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notesSlides/notesSlide4.xml" ContentType="application/vnd.openxmlformats-officedocument.presentationml.notesSlide+xml"/>
  <Override PartName="/ppt/ink/ink5.xml" ContentType="application/inkml+xml"/>
  <Override PartName="/ppt/ink/ink6.xml" ContentType="application/inkml+xml"/>
  <Override PartName="/ppt/notesSlides/notesSlide5.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ppt/ink/ink10.xml" ContentType="application/inkml+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ink/ink11.xml" ContentType="application/inkml+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ink/ink12.xml" ContentType="application/inkml+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ink/ink13.xml" ContentType="application/inkml+xml"/>
  <Override PartName="/ppt/notesSlides/notesSlide6.xml" ContentType="application/vnd.openxmlformats-officedocument.presentationml.notesSlide+xml"/>
  <Override PartName="/ppt/ink/ink14.xml" ContentType="application/inkml+xml"/>
  <Override PartName="/ppt/ink/ink15.xml" ContentType="application/inkml+xml"/>
  <Override PartName="/ppt/notesSlides/notesSlide7.xml" ContentType="application/vnd.openxmlformats-officedocument.presentationml.notesSlide+xml"/>
  <Override PartName="/ppt/ink/ink16.xml" ContentType="application/inkml+xml"/>
  <Override PartName="/ppt/ink/ink17.xml" ContentType="application/inkml+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ink/ink18.xml" ContentType="application/inkml+xml"/>
  <Override PartName="/ppt/ink/ink19.xml" ContentType="application/inkml+xml"/>
  <Override PartName="/ppt/ink/ink20.xml" ContentType="application/inkml+xml"/>
  <Override PartName="/ppt/ink/ink2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8"/>
  </p:notesMasterIdLst>
  <p:sldIdLst>
    <p:sldId id="259" r:id="rId2"/>
    <p:sldId id="260" r:id="rId3"/>
    <p:sldId id="261" r:id="rId4"/>
    <p:sldId id="282" r:id="rId5"/>
    <p:sldId id="286" r:id="rId6"/>
    <p:sldId id="264" r:id="rId7"/>
    <p:sldId id="290" r:id="rId8"/>
    <p:sldId id="265" r:id="rId9"/>
    <p:sldId id="331" r:id="rId10"/>
    <p:sldId id="335" r:id="rId11"/>
    <p:sldId id="336" r:id="rId12"/>
    <p:sldId id="291" r:id="rId13"/>
    <p:sldId id="270" r:id="rId14"/>
    <p:sldId id="289" r:id="rId15"/>
    <p:sldId id="283" r:id="rId16"/>
    <p:sldId id="284" r:id="rId17"/>
    <p:sldId id="273" r:id="rId18"/>
    <p:sldId id="292" r:id="rId19"/>
    <p:sldId id="274" r:id="rId20"/>
    <p:sldId id="275" r:id="rId21"/>
    <p:sldId id="285" r:id="rId22"/>
    <p:sldId id="334" r:id="rId23"/>
    <p:sldId id="287" r:id="rId24"/>
    <p:sldId id="277" r:id="rId25"/>
    <p:sldId id="330" r:id="rId26"/>
    <p:sldId id="257"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60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220823120023879E-2"/>
          <c:y val="2.2243353221770585E-2"/>
          <c:w val="0.88715760012301315"/>
          <c:h val="0.86150543065625462"/>
        </c:manualLayout>
      </c:layout>
      <c:scatterChart>
        <c:scatterStyle val="lineMarker"/>
        <c:varyColors val="0"/>
        <c:ser>
          <c:idx val="0"/>
          <c:order val="0"/>
          <c:spPr>
            <a:ln w="28575" cap="rnd">
              <a:noFill/>
              <a:round/>
            </a:ln>
            <a:effectLst/>
          </c:spPr>
          <c:marker>
            <c:symbol val="circle"/>
            <c:size val="5"/>
            <c:spPr>
              <a:solidFill>
                <a:schemeClr val="accent1"/>
              </a:solidFill>
              <a:ln w="9525">
                <a:solidFill>
                  <a:schemeClr val="accent1"/>
                </a:solidFill>
              </a:ln>
              <a:effectLst/>
            </c:spPr>
          </c:marker>
          <c:trendline>
            <c:spPr>
              <a:ln w="19050" cap="rnd">
                <a:noFill/>
                <a:prstDash val="sysDot"/>
              </a:ln>
              <a:effectLst/>
            </c:spPr>
            <c:trendlineType val="linear"/>
            <c:dispRSqr val="0"/>
            <c:dispEq val="0"/>
          </c:trendline>
          <c:xVal>
            <c:numRef>
              <c:f>'Ad-Ex'!$B$2:$B$11</c:f>
              <c:numCache>
                <c:formatCode>General</c:formatCode>
                <c:ptCount val="10"/>
                <c:pt idx="0">
                  <c:v>68</c:v>
                </c:pt>
                <c:pt idx="1">
                  <c:v>70</c:v>
                </c:pt>
                <c:pt idx="2">
                  <c:v>70</c:v>
                </c:pt>
                <c:pt idx="3">
                  <c:v>71</c:v>
                </c:pt>
                <c:pt idx="4">
                  <c:v>66</c:v>
                </c:pt>
                <c:pt idx="5">
                  <c:v>64</c:v>
                </c:pt>
                <c:pt idx="6">
                  <c:v>72</c:v>
                </c:pt>
                <c:pt idx="7">
                  <c:v>74</c:v>
                </c:pt>
                <c:pt idx="8">
                  <c:v>65</c:v>
                </c:pt>
                <c:pt idx="9">
                  <c:v>60</c:v>
                </c:pt>
              </c:numCache>
            </c:numRef>
          </c:xVal>
          <c:yVal>
            <c:numRef>
              <c:f>'Ad-Ex'!$C$2:$C$11</c:f>
              <c:numCache>
                <c:formatCode>General</c:formatCode>
                <c:ptCount val="10"/>
                <c:pt idx="0">
                  <c:v>180</c:v>
                </c:pt>
                <c:pt idx="1">
                  <c:v>170</c:v>
                </c:pt>
                <c:pt idx="2">
                  <c:v>185</c:v>
                </c:pt>
                <c:pt idx="3">
                  <c:v>215</c:v>
                </c:pt>
                <c:pt idx="4">
                  <c:v>160</c:v>
                </c:pt>
                <c:pt idx="5">
                  <c:v>135</c:v>
                </c:pt>
                <c:pt idx="6">
                  <c:v>195</c:v>
                </c:pt>
                <c:pt idx="7">
                  <c:v>200</c:v>
                </c:pt>
                <c:pt idx="8">
                  <c:v>150</c:v>
                </c:pt>
                <c:pt idx="9">
                  <c:v>110</c:v>
                </c:pt>
              </c:numCache>
            </c:numRef>
          </c:yVal>
          <c:smooth val="0"/>
          <c:extLst>
            <c:ext xmlns:c16="http://schemas.microsoft.com/office/drawing/2014/chart" uri="{C3380CC4-5D6E-409C-BE32-E72D297353CC}">
              <c16:uniqueId val="{00000001-7790-404F-8FC9-603AA76964B3}"/>
            </c:ext>
          </c:extLst>
        </c:ser>
        <c:dLbls>
          <c:showLegendKey val="0"/>
          <c:showVal val="0"/>
          <c:showCatName val="0"/>
          <c:showSerName val="0"/>
          <c:showPercent val="0"/>
          <c:showBubbleSize val="0"/>
        </c:dLbls>
        <c:axId val="249704928"/>
        <c:axId val="367545104"/>
      </c:scatterChart>
      <c:valAx>
        <c:axId val="249704928"/>
        <c:scaling>
          <c:orientation val="minMax"/>
          <c:min val="5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7545104"/>
        <c:crosses val="autoZero"/>
        <c:crossBetween val="midCat"/>
      </c:valAx>
      <c:valAx>
        <c:axId val="367545104"/>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4970492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220823120023879E-2"/>
          <c:y val="2.2243353221770585E-2"/>
          <c:w val="0.88715760012301315"/>
          <c:h val="0.86150543065625462"/>
        </c:manualLayout>
      </c:layout>
      <c:scatterChart>
        <c:scatterStyle val="lineMarker"/>
        <c:varyColors val="0"/>
        <c:ser>
          <c:idx val="0"/>
          <c:order val="0"/>
          <c:spPr>
            <a:ln w="28575" cap="rnd">
              <a:noFill/>
              <a:round/>
            </a:ln>
            <a:effectLst/>
          </c:spPr>
          <c:marker>
            <c:symbol val="circle"/>
            <c:size val="5"/>
            <c:spPr>
              <a:solidFill>
                <a:schemeClr val="accent1"/>
              </a:solidFill>
              <a:ln w="9525">
                <a:solidFill>
                  <a:schemeClr val="accent1"/>
                </a:solidFill>
              </a:ln>
              <a:effectLst/>
            </c:spPr>
          </c:marker>
          <c:trendline>
            <c:spPr>
              <a:ln w="19050" cap="rnd">
                <a:noFill/>
                <a:prstDash val="sysDot"/>
              </a:ln>
              <a:effectLst/>
            </c:spPr>
            <c:trendlineType val="linear"/>
            <c:dispRSqr val="0"/>
            <c:dispEq val="0"/>
          </c:trendline>
          <c:xVal>
            <c:numRef>
              <c:f>'Ad-Ex'!$B$2:$B$11</c:f>
              <c:numCache>
                <c:formatCode>General</c:formatCode>
                <c:ptCount val="10"/>
                <c:pt idx="0">
                  <c:v>68</c:v>
                </c:pt>
                <c:pt idx="1">
                  <c:v>70</c:v>
                </c:pt>
                <c:pt idx="2">
                  <c:v>70</c:v>
                </c:pt>
                <c:pt idx="3">
                  <c:v>71</c:v>
                </c:pt>
                <c:pt idx="4">
                  <c:v>66</c:v>
                </c:pt>
                <c:pt idx="5">
                  <c:v>64</c:v>
                </c:pt>
                <c:pt idx="6">
                  <c:v>72</c:v>
                </c:pt>
                <c:pt idx="7">
                  <c:v>74</c:v>
                </c:pt>
                <c:pt idx="8">
                  <c:v>65</c:v>
                </c:pt>
                <c:pt idx="9">
                  <c:v>60</c:v>
                </c:pt>
              </c:numCache>
            </c:numRef>
          </c:xVal>
          <c:yVal>
            <c:numRef>
              <c:f>'Ad-Ex'!$C$2:$C$11</c:f>
              <c:numCache>
                <c:formatCode>General</c:formatCode>
                <c:ptCount val="10"/>
                <c:pt idx="0">
                  <c:v>180</c:v>
                </c:pt>
                <c:pt idx="1">
                  <c:v>170</c:v>
                </c:pt>
                <c:pt idx="2">
                  <c:v>185</c:v>
                </c:pt>
                <c:pt idx="3">
                  <c:v>215</c:v>
                </c:pt>
                <c:pt idx="4">
                  <c:v>160</c:v>
                </c:pt>
                <c:pt idx="5">
                  <c:v>135</c:v>
                </c:pt>
                <c:pt idx="6">
                  <c:v>195</c:v>
                </c:pt>
                <c:pt idx="7">
                  <c:v>200</c:v>
                </c:pt>
                <c:pt idx="8">
                  <c:v>150</c:v>
                </c:pt>
                <c:pt idx="9">
                  <c:v>110</c:v>
                </c:pt>
              </c:numCache>
            </c:numRef>
          </c:yVal>
          <c:smooth val="0"/>
          <c:extLst>
            <c:ext xmlns:c16="http://schemas.microsoft.com/office/drawing/2014/chart" uri="{C3380CC4-5D6E-409C-BE32-E72D297353CC}">
              <c16:uniqueId val="{00000001-7790-404F-8FC9-603AA76964B3}"/>
            </c:ext>
          </c:extLst>
        </c:ser>
        <c:dLbls>
          <c:showLegendKey val="0"/>
          <c:showVal val="0"/>
          <c:showCatName val="0"/>
          <c:showSerName val="0"/>
          <c:showPercent val="0"/>
          <c:showBubbleSize val="0"/>
        </c:dLbls>
        <c:axId val="329861952"/>
        <c:axId val="329864304"/>
      </c:scatterChart>
      <c:valAx>
        <c:axId val="329861952"/>
        <c:scaling>
          <c:orientation val="minMax"/>
          <c:min val="5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9864304"/>
        <c:crosses val="autoZero"/>
        <c:crossBetween val="midCat"/>
      </c:valAx>
      <c:valAx>
        <c:axId val="329864304"/>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986195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220823120023879E-2"/>
          <c:y val="2.2243353221770585E-2"/>
          <c:w val="0.88715760012301315"/>
          <c:h val="0.86150543065625462"/>
        </c:manualLayout>
      </c:layout>
      <c:scatterChart>
        <c:scatterStyle val="lineMarker"/>
        <c:varyColors val="0"/>
        <c:ser>
          <c:idx val="0"/>
          <c:order val="0"/>
          <c:spPr>
            <a:ln w="28575" cap="rnd">
              <a:noFill/>
              <a:round/>
            </a:ln>
            <a:effectLst/>
          </c:spPr>
          <c:marker>
            <c:symbol val="circle"/>
            <c:size val="5"/>
            <c:spPr>
              <a:solidFill>
                <a:schemeClr val="accent1"/>
              </a:solidFill>
              <a:ln w="9525">
                <a:solidFill>
                  <a:schemeClr val="accent1"/>
                </a:solidFill>
              </a:ln>
              <a:effectLst/>
            </c:spPr>
          </c:marker>
          <c:trendline>
            <c:spPr>
              <a:ln w="19050" cap="rnd">
                <a:noFill/>
                <a:prstDash val="sysDot"/>
              </a:ln>
              <a:effectLst/>
            </c:spPr>
            <c:trendlineType val="linear"/>
            <c:dispRSqr val="0"/>
            <c:dispEq val="0"/>
          </c:trendline>
          <c:xVal>
            <c:numRef>
              <c:f>'Ad-Ex'!$B$2:$B$11</c:f>
              <c:numCache>
                <c:formatCode>General</c:formatCode>
                <c:ptCount val="10"/>
                <c:pt idx="0">
                  <c:v>68</c:v>
                </c:pt>
                <c:pt idx="1">
                  <c:v>70</c:v>
                </c:pt>
                <c:pt idx="2">
                  <c:v>70</c:v>
                </c:pt>
                <c:pt idx="3">
                  <c:v>71</c:v>
                </c:pt>
                <c:pt idx="4">
                  <c:v>66</c:v>
                </c:pt>
                <c:pt idx="5">
                  <c:v>64</c:v>
                </c:pt>
                <c:pt idx="6">
                  <c:v>72</c:v>
                </c:pt>
                <c:pt idx="7">
                  <c:v>74</c:v>
                </c:pt>
                <c:pt idx="8">
                  <c:v>65</c:v>
                </c:pt>
                <c:pt idx="9">
                  <c:v>60</c:v>
                </c:pt>
              </c:numCache>
            </c:numRef>
          </c:xVal>
          <c:yVal>
            <c:numRef>
              <c:f>'Ad-Ex'!$C$2:$C$11</c:f>
              <c:numCache>
                <c:formatCode>General</c:formatCode>
                <c:ptCount val="10"/>
                <c:pt idx="0">
                  <c:v>180</c:v>
                </c:pt>
                <c:pt idx="1">
                  <c:v>170</c:v>
                </c:pt>
                <c:pt idx="2">
                  <c:v>185</c:v>
                </c:pt>
                <c:pt idx="3">
                  <c:v>215</c:v>
                </c:pt>
                <c:pt idx="4">
                  <c:v>160</c:v>
                </c:pt>
                <c:pt idx="5">
                  <c:v>135</c:v>
                </c:pt>
                <c:pt idx="6">
                  <c:v>195</c:v>
                </c:pt>
                <c:pt idx="7">
                  <c:v>200</c:v>
                </c:pt>
                <c:pt idx="8">
                  <c:v>150</c:v>
                </c:pt>
                <c:pt idx="9">
                  <c:v>110</c:v>
                </c:pt>
              </c:numCache>
            </c:numRef>
          </c:yVal>
          <c:smooth val="0"/>
          <c:extLst>
            <c:ext xmlns:c16="http://schemas.microsoft.com/office/drawing/2014/chart" uri="{C3380CC4-5D6E-409C-BE32-E72D297353CC}">
              <c16:uniqueId val="{00000001-7790-404F-8FC9-603AA76964B3}"/>
            </c:ext>
          </c:extLst>
        </c:ser>
        <c:dLbls>
          <c:showLegendKey val="0"/>
          <c:showVal val="0"/>
          <c:showCatName val="0"/>
          <c:showSerName val="0"/>
          <c:showPercent val="0"/>
          <c:showBubbleSize val="0"/>
        </c:dLbls>
        <c:axId val="368359008"/>
        <c:axId val="368360576"/>
      </c:scatterChart>
      <c:valAx>
        <c:axId val="368359008"/>
        <c:scaling>
          <c:orientation val="minMax"/>
          <c:min val="5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8360576"/>
        <c:crosses val="autoZero"/>
        <c:crossBetween val="midCat"/>
      </c:valAx>
      <c:valAx>
        <c:axId val="368360576"/>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835900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220823120023879E-2"/>
          <c:y val="2.2243353221770585E-2"/>
          <c:w val="0.88715760012301315"/>
          <c:h val="0.86150543065625462"/>
        </c:manualLayout>
      </c:layout>
      <c:scatterChart>
        <c:scatterStyle val="lineMarker"/>
        <c:varyColors val="0"/>
        <c:ser>
          <c:idx val="0"/>
          <c:order val="0"/>
          <c:spPr>
            <a:ln w="28575" cap="rnd">
              <a:noFill/>
              <a:round/>
            </a:ln>
            <a:effectLst/>
          </c:spPr>
          <c:marker>
            <c:symbol val="circle"/>
            <c:size val="5"/>
            <c:spPr>
              <a:solidFill>
                <a:schemeClr val="accent1"/>
              </a:solidFill>
              <a:ln w="9525">
                <a:solidFill>
                  <a:schemeClr val="accent1"/>
                </a:solidFill>
              </a:ln>
              <a:effectLst/>
            </c:spPr>
          </c:marker>
          <c:trendline>
            <c:spPr>
              <a:ln w="19050" cap="rnd">
                <a:noFill/>
                <a:prstDash val="sysDot"/>
              </a:ln>
              <a:effectLst/>
            </c:spPr>
            <c:trendlineType val="linear"/>
            <c:dispRSqr val="0"/>
            <c:dispEq val="0"/>
          </c:trendline>
          <c:xVal>
            <c:numRef>
              <c:f>'Ad-Ex'!$B$2:$B$11</c:f>
              <c:numCache>
                <c:formatCode>General</c:formatCode>
                <c:ptCount val="10"/>
                <c:pt idx="0">
                  <c:v>68</c:v>
                </c:pt>
                <c:pt idx="1">
                  <c:v>70</c:v>
                </c:pt>
                <c:pt idx="2">
                  <c:v>70</c:v>
                </c:pt>
                <c:pt idx="3">
                  <c:v>71</c:v>
                </c:pt>
                <c:pt idx="4">
                  <c:v>66</c:v>
                </c:pt>
                <c:pt idx="5">
                  <c:v>64</c:v>
                </c:pt>
                <c:pt idx="6">
                  <c:v>72</c:v>
                </c:pt>
                <c:pt idx="7">
                  <c:v>74</c:v>
                </c:pt>
                <c:pt idx="8">
                  <c:v>65</c:v>
                </c:pt>
                <c:pt idx="9">
                  <c:v>60</c:v>
                </c:pt>
              </c:numCache>
            </c:numRef>
          </c:xVal>
          <c:yVal>
            <c:numRef>
              <c:f>'Ad-Ex'!$C$2:$C$11</c:f>
              <c:numCache>
                <c:formatCode>General</c:formatCode>
                <c:ptCount val="10"/>
                <c:pt idx="0">
                  <c:v>180</c:v>
                </c:pt>
                <c:pt idx="1">
                  <c:v>170</c:v>
                </c:pt>
                <c:pt idx="2">
                  <c:v>185</c:v>
                </c:pt>
                <c:pt idx="3">
                  <c:v>215</c:v>
                </c:pt>
                <c:pt idx="4">
                  <c:v>160</c:v>
                </c:pt>
                <c:pt idx="5">
                  <c:v>135</c:v>
                </c:pt>
                <c:pt idx="6">
                  <c:v>195</c:v>
                </c:pt>
                <c:pt idx="7">
                  <c:v>200</c:v>
                </c:pt>
                <c:pt idx="8">
                  <c:v>150</c:v>
                </c:pt>
                <c:pt idx="9">
                  <c:v>110</c:v>
                </c:pt>
              </c:numCache>
            </c:numRef>
          </c:yVal>
          <c:smooth val="0"/>
          <c:extLst>
            <c:ext xmlns:c16="http://schemas.microsoft.com/office/drawing/2014/chart" uri="{C3380CC4-5D6E-409C-BE32-E72D297353CC}">
              <c16:uniqueId val="{00000001-7790-404F-8FC9-603AA76964B3}"/>
            </c:ext>
          </c:extLst>
        </c:ser>
        <c:dLbls>
          <c:showLegendKey val="0"/>
          <c:showVal val="0"/>
          <c:showCatName val="0"/>
          <c:showSerName val="0"/>
          <c:showPercent val="0"/>
          <c:showBubbleSize val="0"/>
        </c:dLbls>
        <c:axId val="368360184"/>
        <c:axId val="368359400"/>
      </c:scatterChart>
      <c:valAx>
        <c:axId val="368360184"/>
        <c:scaling>
          <c:orientation val="minMax"/>
          <c:min val="5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8359400"/>
        <c:crosses val="autoZero"/>
        <c:crossBetween val="midCat"/>
      </c:valAx>
      <c:valAx>
        <c:axId val="368359400"/>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836018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0.51554</cdr:x>
      <cdr:y>0.0512</cdr:y>
    </cdr:from>
    <cdr:to>
      <cdr:x>0.76965</cdr:x>
      <cdr:y>0.88574</cdr:y>
    </cdr:to>
    <cdr:cxnSp macro="">
      <cdr:nvCxnSpPr>
        <cdr:cNvPr id="3" name="Straight Connector 2">
          <a:extLst xmlns:a="http://schemas.openxmlformats.org/drawingml/2006/main">
            <a:ext uri="{FF2B5EF4-FFF2-40B4-BE49-F238E27FC236}">
              <a16:creationId xmlns:a16="http://schemas.microsoft.com/office/drawing/2014/main" id="{86811983-98E9-40CC-A8C0-19DC4D710E9F}"/>
            </a:ext>
          </a:extLst>
        </cdr:cNvPr>
        <cdr:cNvCxnSpPr/>
      </cdr:nvCxnSpPr>
      <cdr:spPr bwMode="auto">
        <a:xfrm xmlns:a="http://schemas.openxmlformats.org/drawingml/2006/main" flipV="1">
          <a:off x="2558143" y="160566"/>
          <a:ext cx="1260929" cy="2617106"/>
        </a:xfrm>
        <a:prstGeom xmlns:a="http://schemas.openxmlformats.org/drawingml/2006/main" prst="line">
          <a:avLst/>
        </a:prstGeom>
        <a:ln xmlns:a="http://schemas.openxmlformats.org/drawingml/2006/main" w="19050">
          <a:solidFill>
            <a:schemeClr val="accent1"/>
          </a:solidFill>
          <a:headEnd type="none" w="med" len="med"/>
          <a:tailEnd type="none" w="med" len="med"/>
        </a:ln>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cxnSp>
  </cdr:relSizeAnchor>
  <cdr:relSizeAnchor xmlns:cdr="http://schemas.openxmlformats.org/drawingml/2006/chartDrawing">
    <cdr:from>
      <cdr:x>0.17002</cdr:x>
      <cdr:y>0.31588</cdr:y>
    </cdr:from>
    <cdr:to>
      <cdr:x>0.97166</cdr:x>
      <cdr:y>0.51403</cdr:y>
    </cdr:to>
    <cdr:cxnSp macro="">
      <cdr:nvCxnSpPr>
        <cdr:cNvPr id="6" name="Straight Connector 5">
          <a:extLst xmlns:a="http://schemas.openxmlformats.org/drawingml/2006/main">
            <a:ext uri="{FF2B5EF4-FFF2-40B4-BE49-F238E27FC236}">
              <a16:creationId xmlns:a16="http://schemas.microsoft.com/office/drawing/2014/main" id="{C17D350C-707D-47EB-8A88-5ECB7ED5AC76}"/>
            </a:ext>
          </a:extLst>
        </cdr:cNvPr>
        <cdr:cNvCxnSpPr/>
      </cdr:nvCxnSpPr>
      <cdr:spPr bwMode="auto">
        <a:xfrm xmlns:a="http://schemas.openxmlformats.org/drawingml/2006/main" flipV="1">
          <a:off x="843643" y="990600"/>
          <a:ext cx="3977821" cy="621393"/>
        </a:xfrm>
        <a:prstGeom xmlns:a="http://schemas.openxmlformats.org/drawingml/2006/main" prst="line">
          <a:avLst/>
        </a:prstGeom>
        <a:ln xmlns:a="http://schemas.openxmlformats.org/drawingml/2006/main" w="19050">
          <a:solidFill>
            <a:srgbClr val="00B050"/>
          </a:solidFill>
          <a:headEnd type="none" w="med" len="med"/>
          <a:tailEnd type="none" w="med" len="med"/>
        </a:ln>
      </cdr:spPr>
      <cdr:style>
        <a:lnRef xmlns:a="http://schemas.openxmlformats.org/drawingml/2006/main" idx="1">
          <a:schemeClr val="accent5"/>
        </a:lnRef>
        <a:fillRef xmlns:a="http://schemas.openxmlformats.org/drawingml/2006/main" idx="0">
          <a:schemeClr val="accent5"/>
        </a:fillRef>
        <a:effectRef xmlns:a="http://schemas.openxmlformats.org/drawingml/2006/main" idx="0">
          <a:schemeClr val="accent5"/>
        </a:effectRef>
        <a:fontRef xmlns:a="http://schemas.openxmlformats.org/drawingml/2006/main" idx="minor">
          <a:schemeClr val="tx1"/>
        </a:fontRef>
      </cdr:style>
    </cdr:cxnSp>
  </cdr:relSizeAnchor>
  <cdr:relSizeAnchor xmlns:cdr="http://schemas.openxmlformats.org/drawingml/2006/chartDrawing">
    <cdr:from>
      <cdr:x>0.18282</cdr:x>
      <cdr:y>0.2291</cdr:y>
    </cdr:from>
    <cdr:to>
      <cdr:x>0.97989</cdr:x>
      <cdr:y>0.67457</cdr:y>
    </cdr:to>
    <cdr:cxnSp macro="">
      <cdr:nvCxnSpPr>
        <cdr:cNvPr id="11" name="Straight Connector 10">
          <a:extLst xmlns:a="http://schemas.openxmlformats.org/drawingml/2006/main">
            <a:ext uri="{FF2B5EF4-FFF2-40B4-BE49-F238E27FC236}">
              <a16:creationId xmlns:a16="http://schemas.microsoft.com/office/drawing/2014/main" id="{1CB13BB4-50F9-4C9C-B321-C2AC9443252D}"/>
            </a:ext>
          </a:extLst>
        </cdr:cNvPr>
        <cdr:cNvCxnSpPr/>
      </cdr:nvCxnSpPr>
      <cdr:spPr bwMode="auto">
        <a:xfrm xmlns:a="http://schemas.openxmlformats.org/drawingml/2006/main" flipV="1">
          <a:off x="907143" y="718457"/>
          <a:ext cx="3955143" cy="1397000"/>
        </a:xfrm>
        <a:prstGeom xmlns:a="http://schemas.openxmlformats.org/drawingml/2006/main" prst="line">
          <a:avLst/>
        </a:prstGeom>
        <a:solidFill xmlns:a="http://schemas.openxmlformats.org/drawingml/2006/main">
          <a:srgbClr val="FFFFFF"/>
        </a:solidFill>
        <a:ln xmlns:a="http://schemas.openxmlformats.org/drawingml/2006/main" w="19050" cap="flat" cmpd="sng" algn="ctr">
          <a:solidFill>
            <a:srgbClr val="0070C0"/>
          </a:solidFill>
          <a:prstDash val="solid"/>
          <a:round/>
          <a:headEnd type="none" w="med" len="med"/>
          <a:tailEnd type="none" w="med" len="med"/>
        </a:ln>
        <a:effectLst xmlns:a="http://schemas.openxmlformats.org/drawingml/2006/main"/>
      </cdr:spPr>
    </cdr:cxnSp>
  </cdr:relSizeAnchor>
</c:userShapes>
</file>

<file path=ppt/drawings/drawing2.xml><?xml version="1.0" encoding="utf-8"?>
<c:userShapes xmlns:c="http://schemas.openxmlformats.org/drawingml/2006/chart">
  <cdr:relSizeAnchor xmlns:cdr="http://schemas.openxmlformats.org/drawingml/2006/chartDrawing">
    <cdr:from>
      <cdr:x>0.18282</cdr:x>
      <cdr:y>0.25445</cdr:y>
    </cdr:from>
    <cdr:to>
      <cdr:x>0.9265</cdr:x>
      <cdr:y>0.67457</cdr:y>
    </cdr:to>
    <cdr:cxnSp macro="">
      <cdr:nvCxnSpPr>
        <cdr:cNvPr id="11" name="Straight Connector 10">
          <a:extLst xmlns:a="http://schemas.openxmlformats.org/drawingml/2006/main">
            <a:ext uri="{FF2B5EF4-FFF2-40B4-BE49-F238E27FC236}">
              <a16:creationId xmlns:a16="http://schemas.microsoft.com/office/drawing/2014/main" id="{1CB13BB4-50F9-4C9C-B321-C2AC9443252D}"/>
            </a:ext>
          </a:extLst>
        </cdr:cNvPr>
        <cdr:cNvCxnSpPr/>
      </cdr:nvCxnSpPr>
      <cdr:spPr bwMode="auto">
        <a:xfrm xmlns:a="http://schemas.openxmlformats.org/drawingml/2006/main" flipV="1">
          <a:off x="1407890" y="1377833"/>
          <a:ext cx="5727061" cy="2274939"/>
        </a:xfrm>
        <a:prstGeom xmlns:a="http://schemas.openxmlformats.org/drawingml/2006/main" prst="line">
          <a:avLst/>
        </a:prstGeom>
        <a:solidFill xmlns:a="http://schemas.openxmlformats.org/drawingml/2006/main">
          <a:srgbClr val="FFFFFF"/>
        </a:solidFill>
        <a:ln xmlns:a="http://schemas.openxmlformats.org/drawingml/2006/main" w="19050" cap="flat" cmpd="sng" algn="ctr">
          <a:solidFill>
            <a:srgbClr val="000000"/>
          </a:solidFill>
          <a:prstDash val="solid"/>
          <a:round/>
          <a:headEnd type="none" w="med" len="med"/>
          <a:tailEnd type="none" w="med" len="med"/>
        </a:ln>
        <a:effectLst xmlns:a="http://schemas.openxmlformats.org/drawingml/2006/main"/>
      </cdr:spPr>
    </cdr:cxnSp>
  </cdr:relSizeAnchor>
</c:userShapes>
</file>

<file path=ppt/drawings/drawing3.xml><?xml version="1.0" encoding="utf-8"?>
<c:userShapes xmlns:c="http://schemas.openxmlformats.org/drawingml/2006/chart">
  <cdr:relSizeAnchor xmlns:cdr="http://schemas.openxmlformats.org/drawingml/2006/chartDrawing">
    <cdr:from>
      <cdr:x>0.18282</cdr:x>
      <cdr:y>0.25445</cdr:y>
    </cdr:from>
    <cdr:to>
      <cdr:x>0.9265</cdr:x>
      <cdr:y>0.67457</cdr:y>
    </cdr:to>
    <cdr:cxnSp macro="">
      <cdr:nvCxnSpPr>
        <cdr:cNvPr id="11" name="Straight Connector 10">
          <a:extLst xmlns:a="http://schemas.openxmlformats.org/drawingml/2006/main">
            <a:ext uri="{FF2B5EF4-FFF2-40B4-BE49-F238E27FC236}">
              <a16:creationId xmlns:a16="http://schemas.microsoft.com/office/drawing/2014/main" id="{1CB13BB4-50F9-4C9C-B321-C2AC9443252D}"/>
            </a:ext>
          </a:extLst>
        </cdr:cNvPr>
        <cdr:cNvCxnSpPr/>
      </cdr:nvCxnSpPr>
      <cdr:spPr bwMode="auto">
        <a:xfrm xmlns:a="http://schemas.openxmlformats.org/drawingml/2006/main" flipV="1">
          <a:off x="1407890" y="1377833"/>
          <a:ext cx="5727061" cy="2274939"/>
        </a:xfrm>
        <a:prstGeom xmlns:a="http://schemas.openxmlformats.org/drawingml/2006/main" prst="line">
          <a:avLst/>
        </a:prstGeom>
        <a:solidFill xmlns:a="http://schemas.openxmlformats.org/drawingml/2006/main">
          <a:srgbClr val="FFFFFF"/>
        </a:solidFill>
        <a:ln xmlns:a="http://schemas.openxmlformats.org/drawingml/2006/main" w="19050" cap="flat" cmpd="sng" algn="ctr">
          <a:solidFill>
            <a:srgbClr val="000000"/>
          </a:solidFill>
          <a:prstDash val="solid"/>
          <a:round/>
          <a:headEnd type="none" w="med" len="med"/>
          <a:tailEnd type="none" w="med" len="med"/>
        </a:ln>
        <a:effectLst xmlns:a="http://schemas.openxmlformats.org/drawingml/2006/main"/>
      </cdr:spPr>
    </cdr:cxnSp>
  </cdr:relSizeAnchor>
</c:userShapes>
</file>

<file path=ppt/ink/ink1.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4-27T12:04:25.908"/>
    </inkml:context>
    <inkml:brush xml:id="br0">
      <inkml:brushProperty name="width" value="0.05292" units="cm"/>
      <inkml:brushProperty name="height" value="0.05292" units="cm"/>
      <inkml:brushProperty name="color" value="#FF0000"/>
    </inkml:brush>
  </inkml:definitions>
  <inkml:trace contextRef="#ctx0" brushRef="#br0">9737 6332 503 0,'0'0'0'0,"0"0"26"0,0 0 0 0,0 0 171 16,0 0 0-16,23-17-98 15,-6 1 0-15,1-1-4 16,0-2 0-16,4-2-44 16,3 2 0-16,0 7-7 15,-8 5 1-15,3-5-13 16,-1 3 0-16,-1 4-9 15,-4 2 0-15,2-3-5 16,2 3 0-16,1 0-5 16,2-4 0-16,11-4-2 15,5-8 0-15,-2 2-3 16,6 0 1-16,5 1-4 0,3 7 1 16,6 2-2-16,-2 6 0 15,-8 4 0-15,-4 6 1 16,0 8-2-16,-1-1 1 15,1 4 0-15,1 3 0 16,2 1-1-16,6 0 1 16,1-8-1-16,2-4 1 15,-4-7 4-15,-3-1 1 16,-9-8 3-16,2 4 1 16,-2 5-4-16,3 8 1 15,-40-13-1403-15</inkml:trace>
  <inkml:trace contextRef="#ctx0" brushRef="#br0" timeOffset="715.77">11240 7227 1355 0,'0'0'0'0,"0"0"66"0,-23-16 0 0,10 11 31 0,-1 2 1 0,-9-6-43 16,2 0 1-16,10 1-28 16,-1 4 0-16,7-3-14 15,5 7 0-15,-9-5-3 16,9 5 0-16,-7-9-1 15,14 1 0-15,12-4-1 16,20 0 0-16,18-6 13 16,10-1 0-16,8 2-7 15,12 0 1-15,15 6-9 16,8 1 1-16,4 3-4 0,6-2 1 16,4 2-2-16,1 6 0 15,-12 4-1-15,3 2 1 16,-1 0-2-16,-4 2 1 15,-10 5-1 1,-3 1 1-16,1 4-1 0,-4 0 1 16,4-1-1-16,-9-4 1 15,-3-7-1-15,-15-14 0 16,-72 9-1547-16</inkml:trace>
  <inkml:trace contextRef="#ctx0" brushRef="#br0" timeOffset="48960.14">16884 13171 1075 0,'0'0'0'0,"0"0"64"0,-28-14 1 0,21 9 142 15,7 5 1-15,-13-7-156 16,6 4 1-16,0-1-32 15,0 3 1-15,-2-3-11 0,-1 1 1 16,1 4-1-16,2 3 1 16,-5 3-6-16,-1 5 0 15,13-12-1375-15</inkml:trace>
  <inkml:trace contextRef="#ctx0" brushRef="#br0" timeOffset="49093.68">16678 13289 1343 0,'0'12'0'16,"-4"19"37"-16,-1 14 1 15,-2 9 28-15,-4 12 1 16,-3 15-25-16,0 9 0 15,0 2-16-15,-7 1 0 16,1-1-6-16,-6-4 0 16,-1-7 2-16,1-13 1 15,5-11-12-15,8-15 0 16,4-15-8-16,6-13 1 16,3-14-1355-16</inkml:trace>
  <inkml:trace contextRef="#ctx0" brushRef="#br0" timeOffset="49626.74">16395 13843 1366 0,'0'0'0'0,"0"0"9"0,-3-7 0 16,3 7 1-16,0 0 0 15,0 0 20-15,0 0 1 16,0 0-8-16,0 0 1 16,0 0-6-16,0 0 1 15,0 0-3-15,0 0 1 16,5 0-1-16,-5 0 0 15,0 0-1-15,0 0 1 16,0 0 1-16,4 15 1 16,-3 13-1-16,5 8 1 15,1 6-3-15,-5 3 0 16,5 7-4-16,-2 0 1 16,0-4 8-16,-3-6 0 15,0-11-7-15,-2-10 1 16,0-11-4-16,0-10 1 0,8 4-6 15,5-10 1 1,12-9-1-16,5-11 0 0,1-9 1 16,1-5 0-16,3-1 5 15,4 3 0-15,3 3-2 16,-1 6 1-16,-2 3-2 16,1 5 0-16,6 4-1 15,2 5 0-15,-48 12-1477 16</inkml:trace>
  <inkml:trace contextRef="#ctx0" brushRef="#br0" timeOffset="51410.05">19431 6521 1366 0,'0'0'0'0,"0"0"45"0,0 0 0 0,0 0 37 16,0 0 0-16,0 0-58 16,0 0 1-16,0 0-5 15,0 0 1-15,-7 21-5 16,7-21 0-16,3 8-3 15,-3-8 0-15,9 4 1 16,-2 1 0-16,2 3 0 16,4 5 1-16,2 4-4 15,1 5 0-15,2 8-1 0,-2-6 1 16,0-7-4-16,0 1 0 16,-1 6-2-1,1-7 0-15,0-1 0 0,0-4 1 16,-7 0-1-16,1-3 1 15,3-4-2-15,1 2 1 16,-4-7 0-16,1 0 0 16,7-12 2-16,12-13 0 15,12-21 3-15,11-15 0 16,17-25 6-16,24-15 0 16,29-13 3-16,20-14 0 15,25-17 12-15,1-3 1 16,1 8-4-16,-21 28 0 15,-16 30-6-15,-38 17 0 16,-95 65-1672-16</inkml:trace>
  <inkml:trace contextRef="#ctx0" brushRef="#br0" timeOffset="88121.7">9523 10222 571 0,'0'0'0'0,"0"0"51"0,0 0 0 0,0 0 32 0,0 0 1 16,0-19 37-16,0 9 1 15,0-4-24-15,0 2 1 16,0 5-42-16,0 7 1 16,0 0-7-16,0 0 0 15,0 0-3-15,0 0 1 16,0 0-9-16,-7 12 1 16,7 2-4-16,4-2 0 15,-3-3-8-15,7-1 0 0,0 3-7 16,-2-1 0-16,-3-3-5 15,2 2 0-15,4-2-7 16,0 3 1-16,0 1-5 16,1 6 1-16,5 4-2 15,0 8 0-15,-6-1 0 16,-3 1 0-16,-1-8 1 16,0 0 0-16,-1-6 3 15,-1-3 1-15,-3-5 3 0,0-7 1 16,0 0-1-16,9-8 0 15,16-22-1-15,14-17 1 16,19-20-2-16,11-18 0 16,8-22-1-16,8-7 0 15,1 1-2-15,8 6 0 16,-3 5-4-16,3 10 1 16,-8 18-4-16,-13-13 1 15,-73 87-1591-15</inkml:trace>
  <inkml:trace contextRef="#ctx0" brushRef="#br0" timeOffset="116868.16">22386 10665 1310 0,'0'0'0'0,"0"0"24"0,0 0 1 15,0 0 43-15,0 0 0 16,0 0-1-16,0 0 1 16,0 0-13-16,-25-17 0 15,16 12-27-15,0 1 1 0,0-1 2 16,-5-2 1-16,0 2-4 16,-2 2 1-16,-3 3-5 15,-1 0 0-15,3 0-7 16,-1 0 0-1,1 0-7-15,-6 0 1 16,1-11-2-16,-2 3 0 0,-4-1-1 16,-1 4 1-16,5 5-4 15,-3-4 1-15,-5 3 2 16,-3 2 0-16,-2 3-1 0,-2 1 0 16,0 0-1-16,-1-1 0 15,-2-4-1-15,-4 0 0 16,2 1 1-16,1 1 0 15,-1-2 0-15,-2 4 1 16,0-1 1-16,2 1 1 16,4-4 1-16,-3 1 0 15,-4 3-2-15,-4-1 1 16,-8 4-4-16,-2 3 0 16,-1-1-3-16,0 3 1 15,2-5-2-15,-5 2 0 16,-7-1 0-16,-4 1 1 15,2 0-1-15,1-1 1 16,3 1 0-16,-4 0 1 16,-4-1-2-16,-1-2 1 15,1-1-1-15,6-3 1 16,0 8-2-16,-1 2 1 0,-4 2-1 16,-4-2 1-16,-4 0-1 15,4 0 1-15,8 5-1 16,3 3 1-16,-1-1-1 15,-3 0 1-15,0 1-1 16,-2-2 1-16,9 1-1 16,2 1 0-16,-4 5 1 15,0 1 0-15,-1-2-1 16,-1-2 0-16,4 3 1 16,2 2 0-16,-2-2-1 15,-2 0 0-15,-1 3 0 0,-3 2 1 16,5-3-1-1,4 4 0-15,6 1-1 0,3 2 1 16,-3 6-2-16,-6 2 0 16,-1-1-1-16,5 1 1 15,9-1 1-15,7-5 0 16,3 3 0-16,6-3 1 16,3-3-1-16,6-4 1 15,10-5 0-15,-2 1 0 16,4 2 0-16,2 4 0 15,1-1 0-15,8-1 1 16,3-1-1-16,0-2 1 16,5 10-1-16,2-3 1 15,0-9-1-15,0 2 0 16,2 7 0-16,5 0 0 16,0-7 0-16,6-5 0 0,3-2-1 15,3-4 1-15,4-2-1 16,2-3 1-16,12-1-1 15,5-2 0 1,4-7 0-16,0 1 0 0,0 4-1 16,2 2 0-16,-4 2-1 15,5 1 1-15,4 3-1 16,7-5 1-16,2-3 0 16,3 2 1-16,4 0-1 15,0-3 0-15,11-8 1 0,-1-1 0 16,7-4 0-16,1 1 1 15,-1-1 0-15,3 0 0 16,6-1 0-16,-3 1 0 16,-8 4 0-16,5 0 0 15,6 2 0-15,2 3 0 16,-5 0 0-16,1 5 1 16,-1-2-1-16,5 1 1 15,0-4-1-15,-1 0 1 16,-1 0 3-16,2 1 0 15,4-1-1-15,-1 2 1 16,-8 3 1-16,5 1 1 16,4 0-1-16,1 0 0 15,-8 2-2-15,4 4 1 16,8 4-2-16,0-2 1 16,-2-4-1-16,2-6 0 0,9-4 0 15,-2-4 0-15,-2-4 0 16,0-5 0-16,2 1-1 15,2 0 1-15,0 0 0 16,-4 3 1-16,-4-1-1 16,-1 3 1-16,-3 4 6 15,-3-1 1-15,-1-1-1 16,-4-4 0-16,-5-3-1 16,0-2 0-16,2-1-1 15,-4-4 0-15,-10-7-3 16,-4 2 0-16,-3-2-1 0,-2 1 1 15,-2 1 1 1,-7 0 1-16,-9-7 10 0,-10 3 0 16,-8 2 2-16,-8 0 0 15,-4-3-1-15,-5-1 0 16,-5-3-2-16,-4 2 0 16,-2 0-7-16,-3 0 0 15,-7-2-4-15,-6-1 1 16,-1-3-3-16,-4-1 1 15,-5 2-1-15,0 3 0 16,-4 0-1-16,-1-2 1 16,-4-1-1-16,-2-4 0 15,-1 6-1-15,-2-3 1 16,-2 1-2-16,-4-2 1 16,-3 0-3-16,-4-4 1 15,-1 2-3-15,0 2 0 0,-2-3 1 16,1 3 1-16,-1 3 1 15,0 4 1-15,-3 3 1 16,-3 2 0-16,-8 0 0 16,0 0 0-16,0 1 0 15,-1 0 0-15,5 5 0 16,-3-1 1-16,-3 2-1 16,-5 5 1-16,-4-7-1 15,-1 2 1-15,1 5-1 16,-7-1 0-16,-2 3 0 0,-3 3 0 15,-9 4 0-15,-5 0 1 16,0-2-1-16,-9-2 1 16,-9-1-1-16,-11-4 1 15,-10-5 0-15,-14 1 0 16,-32 3-1-16,-30 4 1 16,-28 8-2-16,-48-2 0 15,286 5-1892-15</inkml:trace>
  <inkml:trace contextRef="#ctx0" brushRef="#br0" timeOffset="128650.23">17242 14002 1500 0,'0'0'0'0,"0"0"61"0,0 0 1 0,-19-14 54 0,6 14 0 0,-6 0-26 0,-4 0 1 0,5 0-62 15,2 0 1-15,-3 0-3 16,1 0 1-16,8 0-14 0,3 0 0 15,7 0-4-15,0 0 0 16,-9-9-3-16,9 9 1 16,0 0-4-16,-7 0 1 15,7 0-3-15,0 0 1 16,0 0-2-16,0 0 1 16,0 0-2-16,0 0 1 15,9 9 0-15,-9-9 0 16,19 9 1-16,-1 1 0 15,-1-3-1-15,3 3 0 16,-3 1 0-16,1 1 0 16,5 4 0-16,-4-1 0 15,-1 1 0-15,-2-1 0 16,3-1 0-16,-5-2 1 16,1 0-1-16,-3-5 1 15,-3 4-1-15,-4-1 1 0,2-1-1 16,0-2 0-1,0-4 0-15,0-1 0 0,-7-2 2 16,13-5 0-16,-5 1 2 16,10-6 0-16,8-14 4 15,8-11 0-15,5-10 8 16,7-7 0-16,7-3 19 16,3-11 0-16,2-9 4 15,9-6 1-15,14-5-8 16,4-1 0-16,10 2-9 15,-14-5 1-15,-81 90-1971 16</inkml:trace>
  <inkml:trace contextRef="#ctx0" brushRef="#br0" timeOffset="-141983.68">10174 5128 1299 0,'0'0'0'0,"0"0"21"0,18-6 1 0,-13 0 58 0,-5 6 0 16,9-11-37-16,-9 11 1 16,5-9-33-16,-5 9 0 15,0 0-3-15,0 0 0 16,0 0 1-16,0 0 0 0,9-3 1 15,-9 3 0-15,5 2 2 16,-5-2 0-16,16 15-1 16,-2 1 1-16,0-4 1 15,0 5 0-15,4 4-5 16,5 3 1-16,3 2 0 16,-3 2 1-16,-5-2-3 15,-4 2 1-15,6 1 1 0,1-5 0 16,-9-12 1-16,2-10 1 15,4-7 0-15,10-23 1 16,16-31 9-16,21-27 1 16,32-28 6-16,8-16 1 15,4-28 5 1,13-9 0-16,3-3-3 0,-16 18 1 16,-22 27-3-16,-19 18 0 15,-15 17-7-15,-21 12 0 16,-32 78-1660-16</inkml:trace>
  <inkml:trace contextRef="#ctx0" brushRef="#br0" timeOffset="-73176.44">17983 3600 1287 0,'0'0'0'0,"0"0"19"0,-20-4 0 0,6 1 52 0,-7 1 1 0,-2 4-35 0,0 1 1 16,2-6-26-16,5 1 1 15,7-2 2 1,1 1 1-16,-1 1 2 0,-4-1 1 16,5 3-3-16,-1 8 1 15,-5 10-4-15,-2 9 1 16,0 10-6-16,4 6 1 15,5 9-5-15,-2 7 0 16,5 15-1-16,2 4 0 16,2-3-1-16,6-6 0 15,-1-10 0-15,7-14 0 16,6-16-1-16,7-12 1 16,6-5-2-16,8-8 1 15,9-13-1-15,5-8 0 16,5-7 0-16,-3-7 0 0,-2-8 1 15,1-6 0-15,-3-5 1 16,2-9 0-16,4-6-12 16,8-1 1-16,-65 66-1286 15</inkml:trace>
  <inkml:trace contextRef="#ctx0" brushRef="#br0" timeOffset="-70509.3">18808 3501 1220 0,'-5'17'0'16,"-9"20"0"-16,-4 8 0 16,-3 1 0-16,-2 6 0 15,-1-5 1-15,2 1 1 16,1-3 10-16,2-7 1 16,-2 4 26-16,3-6 0 15,6-6 22-15,5-9 0 16,3-9-6-16,2-7 1 15,2-5-11-15,0 0 1 16,2-11-10-16,7-4 1 16,7-18-6-16,3-3 0 15,2-2-11-15,4-4 1 16,1 1-3-16,1-8 0 16,-2 2-5-16,-1-1 1 15,1 6-5-15,-2 1 1 16,-4-4-3-16,-3 3 1 15,-3 9 0-15,-12 9 1 0,-1 10-1 16,0 14 0-16,-16-7 0 16,-1 7 1-16,-10 9-1 15,-1 7 0-15,2 10-1 16,3 5 0-16,-2 2-2 16,4-2 1-16,1-4-3 15,5-6 1-15,-3 0-2 16,6 0 0-16,1-6 2 0,2 3 0 15,0-3-2 1,1 3 0-16,4-10-1 0,4-1 0 16,0-7-1-16,0 9 1 15,0-9-1-15,0 8 0 16,0-8 0-16,0 0 0 16,7 0-1-16,2-5 1 15,5-2 0-15,4 2 0 16,-4 2-2-16,-2-1 0 15,0 2 0-15,1 4 1 16,-1 5 1-16,2 5 0 16,0-3 0-16,-1 3 0 15,-8 5 0-15,-1-5 0 16,-3-3 0-16,-1-9 0 16,4 5 0-16,-4-5 1 15,0 0-1-15,0 0 1 16,0 0 0-16,12-22 0 15,-5-6 1-15,0-7 0 0,-3 3 2 16,-1-1 0-16,-1 0 1 16,-2 5 0-16,-3 2-1 15,-1 2 1-15,-1 7-1 16,-1-4 0-16,-2 9 1 16,2 1 1-16,6 11 0 15,-7-5 0-15,0 5 2 16,-2 0 0-16,-1 4 11 15,-1 1 0-15,1 3 1 16,1 1 0-16,2 1-8 0,2-4 1 16,5-6-8-16,-13 7 1 15,6-7-5-15,-2 1 1 16,-1-1-2-16,-3-1 1 16,-2 1-1-16,-3 5 0 15,0-2 0-15,-5 9 0 16,-5 9 0-16,2-4 0 15,8 1 0-15,7 3 0 16,6 10 0-16,3 3 0 16,4 3 0-16,7-4 0 15,7-1-1-15,1 1 1 16,1-9-1-16,0-3 0 16,-1-10 0-16,1-4 0 15,1-11-1-15,4-5 0 16,4-11-3-16,-4-5 1 15,-6-4 1-15,-3 0 1 16,-1-4-2-16,-3 0 0 0,-3 0 2 16,-1 4 1-16,-5-4 0 15,3 5 1-15,0 7 0 16,-4 4 0-16,0 1 0 16,0 8 1-16,0-1 0 15,0 9 1-15,7-3 0 16,-6 11 1-16,6 13-1 15,0 7 0-15,-1-4-1 16,-3-3 0-16,-1-1-1 0,0 1 0 16,-2-5 0-16,0 1 0 15,0-5 0-15,0-3 0 16,2 0 0-16,1-1 0 16,-1-1 0-16,-2-7 0 15,0 12 0-15,0-3 0 16,3 0 0-16,-1 3 0 15,5 1 1-15,2 7 0 16,0-7 1-16,7-2 1 16,8-3 1-16,8-11 0 15,9-9-1-15,1-14 0 16,2-7-1-16,-7-12 0 16,2-5-1-16,-2-2 0 15,-3-2 0-15,-4 1 1 16,-4 2-1-16,-5 6 1 15,-1 9-1-15,-8 5 1 16,-5 3-1-16,-2 7 1 0,-3 9 0 16,-2 4 1-1,0 8 0-15,0-9 1 0,0 9 0 16,0 0 1-16,-7 26-2 16,0 7 0-16,3 3-1 15,4 6 1 1,4 3-2-16,3 0 0 0,0-4-1 15,0-8 1-15,2-12-1 16,3-4 1-16,2 1-1 16,-1-3 0-16,-4-6 0 0,1-9 0 15,8 0 0-15,3-4 0 16,2-6 0-16,0-13 1 16,-7-11 1-16,0-8 0 15,-2 1 1-15,0-3 0 16,0 1 2-16,2 2 0 15,-6 4 0-15,3 1 0 16,-3 10-2-16,-3 5 1 16,-1 6-2-16,-5 9 0 15,-1 6 0-15,0 0 1 16,0 0-1-16,7 14 1 16,-3 16-1-16,1 6 1 15,-3 0-1-15,0-1 0 16,0 8-1-16,-2-5 0 15,0-13-1-15,3-5 1 16,-1-6 0-16,1-3 1 16,-3-11-1-16,9 8 1 0,0-11-1 15,10-13 1-15,11-13-1 16,4-13 0-16,5-4 3 16,3-8 1-16,2-3-3 15,-1-6 1-15,-8-1-3 16,-5 0 1-16,-4-1-1 15,-5 1 0-15,-1 10 0 16,-1 7 0-16,-1 6 0 16,-4 8 0-16,-3 16-1 15,-3 4 1-15,-1 1-1 0,2 5 1 16,7 2-1-16,4 5 1 16,8 9 0-16,-2 3 0 15,6 9-1-15,1 5 0 16,3 7-1-16,-1 6 1 15,-9 3-3-15,-1 3 1 16,-4 5-2-16,-7-1 1 16,-5-15 0-16,-3-3 0 15,-6 4-1-15,-6-2 0 16,-10-9 1-16,-8-3 0 16,-13 0 2-16,-7-4 0 15,-6-5 1-15,1-5 1 16,3-5 0-16,9-2 0 15,10-2 0-15,10-2 0 16,6-4 0-16,8-4 0 16,8-6 0-16,13-4 0 15,13-1 0-15,10-1 0 0,8 0 0 16,2 0 0-16,8-2 0 16,-3-4 0-16,-3 3 0 15,-2-8 0-15,0-1 0 16,0-1 0-16,1 3 0 15,-5 1 0-15,-1-7 0 16,-7-1 0-16,-7-8 0 16,-6 2 0-16,-3-6 0 15,-7 2 0-15,0 3 0 0,-2 10 1 16,-2 14 0 0,-3 6 0-16,-4 12 1 0,-5 6 0 15,0 0 2-15,0 0 0 16,0 0 1-16,-17 20 0 15,-6 8-2-15,-5 1 1 16,-8 1-1-16,-1-3 0 16,-2 3-1-16,2-1 1 15,-3 1-2-15,5-6 0 16,10-3-1-16,4 0 1 16,1 11-1-16,8 1 0 15,3-3 0-15,9 3 0 16,5 8 0-16,8 4 0 15,6 0 0-15,4 0 0 16,4-9 0-16,8-6 0 16,11-9 0-16,5-13 0 15,5-13-1-15,1-19 1 0,8-18-1 16,7-6 0-16,9-6-5 16,-3-3 0-16,-78 57-1759 15</inkml:trace>
  <inkml:trace contextRef="#ctx0" brushRef="#br0" timeOffset="-70060.3">21722 2663 1646 0,'0'0'0'0,"0"0"1"0,0 0 0 16,0 0 24-16,0 0 1 15,-16 0 18-15,8 4 0 0,1-4-17 16,7 0 0 0,-9 3-2-16,9-3 1 0,9-12-4 15,6-7 1-15,10-10-7 16,9-4 1-16,4-4-2 15,3 3 1-15,1 4-9 16,-1 3 0-16,-4 6-7 16,-5 4 0-16,-32 17-1512 15</inkml:trace>
  <inkml:trace contextRef="#ctx0" brushRef="#br0" timeOffset="-69575.66">22691 2485 1612 0,'0'0'0'0,"-6"24"0"0,3-1 0 0,-9 4-1 16,-1-1 1-16,3-7 16 16,4-5 0-16,-1-5 12 15,7-9 0-15,-3 10 8 16,3-10 1-16,0 0 5 16,-7-7 1-16,7-6-7 0,3-10 0 15,8-12-8-15,3-6 1 16,5-4-12-16,1 0 0 15,-1-5-11-15,0-4 0 16,-19 54-1530-16</inkml:trace>
  <inkml:trace contextRef="#ctx0" brushRef="#br0" timeOffset="-69323.63">22788 2110 1422 0,'0'0'0'15,"-7"-9"33"-15,1 2 0 16,-1 4 44-16,-3 6 1 16,-8 9-22-16,-3 5 1 15,1 4-21-15,6 7 0 16,6 5 4-16,2 3 1 15,6 6-10-15,4 4 0 16,5-1-5-16,3 0 0 16,2-7-4-16,7-1 1 15,6-8-11-15,3-1 1 16,1-11-6-16,-1-8 1 16,-3-6-4-16,-1-6 0 15,4-9-2-15,0-2 0 16,-3-5-1-16,-4-7 1 0,-2-7-2 15,2-12 0-15,7-9-1 16,-2-15 1-16,-28 69-1592 16</inkml:trace>
  <inkml:trace contextRef="#ctx0" brushRef="#br0" timeOffset="-68892.48">23267 1355 1489 0,'0'9'0'15,"0"6"0"-15,-3 6 0 16,-6 3 5-16,-5 2 1 16,-2 4 1-16,2-3 1 15,2-2 5-15,3-8 1 16,4-5-10-16,-1-7 1 15,6-5-1-15,0 0 1 16,0 0 1-16,0 0 0 16,-5 4 10-16,5-4 0 15,0 0 8-15,0 0 1 16,0 0 1-16,0 0 1 16,0 0-5-16,0 0 0 0,0 0-2 15,0 0 0-15,0 0-2 16,0 0 1-16,0 0-2 15,0 0 0-15,0 0 2 16,0 0 0-16,0 0-3 16,-7-9 1-16,7 9-3 15,-2-9 0-15,2 2-4 16,-5-1 1-16,5 8-1497 16</inkml:trace>
  <inkml:trace contextRef="#ctx0" brushRef="#br0" timeOffset="-68009.43">22788 2359 615 0,'0'0'0'0,"-9"12"0"0,2-5 0 0,7-7-1 0,0 0 1 0,-9 5-4 0,2-5 1 15,0 0 2-15,0-5 1 16,-2-7 2-16,0 3 1 16,4 0 20-16,1 2 1 15,4 7 58-15,0 0 0 16,-1-8 19 0,1 8 1-16,0 0-6 0,0 0 1 15,0 0-31-15,0 0 1 16,8 0-10-16,-2 5 1 15,-1 2-13-15,0 2 0 16,-5-9-9-16,13 8 0 16,-5-4-3-16,5-4 1 15,4-9-2-15,6-3 0 16,6-12-6-16,-1-1 1 16,-2-4-4-16,-1 0 0 15,-2 4 13-15,-4-4 1 0,1 0-2 16,-4 1 0-16,-4 11-11 15,-1 4 0-15,-3 1-5 16,-4 4 0-16,-1 1 0 16,-1 2 1-16,0-4-2 15,-2 2 0-15,-4-2-3 16,-1-5 1-16,-2 2-3 16,-4 0 1-16,-3 0-4 15,-5-3 0-15,-4 6-1 16,2 0 1-16,3 6 0 15,-1 3 0-15,-4 7-7 0,-5 5 1 16,3 10-1-16,2 11 1 16,4 12-2-16,1 9 1 15,0 3 0-15,-1-3 0 16,-2-4-2-16,7-10 1 16,5-23-3-16,9-17 0 15,0 0-1728-15</inkml:trace>
  <inkml:trace contextRef="#ctx0" brushRef="#br0" timeOffset="-66325.3">23267 1391 1467 0,'0'0'0'0,"0"0"-4"0,8 6 0 0,-8-6 11 0,0 0 0 0,0 0 15 0,0 0 1 15,0 0 0-15,0 0 0 16,8 3 10-16,-4 14 1 16,1 16-5-16,2 16 0 15,-3 13 4-15,-4 16 0 16,-2 17-8-16,-2 21 0 15,-1 15-6-15,0 10 1 16,-4 7 0-16,-2 1 0 16,3 0-2-16,4-12 1 15,1-23-4-15,1-10 1 16,0-18-5-16,4-16 1 16,3-27-5-16,0-12 1 15,1-14 0-15,-1-8 0 16,-5-9 1-16,16 0 1 15,0-17 1-15,-4-7 0 0,-8-13 3 16,-8-4 1-16,-5-6-2 16,-7-7 1-16,-5-6-2 15,-2 1 1-15,-3 2-5 16,1-2 0-16,4-2-4 16,0 4 0-16,5 2-4 15,5 1 0-15,8 2-5 16,10 9 0-16,11-2-9 15,10 5 1-15,11 6-6 0,5-3 0 16,12-1-1-16,6-2 1 16,1 2 2-16,-6 2 0 15,-4 7 2-15,-7-4 1 16,-6 0 3-16,-6-4 1 16,-10-1 2-16,-10-3 0 15,-7-13 6-15,-8-12 1 16,-6-11 1-16,-9-7 0 15,-2 1 3-15,-5 0 0 16,-1 2 2-16,-5 7 1 16,6 15-1-16,6 14 1 15,4 12-2-15,5 14 0 16,2 10-3-16,6 9 1 16,0 0-2-16,0 0 1 15,0 0-1-15,7 12 0 16,-7 9 0-16,-1 12 0 15,-3 3 0-15,1 6 0 0,1 3 0 16,0 5 0-16,-2-2 0 16,3 6 1-16,2 2 0 15,5 9 0-15,6 13 2 16,2 5 1-16,-7 7 2 16,4 9 0-16,5 10 2 15,1 9 0-15,-1-3 1 16,-2 5 0-16,0-1-2 15,-1-1 1-15,-4-12-3 16,-1-11 0-16,0-21 0 0,-5-17 0 16,-1-27 1-16,-2-16 1 15,0-8 1-15,0-6 0 16,0-24 0-16,-2-12 1 16,-1-18 1-16,-3-8 1 15,-3-6 0-15,-1 3 1 16,-4-1 1-16,-4 0 0 15,2 4 1-15,4 5 0 16,5 3-1-16,-2 4 0 16,2 5-2-16,-2 3 1 15,-2 4-5-15,1 2 1 16,1 12-3-16,2 3 0 16,0 9-3-16,0 0 0 15,2 0-1-15,5 12 0 16,-4-9-1-16,4 9 1 15,0 0-1-15,0 0 1 0,0 0-1 16,0 0 1-16,12 12 0 16,17-3 0-16,15-6 0 15,9-3 0 1,8-12-1-16,12-5 0 0,8-13 0 16,2-6 0-16,0-9 0 15,-2-3 0-15,2-3 0 16,-4-2 0-16,-7-1 0 15,-15 0 0-15,-17 8 1 16,-13 4 0-16,-15 9 0 16,-10 6 1-16,-6 9 0 0,-8 6 0 15,-9 0 0-15,-7 3 1 16,-13 9-2-16,-1 9 1 16,0 7-1-16,1 4 1 15,7 10-1-15,8 8 0 16,1 7-1-16,9 3 0 15,2-1-2 1,7-2 0-16,4-3-2 0,4 3 0 16,3-4-1-16,3-5 1 15,2-6 0-15,3-6 0 16,2 0-1-16,0-6 1 16,-1-1 3-16,3-5 1 15,3-5 0-15,9-10 0 16,8-13 0-16,9-10 0 15,0-19-5-15,4-9 0 16,7-8-16-16,4-7 1 0,-60 69-1652 16</inkml:trace>
  <inkml:trace contextRef="#ctx0" brushRef="#br0" timeOffset="-65909.58">24813 1627 1590 0,'0'0'0'0,"0"0"0"0,0 0 0 0,0 0 0 0,0 0 0 0,-6 5 19 0,1 2 1 15,-2 1 11-15,-5 5 0 16,3-5 10-16,2-3 1 15,0 2-9-15,1-1 1 16,-2 2-7-16,-1 4 1 16,0 4 0-16,0 8 0 15,4 6-3-15,-2-1 1 16,3 4-1-16,1 0 1 16,-1 8-6-16,2 1 0 15,2-2-4-15,6-2 1 16,8-2-5-16,5-7 0 15,6-11-6-15,5-10 0 16,9-9-2-16,1-11 1 0,4-16-1 16,4-10 1-16,1-12-1 15,4-8 0-15,-53 58-1646 16</inkml:trace>
  <inkml:trace contextRef="#ctx0" brushRef="#br0" timeOffset="-65542.52">25573 729 1621 0,'-4'32'15'0,"-10"50"0"0,-3 1-15 0,-3 0 1 0,6-9-6 0,5 8 0 0,4 13-6 0,5 3 1 16,3 10 4-16,3-4 0 15,-1-6 3-15,-1-3 1 16,1-13 2-16,-3-11 0 15,-1-6 8-15,-1-11 1 16,-3-7 13-16,-4-11 0 16,3-20 5-16,-3-6 0 15,-10-3-7-15,-10-10 0 0,27 3-1340 16</inkml:trace>
  <inkml:trace contextRef="#ctx0" brushRef="#br0" timeOffset="-65323.32">25412 1459 1859 0,'32'0'0'0,"55"3"-34"0,17 4 1 15,3 2-53-15,-10 3 1 16,-97-12-1131-16</inkml:trace>
  <inkml:trace contextRef="#ctx0" brushRef="#br0" timeOffset="-63127.39">18554 4934 1724 0,'0'0'0'0,"0"0"48"0,-24-14 0 0,17 14 16 0,-11 0 0 0,-14 2-36 15,-8-2 1-15,4-2-24 16,5-5 0-16,1-7-5 16,1-5 0-16,3-3-1 15,3-3 1-15,5 5-3 16,2 1 1-16,1 5 2 16,1-2 0-16,5 8 6 0,3 2 0 15,6 6 8-15,-8-8 1 16,8 8 10-16,0 0 1 15,-4-7 1-15,13 3 1 16,12-4-2-16,14-13 1 16,13-3-4-16,14-2 1 15,15 2-10-15,13-2 1 16,11-6-6-16,15 3 0 16,24 0-1-16,13-1 0 15,22-6-1-15,20-6 0 16,14 1 0-16,11-1 0 15,6-3 2-15,14 0 0 16,5-12 0-16,12-10 0 16,8-15 1-16,10-9 1 15,4-15-5-15,15-1 0 16,10-2-1-16,1-2 0 16,2-5 2-16,-4 0 0 0,-6 2 3 15,-5 5 1-15,-1 1-1 16,-12 10 1-16,-16 8-2 15,-18 0 0-15,-26 7 1 16,-27 12 0-16,-21 10 0 16,-19 15 0-16,-14 6 1 15,-31 14 0-15,-28 5 3 16,-22 5 0-16,-27 11 1 16,-23 10 0-16,-19 20-7 15,-40-5 1-15,52-20-1987 0</inkml:trace>
  <inkml:trace contextRef="#ctx0" brushRef="#br0" timeOffset="-60009.6">10490 15753 1500 0,'0'0'0'0,"0"0"43"0,0 0 1 0,0 0 34 0,0 0 0 16,0 0-21-16,0 0 1 15,0 0-34-15,0 0 0 16,0 0-10-16,0 0 1 15,0 0-5-15,0 0 0 16,0 0-5-16,28 12 0 16,-10-1-2-16,-1 1 1 15,3 3-1-15,1-1 0 16,7-3-1-16,7-4 1 16,6-6-1-16,1-2 0 15,6-5 0-15,1 0 0 16,-1-1-1-16,0 1 1 15,-3-4-1-15,5 0 1 16,8-1 0-16,9 3 0 16,7 1 0-16,-2 1 0 0,-10 1-1 15,-2-2 1-15,4-1 0 16,4-3 0-16,7 1 0 16,-7 0 0-16,-1-3 0 15,-10 0 1-15,-1-5-1 16,-6 4 1-16,1 1 0 15,-2 4 0-15,-3 2 0 16,-2-2 0-16,-7-3 0 0,-2 2 1 16,-13 1-4-1,-6 2 1-15,-8 2-2 0,-8 5 0 16,9-5-8 0,-5-9 0-16,-4 14-1511 0</inkml:trace>
  <inkml:trace contextRef="#ctx0" brushRef="#br0" timeOffset="-59444.39">11668 15241 1713 0,'0'0'0'0,"0"0"-33"0,0 0 0 0,0-7-7 0,0 7 1 16,0 0 41-16,0 0 0 0,14 12 18 15,-5 0 0-15,5 0 41 16,0 4 1-16,7 3 13 16,2-2 1-16,-7-5-21 15,5 2 1-15,9 5-15 16,2 2 1-16,0-2-9 15,5 2 1-15,4 7-10 16,-1-1 0-16,2 1-6 16,1 0 1-16,-1-2-4 15,-1-4 0-15,-13-5-6 0,-5-3 1 16,-7-3-3-16,-2-3 0 16,-4-1-3-16,-1 0 1 15,-9-7-1-15,9 9 0 16,-9-9-1-16,0 0 1 15,0 0 0-15,-2 7 0 16,2-7 0-16,-21 10 1 16,-7 1 1-16,-9 1 1 15,-6 1 0-15,1 3 0 16,-4 3 0-16,2 5 1 16,0 4 1-16,5 1 0 15,4 1 0-15,3-4 0 16,6-5 0-16,3-6 0 15,5-8-6-15,1-12 0 16,6-11-3-16,-7-13 1 16,18 29-1831-16</inkml:trace>
  <inkml:trace contextRef="#ctx0" brushRef="#br0" timeOffset="-53878.9">13575 8250 1220 0,'0'0'0'0,"0"0"33"0,0 0 1 0,5-19 78 0,-5 19 1 0,0 0-43 0,0 0 0 16,7 3-51-16,0 0 1 16,2 6-11-16,0 12 0 15,-9-21-1291-15</inkml:trace>
  <inkml:trace contextRef="#ctx0" brushRef="#br0" timeOffset="-53078.51">13660 8464 1265 0,'0'17'0'0,"7"25"18"0,5 24 0 16,2 20 10-16,2 13 1 16,3 17 1-16,4 5 0 15,4 9-16-15,-8-4 0 16,-7-6 4-16,-6-6 0 16,-6-10 0-16,-9-9 0 15,-7-12 6-15,-2-9 1 16,-4-10 5-16,0-14 1 15,-1-15 16-15,2-9 1 16,11-14 12-16,-3-7 1 16,-1-5-16-16,0-3 0 0,0-2-2 15,5-2 1-15,2-2-12 16,5 0 1-16,2 3-12 16,0 0 1-16,4-2-9 15,-4 8 0-15,14-11-7 16,-5 6 0-16,5 0-3 15,4 1 1-15,-3-2-4 16,7-1 1-16,1-4-1 16,3-1 0-16,-3 0 0 15,3 0 0-15,6-2-1 0,0-2 1 16,-9 3-1-16,5 1 1 16,11-6-1-16,-7 3 1 15,-8 6-1-15,-3-1 0 16,-1 3 0-16,1 2 0 15,-3-2 0-15,-4 3 0 16,0 1 0-16,0 3 1 16,2 0-3-16,-6-2 1 15,5-5-9-15,0-2 0 16,-8-3-10-16,1 0 0 16,-3 0-9-16,-2 3 1 15,-1-6-4-15,0-6 1 16,-2-5-1-16,-2 2 0 15,0 7-19-15,-1 1 1 16,-2-3-24-16,-1 0 1 16,4 3 0-16,2 2 0 15,0 2 19-15,0 2 0 16,0 0 47-16,0 3 1 0,0-2 7 16,0 9 1-16,0 0 22 15,0-7 0-15,0 7 30 16,0 0 0-16,0 0 3 15,0 9 1-15,2 3-6 16,5 7 0-16,0 5-9 16,2 6 0-16,0 2-2 15,0 3 1-15,1 0-7 0,3-4 0 16,-3-7-7-16,4-5 1 16,-1-2-5-16,-8-6 0 15,-1-4 2 1,-4-7 0-16,8 7-9 0,-8-7 0 15,0 0-8-15,0 0 1 16,0 0-1646-16</inkml:trace>
  <inkml:trace contextRef="#ctx0" brushRef="#br0" timeOffset="-52860.47">14102 9179 1836 0,'0'0'0'0,"16"-9"0"0,0 6 0 0,-7 3-17 16,5 12 1-16,12 9-74 15,-8-1 0-15,-18-20-1128 16</inkml:trace>
  <inkml:trace contextRef="#ctx0" brushRef="#br0" timeOffset="-49661.7">14676 9191 1444 0,'0'0'0'0,"0"0"53"0,0 0 1 0,0 0 53 0,-7 21 1 15,-1-9-38-15,0 0 1 16,-1 0-39-16,0 0 1 16,0-3-14-16,0-4 1 15,2-1-5-15,0-8 0 16,-2 1 1-16,1-1 0 15,1 2 4-15,7 2 0 16,-11-8-5-16,11 8 1 16,-9-12-4-16,13 1 0 15,1-3-2-15,4 1 1 0,0 2-3 16,5 3 0-16,0-1 6 16,7 4 0-16,2 3-3 15,2 9 1-15,1 7-4 16,1 6 0-1,-5 12-3-15,-4 1 0 0,-4-1-1 16,-5 1 0-16,-4 0 0 16,-3-7 0-16,0-9 0 15,-2-1 1-15,0-4 2 16,0-5 1-16,0-7 0 16,0 9 0-16,0-9 2 15,0 0 0-15,0-7 0 0,3-11 0 16,3-18-1-16,4-12 1 15,6-4-1-15,2 0 1 16,-1 5-1-16,3 6 0 16,-3 9 3-16,-2 8 0 15,-3 5-1-15,-2 5 1 16,-1 4-1-16,0 3 0 16,0 2-4-16,-9 5 0 15,11-5-2-15,-4 3 1 16,-7 2-2-16,8 2 1 15,-2 3 1-15,3 3 0 16,1 6-4-16,-3 5 0 16,-2 7-1-16,-1 2 0 15,1-2-1-15,-5-5 1 16,2-6 0-16,0 1 0 16,3 1 0-16,-3-1 0 15,1-4 0-15,1-2 0 16,-4-1-1-16,2-2 1 0,-2-7-1 15,3 12 1-15,-3-12-1 16,4 7 1-16,-4-7-1 16,0 0 1-16,10-4-1 15,-1-6 1-15,5-12-1 16,2-8 1-16,-2-1 0 16,-3 0 0-16,1 0 1 15,-3 3 0-15,2 5 0 0,-1-2 1 16,1-1 0-1,1 3 1-15,4 2 0 0,2 1 0 16,3 0-3-16,-4 3 0 16,1 0-1-16,1 1 1 15,-1 1-1-15,-4 1 1 16,0 5-1-16,-5 2 1 16,0 2-1-16,-9 5 1 15,3-12-1-15,-3 12 1 16,0 0-1-16,2-7 1 15,-2 7 0-15,0 0 0 16,7-9 0-16,-7 9 0 16,0 0 1-16,0 0 0 15,0-5-1-15,0 5 1 16,0 0-1-16,0 0 1 16,0 0-1-16,0 0 1 15,0 0-1-15,0 0 1 0,0 0-1 16,0 0 0-1,0 0 0-15,0 0 0 0,0 0 0 16,0 0 0-16,0 0-1 16,0 0 1-16,0 0-1 15,0 0 1-15,0 0-1 16,0 0 1-16,0 0-1 16,0 0 0-16,0 0 0 15,2-8 0-15,-2 8 0 0,-5-7 1 16,5 7-1-16,-6-12 1 15,3 6-1-15,-2-2 1 16,-2 1-1-16,0-2 1 16,-2-3-1-16,0 0 1 15,0 2-1-15,2 3 1 16,7 7-1-16,-11-9 1 16,3 9-1-16,-5-4 0 15,4 4 0-15,2 0 1 16,7 0 0-16,-7 4 0 15,2-2 0-15,-7 5 0 16,1 5 0-16,2 2 1 16,0-4-1-16,4 2 0 15,-4 7-1-15,1 4 1 16,-1-3-1-16,5 1 1 16,4-7-1-16,4 5 0 15,-3 5 0-15,7 2 0 0,2-2 0 16,2-1 0-16,3-4 0 15,-1-3 0-15,2 6 0 16,-1-1 0-16,1-2 0 16,-2-2 0-16,-5 2-1 15,0 7 1-15,0-2-2 16,1-1 0-16,-4-8 0 16,-3-2 0-16,-3-13 0 15,13 0 0-15,1-9 0 16,7-12 0-16,7-15 0 15,6-9 1-15,4-5-1 16,3-4 1-16,1 0-1 0,1 1 0 16,-1 1 0-16,-5 3 0 15,-5 6-1-15,-7 8 1 16,-10 15-1-16,-6 8 0 16,-2 8 1-16,-7 4 0 15,0 0 0-15,0 0 1 16,-12-3 0-16,-6 10 1 15,-1 5-1-15,-2 5 1 16,1 4-3-16,6 3 1 16,7-7-1-16,5 4 1 15,2 3-1-15,2-3 1 16,2-4-1-16,4 1 1 16,7-3 0-16,2-3 0 15,3 0 0-15,4-8 0 0,5-4 1 16,-5-4 0-1,1-11 0-15,-6-6 1 16,4-5 0-16,-2-7 0 0,-3 0 0 16,-9 0 0-16,0 1 1 15,-2 2 0-15,-4 1 0 16,-3 1 1-16,-1 7 0 16,-3 4 1-16,-5 1 0 15,2 8 1-15,0 1 0 16,-2 7 1-16,-8 7 4 15,-5 7 0-15,0 6-2 16,2 6 0-16,6 2-4 0,5 7 1 16,0 6-3-16,1 2 1 15,-5 1-2-15,4-6 1 16,8-17-1-16,-3-8 1 16,4-2-1-16,0-3 0 15,0-8 0-15,0 0 0 16,5 6 0-16,-5-6 0 15,15-6 0-15,-5-6 0 16,1-8 0-16,-3-1 1 16,-2 5 0-16,-3 4 0 15,-1 7 0-15,-2 5 1 16,2-9-1-16,-2 9 1 16,0 0 0-16,0 0 0 15,0 0 0-15,5 12 0 16,-1-1 0-16,1 4 1 15,4 4-1-15,0-1 0 0,-2-6-1 16,5-11 0-16,9-2-1 16,7-8 0-16,-1-10 0 15,-1-7 0-15,6-14 0 16,0-5 0-16,0-7 0 16,1-3 1-16,6-4 0 15,-6-3 0-15,-1-4 0 16,-2-5 1-16,-7 2 0 15,-4 3 1-15,-1 4-1 16,-4 3 1-16,-1 7-1 0,-6 7 1 16,-7 7 0-16,-4 5 0 15,-8 9-1-15,-1 7 1 16,3 1-1-16,-1 6 1 16,-1 3-1-16,-6 10 0 15,-3 6 0-15,-2 6 1 16,0 8-1-16,4 1 1 15,6-3-2-15,5 3 0 16,6 0-1-16,4 2 1 16,6-1-1-16,7-8 0 15,6 2 0-15,2 2 0 16,5-9-1-16,2-4 1 16,2-8-1-16,-4-6 1 15,4-5-1-15,-1-1 0 16,-4 0 0-16,-4 0 0 15,-2 3 1-15,-9 1 0 16,-5 4 0-16,-7 4 0 16,0 0 0-16,2 16 1 0,-11 6-1 15,-3 8 1-15,-6-1 0 16,4 4 0-16,0 7-1 16,7 1 1-16,5-3-1 15,7-3 0-15,4-9 0 16,9-5 0-16,14 3-1 15,8-3 0-15,4-9-2 16,8-4 0-16,-3-8 0 0,-3-7 1 16,-11-3-6-16,-3-14 1 15,1-28-5-15,-3-16 1 16,-30 68-1990-16</inkml:trace>
  <inkml:trace contextRef="#ctx0" brushRef="#br0" timeOffset="-48245.97">13594 11219 1332 0,'0'0'0'0,"-1"21"31"0,-5-2 0 0,3 0 78 0,-1 2 1 0,-1 5-76 0,0-5 1 16,-1-9 2-16,3-4 1 15,3-8-13-15,-14 7 0 16,5-8 5-16,-5-5 1 16,1-6 7-16,-1-5 0 15,5-13 1-15,6-4 1 16,6-6-3-16,6 0 0 15,2 2-10-15,5 0 0 16,3-2-7-16,-1-1 1 16,-1 8-7-16,-1 9 1 0,0 15-5 15,-2 6 1-15,0 6-5 16,4 11 1-16,1 17-2 16,-1 5 0-16,-2 8-2 15,-2 4 0-15,-3 2-3 16,1 0 1-16,-3-5-1 15,0-8 1-15,-1-15-1 16,0-3 1-16,0-7 1 16,1-5 0-16,-9-7 1 15,12 0 0-15,1-5 2 0,6-9 0 16,-1-6 2-16,0-10 0 16,-8-1 4-16,-1-4 0 15,3-4 3-15,2-5 1 16,4-1 1-16,1-3 0 15,-3-6 0-15,4 4 1 16,1 2-5-16,2 8 1 16,-4 9-4-16,-1 5 1 15,-1 5-3-15,-6 7 1 16,-2 5-1-16,-2 8 0 16,0 6-3-16,0 10 1 15,2 6-3-15,-4 9 0 16,-1 6-1-16,1-1 0 15,-5 4-1-15,2 3 0 16,1-7 0-16,1-3 0 16,-4 0 0-16,2-1 0 15,-1 3 0-15,5 3 0 0,-1-3-1 16,4-4 1-16,0-6-1 16,-1-7 0-16,1-6-4 15,5-15 1-15,-14 4-1871 16</inkml:trace>
  <inkml:trace contextRef="#ctx0" brushRef="#br0" timeOffset="-47678.76">14563 10825 1646 0,'0'0'0'0,"0"0"-2"0,0 0 1 0,0 0-21 0,0 0 0 15,0 0 27-15,-4 8 1 16,-1 1 16-16,-4-4 1 16,2 2 13-16,-2-3 0 15,-1 4 6-15,-3 3 1 16,3-1-7-16,-4-1 0 15,5 3-8-15,0 8 0 16,0 5-5-16,6 6 1 16,3 9-8-16,3-2 0 15,-1 2-6-15,5-4 0 16,3-7-3-16,3-8 1 0,-3-9-4 16,-1-3 1-16,4-9-2 15,1-7 1-15,9-10-2 16,0-9 0-16,-2-7 3 15,-4-7 0-15,1-7 2 16,-4-3 0-16,-5-2 4 16,-4 4 0-16,-1 4 2 15,-8 8 1-15,-1 7 0 0,-4 8 1 16,-3 9 0 0,1 1 0-16,-5 10-2 0,0 2 1 15,-5 6 0-15,2 5 0 16,-4 7 0-16,7 4 0 15,7 1-7-15,4 0 0 16,1 6-6-16,8 3 1 16,8-4-2-16,6-5 0 15,-18-24-1730-15</inkml:trace>
  <inkml:trace contextRef="#ctx0" brushRef="#br0" timeOffset="-46940.71">14815 10762 358 0,'0'0'0'0,"-11"11"0"0,4-4 0 0,7-7-1 0,-9-6 1 0,9 6 0 15,-8-15 0-15,1-2 13 16,1-2 0-16,5-2 112 0,1 0 1 16,5-10 24-16,-2 3 1 15,4 9 1-15,6 2 0 16,8-7-21-1,2 3 0-15,0 7-18 0,-6 7 0 16,-2 2-47-16,0 10 1 16,10 4-23-16,0 10 1 15,-4 8-16-15,-9 10 1 16,2 3-9-16,-3 1 0 16,1 2 4-16,-3 1 0 15,-4-11-1-15,-1-4 1 16,-2-7-5-16,-2-3 0 15,0-3-4-15,0-4 1 16,0-5-3-16,0-7 0 16,0 7-2-16,0-7 0 15,0 0-1-15,-2-17 0 0,-3-16-1 16,5-9 0-16,5-3 1 16,4-1 0-16,1-3-1 15,3 1 1-15,-4 6-3 16,-1 6 1-16,6 5-2 15,1 8 0-15,-7 9-2 16,1 4 1-16,4 8-3 16,-1 2 1-16,-1 2-2 15,3 8 1-15,0 11-1 16,0 5 0-16,-7 9 0 0,-2-2 1 16,-3-2-1-16,1-2 1 15,1-1 0-15,1-7 0 16,-3-2-1-16,5-4 0 15,-2-4-1-15,2-8 0 16,4 0-1-16,7-6 0 16,-18 3-1830-16</inkml:trace>
  <inkml:trace contextRef="#ctx0" brushRef="#br0" timeOffset="-46662.1">15529 10409 1735 0,'0'0'0'16,"11"0"1"-16,1 0 0 0,-1 0 37 0,5-3 0 0,12-6 10 0,7-3 1 0,-3-7-9 0,3 0 0 0,2-2-12 0,-1-3 1 0,-8-2-22 16,0-3 0-16,4-8-6 15,1-6 1-15,-33 43-1550 16</inkml:trace>
  <inkml:trace contextRef="#ctx0" brushRef="#br0" timeOffset="-46142.79">16078 9316 1702 0,'0'0'0'15,"12"19"1"-15,-7 10 0 16,-5 18 25-16,-1 10 1 15,1 5 15-15,0 7 1 16,1 6-6-16,7-1 0 16,-1-3 4-16,1 0 0 15,1-3-5-15,2-6 0 0,3-7-5 16,0-10 1 0,0-14-9-16,-5-10 1 0,2-7-8 15,4-14 1-15,12-7 0 16,3-10 0-16,0-13 1 15,-4-11 1-15,-3-4 1 16,0-2 0 0,-5 2-3-16,-2 5 1 0,-4 6-9 15,0 3 1-15,-6 5 0 16,-1 8 0-16,0 10-3 16,-5 8 1-16,0 0-1 15,0 0 1-15,0 0-3 16,7 7 0-16,-7 19-1 0,4 5 0 15,1-2-1-15,4-1 1 16,-4-4-2-16,4-3 0 16,-4-9-1-16,1-7 0 15,-6-5 0-15,10 4 0 16,-1-11-1-16,3-7 0 16,-12 14-1846-16</inkml:trace>
  <inkml:trace contextRef="#ctx0" brushRef="#br0" timeOffset="-45946.36">16424 9599 1937 0,'0'0'0'0,"0"0"35"0,0 9 1 0,0-9 41 0,1 12 1 0,3 2-76 16,-1-5 1-16,-3-9-1629 16</inkml:trace>
  <inkml:trace contextRef="#ctx0" brushRef="#br0" timeOffset="-43629.39">16672 9454 1758 0,'0'0'0'0,"20"-7"61"15,-3 0 0-15,1 5 40 16,3 4 1-16,6 2-47 16,1-1 1-16,-9 1-38 15,2 4 0-15,-5 4-10 16,0 6 1-16,-2 6-5 16,-5 5 1-16,-9 9-1 15,0 4 1-15,-5-1-1 0,-2-1 1 16,-2-7 0-16,0-9 0 15,4-10 0-15,3-7 1 16,2-7 3-16,0 0 0 16,5-10 2-16,-1-13 0 15,10-22 3-15,5-8 0 16,4-5 1-16,7 8 1 16,2 0-4-16,0 9 0 15,-4 8-1-15,-5 8 0 16,-9 13-4-16,-3 5 0 15,3 6-3-15,0 1 1 16,-2 3-3-16,-1 2 1 16,1 2-1-16,-5 0 0 15,2 4-1-15,2-3 0 16,1 4 0-16,4-3 0 16,-4 3 0-16,-1 0 0 15,-2 0 0-15,-1-6 0 0,3-3 3 16,1 0 0-16,-3 3 4 15,5-6 0-15,6-7-2 16,4-7 1-16,3-7-3 16,1-8 1-16,-5-8-3 15,0-4 1-15,-4-9-2 16,-3-1 1-16,-5 0-2 16,-2 2 0-16,-1 11-1 15,-4 9 1-15,-4 10 0 16,-7 8 0-16,0-1 0 15,-2 5 1-15,-9 9-1 0,-3 12 0 16,2 10 0 0,-4 5 0-16,5 8 0 0,4 6 1 15,2 9 0-15,6-2 0 16,1 0 1-16,10-10 0 16,4-11-1-16,9-8 1 15,7 3 0-15,8-10 0 16,9-7-1-16,8-14 1 15,8-7-2-15,-5-13 0 16,-2-8 0-16,-7-8 0 16,2-7-1-16,0-4 1 15,-2 4-14-15,-2 3 1 16,-1 7-30-16,-2 7 1 16,-6 4-77-16,-3 8 0 15,-7 4-45-15,-7 7 0 0,-5 6 29 16,-4 4 1-1,-7 0 21-15,10 12 0 0,-4-1 92 16,-6 6 1-16,1 7 21 16,1-1 1-16,0-4 38 15,-2-2 0-15,0 2 46 16,-2 0 0-16,0-5-5 16,1-5 0-16,1-9-20 15,0 10 0-15,0-10-7 16,0 0 0-16,0 0-7 0,0 0 0 15,0-12-7 1,1 1 0-16,3-6-4 16,-1-7 1-16,3 0-6 0,-6-7 1 15,1-2-9-15,-1 3 1 16,-5 8-8-16,-2 1 1 16,-4-2-6-16,-4 1 1 15,-8 3-5-15,2 7 0 16,-2 10-2-16,0 11 1 15,-4 5-3-15,4 10 0 16,2 7-3-16,7 7 0 16,2 7-1-16,3 4 1 15,5 1-3-15,4 2 1 16,4-6 0-16,3-8 0 16,-2-12 0-16,2-7 0 15,0-13 0-15,2-3 1 16,3-6 1-16,-1-3 0 0,5-4 1 15,-2-4 0-15,-5-12 2 16,-7 2 0-16,-2 5 5 16,-2 5 1-16,2-5 2 15,2 5 0-15,1 4 0 16,1 3 1-16,-4 7-3 16,0-7 1-16,0 7-5 15,0 0 0-15,14 0-3 16,0 5 0-16,5 4-1 15,-1 1 0-15,-4 1-1 16,-2-1 0-16,1-1 0 0,-4-6 0 16,1-3 0-16,2-9 0 15,8-3 0-15,3-8 0 16,0-12 0-16,-4-2 0 16,-3-3 0-16,0-1 0 15,3-1 0-15,-1-3 0 16,-4 1 0-16,-2 2 1 15,-1 7-1-15,-2 2 1 16,-6 11 0-16,-3 5 1 16,-3 2 0-16,3 4 1 15,0 8 1-15,-4-7 0 16,4 7 0-16,0 0 1 16,0 0-1-16,0-9 1 15,0 9-1-15,0 0 0 16,0 0-1-16,-1-9 0 15,1 9-1-15,-4-7 1 16,4 7-1-16,-4-8 1 16,3-1-2-16,-5-7 1 0,5-1-2 15,-1-4 1 1,-2 1-1-16,1-1 0 0,-1 2 0 16,1 5 1-16,-6-3 0 15,2 3 0-15,-2 0 1 16,2 5 1-16,0 1 1 15,7 8 0-15,-11-9 0 16,3 7 0-16,-3 2-2 0,4 4 1 16,7-4-1-16,-12 10 0 15,4-1 2-15,5 1 1 16,-2 1-4-16,3 1 1 16,2 2-2-1,2-2 0-15,3-4 0 0,4-1 0 16,8-2-1-16,8-5 1 15,14-8-1-15,5-10 1 16,4-1-1-16,1 2 1 16,-1 0-1-16,-10 6 1 15,-8 3-1-15,-8 4 1 16,-3 4 0-16,-5 7 0 16,0 7 0-16,-1 10 0 15,-8 13 0-15,-2-1 0 16,1 2 0-16,-2-2 0 15,-1-6 0-15,3-4 0 0,1-2 0 16,2 0 0-16,2-8 0 16,-4-2 0-1,4-4 0-15,4-3 0 0,2 0 0 16,10-4 0-16,12-15-2 16,6-21 1-16,-43 33-1961 15</inkml:trace>
  <inkml:trace contextRef="#ctx0" brushRef="#br0" timeOffset="-41030.32">21652 15428 1657 0,'0'0'0'0,"0"0"65"16,24-14 0-16,-24 14 25 0,6-9 1 16,-6 9-20-16,0 0 1 15,0 0-39-15,0 0 0 16,0 0-14-16,0 0 1 16,-7-6-5-16,7 6 1 15,-9 1-4-15,9-1 1 16,-12 5-4-16,12-5 1 15,0 0-1-15,0 0 0 16,29-8-1-16,16-16 1 16,15-16-2-16,14-14 0 15,28-15 2-15,7-14 1 16,8-9 3-16,1-1 0 16,-118 93-1802-16</inkml:trace>
  <inkml:trace contextRef="#ctx0" brushRef="#br0" timeOffset="-37646.66">22435 16238 1735 0,'0'0'0'0,"0"0"59"0,0 0 1 0,0 0 39 0,0 0 1 0,-18-7-34 15,13 0 1-15,0 0-50 16,-2 0 0-16,0 0-6 16,1 0 0-16,6 7-6 15,-7-5 1-15,7 5 0 0,-12-5 0 16,12 5 1-16,-11 7 0 16,6 0 0-16,-2 8 1 15,5 15 3-15,2-3 0 16,4-8 2-16,5-5 0 15,6 0-4-15,15-10 0 16,18-20-2-16,12-17 0 16,11-19 0-16,8-15 0 15,7-15 1-15,6-4 0 16,2-1-3-16,-12 6 1 16,-82 81-1818-16</inkml:trace>
  <inkml:trace contextRef="#ctx0" brushRef="#br0" timeOffset="-21782.29">15245 14480 1590 0,'0'0'0'0,"0"0"3"0,0 0 1 0,-19-6 51 15,8 1 1-15,-5-7 22 16,-1-2 1-16,-6-1-32 16,-2-3 0-16,4 3-18 15,0-1 1-15,-2 2-6 0,0 4 1 16,2 3 0-16,-2 5 1 15,-5 4-4-15,-8 5 0 16,-4 7-4-16,-4 7 0 16,1 6-5-16,-2 3 1 15,4 1-4-15,2 3 0 16,4-1-3-16,5-1 1 16,9-7-3-16,0-2 1 15,5-2-2-15,2-1 1 16,1 1-1-16,-1-2 0 15,5-3-1-15,2-1 0 16,2 4 1-16,0 4 1 16,1-1-2-16,8-1 0 15,-1-2-1-15,2-1 1 16,-1-5-2-16,1 1 1 16,6 4-1-16,1-3 1 15,1-3-2-15,1 0 1 0,2 2-1 16,1-2 1-16,-1-3-1 15,3 3 0-15,8 5 0 16,-1-1 0-16,-3-2 0 16,4-2 0-16,6 2 0 15,4 3 0-15,2 0 0 16,-2 1 0-16,-2 1 0 16,-3-4 0-16,-5-4 0 15,-1-3 0-15,6 4 0 16,5 2 0-16,-2-2 0 0,6-1 0 15,1-4 0-15,4-2 0 16,2 0 0-16,-1 2 0 16,-3 2 0-16,-5-1 0 15,-2 1 0-15,-3 0 0 16,4-1 0-16,3 4 1 16,3 2 0-16,4 0 0 15,1-2 0-15,-1-1 0 16,-2-1 0-16,-4-1 0 15,-3-4-1-15,-6 0 1 16,6 0-1-16,2-1 1 16,1-4-1-16,6 0 1 15,6-2-1-15,-3 0 0 16,2-3 0-16,-3 2 0 16,-4-1 0-16,-2 1 0 15,2-1 0-15,3 1 0 16,7-2-2-16,1-2 0 0,-1 0-5 15,-3-4 0-15,-3-4 3 16,-5-6 0-16,0-3 2 16,-1-4 0-16,2-3 1 15,-2-2 0-15,-2 0 1 16,-1 2 0-16,-6 0 0 16,-2 0 0-16,-3-2 1 15,-3 2 0-15,-11 5 2 16,-4 1 0-16,-3 1 5 0,-4 0 0 15,0 2 4-15,-3 1 1 16,0 2 1-16,-2-2 1 16,-4-3-3-16,3-1 0 15,-5 8-4-15,-1-4 0 16,-9-8-2-16,-5-2 0 16,-9 3 1-16,-2 4 0 15,-1 0 0-15,-8 1 0 16,-4 1 3-16,0-1 1 15,0 1 3-15,0-1 0 16,0 4 1-16,-12 0 1 16,-8-2-4-16,-7 2 0 15,-4 4-3-15,-2 1 1 16,1 0-3-16,-8 0 1 16,-17 0-1-16,-3 4 0 15,5 3 0-15,-11 4 0 16,-9 1-2-16,-7 5 1 0,3 8 0 15,-3 4 0-15,-8 4-2 16,-7 4 0-16,-2-2-1 16,6-1 1-16,9 1-4 15,-1 3 1-15,-9 6-1 16,-2 1 0-16,141-31-1998 16</inkml:trace>
  <inkml:trace contextRef="#ctx0" brushRef="#br0" timeOffset="-18383.39">15718 15269 1399 0,'0'0'0'0,"0"0"58"0,0 0 0 0,0 0-58 16,0 0 0-16,0 0-1137 15</inkml:trace>
  <inkml:trace contextRef="#ctx0" brushRef="#br0" timeOffset="-16933.38">15626 15234 1187 0,'0'0'0'0,"0"0"73"15,-21-12 1-15,11 12 30 16,-5 3 0-16,-4 4-40 16,-7 2 0-16,4 1-13 15,7 1 1-15,-3-3 1 16,0-1 1-16,-3-3-7 16,-4-1 0-16,1-1-9 0,-1-4 1 15,-7-5-9-15,2 0 0 16,4 4-8-16,1 0 0 15,-1-3-5-15,-3 1 0 16,3 5-7-16,0 2 1 16,6 1-3-16,2 1 0 15,-4 1-2-15,-1 2 0 16,5-4 1-16,0 1 0 16,4-4-1-16,-3-2 0 15,-6-1-1-15,-2 1 0 16,0 2-1-16,2 0 1 15,6 0-2-15,-6-4 1 16,-2 3-2-16,2 1 0 16,7 0 0-16,0 1 0 15,-1 3 0-15,1-1 0 16,4 1 0-16,-1-1 1 0,-3 1 0 16,0-1 1-1,6 1-1-15,1-1 1 0,0 1 0 16,0 1 0-16,1 2 0 15,2-2 1-15,6-5-1 16,-14 12 0-16,7-3-2 16,0 1 0-16,4 2-1 15,-5 2 1-15,1 0-1 16,0-2 0-16,2-2 0 16,2-1 0-16,1 1-1 15,2 3 1-15,-4-1-1 0,2 0 0 16,-1 2 0-16,3-2 0 15,0-2 0-15,0 0 0 16,0 3 0-16,0 2 1 16,3-4-1-16,3 1 1 15,-4 1-1-15,1 1 1 16,2 2-1-16,2-1 1 16,0-2 0-16,1-3 1 15,0 0 0-15,-2 2 0 16,2 2-2-16,1 0 1 15,2 0-1-15,1 0 1 16,1 0-1-16,-5 0 1 16,6-2-1-16,1-2 1 15,2 0-1-15,1-1 1 16,0-4 0-16,4-1 0 16,3-1 1-16,5 4 1 0,-5 0 3 15,0 0 0-15,-6-2 1 16,2 0 0-16,2 1 1 15,-5 0 0-15,-1 1 1 16,3-1 1-16,-3-3-6 16,6-1 1-16,-3-2 9 15,1-2 1-15,2-1-5 16,3-1 1-16,6 1-4 16,0-1 1-16,-1 1-3 15,7 1 0-15,2 0-4 16,-1 2 1-16,-7 4-2 0,-6 1 0 15,2 2-1-15,1 2 0 16,-3 1-2-16,2-1 0 16,8-4-2-16,-1-2 1 15,0 1-2-15,2 1 1 16,7 2-1-16,-1-4 0 16,-5-6 0-16,-1-1 0 15,-5 3 2-15,0 1 1 16,-6 0 1-16,-3-4 0 15,4-5 0-15,1 1 1 16,-7 3 0-16,2-1 0 16,5 0 0-16,0-5 0 15,2-3 0-15,-3-1 0 16,1-1 1-16,-1 2 0 16,-3 4-1-16,1 0 1 15,-6 1-1-15,-1-2 1 0,0-1 0 16,-9 0 0-16,-1 4 0 15,-2-3 0-15,-3-4 0 16,2-3 1-16,1 3 0 16,-3-3 0-16,-1-11 1 15,-2 0 1-15,-2 1 0 16,-3 4 1-16,1 1 0 16,-4-1 1-16,-6-5 0 15,-4 1 1-15,-2 5 1 0,-1 4 0 16,-9 2 0-16,0 1 1 15,-1 4 0-15,-3 0 0 16,-3-2 0-16,0-1 0 16,-2-3 0-16,0 3 0 15,-1 1-2-15,-4 0 1 16,-4 0 1-16,-5 2 0 16,-7-3 1-16,-2 4 1 15,1 6 1-15,-3 3 0 16,2 4 3-16,-1 3 1 15,-11 4-3-15,-7 8 0 16,-4 7-1-16,2 8 0 16,0 4-1-16,-8-15 0 15,91-21-2059-15</inkml:trace>
  <inkml:trace contextRef="#ctx0" brushRef="#br0" timeOffset="-4267.83">15873 16079 1646 0,'0'0'0'0,"0"0"56"0,0 0 1 0,-3-18 37 16,3 18 0-16,-6-8-26 15,3-1 0-15,-2-10-48 16,-1-2 0-16,-3 6-7 16,-8 3 1-16,-8-1-8 15,-3 3 1-15,0 5 0 16,1 3 0-16,4-1 2 15,-1 1 1-15,-6 4 0 0,1 1 0 16,3 1-2-16,3-1 1 16,-3 2-2-16,-1 0 0 15,-1-3 4-15,0-2 0 16,1 0 1-16,1 0 1 16,-6-2-1-16,-5-1 0 15,3-1-1-15,4 1 1 16,4 0 0-16,0 1 0 15,-4 4-3-15,0 1 1 16,3 2-1-16,1 4 0 16,-3 3-2-16,-1 0 1 15,2 2-2-15,-5-2 0 16,1-3-6-16,0-4 0 16,0-3-1-16,2-1 0 15,2 3-3-15,4-2 1 0,1-4-3 16,0 0 1-16,5 4-1 15,-3 3 0 1,1 0 4-16,3 2 0 0,5-2 2 16,1 2 0-16,2 4 0 15,0-1 1-15,-3 7 2 16,1 2 0-16,3 0-1 16,0-1 0-16,7-4 0 15,-5-1 0-15,1 3-1 16,-2 3 0-16,2 2 0 15,1-2 0-15,4-2-1 0,0 2 1 16,-2 4-1-16,1 3 1 16,2 1 0-16,5 1 0 15,-4-4 0-15,1 0 0 16,2 6 0-16,8-1 0 16,-1 2-1-16,4-1 0 15,2-6 0-15,3-1 0 16,10 1 0-16,1 2 0 15,2-2-1-15,1-3 1 16,4-2-1-16,3 3 0 16,2 6 0-16,-7-2 0 15,-5-9 0-15,0-3 1 16,3-2-1-16,6-3 1 16,3-1 0-16,3 1 0 15,6-4 0-15,2-1 0 16,0-4 0-16,-2 0 1 15,-8-2 0-15,5 0 1 0,-1 1 0 16,1 1 1-16,4 0-1 16,-1 0 1-16,7 0-1 15,-7 0 0-15,-11 0-1 16,-5 0 1-16,2-2-2 16,2-2 1-16,1 1-1 15,2 1 0-15,-3 0 0 16,3 2 0-16,5 2 0 15,-1-2 0-15,-4-3 0 0,-7-6 0 16,2-5 0-16,-2 0 0 16,-2 6 0-16,6-4 0 15,-2-4 0-15,-1-1 0 16,3-2 0-16,-6 1 0 16,2 1 0-16,-7 2 0 15,-7 4 0-15,-3 1 1 16,-1-4-1-16,-1-3 0 15,-4-2 0-15,2 1 0 16,-2 1-1-16,-4 0 1 16,-1 1-2-16,-2 1 1 15,0 2 0-15,0 1 1 16,2-3 0-16,0-1 0 16,0 4 0-16,-7 2 1 15,1-1 0-15,-1 1 1 16,0-2 1-16,-1-2 0 15,3-2 2-15,-8-1 0 0,1 0 2 16,-4-1 1-16,-2-2 1 16,0-3 1-16,-3 2 3 15,1 1 1-15,-5-3 0 16,2 2 1-16,0 4 2 16,0 0 1-16,-7-2-3 15,3 0 1-15,4 3-4 16,-5-1 0-16,-11-4-2 15,-4-1 1-15,-3-1 2 16,2 4 0-16,0 2-1 16,-1 1 0-16,3 4-1 0,-1 0 0 15,-3-2-2-15,0 0 0 16,-7 2-2-16,-5 3 0 16,-11 1 0-16,-4 3 0 15,1 5-2-15,-1 5 1 16,1 0-3-16,-3 2 1 15,-6 3-1-15,-2 2 0 16,-2-1 0-16,7 1 1 16,6 5-1-16,5 6 0 15,-4 4-4-15,-3 8 1 16,-2 5-1-16,-2-4 1 16,69-36-2104-16</inkml:trace>
  <inkml:trace contextRef="#ctx0" brushRef="#br0" timeOffset="5497.32">12049 14288 1545 0,'0'0'0'0,"0"0"28"16,0 0 1-16,0 0 17 0,5 20 0 15,-10 11-21-15,0 7 1 16,0 9-19-16,1 12 1 16,0 12-6-16,4 17 0 15,0 18-1-15,0 15 0 16,0 17 2-16,0 13 0 0,-1 15 2 15,-3 11 0 1,-6 6 1-16,-3-8 0 0,-10-14 3 16,-3-21 1-16,3-24 3 15,0-21 0-15,0-15 1 16,7-21 1-16,6-27 4 16,4-16 1-16,6-16-1 15,-12-23 1-15,12 23-1480 0</inkml:trace>
  <inkml:trace contextRef="#ctx0" brushRef="#br0" timeOffset="5996.73">12211 14459 1108 0,'0'0'0'0,"0"0"63"0,0 0 1 0,9 0 30 0,-9 0 1 0,-5 7-9 16,1 5 1-16,-1 10-41 15,0 13 0-15,-2 15-11 16,-2 14 0-16,-2 11-5 0,3 16 0 15,-1 20 0-15,3 17 0 16,-1 18-5-16,-3 20 0 16,-6 22-1-16,0 4 1 15,-2-6-4-15,-3-22 1 16,2-27-2-16,1-27 0 16,-1-23-11-16,6-23 1 15,13-64-1570-15</inkml:trace>
</inkml:ink>
</file>

<file path=ppt/ink/ink2.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4-27T12:11:57.316"/>
    </inkml:context>
    <inkml:brush xml:id="br0">
      <inkml:brushProperty name="width" value="0.05292" units="cm"/>
      <inkml:brushProperty name="height" value="0.05292" units="cm"/>
      <inkml:brushProperty name="color" value="#FF0000"/>
    </inkml:brush>
  </inkml:definitions>
  <inkml:trace contextRef="#ctx0" brushRef="#br0">15097 13725 873 0,'0'0'0'0,"-23"-26"-21"0,4 2 1 0,-2 0 23 0,1 1 0 16,-3 6 59-16,6 1 0 15,-1 8 64-15,0 2 0 16,-5 5-45-16,-5 6 1 16,2 10-18-16,-4 11 0 15,3 12-16-15,3 9 1 16,-3 7-10-16,6 6 1 0,3 1-8 16,8 7 1-16,4-1-4 15,6 6 0-15,4-2-2 16,10-2 0-16,14-5-4 15,16-5 0-15,16-4-7 16,9-3 1-16,11-4-5 16,6-6 0-16,16-4-8 15,9-7 0-15,6-7-2 16,3-3 1-16,3-2-1 0,-1-5 0 16,-9-10-1-1,0-10 1-15,0-6 0 0,-8-5 0 16,-11-4 3-16,-9-5 1 15,-8-5 3-15,-4-5 1 16,-6-2-2-16,-16 0 1 16,-12 0 1-16,-11-1 1 15,-9 0 8-15,-8-5 1 16,-9 1 7-16,-15 2 0 16,-15 1 0-16,-13 2 1 15,-13 1-6-15,-8 3 1 16,-7 1-5-16,-5 3 0 15,-5 3-7-15,-6 1 0 16,-7 0-4-16,-3 2 0 16,0 3 0-16,-2-5 1 15,-5 0-1-15,-4 3 0 16,2 3 5-16,-2 8 0 0,-7-1 4 16,0 12 0-16,14 8 0 15,-3 15 1-15,-4 16-6 16,4 28 1-16,3 36-6 15,-16 17 0-15,115-119-1860 16</inkml:trace>
  <inkml:trace contextRef="#ctx0" brushRef="#br0" timeOffset="3231.95">7451 6306 1119 0,'0'0'0'0,"0"0"161"0,-16-29 1 15,16 29-20-15,-11-7 1 16,11 7-49-16,-9 0 1 0,1 0-59 16,-7 3 0-16,1 2-11 15,2 4 1-15,-2 3-14 16,2 6 1-16,-3 4 2 16,-2 7 0-16,3 13-4 15,5 8 1-15,0 23-6 16,4 13 0-16,-4 15-2 15,0 10 0-15,0 13-2 16,4 16 0-16,1 4-1 0,-1 17 0 16,2 8-1-16,1 17 1 15,2 13-1-15,0 3 0 16,2 8 0-16,6 4 0 16,1-3 0-16,0 0 0 15,0 0 0-15,0-6 0 16,1-8 0-16,3-17 0 15,-3-16 0-15,6-18 1 16,4-15-1-16,6-20 1 16,2-28 0-16,13-19 0 15,12-22 0-15,7-22 1 16,12-23-1-16,-1-21 1 16,-8-21 0-16,1-21 0 15,-1-22 0-15,6-20 0 16,1-18 1-16,-6-16 1 15,-6-27 0-15,-12-17 0 0,-5-16 0 16,-10-16 0-16,-10-12-1 16,-5-14 1-16,-7-7 1 15,-5-7 0-15,-4 0 2 16,-9 9 0-16,-9 14 0 16,-5 13 1-16,-3 16-3 15,-11 19 1-15,-13 9-3 16,-10 26 1-16,-7 24-2 15,-8 34 0-15,-3 35 1 16,-24 44 0-16,-31 46 1 16,-20 52 1-16,-18 45-1 15,-2 50 0-15,11 42 1 0,8 38 0 16,10 31 4-16,27 29 1 16,45 25-2-16,35 29 1 15,30 35-6-15,16-13 0 16,-9-394-1749-16</inkml:trace>
  <inkml:trace contextRef="#ctx0" brushRef="#br0" timeOffset="11948.6">11583 11808 1612 0,'0'0'0'0,"0"0"44"0,0 0 0 16,0 0 43-16,0 0 0 15,0 0-30-15,18 7 1 0,-7-9-29 16,6-3 0-16,13-8-14 15,7 0 1-15,-1-6-4 16,4-4 0-16,3-8-2 16,4-7 1-16,8-7-3 15,14-16 0-15,17-13 1 16,11-14 1-16,12-11 0 16,13-15 1-16,26-19-5 0,25-25 0 15,16-10-2-15,12-10 0 16,9-11-1-16,7-1 0 15,10-7 2-15,6-4 0 16,9-8 2-16,5-10 0 16,2-4 2-16,8-3 1 15,4-6 3-15,0 1 0 16,-3-4 1-16,5 3 0 16,5 6-1-16,2 2 1 15,5 1-2-15,0 5 0 16,-9 0-3-16,-12 12 1 15,-7 10-3-15,-11 11 1 16,-8 9-4-16,-11 6 1 16,-4 9-2-16,-10 9 1 15,-18 12-2-15,-15 3 0 16,-19 2 0-16,-9 10 1 16,-8 13 2-16,-20 5 0 0,-17 8 3 15,-17 13 1-15,-8 15 3 16,-10 5 1-16,-6 5 1 15,-13 8 1-15,-17 6 2 16,-12 11 1-16,-5 11 1 16,-7 8 1-16,-4-4-3 15,-5-3 0-15,-5 3-4 16,-10 6 0-16,-8 6-4 16,-3-8 1-16,33 17-1995 15</inkml:trace>
</inkml:ink>
</file>

<file path=ppt/ink/ink3.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4-27T12:12:22.085"/>
    </inkml:context>
    <inkml:brush xml:id="br0">
      <inkml:brushProperty name="width" value="0.05292" units="cm"/>
      <inkml:brushProperty name="height" value="0.05292" units="cm"/>
      <inkml:brushProperty name="color" value="#FF0000"/>
    </inkml:brush>
  </inkml:definitions>
  <inkml:trace contextRef="#ctx0" brushRef="#br0">14215 8506 1108 0,'0'0'0'0,"-14"29"56"0,-4 4 0 0,-3 5 33 0,-2 11 1 16,0 4-35-16,-3 6 1 15,-2 10-30-15,-2 2 1 16,-2-2-9-16,4 1 0 16,10 9-4-16,4 4 0 15,7 16-4-15,5 12 0 16,7 17-2-16,13 3 0 16,9 6-2-16,4 5 0 15,3-4-1-15,5-17 0 16,5-25-1-16,7-22 0 0,0-22-3 15,6-23 0-15,2-20-1 16,3-18 0-16,-2-20 0 16,-2-14 0-16,-3-18 3 15,3-15 1-15,9-16-3 16,0-8 0-16,4-2 5 16,-8-11 0-16,-6-6 6 15,-11-2 0-15,-4 7 8 16,-7 3 1-16,-8 4 7 15,-13 1 1-15,-16 7 2 0,-16 11 1 16,-13 10 0-16,-19 11 1 16,-20 10 8-16,-13 12 0 15,-18 7 3-15,-1 13 1 16,-7 13-8-16,1 5 0 16,0 14-19-16,17 5 0 15,15 4-17-15,9 13 0 16,10 8-2-16,15 13 1 15,17 12-7-15,11 14 0 16,16 21-29-16,10 16 0 16,-12-113-1586-16</inkml:trace>
  <inkml:trace contextRef="#ctx0" brushRef="#br0" timeOffset="1211.08">19860 13130 1500 0,'0'0'0'0,"0"0"40"0,0 0 1 0,0 0 47 0,-27 5 1 15,1-9-20-15,-10 3 0 16,-2 1-41-16,-3 0 1 15,2-2-8-15,-1-1 1 16,-1 1-3-16,-1 0 0 16,-8 2-4-16,-3 4 1 15,-5 1-3-15,-2 5 1 16,-1 2-3-16,-1 6 1 16,4 4-2-16,-1 2 1 15,-9 1 2-15,-1 2 1 16,4 6-2-16,5 3 1 15,8 2 0-15,7 1 1 16,2 6-4-16,8 3 1 0,12 4-3 16,5 9 0-1,13 11-5-15,10 3 1 0,13-4-4 16,14-6 1-16,17-2-1 16,16-6 0-16,24-5 0 15,6-9 0-15,7-12 0 16,11-12 0-16,12-14 0 15,1-13 0-15,-10-17 0 16,-3-6 0-16,9-5 0 0,-8-4 0 16,-11-5-1-16,-8 0 1 15,4 4 0-15,-13-3 0 16,-12-9 1-16,-9 1 1 16,-10 8 0-16,-14 5 1 15,-19 2 1-15,-7 3 0 16,-10 1 1-16,-16-3 0 15,-15-9 0-15,-15-2 1 16,-17 0 11-16,-20 0 1 16,-26-5 3-16,-14 4 1 15,-16 6 25-15,-7 6 0 16,-16 14 14-16,-11 15 1 16,-8 21-29-16,-7 31 1 15,-4 36-29-15,1 24 1 16,186-105-2008-16</inkml:trace>
  <inkml:trace contextRef="#ctx0" brushRef="#br0" timeOffset="13259.72">23432 11586 1713 0,'0'0'0'0,"0"0"50"0,0 0 1 0,0 0 45 0,0 0 1 0,0 0-24 15,-8 19 1-15,8-19-40 16,-8 9 0-16,-1-9-18 16,-4-7 0-16,-6-5-2 15,-4-6 0-15,0 1 2 16,-2 2 0-16,-1 1-4 15,-9 2 0-15,-2 3-1 16,-11 5 0-16,-8 6-1 16,-10 2 0-16,-6-1-2 0,-4 1 0 15,-1-3-1-15,-3-2 1 16,-1-12-2-16,-4-2 1 16,1-6-4-16,1-5 0 15,3-7-3-15,1 2 1 16,-7 2-1-16,1 3 0 15,2 2-1-15,4 6 1 16,-1 6 0-16,-4 0 1 16,-6 5 2-16,-6 2 0 15,-1 5 3-15,-7 3 1 16,-8-3 2-16,-3-3 1 16,0-1 1-16,-3-4 1 15,-4-10-3-15,2-1 1 16,6 0 1-16,-4-3 0 15,-4-8-1-15,2 1 0 0,9 3 0 16,-2 4 0-16,-4-1-1 16,3 4 1-16,6 5-3 15,-5 2 1-15,-8 2-2 16,-3 3 0-16,4 3-1 16,-2 4 0-16,-6 0-2 15,-5 0 0-15,5 0-1 16,-3-5 1-16,1 2 0 15,-4-1 0-15,-4 1 3 16,7-1 1-16,6 3 2 0,2-3 0 16,-6 2 2-16,4 4 1 15,8 3-1-15,-3 4 0 16,-1 3 0 0,2 4 0-16,7 1-4 0,2 4 0 15,1 1-3-15,1 4 1 16,9 7-3-16,-1 0 1 15,-6-4-2-15,6 1 1 16,10 4-1-16,3 1 0 16,3 0-1-16,2-1 1 15,8 1-1-15,4 1 1 16,12-3-1-16,8 2 0 16,8-1 0-16,7 1 0 15,8-2 0-15,11-7 0 16,4-7-1-16,7 0 1 15,-2 12-1-15,8 0 0 16,10-3-1-16,7-2 0 0,1 3 0 16,4 4 0-16,2 3-2 15,1 1 1-15,6 1-1 16,1 3 1-16,3 1-1 16,-3-2 0-16,9-1-1 15,4 1 0-15,-2 2 1 16,2-4 0-16,-5-5 0 15,5 1 0-15,3 3 1 16,4-1 0-16,9-3-14 16,5-9 0-16,3-1 3 0,-1-3 1 15,-5 1 3-15,3 3 1 16,5 1 2-16,2-1 1 16,5-2-2-16,-1-4 0 15,-2-3 4-15,5 1 1 16,9 1 2-16,5 2 0 15,0-3 1-15,-3 3 0 16,3 2 0-16,6 1 0 16,5 1 1-16,-2-1 0 15,-5 1 1-15,5-3 0 16,12-1-1-16,2-3 1 16,-3-6 0-16,1-1 1 15,6-4 0-15,3-1 1 16,4-1 4-16,2 1 0 15,-1-11-1-15,4 1 1 16,11 3-2-16,1-2 1 0,-3-2 0 16,0 2 0-16,0 1-2 15,3 1 1-15,6 1-3 16,-4-7 1-16,-5-1-2 16,0-4 0-16,3-1-1 15,2-3 1-15,2-1-1 16,-1 0 1-16,-7 4-2 15,1-3 1-15,0 3-1 16,-2 3 1-16,0 3-1 16,-1-1 0-16,-10-1 0 0,1 1 1 15,-2 1-1-15,-8-1 1 16,-4-6 0-16,-4 1 0 16,-2 1 0-16,-6-4 1 15,-6-4-1-15,-7-2 1 16,-7-2 0-16,-4 0 0 15,-5 2 1-15,-9-4 1 16,-11-8 0-16,-8-2 1 16,-11-1 1-16,-5 7 1 15,-4-5 1-15,-5 1 1 16,-6-4-3-16,-4 4 0 16,-5 3-1-16,-4 0 0 15,-11-7-1-15,-4 0 0 16,-1-3-1-16,-7-2 1 15,-10-2-1-15,-2 1 0 16,-5 1 0-16,-4-4 1 16,-6-6-1-16,-2-2 0 0,-8-4-1 15,-4 1 1 1,-2 1-1-16,-7 3 1 0,-10 8 0 16,-9-6 0-16,-13 1 0 15,-12 4 1-15,-12 6 1 16,-16 7 0-16,-25-1 2 15,-42 13 0-15,-46 15 1 16,-53 32 0-16,-49 36-9 16,-46 19 1-16,402-78-2163 15</inkml:trace>
  <inkml:trace contextRef="#ctx0" brushRef="#br0" timeOffset="17177.16">14166 12472 1747 0,'0'0'0'0,"0"0"60"0,0 0 1 0,0 0 49 0,0 0 0 16,5-41-28-16,13-6 0 15,8-14-59-15,15-13 1 16,15-18-17-16,11-17 1 16,-67 109-1744-16</inkml:trace>
  <inkml:trace contextRef="#ctx0" brushRef="#br0" timeOffset="20642.93">16734 10215 190 0,'0'0'0'0,"-21"-5"-1"0,3-3 0 0,4 4 1 0,0-3 0 16,-11-1 0-16,2-1 1 16,6 2-2-16,1-2 1 15,16 9-141-15</inkml:trace>
  <inkml:trace contextRef="#ctx0" brushRef="#br0" timeOffset="20825.96">16482 10084 414 0,'0'0'0'0,"-16"-5"6"0,2-4 0 15,3 2 10-15,-1 4 1 16,0 1 75-16,-3 2 1 15,1 2 34-15,0 1 0 16,-5 4-3-16,-1 2 0 16,6-6-40-16,4 6 1 15,-6 6-26-15,3 3 0 16,10-6-19-16,3 3 0 16,3 8-11-16,8-2 0 0,0-4-14 15,6 2 0 1,-17-19-1216-16</inkml:trace>
  <inkml:trace contextRef="#ctx0" brushRef="#br0" timeOffset="22426.04">16452 10299 1276 0,'9'3'0'0,"17"9"30"16,9 5 1-16,11 2 13 16,0 2 0-16,3 0-16 15,1 0 1-15,-1-4-3 16,2 2 0-16,4 0 1 16,5 0 1-16,9-3 23 15,0 1 1-15,3-1-13 0,0 1 0 16,-3 0-11-16,2 2 1 15,4 0-5-15,5 0 0 16,-1-1-6-16,-5-3 1 16,-3-3-6-16,-1-1 0 15,6 4-4-15,4 1 1 16,1-9-2-16,-4-2 1 16,-6-3-2-16,1-2 0 15,6 1 0-15,3 5 0 16,2-6 0-16,-4 0 0 15,-5-6-2-15,2 6 1 16,9 7-1-16,-2 0 0 16,1-3-1-16,-6-2 0 15,-2-1 0-15,5 4 1 16,2-3-2-16,0-2 0 16,-2-5-2-16,-3-4 1 15,-1 1 0-15,1-4 0 0,10-1-1 16,0-2 1-1,-8-4 1-15,-3 0 0 0,4 1 1 16,2-1 0-16,5 2 1 16,-1 0 0-16,-6 1 0 15,2 1 1-15,5 1 2 16,-1-5 1-16,-5-2 1 16,0-1 1-16,-1-3 1 15,2-4 1-15,1-2 4 0,-3-2 1 16,-5-2 2-16,-3-5 0 15,-5 2-1-15,3 0 1 16,5-10-4-16,-4-1 1 16,-8 1-3-16,-8-1 1 15,0-1-1-15,-1-2 0 16,-2 2-3-16,4-7 0 16,4-5-1-16,-4-1 0 15,-8 5-1-15,-1-3 1 16,-4-5-3-16,0-1 1 15,-4 1-1-15,1-5 0 16,0-2-1-16,-3-1 0 16,-2 5 0-16,-3 3 0 15,-1 2-1-15,-6-5 0 16,-3-6-1-16,-5-3 1 16,-6 11-1-16,-5 1 1 0,-5 0 0 15,-4-8 0-15,-1-4 2 16,-6 5 0-16,-7 9-2 15,-3 0 0-15,-6 2-2 16,0-4 0-16,-3-5-3 16,-5 0 1-16,-4 6 0 15,-4 2 0-15,-3-1-1 16,-2 2 1-16,-2 0 1 16,-3-1 0-16,-3-7-1 15,-6 0 0-15,-6 3-1 0,1 6 1 16,2 1 1-1,1-4 0-15,-2-9 0 16,-4 2 1-16,-8 5-2 0,0 4 1 16,4 0 0-16,-2-4 1 15,-6 0 1-15,-5 4 0 16,-3 0 2-16,2 1 0 16,5 7 2-16,-9 4 1 15,-6-4 1-15,-2 4 1 16,2-3-1-16,1-1 1 15,-11 6-4-15,1 3 1 16,0 3-5-16,-2 4 1 16,-1 5-2-16,-1 4 1 15,0 1-1-15,-4 7 0 16,0 4 0-16,0 5 0 16,0 0-2-16,0 3 1 15,-7 2-1-15,0 7 1 16,4 7-1-16,3-2 0 15,-5 4 0-15,1 6 0 0,4 3 0 16,2 4 0-16,5 4 0 16,-1 7 0-16,1 0 0 15,4 8 0-15,3 13 0 16,2 3 0-16,-2-1-1 16,4 4 0-16,10 6-2 15,-5 8 1-15,-1 9-2 16,1 4 1-16,5-1-2 15,7 4 0-15,4 2-3 0,2 7 0 16,-2 1-1-16,2 2 1 16,5-3 0-16,8 1 1 15,10 6-2-15,7-1 0 16,-3-2 0-16,8 0 0 16,0 6 4-16,6-1 0 15,4-8 2-15,1 2 0 16,6 7 1-16,4-2 0 15,6-3 1-15,3 2 1 16,2 6 0-16,8-1 0 16,2-9 0-16,8 2 0 15,3 3 0-15,5-3 1 16,5-2-1-16,2-5 0 16,8-3 0-16,4-4 0 15,1 5-1-15,5 0 1 16,12-5-1-16,5 5 1 0,10 6-1 15,-1-3 0-15,-5-6 0 16,0-2 1-16,12 0-1 16,11-11 0-16,16-16-1 15,18-18 1-15,15-19-5 16,11-35 1-16,-150 9-1907 16</inkml:trace>
  <inkml:trace contextRef="#ctx0" brushRef="#br0" timeOffset="37573">24756 13794 1691 0,'0'0'0'0,"-23"-8"72"0,0 4 0 0,-8 6 28 0,-3 0 0 15,1-1-56-15,-1-1 1 16,1-3-29-16,-5 1 1 16,-4 4-11-16,-4 1 1 15,2 3-3-15,-3-3 0 16,-1 6-1-16,-1 3 0 16,-1 10-1-16,3 9 1 15,2 11 0-15,3 3 0 16,2 10-1-16,2 9 1 15,5 13-1-15,7 6 0 16,11 3-1-16,12 4 1 16,3 5-2-16,16-1 0 15,16-8 0-15,10-10 0 16,7-13 0-16,9-10 0 16,11-8 0-16,4-8 0 0,2-11 0 15,3-11 0-15,-6-10 0 16,1-12 0-16,-1-13 0 15,-1-11 0-15,1-7 0 16,-5-7 0-16,-5-7 0 16,-6-6 0-16,-5-4 1 15,-1-2 0-15,-5 0 3 16,-2 4 0-16,-6 1 2 0,-7 2 1 16,-7 1 5-16,-11 4 1 15,-14 6 3-15,-15 2 1 16,-15 1-2-1,-16 2 0-15,-20 2 0 0,-17 10 1 16,-19 3-1-16,-11 10 1 16,-8 8-3-16,-10 8 1 15,-6 10 2-15,1 11 0 16,17 10 0-16,15 12 1 16,14 15-6-16,20 11 0 15,72-69-1882-15</inkml:trace>
  <inkml:trace contextRef="#ctx0" brushRef="#br0" timeOffset="39093.18">29942 17816 1658 0,'0'0'131'0,"0"0"0"0,0 0-75 0,0 0 0 16,0 0-34-16,0 0 1 16,0 0-1-16,-9-17 0 15,9 17-6-15,-3-7 1 16,3 7-5-16,0 0 1 0,-9-5-2 16,0 3 0-1,-9-1 2-15,-8-6 1 0,-9-7 2 16,-6-4 0-16,-1-5 0 15,-1-1 1 1,1 0-3-16,-2 6 1 0,0 2-7 16,2 8 1-16,3 6-4 15,-2 4 0-15,1 0-3 16,-6 4 1-16,-5 5-2 16,-1 3 1-16,1 0-1 15,4 0 0-15,1-3-1 0,2-3 1 16,0 0-1-16,-4-1 1 15,-1 4-1-15,1-3 1 16,4-7-1-16,3-1 0 16,4 5 0-16,6 3 0 15,4 1 0-15,4-1 0 16,2 3 0-16,2 3 0 16,3 4 0-16,2 5 0 15,-1 5 0-15,3 3 0 16,5 4 0-16,5 3 1 15,2 2 0-15,2-1 0 16,3-5 0-16,4 0 0 16,4-3 0-16,2-1 0 15,3-1 0-15,3 1 0 16,7-2 0-16,4-3 0 16,5-4 0-16,6 0 0 15,4 3 0-15,4 1 0 0,2-1-1 16,4-1 1-16,-1-4-1 15,2 1 0-15,2-1-1 16,2-2 1-16,-4-1-1 16,-3-3 1-16,0-8-1 15,-1-5 1-15,3-6 0 16,-1-6 0-16,1-9 0 16,-3-4 0-16,1-4 2 15,-6-2 0-15,-5 0 2 0,-5-2 1 16,-3-3 1-16,-6 0 0 15,-8 2 3-15,-2 5 1 16,-8 8 1-16,-5 2 1 16,-7 0 1-16,-7 1 1 15,-7-3 2-15,-16-1 0 16,-21 0 4-16,-20 0 1 16,-26-2 1-16,-23 1 1 15,-21 6-6-15,-26 0 0 16,-52-8-5-16,-37-11 1 15,256 38-1998-15</inkml:trace>
  <inkml:trace contextRef="#ctx0" brushRef="#br0" timeOffset="47238.92">26139 11939 1635 0,'0'0'0'0,"0"0"45"0,25-12 1 0,-18 9 47 15,-7 3 1-15,9-2-38 16,-9 2 0-16,10-7-37 16,-1 7 0-16,-2-4-6 15,-7 4 0-15,0 0-5 16,7-1 1-16,-7 1 0 15,0 0 1-15,0 0 0 16,7 1 1-16,-7-1 1 0,0 16 0 16,2 0 1-1,3 3 1-15,-1 0-2 0,-2-2 1 16,3 7-4-16,2-1 1 16,0-1-3-16,-2 2 1 15,2 9-2-15,-1 0 0 16,-5-3-2-16,3 1 0 15,1 9-3-15,2 5 1 16,0-2-1-16,-1 2 1 16,1-2 0-16,1 0 1 15,5 2 1-15,-1-1 1 16,1-3 2-16,4-1 0 16,8-4-1-16,0 1 1 15,-1 2 0-15,1 3 0 16,1-1 0-16,3 3 0 15,-1 1-1-15,-2 0 0 0,1 0-2 16,-6 0 0-16,-5 1-1 16,-6 5 0-16,4 2-1 15,2 4 0-15,-2-1 0 16,-3-4 0-16,-2-2 0 16,0-2 0-16,3-1-1 15,2-2 1-15,2 0-1 16,2 3 1-16,1-6-1 15,4-2 1-15,3-2 0 16,1 0 0-16,-1 2 0 0,3 0 1 16,1-1 0-16,1-1 0 15,1-1 1-15,0 3 0 16,1 3 0-16,-1 2 1 16,-4-2 0-16,-1-3 1 15,-1-2 0-15,1 2 0 16,3 3-1-16,0 4 0 15,0 0-1-15,0-1 1 16,0 3 0-16,0-1 0 16,0-1-1-16,0-6 0 15,-4-1-1-15,0 0 1 16,3 2-1-16,-1-3 0 16,0-2-1-16,0 1 0 15,1 5-1-15,-3-1 1 16,1 1-2-16,1-3 1 15,2-7 0-15,1-1 1 0,3 8 1 16,0 2 0-16,-3-2 2 16,-1-4 0-16,-3-3 5 15,1-2 1-15,2 0 4 16,2 2 0-16,-2-2 1 16,-4-1 0-16,1-6-5 15,-1 0 0-15,0 2-8 16,1 0 0-16,-1-2-3 15,3-1 0-15,2-1-1 16,3 1 1-16,-1-1 0 0,1-3 0 16,1-3 0-1,2-2 1-15,-1-1 1 0,-3 1 1 16,-1-2 2-16,0 2 1 16,5 2-2-16,3-1 0 15,2 3-1 1,3 1 1-16,-1 0-2 0,0 1 1 15,-2 3-1-15,0-1 1 16,1 1 0-16,-3-2 0 16,1-4 0-16,-1 0 0 15,5 2 0-15,0-1 1 16,3-1-1-16,1-1 0 16,1-6 1-16,-3-3 1 15,1-2 0-15,-2 0 1 16,0 2 0-16,0-2 0 15,0-1 0-15,-1 1 1 16,3 4 0-16,1-1 0 16,-1-1 3-16,-2-2 0 15,0 2 2-15,0 2 0 16,-1 1 1-16,1 1 1 0,2-1 0 16,1 1 0-16,-3-1-1 15,-3 2 0-15,-1 0-5 16,0 0 1-16,1-3-4 15,-1-2 1-15,-2 0-3 16,-1 0 0-16,2 0-1 16,1 0 1-16,2-1-1 15,0 1 0-15,0-1 3 0,-1-1 0 16,-3 2 4-16,1 1 0 16,-1 4 4-16,5-1 1 15,2-6-1-15,3 0 0 16,-1 4 1-16,0 0 0 15,3-3-5-15,-3 0 1 16,-7 1-4-16,-1 1 0 16,-2 3-3-16,1-1 1 15,3-1-1-15,1-1 1 16,3 4 0-16,1 1 0 16,-4-3 0-16,-2-1 1 15,2-4 1-15,0 0 1 16,1 2-2-16,-1 0 1 15,3-2-2-15,1-2 0 16,-2-1-2-16,-2 2 1 16,0 3-1-16,-2-2 0 15,-1-4-1-15,-2-1 0 0,0 0-1 16,-2 4 1-16,-4-1-1 16,1-1 1-16,1-2-1 15,-2 2 1-15,-3 1-1 16,-3-1 1-16,-4-5-1 15,0 1 1-15,1 2 1 16,1-2 0-16,-6-1 0 16,-3 1 0-16,0 0 0 15,-2 2 0-15,0 0-1 0,-1 0 0 16,-1-2-1-16,-3-1 1 16,-2 3-1-16,-7 0 0 15,12 3 0-15,-5-3 0 16,-7 0 0-16,11 2 0 15,-4 0 0-15,0 0 0 16,-7-2 0-16,9 7 0 16,-9-7 0-16,5 7 0 15,-5-7 0-15,0 0 1 16,7 5-1-16,-7-5 1 16,7 3 1-16,-7-3 0 15,7 4 0-15,-7-4 0 16,7 3-1-16,-3-10 1 15,1-17-1-15,-5-33 0 16,0 57-2389-16</inkml:trace>
  <inkml:trace contextRef="#ctx0" brushRef="#br0" timeOffset="64703.03">6983 9006 1623 0,'0'0'0'0,"0"0"55"0,0 0 1 0,0 0 55 0,21-21 1 15,2-7-40-15,4-11 1 16,13-13-54-16,6-11 1 15,12-15-5-15,9-8 1 16,13-14-4-16,13-8 0 16,24-8-3-16,24-15 0 0,16-18 1 15,19-3 0-15,15-1-1 16,20-2 1 0,15-6-1-16,2 3 1 0,6-3-1 15,-4 4 0-15,-10-1-1 16,-6 3 1-16,-3-6-3 15,-8 3 0-15,-7 2 7 16,-4 8 1-16,-14 11 5 16,-3 9 0-16,-11 8 0 15,-21 13 1-15,-22 14 1 0,-13 13 1 16,-4 9-4-16,-14 14 0 16,-12 15-7-16,-9 10 1 15,-69 32-1906-15</inkml:trace>
  <inkml:trace contextRef="#ctx0" brushRef="#br0" timeOffset="65436.5">8029 12264 1769 0,'0'0'0'0,"0"0"54"0,0 0 1 0,0 0 19 0,0 0 0 15,32-1-8-15,0-13 0 16,3-3-41-16,2-4 0 16,4-7-16-16,4-5 1 0,8-5-6 15,11-2 0-15,8 2-1 16,2-3 1-16,6-13 1 15,-6-1 0-15,-4 1 0 16,4 2 1-16,6 4 0 16,-8 1 0-16,-12 2-1 15,-7 5 1-15,-12 9-2 16,-15 9 1-16,-12 4-2 0,-9 1 0 16,-5 17-1729-1</inkml:trace>
  <inkml:trace contextRef="#ctx0" brushRef="#br0" timeOffset="65753.25">8558 11586 1668 0,'0'0'0'16,"-8"0"10"-16,8 0 0 15,-6 0 10-15,10 10 1 16,10 20 43-16,4 8 1 16,6 10-18-16,6 15 0 15,-2 11-3-15,4 13 0 16,3 1-9-16,1 4 0 0,1-1-5 16,-5-4 1-16,-6-14-13 15,-7-18 0-15,-4-22-10 16,-3-12 0-16,-3-11-6 15,0-20 1-15,-6-30-3 16,2-22 0-16,-5 62-1671 16</inkml:trace>
  <inkml:trace contextRef="#ctx0" brushRef="#br0" timeOffset="66603.08">9546 11262 1691 0,'0'0'0'16,"5"-8"5"-16,-5 8 1 16,9-7-3-16,-9 7 0 15,0 12 210-15,-3 5 1 16,-3 11-178-16,1 1 0 15,2 3-10-15,-1 2 1 16,-1 4-10-16,-4 6 0 16,5 2-9-16,4 3 1 15,4-6-6-15,5 0 1 16,3 4-2-16,4-2 0 16,0-9-2-16,-2 2 1 0,9-5-1 15,-5-5 0-15,-6-11 0 16,-1-12 0-16,1-5 0 15,-5-1 1-15,2-3-1 16,0-8 1-16,-1-9 1 16,-1-6 1-16,-1 1 2 15,-6-5 0-15,2 1 2 16,-2-1 1-16,0-5 0 16,0-1 0-16,1 4 3 0,5 1 1 15,2-3-1-15,3 6 1 16,-2 11 0-16,-2 8 1 15,0-2-5-15,2 5 1 16,5 2-1-16,2 3 0 16,3 7-1-16,2 5 1 15,-7 4-3-15,4 4 0 16,0 2-3-16,-2-4 1 16,-8-6-1-16,1-3 0 15,4-7-1-15,4 0 0 16,10-12-1-16,4-9 1 15,3-12-1-15,3-12 1 16,3-5 0-16,8-7 0 16,2-3 0-16,1-4 1 15,-2-2 0-15,-5 0 0 0,-16 6 0 16,-6 9 0-16,-17 18 1 16,-10 9 1-16,-13 2-1 15,-14 10 1-15,-12 12 0 16,-5 12 0-16,-10 8 0 15,-1 13 0-15,2 16-1 16,4 10 1-16,-5-2-3 16,8 7 0-16,12 3 0 15,16 3 0-15,22 2 0 16,20-6 0-16,22-5 1 16,8-10 0-16,2-9 0 15,13-14 1-15,15-14 1 16,13-27 1-16,12-28 0 0,2-34 1 15,-106 75-1955-15</inkml:trace>
  <inkml:trace contextRef="#ctx0" brushRef="#br0" timeOffset="68485.95">18577 14881 1803 0,'0'0'0'0,"0"0"81"0,-28-7 0 16,28 7 45-16,0 0 0 15,-7 0-57-15,7 0 1 0,-5 11-48 16,5 9 1-16,3 22-10 16,10 13 0-16,4 16-7 15,4 9 0-15,2 1-3 16,4 4 1-16,-1 5 0 16,6 0 0-16,3-2-2 15,2-5 1-15,-3-8-1 16,-4-13 1-16,-9-21-3 15,-9-15 0-15,-5-12-3 16,-5-28 1-16,-2 14-1843 0</inkml:trace>
  <inkml:trace contextRef="#ctx0" brushRef="#br0" timeOffset="68936.37">18554 14952 1713 0,'0'0'0'16,"-12"-3"8"-16,3-1 1 15,4 2 0-15,5 2 1 16,0 0 55-16,0 0 0 15,0 0-17-15,-7-10 0 16,10 1-15-16,4 1 0 0,4 1-4 16,7 2 0-16,-1 1-10 15,8 2 1-15,8 6-7 16,6 5 0-16,5 8 3 16,9 7 1-16,6 2 1 15,6 10 1-15,5 9-1 16,-3 2 0-16,2 2 0 15,-4-1 0-15,4 0-1 16,0-3 1-16,-5-5-3 0,-10-3 0 16,-4-1-2-16,-10-8 0 15,-12-15-3-15,-3-7 0 16,3-10-3-16,-5-13 1 16,-23 17-1832-16</inkml:trace>
  <inkml:trace contextRef="#ctx0" brushRef="#br0" timeOffset="69335.62">19556 14604 1870 0,'0'0'0'0,"-7"0"7"0,7 0 0 0,0 0 5 16,-5 0 0-16,5 0 60 15,-9 5 0-15,4 6-24 16,-4 6 1-16,-3 9-9 16,1 2 0-16,4-2-20 15,5 3 0-15,-1 11-1 16,3 5 1-16,3 5-5 15,2 9 1-15,4 14 0 16,0 6 1-16,0 1-2 16,2-4 0-16,4-3-2 0,1-1 0 15,-3-2-5 1,-3-15 1-16,-3-17-1 16,-3-14 0-16,-2-8-1 0,1-8 1 15,-3-8-3-15,14-24 0 16,-14 24-1870-16</inkml:trace>
  <inkml:trace contextRef="#ctx0" brushRef="#br0" timeOffset="69953.2">20085 14943 1198 0,'0'0'0'0,"0"0"66"0,0 0 1 0,0 0 38 15,-7-8 0-15,7 8-28 16,-10 0 0-16,-1 0-13 16,-1 1 1-16,-2 1-8 0,1 2 0 15,3 3-1-15,-1 6 1 16,-3 13-21-16,4 4 1 16,2-3-14-16,8 3 1 15,8 8-8-15,0 5 0 16,6 2-5-16,4 0 0 15,5-3-5-15,0-6 1 16,3-6 0-16,-3-8 0 16,2-10 0-16,3-10 1 15,6-11 1-15,1-13 0 16,-1-8 5-16,-4-6 0 16,-4-6 23-16,-3-4 1 15,-5-8-2-15,-8-3 0 16,-6-2-6-16,-10 4 1 15,-8 11 2-15,-5 10 1 16,-6 8-14-16,-7 7 0 0,-13 7-6 16,-5 8 0-16,1 8-2 15,3 8 0-15,5 10-4 16,8 11 1-16,8 12-7 16,16 9 1-16,13 8-3 15,15-5 0-15,-19-57-2027 16</inkml:trace>
  <inkml:trace contextRef="#ctx0" brushRef="#br0" timeOffset="72736.34">26755 10210 1422 0,'0'0'0'0,"24"-7"33"0,5 4 0 0,4 1 78 16,8-1 0-16,10-1-28 16,7-1 1-16,11-12-34 15,3-4 1-15,-1-3-13 16,1 0 0-16,7-1-6 16,1 3 0-16,-6 1-9 15,-9 2 1-15,-12 2-6 16,-12 5 0-16,-15 3-5 0,-7 2 0 15,-4 5-2-15,-5 2 0 16,-10 0-1698-16</inkml:trace>
  <inkml:trace contextRef="#ctx0" brushRef="#br0" timeOffset="74302.12">27776 9613 1780 0,'0'0'0'0,"0"0"10"0,0-5 1 0,0 5 31 16,0 0 1-16,2 5 18 15,-2-5 0-15,7 4-24 16,-7-4 1-16,3 12-10 0,-1-7 1 15,-2-5-7-15,4 9 1 16,-4-9-4-16,0 0 1 16,0 0-4-16,5 7 0 15,-5-7-6-15,0 0 0 16,0 0-3-16,0 0 1 16,0 0-1-16,0 0 0 15,0 0-2-15,9 7 1 16,-9-7-1-16,0 0 0 15,7 12-1-15,-4 3 0 16,1 11-1-16,-2 9 1 16,-1 3-2-16,3 3 1 15,5 6-2-15,3 8 1 16,2 10 0-16,2 5 0 16,0 7-1-16,2-3 0 15,6-6 1-15,1-10 1 16,-2-14 3-16,-2-8 0 15,-3-7 3-15,-2-4 0 0,1-8 0 16,-1-3 1-16,-5-4 0 16,-4-3 0-16,-7-7-1 15,9 0 1-15,-1-9 2 16,3-8 0-16,1-9-1 16,1-7 1-16,-5-7-3 15,1-1 1-15,-2-1-1 16,-1-1 0-16,-3-5 1 0,-1-3 0 15,-2 0-1-15,0 4 1 16,2 9-1-16,-1 3 1 16,-2 4-3-16,-1 5 1 15,0 7-2-15,2 5 1 16,0-3-3-16,-2 5 0 16,1 1 0-16,-1 1 0 15,2 0-1-15,0 1 1 16,0 0-2-16,0 2 0 15,0 7 0-15,0-10 0 16,0 10-1-16,0-10 1 16,0 10-1-16,0-9 1 15,0 9-2-15,0 0 1 16,0 0-1-16,0 0 1 16,0 0-1-16,0 0 1 15,0 0-1-15,0 0 0 16,0 0 0-16,0 0 0 15,0 0 0-15,0 0 1 0,-7-10-1 16,1 3 1-16,-1 0 0 16,0 5 0-16,7 2 0 15,-8-7 0-15,8 7 0 16,0 0 0-16,-7-5-1 16,7 5 1-16,0 0-1 15,0 0 1-15,3 7-1 16,8-2 0-16,4 4 0 15,12 3 0-15,10 0 0 0,2-9 0 16,1-1-1-16,4-2 1 16,6-3-3-16,3-6 1 15,1-5-3-15,5-10 0 16,2-6 3-16,6-8 0 16,8-1 1-16,-1-8 0 15,-6 0 1-15,-2-1 0 16,-6-1 0-16,-9 4 0 15,-9 5 0-15,-10 6 0 16,-11-3 0-16,-10 5 0 16,-10 0 0-16,-8 5 0 15,-5 6 0-15,-7 5 0 16,-4 8 0-16,-4 3 0 16,-3 6 0-16,0 6 1 15,0 2 8-15,4 3 0 16,3 5-6-16,0 4 0 15,-4 7-3-15,1 3 1 16,-2 0-1-16,1 2 0 0,6 2-1 16,0 1 1-16,0 2-1 15,1 5 0-15,3 7-1 16,1 4 0-16,4 5 0 16,3 1 0-16,2-11 0 15,3-2 0-15,8-9 0 16,6-2 0-16,10-3 0 15,8-5 0-15,9-1 0 0,9-4 1 16,7-2 0 0,5-4 0-16,7-2 0 0,4 3 1 15,2-4-2-15,1-4 1 16,-2-8-7-16,-11-16 0 16,-59 14-1960-16</inkml:trace>
  <inkml:trace contextRef="#ctx0" brushRef="#br0" timeOffset="75751.53">29476 10624 1489 0,'0'0'0'0,"0"0"53"0,7-21 0 0,-7 21 61 0,-1-9 0 15,-1 1-24-15,0-1 0 16,2 9-42-16,0 0 0 15,0-7-18-15,0 7 1 16,-7 9-9-16,0 10 0 0,-2 17-9 16,2 6 1-16,4 1-6 15,-1 2 0 1,2 5-4-16,2 6 1 0,0 2-3 16,-1-4 1-16,-1 0-2 15,0-11 1-15,2-19 0 16,0-8 0-16,0-9-1 15,0-7 1-15,0 0-1 16,-5-21 0-16,5 21-1706 16</inkml:trace>
  <inkml:trace contextRef="#ctx0" brushRef="#br0" timeOffset="76118.73">29455 10479 1769 0,'0'0'0'16,"7"3"54"-16,-7-3 1 16,7 5 52-16,-7-5 0 15,0 12-30-15,2 0 0 16,3 1-45-16,1-1 0 15,-3-2-11-15,2 0 1 16,4 4-4-16,4 2 1 16,3-8-8-16,5 5 1 15,5 4-4-15,1 0 1 0,-4-1-2 16,-1 3 1-16,3 7-2 16,0 1 0-16,-4 6-1 15,-7 2 0-15,-7 1-5 16,-5-3 0-16,-2 0-4 15,-4-7 1-15,-1-9-10 16,0-6 1-16,5-11-1815 16</inkml:trace>
  <inkml:trace contextRef="#ctx0" brushRef="#br0" timeOffset="76485.45">29949 10190 1847 0,'0'0'0'16,"0"13"0"-16,0 8 0 15,0 10 39-15,-2 7 1 16,1 7 27-16,-1 2 0 15,0 2-22-15,-2 1 1 16,-3 3-8-16,-3 4 0 16,-6 2-6-16,-5-3 1 0,-6-8-9 15,-3-5 0-15,-3-8-8 16,-1-6 1-16,4-4-4 16,2-3 1-16,5-1-5 15,6-2 1-15,6-5-3 16,6-2 1-16,1-3-7 15,4-9 1-15,0 0-1830 16</inkml:trace>
  <inkml:trace contextRef="#ctx0" brushRef="#br0" timeOffset="77034.83">30252 10631 1567 0,'0'0'0'0,"0"12"20"0,-1 0 0 0,-1 5-1 0,-3 4 1 16,-6 0 34-16,0-4 0 16,4-8-21-16,4 0 0 15,1 3-7-15,2 0 0 0,2 0-5 16,1 3 1-16,1 3 2 16,-1-1 0-16,3-1 2 15,3-3 0 1,1-2 2-16,4 1 0 0,6-3-6 15,4-8 1 1,3-2-3-16,-1-13 0 0,1-9-12 16,-3-6 0-16,-2-6-3 15,-7 1 1-15,-4 1 0 0,-6 0 1 16,-8-2 0-16,-10-3 1 16,-9 5 1-16,-8 9 1 15,-7 5 1-15,-6 9 1 16,-6 6 2-16,1 9 1 15,4 7 0-15,4 4 1 16,4 5-2-16,8 1 0 16,9-1-5-16,10 5 1 15,11 7-10-15,6-2 1 16,-8-31-1772-16</inkml:trace>
  <inkml:trace contextRef="#ctx0" brushRef="#br0" timeOffset="77718.1">30711 10575 1523 0,'0'0'0'0,"-11"0"0"0,-3 2 0 0,-9 0-7 0,2 0 1 0,7-4 18 15,5-3 0-15,4-2 18 16,2 0 0-16,3 7 20 16,3-12 1-16,9 5 2 0,6-2 1 15,3 6-22 1,7 8 1-16,8 9-12 0,-3 7 0 15,-5 6-7-15,-5 6 0 16,-5 7-3-16,-4 0 1 16,-3 0 1-16,-6-1 1 15,-5-4 0-15,-2-2 0 16,-1-7 1-16,-1-5 0 16,-1-6 4-16,0-5 1 15,5-10 1-15,-7 7 1 16,7-7 5-16,-13-7 1 15,6-5-1-15,4-8 1 16,4-18-4-16,8-4 0 16,7-1-9-16,3-2 0 15,3-2-6-15,4-3 1 16,2 5-6-16,2 5 1 16,2 7-3-16,-5 9 0 15,-10 10-1-15,-3 7 0 16,0 5 1-16,0 9 1 0,1 12-3 15,-5 11 1-15,-5 10-1 16,-5 5 0-16,-5-2-1 16,-4 2 1-16,2 0-1 15,0-2 1-15,2-3 0 16,1-7 0-16,1-9 0 16,1-8 1-16,4-8-1 15,-2-8 1-15,3 7-1 0,10-19 0 16,-13 12-1767-16</inkml:trace>
  <inkml:trace contextRef="#ctx0" brushRef="#br0" timeOffset="77951.66">31254 10707 1847 0,'0'0'0'0,"0"0"23"0,11-2 0 0,-2-1 72 0,5 3 0 16,7 0-44-16,7 2 0 15,6-2-18-15,3-2 0 16,2-7-15-16,-6-3 0 16,-8 3-11-16,-2-3 1 15,3-7-15-15,8-7 0 0,-34 26-1709 16</inkml:trace>
  <inkml:trace contextRef="#ctx0" brushRef="#br0" timeOffset="78552.17">31939 9925 1769 0,'0'0'0'0,"0"-7"-12"16,0 7 0-16,0 0-7 0,-11 8 0 15,-3 18 19-15,-2 11 0 16,4 6 4-16,3 9 0 16,4 9 16-16,1 6 1 15,1 9 14-15,-1 9 1 16,1 8 2-16,-4 1 0 15,-4 3-5-15,-3 1 0 16,-2 1-9-16,-3-4 0 16,-6-12 10-16,0-12 0 15,2-15-1-15,2-15 1 16,0-11-4-16,2-15 1 16,4-6-3-16,0-11 1 15,-7-12-5-15,3-7 0 16,7-4-7-16,5-10 0 0,8-10-3 15,6-4 0-15,6 1-4 16,4 5 0-16,8 8-2 16,2 7 0-16,3 8-2 15,1 6 0-15,1 5 0 16,-2 7 0-16,2 8-2 16,-2 4 0-16,-4 6-2 15,1 1 1-15,-3 5-2 16,-1-1 1-16,-7-5-2 0,-2-2 1 15,0 3-1-15,0-2 0 16,2 3 0-16,2-4 1 16,-6-6-1-16,1-4 1 15,4-4-1-15,6-2 1 16,5-1-1-16,6-16 0 16,-34 19-1845-16</inkml:trace>
  <inkml:trace contextRef="#ctx0" brushRef="#br0" timeOffset="78719.63">32355 10686 1847 0,'0'0'0'0,"0"0"28"0,-12 11 0 0,-6 1-21 0,18-12-1440 0</inkml:trace>
</inkml:ink>
</file>

<file path=ppt/ink/ink4.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5-10T10:05:19.227"/>
    </inkml:context>
    <inkml:brush xml:id="br0">
      <inkml:brushProperty name="width" value="0.05292" units="cm"/>
      <inkml:brushProperty name="height" value="0.05292" units="cm"/>
      <inkml:brushProperty name="color" value="#FF0000"/>
    </inkml:brush>
  </inkml:definitions>
  <inkml:trace contextRef="#ctx0" brushRef="#br0">22795 7530 1276 0,'0'0'0'0,"0"0"28"0,0 0 0 0,0 0 39 0,0 0 0 0,0 0-12 0,0 0 1 0,0 0-20 15,0 0 0-15,0 0-17 16,0 0 1-16,0 0-3 16,0 0 1-16,26-6 0 15,-5 13 1-15,13 12 0 16,-2 13 1-16,1 2 1 15,-3 9 0-15,-2 9-1 16,-3 9 0-16,0 13 1 16,-6 8 1-16,-8 1-7 15,-11 0 1-15,-16 0-5 0,-11 0 1 16,-8 7 0-16,-18 0 0 16,-16-4 0-16,-14-6 1 15,-12 1 0-15,-11-3 0 16,-8-5-1-16,-19 0 1 15,-11-2-2-15,-13 0 1 16,-4-2-2-16,-3 0 1 16,-9 5-3-16,-5-6 0 15,-7-4 0-15,-9 0 0 16,-2 2-1-16,0-1 1 16,1 0-5-16,-3-7 1 15,-12-4-1-15,0-7 0 16,2-7 0-16,0-11 1 0,2-3-2 15,1-7 0 1,0-7 0-16,3-2 0 16,2 1 7-16,1 1 1 0,1-2 8 15,3 1 0-15,-1 3 6 16,-2 5 0-16,-5 1-11 16,1 5 0-16,2-1-3 15,1 2 0-15,-2-4-3 16,2 1 0-16,3-2-2 15,0-9 1-15,0-4-4 16,6-4 1-16,4-4-2 16,3-2 0-16,-2 0-1 0,0 2 1 15,3 2-1-15,-2 5 0 16,15 0 0-16,3 7 0 16,13 3 0-1,3 2 0-15,-7 2 0 0,7 0 0 16,5 8 0-16,6 0 0 15,5 8 0-15,7-1 0 16,0 6 0-16,5 3 0 16,9 5 0-16,4 3 0 15,-4-2 0-15,6 6 0 16,11 5 0-16,1 4 1 16,5 10-1-16,0 5 0 15,4 2 0-15,5 0 0 16,10 2 0-16,2 2 0 15,-3 4 0-15,0 3 0 16,-4-6 0-16,7-3 0 0,9 2-1 16,3-4 1-1,6-11-1-15,-2-2 1 0,8-5 0 16,-5-2 0-16,4-10 0 16,8-3 0-16,6-1 0 15,4-9 0-15,5-11-1 16,0-5 1-16,9-3-1 15,1-2 1-15,1-3-1 16,5-1 1-16,3-6-1 16,-1 0 1-16,5-3-1 15,0-6 1-15,-7 9 0 0,7-9 0 16,0 0 0-16,0 0 0 16,0 0-1-16,-5-9 0 15,-1-1-6-15,3-2 1 16,3 12-1763-16</inkml:trace>
  <inkml:trace contextRef="#ctx0" brushRef="#br0" timeOffset="14797.37">7303 7289 1231 0,'0'0'0'0,"0"0"31"0,0 0 0 0,0 0 30 0,0 0 0 0,0 0-9 0,0 0 0 0,0 0-26 0,-18-12 1 0,6 7-11 15,-3-6 1-15,-2 3-4 16,-3 3 1-16,-1 1 1 16,-3 1 0-16,-6 1 4 15,1-2 0-15,3 4-2 16,-2 0 0-16,1 0-2 16,1 4 0-16,3-1-2 0,0-1 0 15,2-2-3-15,-2 0 0 16,-4-2 4-16,3-1 0 15,-3-1-7-15,1 4 0 16,3-3-1-16,-5 3 1 16,-2 0-1-16,1 3 1 15,-1 1 2-15,2 5 0 16,0-1 11-16,1 4 1 16,4 0-6-16,2 1 0 15,2-5-3-15,-4 1 0 16,5 3-3-16,2-3 0 15,1 3-2-15,-1-4 0 16,5-1-2-16,-3 2 1 16,-2 5-3-16,-3 5 1 15,-4-2-2-15,5 2 0 16,4-1-1-16,5-6 0 16,-5 5-1-16,2 0 1 0,1-1-1 15,8-1 1-15,-3 3 0 16,6-4 1-16,-3-2 1 15,3 0 0-15,3 0 2 16,3 3 0-16,2-1 4 16,1 2 0-16,0-1-1 15,0 3 0-15,-4 3-4 16,4-4 1-16,0-2-3 16,1 3 1-16,5 6-2 15,-3 0 1-15,0-3-2 0,-1 0 1 16,7-4-1-16,-1 0 1 15,1-6-1-15,5-3 1 16,3 4-1-16,6-3 0 16,1 3 0-16,6 0 0 15,2-10 0-15,-1 2 0 16,1 1-1-16,0 5 1 16,-1 2-1-16,1-1 1 15,-8-1-1-15,2-1 1 16,1-1 0-16,1 1 0 15,3-6 0-15,4 1 0 16,4-1-1-16,1 4 0 16,-1-3-2-16,-6-1 1 15,-3-3-2-15,-5 0 1 16,5 4-3-16,-2-1 1 0,-2-1 1 16,5 1 1-1,3 1 1-15,3 1 0 0,1 2 1 16,-1 2 0-16,-5-4 1 15,-6 0 0-15,2-3 0 16,-2-2 1-16,2 0 0 16,4 1 0-16,3-1 2 15,2 0 0-15,5 0 0 16,2 0 0-16,-4 0 0 16,-3 4 0-16,0-4-1 15,-2 3 0-15,0 2-1 0,-3 4 0 16,6 3-1-1,6 0 1-15,2 0-1 0,0-6 1 16,-2-3 1-16,-4-5 0 16,0-1 2-16,1-1 0 15,-1-4 0-15,6-4 1 16,1 0-2-16,1-2 0 16,-6-2 0-16,-2-3 1 15,-3 0-1-15,-2-2 0 16,-7-1-1-16,2-1 1 15,-2 4 2-15,-2-1 0 16,-1-5 2-16,1-1 0 16,0 0 1-16,-8 4 0 15,-4 1 3-15,-7 4 1 16,0 1-1-16,-8 2 1 16,-2-1 0-16,-6-1 1 15,-4-5-2-15,-1 1 1 0,-7 6-1 16,1-5 0-16,-7 0-3 15,-3 0 1-15,-4-5-4 16,-5-1 1-16,-1 3-3 16,2 1 1-16,7 2-1 15,-1 2 1-15,-7-11 0 16,1 6 0-16,7 1-1 16,-5 5 1-16,-5-5-2 15,-7 4 0-15,-1 2 0 16,-2-1 0-16,-4 2-1 0,-2 2 1 15,2-4-1-15,2 4 1 16,2 0-1-16,-2 2 0 16,-2-1-1-16,-4 3 1 15,-1 3 0-15,-7-4 0 16,0 0 0-16,-4 2 0 16,6 4 0-16,-3 3 1 15,7 2 0-15,-5-1 1 16,-5 3 0-16,-1-4 0 15,-1-5-1-15,1 3 1 16,1 0 1-16,2 2 1 16,-3-3-1-16,-4-2 0 15,-6-2-1-15,1-2 1 16,3 9-1-16,2 0 0 16,4 3-1-16,-8 3 0 15,-6 1 0-15,-1 1 0 0,6 4-1 16,5 6 1-16,8 2-1 15,5 5 0-15,-1-5-1 16,2 1 1-16,11 0-1 16,3-9 0-16,39-12-1839 15</inkml:trace>
  <inkml:trace contextRef="#ctx0" brushRef="#br0" timeOffset="41044.46">8119 13215 750 0,'0'0'0'0,"0"0"12"0,0 0 1 0,23-21 8 0,-12 12 1 0,1 0 13 0,6 3 0 0,6 2-2 0,6 6 1 16,-3 3-15-16,5 5 1 15,5 4 0-15,7 0 1 16,-4-2-5-16,-6-12 1 16,-34 0-818-16</inkml:trace>
  <inkml:trace contextRef="#ctx0" brushRef="#br0" timeOffset="76789.7">21680 10049 1635 0,'0'0'0'0,"0"0"33"0,0 0 0 0,0 0 24 0,0 0 0 0,-14 33-15 0,-2-2 1 0,2 9-31 0,0 7 0 15,1 5-7-15,5 5 1 16,2 9-4-16,1 13 1 16,0 10-1-16,1 4 1 15,8-1-1-15,1-2 1 16,2-9-1-16,-2-8 0 16,-3-9 0-16,0-11 0 0,3-15-1 15,0-10 1-15,1-11-1 16,-3-4 0-16,1-8-1 15,-4-5 1-15,0 0-1 16,14-12 1-16,4-19 0 16,3-13 0-16,3-11 0 15,1-4 1-15,3 0 0 16,4 6 1-16,5 4 0 16,2 9 0-16,3 7-2 15,4 13 1-15,4 11-2 16,-5 9 1-16,1 12-1 0,-5 9 0 15,-9 8-1-15,-8 4 1 16,-4 5-1-16,-6 4 0 16,-7 3 0-16,-7-2 1 15,-4-5 0-15,-5-5 0 16,-10-9 2-16,-6-3 0 16,-8-4 4-16,-6-6 1 15,-5-6 4-15,-2-5 0 16,4-5 9-16,1-4 0 15,6 0-15-15,7 6 0 16,10 3-5-16,6 2 0 16,12-2-1553-16</inkml:trace>
  <inkml:trace contextRef="#ctx0" brushRef="#br0" timeOffset="77357.23">22400 10928 1489 0,'0'0'0'0,"0"16"3"0,0 1 1 0,0-1 1 0,1 3 1 0,3-3 0 0,-1-4 1 0,-1-5 0 16,5-6 0-16,7-2 5 0,8-5 1 16,6-4-5-1,4-9 0-15,1-2 5 0,1-1 1 16,-3-1 9-16,-1 1 0 16,-3 1 1-16,-1-8 0 15,-1-4-3-15,-2-4 0 16,-6 1-6-16,-4 1 1 15,-8-1-2-15,-5 3 1 16,-3 4-1-16,-6 4 0 16,-7 1 0-16,-2 7 1 15,2 5 0-15,-1 12 0 16,-4 12-2-16,-2 9 1 16,0 13-2-16,2 11 1 0,5 4-5 15,3 4 0 1,6 8-2-16,5 5 0 0,8 6-3 15,1-2 0-15,9-13-2 16,-2-14 1-16,2-17-2 16,0-10 1-16,1-10-1 15,10-11 0-15,4-10 0 16,1-15 0-16,3-15 0 16,4-8 0-16,4-10-2 15,-1-2 1-15,-42 65-1478 0</inkml:trace>
  <inkml:trace contextRef="#ctx0" brushRef="#br0" timeOffset="77755.86">23416 9613 1590 0,'0'0'0'0,"-6"-22"1"0,3 6 0 0,1 8 3 0,2 8 0 0,-5-4 14 0,-8 13 1 15,-2 10 13-15,-3 10 0 16,-2 8 8-16,5 9 0 16,0 4-12-16,3 11 1 15,3 3-11-15,4 12 0 16,2 19-6-16,1 13 1 0,2 8-5 15,0 3 1-15,-2 6-3 16,0 3 1-16,-3-2-2 16,-2-1 0-16,0-9 0 15,0-13 1-15,0-18-2 16,0-19 1-16,0-23 3 16,1-15 1-16,5-13 5 15,1-15 0-15,-13-13 0 16,4-20 0-16,2-21-8 0,4-12 0 15,3 66-1539-15</inkml:trace>
  <inkml:trace contextRef="#ctx0" brushRef="#br0" timeOffset="77973.28">23098 10854 1489 0,'0'0'0'16,"0"0"21"-16,5-12 0 15,8 5 22-15,10-7 1 16,14-12-20-16,9-5 0 16,10-2 0-16,6-3 0 15,8-6 13-15,-3 3 1 16,-10 2-15-16,-13 9 1 16,-12 15-20-16,-11 9 0 15,-21 4-1387-15</inkml:trace>
  <inkml:trace contextRef="#ctx0" brushRef="#br0" timeOffset="79939.7">23966 10416 1187 0,'0'0'0'16,"0"19"1"-16,-2 0 0 15,2-1 0-15,-3 9 1 16,1 8 20-16,2 5 0 16,0 1 7-16,0 4 0 15,2-3 4-15,3 3 0 16,2-4-1-16,0 1 1 15,2-4-1-15,3-3 0 16,2-6-3-16,0-8 0 16,-3-9-2-16,-2-5 0 15,1-6-6-15,5-9 0 16,7-15-13-16,3-6 1 16,-2-9-1-16,-5-7 1 15,-6 3 3-15,-3 1 0 16,-2-1 9-16,-3 6 1 15,-4 1 2-15,-2 9 0 0,2 14 4 16,0 12 0-16,0-8 2 16,0 8 0-16,0 0-5 15,-2 13 1-15,2 8-6 16,0 5 0-16,4-5-4 16,1-2 1-16,4 0-4 15,5 0 1-15,5-9-2 16,8 1 0-16,8-6-3 15,0-5 0-15,4-9 2 0,0-8 1 16,-6-7 1-16,-3-2 0 16,-7 2-1-1,-3-1 0-15,-5-6 3 0,-2 4 0 16,-4 6 0-16,-4 5 1 16,-3-1 0-16,-6 3 0 15,-3 2-2-15,-2 2 0 16,0-3-4-16,-3 1 1 15,-6 4-4-15,3 2 0 16,4 3-2-16,4 1 1 16,7 2-1-16,-7 0 0 15,7 0-1-15,-11-1 1 16,11 1-2-16,0 0 1 16,-7-6-1-16,7 6 0 15,0 0-1-15,0 0 1 16,0 0-2-16,7 0 1 0,0-1 0 15,2-1 0-15,2-3-1 16,-1 3 0-16,-3 0 0 16,-7 2 0-16,13-3 0 15,-4 3 0-15,3-4-1 16,2 3 1-16,2 1-1 16,7 0 0-16,7-4-1 15,7-3 1-15,2 2-3 16,1-5 1-16,6-1 0 15,3-4 1-15,-1-3 0 16,-2-2 0-16,-2-5 1 0,-2 1 0 16,-3-2 0-16,-2-3 0 15,-1-4 0-15,-5 2 0 16,-1 5 0-16,-5-4 0 16,-11 3 0-16,-9 1 0 15,-5 3 0-15,-7 4 0 16,-5 4 0-16,-11-3 0 15,-3 4 0-15,-6 9 0 16,-3 9-1-16,-1 4 1 16,3 10-2-16,-3 9 1 15,7 6-1-15,-1 9 0 16,0 5-2-16,1 1 0 16,-1-3-1-16,7-5 0 15,4-2-1-15,7-9 1 16,6-3 1-16,8-3 0 15,9-3 1-15,8 0 1 0,11-1 1 16,7-6 0-16,5-2 0 16,6-6 1-16,7-2 0 15,-1-3 0-15,6-3 0 16,0 0 0-16,-7-3 0 16,-3-8 0-16,-6-1 0 15,-5-13 0-15,-6-6 0 16,-6-3 0-16,-4-3 0 15,-9-1 1-15,-7-6 0 16,-6-3 1-16,-4 0 1 0,-4 3 1 16,-2 4 0-16,0 10 1 15,0 9-4-15,2 5 1 16,2 8 0-16,0 3 0 16,5 8-1-16,-11 1 0 15,2 15-1-15,1 10 0 16,-3 10 0-16,4 9 0 15,5 5-1-15,-1 4 0 16,-3-4-1-16,-1-6 1 16,2-13-3-16,3-4 1 15,6-6-1-15,3-2 1 16,0-5-1-16,3-2 0 16,10 0 0-16,3-1 0 15,0-8 1-15,1-5 1 16,10-1 1-16,-2-4 1 15,3-3 0-15,-2-3 0 16,-1-7 1-16,0-3 0 16,0-4 0-16,-2-1 0 0,-4-5 1 15,-3 0 0 1,-7 4 1-16,-4 1 0 0,-1 7 1 16,-4 6 0-16,-5 4 2 15,-2 11 0-15,1-7 3 16,-1 7 1-16,4 16 3 15,3 5 1-15,0 15-3 16,-2 6 1-16,1-8-6 0,-1-3 1 16,4-5-4-16,3-7 0 15,2-5-2-15,4-2 1 16,0-10-1-16,6-4 1 16,8-12 0-16,0-5 0 15,-4-5 0-15,-2-5 0 16,1-6 1-16,-2-1 0 15,-4-1 4-15,-5 8 1 16,-11 10-2-16,-2 7 0 16,1 3 5-16,-4 9 0 15,2-8 0-15,-2 8 0 16,0 0-2-16,-2 15 0 16,2 18-4-16,0 9 0 15,0 6-3-15,0 2 0 16,5-3-2-16,1-6 0 15,2-4 0-15,5-4 0 16,1-9-1-16,-2-3 1 0,0-9-2 16,4-10 1-16,7-11-1 15,0-15 1-15,-23 24-1915 16</inkml:trace>
  <inkml:trace contextRef="#ctx0" brushRef="#br0" timeOffset="80439.92">26943 9802 1769 0,'0'0'0'0,"0"0"29"0,0 0 0 0,0 0 40 0,0 0 0 0,0 0-20 0,0 0 0 16,27-4-25-16,3 3 0 0,3-3-11 15,4 1 0 1,6-4-11-16,-1-4 0 0,-1-1-2 16,-3-5 0-1,1 5-1-15,-2 2 1 0,0-1-1 16,-3 4 0-16,-6 7 0 15,-3 0 1-15,-8 0 0 16,-4 0 0-16,-3 0-1 16,-3 0 1-16,-7 0-2 15,4-14 1-15,-4 14-1599 0</inkml:trace>
  <inkml:trace contextRef="#ctx0" brushRef="#br0" timeOffset="80758.42">27600 9260 1220 0,'0'0'0'16,"8"14"0"-16,-1 5 0 15,-7 7-1-15,0 7 1 16,2 5 33-16,0 7 1 15,0 5 38-15,0 7 0 16,-2 6 8-16,0 8 0 16,1 5-6-16,1 0 0 15,-4-7-18-15,1-3 1 0,-1-9-16 16,2-3 1-16,0-4-8 16,-2-14 0-16,0-10-15 15,0-9 1-15,1-8-12 16,1-9 1-16,0 0-1553 15</inkml:trace>
  <inkml:trace contextRef="#ctx0" brushRef="#br0" timeOffset="83195.92">28362 9939 1399 0,'0'0'0'0,"0"19"32"0,1-6 0 0,6 0 23 16,2-5 1-16,4 10 1 0,-1-3 1 0,-2-11-28 0,5-4 0 0,6-4-12 16,5-5 1-16,1-11-4 15,-1-11 0-15,2-9-6 16,-3-5 1-16,-4 0 1 0,-3-7 0 16,-4 2 3-16,-5 3 0 15,-7 4 1-15,-4 10 0 16,-3 12 1-16,-6 9 0 15,-7 3-2-15,-8 9 0 16,-8 11-8-16,-1 9 1 16,2 12-4-16,1 7 1 15,2 8-2-15,3 5 1 16,10-10-1-16,6-3 0 16,9 1 0-16,6-5 1 15,6-9-1-15,5-9 0 16,2-1 0-16,10-8 0 15,11-4 0-15,3-8 1 16,-6-8-1-16,-3-5 1 16,-5-4 0-16,-6-3 0 15,-5 3 1-15,-6 0 1 0,-5 6 6 16,-3-1 0-16,-4 2 2 16,1 6 1-16,1-1 1 15,0 9 1-15,0 0-2 16,-9-3 0-16,9 3-6 15,-7 3 0-15,7-3-5 16,0 14 1-16,3-2-2 16,6 4 0-16,9-1-2 15,6-1 1-15,10-2 3 16,3-8 0-16,2-4 1 16,-4-4 0-16,-5-5 2 0,-3-3 1 15,-6-5-1 1,-4 1 0-16,-3-4 0 0,-3-5 0 15,-4-7-1-15,-5 2 0 16,-2 6-1-16,-4 7 0 16,-1-4-1-16,2 9 0 15,1 5-1-15,2 7 1 16,0 0-1-16,0 0 0 16,0 0-1-16,-4 12 1 15,8 7-2-15,3 10 1 16,3-1-2-16,3 0 1 15,1-6-1-15,0-4 1 16,2-6 0-16,0-9 0 16,0-1-1-16,1-4 1 15,4-5 0-15,1-5 0 16,-7-3 0-16,1-8 0 16,-2-10 0-16,-3 0 0 0,-4 6 1 15,-2 4 0-15,-3 4 1 16,-2 9 1-16,0 1 0 15,0 9 0-15,0-7 1 16,0 7 0-16,-2 14-1 16,2 10 1-16,4 12-4 15,1-3 1-15,2-3-2 16,4-6 1-16,6 2-1 16,5-4 0-16,-3-9-1 15,0-8 1-15,3-9-1 0,1-4 1 16,5-8 0-16,-4-6 0 15,-6-10 0-15,-7-4 0 16,-4-5 0 0,-4 6 0-16,-1 7 0 0,-2 11 0 15,-4 0 0-15,3 6 0 16,1 3-1-16,0 8 0 16,0-9-2-16,0 9 0 15,0 0-3-15,0 0 1 16,10 7-3-16,4 3 0 15,2 2 0-15,0 4 1 16,0-4 2-16,-2 4 0 16,0-3 2-16,-3-4 0 15,-4-5 1-15,-7-4 0 16,9 0 1-16,-9 0 1 16,7 3 0-16,-7-3 0 15,0 0 0-15,5-12 0 0,-3 3 2 16,-2-1 0-16,-4 0 2 15,-1 3 0-15,-2 1 4 16,7 6 0-16,-9-12 2 16,9 12 1-16,-3-10-5 15,3 10 1-15,-7-2-3 16,7 2 0-16,-7 5 0 16,3 2 0-16,0 9-2 15,1 3 1-15,-1 0-2 16,3-3 1-16,2-6-1 0,1-3 0 15,-2-7 0-15,0 8 0 16,0-8-1-16,0 0 1 16,0 6-1-16,0-6 1 15,0 0-1-15,0 0 1 16,0 0 0-16,0 0 0 16,0 0 0-16,0-11 0 15,0-1 1-15,0-3 1 16,0-4 2-16,2 1 1 15,1 1 0-15,1-4 1 16,-2 0 0-16,-2 2 0 16,-2 2 0-16,0 0 1 15,2-2-1-15,-2 0 1 16,-3 7 0-16,0 5 0 16,5 7 0-16,-2-9 0 0,2 9 0 15,-2-12 0-15,2 12-2 16,0 0 1-16,0 0-3 15,0 0 1-15,-3 7-3 16,6 10 0-16,1 9-2 16,-2 4 0-16,-4-5-1 15,0-2 1-15,-1-4-2 16,1-2 1-16,2-5-1 16,0-3 1-16,0-9 0 15,0 7 1-15,0-7 0 16,0 0 0-16,0 0 0 15,0 0 0-15,0 0 0 0,0-10 0 16,0-6 0 0,-2-3 0-16,-3-2 0 0,-4 2 0 15,0 2 0-15,0 0 1 16,0 6-1-16,2 6 1 16,7 5-1-16,-10-9 0 15,10 9 0-15,-9-3 0 16,9 3 0-16,0 12 0 15,0 9 0-15,2 6 0 16,5 3 0-16,3 1 0 16,1 4 1-16,-2-2 0 15,-4-8 1-15,0 0 0 16,1-8 1-16,1-1 1 16,0-8-2-16,-2 1 1 15,-5-9-1-15,11 7 0 0,-4-7-1 16,3-7 1-16,6-7-1 15,2-10 1-15,-2-11 0 16,-4-3 0-16,-5-3 0 16,-5 3 1-16,-6-1 1 15,-4 3 1-15,-8-4 2 16,-4 2 0-16,-3-2 2 16,-1 1 0-16,-5-6-1 15,-1 0 0-15,-1 0 1 16,-3 3 1-16,2 4-6 15,8 10 0-15,10 4-3 0,3 7 1 16,2-2-2 0,2 7 1-16,7 12-2 0,-3-9 1 15,3 9-5-15,0 0 0 16,0 0-1962-16</inkml:trace>
  <inkml:trace contextRef="#ctx0" brushRef="#br0" timeOffset="83673.5">30034 9239 1758 0,'0'0'0'0,"12"6"0"0,6-6 1 0,10 0 3 0,11-6 0 0,10 6 23 0,6 0 1 0,5-1-2 0,2-4 0 0,1-4 0 0,4-2 1 0,2 1 0 0,-6 0 1 0,-10-1-7 0,-14 3 1 16,-16 1 4-16,-11 2 1 15,-12 5-11-15,2-9 1 16,-14-1-7-16,-15 1 1 15,-13 2-3-15,-8 5 0 16,-5-1-3-16,2 1 1 16,5 0-10-16,6 1 1 15,40 1-1611-15</inkml:trace>
  <inkml:trace contextRef="#ctx0" brushRef="#br0" timeOffset="84005.97">30471 9018 1332 0,'0'0'0'15,"18"-7"9"-15,-8 2 1 0,-10 5 25 16,7 0 0-16,-7 0 32 16,0 0 1-1,0 0-17-15,0 0 1 0,0 0-6 16,0 0 0-16,2 5 5 16,-7 2 1-16,-6 5-6 15,-3 9 1-15,0 5-7 16,2 7 1-16,1 6-13 15,2 6 1-15,6 6-6 0,1 2 1 16,-1-4-4 0,-1-1 0-16,2-1-6 0,2-4 1 15,0-6-4-15,-1-13 0 16,-1-9 0-16,2-4 0 16,0-11-1-16,0 8 0 15,0-8-2-15,-7-5 0 16,-4-9-1-16,1-5 0 15,10 19-1729-15</inkml:trace>
  <inkml:trace contextRef="#ctx0" brushRef="#br0" timeOffset="84457.42">31106 8734 1791 0,'0'0'0'0,"0"7"12"0,2 7 1 0,1 14 18 0,-1 6 1 0,-4 8 30 0,4 3 0 0,9 3-27 0,1 1 0 0,1 9-5 0,-5 8 0 0,-2 12-5 0,-3 2 1 0,-6-6-6 0,-3-12 0 16,3-10-4-16,-1-17 1 15,3-16-4-15,1-14 1 16,0-5-4-16,-2-38 0 16,2 38-1738-16</inkml:trace>
  <inkml:trace contextRef="#ctx0" brushRef="#br0" timeOffset="87389.31">26816 11018 1355 0,'0'0'0'0,"0"0"41"0,-14 20 0 0,14-20 37 16,-5 10 1-16,5-10-30 0,0 0 1 0,-7 5-20 0,7-5 0 0,0 0-12 0,0 0 0 0,0 0-6 16,11-9 1-16,8-4-1 15,13-8 1-15,10-3 0 16,9-1 0-16,13 5 0 15,4-5 1-15,5 1-2 16,3 0 1-16,3 0 2 16,6 1 0-1,8-1 0-15,1-2 1 0,-10-3 0 16,-8 3 0-16,-7 5-2 16,-11 4 0-16,-17 6-3 15,-13 6 0-15,-10 3-9 0,-11 2 0 16,-7 0-2-16,-23 7 0 15,23-7-1548-15</inkml:trace>
  <inkml:trace contextRef="#ctx0" brushRef="#br0" timeOffset="87772.45">27056 11185 1276 0,'0'0'0'0,"0"0"-11"0,-3-7 0 0,3 7-26 0,10-14 1 0,8-2 39 0,8-6 1 0,11-11 17 16,8-3 1-16,9-6 25 16,10-1 1-16,12 5-1 0,5 5 0 15,0 7-3-15,-9 7 1 16,-10 7-10-16,-14 10 1 15,-17 9-3-15,-13 2 0 16,-18-9-1268-16</inkml:trace>
  <inkml:trace contextRef="#ctx0" brushRef="#br0" timeOffset="89838.07">30619 10409 615 0,'0'0'0'0,"0"0"15"0,0 0 1 0,-23 7 71 0,9-7 0 0,-5 0 164 0,0-1 1 0,1-1-201 16,2-3 1-16,0 3 2 15,0 0 1-15,2 2-13 16,2 0 1-16,1 0 1 15,2 2 1-15,2-2-17 0,0 0 0 16,7 0 0-16,-9 0 1 16,9 0-5-16,0 0 0 15,0 0-5-15,11-2 0 16,17-5 0-16,18-3 1 16,12-4-4-16,8-3 1 15,9-1-5-15,7-2 1 16,4-5-4-16,0-2 1 15,3 1-2-15,-5-2 1 16,-10 6-3-16,-17 6 1 16,-24 7 1-16,-11 6 0 15,-10 1-3-15,-12 2 1 16,-2 12-6-16,-16 6 0 16,18-18-1561-16</inkml:trace>
  <inkml:trace contextRef="#ctx0" brushRef="#br0" timeOffset="90255.46">30457 10541 1579 0,'0'0'0'0,"9"3"1"0,1-1 0 0,10 0-2 0,6-2 0 0,8 0 1 0,1-2 0 0,4-3 8 0,5-7 1 16,4 0 30-16,3-6 1 16,2-2 17-16,7-5 1 15,10-1-7-15,6 4 0 16,0 1-11-16,-4 0 0 16,-5 4-16-16,-7 1 1 15,-9 8-9-15,-14 8 1 16,-17 7-14-16,-13-2 1 15,-7-5-1550-15</inkml:trace>
  <inkml:trace contextRef="#ctx0" brushRef="#br0" timeOffset="95522.06">4133 13365 1467 0,'0'0'0'0,"-55"5"55"0,2 2 0 0,-7 4 60 0,-3 4 0 0,1 6-43 0,-2 0 0 15,-3-2-58-15,-7-4 1 16,-10 1 0-16,3-1 0 16,5-1-11-16,7 2 0 15,-3 5-3-15,-1 5 0 16,-3 3 0-16,8 9 1 15,9 11 2-15,5 6 1 16,8 6 2-16,2 3 1 16,7 0 2-16,5 8 0 15,0 6 0-15,1-2 0 16,-5-5 0-16,10-3 0 16,3-1-3-16,9 1 0 15,5-3-3-15,5 0 0 0,8-7-2 16,5-2 1-16,5-6-2 15,5-5 0-15,11-7-1 16,2-9 1-16,3-6-1 16,2-1 0-16,4-4 0 15,3-1 0-15,-2-1 0 16,11-4 0-16,11-4 0 16,5 1 0-16,3 1 0 15,-2 1 0-15,-6-3 0 16,-1-1 0-16,6-1 0 0,11-1 0 15,2 2 0-15,-4-2 0 16,-7-3 0-16,1-1 0 16,9 4 0-16,6 1 0 15,2-1 0-15,-2-2 0 16,-6-6 0-16,4 1 0 16,12 4 0-16,-4-2 0 15,-6-9 0-15,-6-3 0 16,5 0 0-16,4-2 0 15,5-1 0-15,-5-1 0 16,-8 0 0-16,2 1 0 16,8-1 0-16,1 4 0 15,-11 4 0-15,-1 6 0 16,-4 4 0-16,8 3 0 16,3 3-1-16,-3 1 0 15,-16 0-1-15,-4 1 1 16,-2 4-1-16,6-5 1 15,7-8-2-15,-4-2 1 0,-8-1 0 16,-6-2 0-16,-2-3 1 16,3-3 0-16,2 0 0 15,6 1 1-15,-1 2-1 16,-5 2 1-16,-6 0 0 16,-5 0 0-16,-8 3 0 15,2 2 0-15,5 0 0 16,-3 2 0-16,0-1 0 0,-2 1 0 15,0 0 0-15,-3-7 0 16,-9-8 0 0,-4-6 0-16,-2-5 0 0,1-7 0 15,1-9 0-15,-5-3 1 16,-2 0 1-16,-3-1 0 16,-2 3 0-16,-4 1 0 15,-7 5 0-15,-1 3 0 16,-8-1 0-16,-1 0 1 15,-4 2 1-15,-5-2 0 16,-4-7 0-16,1-5 0 16,-6-3 1-16,-9-6 0 15,-9-8 3-15,-4-1 0 16,-8 6 2-16,-7-3 0 16,-4 1 1-16,1 2 1 15,4 3-1-15,-4 0 1 16,-9 2 0-16,-4 2 1 0,-11 4 0 15,3 1 1-15,3 3-4 16,-6 0 1-16,-12-1-4 16,-5-2 0-16,4-2-2 15,-6 1 1 1,-14 1-2-16,-2 7 0 0,6 1 0 16,-11 10 1-16,-9 4 1 15,-7 6 0-15,4 5 0 16,-2 3 1-16,-7 7 3 15,-8 6 0-15,-11 4 0 16,1 5 0-16,4 2 5 0,6 1 1 16,5 3-2-16,1 2 0 15,-4 1 1-15,10 1 0 16,13-3-4-16,9 3 1 16,10 3-5-16,13 3 1 15,18 6-2-15,15 3 0 16,10 2-3-16,22 6 1 15,20 10-4-15,16-11 1 16,-2-45-1928-16</inkml:trace>
  <inkml:trace contextRef="#ctx0" brushRef="#br0" timeOffset="97121.03">17912 11337 1478 0,'0'0'0'0,"0"0"49"0,0 0 0 0,-19 12 41 0,1-3 0 0,-6-4-17 0,-8-3 1 0,-5-6-41 15,-4 1 0-15,-3-6-11 16,-11 2 0-16,-13 2-7 15,-8 0 0-15,-5 1-3 0,0 1 1 16,-4-1-4 0,-2 1 0-16,-8 1-1 0,-4-1 1 15,9 1-2-15,0 2 0 16,-7 2-1-16,4 3 1 16,-1 4-2-16,6 4 1 15,4 5-2-15,-3 6 1 16,-1 7-1-16,9 5 0 15,12 9 0-15,5 4 0 16,2 1 0-16,-4-2 1 16,6 6-1-16,-2 12 0 15,7 13 0-15,2 1 0 16,9 1 0-16,5-4 0 16,9-3 0-16,1 6 1 15,8 11-1-15,6-4 0 16,5-13-1-16,4-8 1 15,9 0-1-15,11-4 0 16,12-3-1-16,9-4 0 0,11-5-1 16,12 1 0-16,12-5 0 15,6-1 0-15,3-8-1 16,7-3 1-16,2 1-1 16,9-2 0-16,7-4 0 15,1 1 0-15,1-10 0 16,3-2 0-16,9-10 0 15,2-4 0-15,5-4 0 16,3-2 0-16,-3 0 0 16,6 1 0-16,6-3 0 15,0 2 0-15,-5 1 0 0,2 1 1 16,0 0-1-16,10 1 1 16,6 1 0-16,-5 2 0 15,-6 1 0-15,0 0 1 16,3-1 0-16,5-4 0 15,0-4 0-15,-7-3 0 16,-7-2-1-16,-1-3 1 16,4-3-2-16,-4-4 1 15,-12 0-1-15,-2 0 1 16,-2-2-1-16,-5-7 0 16,-7-5 1-16,-4-1 0 15,2-3 5-15,-10-1 0 16,-10-7 4-16,-6-3 1 15,-6-4 4-15,-5 3 1 16,-2 4-7-16,-8 6 1 16,-8 1-6-16,-10 1 0 0,-18 6 1 15,-7-2 1-15,-7-3 1 16,-8-6 0 0,-15-6-1-16,-9-4 0 0,-7 0 3 15,-8 2 1-15,-10-2-1 16,-4-2 1-16,-5-1-1 15,-2-2 1-15,-5-4-2 16,-6 1 0-16,-7 3 2 16,-4 6 1-16,-7 6-3 15,-4 4 1-15,-4 5-3 0,-6 6 0 16,-6 6 1-16,-6 3 0 16,-11 0-1-16,-9-1 0 15,-9-4-1-15,-12 3 0 16,-8 8-1-16,-14 3 0 15,-6 7-1-15,-9 1 1 16,-3 4-1-16,-10 2 0 16,1 10 0-16,-1 3 1 15,3 3 0-15,5 6 0 16,1 5 0-16,2 8 1 16,0 8-2-16,-5 17 0 15,-5 12-2-15,3 10 0 16,203-84-1951-16</inkml:trace>
  <inkml:trace contextRef="#ctx0" brushRef="#br0" timeOffset="99407.95">6934 10146 1433 0,'0'0'0'0,"0"0"90"0,0 0 0 0,0 0 12 0,0 0 1 0,-16 16-48 0,9-9 0 16,2 1-33-16,-4-2 0 15,9-6-11-15,-9 8 0 16,9-8-4-16,0 0 0 16,0 0-2-16,0 0 1 15,0 0-2-15,0 0 0 16,9 7-2-16,3 5 0 16,2 2-1-16,6 9 0 15,6 4-1-15,4 4 1 16,2-3-1-16,-4 0 1 15,-1-4-1-15,-1-3 1 16,2-2-1-16,0-9 0 16,-28-10-1527-16</inkml:trace>
  <inkml:trace contextRef="#ctx0" brushRef="#br0" timeOffset="99554.3">7273 10451 1422 0,'7'-4'0'16,"16"-3"48"-16,8-12 1 0,6-15 29 16,22-23 1-16,27-33-26 15,22-30 1-15,17-34-14 16,44-52 1-16,46-45-2 15,20-12 1-15,15-7 2 16,-6 23 1-16,-11 20-4 16,-23 37 1-16,-18 38-6 15,-46 3 0-15,-146 149-1666 16</inkml:trace>
  <inkml:trace contextRef="#ctx0" brushRef="#br0" timeOffset="108490.93">9349 12770 1959 0,'0'0'0'0,"0"0"34"0,0 0 0 0,-27-23 38 0,8 16 1 0,-11 0-22 0,-2 1 0 0,4 0-41 0,-4 5 0 16,-5-3-4-1,-11 8 1-15,-10 4-3 0,-2 8 1 16,0 1-1-16,2 7 1 16,3 4-3-16,-1 5 0 15,1-2-2-15,-5-1 1 16,-10-1-1-16,1 4 0 15,0 3-1-15,11 4 0 16,3 3-1-16,6 2 1 16,-1 4-1-16,-2 4 0 15,-3 1-1-15,0-4 1 16,6-1-1-16,3 1 1 16,7 2-1-16,7 1 1 15,9 4 0-15,6 2 1 16,3 0 0-16,3 0 0 15,2 2 0-15,0-3 1 16,6 0-2-16,3-1 1 0,0 10 0 16,0 4 0-16,0-3 0 15,0-3 0 1,3-1-1-16,3-1 0 0,3-3 0 16,-4 1 0-16,4 3 1 15,-1-2 0-15,1-1 0 16,0-2 1-16,3-4 0 15,11-1 0-15,2-1 0 16,5 3 0-16,2 1 0 16,3-2 0-16,6-3 0 15,5-2 0-15,-1-5 0 0,-4-3 0 16,3-3-1-16,-2 0 1 16,6-3-1-16,3-1 1 15,7-1-2-15,6 1 1 16,12-2-1-16,-2-2 1 15,-11-2 0-15,8 1 1 16,15-1-1-16,1 0 1 16,1 1-1-16,0-1 1 15,2 4 0-15,9-2 0 16,8-5 0-16,-2-1 0 16,-7-1 0-16,8 2 0 15,14-4-1-15,-5-3 1 16,-8-1-3-16,1-3 1 15,14 4-1-15,-4 2 0 16,-5-2 0-16,0-3 0 0,10 1 1 16,2-2 1-16,-8-4 0 15,1-4 1 1,4-4-1-16,3-3 1 0,7-5 0 16,-7-5 0-16,-3-6 0 15,2-1 0-15,-1-1 0 16,0-1 0-16,-4-3 0 15,2-4 0-15,10-4 0 16,-8-4 0-16,-11-9 0 16,0-6 0-16,8-1 0 15,-7-7 1-15,-16-9-1 0,-5-3 1 16,-2-4 0-16,-5-1 0 16,-8 1 1-16,-10-1 0 15,-3-4 0-15,-10-4 0 16,-54 82-1697-16</inkml:trace>
  <inkml:trace contextRef="#ctx0" brushRef="#br0" timeOffset="108953.82">13891 14770 1668 0,'3'-20'0'0,"11"-32"62"0,-5-16 1 0,-4-11 45 0,-10-3 0 0,-4-6-40 0,-7 0 1 0,-8-4-33 0,-6 2 0 0,-4 7-8 0,-1 3 0 15,-2 4-5-15,-4 3 0 16,-6 4-2-16,-8 5 0 15,-12 5-4-15,-5 4 0 16,-2 0-5-16,1 1 1 16,-3 2-4-16,-6 0 1 15,-16-5-2-15,-2 2 1 0,5 1-1 16,-9 0 0-16,-9-1-2 16,0 3 1-16,5 4-1 15,-5-1 1-15,-14-3-1 16,-3-1 1-16,8 2 0 15,-5 5 0-15,-3 4 0 16,-13 1 0-16,0 3-1 16,4-1 0-16,1 8 0 15,-3 4 1-15,-13 1-1 0,-4 5 1 16,-5 7-1-16,5 11 1 16,9 6-1-1,-4 6 0-15,-13 1 0 0,-3 6 0 31,-11 4-3-31,3 8 0 0,6 2-2 0,6 9 0 16,9 6-1-16,3 14 1 16,-1 17-1-16,10 14 0 15,8 12 0-15,14 25 0 16,9 30 0-16,1 18 1 16,112-175-1970-16</inkml:trace>
  <inkml:trace contextRef="#ctx0" brushRef="#br0" timeOffset="110390.84">8093 15559 1489 0,'0'0'0'0,"0"0"60"0,0 0 1 16,0 0 28-16,0 19 1 0,3-1-20 0,4-1 0 0,0 2-46 0,-1 4 0 0,-1 6-6 0,4 2 0 15,0-1-8-15,-6-1 1 16,8 9-5-16,1 5 1 0,-3 2-2 16,0-1 0-16,-4-10-2 15,4-8 1-15,-6-8-1 16,3-5 0-16,2-1-1 15,-2-5 0-15,-6-7-1 16,12-10 1-16,4-16-1 16,5-15 1-16,-1-18-1 15,4-7 0-15,1-3 1 16,5-1 0-16,3 1 1 16,6 3 0-16,7 2 2 15,-2 4 0-15,2 6 2 16,0 8 0-16,3 7 2 15,-5 3 1-15,-44 36-1612 0</inkml:trace>
  <inkml:trace contextRef="#ctx0" brushRef="#br0" timeOffset="111671.13">9659 15823 1119 0,'0'0'0'0,"0"0"16"0,0 0 1 0,0 0 61 0,0 0 0 0,0 0-15 0,0 17 0 0,0-17-24 0,5 14 0 0,1 0-18 15,2 8 1-15,5 7-4 16,-4 4 1-16,5 2-10 0,0 3 1 15,0 0-4-15,2 2 0 16,-2-4-3-16,-5-5 0 16,-2-10 4-16,0-5 1 15,-2-6 7-15,-1-3 0 16,-4-7 4-16,9-2 1 16,-1-10-3-16,15-19 1 15,9-23 11-15,5-24 0 16,9-27 5-16,3-16 0 15,10-14-3-15,4 0 0 16,13 10-7-16,-13 18 0 16,-63 107-1512-16</inkml:trace>
  <inkml:trace contextRef="#ctx0" brushRef="#br0" timeOffset="115668.38">20320 13767 1343 0,'0'0'0'0,"5"-16"37"0,6-1 1 0,5 1 41 0,-2-1 0 0,0 5-22 0,-2 3 0 16,-1 6-32-16,-4 1 1 15,2 0-11-15,-2 0 1 16,-7 2-4-16,0 0 1 15,9-3-3-15,-9 3 1 16,0 0-3-16,0 0 0 16,0 0 6-16,-7-9 1 15,-9 2 9-15,-11 0 1 0,-6 1 1 16,-3 2 0 0,3 6 0-16,-2 5 1 0,-2-2 10 15,-2 10 0-15,0 6-15 16,0 7 1-16,2 1-9 15,2 4 0-15,-4 2-6 16,-3 1 1-16,1-1-10 16,4-4 1-16,37-31-1635 15</inkml:trace>
  <inkml:trace contextRef="#ctx0" brushRef="#br0" timeOffset="116185">19726 14030 1388 0,'-2'7'0'0,"-3"12"21"0,1 3 0 16,4-1 49-16,0 7 0 15,0 13-5-15,2 1 0 16,5 3-28-16,2 1 0 15,5 10-7-15,-4 9 0 16,3 15-5-16,1 10 0 16,2 10-6-16,0 9 1 15,-2 9-13-15,-2 3 1 16,-3 0-2-16,0 7 1 16,-1 9-1-16,0 7 0 15,-1 1 2-15,-6 1 1 16,1-5 1-16,0-4 1 15,-2-5 1-15,3-9 0 16,1-18-1-16,3-6 1 16,5-6-1-16,1-4 0 15,-5-12-3-15,1-9 1 16,2-11-2-16,-2-12 0 0,0-12 0 16,-1-7 0-16,1-9-1 15,2-5 1-15,-4-5-2 16,0-3 1-16,2-3 2 15,3-2 1-15,-1-3 7 16,4-1 0-16,5-2-1 16,6 0 0-16,4-2-3 15,7 1 1-15,2 3-5 16,2 1 0-16,3 2-1 16,0 4 0-16,-9 3 0 15,2 2 0-15,-1 2-1 0,2 3 0 16,1 2 0-16,2 3 0 15,-4 2-1-15,2 4 0 16,-1 3-1-16,1 8 1 16,-5 11-5-16,-8 5 1 15,-26-50-1750-15</inkml:trace>
  <inkml:trace contextRef="#ctx0" brushRef="#br0" timeOffset="118167.95">32193 13628 1489 0,'0'0'0'0,"0"0"36"0,-6-21 1 0,6 21 52 0,-1-7 0 0,1 7-24 0,0 0 0 0,0 0-38 16,0 0 1-16,-7-8-11 15,7 8 0-15,0 0-6 16,0 0 1-16,16 0-7 0,3 0 1 15,16-2-2-15,9-10 0 16,11-4-1-16,7-1 0 16,6-2 0-16,1 0 1 15,-5-2 0-15,-2 0 0 16,1 6-2-16,1 3 0 16,-6 7 4-16,-5 1 1 15,-9-3 4-15,-9 4 1 16,-10 4 4-16,-9 5 0 15,-6-3 3-15,-3 1 1 16,-7-4 1-16,9 12 1 16,-7-4-2-16,-2 4 0 15,-4 6-1-15,-3-1 1 16,-3 4-8-16,-4 3 1 16,-4 4-6-16,0 3 1 15,2 2-4-15,2 5 1 16,2 5-2-16,1 4 1 0,1 1-2 15,1 6 0-15,5 7-1 16,3 9 0-16,-3 12-1 16,1 6 1-16,-1 0 0 15,-3 6 0-15,-4 3-1 16,1 3 1-16,1 4 0 16,2 3 0-16,-2 6-1 15,0 1 1-15,4-2-1 16,5-4 0-16,4-6 0 15,3-2 0-15,3-3 0 16,3-2 0-16,1-3 0 16,-2 1 0-16,-1 6 0 0,-3-2 0 15,1-4-1-15,-2-6 0 16,-1-7-2-16,-1-4 1 16,2-5 0-16,2-6 0 15,-2-9 0-15,-2-9 1 16,0-9-1-16,-3-6 1 15,0-2-1-15,-2-4 1 16,0-5 0-16,2 1 0 16,5 6-2-16,-4 0 1 15,-5-3-1-15,1 1 0 16,-1 4-1-16,0 1 0 16,0 0-1-16,1 2 0 15,2 5 0-15,3 2 1 16,-1-2 1-16,1 0 0 15,1 0 0-15,4-3 1 16,2-8 1-16,-2-2 0 0,-6-5 0 16,-3-2 1-16,2-8-1 15,0-3 1-15,-2-7-1 16,0 0 1-16,0 0 0 16,0 0 0-16,0 0 0 15,0 0 0-15,3 7 0 16,-3-7 0-16,0 0 0 15,0 0 0-15,0 0 1 16,0 0 0-16,0 0 0 0,0 0 1 16,0 0 1-16,0 0 1 15,0 0 0-15,0 0 1 16,0 0 1-16,0 0 1 16,-7 0 0-1,-14-5 1-15,-27 0-1 0,-15 5 1 16,-15 6 1-16,-22 10 1 15,-33 8-1-15,-24 4 1 16,-42 1-5-16,-16-3 0 16,215-26-1775-16</inkml:trace>
  <inkml:trace contextRef="#ctx0" brushRef="#br0" timeOffset="128600.42">21828 13614 1187 0,'0'0'0'0,"0"0"47"0,0 0 0 0,0 0 34 0,0 0 1 0,0 0-5 16,-18 6 0-16,18-6-28 16,0 0 0-16,0 0-19 15,-8 0 1-15,1-2-6 16,0-2 0-16,-6 3-2 16,1-1 1-16,-2-3-3 0,0-4 0 15,0 2 0-15,-4-3 1 16,-3 1-2-16,-2 0 0 15,5 4-4-15,-1 0 1 16,-8-4-1-16,1 2 0 16,3 4 0-16,0 1 0 15,-2-1-1-15,1 1 1 16,2 0-2-16,1 2 0 16,-2 0-2-16,0 0 1 15,2 0-2-15,0-5 0 16,0 2-3-16,-2-1 1 15,-4 1 1-15,1 3 0 16,0 3-1-16,-1 2 1 16,-1 2-3-16,-2-1 1 15,5 2-2-15,-3 3 1 16,-2-1-3-16,2 0 0 16,3 1-1-16,6-1 0 0,-2 0-1 15,1 1 1-15,-1-1-1 16,0 1 0-16,0-3 0 15,-2 3 0-15,-4 6-1 16,-1 2 1-16,2-2-1 16,-4-1 1-16,-2 3-1 15,4 0 1-15,1 0 1 16,4-3 1-16,4-1-2 16,1 2 1-16,1-3-3 15,1 0 0-15,5-3-1 0,2-1 0 16,4 2-2-16,0 2 0 15,3 0-3-15,0-2 0 16,-1-2 0-16,1 1 0 16,4 2 0-16,1 5 1 15,1 1 0-15,-3 3 1 16,3 2-1-16,-2 2 1 16,5 0 1-16,2 0 0 15,-1-5 1-15,1 2 0 16,4 4 0-16,-1 3 1 15,0-8 0-15,1-1 1 16,10 2-1-16,1-1 1 16,-1-3-2-16,0-2 1 15,5 1 5-15,2-1 0 16,0-3 0-16,-3-4 0 16,-4 1-2-16,1-1 1 0,8 0-1 15,0-1 1-15,-4-4-3 16,2 0 1-16,7 2-1 15,5 0 0-15,4-5 0 16,4 0 0-16,-6-1-1 16,-2 3 1-16,-1-1-1 15,-1 1 0-15,1-2 0 16,3-2 0-16,4 1 0 16,3 1 0-16,2-2 0 15,0-2 0-15,-2 1 0 0,-4 1 1 16,-1 0-1-16,-2 1 1 15,-1 1-1-15,-1 0 1 16,2-1 0-16,4-4 0 16,3-6 0-16,-2-3 0 15,-6-2 0-15,-5 1 0 16,-1 2 0-16,0-1 0 16,2-5 0-16,0-2 0 15,-2 0 0-15,-3 3 0 16,-1 4 1-16,-1 2 0 15,-7 3 0-15,-1 0 0 16,1-2 0-16,-4 0 0 16,-3 4 0-16,-6 0 1 15,0 2-1-15,-1 1 1 16,-4 0 0-16,-7 2 0 16,12-2-1-16,-3-1 1 15,0-1-1-15,-2 1 1 0,-7 3 0 16,11-3 1-16,-4-1-1 15,0 1 1-15,-2-6 1 16,0-1 0-16,2-4 1 16,1-4 0-16,-1-1-3 15,-4-1 1-15,2-3-2 16,1-1 1-16,-3 0-2 16,-1-2 1-16,-2 7-1 0,-2 1 1 15,0-1-1 1,-1-1 0-16,-1-1 0 0,-4 0 0 15,1-1 1-15,-4-3 1 16,-3 1 2-16,-2 0 1 16,0 0 2-16,0-2 0 15,-3-5 1-15,-2-1 1 16,-4 5 1-16,-3 2 0 16,-2 3-2-16,-2 5 1 15,-3 1-2-15,-2 4 0 16,-2 2 1-16,0 3 0 15,0 1 1-15,-1 1 1 16,-3 2-1-16,-4 1 1 16,-4 4 1-16,-6 3 0 15,2 2-2-15,4 2 1 16,9 3-9-16,8 3 1 16,8 4-3-16,7 0 1 15,19-19-1876-15</inkml:trace>
  <inkml:trace contextRef="#ctx0" brushRef="#br0" timeOffset="129965.98">24552 14487 1635 0,'0'0'0'0,"0"0"67"0,0 0 1 0,0 0 42 0,0 0 1 0,0 0-58 0,0 0 0 0,0 0-37 15,-23 3 1-15,7 4-10 16,-4 2 1-16,-3-1-5 0,-5 1 0 15,-7 1-1 1,0-1 1-16,1-2-1 16,-1-2 0-16,-4-3 2 0,-2 1 1 15,3 2 0-15,2 4 1 16,1 1 0-16,2 4 1 16,-6 4 0-16,-2 2 0 15,1 3 1-15,-1-2 1 16,1-2 1-16,6-4 0 15,9-1 0-15,4 5 0 16,2 7-3-16,5 0 0 16,7-3-3-16,7 1 1 15,5 10-3-15,9 1 1 16,7-2-1-16,7 0 0 16,6 3-1-16,3-1 1 15,4-4-2-15,-1-5 1 16,-3-7-1-16,0-2 0 15,2 0 0-15,5-1 0 16,5-6 0-16,4-4 0 16,4-3-1-16,3-5 1 0,3-1 0 15,1-2 0-15,-2-4 0 16,3 0 0-16,7 2 0 16,0 1 0-16,1-1 0 15,-6 0 0-15,-5 0 0 16,-3 3 0-16,3 4-1 15,3 2 1-15,6 0 0 0,-2-1 0 16,-6-2-1-16,-3-3 1 16,-1-1-1-16,0 0 1 15,5 3-1-15,-1 0 1 16,-1 2 0-16,-4-1 0 16,-3-4 0-16,-4-4 0 15,-3-2 0-15,-8 1 0 16,-8 3 0-16,0 2 0 15,3-2 0-15,-1-2 0 16,-10-1 0-16,-6 1 0 16,-6 2 3-16,-1 1 0 15,0 0 4-15,-4-1 0 16,-4 0 3-16,-5-1 0 16,-1-8 4-16,-6-5 0 15,-5-4 1-15,-4-1 1 16,-1 1-2-16,-4-1 0 0,-3-3-2 15,-3 1 1-15,1 6-2 16,0 1 0-16,-2-1-2 16,0-1 0-16,-5 2-1 15,-2-1 1-15,-4-4-3 16,-5-2 1-16,-7 0-2 16,-5 4 1-16,-2 5-2 15,-2 4 1-15,-1 6-2 16,-6 5 1-16,-12 8 1 15,-6 8 0-15,-6 11 0 16,-4 4 1-16,0 4-1 16,3 2 0-16,8 0-2 0,8 2 1 15,10 3-3-15,9 0 1 16,14-2-2-16,13-13 0 16,32-23-1939-16</inkml:trace>
  <inkml:trace contextRef="#ctx0" brushRef="#br0" timeOffset="131665.96">27684 15289 1646 0,'0'0'0'0,"0"0"46"0,0 0 0 0,0 0 31 0,0 0 0 0,0 0-37 0,-23-1 1 0,11-1-24 0,-2-1 0 16,0-3-12-16,-2 3 1 15,-5-2 1-15,-8 6 0 16,-6 8 1-16,-2 3 0 15,2 4 0-15,1 1 1 16,-1 4-1-16,-2 3 1 16,2 2-1-16,1 2 1 15,4-1-1-15,4 1 1 16,3-2-1-16,2 0 1 16,1 2-1-16,4-2 0 15,6-4 2-15,3 2 0 16,2 4-2-16,3 3 0 15,7 2-3-15,6 3 1 16,3 4-3-16,5 2 1 16,4 1-2-16,4 0 0 15,3 2-1-15,3-7 1 0,2-6-2 16,4-6 1-16,2-4-1 16,3-3 0-16,2-5 0 15,-1-2 0-15,1-3 0 16,0-4 0-16,2-2 1 15,3-1 0-15,-2 0 0 16,3 3 1-16,2 2-1 16,1 0 1-16,-2 0-1 0,0-2 1 15,0-2-1-15,0 1 0 16,1-1 0-16,3 1 0 16,1-3 1-16,2-1 0 15,0-1 2-15,-2-4 0 16,-2-4 0-16,3-3 0 15,1 3 2-15,1 2 0 16,1 0 5-16,-4 0 0 16,-1 0-2-16,-4 2 1 15,-4 0 4-15,-3 0 1 16,-2 1 1-16,2 3 0 16,2-1 0-16,-1 0 0 15,-4-1-2-15,-5-1 1 16,-2-1 1-16,-6-4 1 15,-6-1-3-15,-1-4 1 16,2-5-2-16,-2-2 0 0,-7 2 0 16,-2 0 1-16,-4-3-4 15,-1-6 1-15,-3-3-3 16,-3 3 0-16,-1 8-2 16,-4-1 1-16,-5-5-2 15,-2-4 0-15,-1-1-1 16,-1-3 0-16,-3-4 0 15,-4 0 1-15,-1 1-1 16,-1 1 0-16,3 0 0 16,-1 1 0-16,-7 4 2 15,-1 5 0-15,-2 3 0 16,-4 8 1-16,-7 4-1 0,-5 4 0 16,-5 4-3-1,-4 3 0-15,-2 3-2 0,-3 1 1 16,-6-1-1-16,-1-1 0 15,0 0 0-15,0 0 0 16,1-1-1-16,2-2 1 16,-1-6-1-16,-6-2 1 15,-5 4-1-15,-4 1 1 16,1 3-1-16,-1 2 1 16,-3 6-1-16,-2 7 1 15,-2 7-1-15,8 7 1 16,12 6-1-16,6 2 1 15,12-1-3-15,-3-4 0 16,1-5-6-16,8-21 0 16,41-5-1992-16</inkml:trace>
  <inkml:trace contextRef="#ctx0" brushRef="#br0" timeOffset="133249.75">30993 16369 1511 0,'0'0'0'0,"0"0"47"0,9-27 1 0,-5 2 33 0,-4 3 1 0,-2 8-11 0,0 7 0 0,2 7-28 0,-2-7 1 16,2 7-22-16,-12-5 1 16,-6 3-1-16,-6 4 0 15,-5 3-3-15,-6 0 1 16,-5-1-2-16,-4-2 0 15,-2 1 1-15,-2 6 1 16,0 6-4-16,1 3 1 16,3-1-3-16,5 0 1 15,4 2-6-15,6 2 1 16,8 0-5-16,4 3 1 16,1 5-3-16,3 3 1 15,6-1-2-15,4 2 1 16,5 3 0-16,1 0 1 15,2-3 1-15,2 0 1 16,2 3 0-16,2-4 0 16,-2-13-2-16,3 0 1 15,11 8-4-15,5 3 1 0,2-4-2 16,4-2 1-16,1-2-1 16,2 1 0-16,0 1 0 15,0 0 0-15,-2 1-1 16,2-3 0-16,4-3-1 15,1-3 0-15,1-4-1 16,-1-2 0-16,2 1 0 16,2 1 0-16,1-4-1 15,3-1 1-15,-2-2 2 16,-3 1 1-16,3 1 0 16,3 0 0-16,0-1 1 0,2 0 0 15,5-3 1 1,1 1 0-16,-5-1 2 0,-3 2 0 15,-1 2 1-15,-1-2 0 16,1-1 1-16,-1-1 0 16,-1 1 0-16,-1-3 0 15,3-4 0-15,-1 0 1 16,0-1 0-16,-1 1 0 16,0-1 0-16,-2-1 0 15,-2-4 3-15,0-1 1 16,0 0 1-16,0 1 0 15,-3 0-1-15,-3 1 1 16,-1-5-1-16,-3 1 0 16,-4 2-1-16,-2 1 1 15,-1-3-2-15,-5-2 1 16,1 1-5-16,-1-3 1 0,-1-7 0 16,-2-1 1-16,-3 2 0 15,0-1 1-15,-2-3 1 16,-2 0 1-16,-1 9-2 15,-4-2 0-15,0-5 0 16,-2-1 0-16,-3 8-1 16,0 5 0-16,0 2-1 15,-1-1 1-15,1-1-2 16,0-2 1-16,-4 4-3 16,0 0 1-16,-1-4-2 15,-2-4 0-15,-4-1-1 0,-4-5 0 16,-4-5 0-16,-3-4 0 15,-1-7 0-15,-2 0 0 16,4 4 0-16,-1 3 0 16,-1 4 0-16,-2 3 0 15,0 3-1-15,-3 2 0 16,-6 2-3-16,-5 6 0 16,-5 4-5-16,-4 5 1 15,-3 6-5-15,-3 2 1 16,3-3-5-16,0-2 1 15,-4-5 8-15,-5 1 1 16,-2 3 3-16,-2 1 1 16,0-6 1-16,-1-2 1 15,-3-1 0-15,-2 1 0 16,-8 4 0-16,-5 5 0 16,-9 9 0-16,-11 6 0 15,-10 4 0-15,-14 2 0 0,-16 0-1 16,-11-7 1-16,152-14-1947 15</inkml:trace>
  <inkml:trace contextRef="#ctx0" brushRef="#br0" timeOffset="150480.68">22916 13822 1321 0,'0'0'0'0,"0"0"59"0,6-17 1 0,-6 17 79 0,0 0 1 0,0 0-61 0,0 0 1 16,0 0-32-16,0 0 0 16,0 0-18-16,0 0 0 15,0 0-6-15,0 0 0 16,7 5-6-16,-2 2 1 16,0 1-6-16,-3 6 0 15,5 7-5-15,0 5 1 16,2 2-1-16,-4-4 1 15,-1-5 1-15,-1-5 0 16,1-6-2-16,1-1 0 16,6-5-1-16,14-9 0 15,10-14-2-15,11-18 1 16,7-27-2-16,14-17 1 16,17-23-5-16,6-3 1 15,0-10 0-15,-23-1 0 0,-67 120-1690 16</inkml:trace>
  <inkml:trace contextRef="#ctx0" brushRef="#br0" timeOffset="157497.5">21320 14523 1467 0,'0'0'0'0,"0"0"63"0,0 0 0 0,0 0 9 0,0 0 0 0,0 0-17 16,-18-16 1-16,11 8-25 15,-1-1 1-15,-5 4-18 16,1 1 0-16,0 3-4 16,-6 1 0-16,-7 1-2 0,-3 1 1 15,0 2-1-15,3-1 0 16,9 0 0-16,-1 1 0 15,-10-2 0-15,4-2 0 16,9-2 0-16,-2-2 0 16,4-1-2-16,1-2 1 15,2 2-1-15,-1 2 1 16,-4-1 1-16,1 4 0 16,5-3 0-16,-1 3 1 15,-2 3-5-15,2-1 1 16,-3 3-4-16,1 2 1 15,3 0 0-15,-6 3 0 16,-2 2 0-16,-2 1 1 16,0-3 1-16,2-1 0 15,4-1 0-15,2 3 0 16,-8-3-1-16,2-1 1 0,5-3 0 16,3 1 0-16,-3 4 0 15,-1-1 1-15,1 1-2 16,4-2 0-16,7-7 1 15,-5 12 1-15,-2-2 0 16,0 4 1-16,1 0 0 16,3 0 0-16,-6 0 0 15,2-1 0-15,0 1-1 16,0 4 1-16,0 1-2 16,0 0 1-16,1-5-1 15,3-2 0-15,1 0-2 0,0 0 1 16,1 2-1-16,-1 0 0 15,2-1-1-15,0 1 0 16,0 0 0-16,2 2 1 16,1 3 0-16,2 1 0 15,-3 0 0-15,2-5 0 16,-1 1-1-16,1-6 1 16,1 2-1-16,-1 2 1 15,4 3-1-15,3 1 0 16,-2-5-1-16,0 0 1 15,5-1-1-15,3 0 1 16,-1-2-1-16,0-3 0 16,0 0 0-16,0 0 0 15,2-2 0-15,-3 0 0 16,3 2 0-16,-2-2 0 16,0-1 1-16,-2-2 0 15,-3-1 1-15,-1 1 0 0,2 2 2 16,3-1 1-16,2 1 0 15,-3-1 1-15,0 2-1 16,2 2 0-16,5 0-1 16,2-2 0-16,2-3 0 15,0-2 1-15,-1 0-1 16,5 0 0-16,6 0 2 16,-3 0 1-16,-8 0 5 0,1 0 0 15,2 0-3-15,1 0 0 16,-7 0-2-1,0 0 1-15,0 0-3 0,-1 2 0 16,-1-1-3-16,2 1 0 16,6-2-1-16,-3 0 1 15,-1 4-1-15,-3-1 0 16,-1 2 0-16,2 2 0 16,2 2 0-16,0-1 0 15,-3-1 0-15,-1-1 0 16,0 0 1-16,1 3 0 15,-1-2-1-15,1-2 0 16,-6 2-1-16,2 4 1 16,-1-3-1-16,3 1 1 15,0-2-1-15,-1-2 0 16,1 0 0-16,0 0 1 16,1 1 0-16,6-1 0 0,3 2 0 15,0-2 1-15,-1-2-1 16,-1 1 1-16,6 1-1 15,3 0 1-15,2-1-1 16,-3-6 0-16,-8-2 0 16,1-1 1-16,1-2 0 15,0 0 1-15,-3 2-1 16,1-2 0-16,6-3 1 16,0 1 0-16,-2 1 0 15,0-1 1-15,5 0-1 16,2-1 1-16,2 0 0 0,0-1 0 15,-4-1-1-15,-3-4 1 16,-6 1 0-16,1-1 0 16,1 1-1-16,0-1 1 15,-5 4 0-15,0-2 0 16,5-1-1-16,0-3 1 16,-10 8-2-16,-4 1 1 15,-5 2-1-15,0 0 0 16,-2-1 1-16,0-1 0 15,2 0 2-15,-6 1 0 16,2-3 2-16,-5-4 0 16,-3-6 1-16,-1 0 0 15,-1 2 0-15,-2 0 1 16,0 2-1-16,0 1 0 16,0 1-3-16,-5-1 1 15,1 2-1-15,2 2 1 16,2 4-2-16,-2-3 0 0,-3-1-1 15,0-2 0-15,-4 0-1 16,0 2 1-16,0 2-1 16,0 0 0-16,0-1 1 15,0 1 1-15,-1-1-1 16,-6 1 1-16,0-2 0 16,-2-2 0-16,-1 2 0 15,1 0 1-15,-5-4 0 16,0 2 0-16,2 4 3 15,0 0 1-15,-1-2-4 0,3-2 0 16,3 0-1-16,0 0 0 16,-3-3-1-1,-1-1 1-15,6 6-2 16,0 2 1-16,-2-2-1 0,2 0 1 16,1 1 0-16,-3 1 0 15,-10-2 0-15,-2-2 1 16,5 4-1-16,0 1 0 15,-4 0-1-15,1 1 0 16,3-1 0-16,1 2 0 16,5 0-1-16,-1 2 1 15,4 0-1-15,-4 3 1 16,-7 2-1-16,-1 2 0 16,-4-2-1-16,-2 0 1 15,-2 1-1-15,-1 1 0 0,-2 0 0 16,-5 0 0-1,3-1 0-15,2 1 0 0,0 3 0 16,-4 2 0-16,-3 4 0 16,-2 2 1-16,-5 8 0 15,-4 3 0-15,2 8 1 16,2 7 0-16,-6 13-1 16,-6 7 1-16,-10 7-1 15,-1 5 0-15,2 3-2 16,-8-17 0-16,87-57-2097 15</inkml:trace>
  <inkml:trace contextRef="#ctx0" brushRef="#br0" timeOffset="161079.03">31177 8473 1097 0,'0'0'0'0,"-7"-21"22"0,1 5 0 0,-1 4-3 0,-7 0 0 0,-12-5-11 0,-8 0 0 0,-3 8-7 16,-3-1 1-16,-3-4-1 16,1 3 0-16,3 10 0 15,0 1 1-15,-3-4 0 16,-6 8 0-16,-1 4 4 16,-2 4 1-16,0 6 3 15,1 1 1-15,4-2 3 0,4-1 1 16,3 1-1-16,4 0 0 15,7 4-1-15,1 0 0 16,3 0-2-16,-3-1 1 16,-3 1 6-16,2 2 0 15,7-1 2-15,-2 2 1 16,-4 6-1-16,3 1 0 16,3 2-1-16,5 0 1 15,5 1 5-15,2-1 0 16,-1 5-5-16,-1-1 0 15,2-13-10-15,1 5 0 16,-3 4-4-16,4 5 0 16,5 2-3-16,0 1 0 15,-1 4 1-15,3 0 0 0,2 6 0 16,1 2 1-16,-1 1 4 16,0 0 0-16,-2-1 6 15,1 1 0-15,5 1 1 16,-1 2 1-16,-3 0 0 15,0-8 1-15,-1-6 3 16,3-3 1-16,1-5 3 16,0-4 0-16,1-5 5 15,2-2 1-15,5-3-7 16,3-1 0-16,5 1-7 0,5 0 0 16,4-2-3-16,4-2 0 15,1 4 3-15,2-4 1 16,2 1-1-16,-4-4 0 15,-7-1 0-15,2-4 1 16,7-2-8-16,4-4 0 16,1-4-5-16,1-4 0 15,1-4-3-15,3-3 1 16,5-4 3-16,-3 1 1 16,-5 4 3-16,-2-1 1 15,-3-3 0-15,2 1 0 16,3 2 2-16,0-1 0 15,0 1 0-15,0-7 1 16,4 2-2-16,-1 0 1 16,-2-1-2-16,-3-1 1 15,0-3-3-15,1-2 0 0,-1-1-1 16,0-1 1-16,2-6-2 16,0-5 0-16,-3-8-2 15,-6 4 1-15,-7-1-2 16,-5 2 1-16,-1 2-2 15,-5-1 1-15,-1-3-1 16,-4 0 0-16,-5-1 1 16,-3-2 1-16,-4 0 1 15,-4-5 1-15,-3 2 0 16,-5 3 0-16,-4 3 0 16,-5 0 1-16,-4 1-3 15,-3-6 1-15,-4 0-3 0,-5 1 1 16,-7-4-2-16,-2 5 1 15,-3 0-2-15,0 3 1 16,-3 4-1-16,-4 7 0 16,-11 5-1-16,-5 5 1 15,-11 6-1-15,-16 13 1 16,-19 16-1-16,-16 5 1 16,134-19-1867-16</inkml:trace>
  <inkml:trace contextRef="#ctx0" brushRef="#br0" timeOffset="163849.7">22879 14424 1422 0,'0'0'0'0,"0"0"63"0,0 0 1 0,0 0 44 0,0 0 0 0,0 0-46 16,0 0 1-16,0 0-38 15,0 0 0-15,0 0-8 16,0 0 0-16,0 0-6 0,0 0 0 15,0 0-3-15,0 0 1 16,0 0-2-16,0 0 1 16,7 24-1-16,-1-13 1 15,-3-1-1 1,4-1 1-16,7 10-2 0,2 0 1 16,-3-7-1-1,-3-3 1-15,3-1-3 0,-1 1 1 16,-3-6 0-16,-9-3 1 15,9 4 0-15,-9-4 0 16,8 5 1-16,-8-5 1 16,9-5 5-16,2-5 0 15,3-13 5-15,4-8 1 16,-1-5 2-16,10-9 1 16,13-21-2-16,10-17 1 15,-50 83-1730-15</inkml:trace>
  <inkml:trace contextRef="#ctx0" brushRef="#br0" timeOffset="170928.64">23119 16404 1511 0,'0'0'0'0,"0"0"35"0,0 0 0 0,0 0 31 0,0 0 1 0,0 0-22 0,0 0 1 16,0 0-24-16,-7-17 0 15,5 10-9-15,2 7 1 16,-1-7-3-16,1 7 0 15,-6-12 4-15,1 5 0 0,0 2 0 16,-4-1 1-16,0-2 2 16,-3-4 1-16,-8-6-1 15,-1-1 0-15,5 2 0 16,1 1 0-16,-5-3-7 16,-1 2 1-16,2 3-4 15,-1 6 1-15,-3 1-1 16,-1 5 0-16,-5 2-3 15,-1 5 0-15,-1 2-3 16,1 2 1-16,5-1-2 0,0-2 0 16,-7-5-1-16,1-1 1 15,1-1 1 1,0-3 0-16,0 1 1 0,-2-1 0 16,0-1 1-16,2 0 1 15,7 3-1-15,-3 2 0 16,-2 5 0-16,1 0 1 15,1 2 0-15,-1 0 0 16,-6 0-1-16,1 0 1 16,6 0-5-16,-3-2 0 15,-6-3-4-15,-4-4 0 16,-1-3-4-16,1-2 0 16,5 0 3-16,3 2 0 15,-3 0 4-15,-1-2 0 16,3 0 1-16,0 2 0 15,4 3 1-15,-5 0 0 0,-8 2 5 16,-1 2 0-16,-6 3 4 16,2 4 1-16,-1 0 4 15,1-3 1-15,7-2 0 16,0-2 1-16,6-4 0 16,-3 0 0-16,-3 0-3 15,-1-1 1-15,-2-2-2 16,-3-2 0-16,5 2-3 15,-1 1 0-15,1 1-1 16,1 1 0-16,5 4-1 0,1 1 1 16,-4 2-2-16,2 2 0 15,3 2-1-15,-3 1 0 16,-2-1-3-16,-4 0 1 16,-3 5-2-16,7-1 0 15,2-2-1-15,5-1 1 16,1 4-1-16,5-2 1 15,6-5-1-15,0 3 0 16,-5 11 0-16,2 0 1 16,7-4-1-16,4 1 1 15,1 1-1-15,-2 3 0 16,-3 2-1-16,0 1 0 16,2-6 0-16,1 0 0 15,6 7-1-15,-4 0 1 16,0-6-1-16,0 1 1 15,4 2-1-15,5-1 1 16,0 2-1-16,0-1 0 16,4-4 0-16,1 2 0 15,4 5-1-15,1 1 0 0,3 1 0 16,1-2 0-16,0-5-1 16,0-1 1-16,4 1 0 15,1 0 0-15,2 0 0 16,0-2 0-16,2-4-1 15,2-1 1-15,14 0-1 16,1-2 0-16,3-3 0 0,1-1 0 16,3 3 0-16,1-1 0 15,-4-1 0-15,-3-2 1 16,3-2 0-16,3 0 0 16,6 2 0-16,-2-3 0 15,6-6 0-15,-2 2 1 16,-3 3 0-16,0 1 0 15,-8 1 0-15,2 0 1 16,1 0-1-16,3-1 1 16,1-3 0-16,2 3 0 15,3 3 0-15,-7 0 0 16,-4-2 0-16,-3 0 1 16,-7 4-1-16,4-2 1 15,3-6-1-15,1-1 0 16,1 0 0-16,3 0 0 15,5-3 0-15,-5-2 0 16,-4 0 1-16,-5 3 0 16,-2 0 1-16,-5-1 1 0,-1-2 1 15,2-1 0-15,7 3 1 16,0-1 0-16,-6-1-1 16,1-2 1-16,-3 0-1 15,1 0 0-15,0 1 2 16,-4-1 1-16,-3 1 0 15,-4 0 0-15,0-3-1 16,0-2 1-16,2-1-1 16,-2 0 1-16,-3 2-2 0,2-2 1 15,2-6-2-15,1 1 1 16,-3 3-2-16,-1 2 0 16,1 0-1-16,-3-2 1 15,3 0-1-15,-6 2 0 16,3 0-1-16,-3 0 1 15,4 0-2-15,0-2 1 16,-8-3-1-16,1-1 1 16,0 1-1-16,-6 0 1 15,2-2-1-15,-2 2 1 16,-1 8-1-16,-3-3 1 16,-1-11 0-16,0 2 0 15,0 9 2-15,-1 2 0 16,-1-4 0-16,0-3 0 15,2-2 0-15,0 1 0 16,0 8-1-16,0 0 0 16,0-2 0-16,-2-4 0 0,1 0 0 15,-3 1 0-15,-1-2 0 16,-4-6 1-16,-3-3 1 16,-4-3 1-16,-2-4 3 15,-1 3 0-15,3 6 4 16,0 2 0-16,-2 1 1 15,1 4 1-15,1 1 1 16,-2 2 0-16,-5 2-3 16,2 0 0-16,3 3-7 15,-8-8 0-15,26 17-2033 16</inkml:trace>
  <inkml:trace contextRef="#ctx0" brushRef="#br0" timeOffset="177127.24">26880 10916 1175 0,'0'0'0'0,"0"0"50"0,0 0 0 0,0 0 47 0,0 0 1 0,0 0-37 0,0 0 1 0,0 0-34 16,0 0 1-16,19-15-10 16,-1 15 1-16,12 0-7 15,12-4 0-15,8-4-2 16,8-6 0-16,9-7-3 15,9-3 1-15,8 0 5 16,8-2 1-16,5-5 2 16,0-1 1-16,-2-2-2 15,2-4 0-15,6-4 7 0,-10 4 0 16,-13 7 3-16,-10 8 0 16,-8 6-11-16,-14 7 0 15,-19 6-11-15,-11 4 1 16,-18 0-1496-16</inkml:trace>
  <inkml:trace contextRef="#ctx0" brushRef="#br0" timeOffset="177610.71">26915 11089 1198 0,'0'0'0'0,"-7"4"44"0,-2-1 0 0,2-1 40 0,0-2 1 0,0 0-24 16,7 0 1-16,-9 4-28 15,9-4 0-15,0 0-12 16,-1-7 1-16,1 7-2 0,17-12 1 16,18-11-1-16,11-1 1 15,13-6-4-15,2 3 0 16,3-1-3-16,3 2 1 15,5 2-3-15,6 1 0 16,3 1-2-16,0-1 1 16,-3-8 2-16,1 2 0 15,7 3 6-15,3 0 1 16,-3 0 2-16,-8 3 0 16,-10 3 1-16,-9 7 0 15,-17 13-9-15,-19 14 1 16,-23-14-1582-16</inkml:trace>
  <inkml:trace contextRef="#ctx0" brushRef="#br0" timeOffset="184259.61">18731 10928 1343 0,'0'0'0'0,"0"0"31"0,0 0 1 0,0 0 37 0,0 0 0 0,0 0-20 0,0 0 1 15,0 0-25-15,0 0 0 16,17 4-10-16,-11 6 1 16,-3 6-4-16,4 5 0 15,0 3 0-15,0 0 1 16,0 6 1-16,-1-4 1 16,-1-7 2-16,2-4 1 15,2 8-2-15,1-3 0 16,8-2 2-16,2-4 0 15,-1-2-3-15,4-5 1 16,10-6-1-16,4-4 1 16,2-9-3-16,2-16 1 15,-8-8-2-15,4-8 0 16,7-14 8-16,8-6 1 0,9-2 4 16,5-2 0-16,-1-1 0 15,-2-5 1-15,-3-6-11 16,6 2 0-16,6 9-6 15,4-7 0-15,-76 76-1665 16</inkml:trace>
  <inkml:trace contextRef="#ctx0" brushRef="#br0" timeOffset="-129305.39">22703 15573 1467 0,'0'0'0'0,"0"0"51"0,0 0 1 0,0 0 44 0,-19-8 1 0,19 8-41 0,-13-7 0 16,4 5-34-16,-6-7 0 16,-10-8-9-16,-2 0 1 0,6 3-4 15,0 0 1-15,-4-3-2 16,-5-2 0-16,0 5-1 15,0-3 1-15,-1-4-1 16,-1-2 1-16,0 1-1 16,2 3 1-16,4 3-1 15,1 4 1-15,-5 2-1 16,-2 1 0-16,-5-1 3 16,-3 1 1-16,-1 2 1 15,1 4 0-15,-3 1-1 16,1 2 0-16,1 3-1 0,8-1 1 15,6-2-3-15,-1 2 0 16,-5 1-2-16,-1-1 0 16,4-4-3-16,0 1 1 15,-5-1-3-15,-4 4 1 16,-3 3-1-16,-2 2 0 16,1 3 0-16,4 0 1 15,6-1 0-15,-1 0 0 16,-3 1 0-16,0 0 1 15,2-1 0-15,0-4 1 16,-6-1 0-16,-1-2 0 16,-2-1 0-16,0 3 1 15,0 1-3-15,3 0 0 16,6-3-2-16,-2 1 0 16,3 4-1-16,-3 4 1 15,-7 2 0-15,-2 3 0 0,2 1 0 16,4 1 1-1,3-1 1-15,3 0 0 0,8-1 0 16,-3-1 0-16,5 6 0 16,4 2 0-16,3-3-1 15,2-1 1-15,3-5-2 16,2 0 1-16,2 3 0 16,1 4 0-16,0 0-1 15,2-2 0-15,5-7-1 16,0 2 1-16,4 7-1 0,1-2 0 15,-3-2 0-15,5 2 0 16,7 7-1-16,-2 0 1 16,-1-10-1-16,-2 1 0 15,3 5 0-15,2 1 0 16,0-6 0-16,4 1 0 16,1 1-1-16,4 1 1 15,2 1-1 1,0 0 1-16,-1 0-1 0,4-1 1 15,4 3-1-15,-4-1 1 16,-1-3-1-16,-1-1 1 16,3-3 0-16,1-3 1 15,-2-1-1-15,3-4 1 16,7-2-1-16,4-3 1 16,5-2-1-16,3 1 1 15,1 3-1-15,0 1 1 16,-1 5 0-16,-1 4 0 0,-1 2 0 15,-1-1 0-15,4 1 0 16,2-4 0-16,2-3 0 16,-4-2 0-16,4-2 0 15,-2-2 0-15,-4-1-1 16,0-4 1-16,1-1-2 16,-1-2 1-16,6-2-8 15,-6 3 1-15,1 8-8 16,-3 1 1-16,1-2-3 15,-7 1 0-15,-8 1-1 0,-1 2 1 16,-6-2-2-16,2-1 0 16,8-4 17-16,-3-2 1 15,-4-3 2-15,-7-4 0 16,5-3 4-16,-1-2 1 16,-3 2 7-16,0 0 1 15,-3-4 1-15,1-1 0 16,-7 1-4-16,-2 3 0 15,-1 2 4-15,-2 1 0 16,-2-1 4-16,0 1 1 16,2-2 0-16,3-2 0 15,2 2-1-15,0 2 1 16,-2-3-3-16,3-2 0 16,-5-2-1-16,3-2 1 15,-1-4-3-15,2 4 1 16,-7 5-4-16,2 2 1 15,1-4-3-15,-1 1 0 0,-3 3-1 16,-3 0 1-16,1 0-2 16,-3-4 0-16,1-5 0 15,0 0 0-15,0 4-1 16,-2 0 1-16,0 0-2 16,-2-2 1-16,-2-1-2 15,-3 0 1-15,-2-5 1 16,1 1 0-16,-1 3 2 15,2-1 0-15,2-7 2 16,-3 3 0-16,0 8-1 0,-3 3 0 16,-1-1 0-1,-2-3 0-15,-8-3-2 0,1-1 1 16,0 1-1-16,-7-1 1 16,-6-1-1-16,-8 0 1 15,-7-1-2-15,-6 3 1 16,-7-1 0-16,-7 4 0 15,-6 2-1-15,-15 8 0 16,-18 9-1-16,-10 13 0 16,-14 4-2-16,-18 5 1 15,150-22-2019-15</inkml:trace>
  <inkml:trace contextRef="#ctx0" brushRef="#br0" timeOffset="-125903.68">18646 15760 1119 0,'0'0'0'0,"0"0"42"0,0 0 1 0,0 0 41 0,0 0 1 0,0 0-24 0,0 0 0 15,0 0-24-15,-14-17 1 16,14 17-18-16,-5-4 0 16,5 4-3-16,-14-1 0 15,7 1 3-15,1 1 0 16,-3 1 1-16,4 2 1 0,-4-1-2 16,0 1 0-16,9-4-1 15,-8 1 1-15,8-1-4 16,0 0 0-16,-7 4 0 15,7-4 0-15,0 0-3 16,0 0 1-16,0 0 0 16,15 0 0-16,-6 0-2 15,2 0 1-15,-2 0-4 16,3 0 1-16,0 0-3 0,8 1 1 16,-3 1 5-1,6 2 1-15,-3-1-5 0,6-1 1 16,9-2-2-16,1 0 0 15,4 0-2-15,6-2 1 16,0-1-3-16,3-1 0 16,-8 1-2-16,0 3 0 15,-1-4 0-15,1 8 0 16,-1-1-1-16,4 2 0 16,0 2-1-16,1 0 1 15,0 0-1-15,0 0 1 16,-5 0 0-16,-5 0 0 15,-6 2 1-15,-1-1 0 16,5-1 0-16,4-3 1 16,2-3 1-16,2 1 0 15,3 0 1-15,3 1 0 16,-1 2 2-16,-2 2 0 0,-8 2-4 16,-5-4 0-16,-1 4-2 15,0 3 0-15,-5 4-1 16,0-3 1-1,-8 0-1-15,1-3 1 0,-2-3-1 16,0 0 1-16,-2 0 0 16,-2 1 0-16,2-4 1 15,1-1 0-15,-8-1 0 16,3 0 0-16,4-1 0 16,-1 1 1-16,1-2-1 0,0 2 0 15,-5 0 0-15,1-1 0 16,4 1 1-16,0-2 0 15,-3 0-1-15,-2 0 0 16,1 0-1-16,5 2 1 16,2 0-1-16,-1-1 0 15,-5 1-1-15,-11-2 0 16,9 0-1-16,-9 0 1 16,0 0-1628-16</inkml:trace>
  <inkml:trace contextRef="#ctx0" brushRef="#br0" timeOffset="-124839.46">20311 15573 1265 0,'0'0'0'0,"-16"-1"22"0,4-3 1 0,0 2 57 0,-1 1 0 0,3-3-19 0,-3 2 0 0,-4 4-22 0,-1 2 1 16,7-4-11-16,-1 0 0 15,2 1 2-15,1 1 1 16,9-2-8-16,-9 2 0 16,9-2-1-16,0 0 1 15,-7 0-6-15,7 0 1 16,0 0-4-16,0 0 1 15,0 0-3-15,0 0 0 16,-4 8-5-16,4-8 1 16,11 14 0-16,-2-2 1 15,5 4-2-15,3 3 1 16,5 5-1-16,1-1 1 16,1-4-3-16,3 0 0 15,-1 3-2-15,1 3 1 16,-3-3-1-16,1 1 0 0,-2-1-1 15,-4-1 0-15,1-4 0 16,-3-3 1-16,-1-4-1 16,-2-1 0-16,-1 0 0 15,-3-1 0-15,-1-2 0 16,0-1 1-16,-7 2 0 16,-1 0 0-16,-1-7 0 15,0 0 1-15,0 8-1 0,0-8 0 16,-3 12 0-16,3-12 1 15,-5 9-1-15,5-9 0 16,-7 0-2-16,7 0 1 16,-13 0 0-16,6 0 0 15,0 0-3-15,0 0 1 16,7 0 0-16,-9 2 0 16,9-2 1-16,-9 3 0 15,1-1 0-15,-1 1 0 16,0 1-1-16,0 1 1 15,-1 2-1-15,-1 2 0 16,0 1 0-16,-1-3 0 16,-6 0-1-16,-3-2 1 15,0 2-1-15,-7 2 0 16,-4 1 0-16,-1 0 0 16,1 2 0-16,2 4 0 0,0 0 0 15,-2-1 0-15,2 1 0 16,4-1 0-16,3 1 0 15,2-1 0-15,-1 1 1 16,3-2 0-16,7-7 4 16,-2-2 0-16,5 0 3 15,0 0 1-15,0 1 2 16,9-6 1-16,-9 3 1 16,9-3 0-16,0 0-1 15,0 0 0-15,0 0-3 0,0 0 1 16,-1 7-4-1,1-7 1-15,7 5-3 0,0-3 0 16,-7-2-1749-16</inkml:trace>
  <inkml:trace contextRef="#ctx0" brushRef="#br0" timeOffset="-122622.27">22251 12742 951 0,'0'0'0'0,"0"0"45"0,-17 5 1 0,17-5 57 0,-13 0 1 0,1-3-22 0,-7 1 1 0,-8 2-13 16,1 2 1-16,1 0-31 15,-1-2 0-15,-6-2-10 16,-2 2 0-16,10 5-10 16,-5 0 0-16,-6 0-5 15,0 2 1-15,5 0-5 16,0 2 0-16,-5 1-1 15,-4-1 0-15,-5-2-1 0,-4-2 0 16,-1 0 1-16,-2 6 0 16,5 1 0-16,3 2 0 15,5-1-2-15,2 3 0 16,1 0-2-16,2 1 1 16,-5 5 1-16,1-1 0 15,0-4 0-15,2 1 0 16,3 3 0-16,4-1 0 15,2-1-2-15,3 0 1 16,3-3 7-16,3 1 1 16,1-1 15-16,5-1 1 15,-1 3-15-15,5 1 1 16,3 3-6-16,1 1 0 16,6-2-5-16,-1 1 1 15,5 4-5-15,4 0 1 16,1 2-2-16,0-2 1 15,-1-4-2-15,0 4 0 0,8 0-1 16,0-2 1-16,-8-6 0 16,5-5 0-16,10 3-1 15,3-2 0-15,-10-6 0 16,4 1 1-16,7 3 0 16,-4 0 0-16,-1 2 0 15,0 0 0-15,3 2 0 16,-3-1 0-16,1 1 0 15,4-6 0-15,5 2 0 16,4 2 0-16,2 3 0 16,1-3 0-16,2 0 0 0,0 2 0 15,-3-1 0-15,-6 1 0 16,-3-8 0-16,0 5 0 16,3-1 0-16,-2-2 0 15,3-3 0-15,1-4 0 16,5-3 0-16,2 0 0 15,-3 2 0-15,-4-2 0 16,-2-5 0-16,0-4 0 16,4-3 0-16,-7 4 0 15,-9-1 0-15,0 5 0 16,7-1 0-16,0-2 1 16,-7 2 0-16,1 2 1 15,10-3 1-15,-2-2 1 16,-8-3-2-16,-1 1 0 15,-5 0 0-15,-1 1 0 16,-4 2-1-16,-3-2 0 16,1-4-1-16,-4-3 1 0,-3 0 0 15,-3-3 1-15,1-7 1 16,-2 1 1-16,-2 0 1 16,2-1 1-16,2-3 1 15,2-2 1-15,3 0 0 16,0 3 1-16,0 5 1 15,0 4 0-15,2-5-2 16,1 7 1-16,-3 5-2 0,-3 1 0 16,-1 3 0-1,-1-3 0-15,2-6-2 0,-4-2 1 16,-4 3 0-16,2 3 0 16,-1 0 2-16,-1-2 1 15,1 3 3-15,-1 0 1 16,-1-2-3-16,-2 0 1 15,2 2 0-15,1 1 1 16,4 3-3-16,-5-1 1 16,-2-1-3-16,0-1 1 15,1-2-1-15,-1 0 0 16,-1-4 0-16,-8-5 0 16,-7-4 0-16,-4 0 0 15,-3 0 0-15,-1-2 1 16,-3 0 1-16,-3 1 0 15,0-1 0-15,-4 0 0 16,-3 1 0-16,-2 2 0 16,-5 5 0-16,-9 4 0 0,-12 6-1 15,-4 1 1-15,0 4-1 16,0 3 1-16,2 4-1 16,-3 6 1-16,-8 11-2 15,-3 18 0-15,0 25-5 16,-13 13 1-16,101-75-1953 15</inkml:trace>
  <inkml:trace contextRef="#ctx0" brushRef="#br0" timeOffset="-118189.58">29519 16501 1131 0,'0'0'0'0,"0"0"17"0,0 0 0 0,-11-19 30 0,11 19 1 0,0 0 19 0,0 0 0 0,0 0-3 0,-2-7 1 0,2 7-29 16,0 0 0-16,-5-7-2 16,5 7 0-16,0 0-1 15,0 0 0-15,-3-7-5 16,3 7 1-16,0 0 1 16,-9-9 0-16,0-3 3 0,-3-3 0 15,-1-1-5-15,1 2 0 16,-1 2-7-16,-1 2 1 15,-3-1-5-15,-6 3 0 16,-5-1-3-16,-1 4 0 16,3 5-2-16,1 2 0 15,1 1-1-15,-3-1 0 16,2-4-1-16,2 0 0 16,2 1 8-16,0-3 1 15,-2-3 7-15,4 0 0 16,3 2 6-16,-2 2 1 15,-3-1-17-15,0 3 1 16,3-1-11-16,-1 2 0 16,-8 5-5-16,-1 0 1 15,0 0-2-15,-2 1 0 16,-2-1-1-16,4-2 1 16,5-3-1-16,2 0 0 0,-2 2-1 15,0-2 1 1,2-5-1-16,-4 0 0 0,-3 1 1 15,2 1 0-15,4-3 0 16,-2-2 0-16,-6-1-1 16,-4 4 1-16,-1 1 0 15,-2 3 1-15,2 1 0 16,3 3 0-16,4 2 0 16,-2 2 0-16,-4 0 0 15,2-2 0-15,9-3 0 0,0-2 1 16,-5 0-1-16,2 2 1 15,6-2-1-15,-3 0 1 16,-10 0-1-16,-2 2 1 16,5 3 0-16,0 0 0 15,-4 2-1-15,1 0 1 16,6 0 0-16,1 0 0 16,-8 0 1-16,4-2 0 15,13-3 0-15,-1-1 0 16,-7 3-1-16,-1-3 1 15,-1-1-1-15,3 2 1 16,-1 2-1-16,-3-1 1 16,-8 1 0-16,-2 3 0 15,-1 1 0-15,4 3 1 16,5-3 1-16,1-1 0 16,1 0-1-16,3 0 0 0,10 0-1 15,-1 0 0-15,-5 0-1 16,-1 1 0-16,3 3 1 15,1 1 0-15,4 2 4 16,-3 3 1-16,-1 2-2 16,2 0 1-16,5-3-3 15,3-1 1-15,-3 3-2 16,1-3 1-16,1 1-1 16,2-1 0-16,1-3-1 15,-2 2 0-15,2 4 0 16,3-1 0-16,-1-2-1 0,1 3 1 15,-1 3-1-15,2 1 1 16,4-1-1-16,2 0 1 16,3 3 0-16,0-2 0 15,0-4 0-15,-2-3 0 16,0 1-1-16,1 3 1 16,3 2-1-16,-1-2 1 15,1-4 0-15,-2-1 0 16,0-2 0-16,0 2 1 15,2 0-1-15,2-2 1 16,-2-3 0-16,-1 1 0 16,5 2 1-16,-1 0 1 15,-1-1-1-15,1-3 1 16,4 3-3-16,3 1 1 16,4 0-1-16,2 2 1 0,3 1-1 15,4 1 0 1,0-2 0-16,-1-1 0 0,6 3-1 15,4-2 1 1,0-7-1-16,-3 0 0 16,1 0 0-16,2-2 0 0,3-2-1 15,2-3 1-15,1-1-1 16,4-1 0-16,4 4 0 16,0 3 0-16,-4 0 0 15,-2 0 1-15,1-3-1 16,-1-2 1-16,1-2-1 0,2 0 1 15,7 1-1-15,-1-3 0 16,-2-4 1-16,-1-3 0 16,0-1 0-16,-2 5 0 15,-2 5 0-15,0 2 0 16,2-1 0-16,1-1 0 16,-1 0 0-16,-5 1 1 15,-6-5-1-15,-1 1 1 16,-2 2-1-16,0-4 1 15,-1-7 0-15,-1 0 1 16,-5 2 0-16,0 0 0 16,3-5 1-16,-1-3 0 15,-6 5 1-15,-5-1 0 16,-2 3 3-16,-2-3 0 16,-3-5 2-16,-2 0 1 15,-1 1-1-15,-3-1 1 16,-1-2 1-16,-2 3 0 0,-3 4 0 15,-1-1 0-15,1-2 1 16,-2 0 0-16,-1 1-3 16,1-2 1-16,0-8-1 15,0 0 0-15,-4 2-2 16,-2 2 0-16,-1 0 0 16,0 1 0-16,3 3 1 15,0 0 1-15,0 3-2 16,-1 2 0-1,-2-3-1-15,-1 1 0 0,1 1-1 0,1 1 0 16,3-4-1 0,-3 1 0-16,1 5-1 0,-3 2 1 15,-1 3-2-15,2-1 0 16,2 0 1-16,-3 1 0 16,-3-1 1-16,-3-1 0 15,-2 1 0-15,-7-1 1 16,-13-3 0-16,-5 1 1 15,-1 2-1-15,-6-4 0 16,-9-8-4-16,-15-11 0 16,-25-14 0-16,-10-19 0 15,105 66-2095-15</inkml:trace>
  <inkml:trace contextRef="#ctx0" brushRef="#br0" timeOffset="-115740.1">17836 16619 1724 0,'0'0'0'0,"0"0"-1"0,0 0 1 0,-14 29 9 0,11-12 1 0,-2-6 14 0,3-4 0 16,2-7-11-16,-9 10 1 16,2-3-2-16,2 0 0 15,5-7-1-15,-7 8 0 16,7-8-3-16,-11 6 1 16,11-6-1-16,0 0 0 15,-4 7 0-15,4-7 0 16,-7 7 0-16,7-7 0 15,7 6-2-15,-1-2 1 16,6-1-1-16,2 3 1 16,9-3 1-16,5-1 0 0,4 1 0 15,7 1 1 1,5-1-1-16,4 2 1 0,-1 2 1 16,-8 4 0-16,-2 2-1 15,0 5 1-15,0 1-1 16,0 0 1-16,2-2-3 15,-5-3 1-15,-1-5-1 16,1-4 1-16,-3-2-2 16,-4-1 0-16,-8-4-1 15,-5 1 0-15,-5 1-1 16,-9 0 1-16,9-2-1 0,-9 2 1 16,0 0-1-16,-11-7 0 15,-15 0 1-15,-11 2 1 16,-4 3 1-16,1 2 0 15,-4 0 2-15,1 0 1 16,1 2 13-16,0-4 1 16,-4-7 9-16,-7-4 1 15,-2-6 4-15,0 1 1 16,1 3-5-16,4 1 0 16,6-2-4-16,7 1 1 15,2 6-17-15,3 0 1 16,4 1-7-16,-2 1 1 15,5 7-3-15,1 3 0 16,-1 2-2-16,4 1 1 16,7-1-3-16,1-2 0 15,13-3-1-15,-9 4 1 0,9-4-2 16,0 0 1-16,0 0-1 16,0 0 0-16,13 10-1 15,4-3 1-15,10-2-7 16,1-1 0-16,-28-4-1916 15</inkml:trace>
  <inkml:trace contextRef="#ctx0" brushRef="#br0" timeOffset="-115204.22">17799 16522 1411 0,'0'0'0'0,"-8"-16"19"0,1 4 1 0,7 12 37 0,-9-7 0 0,9 7-12 0,-9-9 0 0,2 6-20 0,0 1 0 15,-2 0-13-15,-2 2 0 16,3 0 3-16,-7 2 0 16,3 0 6-16,-2 1 1 15,-2 3 6-15,0 1 0 16,-1-1 2-16,-5 1 1 15,5 2-5-15,1 1 1 16,0 2-4-16,0 2 1 16,4-2-4-16,-1 1 1 15,-1 4-8-15,4 0 0 0,1-1-2 16,2-2 0-16,5-1-3 16,2 1 1-16,2 0-4 15,5 0 1-15,2 0-2 16,7 0 0-16,7-2-1 15,3 0 0-15,4 3 1 16,-2 1 1-16,2 0-2 16,-2 3 0-16,1 5 0 15,-3 4 0-15,2 1-2 16,-1 6 1-16,-1 4-2 16,-5 5 1-16,-5-1-1 0,-3-5 1 15,-6-9-1-15,-6-6 0 16,-1-8 0-16,-3-2 0 15,-2-3 0-15,-1-5 0 16,-2-3 0-16,-7-11 0 16,15 9-1632-16</inkml:trace>
  <inkml:trace contextRef="#ctx0" brushRef="#br0" timeOffset="-114207.85">29208 11712 1724 0,'0'0'0'0,"0"0"32"0,21-6 1 0,-21 6 55 0,7-2 1 0,-7 2-10 0,0 0 1 0,0 0-53 0,0 0 1 15,0 0-13-15,-8 5 0 16,-6 9-5-16,-9 10 0 15,-7 12-5-15,-4 13 0 16,1 18-3-16,-3 9 1 16,-2 9-2-16,-1 5 0 15,-2-1-1-15,2-3 1 16,4-10-1-16,3-8 1 16,4-13-1-16,5-6 1 15,7-8-1-15,4-8 1 0,5-14-1 16,2-5 1-16,1-2-1 15,4-2 0-15,0-3-5 16,0 0 0-16,0-7-1677 16</inkml:trace>
  <inkml:trace contextRef="#ctx0" brushRef="#br0" timeOffset="-113689.33">28467 12398 1467 0,'0'0'0'16,"0"0"2"-16,0 0 0 15,0 0-1-15,9 0 1 16,-9 0 31-16,7 0 1 15,-7 0 8-15,0 0 0 16,11 5 8-16,-4-2 1 16,-7-3-1-16,9 7 0 15,-9-7-4-15,7 14 0 16,0-2-6-16,3 7 0 16,5 7-7-16,-1 7 0 15,-4 2-6-15,1 5 0 0,-1-2-7 16,1 3 1-16,1 2-5 15,-1-1 1-15,-4-6-5 16,0-6 0-16,-2-10 0 16,1-6 0-16,-3-5-3 15,-3-9 1-15,4 9-4 16,-4-9 0-16,0 0 0 16,14 3 0-16,3-6-1 15,13-8 0-15,15-8 1 0,4-7 0 16,7-7 3-16,3 0 1 15,1 1 0-15,-4-3 0 16,-5-1 0-16,-14 3 0 16,-17 10-8-16,-31 4 1 15,11 19-1780-15</inkml:trace>
</inkml:ink>
</file>

<file path=ppt/ink/ink5.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5-10T10:09:29.028"/>
    </inkml:context>
    <inkml:brush xml:id="br0">
      <inkml:brushProperty name="width" value="0.05292" units="cm"/>
      <inkml:brushProperty name="height" value="0.05292" units="cm"/>
      <inkml:brushProperty name="color" value="#FF0000"/>
    </inkml:brush>
  </inkml:definitions>
  <inkml:trace contextRef="#ctx0" brushRef="#br0">7082 5889 1187 0,'0'0'0'0,"0"0"23"0,0 0 1 0,0 0 46 0,14 17 1 0,-16-4-19 15,-1-1 1-15,3 0-25 16,0-4 0-16,0-8-9 0,0 0 1 15,0 0-5-15,0 9 0 16,0-9-4-16,0 0 0 16,0 0 6-16,9 9 0 15,-1-6 2-15,-2 1 1 16,3 6 4-16,3 6 0 16,-1-1-6-16,1 6 0 15,2 5-5-15,0-2 0 16,7-12-3-16,2-3 0 15,12-4-3-15,4-3 0 16,5-4-2-16,2-3 1 16,2-2 1-16,1 2 0 15,6 1 1-15,1 3 1 16,1 1-1-16,-3 0 1 16,-4 0 0-16,-1 0 0 15,-6 5-1-15,4-2 1 16,8-3 1-16,3 0 0 15,6-8 1-15,-4-1 1 0,-2 2-1 16,0-2 0-16,0 2-4 16,7 2 1-16,6-2-3 15,-2 2 0-15,-2 2-2 16,0 1 1-16,-2-2 0 16,2 1 0-16,0 1-2 15,6 2 1-15,2 2-1 16,-2 1 0-16,-5-6 1 15,1 1 1-15,11 1-1 16,1-1 0-16,-2-2 0 16,1-4 0-16,-8 1-1 15,2 5 1-15,5-1-2 0,2 3 1 16,1 5-1-16,-8 2 1 16,-7-4-1-16,0-1 0 15,5 5 0-15,4-4 1 16,1 2-1-16,-2-8 1 15,-5-2-1-15,-3-4 1 16,7 1-1-16,6 4 1 16,-3 1-2-16,-1 3 1 15,-11 0 0-15,-1 3 0 16,1 6-1-16,4 3 1 16,3 5 0-16,-8 0 0 15,-6 4 0-15,0 0 0 16,-3-2-1-16,-2-2 1 15,7-1 0-15,7-2 0 16,2-4 1-16,1-10 0 16,-1-7 0-16,-2-1 0 0,5 2 0 15,6 5 0-15,8 1 0 16,-1 3 0-16,-7 1 2 16,3-1 0-16,5 0 0 15,4 3 1-15,4-3 0 16,-6 2 1-16,0-1-1 15,2-4 0-15,10 0-3 16,1 0 1-16,-4-4-1 0,4-1 1 16,6-2-1-16,-3 2 0 15,-5-2 0-15,-4 2 0 16,4 1 0 0,2 4 0-16,-3 0 0 0,-2 0 0 15,-10-5 0-15,2-2 0 16,4-1 0-16,1-4 0 15,-1-6-1-15,-2 1 0 16,2 5-1-16,-4 0 1 16,-2 0-1-16,-4 8 1 15,-7 1-1-15,3 6 0 16,-9 1 0-16,-2-3 1 16,-9 6 0-16,-9-2 0 15,-10 2 0-15,-9-1 0 16,-3-3 1-16,-10-3 0 15,-1 0 0-15,0 0 1 16,0 3 0-16,-4 3 1 0,-3 2-3 16,-18 11 1-1,9-19-1670-15</inkml:trace>
  <inkml:trace contextRef="#ctx0" brushRef="#br0" timeOffset="3650.31">5172 7177 1063 0,'0'0'0'0,"-18"5"5"0,0 0 1 0,8 2 20 0,-4-5 0 0,1-1 13 0,-1 1 1 16,0-4-23-16,5 2 0 15,9 0-2-15,0 0 1 16,0 0-4-16,0-7 1 0,9 2-4 16,5-3 1-16,13-1 0 15,5 2 1-15,8 4 0 16,6 6 1-16,3 1-1 15,6 4 0-15,9-3 1 16,-1 2 0-16,-1-2 1 16,1-1 0-16,6-8 5 15,7 3 0-15,14 1 2 16,-4-4 0-16,1-6-1 16,6 0 1-16,8 6-1 0,3-1 0 15,-5-6-1-15,1 6 0 16,13 5-3-16,-2 4 1 15,-14-4-3-15,2-4 1 16,5 9-3-16,4 2 1 16,-6-7 0-16,-2 2 1 15,-1 5-2-15,0-2 0 16,5 2-2-16,0-2 0 16,-7-6-2-16,5 1 0 15,8 5-1-15,-3 0 0 16,-11-2-1-16,2 3 1 15,7 4-1-15,-7-1 0 16,-6-4-1-16,1 4 0 16,-3 3-1-16,2 3 1 15,2-3 0-15,1 2 0 16,-5 0-4-16,2 0 1 0,10-5 0 16,2-1 1-1,0-1-1-15,0-5 1 0,13 1 1 16,-3 4 0-16,-6-7 0 15,5 0 1-15,8 0 0 16,-2 4 0-16,-8 1-1 16,2-3 1-16,5 5 0 15,-5-4 0-15,0 0-1 16,-4 3 0-16,9-3-2 16,-3-3 1-16,-6-3-1 0,-1-3 0 15,10 3 0-15,-5-4 0 16,-9 4 0-16,3 1 0 15,3-2 0-15,3 3 0 16,-13 1 0-16,2 0 1 16,6 0-1-16,-4 0 1 15,-9 0-1-15,1 0 0 16,-1-2 1-16,4 0 0 16,-8-1-1-16,-1-2 1 15,-3 1-1-15,1-3 1 16,-2 5-1-16,1 2 1 15,-8-3-1-15,-1 3 1 16,-2 3-1-16,5 1 0 16,2 1 0-16,-2 4 0 15,-4-4-1-15,5 2 1 16,2-5-1-16,6 1 1 16,0 1-1-16,5-1 1 15,-5-1-1-15,6-1 1 0,8 5 0 16,-5-3 0-16,-2-1 1 15,0 1 1-15,7 1 0 16,0-3 1-16,-4-1 0 16,-1 2 1-16,0 3 0 15,0-5 1-15,-4 0-1 16,-5 0 0-16,-4 4 1 16,-3-8 1-16,-2-1 0 15,-5 2 0-15,-5-2-1 16,-8 1 0-16,-12 1 1 15,-12-1 1-15,-16 2-1 0,-7 2 1 16,-6 0 1-16,-2-1 1 16,-8 1-1-16,0 0 1 15,0 0-4-15,-25-2 1 16,25 2-1576-16</inkml:trace>
  <inkml:trace contextRef="#ctx0" brushRef="#br0" timeOffset="9582.12">16094 8755 963 0,'0'0'0'0,"0"0"56"0,0 0 1 0,0 0 67 0,0 0 1 0,-18 2-37 0,18-2 0 16,0 0-38-16,-9-4 0 15,9 4-16-15,0 0 1 16,0 0-11-16,0 0 0 16,0 0-6-16,14-3 0 15,15-4-4-15,13-2 1 16,6-1-4-16,1 3 0 0,0-2-4 16,4 1 0-16,5-5 0 15,8 1 1-15,4 0-1 16,6 0 1-16,5 0-2 15,4 0 1-15,3 0-1 16,2 1 1-16,5 4 1 16,1 2 0-16,-1-2 1 15,-2 4 1-15,4 6 0 16,-1 2 0-16,-5 1-1 16,-3-1 1-16,-3-5-1 15,2 0 1-15,6 3-3 0,-5 3 1 16,-3-3-2-16,3 2 0 15,7 7-1-15,1 2 0 16,-5-2-1-16,-1-1 0 16,2 1-1-16,2 2 1 15,4-2-2-15,1 0 0 16,0-5 0-16,1 0 1 16,8-4-2-16,-4 1 1 15,-5-8-2-15,7 1 1 16,7-3-1-16,3 1 0 15,-3-7 0-15,0 2 0 16,8-1-1-16,1 1 1 16,-5 0-1-16,1-1 1 15,2 10-1-15,0 1 0 16,-4 0 0-16,2 5 0 16,-1 3-1-16,1 4 0 15,-9 1 0-15,2-3 1 0,8-3-1 16,-5 0 1-16,-3-4 0 15,2 1 1-15,5 4-1 16,1 1 1-16,-5-4-1 16,1 0 1-16,5 6-1 15,0-3 1-15,-4 5-1 16,1-1 1-16,3 0 0 16,-1-2 0-16,1-6-4 15,-1-1 1-15,-1 1 1 16,0-1 1-16,0-3 1 0,0-3 0 15,1-6 0-15,-3-3 0 16,0 0 3-16,1 0 0 16,-3-9 3-16,1 0 0 15,-2 4 10-15,-2 3 0 16,-3 2-2-16,-4 5 0 16,-2 3 5-16,-5 8 1 15,-3 6-11-15,-12 6 1 16,-6-2-4-16,-3 5 0 15,-6 1-3-15,-7-2 1 16,0-6-1-16,-6-7 0 16,-6-7 4-16,-8-3 0 15,-4-2 4-15,-6-5 0 16,-2 0 2-16,-3 0 0 16,-4 2 1-16,-4 3 1 0,-9 0-2 15,-16 10 1-15,-16 13-5 16,-27-11 0-16,51-5-1734 15</inkml:trace>
  <inkml:trace contextRef="#ctx0" brushRef="#br0" timeOffset="15048.73">11386 8866 1489 0,'0'0'0'0,"-20"5"36"0,-2 2 1 0,-15 1 52 0,-8 1 0 0,-4-2-32 0,-6 2 1 15,6-4-42-15,-4 2 0 16,2-7-4-16,-7-5 1 16,-6-2-8-16,-5-2 0 15,-1-7 0-15,-6 4 1 16,7 2-4-16,-7 3 0 15,-7-2 0-15,-7 2 1 16,1-1 0-16,-3-4 1 16,2-4 0-16,-5 2 0 15,-11-3-1-15,5-2 1 16,6-4-1-16,-4 1 1 0,-10 1-1 16,-2 2 0-16,7 0-1 15,-2 2 1-15,-7-1-1 16,2 5 0-16,10 4 0 15,-3 4 0-15,-7-4 0 16,3 2 1-16,11 2-1 16,-1-2 0-16,-5-5 0 15,3 0 1-15,1 1-3 16,4-1 0-16,5 5 0 16,-2 2 0-16,-7-2 0 0,4 2 0 15,14 5 0 1,-5 4 0-16,-3-4 0 0,3 0 1 15,-1 8-1-15,3 4 1 16,6 2-1-16,-3 5 0 16,-5-3 0-16,-1 5 0 15,6 1 0-15,5 6 0 16,4 1 0-16,0 1 0 16,-6-3 0-16,6 4 0 15,10 9-1-15,7 2 1 16,11-2-1-16,7-2 1 15,5 3-1-15,6 1 0 16,3-1 0-16,4 1 0 16,6-1-1-16,13 8 1 15,9 8-2-15,5 0 1 16,4-3-1-16,5-8 0 0,5-4 1 16,7-2 1-16,11-2-1 15,11-5 1-15,15 0 0 16,5 1 1-16,-4 6 0 15,4 1 0-15,12-6 0 16,2-4 0-16,13-3-1 16,4-2 0-16,0-5-1 15,6-1 1-15,4-4-1 16,8 1 1-16,9 4-1 16,8-5 1-16,-7-4 0 15,9 0 0-15,8 2 0 0,6-2 0 16,7-4-1-16,1-1 1 15,-4-1-1-15,4-3 1 16,1 1-1-16,5 1 1 16,7 0-1-16,3-2 1 15,4-3 0-15,-2 2 0 16,-5 2 0-16,0-1 0 16,-2 0 0-16,6 1 0 15,-3 1 0-15,4-1 0 16,4-3-7-16,0 3 0 15,-4-1-10-15,-3-3 1 16,-2 0-13-16,0 0 1 16,1 2-2-16,-4 1 1 15,3 4 4-15,-4-3 0 16,4 3 19-16,0 3 1 16,2-1 5-16,-10 5 1 0,-4-1 1 15,-2 5 1-15,1-4 5 16,1 1 1-16,0 2 7 15,1 3 1-15,0-5-1 16,1-1 1-16,-8-9 2 16,0 2 0-16,0 2 0 15,2-2 0-15,7 1-7 16,-3 3 1-16,-4 3-4 16,-7-1 1-16,-5-4 0 15,-2 3 1-15,0 2-1 16,-2 5 0-16,0-3-2 0,-3-3 1 15,-4-6-2-15,-9-1 0 16,2-3 0 0,-7-1 0-16,-2-2-1 0,-12 0 0 15,2 1-2-15,-8-2 1 16,-8-4-2-16,-7-2 1 16,1-4-3-16,-3-6 0 15,-16 1-6-15,-6-4 1 16,-14-8 1-16,-6-2 0 15,-8-4 1-15,-6-2 1 16,-4-9 1-16,-11 3 1 16,-3 0 0-16,-7 3 0 15,-9 1 4-15,-9-4 0 16,-7 1 6-16,-3-4 0 16,-2 0 5-16,-2-9 1 15,-5-7 1-15,-4 1 0 0,0 3-2 16,-3 3 1-1,-2 0 5-15,-4 2 1 0,-3-1-2 16,-2-1 1-16,-3 2-4 16,-6 5 1-16,-3 9-5 15,-6 4 0-15,-8 6-5 16,-7 2 1-16,-13 4-5 16,-12 3 0-16,-4 5-2 15,-8 0 0-15,-11 2-1 16,-12 0 1-16,-17 7-2 0,-11 1 1 15,-4 4-1-15,-13 7 0 16,-3 7 0-16,-12 0 0 16,-16 0 0-16,-2 3 0 15,0-3 0-15,-9 0 0 16,0-1 0-16,1-4 1 16,-7 0-1-16,7-2 0 15,1-2 0-15,3-2 0 16,2-6 0-16,-3 1 0 15,7-1 0-15,3-1 0 16,1-5-1-16,1-3 1 16,3 0-1-16,10-2 0 15,5-1 0-15,6-2 1 16,3-3-1-16,7 3 1 16,3-2 0-16,7 2 0 15,0 0 0-15,-3-3 0 0,-8-2 0 16,1-2 0-16,10 0 0 15,0 1 0-15,11 1 0 16,-5-3 1-16,-4 3 0 16,1-2 0-16,5 3-1 15,4 4 1-15,1 10 1 16,-6 15 0-16,-2 20-1 16,-17 10 1-16,178-38-1713 0</inkml:trace>
  <inkml:trace contextRef="#ctx0" brushRef="#br0" timeOffset="21747.58">27240 9489 1310 0,'0'0'0'0,"0"0"55"0,0 0 1 0,0 0 14 0,0 0 1 16,0 0-21-16,0 0 0 0,0 0-23 15,0 0 1-15,0 0-10 16,0 0 1-16,0 0-8 16,7 19 0-1,0-9-2-15,2 6 1 0,3 6 2 16,0 1 0-16,-3-6 9 16,-2-1 0-16,2-3-4 15,2-1 0-15,1-3-4 16,4 0 0-16,2-1-5 15,-3-2 1-15,-2-5-8 0,-3-1 0 16,1-1 3-16,-1-3 1 16,6 1 2-1,6-9 0-15,0-4 10 0,0-5 0 16,-1-5-2-16,2-3 1 16,3-4-2-16,4-7 0 15,7-3-5-15,7-4 1 16,9-5-6-16,11-3 1 15,13-4 1-15,6 5 1 16,-2 8-3-16,-7 9 1 16,-10 10-3-16,-16 9 1 15,-48 18-1587-15</inkml:trace>
  <inkml:trace contextRef="#ctx0" brushRef="#br0" timeOffset="28996.6">6237 11759 727 0,'0'0'0'0,"0"0"27"0,0 0 0 0,23 4 27 0,-11-1 1 0,2 1 9 0,4 1 1 0,0-4-29 16,5 5 0-16,-4-1-12 16,2-2 1-16,2-3-7 15,4 0 1-15,4 0-5 16,6-1 1-16,8-1-6 16,0-3 1-16,10 1-4 15,5 1 0-15,2-1-2 16,-2 3 1-16,-4 1-3 15,4 1 1-15,7 3 0 0,11-3 1 16,7 5 0-16,-3 1 0 16,-6-2 1-16,0 0 0 15,16-5 0 1,1-4 1-16,-1-2 0 0,-2-1 0 16,0 0-1-16,9 0 1 15,5-2 2-15,-5 0 0 16,-4 4-2-16,2-2 0 15,14 4 0-15,-7 1 0 16,-12 2 0-16,1 0 1 16,8 7 2-16,-2 2 1 15,-6-2 3-15,-3-2 0 16,5-3 1-16,0-2 1 16,6 0-4-16,-2 0 1 15,-9-4-1-15,2-1 0 16,13 1 13-16,-4 3 0 15,-11-1 1-15,0 2 0 0,10 2 1 16,-1 3 0-16,-9-2-3 16,-3 3 1-16,-1 1-6 15,2 1 1-15,7 1-9 16,-3-1 0-16,-7 5-5 16,-4-6 0-16,9-2-3 15,0-2 1-15,2-1-2 16,-3-2 0-16,1-2 0 15,6 0 0-15,8 4 1 16,-4 0 1-16,-10-2-1 0,4-2 1 16,10 0-1-16,0 1 0 15,-11 1-1-15,4-5 1 16,11 1-1-16,0 1 0 16,-4-3-1-16,0-1 1 15,3 1-1-15,3 0 0 16,-1 3 0-16,2-2 0 15,2-2 0-15,2 2 0 16,-4 3-2-16,-2 0 1 16,8 2-2-16,-3 2 0 15,-1 0-2-15,-2 1 0 16,4 1 2-16,1 1 1 16,-6-4 1-16,1 5 0 15,4 1 1-15,1-1 0 16,-3-2 0-16,0-2 0 15,5-1 0-15,-2 1 0 0,-3-2 0 16,2-3 1-16,7 1-1 16,-3-3 0-16,-4 1 0 15,0 1 0-15,8-2 0 16,-5-2 1-16,-1 0 3 16,-2 2 0-16,10 3 3 15,-5-2 0-15,-7 1 0 16,5-2 0-16,3 3 0 15,-1 0 1-15,-7-5-1 16,2 4 1-16,7 1-2 0,-4-1 1 16,-11-2-4-16,5 1 1 15,8 4-2 1,-4-5 1-16,-7-2-2 0,-1 0 0 16,12 5 0-16,-4-1 0 15,-6-1-1-15,1 3 1 16,7 2 0-16,-5 3 0 15,-9-1-1-15,0 3 1 16,7 0-1-16,-2 3 1 16,-8-5-1-16,3 1 1 15,9 3 0-15,-2-1 0 16,-7-2 0-16,-2-1 1 16,11-1-1-16,0 3 1 15,-5 1-1-15,-1-1 1 16,8 1-1-16,0 0 1 15,-4 2 0-15,2-6 0 16,3-1 0-16,1 2 0 0,-5-3 0 16,1 3 1-16,4-1-2 15,-3 1 1-15,-6-1 0 16,1 2 0-16,8 1 0 16,-4 0 0-16,-6-4-1 15,3 0 0-15,4 0 0 16,3 1 0-16,-3 1 0 15,3-3 1-15,6-2 2 16,-1-3 1-16,-13-1 2 16,4 1 0-16,7-1 1 0,-2 0 1 15,-3-2-1-15,1 4 1 16,8-1-1-16,-2 1 1 16,-8-2-5-16,4-2 0 15,8-2 0-15,-3 0 1 16,-3 2-1-16,-2 2 0 15,4 0 0-15,0 2 0 16,-1 1 0-16,-1 0 0 16,-3 2 0-16,-1 0 1 15,-1-2-1-15,1-1 0 16,-1-1 0-16,0 1 0 16,-6-2 0-16,-5 0 0 15,0 3 0-15,-3 2 0 16,-4 3-1-16,-2 4 0 15,0-3-1-15,-5 3 1 16,-7 0-2-16,-2 0 1 16,0-1-1-16,2 1 0 0,2 0 0 15,-4-2 0-15,-5-1 0 16,-2-4 1-16,2 0 0 16,3 0 0-16,6 0 0 15,-1-4 1-15,-2 8-1 16,-3-4 1-16,4 0-1 15,0-4 0-15,0 3-1 16,-4 2 1-16,-5 5-1 16,-2 1 0-16,1-6 2 0,-4 3 0 15,-4 3 7 1,-7-4 1-16,-3-3-1 0,-4-3 1 16,-2-2 0-16,-1-2 0 15,-6 0 4-15,-1 0 1 16,-1 0 2-16,-10 2 0 15,-12 3-12-15,-18 2 1 16,-5 14-6-16,-27-9 0 16,32-5-1688-16</inkml:trace>
  <inkml:trace contextRef="#ctx0" brushRef="#br0" timeOffset="31713.42">28827 10721 1209 0,'0'0'0'0,"14"-17"-79"0,0 6 1 0,1-1 81 0,-1 3 0 0,0 2 42 0,-2 2 1 0,-1 2-2 16,-1 1 1-16,3 2-3 15,-1 5 1-15,-3-3-8 16,0 5 0-16,1 5-8 16,-3 9 0-16,-3 12-7 0,-2 0 0 15,-1-4 0 1,-1 2 1-16,0 4 5 0,0-2 0 15,2-9 0-15,3-3 0 16,-1-6-1-16,-2-1 1 16,1-9-3-16,6-5 0 15,9-8 0-15,10-17 0 16,12-16 2-16,15-11 1 16,17-9 1-16,10-13 1 15,1-9 1-15,3-2 1 16,2 5-16-16,-1-3 1 15,-87 83-1492-15</inkml:trace>
  <inkml:trace contextRef="#ctx0" brushRef="#br0" timeOffset="37444.72">26725 10707 1086 0,'0'0'0'0,"0"0"34"0,0 0 1 0,0 0 24 0,0 0 0 0,0 0 6 0,0 0 0 0,0 0-29 16,0 0 0-16,0 0-14 15,0 0 0-15,0 0-5 16,0 0 0-16,0 0-5 16,17-9 0-16,-17 9-2 15,7 6 0-15,-1 0-2 0,1 3 0 16,0 0-1-1,-2-1 1-15,0-1-1 0,-5-7 1 16,11 7-2-16,-11-7 0 16,7 2 0-16,-7-2 1 15,16-10 2-15,2-4 1 16,10-10 6-16,7-8 1 16,7-9 5-16,6-4 1 15,5 0-4-15,3-2 1 16,-56 47-1373-16</inkml:trace>
  <inkml:trace contextRef="#ctx0" brushRef="#br0" timeOffset="41194.68">27275 9807 895 0,'0'0'0'0,"0"0"45"0,0 0 0 0,0 0 37 0,0 0 0 0,0 0-19 0,0 0 0 0,0 0-29 15,0 0 0-15,0 0-12 16,0 0 1-16,9 24-6 15,-6-12 0-15,1-5-3 16,-1 2 0-16,4 1-2 16,6-3 0-16,3-5-1 0,7-4 0 15,10-10 10-15,8-12 1 16,5-11 15-16,3-8 0 16,6-7 4-16,3-5 0 15,5-3-5-15,-1-6 0 16,-62 64-1362-16</inkml:trace>
  <inkml:trace contextRef="#ctx0" brushRef="#br0" timeOffset="46827.09">17764 13220 1366 0,'0'0'0'0,"0"0"48"0,0 0 1 0,0 0 158 0,0 0 1 0,0 0-161 0,0 0 0 0,0 0-29 16,0 0 0-16,0 0-7 15,14 21 0-15,-5-18-3 16,-4-1 0-16,-5-2-2 16,14 0 0-16,-1 1-1 15,6 5 0-15,8 2-1 0,-1 3 0 16,-6-3 0-16,1 4 1 16,7 6-1-16,2-6 0 15,2-2-2-15,-1 1 1 16,-6-6-1-16,0 0 1 15,-1 0 0-15,3 0 1 16,3-8-1-16,-2 1 0 16,-1 2-1-16,-1 0 1 15,11 0 2-15,-5 2 1 16,-2 1 0-16,0-1 0 16,3 3 2-16,1 2 0 15,-4 0 2-15,-4-2 0 16,-5-1-4-16,1-1 0 15,-5-3 1-15,-3 2 0 16,-5-2 1-16,0 0 1 16,0 0-1-16,-4 0 1 0,2 0 0 15,-7 0 0-15,11 0-2 16,-11 0 0-16,0 0-1 16,0 0 0-16,0 0-1 15,-14 2 0-15,-11 1-3 16,-23 2 0-16,48-5-1726 15</inkml:trace>
  <inkml:trace contextRef="#ctx0" brushRef="#br0" timeOffset="48193.65">11922 13178 1556 0,'0'0'0'0,"0"0"31"0,0 0 1 0,0 0 41 0,0 0 0 0,-18 18-21 0,18-18 0 16,0 0-25-16,-5 6 0 15,5-6-9-15,0 0 1 16,0 0-4-16,0 0 0 15,0 0-4-15,2 9 0 16,10 3-4-16,9 6 0 16,8 1-1-16,6-2 1 15,6-2-2-15,8-1 0 16,11 2 0-16,7-6 1 0,0-5-2 16,7 1 1-16,7-6-1 15,9 1 0-15,14-1-2 16,4-1 1-16,5 1-1 15,5 0 0-15,7 0-1 16,6 0 1-16,6 3-1 16,3 2 0-16,-5-1-1 15,7-4 1-15,11-2-1 16,2-3 1-16,0-4-1 0,-3-5 1 16,-2-5-1-1,3-5 0-15,6-2 0 0,5-2 0 16,6 2 0-16,-8 0 0 15,-3 4 0-15,-4 3 0 16,-2 3 0-16,3 4 0 16,2 4 0-16,-4 4 0 15,-1 6 2-15,-8 3 0 16,-4 0 2-16,4 0 0 16,5-1-1-16,-8-2 1 15,-2-4-2-15,-4 0 0 16,-2-1 0-16,7-1 0 15,3-3-1-15,-4 2 1 16,-8 0 0-16,2 1 0 16,4 4 0-16,-1 4 0 15,-4 1 0-15,-3 2 1 16,-1 2-1-16,-6 1 0 16,-1 0 1-16,-4 3 0 0,-1-3 0 15,1 0 1-15,-2 2 0 16,1 1 0-16,-8 0 1 15,0-4 0-15,-1 1-1 16,3 1 1-16,0-1-1 16,-5-1 0-16,-2-2 0 15,2 0 1-15,3 0 1 16,-5 0 0-16,-5 0 3 16,-2 3 0-16,9 4 4 15,-5-2 0-15,-13-5 3 0,-5-2 1 16,-2 0-2-16,-4 4 1 15,-3-1-3-15,-5-1 1 16,-12-5-2-16,-10-4 0 16,-11-1-1-16,-8-1 0 15,-7 1 1-15,-5 0 0 16,-4-3-1-16,-5-4 0 16,-5-2-4-16,-11 0 1 15,-15 3-4-15,-29 4 1 16,53 5-1851-16</inkml:trace>
  <inkml:trace contextRef="#ctx0" brushRef="#br0" timeOffset="51564.03">26633 14397 1646 0,'0'0'0'0,"0"0"77"0,0 0 0 0,0 0 39 0,0 0 0 0,0 0-54 0,0 0 1 16,0 0-29-16,0 0 0 16,26-16-17-16,4 16 1 15,6 0-8-15,4 0 0 16,8 0-3-16,8 0 1 15,11 0-2-15,13-2 1 0,8-5 1 16,11-1 0-16,10 1 0 16,11 2 0-16,11 1 2 15,6 2 0 1,8 2 1-16,6 4 0 0,6 3 0 16,0 1 0-16,-1-1 1 15,1 2 0-15,5 1-1 16,-5 2 1-16,-5 1-6 15,-8-3 1-15,-4 7-1 16,-6 1 0-16,-2-3-3 16,-7 2 0-16,-17 4 1 15,-9-2 0-15,-10-5-2 0,-7 0 0 16,-14 2 0-16,-18-6 0 16,-24-1-2-16,-19 6 1 15,-14 13-1-15,-28-9 0 16,35-19-1875-16</inkml:trace>
  <inkml:trace contextRef="#ctx0" brushRef="#br0" timeOffset="52893.68">5031 15435 895 0,'0'0'0'0,"0"0"75"0,0 0 1 0,0 0 42 0,0 0 1 0,0 0-37 0,0 0 0 0,0 0-44 0,0 0 1 15,0 0-11-15,0 0 0 16,0 0-8-16,28-7 0 16,0 16-5-16,7 4 1 15,1 5-3-15,4 3 0 16,10 1 0-16,10 2 1 16,12 2-4-16,0-3 1 15,-5-8-2-15,9-1 1 16,10-2-4-16,6 0 1 15,7 0-2-15,5-6 0 16,7 1-2-16,7 1 0 16,1 3-2-16,8-1 1 15,12 2-1-15,-3-5 0 0,0 2-1 16,6-4 1-16,12-9-1 16,8-4 1-16,7-6-1 15,1-5 1-15,-8-7 1 16,-1-4 0-16,4 3 0 15,10-4 0-15,7 3 1 16,3 2 1-16,-3 4 3 16,-6 4 0-16,-5 10 2 15,-5 6 1-15,-4 4 1 16,-3 8 1-16,-2 7 1 16,-7 4 0-16,-6 3-1 0,-13-3 0 15,-13-11-1-15,-8-1 1 16,-5 0 12-16,-1-2 1 15,1-7-6-15,-10-7 0 16,-9-9 4-16,-1 2 0 16,7 2 1-16,-2 0 0 15,-18 0-3-15,-5 2 1 16,-7 1-5-16,-2 4 1 16,2 3-3-16,-2 4 0 15,-1 5-4-15,-11 0 0 16,-13-1 6-16,-8 1 0 15,-2 0 2-15,-9 0 1 16,-4 0-1-16,-10-7 0 16,9 2-6-16,-9-2 0 0,7 2-7 15,-5 5 1-15,-2-7-1797 16</inkml:trace>
</inkml:ink>
</file>

<file path=ppt/ink/ink6.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5-10T10:16:26.692"/>
    </inkml:context>
    <inkml:brush xml:id="br0">
      <inkml:brushProperty name="width" value="0.05292" units="cm"/>
      <inkml:brushProperty name="height" value="0.05292" units="cm"/>
      <inkml:brushProperty name="color" value="#FF0000"/>
    </inkml:brush>
  </inkml:definitions>
  <inkml:trace contextRef="#ctx0" brushRef="#br0">10567 12922 1511 0,'0'0'0'0,"0"0"66"0,0 0 1 0,0 0 37 0,0 0 0 0,0 0-53 0,-14 24 0 0,9 6-33 0,2 8 0 0,-6 9-10 0,3 6 1 0,-2 8-5 0,1 3 1 16,-2 0-3-16,2-4 1 15,-2-9-1 1,0-15 0-16,9-15 4 0,-3-14 0 16,3-7 2-16,-11-7 1 15,2-24 2-15,0-18 0 16,2-25 4-16,5-16 0 16,4-9-2-16,2-13 1 15,5-11 2-15,-1 3 1 16,7 13-5-16,2 5 1 15,1 12-3-15,-1 14 0 16,3 12 0-16,-3 20 1 16,1 17-3-16,1 15 1 15,11 12-1-15,2 15 0 16,0 18 0-16,0 12 0 0,-1 14-3 16,1 7 1-16,4 3 5 15,-3 2 0-15,-3-2 3 16,-2-8 1-16,-1-3 1 15,-4-6 0-15,-2-5-5 16,-2 0 0-16,-5 1-4 16,2-1 0-16,-2-5-3 15,0-4 0-15,-5-2-3 16,0-7 1-16,0-6-2 16,-9-23 1-16,0 0-1819 0</inkml:trace>
  <inkml:trace contextRef="#ctx0" brushRef="#br0" timeOffset="349.55">10490 13095 1489 0,'0'0'0'0,"-9"0"28"0,2-5 1 0,7 5 9 0,-9-5 0 0,9-4 63 0,7-6 1 0,7-10-47 0,9-1 1 0,7 4-14 0,7-2 0 0,7 6-9 16,11 1 1-16,10 3-8 15,2-1 0-15,0-4-11 16,0 1 1-16,-3 4-16 16,1-1 1-16,0-6-6 15,-5-7 0-15,-60 28-1616 16</inkml:trace>
  <inkml:trace contextRef="#ctx0" brushRef="#br0" timeOffset="749.37">11372 12701 2284 0,'0'0'0'16,"7"-6"0"-16,12-2 0 0,17-10-7 15,9 1 0-15,8 2 5 16,4 2 0-16,4 1 0 15,-1 0 1-15,-1 0 0 16,-10-2 1-16,0-1 0 16,-3-4 0-1,-2 1 1-15,2 4 0 16,-5 4 1-16,-6 1 0 0,-10 4-1 16,-9 2 0-16,-16 3-1704 15</inkml:trace>
  <inkml:trace contextRef="#ctx0" brushRef="#br0" timeOffset="1050.58">11867 12292 1769 0,'0'0'0'15,"-12"-8"17"-15,3 1 1 16,9 7 32-16,-5-6 0 15,5 6 28-15,-5 13 0 16,-1 18-31-16,3 10 0 16,-2 6-14-16,5 8 1 15,5 8-11-15,0 8 0 16,8 3-8-16,-3-1 1 16,4-1-2-16,-1-6 1 0,-5-12-8 15,1-6 1-15,-5-5-5 16,1-8 1-16,-5-16-3 15,0-19 1-15,0 0-1766 16</inkml:trace>
  <inkml:trace contextRef="#ctx0" brushRef="#br0" timeOffset="1902.93">12382 12493 1545 0,'-3'7'0'16,"1"12"53"-16,-5 10 1 15,0 9 37-15,4 6 1 16,3 4-51-16,3-1 1 16,2 5-22-16,1 0 0 15,-3-4-1-15,-3-8 1 16,-3-11 0-16,3-11 0 16,0-5 1-16,0-2 1 15,0-11 3-15,0 0 0 0,0 0 2 16,-9-35 1-16,-3-20-1 15,-3-16 0 1,1-16 1-16,4-1 1 0,3 3-4 16,5 2 0-16,-2 0-6 15,-1 5 1-15,5 9-4 16,5 12 0-16,-1 15-3 16,1 13 1-16,0 12-4 15,3 5 0-15,2 5-2 16,8 5 0-16,8 2-2 0,2 5 0 15,8 6-2-15,-1 1 0 16,-3 1-1-16,-1 1 0 16,3 2-2-16,-2-2 0 15,-9-2-1-15,-6 9 1 16,4 12-1-16,-6 10 1 16,-14 9-1-16,-6 3 0 15,-6-1 0-15,-4-6 0 16,-5-6 0-16,1-11 0 15,6-14 0-15,5-6 0 16,8-11 0-16,-9 6 0 16,9-6 0-16,0 0 0 15,9-19 0-15,8-1 0 16,10-1 0-16,1 0 0 16,7 6 0-16,-7 6 0 15,-6 4 0-15,-5 6 0 16,3 6 0-16,-6 5 0 0,-2 8-1 15,-3 2 1-15,-4 2 0 16,-10 2 0-16,-4 0 0 16,-9 2 0-16,-4 3 7 15,-5 0 0-15,-8 0 2 16,-6-1 1-16,-1-4-1 16,-7-2 0-16,-6-3-1 15,-3 6 0-15,3 11-7 16,-12-12 0-16,67-26-1935 15</inkml:trace>
  <inkml:trace contextRef="#ctx0" brushRef="#br0" timeOffset="2415.67">10165 12084 1747 0,'0'0'0'0,"-14"-19"1"0,2 4 0 0,-2 3 3 0,-9 3 0 0,-4 2 44 0,-1 4 0 0,-2 3 0 0,-5 7 0 0,-6 5-7 0,-1 5 0 0,1 9-7 16,4 14 0-16,4 13-10 15,10 17 1-15,9 20-11 16,5 15 1-16,7 9-5 0,4 16 0 16,14 16-1-16,14 15 0 15,19 10-2-15,13 2 0 16,1-7-3-16,10-15 1 16,4-18-3-16,13-17 1 15,18-24-2-15,0-27 1 16,4-27-4-16,8-39 1 15,-120 1-1682-15</inkml:trace>
  <inkml:trace contextRef="#ctx0" brushRef="#br0" timeOffset="3018.8">12712 11754 1299 0,'0'0'0'0,"0"0"3"0,0 0 0 0,-14-21 1 0,14 21 0 0,-9-8 78 0,1 1 0 0,8 7-13 0,-9-9 1 0,9 9-15 0,0 0 1 15,0 0-11-15,0 0 1 16,21 12-11-16,7 4 0 16,13 4-13-16,8 12 1 15,6 11-2-15,8 12 1 16,6 11-5-16,-2 7 0 15,-9 3-6-15,-8 9 0 0,-13 12 2 16,-7 3 0-16,-14 0 2 16,-9 2 1-16,-14 2-1 15,-9-7 1-15,-11-12 0 16,-13-14 1-16,-13-14-10 16,-7-22 1-16,-7-16-5 15,3-37 0-15,64 18-1634 16</inkml:trace>
  <inkml:trace contextRef="#ctx0" brushRef="#br0" timeOffset="3615.64">13361 11842 1455 0,'0'0'0'0,"-7"-5"54"0,7 5 1 0,-1-7 43 0,1 7 1 0,-7-14-27 0,5 6 0 0,2-6-42 0,2 2 0 0,1 1-10 0,6 3 0 0,9-1 0 16,6 5 0-16,10 8 2 15,3 8 1-15,3 4-4 16,-4 6 0-16,-3 4-1 15,-6 0 0-15,-10 0-3 16,-3-9 1-16,-1-1-3 16,-8-4 0-16,-5 2-3 0,-5 1 0 15,-4 1-1-15,2-2 0 16,0-5-2 0,0-3 0-16,1 1-2 0,-2 0 0 15,8-7-4-15,-6 9 1 16,6-9-2-16,6 3 0 15,6 1 0-15,7-4 0 16,18-5-5-16,11-9 0 16,7-7-4-16,8-7 0 15,1-8-3-15,3-4 0 16,-9 6 5-16,-3-6 1 16,-55 40-1660-16</inkml:trace>
  <inkml:trace contextRef="#ctx0" brushRef="#br0" timeOffset="4248.41">14081 12479 1511 0,'0'0'0'0,"0"0"38"0,-3-28 0 0,10 15 35 0,3-7 1 0,11-5-19 0,6-3 1 0,-1 4-30 0,8 3 0 0,10 5-12 16,5 8 0-16,6 6-6 15,0 11 0-15,-6 3-2 16,0 7 0-16,1 3-1 16,-3-6 1-16,1-6-2 0,-7-5 1 15,-1-6-2 1,-3-6 0-16,-1-5-3 16,-12-7 0-16,-24 19-1485 0</inkml:trace>
  <inkml:trace contextRef="#ctx0" brushRef="#br0" timeOffset="4549.22">14175 12666 1579 0,'0'0'0'16,"0"0"38"-16,0 0 1 16,0 0-19-16,8-3 1 0,15-6-15 15,9 0 0 1,9-5 7-16,3 4 1 0,7 1 12 16,2 2 1-16,2 0 5 15,-4 1 0-15,5-1 0 16,4 3 1-16,7 4-29 15,5 4 0-15,-72-4-1449 16</inkml:trace>
  <inkml:trace contextRef="#ctx0" brushRef="#br0" timeOffset="5181.75">15887 12278 1511 0,'-3'7'0'16,"-4"11"19"-16,-2 11 1 15,-9 16-17-15,-1 9 1 16,-2 4-2-16,3 12 1 15,4 2-3-15,0 10 0 16,-2 6 0-16,-2 0 0 16,2-8 3-16,2-16 0 15,2-21 5-15,3-12 0 0,4-17 11 16,-4-7 1-16,-5-7 16 16,-2-19 1-16,-2-21 3 15,3-13 0-15,2-13 5 16,3-14 0-16,-8-12-2 15,4-6 1-15,5-1-8 16,4 2 0-16,1-5-11 16,6 4 1-16,5 9-6 15,7 6 0-15,9 11-2 16,4 4 0-16,4 11-5 0,10 7 0 16,1 17-4-16,1 12 1 15,-3 14 3-15,-1 11 1 16,-4 8 0-16,-5 14 1 15,-5 17-2-15,-7 11 1 16,-6 4-5-16,-3 6 0 16,-4 13-2-16,-1 6 0 15,-3 12-4-15,3 0 1 16,-4-3-3-16,3-2 1 16,8-7-2-16,1-11 0 15,6-14 0-15,3-13 0 16,2-13 0-16,2-11 0 15,1-10-1-15,2-17 0 16,-28 6-1739-16</inkml:trace>
  <inkml:trace contextRef="#ctx0" brushRef="#br0" timeOffset="5497.92">15529 12638 1735 0,'0'0'0'0,"-9"0"6"0,1 0 1 0,8 0 18 0,0 0 0 0,0 0 5 0,1-14 1 0,19-10-8 0,10-3 0 0,12-3 15 0,9-1 0 16,2-2 2-16,7 2 1 16,-2 3-14-16,-3 6 1 15,-4 1-9-15,-7 4 0 16,-7 8-4-16,-12 6 0 16,-25 3-1654-16</inkml:trace>
  <inkml:trace contextRef="#ctx0" brushRef="#br0" timeOffset="6082.3">16297 11600 1444 0,'0'0'0'15,"-9"7"11"-15,9-7 1 16,-9 7 10-16,9-7 0 16,0 0 60-16,0 0 0 15,0 7-30-15,0-7 1 16,9 5-12-16,1-3 0 16,13-1-8-16,7 3 0 15,4 3-5-15,1 3 1 16,-5 4-6-16,-2 7 1 15,0 6-1-15,-5 1 0 16,-7 3-2-16,-10 2 0 16,-8 3-6-16,-5-1 0 15,-6-4-6-15,-1-8 1 16,4-8 0-16,1-4 0 16,9-11-1-16,-5 8 1 0,5-8-1 15,10-1 0-15,20-6-1 16,16-4 1-16,9-4 1 15,5-3 0-15,1 3-7 16,-9 4 1-16,-10 5-3 16,-9-5 0-16,-33 11-1705 15</inkml:trace>
  <inkml:trace contextRef="#ctx0" brushRef="#br0" timeOffset="6948.15">16981 12458 1310 0,'0'0'0'0,"0"0"44"0,0 0 1 0,0 0 49 0,0 0 1 0,0 0-18 0,0 0 1 0,0 0-39 0,0 0 0 0,0 0-14 0,39-10 1 0,3 13-7 15,7-1 1-15,8-2 9 16,1-2 0-16,2-3 1 16,4-5 1-16,4-6-7 15,3-1 0-15,1 0-3 16,-6 1 1-16,-15 4-9 0,-13 5 1 15,-13 7-7-15,-9 9 0 16,-7 10-7 0,-11 7 0-16,2-26-1622 0</inkml:trace>
  <inkml:trace contextRef="#ctx0" brushRef="#br0" timeOffset="7281.76">17433 12098 1735 0,'0'0'0'16,"0"0"9"-16,-6 7 0 0,6-7 36 15,0 9 1 1,4-2 33-16,1 1 1 0,4 5-32 15,3 0 1-15,-1 1-11 16,3 5 0-16,2 11 7 16,-9 10 1-16,0 5-12 15,-7 8 0-15,0 8-10 16,-5 6 1-16,1-3-8 16,1 0 0-16,1-7-9 15,7-5 1-15,4-5-7 16,9-9 1-16,-18-38-1833 0</inkml:trace>
  <inkml:trace contextRef="#ctx0" brushRef="#br0" timeOffset="8132.21">18427 12451 1825 0,'0'7'0'16,"-1"11"32"-16,-5 16 0 16,1 18 38-16,-4 16 1 15,-1 15-41-15,-3 10 1 16,-1-1-20-16,0-2 1 15,2-14-7-15,-2-12 1 0,5-24-3 16,3-12 1-16,3-15 0 16,3-13 0-16,-7 7 3 15,-2-19 1-15,-2-19 5 16,6-14 1-16,2-19 3 16,3-12 1-16,3-11 0 15,-1-6 1-15,1-6-1 16,1 2 0-16,3 2-3 0,5 3 1 15,3 2-6-15,2 9 0 16,8 10-3 0,3 5 1-16,4 11 0 0,3 8 1 15,2 9-1-15,4 11 0 16,-6 7 0-16,-3 12 0 16,-6 10-1-16,-1 11 0 15,1 13-5-15,-8 12 0 16,-9 13 0-16,-4 6 0 15,-1 5-1-15,-4 7 1 16,-4 4 0-16,-3-4 1 16,0-12 0-16,-2-10 1 15,6-9 0-15,1-9 0 16,2-11-3-16,2-8 1 16,3-3-2-16,4-3 1 15,3-4-1-15,9-9 0 16,9-7-1-16,4-1 1 15,-1 5-1-15,3-2 0 0,1 4-3 16,1 3 0-16,-4 5-3 16,-4-3 0-16,-4 1-3 15,-1 4 1-15,0 4-1 16,-4 1 0-16,-5 2 2 16,-2 5 0-16,-5 9 4 15,-4 5 1 1,-5 0 2-16,-11 5 0 0,-10 4 1 0,-12 1 0 15,-11-3 0-15,-9 1 0 16,-5-1 0-16,-2-5 0 16,0-9 0-1,7-3 1-15,5-6-2 0,11-7 1 16,9-11-6-16,1-15 0 16,13-15-5-16,14-16 1 15,0 54-1739-15</inkml:trace>
  <inkml:trace contextRef="#ctx0" brushRef="#br0" timeOffset="8698.2">19161 11856 1657 0,'0'0'0'0,"-10"7"2"0,1 0 0 0,0 5 4 0,-3-3 0 0,1-2 27 0,2-6 1 0,9-1 4 0,-9-8 1 0,-1-6-10 15,-1-2 0-15,4 1-3 16,4-1 1-16,3-1-2 15,0-1 0-15,0 6 1 16,3 4 1-16,6-1-2 0,10 0 1 16,4 6 2-16,7 5 0 15,4 5 10 1,1 6 0-16,-3 10-2 0,0 6 1 16,-6 1-7-16,-7 1 0 15,-4-2-14-15,-7-3 0 16,-4-7-8-16,-4-1 0 15,-5-1-5-15,-2 0 1 16,-2 2-2-16,0-5 0 16,4-3-1-16,3-5 0 15,2-6-1-15,-5 7 1 16,5-7-1-16,0 0 0 16,14-7 0-16,12-3 0 15,13-2 0-15,5-9 0 16,-2 0 0-16,6-5 0 0,-4 2 0 15,2 0 0 1,5 0-14-16,2 3 1 0,-53 21-1774 16</inkml:trace>
  <inkml:trace contextRef="#ctx0" brushRef="#br0" timeOffset="9081.52">19895 12356 1511 0,'0'0'0'0,"-7"0"22"0,7 0 0 0,0 0-21 0,-5 0 1 0,5 0 28 0,0 0 1 0,0 0 9 0,0 0 0 0,17 0 4 0,8 2 0 15,15 1-1-15,10-3 1 16,5-5-2-16,8-7 1 16,15-5-6-16,5-4 1 15,3-5-9-15,4 0 1 16,3 4-6-16,-1 3 1 15,-7 1-4-15,-11 1 1 16,-12 3-16-16,-18 4 0 0,-20 6-1 16,-9 4 0-16,-15 0-1661 15</inkml:trace>
  <inkml:trace contextRef="#ctx0" brushRef="#br0" timeOffset="9381.42">20537 12050 1635 0,'0'0'0'0,"0"0"2"0,-9 0 1 16,9 0 11-16,0 0 0 16,-9 0 46-16,2 2 1 15,0 3-11-15,-2 2 1 16,1 5 0-16,-8 3 0 15,0 11-7-15,0 7 1 16,4 0-15-16,3 7 1 16,5 7-11-16,-1 1 0 15,1 8-6-15,-1-5 0 16,0-9-6-16,1-9 0 16,6-9-3-16,3-5 0 15,-5-19-1682-15</inkml:trace>
  <inkml:trace contextRef="#ctx0" brushRef="#br0" timeOffset="9997.7">21362 11995 1668 0,'0'0'0'0,"-15"-6"22"15,4 1 0-15,-3 5 21 0,0 5 0 16,-4-3 8-16,0 0 1 16,4-2-24-16,6 0 1 15,8 0 1-15,-9 0 0 16,9 0-5-16,0 0 1 15,10-4-4-15,10-1 1 16,13 2-5-16,6-1 1 16,3 8-6-16,1 4 0 15,1 6-5-15,-4 5 1 16,4 2-4-16,-3 8 0 16,-9 9-2-16,-11 6 1 15,-12 2-2-15,-9 5 0 16,-11 6-1-16,-10 0 1 15,-9-5-1-15,-5-6 1 16,-9-4-1-16,1-7 1 16,5-8-1-16,4-8 0 15,9-8-1-15,6-6 1 0,-2-3-1 16,7-4 0-16,5-2 0 16,5-2 0-16,8-7-1 15,8-4 0-15,9-4-2 16,9 2 0-16,6 5-2 15,4 6 1-15,6 3-1 16,3 3 1-16,3 5-1 16,-1 6 0-16,-2-2 1 15,1 2 1-15,-3-2 1 16,-1-6 0-16,-4-2-3 0,-3-5 0 16,-39 6-1623-16</inkml:trace>
  <inkml:trace contextRef="#ctx0" brushRef="#br0" timeOffset="10581.84">22477 12188 1635 0,'0'0'0'0,"-7"11"2"0,2 3 1 0,-4 10 0 0,-3 9 1 0,-1 8 7 0,3 6 0 0,1-2 5 0,0 3 1 0,-1 6 6 16,1 3 1-16,0 5 5 0,2-4 0 0,3-1-3 15,1-14 1-15,-1-19-4 16,1-8 0-16,1-9 7 15,2-21 1-15,-5-26 0 16,3-19 0-16,2-19 1 16,2-12 0-16,3-7 6 15,2-8 1-15,2-8-6 0,3 3 0 16,4 6-6-16,4 9 1 16,-1 13-2-16,2 18 0 15,-5 19-8-15,0 18 0 16,-6 13 3-16,6 17 0 15,9 16-8-15,0 17 1 16,-8 22-4-16,-1 7 0 16,2 12-4-16,-2-1 0 15,-4-5-3-15,2-6 1 16,2-8-3-16,-2-1 1 16,-3-6-2-16,-2-8 1 15,-2-11-1-15,-2-5 1 16,-2-6-1-16,-3-1 1 15,0-3-1-15,-5 0 1 16,2 3-1-16,-6 0 0 16,2-5-1-16,1-8 0 15,6-6-1868-15</inkml:trace>
  <inkml:trace contextRef="#ctx0" brushRef="#br0" timeOffset="10897.27">22244 12417 1702 0,'0'0'0'0,"0"0"16"0,0 0 1 0,18 3 27 0,3 1 0 0,7 3 13 0,6-6 0 0,7-2-12 0,4-8 1 0,3-10-14 0,3-5 1 16,2-6-8-16,-2-1 0 16,-7 3-8-16,-8 4 0 15,-19 16-5-15,-8 2 0 16,-9 6-1663-16</inkml:trace>
  <inkml:trace contextRef="#ctx0" brushRef="#br0" timeOffset="11848.3">23324 12078 1590 0,'0'0'0'0,"0"0"16"16,5 10 1-16,-3-5 30 0,-4 6 0 16,-3 2 11-16,1-1 1 15,4-3-27-15,0 0 0 16,0 3-8-16,0 3 1 15,0-1-6-15,2 7 1 16,5 14 0-16,-2 5 0 16,-1 6 1-16,-4 1 0 15,-2-2 5-15,-3-4 1 16,-4-6-6-16,2-11 1 16,5-8-4-16,1-11 0 15,1-5-3-15,-8 4 0 16,1-17-3-16,-1-16 1 15,-3-25 0-15,4-15 0 16,7-14-1-16,2-5 0 16,3-4-3-16,4 2 1 15,5 4-2-15,5 4 1 0,1 13-5 16,-1 10 1-16,1 14-3 16,-3 12 1-16,1 13-1 15,0 4 0-15,-6 6-1 16,7 3 0-16,11 1 0 15,0 5 0-15,-7 2-1 16,0 8 1-16,4 3-1 16,3 9 1-16,-2 5-1 15,0 5 1-15,-3 7-1 16,-9 4 0-16,-4 8-1 16,-7 4 1-16,-3 3-1 15,-6-4 1-15,-3-8 0 0,-1-14 0 16,-1-12 0-1,2-6 0-15,3-1 0 0,-1-7 0 16,-7 2 0-16,-3-2 1 16,3-2 0-16,0-3 0 15,-2-3 0-15,1 0 1 16,4-1 0-16,9 4 1 16,-8-2-3-16,8 2 1 15,0 0-1-15,0 0 0 16,0 0-1-16,14 6 1 15,10-3-1-15,8 0 1 16,3 1-1 0,-3-1 1-16,-5 3-1 0,-6-3 1 15,-7 6-1-15,-2-1 1 16,-1 3-1-16,-6 8 1 16,-5 14 0-16,-5 5 0 15,-6 2 0-15,-3 1 0 0,-3 2 0 16,-5 1 0-16,1-10 0 15,2-6 1-15,6-13 1 16,-2-6 0-16,-7-4 1 16,-6-13 0-16,-7-18-3 15,-7-23 1-15,42 49-1788 16</inkml:trace>
  <inkml:trace contextRef="#ctx0" brushRef="#br0" timeOffset="16012.77">12084 15206 1523 0,'0'0'0'0,"9"19"41"0,2 0 1 0,3-1 35 0,2-3 0 0,3 1-16 15,2-2 0-15,-7-6-36 0,4-4 1 0,2-8-9 16,4-2 1-16,4-8-6 16,-1-5 0-16,-2-4 1 0,1-5 1 15,0-4 4-15,1-6 1 16,-4-4 3-16,0-5 1 16,-4 1 3-16,-3-3 1 15,-7-1-1-15,-4 0 1 16,-3 1-4-16,-4 4 1 15,-7 5-3-15,-5 6 1 16,-7 6-5-16,-4 6 0 16,-1-1-3-16,-6 8 1 15,0 11-3-15,-1 4 1 16,-4 4-4-16,0 1 1 16,-7 5-5-16,1 4 0 15,3 3-3-15,5 1 0 16,5-3-1-16,5 2 0 15,2 9-1-15,5 2 1 16,4 5-1-16,7 5 1 16,5 4-1-16,8 3 0 15,3 1 0-15,5 3 0 0,7-4 0 16,2-5 0-16,3-2-1 16,4-5 1-16,4-7 0 15,-1-6 0-15,6-11-2 16,-5-6 1-16,1-4-2 15,-3-8 0-15,-1-7-2 16,1-1 1-16,3-2 4 16,-1-2 0-16,-1 1 0 0,-1-1 1 15,-9 0 1 1,0-3 1-16,-5-9 2 0,-3 2 0 16,-6 10 2-16,-2 4 1 15,-1 1-3-15,-3 4 1 16,-6 2-1-16,1 1 0 15,2 0-1-15,-2 2 0 16,2 7 0-16,-2-8 0 16,2 8-1-16,-8-4 1 15,8 4-1-15,0 0 0 16,0 0 0-16,0 9 0 16,3 1-1-16,2 8 1 15,9 8-2-15,4 6 1 16,5 5-2-16,0 1 1 15,-2-4-1-15,-1-4 0 16,-1-4 0-16,2-4 0 16,-3-1 0-16,1-2 0 15,2-3 0-15,-1-2 0 16,10-4-1-16,-4-5 1 0,-1-3-5 16,-8-13 0-16,-17 11-1861 15</inkml:trace>
  <inkml:trace contextRef="#ctx0" brushRef="#br0" timeOffset="16497.32">12973 14507 1825 0,'0'0'0'0,"-7"7"32"0,7-7 0 0,0 0 6 0,-7 9 0 0,7-9 34 0,0 0 0 0,11 5-29 0,7 9 1 0,13 12-7 16,5 3 0 0,6 4 8-16,2 2 1 0,-3-1-6 15,-1 1 0-15,4 0-23 16,7-3 0-16,4-2-11 15,3-4 0-15,0-2-4 16,-6-1 0-16,-3-4-3 16,-3-4 1-16,-6-1-5 15,-6-2 1-15,-6-3-1 16,-10-4 0-16,-9-2-7 16,-1-13 0-16,-8 10-1824 0</inkml:trace>
  <inkml:trace contextRef="#ctx0" brushRef="#br0" timeOffset="16863.16">13728 14480 1646 0,'0'0'0'15,"-14"-9"-1"-15,2 0 1 16,1 2-27-16,2 0 1 15,1-1 66-15,-5-1 1 16,-1 4 37-16,0 3 0 16,0 2-12-16,-4 5 1 15,-5 6-16-15,-7 6 1 0,2 9-20 16,0 10 1-16,-2 9-6 16,2 7 0-1,-4 7-5-15,0 3 1 0,1 2-1 16,1 2 0-16,1 0-4 15,3-2 0-15,3-7-1 16,0-5 0-16,0-5-4 16,5-11 0-16,10-12-11 15,-1-6 1-15,4-5-3 16,5-13 0-16,0 0-1781 0</inkml:trace>
  <inkml:trace contextRef="#ctx0" brushRef="#br0" timeOffset="17370.7">14088 14666 1825 0,'0'0'0'0,"0"0"41"0,0 0 0 0,0-6 25 0,0 6 1 0,-12 8-23 0,-1 1 1 0,-1 1-30 0,2 1 0 0,1-3-7 16,6-4 1-16,5-4-3 15,-9-2 0-15,9 2 0 0,14-12 0 16,15-5 3 0,9-2 0-16,3 3 3 15,8 4 1-15,6 3-8 16,0 2 0-16,3 2-4 0,0 3 1 15,-3 4-1-15,-6 2 1 16,-12-3-1-16,-7 1 1 16,-7 1 0-16,-7-1 0 15,-4-2 1-15,-3-3 0 16,0-4-2-16,-5-10 0 16,-4 17-1707-16</inkml:trace>
  <inkml:trace contextRef="#ctx0" brushRef="#br0" timeOffset="17747.54">14356 14308 1623 0,'0'0'0'0,"0"-14"20"15,-1 4 0-15,-1 1 8 16,2 9 0-16,-2-8 63 16,2 8 1-16,0 0-40 15,0 0 0-15,0-7-15 16,0 7 1-16,0 0-5 16,0 15 1-16,9 10-8 0,0 13 1 15,-4 8 2-15,-2 8 1 16,3 5-5-16,-1 1 1 15,-1-1-4-15,-4-2 1 16,-9-1-5-16,2-9 0 16,5-8-5-16,-2-8 0 15,3-6-8-15,-3-5 1 16,1-2-5-16,-4-13 1 16,7-5-1826-16</inkml:trace>
  <inkml:trace contextRef="#ctx0" brushRef="#br0" timeOffset="18496.77">15005 14182 1724 0,'0'0'0'0,"6"12"27"0,-1-2 0 0,2-1 46 0,0 1 1 0,2 6-17 0,0 3 1 0,-2 2-33 0,0 5 1 0,2 7-11 0,1 6 1 0,1 6-5 0,-2 7 0 16,-8 6 0-16,1-3 0 16,-2-7 2-16,-3-6 1 15,-4-8 0-15,0-6 1 16,-1-9 0-16,1-5 1 15,4-5-1-15,3-9 1 16,-7 7-6-16,5-14 1 16,-5-9-3-16,5-12 0 15,6-10-2-15,6-1 0 16,6 0-3-16,5 7 0 16,4-1-3-16,3 3 1 15,4 6-1-15,3 5 0 16,-3 7-1-16,-4 3 1 0,-5 6-1 15,0 3 0-15,4 3 1 16,-3 4 0-16,-4 2 0 16,-3 5 0-16,-2 1 0 15,-1 3 1-15,-2 1 1 16,-3 3 0-16,-4 4 2 16,-8 3 0-16,-3 4 1 15,-4-1 0-15,-3-7 1 16,-1-4 0-16,-9-2 0 0,-3-3 1 15,-6-4 0-15,-5-3 0 16,4-6 0-16,1-6 0 16,4-3-1-16,-4-4 0 15,4-6 0-15,6-1 0 16,3-2-5-16,7 2 0 16,12 17-1831-16</inkml:trace>
  <inkml:trace contextRef="#ctx0" brushRef="#br0" timeOffset="20180.45">11456 14459 1534 0,'0'0'0'0,"0"0"52"0,0 0 1 0,0 0 33 0,18 7 0 0,-18-7-21 0,5-7 0 0,-5 7-31 0,0 0 1 0,4-7-15 0,-4 7 1 0,0 0-7 0,0 0 0 15,0 0-4-15,-2 7 0 16,-5 15 2-16,-5 20 0 15,-1 6 3-15,5 11 0 16,-3 2-3-16,0 4 0 16,8 6-1-16,3 11 0 15,5 16-3-15,8 15 1 16,9 8-2-16,12 7 0 16,14 7-2-16,17 4 1 15,25 1-2-15,12-11 1 16,11-13-2-16,14-19 1 15,18-22-7-15,13-30 0 0,-158-45-1686 16</inkml:trace>
  <inkml:trace contextRef="#ctx0" brushRef="#br0" timeOffset="23663.12">15570 14175 951 0,'0'0'0'0,"0"0"5"0,0 0 1 0,-16-28 80 0,14 16 0 0,2 4 43 0,0-1 0 0,-5 0-35 0,3 2 0 0,2 7-30 0,0 0 0 16,0 0-15-16,0 0 0 15,0 0-9-15,0 12 1 16,0 2-5-16,2 2 0 15,5-4-5-15,5-3 0 16,11-1-3-16,4-1 1 16,1-5-5-16,5 0 0 15,8 6-1-15,1 3 1 16,2-1-7-16,-7 4 0 16,-7 3-8-16,-1 6 0 15,-6 4-4-15,-6-1 1 0,-1-7-2 16,0-3 0-16,-16-16-1687 15</inkml:trace>
  <inkml:trace contextRef="#ctx0" brushRef="#br0" timeOffset="24129.34">16221 13947 1657 0,'0'0'0'15,"0"-14"24"-15,0 2 0 16,0 12 27-16,0-7 1 16,0 7 21-16,0 0 1 15,0 0-35-15,0 0 1 16,0 0-11-16,0 0 0 15,0 0-4-15,-13 1 0 16,6-1-1-16,7 0 0 16,-8 2-3-16,8-2 0 15,-4 7 0-15,4-7 1 16,-14 12-4-16,5 6 0 16,0 11-1-16,0 14 0 15,1 11-5-15,-1 8 1 16,0 7-4-16,-3 4 1 0,-4 7-3 15,-5 1 1-15,-4-1-1 16,-2-4 0-16,1-7-2 16,-2-7 1-16,5-6-2 15,2-8 1-15,1-13-2 16,4-8 0-16,6-13-3 16,-3-5 0-16,13-9-1833 15</inkml:trace>
  <inkml:trace contextRef="#ctx0" brushRef="#br0" timeOffset="24745.5">15986 13471 1590 0,'0'0'0'0,"-5"-9"0"0,5 9 1 0,-7-7 43 0,7 7 0 0,0 0 19 0,-7-9 0 0,7 9-27 0,0 0 1 0,0-10-5 15,0 3 0-15,0 7-9 16,7-9 1-16,0 8-4 15,7 2 0-15,12 8-4 0,6 7 1 16,5 6-1 0,4 6 0-16,3 7-4 0,3 6 0 15,1 2 6-15,-6 4 0 16,-1 5 2-16,-2 2 0 16,-6 1-1-16,-1 7 1 15,-2 8-3-15,-12 4 0 16,-8 14-3-16,-6 11 1 15,-9 6-6-15,-8 6 0 16,-6 0-2-16,-8-2 0 16,-4-9-3-16,-1-6 0 15,2-15-2-15,-2-9 1 16,-3-15-2-16,-9-31 1 16,44-24-1760-16</inkml:trace>
  <inkml:trace contextRef="#ctx0" brushRef="#br0" timeOffset="25496.7">16353 13215 1422 0,'0'0'0'0,"-7"10"25"0,3 0 0 0,4-10 27 0,0 0 1 0,-8 4 7 0,8-4 1 0,-6 0-30 0,6 0 0 0,-8 0-5 0,8 0 1 0,0 0-2 16,0-11 0-16,8-1-3 15,3-2 0 1,7-3-2-16,4 3 0 0,10 4-2 16,5-2 1-1,2 5-3-15,-2 5 0 0,-2 2-3 16,-5 9 1-16,2 3-2 15,-4 10 0-15,-10 10-2 16,-9 6 1-16,-4 5-1 0,-12 4 0 16,-7-6-2-16,-4 1 0 15,2-4-1-15,-1-7 1 16,8-10-2-16,4-7 1 16,5-4-3-16,0-10 0 15,8 5-1-15,12-14 1 16,17-11-2-16,11-8 0 15,-1-7-1-15,3-1 1 16,-3 1-1-16,-1 6 0 16,-4 7 0-16,-3 6 0 15,-11 7 0-15,2 4 0 16,2-2-1-16,-7 2 0 16,-25 5-1635-16</inkml:trace>
  <inkml:trace contextRef="#ctx0" brushRef="#br0" timeOffset="25979.32">16933 14355 1657 0,'0'0'0'0,"9"-7"50"0,5-2 1 0,2-3-21 0,11-2 0 0,8 1-30 0,9 4 0 0,5 2-2 0,1 4 0 0,-4 1 2 0,-6 4 0 16,-3 5 4-16,4-4 1 15,3 4 8-15,2 0 1 0,-6 0 3 16,-4-2 1-16,-3-2 0 16,-6 1 0-16,-10-1-15 15,-8 1 0-15,-9-4-1449 16</inkml:trace>
  <inkml:trace contextRef="#ctx0" brushRef="#br0" timeOffset="26278.79">17087 14618 1523 0,'0'0'0'15,"19"-12"41"-15,4-2 1 16,7-5 39-16,5-2 1 16,4 1-62-16,5 6 0 15,6 5-6-15,8 2 0 16,5 4 7-16,1 3 1 16,-4 5-7-16,-4 5 1 15,-5 6-2-15,-6-1 1 16,-45-15-1470-16</inkml:trace>
  <inkml:trace contextRef="#ctx0" brushRef="#br0" timeOffset="29895.33">18352 14549 1355 0,'0'0'0'0,"0"0"62"0,-18 28 0 0,7-23 23 0,4 0 1 0,7-5-27 16,-5 7 1-16,5-7-41 0,0 0 1 15,0 0-12-15,0 0 0 0,9 0-4 16,5-7 0-16,9-12 20 15,9-7 0-15,3-5 3 16,-3-4 0-16,1-6-2 16,-3-1 1-16,-7 4 3 15,-5 3 0-15,-10 3 9 16,1 4 0-16,-9 5-5 16,0 8 1-16,-7-3-1 15,-3 5 0-15,-13 2-3 0,-7 3 0 16,-4 9 0-1,-3 6 1-15,2 0-15 16,1 7 1-16,10-2-7 0,1 5 0 16,2 8-4-16,5-1 0 15,5 5-2-15,9 4 0 16,2 5-2-16,9 2 1 16,2 0-3-16,5-2 1 15,0-2-1-15,-1-6 0 16,0-13 0-16,-3-7 0 15,7-4-1-15,1-8 0 16,1-10 0-16,4-9 0 16,-1-7 0-16,-1-3 1 15,-3 2 0-15,-5 3 0 16,0 5-1-16,-8 5 0 0,0 8-1 16,-7 8 0-1,3-7-1-15,-3 7 0 0,0 0 0 16,7 14 0-16,0 17 1 15,-1 9 1-15,1 3-1 16,-2-2 1-16,2-9 0 16,2-10 1-16,1-8-1 15,6-9 1-15,9-7 0 16,5-8 0-16,9-11-2 16,1-12 0-16,4-10-5 15,-3-7 1-15,-41 50-1797 16</inkml:trace>
  <inkml:trace contextRef="#ctx0" brushRef="#br0" timeOffset="30511.9">18667 13829 1556 0,'0'0'0'0,"0"-14"1"0,0 4 1 0,0 3 22 0,0 7 1 0,6-9 47 0,-6 9 0 0,0 0-20 0,3-7 1 0,-3 7-5 15,0 0 1-15,0 0-13 16,0 0 1-16,0 0-11 16,9 7 0-16,0 0-7 15,5 2 1-15,5 3-5 16,4 2 1-16,2-4-5 15,-2-1 0-15,-6-1-1 16,-1-1 0-16,2 7 2 0,-4 2 1 16,-7-2-6-16,-5 1 0 15,-6 9-3-15,-3-1 1 16,-2-8-3-16,1-8 1 16,-1-2 1-16,9-5 1 15,-9 9 1-15,9-9 1 16,0 0 3-16,12-17 0 15,17-7 0-15,8-6 1 16,7 3-4-16,2 1 1 16,-2 1-3-16,-2 5 0 15,-1 1-2-15,-3 1 0 16,1 3-4-16,0 1 1 16,-2-2-12-16,-3-8 0 15,-34 24-1723-15</inkml:trace>
  <inkml:trace contextRef="#ctx0" brushRef="#br0" timeOffset="30995.32">19472 14037 1579 0,'0'0'0'0,"-6"-7"6"0,6 7 1 0,0 0 4 0,-5-7 1 0,5 7 89 0,0 0 1 0,-5-7-33 0,5 7 0 0,0 0-15 0,9 3 1 16,6 6-11-16,10 12 1 16,5 5-13-16,4 1 0 15,3-1-9-15,3-1 0 16,11-3-10-16,0-3 1 0,4-2-4 15,-4 1 0-15,-8 1-3 16,-8-2 0-16,-9-3-5 16,-6 1 1-16,-6 4-3 15,-2-1 1-15,-10-4-2 16,0-4 1-16,-2-10-1748 16</inkml:trace>
  <inkml:trace contextRef="#ctx0" brushRef="#br0" timeOffset="31298.18">19937 13940 1747 0,'0'0'0'16,"0"0"4"-16,0 0 1 15,-5 7 0-15,5-7 1 16,-9 7 64-16,4 1 1 15,-2 8-5-15,-2 6 0 16,-2 11-6-16,-8 7 0 16,-2 5-9-16,-2 5 1 15,-2 4-16-15,0-1 0 16,3 1-11-16,-5 0 1 16,-3-2-7-16,2-4 0 15,5-1-6-15,9-9 0 16,5-16-8-16,2-10 1 15,5-5-5-15,2-17 0 0,0 10-1849 16</inkml:trace>
  <inkml:trace contextRef="#ctx0" brushRef="#br0" timeOffset="31928.51">20121 13580 1254 0,'0'0'0'0,"0"0"66"0,0 0 1 0,-11 3-1 0,11-3 1 0,-9 4-31 0,9-4 0 0,-10 3-13 0,1-3 0 0,-2 0-4 0,1 0 1 16,3 0 18-16,-2 0 1 16,9 0 16-16,-9 0 0 15,9 0-8-15,-5-9 0 16,5 9-11-16,0-6 0 0,0 6-11 15,14-14 1-15,5 0-7 16,13 0 0 0,5 5-6-16,2 2 1 15,0 6-3-15,-2 2 0 0,0 6-1 16,-7 5 0-16,-11 6 3 16,-8 9 0-16,-4 13-1 15,-11 7 0-15,-8 3 1 16,-8-1 0-16,-2-10-1 15,-1-4 0-15,-6-6-1 16,8-6 0-16,9-13-1 16,5-4 0-16,7-6-3 0,9-7 0 15,21-16-2-15,12-13 1 16,9-2-1-16,2-6 1 16,0 1-2-16,-2 3 1 15,0 14-5-15,-5 9 1 16,-11 10-4-16,-12 7 1 15,-23 0-1777-15</inkml:trace>
  <inkml:trace contextRef="#ctx0" brushRef="#br0" timeOffset="32495.91">20685 14237 1556 0,'0'0'0'0,"0"0"0"0,23-15 0 0,16-11-28 0,3 2 0 0,-5 5 35 0,-1 5 0 0,2 2 23 0,6 3 1 0,9 2 45 0,2 2 1 0,9 0 1 0,-1-2 1 16,-1 0-20-16,-8-2 1 15,-6-3-13-15,-7 2 0 16,-11 3-14-16,-7 3 1 0,-8 2-17 16,-4 2 0-16,-11 0-9 15,0 0 1-15,-9 2-5 16,-10-2 0-16,19 0-1672 16</inkml:trace>
  <inkml:trace contextRef="#ctx0" brushRef="#br0" timeOffset="32778.83">21151 13843 1735 0,'0'0'0'0,"-4"-7"12"16,4 7 1-16,-3-7-11 0,3 7 0 16,0 0 45-16,0 0 1 15,0 0 2-15,-2 10 1 16,-7 2 3-16,-1 9 1 15,-1 10-6-15,2 9 0 16,4 10-13-16,3 13 0 16,2 11-8-16,0 6 0 15,0 3-6-15,-2-5 1 16,1-13-1-16,-3-14 1 16,4-22-11-16,-5-20 1 15,-8-25-6-15,3-29 1 16,10 45-1827-16</inkml:trace>
  <inkml:trace contextRef="#ctx0" brushRef="#br0" timeOffset="33829.68">21821 13732 1646 0,'0'0'0'0,"7"-29"46"0,0 6 0 0,-2 4 64 0,1 5 0 0,-1 4-74 0,-5 10 1 0,9-5-19 0,-4 18 0 0,6 24-12 0,-4 13 0 16,-7 11-3-16,0 8 0 16,0 9 0-16,-4 1 1 15,-1-4 0-15,-2-10 0 16,2-11 6-16,3-11 0 16,-2-8 2-16,3-11 1 15,2-8 3-15,-1-6 1 16,0-10 0-16,0 0 0 15,7 0-2-15,4-15 0 16,7-17-7-16,-2-4 1 16,1 1-4-16,1 3 0 15,-1-5-3-15,3 4 1 16,5 7-2-16,1 6 1 0,-1 6-2 16,-4 2 1-16,-4 8 1 15,1 8 0-15,3 8 0 16,-1 5 1-16,-4 14 1 15,-6 7 1-15,-5-1 1 16,-5 1 0-16,-7 0 0 16,-1-5 1-16,-3-9 0 15,-3 0 0-15,-7 2 0 0,-4-3 0 16,0-8-1-16,-3-4 0 16,-4-8 1-1,2-1 1-15,6-2-1 0,2 0 1 16,5-2-2-16,5-1 1 15,4-3-3-15,5-1 1 16,-1 1-3-16,4-10 0 16,0 16-1815-16</inkml:trace>
  <inkml:trace contextRef="#ctx0" brushRef="#br0" timeOffset="34411.78">21934 13407 1567 0,'0'0'0'0,"0"-11"41"0,0 1 1 0,0 10 36 0,3-11 1 0,6 6-1 0,4 0 1 0,1 3-34 0,5 2 1 0,8 2-17 0,-1 5 0 0,-1 5-3 0,-1 5 1 16,-1 2-9-16,-3 2 0 16,-4 0-10-16,-4 0 0 15,-3 0-4-15,-6-4 1 16,-3 9-1-16,-5 2 0 16,-5-4-1-16,-3-2 1 15,-6 1 0-15,3-3 0 16,7-11 0-16,9-9 1 15,-11 7-1-15,11-7 0 16,-8-5-1-16,15-9 1 16,12-14-2-16,9-5 0 15,6 2 0-15,5 4 0 16,5-1-1-16,2 2 1 0,3 2-2 16,-1 6 1-16,1 6-2 15,-5 7 1-15,-5 5-12 16,-6 5 0-16,-33-5-1684 15</inkml:trace>
  <inkml:trace contextRef="#ctx0" brushRef="#br0" timeOffset="34810.98">22647 13732 1489 0,'0'0'0'0,"-13"7"-1"0,4-2 0 0,9-5 0 0,-7 7 0 0,7-7 19 0,0 0 0 0,11 9 16 0,5 3 1 0,12-2 8 0,7 6 1 0,6 3-1 0,5 3 1 0,8 4-8 15,5 0 0 1,-5-3-8-16,-3-3 0 0,-3-4-23 15,-14-4 1-15,-11-5-6 16,-4-2 1-16,-19-5-1429 16</inkml:trace>
  <inkml:trace contextRef="#ctx0" brushRef="#br0" timeOffset="35129.11">23239 13587 1691 0,'0'0'0'16,"-12"19"6"-16,0 3 1 15,-6 8 68-15,2 4 0 16,2 3 9-16,0 1 1 16,-2 1-26-16,0 6 0 15,0 6-1-15,4 2 0 16,-1 6-15-16,3 9 0 15,-2 6-11-15,-4 0 1 16,-4-8-10-16,-1-4 1 16,0-1-6-16,-2-4 0 15,0-5-6-15,5-12 1 16,6-16-2-16,5-10 0 16,-2-5-8-16,-3-25 1 15,12 16-1913-15</inkml:trace>
  <inkml:trace contextRef="#ctx0" brushRef="#br0" timeOffset="35728.06">23331 13151 1814 0,'0'0'0'0,"-11"0"13"0,4 0 1 0,7 0 24 0,-12 1 1 0,1 1 8 0,1 0 0 0,10-2-26 0,-9 0 0 0,9 0-8 0,0 0 1 16,0 0-4-16,0 0 0 15,21-7-3-15,9 9 1 16,11 1 1-16,3 4 1 15,2 2 1-15,-4 4 0 0,-10 6 0 16,-6 2 0-16,-6 9-1 16,-3-3 1-16,-6-6-3 15,-9 0 1-15,-6 0-1 16,-1-1 0-16,-8 1-2 16,3-4 1-16,3-8 1 15,7-9 0-15,-2 9 0 16,2-9 0-16,0 0 0 15,0 0 0-15,19-2-1 0,10-10 0 16,11-4-2-16,8 2 1 16,3 2-6-16,4 0 0 15,1 4-3-15,-3-6 1 16,-53 14-1734-16</inkml:trace>
  <inkml:trace contextRef="#ctx0" brushRef="#br0" timeOffset="36161.93">23761 13829 1747 0,'0'0'0'0,"2"17"14"0,5-8 1 0,-3-2-1 0,5 1 0 0,8 6-13 0,11-2 0 0,13-5-2 0,7-7 0 0,6-8 3 16,8-8 0-16,7-3 14 0,8 5 0 16,10 2 25-16,-3 3 1 15,-4-6 2-15,-10 3 0 16,-10 3-10-16,-10 7 1 16,-11 4-17-16,-13 2 0 15,-12-3-12-15,-14-1 1 16,-21 19-5-16,-9-7 0 15,30-12-1602-15</inkml:trace>
  <inkml:trace contextRef="#ctx0" brushRef="#br0" timeOffset="36463.53">24114 13644 1657 0,'0'0'0'16,"-5"-4"8"-16,5 4 1 0,-5-8 9 16,5 8 0-16,-2-9 63 15,2 9 0-15,-2-9-12 16,2 9 1-16,5-8-10 16,-5 8 1-16,16 22-11 15,-7 14 0-15,-2 13-17 16,-3 12 0-16,-4 6-8 15,-2 4 1-15,2-2-9 16,0-1 1-16,0-6-11 0,2-10 1 16,-2-14-5-16,0-38 0 15,0 0-1807 1</inkml:trace>
  <inkml:trace contextRef="#ctx0" brushRef="#br0" timeOffset="37581.78">25158 13524 1556 0,'0'0'0'0,"0"0"54"0,-7 18 1 0,2-11 33 0,-6 6 0 0,-4 10-31 0,-1-2 1 0,7-7-39 0,2-2 1 0,-2 0-7 15,0-2 1-15,9-10-4 16,-7 4 1-16,7-4-4 16,-7-14 0-16,7 14-1550 15</inkml:trace>
  <inkml:trace contextRef="#ctx0" brushRef="#br0" timeOffset="38044.58">25038 13483 1534 0,'2'-11'0'0,"3"-15"52"0,3-6 1 16,0 0 38-16,5 6 0 15,-1 7-29-15,2 4 0 16,7-6-25-16,4 9 0 15,3 12-11-15,4 7 1 16,3 7 2-16,6 5 1 16,-1 8-7-16,-1 8 0 15,0 7-5-15,-7 8 1 16,-2 7-4-16,-2 10 1 16,-5 11-5-16,-9 0 0 15,-12 0-1-15,-11 0 0 16,-12 1-1-16,-11-1 0 15,-9-7-2-15,-6-14 1 16,-4-6-5-16,-4-17 0 16,0-13-2-16,8-12 0 0,10-11-1 15,3-5 0-15,13-3 0 16,9-9 0-16,10-11 0 16,11-3 0-16,10 2 0 15,11 2 0-15,12 1 0 16,6 6 0-16,1 8 0 15,-3 8 1-15,-3 12 2 16,-5 2 0-16,-2 4 2 16,-3 1 1-16,-1 0-5 15,-2 1 1-15,-4-5-2 0,-1-2 1 16,3 0-1-16,2 0 0 16,-1-2 0-16,-7-2 1 15,1-3-1-15,-7 4 1 16,-7 3-1-16,-16-4 1 15,7-3-1766-15</inkml:trace>
  <inkml:trace contextRef="#ctx0" brushRef="#br0" timeOffset="38895.36">26160 13711 1422 0,'0'0'0'0,"0"0"119"0,0 0 1 0,0 0 24 0,-9 21 1 0,8-7-42 0,2 1 1 0,8 1-54 0,5 0 1 0,4-1-23 0,1-1 1 15,3-5-13-15,4-6 1 16,9-5-6-16,2-5 0 16,0-10 3-16,-1-2 0 15,1-2 11-15,-2-5 1 16,-5-1 9-16,-7-3 1 16,-7-3 3-16,-6 1 0 15,-8 6-18-15,-11 0 1 16,-10-6-9-16,-13 0 0 15,-3 0-7-15,-4 10 1 16,0 1-4-16,0 11 1 16,1 10-3-16,-1 10 1 15,2 2-2-15,3 7 1 16,1 7-1-16,3 4 0 0,9 3-1 16,7 5 0-16,6 7-3 15,5-4 0-15,5-1-1 16,5-5 1-16,9-6-1 15,5-7 1-15,5-8 0 16,4-8 1-16,4-12 0 16,-3-2 0-16,-2-4-1 15,-3-1 1-15,-5-4 1 16,-1 0 1-16,-6 3 0 16,-4 4 0-16,-10 10 1 0,9-9 0 15,-9 9 0-15,0 0 0 16,0 0 0-16,0 0 0 15,0 9 0-15,-2-2 0 16,2 3 0-16,0-1 0 16,0-1 0-16,6-1 0 15,11-2 0-15,15-1 0 16,12-8-1-16,4-1 1 16,3-5-1-16,0-4 1 15,-3-7-10-15,-9-7 1 16,-39 28-1954-16</inkml:trace>
  <inkml:trace contextRef="#ctx0" brushRef="#br0" timeOffset="39560.94">26816 12908 1713 0,'0'0'0'0,"0"0"8"0,0 0 1 0,0 12 44 0,0 11 1 0,2 17-5 0,3 8 1 0,3 9-25 0,-3 6 1 15,-2 1-8-15,1-2 1 16,1-2-4-16,4 3 0 15,2 1-3-15,-3 2 1 16,-1-2-4-16,0-7 1 16,2-9 0-16,4-8 1 15,-3-12-3-15,-4-9 1 16,-5-9-1-16,-1-10 0 16,0 0 0-16,9-2 0 15,-4-13-2-15,2-16 1 16,2-20-3-16,2-2 1 15,1-4-6-15,1 6 0 16,-3 3-3-16,2 10 0 16,3 7 0-16,-1 10 0 15,-4 9 1-15,-1 7 1 0,0 5 1 16,2 5 0-16,3 7 1 16,3 10 0-16,1 10 0 15,-4 4 0-15,-7 0 1 16,-2 1 0-16,-1 1 1 15,-1-5 0-15,-1-9 1 16,-2-3 1-16,-3-1 3 16,-1 1 0-16,1-9 2 15,-1-3 1-15,1-2 2 16,-6 0 0-16,-4 0 1 0,1-2 0 16,3-3-1-16,2-1 1 15,-2 3-2-15,-1-4 1 16,1 0-2-16,2 0 1 15,0 0-3-15,-7-14 0 16,14 14-1768-16</inkml:trace>
  <inkml:trace contextRef="#ctx0" brushRef="#br0" timeOffset="40011.85">27593 13026 1903 0,'0'0'0'0,"0"0"14"0,8 2 1 0,-8-2 25 0,14 8 0 0,13 6-26 0,8 3 0 0,6 2-6 0,5 4 1 0,5 6 18 0,3 3 0 15,6 2 1-15,0 1 1 16,-1 1-11-16,-3-1 0 16,-1-6 3-16,-2-5 1 15,-6-5-1-15,-4-5 1 16,-10-10-10-16,-8-3 0 16,-11-2-8-16,-12-8 0 15,-2 9-1746-15</inkml:trace>
  <inkml:trace contextRef="#ctx0" brushRef="#br0" timeOffset="40294.39">28164 12984 1769 0,'0'0'0'0,"0"0"44"16,0 0 0-16,-7 0 59 15,7 0 0-15,-11 13-36 16,-1 7 1-16,-9 13-24 16,-4 5 0-16,2 4-19 15,-1 4 0-15,-3 5-6 16,-1-5 0-16,1-8-6 0,6-6 1 16,7-12-9-1,4 1 1-15,-3 0-2 0,1-4 0 16,1-8-3-16,2-6 1 15,9-3-1820-15</inkml:trace>
  <inkml:trace contextRef="#ctx0" brushRef="#br0" timeOffset="40742.92">28559 12811 1791 0,'0'0'0'0,"0"0"28"0,0 0 0 0,-7 7 32 0,7-7 1 0,14 16-6 0,4-4 1 0,5 2-25 0,7-4 1 0,10 6-6 0,8 1 1 0,8 2-5 0,1 0 1 16,-2-2-5-16,-3 1 1 16,0 1-4-16,-7-2 1 15,-6-3-3-15,-7-4 0 16,-11-5-13-16,-7-3 0 16,-14-2-1751-16</inkml:trace>
  <inkml:trace contextRef="#ctx0" brushRef="#br0" timeOffset="41061.21">29321 12666 1780 0,'0'0'0'0,"-7"12"29"16,-4 4 1-16,-6 4 8 15,-1 3 0-15,4-6 11 16,-2 4 0-16,-3 10-12 16,-1 5 0-16,5 4-2 15,-1 9 0-15,-4 13 3 16,1 12 1-16,-1 20-3 16,1 5 1-16,-2 6-5 15,1 2 0-15,6 1-1 16,2-10 1-16,1-18-6 15,3-21 0-15,1-23-10 16,-2-13 0-16,9-23-1905 0</inkml:trace>
  <inkml:trace contextRef="#ctx0" brushRef="#br0" timeOffset="42942.93">20015 14722 1825 0,'0'0'0'0,"0"0"62"0,0 0 1 0,0 0 47 0,0 0 0 0,0 0-45 0,0 0 1 0,0 0-35 0,0 0 0 15,0 0-15-15,0 0 0 16,0 0-4-16,0 17 1 15,0-17-1-15,0 9 1 16,0-2 0-16,0 8 0 0,0 16 0 16,2 16 1-1,3 10 0-15,0 9 1 0,-1 14-4 16,1 6 1-16,4 6-3 16,0-4 0-16,-2-5-1 15,-2-5 1-15,-1-10-5 16,-3-16 1-16,5-21-4 15,-6-11 1-15,0-13-1 16,-13-36 0-16,13 29-1951 0</inkml:trace>
  <inkml:trace contextRef="#ctx0" brushRef="#br0" timeOffset="43793.71">19535 16529 1478 0,'0'0'0'0,"-21"-9"59"0,3 0 1 0,4 2 48 0,4 2 1 0,1 2-43 0,2 1 1 0,7 2-27 0,-7 0 1 16,7 0-18-16,0 0 0 15,3 12-8-15,6 9 1 16,7 12-2-16,3 3 1 15,6 4-3-15,-2 1 1 0,3 3-4 16,3-1 1 0,-1 0-10-16,2-1 1 0,-2-8-2 15,2-3 0-15,-2-1-4 16,-1-4 1-16,-3-7 3 16,-4-7 0-16,-6-5 0 15,-5-9 1-15,1-3-1 16,3-14 1-16,-5-17 0 15,1-13 0-15,-3-11 0 16,-3-6 0-16,2-3 0 0,-1-1 1 16,8-1 4-16,-1 1 1 15,-2 2 11-15,-4 7 1 16,-2 11 10-16,-1 10 0 16,2 13 1-16,-2 9 0 15,-1 8-8-15,-1 3 0 16,0 7-5-16,0-7 1 15,0 7-1817-15</inkml:trace>
  <inkml:trace contextRef="#ctx0" brushRef="#br0" timeOffset="44977.54">20085 16612 1579 0,'0'0'0'0,"13"7"-2"0,-3-1 1 0,1 0 19 0,1-1 0 0,8 2 20 0,-1 0 0 0,-3-2 9 0,2-3 0 0,3-4 7 0,-2-3 0 0,-1 0-9 0,-8-1 1 16,-1-2-6 0,-2-4 1-16,0-4-5 0,0-1 1 15,-3-2-6-15,1-6 0 16,-5-6-6-16,-7-2 1 15,-5 2-4-15,-1 5 1 16,-1 6-7-16,0-1 0 16,-3-2-5-16,-3 4 1 15,4 7-1-15,-1 9 1 16,3 6-3-16,-2 6 0 16,5 6-3-16,1 10 0 15,1 9-4-15,5 6 1 16,1 3-2-16,6 2 1 15,1 4-2-15,6-1 1 16,4 1-1-16,0-10 0 16,-1-13 0-16,-1-7 0 0,2-5-1 15,-3-5 1-15,-4-6-1 16,-7-3 0-16,9-13 0 16,-2-7 1-16,0-9 0 15,-2 3 0-15,-1 11 0 16,-4 2 0-16,-2 3 0 15,0 1 1-15,2 1 0 16,0-1 0-16,0 0 0 16,2 1 1-16,3 1 0 15,6 3 1-15,1 1-1 16,6-1 0-16,5-1-1 0,-2-2 0 16,-2 2 0-16,2 0 0 15,4-4-1-15,-2-3 1 16,0-5-1-16,-4-6 1 15,4-4-1-15,0-6 1 16,-3-7-1-16,-3-3 0 16,-3-4 0-16,-5-3 1 15,-3-2-1-15,-6 3 1 16,-9 4-1-16,-5 9 1 16,5 10-1-16,-5 7 1 15,-6 4 0-15,-3 4 1 16,2 11 0-16,0 9 0 15,2 5 2-15,3 3 0 16,3 4-1-16,6 3 0 16,4 4-1-16,6-1 0 0,6-1-1 15,5-3 1-15,6-4-1 16,3 0 0-16,7 2-1 16,-4-6 1-16,-3-10-1 15,2-6 0-15,10-8 0 16,0-3 0-16,-5 0 0 15,-2 1 0-15,4-1 0 16,-5 0 0-16,-8 4 0 16,-7 4 0-16,-5 2 0 15,-7 2 0-15,9 2 0 0,-9-2 1 16,9 9 0-16,-7 3 0 16,-2 12 0-16,0 4 0 15,0-2 1-15,0 1 0 16,2 8 1-16,-1-2 0 15,1-12 1-15,0-6 0 16,0 1-1-16,1-2 1 16,1-7-1-16,-4-7 1 15,7 5-3-15,-7-5 0 16,0 0-1878-16</inkml:trace>
  <inkml:trace contextRef="#ctx0" brushRef="#br0" timeOffset="45343.51">20974 16169 1668 0,'0'0'0'0,"7"7"-14"0,1-2 0 0,0 2 17 0,5 3 1 0,13 6 13 0,2-1 1 0,2 1 16 0,4-1 0 0,5 3 25 0,1-1 0 0,1 0 22 15,-8-3 1-15,-6-7-17 0,-3-4 1 16,5-1-12-16,-3-2 0 15,-5 0-25-15,-5 4 0 16,0-1-19-16,-7-1 0 16,-9-2-8-16,5-2 0 15,-5 2-1766-15</inkml:trace>
  <inkml:trace contextRef="#ctx0" brushRef="#br0" timeOffset="45661.03">21384 16086 1691 0,'0'0'0'15,"-4"6"2"-15,4-6 0 0,0 0-6 16,-5 7 0 0,5-7 46-16,-4 13 0 0,3-5 19 15,-1 4 1-15,-4 0-8 16,3 2 1-16,-8-2 0 15,3 4 1-15,-3 6-9 16,0 8 0-16,1 6-14 16,-3 4 1-16,-4 2-10 15,-4 1 0-15,-2-2-10 16,-2-1 1-16,0-5-8 16,6-9 1-16,12-12-5 0,3-6 0 15,4-8-3-15,0 0 1 16,0 0-1782-16</inkml:trace>
  <inkml:trace contextRef="#ctx0" brushRef="#br0" timeOffset="46176.33">21066 15802 1657 0,'0'0'0'0,"0"0"3"0,-9 8 1 0,4-1 44 0,-6 2 1 0,1 1 4 0,-1 6 1 0,-3 6-11 0,5 1 0 0,2-2-8 16,2-4 0-16,0 5-7 15,1 1 1-15,4-2-5 16,0 3 0-16,0 7-1 0,-2 4 0 15,1-2-9 1,-1 1 1-16,2 6-3 0,-2 2 1 16,0-1-4-16,2 2 0 15,4 2-2-15,5 0 0 16,1 0 0-16,10 2 0 16,6 3-2-16,8-1 1 15,6-6-2-15,1-1 1 16,6-1-5-16,1-1 1 15,-7-6-1-15,-8-6 0 16,-33-28-1722-16</inkml:trace>
  <inkml:trace contextRef="#ctx0" brushRef="#br0" timeOffset="46660.48">21377 15636 1713 0,'0'0'0'0,"0"0"44"0,0 0 0 0,-7 7 42 0,7-7 0 0,7 6-42 0,1-2 0 0,7 3-24 0,2 3 0 0,6 2-3 0,9 9 1 16,1 2-4-16,10 11 0 16,8 13 0-16,2 14 1 15,-4 15 13-15,-3 14 1 16,-5 15 8-16,-13 16 0 16,-4 23-3-16,-9 7 0 0,-14 6-27 15,-9-10 0-15,-14-21-6 16,-34-41 1-16,56-85-1809 15</inkml:trace>
  <inkml:trace contextRef="#ctx0" brushRef="#br0" timeOffset="47892.94">23176 14819 1803 0,'0'0'0'0,"0"0"60"0,0 0 1 16,0 0 18-16,0 0 0 0,0 0-15 0,0 0 1 0,0 0-41 0,-14 27 1 0,14 1-11 15,5 15 0 1,9 15-4-16,5 11 0 0,6 10-1 16,2 6 0-1,1 9-1-15,-2-3 0 0,-3-2-1 16,-7-8 0-16,-9-15-2 16,-5-20 1-16,-4-21-4 15,-12-20 1-15,14-5-1782 16</inkml:trace>
  <inkml:trace contextRef="#ctx0" brushRef="#br0" timeOffset="48543.44">22788 14999 1377 0,'0'0'0'16,"7"-12"6"-16,-6 1 1 16,3 3 49-16,-4 8 1 15,7-9 6-15,-7 9 1 16,0 0 1-16,11-7 0 15,-3 0-1-15,1 2 0 0,-9 5 5 16,6-7 0-16,1 2-18 16,5-6 1-16,4-2-2 15,-4-5 0-15,4-2-14 16,4-1 0-16,1-3-11 16,-4 6 1-16,-4 6-9 15,-5 0 0-15,3 0-4 16,-2 0 1-16,-4 3-3 15,-1 2 1-15,-4 7-3 16,9-5 0-16,-9 5-3 16,12-5 0-16,0 0-2 0,1-2 1 15,-5 0-2-15,1 0 1 16,4-2-2-16,1-1 0 16,-2-1-1-16,-3 3 0 15,1 1 0-15,-10 7 1 16,9-5 0-16,-9 5 1 15,0 0 0-15,4 12 1 16,-4 7 1-16,-4 7 1 16,-1 1 0-16,1-1 1 15,6 4 0-15,2-2 0 16,3-4 0-16,5-2 0 16,8 1 0-16,8-4 1 15,7-7-5-15,11-9 0 16,5-8-3-16,-3-10 0 15,-48 15-1932-15</inkml:trace>
  <inkml:trace contextRef="#ctx0" brushRef="#br0" timeOffset="49442.94">23218 16051 1455 0,'0'0'0'0,"0"0"78"0,0 0 1 0,0 0 19 0,18-10 1 0,-8 15-8 0,1 14 0 0,10 17-56 0,-3 13 0 15,5 9-7-15,-2 10 0 16,7 10-12-16,0 0 1 16,0 0-6-16,-3-9 1 15,-2-14-4-15,-5-13 1 16,-2-16 3-16,-4-11 0 15,0-8 1-15,2-14 1 16,2-15 0-16,-3-15 1 0,-5-11 0 16,1-7 1-16,-2-8 1 15,-1 1 1-15,-1 0 1 16,0 1 1-16,0 6-3 16,3 1 0-16,2 0 1 15,2 2 1-15,3 4-5 16,4 3 0-16,2 7-5 15,2 9 0-15,-2 9-7 16,-5 10 0-16,-16 10-1874 16</inkml:trace>
  <inkml:trace contextRef="#ctx0" brushRef="#br0" timeOffset="50525.96">24029 16362 1623 0,'-1'7'0'0,"-5"14"22"0,-1 0 1 0,4-11 4 0,3-10 1 0,0 11 11 0,0-11 1 0,0 0-22 0,7 1 1 16,2-8-6-16,1-1 1 0,3-4-5 15,1-4 0-15,0-3 4 16,-4-5 0-16,1-6 9 16,-2 1 0-16,0 3 7 15,-9 0 0-15,0-2 0 16,-6 2 0-16,-1 7-1 15,-3 2 0-15,-3 5-4 16,-3 3 0-16,-5 6-1 16,-3 6 1-16,-5 9-11 15,3 6 0-15,5-1-4 16,5 6 1-16,5 9-5 0,4 7 1 16,2 0-2-16,3-1 0 15,9-3 2-15,6-7 1 16,3-9-1-16,1-9 0 15,-1-5-2-15,0-8 0 16,5-8 1-16,-2-1 1 16,-3-1 2-16,-9-7 1 15,0-5 1-15,-3 2 1 16,-2 7 1-16,-2 3 1 16,-4-1-1-16,-1 2 0 15,0 3 13-15,1 2 1 16,4 7 3-16,0 0 0 15,-7-7-12-15,7 7 0 16,0 0-6-16,0 0 0 16,0 0-2-16,12 0 1 15,-1 2-6-15,3 3 1 16,5 2-3-16,3 0 0 16,-5-4-2-16,3-4 1 0,6-5-1 15,2-4 0-15,1-6 0 16,-3-6 0-16,1-7-1 15,-3-8 1-15,-1-6-1 16,-3-9 1-16,-6-9-1 16,-2-3 1-16,-7 2-2 15,-5 7 1-15,-5 12-1 0,-7 11 0 16,1 13-1-16,-5 9 1 16,-7 3-1-16,-5 10 1 15,0 11 0-15,0 7 0 16,1 7-1-16,8 1 1 15,8-1 1-15,8 0 1 16,6-2-1-16,6-6 0 16,7-4 0-16,9-7 1 15,8-8-1-15,6-4 1 16,3-4-1-16,-1-2 1 16,-8 1 0-16,-3 2 0 15,-5 5 0-15,-6 2 1 16,-3 5 0-16,-3 2 0 15,-3 6 0-15,-1 7 0 16,-4 10 0-16,-1 2 0 16,-6-4-1-16,-1-1 1 15,-1 1 0-15,2-3 0 0,6-7-1 16,-1-3 1-16,-1-6-1 16,2-3 0-16,-4-7-1 15,14 2 0-15,-14-2-1940 16</inkml:trace>
  <inkml:trace contextRef="#ctx0" brushRef="#br0" timeOffset="50860.66">24664 15753 2475 0,'8'0'0'0,"9"0"2"0,3 4 0 0,-3-4 5 0,4 7 0 0,11 5-7 0,5 5 1 0,4 6-6 0,1-1 0 15,0 1-7-15,1-4 1 16,1-4 3-16,2-4 0 16,0-10 2-16,-1-4 0 15,-4-2-1-15,0-6 0 16,-10-6-15-16,-2-4 1 0,-29 21-1761 16</inkml:trace>
  <inkml:trace contextRef="#ctx0" brushRef="#br0" timeOffset="51176.45">25349 15559 1735 0,'0'0'0'0,"0"0"27"0,0 0 1 15,0 0 30-15,7 7 1 16,-9 14 14-16,-1 5 1 15,-1 2-29-15,-1 3 1 16,-4 2-8-16,-2 3 0 16,1 2-8-16,3 0 1 15,5 2-8-15,4 3 0 16,1 6-3-16,1 3 0 16,-1 3-2-16,1 2 0 15,-1-3-3-15,-3-7 0 16,-3-4-8-16,-2-10 0 15,-4-14-3-15,-12-17 0 16,21-2-1846-16</inkml:trace>
  <inkml:trace contextRef="#ctx0" brushRef="#br0" timeOffset="51642.9">24700 15283 1971 0,'0'0'0'0,"0"6"15"0,0-6 0 0,-4 9 57 0,4-9 1 0,-7 17-6 0,4 1 0 0,-1 1-35 0,-6 5 1 0,-3 5-8 0,3 4 1 16,3 2-5-16,1 3 1 15,3 4-7-15,-1 8 1 16,2 15-5-16,1 12 0 15,-3 9-1-15,1 6 0 16,-3 5-3-16,3 0 1 16,8-11-3-16,9-8 0 15,7-10-1-15,13-11 0 16,13-9-1-16,13-17 0 16,11-20-1-16,8-18 0 0,11-14-8 15,6-14 0-15,-96 35-1902 16</inkml:trace>
  <inkml:trace contextRef="#ctx0" brushRef="#br0" timeOffset="52159.78">25328 14923 1646 0,'0'0'0'0,"-9"3"-7"0,2 1 0 0,7-4-26 0,-7 22 0 0,10 4 40 0,3 10 0 0,2 4 22 0,6 0 0 0,9-2 21 16,4 2 0-16,3 3 2 15,5 7 0-15,11 13-18 16,9 2 0 0,12 13-10-16,0 10 0 0,-6 11 1 15,-4 10 0-15,-8 14 4 16,-6 7 0-16,-12 10-1 16,-11-2 0-16,-15-4-8 15,-12-18 0-15,-12-21-8 16,-20-21 1-16,39-74-1654 0</inkml:trace>
  <inkml:trace contextRef="#ctx0" brushRef="#br0" timeOffset="53877.8">27529 13552 1635 0,'0'0'0'0,"0"0"56"0,-7-21 0 0,3 14 22 0,1-1 1 0,-1-4-34 0,3-2 0 0,1 0-20 0,0 3 1 16,0 3-12-16,0 8 1 16,0-7-1-16,0 7 0 15,0 0 0-15,8 0 0 16,-1 2 2-16,2 5 1 0,5 8-2 15,2 8 0-15,0 1-4 16,2 7 1-16,1 7-3 16,1 7 0-16,1 7-2 15,-7 0 0-15,-5-2-1 16,0 0 1-16,1 6-1 16,-1-4 1-16,-4-6-1 15,-1 1 1-15,-2-7 0 16,-2-6 0-16,0-15 1 0,-2-5 1 15,0-5 0-15,0-2 0 16,2-7 1-16,0 7 1 16,0-7-1-1,0 0 0-15,4-9 1 0,5-3 1 16,6-5-3-16,5-1 1 16,3 6-4-16,3 4 0 15,6-6-1-15,0 3 0 16,-6 5 0-16,-1 4 0 15,3-2-1-15,-1 4 0 16,-8 4-1-16,4-1 1 16,10 1-1-16,4 1 0 15,1-5-1-15,4 0 1 16,9-5 1-16,11 0 0 16,12-4 1-16,7-2 1 15,2-2 2-15,5-1 0 16,11 0 2-16,0 0 0 0,-1-1 0 15,1 1 0-15,0 3 1 16,-4 3 1-16,-1-3-3 16,-8-1 1-16,-8-2 0 15,-6 4 1-15,-1 3 0 16,-6 0 1-16,-9 0 2 16,-15 2 1-16,-20 3 2 15,-9 2 1-15,-1 2-3 16,-11-2 1-16,7 3-4 0,-7-3 0 15,0 0-1-15,-7-1 0 16,-2 2-2-16,-1 1 1 16,1-2-1-16,2-5 0 15,1-7 1-15,1-2 1 16,2 0-1-16,1-1 0 16,2-10 1-16,0-2 1 15,0-4-1-15,0-1 0 16,0-4-1-16,0 0 0 15,0-2 1-15,0-4 1 16,0-5 0-16,0-1 1 16,0-1 0-16,0-1 1 15,0-9-7-15,-2 2 1 16,0 5-5-16,-1 11 0 16,-4 13-2-16,-14 13 0 15,21 15-2266-15</inkml:trace>
  <inkml:trace contextRef="#ctx0" brushRef="#br0" timeOffset="55126.7">28453 14888 1679 0,'0'0'0'0,"0"0"59"0,0 0 1 0,0 0 18 0,0 0 1 0,0 0-28 0,0 0 1 0,-12 24-31 0,5 16 0 15,2 14-11-15,3 6 1 0,2 4-5 16,3 0 0 0,4-3-1-16,2-6 1 0,4-8-1 15,1-12 1-15,0-16-2 16,7-19 1-16,12-16 0 16,5-15 0-16,4-16-1 15,4-8 1-15,3-7 0 16,-1-1 0-16,-4 1-1 15,-5 8 0-15,-8 11 0 16,-8 12 1-16,-10 15 1 16,-13 16 0-16,7-7 5 15,-7 18 1-15,1 16 3 16,-2 13 1-16,-12 9 2 0,3-1 1 16,6-3-1-16,4-9 1 15,2-13-1-15,5-6 0 16,4-6-3-16,8-4 1 15,11-11-3-15,5-8 1 16,1-10-3-16,-1-6 1 16,0-2-3-16,-5 3 0 15,-5 6-2-15,-6 2 0 16,-6 5-1-16,-5 2 0 16,-2 0-2-16,-8-2 1 15,-9-7 0-15,-6-3 0 16,-8 0 1-16,-1 1 0 15,-1 4 2-15,2 2 0 16,4 1 2-16,4 3 0 16,4 2-1-16,3 6 0 0,10 5-5 15,0 0 0-15,-7 0-4 16,7 14 0-16,3 17-4 16,1 2 1-16,-4-33-1945 15</inkml:trace>
  <inkml:trace contextRef="#ctx0" brushRef="#br0" timeOffset="55658.62">29286 14701 1780 0,'0'0'0'0,"0"12"12"0,2 0 0 0,1 6 16 0,-1 8 0 0,-4 10 47 0,0 4 0 0,6-2-33 0,1 0 1 16,0 0-8-16,1 2 0 15,1 0-6-15,3-8 1 16,3-11-9-16,3-3 1 16,5-5-7-16,0-2 0 15,-3-10-3-15,1-4 1 16,4-7-2-16,-2-4 0 15,-3-4 2-15,-2-1 1 16,-2-1-4-16,-4-5 1 0,-1-4 0 16,-4-2 1-1,-5 0 1-15,-5 0 0 0,-4-4-2 16,-1 0 1-16,1 4-3 16,2 4 1-16,0 2-4 15,0 6 0-15,1 5-2 16,3 6 0-16,1-3-2 15,0 3 0-15,2 8-2 16,-1-11 1-16,1 11-1 16,16-12 0-16,-1 2-1 15,7 1 1-15,0 1-4 16,3 1 0-16,0 3-7 0,-4 4 1 16,-3-3-8-16,-4 1 1 15,-4 0-4-15,-3 2 0 16,-7 0-1780-16</inkml:trace>
  <inkml:trace contextRef="#ctx0" brushRef="#br0" timeOffset="56144.42">30013 14120 1870 0,'0'0'0'0,"0"0"4"0,0 0 1 0,-7-6 43 0,7 6 0 0,5 6-10 0,0 1 0 0,0 3-25 0,-1 7 1 0,-1 9-1 0,1 5 1 16,0 13-1-16,-1 6 1 15,2 14 0-15,4 12 0 16,-2 17-3-16,0 8 1 16,2 6 0-16,0 2 0 15,-4 2-1-15,2-6 0 16,7-15 2-16,6-15 1 16,4-20-6-16,6-22 0 15,6-28-8-15,6-25 0 16,-42 20-1704-16</inkml:trace>
  <inkml:trace contextRef="#ctx0" brushRef="#br0" timeOffset="56608.54">30401 14459 1881 0,'0'0'0'0,"0"0"8"0,0 0 1 0,0 0 47 0,3-9 1 0,10 4-28 0,4 0 1 0,4 1-13 0,8 8 0 16,4 1-1-16,4 9 1 15,4 7-4-15,1 3 1 16,2 2-1-16,-2 1 0 15,-3 5-3-15,-5-6 0 16,-8-11-1-16,-6-8 0 16,-8-5-1-16,-3-2 1 15,-9 0-8-15,0 0 1 16,0 0-1688-16</inkml:trace>
  <inkml:trace contextRef="#ctx0" brushRef="#br0" timeOffset="56842.11">30725 14376 1635 0,'0'0'0'0,"0"-7"9"16,0 7 0-16,0-7-1 16,-3 16 0-16,-4 13 77 0,-4 11 0 15,-3 10-25-15,-2 4 1 16,-2 8-8-16,-1 4 0 15,-2-9-6-15,1-6 1 16,6-13-25-16,4-12 0 16,3-11-11-16,0-16 0 15,7 8-1686-15</inkml:trace>
  <inkml:trace contextRef="#ctx0" brushRef="#br0" timeOffset="57175.63">31120 14694 1635 0,'0'0'0'0,"-12"19"9"16,1 0 0-16,-3 4 9 16,-3 6 1-16,-6 9-2 15,-4 7 0-15,-1 4-13 0,-2 1 0 16,-3 0-3-16,4-12 0 15,29-38-1302-15</inkml:trace>
  <inkml:trace contextRef="#ctx0" brushRef="#br0" timeOffset="57624.68">31198 14106 1702 0,'0'0'0'0,"0"0"5"16,0 0 1-16,-7 8 0 15,7-8 1-15,0 0 58 16,10 7 0-16,-4 0-17 16,1 4 1-16,3 3-6 15,6 5 1-15,5 5-2 0,4 2 0 16,3-4-5-16,4 2 0 15,0 1-11-15,-2-1 0 16,3 0-6-16,-3-1 0 16,-9-6-6-16,-1-3 0 15,-2-4-11-15,-6-3 0 16,-5-3-4-16,-7-4 1 16,0 0-1743-16</inkml:trace>
  <inkml:trace contextRef="#ctx0" brushRef="#br0" timeOffset="57907.97">31755 14064 1713 0,'0'0'0'0,"0"0"13"16,-10 11 1-16,3-6 62 15,-6 5 1-15,-4 11 7 16,-3 8 0-1,3 6-33-15,3 1 0 0,-1 1-12 16,0 6 0-16,-1 14-12 16,-4 11 1-16,-3 4-10 15,-1 6 1-15,-5 0-6 16,-1-4 0-16,-3-10-3 16,3-13 1-16,9-18-4 15,5-14 0-15,0-11-7 16,2-15 1-16,14 7-1798 0</inkml:trace>
  <inkml:trace contextRef="#ctx0" brushRef="#br0" timeOffset="58392.25">31720 13372 1758 0,'0'0'0'0,"0"0"9"0,0 0 1 0,7 0 7 0,-2 7 1 0,8 10 46 0,4 7 0 0,5 15-15 16,4 12 1-16,9 17-14 0,9 13 1 15,9 18-9-15,4 15 0 16,-1 23 0 0,-12 15 0-16,-14 26 15 0,-19 11 1 15,-25 7-2-15,-29-11 1 16,-24-17-7-16,-31-20 1 16,-35-19-5-16,-10-53 0 15,143-76-1932-15</inkml:trace>
  <inkml:trace contextRef="#ctx0" brushRef="#br0" timeOffset="60874.63">27339 9911 1399 0,'0'0'0'0,"0"0"29"0,-8-30 0 0,0 17 24 0,-3 1 0 0,-1-1 3 0,1 1 1 0,6 5-22 0,5 7 0 16,-13-1-14-16,5 2 1 16,-3 12-3-16,-1 11 0 15,-1 12 3-15,6 4 0 16,7 10-4-16,4 5 0 16,3-1-5-16,0-5 1 15,0-15-4-15,2-10 0 16,1-8-1-16,6-14 0 15,9-8 10-15,7-11 1 16,8-21 7-16,15-10 0 0,12-22 12 16,16-13 0-16,17-19 5 15,19-14 1-15,27-20-32 16,39-29 1-16,29-17-11 16,19-23 0-16,-233 205-1702 15</inkml:trace>
  <inkml:trace contextRef="#ctx0" brushRef="#br0" timeOffset="78688.92">17828 10236 1355 0,'0'0'0'0,"0"0"51"0,0 0 0 0,0 0 50 0,0 0 1 0,-18 11-26 0,11-10 0 16,0-1-32-16,-5-1 1 16,-3-3-20-16,-2-6 1 15,-3-1-5-15,-4-4 1 0,-1-6-3 16,-1-5 0-1,-1 2-12-15,1 1 1 0,-6 4-4 16,0 4 0-16,4 3-2 16,-2 0 0-16,-4-1 2 15,-1 5 0-15,7 4 5 16,-2 3 1-16,-5-3 8 16,1 1 1-16,6-1 13 0,-4-1 1 15,-3-4-18-15,-6 1 1 16,1-4-9-16,-1 3 0 15,4 2-4-15,2 4 1 16,-6 4-2-16,6 4 0 16,9-1-1-16,-3 1 1 15,-6 6-1-15,0 2 1 16,5-1-1-16,-2 1 1 16,-3-3-1-16,-4 2 0 15,9 0 0-15,0 0 0 16,-2 4-1-16,0-1 1 15,4-1 0-15,2 2 0 16,1-2 0-16,2 1 0 16,4-1 0-16,-8 0 0 15,-1 7-1-15,-4 5 1 16,1-7-1-16,1-2 1 16,1 0-1-16,1-5 1 15,7 2-1-15,0 0 0 0,5 0 0 16,-2 2 0-16,1 3 0 15,3 0 0-15,-1-7 0 16,3 2 1-16,0 1-1 16,1 3 0-16,4-5 0 15,2 1 0-15,0 2 0 16,-1 1 1-16,3-3-1 16,1 5 1-16,0 7-1 15,-3 2 1-15,0-2 0 16,1-2 0-16,2 3 0 0,-1 5 1 15,-1-1-1-15,1-5 1 16,1 1-2-16,-3-2 1 16,-4 4-1-16,4-3 0 15,3-7 0-15,2 0 0 16,2 5 0-16,-1 1 0 16,3-3 0-16,-4-1 0 15,2 0 0-15,1-1 0 16,2-1 0-16,2-3 0 15,-1-4 0-15,-1 0 0 16,2 2 0-16,2-2 0 16,2-1 0-16,-3-3 0 15,1 1-1-15,0 3 1 16,2-3-1-16,1-2 1 16,-3 5 0-16,5 1 0 15,3 1 0-15,-2 2 0 16,2 1 0-16,1 2 0 0,-2-3-1 15,3 1 1-15,6-5-1 16,1 2 1-16,-6-2-1 16,1 0 1-16,5 2-1 15,1-2 1-15,-3-3-1 16,3 1 1-16,8 2 0 16,0-1 0-16,4 1 0 15,0 0 0-15,-2 4 0 16,5-1 1-16,8-1-1 0,1-5 1 15,0-2-1-15,-1-6 1 16,1 3-1-16,7-2 1 16,9-2-1-1,4 0 1-15,1 0 1 16,-2-2 0-16,-6-2 0 0,3 3 0 16,11 1 0-16,1 0 1 15,-1 0 2-15,-3 0 1 16,-8-4 0-16,2-3 1 15,5-3 1-15,2 1 1 16,2 6-3-16,-4-2 1 16,-7-9 0-16,-2 0 1 15,2 5-4-15,5-1 0 16,1 5-2-16,-3-1 1 16,-6 1-1-16,-4 2 0 15,0-1 0-15,1 1 0 16,8-1-1-16,-2 3 1 0,0-1-1 15,-7 0 1-15,2-6-1 16,2-3 1-16,4 1 0 16,1-1 0-16,-2 1 0 15,-3 1 0-15,-3 2 0 16,-2 1 0-16,4-1 0 16,1 3 1-16,3-1-1 15,0 1 1-15,-2 1 0 16,-2-4 0-16,-1 4-1 15,2 3 1-15,1 3 0 0,0 4 1 16,-3 0 2-16,-4 3 0 16,-1 2-2-16,-3 1 1 15,-4-7-2-15,1 1 0 16,2-1-1-16,1-1 1 16,5-3-2-16,-5 4 0 15,1 0-1-15,0 2 1 16,-4 4-1-16,0 4 0 15,0-2 0-15,2 1 0 16,5 4 0-16,-3 0 0 16,3 0 0-16,-3-1 1 15,3-3-1-15,-3 1 1 16,3 1-1-16,-2-3 0 16,8 0 0-16,1 0 0 15,-7-9 0-15,4-2 0 16,3 1 0-16,-1-4 0 0,6 3-1 15,3 1 1-15,1-2 0 16,-4-4 0-16,-4-3 0 16,1-1 0-16,0 5 0 15,5 1 0-15,4 5 0 16,-4-5 1-16,-7 0-1 16,-1-5 1-16,1 1 0 15,2 1 0-15,4-1 0 16,-2-1 1-16,-2-4-1 0,-2 1 1 15,-3-1-1 1,1 2 0-16,4-1-1 0,0 1 1 16,2 1-1-16,-4 0 0 15,-7-7 0-15,1 3 0 16,2 1 0-16,3 2 0 16,-1 1-1-16,-1-1 1 15,-5 0-2-15,-1 0 1 16,-3 0-1-16,-2 2 1 15,2-1-1-15,2 3 0 16,1 3 1-16,0 3 0 16,3 3 0-16,-3 1 0 15,-3 0 0-15,-2-1 1 16,4 1 0-16,1 0 0 16,3 0 0-16,1-2 0 15,3 1 0-15,-1-5 0 16,-4 3-1-16,0 3 1 0,6-2 0 15,3 2 0-15,3 1 0 16,1-4 0 0,-6 1 0-16,0-3 0 0,4 1 0 15,5 4 0-15,6-2 0 16,-1 2 0-16,-3-7 0 16,-2 2 1-16,0 2 0 15,2 1 1-15,7 2 1 16,-2 0 0-16,-4-2 2 15,-1 0 0-15,0 2 0 16,5 0 0-16,2 0 0 0,0 0 1 16,-2-7-2-16,-1 1 0 15,3 3-1-15,-1 3 0 16,1-2-1-16,-2 2 1 16,-3-4-1-16,1 3 1 15,4 0-1-15,2 3 1 16,0-2 0-16,-1 0 1 15,1 2 0-15,0-1 0 16,1-1 1-16,1 0 0 16,-5 0 0-16,0 0 1 15,1 0 0-15,1 2 0 16,-1-1-1-16,-4 3 0 16,-1 2-2-16,1 0 1 15,6-3-2-15,2 2 0 16,-1 4-1-16,-1-1 0 15,-2-1-1-15,1-5 1 0,8 1-1 16,0 0 0-16,-2 1-1 16,0-3 1-16,1-2-2 15,3-3 0-15,1 1-1 16,-1 3 0-16,-6-1-1 16,0 1 0-16,4-1 1 15,-2-5 0-15,-8 3 0 16,0-1 1-16,-1 1 0 15,2-1 0-15,3-1 0 16,-1-2 1-16,-4 0-1 0,-2 3 1 16,2-1-1-16,2-2 1 15,0-2 0-15,-5-3 0 16,-6 3 0 0,-3 1 1-16,0-3-1 0,0 1 1 15,-2-1-1-15,-2 3 0 16,-5-5 0-16,-4 1 1 15,-3-3-1-15,-2-3 0 16,2-1 0-16,0-7 0 16,-2 2 0-16,-1 1 1 15,-1 2-1-15,-1-5 1 16,-2-2-1-16,-2 1 1 16,2-3 0-16,-2-1 0 15,-2 0 0-15,-5 0 0 16,-2-2 0-16,-3-4 0 15,-2-3 1-15,-2-5 0 16,0-5 0-16,1-2 1 0,-3 2-1 16,-1 3 1-1,-2 4 0-15,-2-3 0 0,-2-2 0 16,-1-1 1-16,0 3-1 16,-1-3 1-16,1-3-2 15,0-2 1-15,-1-1-1 16,1 1 1-16,-2 6 0 15,-4-3 1-15,-3 6-2 16,-4 4 1-16,-7 3-1 16,-3 1 1-16,-4 1-1 0,-3-4 0 15,-6 3 0-15,-5-1 1 16,-3 0-1-16,-4 2 0 16,-4 1-1-16,-1-1 1 15,-2 1-1-15,-5 2 1 16,-8 2-1-16,-8 3 1 15,-5 0-1-15,-6 2 1 16,-3 0-1-16,-6 3 1 16,-1 4-1-16,-8-3 1 15,-8-3-1-15,-6 3 0 16,-3 6-1-16,-3 2 1 16,-4 0-2-16,-6 4 1 15,-3 5-2-15,-2 1 1 16,-5 2-2-16,-3 6 1 15,-4-3-2-15,2 4 1 16,3 1 2-16,-3-1 1 0,-8-4-1 16,3 1 0-16,6 0 0 15,2-4 0-15,4-5-1 16,2-2 0-16,3-1-1 16,0-1 1-16,0-1-3 15,0 0 1-15,2 1 1 16,3-3 0-16,4 2-2 15,1 2 1-15,-1-1 0 16,0-1 0-16,4-4-1 16,3 1 1-16,3-4 3 0,0 1 0 15,1-3 1-15,5-3 1 16,7-7 0 0,1 3 0-16,-1-7 0 0,1 3 0 15,6 0 1-15,4 3 1 16,4 3-1-16,-1 1 1 15,-7 6-1-15,-4 5 1 16,-1 4-2-16,0 3 1 16,1 2-1-16,-3-2 0 15,-7-4 0-15,-1-3 0 16,5 2 0-16,-1-2 0 16,-7-3 0-16,0-1 0 15,0 3 0-15,-3-1 0 16,-5 0 0-16,-5 4 0 15,0 2 0-15,-5 3 0 16,-5-4 0-16,1 8 0 16,-1 1 0-16,-5 2 0 0,-4-2 0 15,1-1 0-15,1 1 0 16,-1-2 1-16,-6-4-1 16,-2-3 0-16,1 1 0 15,1-1 0-15,4 1 0 16,-8-3 0-16,-4-2 0 15,1 1 0-15,5 5 0 16,1 0 0-16,-5 2 0 16,1 2 0-16,0 0 0 15,4 5 0-15,-1 1 0 0,0 1 0 16,-10 2 0-16,2 2 0 16,3-1 0-16,4 9 0 15,3 0 0-15,-5 0 0 16,-4-4 0-16,2 0 0 15,13 2 0-15,3 2 0 16,0 0 0-16,3 3 0 16,11-3 0-16,2 0 0 15,2-13 0-15,0 3 0 16,10 3 0-16,0-6 0 16,-3-1 0-16,6 2 0 15,12-4 0-15,3 0 0 16,5-3 0-16,0-2 0 15,-2-2 0-15,2 0 0 16,8 2 0-16,2 0 0 0,6-8 0 16,-5 1 1-16,0 2-1 15,-6-6 1-15,3 1 0 16,2-2 1-16,5 5 0 16,-3 2 0-16,-12-7 0 15,-1 3 1-15,-1 2 0 16,2 5 0-16,4 4 1 15,-4-2 0-15,-9-7-1 16,1 0 1-16,2-1-1 16,7-1 1-16,-1-5-1 15,2-3 0-15,-7-7-1 0,5 1 1 16,3 2-1-16,3 4 0 16,5 10 0-16,-10 12 1 15,-16 18-1-15,-4 15 1 16,-4 15-3-16,-2 5 0 15,-8 0-3-15,7-20 1 16,102-38-1924-16</inkml:trace>
  <inkml:trace contextRef="#ctx0" brushRef="#br0" timeOffset="92854.3">12982 16120 1063 0,'0'0'0'0,"-21"0"46"0,2 2 0 0,1 0 48 0,0 3 1 0,-5 5-19 15,1 1 0-15,6-4-36 16,2-4 1-16,-1-1-15 16,3 1 1-16,12-3-14 15,-9 5 1-15,9-5-8 16,-7-3 1-16,7 3-2 16,0 0 1-16,-7 0-1 15,7 0 1-15,0 0-4 16,0 0 1-16,12-7-1 15,-3 9 0-15,2 1 2 0,5 2 1 16,1 1 1-16,3-1 0 16,6-4 2-16,1-4 1 15,3-4 1-15,3-3 1 16,6-4 3-16,2-2 0 16,3 1 7-16,-4 1 1 15,-4-2 1-15,-1 2 1 16,4 4-2-16,8 3 0 15,3 2-4-15,6-2 0 16,8-2-3-16,1-1 1 16,-10-9-2-16,-1-5 1 15,4-13-1-15,6-1 1 16,8 2-4-16,6 1 1 16,1 1 6-16,2 3 0 15,2 1 4-15,7 6 1 16,11 7-10-16,1 5 0 15,-12 1-6-15,5 6 0 0,4 3-3 16,-2 2 0-16,-9 4-2 16,-1-4 0-16,-1-7-1 15,4-4 0-15,9-2 0 16,-7-5 0-16,-13-6 1 16,2 0 1-16,2 0 2 15,5 1 0-15,-1 4 1 16,-6 2 1-16,-4 1 0 0,1 1 1 15,10 1 2-15,-5 2 1 16,-7 1 3-16,-11 4 0 16,-1 4-3-1,3 1 1-15,7-1-4 0,-2-4 0 16,-72 7-1762-16</inkml:trace>
</inkml:ink>
</file>

<file path=ppt/ink/ink7.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5-10T10:18:12.578"/>
    </inkml:context>
    <inkml:brush xml:id="br0">
      <inkml:brushProperty name="width" value="0.05292" units="cm"/>
      <inkml:brushProperty name="height" value="0.05292" units="cm"/>
      <inkml:brushProperty name="color" value="#FF0000"/>
    </inkml:brush>
  </inkml:definitions>
  <inkml:trace contextRef="#ctx0" brushRef="#br0">9777 4705 1097 0,'0'0'0'0,"0"0"41"0,0 0 0 0,0 0 32 0,0 0 1 0,0 0-21 16,-17-3 1-16,4 6-18 15,3 3 1-15,-3 1-15 16,6-2 0-16,7-5-8 0,-9 7 1 16,9-7-1-16,0 0 0 15,0 0-4-15,0 0 1 16,20 0-3-16,6 0 0 16,10 0-3-16,2 5 1 15,-38-5-1248-15</inkml:trace>
  <inkml:trace contextRef="#ctx0" brushRef="#br0" timeOffset="1882.83">9998 4756 1220 0,'9'0'0'15,"13"8"33"-15,12-1 1 16,5-5 41-16,3-4 0 16,11-1-14-16,5-3 1 15,11-6-31-15,2 2 0 16,-3 5-10-16,-1 0 1 16,2 1-8-16,0 4 0 15,3 4-2-15,-1 1 0 16,-11 2-5-16,-4 3 1 15,-1 6 0-15,-6-1 1 0,3-3 4 16,0 2 0-16,-2 2 1 16,5-4 1-16,-1-3 0 15,-3-4 1-15,-7 2 0 16,1 1 0-16,-5-4-2 16,6 4 0-16,0 1-4 15,3 3 1-15,1 0-1 16,-1-1 0-16,0 3-3 15,1-1 1-15,-8-9-3 16,2-1 0-16,2-1-1 16,3 2 0-16,6-1-1 15,7-3 0-15,1-10-1 16,1-1 0-16,-4 1-1 0,2 5 0 16,-4-1-1-16,5 6 1 15,10 2-1-15,-5 2 1 16,-6-1-1-16,-2-3 1 15,-7 0 0-15,3 2 1 16,3 1-1-16,2-3 1 16,6-5 0-16,-3-4 0 15,-9 6 1-15,-4-4 0 16,-2-2 0-16,-3 4 1 16,-2 2 0-16,6-1 1 15,1 4-1-15,2 4 0 16,-4-4 2-16,-5 0 0 15,-5-4 0-15,-4 3 1 16,-5 1 0-16,2 0 0 16,5 1-1-16,-2-2 0 0,-7-3 0 15,4-3 0-15,5-5 0 16,2-2 0-16,-2 2-4 16,-2-2 1-16,-8 2-2 15,1 2 1-15,-2-1-2 16,1 4 1-16,-8-1-1 15,-1 3 0-15,1 1 0 16,3-3 1-16,-3 2 0 16,-1 2 0-16,-3-3 0 15,1-1 0-15,-3 2 0 0,-3 2 0 16,3-2 0-16,-5-2 1 16,3-2 2-16,-2 4 0 15,-2-6 6 1,-2 1 0-16,0 3 1 0,3-1 1 15,-1-1-2-15,0 0 0 16,-6-1-1-16,3-1 1 16,-4 1-3-16,-4-2 1 15,3-2-4-15,-5-1 0 16,5 6 0-16,-1 0 0 16,-3-3 0-16,1-3 0 15,-1 1-1-15,3 2 1 16,0-6-1-16,-3-1 0 15,-2-5 0-15,2 2 0 16,-1-6 0-16,-3 4 0 16,2 3 0-16,0 0 0 15,-5-3 0-15,3-2 1 16,4 5-1-16,-4-3 0 0,0-2 0 16,-1-2 1-16,1 4 1 15,0 3 1-15,-7-1 1 16,2 1 1-16,3 5 0 15,-4 4 0-15,-5-3-1 16,-3 1 0-16,-5-7-3 16,-2 2 1-16,-2 10 2 15,1 1 0-15,-8-4 0 0,-2-6 1 16,2 1-1-16,-1 1 1 16,-4 4-6-16,0-3 1 15,-4 1-3-15,-1-5 0 16,-4 5 0-16,-2 2 0 15,-7 3-3-15,-3 1 0 16,-6 4 1-16,-1 1 1 16,-2-1 0-16,-5 3 1 15,-4-3 0-15,-2 4 0 16,4-3 0-16,3 3 1 16,-3 0 0-16,0 0 0 15,-5 0 0-15,1 0 1 16,9 0-1-16,2-2 1 15,-7-2-1-15,-4-3 1 16,2 6-2-16,2-3 1 16,5 4-1-16,-1-3 1 15,-4 3-1-15,-6 0 0 16,6 0 0-16,5 3 0 0,-1-3 0 16,1 4 0-16,-2-8 0 15,2 1 1-15,4-1-1 16,3 3 0-16,2 2 0 15,4 1 1-15,-4-4-1 16,-2 1 0-16,5-6 0 16,6 2 0-16,5 5 0 15,2 0 0-15,3 3 0 16,-1 2 0-16,-6 2 0 0,1 2 0 16,-1-1 0-16,6 1 0 15,-1 7 0-15,6 1 0 16,2-2 0-16,5 3 0 15,7-1-2-15,1 2 1 16,-6 2-8-16,3-4 0 16,4 4-2-16,2-5 0 15,-4 1 1-15,5-2 0 16,4-4-2-16,2-1 1 16,-4 4 5-16,-2 2 0 15,0 1 2-15,4-1 0 16,7-4 2-16,0 0 1 15,5 2 0-15,0 1 1 16,0-3 0-16,4 2 0 16,-4 2 0-16,2 1 0 15,2 2 0-15,1 4 1 0,3 1 0 16,-3 3 0-16,8 12 0 16,-4-3 0-16,0-2-1 15,0-1 1 1,0-2 0-16,5-1 0 0,2-9 0 15,4-1 1-15,1 5 0 16,11-3 0-16,5 2 0 16,9 1 0-16,7-10 1 15,6-1 0-15,4-2 3 0,4 4 0 16,2-2 2-16,11-2 1 16,12 0-3-16,14-16 1 15,-97 4-1789-15</inkml:trace>
  <inkml:trace contextRef="#ctx0" brushRef="#br0" timeOffset="7616.1">15718 4756 436 0,'0'0'0'0,"0"0"80"0,0 0 1 0,0 0 107 0,0 0 1 0,0 0-89 0,0 0 0 0,19-9-33 0,-8 4 1 16,5 1-22-16,3 4 1 15,8 0-9-15,1 0 0 16,5 0-9-16,1 0 0 15,-2 0-5-15,3 0 0 16,9 0-8-16,7-3 1 16,2-2-7-16,7-6 1 15,7 1-4-15,0-2 1 0,-5 3-1 16,5 2 0 0,7 2-2-16,4-2 1 0,-4 2 7 15,-2 1 0-15,0-4-3 16,1 4 0-16,3 1 6 15,3 1 1-15,6-5 2 16,-1-1 1-16,-3-5-12 16,4 0 1-16,0 6-9 15,-1 1 0-15,-1 3-4 16,-2 3 0-16,-1-3-9 0,1 6 0 16,4 2 11-16,-4 6 0 15,-9-3 2-15,-5 1 1 16,-2 0 3-16,2 3 0 15,6 0 7-15,-3 0 0 16,-3-3 1-16,-3-1 1 16,-2-3-1-16,-1 2 0 15,3 2-3-15,3-2 1 16,5-2 0-16,-5 4 1 16,-2-6-3-16,1 2 1 15,2 2-1-15,5-2 0 16,3-1-3-16,-2-4 1 15,-2 3-1-15,-3 3 1 16,-2-3 2-16,0 0 0 16,2 3 0-16,-2-1 1 15,-4 2 1-15,-5 1 1 0,-5-1 1 16,-7 2 0-16,-2 1-1 16,-7 1 0-16,-8-8 1 15,-3 6 1-15,4 0-2 16,-2-1 1-16,-10-4 0 15,-2-4 1-15,5 1 2 16,-2 3 0-16,-8-4 1 16,-11 0 0-16,9 0-2 15,-9 0 0-15,7-4-3 16,-7 4 0-16,0 0-3 16,2-13 1-16,-2 13-1698 0</inkml:trace>
  <inkml:trace contextRef="#ctx0" brushRef="#br0" timeOffset="9066.5">22724 4846 1097 0,'0'0'0'0,"0"0"13"0,-17 20 1 0,17-20-8 0,-9 6 1 0,9-6-4 0,-7-4 0 16,-6-5 10-16,1-3 1 16,3-2-10-16,2-1 0 15,2-2 11-15,1-1 1 0,-3 6 25 16,4 5 0 0,3 7 16-16,0 0 1 0,0 0-1 15,0 0 0-15,12-2-10 16,-1 4 0-16,8 2-10 15,7-1 1-15,3 2-12 16,2 2 0-16,6-7-7 16,4 0 1-16,5 5-2 15,2 8 0-15,1-1-4 16,0 5 1-16,1 4-2 16,-1 0 0-16,1-6-4 15,2 1 1-15,10 1 0 0,5-1 1 16,7-3-3-16,2-6 1 15,0-1-1-15,0-3 0 16,3-3-2-16,8 0 1 16,4 0-1-16,1 0 1 15,-7-9-2-15,1 6 1 16,6 3-4-16,-2 2 1 16,-5 1-2-16,-3 1 1 15,-2-4-2-15,3 0 1 16,5 5-1-16,-2-2 0 15,-5-6 0-15,2 1 1 16,6-1 0-16,1-6 1 16,1-3 1-16,3-4 1 15,-1 2 1-15,1 2 0 16,3-3 0-16,-4 3 1 16,-6-1-2-16,-4 5 0 0,3 3-2 15,2-2 1-15,0-4-2 16,-3 4 1-16,-6 0-2 15,1 2 1-15,3-7 0 16,0 0 0-16,-4 2 1 16,-1 3 0-16,-3-2 0 15,1 2 1-15,0 2 0 16,-2 1 1-16,-3 3-1 16,-1-1 1-16,-1 2-2 0,0 2 0 15,1-1-1-15,1 3 0 16,1-8-1-16,1 3 1 15,-5-1-1 1,3 0 1-16,1 2-1 0,1-3 1 16,-3-2-1-16,-3-2 0 15,-2-2 1-15,-1 4 0 16,3 1-1-16,2 1 1 16,-2-1 2-16,-5 3 0 15,-6 1 1-15,-1-4 1 16,-2 8 3-16,-2-3 0 15,0 3 2-15,0-1 1 16,-3-3 1-16,-1 0 1 16,-1 4 0-16,-2 1 1 15,-5-1-2-15,-2-4 1 16,0 0-2-16,-3 0 1 16,-6 1-3-16,0-1 0 0,7 0-2 15,1-1 0-15,-6-3-2 16,-2-5 1-1,2 2 2-15,0 2 0 0,-2-7 2 16,-1 0 0-16,-6-2-3 16,-5-1 0-16,-16 15-1748 15</inkml:trace>
  <inkml:trace contextRef="#ctx0" brushRef="#br0" timeOffset="18264.96">18223 4934 1198 0,'0'0'0'0,"0"0"17"0,0 0 1 0,0 0-22 0,0 0 0 0,0 0 6 0,0 0 1 0,0 0 12 0,0 0 1 16,0 0 4-16,0 0 0 15,0 0 12-15,0 0 1 16,0 0 1-16,0 0 0 15,0 0-4-15,0 0 0 16,0 0 3-16,0 0 1 16,0 0-1-16,0 0 0 15,0 0 0-15,-7-17 0 16,5 8-6-16,2 9 0 16,-4-9-6-16,4 9 0 15,-7-12-4-15,2 3 0 16,-4-1-5-16,-3 1 0 0,-6-1-5 15,-3 3 1-15,0 4 0 16,-2 3 0 0,-9 3 0-16,0 1 0 0,1-8 0 15,-3-1 0-15,2 5-3 16,1 0 1-16,-3 0 3 16,2 2 1-16,-1 5 3 15,1-6 0-15,-5-1 3 16,-3 0 1-16,3 0-10 15,-8 0 0-15,-4 0-4 0,0 2 1 16,-1 3-3-16,3-5 0 16,1 0 0-16,2 0 0 15,-6 5-1-15,-4 2 1 16,-3-3-1-16,1-2 1 16,1 1-1-16,6 0 1 15,-1-3 0-15,1 2 0 16,-1 5 0-16,-1-3 1 15,-7-8 0-15,0 4 1 16,1 0-1-16,5 4 1 16,-1-4-1-16,0-4 1 15,3 4-1-15,3 4 0 16,-3 1 0-16,-4-2 0 16,-5-1-1-16,3 1 1 15,5 1 0-15,5-4 0 16,0 9 0-16,2-4 0 15,0 2 0-15,-2-4 0 0,-5-1-1 16,2 1 1 0,1 1 0-16,0-4 0 0,-1 0 0 15,5 0 0-15,7 0 0 16,1 0 0-16,-4 3-1 16,-4-1 1-16,0-4 0 15,-2-1 0-15,0-1 1 16,2-1 0-16,3-5-1 15,1-1 1-15,-1-1-1 16,-1 4 1-16,1-5-2 0,-5 1 1 16,2 0-1-16,-2 0 1 15,-3 3-2-15,-2 1 1 16,3 1-1-16,2 5 1 16,6 2 0-16,-1 2 0 15,4 5 0-15,2-4 0 16,-6 6 0-16,-3-4 1 15,2 2 0-15,-6 2 0 16,2-4 0-16,2 2 0 16,2 1-1-16,1 5 0 15,-4-5-1-15,1 1 1 16,-1 3-1-16,-4 0 0 16,-7-3 0-16,-3-6 0 15,1 6 0-15,5-4 1 16,6 2 0-16,1-2 0 15,-2-1 1-15,-3 1 0 0,-11 2 0 16,2-4 0-16,-3 2 0 16,5 4 1-16,-1-2-1 15,1 3 0-15,0 6-2 16,-7 0 1-16,-6-3-1 16,-1 3 0-16,3 8 0 15,6 2 0-15,1 2 0 16,4 1 0-16,1 4 0 15,4 2 0-15,2-4 0 16,7-2 0-16,9-3 0 16,6 2 0-16,12-2 0 0,3 2 0 15,0-2-1-15,5 1 1 16,9-6-1-16,5 0 0 16,4 0-1-16,9-4 0 15,4 5 0-15,10-1 0 16,2-4 1-16,5-3 0 15,6 5 0-15,1 2 0 16,2-4-1-16,-2 1 1 16,0-8-1-16,7-1 1 15,3 3-1-15,6-4 1 16,10 5 0-16,0-5 1 16,-3-4-1-16,3 1 1 15,8-5 0-15,6 3 0 16,1-3 0-16,-1 4 0 15,-7-2 0-15,-1 1 0 0,9 6 0 16,-1-1 0 0,-1-4-1-16,-1-1 1 0,-3-3-1 15,2 0 0-15,11 0 0 16,-4 0 1-16,-4-8 0 16,-1 4 0-16,7 4 0 15,1 0 0-15,2-3 0 16,-5-1 0-16,-7 2 0 15,2 2 0-15,10 9 0 16,-5 0 0-16,-9-4 0 16,-3 2 0-16,3-2 0 15,4 2 0-15,3-5 0 0,-4-2 0 16,-2-2 0-16,-5-1 0 16,4 6 0-16,4 0 0 15,0-1 0-15,-6 2 0 16,-7-1 0-16,2 6 0 15,4 3 0-15,0 0 1 16,-2 2 0-16,-8-2 0 16,1-3 0-16,3-1 1 15,8 3-1-15,1-6 1 16,0-2 0-16,0-6 0 16,0-2 1-16,2 1 0 15,5 4-3-15,1 0 1 16,-5-3-1-16,-3 1 0 15,1 4 0-15,-1 5 0 16,2-2-1-16,-2 0 0 16,-5-3 0-16,-1-1 1 15,3 3 0-15,5-1 0 0,5-3 0 16,-7-3 0-16,-3-6 1 16,0 1 0-16,3 1 3 15,3 2 0-15,3-8 2 16,-4-2 1-16,-6 1 2 15,-1-2 1-15,4 3-2 16,-5 2 0-16,-1-1-1 16,-5-2 0-16,-3 2-1 15,-6-3 1-15,1 1-2 16,3-2 1-16,-4-1 5 0,-4-4 1 16,-6 5-1-16,-5-1 1 15,3 2-3-15,0 1 1 16,-6 2-6-16,2-4 1 15,-2 4-4-15,-1 3 1 16,0-3-2-16,-3 0 0 16,3-2 0-16,-8 2 1 15,-6 0 0-15,-4-4 0 16,2 1 0-16,-3 1 1 16,-6-3-1-16,-5 1 1 15,-6 4-1-15,-3-4 1 16,0-6 1-16,-2-2 0 15,-4 3 2-15,1 0 0 16,-3-3 1-16,-1 3 0 16,0 0-2-16,-2-6 0 15,-3-6 2-15,-2 3 0 0,2 10 0 16,1 2 0-16,-5 1 0 16,-3-2 1-16,-8-2-2 15,-4 0 1-15,-3 4-1 16,-1 0 0-16,-2 1-1 15,-4-1 0-15,1 5-3 16,-3 0 0-16,-3 0-1 16,1 0 0-1,-1-1 0-15,-7 1 0 0,-7 0-1 0,-4 0 1 16,-1 3 0-16,0 4 0 16,1-3 0-16,1-1 0 15,-4-1 0-15,-2-3 0 16,2 1 0-16,-4 2 1 15,6-2-1 1,2 3 1-16,1 6-1 0,-2-6 0 16,-3-1 0-16,0-1 0 15,4 1 0-15,5 1 0 16,5 4 0-16,0 2 0 16,-2 3 0-16,-1 0 0 15,-1 3 0-15,1 0 0 16,-1 3 0-16,3 1 0 15,4 3 0-15,1 6 0 16,-1-3 0-16,-8 3 0 16,-5 1 0-16,-1-1 0 15,-3-1 0-15,4-1 0 0,-4 5-1 16,-11 2 1-16,-21-4-4 16,-19 8 1-16,-26 8-8 15,144-33-1799-15</inkml:trace>
  <inkml:trace contextRef="#ctx0" brushRef="#br0" timeOffset="29196.97">9072 6921 358 0,'0'0'0'0,"0"0"2"0,-18 22 0 0,15-15-1 0,3-7 1 15,-13 3-2-15,6-3 0 16,7 0 0-16,-9-3 0 16,9 3 0-16,0-12 0 15,0 12 0-15,-3-9 0 16,3 9 4-16,0 0 0 15,0 0 21-15,0 0 0 0,0 0 38 16,0 0 1-16,0 0 10 16,12 2 0-16,-3 1-7 15,5 1 1-15,0-2 2 16,4-1 0-16,6-4-8 16,6-1 1-16,2 1 0 15,-4 1 0-15,11-5-8 16,2 2 1-16,5 2-8 15,3 3 1-15,0 3-8 16,1-1 0-16,-1 5-15 16,2-2 0-16,-5 2-9 0,2-7 1 15,1-4 9-15,2-1 1 16,-1-5 3-16,-1 1 1 16,1 0-2-16,-8 1 0 15,-3-1-2-15,-6 1 1 16,-6-1-5-16,-4 2 1 15,0 2-8-15,-6 1 0 16,-4-1-3-16,-5 3 0 16,-8 2-1-16,9-1 1 15,-9 1-2-15,0 0 1 16,0 0 0-16,0 0 0 16,0 0-1-16,-9-7 0 15,-3 2 2-15,-7-4 1 16,-6-2-5-16,0 6 0 15,-1-3-3-15,-6 2 1 16,-12 3-2-16,-2 0 0 0,-3 3-1 16,-1 3 0-16,-1 2-1 15,2 7 0-15,-4 4-1 16,2-2 0-16,-4 1-1 16,2-3 1-16,-7-8-1 15,2 1 1-15,3-5-1 16,2 4 0-16,7 4 0 15,1-3 0-15,4 2-1 16,0-2 0-16,1 8 2 16,-4-1 1-16,-2 0 2 0,0 2 0 15,4 6 2-15,8-1 0 16,8-6-3 0,6-3 0-16,-4 0-2 0,4-4 1 15,8-3-3-15,1-3 0 16,4 0 1-16,7 0 0 15,-5-9-1-15,5 9 0 16,0 0-1-16,-2-10 0 16,2 10-1672-16</inkml:trace>
  <inkml:trace contextRef="#ctx0" brushRef="#br0" timeOffset="31030.35">13095 7075 783 0,'0'0'0'0,"0"0"16"0,0 0 0 0,0 0 12 0,0 0 0 16,0 0-6-16,0 0 1 15,0 0 23-15,0 15 0 16,0-15-23-16,0 0 1 16,0 9-5-16,0-9 0 15,0 0 11-15,0 0 0 16,0 0 12-16,0 0 0 0,5 3 4 16,4 2 1-16,5-1-5 15,6-2 0-15,10-1-4 16,1-1 0-16,1-3-9 15,4-1 1-15,6-4-8 16,5-1 1-16,3 0-6 16,5 6 1-16,8-4-4 15,-5 5 0-15,-3 2-2 16,0 6 0-16,-2-3-3 16,8 0 1-16,10-3-2 0,-2 2 1 15,1 2-2-15,-3-1 0 16,-2-6-7-16,2-4 0 15,-67 7-1299-15</inkml:trace>
  <inkml:trace contextRef="#ctx0" brushRef="#br0" timeOffset="32395.93">14554 7066 1153 0,'16'2'0'16,"26"5"24"-16,18-1 1 15,7 5 22-15,7-1 1 16,2 1 7-16,-4-1 1 16,-5 0-22-16,-3 1 0 15,8-1-3-15,4 1 1 16,3-3-6-16,1-4 0 15,-6-4-4-15,2 1 1 16,8 6-3-16,-1 2 0 16,5-7-4-16,-1-2 1 15,-4 0-3-15,7 3 0 16,12 4-5-16,-5-2 0 16,-5-5-2-16,1 0 0 0,8 4-2 15,1-4 0-15,-3-4-1 16,0 1 0-16,5 1-1 15,3-1 1-15,1-11-1 16,1 2 0-16,-1 5 0 16,-1 2 1-16,5 1 1 15,-1-5 0-15,-4 1 0 16,3 1 1-16,3 2-1 16,-1-4 0-16,-6 2 0 15,0 2 1-15,2-6-1 0,1 1 0 16,-5-5 0-16,0-3 0 15,9 3-1-15,-4-6 1 16,-3 4-1-16,0 1 0 16,2-1-2-16,-9 5 1 15,-4 3 1-15,-3-1 1 16,5 4 1-16,-2-2 1 16,-9 3 0-16,-3 1 0 15,-2 1 1-15,-1-1 0 16,1 1 1-16,-2-3 1 15,-5 1 1-15,-1-3 0 16,-3 4-1-16,-1 4 1 16,1 0 1-16,1 0 0 15,-8 2-1-15,-4-2 0 16,-3-2-2-16,1-5 0 16,-1-1-1-16,0-1 1 15,1 2 0-15,-2 0 1 16,-2 0-2-16,-4 0 0 0,-1-1-2 15,-3-1 1-15,1 4-2 16,4 1 1-16,-3 4-2 16,3 4 1-16,-1 1-2 15,-1-2 1-15,-4-3 0 16,0-3 0-16,-2 3-1 16,4 0 1-16,3-2-2 15,3 0 0-15,2 4 0 0,3 0 0 16,-1 1-1-16,-1-3 1 15,-2-5-1-15,1 3 1 16,5 1-1-16,2 1 0 16,3 3 0-16,1-1 1 15,6-2-1-15,-6 0 1 16,-2 3-1-16,-1-3 1 16,3 4 0-16,4-2 0 15,2 5 0-15,-2-4 0 16,-1-1 0-16,-4 1 0 15,1 1-1-15,2-1 0 16,4 7 0-16,-2 1 0 16,-4-2-1-16,-2-4 1 15,1-2-1-15,1 6 1 16,4-2-1-16,1 1 1 16,1 1-1-16,-2-4 1 15,-4 2-1-15,0 2 0 0,4-6 0 16,2 2 0-16,1 2 0 15,0 0 0-15,-3 4 0 16,-5-6 0-16,1 2 0 16,4-5 0-16,5 1-2 15,-2-3 1-15,-7 3-1 16,-1-1 1-16,-1-4-2 16,1-1 0-16,1 0-4 15,2 1 0-15,2-5 0 16,-4 2 0-16,-5-4 3 0,-2 6 0 15,-1-6-1-15,1 0 1 16,2 2 3-16,-2-1 1 16,-3-4 1-16,-2-2 0 15,-2 2 4-15,-3 1 0 16,-6 1 5-16,0-1 1 16,-1 3 2-16,1-1 1 15,-5 2 1-15,-2 2 0 16,-1 0 2-16,-2 1 1 15,-6-3-3-15,-3 6 1 16,-4 2-1-16,-1 3 1 16,-9-1-3-16,0 1 1 15,1 1-4-15,-1 4 1 16,0 1-2-16,-4 0 1 16,-3 1-3-16,-13 8 1 15,-11 14-3-15,-21-6 0 16,43-27-1837-16</inkml:trace>
  <inkml:trace contextRef="#ctx0" brushRef="#br0" timeOffset="36446.04">7922 7912 1030 0,'0'0'0'0,"0"0"40"0,8-19 1 0,-8 19 51 0,0 0 1 0,0 0-14 0,0 0 1 0,6-2-41 0,1 2 0 15,0 0-8-15,0 2 1 16,2 2-12-16,8-1 0 16,15-6 0-16,0-1 0 15,0-1-2-15,-4 0 1 16,9-4-7-16,3 6 0 15,1 3-5-15,-2 0 1 16,-6 0-3-16,6 0 1 16,7 3-2-16,5 2 0 15,6 2-1-15,1 0 1 16,-2 3 3-16,-1-1 0 0,-2-4-2 16,0 2 1-16,3-3 0 15,6 1 0-15,7-2 1 16,1-3 1-16,-6 0-2 15,-4-3 1-15,2-4-4 16,3 0 1-16,5 4 1 16,-3 3 1-16,2 1 4 15,-5 1 1-15,-6-5-6 16,0-1 1-16,6 1 3 0,3-3 1 16,10-2-6-16,-4-3 1 15,-6 1 1-15,1 1 1 16,-1 2-4-16,0 1 1 15,7 0-2-15,2-1 0 16,-9 6-1-16,2 1 1 16,-5 0 0-16,-3 1 0 15,8-2 2-15,-2 1 1 16,-3 0-2-16,-8 1 1 16,-5 1 0-16,0-2 0 15,-5 0-1-15,2 0 1 16,0 0-1-16,1 2 0 15,4 1-1-15,-4-3 0 16,-3 0-3-16,-2-3 1 16,-3 6-7-16,-1-3 0 15,1 4-9-15,5-4 1 16,0-4-6-16,7 1 0 0,-2 6 0 16,2-3 1-16,-11 4 14 15,-3-4 0-15,-2-4 5 16,-5 1 1-16,-6 1 0 15,0 2 0-15,3 5 4 16,-3-1 1-16,-3-2 6 16,-5 1 1-16,-4 0 4 15,-5 1 1-15,-1-4 1 16,1 2 0-16,-9-2 0 16,0 0 0-16,6 1-1 15,-6-1 0-15,0 0-1 0,0 0 1 16,8 0-3-16,-8 0 1 15,0 0-2-15,0 9 0 16,-5 3 0-16,-11-7 1 16,16-5-1617-16</inkml:trace>
  <inkml:trace contextRef="#ctx0" brushRef="#br0" timeOffset="39646.78">13086 8070 1030 0,'0'0'0'0,"0"0"40"0,14-18 1 0,-14 18 10 0,0 0 0 0,0-7-2 15,0 7 0-15,9-8-23 0,2 3 1 0,3-2-11 0,2 5 1 16,1-2-7-16,-2 4 0 16,2 0-4-16,6 4 0 15,5-4-6-15,8 3 1 16,6 3-2-16,6 2 1 15,6-3-2-15,4 2 0 16,1 2 0-16,-1-4 1 16,2 6 0-16,-2-6 1 15,9-2 0-15,7-3 0 16,7 4 1-16,0 1 1 16,-5-5 1-16,2 0 0 15,3 3 2-15,5 1 1 16,3-6 0-16,2 0 1 0,-6-1-1 15,5 3 0-15,7 3 1 16,2-1 1-16,-9-7 1 16,5 0 0-16,9 3 0 15,4 0 0-15,-8-6 0 16,3-1 1-16,4 9-3 16,2 0 1-16,-1-2 0 15,1 0 1-15,8 4-4 16,-2 0 0-16,-4-4-1 15,2 0 0-15,6 2-1 16,1-3 0-16,-7-2-1 0,2 1 1 16,7 4 0-16,-1 0 0 15,-4-3 1-15,-1-1 1 16,4 4-1-16,-3 0 1 16,-10-1 0-16,-3-3 0 15,9 1 0-15,0 1 1 16,-12-1 1-16,1 3 0 15,2 0 0-15,-4 0 1 16,3-7 4-16,-6 1 1 16,-2-1 3-16,2 7 1 15,0 7 9-15,0-3 0 16,-12-4-4-16,3 0 0 16,5 5-4-16,3-1 1 15,-6-4-6-15,-4-6 1 16,-1 3-3-16,3-4 1 15,9 3-4-15,-2-1 1 16,-12-3-1-16,0-4 0 0,0 6 0 16,2 3 0-16,1 3-2 15,-5 0 1-15,-5 0-1 16,0 3 1-16,1 3-2 16,3-3 1-16,-3-10-1 15,-4 2 1-15,-3 5-1 16,3 2 0-16,4 1-1 15,1 1 0-15,-1-1-1 0,-1 0 1 16,-3 3-1-16,2-5 0 16,10 6-1-16,-4-2 0 15,-7 6-1-15,-3-2 0 16,-4 3-1-16,2 0 1 16,5 0-1-16,2-3 1 15,0-4-1-15,-4 0 1 16,-3 2 0-16,3-4 0 15,4 6 0-15,1 0 0 16,3-9 0-16,-6 3 0 16,2-1 0-16,1 5 1 15,8-4 0-15,0 2 0 16,-4-1 0-16,0-8 0 16,0-1 0-16,2 2 1 15,7-1-2-15,-5 4 0 16,-1-1-2-16,1-1 1 0,3 0-7 15,2 2 0-15,2-7-11 16,0 2 1 0,-4 1-6-16,2 1 1 0,3 1 14 15,-1-5 1-15,-4-1 5 16,0 3 1-16,2 1 1 16,2 1 0-16,1-1 1 15,-3 2 0-15,-7-5 2 16,0 6 1-16,5 6 6 15,-1-2 0-15,-8-6 4 16,-1 3 1-16,-2 0 1 16,3 3 1-16,7-1-2 0,-3-4 0 15,-9-6-2-15,-3-1 1 16,1 6-4-16,2-1 0 16,2-1 1-16,-2-2 0 15,-3-2-4-15,-6 1 0 16,-5 1 4-16,-2 2 1 15,-1-1-1-15,-4 3 0 16,-2 3-4-16,-5 0 1 16,-11 0 2-16,-9 2 1 15,-4-1 0-15,-5 1 1 16,-1 2 1-16,-4-3 0 16,-4 1 1-16,-8-2 0 15,0 0 0-15,-6 17 1 16,-22 16-2-16,-23-8 1 15,51-25-1798-15</inkml:trace>
  <inkml:trace contextRef="#ctx0" brushRef="#br0" timeOffset="44061.33">9410 8194 1175 0,'0'0'0'0,"0"0"57"0,0 0 0 0,0 0 56 0,0 0 0 0,0 0-31 0,0 0 1 0,2-17-41 0,-7 12 1 16,-8-4-13-16,-2 0 0 15,-7-3-9-15,1 0 1 16,2 4-9-16,1 1 0 16,-1-2 0-16,-4 4 0 15,2 1-4-15,-6 6 1 16,4 5 0-16,0-2 0 15,-3 6 0-15,-2 1 0 16,-2 1-1-16,-2 1 1 16,-2 2-3-16,3 1 1 15,1 2-2-15,5-3 1 16,7 1-1-16,-3-5 0 16,2 2-1-16,1 2 0 0,6-4-2 15,3 9 1-15,4 8-2 16,-1 0 1-16,1-1 0 15,5-7 0-15,0 3-1 16,0 2 1-16,5 5-1 16,1 4 1-16,3-8-1 15,3 3 0 1,7-1-1-16,-1 1 0 0,0-3 0 16,5-2 1-1,3 4-2-15,2-3 1 0,0 3-1 16,2 3 0-16,-1-3 0 15,1-5 0-15,-6-6 0 0,1-3 0 16,3 2 0-16,-1-1 0 16,1 1 0-16,2-5 0 15,7-3 0-15,0-2 1 16,7-2 0-16,-2-3 0 16,6-4 0-16,-6-3 0 15,-1-7-1-15,-2-4 1 16,-8-3-1-16,3-3 1 15,1-11-1-15,1-3 0 16,-1-6 0-16,2 0 0 16,-5 1 0-16,-4 1 0 15,-2 0 1-15,-8 1 0 16,0-1 11-16,-10-2 0 16,-2-3 6-16,-6 2 0 15,0 1 4-15,-9-1 1 16,-3 3-4-16,-4 6 1 0,-2 4-2 15,-3 6 1-15,-2 3-6 16,-5 2 1-16,-4 4-1 16,-7-4 1-16,2 5-2 15,-3 2 0-15,2 0-1 16,-9-2 0-16,-10-2-3 16,-10 4 1-16,-5 0-1 15,0 8 0-15,-1 11 0 16,-8 9 0-16,-12 6-2 15,-6 15 1-15,2 18-1 0,-5 27 1 16,-13 28-2-16,-7 27 1 16,122-137-1853-16</inkml:trace>
  <inkml:trace contextRef="#ctx0" brushRef="#br0" timeOffset="51909.78">16974 8153 1119 0,'0'0'0'0,"0"0"33"0,0 0 1 0,0 0 25 0,0 0 1 0,0 0 22 16,0 0 1-16,0 0-28 16,0 0 0-16,0 0-27 15,0 0 1-15,0 0-5 0,0 0 0 16,0 0 3-1,-30-23 1-15,11 16-2 0,-6 4 0 16,0 1 5-16,-5 2 0 16,-2 2-10-16,1 0 1 15,-3-1-5-15,1 3 1 16,-4-4-4-16,0 3 1 16,-1 1-5-16,7 1 1 15,-1 0 2-15,2 2 0 16,7 2-2-16,-3 3 1 15,-3 0-3-15,5 0 1 16,8-3-3-16,-2 1 1 16,-3 4 5-16,2 0 1 15,5-2-5-15,1-4 1 16,-1 8-4-16,-7-2 1 16,1 5-3-16,-1-2 0 15,0 2-3-15,4-1 1 0,6-6-1 16,4 1 0-16,-7 3 0 15,1 0 1-15,5-3-1 16,2 3 0-16,-1 1 1 16,2 4 0-16,0-5-1 15,-1 1 1-15,5-3 0 16,-1 5 1-16,2 5-2 16,-5-3 1-16,1-7-1 15,0 1 0-15,3-3-1 16,-5 6 1-16,3 2-1 15,-1 3 0-15,1-2 0 0,1 1 0 16,-3 2 0-16,1 2 0 16,1 2 0-16,1-4 1 15,4-8 0-15,1 1 0 16,3 4 0-16,1 0 0 16,0-7 0-16,1 1 0 15,8 1 0-15,4 5 1 16,1-1 0-16,2-4 0 15,5 3 0-15,0 0 1 16,-3-5-1-16,-2 1 1 16,0-1-1-16,5 5 0 15,2-3-1-15,2 1 1 16,-4 0 0-16,2 2 1 16,2 0-2-16,0 1 0 15,5 0-1-15,1 1 0 16,6 0 0-16,4-2 0 15,-2-2 0-15,2-1 0 16,-3-2 0-16,-4-6 0 0,5 4 0 16,3 0 0-16,6 1 0 15,3-5 0-15,6-4 0 16,-3-1 1-16,-4-5-1 16,-1 1 0-16,4 1 0 15,-2 1 0-15,6 3 0 16,-1-1 0-16,1-6 0 15,-1-1 0-15,-4-1 0 16,2-2 1-16,8 2-1 0,-2 2 0 16,6-1-1-16,-3 2 1 15,-5-4-2-15,-1-3 1 16,-1 0-6-16,1 4 0 16,8-2 3-16,0 2 1 15,-3-2 2-15,-2 2 1 16,0-4 0-16,-3 6 0 15,5-1 0-15,3 3 1 16,7 1 0-16,-3 0 1 16,-3 0-1-16,1 0 1 15,7 0 0-15,0-2 1 16,0-3-1-16,0 1 0 16,-5 4 0-16,5 2 0 15,7-4-1-15,1 0 0 16,-7 2 0-16,0 0 0 0,-3 2 0 15,4 0 0-15,9-2 0 16,-2 0 0-16,-8 2-1 16,1-2 1-16,2-4-1 15,3 2 0-15,0-1 0 16,-1-2 0-16,-10 1 0 16,3-1 0-16,6 7 0 15,-5 3 0-15,-5-2 0 16,-3 1 1-16,-1-1 0 15,2 1 0-15,2 5 0 16,-2-1 1-16,-4-4 0 16,-3 1 1-16,-3-9-2 0,1 3 1 15,6-1 0-15,1 0 0 16,-5-5 0-16,-2-1 0 16,-3-5-1-16,-4 0 1 15,4-3-1-15,3 2 0 16,1 4 0-16,-3 5 1 15,-3-2-1-15,-2-2 1 16,-1-7-1-16,-1-1 0 16,-1 0 0-16,0 0 0 15,1-2 0-15,-1-2 0 16,-4 0-1-16,-5 4 1 16,-9 1-1-16,-2 2 0 15,2-1 0-15,-2 1 0 16,-12 7 0-16,0-2 0 15,0 2 1-15,2 2 0 16,3 0 1-16,-5 2 1 0,-7-4 0 16,1 1 0-16,6-2-2 15,-1-3 0-15,-10 1 0 16,2-2 1-16,5-12 0 16,-1 3 0-16,-6 2 2 15,-6 2 0-15,2-1 1 16,3-6 0-16,0 0-1 15,-3 0 1-15,-2 3-1 16,-3 2 0-16,-1-4-2 0,0-1 1 16,0 2 0-16,-1-6 0 15,1 2 0-15,-2-5 1 16,-3 5 0-16,-1 2 0 16,1-1 0-16,-3-1 1 15,1-3 0-15,-6 1 1 16,3 4 0-16,-1 2 0 15,0 1 0-15,-3 0 0 16,-3 0 0-16,-2 6 1 16,-3-1-1-16,-1 4 0 15,-2-2-1-15,0 2 0 16,-1-4-2-16,-1 4 0 16,0 0-1-16,1 2 1 15,-8-2-2-15,4 0 0 16,3 5-1-16,2 1 1 0,0 3-1 15,-3 0 0 1,-3 1 0-16,-2-3 0 16,-6 1 0-16,1-4 0 0,-4 4 0 15,-1-3 1-15,2 2-1 16,1-2 1-16,-3 2-1 16,0-4 1-16,3 2-1 15,-3 2 1-15,-3 5-1 16,-4-3 1-16,-6-1 0 15,-5 2 0-15,1 2 1 16,-3 4 0-16,-1 1-1 0,0 0 1 16,-9-1-1-16,-1-4 1 15,0 0-1-15,0 3 0 16,3-1 0-16,0 1 1 16,-3 1-1-16,-4-1 1 15,-4-3-1-15,1 0 1 16,3 5-1-16,0 1 0 15,-7 1 0-15,2-7 0 16,4 0 0-16,3-4 0 16,1 8-1-16,3-4 1 15,-1-4-2-15,-1-1 1 16,3-4-1-16,4-3 0 16,1-3-3-16,3 6 0 15,2 2 0-15,-1 2 1 16,-5-4-4-16,-2 1 1 15,7 2 2-15,4 3 0 16,3 3 2-16,2 0 0 0,3 5 1 16,-3-1 0-16,-6-4 1 15,-3 0 0-15,7-6 0 16,4 3 0-16,1-1 1 16,10 1 0-16,-3-1 0 15,2-1 1-15,0-3 0 16,-1-1 1-16,-2 2-1 15,-4 4 1-15,-2 1-1 16,0-2 1-16,4 3-1 16,2-1 0-16,1 0 0 0,-3-1 0 15,4-9-1-15,-3 3 1 16,-2 0-1-16,-3-1 0 16,-1 0-1-16,1 1 1 15,4 5-1-15,-2 1 1 16,5 0-1-16,1 3 0 15,-1 0 0-15,-1 3 0 16,-6 0 0-16,-5 3 0 16,-1 1-1-16,1-4 1 15,5-5-1-15,4 1 1 16,4 1-1-16,-1-4 1 16,-3 4-1-16,-2-3 1 15,-3 1 0-15,-3 0 0 16,3 4 0-16,1 3 0 15,6-1 0-15,-2 4 1 16,3-3 0-16,4 4 0 0,-1 7 0 16,4-4 0-16,-1 0-1 15,0-7 1-15,-4-1-1 16,0-1 1-16,4 0-1 16,3 3 0-16,2-6 0 15,2 1 0-15,3 3 0 16,-1-1 0-16,3 2 0 15,0 2 0-15,-7 0 0 16,0 0 0-16,0 4 0 16,-6-3 0-16,-1 4 0 15,0-3 0-15,-1 3 0 0,1-3 1 16,5 3-1-16,-4 0 1 16,1 0-1-16,2 0 0 15,1 2 0-15,2-2 0 16,2 0 0-16,-4-3 0 15,0 7 0-15,0-4 0 16,-8 0 0-16,1-2 0 16,6-1 0-16,1 1 0 15,0 1 0-15,-1-1 0 16,1-1 0-16,0-2 0 16,0-1 0-16,1 1 1 15,1-1 0-15,-4 1 1 16,-12 1-1-16,-12 11 1 15,58-19-1844-15</inkml:trace>
  <inkml:trace contextRef="#ctx0" brushRef="#br0" timeOffset="66191.03">18209 10305 414 0,'0'0'0'0,"0"0"47"0,0-20 1 0,0 20 18 0,3-12 1 0,6 3-11 16,2-3 1-16,4 5-9 0,5 2 0 15,12 0-21 1,5 3 1-16,5 4-10 0,6 3 0 16,10-2-5-1,4-1 0-15,-4 0-4 0,7-1 0 16,9 3 5-16,5-2 1 16,8 3 0-16,3 2 1 15,0 0 0-15,3 5 1 16,3 2 25-16,-3 1 1 15,-1-1 11-15,-1-2 1 16,5 4-5-16,2-4 1 16,5-7-11-16,-4-3 1 15,1-2-10-15,1-4 0 16,1-3 4-16,-3-5 1 16,-4-2 7-16,-5 2 1 0,0 4-5 15,-4 4 1-15,-5 2-3 16,-6 8 0-16,-12 2-5 15,-6 4 0 1,-12 9-13-16,-4 0 0 0,-6-6-2 16,-15-16 0-16,-20 1-1490 15</inkml:trace>
  <inkml:trace contextRef="#ctx0" brushRef="#br0" timeOffset="82006.33">10984 11304 974 0,'0'0'0'0,"0"0"26"0,0 0 0 0,0 0 44 0,0 0 0 0,0 0-8 0,0 0 0 16,0 0-32-16,0 0 1 16,0 0-10-16,0 0 1 15,0 0-6-15,-18-16 0 16,11 13 5-16,0 1 1 0,2-3 3 15,-4 2 0-15,9 3 0 16,-11-9 1-16,2 2-1 16,1 0 1-1,-1 5-1-15,0-1 0 0,0-1-3 16,-5 1 0-16,-4 1-2 16,-3 2 0-16,5-3-7 15,4-1 0-15,-6-1 0 16,-3 0 0-16,2 1 0 15,-1 1 0-15,5 0 2 0,-1 1 1 16,0-3-2-16,-2 3 0 16,2 0-1-16,-1 2 0 15,4 2-2-15,-1 1 1 16,-5 4-3-16,-2 0 0 16,3-2-1-16,4 1 1 15,-7-5-1-15,1 3 0 16,6-1-3-16,2 1 1 15,1-1 3-15,-5 2 1 16,1-3-1-16,-1 2 1 16,2-1-2-16,3 0 0 15,2 1-3-15,-9 1 1 16,1-3-1-16,-4 3 1 16,5 2 2-16,-2 0 0 15,1-5-1-15,-5 1 0 16,7 1-2-16,-3-1 0 15,0 0-4-15,1 1 1 0,2-2-2 16,-2 1 0-16,3-3-1 16,-4 4 1-16,-1 1 0 15,1-3 0-15,9 1 3 16,-3 4 0-16,-2 2 0 16,-7-3 0-16,1 1-1 15,-6 4 0-15,-2 3-2 16,1 1 0-16,1-6-1 15,1 1 0-15,-5 8-2 0,2-1 0 16,5-3 0-16,-2-2 0 16,2 3 1-1,0 4 0-15,0 2 1 0,4 0 0 16,-4-4 0-16,2-1 1 16,1 1 0-16,4-1 1 15,2 1 0-15,-5-5 0 16,1-1 0-16,1-1 0 15,-1 4-1-15,6-4 1 16,5-5-1-16,7-5 0 16,-9 12 0-16,0-3 0 15,9-9 0-15,-7 7 0 16,7-7 0-16,0 0 0 16,-2 7-1-16,2-7 1 15,0 10-1-15,0-5 1 16,0 2-1-16,0 2 1 15,0 1-1-15,0 3 1 0,0 2-1 16,0 1 1-16,0-4 0 16,2-2 0-1,2 1 0-15,-1-3 0 0,-1 1 0 16,1 3 0-16,1-5 0 16,5 0 0-16,-4 0 0 15,4 1 0-15,1 5 0 16,4-1 0-16,-1 0 0 15,-1-7 0-15,-3 0 0 16,5 2 0-16,0 2 0 0,-1 1 0 16,1-1 0-16,0-1 0 15,3 1 0-15,1-2 0 16,1-2 0-16,-1 2 1 16,0 0-1-16,1 0 1 15,4-7-1-15,2 3 1 16,3 3-1-16,0 1 1 15,-3-2-1-15,3-2 1 16,4-1-1-16,0 1 1 16,-6 1 0-16,-3-4 0 15,0 0 0-15,3 0 0 16,1 0 1-16,1-4 1 16,-1 3-2-16,1 1 0 15,7 5 0-15,2-3 0 16,2 1-1-16,-2 4 1 15,-9-4-1-15,2 3 1 0,4 1-1 16,-3-2 1-16,-1-4-1 16,-3 1 1-16,5 2 0 15,-1-1 0-15,1 1 1 16,-4-1 1-16,4 0 0 16,3 1 1-16,6-1 1 15,-4 4 1-15,-2 2-1 16,-3 1 0-16,0-4-1 15,-1-3 1-15,1-3-1 16,0 0 0-16,0 2-1 0,3-2 0 16,2-2-3-1,7 0 1-15,-2 1-1 0,6 1 0 16,-2 0-2-16,-2 0 0 16,2 0 0-16,-4 0 1 15,2-2 0-15,2-2 0 16,4 4 1-16,3 0 0 15,5 0 0-15,2 2 0 16,1 0 0-16,-1-2 1 16,-7-2 0-16,4 0 1 15,1-3-1-15,4 3 1 16,5 1-1-16,-4-1 1 16,-3 0 1-16,-7-1 0 15,2-1-2-15,-1 3 0 16,1 1-1-16,0 0 1 15,0 1 0-15,-3 1 0 16,0-2 0-16,-5 0 0 16,-1-2 0-16,-5 1 0 15,-1-5 0-15,1 3 1 0,1-1-1 16,2 4 1-16,2 0-1 16,-2 4 0-16,0-1-1 15,-3 3 1-15,-4-5-1 16,-2 3 1-16,-3-1-1 15,3 2 1 1,6 6-1-16,1-1 1 0,2-1 0 16,2-4 0-16,3-3 0 0,-3-2 0 15,-2 0 0-15,2 0 1 16,0-5-1-16,7-6 1 16,2-1 0-16,3 2 1 15,5 3 0-15,-3 2 1 16,2-6-1-16,-7 3 1 15,-2 1-2-15,1 1 0 16,1 1-1-16,5 2 1 16,4 3-1-16,-3 2 0 15,-2-4-1-15,-5-3 1 16,-1-4-1-16,-2 2 0 16,0 2 0-16,6 1 0 15,6 3 0-15,-3-3 0 16,-3-3 0-16,-4-3 0 15,-2-2 0-15,0 1 0 16,2 3 0-16,2 1 1 0,3-2 0 16,0-1 0-1,-3-2-1-15,-4 1 1 0,-2 1-1 16,-3 1 1-16,4 2-1 16,2 4 0-16,0-1 0 15,0 3 0-15,3 1 0 16,-4-4 0-16,2 4 0 15,-3 4 0-15,-5-1 0 16,0 1 0-16,0-6-2 16,5 0 0-16,5 4-5 15,-1 1 0-15,-1 1 1 16,-7-1 1-16,-2-1 1 0,-2-2 0 16,-1 2 2-16,3 3 0 15,0 0 1-15,2 0 0 16,3-3 0-16,-1 0 0 15,0 5 1-15,-4-4 0 16,-4-1 0-16,1 1 0 16,-1-1 0-16,6 2 1 15,0-1 0-15,5 0 1 16,6-3-1-16,3-3 1 16,0 0-1-16,-2 3 1 15,-2 3 0-15,-1 0 0 16,2-3 0-16,2 2 1 15,7 7-1-15,1 1 0 16,-9 2 0-16,2-3 0 16,2-4 1-16,3 2 0 15,6 2-2-15,-3-1 1 16,-1-1-1-16,-5 2 1 0,3 0-1 16,4 3 1-16,2 5 0 15,1 2 0-15,-5 2 0 16,0-2 0-16,-3-4-1 15,-1 1 1-15,2-4-1 16,6 0 1-16,1-3-1 16,2 0 1-16,-1-6-1 15,-3 0 1-15,2-3-1 0,4 2 0 16,4 3-1-16,-1 1 1 16,-10-3-1-16,-2-1 1 15,-2 1-1-15,4 2 0 16,5 2 0-16,-3 2 0 15,-8 3 0-15,-5 4 0 16,-1-2 0-16,-3-1 0 16,-1 0 0-16,2-5 0 15,3-3 0-15,0-1 0 16,-6-2 0-16,1-6 0 16,-4-5 0-16,-1-4 1 15,-1-6 1-15,-1-4 0 16,-2-3 1-16,-2 0 0 15,-1 2 0-15,-6-2 0 16,-5-5 4-16,-2-4 0 16,1 1 3-16,-5-1 1 0,-4-5 0 15,-3-3 0-15,-4-2 0 16,-1 0 0-16,-1 0-2 16,-4 3 0-16,-2-3-1 15,2 4 1-15,-5 1-2 16,1 2 0-16,1 2-3 15,-1 1 1-15,3 2-1 16,-4-1 1-16,1-3-2 16,-1 3 1-16,-2 8 0 15,-2 3 0-15,0 1-1 16,-1 1 1-16,-4 4-1 0,-2-2 1 16,-3 5-2-16,-6-2 0 15,-9-3-1-15,-4 3 0 16,-5-1 0-16,-4 3 0 15,-4 0-1-15,-6 1 1 16,-4-1-1-16,-6 3 1 16,-4 8-1-16,-6-2 1 15,-11 1-1 1,-6 3 1-16,-5-1-1 0,-10 2 0 16,-11 0 0-16,-5 0 0 15,-2 2 0-15,-5-2 0 16,-7-2-1-16,-3 2 1 15,-2 5-2-15,-4-2 1 16,-7 1-1-16,-2-4 1 16,-4 0-1-16,6 3 1 15,3 4-1-15,-3 0 0 16,-7-2 0-16,-7-3 0 0,5 0-3 16,2 5 1-16,3-2 0 15,0 2 1-15,-5-2-2 16,0-1 0-16,-2-1 0 15,6 2 1-15,-1 0-1 16,5 2 0-16,-3-7 0 16,2 2 1-16,-4 2 1 15,6-1 0-15,7 0 0 16,-3-8 1-16,2 0 0 0,3-2 0 16,2 0 1-16,2 2 0 15,7 2-1-15,-3-8 1 16,-5 1-1-16,4-2 1 15,16 5 0-15,-3-2 1 16,-11-6-1-16,3 4 1 16,7 3 0-16,0-1 0 15,-2-5 0-15,2 0 0 16,6 6 1-16,-3-1 0 16,-1 2 0-16,-2 2 1 15,6 1-1-15,1 4 0 16,2-3-1-16,1 3 0 15,6 3 0-15,-3-1 0 16,-1-2 0-16,7-2 0 16,10-3 0-16,-5 3 0 15,-6 6 0-15,7 1 0 16,8 0 0-16,3 2 0 16,-3 4-1-16,-3-3 1 0,-3-1 0 15,6 3 0-15,12 6 0 16,1-2 0-16,-4 5 0 15,-1-5 1-15,-3-2 0 16,8 3 0-16,7 1 0 16,0 1 1-16,0-1 0 15,-2-2 1-15,-3-2-1 16,3-3 0-16,4 3-1 16,0 3 0-16,-2 4-1 15,-11-8 1-15,78-11-1819 0</inkml:trace>
  <inkml:trace contextRef="#ctx0" brushRef="#br0" timeOffset="90721.16">6419 12874 996 0,'0'0'0'0,"0"0"27"0,0 0 0 0,0 0 37 0,0 0 0 0,0 0 4 0,0 0 0 0,0 0-24 16,0 0 0-16,3 19-16 16,1-4 1-16,-2-1-5 15,-2-2 0-15,0-7-6 16,0 2 1-16,0-7-4 0,0 9 0 15,0-9-3-15,7 0 1 16,3-3-2-16,3-3 0 16,1-6-4-16,3 0 1 15,1 3-2-15,5-3 0 16,2-2 3-16,-1 2 1 16,-1 5 3-16,2 4 0 15,14-2 4-15,7-2 0 16,-2-2-5-16,-4-3 0 15,1-3-3-15,-8-1 0 16,-1 0-1-16,3 4 1 16,6-2-3-16,3 4 1 15,11 1-2-15,3 2 1 16,2 2-2-16,-2 2 1 16,0 1 0-16,-7 4 1 15,2 5 1-15,2 1 1 16,5 4-4-16,7-1 1 0,4-1-1 15,-3-6 1-15,-9-1-2 16,-1-1 0-16,7 3-1 16,7 0 0-16,13 0 0 15,-4 1 0-15,-12 1-1 16,2 1 1-16,6 4-1 16,4 2 1-16,9-2-1 15,-3-1 0-15,-11-1-1 16,1 0 1-16,10-1-1 15,1 0 1-15,0-1 0 16,0 3 0-16,-7 3 0 0,8 0 0 16,13 1-1-16,-7 1 1 15,-5 1-1-15,0 4 0 16,14-4 0-16,0 0 0 16,-10-3 0-16,3-5 0 15,7-2 0-15,3-2 0 16,-4-3 0-16,1-2 0 15,1 0 0-15,3 3 0 16,0 1 0-16,-2-1 0 16,-1 2-1-16,1-3 1 15,2 3-1-15,-1 0 1 16,-11 4 3-16,4-4 0 16,11 0 1-16,-7-3 1 15,-14 2 2-15,2 1 1 16,16-5 2-16,-8 0 0 15,-6 0 0-15,-4-5 0 16,7 1-4-16,5 1 0 16,-2-3-3-16,-1 0 1 0,-3-1-2 15,2 1 0-15,10 3-3 16,-8-4 1-16,-100 7-1487 16</inkml:trace>
  <inkml:trace contextRef="#ctx0" brushRef="#br0" timeOffset="90822.25">13601 13054 1276 0,'20'-4'0'0,"33"-8"18"0,19-2 1 0,23 2 39 0,-1 2 1 0,-6-2-30 0,0-1 1 0,-1 5-21 0,3 3 1 0,-90 5-1141 0</inkml:trace>
  <inkml:trace contextRef="#ctx0" brushRef="#br0" timeOffset="91254.69">14681 12964 1175 0,'26'0'0'16,"38"3"3"-16,13-1 1 16,8 0 30-16,-4-4 0 15,0-3-18-15,8-1 0 16,9 3 11-16,-1-2 1 15,-10-4 12-15,-1 2 0 16,9 7 1-16,1 2 0 16,-6-2-1-16,-4-2 0 15,1-3-3-15,2 2 0 16,10 3-8-16,-3 0 0 16,-12-6-3-16,1 1 1 15,10 3-2-15,0-1 1 16,-10 1-6-16,-2 2 0 15,-5 0-2-15,1 5 1 16,9 6-4-16,-5 1 1 16,-12 0-5-16,-6 0 0 0,-5 0-1 15,-2 4 0-15,4 1-1 16,-2 2 1-16,-4 2-1 16,-3-2 0-16,-9-5-1 15,-7-2 1-15,-7 0-1 16,0 2 1-16,4-2-1 15,-1-2 1-15,-3-3-1 16,-5 0 0-16,5-2-1 16,-4 1 0-16,-6 1 0 15,-3-2 0-15,3-4 0 0,3-1 0 16,1-3-1-16,-1 0 0 16,-5 1-1-16,-18-9 0 15,0 11-1605-15</inkml:trace>
  <inkml:trace contextRef="#ctx0" brushRef="#br0" timeOffset="104752.88">20015 11295 895 0,'0'0'0'0,"0"0"48"0,0 0 1 0,0 0 40 0,0 0 1 0,0 0 11 0,0 0 1 16,0 0-27-16,0 0 1 15,0 0-30-15,0 0 0 0,0 0-6 16,0 0 0-16,0 0-10 16,0 0 1-1,0 0-7-15,0 0 1 0,0 0-4 16,0 0 0-16,0 0-6 15,0 0 0-15,0 0-9 16,0 0 1-16,21 9-2 16,-12 3 0-16,0-3-1 15,-1-4 1-15,1 2-2 0,0-2 1 16,2 2 0 0,-1 2 0-16,-1-6 0 15,-2 1 1-15,-7-4 4 0,11 5 1 16,-4-5 3-16,3 0 1 15,6-5-3-15,12-9 0 16,6-10 1-16,7-9 1 16,6-9 4-16,-1-10 0 15,2-12 2-15,-1-9 1 16,8-8-3-16,8-2 0 16,12 5-12-16,2-8 1 15,-77 86-1616-15</inkml:trace>
  <inkml:trace contextRef="#ctx0" brushRef="#br0" timeOffset="127420.59">5708 2651 783 0,'0'0'0'0,"0"0"-48"0,0-21 1 0,0 21-469 0</inkml:trace>
  <inkml:trace contextRef="#ctx0" brushRef="#br0" timeOffset="128067.07">5722 2580 783 0,'0'0'0'15,"11"9"32"-15,5-6 1 16,-2 3 59-16,5-3 1 0,7 9-39 16,3 0 0-16,10-3-10 15,-2-6 0-15,3-3-13 16,-3 0 1-16,4-10-8 15,6-4 1-15,8-5-6 16,9 2 1-16,8-1-5 16,4 6 1-16,-7 4-3 15,-1-1 0-15,12 6 0 16,3 6 1-16,1 2-2 16,-1 7 0-16,-3 4-3 15,1-2 1-15,9-11-3 0,-4-3 1 16,0-12-2-16,1 0 0 15,-2 0-3-15,1-2 1 16,7 4 0-16,-3 1 0 16,-3 4-1-16,-4 5 0 15,5 3 0-15,-2 6 0 16,4 3-1-16,-3 9 1 16,-6 0 2-16,2 5 0 15,7-2 2-15,-2-7 0 16,-2-5 0-16,-4-12 1 15,-1-5 1-15,5-4 1 16,9-6-2-16,-1-3 0 16,-11 3-5-16,7 3 1 15,5 7-3-15,4 5 0 16,-9 0-1-16,0 1 0 16,0 6 0-16,7-2 0 15,5 4-1-15,-2 1 1 0,-6-4-1 16,5-3 1-16,10-6 0 15,-1-6 0-15,-10-3 0 16,7 0 0-16,4 3 0 16,-1 0 1-16,-11 6 1 15,1 3 1-15,5 3 2 16,-5 1 1-16,-9 1 2 16,-8-1 0-16,-5-8 0 15,1-1 1-15,4-2 3 0,-3-5 0 16,-11-5 3-16,-5-8 0 15,-8-4-1-15,-4-4 0 16,-6 4 0-16,-11-4 1 16,-33 33-1371-16</inkml:trace>
  <inkml:trace contextRef="#ctx0" brushRef="#br0" timeOffset="198991.31">5699 13310 1243 0,'0'0'0'0,"-18"0"34"0,4-7 1 0,-3 0-37 0,-1-3 0 16,-5-8 25-16,0-3 0 15,2-3 12-15,2 3 0 16,5 4 5-16,-4 5 0 0,-5 0-3 16,-3 3 0-16,-10 2-11 15,-4 4 0-15,-1 5-7 16,1 5 1-16,-3 3 2 15,3-1 0-15,1-6 0 16,5-1 1 0,-1-2-3-16,3 0 1 0,-3 1 0 15,-6 5 1-15,1-3-2 16,-2 9 0-16,1 9-1 16,9 10 0-16,6 9-7 0,-1 7 0 15,-1 6 0 1,3 10 1-16,6 2-1 0,1 8 1 15,8 5-2-15,-3-4 1 16,8-11-4-16,2-13 0 16,6-12-2-16,6-10 0 15,5-6-3-15,9-5 0 16,12-4-2-16,6-7 0 16,14-2-1-16,3-4 0 15,5 0-1-15,1 3 1 16,-10 3-2-16,6 2 0 15,13 4-2-15,3 6 1 16,-4 2 1-16,-5 5 0 16,-7-1-1-16,-4 4 1 15,-5-4-2-15,2 2 1 16,7-2 2-16,4-3 0 16,6-6 0-16,-6-4 1 0,-4-4-3 15,-2-6 1-15,6 5 1 16,8 2 1-16,9 3-1 15,-3 4 1-15,-8 2 0 16,-1 4 0-16,2 2 0 16,6-1 0-16,10 2 0 15,-6-3 1-15,-9-7-1 16,4-5 1-16,5-8 0 16,5-2 0-16,4-6 0 15,-3-2 0-15,-2-3 0 0,1-2 0 16,13-3 0-16,-4 0 0 15,-12 1-1 1,2 2 1-16,5 0-1 0,-1 2 1 16,7 0-1-16,-6-3 1 15,-9-5 0-15,9 0 0 16,5-1-1-16,0 2 0 16,-8 0 0-16,-6 2 0 15,4-1 0-15,3 4 0 16,5 7 0-16,-3 6 0 15,-9 1 0-15,6 5 0 16,6 5 2-16,-1 1 1 16,-7 6 3-16,-4 2 0 15,-4 0 5-15,4 2 0 16,15 0-3-16,-6-6 1 16,-14-4-2-16,-2-4 0 15,1-6-3-15,8-1 1 0,11 0-3 16,-8 0 1-16,-5-5 0 15,4-2 0-15,5 5-1 16,0 2 1-16,2 0-1 16,-8 0 0-16,3 2 0 15,-1 2 0-15,13 3-1 16,-7-2 0-16,-8-5-1 16,-2 0 1-16,9 0-1 15,3-2 0-15,-2-1 0 16,-4-6 0-16,-2 0 0 0,4 2 0 15,11 4 0-15,-3-1 0 16,-8-3 0-16,4 1 0 16,8 6 0-16,0 1 0 15,-10-1 0-15,5 2 1 16,0 3-1-16,6-1 1 16,-5-4-1-16,-2 0 1 15,-1 1-1-15,-2 3 1 16,4 1-9-16,-3-2 1 15,-13-4-19-15,2-1 0 16,1 4-18-16,3 3 1 16,-1 2 0-16,-5 2 1 15,-5-6 19-15,2 4 1 16,7 3 19-16,-4 2 0 16,0-3 3-16,-9-2 0 15,-5-2 3-15,6 0 0 16,4 2 5-16,-3-2 1 0,-3-1 1 15,-2-1 0-15,1 1 0 16,2-1 0-16,4-1 0 16,4 0 0-16,-1 1-1 15,-3-1 1-15,-6-2-3 16,5 0 1-16,7 2-4 16,1-2 0-16,-3 0-3 15,-6-2 1-15,-2-3-2 16,4 0 1-16,9 1 3 0,-2 1 0 15,-4-3 7-15,-3 0 0 16,-2 2 5-16,2 4 1 16,5 0-7-16,0 2 1 15,-9 0-4-15,-5 1 0 16,2 0-2-16,-4 1 0 16,8 1-2-16,-1 0 0 15,-3 0-1-15,-7-1 1 16,-6-4-1-16,-1 2 0 15,-4 1-1-15,4-1 1 16,6-2-1-16,-1 0 0 16,-3-2-1-16,-3 0 1 15,-4 1-1-15,1-1 1 16,2 0-1-16,0-1 1 16,7-1-1-16,0-1 1 15,-4-4 0-15,-3-1 0 16,-5-4 0-16,1-3 0 0,-5 0 0 15,2-1 0-15,0 1-1 16,3 3 1-16,1 7-1 16,1 0 1-16,-4-1-1 15,-1-3 1-15,-10 1-1 16,-3 3 1-16,-3-2-1 16,-3 2 1-16,-5-1 0 15,1-4 0-15,0-6 0 16,0-2 0-16,-3-6 1 0,1-2 0 15,-9-2-1-15,2-1 1 16,2-3-1 0,0-1 1-16,-2 4 0 0,-5 2 0 15,0 4 1-15,-6-2 0 16,3 1 0-16,-1-7 1 16,0 0 0-16,-1 0 1 15,-1 7 0-15,-1-2 0 16,2-8 0-16,-4 3 1 15,0 9-2-15,0 1 0 16,-8-6-2-16,3 5 1 16,2 3-2-16,1 4 1 15,-2 3-1-15,-3 0 0 16,-5-2-1-16,-4 1 1 16,0 1 0-16,-5 5 0 15,-2-3 1-15,0 5 0 16,0 6 2-16,-5 1 1 15,-2 0 1-15,0 3 1 0,-2 2 2 16,-1 0 0-16,-8 2-2 16,-5-1 0-16,-7 2-2 15,-1 1 1-15,-4 1-2 16,3-1 1-16,0 5-3 16,-1 0 0-16,-1-2-1 15,-1-2 0-15,-9-1-1 16,0-2 1-16,-2-2-1 15,2 2 0-15,7-2-1 0,-7-2 1 16,-2-4-2 0,-3-1 0-16,0 2-2 0,-2 2 1 15,5-2-1-15,0-2 0 16,-1-1 0-16,-3 3 0 16,-1 5 0-16,-3 0 1 15,6-2 0-15,2 3 0 16,-8 0 0-16,-3 1 1 15,-3-3-1-15,2-1 0 16,5-3 0-16,-1 2 1 16,-6-2-1-16,-2-2 1 15,2 2 0-15,6 0 0 16,4-3-4-16,1-1 1 16,-4 1-3-16,-1-1 0 15,-1 1 2-15,0 3 0 16,8 3-1-16,-4-1 1 15,-6-5 3-15,3-1 1 16,-4 3 1-16,8-5 0 16,3 3 0-16,-1-1 1 15,-5-1 0-15,-5-3 0 0,2 1 0 16,5 3 1-16,1 4 0 16,1 0 0-16,-6-3 2 15,3-2 1-15,-3 1 1 16,4 4 0-16,3 0 1 15,-1 0 0-15,-4 0-1 16,-5 0 1-16,2 0-2 16,1 4 1-16,9 2-1 0,-1 0 0 15,-10-5 0-15,1 1 0 16,1 2-2-16,6-3 1 16,1-2 0-16,1-3 0 15,-4 1 0-15,0-1 0 16,-2-1-1-16,7 0 0 15,2 1-1-15,4 1 1 16,-1-1 0-16,-8 1 1 16,-1-2 1-16,1-2 0 15,5 2 1-15,4-1 1 16,-1 3-3-16,-3-7 0 16,-5-4 5-16,-1 2 0 15,3 6-5-15,5 0 1 16,3 0-3-16,-5-1 1 15,-7-3-1-15,-6 1 0 16,6 8-1-16,4 1 1 0,6 1-1 16,-5-1 1-16,-8 0-1 15,-4 0 0-15,1 0 0 16,12 0 0-16,0 0 0 16,0-1 0-16,-17-6-1 15,4 0 1-15,7-4-1 16,3 10 1-16,8 1-1 15,-4 0 0-15,-7 0-1 16,-2 0 1-16,2 3 0 0,1 1 1 16,6 1-1-1,0 0 0-15,-9-3 0 0,-1-4 1 16,-1-3-1-16,6 0 1 16,72 5-1728-16</inkml:trace>
  <inkml:trace contextRef="#ctx0" brushRef="#br0" timeOffset="199608.03">9467 13268 1500 0,'-18'0'0'0,"-29"0"40"0,-12-7 1 0,-4 2 34 0,5-4 0 0,-1 4-50 0,-4 0 1 0,-15 0-4 0,-1 1 1 0,7 3 3 0,6-1 1 16,1-3 4-16,-4 0 0 16,-8 1-3-16,1 1 0 15,4-1-9-15,3 2 1 16,5-4-4-16,-3-1 0 15,-3 3-5-15,-3 2 0 16,1 1-3-16,7 1 1 16,1-4-3-16,6 4 1 0,3 4-2 15,-10-3 0-15,-7-1-1 16,-1 0 0-16,10-1-1 16,5-5 1-16,7-2-2 15,-4 1 0-15,0 2 0 16,-3 0 0-16,-4-4-1 15,2 0 1-15,6 4 0 16,1 2 0-16,7-1-1 16,2 2 0-16,1 1 0 15,-6-1 0-15,-9-2 0 0,0 1 1 16,3-2-1-16,6-2 1 16,-1 2-1-16,6-1 1 15,7 0-2-15,0 0 1 16,-9-1 0-16,-7 2 0 15,-2-2 0-15,1 2 0 16,1 3 0-16,7 2 1 16,0 2 0-16,6 2 0 15,-1 1 2-15,0 2 0 16,1 1 0-16,-8-4 0 16,1-1 0-16,-3 2 1 15,1 4-1-15,5 3 0 16,7 0 1-16,-2 0 1 15,5 2 0-15,-1 2 0 16,-5 1 0-16,-1 7 1 0,-5-1-1 16,6 3 0-16,3 0 0 15,1 2 0-15,4 3-2 16,1 5 0-16,31-36-1720 16</inkml:trace>
  <inkml:trace contextRef="#ctx0" brushRef="#br0" timeOffset="208823.15">25024 13235 1209 0,'0'0'0'0,"0"0"42"0,0 0 0 0,-3-20 19 0,3 20 1 0,-7-7-14 0,7 7 1 0,-13-9-35 16,3 0 1-16,-4-5-5 16,-2-1 0-16,-2-1-7 15,1 2 1-15,-1 2 1 16,-3 0 0-16,-4 0 3 0,-1 2 0 16,-3 1 4-16,-1 2 0 15,-3 4 0-15,-4-1 0 16,-4-1-1-16,1-2 1 15,-3 2-1-15,-1 1 0 16,2 1-3-16,-2 0 1 16,-9-1 0-16,-4 2 1 15,-6 4-1-15,1 3 1 16,2 2-1-16,-3 0 0 16,-1 2-2-16,-3-1 1 15,-3-1-1-15,-1-3 0 16,2 3-1-16,4 3 0 15,3-1 0-15,-3 3 0 16,-2-3 8-16,-2-1 0 16,2 4-4-16,0 0 1 15,7-3 6-15,4 0 1 16,-1-1 0-16,-1 3 0 0,-4-1-8 16,4 2 1-16,3 4-6 15,4 1 1-15,5 2-1 16,4 2 0-16,5 1-2 15,2 1 1-15,-2-4-1 16,1-2 0-16,6 1-1 16,0 1 1-16,-3 3 0 15,1-1 0-15,8-4 0 0,1-1 0 16,1-1-2-16,3 4 0 16,5 2-1-16,-2-2 1 15,5-3-1-15,3 3 0 16,-1 7 0-16,0 0 0 15,4-6 0-15,3 5 0 16,2 6 0-16,2 0 0 16,1-7 0-16,1-3 0 15,1-2 0-15,2 2 0 16,2 1 0-16,3-1 0 16,6 2 0-16,3-3 0 15,2-1 0-15,5-1 1 16,2 1-1-16,4 1 0 15,3 5 0-15,2-1 0 16,1 2 0-16,1 0 0 16,-2 2 0-16,1-4 0 15,8 2 0-15,-1-2 1 0,5-2 0 16,2 3 0-16,6-1 0 16,-2-3 1-16,-5-6-1 15,-2-4 0-15,4-1 0 16,7-1 1-1,10-6 0-15,1-3 0 0,-6-5 2 16,0-4 0-16,1 1-2 16,6 1 0-16,6 3-2 15,-3-1 0-15,-4 3 0 16,-6 1 0-16,-2 1 0 16,0 3 0-16,1 4 0 0,1 2 0 15,1-1 0-15,-2-1 0 16,-5-3 0-16,1-4 0 15,-2-2 0-15,2-2 0 16,5-1 0-16,-4-2 0 16,-1-1 0-16,-2-3 0 15,-2 1 0-15,-1 1 0 16,-1 2 0-16,4 4 0 16,7 3 0-16,0 3 0 15,-2-3 0-15,-1 2 0 16,-1-4-1-16,3 2 1 15,2-3-1-15,0 3 1 16,-3 3-1-16,-2-1 1 16,-5-4-1-16,-1 2 1 15,-2 0-1-15,1 4 1 16,6-1 0-16,0 3 0 0,-4-5 0 16,-5 1 0-16,-4-4-1 15,0 1 1-15,1-5-1 16,1 5 1-16,4 2-1 15,1 1 0-15,1 2 0 16,-5-4 0-16,-2-6-1 16,-4 5 1-16,-4-1-1 15,0 4 0-15,4 5 0 16,2-4 1-16,1 4 0 16,1-2 1-16,-4-3 0 0,-4-2 0 15,-5-2 1-15,0-3 0 16,2-4 2-16,1-1 0 15,1-1 0-15,-1 5 1 16,6 4-2-16,4 2 1 16,1 2-2-16,0 1 1 15,-2 2-1-15,3 2 0 16,2 0 0-16,3 0 0 16,-1 2 0-16,1-1 0 15,1-1 1-15,0-2 1 16,-2-1-1-16,-3-6 1 15,-3-1-1-15,-1-1 1 16,2 1-1-16,2-1 1 16,2 1-1-16,-4-1 1 15,-3 1 0-15,-1 1 1 16,1 0 1-16,0 1 0 16,-1 1 1-16,1 1 0 15,1 5-1-15,1-1 1 0,-1-2 0 16,-1-1 0-16,-1 1-1 15,-1-1 0-15,-2-4 0 16,-2-1 0-16,-1-2 0 16,0-4 1-16,4 1 0 15,3-5 0-15,1 3 0 16,3 0 1-16,-1-8 0 16,-2 4 0-16,-1 4-1 15,-1 3 0-15,-1 2-3 0,0 2 0 16,2-1-2-16,3 1 1 15,5-1 0-15,-3 2 1 16,-7 1 0-16,-4-3 0 16,1-1 1-16,-3-2 0 15,1-2 0-15,1-1 1 16,2 0 0-16,0 1 0 16,1 0 6-16,-7 2 1 15,-6 2 0-15,0 0 0 16,3-2-1-16,0 0 1 15,-3-1 1-15,-4-1 0 16,-1 4-2-16,-2-2 1 16,-2-2-6-16,-2 0 1 15,0 3-4-15,-4-1 0 16,-4 1-2-16,-4 1 1 16,-2-7-1-16,0 0 0 0,0-5-1 15,-2-6 0 1,-1-6 0-16,-4-1 0 0,-2 4 0 15,-2 2 0-15,1 3 0 16,-2 1 0-16,-1-3 0 16,-1 2 0-16,0 4 0 15,-2 0 0-15,-5-2 0 16,-3-2 0-16,-3 0 0 16,1 0 0-16,-2-1-1 15,-2-2 1-15,-4-2-2 16,-3 0 0-16,-3 3-1 15,-3-3 1-15,-1 2 0 0,-3 3 0 16,-6 4 0-16,-5 1 0 16,-2 3 0-16,-5 2 1 15,-2 6-1-15,-7 2 1 16,-7 1 0-16,-2 0 1 16,0-3-1-16,-2 1 1 15,2 1-1-15,-1 3 1 16,-4 3 0-16,-6-3 0 15,-3-6-1-15,0 0 1 16,0 8-2-16,-1 2 0 16,-5-4-1-16,1 0 0 15,-2 3-1-15,-3 2 0 16,-6-1-1-16,0-3 0 16,4 3 0-16,-2-1 1 15,-4-1 1-15,0-4 0 0,4-3 1 16,2 2 1-16,-2-1-1 15,0-3 1 1,-2-8 0-16,4-1 1 0,3 4 0 16,0 0 0-16,-5 2 0 15,5 1 0-15,9 4 0 16,0-2 1-16,-5-4-1 16,3 1 1-16,8 3 0 15,3-7 0-15,1-3-1 16,3-2 1-16,1-2-1 15,2 4 0-15,3 3 0 0,4 4 0 16,4 3 0-16,-1 3 0 16,2 2-1-16,2 2 1 15,2 6-1 1,2-1 1-16,1 2-1 0,4-2 1 16,7-3-1-16,0-2 0 15,-2 0 0-15,0 1 0 16,2 3 0-16,2-2 0 15,1-2 0-15,0 1 1 16,1 3-1-16,3-1 1 16,7 2-1-16,0 2 1 15,-4 0-1-15,1 0 1 16,-1 0-1-16,-1 0 1 16,-6 0 0-16,3-4 0 15,2-4 0-15,3-1 0 16,-6 0 0-16,-2-6 0 0,1-10-1 15,-4-2 1-15,-6-1-4 16,-15 2 0-16,-25 1 2 16,-23-6 0-16,113 24-1718 15</inkml:trace>
  <inkml:trace contextRef="#ctx0" brushRef="#br0" timeOffset="212507.22">25194 16134 1063 0,'0'0'0'0,"0"0"60"0,-14 19 1 0,14-19 44 0,-11 5 1 0,11-5-39 0,0 0 0 0,0 0-23 0,0 0 0 0,14-14-19 16,9-10 1-16,5-17-5 15,6-18 0-15,5-23-1 0,3-11 1 16,4-7-2 0,3-6 0-16,4-5-3 0,3 1 0 15,4 2 0-15,0 1 0 16,-1-4-1-16,-6 11 1 15,-6 19-3-15,-1 15 1 16,-5 14 0-16,-4 19 0 16,-6 16-3-16,-1 15 0 15,0 14-1-15,-5 11 0 16,-6 9-4-16,-8 6 1 16,-7 6-2-16,-8-11 0 15,4-33-1508-15</inkml:trace>
  <inkml:trace contextRef="#ctx0" brushRef="#br0" timeOffset="213023.4">25434 14729 1523 0,'0'0'0'0,"0"0"35"0,0 0 1 0,0 8 35 0,0-8 0 0,7-3-12 0,-7 3 0 0,8 5-30 0,-8-5 1 0,15 11-8 0,-7-6 1 15,1 0-6-15,0 0 1 16,3-3-5-16,9-4 0 16,11-5-4-16,7-5 1 15,3-7-4-15,2-3 0 16,4-6 1-16,0-3 0 16,-2-4 0-16,-4 1 0 15,-3 2 0-15,-6 10 0 16,-8 5-1-16,-6 8 0 15,-3 2-2-15,-3 5 0 16,-6 4 0-16,-7-2 0 16,7 10 1-16,-9 6 1 15,-7 17 1-15,-5 7 1 16,-2 5-3-16,4 10 1 16,6 11 1-16,14 12 0 0,18 17 2 15,16 7 0-15,17 7-8 16,2 2 1-16,-61-111-1646 15</inkml:trace>
  <inkml:trace contextRef="#ctx0" brushRef="#br0" timeOffset="-213207.12">7548 15615 1153 0,'0'0'0'0,"0"0"27"0,0-24 0 0,0 17-30 0,0-4 1 0,0 11-900 0</inkml:trace>
  <inkml:trace contextRef="#ctx0" brushRef="#br0" timeOffset="-212057.58">7519 15414 1019 0,'0'0'0'16,"0"0"72"-16,9-7 1 16,-9 7-39-16,0 0 1 15,0 0-13-15,0 0 1 16,0 0 13-16,0 0 1 15,0 0 3-15,0 0 1 16,0 0-5-16,0 0 0 0,0 0-3 16,-3 7 0-1,3-7-7-15,9 5 1 0,-1 0-5 16,5 2 1-16,1 2-9 16,3 0 0-16,6-4-6 15,4 0 1-15,10 5 1 16,-5 1 1-16,-13-6-1 15,2-1 0-15,6-4-1 16,1 0 1-16,-7 0-2 16,7 1 0-16,8 1-1 0,4 1 1 15,2 3-1-15,6 1 1 16,0-1-2-16,-1 3 0 16,-1 2 3-16,-5-3 0 15,-4-8 0-15,3 0 1 16,4 0-1-16,-1 4 1 15,1-1-6-15,5-3 0 16,4-3-3-16,2-1 0 16,-4 4-1-16,-5 4 1 15,-5-1-1-15,-1 2 1 16,4 6-1-16,2 1 0 16,2 0 0-16,3 0 0 15,3 0 0-15,-1-3 1 16,-7-4-1-16,-5-2 1 15,-1-4-1-15,5-3 1 16,0-1 0-16,7-2 0 16,0 0 0-16,3 2 0 0,3-4 0 15,-7 1 0-15,-3 2 0 16,-2 1 0-16,-5-3 0 16,4-1 0-16,8 4 0 15,2 1 1-15,0 1 0 16,-1-2 1-16,-1-4 0 15,-3-5 1-15,-4-5 1 16,-2-2 1-16,1 2 8 16,7 4 0-16,4 3 14 15,1 1 0-15,-5 3 4 16,-2 1 0-16,-6 5 1 0,-2 2 1 16,2 2-4-16,-3 1 1 15,5 2-20-15,-2 2 0 16,-4 2-8-16,1 1 0 15,0-1-3-15,-3-4 1 16,-6-1-2-16,-2-1 1 16,-3 4-4-16,-4 0 0 15,-1 0-3-15,1 2 0 16,4-6 2-16,-4 0 1 16,-2-3 1-16,2 2 0 15,5 3 1-15,-1 1 0 16,-5-5 0-16,1-2 1 15,9-3 0-15,-4 2 1 16,-10-1 0-16,-6-1 0 16,-1 3 0-16,0-3 0 15,-1 3 0-15,-1-3 0 16,-9 4 1-16,12-3 0 0,-1 1 1 16,1 0 0-16,-7 2 0 15,4 2 0-15,0 1-1 16,2 3 1-16,3-5-1 15,-4 1 1-15,-10-2-1 16,11 3 1-16,-11-3 0 16,5 4 0-16,-5-4 1 15,0 0 0-15,9 2 0 0,-9-2 1 16,0 0 0-16,0 0 1 16,7 0 0-16,-7 0 0 15,0 0-1-15,0 0 1 16,7 5-1-16,-7-5 0 15,0 0-1-15,0 0 1 16,4 21-1-16,-10-9 0 16,6-12-1715-16</inkml:trace>
  <inkml:trace contextRef="#ctx0" brushRef="#br0" timeOffset="-210175.17">13547 15463 1366 0,'0'0'0'0,"0"0"30"0,0 0 0 0,17 19 22 0,-11-12 1 0,2-1-11 0,-1-2 0 0,2-4-25 0,-2 0 0 16,2 0-7-16,0-2 1 15,5-1-5-15,0-1 0 16,6 3-2-16,1 1 1 16,2 0-3-16,7 1 1 15,9 1 1-15,3 0 0 16,0 1 0-16,4 1 1 0,7-1 1 16,-4 1 0-16,1-1 1 15,-1-1 0-15,-3-6-1 16,3 1 0-16,6 1-4 15,7-1 1-15,7-6-2 16,-2-1 0-16,1 1 0 16,-4 5 0-16,3 6 0 15,5 3 0-15,9 4 0 16,1 0 0-16,-8-1 0 16,0 3 1-16,0-1 2 0,5 1 0 15,9-1 3-15,-1-3 0 16,-8-9-3-16,-3 0 1 15,7 4-3-15,3 0 1 16,1 0-3-16,-3-2 1 16,1 0-1-16,2 3 0 15,6 6 0-15,2 1 0 16,-7 0-1-16,1 1 0 16,-1-6-1-16,0 2 0 15,2-2-1-15,-2-7 0 16,-5-6 1-16,0-6 1 15,7-3 0-15,-4-4 1 16,-1-2 0-16,-4-1 0 16,0-2 0-16,-1 4 0 15,8 1 0-15,-3 5 0 16,-8 4 0-16,-1 4 0 16,2 2 0-16,-3 3 0 15,7 3 0-15,-5 5 0 16,-8 2 0-16,-2 3 0 0,-3 2 0 15,3 1 0-15,1 0 0 16,1 1 0-16,2 2 0 16,-8-1 0-16,-8-2 0 15,3-3 1-15,7-1-1 16,4-1 1-16,2 1 0 16,-1-2 0-16,-6-4 0 0,-2-1 0 15,6-2 0 1,5-2 0-16,10-1 3 0,-4-2 0 15,-10-4 0-15,-2 0 0 16,2 2 2-16,6 0 0 16,6-1 3-1,-3-1 1-15,-9 6 0 0,-2 1 0 16,-4 0 1-16,3 4 1 16,2 3-1-16,-4 0 0 15,-2 2-5-15,-2-2 0 16,-11-3-6-16,0-2 0 15,-1-2 0-15,0 1 0 16,-4-1-3-16,3 2 1 16,3 0-5-16,-3-2 1 15,-1-5 5-15,-5-1 1 16,-8-3 1-16,-3 6 1 16,-1 3 5-16,-3-1 0 0,4-2 8 15,0 0 0-15,0 3 4 16,-4 4 1-16,-3 1-1 15,-3 0 1-15,-4 3 1 16,-4-1 0-16,0-2-2 16,1-1 1-16,-4 2-4 15,-2-1 1-15,-7-3 1 16,8 7 0-16,-8-7 1 16,0 0 1-16,0 0-3 15,7 7 0-15,-7-7-3 0,0 0 1 16,0 0-3-16,9 7 1 15,-9-7-5-15,9 3 0 16,-9-3-3-16,0 0 0 16,0 0-1752-16</inkml:trace>
  <inkml:trace contextRef="#ctx0" brushRef="#br0" timeOffset="-164546.86">27275 11927 1355 0,'0'0'0'0,"0"0"35"0,0 0 0 0,14-21 55 0,-14 21 1 0,0 0-22 0,0-10 0 16,0 10-34-16,0-7 1 0,-2 0-12 15,1-2 0-15,-3 2-6 16,4 7 0-16,0 0 0 15,-9-3 1-15,0 10-2 16,-6 12 1-16,-5 16-3 16,-3 4 0-16,-3 8-2 15,-10 10 1-15,-6 9-3 16,-9 12 1-16,-5 14-3 16,-8 3 0-16,1-9 2 15,-1-8 1-15,4-9 1 0,0-5 0 16,-3-1 7-16,3-10 0 15,10-13-6-15,10-10 0 16,11-15-14-16,3-3 1 16,26-12-1642-16</inkml:trace>
  <inkml:trace contextRef="#ctx0" brushRef="#br0" timeOffset="-163982.05">26259 12853 1623 0,'0'0'0'0,"0"-12"35"0,0 5 1 0,0 7-29 0,0 0 1 0,0 0 64 0,0-7 1 0,0 7-15 16,0 0 0-16,0 0-15 0,-9-9 0 15,9 9-7-15,-9-5 0 16,9 5-11-16,-10 4 0 15,3 2-9-15,1 7 1 16,5 4-5 0,1 7 0-16,1 6-4 0,3 1 1 15,0 0-5-15,-1 0 0 16,1 2-2-16,-1-7 1 16,-1-9-2-16,0-7 1 15,-2-10 0-15,3 9 0 16,-3-9 0-16,0 0 0 15,14 0-1-15,9-17 1 16,16-18-1-16,17-5 1 16,19-1 1-16,13 1 0 15,7 2 12-15,-2 9 0 16,-3 8 1-16,-5 14 0 16,-6 14-14-16,-13 21 0 0,-12 20-3 15,-11-6 1-15,-43-42-1765 16</inkml:trace>
  <inkml:trace contextRef="#ctx0" brushRef="#br0" timeOffset="-162014.36">10576 14590 1366 0,'0'0'0'0,"-40"-22"84"0,-4-4 0 0,-2-5 18 0,-12-2 0 0,-6 3-41 0,1 1 1 16,3-4-35-16,3 4 1 16,8 6-12-16,-8 6 0 15,-10 1-6-15,-10 6 1 16,1 7-3-16,-2 6 0 15,2 7-2-15,-1 2 0 0,-13 1-1 16,-5-1 0-16,1-2 0 16,-5-5 0-16,-5-3-1 15,0 0 0-15,0-1 1 16,5 3 1-16,9-1 0 16,-1 3 1-16,-8 0 1 15,4 7 0-15,19 2 0 16,7 6 1-16,-3 8-1 15,-1 8 1-15,1 6 1 16,8 7 0-16,10 4-3 16,10 1 0-16,3-1-2 0,6-4 1 15,3-3-3-15,9 3 1 16,6 4-2-16,6-1 1 16,-1-1-2-16,6 2 1 15,6 5-1-15,6-2 0 16,2 2-1-16,10 3 1 15,9 5-1-15,1 1 0 16,7-4 0-16,11-4 0 16,14-2-1-16,10-8 1 15,12-9-1-15,-1-3 0 16,-4-3 0-16,13-4 0 16,18-3-1-16,1 1 1 15,-5 2-1-15,9 1 1 16,9-3-1-16,5-3 0 15,0-5 0-15,3-6 0 16,10-4 0-16,4-10 0 16,10-8 0-16,-6-8 1 0,-12-13-1 15,3-6 0-15,2-10-1 16,0-6 0-16,-10-7 0 16,-4 0 1-16,-5 0-1 15,-8-4 1-15,-8-1 0 16,-7 1 1-16,-4 3 0 15,-8-1 1-15,-17 5 0 0,-13 2 0 16,-6 4 0-16,-5 3 0 16,-13 1 0-1,-3 3 0-15,-7 1 0 0,-12 4 0 16,-8 6 0-16,-8-1 1 16,-8-3-1-16,-6 1 1 15,-11 3 0-15,-3 3 0 16,-8-1 1-16,-5-2 1 15,-3-4 3-15,-18-3 0 16,-20-2 4-16,-3-3 1 16,2-1 3-16,-7 0 1 15,-14 1 3-15,-4 2 0 16,3 7 0-16,-1 2 0 16,-7 4-2-16,2 1 0 15,10 8-1-15,-2 8 1 16,-5 5-3-16,0 10 1 15,15 9-4-15,6 12 1 16,2 8-3-16,0 15 0 16,-4 18-8-16,12 16 1 0,11 16-4 15,13 13 1-15,10 17-18 16,4-12 1-16,44-117-1736 16</inkml:trace>
  <inkml:trace contextRef="#ctx0" brushRef="#br0" timeOffset="-161246.85">14145 14597 1556 0,'0'0'0'0,"-20"-24"218"0,3 2 1 0,-6-1-135 0,-6 2 0 0,-6 2-46 0,-5 5 1 0,-10 4-27 0,1 5 0 16,3 7-8-16,0 8 0 15,6 9-4-15,4 9 0 16,1 6-1-16,1 6 1 16,-1 5-4-16,-5 5 1 15,-4 2-4-15,6 2 1 16,12-2-2-16,5-2 1 15,10 4 1-15,6 3 1 16,5-4-1-16,9-2 1 16,7 2-1-16,8 4 0 0,13-3 1 15,6-4 0-15,1 9-1 16,5 2 1-16,6-4-7 16,12-7 1-16,-67-50-1606 15</inkml:trace>
  <inkml:trace contextRef="#ctx0" brushRef="#br0" timeOffset="-160197.95">14175 15705 1332 0,'26'-2'0'0,"52"2"16"15,20-3 1-15,14-3 14 16,9 0 1-16,13-3-17 16,6 2 1-16,6 2 17 15,6 0 0-15,3-1 1 16,6 6 0-16,11 7 10 0,3 4 1 16,1-3-9-16,-8 1 0 15,-2 0-13-15,0-2 1 16,-1-1-2-16,8 1 1 15,9 0-6-15,0-1 1 16,-6-5-5-16,-1 1 0 16,-3 0 0-16,-2-1 0 15,1-1-2-15,0 0 1 16,4 0-2-16,1-1 1 16,0-3-1-16,-3-1 0 15,-2 0-1-15,-5 1 1 16,-11 1-1-16,-3-2 0 15,2-2-2-15,-3 0 0 16,-4 2 0-16,-12-2 0 16,-9 0-1-16,-6 0 0 15,-4 2-1-15,-3-4 0 0,-5-3 2 16,-8-2 1 0,1-1 3-16,-4-1 0 0,-2 0 2 15,-5-1 0-15,-18-4-2 16,-8 1 0-16,-4 1-3 15,-6 0 1-15,-6-4-1 16,-13-1 0-16,-5 0-1 16,-10-2 1-16,-12-7-2 15,-9-2 1-15,-13-3-1 16,-11-4 1-16,-7-1-2 0,-5 0 1 16,-3 1-2-16,-5 1 1 15,3-2 0 1,0 1 0-16,-8 4-1 0,-3 2 0 15,-7 1 3-15,-3 2 0 16,-6 4-1-16,0 3 0 16,-1 5 2-16,-6-1 0 15,-10-4-1-15,-4 1 0 16,-4 6-1-16,-3 0 0 16,-9 0-3-16,-3 4 1 15,0 4 1-15,-8 3 0 16,-10-1 0-16,-5 0 1 15,0 1-2-15,-6 3 1 16,-12 5 0-16,-7 1 1 16,-5 1-1-16,3 0 1 15,2-4-1-15,-2 0 0 16,-3 1-1-16,-9 1 0 0,-5-6 0 16,-6-1 1-16,11-3-1 15,3 0 0-15,11-1-1 16,-7 1 1-16,-2-2 0 15,-1 0 0-15,-1 1-2 16,13-1 1-16,5-2-1 16,4 2 0-16,1 2 0 15,-1-2 0-15,-1-4-1 16,8 2 0-16,14 4 0 16,-2 3 1-16,-6 3 0 0,3 4 0 15,19 2 0-15,0 2 0 16,-6-1 0-16,8 2 1 15,10 2 2-15,2 2 0 16,-5 0 2-16,3 1 1 16,12 0 1-16,5 1 1 15,2 1 0-15,1 7 0 16,-4 5-6-16,7 6 1 16,6 1-3-16,4 5 0 15,5 7-3-15,-5 6 1 16,-8 4-2-16,2 6 1 15,8 5-2-15,-1-14 1 16,65-50-1916-16</inkml:trace>
  <inkml:trace contextRef="#ctx0" brushRef="#br0" timeOffset="-131051.64">24481 14673 1377 0,'0'0'0'0,"0"0"42"0,0 0 1 0,0 0 51 0,0 0 1 0,0 0-17 0,0 0 1 0,0 0-47 0,0 0 1 15,-14 18-8-15,5-3 0 16,2 3-11-16,4-3 1 16,1-1-7-16,0-2 1 15,0-1-4-15,2-5 0 16,2 3-2-16,-2-9 0 16,9 7-2-16,3-12 1 15,15-11 0-15,10-10 1 16,8-8 2-16,10-8 0 15,14-12 2-15,7-6 0 16,5-6 6-16,5-5 0 16,4-1 0-16,2-8 0 15,-92 80-1565-15</inkml:trace>
  <inkml:trace contextRef="#ctx0" brushRef="#br0" timeOffset="-128102">11167 14438 1388 0,'0'0'0'0,"-47"-21"34"0,-1 1 0 0,-1-1 23 0,-8 2 1 0,-6 3-11 0,-6 2 1 0,-12 2-25 0,5 5 1 16,7 7-10-16,2 0 1 0,-2 5-2 15,-7-1 1-15,1-4-6 16,2 2 1-16,8 3 0 16,3 0 1-16,2-5 2 15,-3-3 1-15,-13-3-3 16,0-1 0-16,7 2 0 16,6 0 0-16,5 5 1 15,-2 5 0-15,-6-1-3 16,1 4 1-16,2 3-2 15,-1 3 0-15,15 3-1 16,5 4 0-16,8 3-2 0,8 4 1 16,2 1-1-16,6 2 0 15,8 0 1-15,1 4 0 16,2 5-1-16,1 3 1 16,1 2 0-16,5 0 0 15,2 2 2-15,9 3 0 16,5 5-1-16,3 8 0 15,6 8-2-15,0 1 0 16,5 3-2-16,11-4 0 16,7-2-2-16,18-2 1 15,11 1-1-15,8-4 0 16,-2-14 0-16,13-7 0 16,15-1 0-16,8-4 0 15,1-2 0-15,4-1 0 16,17 3 0-16,16 5 0 15,15 2 1-15,2 0 0 0,-4-2 8 16,7-1 1-16,3-4-4 16,9-3 0-16,5-9-4 15,9 1 1-15,7-8-1 16,0-1 0-16,9-6-1 16,9-4 0-16,3 1-1 15,6 1 1-15,-4 1-1 16,0-1 0-16,4 1 0 15,8-3 0-15,4-4 0 16,0-3 0-16,0 1 0 0,5-4 0 16,2-5 0-16,2-3 0 15,2-2 0-15,-1-2 0 16,-5-1-1-16,2-3 0 16,-7 1-1-16,2-2 1 15,0-4 0-15,-6-1 0 16,-1-5 0-16,-1-2 0 15,1-6 1-15,-6-1 0 16,-3-2 0-16,-5-1 1 16,-6-2 4-16,-5-2 0 15,-5 0 6-15,-10 3 1 16,-2-3 11-16,-11 2 1 16,-17 1-15-16,-9 3 1 15,-15 0-6-15,-5 3 0 16,-4 1-3-16,-21 4 0 15,-23-2-1-15,-10 1 0 0,2-10 0 16,-8 0 0-16,-16 1 0 16,-10-6 0-16,-14-8 1 15,-12-4 1-15,-13-2 0 16,-14 4 1-16,-11 5 0 16,-14 4 1-16,-8 3-1 15,-13 3 1-15,-16-3-2 16,-3 2 1-16,-2-2 0 15,-14 0 1-15,-13 4 1 0,-6-1 1 16,-8 1 0-16,-8-1 0 16,-15-1 1-16,-3 3 0 15,-5 7 0-15,-11 0 0 16,-12 0-1-16,-18 6 0 16,-14 6-1-16,-9 5 1 15,-5 2-1-15,-9 8 1 16,-7 6-4-16,-11 1 1 15,-1-2-2-15,-4 1 1 16,-9 0-2-16,1 0 1 16,1 0-1-16,-7 0 1 15,-6-6-1-15,-2 5 1 16,-10 2-1-16,-2 6 1 16,6 4-1-16,6 3 1 15,-3 5-1-15,4 1 1 16,5 3 0-16,4-1 0 15,0-3 0-15,3-5 0 16,2-2 0-16,11-5 0 0,-4-8-1 16,5-5 1-16,9-1-1 15,2-6 1-15,7-5-1 16,8-4 1-16,4-4-1 16,4-2 0-16,3-5 0 15,11 6 1-15,16 6-1 16,18 3 1-16,17 6 0 15,2 9 0-15,-7 10 2 16,12 1 1-16,20 6 3 0,1 5 0 16,2 6-1-16,2 1 0 15,16 1-1 1,5 1 0-16,-5-2-2 0,7-2 1 16,10 2-2-16,9 7 0 15,11 8-2-15,12-4 0 16,39-37-1775-16</inkml:trace>
  <inkml:trace contextRef="#ctx0" brushRef="#br0" timeOffset="-56375.15">13624 16805 1254 0,'0'0'0'0,"-9"-25"58"0,6 5 1 0,3 8 54 0,0 2 0 0,-2 1-30 0,2 9 1 0,-3-8-43 16,3 8 1-16,0 0-15 15,0 0 0-15,-2-7-7 16,2 7 0-16,0 0-7 16,0 0 1-16,0 0-4 15,0 0 0-15,0 0-3 16,10 1 1-16,1 1-4 0,8-2 1 16,6-2-3-16,5-1 1 15,7-2-1-15,-2-2 0 16,8 0 0-16,1 2 1 15,5 0 0-15,1-2 0 16,-3 0-1-16,1 0 0 16,1 0 0-16,1 2 1 15,8 0-2-15,4 1 1 16,3 2 0-16,4 1 0 16,-2-5-1-16,0-1 1 15,2-1-2-15,-1-3 1 16,8-1-1-16,5-3 1 15,0-6-1-15,1-2 0 16,-5 1 0-16,4 1 0 16,6 4 0-16,-1 3 1 15,-3 2-1-15,0 3 1 16,2 6-1-16,1 5 1 16,4 8-1-16,-4 2 1 0,-8-2-1 15,3 3 1-15,7 2-1 16,1-3 1-16,-1-5 0 15,0-2 0-15,0-1 0 16,2 1 0-16,5 4 0 16,1 1 0-16,-10 0 0 15,6 4 0-15,7 7 0 16,-2 2 0-16,-6-3 0 16,3-2 0-16,3-1 0 15,2-1 1-15,-1-6 0 16,1-5 0-16,5-5 9 15,0 0 0-15,6 0-3 0,-1 0 0 16,-3 0 16-16,1 0 0 16,6 2-11-16,-2 1 1 15,-5 2 3-15,4 1 1 16,3-3-10-16,1 1 1 16,-3 1-7-16,-1-2 0 15,6-3-1-15,-1-3 0 16,-4-4-1-16,-2-2 0 15,8-1 0-15,-3 1 0 16,-3 4-1-16,-3 3 1 16,3 2-1-16,-1 2 1 15,-8 0-3-15,2-1 1 16,7 5-1-16,-5-3 1 16,-6-3-1-16,1 0 1 0,3 2-1 15,-3 0 1 1,-6 1 0-16,-2-1 0 0,3-2 0 15,-1 0 0-15,2-2 0 16,0 0 1-16,-4 1-1 16,-1-1 1-16,7-3 0 15,0-1 0-15,-9 3 1 16,5 0 0-16,7-3 0 16,0-1 0-16,-5-1 0 15,-1 1 0-15,2 0 0 0,5 0 0 16,1 0 0-16,2 0 0 15,-6 0 0-15,2 0 1 16,3-1-1-16,-1-3 1 16,-4-1-1-16,4 0 1 15,7 0-1 1,-1 0 1-16,-6 0 0 0,0 0 0 16,5 3 0-16,2 0 0 15,-3-3-1-15,-2 4 1 16,3 6-1-16,1-2 1 15,-1-3 0-15,-3-1 0 16,1 3-1-16,1 1 1 16,-4-1-1-16,2 0 0 15,3 0 0-15,1-1 0 16,-8-2 0-16,2-1 0 16,4 4 0-16,-1 0 0 15,-1-1 0-15,0 1 0 0,1 4 0 16,1-1 1-16,-4 0-1 15,0 2 1-15,-7 0 0 16,4-2 0-16,4-5 1 16,0-1 0-16,-7 3 2 15,3 3 0-15,3 0 2 16,0 2 0-16,-3 2 7 16,-1 3 1-16,4 2 3 15,0 2 0-15,-3-2-1 16,-1 3 0-16,3 7-2 15,-1 2 1-15,-3-3-4 0,-4-1 0 16,-3 3-7-16,-1-1 1 16,-1 0-2-16,-3-3 1 15,-8-7-1-15,-3-2 0 16,-4-1-1-16,-6-4 0 16,-12 0-2-16,-22-2 0 15,-32 2-1817-15</inkml:trace>
</inkml:ink>
</file>

<file path=ppt/ink/ink8.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5-10T10:25:19.623"/>
    </inkml:context>
    <inkml:brush xml:id="br0">
      <inkml:brushProperty name="width" value="0.05292" units="cm"/>
      <inkml:brushProperty name="height" value="0.05292" units="cm"/>
      <inkml:brushProperty name="color" value="#FF0000"/>
    </inkml:brush>
  </inkml:definitions>
  <inkml:trace contextRef="#ctx0" brushRef="#br0">19577 5135 817 0,'0'0'0'0,"0"0"26"0,0 0 0 0,25-13 55 0,-20 8 1 0,8-5 5 0,1 1 0 15,-5 4-5-15,-9 5 0 16,8-7-34-16,-8 7 1 16,8-3-5-16,-8 3 1 15,7-2-9-15,-7 2 0 16,8-4-11-16,-8 4 0 16,7 0-4-16,4 4 1 15,3-1-11-15,4 9 1 16,5 11-1-16,0 13 1 15,1 11 0-15,1 14 0 16,-7 10-1-16,-4 10 0 0,-2 11-3 16,-5 6 1-1,-5 6 2-15,-4-5 1 0,2-25-7 16,2-17 1-16,-2-15-1 16,-4-9 1-16,1-13-1 15,-2-4 1-15,-1-7-1 16,-4-9 1-16,-6-9-1 15,-5-12 0-15,21 21-1436 16</inkml:trace>
  <inkml:trace contextRef="#ctx0" brushRef="#br0" timeOffset="416.72">20207 5031 1276 0,'0'0'0'0,"0"8"21"0,0-8 0 0,11 9 26 0,-11-9 0 0,0 16-5 0,-6 1 0 16,1-2-18-16,0 5 1 0,1 0-8 16,-1 3 1-16,5-2 2 15,2 5 0-15,5 15 4 16,5 9 0-16,4 7 0 16,2 6 1-16,-2 6 2 15,-4-3 1-15,0 1 1 16,-3-3 0-16,-4-10-2 15,1-16 1-15,-3-19-7 16,-3-5 1-16,-3-7-7 16,3-7 1-16,-16 0-3 0,-5-7 0 15,21 7-1502-15</inkml:trace>
  <inkml:trace contextRef="#ctx0" brushRef="#br0" timeOffset="783.83">19775 5834 1310 0,'0'0'0'16,"9"-14"24"-16,0-3 1 15,1-6 31-15,-1 1 1 16,0-6-7-16,0 4 0 15,-1 5-32-15,0 3 1 16,-1-1-8-16,0 1 1 16,-6 8-4-16,3-1 0 15,-4 9-1-15,12-4 1 0,-12 4 3 16,14-3 1-16,2-2 3 16,9 1 1-16,3 1 0 15,7-2 0-15,1-4 3 16,3-3 0-16,8-4-1 15,3 1 1-15,-3 1-1 16,1-3 0-16,-8-2-3 16,-6 1 0-16,-15 11-2 15,-19 7 1-15,0 0-1452 16</inkml:trace>
  <inkml:trace contextRef="#ctx0" brushRef="#br0" timeOffset="1417.03">20706 5578 1220 0,'0'0'0'0,"20"10"39"0,-6-1 1 0,-5-1 16 0,-2-4 1 0,-7-4-18 0,8 0 1 16,-8 0-21-16,8-7 0 0,-7-2-6 16,3-3 0-16,-6 3 5 15,0 1 1-15,1-1 6 16,-8 2 0-16,-7 5 3 15,-7 4 1-15,-2 5 4 16,-1 2 1-16,3 3-3 16,5 2 0-16,1 10 0 15,2 0 0-15,7-3 9 16,8 5 1-16,3 7-1 0,4 0 1 16,4-6-7-1,6-2 1-15,12-3-10 0,4-3 1 16,1-7-11-16,3-7 1 15,-2-5-5-15,2-5 0 16,-3-10-2-16,-6-6 1 16,-7 4-3-16,-7-8 0 15,-7-4-1-15,-5-4 0 16,-7 0-2-16,-10 5 1 16,-9 3-1-16,-10 0 0 15,-8 8 0-15,-4 1 0 16,-2 8 0-16,3 1 1 15,8 5-1-15,3 4 0 16,8 5-1-16,4-2 1 16,7 4-4-16,4 3 0 15,6 0-4-15,1 0 0 16,4-12-1730-16</inkml:trace>
  <inkml:trace contextRef="#ctx0" brushRef="#br0" timeOffset="1670.35">21110 5045 1657 0,'0'0'0'0,"6"15"7"0,-3-1 0 0,-6 2 2 0,-6 4 0 0,-5 1-21 0,1-5 0 0,13-16-1237 0</inkml:trace>
  <inkml:trace contextRef="#ctx0" brushRef="#br0" timeOffset="1850.57">21073 5515 1601 0,'0'0'0'15,"0"-5"0"-15,2-7 1 0,1 0-12 16,-1-26 1-16,-2 38-1176 15</inkml:trace>
  <inkml:trace contextRef="#ctx0" brushRef="#br0" timeOffset="3383.6">22322 5190 1366 0,'0'0'0'0,"-9"45"48"0,0 3 1 0,1 6 36 0,-3 8 0 0,-3 9-30 0,5 4 1 16,0 3-23-16,7-9 0 16,6-24-12-16,0-16 1 15,-4-13-6-15,7-20 1 16,10-23 1-16,8-20 0 15,10-24 6-15,2-19 0 16,7-21 3-16,0-5 0 16,6-8 2-16,-3 1 1 15,-2 3-2-15,-8 8 1 16,-2 18-5-16,-7 11 0 16,-1 14-5-16,-6 14 1 0,-7 18-4 15,-4 11 0-15,-6 14-5 16,-4 12 1-16,0 0-4 15,5 9 1-15,4 29-3 16,2 19 1-16,-3 12-2 16,3 15 1-1,7 11-4-15,1 0 1 0,4-17-2 16,0-4 0-16,-2-12-1 16,0-3 0-16,-1-7-1 15,-3-14 1-15,-3-13-1 16,-3-10 1-16,-2-1 0 0,-2-7 0 15,-7-7 0 1,3-12 0-16,-1-30 2 0,5-11 0 16,6-11 3-16,1-11 1 15,-2-8 4-15,-1-3 0 16,1-4 1-16,4 6 0 16,3 17 0-16,1 15 0 15,-6 17-4-15,-4 15 0 16,-3 4 0-16,-1 7 0 15,1 9-3-15,2 9 1 16,5 12-3-16,0 3 0 16,-2 6-2-16,-3 2 1 15,5 5-1-15,2 1 0 16,3 2 0-16,2 3 0 16,6-2-1-16,3-1 0 15,0-7-1-15,5-12 1 16,4-9-1-16,3-12 1 15,1-10-1-15,-3-11 1 0,6-9-1 16,-4-11 1-16,-42 41-1826 16</inkml:trace>
  <inkml:trace contextRef="#ctx0" brushRef="#br0" timeOffset="3883.8">24255 4652 1422 0,'0'0'0'0,"0"0"2"0,11 8 1 0,-4-2 2 0,2 4 1 0,1-1 36 0,4-1 1 0,6-4-6 0,8-4 1 0,11-7-1 16,1-5 1-16,1-2-7 16,-4-2 1-16,-2-1-7 15,-3 5 1-15,-6 0-9 16,-4 0 1-16,-6 6-6 15,-11 6 1-15,-5 0-6 16,-2 9 1-16,2-9-1405 0</inkml:trace>
  <inkml:trace contextRef="#ctx0" brushRef="#br0" timeOffset="4182.66">24135 5031 1276 0,'0'0'0'16,"2"-7"2"-16,3 2 1 16,2-2 2-16,9 2 1 15,13 1 14-15,8-1 0 16,3-2 16-16,4 2 0 15,4-4 13-15,1 2 0 0,-3-1-7 16,-5-1 1-16,-6 0-7 16,0 1 0-16,-3 1-8 15,0-2 1-15,-1-3-8 16,-1-9 0-16,-30 21-1340 16</inkml:trace>
  <inkml:trace contextRef="#ctx0" brushRef="#br0" timeOffset="4749.96">25532 4326 974 0,'0'0'0'0,"13"-3"21"0,-5-2 1 0,-8 5 5 0,8-7 1 0,-8 7-6 0,0 0 1 0,0 0 6 0,7-5 1 0,-7 5 13 16,0 0 1-16,0 0 3 15,0 0 1-15,1 15 1 16,-2 15 1-16,-3 23-8 0,-1 10 1 16,-1 11-5-16,1 7 0 15,-4 11-3-15,-3-2 0 16,-2-3-4-16,-7-11 0 16,3-11-8-16,4-16 0 15,7-23 10-15,3-14 0 16,4-12 0-16,0 0 0 15,-10-14-8-15,3-1 0 16,7 15-1509-16</inkml:trace>
  <inkml:trace contextRef="#ctx0" brushRef="#br0" timeOffset="5348.78">26160 4562 1377 0,'0'0'0'0,"0"0"16"0,-7-9 1 0,7 9 23 0,-9 0 1 0,2 0-5 0,-5 4 1 0,-7 1-19 0,-3 2 1 0,3 7-6 0,1 6 1 0,-1 11 1 15,1 11 1-15,4 8 3 0,5 9 1 16,2 3-1-16,6-5 1 16,6-12-1-16,7-15 0 15,8-11-1-15,8-10 0 16,9-16 1-16,5-11 1 16,6-11 5-16,-2-13 1 15,-6-15 2-15,-8-5 1 16,-11 0-2-16,-8 5 1 15,-12 8 1-15,-6 6 0 16,-9 6-2-16,-7 5 1 16,-6 2-2-16,-4 9 1 0,-5 9-7 15,1 9 1-15,3 3-4 16,8 8 0-16,4 5-10 16,6 11 1-16,3 5-6 15,8 4 0-15,10 0-3 16,5-9 1-16,-12-24-1704 15</inkml:trace>
  <inkml:trace contextRef="#ctx0" brushRef="#br0" timeOffset="5800.5">26746 4458 1534 0,'0'0'0'0,"9"15"18"0,-4 6 1 0,0 5 8 0,-5 7 0 0,-5 0 21 0,0-4 1 0,1 1-16 0,2-2 1 0,2-4-6 0,0-2 1 16,2-3-4-16,3-1 1 15,2 1-4-15,1-2 1 16,-3-8-8-16,4-6 1 16,7-6-3-16,5-10 0 15,3-7 2-15,3-8 0 0,1-7 0 16,-1-1 1-16,-5-9-1 16,-4 4 1-16,-4 2-7 15,-7 0 0-15,-7 1-2 16,-9 1 0-16,-13 15-2 15,-12 10 0-15,-14 12-1 16,-8 12 0-16,-6 9-2 16,-3 4 1-16,-2 0 1 0,10-5 1 15,22-7-5 1,16-5 1-16,19-8-1618 0</inkml:trace>
  <inkml:trace contextRef="#ctx0" brushRef="#br0" timeOffset="7887.09">20339 6348 1343 0,'0'0'0'0,"-3"20"26"0,1 5 0 0,2 9 45 0,-3 15 1 0,1 1 1 0,4 11 1 0,6 9-49 0,5 5 1 16,-1 4-10-16,0 11 1 15,4 14-2-15,-3-2 0 16,1-13-3-16,2-8 1 16,5-7-5-16,-4-4 0 15,1-8-1-15,-2-8 1 16,-4-22 0-16,-3-7 1 15,2-8-4-15,1-12 0 16,2-7-4-16,4-15 0 16,-18 17-1414-16</inkml:trace>
  <inkml:trace contextRef="#ctx0" brushRef="#br0" timeOffset="8217.85">21116 6616 1489 0,'0'0'0'0,"7"0"2"15,-7 0 0-15,7 0-2 16,-7 0 1-16,0 12 27 16,-2 0 1-16,0 11 7 15,0 1 0-15,1 0 11 16,2 6 0-16,8 11-9 0,-4 9 1 15,-1 11-12-15,-2 5 1 16,0 11-10-16,-2 0 1 16,0-5-7-16,-2-8 1 15,2-3 1-15,0-11 0 16,-2-10-2-16,-3-7 1 16,1-9-3-16,-3-7 0 15,2-5-4-15,-6-20 1 16,11 8-1505-16</inkml:trace>
  <inkml:trace contextRef="#ctx0" brushRef="#br0" timeOffset="8566.02">20699 7206 1612 0,'0'0'0'0,"0"0"0"16,0 0 0-16,0 0-1 15,0 0 0-15,0 0 14 16,9 4 1-16,-9-4 6 16,7-2 1-16,4 0 2 15,5-5 0-15,8-5-4 0,4-5 1 16,1-4-4-1,-3-3 0-15,2-2-3 0,6-2 1 16,5-1-1-16,3 3 1 16,2 7-1-16,0 7 1 15,-1 6-8-15,-10 10 1 16,-12 4-7-16,-14 13 0 16,-7-21-1417-1</inkml:trace>
  <inkml:trace contextRef="#ctx0" brushRef="#br0" timeOffset="9232.43">21616 7260 1231 0,'4'8'0'0,"5"10"5"16,-2 9 1-16,-9 10 3 15,-7 4 1-15,0 2 1 16,2-3 0-16,2-5-6 16,0-4 0-16,0-2 3 15,5-3 0-15,0 4 3 16,1 1 1-16,-1-5 1 0,-1-2 1 15,1-5-3-15,-4-1 1 16,4-13 2-16,0-5 0 16,0 0 2-16,0 0 1 15,-9-2 1-15,6-17 1 16,-1-19 2-16,4-16 0 16,4-12 1-16,3 1 0 15,2-6-2-15,-1-2 1 16,6 6 0-16,8-3 1 15,6 5 5-15,-2 2 1 16,3 1-2-16,-3 5 1 16,-3 15-1-16,0 13 0 15,0 5-3-15,-4 8 0 16,-3 7-10-16,-4 6 0 16,8 5-6-16,-1 3 1 15,2 7-3-15,-1 4 1 16,-3 10-2-16,-1 3 0 0,-3 11 0 15,-3 3 1 1,-3 6-1-16,-3-3 0 0,-1 6 0 16,-1-3 0-16,0-3-2 15,1-8 0-15,3-1 1 16,1-4 0-16,0-7 2 16,-2 1 0-16,0 3-1 15,-3-3 1-15,0-13-4 16,-4-7 0-16,2-7-1480 0</inkml:trace>
  <inkml:trace contextRef="#ctx0" brushRef="#br0" timeOffset="9501.29">21722 7364 1500 0,'13'0'0'0,"15"-9"8"0,7 0 1 0,7-1 19 0,4-4 1 0,4-3 22 0,1-2 0 0,2 1 5 0,-6 1 0 0,-8 1-40 15,-3-4 0-15,-3-5-11 16,-5 0 0-16,-3-7-4 15,-2-6 0-15,-23 38-1375 16</inkml:trace>
  <inkml:trace contextRef="#ctx0" brushRef="#br0" timeOffset="9716.78">22308 6457 1668 0,'0'0'0'0,"0"7"17"0,0 17 1 16,0 30 20-16,-4 8 0 16,-3-12-39-16,2-14 1 15,5-36-1334-15</inkml:trace>
  <inkml:trace contextRef="#ctx0" brushRef="#br0" timeOffset="9916.56">22416 7075 1769 0,'0'0'0'0,"0"-9"19"16,0 9 1-16,5-7-20 15,-5-10 0-15,0 17-1356 16</inkml:trace>
  <inkml:trace contextRef="#ctx0" brushRef="#br0" timeOffset="10865.81">23246 7170 1399 0,'0'0'0'0,"-3"27"34"0,-1-1 1 0,-1 4 31 0,0-6 0 0,3-8-3 0,0-6 0 16,2-10-15-16,0 0 0 0,0-29-26 15,4-15 1-15,4-20-7 16,7-15 0-16,2-23 0 0,3-7 1 16,-3-11 5-16,-1 2 0 15,-2 9 1-15,-1 11 1 16,-3 15-2-16,-10 8 0 16,0 6 0-16,-7 12 1 15,2 19-3-15,0 8 1 16,3 18-6-16,2 12 0 15,-13 14-6-15,5 19 1 16,1 24-3-16,3 18 0 16,0 18-5-16,3 16 1 15,4 14-3-15,4 5 1 16,7-9-1-16,1-11 0 16,2-22 0-16,6-15 0 15,5-21 0-15,-1-15 0 16,-4-18 0-16,0-8 0 15,3-9 0-15,1-16 0 0,-3-17 0 16,-3-17 1 0,-1-21 1-16,-1-10 0 0,-1-6 3 15,-2-4 0-15,0-4 1 16,0-1 1-16,1 12 0 16,4 9 1-16,0 16-1 15,-6 18 1-15,-5 20 0 16,-1 12 0-16,2 6-2 15,4 12 1-15,3 15-3 16,-4 10 1-16,-7 15-4 16,-3 10 0-16,-4 13-1 15,0 3 0-15,3-9 0 0,8-9 0 16,5-16 0-16,1-15 0 16,1-10-1-16,7-11 1 15,14-7-1-15,3-5 1 16,0-5-1-16,-5 0 0 15,-37 12-1736-15</inkml:trace>
  <inkml:trace contextRef="#ctx0" brushRef="#br0" timeOffset="11331.59">24657 6360 1511 0,'0'0'0'0,"-7"-12"44"0,4 5 1 0,3 7 25 0,0 0 0 0,-5 3-23 0,5-3 1 0,0 0-30 0,0 0 0 15,0 0-6-15,14 4 1 16,19-3-5-16,13-1 1 15,9-1-2-15,3-8 0 16,4-7-2-16,1-4 1 16,2-1-3-16,2 2 1 15,2 5-1-15,-5-3 1 16,-8 1-1-16,-10-1 0 16,-14 6-3-16,-13 6 0 15,-19 5-1469-15</inkml:trace>
  <inkml:trace contextRef="#ctx0" brushRef="#br0" timeOffset="11683.88">24714 6692 1411 0,'0'0'0'0,"0"0"4"16,-9-5 0-16,9 5 21 16,0-5 0-16,5-7 4 15,9-9 0-15,13-3-9 0,10-6 0 16,11-6 7-16,1 6 0 16,2 3 0-16,4 6 0 15,7 4 2-15,-3 5 0 16,5 6-9-16,-4-1 1 15,-9 2-5-15,-5-2 1 16,-7-1-3-16,-7-1 0 16,-10 0-2-16,-4 1 0 15,-2-4-3-15,-4-1 0 16,-10 1-5-16,-2 0 0 16,0 12-1418-16</inkml:trace>
  <inkml:trace contextRef="#ctx0" brushRef="#br0" timeOffset="12032.76">25045 6014 1478 0,'0'0'0'0,"0"0"0"15,0 0 0-15,0 0 4 16,11 3 0-16,-4 6 20 16,0 12 0-16,0 5-1 15,0 13 1-15,2 5 3 16,-5 8 1-16,1 5 0 0,0 5 0 16,-1 5-6-16,-3 6 0 15,1-2 5-15,0-5 0 16,-2-7-2-16,2-7 1 15,1-20-1-15,1-6 1 16,-1-10-10-16,-1-7 1 16,-2-9-7-16,0 0 0 15,0 0-1469-15</inkml:trace>
  <inkml:trace contextRef="#ctx0" brushRef="#br0" timeOffset="12465.24">26259 5841 1332 0,'0'0'0'0,"4"27"4"0,-4 3 1 0,-8 4-5 0,3 11 0 0,2 9 26 0,-1 7 1 0,-6 6 8 0,-6 2 0 16,-2-12 2-16,2-3 0 16,2-11 1-16,2-6 1 15,5-17-6-15,-4-2 0 16,2-3-4-16,2-6 1 16,7-9-3-16,0 0 0 15,-9 3-4-15,4-18 0 16,5 15-1403-16</inkml:trace>
  <inkml:trace contextRef="#ctx0" brushRef="#br0" timeOffset="12965.61">26577 5939 1511 0,'0'0'0'0,"0"12"24"16,-2 1 1-16,0 4 13 15,-2 4 0-15,-1 6 6 16,0 3 0-16,0-13-21 0,1 0 1 16,4 4-10-16,0 0 1 15,2-2-1-15,5-2 1 16,2-1-3-16,5-2 1 15,9 1-2-15,5-8 1 16,4-9-3-16,-2-6 0 16,-2-6-1-16,-3-2 1 15,-4-1-3-15,-4-4 1 16,-1-8-2-16,-5-2 1 16,-6 1 1-16,-5-3 0 15,-5 0 0-15,-6-5 0 16,-3 2 1-16,-3 3 1 15,-5 7 0-15,1 2 0 16,4 12 3-16,-3 3 0 16,-6 2 0-16,-6 7 0 15,-5 7-1-15,0 7 0 16,2 7-6-16,5 7 0 16,3 4-2-16,6 1 1 0,7-7-3 15,9-7 0-15,5-19-1567 16</inkml:trace>
  <inkml:trace contextRef="#ctx0" brushRef="#br0" timeOffset="13502.02">27190 5820 1164 0,'0'0'0'0,"-16"9"9"16,4-6 1-16,3 0 6 0,2-1 1 0,0 2 21 0,0-1 0 0,7-3-9 0,0 0 0 0,-2 9-2 0,13-1 0 15,10 13-3-15,9 0 0 16,4 3 0-16,4-3 0 0,7-4 10 15,0-5 0-15,3-8 6 16,-2-8 0-16,-7-4-2 16,-8-10 0-16,-9 3 18 15,-12-6 1-15,-5-15-4 16,-10-6 0-16,-16-3-5 16,-12 2 0-16,-6 1-7 15,-5 10 1-15,0 9-14 0,6 13 1 16,10 10-21-16,5 17 1 15,0 19-9-15,8 14 1 16,15-50-1649-16</inkml:trace>
  <inkml:trace contextRef="#ctx0" brushRef="#br0" timeOffset="16914.87">21772 10264 1489 0,'0'0'0'0,"0"0"40"0,0 0 0 0,0 0 38 0,0 0 0 0,0 0-21 0,0 0 1 16,0 0-36-16,0 0 0 16,0 0-9-16,0 0 1 15,0 0-5-15,0 0 0 16,0 0-1-16,7 29 0 16,-7-4-2-16,-4 11 1 15,1 7 1-15,1 7 0 16,2 14 0-16,-4 7 0 15,-3 7 1-15,-1 0 1 16,0 5 1-16,3 4 0 0,0 8 0 16,-2 4 0-16,-2-13-1 15,0-3 1-15,4-3-2 16,3-4 1-16,7-3-2 16,4-8 0-16,-2-8-1 15,2-10 1-15,7-14-2 16,2-9 0-16,6-5 1 15,3-8 1-15,3-6 1 16,3-7 1-16,6-7-8 16,-2-4 0-16,-3-3-2 0,-8-5 0 15,-26 21-1631-15</inkml:trace>
  <inkml:trace contextRef="#ctx0" brushRef="#br0" timeOffset="17514.99">21885 10935 873 0,'0'0'0'0,"-13"7"1"0,4 0 0 0,1-5 2 0,-3 0 0 0,0-2-3 0,3 0 0 0,2 1-2 0,-3-1 0 16,1-5 3-16,1-2 0 15,5 0 43-15,2 7 0 16,-5-12 50-16,1 5 1 15,4 7 9-15,-2-7 1 16,2 7-27-16,6-6 1 16,-6 6-21-16,15-7 1 15,5 0-17-15,8-4 1 16,0 3-6-16,8-3 1 16,8-3-10-16,5-3 1 15,4 0-3-15,-2 1 1 16,-5 4 0-16,-9 3 1 15,-14 3-9-15,-7 6 1 16,0 8-6-16,-4 1 0 16,-12-9-1538-16</inkml:trace>
  <inkml:trace contextRef="#ctx0" brushRef="#br0" timeOffset="18031.32">22950 10755 1534 0,'0'0'0'0,"-7"4"0"0,0-1 1 0,0-1 1 0,0 2 0 0,7-4 29 0,0 0 0 0,-4 5 2 0,4-5 1 16,0 0 4-16,0 0 0 15,18 7-5-15,8-11 0 0,11 1-4 16,2-1 1-16,-2 3-8 16,-2-6 0-16,3-4-5 15,0-1 1-15,1 0 0 16,-4 3 1-16,-1 6-4 15,-6-2 1-15,-8 3-5 16,-6 2 1-16,-7 2-9 16,-6 5 0-16,-1-7-1537 15</inkml:trace>
  <inkml:trace contextRef="#ctx0" brushRef="#br0" timeOffset="18314.78">22992 11102 1511 0,'0'0'0'16,"0"0"27"-16,7-4 0 15,-7 4 10-15,14 4 1 16,4-1 23-16,5-5 0 15,3-5-28-15,3 0 0 16,6-5-8-16,2-3 1 16,2 1-6-16,0-5 0 15,-1 2-4-15,3-1 1 16,1-1-14-16,-3 0 0 16,-39 19-1472-16</inkml:trace>
  <inkml:trace contextRef="#ctx0" brushRef="#br0" timeOffset="21981.09">24347 9946 1276 0,'0'0'0'0,"0"0"42"0,19 0 1 0,-19 0 34 0,0 0 0 0,0 0-21 0,0 0 0 0,9 6-31 16,0 1 1-16,-2-1-11 16,5 0 1-16,6 1-4 15,5 6 0-15,7 2-2 16,2 1 1-16,-2-1 2 15,0-3 0-15,1 9 1 16,6-4 0-16,4 1-1 0,0 1 0 16,-1 2-1-16,-1-4 0 15,-7 0-3-15,-4-3 1 16,-3-4-3-16,-8-3 0 16,-6-5-1-16,-11-2 0 15,5 0-3-15,-10-9 1 16,5 9-1437-16</inkml:trace>
  <inkml:trace contextRef="#ctx0" brushRef="#br0" timeOffset="22381.2">24749 9856 1567 0,'0'0'0'0,"9"0"12"16,-9 0 0-16,7 0 16 15,-7 0 0-15,0 0 29 16,0 0 1-16,0 0-23 16,-2 8 0-16,2-8-8 15,-7 14 1-15,-2-4-4 16,-3 3 0-16,0 4-1 15,-6 0 1-15,2 4-1 16,-1 3 0-16,-3 4-2 16,2 5 0-16,3 8-4 0,-1 1 1 15,-4 8-2-15,-1 2 1 16,0 2-5-16,0-1 1 16,0-3-2-16,1-8 0 15,6-18-3-15,5-7 1 16,2-8-6-16,6-18 1 15,4-18-3-15,6-25 1 16,-9 52-1661-16</inkml:trace>
  <inkml:trace contextRef="#ctx0" brushRef="#br0" timeOffset="22981.23">24164 9724 1164 0,'0'0'0'0,"0"12"4"0,-2-3 0 0,0-2 29 0,2-7 1 0,-2 8 6 0,2-8 1 0,-5 6-8 0,5-6 1 15,0 0-1-15,0 0 0 16,0 0 2-16,0 0 0 16,0 0 9-16,-2-6 0 15,4-4-2-15,5-2 1 16,5-5-1-16,6-1 0 15,0-1-7-15,8 4 0 16,11-1-4-16,2-3 0 16,7 5-11-16,1 4 1 0,-1-1-7 15,-2 1 1-15,-1 0-5 16,1-1 1-16,3 1-2 16,-2-1 0-16,-8-1-7 15,-7 2 0-15,-13 3-2 16,-10 2 0-16,-7 5-1519 15</inkml:trace>
  <inkml:trace contextRef="#ctx0" brushRef="#br0" timeOffset="25330.56">25314 9952 1086 0,'0'0'0'0,"0"0"29"0,0 0 0 0,0 0 40 0,0 0 0 0,0 0 1 0,0 0 1 15,0 0-33-15,0 0 0 16,0 0-12-16,0 0 0 16,0 0-5-16,0 0 1 15,0 0 2-15,0 0 0 16,0 0-1-16,0 0 1 16,0 0 0-16,0 0 0 0,0 0 0 15,0 0 0-15,0 0-3 16,12-20 1-16,14 9-4 15,10-6 0-15,1 1-3 16,3 4 0-16,8-5-4 16,-2 1 0-16,1 4-1 15,-1 4 0-15,2 2-3 16,-9 5 1-16,-16-1-7 16,-8 2 0-16,3 0-2 15,-2 0 1-15,-16 0-1464 0</inkml:trace>
  <inkml:trace contextRef="#ctx0" brushRef="#br0" timeOffset="26379.98">25878 10195 1243 0,'0'0'0'0,"-11"17"8"0,3-5 1 0,4-5 14 0,4-7 1 0,-2 9 2 0,2-9 0 0,-1 8-7 0,1-8 0 15,0 0-5-15,8-8 1 16,6-4 11-16,6-6 0 16,1-13 14-16,2 0 1 15,3-5 11-15,1-4 1 16,-2-2-1-16,-2-3 1 16,1-3-5-16,-1-1 0 15,-3-4 18-15,-3-1 1 16,-4-10-17-16,1 5 0 15,-6 9-22-15,1 9 0 16,-3 4-5-16,-5 10 1 16,3 6-7-16,-2 7 1 15,-2 14-4-15,3-9 0 16,-3 9-5-16,0 0 0 16,-3 9-4-16,-1 6 1 15,-1 15-3-15,-2 4 1 0,-2 6-2 16,-2 4 0-16,1 4-1 15,1-5 0-15,5-13-1 16,4-6 0-16,2 2 0 16,2-4 0-16,-1 1 0 15,3-2 0 1,2-6 0-16,5-1 0 0,1-5 0 16,5-4 0-16,1-5 0 15,4-5 0-15,5-9 0 16,-5-7 1-16,1-7 0 0,-4 1 1 15,-3 1 1 1,-2-2 0-16,-2-7 2 0,-4 4 0 16,-3 9 2-16,0-2 0 15,-1 6-1-15,-5 6 1 16,3 0-1-16,-4 3 0 16,0 9-3-16,0-8 1 15,0 8-2-15,0 0 0 16,0 0-1-16,0 0 1 15,7 17 0-15,-7 4 0 16,0 7 0-16,0-1 1 16,2-1 0-16,1-3 1 15,3 1 0-15,1-7 0 16,0-1 0-16,2-4 0 16,5 0-2-16,3-3 0 15,3-4-1-15,6-3 0 16,6-6-1-16,5 1 0 0,2-1-14 15,1-1 1-15,-40 5-1780 16</inkml:trace>
  <inkml:trace contextRef="#ctx0" brushRef="#br0" timeOffset="27246.5">26980 9717 1444 0,'0'0'0'0,"0"0"61"0,0 0 1 0,0 0-21 0,0 0 0 0,0 0-2 0,0 0 1 0,0 0-25 0,0 0 0 0,0 0-7 0,-17 19 1 15,17-19-3-15,-7 0 0 16,7 0 0-16,-13 5 0 16,5 2 3-16,-1-3 0 15,-2 4-2-15,1-2 1 16,1 2 1-16,2 3 1 15,0-1-2-15,0 0 0 16,3 1-2-16,6 1 1 16,1 0-1-16,3-2 1 15,1-4-1-15,2-3 1 16,1-1-3-16,4-2 1 16,7-2 1-16,2-1 0 15,-3-8 1-15,-4 1 1 16,-1-2 1-16,-2-6 0 15,-4-6 4-15,-2 0 0 16,-4 5 1-16,-3 0 0 16,-3-2 3-16,-3 0 0 0,-1 7 0 15,-1 4 1-15,-1 1-5 16,-2 2 1-16,-1 4-1 16,-8 6 1-16,-10 10-4 15,-3 6 1-15,-2 3-9 16,3 9 0-16,7 9-3 15,6 0 1-15,19-40-1621 16</inkml:trace>
  <inkml:trace contextRef="#ctx0" brushRef="#br0" timeOffset="27846.44">24530 10901 403 0,'0'0'0'0,"0"0"-19"0,0 0 1 0,0 0-257 0</inkml:trace>
  <inkml:trace contextRef="#ctx0" brushRef="#br0" timeOffset="28296.74">24425 10887 1097 0,'0'0'0'0,"-30"10"29"15,7-3 1-15,5 0 53 16,2 0 1-16,-3-2-28 0,3 0 1 16,5-5-5-16,11 0 1 15,-9 4-5-15,9-4 0 16,0 0-7-16,13 0 0 16,10-4 3-16,8-2 0 15,10-3 1-15,3-1 1 16,4-3-6-16,10 0 0 15,13-5-6-15,11 1 0 16,15 0-9-16,11-6 0 16,14-8-2-16,7-5 1 15,12-11-3-15,14-12 0 16,18-15-4-16,12-2 0 16,11-6-1-16,-4 3 1 15,-3-3-3-15,-16 8 0 16,-22 12 0-16,-18 13 0 15,-22 18-2-15,-25 15 1 16,-21 16-2-16,-17 7 1 0,-20 11-2 16,-14 11 1-16,-10 16-3 15,-13-2 1-15,9-43-1805 16</inkml:trace>
  <inkml:trace contextRef="#ctx0" brushRef="#br0" timeOffset="29713.72">25335 11185 1411 0,'0'0'0'0,"0"0"44"0,19-19 1 0,-19 19 34 0,0 0 0 0,0 0-22 0,7-9 1 0,-7 9-9 0,4-7 0 16,-4 7-22-16,-2-7 1 15,2 7-8-15,-18-9 1 16,-3-1-5-16,-9 1 1 16,-5 4 0-16,0 7 1 15,-2 8-5-15,-2 4 0 16,0 2-3-16,0 4 0 15,0 10-2-15,4 3 0 16,5 3-1-16,4 0 0 16,-1-3-2-16,6-3 0 15,7-1-4-15,7-5 1 16,9 6-2-16,5-6 1 0,3-10-1 16,8-5 0-16,14-3-1 15,3-2 1-15,7-6-1 16,2 0 1-16,0-3-1 15,2 4 0-15,4 1 0 16,-4 6 0-16,-9 7 0 16,-7 0 1-16,-6 0-1 15,-3-1 1-15,-8 3-1 0,-4 6 0 16,-8 0 0-16,-4 0 1 16,-2 3 0-16,-4-3 0 15,-4-1 0-15,-3-4 1 16,-1-4 7-16,-4-2 0 15,0-1 8-15,-2-2 0 16,-4-5 5-16,2-2 0 16,8-2-3-16,1-2 1 15,-2 1-3-15,1 1 0 16,1 2-3-16,2 0 1 16,0 0-8-16,1 0 0 15,6 0-6-15,7 0 1 16,0 0-1737-16</inkml:trace>
  <inkml:trace contextRef="#ctx0" brushRef="#br0" timeOffset="30345.71">25680 10991 1321 0,'0'0'0'0,"2"-9"22"0,2 0 1 0,-2 3 17 0,-2 6 1 0,0 0 22 0,-2-6 0 16,2 6-27-16,-4-12 0 16,4 12-9-16,0 0 0 15,-7 0-4-15,7 0 1 16,-10 4-1-16,3 4 0 15,-6 4-1-15,1 9 1 16,-2 0-5-16,1 5 1 16,5 3-3-16,0 3 0 15,3-1-3-15,2 2 1 16,-1 3-1-16,-1 0 1 16,1-1-2-16,6-2 0 0,3 0-1 15,4 1 0-15,-4-1-1 16,1-7 0-16,-1-9-1 15,0-1 1-15,4-4-2 16,2 0 0-16,-6-3-2 16,2-4 1-16,4-2-2 15,1-3 0-15,0-3 0 16,1-2 0-16,1-6 0 16,0 1 1-16,-2-7-2 15,1 1 0-15,1-5-3 0,3 2 1 16,-17 19-1589-16</inkml:trace>
  <inkml:trace contextRef="#ctx0" brushRef="#br0" timeOffset="30845.72">25716 11212 1187 0,'0'0'0'0,"-11"-3"23"0,11 3 1 0,-7-12 23 0,7 12 1 0,-3-11-3 0,3 11 1 0,-7-8-17 0,7 8 0 0,0 0-4 15,-4-7 0-15,4 7-3 0,0-7 0 16,0 7 2-16,0 0 1 15,11 5-3-15,1 2 1 16,4-4-1-16,1 3 1 16,3-1 0-16,-3-2 0 15,-2-4 0-15,-3-3 0 16,0-3-2-16,-1 2 1 16,-4 0-10-16,-7 5 0 15,0 0-8-15,7-5 0 16,-7 5-1413-16</inkml:trace>
  <inkml:trace contextRef="#ctx0" brushRef="#br0" timeOffset="31216.04">25596 10908 1131 0,'0'0'0'0,"0"0"2"15,0 0 0-15,0 8 10 16,0-8 1-16,0 0 44 0,9 0 0 15,-9 0 5 1,15-8 0-16,3 1 8 0,7 2 0 16,7-4 8-16,-2-1 0 15,-6 4-34-15,-1 3 0 16,-2-1-14-16,1 3 1 16,-1-4-12-16,-4 3 1 15,-3 0-7-15,-1 2 1 16,-13 0-1446-16</inkml:trace>
  <inkml:trace contextRef="#ctx0" brushRef="#br0" timeOffset="31646.44">26428 10513 1489 0,'0'0'0'0,"0"0"-11"16,0 0 0-16,0 0 17 15,-5 7 1-15,-2-3 21 16,-2 1 0-16,-5 7 8 0,-4 2 1 15,-3 6 5-15,-2 3 0 16,2 3-6-16,2 7 1 16,1 7-13-16,0 5 0 15,1 8 25-15,-1 15 0 16,1 15-16-16,1 9 1 16,5-3-12-16,8-2 1 15,8-9-9-15,11-12 1 16,10-13-4-16,9-16 0 15,10-15-5-15,8-15 0 16,6-23-6-16,7-9 0 16,-66 25-1566-16</inkml:trace>
  <inkml:trace contextRef="#ctx0" brushRef="#br0" timeOffset="32180.02">26598 10838 1332 0,'0'0'0'0,"0"0"100"0,0 0 1 0,0 0-32 0,0 0 1 0,0 0-11 0,16-10 0 15,5 3-28-15,2-1 0 16,-4 4-16-16,0 4 1 16,4 0-5-16,6 7 0 15,6 3 1-15,2 6 1 16,2 0-2-16,0 3 1 0,1 1-1 15,2 1 0-15,-5-4-1 16,-3-1 0 0,-6 3-2-16,-7-3 0 0,-8-4-4 15,-8-2 0-15,-5 2-3 16,-9 0 1-16,9-12-1519 16</inkml:trace>
  <inkml:trace contextRef="#ctx0" brushRef="#br0" timeOffset="32581.54">26859 10762 1579 0,'0'0'0'15,"0"0"-24"-15,0 0 0 16,0 0 30-16,0 0 0 15,0 0 36-15,0 0 0 16,0 0 8-16,0 0 1 16,0 0 1-16,0 0 1 15,0 0-8-15,0 0 0 16,0 0-9-16,0 0 0 16,0 0-3-16,0 0 1 15,-7 11-5-15,1-3 1 16,-4 8-10-16,-4 3 0 0,0 3-2 15,-1 6 1-15,0 5-4 16,-1 3 0-16,2 2-8 16,0-1 0-16,1-4-2 15,3-7 0-15,1-9-2 16,2-5 1-16,1-3-2 16,6-9 0-16,0 0-1700 15</inkml:trace>
  <inkml:trace contextRef="#ctx0" brushRef="#br0" timeOffset="33046.17">26654 10610 1355 0,'0'0'0'0,"0"0"54"15,0 0 1-15,0 0 59 0,0 0 1 0,0 0-12 0,0 0 1 0,0 0-65 0,0 0 1 0,0 0-16 0,0 0 0 0,0 0-8 16,0 0 0-16,0 0-7 16,9 4 0-16,0-4-3 15,5-4 1-15,2-3-3 16,3-5 0-16,8-5-3 15,1-1 1-15,-2 10 0 16,-1 1 1-16,3-5-2 0,2 3 0 16,-3 0-2-16,-8 4 0 15,-19 5-1579-15</inkml:trace>
  <inkml:trace contextRef="#ctx0" brushRef="#br0" timeOffset="33645.94">27226 10319 1187 0,'0'0'0'16,"-4"-8"5"-16,4 8 1 0,-7-6 16 16,7 6 0-16,-7 0 34 15,7 0 1-15,-11 0-21 16,11 0 0-16,-10 0-5 15,10 0 1-15,-9 0 3 16,9 0 0-16,0 0-2 0,0 0 1 16,0 0-4-1,0 0 0-15,0 0-5 0,0 0 1 16,0 0-4-16,0 0 0 16,5 6-7-16,8 1 1 15,1-2 1-15,2 5 0 16,0 7 3-16,1 8 1 15,3 9 3-15,-1 8 1 16,-1 10-5-16,-3 10 1 16,0 4-6-16,-1 7 0 15,0 4-6-15,-2 5 1 16,-1 4-5-16,-4-4 1 16,-4-8 8-16,-6-8 0 15,-8-7 8-15,-6-9 0 16,-8-5 5-16,-10-7 1 15,-13-5-1-15,-14-9 1 16,-22-10-6-16,-1-25 0 16,85 11-1720-16</inkml:trace>
  <inkml:trace contextRef="#ctx0" brushRef="#br0" timeOffset="39862.18">21821 12183 1086 0,'0'0'0'0,"0"0"17"0,-11 16 0 0,11-16 23 0,-8 8 1 0,8-8 9 0,-11 4 0 15,11-4-15-15,-9 5 1 16,9-5-11-16,0 0 0 15,0 0-4-15,-7 3 1 16,7-3-3-16,7-8 1 0,14-8-2 16,16-10 0-16,9-5 3 15,9 2 1-15,9-1 0 16,4 1 1-16,1-6 0 16,-9 2 1-16,-12 6-1 15,-15 8 1-15,-12 12-3 16,-8 5 1-16,-4 4-15 15,-11 13 1-15,2-15-1343 16</inkml:trace>
  <inkml:trace contextRef="#ctx0" brushRef="#br0" timeOffset="40195.05">21779 12368 1355 0,'0'0'0'16,"19"9"8"-16,-3-7 1 15,-2-2 6-15,0 0 0 16,4-2 19-16,1-7 1 15,13-8 2-15,2-5 0 16,1-4 0-16,5-7 1 0,10 0 13 16,6-9 0-1,-1-3-4-15,3-1 0 16,2-3-13-16,2 6 1 0,1 6-19 16,-8 6 1-16,-55 31-1456 15</inkml:trace>
  <inkml:trace contextRef="#ctx0" brushRef="#br0" timeOffset="42511.96">24989 12548 1377 0,'0'0'0'0,"0"0"56"0,0 0 1 0,-16 19 49 0,14 0 0 0,-1 19-41 0,3 20 1 0,3 21-35 0,3 25 1 15,-1 31-11-15,0 29 0 16,1 44-3-16,1 31 0 16,1 19 3-16,-2-4 1 15,-6-15 2-15,-7-35 1 0,-6-41-3 16,-1-33 1-16,0-27-9 15,4-32 1-15,6-34-8 16,4-37 1-16,0 0-1625 16</inkml:trace>
  <inkml:trace contextRef="#ctx0" brushRef="#br0" timeOffset="42911.36">25174 13185 1399 0,'0'0'0'16,"-16"-2"21"-16,4-3 1 15,1 0 23-15,1 2 0 16,-8-1-1-16,1 1 1 15,2 1-20-15,7-5 0 16,4-2-3-16,6-3 0 16,1-5 0-16,8-2 0 15,12-4-2-15,9 8 1 16,1 10 5-16,2 8 0 16,-1 14 5-16,-6 11 1 15,-5 21-5-15,-7 9 0 0,-7 8 4 16,-9 2 1-16,-9-15-6 15,-7-9 0-15,-2-10-3 16,-1-8 0-16,-2-9-3 16,-2-8 1-16,-7-11-3 15,5-12 1-15,25 14-1675 16</inkml:trace>
  <inkml:trace contextRef="#ctx0" brushRef="#br0" timeOffset="43244.83">25659 13144 1545 0,'0'0'0'0,"-7"7"150"0,2-1 0 16,1 3-85-16,3 0 1 0,1-1-45 0,1-1 1 0,-1-7-22 0,20-1 0 16,15-13 1-16,2-7 0 15,2-8-1-15,0-4 0 16,3-4 0-16,2 4 0 0,-1 8 0 15,-10 5 0-15,-33 20-1516 16</inkml:trace>
  <inkml:trace contextRef="#ctx0" brushRef="#br0" timeOffset="43728.04">25977 12694 1455 0,'0'0'0'16,"0"7"-16"-16,0-7 0 16,0 8-11-16,0-8 0 15,12 18 32-15,0-3 0 16,4 2 31-16,0 1 0 15,2-3 14-15,5 4 0 16,7 9-3-16,2 1 1 16,-1 6-10-16,-1 3 0 15,0 5-17-15,-2 1 1 16,-1 2-8-16,-4-6 0 16,-4-5-4-16,-3-11 0 15,-5-8 2-15,-6-6 0 16,-5-10 4-16,0 0 1 15,0 0 7-15,7-3 0 16,-5-23 4-16,-2-13 0 0,-2-4 5 16,2-4 0-16,2-4-3 15,1-5 1-15,4-11-3 16,0-3 1-16,4 1-3 16,7 2 1-16,10 1-9 15,7 9 1-15,4 7-11 16,3 1 1-16,-42 49-1708 0</inkml:trace>
  <inkml:trace contextRef="#ctx0" brushRef="#br0" timeOffset="45311.41">26831 12860 1444 0,'0'0'0'0,"-4"14"34"0,4-1 0 0,0 1 18 0,0 2 0 0,-4 1-10 0,4-5 0 0,0-3-19 0,0-9 0 0,0 0-5 16,9 2 0-16,4-13-5 16,4-8 0-16,3-14-2 15,-3-6 1-15,-3-6-4 16,-3 0 1-16,-2 1 4 16,-4 8 0-16,-7 5 1 15,-3 7 0-15,-2 6 1 16,-5 4 0-16,-11 9-3 15,-5 9 0-15,-2 11-3 16,1 4 1-16,3 9-3 16,5 3 0-16,5 4-3 15,3 1 1-15,1 2-2 0,0-5 1 16,8-9-2-16,6-3 0 16,0-4-1-16,1-4 1 15,1-5-1-15,-4-8 0 16,10 7-1-16,1-7 1 15,0-2-1-15,-3-1 0 16,-8 3 0-16,9-4 0 16,-9 4 1-16,0 0 0 15,7-8 4-15,-7 8 0 16,0 0 3-16,0 0 0 16,4-7 2-16,-4 7 1 15,0 0-1-15,5 15 1 16,0 3-1-16,4 1 1 0,4 0-3 15,2 0 0 1,5-7-3-16,6-7 1 0,10-7-2 16,4-8 0-1,2-9-2-15,3-9 1 0,2-13-1 16,1-9 1-16,-2-14-1 16,-2-7 1-16,0-4-1 15,-2-10 0-15,-1-6 2 16,-6-1 1-16,-5-3 0 15,-7 8 1-15,-5 2-1 16,-10 9 0-16,-9 4 3 0,-5 11 0 16,1 21 2-16,-2 13 0 15,0 13-3-15,0 7 1 16,-2 9-2-16,-2 18 0 16,-1 27-3-16,5 19 0 15,9 13-2-15,3 17 1 16,2 14-1-16,4 8 0 15,5 0-1-15,1-4 1 16,1-5-1-16,1-16 1 16,3-25-1-16,-5-23 1 15,-8-23-1-15,3-22 0 16,9-22 3-16,2-16 0 16,0-19 3-16,-5-6 1 15,-7-2 6-15,-3-3 0 16,1 6 2-16,2 5 1 15,-8 7 0-15,3 10 1 0,-5 16-3 16,1 10 1-16,-2 5-4 16,0 9 0-16,5 10-3 15,-1 13 1-15,-4 13-4 16,0 7 1-16,0 2-2 16,0-6 0-16,2-15-3 15,3-3 1-15,2-6-2 16,-2-1 1-16,-1-7-1 15,3-4 0-15,5-1 0 16,8-7 0-16,6-11 0 0,2-10 0 16,2-1 0-1,0-10 0-15,-3 1 0 0,-3 1 0 16,-1 1 0-16,-3 4 0 16,-8 8 0-16,-3 5 0 15,-2 4 0-15,-5 7 1 16,-2 6-1-16,0 0 1 15,3-6-1-15,-3 6 0 16,0 0 0-16,0 0 0 16,-7 12 0-16,6 2 0 15,2 4-1-15,6 1 1 16,7 1-1-16,4-2 0 16,1-6 0-16,4-4 0 15,6-1-1-15,2-10 1 16,5-9 0-16,1-7 1 15,2-4 0-15,-1-6 0 16,3-9 0-16,-2-4 0 16,-4 1 0-16,-5 1 0 15,-7-5 3-15,-9 2 1 0,-9 3 5 16,-6 7 1-16,-5 4 2 16,-4 6 1-16,-10 4 0 15,-8 10 0-15,-5 15-3 16,-1 9 1-16,0 16-7 15,8 19 1-15,5 23-4 16,7 15 1-16,8 13-1 16,10 4 0-16,12-6-1 0,9-14 1 15,6-21-1-15,15-24 1 16,14-39-3-16,5-32 1 16,-65 31-1928-16</inkml:trace>
  <inkml:trace contextRef="#ctx0" brushRef="#br0" timeOffset="62025.49">23013 13926 1545 0,'0'0'0'0,"0"0"28"0,0 0 1 0,0 0 57 0,0 0 0 0,-7-17-22 0,7 17 1 16,0 0-38-16,-8 3 0 16,2 11-10-16,3 14 0 15,-1 15-6-15,8 9 1 16,5 8-4-16,6 8 0 16,8 3-2-16,4-6 1 15,3-7-3-15,2-13 0 16,5-14 0-16,1-19 0 15,1-26-4-15,0-19 1 0,5-17-2 16,4-18 0-16,1-16-18 16,-1-12 1-16,-48 96-1498 15</inkml:trace>
  <inkml:trace contextRef="#ctx0" brushRef="#br0" timeOffset="62559.16">23648 13268 1153 0,'-1'-8'0'16,"-5"-20"0"-16,-1-2 1 0,-1 6-2 15,-1 7 1-15,2 5 28 16,-2 3 1-16,-4 2 68 16,-2 2 1-16,-3 2 23 0,-1 3 0 15,-3 3-24-15,5-1 1 16,6 1-31-16,2 2 1 16,-3 8-18-16,7 12 0 15,17 19-16-15,6 11 1 16,8 14-8-16,4 16 0 15,9 22 6-15,-2 15 0 16,4 14 5-16,-1 11 1 16,2 21-23-16,-3 0 1 15,-7-10-9-15,-7-30 1 16,-6-28-6-16,-7-24 0 16,-12-24-2-16,-8-19 1 15,-5-7-1-15,-13-12 0 16,-8-14-1-16,-1-12 1 15,2-13 0-15,4-4 1 16,6-2-1-16,9 7 0 0,4 8-1 16,4 4 1-16,3-2-1 15,3 4 0-15,0 10-1 16,9-11 0 0,1 6-2-16,6 0 1 0,5 1-1 15,6 1 0-15,5-6-1 16,1-6 0-16,-3-8 0 15,0-6 1-15,7-13 1 16,-3-4 1-16,-3-10 0 16,-2-3 0-16,-1-1 0 0,-5-8 0 15,1-8 0 1,-4-2 0-16,-20 78-1780 0</inkml:trace>
  <inkml:trace contextRef="#ctx0" brushRef="#br0" timeOffset="62908.46">22844 13685 1310 0,'4'-8'0'0,"4"-11"18"0,5-4 0 0,-1 1 22 0,1-1 1 0,4 1 11 0,3 1 0 0,-3 4-8 0,-4 4 0 0,-6 5 0 16,-7 8 0-16,0 0-5 15,0 0 1-15,-18 3-6 16,-10 15 0-16,-8 9-1 16,1 11 0-16,3 11-16 15,8-8 1-15,24-41-1485 0</inkml:trace>
  <inkml:trace contextRef="#ctx0" brushRef="#br0" timeOffset="64111.35">29476 11725 1556 0,'0'0'0'0,"0"0"44"0,0 0 0 0,0 0 45 16,0 0 0-16,0 0-28 0,0 0 1 0,0 0-39 0,0 0 1 0,0 0-8 0,0 0 0 16,0 0-7-16,-30 13 1 15,7 12-2-15,-3 7 0 16,-4 7-1-16,-4 2 1 16,-4 2-2-16,-3 2 1 15,-3-1-4-15,0-3 0 16,-2-1-1-16,-2 1 0 15,3-2-2-15,0-3 1 16,3-7-1-16,5-8 0 16,11-5 0-16,6-9 0 15,10-4 0-15,10-3 0 0,0 0 0 16,0 0 0 0,30-17 0-16,5 3 0 0,7 2 0 15,6 3 0-15,1 2 0 16,1 4 0-16,-1 1 0 15,2 2 0-15,2-3 0 16,-2 1 0-16,-5 0 0 16,-5 0 1-16,-4 1 0 15,0-1 1-15,2-3-1 16,-1 3 1-16,-2 0 1 16,-5 2 1-16,-1 0 2 15,-3 2 0-15,-10 0 2 16,-2 3 1-16,-1-2-6 0,-4 1 0 15,-10-4-1614-15</inkml:trace>
  <inkml:trace contextRef="#ctx0" brushRef="#br0" timeOffset="64925.13">30485 11346 1444 0,'0'0'0'0,"0"0"-13"0,0 0 1 0,0 0 20 0,-17-9 0 0,17 9 24 0,-7-7 1 0,7 7-2 0,-13-3 1 0,4 6 7 0,-3 6 0 0,-2 13-11 0,0 13 1 16,3 10 0-16,-1 8 0 16,-4 6 3-16,-3 7 0 15,-3 8-8-15,0 8 0 16,-5 4-7-16,-1-3 1 16,3-19-6-16,-1-12 1 15,-2-8-4-15,-4-10 0 16,0-10-1-16,2-6 0 15,4-8-3-15,-3-10 1 16,-2-10-3-16,2-8 0 16,8-2-1-16,2-12 0 15,1-7-1-15,6-8 1 16,5-7-1-16,5-1 0 16,4 1 1-16,3 6 0 0,2 15 0 15,2 7 0-15,5 5 0 16,0 0 0-16,-2 9 1 15,-1 4 1-15,-2 4-2 16,5 8 0-16,9-3-1 16,2 8 0-16,-2 5-1 15,-4 3 0-15,0-1 0 16,1 3 0-16,1 3 0 16,0 4 0-16,-3 2 0 0,3 1 0 15,11-6 1 1,-1-1 0-16,-2-4 2 0,2-6 0 15,8-9 2-15,7-10 1 16,2-8-1-16,8-8 1 16,9-6-1-16,-1-2 0 15,-8 0-2-15,-10 3 0 16,-46 28-1548-16</inkml:trace>
  <inkml:trace contextRef="#ctx0" brushRef="#br0" timeOffset="66907.98">31466 11171 1545 0,'0'0'0'0,"0"0"50"0,0 0 0 0,-21 29 21 0,10-6 0 0,-1 10-16 0,1 6 1 0,6 5-31 16,0 8 1-16,-4 6-11 15,-3 5 0-15,-1-3-5 16,1-6 1-16,1-4-5 0,6-14 1 15,1-15-3-15,3-9 0 16,1-12 0-16,-2 5 0 16,2-5 0-16,5-17 0 15,4-16 0-15,2-13 1 16,-3-6-2 0,1-9 1-16,0-12 4 0,-2-4 1 15,-2 2-2-15,1-1 1 16,-3 2 0-16,1-3 0 15,-1 0 3-15,1 6 1 16,1 12-3-16,6 10 1 16,3 10-3-16,0 6 1 15,2 7-1-15,1 5 1 16,1 4-1-16,0 4 1 16,1 5-3-16,1 4 0 15,-3 6 0-15,-1 7 0 0,2 10-2 16,-4 5 1-16,-9 5-2 15,-7 4 0 1,-5 0-1-16,-2 2 0 0,2 5-1 16,-1-2 1-16,-7 1-1 15,1 0 1-15,6-8-1 16,-1-4 1-16,-4-1-1 16,1 0 1-16,1-8-1 15,1-1 1-15,-6 2-1 16,-3 2 0-16,-3-1 0 15,0 1 1-15,0-2-1 0,-1-1 1 16,0 1-1-16,4-2 1 16,8-8-1-16,11-9 1 15,-8 8-1-15,8-8 1 16,-4 9-1-16,4-9 0 16,0 0 0-16,16 2 0 15,10-9 0-15,13 0 0 16,4 0 0-16,2 2 0 15,3-1 0-15,-4 3 1 16,-5 3 0-16,-7 0 0 16,-8 0 1-16,-2 0 0 15,-1 2 0-15,0 1 0 16,-2 1 0-16,3-1 1 16,0-3-2-16,5-5 1 15,8-2-1-15,2-5 1 16,0-5-1-16,0-1 0 15,2 1 0-15,0-2 1 0,-4-2 1 16,-5 0 0-16,-5 6 1 16,-4-1 0-16,-7 6 0 15,-5 3 0-15,-9 7-1 16,4-9 1-16,-4-1-1 16,-2-4 0-16,0-1-1 15,-3-6 1-15,-8-5 0 16,-3-2 0-16,1 9 3 0,0 5 0 15,8 6 1-15,0 2 0 16,-3 1-3 0,-8 7 0-16,-8 7-3 0,-3 8 1 15,1 14-1 1,-2 4 0-16,-3 4-1 0,1 3 1 16,6-2-1-16,1-2 0 15,5 0 0-15,8-5 0 16,5-9 0-16,9-7 0 15,5 2 0-15,3 0 0 16,5-3 0-16,6-4 0 16,9-3 0-16,3-4 0 15,1-5 0-15,-3-2 0 16,3-5 0-16,-2 0 1 16,-6 0 1-16,-3-5 0 15,0 0 2-15,-2-3 1 16,-3-4 1-16,-2 3 0 15,0-1-3-15,-2 1 1 0,-5 2-3 16,-1 2 0 0,-1 5 0-16,-1-1 0 0,-6 8-1 15,10-9 1-15,-10 9-1 16,11-4 1-16,-11 4-1 16,10-3 1-16,-2 6 0 15,0 3 0-15,3 1 0 16,0 5 0-16,-1 8 0 15,1 1 0-15,-3 2-1 16,1 8 0-16,-2 10 0 0,-3 6 1 16,-6 5 0-16,-1-2 1 15,-3 2 1-15,-3 0 1 16,-3 0 0-16,-4-2 1 16,-1-1 1-16,-5-3 0 15,0-6 0-15,-1-2 0 16,0-8 0-16,3-10 1 15,4-6 1-15,1-12 1 16,-3-12-3-16,0-13 0 16,1-15-5-16,4-9 1 15,13 47-1862-15</inkml:trace>
  <inkml:trace contextRef="#ctx0" brushRef="#br0" timeOffset="67158.14">32256 10977 1679 0,'0'0'0'0,"-3"7"0"0,-1 5 1 0,-1 10 34 0,0-1 1 0,3-7-25 0,2-7 1 0,0-7-12 0,0-7 0 0,0 7-1331 0</inkml:trace>
  <inkml:trace contextRef="#ctx0" brushRef="#br0" timeOffset="67626.77">32681 10549 1132 0,'0'0'22'0,"-10"-22"1"0,1 6-15 16,4 8 0-16,5 8 30 16,-2-9 0-16,2 9 23 15,0 0 0-15,0 0-3 16,0 21 1-16,0 19 10 15,0 8 0-15,0 2-7 16,-2 4 0-16,-3 7-14 0,0 4 0 16,-1-1-10-16,4 2 0 15,4-2-6-15,0-8 0 16,-2-15-1-16,-2-10 0 16,2-8-8-16,0-8 1 15,0-3-6-15,0-3 1 16,0-9-8-16,0 0 1 15,0 0-4-15,7-5 0 16,-7 5-1652-16</inkml:trace>
  <inkml:trace contextRef="#ctx0" brushRef="#br0" timeOffset="67942.14">32976 10619 1745 0,'0'0'79'0,"-4"8"0"0,-1 4-44 16,-4 1 1-16,0 4-13 16,1 7 0-16,-1 2-6 15,0 7 1-15,-3 5-4 16,3 2 1-16,7 0-2 15,2 3 0-15,-2 5-2 16,-1-3 1-16,1-3-6 16,2-16 0-16,0-9-3 15,-2-6 0-15,-1-3-1 16,3-8 1-16,-4 7-2 0,-6-10 1 16,10 3-1622-16</inkml:trace>
  <inkml:trace contextRef="#ctx0" brushRef="#br0" timeOffset="68474.75">32665 10887 1626 0,'0'0'28'0,"23"9"0"16,4-9-12-16,5-4 0 15,6-1-15-15,5-7 1 16,-1-5 7-16,0 1 0 16,1 2 19-16,-4 0 1 0,-6 0 5 15,-3-1 1-15,-5 6-1 16,-4 2 1-16,-3 2-16 16,-4 3 0-16,-4 4-8 15,-1 2 0-15,0 2-6 16,-2 3 0-16,-4 3-3 15,-3 4 1-15,-1 3-2 16,-1-2 1-16,-2-1 0 16,1-1 0-16,-2 8 2 15,-1-2 1-15,3-2 3 0,3-6 1 16,0 3 2-16,0-4 0 16,0-5 2-16,0 0 0 15,3 0-1-15,4-2 0 16,2-5 3-16,2-5 0 15,1-16 0-15,4-10 1 16,2-2 0-16,-4-3 0 16,-7-4 4-1,-5 0 0-15,-4 2-1 0,-5 9 1 16,-2 8-2-16,-9 9 1 16,-8 7-12-16,-11 17 1 15,-11 19-6-15,-12 9 1 16,60-40-1758-16</inkml:trace>
  <inkml:trace contextRef="#ctx0" brushRef="#br0" timeOffset="70441.48">24109 15407 1814 0,'0'0'0'0,"0"0"69"0,-14 30 0 0,10-15 11 0,2 8 1 0,-1 4 1 0,-1 6 0 15,1 5-67-15,1 6 1 16,-3 6-3-16,5 9 1 15,5 13-3-15,-1 6 1 16,3 0-2-16,0-7 0 16,0-23-5-16,2-16 1 15,1-19-4-15,6-23 0 16,11-26-2-16,3-23 0 16,-30 59-1795-16</inkml:trace>
  <inkml:trace contextRef="#ctx0" brushRef="#br0" timeOffset="70891.42">24474 15200 1646 0,'0'0'0'0,"2"-9"13"16,-1 2 0-16,-1 7-2 15,-7 12 0-15,-7 17 149 16,-3 13 1-16,-1 8-75 16,2 14 0-16,0 11-26 0,2 11 1 15,9 9-22-15,10 13 0 16,4 15-16-16,5 3 1 15,0 0-11-15,0-3 0 16,0-2-4-16,-3-14 0 16,-4-23-3-16,-2-24 1 15,-3-25-3-15,0-16 0 16,-2-9-1-16,0-10 0 16,-7-14-1-16,0-15 1 15,-4-20-2-15,1-4 0 16,-1 1-1-16,0 2 0 15,3 1 0-15,2 6 0 16,3 8-1-16,3 9 1 16,0 9-1-16,-2 5 1 15,0 3-1-15,2 9 1 16,0 0-1-16,4-7 0 16,6 6 0-16,8-1 0 15,9 0-1-15,4-1 1 0,6-6-1 16,2-7 0-16,0-8 0 15,-2-7 0-15,0-9-11 16,-3-5 1-16,-34 45-1839 16</inkml:trace>
  <inkml:trace contextRef="#ctx0" brushRef="#br0" timeOffset="71140.89">24015 15040 1825 0,'0'0'0'0,"2"7"3"0,3 0 0 0,1 2 4 0,-3 5 0 0,3 8 35 0,-6 1 1 15,-4-3-10-15,0 6 1 16,-1 7-11-16,0-7 0 16,5-26-1556-16</inkml:trace>
  <inkml:trace contextRef="#ctx0" brushRef="#br0" timeOffset="71646.95">25603 15227 1623 0,'0'0'0'16,"-18"-7"-1"-16,2-1 1 15,8 4 21-15,0 1 1 16,1-2 36-16,-1-2 1 15,-1 1-17-15,2 5 0 16,7 1-5-16,-6 15 0 16,3 16-5-16,3 20 1 15,7 25-5-15,5 24 1 16,4 30 0-16,4 22 0 16,1 30-2-16,2 19 1 15,-2 5-7-15,-9-16 1 16,-7-31-1-16,-5-34 1 0,2-34-5 15,-5-30 1-15,-8-33-5 16,-7-47 0-16,-6-57-4 16,-1-25 1-16,25 101-1766 15</inkml:trace>
  <inkml:trace contextRef="#ctx0" brushRef="#br0" timeOffset="71991.28">25504 15726 1791 0,'0'0'0'0,"-5"-19"0"0,1 1 0 15,2 1 0-15,4-4 0 16,4-7 36-16,1 4 0 16,0 9 17-16,1 4 0 15,7 1 11-15,4 3 0 16,9 7-6-16,2 7 1 15,9 7-20-15,0 8 1 16,-7 11-10-16,-6 7 0 16,-3 5-13-16,-9 3 1 15,-7 3-8-15,-5-10 0 16,-6-15-3-16,-8-3 1 16,-13-1-3-16,-6-6 1 0,-5-15-1 15,1-13 1 1,3-12-1-16,11-9 1 0,10-8-6 15,11-6 0-15,0 47-1842 16</inkml:trace>
  <inkml:trace contextRef="#ctx0" brushRef="#br0" timeOffset="72296.2">26104 15449 1556 0,'0'0'0'15,"-11"-7"3"-15,4 3 0 16,0 4 0-16,0 6 0 16,0 4 36-16,0 5 1 15,2 8-6-15,3-1 1 16,7-2 6-16,4-5 1 15,5-5-4-15,7-6 0 16,13-11-6-16,5-7 1 16,3-14-18-16,-2-6 0 15,-6-2-8-15,-6 3 1 16,-28 33-1497-16</inkml:trace>
  <inkml:trace contextRef="#ctx0" brushRef="#br0" timeOffset="72807.78">26619 14860 1747 0,'0'0'0'0,"-5"-19"23"15,1 4 0-15,2 3 23 16,1 3 1-16,-3 2-15 0,4 7 0 16,-7-3-14-16,2 9 1 15,-1 7-6-15,1 6 0 16,3 7-2-16,8 3 1 16,8 7 0-16,5 6 1 15,2 6 4-15,2 6 0 16,2 3-4-16,0 4 1 15,-2 1 0-15,1 4 0 16,4 1-3-16,-3-1 0 16,-7-7 0-16,-4-12 0 15,-2-16-1-15,-5-11 1 16,-5-9-1-16,-2-11 0 16,5-19-1-16,-1-16 1 15,1-29-3-15,2-14 1 16,0-13-2-16,0-6 1 15,2 1 2-15,2 5 0 0,3 6 1 16,0 9 1-16,-3 17 3 16,-3 14 0-16,-1 16-4 15,0 10 0-15,-3 8-5 16,-4 11 1-16,0 0-1791 16</inkml:trace>
  <inkml:trace contextRef="#ctx0" brushRef="#br0" timeOffset="74357.87">27190 15289 1657 0,'0'0'0'0,"-10"2"34"0,1 2 1 0,9-4 6 0,-7 1 0 0,7-1 32 0,0 0 1 0,7 11-32 0,2-4 1 16,1 1-10-16,3-1 1 16,1-5-18-16,3-5 1 15,6-11-2-15,2-12 0 16,-2-12-8-16,-5-7 1 15,-4-2 0-15,-7-1 0 0,-7-3-1 16,-5-1 1-16,-4 9-2 16,0 10 1-16,0 13-2 15,-2 7 1-15,-3 10-4 16,-3 8 1-16,-6 11-1 16,2 10 1-16,3 13-2 15,4 8 1-15,5 5-2 16,2 0 1-16,3-2-1 15,4-10 0-15,2-12 0 16,4-8 1-16,2-7 0 16,1-5 0-16,-9-8 0 0,9 5 1 15,2-8-1-15,1-9 1 16,2-11 2-16,-3-3 0 16,-6 4 0-16,-2 5 0 15,-1 1 0-15,0 6 1 16,0 1 0-16,-2 9 1 15,0 0 1-15,0 0 0 16,-6 21-1-16,6 10 0 16,2 9 0-16,3 3 1 15,4 0-2-15,0-6 1 16,-4-18-4-16,1-9 1 16,3 0-2-16,3-4 1 15,7-10-2-15,6-13 1 16,5-20-1-16,2-11 1 15,1-13 2-15,-1-11 0 16,-4-15 1-16,0-5 1 16,-1 3 0-16,-4 2 0 0,-4 2-1 15,-6 6 1-15,-5 8-1 16,-2 10 1-16,-6 14 1 16,-2 16 0-16,2 16 1 15,0 15 0-15,-7-6-1 16,-2 19 0-16,-5 16-1 15,2 18 0-15,5 18-1 16,3 10 1-16,6 4-3 16,3 5 1-16,4 6-1 0,1-2 0 15,5-7-1-15,0-12 0 16,1-13 0-16,-3-18 0 16,-3-19 0-16,6-16 0 15,11-15-1-15,-1-10 1 16,-3-15-1-16,-4-6 1 15,1-4 0-15,-4 2 0 16,-4-1 0-16,0 6 1 16,-1 9 0-16,-2 6 1 15,-4 12 0-15,-5 13 0 16,2-6 1-16,-2 6 0 16,0 0 1-16,9 4 0 15,1 20-1-15,1 9 1 16,-2 0-2-16,1 0 0 15,3-4-1-15,-1-5 1 16,-3-6-1-16,3-6 0 0,6-2-1 16,-1-3 0-16,1-3-1 15,-2-4 1-15,-4-2-1 16,1-7 1-16,2-6-1 16,0-3 0-16,-5 3 0 15,-1-3 0-15,-2-4 0 16,-2 1 1-16,1 9 0 15,-3 2 0-15,-1-1 0 16,0 1 1-16,-2 10 0 16,0-9 1-16,0 9-1 15,0 0 1-15,0-5-1 0,0 5 1 16,0 0 0-16,7 16 0 16,1 6-1-16,1 1 1 15,-3-8-1-15,1-4 1 16,5-6-1-16,4-4 0 15,3-2 0-15,6-10 1 16,5-8-1-16,0-8 1 16,-2-11 1-16,-1-7 0 15,-4 0 1-15,-4 1 1 16,2 5 2-16,-3 2 0 16,-11 8 0-16,-7 6 1 15,-4 8-1-15,-6 1 1 16,-10-2-1-16,-6 9 1 15,-6 14-1-15,0 9 1 16,2 5-3-16,7 8 0 16,9 9-3-16,9 4 1 0,5 1-1 15,11-2 0-15,12-2-2 16,10-5 1-16,9-4-2 16,6-10 1-16,5-9-2 15,-2-11 0-15,-5-14-6 16,-11-14 0-16,-35 28-2022 15</inkml:trace>
  <inkml:trace contextRef="#ctx0" brushRef="#br0" timeOffset="76023.78">29004 14223 1411 0,'0'0'0'0,"0"0"27"0,0 0 0 0,0 0 27 0,0 0 1 0,0 0-18 0,0 0 0 0,0 0-21 0,0 0 1 16,0 0-7-16,0 0 0 15,0 0-4-15,0 0 0 16,0 0-2-16,0 0 1 16,0 0-2-16,0 0 1 15,0 0 0-15,8-22 0 16,-8 22 1-16,4-10 1 15,-4 10 1-15,0 0 1 16,7-7 3-16,-7 7 0 16,0 0 2-16,0 0 0 15,0 0 3-15,0 0 1 16,0 0 1-16,0 0 1 0,4 7-1 16,-4-7 1-16,0 0-1 15,0 0 0-15,0 7-1 16,0-7 1-16,0 0-3 15,0 0 0-15,0 0-2 16,0 0 0-16,0 0-2 16,0 0 1-16,0 0-2 15,0 0 1-15,0 0-1 16,0 0 0-16,0 0 2 16,0 0 1-16,0 0 2 0,0 0 1 15,0 0 2-15,0 0 1 16,0 0 1-16,0 0 1 15,0 0-2-15,0 0 1 16,0 0-1-16,0 0 0 16,0 0-3-16,0 0 0 15,0 0-1-15,0 0 1 16,0 0-3-16,0-7 1 16,0 7-2-16,0 0 0 15,0 0-1-15,0-7 0 16,0 7-3-16,0 0 1 15,0 0-1-15,0 0 0 16,26 5 4-16,11-5 1 16,11 2 1-16,5-2 0 15,7-2-4-15,3-2 0 16,4-1-3-16,-3-7 1 0,-6-5-3 16,-4-1 0-16,-4 1-4 15,-8 3 1-15,-12 7-1 16,-9 6 1-16,-7 1-1 15,-6 0 0-15,-8 0 0 16,-4 14 0-16,-10 11 0 16,-6 3 0-16,-2-2 0 15,-5 2 1-15,-3 3 0 16,2 5 0-16,5 4 0 16,4 2 0-16,1 1 0 0,2 2 1 15,4 2-3 1,1-4 0-16,1-7-2 0,-3-8 1 15,1-11-3-15,-2-3 1 16,-2-2-5-16,-7-3 1 16,23-9-1936-16</inkml:trace>
  <inkml:trace contextRef="#ctx0" brushRef="#br0" timeOffset="76542.25">30133 14182 1455 0,'0'0'0'0,"0"0"15"0,0 7 1 0,0-7 64 0,-2 9 0 0,-4-3-51 0,-2 5 1 0,-8 3-17 16,-2 0 1-16,2-2-3 0,2-7 1 15,2-2 2-15,-1 1 1 16,1-1 14-16,3 2 1 15,9-5 15-15,0 0 0 16,-9 0 7-16,9 0 0 16,0 0-4-16,-7 0 1 15,7 0-11-15,-7 4 1 16,7-4-7-16,-16 19 1 16,1 12-12-16,-7 11 1 15,0 4-15-15,-3 6 0 16,-2 5-3-16,-4-5 1 15,-5-7-3-15,1-10 0 16,3-13-1-16,8-6 1 16,8-7 0-16,5-6 0 15,11-3-2-15,-7-9 0 16,7 9-1765-16</inkml:trace>
  <inkml:trace contextRef="#ctx0" brushRef="#br0" timeOffset="77456.61">30746 13471 1523 0,'0'0'0'0,"2"-11"1"0,2 4 0 0,-4 7-1 0,0 0 0 0,0 0 1 0,0 0 1 0,0 0 18 0,0 0 0 15,0 0 16-15,0 0 1 0,-7 2 5 16,-2 10 0-16,-2 11-2 16,-1 8 1-16,-1 9-5 15,1 10 1-15,-2 16-16 16,-4 5 0-16,1 0-3 16,-3-2 1-16,-3-7-2 15,-1-8 0-15,-1-11 1 16,2-10 1-16,4-14-1 0,1-9 0 15,0-5-1-15,-1-5 1 16,1-3 3-16,1-7 1 16,-1-13 0-16,4-6 1 15,5-6 14-15,4-1 0 16,5-4-19 0,2 5 1-16,1 11-9 0,4 3 0 15,0 2-8-15,-1 5 1 16,-3 6-3-16,-1 1 1 15,-2 7-1-15,0 0 0 16,7-5 0-16,-7 5 0 16,11-6 0-16,-4 6 0 15,3 0-1-15,4 0 1 16,4 0-1-16,5 2 1 16,9 2-1-16,5-1 1 15,3 8-1-15,3 1 0 16,2 3 3-16,1 3 0 0,-3 1 6 15,-5 3 0-15,-2 1 4 16,-5-1 1-16,-4-3 4 16,-4-2 0-16,-4-1 2 15,-5-4 1-15,-5-5-7 16,-9-7 1-16,9 9-7 16,-9-9 0-16,14-14-3 15,-5-19 0-15,-9 33-1870 16</inkml:trace>
  <inkml:trace contextRef="#ctx0" brushRef="#br0" timeOffset="78592.53">31537 13178 1679 0,'0'0'0'0,"0"0"71"0,30 4 1 0,-20-4 32 0,2 5 0 0,6 2-40 0,2 7 0 16,1 8-41-16,-2 9 0 0,-5 6-10 16,-1-1 1-16,-1-3-7 15,-2-4 1-15,1-1-4 16,0-6 1-16,-1-8-5 16,4-7 1-16,8-3-1 15,0-11 1-15,-22 7-1694 16</inkml:trace>
  <inkml:trace contextRef="#ctx0" brushRef="#br0" timeOffset="79092.95">31600 13123 1668 0,'0'0'0'15,"-14"5"32"-15,-2-2 0 16,0-1 29-16,2-2 0 16,4-2-26-16,2 1 0 15,8 1-21-15,-10 0 1 16,10 0-7-16,0 0 1 16,-5-9-3-16,5 9 0 15,0-7 0-15,0 7 0 16,23-7 1-16,-2 4 0 15,0-1-1-15,7 3 1 0,13-1-3 16,3 0 1-16,-2 2-2 16,-1 0 1-16,-3 0-2 15,1 7 1-15,-2 5-1 16,-3 5 1 0,-4 6-1-16,-7 6 0 0,-6 11 0 15,-6 5 1-15,-9 0-1 16,-6 0 1-16,-3-5-1 15,-5-2 0-15,-8-3 0 16,-3-6 0-16,-1-5-1 0,-3-8 0 16,1-2 3-16,-1-6 0 15,1-6 3-15,1-5 0 16,4-8 4-16,0-3 1 16,0-3-7-16,1 2 0 15,4-3-4-15,4 3 1 16,12 15-1599-16</inkml:trace>
  <inkml:trace contextRef="#ctx0" brushRef="#br0" timeOffset="79607.27">32228 13095 1343 0,'0'0'0'0,"0"0"7"0,-7 7 0 0,7-7 9 0,-12 7 1 0,5-2 60 0,0 2 0 0,-1 0-25 0,8-7 0 0,-10 10 0 16,3-3 0-16,2 0-7 15,1 2 1-15,-1 6-10 16,-2 3 0-16,1-4-11 16,3-2 1-16,1 0-7 0,0 0 1 15,2 0-5-15,2 0 1 16,3-7-1-16,4 1 0 16,4-1-4-16,1-3 0 15,5-9-4-15,6-9 1 16,-1-10-3-16,-2-3 1 15,-8-1-1-15,-4 4 1 16,-1 2-2-16,-2 0 1 16,-5 1-1-16,-2 3 0 15,-5 2-1-15,-2 4 1 16,-4 6-1-16,-3-1 1 16,-4 7-2-16,-3 6 1 15,-2 6-1-15,0 7 0 16,4-3-4-16,1 5 1 15,18-19-1621-15</inkml:trace>
  <inkml:trace contextRef="#ctx0" brushRef="#br0" timeOffset="80373.67">32678 12977 1564 0,'0'0'45'0,"-5"37"0"0,1 3 0 0,2 1 0 0,0-5-21 0,-1 1 0 0,-1-6-6 0,1-5 0 16,-1-5-3-16,1-4 0 15,1-5 0-15,0-3 0 16,2-9-2-16,0 0 1 16,4-21 1-16,-2-10 1 0,1-12 8 15,1-4 1-15,-1-3 8 16,-1-1 1-16,-2 0 3 16,-2 4 1-16,0 5 2 15,1 6 0-15,-1 7-6 16,-2 8 0-16,1 7-9 15,1 5 0-15,2 9-4 16,0-7 1-16,0 7-7 16,0 0 0-16,2 11-3 15,3 3 1-15,4-1-5 0,2 3 0 16,1 5-1 0,2-6 1-16,0-4-2 0,0-3 0 15,2 3-2-15,2-3 0 16,-1-4-1-16,-1-6 0 15,0 0 2-15,-2-4 1 16,-3-3 1-16,-1-7 0 16,1-10 1-16,-2-8 0 15,-2-8-1-15,-4-1 0 16,1 0 0-16,-2 3 0 16,-2 2-1-16,-2 5 0 15,0 9-1-15,0 5 0 16,1 1-2-16,-1 8 0 15,2 10-3-15,-4-7 1 16,4 7-1942-16</inkml:trace>
  <inkml:trace contextRef="#ctx0" brushRef="#br0" timeOffset="80923.75">33145 12431 1777 0,'0'0'38'0,"0"0"1"0,-7 3-4 0,7-3 1 0,-9 14-24 0,1 1 1 0,-3 1-5 0,-3 7 0 0,-6 1 4 0,1 3 0 16,1 5 3-16,4-1 1 15,5-7-2-15,2 2 0 16,2 9-1-16,2 3 1 16,6-4-4-1,6-8 0-15,2-8-2 0,3-5 0 16,7-2 5-16,4-13 1 15,-1-14-6-15,1-8 0 16,0-5 0-16,-1-6 0 16,3-1 1-16,-3-6 1 15,-4 4-1-15,-4 2 0 0,-6 3 1 16,-3 5 1-16,-5 6-1 16,-7 3 0-16,-9 1 0 15,-6 3 0-15,-4 6-2 16,-5 8 0-16,1 7-1 15,-2 7 1-15,0 4-2 16,2 4 0-16,3 1-6 16,2 1 0-16,0 1-5 15,6-5 1-15,17-19-1724 0</inkml:trace>
  <inkml:trace contextRef="#ctx0" brushRef="#br0" timeOffset="81322.45">33258 12244 1530 0,'0'0'42'0,"23"20"0"0,-4 6-23 0,-4 0 0 0,-5-3 16 0,-1 3 0 0,-2 7 1 0,-2 0 0 0,-3-9-3 16,0 0 1-16,1 4-2 16,1 3 0-16,1-7-1 15,2-3 1-15,-3-6-14 16,-6-1 1-16,0-7-8 0,2-7 1 16,0 0-1548-16</inkml:trace>
  <inkml:trace contextRef="#ctx0" brushRef="#br0" timeOffset="81639.98">32995 12306 1762 0,'0'0'73'0,"-16"5"1"16,8-3-36-16,8-9 0 16,8-9-13-16,8-8 0 15,9-3-6-15,5-3 1 0,5-1-4 16,4 0 0 0,2 3 7-16,-1 6 0 0,3 1 0 15,2 5 1-15,1 6-2 16,-3 0 0-16,-5-1-16 15,-2 4 1-15,-6 9-7 16,-6 0 1-16,-24-2-1694 16</inkml:trace>
  <inkml:trace contextRef="#ctx0" brushRef="#br0" timeOffset="83222.28">31642 14085 1803 0,'0'0'0'0,"2"19"0"0,3 5 0 0,1 16-1 0,-6 14 1 0,-6 15 22 0,3 12 0 0,3 13 4 0,-2 3 1 0,-3-4 8 0,-4 1 0 16,-5-6 3-16,-2-7 1 15,-2-6-11-15,4-20 0 16,6-26-5-16,0-15 0 16,8-14-3-16,-14-10 0 15,0-35-4-15,2-21 1 16,5-17-3-16,5-14 0 16,2-10-2-16,2-4 0 15,3 7-4-15,4 4 0 16,7 12-4-16,3 10 0 15,6 7-1-15,1 12 1 16,1 17 1-16,-4 13 0 16,-2 13 0-16,-3 4 1 15,-3 7 0-15,3 9 1 16,5 9-6-16,-4 8 0 16,-4 12 0-16,-7 7 0 15,-2 3 0-15,-6 2 1 0,-6-3-1 16,-2-1 1-16,-5 2 0 15,-1 1 0-15,-4-1 2 16,-1-7 1-16,1-8 0 16,-1-2 1-16,-6 2 0 15,1 3 1-15,1 2 0 16,5-2 0-16,6-5 0 16,3-2 0-16,4 0-2 15,5-1 0-15,7-6-1 16,10-5 0-16,11-5-3 0,10-7 1 15,4-9-2-15,2-8 1 16,4-5-2-16,1-3 1 16,0 1-2-16,-1-4 0 15,1-4-2-15,-1-1 0 16,-7 5 2-16,-6 4 0 16,-7 3 1-16,-5 0 1 15,-2 0 0-15,-3 2 0 16,-6 6 0-16,-3-1 0 15,-2 0 0-15,-3-3 0 16,-3 4 2-16,-1 0 0 16,-1-6 2-16,-3-2 0 15,-3 4 1-15,-5-1 0 16,-6-3 2-16,-1 2 1 16,-3 6-4-16,-2 2 0 15,-8 4-2-15,-2 6 1 0,1 4-1 16,1 4 0-1,7 2-1-15,3 4 0 0,0 6 0 16,5 6 0-16,4 8-1 16,8 5 1-16,7 5 0 15,3 2 1-15,4 0 1 16,3 2 1-16,2-1-1 16,4-2 1-16,3-10-2 15,2-8 1-15,0-9-1 16,4-6 0-16,8-9-1 0,4-13 0 15,1-15-1 1,3-14 1-16,2-13 0 0,3-6 0 16,0-2 1-16,-2-1 0 15,-4 0 0 1,-5 1 1-16,-5 2 2 0,-2 6 1 16,-4 15-1-16,-6 8 1 15,-12 16 0-15,-8 14 0 16,4-7 0-16,-2 14 1 15,1 11-1-15,-1 13 1 16,-4 17-3-16,0 8 1 16,2 8-2-16,0 7 0 15,0 8-1-15,4 8 0 16,5 10-1-16,1 5 0 16,3 3 0-16,-3 3 0 15,-6-3 0-15,-4-4 1 16,-4-11-1-16,-3-13 1 15,-2-12-1-15,-3-14 0 0,-7-12 1 16,-10-15 1-16,-8-10 1 16,-7-13 0-16,-3-11 4 15,3-13 0-15,5-13 2 16,5-9 0-16,6-7-3 16,5-5 1-16,4-2-6 15,3 4 1-15,2 12-3 16,3-4 0-16,11 47-2007 15</inkml:trace>
  <inkml:trace contextRef="#ctx0" brushRef="#br0" timeOffset="83482.53">32632 13649 1951 0,'-4'36'8'0,"-20"8"0"0,24-44-1484 0</inkml:trace>
  <inkml:trace contextRef="#ctx0" brushRef="#br0" timeOffset="86306.18">24728 11989 1668 0,'0'0'0'15,"-23"-8"47"-15,2 2 1 0,-2 12 22 16,-7-1 1 0,-9 7-39-16,-7 4 1 0,-7 4-28 15,-8-6 1-15,-10-5-3 16,-7-2 0-16,-3 1-3 16,-7 8 1-16,-9 8-1 15,-5 7 0-15,-6 6-1 16,1 9 1-16,1 12-1 15,-2 4 0-15,2 2-1 16,4 2 1-16,9 5-2 16,1 6 1-16,0 6-1 0,7 6 1 15,8-1-1-15,8 5 0 16,7 10-2-16,4 2 1 16,3 2-1-16,4 6 1 15,4 6 0-15,8 4 0 16,9 4-1-16,9 6 1 15,8 9 0-15,12 1 0 16,6 3 1-16,9 1 1 16,5-2 0-16,11 2 0 15,14 6 0-15,2-5 1 16,0-6-6-16,-2-5 0 16,-7 0-7-16,2-11 1 15,0-8-7-15,0-14 0 16,3-13-3-16,7-8 0 15,8-10 1-15,3-7 1 16,0-6 16-16,0-4 0 16,0-4 5-16,7-4 0 15,14-5 1-15,4-5 0 0,-1-5 5 16,6-3 0-16,7-3 6 16,6-4 1-16,2-2 4 15,5-6 0-15,-4-6 13 16,5 0 0-16,2-1 5 15,8-1 0-15,6-2-3 16,4-1 1-16,-2-1-9 16,8 2 1-16,11 1-6 15,6-1 1-15,-2 0-10 0,-4-5 0 16,-4-5-2-16,4-4 1 16,9-3-4-16,8 0 1 15,0 0-2-15,-2 0 0 16,-6 3-1-16,1 2 1 15,6 2-2-15,2 1 1 16,2 3 0-16,-2-1 0 16,-8 2 0-16,-2-3 0 15,-5-8 5-15,1-4 0 16,1-8-1-16,-4-6 1 16,-12-8 0-16,-1-6 0 15,0-5 0-15,-4 1 1 16,0 0-2-16,-1 0 0 15,-4-1 2-15,0 1 1 16,3 1 3-16,1-1 0 16,-6-3 1-16,2 1 0 0,7 4 1 15,-3 5 1-15,-8 2-3 16,-1 4 1-16,-4 4-2 16,-1-1 1-16,-1-2-6 15,6-1 0-15,10-3-1 16,14 1 0-16,15 1 1 15,3 2 1-15,-5 1-2 16,-6-1 0-16,-3 0-6 16,-9-2 1-16,-12-1-3 15,-16-4 1-15,-14-3-13 16,-18-9 1-16,-81 52-1805 0</inkml:trace>
  <inkml:trace contextRef="#ctx0" brushRef="#br0" timeOffset="87205.87">24410 12299 615 0,'18'-5'0'0,"30"-12"21"0,19-6 1 0,17-3 27 0,12-3 0 0,8-1 7 0,9 3 1 0,10-5-18 0,8 1 1 0,4-2 1 16,15-1 0-16,20-3 20 15,13-2 1-15,15-3-7 16,6 1 1-16,13-3-6 15,13-2 0-15,4-5-4 16,8-6 0-16,12-10 0 16,3-9 0-16,11-13-6 15,1-6 0-15,0 5-7 16,5-8 1-16,1-10-4 0,-3 4 0 16,-1 9-6-16,-8-7 1 15,-9-7-1-15,-14 9 0 16,-7 12-5-16,-6 4 0 15,-4 3-1-15,-13 10 0 16,-9 2-3-16,-11 12 0 16,-6 15 1-16,-15 13 1 15,-10 6-1-15,-11 11 1 16,-7 9-4-16,-16 3 0 16,-17 3-12-16,-11-1 0 15,-97-2-1539-15</inkml:trace>
  <inkml:trace contextRef="#ctx0" brushRef="#br0" timeOffset="97204.93">16734 2852 851 0,'0'0'0'0,"0"0"27"0,0 0 1 0,0 0 44 0,0 0 0 0,0 0 2 0,0 0 0 16,0 0-19-16,0 0 1 16,19 17-25-16,-10-13 1 0,4 1-9 15,1 2 0-15,3-2-8 16,5 4 1-16,2-6-2 16,3-3 1-16,10 4-3 15,3-3 1-15,6 3-2 16,4 1 0-16,-1 2-2 15,2 2 0-15,4-3-1 16,1 0 1-16,-1 2-3 16,0 4 1-16,8 1-4 0,8 2 1 15,6-6 0-15,1-4 1 16,-2 2 1-16,0 3 0 16,12 1 0-16,2-3 1 15,3 6 0-15,-3 2 0 16,-3-4-1-16,4 0 0 15,6 0 0-15,0 0 1 16,-3-1 2-16,1-1 1 16,7 2-1-16,1 2 1 15,-6-7 1-15,-2-2 0 16,7-2-1-16,2-1 1 16,-1 0-1-16,1 3 0 15,3-1-2-15,1-4 0 16,-1-4 1-16,-2-1 1 15,-1 5-3-15,5 5 1 16,4-1-2-16,0-4 1 16,0 0-4-16,3 0 0 0,6-7-1 15,-1 3 1-15,-1 2 0 16,2-4 1-16,0-3 2 16,0 0 0-16,3 4 2 15,0-2 1-15,-7-1 0 16,0-1 1-16,4 2-1 15,-4 2 1-15,-8-2-1 16,-1 2 0-16,2 1-2 16,0 4 1-16,-10 4-2 15,-1-1 0-15,3-1-1 16,-1-4 0-16,-5-7-1 0,-4-3 0 16,-4 9-1-16,-5-1 1 15,1-1 0-15,-4-2 1 16,-9 2 1-16,-6-2 1 15,-5 5 3-15,-4-1 0 16,-6 3 0-16,-3 0 1 16,-6 0-2-16,-7 3 0 15,-7-3-1-15,-12 2 1 16,-9 2-4-16,-7-4 1 16,0 0-2-16,-30 0 1 15,30 0-1573-15</inkml:trace>
  <inkml:trace contextRef="#ctx0" brushRef="#br0" timeOffset="101855.09">6950 3972 1164 0,'0'0'0'0,"0"0"25"0,0 0 0 0,0 0 14 0,0 0 0 0,0 0-27 0,0 0 1 15,-13-21-6-15,-1 12 1 16,-7 2-7-16,-11 6 0 16,-10 2 0-16,-11 6 1 15,-2 5 0-15,-3 0 1 16,7 6 0-16,2 3 1 16,8-1 0-16,6 1 1 15,3 0-1-15,0 0 1 16,6-2-2-16,-2-2 0 15,-13 4 1-15,0-1 0 16,6 5 2-16,0-1 0 16,3-2 0-16,0 6 1 15,-1 2-4-15,3 2 1 16,2 1-3-16,5 4 1 16,2 4-2-16,1-5 1 15,6-1 0-15,2-2 0 16,-1-4 2-16,8 4 0 0,-4 4 8 15,4-1 0-15,1-1 5 16,8 1 1-16,0 0 1 16,1 2 1-16,5-1-5 15,3-4 0-15,-1-11-2 16,-1-3 1-16,1 2 1 16,4 0 1-16,5-1-2 15,-3 1 0-15,1 0-1 16,8 0 0-16,4-1-1 15,-1 1 0-15,-1 0-3 16,-1 0 1-16,2-2-1 0,-2 2 0 16,7-1-3-1,-3 3 1-15,-9-2-4 0,3-2 1 16,1-4-2-16,1-1 0 16,4-7 1-16,0-2 0 15,8-8 1-15,1 3 1 16,-1 3 3-16,4 1 0 15,2-4 2-15,0 0 1 16,-5-4 5-16,-6 4 0 16,-3 0 3-16,-1 4 1 15,-2-8 1-15,1-1 1 16,-2 2-1-16,2-1 0 16,-7-1-4-16,1-7 1 15,6-7-1-15,-3-4 1 16,-2-4-5-16,-1-3 0 0,-1 1-6 15,-5-4 1 1,-4 3 1-16,-5 3 1 16,-4-6-1-16,-1 3 1 0,1-2 1 15,-5-1 0-15,0-4 0 16,-4 3 0-16,3 1-1 16,-3 2 1-16,4 5-1 15,0 5 0-15,-5 4-2 16,1 1 1-16,-1-1-2 15,-2-4 0-15,0-7-1 0,-2-1 0 16,6 1-1-16,-3 2 0 16,-10-10-1-16,1 1 1 15,-3-5-1-15,0 2 1 16,-3-3 0-16,-2-1 0 16,0 9 1-16,0 1 0 15,-3 4 0-15,1-2 1 16,0 6 0-16,2-2 0 15,4 5 0-15,1 1 1 16,-4 4 0-16,-5 4 0 16,-5-4-1-16,-5 6 0 15,-7 7-1-15,-2-1 0 16,-3 11-1-16,0 7 0 16,-4 10-1-16,-2 9 1 15,0 9-4-15,-8 8 0 16,-4 10-2-16,12-13 1 15,55-47-1716-15</inkml:trace>
  <inkml:trace contextRef="#ctx0" brushRef="#br0" timeOffset="102987.82">7781 5349 929 0,'0'0'0'0,"0"0"13"0,0 0 1 0,0 0 14 0,0 0 1 0,0 0 2 0,0 0 0 0,0 0 6 16,0 0 1-16,0 0-19 0,0 0 1 0,0 0 2 0,1-21 1 15,6 18 4-15,7-2 1 16,4-4 6-16,7 2 1 15,14-5-6-15,-2 3 0 16,-6 1-4-16,1 1 1 16,9 2-4-16,3-4 0 15,-7-3-5-15,-5 0 1 16,-6 0-4-16,-8 6 1 16,-1 0-4-1,-8 4 0-15,-9 2-4 0,11 5 0 16,-11-5-1216-16</inkml:trace>
  <inkml:trace contextRef="#ctx0" brushRef="#br0" timeOffset="103370.9">7710 5495 1142 0,'0'0'0'0,"3"-6"-23"0,-1-2 1 0,-2 8-24 0,7-12 1 0,4 1 45 0,5 1 1 0,7-2 15 0,1 0 0 0,8 3 26 0,7-3 1 15,2-7 5-15,4 5 1 16,8 2-7-16,2 0 1 15,5-6-19-15,2-11 0 16,-62 29-1040-16</inkml:trace>
  <inkml:trace contextRef="#ctx0" brushRef="#br0" timeOffset="107902.99">22343 5924 1175 0,'0'0'0'0,"21"7"18"0,8 1 1 0,13 1 29 0,11-4 1 0,3-3 11 16,6-6 0-16,3-11-15 0,9-2 1 15,11-11-14-15,7-7 1 16,10-13-6-16,0-9 0 16,-3-9-7-16,-2 2 1 15,0 8 7-15,-12 10 0 16,-16 4 4-16,-15 13 0 15,-15 8-10-15,-14 9 1 16,-13 5-14-16,-12 7 1 16,0 0-1408-16</inkml:trace>
  <inkml:trace contextRef="#ctx0" brushRef="#br0" timeOffset="108320.28">22691 5951 1187 0,'-9'0'0'0,"-9"2"28"15,-3 5 1-15,3 2 8 16,4-2 0-16,0 1-16 15,2 1 1-15,1-7-14 16,6 1 1-16,5-3 1 16,0 0 0-16,0 0 1 0,0 0 0 15,0 0 14-15,14-12 1 16,4 7 16-16,5-4 0 16,10-6 5-16,8-3 0 15,8-6 5-15,15-5 1 16,20-1-16-16,13-10 1 15,6-17-6-15,8-2 1 16,7-3-7-16,0 5 0 16,-7 2-4-16,-14 10 0 15,-5 14-5-15,-22 10 1 16,-29 16-10-16,-22 8 0 16,-19-3-1539-16</inkml:trace>
  <inkml:trace contextRef="#ctx0" brushRef="#br0" timeOffset="112653.15">16699 5515 1299 0,'0'0'0'0,"0"0"47"0,0 0 1 0,0 0 38 0,0 0 1 16,0 0-24-16,0 0 0 0,-27-14-24 0,6 14 1 15,2 0-17-15,1-3 0 16,-1-2-4-16,-6 10 1 16,-5 4-8-16,-2 6 0 15,2 6-5-15,4 12 1 16,1 5-4-16,0 12 1 16,-3 12-4-16,0 4 1 15,2-2-1-15,-1 0 0 16,4 2 0-16,5 8 1 0,13 11 0 15,5-5 1 1,9-11 0-16,5-14 1 0,9-11-2 16,4-15 0-16,1-13 0 15,2-8 1 1,7-11 0-16,-2-6 0 0,2-15 0 16,-2-5 1-16,2-8 0 15,-5-9 0-15,-2-12 1 16,-2-7 0-16,-8-6 0 15,-4 1 1-15,-9 8 1 16,-9 0 1-16,-7-4 1 0,-5 2 0 16,-7 5 5-16,-2 6 1 15,2 6-1-15,5 14 0 16,-2 9 5-16,4 12 0 16,2 3-3-16,-1 6 1 15,3-1-3-15,1 4 1 16,0 4-6-16,4-4 1 15,5 0-4-15,0 0 0 16,0 0-4-16,9 5 1 16,15-5-2-16,17-5 1 15,10-13-2-15,9-6 1 16,0 0-1-16,4-2 0 16,-3-5-1-16,-2 1 1 15,-10 4 0-15,-9 2 0 16,-13 12 0-16,-11 7 0 15,-9 1 0-15,-7 4 1 0,5-8-1 16,-14-1 1-16,-10-3 0 16,-2-9 0-1,21 21-1658-15</inkml:trace>
  <inkml:trace contextRef="#ctx0" brushRef="#br0" timeOffset="113218.83">17399 4698 839 0,'0'0'0'0,"9"7"30"0,0-1 0 0,-9 1 27 0,0-7 1 0,1 8-7 0,-1-8 1 0,0 9-23 0,0-9 1 16,0 0-9-16,0 0 0 16,0 0-1-16,0 0 0 15,9-16 11-15,-5 6 0 16,5-1 13-16,3 1 1 0,9-2-7 15,9-4 0-15,5 1-5 16,4 3 1-16,5 1-10 16,-3 4 1-1,-4 4-6-15,-5 6 0 16,-6 1-4-16,-5 8 0 0,-3 0-4 16,-4 11 0-16,-5 8-3 15,-6 7 1-15,-3 3-1 16,-7 4 0-16,-5 0-1 15,-4 0 1-15,-7-3 2 16,2-9 1-16,2 0-2 0,6-11 0 16,4-6 6-16,8-4 1 15,1-12 2-15,28 0 1 16,12-12 0-16,22-9 0 16,19-7 4-16,11-1 0 15,3-6-2-15,-1-1 1 16,-94 36-1502-16</inkml:trace>
  <inkml:trace contextRef="#ctx0" brushRef="#br0" timeOffset="116987.76">7745 5405 739 0,'0'0'0'0,"0"0"45"0,0 0 0 0,0 0 75 0,0 0 0 0,0-19-40 0,-3 12 0 16,1 1-15-16,2 6 0 16,-7-12-27-16,7 12 0 15,-5-3-10-15,5 3 1 16,-15-5-8-16,1 3 1 15,2 2-4-15,-6 2 1 16,4 3-2-16,2-2 0 16,1-1 2-16,3 0 0 15,8-2-3-15,-6 1 0 16,6-1-4-16,0 0 1 0,0 0-4 16,0 0 1-16,0 0-2 15,18 4 1-15,10-4-4 16,7 0 1-16,-3 0-2 15,0-9 0-15,0-3-1 16,-1-3 1-16,-4 2-4 16,-2 5 1-16,-1 3 0 15,-1-2 1-15,-3 2 1 16,-3 5 1-16,-3-4 2 16,-1 8 0-16,-5 1 0 15,-2 5 0-15,-3 4-1 0,-3 2 1 16,-7 4-2-16,-3 1 1 15,-8 0-1 1,0-4 1-16,4-8-2 0,0-2 0 16,-3 1-3-16,-1 1 1 15,4-4-1-15,-4-1 0 16,0-1-9-16,4 1 1 16,0-1-30-16,2 2 0 15,-2-5-22-15,0 0 1 16,-2 0 11-16,0-5 1 15,-2 2 19-15,1 3 1 16,3-4 14-16,5-1 1 16,0 1 9-16,0-4 1 15,6 1 2-15,3 7 0 16,-2-9 6-16,2 9 0 16,14-15 8-16,0 3 0 15,4 1 8-15,5 4 0 0,0 2-1 16,7 2 1-16,-2-3-2 15,3-4 1-15,-1-4-2 16,4-1 0-16,-4 1-1 16,2 5 0-16,5 2-1 15,-2-1 0-15,-7 4-1 16,-1 1 1-16,-4 1-3 16,0-2 1-16,-6 1-4 15,1 3 0-15,0 3-4 16,-4 3 0-16,-6 2-2 15,1 3 1-15,-9-11-1377 0</inkml:trace>
  <inkml:trace contextRef="#ctx0" brushRef="#br0" timeOffset="123083.98">9236 5411 951 0,'0'0'0'0,"0"0"9"0,0 0 0 0,0 0 27 0,0 0 1 0,0 0 7 0,0 0 0 0,0 0 2 15,0 0 1-15,-28 4-21 16,5-11 0-16,-2 2 1 16,-7 1 1-16,-5-1 6 15,-9-2 0-15,-3 2-4 16,-6 2 0-16,2 3-4 0,2 3 0 15,-2 6-3-15,0 3 0 16,6-4-5-16,-6 1 0 16,-11-2-3-16,-3 2 0 15,2 3-7-15,3 2 0 16,7 1-1-16,-3 1 0 16,-5 1-2-16,-1-3 1 15,-3 2-3-15,-2 4 1 16,6 5-2-16,5 0 0 15,8 7-1-15,-3 1 0 16,-1 8-1-16,3 2 1 16,-2 1 0-16,7-6 0 15,7-2 0-15,6 2 0 16,6 7 0-16,4-3 0 16,11 3 0-16,7 5 0 15,5 0 0-15,3 2 1 0,11-9-1 16,4 2 0-1,5 7-1-15,8-5 1 0,10 1-1 16,3 6 0-16,11 8 0 16,-1-5 0-16,1-3 0 15,3-9 0-15,6-4 0 16,8 1 1-16,13-4-1 16,1-2 1-16,-5-3-1 15,6-7 1-15,13-2 0 16,4-3 0-16,-1-5 0 15,1-8 1-15,9-8 0 0,-4-3 0 16,2-6 1-16,-3 1 0 16,3-8 1-16,0-1 0 15,-2-4 0-15,-1 0 1 16,0-6-2-16,-3-3 1 16,-2-3 1-16,-8-5 0 15,-12-5 11-15,-2-7 0 16,-2-6 12-16,-12 1 0 15,-7 3 4-15,-14-2 0 16,-5-3-1-16,-11-3 0 16,-13 4 9-16,-11-4 0 15,-10 1-17-15,-6-3 1 16,-8 6-8-16,-5 3 1 16,-12 1 2-16,-11 3 1 15,-10-1 2-15,-4-4 1 0,-2 1-12 16,-3-1 0-1,-6 13-4-15,-8 4 0 0,-15 8 0 16,-6 5 1 0,-3 6-1-16,-10 8 1 0,-19 5-4 15,-14 1 0 1,-13 13-2-16,-12 10 1 0,-11 5 0 16,0 14 1-16,-3 7-3 15,0-8 1-15,185-37-1720 16</inkml:trace>
  <inkml:trace contextRef="#ctx0" brushRef="#br0" timeOffset="127783.9">12458 9393 929 0,'0'0'0'0,"0"0"24"0,14-20 0 0,-14 20 41 0,0 0 1 0,0 0 24 0,9-9 0 16,-9 9-26-16,0 0 0 15,0-7-22-15,0 7 0 16,0 0-5-16,0 0 1 15,-5-5-7-15,5 5 1 16,0 0-7-16,0 0 1 16,0-9-4-16,0 9 1 15,14-7-6-15,9-1 1 16,12-8-7-16,6 4 0 0,1 3-2 16,-1 6 1-16,-1 6-1 15,1 4 0-15,-6 2-2 16,2-2 0-16,7 7-3 15,7-6 1-15,8 3-2 16,4-3 1-16,4-2-3 16,-2-3 0-16,1-1-1 15,-3 1 1-15,10 6-1 16,4 0 0-16,4 1 0 0,0 2 1 16,-8 0-1-1,3 2 1-15,-4 2-1 0,4 1 1 16,7 0 0-16,-7-1 0 15,-4-9 1-15,2 0 0 16,11 0 1-16,-2-4 1 16,-2-6 0-16,-2-3 1 15,2 3 0-15,2 3 1 16,7-4-3-16,-2 3 0 16,-5-4-2-16,-2 3 0 15,0 2-1-15,2 2 1 16,6 1-1-16,-8-3 0 15,-9-3 0-15,-3 1 0 16,7-2 0-16,-1 1 1 16,8-2-1-16,-5-4 1 15,-7 0 0-15,-3-3 1 16,3 4-1-16,6 1 1 16,1 1 1-16,-2-2 1 15,-7-1 2-15,-2 2 0 0,-4 0 5 16,6 0 0-16,7-3-1 15,0 1 0-15,-13 4 3 16,1 2 1-16,-6-6-3 16,5-1 0-16,4 3-4 15,4 0 0-15,0-2-2 16,-4-3 1-16,-4 0-4 0,1 0 1 16,3 7-1-16,-2 3 1 15,5 2-3-15,-3 0 1 16,-3 0-1-16,-9 3 0 15,-6 4 0-15,0 5 1 16,3 1-1-16,4 0 0 16,4-1-1-16,-2 1 1 15,-3-5 0-15,-6 4 0 16,-3-5 0-16,5 0 0 16,6 0 0-16,3 2 0 15,7-1 0-15,0 1 1 16,-7-2-1-16,0 0 1 15,0-2 0-15,3 0 0 16,8 4 1-16,-1 1 0 16,1-4 0-16,-2-1 1 15,-4-2 2-15,2 1 0 16,5-4 0-16,4 3 0 16,-4-1-2-16,-3-2 1 0,-5 0 2 15,-1 3 0-15,4 3-3 16,4-1 1-16,-1 0-2 15,-1-3 0-15,-4 5-1 16,-1-4 0-16,-1 0-1 16,3-3 1-16,2 0-1 15,-2 0 1-15,-1-3-1 16,-1 0 0-16,-8-3 0 16,2 6 1-16,4 0-1 15,-2 2 1-15,2 5 0 16,-6-7 0-16,0-3 0 0,1-1 1 15,-1 2-1-15,-3 1 0 16,4-5 0-16,-1 1 0 16,1 4-1-16,-3-1 1 15,1 2-1-15,-4-5 1 16,-3 1-1-16,1-5 1 16,6 6-1-16,0-2 1 15,-3 1-1-15,3 1 0 16,3-2 0-16,-3-4 0 15,-7-1 0-15,-3 1 0 16,5 2 0-16,-4 2 0 16,0 3 0-16,-1 2 0 15,3 2 0-15,1 1 1 16,1-3 0-16,-4 0 0 16,-11 0 0-16,2 0 1 15,4 0 0-15,-4 2 0 0,-2 0 0 16,2 3 0-16,7-2-1 15,0-3 1-15,-2 0-1 16,1 0 1-16,1 0-1 16,0-3 0-16,-3-2 0 15,-1 3 0-15,1 4 0 16,-1 3 0-16,4-2 0 16,1 6 1-16,0-4 0 15,-1 2 0-15,-3 2 0 0,-6-6 0 16,-1-1 0-16,-2 0 1 15,-2 3-1-15,1-5 1 16,8 0 0-16,0 0 0 16,3 0 0-16,-1-3 1 15,-41 3-1656-15</inkml:trace>
  <inkml:trace contextRef="#ctx0" brushRef="#br0" timeOffset="132166.25">9453 10340 1041 0,'0'0'0'15,"0"0"29"-15,0 0 1 0,0 0-19 0,0 0 0 0,0 0-19 0,0 0 1 16,0 0-824-16</inkml:trace>
  <inkml:trace contextRef="#ctx0" brushRef="#br0" timeOffset="132300.1">9530 10333 918 0,'0'0'0'0,"21"-5"5"15,-3 0 1-15,-4 0 7 16,0-8 0-16,13-4 9 16,5-4 1-16,-1-3 14 15,5-5 0-15,1 1-10 16,7-1 1-16,-44 29-875 16</inkml:trace>
  <inkml:trace contextRef="#ctx0" brushRef="#br0" timeOffset="140198.76">9257 12860 929 0,'0'0'0'0,"0"0"40"0,0 0 1 0,-12-19 100 0,12 19 1 0,-6-2-74 0,6 2 0 0,-3-7-27 0,3 7 1 15,-9-9-12-15,9 9 0 16,0 0-9-16,0 0 0 16,-4-8-7-16,4 8 1 15,0 0-3-15,0 0 1 16,0 0-4-16,0 0 0 15,13 3-2-15,-1 2 0 16,2 2 0-16,6-1 0 16,11-6-2-16,8-2 1 15,-2-2 0-15,4 1 0 16,5-2 0-16,3-2 0 16,0 3 0-16,-5 3 1 15,2-1-2-15,4 0 1 0,8 2-3 16,5-3 1-1,4 3-1-15,2 3 0 16,-5-3-2-16,-6-3 1 0,5-3-1 16,5 0 1-16,4-3 0 15,0 0 1-15,-7-3-1 16,1 5 1-16,-3 5 9 16,1-1 0-16,8 3 1 15,-3 3 1-15,1-3 5 16,-10 6 0-16,-7 1 3 15,-3 1 0-15,1-6-2 0,2-4 0 16,1-8-7-16,-2-1 1 16,0-6-4-16,-2 2 0 15,-4-4-3-15,-6 3 0 16,1 2-3-16,-1 2 1 16,1 3 0-16,1 4 1 15,2 5 0-15,0 2 0 16,2 5-1-16,-9 5 0 15,-1 0-4-15,-10 2 1 16,-3-2-2-16,-9-3 0 16,-1-6 0-16,-8 1 0 15,-5-4 0-15,9 3 0 16,-9-3 0-16,3 9 0 16,-3-9 1-16,-9 3 0 15,9-3-1564-15</inkml:trace>
  <inkml:trace contextRef="#ctx0" brushRef="#br0" timeOffset="142149.12">6477 10970 996 0,'0'0'0'0,"0"0"22"0,0 0 1 0,0 0 14 0,-19 14 1 0,19-14-14 0,-9 10 0 16,0 4-30-16,4 9 0 0,5-23-858 15</inkml:trace>
  <inkml:trace contextRef="#ctx0" brushRef="#br0" timeOffset="143697.97">6752 10998 1276 0,'0'0'0'0,"-19"-19"0"0,3 3 1 0,2 2 11 0,-4 6 0 0,-1-3 12 0,-4 4 0 0,0 6 2 16,-4 1 0-16,4 3 11 15,1 0 0-15,0 3 3 16,-1 1 0-16,-3 1-2 16,0 4 0-16,3-3-11 15,-4 5 1-15,-10 7-10 16,-9 3 1-16,6 0-6 0,-1 2 0 16,1 5-4-16,3 2 1 15,5 2-5-15,0 6 1 16,6 2-3-16,3 2 1 15,-2 2-2-15,6 5 0 16,1 7-2-16,0 0 0 16,-1-4 0-16,1-3 0 15,4 0-1-15,0 2 1 16,2 1-1-16,-1 2 1 16,8 2-1-16,3 2 0 15,8-6-1-15,2-1 1 16,1-3 1-16,0 0 0 15,7 1 0-15,5 1 0 16,2 3 0-16,3-4 0 16,-3-7 0-16,4-2 0 15,5-2 0-15,1-1 0 0,11-2 0 16,6-8 1-16,4-11-1 16,1-7 1-16,-2-5-1 15,-7-4 1-15,-6-3-1 16,1-3 0-16,3-6 0 15,2-5 0-15,3-3 0 16,1-4 0-16,1-1 0 16,-4-4 0-16,-1-2 0 15,-3-3 1-15,-5-6 2 16,-4-6 0-16,-2-3 2 0,1-5 1 16,-5-2 1-16,1-1 0 15,-3-5 2-15,-3-1 0 16,0-8 0-16,-5-1 0 15,-6 0 0-15,-12 3 0 16,-5 2 0-16,-8 0 0 16,-8 0-1-16,-4 0 1 15,-5 1 2-15,-3 1 1 16,1 3 1-16,-3 4 0 16,0 3 1-16,-2 4 0 15,1 3 12-15,-8-2 0 16,-7 5 3-16,-7 8 1 15,3 8-2-15,-7 15 1 16,2 17-4-16,-17 16 0 16,-27 20-1-16,-7 18 1 15,1 15-4-15,-3 13 1 0,-21 23-12 16,2 11 0-16,10 3-5 16,-5 0 0-16,127-125-1748 15</inkml:trace>
  <inkml:trace contextRef="#ctx0" brushRef="#br0" timeOffset="149863.79">7872 13471 1108 0,'0'0'0'0,"0"0"27"0,-17 12 1 0,8-10 44 0,0 1 1 0,-2 6-20 0,-6 1 0 15,-6 0-13-15,0 1 0 0,-7-1-9 16,-4 2 1-16,-10 6-7 16,-5 1 1-16,3 1-4 15,0 6 1-15,6 5-5 16,4 2 0-16,1 5-4 15,3 6 1-15,4 2-3 16,2-2 1-16,-3 2-2 16,3 5 0-16,-1-1-2 15,1 7 0-15,1 7-1 0,1 0 1 16,4-10-1-16,3-1 0 16,2-3-3-16,3 1 1 15,3-1-2-15,4 0 1 16,1 4-2-16,8 1 1 15,0 0 0-15,1-1 0 16,4-2-1-16,3 0 1 16,7 0-2-16,8 1 0 15,-1 5 0-15,3-1 1 16,-3 2-1-16,-3-8 0 16,-4-11-1-16,3-7 1 15,-3-7-2-15,7-2 1 16,1 1-1-16,-1-3 0 15,-3-1 0-15,5 0 0 16,8-1 0-16,4-1 1 16,1-7-1-16,-1 1 1 15,1 0-1-15,5 0 1 0,-2-5-1 16,-3-1 1-16,-4 0 0 16,3-3 1-16,4-10-1 15,2-6 0-15,3-5-1 16,3-7 1-16,-3-6-1 15,-3-1 1-15,-6-4 1 16,-1-1 0-16,-2-5 2 16,0-3 0-16,4 1 2 15,3 2 1-15,0 1 0 16,2 0 1-16,3-3 0 16,-3 1 0-16,-5 6-3 0,-6 1 1 15,-7 2-2-15,-1-1 1 16,-8-6-2-16,2-5 1 15,2-4 1-15,-5-2 0 16,-4-3 0-16,-2 0 1 16,-6 2 0-16,-5 0 0 15,-6-1 2-15,0-1 0 16,-4 0 0-16,0 3 1 16,-8-1-1-16,-3 3 1 15,-6 6 1-15,-3 1 0 16,-1 1 3-16,-7-1 0 15,-8-1-1-15,-8-2 1 16,3-2-2-16,-1 2 1 16,2 7 6-16,5 2 1 15,-2 1 3-15,-7 8 1 16,-5-3 1-16,-6 9 0 16,-5 8-2-16,-8 9 1 15,-3 11-5-15,-11 16 1 16,-22 18-4-16,-9 23 1 0,4 23-8 15,-16 30 0-15,134-117-1812 16</inkml:trace>
  <inkml:trace contextRef="#ctx0" brushRef="#br0" timeOffset="155380.29">10885 15116 1276 0,'0'0'0'0,"0"0"39"0,0 0 1 0,0 0 43 0,0 0 0 0,0 0-33 0,0 0 1 16,0 0-27-16,0 0 0 15,0 0-10-15,16-24 0 16,-11 12-4-16,0 0 0 16,-1 3-3-16,1 1 0 15,8-1-4-15,1 4 1 16,3 3-2-16,10 7 0 0,5 6 0 16,5 1 0-16,5 3 0 15,6-3 1-15,10-6-1 16,-2-5 0-16,6-1-1 15,-4-1 1-15,0-3-1 16,8 1 0-16,15 4-1 16,3 3 1-16,-2 1-1 15,-1 2 0-15,-4 0 0 16,4-5 0-16,15 5 0 0,-1 0 0 16,-9-6 1-1,-1-1 0-15,1 0 1 0,3-1 0 16,1-5 1-16,-4-2 0 15,-5-6-1-15,0-2 0 16,11-1 0-16,-2 0 0 16,-12 6-1-16,-6 4 0 15,-5 4 0-15,0 3 1 16,0 2 0-16,2 1 0 16,-7 4-2-16,-8-2 0 15,-13-5 1-15,-4-3 0 16,-4-6 1-16,1-5 0 15,-9-7 2-15,-4-3 0 16,-4 2 1-16,-3 1 0 16,-1 0 1-16,-4 4 0 15,-4 3 5-15,-5 4 0 0,0-1 2 16,-5 3 0-16,-2 1 1 16,-8 3 0-16,-7 4 3 15,-7 4 0 1,3 1 2-16,-8 2 1 0,-3 0-6 15,-3-4 1-15,-3-4 6 16,-6-1 0-16,-4 2 1 16,2 2 1-16,-4 1-2 15,6 0 0-15,5 1-4 0,0 1 1 16,3 0-4-16,-1 2 1 16,-16 2-7-16,-2 0 0 15,1-1-5-15,-4 1 1 16,5-2-2-16,1-4 0 15,1-1-1-15,-8-4 1 16,-6-5-2-16,1-3 1 16,0-4-1-16,7-2 1 15,8 3-1-15,-8-1 1 16,-3 0-1-16,-2 2 1 16,0 1 1-16,3 3 0 15,4 3 0-15,2 1 0 16,5 4 0-16,-2 4 0 15,-5 3 1-15,-5 1 1 16,2-1-2-16,3 2 0 16,5-2 0-16,6 1 0 15,-4-2 0-15,2-3 0 16,-8-5-1-16,5 1 1 0,4 1-1 16,4 1 0-16,2 3-1 15,7-3 1 1,11-1-1-16,3 2 1 0,0 3-1 15,2 1 0-15,7-1 1 16,0-2 0-16,5-1-1 16,0 1 1-16,9-3-1 15,-9 6 1-15,9-6-1 16,0 0 1-16,0 0-1 16,-5 7 1-16,5-7-1 0,0 0 0 15,0 0 0-15,0 0 1 16,0 0-1-1,-4 6 1-15,13-2-1 0,0-1 1 16,-9-3-1711-16</inkml:trace>
  <inkml:trace contextRef="#ctx0" brushRef="#br0" timeOffset="158012.96">12409 13614 1097 0,'0'0'0'0,"0"0"27"0,28 19 0 0,-5 6 25 0,4 4 0 0,-1 2-5 0,-3 2 0 16,3-4-36-16,1 1 0 0,-4-4-2 16,-4-4 0-16,-6-10-7 15,-3-3 1-15,2-7 10 16,3-11 1-16,6-13 8 16,3-16 1-16,6-23 16 15,4-13 0-15,10-13 10 16,11-5 1-16,15-3 0 15,4 5 0-15,-3 12-10 16,-8 7 0-16,-63 71-1408 0</inkml:trace>
  <inkml:trace contextRef="#ctx0" brushRef="#br0" timeOffset="165312.64">13335 13704 1422 0,'0'0'0'0,"0"0"42"0,0 0 0 0,0 0 40 0,25 21 0 0,-6-7-38 0,2 3 1 0,6 4-29 16,3 1 0-16,1-1-9 15,-2-2 1-15,-8-3-4 16,-4-4 0-16,-1-3-2 15,-2-6 0-15,-1-6 0 16,8-15 0-16,5-18 0 16,8-23 1-16,10-27 5 0,20-22 0 15,26-27-3-15,7-8 1 16,5-15 2-16,-3-27 1 16,-99 185-1413-16</inkml:trace>
  <inkml:trace contextRef="#ctx0" brushRef="#br0" timeOffset="180594.31">11917 10409 1399 0,'0'0'0'0,"0"0"58"0,0 0 0 0,0 0 45 0,0 0 1 0,23 18-54 0,-9-10 0 16,4 3-27-1,1 1 0-15,7-4-8 0,6-1 1 16,7 7-7-16,0 2 0 16,0 5-3-16,-6 8 1 15,2 9-4-15,-5 5 0 16,-7 6 0-16,-3 3 0 15,-6-2 0-15,-2-2 1 16,-3-15-1-16,-6-3 0 16,3-10 1-16,-4-2 1 15,-2-10 4-15,0-8 1 16,0 0 3-16,-11-19 1 16,-3-17 3-16,-2-13 1 15,0-9 2-15,-2-8 0 16,1-7-3-16,-4 7 0 0,-2 11 0 15,-2 5 0-15,0 10-3 16,6 11 1-16,-1 10-3 16,8 8 1-1,0 1-6-15,3 5 0 0,0 3-3 16,2 0 0-16,7 2-2 16,-9 2 0-16,9-2-2 15,-3 7 1-15,-1 3-1 16,4 6 0-16,4 12 0 15,1 6 0-15,4 4-1 0,3-1 1 16,-1 6-1-16,1 0 0 16,-1 0 0-16,1-3 0 15,-3-12 0-15,0-6 1 16,0-4-1-16,-8-6 1 16,1-5-1-16,-2-7 1 15,5-11-1-15,-5-15 1 16,0-22 0-16,0-14 0 15,0-13 0-15,0-1 0 16,0 7-1-16,-3 6 1 16,-2 6 0-16,-3 18 0 15,1 16 0-15,0 7 0 16,2 8 0-16,-9 11 0 16,-4 18 0-16,-1 12 0 15,3 15 0-15,5 11 0 16,-1 5 0-16,3 5 0 15,8 1 0-15,-3-17 0 0,4-18 0 16,-4-13 0 0,3-8 0-16,1-5 1 0,0-9-1 15,9 0 1-15,-1-9 0 16,1-8 1-16,2-11 1 16,-6-6 1-16,-1-11 3 15,-17 5 1-15,13 40-1697 16</inkml:trace>
  <inkml:trace contextRef="#ctx0" brushRef="#br0" timeOffset="181960.79">10857 10596 503 0,'0'0'0'0,"0"0"8"0,0 0 1 0,19 7 109 0,-19-7 1 0,11-9-6 0,-6-4 1 16,4-3-15-1,1-3 0-15,3 5-43 16,1-1 1-16,-5 4-16 0,0 1 1 16,-1 1-9-16,1 1 1 15,0-1 0-15,-2 5 0 16,0 1-1-16,2 0 0 15,0 1-15-15,0-2 0 16,5-1-2-16,-6 3 1 16,1 1-2-16,-3 1 1 15,2 3-1-15,7 6 0 16,-1 3 4-16,0 9 1 16,-2 8-3-16,-3-1 0 15,-4-2 0-15,-1 3 0 16,-8 7-3-16,2 1 1 15,2-3-1-15,-3-6 1 16,-1-7-4-16,3 0 0 16,-6 3-1-16,1-3 0 0,1-8-1 15,0 0 1-15,-2 0-4 16,1 0 1-16,6-13-1 16,-8 6 0-16,8-6 0 15,0 0 0-15,-9 7 0 16,9-7 1-16,0 0 0 15,0-12 0-15,3 2 0 16,3-2 0-16,-1-2 0 16,4 2 0-16,3 3-2 15,2-1 0-15,-5 1-2 0,0 1 0 16,0-1-2-16,5-2 0 16,3-2 0-16,6-1 0 15,0-4-1-15,0 3 1 16,-2-2 0-16,-3-2 0 15,5 1 1-15,2-3 0 16,-1-11 1-16,1-1 0 16,1 2 1-16,3 5 0 15,1 0 1-15,5 1 0 16,5 5-5-16,-8 2 1 16,-12 8-1-16,-26-2 1 15,6 12-1561-15</inkml:trace>
</inkml:ink>
</file>

<file path=ppt/ink/ink9.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5-10T10:30:25.251"/>
    </inkml:context>
    <inkml:brush xml:id="br0">
      <inkml:brushProperty name="width" value="0.05292" units="cm"/>
      <inkml:brushProperty name="height" value="0.05292" units="cm"/>
      <inkml:brushProperty name="color" value="#FF0000"/>
    </inkml:brush>
  </inkml:definitions>
  <inkml:trace contextRef="#ctx0" brushRef="#br0">8634 1715 1052 0,'0'0'0'0,"0"0"32"0,-21-10 1 0,10 6 23 0,-10 1 1 0,-10-6-8 0,-1 0 0 16,4-3-25-16,1-3 0 16,-5 1-9-16,1 2 0 0,-1 3 0 15,-3 6 1-15,-2 6-1 16,-8 6 1-16,0 3-1 15,-10 10 1-15,-12 9-2 16,-5 4 0-16,1 1 0 16,2 1 0-16,2 1-1 15,-2-2 0-15,-12-6-2 16,5-4 1-16,8 1-2 16,8 3 1-16,3-3-3 15,6 3 1-15,5 6-3 16,2 6 1-16,-2 8-2 0,2 3 1 15,4 5-1-15,3 4 1 16,5 0-2 0,5 7 1-16,4 11 0 0,9-2 0 15,-2-11-1-15,8-3 0 16,1-1-1-16,7-6 1 16,5 2 0-16,4-2 0 15,8-4-1-15,6-8 1 16,5-3 0-16,8-7 0 15,10-4-1-15,-1 0 1 16,5 0-1-16,3-2 1 16,1-3-2-16,1 2 0 15,7 2-1-15,1-1 1 16,10 4 0-16,1 3 0 16,-2 0 0-16,0-3 0 15,2-3 0-15,9-6 0 0,7-3-1 16,6-4 1-16,-1-1-1 15,4-6 1-15,8 6-1 16,1-1 1-16,-2-6-1 16,7 3 0-16,12 9 0 15,-4-4 0-15,-8-8 0 16,6 3 1-16,11 3 0 16,-3-1 0-16,-2-7 0 15,2-2 0-15,9-1 0 16,3-4 1-16,11-4-1 15,-1 3 1-15,-5-6-1 0,3 2 1 16,6 5 0-16,4 0 0 16,9 0-1-16,-7 1 1 15,-4 3-1-15,0-1 1 16,4 1 0-16,3-4 0 16,7 0-1-16,1 0 1 15,-3 0-1-15,4-7 1 16,-3 3-1-16,8 3 0 15,-1-6 0-15,1 1 0 16,1 6 0-16,-1 0 1 16,1 4-1-16,-6-2 0 15,-4 1 0-15,-4 1 0 16,1 1 10-16,3-2 1 16,4 1 1-16,0-4 0 15,-3-7-4-15,-2 2 1 16,1-4 18-16,-4 5 0 0,1-3 11 15,1 2 1-15,1 0-25 16,-5 2 1-16,-6 3-13 16,-5 0 0-16,-4 0-4 15,1-4 1-15,4-4-2 16,1-5 1-16,-11 1-3 16,-3 0 1-16,-2 0-4 15,-1 0 1-15,3 2-2 16,-4-3 1-16,-12 1 0 0,-1-3 0 15,-1 3-1-15,-5-2 1 16,-7-5 0-16,1 1 1 16,0-2-1-16,-1-10 1 15,-9-3 0-15,-4-3 0 16,0-2 0-16,-5 5 0 16,-5 0 0-16,-4 0 1 15,-9 4 2-15,-6 1 0 16,-6-1 1-16,-4-1 0 15,-7 6 0-15,-6-5 1 16,-6-2-1-16,-9-4 1 16,-7-10-1-16,-7 0 1 15,-8 0 0-15,-8 2 0 16,-9-1 0-16,-6 1 0 16,-10-2 0-16,-1-3 0 15,-7-6 0-15,-6 0 1 16,-5-3 0-16,-3 7 1 0,-4 3 0 15,-5 2 0 1,-8 0 1-16,-6-3 0 0,-9 1 3 16,-4-6 0-16,1-8 1 15,-8 2 0-15,-12 9 2 16,-6 2 1-16,-2 6-1 16,-10 0 1-16,-7 6-3 15,-14 2 1-15,-14 2-2 16,-5 10 1-16,-6 3-1 15,-8 2 1-15,-13-1-4 16,-7 6 0-16,-10 0-1 0,-9 5 0 16,-2 2-1-16,-9 5 0 15,-1 0-1-15,-6 5 0 16,2-1 0-16,0 4 0 16,-2 4 0-16,-7 0 0 15,0-3 0-15,4 3 0 16,3 4 0-16,0-4 0 15,4-7 0-15,-2 4 1 16,5-2-1-16,2-2 1 16,7 4 0-16,3-6 0 15,5-3 0-15,0 0 0 16,5 0-1-16,1-5 0 16,-5-2-5-16,1 7 0 15,3 0 0-15,1 3 1 16,9 1 0-16,3 1 1 15,-1 0-1-15,5 6 1 0,2 2 0 16,2 0 1-16,1 2 0 16,-3-1 1-16,-4-2 0 15,4 0 0-15,3-3 0 16,2 3 0-16,13 3 1 16,6-2 0-16,9-8-1 15,4 2 0-15,-2-7 0 16,11 1 1-16,12 3-2 15,7 1 1-15,2-1-4 16,5 2 1-16,113-6-1553 0</inkml:trace>
</inkml:ink>
</file>

<file path=ppt/ink/ink10.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5-10T10:39:10.400"/>
    </inkml:context>
    <inkml:brush xml:id="br0">
      <inkml:brushProperty name="width" value="0.05292" units="cm"/>
      <inkml:brushProperty name="height" value="0.05292" units="cm"/>
      <inkml:brushProperty name="color" value="#FF0000"/>
    </inkml:brush>
  </inkml:definitions>
  <inkml:trace contextRef="#ctx0" brushRef="#br0">14640 5898 1243 0,'0'0'0'0,"-23"0"47"0,0 0 0 0,-8 0 28 0,-10-4 0 0,-8-3-37 15,1-6 0-15,6-8-18 16,-2-7 1-16,1-1-14 16,3-1 1-16,-4 1-5 15,-2 5 0-15,-4-1-3 16,-4 10 1-16,-17 6 0 15,-3 7 0-15,-7 2 2 0,-9 9 1 16,-9 7 2-16,-5 3 1 16,-9 0 1-16,0 5 0 15,-3-2-1-15,1 1 1 16,4-6 0-16,5-5 1 16,-1 6-1-16,3-3 1 15,5 3 3-15,4 6 0 16,8 2 3-16,3 5 0 15,-3 0 1-15,1 5 0 16,5 9-5-16,5 6 0 16,7 2 0-16,-2 1 1 15,-3-4-5-15,2 2 1 16,5-2-2-16,9 4 0 16,17 3-2-16,4 0 1 15,7 2-1-15,5-6 0 16,8-8-1-16,1-8 0 0,7-8 2 15,7 1 1 1,4 3 6-16,7-1 1 0,7-2 3 16,7-4 1-1,3 1 13-15,11-2 0 0,6 4 2 16,9-5 1-16,8-1-3 16,4-1 1-16,1 4-18 15,0-5 0-15,1-2-9 16,3 0 0-16,12 4 0 15,0-3 0-15,2 1-3 16,1-4 0-16,8 1-1 0,5 3 0 16,7-2-1-16,4-2 1 15,6-5-4-15,8 2 1 16,0 1-1-16,8 1 1 16,3-4-3-16,2 5 1 15,1 4-1-15,7-2 0 16,5 4-1-16,-1 1 1 15,-3-3-1-15,3-1 0 16,4-2 0-16,10-3 0 16,7-6 1-16,3 3 0 15,5 4 1-15,2 1 0 16,0-8-1-16,1-4 1 16,-3-5-1-16,4 0 1 15,9 3-1-15,-2 4 0 16,5-3-2-16,7 1 1 15,4 2-1-15,0-2 0 0,0-3-1 16,1-4 1-16,6-5 2 16,-2-3 1-16,0-6 3 15,-8 1 0-15,-3 1 1 16,3-2 1-16,1-1 0 16,0 5 0-16,-4 3 0 15,-3 6 1-15,-3 3-1 16,-4 3 0-16,0 1 0 15,-5 1 0-15,-6-5 0 16,-12-4 0-16,-4-1-1 0,-3-7 1 16,2-9-1-16,-7-7 0 15,-6-1 1 1,-8-4 0-16,-8 4 0 0,-11-1 0 16,-8 6 0-16,-13-4 1 15,-11-3 1-15,-6-2 0 16,-9 2 3-16,-10 5 1 15,-9-1 2-15,-11-3 1 16,-8-3 2-16,-8-5 0 16,-6-3 0-16,-8-1 0 15,-5 2-1-15,-9-1 1 16,-8-1-2-16,-8-3 1 16,-8-3-1-16,-3-2 1 15,-6-4 0-15,-5 0 1 16,-10 4-3-16,-6 5 1 15,-6 0-3-15,-10 4 0 16,-6-8-1-16,-5 2 1 0,-5 6-3 16,-5-4 1-1,-8-5-2-15,-8 0 0 0,-4 10-1 16,-7-2 1-16,-7 4 0 16,-9 2 0-16,-7-1 0 15,-7 5 0-15,-7-1 0 16,-12 0 1-16,-9 0-3 15,-8 2 1-15,0 0-1 16,0 1 0-16,-2 4-1 16,-6-1 1-16,-6 2-1 15,-3 5 1-15,1 2-1 0,-3 6 1 16,-5-2-1-16,0 7 1 16,-5 0 0-16,-4 6 0 15,-1 1 0-15,-3 1 0 16,-1 6 2-16,2-3 0 15,-2 1 1-15,2 4 1 16,0 3 1-16,1 3 0 16,-3 6 1-16,5-4 0 15,3 1-1-15,-1-3 0 16,-2 3-1-16,5-3 1 16,10-3-3-16,-3 0 1 15,3-3-1-15,1 7 0 16,9 1-1-16,5-1 1 15,0 1-1-15,-1 7 0 16,1 9-1-16,2 9 1 16,-1 4-1-16,2-9 0 0,186-37-1710 15</inkml:trace>
  <inkml:trace contextRef="#ctx0" brushRef="#br0" timeOffset="5431.18">14808 3710 1276 0,'0'0'0'0,"0"0"33"0,35 6 1 0,-1-1 26 0,4 2 1 0,-4 1-12 0,-1-1 0 15,5 7-27-15,2-2 1 16,6-5-7-16,7 3 0 15,5 3-4-15,6 2 1 16,1 2 0-16,-2 2 0 16,-1 2 0-16,-2 0 1 15,4 0 0-15,-1 0 0 16,2-9 5-16,-1-4 0 0,-8-4-5 16,-3-11 1-16,-5-7-13 15,-6-10 1-15,-42 24-1366 16</inkml:trace>
  <inkml:trace contextRef="#ctx0" brushRef="#br0" timeOffset="5814.81">16473 3314 1534 0,'0'0'0'16,"19"-21"5"-16,-5 6 1 15,-5 6 7-15,-9 9 0 16,13-3 59-16,-13 11 0 16,-9 11-12-16,-4 16 1 15,-6 10-9-15,-4 12 1 16,-9 10-13-16,-3 11 0 16,-5 0-13-16,-5 5 1 15,0 7-8-15,-1-3 0 16,0-8-2-16,0 8 0 15,4-1-5-15,1 6 0 16,1 5-2-16,1-2 0 0,3-12-3 16,1-8 1-16,0-13-4 15,1-5 1-15,4-3-3 16,4-13 1-16,5-13-2 16,5-9 0-16,11-9-2 15,1 3 0-15,4-13-1680 16</inkml:trace>
  <inkml:trace contextRef="#ctx0" brushRef="#br0" timeOffset="6232.48">16708 4034 1422 0,'0'0'0'0,"0"0"25"0,5 3 0 0,-5-3-5 0,0 0 1 0,12 4 26 0,8-4 0 0,15-7-13 0,0-7 0 0,2-10-5 15,6 0 0-15,6-6-4 16,6 1 1-16,6 5-4 16,-2 3 1-16,-10 3-5 15,-9 8 0-15,-15 8-4 16,-4 8 1-16,-3 0-3 15,-4 8 1-15,-5 2-11 16,-9 5 1-16,0-21-1446 16</inkml:trace>
  <inkml:trace contextRef="#ctx0" brushRef="#br0" timeOffset="6564.46">16884 4228 1265 0,'0'0'0'16,"-5"7"6"-16,5-7 1 15,-2 8 18-15,2-8 0 16,2 9 3-16,6-4 0 15,8-1-1-15,11-8 0 16,13-6-2-16,6-6 1 16,7-1-3-16,2-4 0 0,-4 6 11 15,-2-3 0 1,-6-1-1-16,-6 5 1 0,-13 2-3 16,-2 4 0-16,-8 4-14 15,3-4 0-15,-17 8-1342 16</inkml:trace>
  <inkml:trace contextRef="#ctx0" brushRef="#br0" timeOffset="7431.89">18293 3683 1377 0,'-1'7'0'15,"-3"13"-37"-15,-5 10 0 16,-8-1-58-16,2-1 1 16,-2-7 106-16,3-1 0 15,1-2 15-15,5-3 0 16,2-3 23-16,3 6 1 15,1 2 1-15,2-2 1 16,2-3-17-16,3-3 1 16,6 1-7-16,4-1 1 15,8 2-2-15,7-11 1 16,7-6-5-16,4-15 0 16,5-6-5-16,1-14 0 0,-1-7-4 15,-5-5 0-15,-6-2 5 16,-7-4 1-16,-6 1 3 15,-8 0 0-15,-14-2 3 16,-6 3 1-16,-6 4-4 16,-11 5 0-16,-10 7-3 15,-6 7 0-15,-7 5-4 16,-2 7 0-16,2 8-4 0,1 4 1 16,6 7-6-16,2 12 1 15,5 6-4-15,2 9 0 16,7 3-3-16,7 10 1 15,6 11-3-15,3 7 0 16,3-1 0-16,4 0 0 16,4-4 0-16,3-6 0 15,5-7-1-15,2-5 1 16,-2-8-1-16,-3-3 0 16,0-6 0-16,0-3 0 15,-9-6 0-15,0-9 1 16,9 0 1-16,1-10 0 15,8-11 1-15,3-5 1 16,2-7 2-16,0-3 0 16,2 1 1-16,3 2 0 15,2 6 2-15,0 6 0 16,-11 0 0-16,2 7 1 0,-7 7-3 16,4 7 1-16,0 7-3 15,-4 7 0-15,4 10 0 16,-8 2 0-16,-1 5-2 15,0 2 1-15,-2-10-2 16,2-4 1 0,3-2-2-16,4-1 1 0,3-8-1 15,6-4 0-15,12-8 0 16,7-4 0-16,9-8-1 16,5-5 1-16,7-12-1 15,1 1 0-15,-66 32-1648 16</inkml:trace>
  <inkml:trace contextRef="#ctx0" brushRef="#br0" timeOffset="7882.34">19373 3266 1007 0,'9'0'0'0,"14"-9"16"0,8 0 1 0,5-6 74 0,-1 3 0 0,5-2-36 0,3 2 1 0,4 5 26 16,6 1 0-16,5 3 1 0,6-6 1 15,7-6-20-15,-3 1 1 16,-9-2-27-16,-8 1 0 15,-4 1-28-15,-11 2 0 16,-13 5-10-16,-13 2 1 16,-5 0-6-16,-10-6 1 15,5 11-1407-15</inkml:trace>
  <inkml:trace contextRef="#ctx0" brushRef="#br0" timeOffset="8248.32">19747 2816 1433 0,'0'0'0'0,"9"0"-7"15,-9 0 0-15,5 0-21 16,-5 0 1-16,9 15 37 15,-1 3 0-15,1 2 30 16,-2 4 0-16,-1 9 11 16,-1 0 1-16,2 9-4 15,0-1 1-15,-3 10-15 16,1-3 1-16,-2-7-6 16,8-8 0-16,7-3-8 15,-1-1 1-15,-6-5-7 16,-2 1 1-16,5 4-5 0,2-5 0 15,-2-6-3-15,-7-6 0 16,-7 3-3-16,-7-6 0 16,7-9-1440-16</inkml:trace>
  <inkml:trace contextRef="#ctx0" brushRef="#br0" timeOffset="14880.54">20876 2733 951 0,'0'0'0'0,"0"0"18"0,0 0 0 0,19 26 29 0,-10-14 1 0,0 3-47 0,1 3 1 0,3 6 2 0,-1 2 0 15,-3-2-4-15,0 0 1 16,-2 14 1-16,0 7 1 16,-6 9 5-16,-1 0 1 15,-1-1 8-15,1 1 0 16,-4-1 4-16,2-2 1 15,2-3 9-15,2-3 1 16,3-10 4-16,3-4 0 16,-3-9-2-16,-2-3 1 15,-3-10-9-15,0-4 0 16,0-5-6-16,6 11 0 16,-6-11-6-16,0 0 0 15,7-4-1-15,0-11 1 0,7-15 2 16,2-6 0-16,-2 1 0 15,0-1 0-15,5 0-4 16,4-3 1-16,4 1 0 16,3 5 0-16,5 1-6 15,2 4 0-15,-5 4-4 16,-4 6 1-16,-7 6-3 16,-7 9 1-16,6 3-2 15,-1 3 0-15,-3 4 0 16,0 2 0-16,5 8 0 15,2 7 0-15,-2 2-1 0,-3 2 1 32,-4-11-2-32,0 2 1 0,2-1 0 0,0 2 0 15,-7-4 1-15,-9-2 0 16,-11 10 2-16,-8 0 1 16,-11 6 3-16,-11-1 1 15,-3 1 6-15,-5-3 0 16,-3 3 2-16,-4-10 1 15,-1-4-2-15,6-4 0 16,18-7-3-16,8-5 0 16,7-5-3-16,11-19 1 15,7 24-1374-15</inkml:trace>
  <inkml:trace contextRef="#ctx0" brushRef="#br0" timeOffset="15513.99">21892 2774 884 0,'0'0'0'0,"0"0"13"0,0 0 1 0,0 0 16 0,0 0 1 0,0 0 1 0,0 0 1 0,0 0-8 0,33 12 0 0,1-10 14 0,4 5 1 0,1 5 7 16,-7 5 1-16,0 4 8 15,0 0 1-15,5 6-11 16,3 3 1-16,2 6-13 16,1-3 1-16,1 0-8 15,2-4 1-15,0-3-6 16,-2-1 1-16,0-5-3 15,-7-4 0-15,-12-4-2 0,-10-3 1 16,-4-4-7-16,-11-5 0 16,9 0-6-16,-9 0 0 15,0 0-1318-15</inkml:trace>
  <inkml:trace contextRef="#ctx0" brushRef="#br0" timeOffset="15831.26">22505 2741 1534 0,'0'0'0'16,"0"-8"3"-16,0-1 1 16,0 2 24-16,0 7 1 15,0 0 19-15,-7-5 1 16,7 5-14-16,-7 8 0 15,0-2-4-15,-5 9 0 16,-7 9-5-16,-3 6 0 0,-1 6 7 16,-1 11 0-16,-3 7-11 15,-1 6 1-15,2 2-9 16,3 4 0-16,0-4-4 16,2-4 0-16,1 0-3 15,-3 5 0-15,-7-1-2 16,-10-22 1-16,40-40-1554 15</inkml:trace>
  <inkml:trace contextRef="#ctx0" brushRef="#br0" timeOffset="19113.87">18251 4562 918 0,'0'0'0'0,"0"0"37"0,0 0 0 0,0 0 43 0,0 0 0 0,0 0-19 0,0 0 1 15,0 0-26-15,7-18 1 16,23-1-15-16,11-3 0 16,13-9-6-16,4-4 1 15,9-5-11-15,4-1 0 16,0 3-2-16,-6 1 0 16,2 8 0-16,-2 5 0 15,-5 3 1-15,-10 4 0 16,-15 5 1-16,-12 3 0 15,-9 2 0-15,-4 2 1 16,-1 1-2-16,-9 4 1 16,0 0-1131-16</inkml:trace>
  <inkml:trace contextRef="#ctx0" brushRef="#br0" timeOffset="19429.96">18244 4657 1153 0,'0'0'0'0,"0"0"0"16,-9 7 0-16,9-7 16 0,0 0 0 15,0 0 10-15,0 0 1 16,9-12-3-16,10-4 0 15,15-8 3-15,12-5 0 16,3-1-6-16,11 1 1 16,9-4 7-16,1-4 1 15,-1-1-5-15,2 2 1 16,1 12-6-16,2 10 0 16,-3 11 1-16,-8-1 0 15,-63 4-1203-15</inkml:trace>
  <inkml:trace contextRef="#ctx0" brushRef="#br0" timeOffset="21230">21355 4103 291 0,'0'0'0'0,"0"0"-1"0,0 0 1 0,0 0 2 0,0 0 1 0,-19-12 69 0,12 3 0 15,0 6 43-15,7 3 1 16,-7-12-30-16,7 12 1 16,-11-9-14-16,4 4 1 15,7 5-18-15,-5-10 0 16,5 10-9-16,-4-6 1 0,4-2-14 15,9-1 0-15,12-6-7 16,8-3 0-16,8-3-5 16,7 1 1-16,5-5-3 15,4 5 0-15,5 1-4 16,-1 1 1-16,-10 4-5 16,-11 4 0-16,-15 8-1 15,-9 4 0-15,-3 2-3 16,-14 8 0-16,-8 8-3 15,-11 5 1-15,-13 4-3 0,-11 4 0 16,48-33-1140-16</inkml:trace>
  <inkml:trace contextRef="#ctx0" brushRef="#br0" timeOffset="21436.1">21200 4152 1254 0,'0'0'0'16,"18"-4"12"-16,12-5 0 15,24-3-6-15,12-7 0 16,-3 2-6-16,10 1 0 16,11-1 3-16,3-4 0 15,-13-5 10-15,-11 2 0 16,-63 24-1005-16</inkml:trace>
  <inkml:trace contextRef="#ctx0" brushRef="#br0" timeOffset="28746.25">20064 9239 1153 0,'0'0'0'0,"0"0"29"0,0 0 1 0,0 0 23 0,0 0 1 0,0 0-16 0,0 0 0 15,0 0 82-15,-16-15 1 16,16 15-96-16,0 0 0 16,-8-12-8-16,4 5 0 15,-1-2-6-15,-1 1 0 16,6 8-3-16,-8-9 0 15,8 9-1-15,-2-12 1 16,-3 5-1-16,-1 0 0 0,-1 0 0 16,2-2 1-16,-6-3 2 15,-5-7 1-15,-8-2 5 16,-8 1 0-16,0-1 3 16,-3 2 0-16,-6 3 0 15,-4-3 0-15,-5 5-3 16,-5 2 1-16,1 5-5 15,-11 2 1-15,-13 0-1 16,-5 2 1-16,-2 3-2 16,-1 0 0-16,1 8 1 0,-5 4 0 15,-8 0-1-15,-1 4 1 16,2 6-2 0,-2 6 1-16,-3-4-1 0,1 6 0 15,6 4-1-15,0 6 1 16,5 7 0-16,-2 3 1 15,2-1-1-15,9-1 0 16,14 6 0-16,10-1 0 16,11 3-1-16,13 4 1 15,10 6-5-15,12 2 0 16,11-3-2-16,9-2 0 16,11-3-2-16,8-3 1 15,9 2-2-15,11 0 1 16,8 2-1-16,11-6 0 15,14 2 0-15,4-5 0 16,7-9 0-16,6-3 0 0,15-7 0 16,2-7 0-16,10-5-1 15,7-6 0-15,6-10 0 16,7-3 0-16,-1-7 0 16,1-5 1-1,-7-3-1-15,-4-6 1 0,-4-3-1 16,-12-8 1-16,-10-4-1 15,-13-1 1-15,-7 2 0 16,-5-5 0-16,-12-7 0 16,-11-7 0-16,-16-1 0 15,-11-3 1-15,-6-1 0 0,-8 0 1 16,-5 0 0-16,-7 2 1 16,-10 3 1-16,-2 2 1 15,-4 3 1-15,-4-2 1 16,-2 8 1-16,-3 3 1 15,-7 0 1-15,-3 5 1 16,-7 5-1-16,-8-5 1 16,-4-8 1-16,-4-1 0 15,-2 4-3-15,-4 3 1 16,-5-3-1-16,-5 2 0 16,-7 7-2-16,-5 4 1 15,-4 8-2-15,-9 5 0 16,2 7-1-16,-5 10 0 15,-7 11-2-15,0 6 0 16,5 13-3-16,7 11 0 16,-4 12-1-16,13 0 0 0,81-58-1820 15</inkml:trace>
  <inkml:trace contextRef="#ctx0" brushRef="#br0" timeOffset="30378.35">25829 9129 1265 0,'0'0'0'0,"0"0"33"0,0 0 0 0,0 0 19 0,0 0 1 0,0 0-15 0,0 0 0 16,-18 12-3-16,18-12 1 16,0 0-15-16,0 0 1 15,-7 5 2-15,7-5 0 16,0 0 0-16,-7 0 0 15,7 0 0-15,-2-9 0 16,2 9-3-16,-7-7 1 16,7 7-2-16,-12-5 0 15,3 0-4-15,-2 3 1 16,1 1-5-16,-8 1 0 16,-10-4-5-16,-9-1 1 15,0 7-2-15,-2 1 0 16,-3 4-1-16,-2 5 1 15,1 7-1-15,3 4 1 16,1 3-1-16,-2 0 0 16,-1 6-1-16,0 3 1 15,1 0-2-15,4-6 1 0,3 2-2 16,4 0 0-16,2-1-1 16,5-2 0-16,0-1-1 15,6 4 1-15,-1 4-1 16,6 0 1-16,5-3-1 15,3 5 1-15,4 6 0 16,0 0 0-16,0-1 1 16,5-4 1-16,4 0 1 15,2 2 1-15,5 5 1 16,0-2 1-16,3 4 3 0,4 3 1 16,5-3-5-16,4 1 1 15,3-6-4-15,2-2 1 16,4-1 0-16,1-2 0 15,2-4 1-15,2-1 1 16,4 1 0-16,4 0 0 16,10-7-3-16,4 2 1 15,5 0-1-15,1-3 0 16,3-5-1-16,3-1 1 16,5-2-1-16,3-2 1 15,2 1-1-15,1-4 1 16,-1 0-1-16,2 0 0 15,5-3 1-15,-2 0 0 16,-6-8-1-16,1 1 1 16,3 2 0-16,2-3 0 15,1-4 0-15,-5-1 0 0,-1 3-1 16,0-6 1 0,0-2 0-16,-2-3 0 0,-3-2 1 15,-2 2 1-15,0-2 2 16,-2 0 0-16,0-5 2 15,-2-1 0-15,-1-3 0 16,-2 1 1-16,1-3-5 16,1 1 1-16,-4-5-1 15,-5-1 0-15,-7-1 7 16,-2 2 1-16,0-6 3 0,0 2 1 16,-2 0-4-1,0-3 1-15,-2-9 11 0,-4-4 1 16,-6 3-12-16,-4 1 1 15,0 0-6-15,-1 2 1 16,-6-1-3-16,-3-1 0 16,-4-1-3-16,-5 1 0 15,-5 0 0-15,-6 0 0 16,-5-2-1-16,-5 2 1 16,-8-4-4-16,-6 4 1 15,-9 2-1-15,-7-2 0 16,-8-2-2-16,-4-1 1 15,-4-4-5-15,-7 0 0 16,-8 4-5-16,-8 1 0 16,-8 2 5-16,-7 3 0 15,-6 3 3-15,-14 4 0 0,-20 7 1 16,-15 8 1 0,-17 4 0-16,-24 6 1 0,-21 4 0 15,-22 8 0-15,-19 8 0 16,-17 10 0-16,-20 0 0 15,-9 15 0-15,-14 13 0 16,-24 13 0-16,-24 10 0 16,-12-5 0-16,360-66-1804 15</inkml:trace>
  <inkml:trace contextRef="#ctx0" brushRef="#br0" timeOffset="35745.18">19431 13365 1366 0,'0'0'0'0,"0"0"38"0,18-12 1 0,-18 12 56 0,0 0 0 0,1-10-29 0,-1 3 1 16,-1 0-27-16,1 7 1 15,0-11-12-15,-4 4 0 16,1 1-8-16,3 6 1 16,-11-11-5-16,-1 8 0 15,-4 1-1-15,-9-1 0 16,-10 3-4-16,0 3 0 15,5-3-2-15,-2 0 1 16,-9 0 2-16,-3 0 0 16,-2 0 3-16,-3 0 0 15,-6 0 0-15,1 0 1 0,-5 2-1 16,5 3 1-16,-3 0-3 16,6 5 1-16,5 8-6 15,0 3 1-15,2-1-4 16,-3 3 0-16,1 3-4 15,-2 1 0-15,0 5-2 16,3-1 1-16,6-4-1 16,4-1 0-16,5 4 0 15,0-1 0-15,5-1-1 16,2 0 1-16,2 3 0 0,3 0 0 16,8-9 0-16,-5 4 0 15,0 4 0 1,0-1 0-16,5-6 0 0,1 3 1 15,0 7-1-15,0-2 0 16,4-9 0-16,3 4 0 16,2 10 0-16,7 3 0 15,4-3-1-15,5 0 1 16,0 1-1-16,0-3 1 16,3-1-1-16,4 2 1 15,3 3-1-15,4 0 1 16,7-2-1-16,0 1 0 15,8 2 0-15,4 3 0 16,7-1 0-16,3-3 0 16,-3-5 0-16,1-3 1 15,2-4-1-15,7-2 1 16,6-2-1-16,4-1 1 0,7-2-1 16,3-3 1-16,2-2-1 15,6-4 1-15,5 0-1 16,3-1 1-16,-1 0-1 15,4-6 0 1,10-1 0-16,-2-2 0 0,-5-2-7 16,-1-1 0-16,-107 3-1651 15</inkml:trace>
  <inkml:trace contextRef="#ctx0" brushRef="#br0" timeOffset="36629.08">20615 14826 1769 0,'31'-2'0'0,"50"-5"32"0,27-2 0 0,10 4 13 0,6 2 1 0,4-1-31 0,3 4 1 0,5 4-13 0,1-1 1 0,-4-1-3 0,1-2 0 16,3 2 0-16,8 3 0 16,-6 2 0-16,-1 1 0 15,-2-1 0-15,3 0 1 16,6-2 0-16,-4-1 1 16,-9-1 0-1,0 1 0-15,1-2 0 0,-1-4 0 16,0-3 0-16,-1-2 1 15,-6 0-2-15,0-2 0 16,2-3-1-16,2-2 1 16,-2-1-1-16,-3-1 0 15,1 4 0-15,0 0 0 16,-9-2 0-16,1-2 1 0,-1 1 0 16,-5-1 0-16,-7-3 0 15,-8-2 1-15,-3-1 0 16,-5-4 1-16,-5-2 2 15,-9-1 1-15,-14-1-1 16,-7 3 0-16,-5-1 3 16,-6-3 1-16,-7-5 1 15,-6-4 1-15,-6-2-1 16,-6-4 0-16,-3-5-2 16,-5-1 0-16,-5 2-1 0,-8 4 1 15,-5 2-3-15,-5 1 0 16,-2 0-2-1,-5-4 1-15,-9 0-2 0,-3-3 1 16,-3-7-3-16,-8 0 1 16,-2 3-2-16,-8 4 1 15,-10 3-1-15,-8 2 1 16,-6 2-1-16,-3 5 0 16,-7 7 0-16,-9 1 0 15,-12 3 0-15,-6-3 0 16,-3 6 0-16,-7 3 0 15,-4 2-1-15,-5 0 1 16,-14-2-1-16,-6-1 1 16,4-1-1-16,-7 6 1 15,-9 3-1-15,-3 2 1 16,-4-2-1-16,-7 2 1 16,0 5 0-16,-1 6 0 0,1 1 0 15,0 0 0 1,4 0 0-16,-1 0 0 0,-6 3 0 15,-1-1 0-15,1-2 0 16,-1 0 0-16,1 2 0 16,3-2 1-16,7 0 0 15,2 1 1-15,2 4 0 16,-1 2 0-16,-1-3 1 16,4 8 0-16,6 5 2 0,4 6 0 15,4 4-1-15,-3 8 1 16,-6 8 1-16,-4 2 1 15,-1 7 0-15,-1 5 0 16,2 6-1-16,2 4 0 16,0 4-4-16,-5-12 0 15,169-59-1692-15</inkml:trace>
</inkml:ink>
</file>

<file path=ppt/ink/ink11.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5-10T10:40:12.892"/>
    </inkml:context>
    <inkml:brush xml:id="br0">
      <inkml:brushProperty name="width" value="0.05292" units="cm"/>
      <inkml:brushProperty name="height" value="0.05292" units="cm"/>
      <inkml:brushProperty name="color" value="#FF0000"/>
    </inkml:brush>
  </inkml:definitions>
  <inkml:trace contextRef="#ctx0" brushRef="#br0">18392 15089 1254 0,'0'0'0'0,"0"0"29"15,0 0 1-15,0 0 22 0,-12-18 1 0,12 18 2 0,-11-6 0 0,-3 4-25 0,-5 0 0 16,-3 0-12-16,0-3 1 15,-3 7-6-15,2 1 1 16,3-1 0-16,3 0 1 16,-4-2 21-16,-2 0 1 15,-4 0-3-15,3-2 1 16,8 0-11-16,-2-3 1 16,-7 5-8-16,-5 0 1 15,-1 0-6-15,2 2 0 16,3 3-5-16,1 4 0 0,-1 5-1 15,-1-2 1-15,4-4-1 16,2 1 1-16,2-4-2 16,-6 6 1-16,0 2-2 15,-1 1 1-15,8-2 1 16,-1 2 0-16,-16 4-4 16,3 2 1-16,0-2-2 15,4 1 0-15,2 0-1 16,-1 1 1-16,1 3-1 15,-1 1 1-15,4 0 0 0,4-1 0 16,3-4 0-16,0 0 1 16,-2 3-1-16,4 1 1 15,0-1-1-15,4-3 1 16,1-3-1-16,2 0 0 16,-6 1-1-16,3 0 1 15,3-1 0-15,5-6 0 16,-2 1-1-16,3 2 1 15,-3 6-1-15,4 4 0 16,0-4 0-16,0 0 0 16,5 4 0-16,4 1 0 15,2 2 0-15,-1 3 1 16,3 4-1-16,3 0 0 16,-4-2 0-16,2-2 1 15,4 1 0-15,3 1 0 16,4 0 0-16,1 0 1 0,2 0 0 15,4-1 0 1,3-4-2-16,2-4 0 0,4-4-3 16,-4-5 0-16,-2 0-7 15,2-3 1-15,4-1-11 16,3-2 1-16,2-1 2 16,3 1 1-16,4-1 11 15,4-1 1-15,1 3 4 16,-2 5 1-16,-5 0 10 15,2 1 1-15,4-2 6 16,1-3 1-16,2-6-1 0,0 1 1 16,0 1 1-16,-2 0 1 15,-7-1-7-15,2-6 1 16,-2-3-2-16,6 0 0 16,3 1 2-16,1-1 0 15,-1-4-2-15,-5 1 1 16,-5 1-2-16,-5-2 0 15,1-3-3-15,2 0 1 16,-4 0-3-16,0-2 1 16,0-3-2-16,-7-1 0 15,-9 4 1-15,1-1 0 16,-3-4 1-16,-1 0 1 16,-11 5 1-16,-5-2 0 15,0-4 2-15,-1-3 0 16,-2 2-1-16,-5-1 1 15,1-8-1-15,-4 1 0 16,-5 5-3-16,-1-2 1 16,-3-7-1-16,-7 0 0 0,4 5-2 15,-3 4 1-15,1 2-3 16,0-3 1-16,0-4-3 16,0 0 0-16,2 3-1 15,-2 1 0-15,-7-7-1 16,-2-1 0-16,3-2 0 15,0 4 0-15,-1 3 0 16,-1 2 0-16,-1-1 0 16,-3-1 0-16,1 0 0 15,3 2 0-15,-1 0 0 16,0 2 0-16,1 2 0 0,-5 1 0 16,-4-2 0-16,-4-1 1 15,0 0 0-15,-4 1 1 16,1 1 0-16,-1 3 1 15,4 2 1-15,2 1 0 16,-1 0-1-16,-1 1 1 16,0 3 0-16,-3 1 1 15,-4 3 1-15,-6 2 0 16,-4 8 2-16,-1 5 0 16,-1 7-1-16,-1 5 0 15,1 5-1-15,-4 4 0 16,-11 3 0-16,-1 0 0 15,1 0-2-15,4 4 0 16,-2 3-2-16,-1-12 0 16,70-26-1913-16</inkml:trace>
  <inkml:trace contextRef="#ctx0" brushRef="#br0" timeOffset="2505.11">4232 5432 526 0,'0'0'0'0,"0"0"24"0,-18 0 1 0,18 0 52 0,-14 4 0 0,-4-4 6 0,1 1 1 0,-5-2-14 0,3-3 1 15,-2-4-27-15,-2-1 1 16,-2-3-15-16,-1-4 0 16,3 2-1-16,0 2 1 15,2-3-1-15,1 1 0 16,-1-2-7-16,-5 4 1 16,-3 5-3-16,3 7 0 15,-2 4-2-15,1 4 1 16,-4 8-4-16,-1 1 1 15,0 2-3-15,0 4 1 16,-3 4-1-16,-2 3 1 16,5 1 0-16,0 4 0 15,6 1-1-15,0 9 0 0,6 5-6 16,3 0 0-16,-1 7-5 16,4-3 1-16,1-5-2 15,5 1 0-15,2-5-1 16,1 1 1-16,7-1-1 15,1 2 0-15,6-2 0 16,0-5 1-16,5-2-1 16,5-5 1-16,6-7 0 15,7-2 1-15,5 0 1 16,4 1 1-16,8-1 6 16,-3-3 0-16,-2-4 5 0,2 4 1 15,-2-1-2-15,7 1 1 16,2 0-5-16,7-2 0 15,7-2-1-15,-4-3 1 16,-8-3-5-16,0-8 0 16,3-6 0-16,0-8 1 15,6 1-2-15,-6-2 1 16,0-6 0-16,-9 3 0 16,-3-6 3-16,-5 0 0 15,-6 0 2-15,-3-3 0 16,-4-3 6-16,-5 1 0 15,0-4 3-15,-2-3 0 16,2-3-1-16,0 0 1 16,0-2-1-16,0-1 1 15,-2 3 1-15,-7 7 0 16,-5 4-4-16,-4 8 1 16,-1 2-5-16,-8-6 1 0,-1-3-4 15,-4-1 1-15,-5 5-3 16,-4-1 0-16,-4-3-2 15,-10-2 1-15,-7-2-1 16,2-1 1-16,-4-6 0 16,1-1 0-16,-6-1-1 15,0 3 0-15,-3-3 0 16,-4 8 1-16,-2-1-2 16,2 6 1-16,2 3 0 0,-2 6 0 15,4 6-1-15,-2 6 1 16,-11 3-1-1,-3 3 0-15,-8 6-4 0,-3 6 1 16,-5 15-1-16,-14 11 0 16,95-41-1620-16</inkml:trace>
  <inkml:trace contextRef="#ctx0" brushRef="#br0" timeOffset="56443.4">22964 8644 515 0,'0'0'0'0,"0"0"6"0,0 0 0 0,0 0 10 0,0 0 1 0,0 0 2 0,0 0 1 0,0 0 27 0,0 0 0 15,0 0-24-15,0 0 0 16,25 4 14-16,-18-4 0 15,9 0 8-15,1-2 0 16,-3-2 8-16,-1-1 1 16,4-2-5-16,5-1 0 15,-1-1-7-15,0-1 0 16,2 1-4-16,2-1 0 16,1-3-4-16,0 1 1 15,-1 4-7-15,3 1 0 16,9-5-4-16,-3 3 0 15,-1 4-6-15,1-2 1 0,-1-2-2 16,1-3 0-16,-4-2-3 16,-2 2 1-1,-1 0-2-15,-3-7 0 0,-1 2-4 16,-2 3 1-16,-1 3-1 16,-4 6 0-16,-7-2-2 15,-9 7 0-15,0 0-1221 16</inkml:trace>
  <inkml:trace contextRef="#ctx0" brushRef="#br0" timeOffset="57195.97">23155 8734 974 0,'0'0'0'0,"12"-5"31"0,-1-2 0 0,-3 5 25 0,3-5 1 0,3-3-2 0,5-2 1 15,3 0-15-15,4 0 1 16,8-4-17-16,3 0 0 15,1 3-8-15,3 1 0 16,3-4-2-16,-7 4 1 16,-5 0-3-16,-4-2 0 15,0-2-3-15,1 2 0 0,-10 4 4 16,2 3 0-16,-5 4 1 16,-5-1 0-16,-4-1-6 15,-7 5 0-15,0 0-1194 16</inkml:trace>
  <inkml:trace contextRef="#ctx0" brushRef="#br0" timeOffset="57576.68">23176 8776 996 0,'0'0'0'0,"9"0"32"0,-1-6 1 0,6-6 14 0,6-3 1 16,5-4 2-16,5 0 0 0,1 1-20 0,3 6 0 0,1 0 1 0,4 4 0 0,3-5-18 16,-3-2 0-16,-11 1-7 15,-1 2 1 1,-27 12-1070-16</inkml:trace>
  <inkml:trace contextRef="#ctx0" brushRef="#br0" timeOffset="60426.09">24432 8658 974 0,'0'0'0'0,"0"0"43"0,24-2 1 16,3-5 35-16,6 0 0 0,4 0-17 0,6 2 0 0,6-3-23 0,4 1 0 0,3 2-16 0,1-4 0 15,-1-3 21-15,-8 3 0 16,-4-3 17-16,-5 3 0 16,-7 2 16-1,-6 2 0-15,-5 2-47 0,-5-1 0 16,-9 4-16-16,-7 0 1 16,0 0-1455-16</inkml:trace>
  <inkml:trace contextRef="#ctx0" brushRef="#br0" timeOffset="60959.61">24601 8713 492 0,'0'0'0'0,"0"7"18"0,0-7 1 0,0 0 26 0,0 0 0 0,0 0 1 0,9 4 0 0,0-4-1 0,5 0 0 15,5 0 26-15,11-2 1 16,12 0 13-16,4-1 0 16,4-1-10-16,-3 3 0 15,-1-3-21-15,0-4 1 16,0-1-14-16,2-2 1 15,-48 11-1134-15</inkml:trace>
  <inkml:trace contextRef="#ctx0" brushRef="#br0" timeOffset="69674.8">28665 8679 1063 0,'0'0'0'0,"19"17"42"0,-3-5 1 0,-2-3 48 0,2 3 1 0,5 9-37 0,1-4 0 0,-3-7-25 15,0 1 0-15,4 4-12 0,0-6 0 16,-5-9-6-16,-4-3 0 16,2-3 1-16,1-6 1 15,3-14 11-15,1-1 0 16,0-6 3-16,2-2 1 15,7-8 2-15,7-4 1 16,9-7-8-16,7-3 1 16,10-8-8-16,6-3 0 15,2 2-3-15,-2 9 0 16,-8 12-12-16,-11 11 0 16,-50 34-1407-16</inkml:trace>
  <inkml:trace contextRef="#ctx0" brushRef="#br0" timeOffset="70291.11">27120 9579 1467 0,'0'0'0'0,"0"0"-3"0,0 0 0 0,0 0-20 0,10 20 1 0,-4-4 26 0,1 10 0 16,0 7 10-16,-2 5 1 16,0 0 16-16,2-7 0 0,-1-10 14 15,-1-9 1-15,2-3-8 16,4-6 0-16,5-6-6 15,10-18 1-15,13-17-1 16,12-14 0-16,19-14-4 16,13-10 1-16,13-5-5 15,6-11 0-15,13-7-14 16,-1-5 0-16,-114 104-1462 16</inkml:trace>
  <inkml:trace contextRef="#ctx0" brushRef="#br0" timeOffset="76956.82">23747 10278 1142 0,'0'0'0'0,"0"0"34"0,0 0 1 0,0 0 34 0,0 0 0 0,0 0-18 0,0 0 1 16,0 0-22-16,0 0 0 15,0 0-14-15,-23-14 1 16,11 14-6-16,-2-7 0 15,-4 2-3-15,-3-4 0 16,-4 1 2-16,-5-3 1 0,-3-1-4 16,-6 0 0-16,-5 3 0 15,-4 1 0-15,-1 2 0 16,-8 1 0-16,1 10-3 16,-6 1 0-16,1 2 0 15,-6 1 0-15,-9 1 1 16,0-1 0-16,4 0-2 15,3 3 1-15,5-4-1 16,-3 3 0-16,-5-1-1 16,-2 1 0-16,0-3-2 15,5 1 0-15,5 5 0 16,-3 1 0-16,-1-1 0 16,-3 0 0-16,2 5 0 0,0 3 0 15,8 1 0-15,3-1 0 16,1-1 2-16,1 2 0 15,-3 4 2-15,5-1 1 16,4 7 2-16,8 0 0 16,5-2 1-16,5 2 0 15,8 2 0-15,4-2 1 16,4 0-2-16,2-1 0 16,4 6 0-16,4 4 0 15,5 6-3-15,2-3 1 16,5 6-2-16,1-10 1 15,0-4-1-15,2-8 0 16,6 4 0-16,7-4 1 16,6 2 0-16,4 1 0 15,3-1 0-15,4 0 1 16,1-2-3-16,6 2 0 0,0 2-2 16,3 4 0-16,1 1 0 15,1-5 0-15,9-1 0 16,5-6 0-16,7-1 0 15,4-5 0-15,0-4 0 16,2 0 1-16,5-1-1 16,3-1 1-16,4-4 0 15,2 1 0-15,-1-1 0 0,5 1 0 16,10-1-1-16,-1 0 1 16,-8 1 0-16,4-1 0 15,6-1 0-15,-1-2 0 16,-2 0 1-16,-1-1 0 15,8 0-1-15,-2 1 1 16,-5 0-1-16,-1-1 1 16,2 1-1-16,1-3 1 15,-3 4-1-15,-3 5 1 16,-5 2-1-16,4 1 0 16,-2-1 0-16,-3 3 1 15,-10 1-1-15,-3 1 0 16,2 1-1-16,2-3 1 15,-2-5-1-15,-4-4 1 16,-1-4-1-16,3-1 1 16,9-1-1-16,0-1 0 0,-5-4 0 15,-3 0 0-15,0 1 0 16,2-1 0-16,8 0-1 16,0 2 1-16,-6-7 0 15,2 4 0-15,6 1 0 16,3 0 1-16,0-1 2 15,0 1 0-15,2 0 4 16,5-1 0-16,3-4 6 16,3-2 1-16,-1 2 27 15,2 1 0-15,2-10-19 16,2 2 0-16,-1 2-14 16,1 3 0-16,0 1-5 0,-1 1 1 15,-1 0-8-15,0 0 1 16,0 2-3-16,0 3 1 15,0-1-13-15,-2 6 0 16,-2 4 5-16,-5 3 1 16,-5 1-12-16,-2-1 1 15,-2 2 14-15,-6 4 0 16,-8-4 6-16,-2 2 0 16,-1 1 2-16,-4-3 0 15,0-5-2-15,-5 2 1 16,-8 3 1-16,-2 2 1 15,-5-5-1-15,-4-1 0 16,-3 1 1-16,-1 1 0 16,-2 1 0-16,-3-3 0 15,-4-4 0-15,-2-6 1 16,2-1 1-16,2-6 0 0,5-1 1 16,2-3 1-16,3-2-1 15,6-1 1-15,5 4 2 16,3 0 0-16,3-5 0 15,1-1 0-15,0 6 0 16,2-1 0-16,5-1 2 16,0-4 0-16,0 6 0 15,-4 0 0-15,-3 0-1 16,-1-2 0-16,-3 0-1 16,2 0 0-16,2-6-1 15,-1-1 0-15,-6 0-1 0,-4 0 0 16,-1-1 0-16,0-1 0 15,-1 3 3-15,3-3 0 16,3-3-2-16,-2 0 0 16,-5 2 0-16,-6 3 1 15,-6 4-1-15,-2-4 0 16,0-3-1-16,-2 0 0 16,-6-4-1-16,-2 2 1 15,-3-7 1-15,-1-7 0 16,-2-3 0-16,-2-7 1 15,-2-4-1-15,1-3 0 16,-3-3-1-16,-4-3 0 16,-6 1-1-16,-4 0 1 15,-1 8-1-15,-6 4 0 0,-4 3 0 16,-8 0 1-16,-9-3 0 16,-7 2 0-16,-7 3-1 15,-6 5 1-15,-10 5 0 16,-3 3 0-16,-2-3 3 15,-7 2 0-15,-6 5 1 16,-4 4 0-16,-4 2 0 16,-4 3 1-16,-5 5-1 15,-5 2 1-15,-6-1-1 16,-1 5 0-16,-2 8 0 16,-5 0 0-16,-11 0-1 15,-2 0 0-15,0 5-2 0,-5-2 1 16,-5-3-3-16,-6 4 1 15,-5-2-1-15,-5 5 0 16,0-4-1-16,-4 2 1 16,-3-1-2-16,-7 1 1 15,0 4-2-15,-1 1 0 16,3 2 0-16,-1-3 0 16,-3-6-2-16,-2 2 0 15,-1 1 1-15,1 0 0 16,2-6-2-16,5 0 0 15,6-6-1-15,1 0 1 16,0-6 1-16,3 0 1 16,2 0-1-16,4 3 0 15,7 1 0-15,1-1 0 16,-10 6 0-16,4-1 0 16,7 8-1-16,1-3 0 0,1 1-1 15,2 0 1-15,4 1 0 16,10 1 0-16,3-8-1 15,4-1 0-15,3-2-1 16,2-3 1-16,2-2 0 16,5 1 0-16,7 6 1 15,0 0 1-15,-4-2 0 16,2 0 0-16,10 5 0 16,-1 4 0-16,0 7 0 15,2-2 1-15,-1-4-1 0,5-1 0 16,5 1 0-16,1 4 0 15,0 5 1-15,-4 2 1 16,-8-2-1-16,0 4 0 16,2 1 1-16,-1 4 0 15,-2 3 0-15,-4-3 0 16,-4-6 0-16,4-1 1 16,7-8-1-16,-9-12 0 15,-14-9-2-15,-1-23 1 16,105 38-1661-16</inkml:trace>
</inkml:ink>
</file>

<file path=ppt/ink/ink12.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5-10T10:41:55.412"/>
    </inkml:context>
    <inkml:brush xml:id="br0">
      <inkml:brushProperty name="width" value="0.05292" units="cm"/>
      <inkml:brushProperty name="height" value="0.05292" units="cm"/>
      <inkml:brushProperty name="color" value="#FF0000"/>
    </inkml:brush>
  </inkml:definitions>
  <inkml:trace contextRef="#ctx0" brushRef="#br0">21440 5557 1287 0,'0'0'0'0,"0"0"21"0,0 0 1 0,0 0 22 0,0 0 1 15,0 0-14-15,28 15 1 16,-14-9-19-16,1 1 0 0,0 1-7 16,1 8 1-16,9 6-3 15,1 2 1-15,-3 1-1 16,-3-8 1-16,-4-1-1 16,-2-3 0-16,-7-2 1 15,-7-11 1-15,9 2 4 16,-9-2 0-16,8-6 2 15,3-14 1-15,3-20 9 16,6-7 1-16,1-1 6 16,7-4 1-16,4-5 2 0,10-13 0 15,-42 70-1361-15</inkml:trace>
  <inkml:trace contextRef="#ctx0" brushRef="#br0" timeOffset="1233.05">26823 5418 1377 0,'0'0'0'0,"0"0"33"0,0 0 1 0,0 26 11 0,0-5 1 0,-1 5 5 15,-1 2 1-15,-2-2-30 16,1-4 1-16,-1-1-7 16,1-4 0-16,-1-5-3 15,3-3 1-15,1-9-4 16,0 0 0-16,3-7-3 0,11-14 1 16,13-20 0-16,6-9 1 15,8-7 1 1,3-9 0-16,7-14 0 0,0-3 0 15,-7-3-10-15,-3 3 1 16,-8-7-4-16,-4-9 1 16,-29 99-1371-16</inkml:trace>
  <inkml:trace contextRef="#ctx0" brushRef="#br0" timeOffset="3266.53">27219 6727 1119 0,'0'0'0'0,"0"0"-21"0,0 0 0 0,12 17 26 0,-12-17 0 0,-2 9 28 0,0-1 0 16,2-1 9-16,0-7 0 16,-1 9-1-16,1-9 0 15,0 0-6-15,0 0 0 16,-7 5-2-16,7-5 1 15,0 0-5-15,0-5 0 16,15-19 3-16,19-6 1 16,14-3 2-16,13 0 1 15,17-6-17-15,3-5 1 16,2-1-8-16,-83 45-1288 16</inkml:trace>
  <inkml:trace contextRef="#ctx0" brushRef="#br0" timeOffset="14181.65">23155 2878 1567 0,'0'0'0'0,"0"0"48"0,-11 29 0 0,11-13 27 0,2-1 0 0,3 3 2 16,6-1 0-16,3-5-47 0,17-12 0 15,24-14-20-15,17-8 1 16,20-8 2-16,14-8 1 16,12-7-12-16,7-8 0 15,8-10-2-15,-4-6 1 16,-129 69-1561-16</inkml:trace>
  <inkml:trace contextRef="#ctx0" brushRef="#br0" timeOffset="21746.45">10631 10215 1007 0,'0'0'0'0,"0"0"33"0,19-25 0 0,-8 14 30 0,0 1 0 0,-8-1-18 0,2 1 0 16,1 0-6-16,-1 1 0 15,-5 9-14-15,7-9 1 16,-7 9 1-16,0 0 0 15,0 0 13-15,0 0 0 16,0 0 11-16,-12 4 0 16,6-2 3-16,-2-1 1 15,2 4-3-15,-3-5 1 16,9 0-13-16,-8 0 1 16,-1 0-1-16,3 0 0 15,-2 0-7-15,8 0 1 16,-9-8 4-16,9 8 0 15,-9 2 10-15,-3 4 1 16,-4 1-19-16,0 4 1 0,2-4-18 16,1 1 0-16,-2 1-12 15,-3 3 1-15,0-5 2 16,-3 0 1-16,-4-2 2 16,-6 0 0-16,-5-5 4 15,-1 2 0-15,-1 5 2 16,1-4 1-16,-4-1-3 15,4-2 1-15,-4 4-2 16,1 4 1-16,-4 8-2 16,-2 1 1-16,-9 2-4 0,-3 2 1 15,-4 0-2-15,2-1 0 16,0 1 0-16,4 0 0 16,-1 0-1-16,-1 0 1 15,-5-1-2-15,-4 5 1 16,0-5 0-16,3 5 0 15,4 0-2-15,4 3 1 16,-1 2-1-16,-4-8 1 16,-3-6-1-16,-3-6 1 15,7-3-1-15,2 0 1 16,5 2-1-16,2-4 0 16,-2-5 0-16,-2-2 0 15,-3-3 0-15,3 1 0 16,4-1 0-16,3-2 0 15,8 2 0-15,3 3 0 16,5 4 0-16,-5-2 0 0,-7-3-2 16,3-4 1-1,4-2-1-15,6 0 0 0,4 6 0 16,4-1 0-16,2-1 0 16,3 0 0-16,8 3 0 15,1 2 0-15,0 0 0 16,-3 0 0-16,3 0 0 15,2 0 1-15,0 0-1 16,2 0 1-16,5 0-1 16,-9 2 1-16,9-2 0 15,0 0 0-15,-5 4 0 16,5-4 0-16,0 0 0 0,0 8 0 16,0-1 0-16,0 3 0 15,8-1 0-15,3 5 1 16,7 5-1-16,3-3 0 15,-5-3-1-15,-4-6 0 16,-3-3-15-16,0-4 1 16,-9 0-22-16,8-5 0 15,-8 5-8 1,0-12 1-16,0 5 11 0,0 7 0 16,-8-11 17-16,8 11 0 15,-15-8 11-15,7 6 0 16,-1 0 4-16,0 0 0 15,4 2 4-15,5 0 1 16,-13 6 9-16,1 6 0 16,1 8 1-16,-1 10 1 15,10 6-2-15,2 4 1 0,2 2-4 16,5-3 1-16,7-4-4 16,0-6 1-16,-1-8-4 15,4-7 1-15,12-4-6 16,2-8 1-16,1-11 0 15,-4-8 0-15,2-11 1 16,-1-4 0-16,-7-7 2 16,-4-2 1-16,-4-7 0 15,-1 1 1-15,-8-3 0 16,-5 5 1-16,-9 3 0 0,-2 6 0 16,3 8 0-16,-6 11 1 15,-8 5-1-15,-6 10 1 16,-7 11-1-16,-6 10 1 15,4 12-1-15,5 3 1 16,6 6-3-16,3 0 1 16,14-5-2-16,9-1 1 15,6 6-3-15,8-4 1 16,9-6-2-16,7-6 1 16,1-10-1-16,10-6 0 15,-1-8 7-15,1-6 1 16,-6-8 6-16,-3-11 1 15,0-9 6-15,-7-8 1 16,-1-10-9-16,-10-1 0 16,-8-8-11-16,-6 4 0 0,-9 3-3 15,-2 6 0-15,-1 10-2 16,-2 5 1-16,0 12 0 16,-4 9 1-16,-3 9 0 15,-4 15 0-15,-1 15 0 16,-1 15 0-16,1 13 0 15,6 11 1-15,3 9-1 16,8 1 1-16,9-4-1 16,0-8 0-16,9-10 0 15,1-12 0-15,3-20 0 16,-1-6 0-16,2-8 0 0,0-13 0 16,4-16 0-16,0-15 0 15,-10-9 0-15,-1-9 0 16,-3-8 0-16,-6-4 0 15,-7-1 1-15,-7 6 0 16,-6 15 1-16,-1 11 1 16,5 16 0-16,-1 15 0 15,-13 17 1-15,0 11 0 16,2 19-2-16,7 9 0 16,5 7-1-16,8 1 0 15,6-1-1-15,4-2 1 16,9-12-1-16,9-7 0 15,5-5 0-15,0-10 0 16,-2-11 0-16,7-10 0 16,0-11-1-16,-3-7 1 15,-9-3-1-15,-13-1 1 16,-11-5 0-16,-15 3 0 0,-21-2 0 16,-8 8 1-16,-9 9 1 15,1 9 0-15,1 10 1 16,1 9 1-16,7 3-2 15,11 5 1-15,10 6-3 16,19 8 0-16,16 7-1 16,22-5 0-16,-27-45-2084 15</inkml:trace>
  <inkml:trace contextRef="#ctx0" brushRef="#br0" timeOffset="22662.2">14159 9059 1276 0,'0'0'0'0,"0"0"100"0,0-17 0 0,0 17 54 0,0 0 1 0,0 0-63 0,0-8 0 0,0 8 90 0,0 0 0 0,0 0-146 16,0 0 1-16,0 0-17 15,-2-9 1-15,2 9-7 16,0 0 1-16,9 14-2 16,1 10 1-16,8 9-2 15,0 3 0-15,-1 2-6 16,3-1 1-16,1-5-4 16,2-4 0-16,0-9-2 15,3-5 0-15,9-4-1 0,3-10 1 16,-7-12-1-16,10-15 0 15,3-20 0-15,14-15 0 16,20-15 1-16,17-18 1 16,21-26 2-16,26-17 1 15,22-13 3-15,5-1 1 16,-10-4-7-16,-15 6 0 16,-144 150-1939-16</inkml:trace>
  <inkml:trace contextRef="#ctx0" brushRef="#br0" timeOffset="24428.32">16910 8070 1545 0,'0'0'0'0,"0"0"53"0,0 0 1 0,15-18 37 0,-15 18 1 0,0 0-37 15,-9 2 1-15,-18 8-33 16,-8 6 1-16,-7 3-12 16,-13 4 0-16,-9 2-5 0,-3 3 0 15,-5 3 0-15,5 9 0 16,4 7-1-16,1 6 0 16,-5 3 0-16,3 3 0 15,13-6-1-15,11-4 1 16,13-2-2-16,13-11 1 15,12-7-1-15,15-8 1 16,13-4-1-16,13-5 0 16,7-8 0-16,5-9 1 15,-2 1-1-15,-5-3 0 16,-3 4 0-16,-9 3 1 16,-6 3 2-16,-3 6 1 15,-4 7 4-15,-6 4 1 16,-10 10-2-16,-8 3 0 15,-11 3 0-15,-3-3 0 16,-11 0-3-16,-2-9 1 0,-1-3-2 16,-1-4 0-16,6-12-1 15,0-6 1-15,-6-15-1 16,2-5 1-16,8-8-4 16,8-2 1-16,9-4-4 15,5 6 0-15,2 29-1710 16</inkml:trace>
  <inkml:trace contextRef="#ctx0" brushRef="#br0" timeOffset="24879.03">17327 7620 1702 0,'0'0'0'0,"0"0"-31"0,10 12 1 0,-1 7 26 0,0 10 0 0,0 13 12 0,3 1 0 0,2 9 15 0,0 10 0 0,-7 13 20 16,-1 3 1-16,-6 8 0 15,0 9 0-15,0 4-10 16,-6 0 0-16,3-13 4 15,-4-12 1-15,1-15-4 16,3-17 0-16,1-18-12 0,2-10 1 16,-3-4-10-16,3-10 1 15,0 0-1636-15</inkml:trace>
  <inkml:trace contextRef="#ctx0" brushRef="#br0" timeOffset="25296.91">17674 8321 1758 0,'0'0'0'16,"-5"8"40"-16,3 1 0 16,0 3-2-16,2 5 1 15,0 6 38-15,2-1 0 16,2 2-41-16,-1-6 0 15,1-3-7-15,1-6 0 16,-1-2-6-16,-4-7 0 0,10 9-7 16,-5-13 0-16,9-5-3 15,4-10 1-15,3-13-12 16,-5-7 1-16,0-2 0 16,-7-1 0-16,-4 4 1 15,-3 7 0-15,-6 7 1 16,-3 5 1-16,-1 7 2 15,-7 5 0-15,-11 7 0 16,-1 9 1-16,-1 10 9 0,0 5 0 16,5 9-5-1,5 1 0-15,10-1-7 0,1-7 0 16,5-7-5-16,11-5 0 16,10 0-2-16,9-18 1 15,-28 4-1832-15</inkml:trace>
  <inkml:trace contextRef="#ctx0" brushRef="#br0" timeOffset="25645.22">18288 7218 1635 0,'0'0'0'0,"7"4"-4"0,2 3 1 0,1 6 14 0,-4 19 0 0,-4 19 21 0,-4 15 1 0,-7 14 10 16,0 10 1-16,-5 17 5 16,0 9 0-1,-2 12-3-15,5 7 1 0,3 7-9 16,1 3 0-16,-1-4-9 15,5-6 1-15,6-4-6 16,3-12 0-16,-1-6-8 16,4-11 1-16,3-19-4 15,-3-21 1-15,-4-32-8 16,-5-30 0-16,0 0-1692 0</inkml:trace>
  <inkml:trace contextRef="#ctx0" brushRef="#br0" timeOffset="25928.97">18244 7820 1679 0,'0'0'0'16,"0"0"9"-16,0 0 0 15,5 9 8-15,2 3 0 16,4 12 35-16,1 11 0 15,1 7 3-15,-1 6 0 16,0 2 0-16,1 0 1 16,1 11-8-16,-9 1 1 0,-1 1-8 15,-12-6 1 1,-7-16-8-16,-8-6 0 0,-7-8-16 16,-7-2 0-16,-13-8-2 15,-13-22 0-15,63 5-1795 16</inkml:trace>
  <inkml:trace contextRef="#ctx0" brushRef="#br0" timeOffset="28561.1">18039 16328 907 0,'0'0'0'15,"0"0"89"-15,20-9 1 0,-20 9 78 0,0 0 0 0,3-7-2 0,-3 7 1 0,-3-7-89 0,-1 0 1 0,2 0-26 0,2 7 1 16,0 0-13-16,-8-5 0 15,8 5-9-15,-6 7 1 16,3 5-10-16,3 14 1 16,0 16-6-16,9 3 0 15,-1 0-4-15,3-4 1 16,1-8-7-16,-3-5 0 16,0-4-7-16,0-5 0 15,-2-5-1-15,0-4 0 0,-7-10-1722 16</inkml:trace>
  <inkml:trace contextRef="#ctx0" brushRef="#br0" timeOffset="28867.94">17715 16570 1657 0,'0'0'0'0,"-9"5"0"0,0 0 1 16,9-5-1-16,-9 6 1 16,13-13 30-16,5-11 1 15,10-16 7-15,7-9 1 16,6-9 7-16,4-4 0 16,4 1 8-16,6 6 1 15,3 8 19-15,-3 6 1 16,-5 6-3-16,-8 6 1 15,-4 11-31-15,-8 2 1 16,-5 5-24-16,-6 3 1 16,4 4-11-16,-1 3 0 15,-13-5-1849-15</inkml:trace>
  <inkml:trace contextRef="#ctx0" brushRef="#br0" timeOffset="29244.7">17877 16882 1691 0,'0'0'0'0,"-4"-19"-12"15,3 1 1-15,4 1 23 16,4-6 0-16,2-8 33 0,0 2 0 16,-4 6-2-16,4 6 0 15,3 0 14-15,8-1 0 16,8 1-7-16,7 2 0 16,4 1-4-16,0 0 0 15,-4-2-12-15,0-4 0 16,3-6-7-16,-1 1 0 15,1 5-5-15,-2-1 1 16,1 0-19-16,-4 2 0 16,-3 2-4-16,-10-7 0 15,-20 24-1762-15</inkml:trace>
  <inkml:trace contextRef="#ctx0" brushRef="#br0" timeOffset="29727.73">18568 16051 1859 0,'0'0'0'0,"0"7"25"16,0-7 1-16,6 12 13 16,1 2 1-16,3 12 52 15,1 3 0-15,0-1-39 16,-1 3 0-16,1 5-13 15,-2-1 0-15,-1-9-16 0,-1-4 1 16,-1-3-9-16,-5-3 1 16,1-7-10-16,-2-9 0 15,0 0-4-15,2-9 1 16,2-17-2-16,-1-10 1 16,-3-4-3-16,-2 0 1 15,1 0 0-15,-3 7 0 16,2 9 0-16,2 3 0 15,0 4 1-15,0 5 1 16,0 3 0-16,0 2 0 16,0 7-1-16,11-8 1 15,5 8-1-15,8 8 1 16,12 12-1-16,4 2 0 16,3 1 0-16,4-3 0 15,-3-4-1-15,-5-9 1 16,-9-9 0-16,-2-14 0 0,1-15 1 15,-3-15 0-15,-3-17-1 16,-5-9 1-16,-18 72-1893 16</inkml:trace>
  <inkml:trace contextRef="#ctx0" brushRef="#br0" timeOffset="30698.65">19105 14978 1713 0,'0'0'0'0,"0"0"54"0,0 0 1 0,-7 7 39 0,7-7 1 0,0 0 20 0,-6 10 1 0,6 16-59 0,2 14 1 0,7 15-13 0,5 16 0 16,5 12-14-16,3 7 0 15,2 9-1-15,-4 0 1 16,-3-4-13-16,-1-7 0 16,-2-12-6-16,-5-19 1 0,-4-25-4 15,-3-13 0-15,0-11-4 16,1-18 1-16,6-25-3 16,-2-20 1-16,-3-20-2 15,1-8 0-15,8 0-1 31,-1 7 0-31,0 9-1 0,1 13 1 16,1 16-1-16,-5 14 0 0,-6 10-4 0,-3 14 1 16,14 9-5-16,-3 18 0 15,1 27-5 1,-1 13 0-16,-3 10-2 0,0-1 1 16,0-11 3-16,3-16 1 15,1-20 0-15,4-13 1 16,5-11 1-16,6-17 1 15,6-21 4-15,8-19 1 16,3-17 1-16,5-7 0 16,1-4 1-16,-6 8 0 15,-4 11 2-15,-8 16 1 16,-11 21 20-16,-10 12 1 16,-11 12 5-16,7 1 1 15,-4 22-2-15,-1 13 0 16,-7 16-3-16,-4 7 0 15,-1 2-8-15,1-13 0 0,3-17-5 16,3-12 0-16,6-7-3 16,5-7 0-16,9-11-1 15,4-15 0-15,6-19-2 16,-4-8 1-16,-2-10-3 16,-2 8 0-16,-1 14-1 15,-4 8 1-15,-3 11-2 16,-4 6 1-16,-7 11 0 15,3-8 0-15,-3 8-1 16,0 0 1-16,0 0-1 16,0 0 1-16,4-7-2 0,-4 7 1 15,9 0-1-15,3 0 1 16,11-12-1-16,7-6 0 16,5-6-1-16,-1-2 1 15,-3-1-3-15,-10-3 0 16,-13-1-8-16,-17-7 0 15,9 38-2148-15</inkml:trace>
  <inkml:trace contextRef="#ctx0" brushRef="#br0" timeOffset="30912.5">19368 15033 1870 0,'0'0'0'0,"10"7"0"0,11-2 0 0,11-1 0 0,9-13 1 0,4-15 7 0,5-16 1 0,5-15-8 0,-1-18 0 0,-54 73-1419 0</inkml:trace>
  <inkml:trace contextRef="#ctx0" brushRef="#br0" timeOffset="31661.97">20516 12029 1679 0,'-2'-10'0'0,"-2"-20"38"0,-1-11 1 0,2-4 37 0,-3 3 0 0,-2 9 6 0,-10 4 1 0,0 1-27 0,-5 7 1 0,-1 8-4 0,-6 9 1 0,-11 4-12 0,-7 12 0 15,3 11-10-15,4 13 0 16,8 13-11-16,4 8 0 15,13 8-10-15,11 5 0 16,10 1-4-16,13 0 1 16,12-4-4-16,12-8 1 15,13-7-3-15,2-11 1 16,-6-13-2-16,-5-7 0 16,-9-6-1-16,-6 1 1 15,-1 3-1-15,-3 4 1 16,-4 2-1-16,-7 7 0 15,-11 4 0-15,-7 6 0 16,-8 8 1-16,-6 0 0 16,-4 0-1-16,-3-1 1 15,0-8 0-15,0-8 0 0,8-11 0 16,4-8 1-16,-3-7-4 16,2-19 1-16,12 12-1907 15</inkml:trace>
  <inkml:trace contextRef="#ctx0" brushRef="#br0" timeOffset="32294.21">20925 10548 1881 0,'0'8'0'0,"0"13"13"0,-2 21 1 0,0 20 34 0,1 19 1 0,1 20 4 0,0 9 1 0,0 22-26 0,0 10 0 0,1 3-6 0,5 2 0 15,6-6-2-15,-1-22 0 16,1-24-7-16,0-20 0 15,-1-34-1-15,5-15 1 16,14-12 0-16,9-19 0 16,10-18 0-16,-1-18 1 15,-1-20-2-15,-6 2 1 0,-1 0 2 16,-6 11 0-16,-4 6-2 16,-7 10 1-16,-5 11-2 15,-6 12 1-15,4 9-4 16,5 14 1-16,2 15-1 15,-4 11 0-15,-3 3-2 16,-2 1 0-16,-5-3-1 16,2-13 0-16,-4-11-3 15,-2-6 1-15,4-4 0 16,0-11 0-16,6-10 0 0,1-17 0 16,-2-10 3-16,-8-6 0 15,-6-5 4-15,-6 2 0 16,-8 3 2-16,0 9 0 15,2 12 1-15,-2 12 1 16,-13 5-4-16,1 6 1 16,1 8-2-16,6 9 1 15,5 7-8-15,5-2 1 16,7-5-4-16,2-14 1 16,9 5-2-16,10-26 1 15,-19 21-2019-15</inkml:trace>
  <inkml:trace contextRef="#ctx0" brushRef="#br0" timeOffset="32594">21851 10312 1881 0,'0'0'0'16,"-12"14"10"-16,3 7 1 0,-2 19-1 0,2 20 1 0,2 25 57 0,2 16 0 0,0 18-21 0,0 16 1 0,-1 26-10 0,3 15 1 0,6 15-12 0,4 8 0 16,2 7-9-1,3-18 0-15,-1-18-4 0,1-23 0 16,1-28-6-16,1-30 1 15,-5-34-2-15,1-31 1 16,-10-24-1794-16</inkml:trace>
  <inkml:trace contextRef="#ctx0" brushRef="#br0" timeOffset="33261.78">21878 11136 1791 0,'0'0'0'16,"0"0"25"-16,0 0 1 0,-8 7 47 16,8-7 1-16,9 16 13 15,4 4 0-15,8 18-44 16,2 4 0-16,-2 8-9 15,-2 6 0-15,2 8-9 16,-1 1 0-16,-1-4-1 16,-5-9 0-16,-7-11-3 15,-3-9 0-15,-1-12 7 16,-1-6 1-16,-4-5-6 16,2-9 0-16,-7 0-5 0,4-14 1 15,3-15-6-15,7-13 1 16,11-1-6-16,12-1 1 15,10-6-4-15,4-2 0 16,2 2-3-16,7-2 0 16,7 6-1-16,-2 4 0 15,2 7-1-15,-2 3 0 16,-6-5 0-16,-7-1 0 16,-8 2 0-16,-8 3 0 15,-10 0-1-15,-7 4 1 16,-8-3-1-16,-8 0 0 15,-11-7-1-15,-5 1 1 16,-5 6 0-16,-1 7 1 16,0 6 0-16,-1 14 0 15,-3 10 1-15,5 18 0 16,2 20 2-16,9 23 1 16,6 27 0-16,8 16 1 15,10 12-1-15,11 6 1 0,11-1-1 16,7-17 0-16,5-24-1 15,9-26 1-15,7-32-1 16,14-30 0-16,18-37-2 16,5-33 1-16,8-34-3 15,10-33 1-15,-115 140-2025 16</inkml:trace>
  <inkml:trace contextRef="#ctx0" brushRef="#br0" timeOffset="34948.06">10901 12493 1444 0,'0'0'0'0,"0"-17"57"0,-4 4 1 0,4 1 47 0,-5 5 0 0,5 7-4 0,-9-10 1 0,0 7-55 0,1 3 1 0,-10 3-23 0,0 7 1 16,2 9-7-16,4 11 0 15,-2 8-1-15,5 2 1 16,0-11-2-16,6-3 1 15,6-2-1-15,-1-5 0 16,0-6-3-16,-2-13 1 16,0 0-2-16,0 0 0 15,10-14-2-15,-6-7 1 16,1-10-2-16,1 3 1 16,-1 11-5-16,-2 5 0 15,1 1-3-15,-1 3 1 0,3 1-3 16,3 3 0-16,5 1-1 15,-4 1 0-15,3 2 0 16,4 2 0-16,1 0-1 16,-1-1 1-16,-2-1-1 15,-7-5 0-15,7-5 0 16,-1 1 1-16,3-1 0 16,-4 1 0-16,-3-1 0 15,-5-3 0-15,3 3 0 16,-7 3 0-16,-1 7 0 0,4-7 0 15,-4 7 0-15,0 0 0 16,0 0 0-16,-13-1 0 16,3 7 0-16,-6 7 0 15,-3 4 0 1,-1 2 0-16,8-4 0 0,-2-2 1 16,-4-3 0-16,-5 0 1 15,0 1 1-15,-7-1 0 16,-1-1 1-16,-7-2 1 15,-2-2 1-15,-6 4 1 16,-3 4 1-16,-1 8 1 16,-4 5 0-16,-8 7 0 15,-16 14 0-15,-3 3 1 16,-5 9-3-16,-3 1 1 16,-2 1-2-16,-4-1 0 15,-4-1-2-15,3 0 0 16,7-2-3-16,-1-5 0 15,-6-9-1-15,-2-4 0 0,6-7 0 16,2-4 0-16,0-2-1 16,-5-2 1-16,-1 6-1 15,6 3 0 1,9-4 0-16,-3 4 1 0,-8 3-1 16,2 6 1-16,11 1 0 15,6 2 0-15,8 2 0 16,-2-4 0-1,3-7 0-15,1-5 0 0,5-6 0 16,3-6 0-16,11-5-1 0,9-4 0 16,6-5-3-1,10-1 1-15,7-4-5 0,-2 0 1 16,5 0 5-16,4 1 0 16,5-1 1-16,-9 2 1 15,9-2 0-15,-4 14 0 16,8-4 0-16,1-1 0 15,-5-9-1851-15</inkml:trace>
  <inkml:trace contextRef="#ctx0" brushRef="#br0" timeOffset="35682.99">6562 14223 1489 0,'0'0'0'0,"0"0"-8"0,0 0 0 0,0 0 26 0,0 0 1 0,33 42 34 0,-8-7 0 0,-2 4-4 0,2 3 0 0,-1 1-33 0,1 4 1 15,1 5 20-15,-4-5 0 0,0-6 0 0,-7-10 1 16,-10-15-8-16,-5-8 0 16,0-8-6-16,-18-10 0 15,18 10-1527-15</inkml:trace>
  <inkml:trace contextRef="#ctx0" brushRef="#br0" timeOffset="35997.93">6477 14459 1724 0,'0'0'0'15,"0"0"1"-15,-9-2 0 16,9 2 0-16,-5-7 1 16,5 7 46-16,-5-10 0 0,5-8 1 15,0-7 1-15,8-10-1 16,3-8 0-16,1-4-10 16,2-2 1-16,1 1-10 15,6 0 0-15,7-1-6 16,0 4 0-16,4 5-6 15,1 7 1-15,-8 9-4 16,-2 7 1-16,-2 5-9 0,-7 5 0 16,-1 7-7-16,-4 0 0 15,-9 0-1719-15</inkml:trace>
  <inkml:trace contextRef="#ctx0" brushRef="#br0" timeOffset="36401.28">6562 14833 1579 0,'0'0'0'0,"0"0"-5"16,0 8 0-16,0-8 24 16,0 0 1-16,0 0 31 15,5 4 0-15,-5-4-8 16,0 0 0-16,12 0-5 16,2-9 1-16,4-3-12 15,1-11 1-15,8-8 5 16,5-7 1-1,8-5 4-15,1-4 0 0,-1-5-2 16,-3 2 1-16,2 2-8 16,-2 4 1-16,-1 8 9 15,-5 8 0 1,-8 15-14 0,-5 7 1-16,-18 6-1775 0</inkml:trace>
  <inkml:trace contextRef="#ctx0" brushRef="#br0" timeOffset="37664.45">12599 11337 1455 0,'0'0'0'0,"0"0"58"0,9-19 1 0,-9 19 27 0,0 0 1 0,0-11 3 0,0 11 1 0,0-8-37 0,0 8 0 0,0 0-24 0,0 0 0 0,-12-7-5 0,-2 7 0 16,-13 3-4-16,-6 6 1 15,-6 3-6-15,2 9 1 16,0 1-1-16,-2 10 0 16,6 6-2-16,1 3 0 0,-2 1 0 15,1-3 0-15,3 0-6 16,7-7 0-16,7-6-4 16,5-7 0-16,6-6-3 15,12-1 1-15,13 0-2 16,6-7 0-16,1-10 0 15,1-7 0-15,0-4-1 16,2 1 1-16,-4 1 0 16,-1-2 0-16,-4 2-1 0,-3 4 1 15,-9 5-1 1,-9 5 1-16,7-4-1 0,-7 4 1 16,0 0 0-16,0 11 0 15,-14 6-1-15,-11 9 1 16,-5-2 0-16,-3 0 0 15,-1-3 0-15,-5-4 1 16,-5-1 0-16,-4 0 1 16,-3 3 0-16,2 5 1 15,3 7 0-15,6 0 1 16,4-3-2-16,8-4 0 16,10-8-3-16,4 3 0 15,14-19-1760-15</inkml:trace>
  <inkml:trace contextRef="#ctx0" brushRef="#br0" timeOffset="38143.38">12684 10833 1702 0,'0'0'0'0,"0"-8"9"0,0 8 1 0,5-7 6 0,-5 7 0 0,0 0 50 0,-3 8 0 0,3 1-22 0,0 10 1 0,-2 9-6 0,4 8 1 0,3 7-8 0,2 11 1 16,2 10-5-16,-4 5 1 15,4 0-10-15,2-1 1 16,1-7-1-16,-3-4 1 16,-4-7-4-16,2-10 0 15,-1-14-6-15,-1-11 1 0,0-4-6 16,-5-11 1-16,0 0-1744 16</inkml:trace>
  <inkml:trace contextRef="#ctx0" brushRef="#br0" timeOffset="38298.61">12903 11240 772 0,'0'0'0'0,"0"0"-579"15</inkml:trace>
  <inkml:trace contextRef="#ctx0" brushRef="#br0" timeOffset="38580.81">12889 11240 1041 0,'0'0'0'0,"0"0"1"0,0 10 1 15,0-4-2-15,0 4 1 16,0 2 68-16,0 2 0 16,3 0 27-16,3 5 0 15,4-2-8-15,6 2 1 16,-2-2-33-16,6-4 1 16,4-5-16-16,1-8 1 15,8-7 0-15,1-1 0 16,-4-4 1-16,-5-2 1 15,-8-2-6-15,-3-1 1 16,-1-1-6-16,-4-1 1 16,-8-7-4-16,-1 2 0 15,-5 7-6-15,-6 5 1 0,-6 0-6 16,-4 0 1-16,-2 5-2 16,0 5 0-16,0 7-2 15,3 4 1-15,3 3-11 16,8 0 1-16,5 4-6 15,4-8 1-15,0-8-1724 16</inkml:trace>
  <inkml:trace contextRef="#ctx0" brushRef="#br0" timeOffset="38979.21">13384 10236 1758 0,'0'0'0'0,"6"12"4"0,3 9 1 0,-4 17-3 0,-2 18 0 0,-1 20-2 0,-2 22 1 0,-2 25 8 0,-1 23 0 16,-2 18 9-16,-4 26 1 0,0 13 8 0,4 6 1 0,5-5 5 0,3-11 0 15,8-20-1-15,-1-18 1 16,8-21-1-16,-2-27 1 0,-11-27-9 16,-5-35 1-16,0-45-1621 15</inkml:trace>
  <inkml:trace contextRef="#ctx0" brushRef="#br0" timeOffset="39660.78">13326 10922 1791 0,'0'0'0'16,"9"15"30"-1,0 1 1-15,5 4 67 0,5 3 1 16,6-1-25-16,9-1 1 16,10-3-35-16,-2-3 0 15,-1-1-14-15,-3 2 1 16,-4 1-7-16,-4 0 0 15,-4 2-6-15,-6-2 0 16,-3 3-3-16,-8 0 1 16,-5 1-6-16,-6 2 0 15,-5-1-4-15,-9-3 1 16,-2-5-2-16,-3-4 1 16,0-3-1-1,-2-3 0-15,5-3-1 0,-1-2 0 0,7-3 0 16,-1 1 0-1,6-6-1-15,4-1 1 16,3 1-1-16,0-3 1 0,5-9-1 16,9-3 0-16,9 1 0 15,4-2 1-15,3-1-1 16,1-4 1-16,1-4-1 16,0-6 1-16,3-5 0 15,2-2 0-15,0-3 0 0,-5-2 0 16,-4-2 0-16,-3 8 1 15,-2 4 1-15,-11 6 1 16,-1 8 2-16,-11 7 0 16,-4 7 2-16,-3-1 0 15,-3 1 1-15,-6 7 0 16,-6 10 0-16,-2 10 1 16,-3 2-1-16,3 11 1 15,4 2-1-15,6 10 0 16,2 3-3-16,6 8 1 15,6 1-2-15,6 0 1 16,8 0-2-16,9-6 0 16,10-11-2-16,10-11 1 15,10-12-1-15,5-15 0 16,5-17 0-16,10-15 0 16,8-16-1-16,9-13 0 15,-90 66-1925-15</inkml:trace>
  <inkml:trace contextRef="#ctx0" brushRef="#br0" timeOffset="40810.78">12501 11337 1467 0,'0'0'0'0,"0"0"41"0,0 0 1 0,0 0 55 0,0 0 1 0,0 0-31 0,-18 3 1 16,0 9-31-16,3 2 0 0,-1-2-10 0,2 1 0 0,-1 2-5 0,-4 2 1 15,3 1-5-15,2-1 0 16,0 2-10-16,-5-5 0 16,3 1 2-16,2-1 0 15,-1 5-1-15,-2-1 0 16,6-6-3-16,4 0 0 16,2 2-2-16,0-2 0 15,1-3-2-15,-1-3 1 16,5-6-2-16,2 7 0 15,1 2 0-15,2-4 0 0,4 0-1 16,4 2 1-16,-3 5-1 16,2-3 1-16,-1 0-1 15,1-2 0-15,8-2 0 16,1 0 0-16,-2-1 0 16,-1-6 0-1,3-2 0-15,2-1 1 0,0-2 0 16,-5 2 1-16,-6 3 0 15,-1 2 0-15,-6 0 4 16,-5 0 1-16,12 5 0 16,-10 2 1-16,-2 7 0 0,-5 7 1 15,-6 7-1-15,-3 3 1 16,-4-2 1 0,1-5 0-16,-1-3 3 0,0-7 0 15,-3 2 3-15,-3-1 0 16,-8-4-1-16,-9 1 0 15,-3-2 2-15,-7-1 0 16,-20-4 0-16,3 7 0 16,4 9-2-16,1 8 0 15,1 8 4-15,-2 1 0 16,-3-2-5-16,7-7 1 16,11-6-6-16,12-6 1 15,19-12-4-15,10-22 0 16,8 17-1917-16</inkml:trace>
  <inkml:trace contextRef="#ctx0" brushRef="#br0" timeOffset="59758.18">18653 8201 1321 0,'0'0'0'0,"0"0"30"0,0 0 1 0,0 0 39 0,0 0 1 0,0 0-24 0,-18 5 0 16,18-5-10 0,0 0 1-16,0 0-16 0,0 0 1 15,0 0 1-15,-7 0 0 16,7 0 8 0,0 0 0-16,0 0 0 0,0 0 1 15,0 0 0-15,0 0 0 16,0 0-13-16,13 2 0 15,6-5-2-15,8-8 0 16,8-6-3-16,-3-6 0 16,1-4-1-16,-1-1 1 15,1 6-4-15,-8 2 0 16,-9 8 4-16,-2-1 1 16,-3-12 0-16,-4 5 0 15,-7-1-2-15,-6 2 0 16,-4 0-1-16,-1 3 0 15,1 4-2-15,-3 3 1 16,-2 2-2-16,-1 6 1 0,-6 1-4 16,0 5 0-16,-3 10-2 15,0 10 1-15,0 8-3 16,1 6 1-16,-1 10-2 16,0 4 0-16,1 5-1 15,-3-1 0-15,-1 5-1 16,-4-7 1-16,2-6-1 15,7-13 0-15,9-15 0 16,7-9 0-16,9-3-1 0,19-14 1 16,27-9-1-1,15-12 1-15,-63 26-1752 0</inkml:trace>
</inkml:ink>
</file>

<file path=ppt/ink/ink13.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5-10T10:43:39.134"/>
    </inkml:context>
    <inkml:brush xml:id="br0">
      <inkml:brushProperty name="width" value="0.05292" units="cm"/>
      <inkml:brushProperty name="height" value="0.05292" units="cm"/>
      <inkml:brushProperty name="color" value="#FF0000"/>
    </inkml:brush>
  </inkml:definitions>
  <inkml:trace contextRef="#ctx0" brushRef="#br0">25998 6839 1153 0,'0'0'0'0,"0"0"44"0,0 0 1 16,0 0-46-16,-7-17 0 0,7 17-929 0</inkml:trace>
  <inkml:trace contextRef="#ctx0" brushRef="#br0" timeOffset="232.25">25984 6810 985 0,'0'0'0'15,"0"0"54"-15,0 0 1 0,0 0 48 16,0 0 0-16,0 0-25 16,-9 8 1-16,6 1-30 15,-3 3 0-15,1 2-10 16,0 5 1-16,-1 2-11 15,3 0 1-15,3 3-6 16,0-2 1-16,-2-6-6 16,2-1 0-16,4-2-4 15,1-5 1-15,0 1-5 0,8-9 1 16,13 0-2-16,13-14 0 16,10-14 4-16,11-11 1 15,14-15 2-15,9-14 0 16,16-18-9-16,7-18 1 15,-106 104-1460-15</inkml:trace>
  <inkml:trace contextRef="#ctx0" brushRef="#br0" timeOffset="16679.75">14476 10749 1321 0,'0'0'0'0,"0"0"52"0,0 0 1 0,0 0 52 0,0 0 1 0,0 0-37 0,0 0 0 0,0 0-39 15,0 0 1-15,0 0-8 16,0 0 0-16,-9 36-8 16,6-5 1-16,3-2-7 15,2 1 1-15,5 4-5 16,2-2 1-16,-1-19-2 15,3-6 0-15,7-5-1 16,5-16 0-16,12-24 1 16,5-19 1-16,10-29 1 15,8-20 1-15,11-15 0 16,-2-12 0-16,-7-18 2 0,0-15 0 16,-60 166-1518-16</inkml:trace>
  <inkml:trace contextRef="#ctx0" brushRef="#br0" timeOffset="55725.12">22754 12398 1388 0,'0'0'0'0,"4"22"43"0,-3-3 1 0,3-1 13 0,-2 6 0 0,7 14-22 15,3 14 0-15,6 7-23 16,-1 13 0-16,4 13-6 16,1 9 1-16,-1-1-4 15,-4 0 1-15,-3-3-2 16,-5-5 0-16,2-14-2 15,-4-17 1-15,-5-20 2 0,-4-11 0 16,-2-9 9 0,-1-6 1-16,-2-4 9 0,-4-14 1 15,-10-16 8-15,2-13 1 16,3-19 4-16,4-8 0 16,3-10 2-16,2-4 0 15,1 1-2-15,1-3 1 16,-4-10-3-16,1-1 1 15,2 0-5-15,3 1 1 16,-6 2-3-16,4 3 1 16,5 4-8-16,3 7 1 15,8 10-7-15,5 4 1 16,8 10-4-16,8 7 1 16,5 5-5-16,7 7 0 15,4 9-6-15,-1 9 0 16,-4 15-2-16,-4 12 1 15,-4 9-1-15,-5 8 0 16,-5 9-1-16,-6 7 0 0,-3 9-1 16,-11 3 1-16,-8 3-1 15,-8-1 1-15,-7-2 0 16,1-3 0-16,-8-13 1 16,2-6 0-16,4-11 0 15,3-6 0-15,3-6-3 16,-4-2 0-16,17-10-1767 15</inkml:trace>
  <inkml:trace contextRef="#ctx0" brushRef="#br0" timeOffset="56708.21">23585 12645 2004 0,'0'0'0'0,"0"7"0"0,0-7 1 0,0 0 5 0,9 9 1 0,-7 3 8 0,3 10 0 0,4 15-8 0,-2 6 1 0,-4 5-3 16,-1 4 1-16,-2 0 0 15,-2 0 0-15,-1 0-1 16,1-7 0-16,2-12 0 15,0-11 1-15,-2-9-2 16,2-5 1-16,0-8 0 16,0 0 0-16,-2-15 3 15,-3-15 0-15,-7-18 3 0,-1-14 1 16,1-13 7-16,0-8 1 16,-4-10 0-16,2-3 0 15,5-1-3 1,7-3 1-16,7-4-3 0,6 4 0 15,7 8-4-15,6 6 0 16,6 4-3-16,4 8 1 16,1 12-3-16,6 11 1 15,5 15-1-15,-1 8 1 16,-2 13-2-16,-8 13 0 16,-7 9-2-16,-5 12 1 15,-3 10-2-15,-8 15 1 16,-7 9-2-16,-5 10 1 15,-5-3-2-15,-6 3 0 16,-1-5 0-16,1-7 0 16,-3-10 0-16,6-8 0 0,2-11 0 15,3-6 0-15,1-6 0 16,0-4 0-16,2-6 0 16,0 0 0-16,7-4 0 15,4 2 0-15,6-6 0 16,5 1 0-16,-1 2 0 15,2 5 0-15,5 8-1 16,0 11 1-16,-1 14-1 16,-4 11 0-16,-6 2 0 15,-4 3 1-15,-6-1-1 16,-4-5 0-16,-1-1 0 0,-4-6 0 16,-3-8 0-16,-6-6 1 15,-5 1-1-15,-1-6 1 16,-1-10 0-16,-7-7 0 15,-6-7 0-15,-5-7 1 16,-2-1 1-16,-3-4 0 16,2 5 3-16,2 0 0 15,2 4 1-15,5 5 0 16,7 5-1-16,7 3 1 16,5 4-4-16,8 5 0 15,6 7-2-15,13-7 0 16,-16-12-1824-16</inkml:trace>
  <inkml:trace contextRef="#ctx0" brushRef="#br0" timeOffset="57092.75">24410 11593 1422 0,'0'0'0'0,"-7"0"27"0,7 0 1 0,0 0-21 0,0 0 1 0,-3 7 34 0,8 3 1 0,6 8-2 0,-2 13 0 15,3 5 2-15,2 14 1 16,0 13-2-16,-3 4 0 16,-2 9-4-16,-4 0 0 15,-2-3-11-15,1-7 0 16,-2-11-9-16,-1-12 1 16,1-11-5-16,-2-10 1 15,0-8-3-15,-2-5 0 16,2-9-3-16,-7-11 1 15,7 11-1562-15</inkml:trace>
  <inkml:trace contextRef="#ctx0" brushRef="#br0" timeOffset="57471.54">23987 11434 1612 0,'0'0'0'0,"-5"-7"32"16,5 7 0-16,-5-7 0 16,5 7 1-16,0 0 28 0,-2-9 0 15,2 9-23-15,2-12 0 16,3-2-5-16,4-1 1 15,5-6-3-15,5-3 0 16,9-6-3-16,6-1 1 16,6 0 3-16,10 2 0 15,12-3-3-15,5-2 1 16,3-2-12-16,-8-3 0 16,-7 7-3-16,-10 6 0 15,-11 12-5-15,-11 12 1 16,-7 7-9-16,-11 11 1 15,-5-16-1758 1</inkml:trace>
  <inkml:trace contextRef="#ctx0" brushRef="#br0" timeOffset="57924.92">25215 11247 1433 0,'0'0'0'0,"0"0"0"0,-23-12 0 0,14 15 2 0,0-3 0 0,0 0 36 0,-3 0 1 0,3 2 8 0,2 0 1 16,7-2 11-16,0 0 1 15,0 0-10-15,16 1 1 16,18-6-12-16,11-7 1 15,7-5-2-15,0-6 1 16,3-4-7-16,-2 1 1 16,-4 5-7-16,-4 5 1 15,-12 9-15-15,-8 2 1 16,-9 10-8-16,-16 8 0 16,0-13-1609-16</inkml:trace>
  <inkml:trace contextRef="#ctx0" brushRef="#br0" timeOffset="58296.6">25215 11621 1175 0,'0'0'0'16,"0"0"64"-16,0 0 1 16,0 0 6-1,0 0 1-15,0 0-19 0,0 0 0 16,0 0-26-16,10-7 1 16,-1 0-6-16,7-2 1 15,12-5 9-15,8-1 0 16,1-3 1-16,3 1 0 15,3-2-3-15,2-2 1 16,7 1 6-16,2 2 0 16,-1 6-2-16,-2-3 0 15,-7-3-11-15,-5-1 0 16,-5 2-8-16,-6-7 1 16,-28 24-1569-16</inkml:trace>
  <inkml:trace contextRef="#ctx0" brushRef="#br0" timeOffset="59223.99">26231 10375 1175 0,'0'0'0'0,"-7"-42"31"0,0 6 0 0,1-6 31 0,-1 6 1 0,-1 3-11 0,-1 7 1 0,2 11-15 0,5 2 1 0,4 1 1 0,1 5 0 0,-3 7-1 16,13 6 1-16,6 16-3 15,4 9 0-15,2 7-5 16,-8 9 1-16,1 10-9 16,-1 12 0-16,3 16-3 15,-2 12 0 1,-6 7-5-16,-2 8 1 0,-4 6 1 16,-1 0 0-16,-1-13-1 15,-3-8 1-15,1-7-3 16,-4-5 0-16,-3-2-2 0,0-12 1 15,1-9 1 1,2-11 1-16,-1-17-1 0,-1-8 1 16,3-14-3-16,-1-5 1 15,2-7-2-15,0 0 1 16,5-19-2 0,0-10 0-16,6-16 3 0,3-14 0 15,4-7-1-15,3-3 0 16,5-2-2-16,4 7 1 15,4 8-4-15,-1 11 0 16,-1 6-6-16,-4 11 0 16,-8 12-2-16,1 13 0 15,11 5-1-15,-2 10 0 16,-9 10-2-16,-7 11 1 16,-3 10-3-16,-3 6 1 15,-1 5-1-15,-3 1 1 16,-4-3-1-16,-2-11 0 0,-1-13-1 15,-4-5 1 1,-6-1 0-16,-3-1 0 0,-1-4-1 16,-8-1 1-16,-8 1-2 15,-5-3 0-15,-2-4-1 16,-2-1 1-16,-3 1-1 16,3 1 1-16,2-8-6 15,10 2 1-15,14-5-24 16,5-3 0-16,11 3-1553 15</inkml:trace>
  <inkml:trace contextRef="#ctx0" brushRef="#br0" timeOffset="59807.52">26950 11378 1623 0,'0'0'0'0,"0"0"-1"0,0 0 1 0,0 0-13 0,6 7 1 0,-6-7 18 0,0 9 0 0,0-2 13 16,2 5 0-16,1 11 15 15,2 2 1-15,4 1 3 16,0-1 0-16,-2-3-8 15,2-1 1-15,5-2-6 16,0-5 0-16,-7-9-2 0,0-3 1 16,4-4 4-16,5-7 1 15,5-15-2-15,0-5 0 16,-7-13-1-16,-3-1 1 16,-4 1-2-16,-6 8 1 15,-4 10-8-15,-2 3 0 16,-2 7 1-16,0 4 0 15,1 3-3-15,-3 5 0 16,-5-2-3-16,-3 4 1 16,3 4-2-16,3 3 0 15,2 3-7-15,4 2 1 16,3 4-5-16,-1-6 1 16,3-10-1754-16</inkml:trace>
  <inkml:trace contextRef="#ctx0" brushRef="#br0" timeOffset="60491.51">27162 10479 1377 0,'0'0'0'0,"0"0"56"0,0 0 1 0,0 0 44 0,0 0 1 0,0 0-26 0,0 0 1 0,20-13-39 16,13-7 0-16,15-5-14 0,10-1 1 16,14-3-7-16,8-2 1 15,4-4-2-15,-3 2 0 16,-10 9-3-16,-15 3 0 16,-19 9-3-16,-14 5 0 15,-10 2-3-15,-4 0 1 16,-9 5-6-16,5-7 0 15,-5 7-2-15,-18-9 0 16,18 9-1589-16</inkml:trace>
  <inkml:trace contextRef="#ctx0" brushRef="#br0" timeOffset="60878.13">27367 9996 1679 0,'0'0'0'16,"0"0"12"-16,0 0 1 0,7 5 15 15,-7-5 1-15,0 0 33 16,0 0 0-16,0 0-23 15,7 3 0-15,2-1-9 16,3 3 0-16,2 6 7 16,2 4 0-16,0 6-8 0,-2 7 0 15,-3 6-9 1,1 6 0-16,4 10-6 0,0-1 0 16,-2 1-1-16,0 0 1 15,0-1-6-15,0 4 1 16,0 6-4-16,-1-4 1 15,-1-6-2-15,-1-13 0 16,-3-15-4-16,5-9 1 16,-13-12-1717-16</inkml:trace>
  <inkml:trace contextRef="#ctx0" brushRef="#br0" timeOffset="61824.33">28256 9239 1444 0,'0'0'0'0,"-2"-6"-2"0,2 6 0 0,-5-7 7 0,5 7 1 0,0 0 7 0,0 0 0 0,-7 3 5 0,5 7 1 0,0 16 10 0,2 7 1 0,2 9 2 0,3 11 1 0,6 8-5 0,1 15 1 15,0 14 15-15,3 5 0 16,0 4-4-16,1 5 0 16,0-6 10-16,-2-2 0 15,-5-13-3-15,-4-5 0 16,1-11-16-16,-1-1 1 15,-3-6 2-15,1-9 0 16,3-6-4-16,-1-11 0 16,-3-16-5-16,-2-8 0 0,0-10-3 15,0 0 0-15,15-17-5 16,1-11 1-16,4-14-4 16,-3-4 1-16,-2-3-1 15,-3-1 1-15,2 0-2 16,2 1 0-16,-2-4-2 15,-3 3 1-15,-1 6-3 16,1 6 0-16,-1 9-2 16,1 3 0-16,-2 10 0 0,0 4 0 15,1 3-3 1,-1 3 1-16,-2 2-3 0,4 6 1 16,4 6 2-1,5 6 0-15,-1 14-2 0,-3 1 1 16,-2 8-1-16,-1 1 0 15,-1-2-2-15,-1-3 1 16,-4-7-2-16,-2-2 1 16,0 0-1-16,2 1 0 15,-2-5-2-15,-3-2 1 16,0-1-1-16,-2-1 0 16,-2-9 0-16,-1 1 0 15,-3 3-1-15,-2 1 0 16,-5 3 1-16,-4-3 0 15,-5 2 0-15,-2 2 1 16,-1 1-1-16,2 2 0 16,6-3 0-16,-1 1 0 0,-5 7 0 15,5-5 1 1,8-13-3-16,3-6 0 0,7 0-1 16,-13-2 0-16,3-7-4 15,1-12 1-15,9 21-1868 16</inkml:trace>
  <inkml:trace contextRef="#ctx0" brushRef="#br0" timeOffset="62209.14">29088 10389 1377 0,'0'0'0'0,"-7"12"28"0,2-7 0 0,5-5 34 0,-7 12 0 0,2-2-9 0,-1 1 1 0,5-1-20 0,1 2 1 0,0 6-7 0,0 4 1 0,5 13-3 0,4 3 1 0,-2-5 1 0,-6-4 0 0,1-5-4 0,-2-1 0 0,0-2-5 16,2-4 1-16,2-9-2 15,-4-8 0-15,0 0-1535 16</inkml:trace>
  <inkml:trace contextRef="#ctx0" brushRef="#br0" timeOffset="62957.39">29356 9662 1422 0,'-1'7'0'15,"-1"6"192"-15,2 8 1 16,3 9-7-16,3 6 0 16,1-1-138-16,0-2 1 15,0 1-30-15,-2 4 1 16,0-1-16-16,-1-3 0 0,-2-10-4 16,-2-3 0-16,0-4 0 15,0-4 0-15,0-7-1 16,0-6 0-1,0 0 0-15,0 0 1 0,-7-15-1 16,0-13 1-16,1-10 0 16,-1-5 0-16,-3-6 0 15,-1-11 1-15,4-11 1 16,4-10 1-16,3 1 2 16,0 6 1-16,0 1 3 0,1 2 1 15,5 0 0-15,2 2 0 16,5 15 0-16,1 9 0 15,4 7 1-15,-1 9 0 16,1 3-2-16,-2 10 0 16,-4 4-1-16,6 12 1 15,10 3-6-15,0 10 0 16,-5 6-1-16,-2 5 0 16,2 9-1-16,0 8 1 15,-4 11-1-15,3 2 0 16,1 8-1-16,3 0 1 15,2-1-1-15,0 3 0 16,-1-2-1-16,-4-1 1 16,0-1-1-16,-2-1 0 15,0-12 0-15,-3-11 0 16,-6-17 0-16,-7-8 1 16,-5-11 0-16,0 0 0 0,7-16 0 15,-3-15 0-15,-4 31-1847 16</inkml:trace>
  <inkml:trace contextRef="#ctx0" brushRef="#br0" timeOffset="63274.53">29392 9682 1780 0,'0'0'0'0,"10"-12"22"0,-1 0 1 0,-4 0 8 0,6 0 0 0,7 2 26 0,3 1 1 0,0 2-26 0,0 0 1 0,0 5-8 0,0 2 1 15,2 0 13-15,4 0 0 16,1 0 1-16,2 0 0 15,0 0 4-15,0-8 0 16,4-6-26-16,4-5 1 16,3-4-10-16,3-4 1 15,-44 27-1825-15</inkml:trace>
  <inkml:trace contextRef="#ctx0" brushRef="#br0" timeOffset="63775.05">30111 9323 1455 0,'0'0'0'0,"9"8"22"16,-9-8 0-16,7 4 31 0,-7-4 1 15,0 0-11-15,-2 12 1 16,1-2-27 0,-1 6 0-16,-2 6-7 0,3 1 1 15,1-1-5-15,0 6 0 16,0 1 0-16,1 2 0 16,5-5 1-16,4-8 0 15,4-1 1-15,2-1 1 16,2-4 13-16,0 0 1 15,-1-9 2-15,3-4 1 16,4-13-7-16,-1-11 1 16,-7-6-6-16,-7-5 0 15,-6-9-4-15,-8-3 1 16,-9-6 1-16,-9-5 0 16,-10-7 5-16,-6 1 0 15,-4 2 2-15,1 1 1 0,-4 5 1 16,0 3 1-1,2 4 0-15,4 7 1 0,3 12-4 16,0 6 0-16,1 10-13 16,3 13 0-16,1 12-5 15,4 6 0-15,28-16-1669 16</inkml:trace>
  <inkml:trace contextRef="#ctx0" brushRef="#br0" timeOffset="64392.14">30485 8610 1489 0,'0'0'0'0,"0"0"-8"0,7-4 0 0,-7 4 16 0,7 16 0 0,-7 4 24 0,0 8 1 0,2 10-8 0,2 4 1 0,-4 3-1 0,0-2 1 0,0 4-1 16,0 3 0-16,0 0-6 0,1 0 1 15,5-5 0-15,3 0 0 16,1 0 5-16,3-3 1 16,1-1 5-16,1-8 0 15,1-7 1-15,0-5 1 16,5-2-11-16,4-7 1 16,0-3-3-16,-1-6 0 15,3-6-2-15,-1-6 0 16,1-10-5-16,-1-7 1 15,1-7-1-15,-3 0 1 16,1-3-1-16,-2 3 1 16,-5 0-9-16,-4 7 0 15,-14 26-1637-15</inkml:trace>
  <inkml:trace contextRef="#ctx0" brushRef="#br0" timeOffset="64823.56">30626 9032 1310 0,'0'0'0'0,"13"-7"27"0,-4 2 0 0,-9 5 0 0,10-2 0 0,-10 2 4 0,11-9 1 0,-11 9 4 0,12-12 1 0,-5 4 8 0,0-1 1 15,2 0 2-15,3 2 1 16,2 0-3-16,2 2 1 15,6-3-7-15,-1-5 1 16,-2 5-8-16,0-1 1 16,4-3-10-16,-1 0 1 15,-8 3-8-15,-4-3 0 16,-1 2-10-16,-2-1 1 16,-3-1-8-16,-8-9 0 15,4 21-1561-15</inkml:trace>
  <inkml:trace contextRef="#ctx0" brushRef="#br0" timeOffset="65140.92">30492 8568 1523 0,'0'0'0'16,"11"0"84"0,-2 2 0-16,0-1 109 0,5 5 1 15,12-3-39 1,2 1 0-16,-1-6-110 0,1 0 1 16,7 2-39-16,-3-3 1 15,-5-4-8-15,-1-4 1 16,4-4-2-16,5-3 1 15,2-6-4-15,0 3 1 16,-1 4-8-16,-5 2 0 16,-6 2-14-16,-4 1 0 15,-21 12-1787-15</inkml:trace>
  <inkml:trace contextRef="#ctx0" brushRef="#br0" timeOffset="65593">31226 8672 1489 0,'0'0'0'0,"0"0"13"0,0 0 0 0,11 3-1 0,3 1 1 0,7 4-9 0,7 1 1 0,4 5 1 0,1 5 0 16,5 2 6-16,0 3 1 16,1 0 6-16,0 6 0 15,3-1 9-15,1-5 1 16,-6-12 4-16,-6-3 1 16,-4-4 0-16,-8-1 0 15,-5-4-4-15,-3 0 1 16,-4 0-17-16,-3-9 1 0,-4 9-1445 15</inkml:trace>
  <inkml:trace contextRef="#ctx0" brushRef="#br0" timeOffset="65840.42">31628 8630 1579 0,'0'0'0'0,"-3"12"3"16,-3 1 0-16,-1 11-3 16,-3 14 0-16,-4 19 45 0,-6 5 0 15,-3 6 51-15,-5 4 0 16,-7 3-5-16,-7-1 1 16,-8 4-41-1,-1-7 1-15,0-14-24 16,7-52 1-16,44-5-1687 0</inkml:trace>
  <inkml:trace contextRef="#ctx0" brushRef="#br0" timeOffset="70223.37">23176 14050 1287 0,'0'0'0'0,"0"0"50"0,-20 6 0 0,20-6 34 0,-7 1 0 15,7-1-2-15,0 0 1 0,0 0-40 16,-7 0 1-16,7 0-19 15,2-7 1-15,3 0-9 16,6 1 0-16,7 0-4 16,11-1 1-16,14 2-6 15,11-3 1-15,19 1-4 16,10-4 0-16,5-8 1 16,12-5 0-16,22-9 0 15,9-12 0-15,10-15-4 16,14-13 1-16,20-19-1 0,22-8 1 15,15-7 0-15,5-6 0 16,2-5 0-16,8-3 1 16,8 2-1-1,3-1 1-15,3-1 0 0,10-2 0 16,3 2 0-16,0 2 1 16,2 3 0-16,3-4 0 15,2 1-1-15,-3 0 1 16,-3 3-1-16,-6 0 0 15,-7-9-2-15,-9 9 1 16,-11 14-1-16,-11-2 0 16,-9 4 0-16,-10 3 1 15,-7 5-2-15,-16 13 1 16,-19 9 1-16,-19 12 1 16,-18 4 1-16,-23 11 1 0,-25 6 24 15,-17 13 1-15,-22 12 5 16,-31-2 0-16,5 14-1695 15</inkml:trace>
  <inkml:trace contextRef="#ctx0" brushRef="#br0" timeOffset="77355.73">29914 10215 951 0,'0'0'0'0,"0"0"18"0,0 0 0 0,0 0 44 0,0 0 1 0,0 0 3 0,0 0 1 15,0 0-19-15,0 0 0 16,0 0-17-16,0 0 1 16,0 0-4-16,0 0 0 15,0 0-3-15,0 0 1 16,0 0-2-16,0 0 1 0,0 0-1 16,23-5 0-1,-6 7-2-15,5 1 0 0,6 1 0 16,7-1 1-16,4-1-1 15,3-2 1-15,1-2 0 16,1-1 0-16,1-1 0 16,3 3 1-16,0-1-5 15,-4 0 0-15,-2-3-1 16,4 2 0-16,5-1-5 16,4-8 1-16,1-2-3 0,1-1 1 15,1-6-6-15,-2 0 0 16,-3-1 2-16,-2-1 0 15,4 2 0-15,0 1 0 16,-1-3 0-16,-1 1 1 16,-3-3-2-16,-3 3 0 15,-1-2-1-15,-3-1 0 16,-3 1-2-16,1 3 1 16,-2 2-1-16,-1 0 0 15,1 0-1-15,2-1 0 16,1-1-1-16,-3 0 1 15,-4 0 0-15,-1-5 0 16,-3 2 0-16,-1 0 0 16,-1 0-1-16,-1-1 0 15,2-1-1-15,0-3 1 16,-4-2-1-16,-3 1 0 0,-3 4-1 16,-1-5 1-16,-1-3-1 15,-1-8 1-15,1-3 0 16,0-3 0-16,-3 1 0 15,-2 5 1-15,-4-1-2 16,-2 5 0-16,-2 4 0 16,-2-1 0-16,-3-3 0 15,-1-4 0-15,2 1 0 16,1-6 0-16,-4 0 0 16,1 4 1-16,-1 0 0 15,0 3 1-15,-3 4 2 0,1-4 1 16,4 2 1-16,-1-4 0 15,-5-3 1-15,-2 4 0 16,-5-4-2-16,1 7 0 16,-2 6-2-16,-4 7 0 15,-5-5-1-15,-2 6 1 16,-1 3-2-16,0 0 1 16,-1 1-2-16,1-1 1 15,-1 0-1-15,1 0 1 16,-1 1-1-16,1-1 1 15,-1 5-1-15,-1 1 1 16,-5-6 4-16,-4-3 0 16,-2 1 3-16,-4 2 0 15,1 6 1-15,0 1 1 16,-1-2-5-16,1 4 0 16,0 7-3-16,-4 2 0 15,-4-6-1-15,1 0 0 16,1 6-1-16,1-1 1 0,-1-3-1 15,1-1 1-15,2-1-1 16,3 4 0-16,0 5 0 16,-2-4 0-16,-4 1 0 15,-3 1 0-15,-2 4 0 16,-2 0 0-16,-1-1 0 16,1 3 0-16,2 5-2 15,0-2 1-15,0 1-2 16,-1 3 1-16,-4 1 0 0,1 3 0 15,2 3-1-15,4 1 1 16,2 1-1 0,1-2 0-16,2 6-1 0,1-7 0 15,-3-1-2 1,2-4 0-16,0 2-1 0,2 1 1 16,5-3 0-16,2 4 1 15,2 1 0-15,0 4 0 16,1 0 1-16,2 1 0 15,2 1 1-15,-1-1 1 16,-5-1 1-16,3 0 1 16,6-2 0-16,1 2 0 15,-6 8 0-15,2-1 1 16,7-7-1-16,2-8 0 16,0 3-1-16,2-2 1 0,3 5-1 15,2-4 1-15,1 3-1 16,1-1 0-16,-2 0 0 15,1 2 0-15,3-3 0 16,1 1 1-16,0 1-1 16,0-1 1-16,2 2-1 15,2-5 1-15,0 1-1 16,-2-3 1-16,1 6-1 16,3 1 1-16,3 3-1 15,-2 1 0-15,-1-2 0 16,1 4 0-16,2 8-1 0,-2-3 1 15,-1-6 0-15,-1 0 0 16,2-3 0-16,1 1 0 16,-3-2 1-16,0 0 0 15,1 5 0-15,-1-5 0 16,1-2 0-16,1 1 0 16,2 1 0-16,0-1 0 15,0-3 0-15,0 0 0 16,0 4 0-16,-2 1 0 15,1 0 0-15,-1-4 1 16,2 0 1-16,0 3 0 16,0 4 2-16,-2-7 1 15,0-3 2-15,-1 0 0 16,-1 3-1-16,2-1 1 16,4 1-1-16,0-5 0 15,-2-3 0-15,0-4 0 16,0 4-2-16,-2 3 0 0,0 3-2 15,2-3 1 1,2 0-1-16,0-3 1 0,-2 5 0 16,0 2 0-16,0-1-1 15,0-1 1-15,2-5 0 16,1 1 1-16,-1 2-1 16,0 2 0-16,0-2 0 15,-1 4 0-15,3 4 0 16,-1 3 1-16,3-1-1 0,1-1 0 15,-2 0-1-15,0 0 1 16,2-1 1 0,2-4 0-16,0-2 0 0,0 0 0 15,0 5-1-15,-1-4 1 16,1 3-2-16,-2-1 0 16,0-1 0-16,0-1 0 15,1 4-1-15,-1 0 1 16,0-3 0-16,0-2 0 15,0-2-2-15,0-4 1 16,0 4-1-16,0-3 0 16,0 2 0-16,0-3 0 15,0-1 0-15,0 0 0 16,0 2 0-16,0-1 0 16,0-1 0-16,0-2 1 15,0 2 1-15,-1 2 1 16,-1 0 2-16,-1 3 0 0,-1-4 0 15,1 1 0-15,-4-9-2 16,5 9 1-16,-5-9-1 16,0 0 0-16,7 7-2 15,-7-7 0-15,7 7-1 16,-7-7 1-16,7 13-1 16,-7-13 0-16,4 7 0 15,-4-7 0-15,5 9 0 16,0 0 0-16,-5-9 0 15,11 8 1-15,-6-1-1 0,-5-7 1 16,11 7 0 0,-11-7 0-16,14 7 0 0,-2 0 0 15,0 0 0-15,-1 0 1 16,-2 0 0-16,0 0 0 16,5 0 1-16,0 0 0 15,-4-2 1-15,1 0 0 16,0 2 0-16,-1 0 1 15,1-2 1-15,-1-3 1 16,1-2-1-16,1 1 0 16,2 5-1-16,1-6 0 15,-3 0 0-15,0 0 1 16,-1 1-3-16,-1-1 1 16,3 0-1-16,-1 0 0 15,-1 0-1-15,-3 0 1 16,3 0-1-16,3 0 0 15,0 0 0-15,-1 0 1 16,-1 0 0-16,-1 0 0 0,-1 0 0 16,2 0 0-1,4 0 0-15,0-1 1 0,-3-3 0 16,-1 1 0-16,4 1 0 16,0-2 0-16,-2 3-1 15,-2-1 1-15,6 0-1 16,-1 2 0-16,-1 0-1 15,-2 0 1-15,1-1 0 16,-1-1 0-16,2-3 0 0,5 1 1 16,3 1-1-16,-1 3 0 15,-2-4 0-15,1 4 0 16,1 4-1 0,3-1 1-16,2 6-1 0,0 3 0 15,1-3-1-15,6 3 1 16,11-4-1-16,-2-28 0 15,-44 20-1901-15</inkml:trace>
  <inkml:trace contextRef="#ctx0" brushRef="#br0" timeOffset="119066.95">12853 13400 1164 0,'0'0'0'0,"0"0"30"0,0 0 1 0,0 0 70 0,0 0 1 0,0 0-36 16,0 0 1-16,0 0-21 15,0 0 1-15,-19-4-20 16,19 4 1-16,0 0-4 0,0 0 1 16,-9 2-6-16,9-2 0 15,-5 7-4-15,5-7 1 16,-14 7-3-16,14-7 0 16,-9 2 0-16,9-2 1 15,-7 3-2-15,7-3 0 16,-5 2 1-16,5-2 0 15,-14 3 4-15,14-3 1 16,-9 2-1-16,9-2 1 16,0 0-3-16,0 0 1 15,-6 5-1-15,6-5 1 16,0 0-4-16,-8 9 0 16,8-9-2-16,0 12 1 15,0-12-3-15,-4 10 0 16,4-3-2-16,0 0 1 15,0 4-1-15,0-1 1 16,0 0 0-16,0 1 1 0,0 3-3 16,0 3 1-16,0 5-3 15,4 6 1-15,-3 7-2 16,6 1 0-16,-1 2-1 16,-1 4 1-16,-1 4-1 15,-1 3 1-15,2 1-1 16,4 2 0-16,2 1 0 15,1 3 0-15,-3-2-1 16,0-3 1-16,0 0-1 16,-2-3 1-16,0-1-1 15,2-4 1-15,-4 0-1 0,0 2 1 16,-1 2-1-16,-4 2 1 16,0 1-1-16,0 0 1 15,0-2-1-15,0 3 1 16,0-1-1-16,0 2 0 15,0 0 0-15,1-1 0 16,6 1 0-16,-3 2 0 16,-2 0 0-16,-2-1 0 15,0-2 0-15,-2-7 0 16,0-7 0-16,0-6 1 16,2-5 0-16,0-5 0 15,4-4 0-15,1 4 0 16,-5 8 0-16,2-1 0 15,2-7 0-15,-4-4 0 16,0 2-1-16,-4 2 1 16,2 0-1-16,2-4 1 15,0-5-1-15,0 2 0 16,0 0 0-16,-3 1 0 0,1-1 0 16,0-2 0-16,2 2-1 15,0 2 1-15,0-1 0 16,0-3 0-16,0-5 0 15,0-7 0-15,0 0 1 16,0 9 0-16,0-9 1 16,-2 7 1-16,2-7 2 0,-3 7 0 15,3-7 1-15,0 0 0 16,-5 5-1-16,5-5 1 16,0 0-4-16,1 7 0 15,-1-7-1695-15</inkml:trace>
  <inkml:trace contextRef="#ctx0" brushRef="#br0" timeOffset="122698.97">12698 16079 1153 0,'0'0'0'0,"0"0"35"0,0 0 1 0,0 0 26 0,0 0 0 0,0 0-3 0,-17-11 1 0,2 8-48 16,1-2 1-16,2-2-1 15,0 1 0-15,12 6-4 16,-11-5 0-16,2 4 1 15,-3-1 0-15,-2 2 3 0,0 3 0 16,0 2 7-16,-1 4 1 16,3 3 0-1,-2 7 0-15,-2 6-1 0,6 0 1 16,-1-2-4-16,4 3 1 16,3 0-5-16,3 3 0 15,-8 2-3-15,4-1 1 16,-3-4-5-16,8 2 1 15,4 8-1-15,-4-3 1 16,0-11-1-16,0 1 1 16,4 3 0-16,3-2 0 15,0-7-1-15,-2-3 0 16,4 0-2-16,0-4 1 16,-1-5 3-16,-2 1 0 15,6 2-2-15,-1 1 0 16,1-6-3-16,-3-3 1 0,0 0-3 15,-1 0 0-15,7 0 0 16,-1-1 0-16,-2-3 0 16,2-1 0-1,0-5 0-15,-1-2 1 0,1-6 0 16,-6 3 0-16,1 3 1 16,-2-1 0-16,0-2 1 15,-1-1 0-15,-1 4 3 16,-1 2 0-16,-1 1 3 15,-3 2 1-15,0 7 3 0,-9-12 1 16,0 3 3-16,1 1 1 16,-1 1 0-16,0 3 0 15,9 4-1-15,-11-5 1 16,4 0-5-16,7 5 1 16,-9-5-4-16,9 5 0 15,-8-4-3-15,-3 8 1 16,-1 5-2-16,-2 3 0 15,1 0-4-15,3 2 1 16,-4-1-2-16,-2 0 0 16,5-5-1-16,-1 1 0 15,1 1 0-15,2-1 0 16,1-2 0-16,-1-2 0 16,9-5 0-16,-6 7 0 15,6-7-1588-15</inkml:trace>
  <inkml:trace contextRef="#ctx0" brushRef="#br0" timeOffset="123449.2">12982 16182 1411 0,'0'0'0'0,"0"0"22"0,0 0 0 0,6-6 8 0,-6 6 1 0,0 0 13 0,0-7 0 15,0 7-20-15,0 0 0 16,0 0-4-16,0 0 0 16,0 0 1-16,-9 0 0 15,0 5 3-15,-3 2 0 16,3 0-2-16,2 1 0 16,0 3 5-16,0 1 1 15,-1 2-6-15,3 1 0 16,5 1-10-16,0 1 0 15,0 4-5-15,0 1 1 16,0-1-4-16,0 0 0 0,9 0-3 16,-4-2 1-1,4-5-2-15,-4-4 0 0,4-1 0 16,4-4 0-16,-5-3 0 16,3-2 0-16,1-2 1 15,6-2 1-15,1-4 0 16,3-4 0-16,-5-4 2 15,-1-1 1-15,0-2 2 16,-2-2 0-16,-5 2 4 0,-4 2 0 16,0-1 0-16,-1 3 0 15,0 3 3-15,-3-1 0 16,-1 1-1-16,-1 0 1 16,1 0-4-16,0 3 1 15,0 2-2-15,0 7 1 16,-9-12 0-16,2 5 1 15,1 2-1-15,-2 0 0 16,2 0 1-16,-3 0 1 16,4 0 2-16,-4-2 0 15,-3 0-3-15,-2 0 1 16,-4 0-1-16,-3 5 0 16,-2 11-1-16,-2 13 0 15,25-22-1736-15</inkml:trace>
  <inkml:trace contextRef="#ctx0" brushRef="#br0" timeOffset="133531.29">6856 11358 1567 0,'0'0'0'0,"0"0"35"0,0 0 0 0,0 0 37 0,0 20 1 0,-3-7-24 0,-3 7 0 0,1 5 0 0,-7 4 0 15,-2 4-29-15,-4 3 1 16,-1 7-9-16,1 6 1 16,6-1-4-16,1 11 0 15,-3 10-5-15,2 4 0 16,-1 0-1-16,3-7 0 0,-4-13-2 15,5-11 1-15,3-13-1 16,3-8 1-16,-2-9-2 16,1-5 1-16,4-7-1 15,-5-10 0-15,5 10-1563 16</inkml:trace>
  <inkml:trace contextRef="#ctx0" brushRef="#br0" timeOffset="134448.62">7096 11482 1142 0,'0'0'0'0,"0"0"51"0,7-5 0 0,-7 5 41 0,0 0 0 0,-7-3-24 0,7 3 0 0,-5-7-28 16,5 7 0-16,0 0-9 16,-9 0 0-16,9 0-9 15,0 0 1-15,0 0-5 16,0 0 0-16,0 0-7 16,0 0 0-16,18-7-2 15,-1 3 1-15,-3 4-3 16,-1 4 0-16,-3 1 0 15,-1 7 0-15,-5 17 1 16,-3 4 1-16,-2-7-2 0,-12-1 0 16,-1 1 1-16,-3-4 1 15,2-8 1-15,7-5 0 16,8-9-3-16,0 0 0 16,-6 6 0-16,6-6 0 15,0 0 0-15,9-3 0 16,11-9 0-16,10-2 0 15,3 2-2-15,-3 3 0 16,-5 6 1-16,-2-1 1 16,-6 4 1-16,-1 4 0 15,-5-4-1-15,1 3 0 16,-3 2-1-16,-4 4 0 16,4 7-1-16,-7 4 0 15,-2-4-1-15,0 1 0 16,0 1-1-16,-2 1 0 15,-1 3 0-15,-3 1 1 0,-3-4-1 16,1 0 0-16,-1-4 0 16,-2 3 0-16,-6-10 0 15,-1 1 1-15,-3 3-1 16,-2-5 0-16,-5-2 1 16,1 0 1-16,4-1 1 15,0-4 1-15,0 0 0 16,0 3 0-16,6 2 0 15,-1 1 1-15,4-3 0 16,2-1 0-16,1 0-2 0,4 1 1 16,7-3-2-1,-9 9 1-15,9-9-4 0,0 0 1 16,-5 0-2-16,5 0 0 16,5 0-1-16,4-16 0 15,-9 16-1650-15</inkml:trace>
  <inkml:trace contextRef="#ctx0" brushRef="#br0" timeOffset="135298.46">7676 11325 1220 0,'0'0'0'0,"0"0"5"0,0 0 1 0,0 0 1 0,0 0 1 0,0 0 68 0,-3 5 0 0,3-5-18 0,0 0 1 15,-9 10-10-15,9-10 1 16,-9 11-6-16,4-4 1 16,-2 1-13-16,2 4 1 15,-1-3-8-15,1 3 1 16,2 0-7-16,-3 2 1 15,8 7-4-15,2 3 0 16,-1 6-3-16,-3 1 1 16,0-7-3-16,0-2 1 15,5 1-2-15,1-1 1 16,-3-4-3-16,2-4 1 16,-1-4-3-16,5-1 1 15,0-2-1-15,-1-4 1 16,-8-3-2-16,15 2 1 15,-1-4-2-15,3-1 1 16,1-10 1-16,-4 1 0 0,-3-2 4 16,1 1 1-16,0 1 3 15,-5 1 1-15,0 2-1 16,-1-1 0-16,-1-9-3 16,2-2 1-16,-5 1-2 15,1 2 0-15,-3 1-2 16,0 3 0-16,0-3-1 15,-3 1 1-15,1-5-1 16,2 6 1-16,-3 6-1 16,-3 2 1-16,6 7 1 15,-7-10 0-15,5 3-2 16,-1 2 1-16,3 5 2 0,-11-11 1 16,11 11-2-16,-7-7 0 15,7 7-2-15,-5-12 1 16,5 12-2-16,-9-8 0 15,4 6-1-15,-4 0 0 16,4 2-1-16,-4 2 0 16,-3 0 0-16,1-1 0 15,2-1-1-15,0 4 1 16,1-4-3-16,-5 2 0 16,13-2-1765-16</inkml:trace>
  <inkml:trace contextRef="#ctx0" brushRef="#br0" timeOffset="136015.34">7160 11385 1164 0,'0'0'0'0,"0"0"42"0,7 6 1 0,-7-6 47 0,0 0 0 0,0 0-19 0,0 0 1 0,-7 0-28 0,7 0 1 0,-7-7-14 16,7 7 0-16,-7 0-4 15,7 0 1-15,-11 0-3 0,2 1 1 16,0 5-8 0,-5 2 0-16,2 4-3 0,-1-3 0 15,3 3-6-15,-4-3 1 16,5-1-3-16,2-2 0 15,0-5-4-15,-2-4 1 16,0-6-4-16,-5-10 1 16,14 19-1453-16</inkml:trace>
  <inkml:trace contextRef="#ctx0" brushRef="#br0" timeOffset="139749.37">13123 12984 1287 0,'0'0'0'0,"0"0"-72"0,-8-24 0 0,8 24-786 0</inkml:trace>
  <inkml:trace contextRef="#ctx0" brushRef="#br0" timeOffset="140416.99">13072 12915 1131 0,'0'0'0'0,"-7"2"77"0,-3-2 1 16,-12-2 64-16,-1 0 0 16,2 4-67-16,5 0 0 15,-1 0-27-15,-1-1 1 16,-12 5-11-16,5 2 1 15,11-6-11-15,-2 0 1 16,1 1-5-16,-3 2 0 16,-5 4-16-16,2 3 0 15,1-3-7-15,-4 3 1 16,-1 3-4-16,-1 3 0 16,-1-3 0-16,1 3 1 15,-3-1 0-15,-2 0 1 16,4 2 0-16,4 2 0 15,2 3 4-15,5 6 0 0,2-8 3 16,4 4 0-16,3 9 1 16,-1 1 1-16,3-1-1 15,3 1 1-15,2 9-1 16,2 3 1-16,3 1-1 16,4 1 1-16,4-3-5 15,4-2 1-15,6-4-3 16,5-6 0-16,9-6-2 15,4-4 0-15,3-6 0 0,2-7 0 16,3-7 0-16,4-2 0 16,6-6 0-16,-3 0 0 15,6-4 1-15,-4-4 0 16,-3-1 2-16,-4-3 0 16,-4-6 1-16,-10-2 0 15,-1-3 0-15,-8-3 0 16,2-2 3-16,-2-2 0 15,-1 2 2-15,-10 0 0 16,-8-1 2-16,-4 0 0 16,-5-3 0-16,-5-3 0 15,-4 3-1-15,-8 2 1 16,-1 0 0-16,-5 1 1 16,-5-3-2-16,-2 2 1 15,-2 4-1-15,0-2 0 16,-3 3 3-16,0 4 0 15,-4 1-1-15,4 4 1 16,6 3-2-16,3 4 1 16,0 0-2-16,-1 2 1 0,13 5-9 15,2 3 0-15,1 2-2 16,-7 0 1-16,18 0-1800 16</inkml:trace>
  <inkml:trace contextRef="#ctx0" brushRef="#br0" timeOffset="142330.78">6837 13192 1411 0,'0'0'0'0,"0"0"32"0,0 0 0 0,0 0 28 0,0 0 1 0,0 0 15 0,-9 26 1 0,5 3-37 0,4 10 0 16,4 4-16-16,-2 5 0 15,5 4-8-15,-2 4 1 16,-1-1-4-16,-3 0 1 16,5 2-5-16,1-1 1 15,-7-8-4-15,-4-10 0 0,4-13-3 16,0-10 1-16,0-15-2 16,4 7 0-16,-4-7-1 15,9-14 0-15,-9 14-1487 16</inkml:trace>
  <inkml:trace contextRef="#ctx0" brushRef="#br0" timeOffset="142713.26">7225 13047 1433 0,'0'0'0'16,"0"-12"1"-16,5 3 0 15,-5 9 1-15,0-5 1 16,0 5 44-16,-5 0 0 16,5 0 4-16,-12 1 0 15,3 6 2-15,-5 5 1 16,0-3 4-16,1 2 0 16,3-3-9-16,3 3 1 15,1 4-20-15,1 9 0 16,1 8-11-16,4 4 1 15,4 5-9-15,1 4 1 16,4 4-5-16,-5-1 0 16,1 1-2-16,-5-1 0 15,2-3 1-15,-4-5 0 16,-3-5 0-16,1-9 1 0,4-13 0 16,0-4 0-16,0-9-5 15,0 0 0-15,0 0-1613 16</inkml:trace>
  <inkml:trace contextRef="#ctx0" brushRef="#br0" timeOffset="143316.03">7470 13067 1388 0,'0'0'0'0,"0"0"0"0,9 2 0 0,-9-2 29 0,0 0 1 0,0 0 20 0,0 0 0 15,0 0-8-15,0 9 0 16,0-9-6-16,0 0 0 15,-5 7-5-15,5-7 1 16,-9 10-4-16,5 2 1 16,-1 2-8-16,0 10 1 15,1 6-7-15,4 3 1 16,9 3-7-16,-4-1 1 16,-1-8-5-16,1-1 1 0,-1-2-4 15,4-3 1-15,-2-5-3 16,-3-4 1-16,3-5-3 15,2-2 0-15,-2-5-2 16,6-9 1-16,7-8 2 16,8-9 0-16,-1-5 1 15,-3-4 1-15,0-1 2 16,-5 1 0-16,-4 6 5 16,0 3 0-16,-5 4 4 15,0 2 1-15,-6 7-4 16,-1 2 1-16,-4-6 2 0,-1 1 0 15,-3-1 1-15,-6 1 0 16,-7 1 3-16,-3 1 0 16,3 4 2-16,7 5 1 15,-2 3-3-15,-4 10 1 16,-1 13-7-16,1 16 1 16,14 20-3-16,-4 17 0 15,8-74-1640-15</inkml:trace>
  <inkml:trace contextRef="#ctx0" brushRef="#br0" timeOffset="147162.84">6138 11808 1567 0,'0'0'0'0,"0"0"18"0,23 0 0 0,-16 0 52 0,-7 0 1 16,0 0-26-16,0 0 1 0,-3 12-34 0,-15-4 0 0,-14-2-6 15,-5-3 0-15,-3 0 0 16,-1 3 0-16,-3 1-5 16,-2 3 1-16,-3 6-2 15,3 6 0-15,7 9-1 0,6 9 1 16,6 10-1-16,1 4 1 16,6 8-1-16,5 7 1 15,4 8-1-15,2 0 0 16,4 0-1-16,1-10 1 15,8-19 0-15,1-9 0 16,0-19-1-16,8-8 0 16,10-6-3-16,3-5 1 15,2-4 0-15,-1-1 1 16,8-4 4-16,-3 4 0 16,-7 8 9-16,-4 4 0 15,-4 8 12-15,-8 12 1 16,-4 13 1-16,-10 9 1 15,-12 9-2-15,-10 4 0 16,-5-1 0-16,-3-5 0 0,7-16-3 16,5-11 1-16,11-11-6 15,6-9 0-15,3-3-4 16,3-7 0-16,9 9-3 16,8-11 1-16,15-3-4 15,3-2 0-15,-3 2 2 16,-6 3 1-16,-3 4-4 15,-5 8 0-15,-4 11-2 16,-9 14 0-16,-10 13-2 16,-13 9 1-16,-17-3-2 0,-7 1 1 15,-11 4-3-15,2-2 0 16,7-5 1-16,12-7 1 16,9-17 1-16,5-7 0 15,10-4 0-15,4-5 0 16,8-5 0-16,10-4 1 15,16-4 0-15,12-1 1 16,13 2 1-16,6 10 1 16,3 14-2-16,3 13 1 15,-7 10-3-15,-11-8 1 16,-49-39-1666-16</inkml:trace>
  <inkml:trace contextRef="#ctx0" brushRef="#br0" timeOffset="162128.57">17362 12770 1635 0,'0'0'0'0,"0"0"42"0,0 0 0 0,-4-18 35 0,4 6 0 0,-3 0-19 0,-1-2 1 0,3-1-33 16,-5-4 0-16,-2-4-11 16,-5 3 1-16,1 2-5 15,-4 1 0-15,-2-2-3 16,-5 2 0-16,-3 3-2 16,-2 2 0-16,1 0-1 15,-5 3 0-15,-6 2-2 0,-1 5 0 16,4 2-2-1,3 7 0-15,-5 7-1 16,5 3 1-16,6 1-1 0,3-1 0 16,3 0 0-16,4 4 0 15,-1 3 1-15,-3 4 0 16,8 1-1-16,0 2 0 16,5 4 0-16,3 3 0 15,4 4-1-15,0 3 1 16,-3 0-2-16,3 5 1 15,3 0-4-15,2 7 0 16,4-3-3-16,0 3 1 16,9-2-4-16,5-3 1 15,-2 0-26-15,7 0 1 16,4-2-12-16,8-1 0 16,6-4-4-16,9-2 1 0,7 0 15 15,1 2 0 1,1 2 19-16,1-6 0 15,9 1 10-15,0 0 1 16,5-1 3-16,2 1 1 0,-1-3 1 16,-1-4 0-16,2-7 0 15,6-4 0-15,3-3 0 16,-6-4 0-16,-2-5 3 16,0-5 1-16,8-5 6 15,-3-2 1-15,-1 0 7 16,-1 0 0-16,0-2 3 0,1-1 1 15,4-3-3-15,-4-1 0 16,-8 1-3-16,-2-3 0 16,5-3-3-16,-3 0 1 15,-1 0 7-15,-3-2 1 16,-5-2-8-16,-7-5 1 16,1-3-2-16,3-4 0 15,1 1 0-15,-9-6 1 16,-3-7-4-16,-6-3 0 15,-5-2 1-15,-5 2 0 16,-4 1-1-16,-3 0 1 16,-4 1 0-16,-1-1 1 15,-5 1-1-15,-2-2 0 16,-8-4 2-16,-3-2 1 16,0 1 0-16,-2 0 1 15,-2-1 0-15,-3 4 1 16,-2 4 4-16,-5 2 0 0,-2 5 6 15,-4 3 0-15,-3 5 0 16,-5-2 1-16,-6 4-10 16,-5 1 0-16,-5 4-6 15,-6 2 0-15,-3 1-4 16,-7-3 1-16,-14-7-4 16,-10-1 1-16,3-1-2 15,-6 2 1-15,3 2 1 16,-7 1 0-16,-7 3 1 0,-5 2 1 15,-1 3 0 1,-7 3 0-16,-6 1 0 0,-5 4 1 16,-2 4-5-16,-5-1 1 15,-14-1-3-15,-1 0 0 16,-7 2-1-16,-4-1 1 16,-11 2-1-16,-7 2 0 15,-5 6 0-15,-8 6 0 16,-3 12 0-16,-3 16 0 15,1 18-1-15,-8 20 1 16,-13 26-2-16,0-14 0 16,203-90-1892-16</inkml:trace>
  <inkml:trace contextRef="#ctx0" brushRef="#br0" timeOffset="193541.14">23648 15912 1332 0,'0'0'0'0,"0"0"57"0,0 0 0 0,0 0 15 0,0 0 0 0,0 0-10 0,0 0 1 16,0 0-22-16,0 0 0 15,0 0-13-15,0 0 1 16,18-20-7-16,-18 20 0 15,5-9 4-15,-5 9 1 16,0-10 1-16,0-2 0 0,2-7-1 16,2 0 0-16,-3 3-3 15,1 2 0-15,0 0-5 16,0 0 0 0,0 1-6-16,-2 2 1 0,0 4-1 15,0 7 1-15,0-12-2 16,-2 5 0-16,0 0 0 15,2 7 1-15,-4-10 0 16,4 10 1-16,-7-10 2 16,7 10 0-16,-12-11-3 15,3 6 0-15,0 1-2 0,-1 1 1 16,-1-2-2-16,1-2 1 16,-3 3-4-16,1 4 0 15,-4-3-3-15,0 1 0 16,-7 2 0-16,0 2 0 15,2-2-1-15,-4 0 1 16,-4 0 0-16,2 3 0 16,9-3-1-16,1 0 1 15,-4-3-1-15,-1 1 0 16,3 1 0-16,1-1 1 16,1 2 0-16,-1 2 0 15,-5 1 1-15,6 2 0 16,-1 2 0-16,2 0 1 15,0-2-2-15,0-1 0 16,0-3-1-16,1 3 0 0,-1 1 5 16,0 0 0-16,0-1-3 15,0-3 0 1,-3 1-2-16,1 2 1 0,6-1-1 16,-1 2 0-16,1 2-2 15,-4-2 1-15,4-1-1 16,1-1 0-16,1 3 0 15,-3 0 0-15,3 1-1 16,-4 4 1-16,1-3 1 16,3 1 0-16,3-2-1 15,-1 0 1-15,0 3-1 0,-3 4 1 16,0 0-2-16,3 0 1 16,2-2-1-16,1 0 1 15,-2 4-1-15,2 3 1 16,-2 1-1-16,5 1 1 15,2 0-1-15,-2-2 1 16,-1-3-1-16,1-1 1 16,2 4-1-16,0 0 1 15,0 0-1-15,0 0 1 16,0 0-1-16,0 2 1 16,2 0-1-16,3-2 1 15,0-4-1-15,-1 3 1 16,1 3-1-16,2-1 1 15,-2-2-1-15,1-1 0 16,2 5 0-16,1-1 0 16,-2-5 0-16,2-2 0 0,4 1 0 15,-1 2 0-15,-2-1 0 16,3 1 0-16,6 6 0 16,-1-2 1-16,-6-8 0 15,-1 1 0-15,6 4-1 16,-1-5 1-16,-2-6 0 15,1 0 1-15,2 2-1 16,1 0 1-16,-4-2-1 16,0-4 1-16,4 0 0 15,3-1 0-15,2-4 0 16,1 1 1-16,1 1 0 16,3 0 1-16,9 0-1 0,-1 0 1 15,-8 0-2-15,2 0 0 16,7 0 0-16,-7-2 0 15,-4-5 0-15,-1 0 0 16,2 4 1-16,-1-3 1 16,-7-4 2-16,1 0 0 15,1-1 0-15,-3-1 1 16,1-7-1-16,-1-2 0 16,-6 6 0-16,-1 1 1 15,1 0 0-15,0-1 1 16,-1-4 0-16,-6-2 0 15,-1 2 0-15,-1 1 1 16,2-1-1-16,3-1 0 16,-3-1 2-16,-2 2 0 0,-1 3 1 15,0-1 0 1,1-2 1-16,-3 0 1 16,2 2 0-16,0-1 1 0,-2 1-3 15,-2 0 0-15,0-2-4 16,-6-2 0-16,-1 2-3 15,-2 0 1-15,1 0-3 16,-1-4 1-16,-1-4-1 16,-2-5 0-16,1 1 2 15,3 4 0-15,-1 6-1 16,0 2 1-16,1 0 0 0,-1 0 1 16,1 1-1-16,-3 5 0 15,1 0 1-15,-11 5 1 16,-12 1 0-1,-11 9 1-15,-12 8 0 0,-9 7 0 16,-7 6-7-16,-6-2 0 16,-6-4-1-16,-9-5 0 15,-1-5-5-15,10-11 0 16,86 4-2191-16</inkml:trace>
  <inkml:trace contextRef="#ctx0" brushRef="#br0" timeOffset="198444.34">23303 15636 1422 0,'0'0'0'0,"0"0"71"0,0 0 1 0,0 0 52 0,0 0 0 0,0 0-32 15,0 0 0-15,0 0-39 16,0 0 1-16,0 0-27 15,5-18 0-15,-10 1-7 16,-2-7 0-16,1-6-1 16,5-6 1-16,2-7-4 0,3-4 0 15,-1-1 2-15,1-1 0 16,1-1 3-16,2-4 1 16,-1 1-2-16,-1-6 1 15,0-4-6-15,0-2 1 16,-1-4-1-16,-4-6 0 15,-2-5-6-15,-1-3 1 16,-3-1-5-16,-2-5 0 16,1 5-4-16,3 0 1 15,2 1-1-15,4 2 0 16,2 1 0-16,-1 6 0 16,1 1-1-16,-1 4 1 15,2 3-1-15,4 4 1 16,-2 0-1-16,-1 3 1 15,-5 2-1-15,1-2 1 16,-2-2-1-16,-2-3 1 0,-3-3 0 16,0-1 1-1,1 3 0-15,2-3 1 0,-1-3-1 16,-1 0 1-16,1 4-1 16,1 1 0-16,4 0-2 15,1 4 1-15,4 3-1 16,4 4 0-16,3 3 0 15,-3 2 0-15,-1-2 0 16,3-2 0-16,3 0 1 16,-1 4 0-16,1 2 0 0,-5-1 0 15,1 3 0-15,-1 1 1 16,-1-4-1-16,-1-1 0 16,-2-4 0-16,-3 4 1 15,-4 0-1-15,-2 5 1 16,0 0-2-16,2-3 1 15,4-3-1-15,-4-2 0 16,-7-6 0-16,-2-2 1 16,2 2 1-16,-5-1 0 15,-4 1 0-15,0-2 0 16,2-3 0-16,0-3 1 16,1-6-2-16,3 1 1 15,-3 2-1-15,1 1 0 16,5-2 0-16,0-2 0 15,-2-3-1-15,2 4 1 16,3 2-1-16,-4 8 0 16,-1 0 0-16,-2 5 0 0,-1 3 0 15,-4-5 0-15,0-1 0 16,-5-3 0-16,2 6 0 16,1 0 0-16,4 2 1 15,1-6 1-15,5-6 3 16,1-1 0-16,1 4 5 15,5 2 1-15,4 0 0 16,2 4 1-16,4 1-1 16,-5 4 1-16,-3-1-5 0,-1 4 1 15,4 5-3-15,-4 0 0 16,0 3-3 0,-4 4 0-16,3 2-1 0,-1-4 0 15,0-3-1-15,-1-6 0 16,-3-1 0-16,3-3 1 15,5-5 1-15,-1 3 1 16,1 1 3-16,5 1 0 16,2-1 6-16,-2 6 1 15,0-1-5-15,0 3 0 16,0-3-5-16,0 4 1 16,0 10-3-16,2 3 0 15,2-5-1-15,-1 3 0 16,-6 11 0-16,3 6 0 15,2-4 0-15,0 2 0 16,-4 0 0-16,2 3 0 0,-4 1 0 16,1 3 0-16,-2 3-1 15,-2 0 1-15,-2 4-1 16,2 5 1-16,-5-12-1 16,5 12 1-16,-2-7-1 15,2 7 0-15,-9-8 0 16,6 2 1-16,3 6-1 15,-2-12 1-15,2 12 0 16,-2-8 0-16,2-1-1 16,2 2 1-16,-2 7-1 0,7-9 0 15,-7 9 0 1,7-3 1-16,-7 3-2 0,0 0 1 16,7 0-4-16,-7 0 1 15,0 0-2024-15</inkml:trace>
  <inkml:trace contextRef="#ctx0" brushRef="#br0" timeOffset="199922.99">23670 7483 1511 0,'0'0'0'0,"0"-9"38"16,0 2 0-16,0 2 27 0,-2-3 0 0,0 1-20 0,-1-2 1 0,1-3-22 0,-2 0 0 0,-1 1-4 16,-2 4 1-16,0-1-3 0,2-1 1 15,5 9 1-15,-7-7 0 16,-1 4-1-16,0 1 1 15,-3-5-4-15,0 2 0 16,3-2-2-16,-3 2 0 16,-5-9 4-16,0 0 0 15,6 5 2-15,3 4 0 16,7 5-1-16,-16-8 0 16,-4-1-3-16,-1 2 1 15,4 4-1-15,3 1 0 16,-2 2-4-16,0 0 0 15,2 0-4-15,3 0 0 16,4 0-1-16,-5 2 0 16,1-1-2-16,0 1 1 15,4 1-4-15,-1 1 1 0,-8 5-1 16,2-1 0 0,3 1-1-16,-3 0 1 0,0 3 0 15,-2 0 0-15,0 0 0 16,4 0 1-16,-1-7 6 15,1 4 1-15,-4 6-2 16,2 1 0-16,5-4-5 16,0 0 1-16,-1 6-3 15,1-6 1-15,4-2-2 16,-1 4 1-16,-2 3-1 16,-3 4 0-16,0 0 0 0,1-4 0 15,-1-1 0-15,1 1 0 16,-3 4 0-16,5-2 0 15,-1-2 0-15,3-5 0 16,-1 0 0-16,0 6 0 16,0 2 0-16,2 1 0 15,-2-5 0-15,2-4 0 16,-2 0-1-16,1 2 1 16,4-2-1-16,4 5 1 15,2 4 0-15,1 0 0 16,2-2 0-16,2-2 0 15,-6 2-1-15,5 4 1 16,-1-3-1-16,1 1 1 16,7 3-1-16,-1-8 1 15,-4-7-2-15,3-1 1 0,4 4-1 16,1-3 0-16,-9-2-1 16,1-2 0-16,4-1 1 15,2-3 0-15,0 3 1 16,0-1 1-16,-7-6 0 15,1-1 0-15,3 3 0 16,3 1 0-16,3 0 0 16,0 0 0-16,-1-4 0 15,-2-5 0-15,3 2 0 16,2 2 0-16,1-3 0 16,-3-1 0-16,-1-3 2 15,1-4 0-15,6-4 1 0,-2-1 1 16,-7 2-1-16,-1-2 1 15,7-8 1-15,-8-1 1 16,-2 6 0-16,-3 1 0 16,-4 4 0-16,0 2 1 15,3-4 0-15,-1 6 0 16,-2 1 0-16,2 2 0 16,2-6 0-16,0 3 1 15,-1-2-1-15,-1 3 1 16,1 3-2-16,-3 1 1 15,0 0-2-15,-1-1 1 16,-3 3-1-16,1-1 1 16,-2 0-1-16,-2 1 1 15,1-1-1-15,-1-3 0 16,-2-4 0-16,1 1 1 16,-2 1-2-16,-4 2 1 15,-4-6 1-15,-1-1 0 0,0-3 0 16,-2 1 1-16,0 0 3 15,-5 2 0-15,-2 4 0 16,-5 1 0-16,-12 2 0 16,-10 5 0-16,-3 9-5 15,-9 10 1-15,-12 8-6 16,-21 6 0-16,95-26-1984 16</inkml:trace>
  <inkml:trace contextRef="#ctx0" brushRef="#br0" timeOffset="205889.87">23500 4512 828 0,'0'0'0'0,"0"0"19"0,21 0 1 0,-21 0 29 0,9 0 0 0,-9 0-2 0,0 0 1 15,0 0-2-15,0 0 0 16,0 0-21-16,0 0 0 16,0-9 1-16,0 9 0 0,0-7 12 15,0 7 1-15,0-5 4 16,0 5 0-16,-3-9 0 16,-4 6 1-16,-4-6-11 15,-3 0 0-15,0-1-6 16,-6 5 0-16,1-4-5 15,-2 2 1-15,3 2-5 16,2-2 0-16,-3 5-2 16,0-1 1-16,1 3 1 15,6-4 0-15,-3 3-2 0,1 1 0 16,-1 1-4 0,-1 3 0-16,3-4-3 0,1 0 0 15,3 0-2-15,-1 0 0 16,1 3-1-16,-4-1 1 15,5 2 1-15,1-1 0 16,-1 1-1-16,3 1 0 16,5-5-1-16,-12 7 0 15,12-7-3-15,-11 5 1 16,2-2 0-16,1 6 0 16,-3 3 0-16,-1 0 0 15,-1 0 0-15,-1 2 0 16,-5-2 2-16,-2 0 1 15,3 0 3-15,2-3 0 16,4 0 0-16,-4-1 1 16,2 5-1-16,3 2 1 0,2-3-1 15,-1 0 0-15,1-1-2 16,2-1 0-16,2-1-2 16,-2-1 1-1,0 5-2-15,-1-1 1 0,3 0-2 16,2-4 0-1,3 1 1-15,0 0 1 0,-2 3-2 16,2 0 0-16,0 0 0 16,0 0 1-16,0 0-2 15,0-3 1-15,0 3-2 16,0 2 1-16,0 1-2 0,2-2 1 16,1-5-1-16,1 1 0 15,-1-4 0-15,1 5 0 16,1-1-1-16,6 3 1 15,-3-3 0-15,-2 3 1 16,-1-3-1-16,2-4 1 16,2 2-2-16,1-2 1 15,-1 4 0-15,-2 1 0 16,0 0 2-16,0 1 0 16,1-3 0-16,-3 1 0 15,0 3 1-15,0-3 0 16,4 3-2-16,0-3 1 15,0 3-2-15,-2-4 1 16,-4 4-1-16,1-5 0 16,1 2-1-16,4-4 1 15,0 2 0-15,-2 2 0 16,-2-4 0-16,1 2 1 0,-6-7 0 16,10 9 0-16,-3-8 1 15,4 1 1-15,1 3 2 16,2-5 0-16,0 0 0 15,-1 0 1-15,-1 4 0 16,-1-4 1-16,-1 0-2 16,3 0 0-16,2 0-1 15,1 0 1-15,-2 0-2 16,1 0 1-16,0 0-2 0,5 0 1 16,1 0 0-1,2-4 0-15,2-3-1 16,-2 2 1-16,-2 0 1 0,0 1 0 15,0-1 2-15,-2-2 0 16,1-1 0-16,-1-1 1 16,2 6 0-16,-1-6 0 15,-4 2-2-15,0 2 1 16,1-4-2-16,-1 2 1 16,-4 2-4-16,1-4 1 15,-1 2-1-15,2 2 0 16,0-3-1-16,-1-4 1 15,-1 3-1-15,-1 2 1 16,-3 2-1-16,-1-4 0 16,1 2-1-16,-3-5 1 15,0 3-1-15,2 1 1 16,-3-1-1-16,1-6 1 16,0-1 0-16,-1-1 0 0,-1-1 1 15,1 1 0-15,-1-2 1 16,1-2 0-16,-1 4-1 15,-1 5 0-15,2 0 0 16,-4 3 0-16,1-3 0 16,-1 3 0-16,-1 1 0 15,-3-4 0-15,1 3 0 16,-1-3 1-16,-1 1-1 16,0 1 1-16,-1 0-1 0,1-1 1 15,-2 1-1-15,-2 1 0 16,0 1 0-16,0-1 0 15,-3 0-1-15,2 2 1 16,2 6 0-16,1-3 0 16,0-3 0-16,-1 2 0 15,-3 0 0-15,0 3 0 16,1 0-1-16,-1-1 1 16,-1-1 1-16,0 3 0 15,-6-3 0-15,-3 1 0 16,-8-2 1-16,-8 1 1 15,-8 1-1-15,-12 3 0 16,-12 3-1-16,-21 13 0 16,-31 13-3-16,-33 1 1 15,154-30-1871-15</inkml:trace>
  <inkml:trace contextRef="#ctx0" brushRef="#br0" timeOffset="208889.11">18808 6034 1153 0,'0'0'0'0,"0"0"38"0,-23-6 1 0,15 0 26 0,-7 1 0 0,-7-7 3 0,-8 2 1 0,5 1-30 16,-2 0 1-16,-10 1-14 15,-5-4 0-15,-7 6-4 16,-8 3 0-16,-8-1-1 16,0 8 1-16,-4-1-9 15,2 6 1-15,-5 0-2 16,-1-1 0-16,-3 1 0 15,6 1 0-15,5 8-3 0,3-4 1 16,2 5-3-16,-4 1 1 16,-3 10-2-16,4 6 0 15,1-1-1 1,6 5 0-16,1-2-1 0,4 3 0 16,3 1-1-16,1-3 1 15,-3 0-3-15,4 0 1 16,6-1-2-16,6 4 1 15,8-2-1-15,3 1 0 16,7-3 0-16,5-5 0 16,6-5 0-16,0 1 0 15,10 9 0-15,2 4 0 16,11-1 0-16,6-1 0 16,8-2 0-16,2-1 0 15,6-1 0-15,6 2 0 16,4-5 1-16,1-7 0 15,2-2 0-15,3-3 1 0,8-4 0 16,1 2 0-16,11 2 3 16,0-5 1-16,-4-6 0 15,2 0 1-15,14 4 1 16,-1-2 1-16,-1 2 0 16,-1-3 1-16,-1-3 0 15,5-4 1-15,4 1-2 16,0 0 0-16,-1-5-2 15,-2 0 0-15,9 0-1 16,0 0 0-16,-8 0-2 0,1 0 1 16,2 0-1-16,-4 2 0 15,3 3 12-15,-1-2 0 16,-15-3 11-16,3 0 1 16,4 0 9-16,5-3 1 15,-3-9 0-15,-1-5 0 16,-6-4-20-16,-1-3 0 15,1-1-12-15,0-1 1 16,-4-3-6-16,-8-4 1 16,-9-3-2-16,-4-6 0 15,1-1 0-15,-5 3 0 16,-6 4-1-16,-4-1 1 16,3 5-2-16,-8 2 1 15,-9 1-2-15,-1 5 1 16,0-4-1-16,-2 2 1 15,-7 0 0-15,-1 2 0 0,-1 3-1 16,1 2 0-16,-3 2 0 16,0-1 1-16,-1-6 0 15,-2 3 1-15,-9 4 0 16,1 1 1-16,-1-4 0 16,-1-5 0-16,-10 8 1 15,-5-4 0-15,-3-3 0 16,-4-4 1-16,-4 2-1 15,-8-3 1-15,-7 1-1 16,-8-6 1-16,-8-3-1 0,-5-4 1 16,-4-4 1-16,-6 3 1 15,-13 6 0 1,-13 7 0-16,-14 4 1 0,-12 8 1 16,-11 1 0-16,-5 11 0 15,-9 10-1-15,-7 8 0 16,-10 4 0-16,-1 11 1 15,6 6-2-15,14 11 0 16,17 12-4-16,11 0 0 16,120-57-1766-16</inkml:trace>
  <inkml:trace contextRef="#ctx0" brushRef="#br0" timeOffset="209772.12">23657 5254 1545 0,'0'0'0'0,"0"0"28"0,0 22 1 0,0-11 35 0,0 3 1 0,0 6-26 0,0 5 0 16,0 2-26-16,0 3 0 16,-3 11-6-16,1 16 1 15,-2 11-1-15,1 15 1 16,-2 14-3-16,-2 10 0 15,0 18-1-15,-1 3 0 16,1 0 3-16,4 0 0 16,5-2 0-16,3-1 0 15,0-16-1-15,2-7 1 16,6-7 0-16,-1-12 0 16,-1-17-4-16,-1-14 1 15,-1-17-1-15,-2-11 1 16,2-3 1-16,-6-9 0 15,-1-4-2-15,-2-8 1 16,4 9-2-16,-4-9 0 16,0 0-2-16,5-2 1 0,-5 2-1482 15</inkml:trace>
  <inkml:trace contextRef="#ctx0" brushRef="#br0" timeOffset="210239.22">23423 7033 1377 0,'0'0'0'0,"1"-12"3"0,3 3 1 15,-4 9-4-15,5-8 1 16,4 4 38-16,3 4 1 15,6 0 7-15,-2 4 1 16,2-4-4-16,-1 0 1 16,-1 1-5-16,-2 3 1 15,-3 1-13-15,1 5 0 16,8 2 2-16,-1 6 1 16,-3-3-11-16,-2 3 1 15,-2-6-3-15,-3 5 1 16,2 7-4-16,-2 1 1 15,-1-5-5-15,-1-2 0 16,-1-3-1-16,-6-3 0 16,1 2-1-16,1-2 1 15,-2-5-1-15,0-7 0 0,-2 9 1 16,2-9 0-16,0-12 1 16,2-9 1-16,9-24 1 15,6-9 0-15,6-8-1 16,4-9 0-16,1-2-3 15,-2 4 1-15,-26 69-1620 16</inkml:trace>
  <inkml:trace contextRef="#ctx0" brushRef="#br0" timeOffset="210289.46">23932 6616 1601 0,'0'-9'0'0,"6"-18"37"15,-4-6 0-15,-8 7-12 0,-11-4 0 16,17 30-1319-16</inkml:trace>
  <inkml:trace contextRef="#ctx0" brushRef="#br0" timeOffset="210988.01">23507 5448 1265 0,'0'0'0'0,"0"0"-7"0,-1 33 0 0,-5-7 14 0,1-2 1 0,1-7 69 0,3-1 0 0,-1-4-2 0,-2-3 1 0,4-9-12 0,-1 8 1 16,1-8-11-16,7-3 1 15,5-8-15-15,4-8 1 16,2-7-8-16,-1-1 0 16,1-6-2-16,-2 3 1 15,-4 1-4-15,-3 5 1 16,-2 3-5-16,-2 0 0 15,2 0-3-15,-1 2 1 16,-5 2-5-16,1 1 1 16,-2 11-4-16,0 5 1 15,0 0-1-15,0 0 1 0,9-5-3 16,-9 5 1-16,12 17-3 16,-3 8 0-16,2 13-3 15,1 2 1-15,7 3-2 16,3 2 0-16,4 0-4 15,9-9 0-15,-35-36-1754 16</inkml:trace>
  <inkml:trace contextRef="#ctx0" brushRef="#br0" timeOffset="-184445.96">17828 1916 895 0,'0'0'0'0,"0"0"16"0,-27 0 0 0,22-4 70 0,-4-4 0 0,-7-1 9 0,0-3 1 16,0-4-16-16,2 2 0 15,5 2-38-15,-1-3 0 16,-4-3-2-16,-4-2 1 16,1-1-8-16,-3 5 1 15,8 2-8-15,-8-1 1 16,-1-2-7-16,2 1 0 15,6 4-4-15,1 3 1 16,-6 2-2-16,3 2 1 16,2 0-1-16,1 5 1 15,-4 0-6-15,-5 10 0 16,-4 9-4-16,4 6 1 16,2-5-3-16,3 6 0 15,-2 2-1-15,0 1 0 16,3-4-2-16,-1 1 1 15,0 1-2-15,0-1 1 16,2-5 0-16,3-2 0 0,2 2 0 16,1 5 0-16,1-2-1 15,5 5 1-15,2 10-1 16,0 4 1-16,0-5-1 16,0-2 0-16,3-10 0 15,-1 2 1-15,-4 1-1 16,1-3 1-16,2-5-1 15,5 0 1-15,-3 1-1 16,2-4 1-16,-3-1-1 16,2-5 1-16,-3 0-1 15,3 4 1-15,0 6-1 16,-1 2 1-16,2-3 0 0,-3 0 0 16,2 3 0-16,-1 0 1 15,-6 1-1-15,1 1 0 16,4-2 0-16,1-3 1 15,1-1 0-15,1-4 0 16,0-2 1-16,4-6 1 16,0 5-2-16,3-1 0 15,8 0 0-15,-3 0 0 16,6-3 0-16,0-1 0 16,7 4 0-16,0 4 1 15,-5-4-1-15,3-3 1 16,4-1-1-16,0 4 1 15,-6-3-3-15,-3 3 0 16,7 2 0-16,0-2 0 0,-4-2-1 16,3-1 1-16,6 5 0 15,2 2 0 1,2-8 1-16,1 1 0 0,1 0 2 16,3 3 0-16,5 7 2 15,3 1 1-15,-7-2 2 16,-1-6 0-16,2 0 0 15,0-7 1-15,2 2-4 16,7-2 0-16,10-5-1 16,2 0 0-16,0-5-2 0,0-4 0 15,-4 3 1-15,4 0 0 16,7-4-1-16,2 0 0 16,-3-1 0-16,-3 3 1 15,-1 2-2-15,-4 3 0 16,6-2 0-16,-2-2 1 15,1 2 0-15,-3 1 0 16,-3-5-2-16,-1-3 1 16,4 0 0-16,4 0 0 15,-1 3 1-15,-3 4 0 16,-3 2-1-16,-4-4 1 16,-2 5 2-16,-3-1 0 15,3 3 0-15,-5-4 0 16,1 2 1-16,-2-1 1 15,-6-4-2-15,-2 2 0 16,-2-4-2-16,-3 2 1 16,-2 2-1-16,0-4 0 0,0 3-1 15,0 0 0-15,-4 3 0 16,3-2 0-16,1 1-1 16,-2 1 1-16,-7-1-1 15,-1-1 1-15,1 0-1 16,0-2 1-16,-5 7-1 15,-2-5 0-15,4 1 0 16,-6-1 0-16,-5 2 0 16,-1 3 0-16,-1-4 0 15,2-1 0-15,0-2 0 16,-1-1 0-16,1 4 0 0,-5 2 1 16,1-1 0-16,3-4 1 15,4-2 0-15,1 1 1 16,-4 2 1-16,2 3 0 15,9-4 3-15,-3 2 1 16,-4-4 2-16,0 6 0 16,-4-2 0-16,-2-2 1 15,2 1-1-15,0 3 1 16,-7-2-4-16,1 1 0 16,-8 4-1-16,10-8 1 15,-3-4-1-15,2 3 1 16,-2 0-1-16,-2-3 1 15,2 0-1-15,2-4 0 0,0-1-2 16,-2 5 0 0,-2-5 1-16,1 1 0 15,-5 4 0-15,3 3 1 16,0 1 0-16,-3-1 0 0,-1-3 0 16,-1-4 1-16,1 4 0 15,-6-2 0-15,3-1-1 16,-8 3 0-16,2-6 0 15,-1-1 0-15,-1-1 1 16,1 2 1-16,-1 1-3 16,0-2 1-16,1-4-3 15,-1-1 1-15,1 0-1 0,-6 0 1 16,3 3-2-16,1-3 0 16,-11-6-1-16,0 1 1 15,6 5-2-15,-1 0 1 16,-5 3-1-16,0 0 1 15,0 4-1-15,0-1 1 16,-3-1-1-16,-1 2 1 16,1 1-1-16,-1 3 1 15,-1 0-1-15,-4 1 1 16,-5 0-1-16,-1 0 1 16,-5 4 1-16,-3-1 0 15,-1-3 3-15,-3 0 1 16,-1 3 3-16,2 0 1 15,-1 1 2-15,-4-3 0 16,-3 3 0-16,-3 2 0 16,-3-2-7-16,-1-4 1 15,3 3-5-15,1-1 1 16,0 4-2-16,-2-2 0 0,62 8-1906 16</inkml:trace>
  <inkml:trace contextRef="#ctx0" brushRef="#br0" timeOffset="-171880.43">28220 18584 1491 0,'0'0'37'0,"0"0"0"15,0 0 31-15,8 0 1 16,-8 0-12-16,0 0 0 15,0 0-8-15,-8 6 0 16,8-6-1485-16</inkml:trace>
  <inkml:trace contextRef="#ctx0" brushRef="#br0" timeOffset="-170180.82">21941 3079 44 0,'0'0'0'0,"0"0"44"0,26-12 0 16,-6 1 155-16,6-3 1 0,6-3-26 0,3 1 0 0,8-1-85 0,3-2 0 15,1 2-32-15,8-4 1 16,5 2-23-16,7 2 1 16,7-1-10-16,0 1 0 15,-2 2-9-15,1-3 0 16,-1-1 0-16,-3 2 1 15,-2 0-3-15,-7 1 0 0,-9 0-7 16,-14 4 0-16,-16 7-1 16,-12 5 1-16,-9 0-1 15,-9 0 0-15,-19 9 0 16,-11 3 0-16,-9 5-2 16,-4 4 0-16,52-21-1103 15</inkml:trace>
  <inkml:trace contextRef="#ctx0" brushRef="#br0" timeOffset="-169515.14">21948 3182 1007 0,'-7'2'0'16,"-11"5"33"-16,-3-3 0 15,7-4 34-15,5 0 0 16,0 0-10-16,2 1 1 15,7-1-28-15,0 0 1 16,22-17-8-16,8 5 1 16,12-2 0-16,11 4 1 15,14-2-1-15,5-2 0 16,-8-7-7-16,1 4 1 16,4 5-2-16,5-1 1 15,3-2-5-15,-4-1 1 16,-12 2-1-16,-2-1 1 15,-13 1 0-15,-6 2 0 16,-3 3-1-16,-10 2 0 0,-13 4-7 16,-7 1 1-16,-7 2-1 15,0 0 0-15,-27-7-4 16,-4 11 1 0,-15 8-1-16,-7 2 1 0,-9 5-2 15,-7-2 0-15,-7 7-1 16,-1 2 1-16,1 2-12 15,2-2 0-15,-2 5-26 16,7-5 1-16,-1-9-30 0,10-1 1 16,7-1 16-16,16-3 0 15,14-3 21-15,9-5 1 16,5 1 15-16,2-2 0 16,7-3 7-16,10-3 1 15,22-9 5-15,12-6 1 16,13 3 11-16,6 1 0 15,8-2 16-15,-2-4 0 16,-4-8 5-16,0-1 1 16,-1 4 6-16,-8 5 1 15,-8 2-22-15,-13 6 1 16,-10 3 9-16,-10 6 0 16,-7 0-4-16,-8 3 0 15,0 0-6-15,-16 6 1 16,-14 3-4-16,-6-2 1 15,36-7-1325-15</inkml:trace>
  <inkml:trace contextRef="#ctx0" brushRef="#br0" timeOffset="-167880.67">22167 3212 1131 0,'0'0'0'0,"0"0"21"0,-5-9 0 0,5 9 26 0,0 0 0 0,0 0 7 0,0 0 1 0,0 0-21 0,0 0 0 15,0 0-6-15,0 0 1 16,0 0-3-16,0 0 1 15,0 0-2-15,-2-8 1 16,2-3-1-16,-2-3 0 16,-2-6-3-16,3-10 0 15,2-6 0-15,3 0 1 0,-4 10-1 16,4 5 1-16,-1 5-2 16,-1-1 0-16,1-4-4 15,1 0 0-15,-2 2-4 16,-2 5 0-16,-2 2-4 15,-3 0 1-15,-4-12-3 16,2 0 0-16,3 10-3 16,-3 2 1-16,-7-5-2 0,0 1 1 15,2 4 0-15,1 3 0 16,2-3-1-16,4-3 0 16,-4 1 1-16,0 2 0 15,-1-6-1-15,1-1 1 16,2 7-2-16,0 3 0 15,-4-4-1-15,1-3 0 16,1 7 0-16,0 1 0 16,0-4 0-16,-2-1 1 15,1 1-1-15,1-3 0 16,2 3 0-16,2 1 0 16,1-4 1-16,-3-3 1 15,5 6-1-15,2 0 1 16,-3 0 0-16,-1 3 0 15,-1-6 0-15,-2 1 0 16,3 4-1-16,-3 1 1 16,-1-5-1-16,-3-1 1 0,2 6-1 15,4 2 1-15,-4-2-1 16,2 1 1-16,2-1 0 16,3 0 0-1,2 1 2-15,3-8 0 0,8 1 2 16,0 1 0-16,5-2 7 15,-1-1 0-15,1 5 2 16,-2 0 0-16,-5 3 0 16,0 0 1-16,5 2-9 15,4-1 0-15,-4-1-1 16,4-3 1-16,-1-4-6 16,3 3 0-16,-5 4-2 0,1-3 0 15,4 0-1-15,4-4 1 16,-1 2-2-16,2 4 0 15,0 1-1-15,-4 4 1 16,4-4-1-16,1 2 1 16,-1 2 0-16,-1-2 0 15,-1 2 0-15,-1 2 1 16,-1 3 0-16,2 0 0 16,1 0 0-16,1 0 1 15,0 3-5-15,1-3 0 16,4 4 4-16,0-3 1 15,-7 3-1-15,-2 3 1 16,-1 1-1-16,-3 4 1 16,-1-1-1-16,-2 8 1 15,0 10 0-15,-1 9 0 0,-1 6 0 16,0-6 0-16,-5-14 0 16,2-7 0-16,-2-8 0 15,2 3 0-15,4 0-1 16,1 0 1-16,0-3-1 15,-4-4 1-15,1 2-1 16,-1-2 1-16,-1 6 0 16,-3-3 0-16,-1 1 0 15,-2 0 0-15,-1-4 0 0,-2 5 0 16,-2 4 0-16,-1 2 0 16,-2-3 0-16,-1 0 0 15,1-1 0-15,1-4 0 16,4 3 0-16,-3-1 0 15,1 0 0-15,0-1 0 16,2 0 0-16,0 3 0 16,0 2 0-16,0 1 1 15,0 3-1-15,-1 1 1 16,-1-6-1-16,-2 3 1 16,1-7-1-16,-1 3 1 15,-1 5-1-15,0-1 1 16,-4-4-1-16,0-4 1 15,0 1-1-15,-1 3 1 16,-3 0-1-16,-4 0 1 16,-4 2 0-16,-2 2 0 15,0-4-1-15,-6 4 0 0,-8-3 0 16,-5 3 0-16,-4 1 0 16,-3 4 1-16,-4-2-1 15,-5 7 1-15,-4-2-1 16,-12 6 0-16,-18 6-3 15,2-19 0-15,90-17-1608 16</inkml:trace>
  <inkml:trace contextRef="#ctx0" brushRef="#br0" timeOffset="-161782.75">23416 7412 1299 0,'0'0'0'0,"0"0"34"0,0 0 1 0,0 0-34 0,0 0 1 0,0 0 17 0,0 0 0 16,-22-10 66-16,14-11 1 15,-3-9-45-15,4-2 0 16,7-1-9-16,-4 3 0 15,3 3-3-15,-3 4 0 16,1 4-7-16,-1 7 1 16,2 3-1-16,1 4 0 15,1 5-2-15,-11-9 0 0,0 11-5 16,-8 5 0-16,-2 5-2 16,1 4 0-16,8 1-2 15,-2-5 0-15,0 0-1 16,2 0 0-16,-4 2 3 15,0-2 0-15,-2 0 1 16,-1 1 0-16,-4 4-1 16,2 0 0-16,-2 2-1 15,2 4 0-15,-6 10-2 16,2 6 1-16,8 6-3 16,1 6 1-16,9 2 2 0,7 1 0 15,9 0 1-15,7 3 1 16,6-4-8-16,7-3 0 15,2-5-4-15,5-6 1 16,-1-8-2-16,0-5 0 16,2-6 0-16,2-6 0 15,3-2 0-15,-1-1 0 16,-2-1 0-16,-2 1 0 16,-4-3 0-16,-3-6 1 15,-7-2 2-15,-5-2 0 16,0-5 3-16,1-7 0 15,2-6 1-15,-1-13 1 16,-8-12 3-16,-5-9 0 16,-2-8 3-16,-3-4 1 15,-9 0 2-15,-9 6 1 0,-10 6 2 16,-11 7 0-16,-13 2-1 16,-8 12 1-1,-7 16-6-15,-1 9 1 16,6 8-13-16,-3-9 1 0,63 9-1838 15</inkml:trace>
  <inkml:trace contextRef="#ctx0" brushRef="#br0" timeOffset="-161131.58">18138 3134 1142 0,'0'0'0'0,"0"0"19"0,19 0 1 0,10 0-20 0,1 4 0 0,-30-4-886 0</inkml:trace>
  <inkml:trace contextRef="#ctx0" brushRef="#br0" timeOffset="-159982.45">18427 3108 963 0,'14'0'0'16,"23"0"52"-16,13-3 1 16,-6-9 24-16,2-1 1 15,-2 5-38-15,7 3 1 0,2-8-15 16,7 1 0-16,5-3-5 15,4 1 1-15,0 2-7 16,0 0 0-16,-1 5-1 16,6 2 1-16,6 1 0 15,-1 1 0-15,-5 1 0 16,2-5 0-16,5-5-4 16,4-2 1-16,7-3-3 15,1-6 0-15,-8-3 2 0,3 2 1 16,2-2 0-16,-4 2 1 15,-6 3 0-15,-8 0 1 16,-12 1-3-16,-14 4 0 16,-14 7-1-16,-11 6 0 15,-9-1-2-15,-12 4 0 16,7-1 1-16,-17 2 0 16,-20 10 0-16,-13-3 0 15,-11-4-2-15,-13 1 1 16,-13-1 0-16,-6 1 1 15,-6 7-2-15,-10 0 1 16,-22 0-1-16,-4 5 0 16,2 8 5-16,-6-1 0 15,-18 5 1-15,-12 1 1 16,-2-3 0-16,-5 6 1 16,10-3-2-16,5-6 1 0,8-3-4 15,-1-1 1-15,-2 1-3 16,9 3 0-16,22-3 1 15,2 0 0-15,-3-4-2 16,12-1 1-16,15 1-1 16,15 4 1-1,9-9-1-15,8-3 1 0,6-4-1 16,10-3 1-16,8-6-6 16,15-3 1-16,9 2-3 15,8-4 1-15,6-6-1 16,12-3 0-16,11-1 0 0,12 2 0 15,12-4 0-15,3 4 0 16,4 2 0-16,4 1 0 16,9 2 0-16,10 5 1 15,13 1 0-15,5-2 0 16,3-8 0-16,8 1 0 16,15 1 0-16,8-5 1 15,5-2 3-15,1-2 1 16,5 4 0-16,6 2 0 15,7 0-1-15,-2 1 1 16,-3 4 0-16,-3 0 0 16,-6-2-1-16,-4 2 0 15,1 9-1-15,-15-1 1 16,-15-1-2-16,-6 5 1 16,2 5-1-16,-3 2 0 0,-11-2-1 15,-14-5 1 1,-6 0 0-16,-6 0 0 0,-4 4-1 15,-6-4 1-15,-4-7 0 16,-10 2 1-16,-10 1 2 16,-7-1 0-16,-7-2 1 15,-5 2 0-15,-11 5 2 16,0 0 0-16,0 0 0 16,0-9 1-16,-11 6-1 15,-12-2 1-15,-8 1-1 16,1 4 0-16,10 0-3 0,3 0 0 15,-1 0 0-15,0 0 0 16,4 0 0-16,4 0 0 16,1 0 1-16,2 0 1 15,7 0-2-15,-11 0 1 16,11 0-2-16,-9-3 1 16,9 3-1-16,0 0 0 15,-7 0-2-15,7 0 0 16,0 0-1-16,0 0 1 15,0 0-2-15,2 7 0 16,-2-7-1-16,7 13 0 16,2 0 0-16,3-1 0 15,-12-12-1743-15</inkml:trace>
  <inkml:trace contextRef="#ctx0" brushRef="#br0" timeOffset="-158016.28">23544 5185 1075 0,'0'0'0'0,"0"0"81"0,6-21 1 0,-6 21 11 0,12-12 1 0,0 7-33 0,8-2 0 0,4 2-27 0,3 1 1 15,1-1-15-15,2 5 0 16,-3 5-3-16,-4-1 0 15,-4 1-1-15,-3 3 1 16,-7 8 1-16,-8 5 0 0,-8 12-1 16,-9 6 1-16,-6 8-1 15,-7 0 1-15,-2 1-3 16,-3 1 0-16,1-2-2 16,4-2 0-16,12 0 6 15,4-4 1-15,8-5-1 16,7-3 0-16,5-3-1 15,3-6 1-15,5-3-5 16,6-7 0-16,7-2-4 0,2 0 1 16,2 3-3-16,-4-1 0 15,7 2-3-15,-5-1 0 16,-9-1-1-16,-1 5 0 16,-1 7 2-16,-3 0 0 15,-7-2-1-15,-7 4 1 16,-6 10-1-16,-12 7 0 15,-5-3-1-15,-5 3 0 16,-10 0 1-16,-1-2 1 16,-2-3 1-16,1-2 1 15,4-2 1-15,9-8 1 16,10-11 3-16,4-5 0 16,6-3-1-16,5-9 1 15,-2 9-2-15,2-9 1 16,16 3-1-16,1-1 0 15,15-4-1-15,3-1 0 16,-3-1-1-16,0 8 1 0,1-1-1 16,-3 6 0-16,-5 3-1 15,-4 5 1-15,-3 2 4 16,-4 7 1-16,-5 12-5 16,-2 2 1-16,-5-11-4 15,-1-3 1-15,-1 5-3 16,-1-6 0-16,-5-6-2 15,3 0 0-15,-6 5-1 16,0 0 0-16,-3-1-1 16,1-3 1-16,-5 0-1 0,1 0 0 15,-5 6 0-15,3 2 0 16,-3 1 0-16,1-4 0 16,1-5 0-16,7-8 0 15,6-1 0-15,5-11 0 16,-3 7 0-16,3-7 0 15,0 0 0-15,-6 7 0 16,6-7 0-16,0 0 0 16,0 0 0-16,0 0 0 15,0 0 0-15,0 0 0 16,0 0 0-16,-3 7 1 16,-11 6-1-16,-13 13 1 15,-13 2 1-15,-6 3 0 16,-7 0-3-16,-4-1 0 15,5-6-7-15,7-22 1 16,45-2-1794-16</inkml:trace>
  <inkml:trace contextRef="#ctx0" brushRef="#br0" timeOffset="-157199.46">22534 3018 1366 0,'0'0'0'0,"0"0"-55"0,0 0 1 0,0 0 59 0,-2 21 1 0,0 12 30 0,0 5 0 0,2 2 9 0,0-4 1 16,0-1-8-16,0-8 0 16,4-4-2-16,1-4 0 15,4-2-11-15,2-5 1 16,1-3 3-16,0-6 0 16,-1-3 3-16,7-3 1 15,6-9-3-15,4-2 0 16,1-10 1-16,-6-6 0 15,3-6 3-15,6-13 0 16,10-6-1-16,13-7 1 16,10-4-7-16,7-8 1 15,4-1-7-15,0-1 1 0,2-4-22 16,-1 3 1-16,-77 77-1583 16</inkml:trace>
  <inkml:trace contextRef="#ctx0" brushRef="#br0" timeOffset="-153499.75">23585 2464 313 0,'0'0'0'0,"0"0"15"16,0 0 1-16,0 0 9 0,0 0 1 0,0 0 10 0,-18 6 1 15,18-6 41-15,0 0 1 16,0 6-44-16,0-6 1 16,6 6 15-16,-6-6 0 15,12 8 10-15,-3-4 0 0,-2-1 0 16,5 2 1-16,1-1-6 15,-8 1 1-15,2 2-18 16,0-2 1-16,2 4-7 16,3 3 0-16,-5 0-5 15,0 0 1-15,-1-3-5 16,-1 3 0-16,2 0-5 16,-4 0 0-16,3-3-4 15,-6-9 1-15,10 3-3 16,-3-3 0-16,2-3 6 0,3-2 1 15,4-8 1-15,-2-2 0 16,-3-2 18-16,1-8 0 16,10-2 5-16,0-3 1 15,10 1 6-15,4-4 0 16,2-3-7 0,5 1 0-16,3-7-11 0,-2 1 0 15,5-8-7-15,4 5 1 16,7 2-9-16,2 9 0 15,-2 9-6-15,-13 7 1 16,-47 17-1603-16</inkml:trace>
  <inkml:trace contextRef="#ctx0" brushRef="#br0" timeOffset="-149033.78">12093 10273 1388 0,'0'0'0'0,"-17"46"37"0,-6 11 0 0,-4 18 31 0,1 15 0 0,-2 12-19 0,-2 14 0 0,1 14-32 0,-2 8 1 16,-6 20-8-16,-4 15 1 15,-7 17-4-15,-1 19 0 16,1 15-2-16,-1 6 1 16,5-2-4-16,7 1 1 15,10 3-2-15,4 6 1 16,6 3-2-16,3-2 1 15,1-4 2-15,8-3 0 16,5-7 8-16,4-3 0 16,1-4 7-16,4-7 1 15,10-2 3-15,8-5 1 16,8-8 3-16,5-4 1 16,11-3-1-16,6-8 0 15,3-11-1-15,0-11 1 16,-4-15-8-16,4-13 1 0,7-13-6 15,7-16 0-15,11-21-4 16,0-15 1-16,-4-12 0 16,7-11 0-16,14-10 1 15,2-7 0-15,-5-9-1 16,-2-6 1-16,9-8-1 16,0-6 1-16,-4-6-6 0,2-10 1 15,-3-9-3 1,-4-10 1-16,-5-10 1 0,-10-16 1 15,-11-18 1-15,-4-16 0 16,-2-18 0-16,-1-16 1 16,1-20-1-16,-5-18 0 15,-12-11-3-15,-11-12 1 16,-6 0-2 0,-11-15 1-16,-8-12-1 0,-3-13 0 15,-4-10-1-15,-1-9 1 16,-4-6 0-16,-5-4 0 15,1 1-1-15,-5-5 0 16,-5-1-1-16,-4 9 1 16,-3 13-1-16,-14 6 0 15,-16 5-2-15,-7 16 1 16,-2 9-3-16,-7 10 0 16,-6 17 3-16,-11 5 0 0,-12 8 0 15,-2 13 0-15,-3 23 2 16,-12 13 1-16,-8 15 5 15,-3 24 1-15,9 23 5 16,-5 29 0-16,-5 29 2 16,-2 38 0-16,11 36-2 15,-8 49 1-15,-15 49 1 16,-6 54 1-16,-5 50-1 16,8 40 1-16,6 42-9 15,0 28 0-15,2 16-5 0,16-9 0 16,118-393-1896-1</inkml:trace>
  <inkml:trace contextRef="#ctx0" brushRef="#br0" timeOffset="-137252.16">18703 3468 963 0,'0'0'0'0,"-18"-9"0"0,6 1 1 0,-1-1 54 0,4-1 1 0,-1 5 42 0,-1-4 1 0,2 2-42 16,2 2 1-16,7 5-12 15,-10-7 0-15,3 2-13 16,0-1 0-16,7 6-10 16,-9-12 0-16,9 5-3 15,5-1 0-15,9-10-4 0,14-1 0 16,17 2-1-16,13 0 1 15,19 1-1-15,17 2 1 16,12-8-1-16,19 5 1 16,14-1 2-16,11 3 0 15,12-3-5-15,15-2 1 16,6-5-2-16,-1 5 0 16,3-5-1-16,-8 8 0 15,-12 0 2-15,-22 5 1 16,-23 3-2-16,-21 6 1 15,-18 3 2-15,-19 1 0 16,-25 3-2-16,-16-1 1 16,-10-3 0-16,-11 0 0 15,-22-5-3-15,-15 2 0 16,-21-10-1-16,-11 1 0 16,-3-3-1-16,-7-3 1 0,-8 1 2 15,-6 5 1-15,-6 3 0 16,-7 6 1-16,-7 3 0 15,-8 9 1-15,-8 6-2 16,-5 15 0-16,-14 15-1 16,-9 1 0-16,-2 6-1 15,2-2 0-15,9 4-1 16,5-7 0-16,5-2-2 16,20 0 0-16,21 3-1 15,12-3 1-15,13-10-3 16,14-8 0-16,23-14-1 15,15-5 0-15,11 1-1 0,18-6 1 16,23-3-2-16,16-7 0 16,17-10-1-16,18-7 1 15,28-5-2-15,16-4 1 16,12 0-1-16,13 0 1 16,19 0-1-16,14-5 0 15,9 2 0-15,7-3 1 16,-3 0 0-16,-11 1 0 15,-16-11 0-15,-18 8 0 16,-26-1 0-16,-21 9 1 16,-23 9-1-16,-19 7 1 15,-24 5-1-15,-17 3 1 16,-12 9 0-16,-22-5 0 16,-24-2 0-16,-16 3 1 15,-11 8-1-15,-10-1 0 16,-13 2 0-16,-7 8 0 15,-1-1 1-15,-4 8 0 16,-2 13-1-16,-10 9 1 0,109-42-1761 16</inkml:trace>
  <inkml:trace contextRef="#ctx0" brushRef="#br0" timeOffset="-134550.72">11091 7253 1209 0,'0'0'0'0,"-5"-26"30"0,-2 7 0 0,2 7 77 0,-1 3 1 0,1 0-18 0,-2 4 1 15,2-2-36-15,5 7 0 16,-11-1-21-16,8 11 1 16,-3 23-6-16,3 15 1 0,8 11-8 15,7 15 0 1,3 20-9-16,2 5 0 0,15 8-4 16,1 9 1-16,6 3-4 15,4 1 0-15,4-8-3 16,-4 1 1-16,-8-3-2 15,-5-11 0-15,-5-16-1 16,-3-14 1-16,0-12-2 16,-5-19 1-16,-8-18-1 15,-7-10 1-15,-2-10 0 0,0 0 1 16,-2-23 0-16,-1-13 0 16,-1-21 1-16,2-9 1 15,-1-12 0 1,3-5 0-16,-6-7 1 0,8 2 1 15,11 5-1-15,-1 5 0 16,7 0 1-16,4 11 1 16,9 11 0-16,9 15 0 15,6 15-1-15,4 14 0 16,1 15-2-16,-5 11 1 16,-10 14-3-16,-5 13 1 15,-4 16-2-15,-3 2 1 16,-11 0 0-16,-5-5 0 15,-7-9 1-15,-4-6 1 16,-11-2 2-16,-4-4 0 0,-6-2 1 16,-4 0 0-16,-3-2-1 15,-5 1 0-15,-5-9-1 16,-1 3 0-16,-3-3-1 16,7 3 1-16,37-24-1646 15</inkml:trace>
  <inkml:trace contextRef="#ctx0" brushRef="#br0" timeOffset="-134068.74">12099 7945 1545 0,'0'9'0'0,"0"6"2"0,3 11 1 0,-1 7 4 0,1 3 0 0,1 1 38 0,-2 1 0 16,3-5-1-16,5-4 0 15,6-8-10-15,0-2 1 16,0-2-13-16,2-3 1 16,3-5-4-16,2-9 1 15,-5-9-5-15,-3-8 0 0,3-11-4 16,-2-7 0-16,-2-4-1 16,-5-3 0-16,-4 4 4 15,-5 0 0-15,-5 5 1 16,-4 9 0-16,0 5 1 15,-3 7 0-15,1 1-2 16,-5 4 0-16,6 11-1 16,-3 8 0-16,5 2-4 15,2 5 1-15,5 2-3 0,6-1 1 16,5 1-4-16,8-9 0 16,-18-12-1619-16</inkml:trace>
  <inkml:trace contextRef="#ctx0" brushRef="#br0" timeOffset="-133651.65">12345 7336 1075 0,'0'0'0'0,"-8"15"3"0,1-2 1 0,5-8 1 0,2-5 0 0,-4 7 39 0,4-7 1 0,0 0 4 16,13-4 0-16,18-10-2 15,12-6 1-15,11-8-8 16,8-2 1-16,5-2-5 16,-2-5 1-16,-6 4-9 15,-10 4 1-15,-8 3-5 16,-6 3 0-16,-12 10-6 16,-9 4 1-16,-7 6-2 0,-7 3 0 15,-11 12-3-15,-4 0 1 16,15-12-1315-16</inkml:trace>
  <inkml:trace contextRef="#ctx0" brushRef="#br0" timeOffset="-133334.89">12451 6865 1590 0,'0'0'0'16,"13"4"6"-16,-1-1 1 16,2 1-8-16,0 4 0 15,13 9 10-15,1 8 1 0,0 8-2 16,2 1 0-16,-3 6 13 16,1 2 1-16,-2-1 10 15,-3 4 1-15,-5-7 4 16,-1 2 1-16,-2 1-5 15,-5 1 1-15,-3 5-10 16,-2 5 1-16,-5 1-12 16,-5 1 1-16,-9-7-11 15,4-11 1-15,10-36-1481 16</inkml:trace>
  <inkml:trace contextRef="#ctx0" brushRef="#br0" timeOffset="-132669.83">12988 6208 1422 0,'0'0'0'16,"22"20"0"-16,-2 1 1 16,1 5-1-16,-3 14 0 15,-4 10 0-15,3 9 0 16,-6 14 3-16,5 1 1 0,0-3 21 16,5 2 0-16,-3-2 19 15,1-4 1-15,2 2-3 16,2-3 0-16,-4-5-9 15,-1-11 0-15,-2-16-5 16,-2-6 1-16,0-12-3 16,-3-4 0-16,-2-2-4 15,-2-3 1-15,-7-7-3 16,7 0 1-16,-7 0-2 0,16-19 0 16,-8-16-3-16,3-10 0 15,1-12 1-15,-3 2 1 16,5 3 3-16,0 5 1 15,8 2-6-15,-5 9 0 16,3 10-2-16,-3 10 0 16,6 4-2-16,4 11 0 15,-1 6-1-15,-1 7 0 16,-9 2-3-16,-2 8 1 16,-4 8-2-16,3-1 0 15,-10-1-3-15,-1 1 0 16,-6 9-1-16,-4 4 1 15,-6 3-2-15,-6-4 0 16,-3-4 0-16,-12-4 0 16,-6-9 0-16,1-7 0 15,3-3 0-15,5-4 0 16,14-5-1-16,1-8 1 0,3-2 0 16,5-7 0-16,2-9-2 15,10-12 1-15,-3 33-1680 16</inkml:trace>
  <inkml:trace contextRef="#ctx0" brushRef="#br0" timeOffset="-132219.83">13552 6076 1523 0,'0'0'0'0,"-5"5"20"0,1 7 0 0,15 11 8 0,5 8 1 0,-1 10 24 0,1-1 1 0,-2-7-24 0,8-3 0 0,8-6-6 0,5-7 0 16,5-5-2-16,8-3 0 16,12-2-5-16,2-2 1 15,7-8 5-15,-4 1 0 16,2-5-4-16,0 3 0 16,-4 8 3-16,4 3 1 0,-3 3-6 15,-11 4 0-15,-7 3-3 16,-15 1 0-1,-13-11-7-15,-11-2 1 0,-7-5-5 16,0 8 1-16,-7-8-4 16,-11-5 1-16,-10-10-1 15,-2-6 0-15,30 21-1596 16</inkml:trace>
  <inkml:trace contextRef="#ctx0" brushRef="#br0" timeOffset="-131952.56">14175 6014 1455 0,'0'0'0'15,"0"0"0"-15,0 0 0 16,0 8 14-16,0-8 1 16,0 0 39-16,0 0 1 15,-6 7-11-15,5 11 0 16,1 8-3-16,1 10 1 15,5 9-10-15,-5 5 1 16,3 7-4-16,-4 5 0 16,0 16-8-16,0 2 1 15,0 10-5-15,0-7 0 16,-5-10-5-16,-1-11 1 16,6-62-1505-16</inkml:trace>
  <inkml:trace contextRef="#ctx0" brushRef="#br0" timeOffset="-131402.24">13940 7012 1500 0,'0'0'0'0,"0"0"47"0,9-24 0 0,-9 24-17 0,0 0 0 0,0 0 14 0,-5 7 1 0,-4 10-17 0,-2 4 1 0,1-5-8 15,1-4 1 1,3-5-4-16,6-7 0 0,-8 7 8 15,8-7 0 1,-9 3 2-16,9-3 1 0,0 0-1 16,0 9 0-16,0 3-1 15,9 9 0-15,3 15-6 16,2 11 0-16,-5 6-4 16,-2 13 0-16,-4 15-13 15,1 8 0-15,-4 1-4 16,0-21 1-16,0-69-1639 0</inkml:trace>
  <inkml:trace contextRef="#ctx0" brushRef="#br0" timeOffset="-129785.16">10292 8577 1108 0,'0'0'0'0,"0"0"20"0,14-18 0 0,-7 10 28 0,4 1 1 0,7-2 6 0,5-3 1 0,8-5-15 16,5 1 0-16,-3-1-16 0,1-7 0 16,-1-6-8-16,2-3 0 15,10-3 10-15,2 3 0 16,3 4 7-16,2-1 1 16,-2 6-16-16,-8 3 1 15,-12 9-16-15,-10 3 0 16,-20 9-1273-16</inkml:trace>
  <inkml:trace contextRef="#ctx0" brushRef="#br0" timeOffset="-129453.45">10365 8990 1063 0,'8'-1'0'0,"15"-6"2"15,9-7 0-15,3-9 21 16,1-4 0-16,1-5 14 15,3-4 1-15,6-5 11 16,7-3 1-16,2 4 41 16,-1 8 0-16,-1 6-14 0,-12 5 0 15,-9 10-44 1,-13 10 1-16,-19 1-1302 0</inkml:trace>
  <inkml:trace contextRef="#ctx0" brushRef="#br0" timeOffset="-128886.28">8860 9220 1243 0,'0'0'0'0,"0"0"-76"0,0 0 0 0,18 9 59 0,-4-5 1 0,12-3 6 0,11 3 1 16,4-1 14-16,-1 1 1 16,3-1 56-16,-3 2 0 15,-1-1 31-15,2-4 1 16,1 0-19-16,2-4 0 16,5-3-17-16,-3 2 0 15,0 2-16-15,-5-1 0 16,-9-1-11-16,-2-4 0 15,-8-6-15-15,1-4 0 16,-23 19-1370-16</inkml:trace>
  <inkml:trace contextRef="#ctx0" brushRef="#br0" timeOffset="-128486.83">9708 8630 1478 0,'0'0'0'0,"-3"-7"-2"16,3 7 1-16,-5-7 23 16,5 7 1-16,0 0 34 15,-4 7 1-15,4-7-9 0,-5 7 0 16,1 0 14 0,-6 4 0-16,3 8-17 0,1 3 0 15,3 9-9-15,1 2 0 16,-1 9-13-16,3 3 0 15,3 1-10-15,-1 5 0 16,1 4-5-16,1 9 1 16,3 9-4-16,2 10 0 15,-2 5-4-15,-2 12 1 16,-1 8-1-16,-4 8 1 16,-4 8 0-16,1 1 0 15,-3 3 0-15,-6-2 1 16,-2-8 0-16,0-16 0 15,1-21 1-15,6-17 0 16,-2-20-4-16,6-31 1 16,3-13-1634-16</inkml:trace>
  <inkml:trace contextRef="#ctx0" brushRef="#br0" timeOffset="-127503.84">8756 8824 1422 0,'0'0'0'0,"0"0"0"0,0 0 1 0,0 0 25 0,0 0 1 0,0 0 24 0,19-12 0 0,-10 9-9 0,0 3 0 16,-9 0 3-16,12 1 1 15,-12-1-9-15,9 14 1 16,-4-9-6-16,1 2 0 16,-3 2-6-16,-3-9 0 15,2 7-4-15,-2-7 1 16,0 0-1-16,-2-16 1 16,-1-11-3-16,-1-12 0 15,2-2 1-15,-1-1 0 16,3 4 1-16,3 2 0 15,-1 0-2-15,5 3 0 16,-1 5-1-16,2 2 1 16,-2-8-2-16,2 1 0 15,-2 1 1-15,3 7 1 0,3 4-8 16,2-2 1-16,-5 2-6 16,3 2 0-16,-3 4-7 15,2 3 1-15,-6 5-1 16,4 5 1-16,3-1-1 15,2 3 0-15,0 3 0 16,-1 6 0-16,-3 3 0 16,3 9 0-16,-3 8 0 15,6 2 0-15,0-5 0 16,0-9 0-16,-6 1 0 0,4-4 0 16,4-1 0-16,3 0 0 15,2-6 0-15,4-2 0 16,4-5 0-16,10 0 0 15,1 3-1-15,6 6 1 16,-48-9-1766-16</inkml:trace>
  <inkml:trace contextRef="#ctx0" brushRef="#br0" timeOffset="-119785.21">17291 7315 1836 0,'0'0'0'0,"0"0"42"0,0 0 0 0,0 0 38 0,0 0 0 0,0 0-24 15,0 0 1-15,0 0-35 16,-10 28 0 0,6-16-5-16,1 9 0 0,1 5-4 15,-2 6 1-15,8 5-2 16,-2-1 0-16,1-3-3 16,-1 0 1-16,5 2-2 15,2-6 1-15,3-8-2 16,8-9 0-16,6-9 2 0,11-11 1 15,14-20 3-15,15-19 0 16,13-36-4-16,9-15 1 16,7-13-5-16,9-5 0 15,18-16-2-15,2 4 0 16,-3 9 2-16,-6 15 1 16,-6 17-6-16,-19 29 0 15,-12 21-8-15,-20 13 0 16,-58 24-1828-16</inkml:trace>
  <inkml:trace contextRef="#ctx0" brushRef="#br0" timeOffset="-117886.24">25342 4387 1411 0,'0'0'0'0,"0"0"62"0,0 0 1 0,0 0 24 0,0 0 1 0,0 0-19 0,-41-7 0 0,9-2-41 16,-3 1 1-16,0-8-12 15,1-1 0-15,-3 0-5 16,2 1 0-16,-4-5-4 16,2 4 1-16,0 5-3 15,-9 0 1-15,-7-4 0 16,-8 7 1-16,-8 6-1 15,-3 10 1-15,3 2 0 16,-4 4 0-16,1 3 6 16,-2 5 1-16,-4 0 1 15,4 3 0-15,6 2 9 16,2 5 1-16,1 2-5 0,0 0 1 16,-2-7-2-16,5-2 0 15,6-3-9-15,4-1 0 16,8 1-11-16,7 7 0 15,37-28-1693-15</inkml:trace>
  <inkml:trace contextRef="#ctx0" brushRef="#br0" timeOffset="-117337.47">23557 4705 1579 0,'0'13'0'16,"0"16"48"-16,1 12 1 15,5 8 3-15,1 1 0 16,0-3 5-16,2 1 1 16,5 1-28-16,7 1 1 15,7-5-9-15,11-2 1 16,12 2-5-16,14 0 1 15,17 0-2-15,8-8 0 16,5-13-3-16,12-2 1 16,17-1-2-16,6 0 0 0,10-2 4 15,3-2 0-15,5 0 2 16,9 2 0-16,2 2-3 16,-3-7 1-16,0-4 1 15,-8-4 1-15,-7-6-3 16,-5-9 0-16,1 0-2 15,-6-6 0-15,-13-13 0 16,-5-1 0-16,-5-6-2 16,-10-10 1-16,-15-9 0 15,-9-6 0-15,-5 1-1 0,-11 0 0 16,-14 2 4-16,-12 3 1 16,-11 2 0-16,-10 1 0 15,-11-7 0-15,-11 1 0 16,-6 4-2-16,-6 3 0 15,-7 1-2-15,-4 4 0 16,-3 0-2-16,-3 2 1 16,-4 1 4-16,-9 2 0 15,-14-6-2-15,-11 1 1 16,-10 3 8-16,-7 6 1 16,-6 3 3-16,-12 4 1 15,-10 8 16-15,-11 9 1 16,-9 3-32-16,-4 11 1 15,4 8-10-15,2 7 1 16,6 4-4-16,8 3 0 16,14 9-1-16,7 12 0 0,4 9-4 15,8 5 1-15,94-59-2169 16</inkml:trace>
  <inkml:trace contextRef="#ctx0" brushRef="#br0" timeOffset="-115854.77">10532 9828 1646 0,'0'0'0'0,"0"0"60"0,0 0 1 0,0 0 25 0,0 0 1 0,0 0-36 0,0 0 0 16,-17 22-34-16,15-3 0 15,2 9-8-15,2 5 1 16,5 0-5-16,3 8 0 16,4 1-1-16,4 5 0 15,0 5-1-15,3 1 0 16,-2-8-1-16,2-12 0 16,-3-10-2-16,-4-4 1 15,0-7-1-15,4-4 0 16,7-4-4-16,4-6 1 15,0-7 2-15,1-4 0 16,-7-6 0-16,0-6 0 16,-1-2 0-16,1-5 1 15,-23 32-1584-15</inkml:trace>
  <inkml:trace contextRef="#ctx0" brushRef="#br0" timeOffset="-115438.66">10617 10132 1422 0,'0'0'0'0,"-13"-15"-2"0,5-2 0 0,-1-4 28 0,0 2 0 0,4 3 31 0,3 4 0 0,2 2-10 0,-4 4 0 16,4 6-1-16,0-12 1 15,0 12-13-15,4-8 1 16,-4 8-13-16,14-7 1 16,-5 2-2-16,5-4 1 15,0-3-1-15,7 0 1 16,11-6-3-16,-7 6 1 16,-8 4-15-16,-4 4 1 0,-13 4-1522 15</inkml:trace>
  <inkml:trace contextRef="#ctx0" brushRef="#br0" timeOffset="-115137.6">10499 9745 1523 0,'0'0'0'16,"0"0"9"-16,0 0 0 16,-9-7 18-16,9 7 1 15,0 0 29-15,9-2 1 16,-4-5-20-16,4-7 1 16,5-5-7-16,0-3 1 15,7-2-3-15,2 3 0 16,4 0-14-16,4 5 0 15,3 3-8-15,-2 2 1 16,-32 11-1481-16</inkml:trace>
  <inkml:trace contextRef="#ctx0" brushRef="#br0" timeOffset="-114671.63">11160 10126 1623 0,'0'0'0'16,"0"-13"12"-16,0-6 0 16,0-15 23-16,4-6 0 15,-1-3 34-15,6-1 0 16,5 3-30-16,0-1 1 16,6 3-5-16,1 6 0 15,-4 5-6-15,-2 9 0 16,-1 7 3-16,3 8 0 15,10 4 0-15,-4 7 0 16,-6 11-3-16,1 4 0 16,-2 9-1-16,-4 0 0 15,-3-8-9-15,-5-9 0 16,1-4-7-16,-3-3 0 16,-2-7-8-16,0 0 1 15,7 3-4-15,-4-20 0 0,-3 17-1784 16</inkml:trace>
  <inkml:trace contextRef="#ctx0" brushRef="#br0" timeOffset="-114051.9">11668 8949 1814 0,'0'0'0'0,"7"7"7"16,0 1 0-16,-7 8-1 0,2 10 1 16,2 14 58-16,-1 6 1 15,6-1-18-15,5 9 0 16,0 3-2-16,4 2 0 16,-1 0-9-16,-3 1 0 15,-1-6-11-15,1 0 0 16,0-8-9-16,0-4 1 15,-1-9-6-15,-5-4 0 16,-1 2-2-16,-5-5 1 16,-2-10-7-16,-3-4 1 15,-6-7-4-15,-5-1 0 16,-9-10-2-16,-4-9 1 16,-10-11-12-16,2-5 1 15,3-4-30-15,9 4 1 16,6 5-22-16,3-2 1 0,6 6 10 15,7 1 0-15,1 6 22 16,5-3 1-16,4 6 13 16,3-3 0-16,16-1 13 15,-1 4 0 1,1 7 2-16,-1 1 0 0,-5 2 8 16,-2-1 1-1,1-2 13-15,-2 3 1 0,3 2 3 16,-5 2 1-16,-1 3-11 0,0-2 0 15,2 8 1-15,-4 1 1 16,0 2 0-16,-2 0 0 16,-3 0-1-16,0-1 1 15,1-1-1-15,-1-3 1 16,-7 0-3-16,-2-9 0 16,0 0-7-16,9 0 1 15,-9 0-1728-15</inkml:trace>
  <inkml:trace contextRef="#ctx0" brushRef="#br0" timeOffset="-113838.06">12021 9087 1747 0,'0'0'0'0,"-4"9"30"0,4-9 1 0,-1 8 52 0,1-8 0 0,-7 16-10 0,1 1 1 0,6-3-41 0,0-2 1 0,0-12-7 16,2 9 1-16,-2-9-10 16,0 0 1-16,7-2-8 15,2-6 1-15,-9 8-1740 16</inkml:trace>
  <inkml:trace contextRef="#ctx0" brushRef="#br0" timeOffset="-111821.98">12261 9281 1780 0,'0'0'0'16,"-5"-16"27"-16,-1 4 0 15,6 12-7-15,-2-7 0 16,2 7 52-16,0-7 0 15,0 7-31-15,2 11 0 16,5 6-11-16,2 4 1 16,0 1-11-16,-2-1 0 15,4 0-7-15,-3 0 1 16,3-1-5-16,0-4 1 16,-1-4-4-16,2-1 0 15,6-3-2-15,1-6 1 16,4-6-1-16,-1-11 1 15,1-6 1-15,-4-5 0 16,-5 2 0-16,-2-4 1 0,-6 4 0 16,-1 3 0-16,2 7-2 15,-5 6 0 1,-2 8 2-16,3-9 1 0,-3 9 0 16,0 0 0-16,0 0 0 15,0 0 0-15,4 9 0 16,1 8 0-16,6 7-1 15,-1-1 0-15,1-8-2 16,1-3 1-16,4 1 4 0,5-6 0 16,2-2-4-1,-3-9 0-15,-3-1-1 0,1-5 0 16,0-4 0-16,-1-7 0 16,-4-8 1-16,-3-1 0 15,-6 8 1-15,-4 4 0 16,5-2 1-16,-2 1 1 15,-3 8 0-15,0 4 0 16,0 7 0-16,0-10 0 16,0 10-1-16,0-7 1 15,0 7-2-15,0 0 0 16,0 0-2-16,0 0 0 16,9 3-2-16,0 6 0 15,5 3-2-15,2-1 1 16,0-1-2-16,2-10 1 15,10-3-1-15,0-6 1 16,4-7-1-16,1-6 1 0,1-6-1 16,-2-1 1-1,-2-9-1-15,1 1 1 0,-2-8-1 16,-3 0 1-16,-8-3 0 16,-4 5 0-16,-9 11 0 15,-1 10 0-15,-4 5 1 16,0 6 0-16,0 11 0 15,-13 4 1-15,-6 11-1 16,-8 11 1-16,1 11-1 16,-1 4 0-16,3-3-1 0,3 0 1 15,6-1-2-15,3-8 1 16,7-10-1-16,3-5 0 16,2-2 0-16,0-2 0 15,0-10 0-15,2 7 0 16,7-8-1-16,5-5 1 15,3-7 0-15,1-1 0 16,-7-4 0-16,-3 6 0 16,-1 0 0-16,-1 5 0 15,-6 7 0-15,0 0 0 16,5-8 0-16,-5 8 0 16,0 0 0-16,0 0 1 15,7 3-1-15,-5 9 1 16,1 5 0-16,6 4 0 0,0 0-1 15,0-4 0 1,-2-6 0-16,5-10 0 0,9-1 0 16,4-10 0-16,0-14-2 15,-2-9 0-15,0-12 1 16,-4-9 0-16,2-11 0 16,-7-6 0-16,-1-9 0 15,-3 2 0-15,-1 4 0 16,-9 4 1-16,-9 8 0 15,-3 5 0-15,-2 3 0 16,0 9 0-16,1 13 0 0,3 7 0 16,-1 6 0-16,1 7 1 15,3 9-1-15,7 3 0 16,0 0 0-16,-7 20 0 16,5 10-1-16,2 11 1 15,10 17-1-15,8 4 0 16,3 0-3-16,4 7 0 15,7-1-2-15,1 1 0 16,1 2-3-16,3-2 1 16,7-12 1-16,0-13 1 15,-4-13 0-15,-6-17 1 16,-11-11 1-16,2-15 1 16,-1-14 0-16,3-14 1 15,-4-10 0-15,-2-5 1 16,-2-6 1-16,-3-5 0 15,-5 7 0-15,-6 8 1 16,-2 6 0-16,-6 10 1 16,-2 6-1-16,-1 9 0 0,-2 12 0 15,-7 4 0-15,-2 11 0 16,-6 7 0-16,0 14-1 16,5 5 0-16,1 1-1 15,8 6 0-15,0 5-2 16,9-3 0-16,5-4-2 15,8-2 0-15,1-3-1 16,3-7 0-16,3-7 0 16,6-10 0-16,10-8 1 0,-1-6 1 15,4-12 0-15,1-7 1 16,1-6 1-16,-6-3 0 16,-5-7 2-16,-2-1 0 15,-5-1 3-15,-5 4 1 16,-6 0 4-16,-3 4 0 15,-4 8-3-15,-5 1 0 16,0 10-3-16,2 5 0 16,2 1-1-16,-4 9 0 15,0 0-1-15,0 0 1 16,0 0-1-16,0 17 0 16,-6 11 0-16,-1 10 0 15,5-5 0-15,2 0 0 16,0 5 0-16,4-2 0 15,1-3 0-15,4-11 0 16,-4-8 0-16,1-5 0 16,-6-9 0-16,9 5 0 0,-1-12 0 15,3-12 0-15,1-17 0 16,1-9 0-16,-12-5 0 16,-6-4 1-16,-7-3 1 15,-4 0 0-15,-5 7 1 16,-6-1 0-16,-5 3-2 15,-8 3 1-15,-9 2-1 16,-6 3 0-16,0 4-1 16,4 4 1-16,3 8-2 15,11 9 1-15,14 6-8 0,0 18 0 16,23-9-1889-16</inkml:trace>
  <inkml:trace contextRef="#ctx0" brushRef="#br0" timeOffset="-111588.45">13277 8237 1724 0,'0'0'0'0,"-9"6"13"0,4-3 1 0,5-3-1 0,0 0 1 0,23-17-21 0,17-11 0 0,29-22-60 0,16-16 1 0,-85 66-1158 16</inkml:trace>
</inkml:ink>
</file>

<file path=ppt/ink/ink14.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5-10T10:50:19.481"/>
    </inkml:context>
    <inkml:brush xml:id="br0">
      <inkml:brushProperty name="width" value="0.05292" units="cm"/>
      <inkml:brushProperty name="height" value="0.05292" units="cm"/>
      <inkml:brushProperty name="color" value="#FF0000"/>
    </inkml:brush>
  </inkml:definitions>
  <inkml:trace contextRef="#ctx0" brushRef="#br0">5551 6900 985 0,'0'0'0'0,"0"0"29"0,0 0 0 0,0 0 49 0,0 0 1 0,0 0-9 16,0 0 0-16,0 0-18 16,0 0 1-16,0 0-20 15,0 0 0-15,0 0-5 16,-18 17 1-16,18-17 2 16,0 0 1-16,0 0-3 15,0 0 0-15,0 0-2 0,0 0 1 16,0 0-7-16,0 0 1 15,0 0-3-15,0 0 0 16,0 0-1-16,13 5 0 16,-8-1-3-16,4-4 0 15,1 3-2-15,3-1 0 16,-1 5-3-16,2-4 0 16,0 6-1-16,-1-6 0 15,-3 3-2-15,8-5 0 16,1 6 0-16,6 0 0 15,0-2 0-15,1 1 0 16,1 0-2-16,-1-2 0 16,-3 1 0-16,0-1 0 15,3 4 2-15,3 1 1 16,-3-4 2-16,-3-1 0 16,3-1 5-16,1 0 1 15,-4 6-7-15,1 0 1 0,10-2-4 16,0-2 0-16,-4-5-3 15,1 0 1-15,6 3-2 16,7-1 1-16,-3-4-1 16,-4-1 0-16,-5-1 0 15,-4 1 1-15,2-2-1 16,3-2 1-16,3 2-1 16,-1 5 0-16,0 3 0 15,-1 2 0-15,5 2 0 16,-2-2 0-16,0-1-1 0,-2-4 1 15,0-5-2-15,-1-2 1 16,-4 0-1-16,2 2 1 16,-4-1-1-16,7 3 0 15,2-4 0-15,4 2 0 16,-1 5 0-16,1-4 0 16,3 4 0-16,-4 0 0 15,1 0 5-15,-7 4 1 16,1-1 8-16,0 1 1 15,0-4 7-15,2 0 0 16,-10 2-15-16,5-2 1 16,10-6-7-16,6 3 1 15,-3-2-2-15,-2 1 0 16,-3-4-1-16,-4-3 0 16,-5 6-3-16,-1 0 1 0,2 1-1 15,2-3 1 1,1 2 0-16,-3 2 1 0,3-1 0 15,2 3 0-15,4-6 1 16,-1 1 0-16,1 0 1 16,-6 4 0-16,-2-2 2 15,3 1 0-15,-1 1 2 16,-3 2 1-16,-1 0-1 16,-2 0 0-16,10 2-1 15,1 1 1-15,-3 3-2 0,0 0 0 16,-2 3 1-1,1 3 0-15,1-3 0 0,-5 0 0 16,-6-3-1-16,0-2 1 16,-3 5-2-16,2-6 1 15,2 2 0-15,3-5 0 16,1 2 0-16,1 1 0 16,-4 1-1-16,8-1 1 15,1-3-1-15,1 6 1 16,-6 2-1-16,0 4 1 15,-4 0 0-15,-1 1 0 16,-10-5 0-16,-1 1 0 16,0 3 3-16,-7-2 0 15,-9-10 2-15,7 9 1 16,-7-9 2-16,7 5 0 16,-7-5-1-16,9-5 0 15,-9 5-1-15,14-21 1 16,-4-12-2-16,-3-20 0 0,-7 53-1810 15</inkml:trace>
  <inkml:trace contextRef="#ctx0" brushRef="#br0" timeOffset="2333.69">7392 5848 671 0,'0'0'0'0,"0"0"146"0,0 0 0 0,0 0-33 0,0 0 1 0,0 0-43 0,-17 5 0 15,17-5-1-15,-9 0 0 16,9 0-39-16,0 0 1 16,-9-4 1-16,9 4 0 15,-5-12-1-15,5 7 0 16,-4-4-1-16,4-3 1 16,4-7-6-16,1-2 1 15,0-5 1-15,3-3 0 16,-1-4-2-16,0 0 1 15,-2 6 1-15,-2 4 0 16,3 8 1-16,-3-3 1 16,-1 6-2-16,2 0 0 0,-4 12 1 15,3-9 0 1,-3 9-4-16,0 0 0 0,7 6-10 16,2-6 1-16,-9 0-1666 15</inkml:trace>
  <inkml:trace contextRef="#ctx0" brushRef="#br0" timeOffset="3049.61">7646 5060 1556 0,'0'0'0'0,"-3"-12"11"0,1 5 1 0,2 7 10 0,0 0 1 0,0 0 69 0,-9-2 1 0,4 6-35 0,-4 1 0 0,0 4-14 15,4-1 0-15,2 4-12 16,3 4 0-16,0 5-12 16,1 0 1-16,8 3-9 15,4-3 0-15,1-8-1 16,0 0 1-16,2-7-2 15,3 0 1-15,7-6-3 16,-3 0 0-16,-5 0-2 16,-4-6 1-16,4 0-1 15,-4-3 1-15,-2-7-2 0,2-1 1 16,-3-4-3-16,1-5 1 16,-3-1 2-16,0-3 0 15,0-3-1-15,-7 6 0 16,1 6-3-16,-6 0 1 15,-5-3-2-15,0 1 1 16,-1 13-2-16,2 5 1 16,1 1-1-16,-8 8 1 15,-3-1-1-15,-6 9 1 16,-4 2-1-16,4 2 0 16,0-4 0-16,1-7 0 15,0-1 0-15,5-1 1 16,6-3-1-16,2 0 1 15,1 5-1-15,-1 7 1 16,3 4-1-16,6 5 1 16,9 5-1-16,2 1 0 0,-11-27-1713 15</inkml:trace>
  <inkml:trace contextRef="#ctx0" brushRef="#br0" timeOffset="3950.37">8107 4610 1377 0,'0'0'0'0,"0"-8"2"0,0 8 0 0,0-7 4 0,0 7 0 0,0 0 38 0,-5-9 1 16,5 9 4-16,0 0 1 15,-9 0 1-15,9 0 1 16,-6-9-6-16,6 9 0 15,0 0-6-15,0 0 0 16,-3-7-7-16,3 7 0 16,0 0-4-16,0 0 0 15,-4-5-5-15,4 5 1 0,0 0-4 16,0 0 1-16,0 0-7 16,7 9 1-16,0 3-7 15,2 9 1-15,4 12-6 16,-5 8 1-16,-4 4-3 15,1 9 0-15,-5 3-2 16,-9-7 1-16,1-8 0 16,-1-9 0-16,9-9 1 15,0-10 0-15,-5-4 0 16,5-1 1-16,0-9-1 16,0 0 1-16,0 0 0 15,8-4 1-15,3-8 1 0,3-9 0 16,4 1 2-16,-2-1 0 15,-2 2 5-15,-4 1 1 16,3 1 1-16,-5-4 0 16,-2 9-3-16,-3 5 1 15,-3 7-1-15,9-1 0 16,-9 1-4-16,5 1 0 16,4-1-3-16,0 0 1 15,0 7-3-15,-4-3 1 16,4-4-2-16,-9 0 1 15,9 5-1-15,-9-5 1 16,5 9-1-16,-5-9 1 16,5 6 0-16,-1 3 0 15,-4 0 0-15,-4 3 1 16,3 3-2-16,-6 3 1 0,-1-6-2 16,1-3 1-1,2-1 0-15,-4 1 0 0,-3-1 1 16,5 3 1-16,-2-6-1 15,9-5 0-15,-9 4-2 16,9-4 1-16,-9 3-1 16,2-1 0-16,7-2 0 15,-10-5 0-15,5 1-1 16,-4 4 1-16,9 0-1757 16</inkml:trace>
  <inkml:trace contextRef="#ctx0" brushRef="#br0" timeOffset="4754.39">8472 4788 1366 0,'9'-5'0'0,"8"-14"51"0,3-2 1 0,1 1 41 0,2-6 0 0,2 2-32 0,-1 3 1 0,-10 5-30 0,1 2 1 0,-1 2-12 0,-2 4 1 16,-7 1-8-16,-5 7 1 16,0 0-3-16,9-6 1 15,-9 6-1-15,-5 6 1 16,-11 9-2-16,0 3 0 15,0-3 1-15,0-1 1 16,0 5-2-16,6-2 1 16,5-5-2-16,1-6 1 15,4-6 0-15,4 12 1 16,6-5 0-16,2 1 1 16,6 1-1-16,5-6 0 0,0 3-1 15,0 0 0 1,-9 0-3-16,-2-3 1 0,-1 2-1 15,-2 4 1-15,0 0-1 16,-9 6 0-16,0 13 1 16,-6 1 1-16,-3-8-1 15,1-4 1-15,-1 1-4 16,-3-4 1-16,4-6 0 16,0-3 1-16,8-5 2 0,-7 4 1 15,7-4 1-15,-6-4 0 16,1-4 0-16,1-13 0 15,4 21-1764-15</inkml:trace>
  <inkml:trace contextRef="#ctx0" brushRef="#br0" timeOffset="5220.53">9523 5771 1030 0,'0'0'0'0,"0"0"54"0,0 0 0 0,0 0 22 0,0 0 1 0,0 0-64 0,0 0 1 0,0 0-25 0,-17 11 1 0,17-11-963 0</inkml:trace>
  <inkml:trace contextRef="#ctx0" brushRef="#br0" timeOffset="5700.72">9241 5489 1310 0,'0'0'0'0,"-2"-17"-9"15,-1 7 1-15,3 10 33 16,0-6 1-16,0 6 65 16,0 0 0-16,0 9-12 15,0-9 1-15,0 0-7 16,0 5 1-16,0-5-24 16,0 11 0-16,0-11-15 15,0 0 0-15,0 0-11 0,0 10 1 16,0 2-9-16,5 7 1 15,2 4-6-15,2 4 1 16,5 1-2-16,-3 5 0 16,-3 2-1-1,-2-3 0-15,-3-7-1 0,1-1 1 16,1-3-1-16,4-4 1 16,-4-1-1-16,2-6 1 15,-2-3-3 1,10-4 0-16,2 6-2 0,6 0 1 15,4-9 1-15,4 0 0 16,5 0-1-16,-3 0 0 16,-6 0 0-16,-8 0 1 15,6-4-1-15,-6-1 0 16,-5-2-2-16,-5 5 0 16,-9 2-1703-16</inkml:trace>
  <inkml:trace contextRef="#ctx0" brushRef="#br0" timeOffset="6099.78">9453 5662 1343 0,'0'0'0'0,"0"6"37"0,0-6 1 0,0 0 32 0,0 0 1 0,-6 7 6 0,6-7 1 0,-8 5-38 0,8-5 1 0,-15-4-14 0,15 4 0 16,-8-8-2-16,8 2 0 15,-4-2-4-15,4 1 1 16,5-10-3-16,11-4 1 16,7 0-4-16,5-2 1 15,2 4-7-15,-7 0 1 16,0-1-5-16,-3-1 1 16,-4 5-2-16,-8 11 0 15,-8 5-1549-15</inkml:trace>
  <inkml:trace contextRef="#ctx0" brushRef="#br0" timeOffset="6420.78">9248 5448 1500 0,'0'0'0'0,"0"0"-7"16,0 0 1-16,0 0 23 0,0 0 0 15,0 0 34-15,0 0 0 16,9 0-4-16,5-9 1 16,5-3 0-16,8-4 0 15,-1-1-10-15,6-4 1 16,0 2-12-16,0-3 0 15,3-6-7-15,2-1 1 16,-5-2-17-16,-9 8 0 16,-2 6-4-16,-4 3 1 15,-17 14-1498-15</inkml:trace>
  <inkml:trace contextRef="#ctx0" brushRef="#br0" timeOffset="7249.57">9756 5654 1299 0,'0'0'0'0,"7"10"13"0,-2-3 1 0,-1 2 48 0,-4-4 0 0,0-5-1 0,-4 10 1 0,4-10-23 0,0 0 1 0,0 0-11 0,-10-7 1 16,1-10 2-16,0-7 0 15,6-6 0-15,3 1 0 16,3-7 0-16,8 3 0 15,6 3 9-15,1 1 0 0,-4 8-6 16,4 6 0 0,5-1-18-16,-6 4 0 0,-3 3-2 15,-5 6 1-15,0 5-10 16,-4 3 1-16,4 0-3 16,0 4 1-16,-4 3-2 15,-1 7 1-15,-4 3-2 16,0 6 0-16,0-11-1 15,3-1 1-15,3-8-1 16,3 1 1-16,1 1-1 0,-1-1 0 16,-2-4 0-1,0-1 1-15,0-3-1 0,-7-1 1 16,11 0 0-16,-11 0 0 16,7 4 1-16,-7-4 0 15,0 0 0-15,5 9 1 16,-9-2-1-16,3 6 1 15,1 8-1-15,-4 2 0 16,-1-6 0-16,-2-5 1 16,5-3 1-16,-1-1 0 15,-1 4 2-15,-1-5 0 16,-1-1 1-16,-2-3 0 16,-1-1-3-16,-5-4 1 15,-7-1 0-15,1-1 0 16,2 1-2-16,1-8 0 15,17 11-1711-15</inkml:trace>
  <inkml:trace contextRef="#ctx0" brushRef="#br0" timeOffset="7715.86">10165 4804 1433 0,'0'0'0'0,"2"5"4"0,2 2 1 0,-1 2 53 0,-3 8 0 0,-5 4 16 0,1 7 0 0,1 1-27 0,1 4 1 15,-2 5-4-15,1 7 1 16,3 2-12-16,0 6 0 15,0 8-7-15,0-2 1 16,3-4-7-16,-3-5 0 16,0-8-4-16,-3-8 0 0,1-6-6 15,2-11 0-15,0-4-5 16,0-5 0-16,0-8-5 16,0 0 1-16,0 0-1585 15</inkml:trace>
  <inkml:trace contextRef="#ctx0" brushRef="#br0" timeOffset="7983.59">10125 5197 1635 0,'0'0'0'16,"0"0"4"-16,0 0 0 15,-9 3 2-15,9-3 1 16,0 9 21-16,0-9 1 16,12 5 5-16,11-5 1 15,18-10 9-15,8-9 0 16,15-7-11-16,-1-7 0 16,1 0-8-16,-15-8 0 15,-49 41-1515-15</inkml:trace>
  <inkml:trace contextRef="#ctx0" brushRef="#br0" timeOffset="10867.41">5565 6007 1422 0,'0'0'0'0,"0"0"42"0,0 0 0 0,0 0 31 0,0 0 1 15,-19 15 23-15,10-9 1 16,0 0-75-16,0-2 0 0,-3 1-7 16,1 0 1-1,-1 2-4-15,-6 0 1 0,-5 10-5 16,0 1 1-16,6-1-3 15,6 7 0-15,-1 13 0 16,3-1 0-16,7 2-5 16,2 4 0-16,0-4-2 15,6 5 0-15,2 4-2 16,3 1 1-16,5 7-2 16,0 6 0-16,-4-4-3 15,0 2 0-15,-1-11 0 0,3-1 1 16,4-2 0-16,3-8 0 15,-2-6 2-15,4 0 1 16,7 2 1-16,7-4 0 16,4-8 1-16,5-9 0 15,12-9 0 1,4-3 1-16,1-3 0 0,-3-6 1 16,-5-3 1-16,3-3 0 15,4-6 1-15,1-2 0 16,-6-1 0-16,-4-7 1 15,-13-2 1-15,-5-1 1 16,-6-6 1-16,-8-2 1 16,-11-5 0-16,-4-6 0 15,-6-13 0-15,-7 0 0 16,-11 6-1-16,-3 4 1 16,-2 4 1-16,-14 1 0 15,-11-3 0-15,-3 2 0 0,-4 5-1 16,3 4 1-16,-3 8-2 15,0 8 0-15,-8 6-1 16,-1 7 1-16,-8 7 1 16,1 11 0-16,4 4 0 15,7 10 0-15,11 2 1 16,3 8 1-16,9 1-3 16,2 8 1-16,3 4-5 0,0 1 1 15,9-1-3 1,2-1 0-16,21-40-1685 15</inkml:trace>
  <inkml:trace contextRef="#ctx0" brushRef="#br0" timeOffset="11349.48">4450 7578 1780 0,'0'0'0'0,"0"0"38"0,0 0 1 0,7 19 40 0,-1 12 0 0,-3 18-27 0,-1 8 1 0,1 10-32 0,1 8 0 15,1 6-9 1,1-3 1-16,2-7-6 0,1-17 0 16,-4-20-2-16,-1-11 1 15,0-11-2-15,-4-4 0 16,0-8-2-16,0 0 1 16,0 0-2-16,-22-19 1 15,22 19-1673-15</inkml:trace>
  <inkml:trace contextRef="#ctx0" brushRef="#br0" timeOffset="11798.85">4147 7786 1612 0,'0'0'0'16,"-5"-9"21"-16,1 0 1 15,8 1 26-15,-4 3 0 0,0 5 14 16,10-16 1-16,3 2-30 15,1-1 0 1,3-3-5-16,6 3 0 0,7-1-4 16,2 2 0-16,5 2-5 15,7 4 0-15,4 4-4 16,5 6 1-16,0 0-3 16,-8 3 0-16,-4 2-2 15,-4 3 1-15,-9 6-3 16,-1 4 0-16,-4 10-2 15,-2 6 0-15,-7 9-2 0,-9 5 1 16,-5 4-2-16,-5-4 1 16,-4 0-1-16,-9 2 0 15,-1-3-1-15,-4 1 0 16,0-3 4-16,-1-6 0 16,-1-4 5-16,-7-5 1 15,-3-6 3-15,-2-3 1 16,-2-6 0-16,5-5 1 15,4-8-5-15,4-6 1 16,-2-7-5-16,1-4 0 16,4-12-9-16,6 1 1 15,17 24-1789-15</inkml:trace>
  <inkml:trace contextRef="#ctx0" brushRef="#br0" timeOffset="13015.68">5015 7917 1478 0,'3'7'0'0,"1"14"30"0,1 3 0 0,-1 0-24 0,-4-1 1 0,0-6 51 0,0-3 0 0,5-4-19 0,-5-10 1 16,5 7-7 0,0-10 0-16,11-14-9 0,4-4 1 15,1-10 0-15,-7-2 1 16,0 0-2-16,-5 2 0 15,0 3 0-15,-4 2 0 16,-5 2 0-16,0 3 0 16,-5 2-2-16,0 5 0 15,-4 2-6-15,-4 4 0 16,3-3 1-16,-3 6 0 16,1 3-3-16,1 7 1 15,3-1-4-15,-5 8 0 16,-3 9-3-16,-1 10 1 0,8 9-2 15,5 5 0 1,1 5-4-16,6 4 0 0,1-8-2 16,-2-6 1-16,1-7-1 15,3-9 1-15,6-3-1 16,2-4 1-16,4-5 0 16,1-5 0-16,6-7 1 15,3-7 0-15,4-12-1 16,3-7 0-16,2-7-2 15,0-5 1-15,7-7-1 16,-3-1 0-16,-6-3 0 16,-1 1 0-16,-8 6 0 0,-5 6 0 15,-5 5 0-15,-4 8 0 16,1 9 0-16,-4 2 0 16,-4 7-1-16,-5 5 0 15,0 0 0-15,9-2 0 16,-8 13 0-16,3 10 1 15,-1 1-1-15,-1 9 1 16,2 4 0-16,-4 1 0 16,5 2 0-16,0-5 0 15,-1-10 1-15,1-6 1 16,8-2 2-16,-5-1 0 16,1-9 0-16,0-1 0 15,5-4 2-15,4-2 0 16,8-5 1-16,2-10 0 15,-8-7 0-15,-3-4 0 0,1-3-1 16,-6 3 0-16,-6 4 1 16,-3 2 1-16,-3 1 0 15,-3 2 0-15,-10-6 0 16,3 5 0-16,-3 2 0 16,3 6 0-16,-2-2-1 15,1 4 0-15,2 5-2 16,0 1 1-16,9 4-2 15,-7-7 1-15,7 7 0 0,0 0 0 16,7-6-1-16,2 2 0 16,9 1-1-16,6-6 1 15,12 2-2-15,1 2 0 16,-2-4 0-16,-7 2 1 16,-3-1-2-16,-6-1 1 15,-1 0-1-15,-4 6 1 16,-2-2-1-16,-6 1 0 15,-6 4-1-15,0 0 1 16,9 0 0-16,-1 5 0 16,-2 11 0-16,-1 5 0 15,-1 12 0-15,-1 3 0 16,-3 2-1-16,-3-9 1 16,-1-8-1-16,2-5 0 15,2-4 0-15,0-12 0 16,0 0-1-16,0-16 1 15,0-20-3-15,0-11 1 16,0 47-1861-16</inkml:trace>
  <inkml:trace contextRef="#ctx0" brushRef="#br0" timeOffset="13199.29">5953 7336 1500 0,'0'0'0'0,"-3"10"6"0,3-10 0 0,-2 9 2 0,2-9 1 0,-5 12 68 0,5-7 0 0,0-5-6 0,0 9 1 0,0-9-14 0,0 0 1 16,0 0-1517-16</inkml:trace>
  <inkml:trace contextRef="#ctx0" brushRef="#br0" timeOffset="13432.16">6399 7656 1534 0,'0'0'0'16,"-14"17"30"-16,2 2 1 16,-6 7-31-16,-1-1 0 0,19-25-1197 15</inkml:trace>
  <inkml:trace contextRef="#ctx0" brushRef="#br0" timeOffset="14414.65">6209 7808 1052 0,'0'0'0'0,"0"0"14"15,0 0 0-15,0 0 104 16,0 0 1-16,0 0 4 15,10-10 0-15,8 0-40 16,9-3 0-16,1 1-8 0,-2-5 0 16,1 1-22-16,-4-3 1 15,-6 6-14-15,-3-7 0 16,4 3-10-16,0 3 0 16,-8-1-10-16,-4 1 0 15,-3 7-1-15,-3-2 1 16,0 9-2-16,-5-8 1 15,-4 8-4-15,-5 0 1 16,-7 5-6-16,-2 4 0 16,-5 1-5-16,1 4 0 15,1 1-2-15,3 6 1 16,9-4-2-16,1 2 1 16,-1 0-2-16,5 1 1 15,4-7-1-15,1-4 0 16,4-2-1-16,0-7 1 15,0 9-1-15,0-9 0 16,0 0 0-16,0 0 0 16,9 3 0-16,-9-3 0 0,6-16 0 15,-3 6 0-15,1 3 1 16,-4 7 0-16,5-8 0 16,-5 8 1-16,5-7 0 15,-5 7 0-15,9-2 1 16,-9 2 0-16,9 9-1 15,0 3 0-15,8 8 0 16,1 3 0-16,-7-8-1 16,1-2 0-16,2-5 0 15,0-3 1-15,4-5-1 0,-1-8 0 16,3-13 1-16,1-8 1 16,-2-8 0-16,-1-6 1 15,-6-5-2-15,2-3 1 16,1-7-1-16,-7 0 0 15,-2 5 0-15,1 3 1 16,-2 10-1-16,4 7 0 16,-9 9-1-16,0 10 1 15,0 5-1-15,0 9 0 16,0 0-1-16,0 0 1 16,14 5 0-16,-2 9 0 15,2 7 0-15,1 7 1 16,-7-1 0-16,3 3 0 15,1-6 0-15,-3-2 1 16,-4-2 0-16,-1-3 1 16,-1-2 0-16,-3-6 1 15,0-9-2-15,0 9 0 0,0-9-1 16,0 0 1-16,2 7-1 16,-2-7 0-16,9 13 0 15,-5-4 1-15,10 12-1 16,3 3 1-16,1 0-2 15,-4-1 1-15,0-1-1 16,-5-1 1-16,3-4-2 16,-5-1 1-16,0-11 0 15,-7-5 0-15,11 12 0 16,-4-7 1-16,-7-5 0 16,5 9 0-16,-5-9 1 0,0 0 0 15,0 0 0-15,6 2 1 16,-6-2-1-16,0 0 1 15,0 0-2-15,0 0 1 16,0 0-3-16,0 0 1 16,0 0-1864-16</inkml:trace>
  <inkml:trace contextRef="#ctx0" brushRef="#br0" timeOffset="14699.89">6929 7441 1500 0,'0'0'0'0,"-6"6"0"0,6-6 0 0,-3 12 4 0,1 0 1 0,2 3 31 0,-4-1 0 0,-1-2 1 0,5-5 1 0,0-7 7 16,0 0 0-16,0 9-3 16,0-9 0-16,0 0-7 15,0 0 0-15,0 0-7 0,5-7 0 16,-5 7-1495-16</inkml:trace>
  <inkml:trace contextRef="#ctx0" brushRef="#br0" timeOffset="15715.42">7329 7516 1489 0,'0'0'0'15,"0"8"18"-15,0 1 1 16,-7 7-2-16,-2-1 1 16,-7-1 35-16,4-2 1 15,0-5-28-15,3-2 0 0,-2-1-9 16,2-2 0-16,-5-2-2 16,2 0 0-16,1 3 3 15,4-3 1-15,7 0 3 16,-10 0 0-16,10 0 1 15,-9 12 1-15,5 0 2 16,8 4 1-16,5 3-6 16,5 2 1-16,-2-2-9 15,2-4 1-15,0-1-1 16,4-5 1-16,0-6-1 16,-1-3 0-16,-1-3-1 15,2-6 0-15,3-8 6 0,-3-4 1 16,-10 0-1-16,-2 2 1 15,-1 2-1-15,-5-2 1 16,0 2-3-16,-4 3 0 16,-3-2-3-16,-5 1 1 15,-6 6 0-15,-5 0 0 16,1 4 0-16,4-2 0 16,4 4-3-16,0 1 0 15,5 2 1-15,0-4 0 16,-3-1-1-16,6-2 0 15,6-5-3-15,9-2 1 16,11-6-1-16,6 1 1 16,-5 5-1-16,2 2 0 15,5 0-3-15,4 3 1 16,-2 0-2-16,-7 6 1 0,0 3-2 16,0 0 1-1,-9 3-1-15,4 2 0 0,-6 1 0 16,-1 1 1-16,-3-4 0 15,-8-3 0-15,4 10-1 16,-4-10 1-16,5 11 0 16,-1-3 0-16,-2 8-2 15,-2 1 1-15,-2-5 0 16,2 1 0-16,-4-3 0 16,4-1 1-16,0-9 0 15,0 10 1-15,0-10-1 0,-5 9 0 16,5-9-1-16,2-9 1 15,1-12-1-15,3-12 0 16,2-5 1-16,5 2 1 16,-5 0 0-16,1 3 0 15,-3 8 2-15,-3 5 0 16,8-1 0-16,-2 4 1 16,-6 8-2-16,-3 9 1 15,0-9-2-15,0 9 1 16,0 0-4-16,11 18 1 15,1 9-2-15,-3 11 0 16,0-1-1-16,-1 2 0 16,3 5 0-16,1-3 0 15,-6-11 0-15,-1-10 0 16,0-11 0-16,-5-9 0 0,7-9-1 16,-7-16 0-16,0 25-1982 15</inkml:trace>
  <inkml:trace contextRef="#ctx0" brushRef="#br0" timeOffset="16148.94">6590 7310 1713 0,'0'0'0'0,"0"0"6"0,5 3 0 0,-5-3 47 0,13 6 1 0,-1 2 3 0,2 4 1 0,9-1-24 0,5-6 0 0,11-5-7 15,2-9 0 1,10-12-7-16,2-11 1 15,10-12-7-15,1-2 1 0,4-8-9 16,-4-8 1-16,-64 62-1621 16</inkml:trace>
  <inkml:trace contextRef="#ctx0" brushRef="#br0" timeOffset="16831.97">6950 7710 1276 0,'0'0'0'0,"5"-19"36"0,4 5 1 0,-4 2 34 0,-1 3 1 0,1 0-19 0,0 2 1 0,-5 7-22 0,4-8 1 0,-4 8-12 0,0 0 1 16,0 0-1-16,0 0 1 15,5-9 4-15,-5 9 1 16,0 0 4-16,0-9 1 16,0 9 0-16,0 0 1 15,0 0 0-15,0 0 0 16,0 0-4-16,0 0 1 15,-2 18 3-15,-1 6 0 16,-1 2 3-16,2 3 0 16,-1-4-7-16,-1-6 0 15,8-2-9-15,-1-5 0 16,3-7-6-16,6-13 0 16,-12 8-1754-16</inkml:trace>
  <inkml:trace contextRef="#ctx0" brushRef="#br0" timeOffset="21981.45">10102 6839 324 0,'0'0'0'0,"0"0"36"0,0 0 0 0,0 0 134 0,-18 7 0 0,18-7 0 0,0 0 1 0,-9 5-64 0,9-5 0 16,-5 0-29-16,5 0 0 15,-9 4-20-15,9-4 1 16,0 0-18-16,0 0 1 16,18 8-9-16,1-4 1 0,17-2 10 15,9-4 0 1,5-2-2-16,4 1 1 0,5 3-1 15,-1-5 0-15,-9-2-15 16,-3-2 0-16,-5 1-9 16,-10 4 1-16,-9 1-1 15,-7 3 1-15,-2 0-6 16,-13 0 1-16,9 0-4 16,-9 0 0-16,-9 7-4 15,0 1 1-15,9-8-1627 0</inkml:trace>
  <inkml:trace contextRef="#ctx0" brushRef="#br0" timeOffset="22298.25">10238 6983 1220 0,'0'0'0'15,"-13"0"30"1,3 0 1-16,-3 0 33 0,3 0 0 15,-6 0-15-15,5 0 1 16,11 0-13-16,-9 0 0 16,9 0-8-1,0 0 1-15,0 0-8 0,0 0 1 16,9-7-5-16,14 2 0 16,18-6-2-16,5 3 1 15,7-1 10-15,1 0 1 0,1 1 2 16,-2-1 0-16,-7-3-1 15,-2 7 0-15,-5 10-17 16,-13 9 1-16,-17 17-6 16,-20 4 1-16,11-35-1484 15</inkml:trace>
  <inkml:trace contextRef="#ctx0" brushRef="#br0" timeOffset="25347.02">12157 6831 1276 0,'0'0'0'0,"0"0"13"0,0 0 0 0,0 0 23 0,0 0 0 0,-23 20-4 0,14-11 1 16,2-6-17-16,7-3 0 15,-11 0-8-15,3 0 1 16,-3 0-4-16,2 0 0 16,-3 0-2-16,3 0 0 15,4 0 2-15,-4 0 0 16,0 0 4-16,-3 0 1 15,3 0 5-15,2 0 1 16,7 0 10-16,-9 4 1 16,9-4 3-16,0 0 1 0,-9 2 1 15,9-2 0-15,0 0 0 16,0 0 0-16,-7 0 3 16,7 0 0-16,0 0 2 15,0 0 0-15,0 0-5 16,0 0 1-16,0 0-4 15,0 0 1-15,0 0-5 16,0 0 0-16,0 0-4 16,0 0 1-16,0 0-7 0,0 0 1 15,0 0-5 1,0 0 0-16,-5 7-1 0,5-7 0 16,0 0-3-16,0 0 1 15,-5 0-2-15,5 0 0 16,0 0 0-16,0 0 0 15,-9 8 1-15,9-8 1 16,0 0 0-16,0 0 0 16,0 0-2-16,0 0 1 15,-6 0-2-15,6 0 1 16,0 0-2-16,0 0 1 16,-8 4-1-16,8-4 0 15,0 0-1-15,0 0 0 16,0 0-1-16,0 0 0 15,0 0-1-15,0 0 1 16,0 0-1-16,0 0 0 16,8 0-1-16,-8 0 1 0,9 5-1 15,-3-2 0-15,4-1-2 16,6 5 1-16,3-2-1 16,3 2 1-16,-8 2 0 15,3-6 1-15,6 2 0 16,0-1 0-16,5 1 0 15,2 2 1-15,-7-2-1 16,4 0 1-16,5 6-1 16,-1-3 1-16,-3 1-1 0,2-2 1 15,7 2-1-15,-1-1 1 16,3-4-1-16,3-6 1 16,4 0-1-16,3-1 1 15,2 3-1-15,2 3 1 16,-3-3 0-16,-3 0 0 15,1 2 0-15,3-2 0 16,4-2 0-16,1-1 0 16,2 6 0-16,2-1 1 15,-5-2-1-15,0-2 1 16,-1-5-1-16,3-1 1 16,3-1 0-16,2 0 1 15,-6-3 0-15,0 0 1 16,-1 3-1-16,-4 3 0 15,2 0-1-15,-2 1 0 16,6 2-1-16,1 3 0 16,2 0-1-16,-7 3 1 0,-2-1-1 15,-2 1 1-15,1 1-1 16,-4-1 1-16,5 2-1 16,0-1 0-16,-2-2 0 15,3-1 0-15,-7-1 0 16,3-1 0-16,-2-5 0 15,0 1 0-15,0 2 0 16,-1 3 0-16,3-4 0 16,-2 4 0-16,-2 4 0 15,-3-1 0-15,-4 2 0 0,-6-1 0 16,-4-1 0-16,-1 4 1 16,-3 0 0-16,0-2 0 15,-5-1 1-15,-1-1 1 16,-2 1-1-16,-7 1 1 15,3-2 0-15,-2-1 1 16,-9-2 0-16,9 7 0 16,-9-7 0-16,8 0 1 15,-8 0 0-15,6 4 1 16,-6-4 0-16,0 0 0 16,7 3 0-16,-7-3 0 15,0 0 2-15,0 0 0 16,7 0 2-16,-7 0 0 15,0 0 0-15,0 0 0 16,7 0 1-16,-7 0 0 16,0 0 0-16,0 0 0 0,9 0 1 15,-9 0 0-15,0 0-6 16,0 0 1-16,0 0-4 16,-7-3 0-16,7 3-1972 15</inkml:trace>
  <inkml:trace contextRef="#ctx0" brushRef="#br0" timeOffset="32962.07">13199 8791 257 0,'0'0'0'0,"0"0"282"0,9-29 0 0,-7 12-218 0,1 1 0 16,3-5 11-16,1 0 1 16,0 1 2-16,0 2 0 15,2 3-30-15,1-1 1 16,-1 8-11-16,0-1 0 15,0 4 3-15,1-1 0 16,1 5 2-16,-1-3 1 16,8 8-5-16,0-1 0 0,-1 6-3 15,3 3 1 1,-1-2-6-16,8 4 1 0,3-2-1 16,3-5 1-16,8-5-1 15,3 0 0-15,0 1-3 16,3 1 1-1,10-3-5-15,8 1 1 0,9 0-8 16,4 1 1-16,-2 2-6 16,-2 2 1-16,2-1-4 15,5-3 0-15,5-3-2 16,4 0 0-16,-3-5-2 16,-1 1 1-16,9 4-2 0,2-3 1 15,0 3-2-15,0-4 1 16,0 8-1-16,6-1 0 15,1 1 0-15,-4 5 1 16,-3 3 3-16,4 5 1 16,3-3 1-16,-5 1 1 15,-9 1 0-15,5-4 1 16,5-3-1-16,3-8 0 16,-3-11-2-16,-1-6 0 15,0-3 0-15,-4 0 0 16,0 4-2-16,-5-2 1 15,-5-4-2-15,-6 2 1 16,-3 1-2-16,-5-1 1 16,-8-3-2-16,-5-6 1 15,-6-5 2-15,-12-1 0 16,-8 1 0-16,-11-4 1 0,-10-4-4 16,-11-1 0-16,-9-3-3 15,-5 0 1-15,-4 4-1 16,-5-6 0-16,-3 2 0 15,-3 2 0-15,-4 0 1 16,-1 3 1-16,-6 5 1 16,-4 2 1-16,1 0 2 15,-6 2 1-15,0 5 0 16,-6-1 1-16,2 4-2 16,-5-5 1-16,-6-1-1 0,-3 0 1 15,-1-4-2 1,-5 0 1-16,1 5-3 0,-2 2 1 15,-2-3 0-15,-5-4 0 16,0 2 0-16,0 5 0 16,1 0 0-16,-3 5 0 15,-3 6-1-15,-4-3 1 16,3 6-1-16,-1 0 0 16,-2 0-1-16,-1 0 1 15,-3 3-2-15,1 2 1 16,3 2-1-16,0 0 0 15,-7 1 0-15,1-3 0 16,5 6 0-16,-5-1 0 16,-1 0 0-16,2 4 0 15,3 5-1-15,2 5 1 16,1 0 0-16,2 4 0 0,2-2 0 16,4 1 0-16,4 2 0 15,8 4 0-15,5 5 0 16,6 2 1-16,-5 1-1 15,4 1 0-15,5-3 4 16,4-2 0-16,3 4-1 16,6 4 0-16,8 0-1 15,6 0 0-15,4 0-1 16,2-4 1-16,7 4-2 16,3 0 0-16,-1 5-1 0,2 2 0 15,-1 1 0-15,4 1 0 16,7-9 0-16,5-1 0 15,0-2 0-15,8-2 0 16,-3 3-1-16,6 0 1 16,4-7-1-16,1 5 1 15,2 3-1-15,3 7 0 16,2 1 0-16,4 2 0 16,0-2-1-16,0-1 1 15,8-2-1-15,-3 1 1 16,-1-5 0-16,-1-4 0 15,2-1 1-15,-2-2 0 16,-3-2 0-16,5 0 0 16,9-3 0-16,7-7 1 15,10-4-1-15,8-5 1 16,15-5 0-16,1-1 0 0,-6 1 0 16,-14-4 0-16,-67 4-1894 15</inkml:trace>
  <inkml:trace contextRef="#ctx0" brushRef="#br0" timeOffset="42410.99">9172 9419 1500 0,'0'0'0'0,"0"0"43"0,-17-20 1 0,17 20 47 0,-4-6 1 0,4 6-73 0,0 0 1 0,-11-8-11 0,3 4 1 15,-6 4-3-15,-9-3 1 16,-9 1-3-16,-7 2 0 15,2 2-2-15,0 1 1 0,7 1 2 16,2 1 0 0,-11 4 3-16,5 1 1 0,4 0 3 15,2 3 0-15,-2 2 2 16,6-1 0-16,2-2 5 16,3 4 0-16,-7-1-5 15,-3 6 1-15,-1-4-3 16,2-1 1-16,-4 5-4 15,1 1 0-15,-1 2-3 16,5 4 1-16,4-4 0 16,2 2 1-16,2 4-2 0,-4-1 0 15,5 2 0 1,4-1 0-16,2-8-1 0,-2 6 0 16,0 8 0-16,1-1 0 15,4-1-1-15,4 4 1 16,-4 4-2-16,4 3 1 15,5 9-3-15,2-1 1 16,1 3-2-16,3 1 1 16,6 2-1-16,2 1 0 15,6 2 0-15,4-1 0 16,-1-2-1-16,9-5 1 16,8-6-1-16,6-3 1 15,13-3-1-15,-1-4 1 16,-4-6-1-16,5-4 1 15,4-5-1-15,6-8 1 16,7-6-1-16,1-6 1 16,-6-11 0-16,-2-4 0 15,-11-13 0-15,2-4 0 0,3-11 0 16,1-1 0-16,-6-3 1 16,-5-4 1-16,-11-6 0 15,-6-6 0-15,-10 1 1 16,-8 0 0-16,-4 2 0 15,-11-7 0-15,-4-4-1 16,-10-6 1-16,-12-9 3 16,-12-4 0-16,-16 1 6 15,-8 1 0-15,-13-1 10 0,-4 2 1 16,-1 10 4-16,-10 10 1 16,-6 9-1-16,-2 13 0 15,5 16-4-15,5 17 1 16,13 15-8-16,6 18 0 15,8 21-8-15,9 21 1 16,8 29-8-16,15 5 1 16,26-100-1904-16</inkml:trace>
  <inkml:trace contextRef="#ctx0" brushRef="#br0" timeOffset="43144.39">11358 9435 1635 0,'0'0'0'0,"-13"3"56"0,-3 1 0 0,-5 6 46 0,-7 6 0 0,-7 5-73 0,-6-1 1 0,4 5-26 0,2-3 0 16,-2 4-4-16,-2 5 0 15,2 6-1-15,5 4 0 16,-3 6-2-16,0 8 0 16,1 9 2-16,8 9 1 15,3 10 0-15,9 7 0 16,10 5 1-16,17 0 0 15,11-3 2-15,15 2 1 16,10-6 0-16,15-7 1 16,10-13 0-16,14-15 1 0,9-13-5 15,0-21 0-15,-7-14-1 16,5-17 0-16,4-9 1 16,-4-17 0-16,-8-17 3 15,-11-11 1-15,-4-6 4 16,-3-3 1-16,-11-3 7 15,-9-8 0-15,-17-13 16 16,-16 4 0-16,-14 3 5 16,-23 6 0-16,-25-1-1 15,-21 8 0-15,-25 8-5 0,-23 13 1 16,-29 17-4-16,-29 18 1 16,-21 25-6-16,-4 29 1 15,4 28-10-15,16 24 0 16,16 26-4-16,17 24 0 15,15 28-7-15,20 12 1 16,110-173-1921-16</inkml:trace>
  <inkml:trace contextRef="#ctx0" brushRef="#br0" timeOffset="45728">22867 10603 1444 0,'0'0'0'0,"30"4"82"0,0-1 0 0,7 2 8 0,2 0 0 0,5 2-39 0,-2-7 0 15,-1 0-31-15,-2-3 1 16,-1 3-13-16,3 0 1 0,5-2-5 15,3 0 1-15,8 9-3 16,-1-1 0-16,4 0 3 16,-2-4 0-16,-5 2 3 15,0 3 1-15,5 5 4 16,8-2 0-16,6-3 6 16,-1-4 0-16,-6-3-2 0,0-1 0 15,0-4 0 1,9-1 0-16,6 3-3 0,-1-4 1 15,-1-5-4-15,-2 1 0 16,-4 6-5-16,4 4 0 16,5 2-2-16,-2 1 0 15,-3-4-1-15,0 2 1 16,-2 5-2-16,2-3 1 16,3-2 2-16,-1-5 0 15,-4-4 1-15,-2 2 0 16,-1 2 3-16,3 0 1 15,4 2-3-15,-1-6 0 16,-4 2 0-16,-3 2 0 16,-1 0-4-16,3 1 0 15,6 1-2-15,-4-1 1 16,-5 1-2-16,-2 1 0 16,-2 2 0-16,2 0 0 15,5-5 0-15,2-6 0 16,-1 3 0-16,-4-1 0 0,-6 2 0 15,2 4 0-15,6 1 0 16,-2-1 1-16,-2 3-1 16,-4 3 0-16,-3 2 0 15,-2 2 0-15,2-3 0 16,2 1 0-16,2-5 0 16,-1 0 0-16,1-4-1 15,-1-1 1-15,-63 5-1711 16</inkml:trace>
  <inkml:trace contextRef="#ctx0" brushRef="#br0" timeOffset="46414.78">27903 10472 1523 0,'16'-2'0'0,"26"-2"55"0,13-2 1 0,1 4 6 0,1-2 0 0,1 4-33 0,2 0 1 0,0 4-3 0,0 1 0 0,0-2 0 0,-2-1 1 16,-2-2-2-16,1 2 1 15,-1 1 0-15,3-1 0 16,1-4-6-16,0-1 0 15,0-1-2-15,-2-2 0 16,-2 4-1-16,1-2 0 16,-1-1-7-16,0 3 1 15,1 2 1-15,1 2 1 16,2 0-2-16,0 1 0 16,-3-3-1-16,-1 4 0 15,0-4 1-15,1 0 0 16,-1-4-1-16,1 4 0 0,1-3-1 15,0 1 1-15,0 0-3 16,-1 1 1-16,-1 2-1 16,1 1 0-16,-3 0 0 15,3-2 0-15,1-4-2 16,0 3 1-16,-1-5-1 16,-3 3 1-16,1 0-2 15,0 3 1-15,-2-4-3 16,-2 4 1-16,-5 0 2 0,1 0 0 15,6-2 1-15,-2-1 1 16,-5 3 2-16,-2 0 0 16,2 2 0-16,2 1 0 15,3 1 0 1,0-3 0-16,-1-1-2 0,-3 0 0 16,1 2-1-16,-1-2 1 15,3-3-3-15,-1 3 0 16,-3-4-2-16,0 2 0 15,2 1-1-15,3-1 1 16,2 2-2-16,-4 0 1 16,-7 2-1-16,-1-1 0 15,1-1 3-15,1 2 0 16,-3 3 2-16,-3 0 0 16,-3 1 2-16,-3-3 1 15,3-3 11-15,-2 0 1 16,-6 2 7-16,-5-2 1 15,-3 0 2-15,-4 0 1 0,-5 0-12 16,-9 0 0-16,9 0-11 16,-32-14 1-16,23 14-2115 15</inkml:trace>
  <inkml:trace contextRef="#ctx0" brushRef="#br0" timeOffset="52294.17">24933 9053 1713 0,'0'0'0'0,"-11"-26"58"0,2 5 0 0,-1 5 54 16,-10 2 0-16,-12-10-51 0,-12 0 1 0,-9 1-37 0,-10 8 1 16,-6 3-13-16,-10 7 0 15,-22 6-5-15,-10 11 1 16,-5 7-4-16,-11 7 0 0,-9 0-1 15,0 9 0-15,0 15-2 16,2 0 1-16,2 4-1 16,8 5 1-16,13 7-1 15,9-1 0-15,5-1 1 16,7-1 0-16,9-1-1 16,9 4 1-16,8 0 4 15,8-1 1-15,8-2 4 16,13-5 0-16,12 0-5 15,10 0 1-15,13 3-5 16,9 1 0-16,12 1-2 16,11-5 0-16,9-4-1 0,8-4 0 15,8-3 0 1,11-4 0-16,13-3 0 0,6 2 0 16,3-4-2-16,5-6 1 15,7-7-4-15,8-5 1 16,8-6-3-16,9 2 0 15,7-1 0-15,5-4 0 16,8-8 1-16,6 1 0 16,8 1 4-16,8 2 1 15,-1 2-1-15,-3 1 1 16,-4 4 1-16,-1-2 0 16,-1 3 1-16,4 3 0 15,1-4 1-15,0 1 0 0,0 1 0 16,-4-2 1-16,-1-4 1 15,0-3 0-15,-2-4 1 16,0-1 0-16,1-2-2 16,-2-2 1-16,-5-3 0 15,-1-2 0-15,2-3 1 16,1 0 1-16,3 1-1 16,-5-2 0-16,-3-2 3 15,-1-1 0-15,-3 3 0 16,-4 3 1-16,-3 3-2 0,-3-1 1 15,-5-2-2-15,0 1 0 16,2 3-1-16,-8 3 0 16,-3-3-1-16,2-1 0 15,3 1-1-15,-5 1 1 16,-11-6-2-16,-3-3 0 16,2 2 1-16,-3 1 0 15,-2-3 2-15,-1 2 0 16,2-2 2-16,0-1 0 15,-5 0 2-15,-6-1 1 16,-3 0-1-16,-1-3 1 16,-3 5-1-16,-3 3 1 15,-5 5 1-15,-4 1 0 16,2-2-1-16,-4-2 0 16,-3 2 0-16,-6 1 0 15,-5-3-1-15,-3-1 1 16,-4-4-1-16,-1 1 0 15,-5 2-2-15,-4 3 1 0,-8 0-3 16,-4-1 0-16,-5-1 10 16,-2-4 1-16,-3-2-5 15,-5 2 1-15,-5 3-3 16,-2-5 1-16,-2-12-3 16,-1-7 1-16,-8-3-4 15,-6-7 1-15,-6-9-2 16,-4 2 0-16,1 1-2 15,-4 2 1-15,-5 2-2 0,-6 0 1 16,-6 0-1-16,-3-1 0 16,-2-3 0-16,-8 1 0 15,-9-2-1 1,-9-1 1-16,-6 3-1 0,-8 1 0 16,-7 6-1-16,-8-1 1 15,-11 1-2-15,-9-1 1 16,-5 6-1-16,-8-4 1 15,-13 2-1-15,-16 2 1 16,-15 4 0-16,-3 8 0 16,-5 3-1-16,-2 2 1 15,-2 6-1-15,-3 0 0 16,-4 5 0-16,-3 4 0 16,-2-4 1-16,-2 1 0 15,-2 2 1-15,-1-2 0 16,1-4 0-16,1-1 1 15,-1 2-1-15,2-1 1 0,4 1-1 16,1 0 1-16,3-2 0 16,2-1 0-16,3 3 0 15,8 3 0 1,9 5 0-16,8 1 0 0,-5-8 0 16,4 9 1-16,2 5-1 15,6 4 1-15,4 6 0 16,10-2 1-16,2-3-1 15,0 0 1-15,6-1 0 16,3 5 0-16,-2 1-2 0,-12 1 0 16,147-16-2063-16</inkml:trace>
  <inkml:trace contextRef="#ctx0" brushRef="#br0" timeOffset="85723.57">10680 11110 1433 0,'0'0'0'0,"0"0"77"0,-26-7 0 0,21 6 34 0,-8-3 1 0,-6-5-32 0,-9-1 0 15,-2-4-47-15,-6-3 0 16,3-2-14-16,-2 0 1 15,-6 0-1-15,-8 1 0 16,-4 6-4-16,-4 2 1 16,-4 5-6-16,-3 3 0 15,1 7-1-15,-13 2 0 16,-11 7-1-16,-4 5 1 16,-3 2-3-16,-7 1 1 15,-11-1-2-15,-5 0 1 16,4 7-1-16,-5-6 1 15,-12-1-1-15,-4 5 0 16,14 5-1-16,-2 5 0 16,-7 6 0-16,6 8 1 15,6 11-1-15,3 6 0 16,-6 14 0-16,7 2 0 16,12 11 0-16,6 6 0 15,-7 11-1-15,10 2 1 0,20 4-1 16,13 3 0-16,10 1-2 15,8-5 1-15,10-6-1 16,13 3 0-16,9 3-1 16,15 2 1-16,11 3-1 15,13 2 0-15,7-4 0 16,18 2 0-16,21 2 0 16,14-7 0-16,5-5 0 15,13-7 0-15,19 1 0 16,8-1 0-16,5-5 0 15,18-4 0-15,14-7 0 16,4-1 0-16,13 3 0 0,1-4 1 16,4-3-1-16,0-5 1 15,6-4 0-15,-3-4 0 16,2 1 0-16,1-11 1 16,6-15-1-16,-3-15 1 15,5-15 4-15,-3-15 0 16,1-12 1-16,-5-16 0 15,2-11 1-15,-5-15 0 16,-8-12 0-16,-12-5 1 16,-10-7-2-16,-17-8 0 15,-11-9 2-15,-15-8 1 16,-9-6 1-16,-15-7 1 16,-25-6 1-16,-16-3 0 15,-11 2-1-15,-22 0 0 16,-17-3 2-16,-11-2 1 0,-17 2 0 15,-19 3 1 1,-20 3 0-16,-17 4 0 0,-21 6-2 16,-11 1 0-16,-8-2-2 15,-17-2 1-15,-12 1-2 16,-12-2 0-16,-13-4-3 16,-8-3 1-16,-4-2-2 15,-5-2 0-15,5 2-2 16,4 8 1-16,-1 7-2 0,-6 13 1 15,-10 12-1-15,-4 21 1 16,-8 13-1-16,-6 25 0 16,-15 22-2-16,-9 25 0 15,-17 29-1-15,-20 22 0 16,-26 25-1-16,-17 34 1 16,-6 31-1-16,-16-11 0 15,337-153-2041-15</inkml:trace>
  <inkml:trace contextRef="#ctx0" brushRef="#br0" timeOffset="90205.97">13272 13026 1310 0,'0'0'0'0,"0"0"159"0,8-19 1 0,-1 12-63 0,4-5 0 0,8-9-37 15,1 0 1-15,6 6-28 0,4 1 1 16,7-2 5-16,7-1 0 16,8-2-17-16,6-7 1 15,0-7-9-15,11-7 0 16,17-5 8-16,11-5 0 16,13-9 2-16,8-8 1 0,10-1 0 15,5-4 1-15,3-8-3 16,5-1 0-16,3 6-2 15,-6 4 0-15,-11 2-4 16,-12 10 0-16,-11 9-10 16,-16 14 1-16,-21 13-5 15,-16 6 1-15,-14 8-4 16,-16 4 0-16,-21 5-1838 16</inkml:trace>
  <inkml:trace contextRef="#ctx0" brushRef="#br0" timeOffset="90872.58">13256 12749 1713 0,'0'0'0'0,"7"-12"-1"0,2 2 0 0,-4 3 0 0,0 0 0 0,7 0 14 0,3 2 1 0,-3 3 15 15,-12 2 1-15,7 0 9 16,-7 0 1-16,7 3-2 16,-7-3 1-16,9 2-8 15,-9-2 0-15,0 0-6 16,0 0 0-16,9 0-2 15,-9 0 1-15,0 0-3 0,5 7 0 16,-5-7-2-16,-5 16 1 16,-2 11-2-16,-2 10 0 15,-2-1-5-15,-3-3 1 16,-4 3-3-16,1 2 1 16,-3 0-2-16,-1-1 1 15,2-3 0-15,3-6 1 16,5-4-3-16,-1-8 0 15,7-2-6-15,1-4 0 16,4-10-2-16,4 10 0 16,8-3-1-16,16-5 0 15,13-7 0-15,8-7 0 16,8 0 0-16,8-1 1 16,7 3 0-16,-3 3 0 15,-11 7 0-15,0 0 1 0,2 5-1 16,-5-10 1-16,-55 5-1769 15</inkml:trace>
  <inkml:trace contextRef="#ctx0" brushRef="#br0" timeOffset="95721.32">19232 11295 1702 0,'0'0'0'0,"0"0"73"0,0 25 0 0,0-3 18 0,0 11 1 0,-2 15-32 0,-2 6 1 15,1 8-44-15,-2 13 0 16,6 13-9-16,3 19 0 16,-8 23-3-16,-1 14 1 15,-2 15-2-15,-5 9 0 16,-1 0-2-16,-4-13 0 16,-10-14-2-16,-1-13 1 0,-4-12-1 15,-3-18 0-15,-4-13 0 16,0-16 0-16,2-20 0 15,7-18 0-15,16-16 0 16,0-13 0-16,2-12 0 16,1-9 1-16,8-7 1 15,4-4 1-15,14-6 2 16,9 0 0-16,4 3 2 16,8 5 1-16,-3 11 0 0,1 6 1 15,-6 8-1-15,0 6 1 16,2 4-2-16,-2 0 0 15,-3-1 0-15,0-3 0 16,3 0-5-16,2-1 0 16,0-4-2-16,0-4 0 15,2-8-2-15,1-5 1 16,4-2 0-16,-1-2 1 16,2 1 0-16,1-2 0 15,-39 24-1740-15</inkml:trace>
  <inkml:trace contextRef="#ctx0" brushRef="#br0" timeOffset="96505.16">19824 13074 1511 0,'0'0'0'0,"0"0"97"0,22 12 1 0,-15-8 16 0,3 1 0 0,10-1-36 0,-3 1 1 15,3-5-35-15,-3-5 0 16,1-8-17-16,1-7 0 16,4-8-7-16,2-7 0 0,0-1-2 15,-6-7 1-15,-7 0-2 16,-3-4 0-16,-2 5-1 15,-5 4 1-15,-4 7-1 16,-7 7 0-16,1 3 0 16,-8 2 0-16,0 5 2 15,-9 6 1-15,-3 4-1 16,0 4 0-16,1 5-1 16,1 2 1-16,-2 4-8 15,-1 4 0-15,3 6-4 0,-1 8 0 16,8 9-3-16,3 9 1 15,6 3-2-15,1 7 0 16,0 4-1-16,9 1 0 16,0 1-1-16,9-1 0 15,3 2 0-15,11-5 0 16,9-12 0-16,5-13 0 16,5-11 0-16,2-15 0 15,4-18-1-15,7-20 0 16,10-23-4-16,4-13 0 15,-69 66-1932-15</inkml:trace>
  <inkml:trace contextRef="#ctx0" brushRef="#br0" timeOffset="97704.19">20629 12991 1612 0,'0'0'0'0,"0"12"-8"0,1-1 1 0,3 3-16 0,0-1 1 0,-1 1 22 0,1-2 0 15,1-3 9-15,-5-2 0 16,0-7 24-16,9 5 0 16,-9-5 31-16,7 0 0 15,5-7-8-15,6-7 1 16,8-6 3-16,-5-6 1 15,-5-2-11-15,-3-1 1 16,-5-1-12-16,-1-4 1 16,-5-1-7-16,-2-1 0 15,-3-2-7-15,-8 3 0 16,-5 4-4-16,-3 7 1 16,-6 5-5-16,-5 5 0 15,-2 5-5-15,-3 9 0 16,-2 10-2-16,2 9 0 0,7 13-4 15,3 2 0-15,4 8-3 16,1 3 1-16,1 7-3 16,3-2 1-1,7-2-1-15,6-11 1 0,6-11-2 16,4-9 0-16,2-3-1 16,0-4 0-16,5-8 0 15,4-4 0-15,5-12 0 16,1-1 0-16,-4-1 0 15,-6 4 1-15,-9 3 0 0,0 2 0 16,-5 7 1-16,6-8 0 16,-6 8 2-16,0 0 0 15,0 0 1-15,-2 7 1 16,-5 3 0-16,2 2 0 16,3 0 0-16,2-1 1 15,0-3 3-15,10 1 0 16,15-2-2-16,12-9 1 15,9-12-1-15,9-12 1 16,6-6-2-16,5-8 0 16,-1-2-3-16,-3-10 1 15,-2-3-3-15,-4 1 0 16,-7 2-2-16,-4 9 0 16,-14 2-1-16,-6 8 1 15,-9 12 0-15,-7 2 0 16,-8 0 0-16,-4 3 0 0,-4 4 1 15,-11 3 0-15,-12 3 2 16,-2 2 1 0,8 6 2-16,6 6 1 0,1 6-3 15,4 4 0-15,6 2-2 16,9 6 1-16,12 6-2 16,11 0 0-16,13 3-1 15,7 0 0-15,0-1 0 16,1-1 0-16,2-5-1 15,-7-4 1-15,-6-7-1 16,-5-3 0-16,-7-3-2 16,-6-8 1-16,-1 0 0 0,-9 3 0 15,-7-6 1-15,4 7 0 16,-6 1 0-16,-10 6 1 16,-17 7 0-16,-6 3 0 15,-4-3 0-15,-1 0 1 16,3-1 1-16,1-1 0 15,8-6 4-15,5-5 0 16,7-3-1-16,4-1 0 16,5-4-2-16,7 0 1 15,-7 0-2-15,7 0 0 16,16-17-3-16,7-9 1 16,-23 26-1988-16</inkml:trace>
  <inkml:trace contextRef="#ctx0" brushRef="#br0" timeOffset="98089.98">21828 11477 1814 0,'0'0'0'0,"0"0"0"0,-9 4 1 0,9-4 3 0,0 20 0 0,0 20 43 0,4 12 1 0,-1 14-4 0,3 8 0 16,4 21 1-16,1 14 1 16,-2 14-10-16,1 9 1 15,4 6-13-15,0-1 0 16,-1-2-6-16,-1-9 0 15,-1-13-4-15,-1-18 0 16,1-22-4-16,-4-23 1 16,-4-23 14-16,-1-11 1 15,-2-9-7-15,-5-16 1 16,-6-20-5-16,-1-11 0 16,0-3-12-16,-1-14 1 15,13 57-1827-15</inkml:trace>
  <inkml:trace contextRef="#ctx0" brushRef="#br0" timeOffset="98338.09">21687 12521 1623 0,'0'0'0'0,"0"0"2"16,2-7 0-16,-2 7-2 15,12-14 0-15,6-2 46 16,6-5 1-16,8-6 7 15,9 1 1-15,6 2 0 16,8 3 1-16,7 2-6 16,0 3 1-16,-6 9-24 15,-3 0 1-15,-4 7-4 16,-6-5 1-16,-10-19-5 0,-10-9 1 16,-23 33-1661-16</inkml:trace>
  <inkml:trace contextRef="#ctx0" brushRef="#br0" timeOffset="98937.99">23218 11565 1791 0,'0'0'0'0,"0"0"30"16,0 0 1-16,0 0 36 16,-9 2 0-16,2 0 4 15,-12 6 0-15,-16 10-37 16,-10 4 1-16,-4 2-10 15,-6 6 1-15,-5 6-6 16,-1 6 0-16,6 4-6 0,2 8 0 16,5 5-4-1,1 2 1-15,8-4-2 16,13-4 1-16,6-3-4 0,15-1 0 16,14-4-1-16,12-4 1 15,14-2 0-15,7-7 0 16,10 0 0-16,8-6 0 15,3-2-3-15,9-3 1 16,1-4-2-16,-5-5 1 16,-11-7-2-16,-11 0 1 15,-11 2-1-15,-7-2 0 16,-10-1 1-16,-7 3 0 16,-6 10 2-16,-12 4 0 15,-11 12 2-15,-12-2 0 16,-7-2 1-16,-3-1 0 15,-1-4 5-15,0 0 0 16,1 1-3-16,5-8 0 16,8-3-2-16,6-2 1 0,5-2-4 15,5-6 1-15,11-4-1898 16</inkml:trace>
  <inkml:trace contextRef="#ctx0" brushRef="#br0" timeOffset="99789.29">23770 12631 1769 0,'-3'7'0'0,"1"9"13"0,0-1 1 0,0-1 30 0,1 2 1 0,-1-2-17 0,0 0 1 0,0-8-18 0,2-6 1 15,0 0-1-15,6-10 0 16,4-14 1-16,-1-9 0 16,2-9 16-16,-3-3 1 15,1-5 3-15,-4-3 0 16,-5-1-1-16,-7 4 0 15,-3 7-5-15,-6 6 1 16,-5 11-7-16,-6 9 0 0,-4 5-4 16,-3 7 1-1,-3 10-5-15,2 12 0 0,5 14-3 16,2 7 0-16,-1 6-4 16,5 4 1-16,8 4-2 15,7 3 0-15,9 4 0 16,5-3 1-16,6-6-1 15,5-10 1-15,3-15-1 16,2-9 0-16,2-9 0 16,0-5 0-16,0-6 0 0,-2-8 0 15,-1-3 1-15,-3 1 1 16,-4-2 1-16,-5 6 1 16,0 3 2-16,-5-2 0 15,-3 9 1 1,4-8 1-16,-4 8 1 0,0 0 0 15,0 0-1-15,0 0 0 16,5 20-3-16,4 15 1 16,7 13-3-16,5 6 1 15,5 8-2-15,4 4 0 16,5 8-4-16,6 1 0 16,3 3 1-16,0-4 0 15,-3-8 0-15,-9-11 1 16,-4-11 0-16,-7-13 0 15,-9-12-1-15,-1-16 0 16,-1-6-2-16,6-16 1 16,7-23 0-16,-5-17 0 15,-2-24 0-15,-2-14 1 16,-2-15 0-16,-5-11 0 0,-1-15 1 16,-10-6 0-16,-1-5 2 15,-4 0 0-15,4 13 2 16,1 13 0-16,2 12-4 15,4 12 1-15,3 20-3 16,4 18 0-16,4 18-2 16,4 13 0-16,-17 30-2015 15</inkml:trace>
  <inkml:trace contextRef="#ctx0" brushRef="#br0" timeOffset="100388.27">24523 12084 1668 0,'0'0'0'0,"2"21"27"0,5 3 0 0,2 9 17 0,3 9 1 0,4 6-27 0,4 8 1 0,1 3-3 0,0-4 1 0,-2-10-2 15,1-7 1-15,-1-14-1 16,1-5 1-16,1-7-4 16,3-8 1-16,-1-13 6 15,0-12 0-15,-2-11 6 16,-3-15 1-16,-4-10 2 0,-5-4 1 16,-4 9-4-16,-5 7 1 15,-5 11 2-15,1 11 0 16,4 6-2-16,-1 8 1 15,1 9-7-15,0 0 1 16,0 0-4-16,-4 19 0 16,8 14-3-16,6 9 0 15,10 10-2-15,8-6 0 16,7-6 1-16,8-9 0 16,4-8-3-16,8-11 0 15,7-12-2-15,-1-14 0 16,1-17-4-16,-2-14 0 15,-5-16-4-15,-8-4 0 16,-47 65-1854-16</inkml:trace>
  <inkml:trace contextRef="#ctx0" brushRef="#br0" timeOffset="102054.4">25462 12183 1713 0,'0'0'0'0,"7"5"40"0,0 2 1 0,0-2 61 0,2 6 0 0,3 4-27 0,-1 4 0 0,-4-1-41 0,0-3 1 0,0-1-10 0,2-2 1 15,-6-1-7-15,2-3 1 16,-5-8-2-16,16 0 0 16,4-19-4-16,-1-12 1 15,-1-12 3-15,-8-4 1 16,-3-7-5-16,-3-4 1 16,-2-3-9-16,-4 4 1 15,-7 7-3-15,-3 8 0 16,-1 9-1-16,-2 13 1 15,-8 4-2-15,-4 11 0 16,-3 8-1-16,-2 11 1 16,1 10-1-16,1 9 0 15,0 7-1-15,0 7 1 16,5 3-1-16,7 4 0 0,10-2 0 16,4-6 0-16,6-13-3 15,1-5 0-15,1-11-1 16,1-6 1-16,4-6-1 15,3-5 0-15,6-5 0 16,-2-4 1-16,-6-2 2 16,-3 1 0-16,1 1 1 15,-3 4 0-15,-5 5 2 16,9-7 0-16,-9 7 3 0,0 0 0 16,0 0 3-16,0 0 0 15,5 18 1-15,0 2 0 16,6 12-2-1,-1-6 1-15,-1-7-1 0,5-4 1 16,11-4-2-16,7-10 0 16,5-8-1-16,3-5 0 15,1-14 0-15,0-1 1 16,-1-10-1-16,2-4 1 16,-1-8-1-16,-8-6 0 15,-3-4 0-15,-7-3 1 16,-5 1-1-16,-7 2 1 15,-6 4 0-15,-7 5 0 16,-7 3 0-16,-3 5 1 16,0 6 0-16,-1 5 0 15,-4 8-1-15,3 4 0 16,-2 7-3-16,3 4 0 16,3 4-2-16,3 4 1 0,7 0-2 15,-11 2 0-15,11-2 0 16,-5 10 0-16,15 2-1 15,6 4 1-15,2 0-2 16,3-1 1-16,4 2-1 16,1 1 0-16,2-6 0 15,-1 3 0-15,-4 6 1 16,-4 2 0-16,-3 1 0 16,-4 0 0-16,-6-3 0 15,-6 3 1-15,-7 7-1 16,-2 6 1-16,-5 4-1 0,-2-1 1 15,0-4 0-15,0-1 0 16,2-4 0-16,2-3 0 16,3-4 0-16,0-5 0 15,6-7 1-15,3 0 0 16,3 6 1-16,2-6 0 16,4-2 1-16,5 0 0 15,9 1 1-15,2-1 0 16,0-5 0-16,3-1 1 15,9-9-2-15,2-2 1 16,-1-5-1-16,3-9 0 16,5-7-1-16,2-5 1 15,-1-6-1-15,3-6 0 16,2-4 1-16,1 1 1 16,-1-1 0-16,-5 2 0 15,-6 1 1-15,-6 4 0 0,-7 4 0 16,-7 5 1-16,-6 6-1 15,-7 6 0-15,-1 5 0 16,-5 2 1-16,-4-3-3 16,-3 1 1-16,-2 4-2 15,-7 4 0-15,-9-4-1 16,-9 3 1-16,-7 9-1 16,1 5 0-16,4 4-1 15,2 6 1-15,1 6 0 16,1 7 0-16,3 6-1 15,6 8 1-15,9 6-1 0,5 6 0 16,7 8-1-16,3-5 1 16,8 1-1-16,5-10 0 15,5-10-1-15,5-8 0 16,9-10-1-16,10-11 0 16,6-9 1-16,2-17 1 15,3-11-1-15,1-14 1 16,-1-6 1-16,0-7 0 15,4-6 0-15,0-1 1 16,-7-4 1-16,-3 4 0 16,-4 1 0-16,-4 6 1 15,-7 11 0-15,-8 15 0 16,-10 15 1-16,1 16 0 16,5 17-1-16,-2 14 1 15,-5 14-1-15,-7 13 1 0,-6 9-1 16,-5 7 0-16,-5 4-2 15,-7-4 1 1,-5-19-1-16,-6-15 0 0,-1-20-1 16,-17-20 0-16,-24-23-1 15,-3-29 1-15,70 50-2099 16</inkml:trace>
  <inkml:trace contextRef="#ctx0" brushRef="#br0" timeOffset="104455.97">14589 13490 1455 0,'0'0'0'0,"0"0"54"0,0 0 1 0,0 0 29 0,0 0 0 0,-7-18-32 15,7 18 1-15,-12-7-25 16,5 2 0-16,-6-5-14 0,3 0 1 16,-1 1-2-1,4 2 1-15,7 7 1 0,-12-5 0 16,12 5 4-16,-13 1 1 16,3 3 1-16,-4 3 1 15,-2 5 1-15,0 9 0 16,0 10-2-16,2 5 1 15,-4 4-5-15,1 3 1 16,3 4-2-16,5 5 1 16,2 7-5-16,7 3 1 15,5 0-5-15,4-1 0 16,5-9-2-16,5-9 0 16,11-8 0-16,2-8 0 15,2-13-2-15,1-10 1 16,4-15-1-16,-1-9 0 15,1-13 2-15,-3-11 1 16,1-7 1-16,-2-7 1 0,-7-2 2 16,-1-6 0-1,-8-5 1-15,-3 2 1 0,-7 7 2 16,-9 6 1-16,-9 4 0 16,-7 6 0-16,-9 6 0 15,-1 10 1-15,-4 6-1 16,-4 16 0-16,-4 13 0 15,-5 14 0-15,-6 12 0 16,-1 7 0-16,-1 5-9 16,0 4 1-16,0 3-5 0,2-1 1 15,12-8-2-15,10-8 0 16,8-12-2-16,8-7 0 16,11-14-1947-16</inkml:trace>
  <inkml:trace contextRef="#ctx0" brushRef="#br0" timeOffset="105340.75">15048 13531 1467 0,'0'0'0'0,"7"0"48"0,-7 0 0 0,7 0 4 0,-7 0 0 0,0 0 16 0,0 0 0 0,0 0-30 15,0 0 1-15,0 0-6 0,0 0 1 16,-9 5 5-16,9-5 0 16,-7 0 3-16,7 0 1 15,-9-5 13-15,2-9 0 16,0-12-3-16,4-12 0 15,4-7-12-15,3-5 0 16,-1-5-12-16,-1-7 0 16,0-6-8-16,0-3 1 15,-4 0-6-15,-2 4 1 16,-4 3-4-16,-7 3 1 16,0 7-4-16,-5 6 0 15,-1 15 1-15,0 11 0 16,0 8-4-16,-8 12 0 15,-1 11-4-15,2 11 1 16,5 12-4-16,6 7 1 16,3 10-7-16,5 4 1 15,7 5-7-15,9-1 1 16,5-4-7-16,8-8 1 0,3-8 7 16,7-11 1-16,7-13 6 15,-2-7 0-15,4-12 2 16,0-2 1-16,-6-8 0 15,2 1 0-15,1-1 0 16,-5 0 1-16,-4 4 0 16,-4 4 1-16,-6 4 0 0,-2 4 1 15,-5 2 0-15,2 8 1 16,6 8-2-16,-6 11 1 16,-1 11-1-16,-2 5 1 15,-7 2 1-15,-1-1 1 16,-1-1 0-1,0-3 0-15,2-2 1 0,2-7 0 16,-4-9 1-16,3-3 1 16,6-8-1-16,2 0 0 15,-8-7-3-15,-3-6 1 16,14 4-2-16,4-11 0 16,15-12-3-16,6-7 1 15,-39 26-1983-15</inkml:trace>
  <inkml:trace contextRef="#ctx0" brushRef="#br0" timeOffset="106153.19">15852 13074 1791 0,'0'0'0'0,"-11"0"4"0,3 0 0 0,8 0 0 0,-9 2 0 0,-3 0-3 0,-10 1 1 0,-4 2 16 15,-4 1 1-15,7-1 22 16,4 5 0-16,-6 4 10 16,4 9 0-16,5 8 6 15,3 10 1-15,6 15-15 16,-1 8 0-16,8 12-14 0,3 5 1 16,8 1-11-16,-1-6 1 15,8-12-5-15,3-16 0 16,-3-15-6-16,-2-12 1 15,-1-11-5-15,5-18 1 16,10-24 6-16,2-21 1 16,-8-27 1-16,1-17 0 15,-2-14-1-15,-5-6 1 16,-1-10-3-16,-3 1 0 16,-8 3 0-16,-6 6 1 15,0 9-5-15,-9 11 1 16,-2 16 0-16,2 19 1 15,2 25-2-15,2 13 0 16,0 10 0-16,-8 14 0 16,-6 18 0-16,1 11 0 15,-3 18-1-15,5 13 0 16,6 15-1-16,1 11 0 0,7 15-1 16,2 4 0-16,5-3-1 15,4 0 1-15,7-5 0 16,4-17 0-16,2-20 1 15,5-16 1-15,-4-18 0 16,5-12 0-16,7-13-1 16,2-9 1-16,-1-13-1 15,-1-7 0-15,-3-6-2 16,-4-4 0-16,-2 1-1 0,-3 4 1 16,-5 4-2-16,-6 6 1 15,-5 10-2-15,-5 2 0 16,-4 4-1-16,2 7 1 15,-1-8 0-15,1 8 0 16,0 0 0-16,-9 6 0 16,0 17 0-16,4 13 0 15,12 1 0-15,5 2 0 16,6 3 0-16,-1-2 1 16,1-9 0-16,5-5 1 15,-4-9-2-15,3-6 1 16,-8-11-1-16,5-13 0 15,4-14 0-15,2-18 0 16,-8-23-1-16,-3-6 0 16,-14 74-2020-16</inkml:trace>
  <inkml:trace contextRef="#ctx0" brushRef="#br0" timeOffset="106338.55">16191 12853 1959 0,'0'0'0'0,"0"7"0"0,0-7 0 0,7 8-6 0,-7-8 1 0,5 6 11 0,-5-6 0 0,5 8 6 16,-5-18 0-16,0 10-1500 0</inkml:trace>
  <inkml:trace contextRef="#ctx0" brushRef="#br0" timeOffset="107007.39">16487 12936 1993 0,'0'0'0'0,"0"0"30"15,0 0 0-15,0 0 103 16,0 0 1-16,0 0-41 16,0 0 1-16,0 0-52 15,0 0 0-15,0 0-19 16,27 10 1-16,-12 4-9 16,10 14 1-16,2 8-9 15,1 2 1-15,-4-1-6 0,1-3 1 16,-2-1-1-16,-5-7 0 15,-8-10-1-15,-1-6 0 16,-9-10-1-16,0 0 1 16,7-10-1-16,-5-16 1 15,1-14-1-15,-3-7 1 16,0-7-1-16,0 1 1 16,9 4 1-16,0 4 1 15,5 4 1-15,-3 8 1 16,-4 16 2-16,-2 8 0 15,4 6 0-15,2 11 1 16,10 15-3-16,-2 8 1 16,-7 9-3-16,-1-2 1 15,1-2-2-15,1-3 1 16,-3-12-1-16,3-6 0 16,-4-4-2-16,5-8 1 0,7-8-1 15,0-9 0-15,-2-12-1 16,-3-8 1-16,-16 34-2077 15</inkml:trace>
  <inkml:trace contextRef="#ctx0" brushRef="#br0" timeOffset="108155.87">17256 12881 1859 0,'0'0'0'0,"0"15"31"0,-2-4 0 0,2-5 27 0,0-6 1 0,-8 13 29 0,-1-5 1 15,3-3-51-15,6-5 1 0,-5 9-5 0,5-9 1 16,0 0-4-16,0 0 0 16,0 0-13-16,0 0 1 15,7-5-6-15,6-12 0 16,4-11-4-16,-3-7 1 15,0-6-3-15,-5-3 0 16,-2-1-2-16,-5 6 1 16,-2 11-2-16,-5 0 1 15,-4 4 0-15,-7 3 1 16,0 7 0-16,-9 9 0 16,-12 9 0-16,-5 10 1 15,2 6-1-15,-1 6 0 0,0 9 0 16,10 6 0-16,4 4-2 15,10 2 0-15,6-9-2 16,9-5 1-16,9-5-2 16,6-6 1-16,2-6-2 15,8-7 1-15,13-6 1 16,3-10 0-16,-1-7-1 16,-4-7 0-16,-6 4 3 0,-5 2 1 15,-11-3 2-15,-3 4 0 16,-4 6 3-16,-5 1 1 15,0 0 0-15,0 7 0 16,-5-10 0 0,5 10 0-16,0 0-1 0,0 0 0 15,-7-4-2-15,7 4 0 16,0 0-2-16,0 0 1 16,12 5-2-16,-3-1 1 15,7-3-3-15,5-1 1 16,6-1-2-16,-4-4 0 15,0-4 1-15,-4-7 1 16,2-8 0-16,-7-2 1 16,0 4 0-16,-1-10 1 15,-4-7-3-15,-1-6 0 16,1-7-2-16,-7-5 1 16,-2-6-2-16,-2-4 1 0,-5-2-1 15,-2 1 1 1,-1 2-1-16,-4 9 1 0,-2 9-1 15,0 10 1-15,-2 12 0 16,1 10 0-16,-1 9 0 16,4 9 0-16,-9 8-1 15,2 9 0-15,1 9-1 16,6 3 1-16,5 2-2 16,6 0 0-16,3-2-3 15,5-3 1-15,8-2-2 16,4-4 0-16,1-3-1 0,5-1 0 15,1-6 2-15,6-2 0 16,6-5 1-16,1-3 0 16,3-7 1-16,-8-2 1 15,-5 0 0-15,-5 0 0 16,1 0 0-16,-5 0 1 16,-9 6 0-16,-9 1 0 15,9-6 0-15,-9 6 1 16,0 0 0-16,-4 11 0 15,-1 11 0-15,-7 13 0 16,1 5 0-16,2 3 0 16,6-3 0-16,3-2 0 15,0 2 0-15,3-6 0 16,-1-11 0-16,3-6 0 16,2-5-1-16,4-3 1 15,5-7-1-15,1-11 1 16,8-12-1-16,0-8 1 0,-4-9-1 15,-2-9 0-15,2-12-9 16,-3 0 0 0,-18 59-2036-16</inkml:trace>
  <inkml:trace contextRef="#ctx0" brushRef="#br0" timeOffset="108936.35">17799 12174 1612 0,'0'0'0'0,"0"0"4"0,0-6 0 16,0 6 2-16,0 0 0 0,0 0 41 0,0 0 1 0,0 0 7 0,0 6 1 0,0-6 6 0,6 13 0 15,-1 6-3-15,-3 12 1 16,5 3-10 0,2 3 1-16,-1-4-18 0,-2-6 0 15,3-2-7-15,1-5 0 16,2-2-7-16,6-10 1 15,0-8 0-15,1-8 0 16,9-13-4-16,2-12 1 16,2-10 10-16,-4-6 1 15,-5 1-12-15,-3-1 0 16,-1 3-8-16,-5-3 1 16,-1 4-3-16,-6 5 1 15,0 7-5-15,-6 9 0 16,1 9-1-16,-2 6 0 0,0 9 0 15,0-9 0-15,0 9-1 16,0 9 1-16,2 5 0 16,1 8 0-16,1 10 1 15,-2-1 1-15,-2-2 1 16,0-3 1-16,0 7 0 16,0 3 1-16,0 1 0 15,0 9 1-15,0 15-1 0,0 6 1 16,0 11 0-1,0 7 0-15,0 5 0 0,0 5 0 16,5 6-2-16,2 2 0 16,0 6-1-16,-5 4 0 15,-4 1-1-15,-3 2 1 16,-2 4-1-16,-6-5 0 16,-4-7-1-16,-6-11 1 15,-5-19 0-15,-8-16 0 16,-4-21 0-16,-6-16 1 15,4-13-1-15,-1-19 0 16,3-21 2-16,-1-20 0 16,9-22 1-16,6-14 1 15,12-15 1-15,5-1 1 16,14 4 0-16,11 8 1 16,14 3-1-16,9 8 1 15,7 9-3-15,3 11 1 16,1 15-2-16,-10 9 0 15,-5 13-1-15,-6 8 0 0,-8 5-4 16,-3 7 1 0,-3 7-2-16,-1 0 0 0,-1-1-1 15,-4-2 1-15,-9-4-2094 16</inkml:trace>
  <inkml:trace contextRef="#ctx0" brushRef="#br0" timeOffset="110986.02">23606 14203 1590 0,'0'0'0'0,"0"0"68"0,0 0 0 0,0 0 56 0,-19-5 1 0,19 5-124 0,-14 12 0 16,3-5 2-16,-5 12 0 16,-7 15 0-16,0 13 1 15,6 8 2-15,3 9 0 16,5 11 3-16,5 3 1 16,8-2 1-16,5-7 1 15,6-10 3-15,8-7 0 16,7-4-2-16,6-6 1 15,4-11-2-15,6-14 1 16,5-19 2-16,6-15 0 16,6-17 0-16,-5-10 1 15,-8-8 8-15,-10-8 1 16,-8-8-7-16,-9-6 1 0,-11-7-3 16,-6-1 0-16,-8 3-1 15,-7 1 1-15,-7 3-1 16,-12 6 0-16,-11 5-2 15,-7 12 1-15,-7 12 0 16,-3 14 0-16,1 13-2 16,2 13 1-16,2 15-2 15,2 16 1-15,3 19-3 0,2 14 0 16,3 13-3-16,6 4 0 16,12 0-4-16,18 4 0 15,14-4-2-15,17-13 0 16,-26-68-1878-16</inkml:trace>
  <inkml:trace contextRef="#ctx0" brushRef="#br0" timeOffset="111686.48">24545 13628 1859 0,'0'0'0'0,"-8"4"0"0,8-4 0 0,-3 8 15 0,-1 4 0 0,-3 9 46 0,-1 5 1 0,-3 2-15 0,0 5 0 16,1 5-1-16,1 3 0 15,2 8-8-15,2 6 1 16,3 11-7-16,0 10 1 16,0 7-12-16,-5 0 1 15,0-5-8-15,-2-7 1 16,1-9-6-16,-1-6 0 16,2-8-5-16,0-12 1 15,1-17-2-15,3-8 0 16,3-11 0-16,0 0 0 15,0 0-1-15,10-23 1 16,13-9 0-16,9-8 1 16,7 0 0-16,7 5 0 15,3 4 3-15,2 5 0 16,-1 4 0-16,-6 6 1 0,-2 7 1 16,-5 6 1-16,-7 6-5 15,-7 4 1-15,-7 2-2 16,-5 1 1-16,-3-1-1 15,-8-9 1-15,9 9 0 16,-9-9 0-16,4 7-1 16,-4-7 1-16,0 0-2 15,12-4 0-15,-12 4-1933 16</inkml:trace>
  <inkml:trace contextRef="#ctx0" brushRef="#br0" timeOffset="112536.15">25991 13235 1769 0,'0'0'0'0,"0"0"-2"0,0 0 1 0,7 2 34 0,-7-2 0 0,0 0 34 0,0 0 0 0,-5-9-20 0,-2 1 1 15,-2-3-8-15,-4 1 1 16,-4 1-8-16,-3 1 1 16,-3 2 4-16,-5 5 0 15,-7 2-3-15,-6 12 1 16,-3 9-8-16,-2 11 1 16,-1 7-7-16,-3 8 1 15,1 8-10-15,3 6 1 16,9 5-6-16,7 3 0 15,5 2-2-15,8-6 0 16,8-14-2-16,9-14 1 16,4-10-1-16,13-7 1 15,15-6-1-15,10-8 0 16,11-9-1-16,7-3 1 16,7-5-2-16,-2 1 0 0,-8 2 0 15,-8 4 0-15,-5 4-1 16,-5 10 1-16,-7 8 0 15,-9 12 0-15,-7 7 0 16,-9 7 0-16,-9 5 0 16,-7 2 1-16,-12 2 1 15,-4-7 0-15,-1-9 2 16,-4-6 0-16,-2-4 1 16,0-5 0-16,2-8 3 15,0-6 0-15,-7-6 2 0,4-4 0 16,6-5-1-16,4-1 1 15,4 1-1-15,3 4 0 16,2 5-6-16,2-1 0 16,12-2-2033-16</inkml:trace>
  <inkml:trace contextRef="#ctx0" brushRef="#br0" timeOffset="116902.15">23987 15435 1556 0,'0'0'0'0,"-23"3"70"0,2-1 0 0,5 0 53 0,-1-2 1 0,-8 0-49 0,-2 0 0 0,6 0-38 15,4-2 0-15,1-1-16 0,3 1 1 16,6-2-6-16,7 4 1 16,0 0-4-16,0 0 1 15,2-7-3-15,23 2 1 16,29-5-3-16,17-2 0 15,12-2 1 1,17-2 0-16,22-4-1 0,14-6 1 16,16-12-1-16,10-13 0 15,16-18-2-15,14-16 1 16,11-15-1-16,5-4 1 16,-7 4-3-16,-8 5 0 15,-13 5-1-15,-25 13 0 16,-28 19-2-16,-27 20 1 15,-22 15-2-15,-22 18 0 16,-27 12-2-16,-29 14 1 16,0-21-1817-16</inkml:trace>
  <inkml:trace contextRef="#ctx0" brushRef="#br0" timeOffset="117307.6">24086 15428 2463 0,'0'0'0'0,"-7"19"-4"0,0-5 0 0,3-6-17 0,6-1 0 0,5 0-25 0,4-1 0 15,12-5 12-15,15-8 0 16,14-8-2-16,18-9 0 16,11-11 27-16,16-7 1 15,14-3 7-15,11-3 1 16,9-9 2-16,8-2 1 15,11-5 8-15,0-4 1 16,-11 3 6-16,-8 2 0 16,-6 6-1-16,-21 9 0 15,-18 6-9-15,-15-4 1 0,-71 46-1718 16</inkml:trace>
  <inkml:trace contextRef="#ctx0" brushRef="#br0" timeOffset="125868.24">8747 15213 1724 0,'0'0'0'0,"-9"-17"51"0,0 1 1 0,-3-1 50 0,2-2 1 0,-3 0-32 0,-1-2 0 0,-7-6-32 0,5 2 1 16,0 12-15-16,-3 0 0 15,-18 0-6-15,-2-3 0 0,2 4-6 16,-7 0 1-1,-2 0 3-15,0 0 0 0,0 1 0 16,-7-1 0-16,0-2 0 16,-3 4 0-16,-8 6 2 15,-3 4 0-15,0 13-3 16,-1 11 0-16,6 10-4 16,2 11 1-16,-7 14-2 15,-2 10 0-15,2 9-4 16,12 4 0-16,6 8-4 0,10-4 1 15,11-6-3-15,5-9 1 16,11-11-2-16,6-4 1 16,10-4-1-16,6-4 0 15,6-3 0-15,7-3 0 16,9-3 0-16,5-6 0 16,7 0 0-16,11 0 0 15,8 3 0-15,4 2 0 16,2 4 0-16,3 3 0 15,10 5 0-15,2 4 0 16,12 3 0-16,-1-3 0 16,4-8 0-16,5-9 0 15,14-10 0-15,7-9 0 16,4-12 0-16,5-6 0 16,0-8-1-16,12-4 1 0,20 1-2 15,7 4 0 1,7 4-2-16,2 3 1 0,3 2-2 15,0 1 1-15,4 4-1 16,-1 3 0 0,7 1-1-16,4 1 0 0,0-3 0 15,0-4 0-15,3-5-1 16,-3-4 1-16,4-1 0 16,-4-2 0-16,4-1 1 15,-7-3 0-15,-2 1 2 16,-2 1 0-16,-5-1 1 0,-2 1 0 15,-5 0 1-15,0 1 0 16,0-1 0-16,-4-1 1 16,-3-2 0-16,-2-6 0 15,-7-2 0-15,-3-3 0 16,-8-3 0-16,-3 0 0 16,-2 0 0-16,-8 0 0 15,-10-1 0-15,-6-1 1 16,-8-2-1-16,-7-1 1 15,-4-2 0-15,-1 2 1 16,3 0-1-16,-12-3 1 16,-13-5-1-16,-10-2 1 15,4-6-1-15,-9 0 0 16,-4 1 1-16,-6-3 0 16,-13 1 0-16,-12 1 1 15,-11-1-1-15,-7-3 1 16,-7 1 0-16,-14 2 1 15,-14 1 1-15,-13 4 0 0,-10 5 0 16,-7 1 1-16,-9 3-2 16,-5 3 0-16,-2 1-1 15,-7 4 1-15,-11 0-1 16,-5 4 0-16,-9-1-1 16,-7 3 1-16,-10 4-2 15,-4 2 1-15,0 4-1 16,-10 3 0-16,-19 2 0 15,-15-1 0-15,-7 1 1 0,-12 0 0 16,1-4-1-16,-8 1 1 16,1-1-1-16,-5 2 1 15,-11 4 0-15,-5 1 0 16,-3 2-1-16,-4 2 1 16,-12-1-1-16,1 1 1 15,1 0-1-15,1 1 1 16,4 3-1-16,-1-1 1 15,-6-2-1-15,0-1 0 16,1 0-1-16,-1-1 1 16,7 1-1-16,1-5 0 15,4-6 0-15,0 0 0 16,9 1-1-16,0-4 1 16,7-4 0-16,10-3 0 15,11-2 0-15,16 2 0 16,20 4 1-16,8 3 0 0,2 5 0 15,17 3 0-15,22 4 1 16,5 9 0-16,2 8 0 16,7 9 0-16,14 10 1 15,9 8 1 1,8 6 0-16,13 3 1 16,11 1-1-16,3 0 1 0,5-4-5 15,4 2 0-15,11 7-1 16,1-2 1-16,2-57-1996 15</inkml:trace>
</inkml:ink>
</file>

<file path=ppt/ink/ink15.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5-10T10:53:02.877"/>
    </inkml:context>
    <inkml:brush xml:id="br0">
      <inkml:brushProperty name="width" value="0.05292" units="cm"/>
      <inkml:brushProperty name="height" value="0.05292" units="cm"/>
      <inkml:brushProperty name="color" value="#FF0000"/>
    </inkml:brush>
  </inkml:definitions>
  <inkml:trace contextRef="#ctx0" brushRef="#br0">9989 15587 1612 0,'0'0'0'0,"0"0"47"0,-27 16 1 0,22-15 41 0,-4-1 1 0,-8 0-32 0,-6 0 1 16,-7-5-40-16,2-5 1 15,-1-2-9-15,3-2 1 16,8 0-7-16,-3 0 1 0,-2 0-1 16,0 4 0-16,4 5 0 15,-4 7 0-15,-9 6-1 16,-3 4 0-16,-2 6 0 16,-6-3 1-16,-4-8-1 15,-3-3 0-15,1-4-1 16,-4-4 1-16,4-5-2 15,1-3 0-15,4-3-1 16,-5-1 1-16,-6 4 0 16,-7 5 0-16,2 4 1 15,-1 4 0-15,4 8-1 0,-1 3 0 16,0 2-1-16,-6 2 0 16,-8-3 0-16,0 0 1 15,-4 0-1-15,7 1 1 16,2 0-1-16,-2-2 0 15,-10-3 1-15,1 0 0 16,0-1-1-16,3-1 1 16,2 0 2-16,1 0 0 15,-9 0 2-15,3 2 0 16,-3 3 1-16,5 0 0 16,4 0 1-16,-4-3 0 15,-2-6-2-15,1-3 1 16,1-2-5-16,7-3 1 15,6-4-1-15,5 1 1 0,-6-1-2 16,1 2 1 0,-5 2-1-16,7 2 0 15,4 3-1-15,4 5 1 0,8 5 0 16,4 4 0-16,0 2 0 16,1 1 0-16,3 2 0 15,1 3 1-15,5 8 0 16,-1 1 0-16,6 0 0 15,3 0 0-15,9-1-1 16,1-3 0-16,8-6 0 16,-2 2 0-16,5 3 0 15,4 5 0-15,5 3-1 0,3 3 1 16,6-3-1-16,4 1 0 16,1 1 0-16,11 1 0 15,5-3 0-15,0 1 0 16,2 1 0-16,-2-5 0 15,-2-8-1-15,5-4 1 16,3-4-1-16,6-1 1 16,4 0-1-16,7 0 1 15,2-2-1-15,-2-3 1 16,-2-4 0-16,-3 2 0 16,5 1 0-16,7 1 0 15,8 1 0-15,-2 3 1 16,-6-3-1-16,2-3 1 15,-2-4 0-15,0-1 0 16,7 2 0-16,2 1 0 16,-4 2 0-16,-5 0 0 0,-4 0 1 15,4-1 1-15,8 3-1 16,2 1 1-16,3 3-1 16,-8 0 1-16,-5 1 1 15,2-2 0-15,-1-1-1 16,8-4 1-16,5-6-1 15,-3-1 0-15,-2 2 4 16,-4 3 0-16,9 2 6 16,6-3 0-16,3-6 3 15,-4 2 1-15,-5 5 1 0,4 2 0 16,7 2-9-16,1 1 0 16,-10 2-5-16,2 2 0 15,-1 2-2-15,3-2 0 16,5-2-1-16,-2-2 0 15,-6 0-1-15,3-1 0 16,6-2-1-16,2-2 0 16,-8-1-2-16,3-1 1 15,0-1-4-15,5 0 1 16,4 1-2-16,1 0 1 16,-10-1 3-16,6 0 0 15,2 3 2-15,1-1 0 16,-9-6 1-16,2 0 0 15,7 4 0-15,-1 0 0 16,-2-6 0-16,-1-1 0 16,-2 1 0-16,3 1 0 15,-1-2 2-15,2-2 0 0,-4-2-2 16,3 4 1-16,6 5-1 16,-5 2 1-16,-4-4 0 15,-3 0 0-15,9 4 0 16,-2-2 0-16,0-3 0 15,-2-3 1-15,-8-1-1 16,3 1 1-16,9 2-1 16,-4 1 1-16,-14-3-1 15,5 0 1-15,6-3-1 16,5-2 0-16,-5-2 0 0,-2-1 0 16,-4 0 0-16,2 2 0 15,8 0 0-15,-5 1 1 16,-4 1 0-16,1-2 0 15,7-4 0-15,0 2 1 16,-12 4 0-16,-1 1 1 16,0 1-1-16,5-1 1 15,-1 0 0-15,-5 3 0 16,-5-1-1-16,-2 0 1 16,2 1-1-16,-2 3 0 15,6 3 0-15,-4 3 0 16,-6 1-1-16,-3 1 1 15,-2 6-1-15,1 1 0 16,2-2 0-16,-1-5 0 16,-5-3-1-16,-5-7 1 15,-4-9-1-15,-2-7 1 16,0-3-2-16,-2-4 1 0,2-3-1 16,-5 0 1-16,2 0-1 15,-6 0 1-15,-7-1 0 16,-3 1 1-16,-9 4 1 15,-5 6 0-15,-8 7 1 16,-3 0 0-16,-1-5 1 16,-6-3 0-16,-9-4 0 15,-3-2 1-15,-6-3-1 16,-3 0 0-16,-6 1-1 0,-8 1 1 16,-11 1-2-16,-3 2 1 15,-6 2-1-15,0-2 0 16,2 7-1-16,-1 0 0 15,-10-2-1-15,-3 4 1 16,-9 3-1-16,1 4 1 16,1 1-1-16,-8 2 0 15,-1 0 0-15,-1-1 0 16,-11-3 0-16,1-1 0 16,1-4-1-16,-4 3 1 15,-6-1-1-15,3 2 0 16,-1 0-1-16,-1 1 1 15,-7 2-1-15,-4 3 0 16,5-1-1-16,-1 0 0 16,-4 0-4-16,-4-2 1 15,4-3 2-15,1-4 1 16,-12-1 1-16,2 2 1 0,6 2 0 16,-4 0 0-16,-3 0 0 15,-3 3 0-15,6 3 0 16,0 0 1-16,-3 4-1 15,1-2 1-15,1 3 0 16,2-2 1-16,3-1 0 16,0 0 0-16,1 2 0 15,2-3 0-15,2-4 1 16,2-4 0-16,4-1-1 16,3 1 1-16,-2 3-1 0,4 3 1 15,4-1 0-15,-1 0 0 16,-3 4 0-16,4 2 1 15,10 3-1-15,1-2 1 16,1-7 0-16,1 2 0 16,2 6-1-16,3-1 1 15,6-3 0-15,5 0 0 16,0 3-2-16,0-2 1 16,1 3 0-16,-1 1 0 15,7 1 0-15,4 3 0 16,5-1-1-16,3-1 1 15,2-2-2-15,0 2 1 16,-8 1 0-16,-1-3 0 16,2-7-1-16,4 0 1 15,6 6-1-15,3-1 1 16,5-2-1-16,-1 4 1 0,-6 7 0 16,-7 0 0-16,-6 2 0 15,-2 5 0 1,1 7 0-16,0 5 1 0,-1 1 0 15,-10 10 0-15,-14 14-1 16,-30-6 0-16,111-45-2033 16</inkml:trace>
  <inkml:trace contextRef="#ctx0" brushRef="#br0" timeOffset="6849.32">17023 15961 1668 0,'0'0'0'0,"0"0"54"0,0 0 1 0,0 0 48 0,0 0 0 0,0 0-40 0,0 0 0 16,0 0-49-16,0 0 1 15,0 0-5-15,23 7 0 16,0 12-6-16,11 9 0 15,1 3 1-15,0-2 0 16,-1-5 5-16,-4-5 1 16,-4-8 2-16,2-11 0 15,13-12 1-15,7-18 1 16,6-16-2-16,10-22 1 16,5-18 8-16,1-15 1 15,1-11-6-15,-1-8 0 0,-4-3-7 16,-7-3 0-16,-59 126-1794 15</inkml:trace>
  <inkml:trace contextRef="#ctx0" brushRef="#br0" timeOffset="-175486.15">17350 16266 1500 0,'0'0'0'0,"0"0"57"0,0 0 1 0,0 0 30 0,0 19 1 0,5-13-32 0,2 3 1 0,2 2-31 0,1 1 0 0,1 1-13 0,1 5 0 0,4 4-5 0,0 1 1 0,-4-2-2 0,-1-4 1 0,1-2 2 0,6-1 0 0,0-2 5 16,8-8 0-16,13-9 3 15,7-18 0-15,10-25 2 16,9-25 1-16,20-33-4 16,14-20 0-16,23-35-1 15,22-31 1-15,19-17 3 0,6-2 0 16,-3-1 3-1,-9 22 1-15,-16 22-19 0,-14 33 1 16,-127 135-1759-16</inkml:trace>
</inkml:ink>
</file>

<file path=ppt/ink/ink16.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5-10T12:05:57.651"/>
    </inkml:context>
    <inkml:brush xml:id="br0">
      <inkml:brushProperty name="width" value="0.05292" units="cm"/>
      <inkml:brushProperty name="height" value="0.05292" units="cm"/>
      <inkml:brushProperty name="color" value="#FF0000"/>
    </inkml:brush>
  </inkml:definitions>
  <inkml:trace contextRef="#ctx0" brushRef="#br0">14773 5308 1063 0,'0'0'0'0,"0"0"-2"0,0 0 1 0,21 0 0 0,-12 0 1 0,3 0-1 0,7-7 1 0,2 2-1 0,1-2 1 0,-5 5-1 0,1-5 0 0,3-2 1 0,-3 1 0 16,-2-1 0-16,-2 6 0 16,-4-3 0-16,1 6 1 15,1 2 0-15,-3 2 0 16,5-4 0-16,0 0 0 16,-1 0 1-16,2 0 0 15,7 0 1-15,-5-4 0 16,-1 1 1-16,0 1 0 15,-2-2 2-15,6 4 0 16,1 4-3-16,-4 1 0 16,1 2-2-16,1 2 0 15,-1-4-2-15,1 2 1 16,11-7 0-16,-3-4 0 0,-4 4 0 16,-4-3 1-16,2 1 0 15,2-1 1-15,0-3 0 16,0 5 1-16,0-1 1 15,2 2 1-15,3 5 0 16,-5-1 1-16,3-4 0 16,1 3 0-16,10-3 0 15,-5 5 1-15,-4-5 0 0,4 0 0 16,8 0-6-16,1 4 0 16,-9-4-1-16,-1 0 0 15,8 0-2-15,-4 0 1 16,-3 0 0-16,2 1 1 15,6 6 0 1,4 6 0-16,-1-1 0 0,1 5 0 16,2-5 0-16,-2 0 1 15,-13-3 0-15,3-4 1 16,5-5 0-16,1 2 0 16,1 3 1-16,1 0 1 15,2-1 0-15,4-1 0 16,5-3 1-16,-2 0 0 15,-5 0 0-15,-4-3 1 16,-1-3-1-16,-1 3 0 16,1 3 1-16,3 3 1 15,5-1 0-15,1-4 0 0,4-5 0 16,-2-1 1-16,-3-1-1 16,-5-3 1-16,-2 0-2 15,1 0 1-15,4 3-3 16,6-3 0-16,-3-4-2 15,-1 6 1-15,0 7-1 16,-3-1 0-16,-3 1-1 16,-3 3 1-16,-1 3-1 15,-4 4 1-15,2-5 1 16,4 1 1-16,0 1 1 16,3-3 1-16,0 3 2 0,-2-1 0 15,-1-6 0-15,-4 1 1 16,-6 2-1-16,-1 2 1 15,7 1-1-15,0 1 1 16,-7 1-5-16,0-1 0 16,9 4-3-16,-3 1 1 15,-6 3-2-15,-2 4 0 16,3-4 2-16,1 0 0 16,-4-4 3-16,-1 1 0 15,-4-7 3-15,0 1 0 16,1 1-1-16,3-1 1 15,3 2-2-15,-2-1 1 16,-1-2-1-16,1 4 1 16,7 0-2-16,0 1 1 15,-6 1-1-15,-3-4 1 0,-3-1 7 16,-2-1 1-16,2 1 1 16,0-3 1-16,-11 4-4 15,1-4 1-15,3-4-6 16,-6 4 0-16,-1-3 1 15,3-1 0-15,-1-1-1 16,0 0 1-16,-4 2-7 16,-7 3 1-16,0 0-1225 15</inkml:trace>
  <inkml:trace contextRef="#ctx0" brushRef="#br0" timeOffset="3520.17">25441 5086 918 0,'0'0'0'0,"0"0"3"0,0 0 1 0,0 0 14 0,0 0 1 0,0 0 5 0,0 0 0 0,0 0-2 0,0 0 1 0,0 0-5 0,0 0 0 16,0 0-3-16,0 0 1 15,0 0 3-15,0 0 1 16,17-14 5-16,6 6 1 15,5 4-12-15,8 4 1 16,4 2-7-16,1 1 0 0,3 4-7 16,4 2 1-16,-1 3 3 15,1-3 0-15,-1 3 4 16,5-4 1-16,2-2 0 16,8 1 1-16,9 1 5 15,1-3 1-15,-2 2 0 16,3-3 0-16,4-2 0 15,6 1 1-15,5 0-3 16,2 3 0-16,-5 1 0 0,1-6 0 16,8 3 0-1,1-1 0-15,2-1-2 0,2 5 1 16,2-4-2 0,-1 3 0-16,2 0-1 0,1-4 0 15,-3 2-1-15,3 1 0 16,6 2-1-16,-2-2 1 15,-4 2-1-15,-1 5 0 16,4 0-2-16,2 0 1 16,-3-1-3-16,5-4 0 15,6-2 0-15,-1-2 0 16,-4-6-2-16,2-1 0 16,10-1 0-16,-5 5 1 15,-12 4 1-15,-3-1 0 16,-1 2 0-16,-3-5 1 15,-8 4 0-15,-2-1 1 16,-5 2-2-16,-1-1 1 0,-2 1 0 16,-3 0 0-1,-6-1-2-15,-3-1 0 0,-5 6-2 16,1-4 1-16,4 2-1 16,-4-4 1-16,-7-1-2 15,-5 1 1-15,-9 1-2 16,-7-4 0-16,-10 3-2 15,-8 3 0-15,-5-3 0 16,-3 2 1-16,-4 2 0 0,-7-7 1 16,0 0 0-16,-2 9 0 15,-21-4 0-15,-18 2 0 16,41-7-1313-16</inkml:trace>
  <inkml:trace contextRef="#ctx0" brushRef="#br0" timeOffset="5382.1">5687 6092 862 0,'0'0'0'0,"54"8"28"0,1 1 1 0,7-2 24 0,1 1 0 0,-4-8-14 0,1 0 1 0,7 2-14 0,5 2 0 0,9-10-12 0,-3 3 1 0,-6 3-4 16,0 0 1-16,8 0-5 15,6 3 1-15,4 3-4 0,-4 1 1 16,-1 1-1 0,2 1 1-16,8 0-1 0,0 3 1 15,-1-4-1-15,-3-1 0 16,8 2 0-16,0 0 1 15,5-1-1-15,0-1 0 16,-5 2-4-16,5-4 1 16,9 0-1-16,3-3 0 15,-1-4 0-15,1 0 1 16,6-6-1-16,5 1 1 16,3 2-1-16,1 1 1 15,-9-1 0-15,5 2 0 16,8 3 0-16,1 0 0 15,-14 0 0-15,5-9 0 16,7-2 0-16,2 1 0 16,-6 0 0-16,3-2 1 15,-3-2-1-15,10-4 1 16,10 6 0-16,-9 4 0 0,-7 4 0 16,-2 4 0-16,11 4-1 15,-4 1 1-15,-1 0-1 16,-4 2 1-16,-9 2 0 15,2-4 0-15,4 2 0 16,-4-2 0-16,-9-7 0 16,3-1 0-16,7-2-1 15,-3 1 1-15,-7-3-1 0,-2 5 1 16,4 2-2-16,0 2 1 16,-12 5 0-16,1 5 1 15,4-3-1-15,-9 5 1 16,-9 5-1-16,-1-2 1 15,-2 0-1-15,1-1 1 16,-6-4-1-16,-6 0 1 16,-7-7-1-16,2 2 1 15,3 2 0-15,0-4 1 16,-5-5 0-16,-5-2 0 16,-4-5 2-16,1 2 0 15,3 5 1-15,1-3 0 16,1-1 7-16,-6-1 0 15,-7-3-2-15,-3-5 0 16,-1 5 3-16,-4 4 1 16,1-3 0-16,2 2 1 0,-4-3-1 15,-1-5 1-15,-9 5-7 16,-7 1 0-16,-6 2-4 16,-3-2 1-16,-5 2-4 15,-4 5 0-15,-4 0 1 16,-1 3 0-16,0-3 1 15,-2 0 1 1,0 3 3-16,-7-3 0 0,9 11-2 16,-9 1 0-16,-2 12-1 15,-10 6 1-15,12-30-1209 16</inkml:trace>
  <inkml:trace contextRef="#ctx0" brushRef="#br0" timeOffset="9105.93">26499 3972 1310 0,'0'0'0'0,"0"0"29"0,0 0 1 0,0 0 32 0,-21 12 0 0,-6-12-34 0,-3 0 1 0,2 3-22 0,-2-3 0 0,-9-3-1 0,-3 3 1 0,0 0-8 0,-1 0 1 0,1 5-7 0,0 2 1 0,-1-2-10 0,1 2 1 0,1 2 0 0,3 3 1 0,-1 0 0 0,-2 5 1 0,41-17-1094 0</inkml:trace>
  <inkml:trace contextRef="#ctx0" brushRef="#br0" timeOffset="9345.82">25659 4112 851 0,'0'0'0'0,"-23"7"10"0,0-2 1 0,0 0 17 0,1 5 1 0,-5 3-4 0,1 4 1 0,-1 4-5 0,1 3 0 0,-1 5-3 0,3 8 0 0,2 1-3 0,-1 7 1 0,-1 5-3 0,3-2 1 0,7-6-4 0,3-1 0 0,6-6 2 0,6 1 1 0,8 4-3 0,9-2 0 0,5-1-4 0,9 1 1 0,6 3-2 0,6 4 1 0,4-3 3 0,9-6 0 0,10-1 3 0,7 1 1 0,5-3-4 0,6 0 1 0,5-6 0 0,7-1 1 0,7-1 0 0,5 1 1 0,6 1 6 0,5-2 1 0,8-8 2 0,8 0 0 0,7 4-1 0,-2 0 1 0,-7-1-2 0,9 0 1 0,9-3-4 0,1-2 0 16,1 3-4-16,1-4 0 16,-2-2-3-16,1 0 0 15,5 0-7-15,1 0 1 16,-1 0-1-16,-7 0 0 16,-9-3-2-16,-1-2 1 15,5-2-1-15,-1-2 0 0,-5 3 0 16,-5-6 0-16,-5-6 0 15,-4 0 0-15,-2 0 0 16,-10 3 0-16,-8-6 0 16,-5-3 1-16,-3 3 1 15,-7-3 1-15,-9-5 10 16,-7-5 1-16,-8-1-3 16,-8-5 1-16,-7-1-4 15,-7-4 1-15,-3-3-2 16,-6 1 0-16,-4 2-3 0,-6-3 0 15,-6 1 0 1,-7 1 0-16,-5-1 0 0,-9-5 1 16,-9 2-1-16,-5 0 0 15,-4-7 1-15,-5 4 1 16,-3-4 1-16,-4 3 1 16,-2 1-2-16,-3 4 1 15,-2-1-1-15,0 5 0 16,0 4-1-16,0 1 0 15,-4 2-1-15,-5 4 0 16,-9 8-2-16,-5 2 1 16,60 12-1314-16</inkml:trace>
  <inkml:trace contextRef="#ctx0" brushRef="#br0" timeOffset="9765.48">26852 4103 1243 0,'0'0'0'0,"-18"-8"29"0,-1-1 0 0,-4 2 29 0,-6-2 1 0,-8-3-63 0,-7-3 0 0,44 15-1054 0</inkml:trace>
  <inkml:trace contextRef="#ctx0" brushRef="#br0" timeOffset="9770.62">26442 3979 1299 0,'-10'-4'0'0,"-20"-5"21"0,-12-3 1 0,-8-8 30 0,-5-1 1 0,-10 0-29 0,-2 0 1 0,0 0-6 0,2 2 0 0,7 7 10 0,-1 11 1 0,-4 6-11 0,-2 10 0 0,-2 15-5 0,3 11 1 0,4 4-1 0,4 6 0 0,3 2-5 0,7 1 0 0,2-1-2 0,3 1 0 0,1-5 1 0,1 1 0 0,9-2-1 0,0 4 1 0,5 0 0 0,4-2 0 0,7 0 0 0,3 2 0 0,6 2 1 0,7 5 1 0,8-2-1 0,8-2 1 0,7 1 1 0,10-3 0 94,9-1-5-78,2 0 0-16,-2-7 0 0,2 5 0 0,9-3 0 0,8-2 0 0,13-3-1 0,5-3 0 0,6-6 0 0,3-3 1 0,3-6-2 0,6-3 1 0,7 1-1 0,3-3 0 0,6-3-1 0,3-2 1 0,5-2 0 0,6-4 1 0,2 1 1 0,1-2 1 0,-5-4-8 0,3-1 1 0,10 2-17 0,-1-1 1 0,-3 2-24 0,3 0 1 0,1 2-11 0,1-3 0 0,7-2 26 0,-2 1 0 0,-3 1 20 0,2-4 1 0,1-6 3 0,-1 5 1 0,-6 2 5 0,-5 5 0 0,-3-6 9 15,-2 0 0-15,-1-6-6 16,-9 3 0-16,-10-1-2 15,-2-3 0-15,-1 6-5 16,-7-3 0-16,-11 4-1 16,-5 0 0-16,-83 0-1321 0</inkml:trace>
  <inkml:trace contextRef="#ctx0" brushRef="#br0" timeOffset="14764.92">23832 7924 1478 0,'0'0'0'0,"0"0"45"0,0 0 1 0,0 0 41 0,0 0 0 0,0 0-34 0,0 0 1 0,-12 45-36 16,-4-2 1-16,-2 15-8 15,-3 11 0-15,-4 9-5 16,0 5 0-16,1 3-3 15,6-3 1-15,11-17-2 0,14-12 1 16,18-25-1-16,28-20 0 16,33-23-1-16,18-19 1 15,18-17-2 1,10-16 1-16,13-12-1 0,0 4 1 16,-8 20-1-16,-28 18 0 15,-26 20 0-15,-21 18 1 16,-21 15 0-16,-24 21 1 15,-22 23 1-15,-25 19 1 16,-30 22 1-16,-18 14 0 16,-15 17 0-16,-2 2 1 15,7-11 4-15,19-32 1 16,69-92-1508-16</inkml:trace>
  <inkml:trace contextRef="#ctx0" brushRef="#br0" timeOffset="21430.67">20354 8106 1422 0,'0'0'0'0,"0"0"4"0,0 0 0 0,0 0 30 0,0 0 0 0,0 0-7 0,0 0 1 0,0 0-17 0,0 0 1 16,0 0-6-16,0 0 0 15,-18-12-3-15,9 5 1 16,-3 5-1-16,-1-1 1 0,-1 1 0 15,5-1 1-15,1-1 0 16,-5 1 1-16,1-1-1 16,0 2 0-16,3 2 0 15,9 0 1-15,-11-3-2 16,4-1 1-16,0 3 1 16,0-1 0-16,0 0 1 15,-2-1 0-15,-1-1 1 0,1 3 1 16,-4 1-1-16,3 0 1 15,-4 0 0-15,1 1 0 16,5-1-1-16,8 0 1 16,-9 0-1-16,9 0 1 15,-9 4 2-15,4-1 1 16,5-3-4-16,-13 5 0 16,4-1-2-16,1-1 1 15,-1 1-4-15,-2 1 1 16,1-1-2-16,-1 1 1 15,2-2-1-15,0-1 0 16,-1 1-1-16,-1 4 0 16,2-3-1-16,2 1 0 15,0 0 0-15,-3 2 0 16,-1-3 0-16,-7 4 0 16,1 1 0-16,1-1 0 15,4-4 0-15,-1 1 0 0,3 2 0 16,-3 2 0-16,-1-1 0 15,0-1 0-15,2-2 0 16,1 1 0-16,1 1 0 16,-3 1 0-16,1-3 0 15,0 2 0-15,1 2 0 16,-1-4 0-16,3 2 0 16,0 2 0-16,0-4 0 15,0 2 0-15,-1 5 0 16,-4-3 1-16,5-1 0 15,0 4 1-15,4 1 1 0,1-1 1 16,-3-4-2-16,0-1 1 16,0 0-2-16,2 4 1 15,1 1-1-15,2 1 1 16,-3 0-2-16,2-1 1 16,1-7-1-16,0 5 1 15,-3 8-1-15,0 2 0 16,5-8 0-16,-4-3 0 15,4-9 0-15,-5 12 0 16,1-3 0-16,2 3 0 16,2-5 0-16,-1 2 0 15,-1 1 0-15,-2 0 0 16,4 1 0-16,-1-1 0 16,-3-1-1-16,2-1 1 15,2 5-1-15,-1-5 0 16,-1-1 1-16,-4 2 0 0,3-1 0 15,3 5 0-15,0-5 0 16,-4 4 0-16,1 4 0 16,1 1 1-16,2-5-1 15,0-1 1-15,0 8-1 16,-3 1 1-16,1-4-1 16,0 1 0-16,0 4 0 15,2 0 0-15,0-2 0 16,0 0 0-16,0-3 0 0,0-3 1 15,0-2-1-15,0 1 1 16,0 5-1-16,2 0 1 16,5-1-1-16,2-2 1 15,-7 0-1 1,5 3 1-16,0 4-1 0,2-4 1 16,-1 0-1-16,0-1 0 15,-1 0 0-15,0-1 1 16,1-1-1-16,-2-2 1 15,1 2 0-15,0 5 0 16,0-2 1-16,-2 2 0 16,1-1 0-16,-1-6 0 15,2-2 1-15,-2 4 0 16,2-2 1-16,0-2 0 16,0 1 2-16,0 3 0 15,2-2-1-15,2 2 1 0,-1 0-4 16,3 3 0-1,3-3-1-15,-2-2 1 16,-4-4 2-16,1 1 1 0,3 3 2 16,2 0 1-16,-2-1 6 15,-5-3 0-15,0-4 2 16,-1 3 0-16,3 0-1 16,-2 0 0-16,0 1-4 15,-1 1 1-15,0 0-5 16,0-6 1-16,1 6-3 15,0-1 1-15,0-1-2 0,3 2 0 16,-3 0-1-16,2-1 1 16,1 4 2-16,-3-3 0 15,1 0-1-15,-1-1 1 16,3 3-2 0,-3-3 0-16,2 1-3 0,-1-4 1 15,3 4-1-15,3 1 0 16,-2-1-1-16,0-1 1 15,-2 5-1-15,-3-5 0 16,5-4 0-16,0 1 0 16,4 4 0-16,0 1 0 15,-1-1 0-15,1-1 0 16,1-6 0-16,4 5 0 16,4 0 0-16,-1 1 0 15,-1-2 0-15,-4-3 0 16,-3-3 0-16,-1 2 0 15,3-2 0-15,1 0 0 0,0 0 0 16,-2 0 0-16,-3 0 0 16,2-2 0-16,3-1 0 15,2-1 0-15,-4 2 0 16,3 1 0-16,6 1-1 16,-2 0 1-16,-6 0-1 15,1 1 0-15,11 1 0 16,-2 0 0-16,-8-2 0 15,-2-4 0-15,1 1 0 16,2-2 1-16,0-2-1 0,-7-2 1 16,0 2 0-16,-4 2 0 15,7-9-1-15,-3 2 1 16,-3 5-1-16,-1-1 1 16,0-5-1-16,4-2 1 15,0 3-1-15,-2 0 1 16,0 0-1-16,-1 1 1 15,-1 1 0-15,0 1 0 16,1-1 0-16,-1 1 0 16,0 2 0-16,-1-1 0 15,-2 1 0-15,0-2 0 16,1-3 0-16,-1 0 0 16,-2 1 0-16,2 1 0 15,1-4 0-15,1-1 0 16,-4 1 0-16,0 2 1 15,2-1-1-15,3 1 1 0,-3 4 0 16,2-4 0-16,1 1 0 16,-3 1 0-1,-2-6 0-15,0-1 0 0,2-4 0 16,0 0 0-16,-1 4 0 16,-6-2 0-16,0-7 0 15,0 2 1-15,-1 7-1 16,1 1 1-16,0-1-1 15,-2 1 1-15,-2 4-2 16,2 3 1-16,2-1-1 16,0 0 1-16,-2-6-1 0,0 4 1 15,0 3 0-15,0 1 0 16,0-5 0-16,0 1 0 16,0 4 1-16,0-1 0 15,0-1 0-15,-2-1 0 16,0-1 1-16,-1-3 0 15,-1 1 0-15,-1-2 1 16,0-1 1-16,-4-6 1 16,-4 4 0-16,5-1 0 15,-1-5 2-15,0-2 0 16,0 4 0-16,2 2 1 16,-2 1 1-16,0 1 0 15,2-2-2-15,2 0 1 16,-4 4-1-16,-1 1 0 15,-3-5-1-15,-1-3 0 0,0 3-2 16,2 4 1-16,3-4-4 16,-2 1 0-16,-3-5 0 15,2 5 0-15,7 7 0 16,-4 5 0-16,0-8 1 16,-5 1 1-16,2 1-1 15,1-2 1-15,2 2-2 16,-3-1 1-16,-8-9-1 15,3 3 0-15,1 5 0 16,4 2 1-16,-1 1-1 16,1-1 1-16,0 0 0 0,-1 2 0 15,1 3-1-15,-2 0 1 16,0-3-3-16,1 0 1 16,3 4-1-16,-3-3 1 15,-8 3-1-15,2-3 1 16,-1 1-1-16,4 1 0 15,-3 0 1-15,1 3 0 16,1-1 0-16,3 3 1 16,0-3-1-16,-1 4 1 15,-2 1 0-15,-1-1 0 16,1-3-1-16,1 5 1 16,5-1-1-16,0 2 1 15,-4-5 0-15,-3 1 0 16,4 1-1-16,0-1 0 15,-6 1-1-15,-3-2 1 16,2-4-1-16,-7 0 1 0,-4-3-1 16,-7 0 1-16,-5 4-1 15,-3 1 1-15,-3 8 0 16,-4 13 0 0,-5 7-2-16,-4 15 1 0,-4 14-3 15,-4-8 1-15,71-42-1789 16</inkml:trace>
  <inkml:trace contextRef="#ctx0" brushRef="#br0" timeOffset="22246.89">19719 7938 1164 0,'0'0'0'0,"0"0"42"0,0 0 1 0,0 0 34 0,19 12 0 0,-10-14-33 0,0-8 0 0,6-11-15 0,7-10 0 0,4-9-16 0,-1-10 1 0,3-2 6 15,0-3 1-15,-5-9 5 16,2 0 1-16,0-5 2 16,-1 3 0-1,1 9 5-15,-2 7 1 0,-7 5-4 16,0 10 0-16,-8 11-8 15,-2 6 1-15,-3 8-15 16,-1 1 1-16,3 1-7 16,2-1 1-16,-7 9-1453 15</inkml:trace>
  <inkml:trace contextRef="#ctx0" brushRef="#br0" timeOffset="22496.46">20447 6472 604 0,'0'0'0'15,"0"0"15"-15,0 0 0 16,0 0-491-16</inkml:trace>
  <inkml:trace contextRef="#ctx0" brushRef="#br0" timeOffset="23083.03">20424 6422 951 0,'0'0'0'16,"-7"-15"0"-16,2 6 1 0,5 9-15 16,-6-9 0-16,6 9 14 15,0 0 1-15,-8-3 24 16,-1 10 0-16,-9 3 31 15,-1 11 1-15,-2 10 7 16,1 11 0-16,-1 11-9 16,2 4 1-16,-1 2-24 0,8-5 0 15,8-13-10 1,8-4 1-16,3-11-8 16,3-7 1-16,6-7 0 0,6-7 0 15,8-10-7-15,5-7 0 16,2-13-5-16,0-4 1 15,-2-2-5-15,2-4 1 16,-3-1 0-16,-1 1 1 16,-3 4 1-16,-2 5 0 15,1-2 2-15,-10 8 1 16,-3 4 5-16,-4 6 1 16,-1 6 4-16,-4 4 0 15,-7 0-2-15,12 12 1 16,2 4-2-16,2 10 1 15,0 7-5-15,-2 0 0 16,-1-7-4-16,1-7 1 16,-2-9-3-16,-3-3 0 0,-9-7-2 15,12 3 1 1,-1-6-1-16,1 0 0 0,1-3 1 16,-5-9 0-16,1-9 4 15,-2-2 0-15,-5 8 6 16,-4-2 0-16,-7-5 5 15,-3 1 0-15,1 7 7 16,-3 1 1-16,-2-1 0 16,1 5 1-16,-1 3-5 15,2 0 0-15,5 3-8 16,3 0 1-16,6 6-3 16,-8-8 0-16,8 8-1 0,-9 0 0 15,-2 5-4-15,-12 10 1 16,-15 17-3-16,-5 7 0 15,43-39-1507-15</inkml:trace>
  <inkml:trace contextRef="#ctx0" brushRef="#br0" timeOffset="24995.79">20756 6422 951 0,'0'0'0'0,"0"0"33"0,0 0 0 0,-7 9 32 0,7-9 0 0,0 0-10 0,1-9 1 0,-1 9-20 0,0 0 1 0,0 0-11 16,0 0 1-16,0 0-5 16,0 0 1-16,0 0-3 15,-7 0 0-15,7 0-2 16,0 0 1-16,0 0-2 16,0 0 1-16,11-9-1 0,-2 1 0 15,3-8-1 1,7-3 1-16,1-3-3 0,3-3 1 15,0 0 3-15,-4 0 1 16,-1 1-1-16,-2-5 0 16,0-4-2-16,-2 0 0 15,-6 3 0-15,-2 6 0 16,-4 0-3-16,-2 3 1 16,-2 4-2-16,-2-2 0 15,-1 5-1-15,0 2 0 16,1 3-1-16,4 9 0 15,-3-7-1-15,3 7 1 16,-7-3-4-16,7 3 1 16,0 0-2-16,0 0 0 15,0 0-2-15,0 0 0 16,10 3-1-16,2 4 0 16,6-2-1-16,10 4 1 15,9-2-2-15,-1-3 1 0,-8 1-1 16,-2-2 1-16,3 2 0 15,-3 1 0-15,-8 0 0 16,-4 0 0-16,-2 2 0 16,-5 8 1-16,2 12-1 15,-2 4 1-15,-7 0-2 16,-3 0 1-16,-5 1-1 16,0-1 0-16,-1-12 0 15,-2-2 0-15,-1-1-1 0,0-2 1 16,3 1-1-16,0-2 1 15,-2-5-1-15,-1-1 0 16,-2 3 0-16,2-6 1 16,3-2 0-16,3-3 0 15,6 0-1-15,-7 9 1 16,7-9 0-16,0 0 0 16,-7 0 0-16,7 0 0 15,6-14 0-15,2 4 0 16,10-4 0-16,10-7 0 15,4 2 0-15,0 5 0 16,-4-1 0-16,-3-6 1 16,-2-9 0-16,-4 1 0 15,-3 5 0-15,-2 0 0 16,0-6 1-16,0-3 1 16,2 4 0-16,4-4 1 15,-3 0 1-15,3 0 1 0,-1 0-1 16,-1 4 0-1,-6 5-1-15,-3 6 1 0,-4 6 0 16,0 0 0-16,-1 0-1 16,-1 0 0-16,-3 3-1 15,0 1 1-15,0-3-1 16,-3 3 0-16,1-1-1 16,0 4 1-16,2 5-2 15,-8-11 1-15,8 11-1 16,-6-5 1-16,6 5-1 0,-7-9 0 15,0 6 0-15,2 0 0 16,-4 1 0-16,9 2 0 16,-9-4 0-16,9 4 0 15,0 0-1-15,-5 4 0 16,5-4 0-16,-9 8 0 16,9-2 0-16,0 6 0 15,0 9-1-15,2 3 0 16,-2-7-1-16,0 2 1 15,2 2-1-15,3 0 1 16,-2-9 0-16,6 0 1 16,4-3-1-16,2-4 0 15,5-2 0-15,5 1 0 16,6-3-1-16,1-1 1 16,-4 0 0-16,1 0 0 15,0 0 0-15,-4 0 0 16,-9 4-1-16,-5-1 0 0,1-1 0 15,-5 5 0-15,2 5-2 16,-2 0 1-16,-4 0-1 16,-1-1 1-16,-2 1-1 15,-3 3 0-15,1 6 0 16,-7 0 1-16,0-2 0 16,0-2 0-16,4-8 1 15,2 0 1-15,-1-3 0 16,4-6 1-16,-5 13 0 15,8-3 0-15,8 6 0 0,14 1 0 16,15-5 0-16,22-9 0 16,-62-3-1470-16</inkml:trace>
  <inkml:trace contextRef="#ctx0" brushRef="#br0" timeOffset="26228.75">21934 7945 1545 0,'0'0'0'0,"0"0"2"0,0 0 0 0,0 0 5 0,18 0 0 0,-18 0 0 0,7 0 1 0,-7 0-6 0,0 0 0 0,10 0-2 0,-3-7 1 0,4-2-1 16,7-3 1-16,3-5 2 15,7 0 1-15,5-4 3 16,6-2 1-16,2 3 6 0,3-3 0 16,0-5 2-16,5-1 1 15,10-4 9-15,4 0 0 16,8 4 3-16,-4 1 0 16,-4-1-10-16,-8-1 0 15,-15 10-4-15,-13 1 1 16,-13 8-9-16,-14 11 0 15,0 0-4-15,-25-17 0 16,25 17-1403-16</inkml:trace>
  <inkml:trace contextRef="#ctx0" brushRef="#br0" timeOffset="28829.29">23432 6934 1243 0,'0'0'0'0,"0"0"29"16,0 0 0-16,0 0 26 0,0 0 0 0,0 0-9 0,0 0 0 0,0 0-25 0,0 0 1 0,0 0-9 0,-38 7 1 16,14-2-5-16,-3 4 1 15,-1 8 0-15,2 8 0 16,3 4-4-16,3 4 1 15,-1 3-3-15,5-3 0 16,2-5-2-16,4 1 1 16,3 4-2-16,3-3 0 15,6-6-1-15,1-2 1 16,3-3-1-16,2-1 1 16,5 6-1-16,-3-7 0 15,6-1 0-15,4-4 0 16,3-9-1-16,1-1 0 15,4-5-1-15,4-3 0 16,-7-1 1-16,0 1 0 16,1 2 3-16,-1 1 0 0,-8 3 0 15,-3 3 1-15,-1 6-1 16,-1 3 0 0,1 10 0-16,-6 10 0 0,-6 2-1 15,-6 6 0-15,-9-5 0 16,-2-4 0-16,0-14 0 15,-3-1 0-15,-8-3-1 16,3 0 0-16,4-7 0 16,3 0 1-16,1-6 0 15,0 0 1-15,0 0 0 16,4-6 1-16,5 5 1 16,7 1 1-16,-11 0-3 0,11 0 0 15,-9 0-4 1,9 0 1-16,0 0-1256 0</inkml:trace>
  <inkml:trace contextRef="#ctx0" brushRef="#br0" timeOffset="29185.53">24065 7017 996 0,'0'9'0'0,"0"10"-4"0,-2 4 0 0,2-23-737 0</inkml:trace>
  <inkml:trace contextRef="#ctx0" brushRef="#br0" timeOffset="29387.5">24058 7165 727 0,'0'0'0'0,"-4"20"-1"0,2-2 1 0,2-10-16 0,2-1 0 0,2 2 18 0,-1-1 0 0,1 5 15 0,1-1 1 0,2-4 19 0,0-1 1 15,-7-7-644-15</inkml:trace>
  <inkml:trace contextRef="#ctx0" brushRef="#br0" timeOffset="29813.03">23677 6962 1287 0,'0'0'0'16,"1"12"-1"-16,5-1 0 16,-1-5 15-16,4 0 0 15,0 1 23-15,8 1 0 16,8-6 2-16,5-4 1 16,5-6-12-16,2-5 0 0,4-4-4 15,-4 3 0-15,0 4-3 16,-4 0 0-16,-6 4-5 15,-1 3 1-15,3 3-5 16,-1 7 0 0,-5-2-1-16,-6 5 0 0,-1 4 0 15,-2 2 0-15,-3 1-2 16,-4 4 0-16,0 0-2 16,-2-6 1-16,-1-1-2 0,-4 2 0 15,-2-4-2-15,0 3 1 16,-1 4 0-16,-2 2 0 15,-4-2 0-15,0-2 0 16,-2 3-1-16,-1 0 1 16,-4 1 0-16,0 0 0 15,2-4-1 1,2-5 1-16,1-3-2 0,1-4 0 16,1-1 1-16,0 2 0 15,-3 0 2-15,-1 1 0 16,3-2 1-16,10-5 1 15,-11 3 0-15,4-3 1 16,2 0-1-16,-4 0 1 16,2 0-2-16,7 0 0 15,-9 0-1-15,9 0 0 16,0 0-2-16,0 0 0 16,-7 0-3-16,7 0 1 15,0 0-2-15,0 0 1 0,0 0-1447 16</inkml:trace>
  <inkml:trace contextRef="#ctx0" brushRef="#br0" timeOffset="30364.74">24756 6562 1231 0,'0'0'0'0,"0"0"0"0,18 33 0 0,-4-3 19 0,2-1 0 0,0 2 10 0,1-1 1 0,6-8-5 0,2-3 0 0,0-5-2 0,-1-2 0 0,3 0-5 15,1 0 1-15,4-7 0 16,-4 2 1-16,-7-3-6 0,-5-4 0 15,-4 0-8 1,-3 0 1-16,-2 0-5 0,0-7 0 16,-7 7-1161-16</inkml:trace>
  <inkml:trace contextRef="#ctx0" brushRef="#br0" timeOffset="30661.98">25271 6542 1187 0,'0'0'0'16,"7"8"1"-16,-1 1 1 16,-6-9-2-16,0 15 1 15,-6 10 43-15,1-3 0 16,1-6 9-16,-1-4 1 16,-5 5-3-16,-3 0 1 15,1-1-11-15,1-4 0 16,3 5-8-16,-3 8 0 0,-1 1-9 15,-1 5 0-15,4-2-6 16,-1-3 0-16,1 7-4 16,-3 3 1-16,-2-3-1 15,1-5 1-15,4-2-7 16,1-5 0-16,-5-6-2 16,3-3 0-16,10-12-1362 15</inkml:trace>
  <inkml:trace contextRef="#ctx0" brushRef="#br0" timeOffset="31195.5">24657 6270 1377 0,'0'0'0'0,"-5"-7"9"0,5 7 1 0,-5-5 12 0,5 5 1 0,0 0-2 0,-11 0 1 0,2 3-11 0,-1 1 0 0,-1 8-1 0,-3 14 1 0,-4 10-4 16,-1 18 0-16,-2 10 0 16,0 14 0-16,-2 12 21 15,0 5 1-15,-2-4-2 16,4-1 0-16,9 0-16 15,5-10 0-15,5-7-9 0,7-11 1 16,9-5-3-16,6-5 1 16,6-3-1-16,6-8 0 15,3-1-1-15,7-9 1 16,10-10 0-16,9-11 0 16,17-6-1-16,3-11 1 15,-1-11-1-15,-1-11 1 16,-79 29-1269-16</inkml:trace>
  <inkml:trace contextRef="#ctx0" brushRef="#br0" timeOffset="31562">25638 6028 1231 0,'0'0'0'0,"0"0"15"16,0 0 0-16,0 6 20 16,0-6 0-16,-3 9 2 15,-1 7 1-15,1 13-20 16,1 7 1-16,2 9-6 15,2 7 1-15,3 5-4 16,4 9 0-16,1 9-3 0,3 8 1 16,2 10 9-16,3 4 1 15,-9 0 2-15,-4 2 0 16,-5 4-2-16,-9 1 1 16,-8-5-1-16,-15-7 0 15,32-92-1258-15</inkml:trace>
  <inkml:trace contextRef="#ctx0" brushRef="#br0" timeOffset="32345.83">22357 9509 1254 0,'0'0'0'0,"0"0"97"0,0 0 1 0,0 0 15 0,0 0 0 0,0 0-64 0,20-3 0 0,-10 10-30 0,6 2 1 0,9 6-13 0,5 8 1 0,3 4-3 15,6 10 0-15,9 6 0 16,-1 5 1-16,6-3 1 16,6-1 0-16,9 4-2 0,8 2 1 15,9-1 1-15,1-1 0 16,-12 4 1-16,0 0 1 16,-1-2 1-16,-6-5 0 15,-7-3 1-15,-9-9 1 16,-11-13-4-16,-6-8 1 15,-9-12-4-15,1-15 1 16,-26 15-1488-16</inkml:trace>
  <inkml:trace contextRef="#ctx0" brushRef="#br0" timeOffset="33395.61">24516 9975 1355 0,'0'0'0'0,"0"0"29"0,0 0 0 0,0 0 16 0,0 0 0 0,0 0-10 0,-26 17 0 0,13-13-23 15,-1-3 0-15,-1 3-6 0,-3-1 0 16,-2-6-1-16,-1-1 0 16,-2 3-1-16,0-3 0 15,-7 4 0-15,0 4 1 16,0 4 2-16,2 1 1 15,4 7-2-15,2 1 1 16,3 7-1-16,5 2 0 16,5-2-1-16,6 4 0 15,6 5-1-15,4-2 0 16,4-10-1-16,8-2 1 16,13 2 0-16,7 3 1 15,5-3-1-15,0-6 0 16,-2-1 0-16,-1-2 0 15,-9 0-2-15,-4-1 1 16,-7 2-2-16,-3 5 1 16,-4-3-3-16,-6 6 0 0,-2 5-1 15,-8 3 1-15,-7 4 0 16,-5-3 0-16,-2-8 0 16,-5-1 0-16,-7 0 1 15,-7-7 0-15,-4-11 1 16,0-3 0-16,7 0 2 15,4-5 0-15,-2 1 4 16,5-4 0-16,11 4 2 16,7-1 1-16,7 5-5 15,0 0 1-15,0 0-1339 0</inkml:trace>
  <inkml:trace contextRef="#ctx0" brushRef="#br0" timeOffset="33794.08">25208 10022 1153 0,'0'0'0'0,"0"7"32"0,-7 6 1 0,-9 15 0 0,2 0 0 0,5-11 5 0,2-5 0 0,0 2-13 0,1 2 1 0,5 1-6 15,1 4 0-15,1 6-4 16,3 5 1-16,0-1-3 15,-3 3 0-15,3 10-2 16,-1 6 1-16,-4 0-2 16,-3 4 0-16,-1-1-1 15,-2-4 0-15,0-18-5 0,0-9 1 16,0-8-4-16,-1-7 0 16,8-7-1198-16</inkml:trace>
  <inkml:trace contextRef="#ctx0" brushRef="#br0" timeOffset="34294.03">24643 9911 1265 0,'0'0'0'15,"7"-9"-24"-15,0 4 0 16,0 0-42-16,11 3 1 16,10 0 73-16,9-1 0 15,6 1 41-15,3 2 0 0,-6 5 20 16,2-1 0-16,3 3-4 16,0 5 1-16,3 7 19 15,1 5 0-15,1 6-47 16,-3-1 1-16,-2 7-17 15,-5 1 1-15,-6 4-10 16,-3 2 1-16,-2 1-7 16,-6-3 1-16,-9-3-5 15,-6 0 0-15,-2 2-1 16,-10-2 0-16,-6 2-1 0,-8 2 0 16,-5-1 0-1,-9 1 0-15,-12 3-1 0,-5-9 1 16,-4-7-1-16,-2-3 1 15,4-5 1-15,2-2 1 16,8 0 1-16,6-3 1 16,7-7 2-16,1-3 0 15,8-2-5-15,5 1 1 16,3-8-3-16,15-6 0 16,-4 9-1389-16</inkml:trace>
  <inkml:trace contextRef="#ctx0" brushRef="#br0" timeOffset="34778.61">26167 9650 1399 0,'0'0'0'0,"0"0"32"0,30 17 0 0,-3 4 27 0,3 6 0 0,3 6-3 0,1 0 0 0,-1 0-32 0,3 2 1 0,6-1-15 0,6 1 0 16,3-1-5-16,2-2 1 15,-2-6 0-15,-5-4 0 16,-9-3 0-16,-9 0 0 16,-5-5-1-16,-6-4 0 15,-6-4 4-15,-11-6 1 0,0 0-7 16,7 3 0-16,-7-3-1377 16</inkml:trace>
  <inkml:trace contextRef="#ctx0" brushRef="#br0" timeOffset="35111.96">26682 9745 1433 0,'0'0'0'0,"0"0"5"0,0 0 1 15,-7 0-3-15,7 0 0 16,0 0-6-16,-7 3 1 15,2 6 2-15,-7 3 0 16,-11 9 5-16,-4 3 1 16,1-1 12-16,-2 4 1 15,-1 6 15-15,1 2 0 16,-2 4-1-16,0 1 0 16,5 4-5-16,4 1 0 15,5 0-5-15,2-7 1 16,2-2-4-16,3-3 1 15,2-11-10-15,2 1 0 16,-1-8-7-16,3-4 1 16,3-11-1357-16</inkml:trace>
  <inkml:trace contextRef="#ctx0" brushRef="#br0" timeOffset="35544.28">26047 9537 1187 0,'0'0'0'0,"-14"0"0"0,-2-2 0 0,0 1 11 0,1-6 0 0,-1 2 7 0,0-2 0 0,-2 5-5 0,1-3 1 0,-1 1 6 0,0 6 0 16,-6 7 31-16,1 6 0 16,0 11-2-16,0 14 0 15,3 17-11-15,-1 12 0 16,2 11-2-16,3 6 0 15,9 15-11-15,5 4 0 16,6 1-4-16,6-4 1 16,10-10-7-16,8-7 1 15,7-8-5-15,9-14 0 16,7-22-2-16,9-20 1 16,9-12-10-16,9-13 0 0,-78 4-1369 15</inkml:trace>
  <inkml:trace contextRef="#ctx0" brushRef="#br0" timeOffset="35994.07">26689 9260 1231 0,'0'-7'0'0,"0"-13"7"0,2-1 0 0,5 5-8 0,-1 2 0 0,-1 2 13 0,2 0 0 0,3 0 14 0,5 3 0 16,0 6 11-16,5 8 1 15,5 9 3-15,3 12 1 16,0 12-7-16,-2 16 1 16,4 10-6-16,2 12 1 0,0 14-6 15,-2 8 0-15,-2 13 10 16,-7 3 0-1,-10 4-1-15,-13 5 0 0,-12 3-6 16,-23 13 1-16,-34 23 0 16,-34-11 1-16,105-151-1465 15</inkml:trace>
  <inkml:trace contextRef="#ctx0" brushRef="#br0" timeOffset="40576.86">20050 10058 772 0,'0'0'0'0,"0"0"29"0,0 0 0 0,0 0 29 0,0 0 1 0,0 0 16 0,0 0 0 15,0 0-23-15,0 0 1 16,-3-24-25-16,17 6 0 15,10-1-3-15,8 2 1 16,5 3-2-16,7 4 0 16,7 1 7-16,6 4 0 15,1 0 1-15,2 3 0 0,-3 0 3 16,2 2 1-16,3 2 8 16,-5 5 0-16,-15-2-5 15,-8 4 1-15,-12 0-33 16,-7 3 0-16,-15-12-1309 15</inkml:trace>
  <inkml:trace contextRef="#ctx0" brushRef="#br0" timeOffset="40894.15">19995 10181 1411 0,'0'0'0'16,"0"0"0"-16,9 9 0 15,0-8 7-15,10 1 1 16,15-2 9-16,10-2 0 15,9-3 10-15,9-11 0 16,12-4 9-16,3-6 1 16,-1-5 3-16,-3 1 0 15,-1 6-8-15,-19 5 1 16,-53 19-1332-16</inkml:trace>
  <inkml:trace contextRef="#ctx0" brushRef="#br0" timeOffset="45643.04">6011 8014 806 0,'0'0'0'0,"0"0"42"0,-8-19 1 0,8 19 34 0,-9-8 0 0,0-1-21 16,-5 2 0-16,-4 2-35 0,-1-4 1 16,-2-3-7-16,-2 0 1 15,0-2-4-15,0 2 0 16,5 5-4-16,-3-2 1 15,2 6 0-15,-4 3 1 16,1 5-2-16,-2 5 0 16,-6 6 1-16,2 5 0 15,1 8 0-15,-1 2 0 16,1 1 0-16,1 0 0 16,-2-2-3-16,1 3 0 15,4 1-2-15,0 1 0 16,-1 0-2-16,4 3 0 15,6 5-1-15,5 2 1 16,1 0-1-16,2 2 0 16,3 3-1-16,3 0 1 0,3 2-1 15,6-4 0-15,2 3 0 16,1 2 0-16,-3 9 0 16,5-3 0-16,0-2 0 15,4-3 0-15,-1-4 0 16,1-1 1-16,5-3-1 15,9-2 1-15,-1-3-1 16,6 1 1-16,1-8 0 16,6-1 1-16,5-2 1 15,2-1 0-15,6-4 2 16,-8-2 0-16,-3-8 1 0,-6-3 0 16,1-2 1-16,5-4 0 15,7-4 24-15,3-5 1 16,11-4-10-16,-3-3 1 15,-6-8-4-15,-9-4 1 16,1-3-2-16,-4-4 1 16,-2-3-5-16,2-6 1 15,-1 1-2-15,-1-5 0 16,-12-1-2-16,-5 0 1 16,-4-3-2-16,-9-6 1 15,-2-5 2-15,-10-10 0 16,-7-8 3-16,-8 0 0 15,-3-4 0-15,-5 3 1 16,-2-3 0-16,-9-1 0 16,-8-3-1-16,-6 6 1 15,-3 9-3-15,-1 8 1 0,1 9-1 16,-15 8 1-16,-13 6-4 16,-11 7 0-16,1 13 2 15,-5 11 1-15,-10 5 0 16,-7 8 1-16,1 8 0 15,-1 5 0-15,1 5-4 16,8 7 1-16,6-1-9 16,13 8 0-16,18 4-4 15,13 18 1-15,50-62-1556 16</inkml:trace>
  <inkml:trace contextRef="#ctx0" brushRef="#br0" timeOffset="50514.07">8318 10506 1366 0,'0'0'0'0,"0"0"20"0,-17 0 0 0,8 0 43 0,-5 0 1 0,-9 0-10 0,-3-2 1 16,3-1-25-16,-4 1 0 16,-5-5-14-16,-5 4 1 15,-3 6-6-15,-1 6 1 16,1 5-4-16,-1 5 0 15,1 5-1-15,-1 7 1 16,4 7-2-16,3 4 0 16,1 5 0-16,-2 5 0 0,-2-4-1 15,-2 6 1-15,2 4-2 16,5 3 1-16,0 7-2 16,4-3 1-16,2 1-1 15,3-2 0-15,5 0-1 16,4 7 1-16,2 7-2 15,3-4 1-15,3-8-1 16,6 0 1-16,2 0-1 16,7 5 0-16,7 6 0 0,0 0 0 15,8-8 0-15,5-2 0 16,6-3-1-16,11 0 1 16,12 2-1-16,2-2 0 15,2-10 0-15,3-7 0 16,11-2 0-16,8-4 0 15,12-1 0-15,3-2 0 16,1-2-1-16,8-1 1 16,10-2-1-16,4 1 1 15,3 3-1-15,-4-1 1 16,8-3-1-16,5-4 1 16,6-1 0-16,-3-4 0 15,-3-3 0-15,2-7 0 16,5 0 0-16,4-6 0 15,-1-6 0-15,-1-7 1 16,-7-12 0-16,4-8 1 0,6-6 2 16,-7-10 1-16,-13-15 1 15,-5-4 0-15,3-3 2 16,-8-4 1-16,-17-9 3 16,-7-4 0-16,-4-5 3 15,-7 1 1-15,-10 1 0 16,-10-2 1-16,-10-3-3 15,-8 1 1-15,-6 6 0 16,-9 5 0-16,-7 6-2 16,-12 6 0-16,-13 5-3 15,-13 2 0-15,-6 0-1 16,-9 4 1-16,-14 1-2 0,-17 0 1 16,-18-2 2-16,-13-1 1 15,-1-1 3-15,-13 1 0 16,-15 1 1-16,-8 1 0 15,1 2-2-15,-15 6 0 16,-14-3-1-16,-8 5 0 16,-4 1 2-16,-9 4 0 15,-2 2 2-15,2 8 1 16,0 2 1-16,0 7 1 16,-1-2-1-16,-8 6 0 15,-2 10-5-15,-3 6 1 16,0 10-4-16,4 9 0 15,5 15-2-15,8 20 1 16,6 20-3-16,5 24 1 16,11 25-8-16,7 21 1 0,3 20-2 15,20-1 0-15,125-164-1871 16</inkml:trace>
  <inkml:trace contextRef="#ctx0" brushRef="#br0" timeOffset="52775.83">9673 12528 1343 0,'0'0'0'0,"0"0"54"0,0 0 0 0,0 0 25 0,0 0 1 0,0 0-30 0,0 0 0 0,41 3-30 0,-6-3 1 16,11-2-4-16,3-3 1 15,15-2-8-15,-6-5 1 16,-3-2-5-16,-6-5 1 15,6-2-3-15,-4-3 0 16,-2 7-1-16,-1 5 0 16,-6 8-2-16,-3 11 0 15,-11 9-2-15,-10 10 1 16,-18-26-1377-16</inkml:trace>
  <inkml:trace contextRef="#ctx0" brushRef="#br0" timeOffset="53041.9">9813 12451 1433 0,'0'0'0'0,"-18"2"2"15,4 2 1-15,5-1 51 16,5 4 0-16,8 3 18 15,5 6 0-15,14 5-25 0,10-1 0 16,20-4-15 0,5-13 1-16,8-11-12 0,9-8 0 15,15-3-10-15,11 2 0 16,10 0-4-16,2 15 1 16,-113 2-1454-16</inkml:trace>
  <inkml:trace contextRef="#ctx0" brushRef="#br0" timeOffset="61608.6">24079 12811 1433 0,'0'0'0'0,"0"0"14"0,0 0 1 0,0 0 28 0,0 0 0 0,0 0-2 0,21 11 0 0,-2-11-48 0,13-2 0 16,11-5 3-16,8 2 1 16,14 3 2-16,4 4 0 15,0 1-4-15,1 4 1 16,4 5 5-16,4 2 1 16,6 2 11-16,-6 1 0 15,-6-1 11-15,-8-2 1 16,-8-4 3-16,-1 0 1 15,-6 2-11-15,-8-3 1 16,-15-5-12-16,-8-4 0 0,-18 0-1345 16</inkml:trace>
  <inkml:trace contextRef="#ctx0" brushRef="#br0" timeOffset="62023.98">24728 12458 1332 0,'0'0'0'15,"0"0"37"-15,-9-5 0 16,9 5 32-16,0 0 0 15,0 0-9-15,-5-2 1 16,5 2-35-16,0 0 1 16,0 0-9-16,0 0 1 15,-7 9-1-15,3 5 1 16,-1 8-2-16,0 11 1 16,1 9 6-16,1 8 0 15,-4 12 3-15,-4 7 0 16,-3 6 5-16,-2-1 0 15,-2-3-7-15,-1-2 0 16,-2-6-8-16,1-4 1 16,3-7-6-16,3-14 1 0,5-9-3 15,4-10 1 1,-1-10-9-16,6-20 1 0,0 11-1600 16</inkml:trace>
  <inkml:trace contextRef="#ctx0" brushRef="#br0" timeOffset="62424.56">24008 12377 1321 0,'0'0'0'0,"-17"12"49"0,3 0 0 0,3-3 30 0,4-6 1 0,7-3-23 15,-5 7 0-15,5-7-43 0,0 0 1 16,0-7-4-16,5-5 1 16,9-5-3-16,4 0 1 15,-1-1-2-15,4-2 1 16,9-6 1-16,4-4 0 15,7 2 5-15,6 2 0 16,11-3 3-16,6-4 0 16,3-3 4-16,-4 3 1 15,-6 4-4-15,-11 6 1 16,-13 9-2-16,-15 4 1 16,-9 6-7-16,-9 4 0 0,0 0-1521 15</inkml:trace>
  <inkml:trace contextRef="#ctx0" brushRef="#br0" timeOffset="62796.8">25561 12818 1635 0,'0'0'0'0,"1"35"52"0,-1 5 1 0,-9 17 19 0,-6 17 0 0,-10 21-87 0,-14 14 0 0,39-109-1376 0</inkml:trace>
  <inkml:trace contextRef="#ctx0" brushRef="#br0" timeOffset="63490.58">26054 11738 1444 0,'0'0'0'0,"0"0"47"0,0 0 0 0,0 0 35 0,0 0 0 0,0 0-16 0,0 0 1 0,0 0-42 0,30 23 1 16,-1-8-11-16,4 1 1 15,1 0-6-15,3-3 1 16,5-2-5-16,2-3 1 16,0 1-2-16,4 0 0 15,7-2 2-15,1-2 0 16,0-2 3-16,-6 1 1 15,-10 1-7-15,-6 0 0 16,-6-3-3-16,-3-9 0 16,-25 7-1506-16</inkml:trace>
  <inkml:trace contextRef="#ctx0" brushRef="#br0" timeOffset="63891.88">26986 11477 1623 0,'0'0'0'0,"0"0"27"16,0 0 0-16,-6-5 51 15,6 5 1-15,0 0-21 0,0 0 1 16,-7 9-27-16,-1-1 0 15,-7 6-8-15,-4 7 1 16,-4 6-9-16,0 6 1 16,6 2-4-16,-5 8 1 15,-1 4-4-15,1 7 0 16,-1 6-1-16,0 11 1 16,-4 10-3-16,-6 4 0 15,-4 2-1-15,-4 3 0 16,1 2-1-16,1-1 0 15,5-6-2-15,4-7 0 16,2-7-1-16,3-14 1 16,4-19-3-16,5-12 0 15,7-12-4-15,-5-23 1 16,14 9-1650-16</inkml:trace>
  <inkml:trace contextRef="#ctx0" brushRef="#br0" timeOffset="64374.11">25829 11413 1254 0,'0'0'0'0,"0"0"10"0,0 0 0 0,-7 0 5 0,7 0 1 0,0 0 10 15,17-12 0-15,8 2-10 0,8-6 1 16,12 2 9-16,9-1 1 16,20-6 8-16,11-3 0 15,7-6-2-15,6-3 0 16,8 4 23-16,-2-2 1 0,-7-4-4 15,-14-1 0-15,-16 3-24 16,-16 0 1-16,-15-2-21 16,-15-1 0-16,-21 36-1416 15</inkml:trace>
  <inkml:trace contextRef="#ctx0" brushRef="#br0" timeOffset="67723.7">24347 11351 1366 0,'0'0'0'0,"0"0"24"0,-18-21 1 0,9 16 49 0,-3-4 1 0,-4 0-57 0,-1 1 0 0,-3 1-6 16,-4-2 0-16,-10 2-10 16,2 2 0-16,8 5-2 15,1 0 0-15,-9 7-1 16,-2 3 1-16,-1 6 0 15,-2 5 1-15,-3 0 2 0,-5 5 0 16,-2 6 5-16,-1 5 0 16,4 4 5-16,2 1 1 15,1-2-1-15,1 1 0 16,1 1 1-16,2-3 0 16,0 1-1-16,-2 0 0 15,2 3-2-15,2 2 1 16,-2 4-2-16,-1-1 1 15,7-1 0-15,3 0 1 16,1 1 0-16,2 1 1 16,2 1 0-16,2 3 1 15,4 6-3-15,-1 2 0 16,2-1-5-16,0 1 0 16,-1-4 0-16,2 0 1 15,5 2 1-15,3 3 0 16,5 6 3-16,2-2 0 15,4-8-3-15,3 1 0 16,3 2 3-16,4 3 0 0,2 0 0 16,2-2 0-16,0-1-1 15,-1-2 0-15,4-2 1 16,4-4 1-16,1-2-3 16,4-5 1-16,6 3-2 15,4 1 1-15,8 0-2 16,1-1 0-16,-1-4 3 15,-2-6 0-15,-4-6 3 16,0-2 0-16,6 1 1 0,3-1 1 16,11-2-5-16,3-1 0 15,1-2 1-15,-5 0 0 16,-1 0-3-16,2 0 1 16,5-4-1-16,4 1 0 15,4 1 0-15,3-5 0 16,-2-9 0-16,1-3 0 15,8 2-2-15,3-4 1 16,4 2-2-16,0-2 1 16,-6-5-1-16,6 0 1 15,7 0-2-15,-2-3 1 16,-6-6 0-16,-1-3 0 16,7-4-1-16,0-3 1 15,-1-5-1-15,-5-2 0 16,3-2 0-16,3-1 0 15,2-2-1-15,-1 0 1 16,-2-2 5-16,1-2 0 0,3 1-1 16,-1-1 1-16,-9-1-2 15,0-4 0-15,3-2-1 16,-1-3 0-16,-4-1-1 16,-3-3 0-16,-4-1 0 15,0-4 0-15,2-3 0 16,-2-2 1-16,-5-5-2 15,-7-1 1-15,-6-3-2 16,-3-1 0-16,-1-2-1 16,-5 0 1-16,-4-3-1 0,-4 1 0 15,-6-2-1-15,-5 1 0 16,-5 3 0-16,-3 2 0 16,-4 0 0-16,-7-1 0 15,-6 1-1-15,-4 0 0 16,-3 5 0-16,-3 5 0 15,-2 4-2-15,-1 1 1 16,-2 4-1-16,-3-2 0 16,0-3 1-16,-3 3 0 15,-1 5 2-15,-1-2 1 16,5 1-1-16,-1-2 0 16,-4 3 0-16,-3-3 0 15,-1 1-1-15,-3-2 1 16,1 2-1-16,1 1 1 15,1-1-1-15,-3 2 1 16,-3 2-1-16,-1 4 1 16,-3 1-1-16,1 0 0 15,-1 1 0-15,3-1 1 0,-5 7 0 16,1 3 0-16,0 1 0 16,0 0 0-16,0-1 0 15,-1 1 0-15,1 3-1 16,-4 0 1-16,-5-2-1 15,-1 6 1-15,-1 3-1 0,0 7 0 16,0 6 0 0,2 3 0-16,4 1 0 15,-1 4 0-15,-1 5 0 0,-1 0 0 16,3-2 0-16,-2-2 0 16,-6-3 0-16,1 2 0 15,3 2 0 1,-1 1 0-16,0 2 0 0,1-2 0 15,3 4-2-15,1 3 0 16,-4 3-3-16,-2 1 0 16,0-2-24-16,0-2 1 15,0-2-16-15,1 0 0 16,-1 3-2-16,0-5 1 16,0-3 17-16,2-1 1 15,4-2 11-15,-1-1 0 16,-3 5 6-16,-2 0 1 15,0 1 1-15,-3 0 1 16,-4 0 0-16,-1 0 0 16,-5 2 1-16,3 3 0 0,1 0 4 15,3 2 1-15,2 0 1 16,-3 1 0-16,-3 3 1 16,-2 1 0-16,-2-4 3 15,2-1 1-15,3-2 4 16,2 0 0-16,0 0 3 15,-1 2 0-15,-8 2-1 16,-1-2 1-16,-3-4-4 16,3 2 0-16,-6 2-1 15,6 2 1-15,6 1-3 16,1-2 0-16,-4-1-1 16,0 0 0-16,-2-2 0 0,-1-3 0 15,0-4-1-15,1 0 1 16,6 2-2-16,3-3 1 15,5 3-1-15,1-2 0 16,-3-3-1-16,-1-2 1 16,-2 0-1-16,0 3 0 15,2 2-1-15,-3 2 1 16,1 2-1-16,2 3 1 16,3-2-1-16,-1 2 0 15,-4 2 0-15,-5 4 0 16,-9-1-1-16,-11 11 1 15,-5 8-2-15,-24 2 1 16,100-38-1700-16</inkml:trace>
  <inkml:trace contextRef="#ctx0" brushRef="#br0" timeOffset="75905.43">27134 12209 1411 0,'0'0'0'0,"0"0"12"0,0 0 0 0,-12 19 12 0,12-19 1 0,0 0-7 0,0 0 1 15,0 0-9-15,15 4 1 16,5-8-7-16,5 1 1 0,1-1-1 15,0-1 1-15,1-7 2 16,3-5 0-16,9-8 5 16,5-6 0-16,5-9-1 15,6-11 0-15,12-24-1 16,-2-15 1-16,-65 90-1242 16</inkml:trace>
  <inkml:trace contextRef="#ctx0" brushRef="#br0" timeOffset="82338.62">8318 15719 1265 0,'0'0'0'0,"0"0"30"0,-14-25 0 0,14 25 35 0,-8-1 0 0,-8 8-18 0,-4 3 0 0,-11 6-23 16,-5 3 1-16,-4 0-10 0,-3 1 0 15,-1 6-5 1,-2-7 1-16,-3-3-3 0,0-4 0 16,3-5-2-16,5-7 0 15,-5-5-1-15,-3-4 0 16,-15-3 0-16,-1-2 0 16,2-5 1-16,3 0 1 15,5 0 0-15,2 2 0 16,2 3 0-16,-7 4 1 15,-6 3-1-15,-3 1 1 16,4 3 2-16,5 3 1 16,3 3-2-16,5 3 0 15,1 2 0-15,0 1 0 16,-10-2 1-16,1 0 0 16,2 1 0-16,6 5 0 15,5 2 3-15,4-1 0 16,11-4 1-16,-2-1 0 0,4 3-3 15,-2 4 0-15,-3 1-1 16,3 0 1-16,10-3-2 16,8 5 1-16,3 12-7 15,4 6 0-15,5 3-3 16,8 1 1-16,10 4-2 16,5 0 1-16,4 0-2 15,-3 0 1-15,6 5-2 0,2 0 1 16,0-3-1-16,3-5 1 15,6-3-1-15,4 0 1 16,7-3 0-16,2-3 1 16,3-6-1-16,-3-1 1 15,1-1 0-15,-6-1 0 16,3 2 0-16,6-2 0 16,9-1 0-16,2-3 0 15,-2 3 0-15,-4-2 1 16,-5-9-1-16,1-2 1 15,1 2 0-15,7 0 0 16,3-1 0-16,2-4 0 16,-8-4 0-16,-8-5 0 15,1-1 0-15,-2-1 0 16,8 1 0-16,1 1 1 16,-1 2-1-16,-1 0 0 15,-16-5 0-15,-1-9 1 16,0-5 0-16,-5-3 0 15,2-4 0-15,-1-2 0 0,0-1 0 16,-1-1 1-16,4 1-1 16,-3-2 0-16,-9-2 2 15,-6 2 0 1,-1 3 2-16,-4 2 1 0,2 0 0 16,-6 5 1-16,-8 6-7 15,0 1 0-15,-4-2 0 16,-5-3 1-16,0-5-1 15,-8-4 1-15,-7-5 0 0,-2-3 0 16,-6-2 5-16,0-2 0 16,-3-1 8-1,-6-4 1-15,-9-6 4 0,-3 3 0 16,7-2 3-16,0 1 0 16,2-1-4-16,-1 2 1 15,5 6-1-15,2 6 0 16,0 3-3-16,0 4 0 15,1-1 1-15,-7 4 1 16,-9 4 1-16,-2 1 1 16,-7 0-3-16,-2 6 1 15,-1 8-5-15,3 5 1 16,-2 4-5-16,1 5 0 16,-10 3-1-16,2 7 0 15,-1 7-4-15,5 8 1 16,12 4-3-16,10 7 0 15,10 6-2-15,10 1 1 16,16-50-1784-16</inkml:trace>
  <inkml:trace contextRef="#ctx0" brushRef="#br0" timeOffset="84771.96">9742 15733 817 0,'0'0'0'0,"0"0"34"0,0 0 0 0,0 0 48 0,0 0 0 0,0 0-16 0,0 0 1 16,0 0-11-16,-25-16 0 15,16 16-30-15,-3 0 0 16,-6 0 0-16,4 0 1 16,0 0-5-16,0 0 1 15,2 0-3-15,-2 0 0 16,0-4-2-16,-4-2 1 16,-5-1-2-16,-7 1 1 15,4 1-3-15,1 0 0 16,-7 0-2-16,-3 0 1 15,7-1 15-15,3 3 0 0,0 0-12 16,-1 1 0-16,-1 0-4 16,4 2 0-16,2 2-5 15,2 0 1-15,-4-4-3 16,0 0 0 0,7 2-2-16,-3 2 1 0,-8 0-1 15,1-1 1-15,6 3-1 16,-1 1 0-16,-7 4 0 15,-4 1 1-15,9-1-2 16,0-1 0-16,6 3-1 0,-4 1 0 16,-2 3 1-1,3-1 0-15,6-5 3 0,2 1 1 16,-1 4-1-16,6 3 1 16,-1-1-1-16,0 1 0 15,-2 4-2-15,1 2 0 16,-3 4-3-16,1 1 0 15,4-2-1-15,2-2 0 16,-1 0-3-16,1 1 0 16,2-5 0-16,3-2 0 15,0-5 1-15,0 1 0 16,3 2 1-16,-1 1 0 16,1-1 0-16,6 1 1 15,2 6 0-15,5 1 0 16,-6 0-1-16,4 0 0 15,4 4-1-15,3 0 1 16,-1-2-1-16,3 0 1 0,3 1-1 16,1 1 1-16,-1-6-2 15,6-1 0-15,-1 2 1 16,1-3 0-16,-7-2-5 16,0-1 1-16,3 6-5 15,-2-3 0-15,-3-1-2 16,9 0 0-16,3 4 6 15,6-1 0-15,5-1 4 16,-2-2 0-16,7-1 2 0,-2 1 0 16,-3 0 1-1,-2 0 0-15,-3 1 0 16,-4-1 0-16,3-3 0 0,5-2 0 16,4 0 0-16,6 1 0 15,3 1 0 1,-3-1 0-16,-6-2 0 0,-3-3 1 15,-2 0-1-15,2 1 1 16,3-4-1-16,6-2 1 16,-2 0 0-16,1 2 0 15,1-2 0-15,-6-1 0 16,-6-3 0-16,1 1 1 16,0 0-1-16,2 1 1 15,9 2-1-15,-1 1 0 16,4-1-1-16,-3-2 1 15,-7-1-1-15,-2 0 1 16,-4-1 0-16,2 1 0 0,5-4 1 16,1-3 0-16,8-5 0 15,-3-2 0-15,3-2 0 16,-9-2 1-16,-3 1-1 16,-4-3 1-16,6-4-1 15,3-2 0-15,7-2 0 16,1 0 1-16,1 2-1 15,-4 1 1-15,-8 4-2 16,-8-2 1-16,-1-1-1 16,-2-1 0-16,-2 3 0 0,-1-3 0 15,-4-3 0-15,-4-3 0 16,-3-4 0-16,-5 0 0 16,-4 5 3-16,-9-1 1 15,-10-11 3-15,-4-3 1 16,-3-1 4-16,-2 5 1 15,-9 1 3-15,-5-2 0 16,-2-4 3-16,-2 0 0 16,0-3-3-16,-5-2 0 15,2 1-2-15,-9 1 0 16,-7 0-2-16,-8 1 0 16,-4 1-4-16,-1 3 1 15,6 6-1-15,0 3 0 16,3 2 1-16,-8 3 0 15,-18 4-1-15,-1 3 1 16,1 4-1-16,-5-4 1 16,-4 2-1-16,-9 0 0 15,-1 0-2-15,1 2 1 0,0 1-1 16,-5 4 1-16,-5 3 4 16,-2 8 0-16,6 4-1 15,0 7 1-15,-8 6 1 16,5 6 0-16,6 8-1 15,1 3 0-15,-10 3-3 16,11 4 1-16,10 1-3 16,7 4 1-16,-2 0-2 15,7 7 0-15,6 7-1 16,10 2 0-16,62-61-1739 0</inkml:trace>
  <inkml:trace contextRef="#ctx0" brushRef="#br0" timeOffset="101985.67">27183 16570 1220 0,'0'0'0'0,"0"-17"49"0,0 1 0 0,0-1-27 0,0-2 1 0,0-2 12 0,0 4 1 0,0 6 1 0,-1 5 0 16,1 6-5-16,-9-11 1 15,2 8-2-15,-7 4 0 16,-11 8-5-16,-7 0 0 16,-1-2-1-16,-1-4 0 15,2 1-3-15,-1-1 0 16,-6-1 10-16,0-2 1 16,4 0 5-16,0 3 1 15,-6 1 1-15,-3-1 1 16,-4 1-17-16,-3 3 0 15,-3 3-9-15,-3 2 0 16,1 2-7-16,-1 1 1 0,6-1-4 16,3 0 0-16,4-2-3 15,-2-1 1-15,-3-1-1 16,-2 0 0-16,2-1-1 16,1-2 0-16,2 0-1 15,4 0 1-15,-1 0-1 16,-1 1 1-16,-3 3-1 15,-5-3 1-15,3-1 0 16,-4 0 0-16,0 2 0 0,2 1 1 16,3-1 3-16,3-4 1 15,-1-3 3-15,-4 0 1 16,-1 3-3-16,2 0 1 16,3-2-4-16,-2 3 0 15,8 6-2-15,4-2 1 16,8-6-2-16,0 3 0 15,-4 6-1-15,1 8 1 16,1 3-1-16,0 1 1 16,-2-3-1-16,2-3 1 15,3-3-1-15,3 1 1 16,1 4 0-16,0 1 0 16,-2 1 0-16,4-2 0 15,5-4 0-15,0 0 0 16,-3 4-1-16,1 1 1 15,6 3-1-15,5-1 1 16,0 0-1-16,1 2 1 0,-1 3-1 16,0-3 0-16,2-5 0 15,1 2 0-15,4 1 0 16,0 2 0-16,2 0 0 16,2-2 0-16,1 0 0 15,6 2 0-15,3 0 0 16,2 0 0-16,1 0 0 15,1 0 0-15,3 0-1 16,-1 0 1-16,4 0-1 16,4-2 1-16,-1 0-2 15,1 2 0-15,-1 0 0 0,-3 0 1 16,1 0 0-16,0-3 1 16,-1-6-1-16,1-1 1 15,0 1 0-15,3 4 0 16,4-1-1-16,1-1 1 15,2-3-2-15,1 0 1 16,1 1-1-16,2 0 1 16,-2 1 0-16,-2-3 0 15,0-3 0-15,-1 0 1 16,-4 0 0-16,0-1 0 16,3-2 0-16,4-1 0 15,6 1 0-15,1-2 0 16,2-6 0-16,-1 1 0 15,3 3 0-15,1 2 1 16,-6 0 0-16,-1 0 0 0,0-2 1 16,3-1 0-16,2-2-1 15,4 1 1-15,6 4-1 16,-3 2 1-16,-2 1-1 16,-3-3 1-16,-1-5 0 15,1-1 0-15,6 5 0 16,3-1 0-16,5-2 1 15,-1-1 0-15,-4 1-1 16,-3 1 0-16,0-4-3 16,-6-2 1-16,2-3-1 15,6 1 1-15,8 4-4 0,-2 0 0 16,-4-3 2-16,-5-4 1 16,1-2 1-16,-2 2 0 15,-4 4 1-15,4 0 0 16,7-3 0-16,-2 1 1 15,-5 2 0-15,-2-4 1 16,-1-7-1-16,-3-2 0 16,-4 3-1-16,-3-3 0 15,3-3 1-15,1 0 1 16,0 0 1-16,-5-2 1 16,-4 0 0-16,-3 1 1 15,-4-3 0-15,-2-3 1 16,-1-2 0-16,-2 2 0 15,-4 6-1-15,-1-1 0 16,1-3 1-16,-1-4 1 16,-4-1-1-16,-5-3 1 0,-2 0 1 15,-3 0 1-15,-1 6-1 16,-1-1 1 0,-2-4-1-16,-4-2 1 0,-1-2-1 15,-2 1 0-15,0 1 1 16,0-2 0-16,-2-3-2 15,-3 2 1-15,-4 4-2 16,0 1 0-16,0-2-6 16,-1 1 1-16,-5 2 3 15,-1 2 0-15,0 2-2 0,-1 1 0 16,-6-5-1-16,0-1 0 16,2-2-1-16,-1-2 1 15,-4-1 0-15,1 0 0 16,2 1 0-16,0 1 1 15,-2 1 0-15,1 2 0 16,1-1 1-16,0 3 0 16,-4 1 0-16,1 1 1 15,1-3 0-15,-5 1 1 16,-2 3-2-16,-2 0 1 16,1 0-3-16,1 0 1 15,2 3-1-15,2 3 0 16,0 1-1-16,-4 1 1 15,-2 1-2-15,-1 1 1 16,-4 4-1-16,-2 2 1 16,-1 1-1-16,0 2 1 0,1 2 1 15,2 0 0-15,4-2 2 16,-4 2 0-16,-5 5 2 16,-6 3 0-16,-6 1 1 15,-4 4 0-15,-6 5 1 16,-6 7 0-16,-11 11 0 15,-12 9 0-15,-13 9-8 16,-14 4 1-16,129-53-1952 16</inkml:trace>
  <inkml:trace contextRef="#ctx0" brushRef="#br0" timeOffset="106718.58">28312 16224 1455 0,'0'0'0'0,"0"0"54"0,0 0 1 0,0 0 34 0,0 0 0 0,0 0-24 0,0 0 0 16,0 0-32-16,0 0 0 15,21-2-14-15,-12-1 1 16,4-1-7-16,6 1 1 0,7-2-5 16,1-4 1-16,-2 0-2 15,1 1 1-15,8-6-3 16,-1-3 1-16,-5-1-2 16,-3-4 1-16,-2-1 1 15,-2-3 0-15,-2-5 1 16,-4 2 1-16,-7 5 6 15,-4-2 1-15,-6-7 5 0,-5 2 1 16,-2 5 1-16,-3 1 0 16,-6 1 1-16,1 3 1 15,3 6-1-15,1 1 0 16,1 2-5-16,1 3 1 16,11 9-8-16,-10-8 1 15,3 4-6-15,7 4 1 16,-9-3-3-16,9 3 1 15,-7-2-2-15,7 2 1 16,-11 0-3-16,11 0 1 16,-12 3-2-16,3-1 1 15,-2 2-2-15,-1-1 1 16,-2 2-1-16,-2 4 0 16,-2 5 0-16,1 1 0 15,1 1 0-15,-2 5 1 16,-3 8-1-16,0 4 1 15,3 1-1-15,4 3 1 16,2 3-1-16,-1-1 1 0,5 1-1 16,-1 2 1-16,0-2-1 15,2-4 1-15,7-1-1 16,4-4 1-16,3 0-1 16,3-3 1-16,2-8-1 15,3-2 1-15,2-5-1 16,3 0 1-16,1-3 0 15,4-3 1-15,6-2 0 16,1-3 1-16,-6-6 0 16,-1 1 0-16,3 1 1 0,1 2 0 15,-5 0-1-15,-1 2 0 16,-2 0 0-16,2-1 1 16,6-2-3-16,-3-3 1 15,-7-1-2-15,-4-9 0 16,-5-8-2-16,-6-13 0 15,-4 35-1846-15</inkml:trace>
  <inkml:trace contextRef="#ctx0" brushRef="#br0" timeOffset="107385.73">28009 15559 1299 0,'0'0'0'0,"-13"7"40"0,6-3 1 0,7-4-8 0,0 0 1 0,-7 3 25 0,7-3 1 16,0 0-17-16,0 0 1 15,0 0-8-15,0 0 1 16,0 0-4-16,0 0 0 15,0 0-9-15,14 0 1 16,1-1-2-16,2-3 1 0,6 1-6 16,4-4 1-16,6-9 0 15,2-1 1-15,2 3 25 16,4 0 1-16,0-3 17 16,-1-2 1-1,4-2 2-15,0 0 1 0,-3 1-37 16,-8 2 0-16,-10 6-18 15,-9 3 0-15,-3 4-8 16,-11 5 0-16,9-3-4 16,-9 3 1-16,0 0-2 15,0 0 0-15,0 0-1804 0</inkml:trace>
  <inkml:trace contextRef="#ctx0" brushRef="#br0" timeOffset="107968.53">29335 15719 851 0,'0'0'0'0,"-7"-6"6"0,0 3 1 0,-3 0 8 0,-5 1 0 0,0 2 29 0,-3 0 1 0,4 0 0 16,1 0 1-16,1 0-2 16,-2 0 0-16,2 0 6 15,1 0 1-15,2 0 13 0,0 0 1 16,1 0-1-16,1 0 0 16,7 0-3-16,0 0 1 15,-7-2-7-15,7 2 0 16,3-15-7-16,9 1 0 15,15-7-4-15,8-2 1 16,6 3 0-16,3 2 1 16,5 1-4-16,-1 0 1 15,-8-2-8-15,-4 1 1 16,-5 5-5-16,-1-1 0 16,-1 2-15-16,-5-1 1 15,-3 3-9-15,-5 1 1 16,-5 1-6-16,-11 8 1 15,9-7-4-15,-9 7 0 16,0 0-1728-16</inkml:trace>
  <inkml:trace contextRef="#ctx0" brushRef="#br0" timeOffset="108384.7">29279 15871 1220 0,'0'0'0'0,"-2"7"8"0,-1 0 0 0,3-7-7 0,0 0 1 0,-2 7 33 0,2-7 0 0,0 0 6 0,-4-9 0 16,4 9 8-16,9-15 0 15,5-3 11-15,7-1 1 16,4 2 5-16,1 1 1 16,3 2-14-16,2 2 1 15,5 0-10-15,1 0 1 16,3 0-9-16,-1 0 0 15,-2 3-8-15,-3 1 0 16,-3-3-7-16,-6 1 0 16,-9 1-4-16,-5 0 0 15,-4 1-10-15,-13-3 1 16,6 11-1627-16</inkml:trace>
  <inkml:trace contextRef="#ctx0" brushRef="#br0" timeOffset="109767.77">30111 15013 1523 0,'0'0'0'16,"0"0"48"-16,0 0 1 0,0 0 47 0,0 0 0 0,0 0-36 0,0 0 0 0,0 0-32 0,0 0 0 0,0 0-13 16,0 0 0-16,0 0-5 15,0 0 0-15,-14 19-2 16,2-2 1-16,-2 11-2 16,0 5 0-16,1 3-2 15,3 4 1-15,3 1-3 16,1 1 1-16,1-2-2 0,2-1 1 15,3 1-1-15,3-5 0 16,6-9 0-16,5-2 0 16,7 2 0-16,6 0 0 15,4-4 0-15,5-6 0 16,2-6 1-16,3-3 0 16,1-2 1-16,-5-1 1 15,-10-6 0-15,-4 0 1 16,0-1 0-16,0-4 0 15,-4-3-1-15,-1-4 1 16,1-3 1-16,1-3 0 16,-1-2 1-16,-3-2 1 15,-2-2 1-15,-2-5 1 16,-1-6 3-16,-4 3 0 16,-5 4 3-16,-4 4 0 0,-2-1-2 15,1-1 1-15,-2 5-4 16,-2 4 0-1,-2 0-6-15,-2 0 1 0,1-1-4 16,-1-1 1-16,0 0 1 16,-1 2 1-16,0 3 1 15,-1-3 0-15,1-5 2 16,0 3 1-16,-1 6 3 16,-1 3 1-16,-2 3 2 15,-5-1 1-15,-5 1 0 0,-3 4 0 16,3 5-2-1,-4 3 0-15,-11 6-4 16,1 3 1-16,5 0-4 0,3 5 1 16,-2 8-4-16,4 11 1 15,13 18-6-15,10-2 1 16,7-52-1926-16</inkml:trace>
  <inkml:trace contextRef="#ctx0" brushRef="#br0" timeOffset="117167.4">30972 11143 1097 0,'0'0'0'0,"0"0"44"16,0 0 1-16,0 0 0 0,0 0 1 0,0 0 7 0,0 0 1 0,0 0 22 0,37 7 0 16,0-2-44-16,4 0 1 15,1 6 12-15,0 4 1 16,1 8-6-16,-1 1 0 16,0 5-7-16,4 4 0 15,4 4-8-15,3 1 0 16,1-2-8-16,3-1 0 15,-1-9-7-15,-6-6 1 16,-8-4-5-16,-9-6 0 16,-8-3-2-16,-7-1 1 15,-8-5-1-15,-10-1 1 16,11-19-4-16,-15-2 1 16,4 21-1484-16</inkml:trace>
  <inkml:trace contextRef="#ctx0" brushRef="#br0" timeOffset="117434.29">31628 11122 1511 0,'0'0'0'0,"0"0"15"16,0 0 1-16,7-7-6 16,-7 7 0-16,0 0 83 15,0 0 1-15,0 0-27 16,-3 9 0-16,-4 12-7 15,-9 12 0-15,-12 8-13 16,-11 11 1-16,-12 10-14 0,-9 16 0 16,-6 12-3-1,-2 5 1-15,-5 4-7 0,5-2 1 16,11-7-2 0,13-12 1-16,14-16-13 0,11-22 0 15,19-40-1777-15</inkml:trace>
</inkml:ink>
</file>

<file path=ppt/ink/ink17.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5-10T12:08:22.182"/>
    </inkml:context>
    <inkml:brush xml:id="br0">
      <inkml:brushProperty name="width" value="0.05292" units="cm"/>
      <inkml:brushProperty name="height" value="0.05292" units="cm"/>
      <inkml:brushProperty name="color" value="#FF0000"/>
    </inkml:brush>
  </inkml:definitions>
  <inkml:trace contextRef="#ctx0" brushRef="#br0">12481 14355 1366 0,'0'0'0'16,"0"0"45"-16,-17 2 0 15,17-2 28-15,-13 8 1 16,8 4-26-16,0 6 0 16,5 4-33-16,1 8 1 15,12 8-8-15,-1 2 1 16,4-2-4-16,-2-4 0 16,2-4-3-16,-2-8 0 15,-2-10-3-15,8-10 1 16,10-12-1-16,7-18 1 15,-2-20 0-15,4-18 0 0,5-17 1 16,0-9 0-16,6-8 4 16,10 1 1-16,7 9-1 15,5 10 1-15,4 16-5 16,-11 12 0-16,-65 52-1340 16</inkml:trace>
  <inkml:trace contextRef="#ctx0" brushRef="#br0" timeOffset="682.83">21073 14300 1567 0,'0'0'0'0,"0"0"6"0,0 0 0 0,0 0 51 0,0 0 1 0,0 0 4 0,0 0 0 15,14 27-36-15,-7-4 1 16,0 3-8-16,2-2 1 16,2-3-8-16,6-4 0 15,10-5-6-15,5-7 0 16,10-5 6-16,6-13 0 16,-3-19 3-16,8-9 1 15,11-13 2-15,10-6 1 16,9-13 7-16,-2 5 0 0,-9 3 3 15,-6 8 0 1,-66 57-1640-16</inkml:trace>
  <inkml:trace contextRef="#ctx0" brushRef="#br0" timeOffset="4923.56">9417 14459 1231 0,'0'0'0'0,"30"55"61"0,-7 8 0 0,4 9 10 0,1 11 0 0,2 7-18 0,-2 9 1 0,0 8-32 15,2-1 1-15,-3-11-10 16,-2-12 0-16,-2-17-6 16,-6-18 1-16,-5-20-2 15,-3-13 1-15,-9-8-2 16,-3-19 1-16,-8-22-1 16,-1-25 1-16,-6-31-2 15,8-21 1-15,1-27 0 16,9-13 0-16,0-8 0 15,5-6 1-15,7-1-1 0,-1 5 0 16,1 4 1-16,2 5 1 16,-1 11 0-16,1 15 0 15,0 15 0-15,0 14 0 16,4 7 3-16,-1 18 1 16,1 16 4-16,1 18 1 15,4 18 3-15,4 14 0 16,5 17-10-16,-4 23 1 15,2 27-5-15,2 17 0 16,5 19-3-16,3 22 0 16,8 23 0-16,8 17 1 15,11 21 0-15,0 2 1 16,-8-7 0-16,-10-23 1 16,-3-19 0-16,-6-24 1 0,-3-20 0 15,-1-22 0-15,-10-24-6 16,-6-15 0-16,-20-28-1479 15</inkml:trace>
  <inkml:trace contextRef="#ctx0" brushRef="#br0" timeOffset="5165.92">9821 14895 1567 0,'0'0'0'0,"0"0"9"0,0 0 0 0,-8 0 2 0,23-4 0 0,24-4 48 0,11-6 1 0,8-9 1 0,11-13 1 15,12-21-10-15,10-21 1 16,-91 78-1519-16</inkml:trace>
  <inkml:trace contextRef="#ctx0" brushRef="#br0" timeOffset="6515.61">19706 14763 1355 0,'0'0'0'0,"0"40"128"0,0 9 1 0,0 18-56 0,4 14 0 0,1 18-36 0,-5 7 1 0,2 1-27 0,0-1 1 16,-2-11-7-16,1-12 1 15,3-14-4-15,-2-19 0 16,-2-20-1-16,0-15 0 16,0-6 0-16,0-9 1 15,0 0 2-15,3-30 0 16,2-27 5-16,8-17 0 16,-4-18 6-16,1-12 1 15,2-8 8-15,1-11 0 16,-3-5 1-16,3 0 1 0,3 3-1 15,-2 1 1-15,-4 4-3 16,1 6 0-16,7 5-7 16,-1 7 1-16,-3 8-5 15,4 11 0-15,-2 19-2 16,0 16 0-16,-4 22-1 16,0 10 1-16,4 15 0 15,5 15 1-15,8 17 6 16,-6 17 0-16,-4 20-5 15,-3 11 1-15,-6 13-6 0,-2 7 0 16,-5 3-5-16,-3-4 1 16,-2-13-3-16,-1-10 0 15,1-13 0-15,-2-15 0 16,4-20-1-16,0-9 1 16,-1-8-1-16,1-10 0 15,5 10-1-15,6-10 1 16,10-7-2-16,3-6 1 15,10-8-2-15,3 2 0 16,2 5 1-16,0 2 0 16,-2 1 0-16,0 1 0 15,-2 0 0-15,-3 4 1 16,-4 1 0-16,0 7 0 16,-5 3-1-16,-2 9 1 15,-5 10-1-15,-9 11 0 16,-7 8-1-16,-10 7 0 15,-12 6 0-15,-9 3 1 0,-10 1 1 16,-7-1 1-16,-3-4 0 16,-7-1 0-16,-4-6 1 15,1-1 0-15,2-7 0 16,12-9 0-16,13-10-5 16,10-28 1-16,24 7-1679 15</inkml:trace>
  <inkml:trace contextRef="#ctx0" brushRef="#br0" timeOffset="16580.73">6364 11131 559 0,'0'0'0'0,"-23"2"21"0,0 1 1 0,2 4 25 0,2-3 0 0,-4 1 4 15,0 2 0-15,-4 5-14 0,1 2 1 0,-1-2-10 16,3 2 1-16,-8 6-8 15,-3 6 1-15,-1 4-5 16,-1 1 0-16,-3 0-5 16,-6 0 0-16,-12 2-2 15,-4 2 1-15,2 3-3 16,2-5 0-16,5-1 12 0,5 1 0 16,4 2 10-16,-2 1 1 15,-3 2-6-15,0 2 1 16,3 2-8-16,5 8 1 15,6 9-4-15,-2 5 1 16,2 0-7-16,-1 0 1 16,3 2-5-16,3 1 1 15,-6 2 14-15,-6 1 1 16,-11-6 16-16,-1-2 0 16,-5 2 4-16,8-4 0 15,7 1 5-15,4 0 1 16,4-4-6-16,3 2 0 15,-6-2-1-15,5-9 0 16,3-1-15-16,4-6 1 16,1 1-9-16,-1 1 1 15,3 4-6-15,2-2 1 16,3-2-4-16,3-1 0 0,6-2-3 16,4-4 1-16,-1-3-3 15,5-2 0-15,2-5 0 16,6 0 0-16,6-4-2 15,2 1 1-15,9-6 0 16,4-3 0-16,10-2-1 16,3-3 1-16,1-4 0 15,-4 0 1-15,-7-5-1 16,3 0 0-16,11 0-1 16,2 0 1-16,9 0-1 0,7 0 1 15,1-5-2-15,4-2 1 16,-7-7-1-16,2-3 1 15,3-4-1-15,8-1 0 16,11-4 0-16,1-2 0 16,-8-5-1-16,5-2 1 15,4-3-1-15,4-3 1 16,9-4-1-16,5-2 1 16,-4-1 0-16,4-1 0 15,8 1 0-15,2-4 0 16,3-5-1-16,-4-4 1 15,8-3 0-15,3 2 0 16,1 3 0-16,-3 0 0 16,-1-1 0-16,10-6 0 15,1 0 0-15,2-1 0 16,-7-6-1-16,13-3 1 16,6-2-1-16,2-5 1 0,-9-4-1 15,1-1 1-15,-4-4-1 16,10 1 0-16,11 1 0 15,-3 1 0-15,-13 1 0 16,-2 0 0-16,4 1 0 16,1-3 0-16,6-1 0 15,-1-1 0-15,-10 4 0 16,2-1 0-16,4-2 0 16,-1-3 0-16,1 1-1 0,-4-1 0 15,-7 1 0-15,-2-2 1 16,2-4 0-16,-7 4 0 15,-10 8 0-15,-2 1 0 16,10-4 0-16,-9 1 1 16,-15 3-1-16,-2 1 1 15,5 6 0-15,-9-3 1 16,-9-3 0-16,-1 2 1 16,-2 9-1-16,5 1 1 15,-2 2 0-15,-8-3 1 16,-7-9-2-16,-4 1 0 15,1 3-1-15,1 1 1 16,-7 2-1-16,-6 0 0 16,-6-2-1-16,-10 3 1 15,-6 4-1-15,-6 2 1 16,-5 2-1-16,-5 1 0 16,-8 2 0-16,-3 2 0 0,-7 3 0 15,-3 5 0-15,-6 1 0 16,-2 2 0-16,-1 10 1 15,-2 4 0-15,-7 1 2 16,-4 0 0-16,-1 1-1 16,-13 4 0-16,-11 5-1 15,-4 2 0-15,-3 7-1 16,1-1 1-16,-2 6-1 16,-2 3 0-16,-4 6 0 15,-5 0 0-15,-6-1 0 16,-3 4 0-16,2 4 0 15,-5 2 0-15,0 3 0 0,-6 5 0 16,-8 10 0-16,-2 6 0 16,0 1 0-16,-11 7 0 15,-4 3 0-15,-7 4 0 16,-1 4 0-16,-3 4 0 16,-11 6-1-16,-7 7 1 15,-9 2-3-15,-2 8 1 16,4 3-3-16,-2 4 1 15,-9 7 1-15,-6 0 0 16,-5 6-2-16,-6 2 1 16,5 6 2-16,0 3 0 15,3 6 0-15,-1 1 1 16,-4 2-1-16,-4 2 0 16,-8 3 0-16,9-2 0 0,5-1 0 15,9 0 0 1,12-1 0-16,-4 3 1 15,1-3-1-15,1 1 1 0,6 5 0 16,6-4 0 0,15 2 0-16,-2-3 1 0,-5-2-1 15,6-5 1-15,19 8 0 16,-6-1 0-16,-11-7 0 16,8 1 0-16,12 6 0 15,-4-2 1-15,-6-9 1 0,-3 2 0 16,10 12 0-1,-11 6 1-15,-15 1 1 0,-20-6 0 16,153-122-1504-16</inkml:trace>
  <inkml:trace contextRef="#ctx0" brushRef="#br0" timeOffset="19546.62">10802 10928 1097 0,'0'0'0'15,"18"16"24"-15,-4-4 1 0,0 2 17 0,4-5 1 0,-4-2 1 0,3-4 1 0,-3-8-4 0,4-14 0 0,9-16-16 16,-1-13 0-16,6-13-6 16,1-13 1-16,11-11-4 15,6-2 0-15,10 1-14 16,10-9 1-16,-70 95-1149 15</inkml:trace>
  <inkml:trace contextRef="#ctx0" brushRef="#br0" timeOffset="26729.15">21475 11378 1019 0,'0'0'0'0,"0"0"31"0,0 0 0 0,0 0 42 0,0 0 0 0,-19 0 16 0,12 0 1 16,-2 0-35-16,0 0 1 15,2 0-19-15,7 0 1 16,-10-8-9-16,4 1 0 16,-1-7 8-16,7-14 1 15,4-15-3-15,6-12 0 16,10-21-4-16,10-13 1 16,10-11 0-16,4-11 0 15,4-10-6-15,-2-4 0 16,-4 3 4-16,-10-1 0 15,-14 2 1-15,-11 13 0 16,-7 22-12-16,-4 20 1 16,-6 21-8-16,3 14 0 15,1 15-8-15,6 16 1 0,0 0-1631 16</inkml:trace>
  <inkml:trace contextRef="#ctx0" brushRef="#br0" timeOffset="27413.16">24897 9823 1097 0,'0'0'0'0,"0"0"55"0,0 0 0 0,0 0 34 0,0 0 0 0,-10 34-19 15,3 10 1-15,1 18-27 0,6 14 0 16,2 24-23-16,2 16 0 15,-1 14 1-15,-3 10 1 16,-3 7-1-16,-4 7 0 16,1 6 0-16,-4-8 1 15,-1-12 0-15,-3-10 0 16,-2-14-8-16,2-14 0 16,7-21-1-16,-2-12 1 15,4-13-8-15,1-15 1 16,4-41-1441-16</inkml:trace>
  <inkml:trace contextRef="#ctx0" brushRef="#br0" timeOffset="29395.33">28559 7668 1175 0,'-9'-3'0'0,"-17"-9"37"0,-16-2 0 0,-13 3-28 0,-10 6 1 0,-11 5-10 0,-7 0 0 0,-12 9 1 0,-9-2 0 0,-8-2 8 0,-4 2 1 15,-6 3 8-15,-1 2 1 16,-2 0-1-16,-6-5 0 16,-5 2 4-16,-3-4 1 15,0 4-3-15,-11-1 1 16,-9 1-2-16,-11 2 0 15,-6 1-5-15,-7 1 0 16,-4 8 6-16,-2 7 0 16,-9 1 1-16,-4 8 1 15,-3 4-2-15,-1 4 1 16,-8 5 1-16,-1-3 0 16,-2-2-6-16,-4 4 0 15,-6 6-3-15,-11 12 1 0,0 13-4 16,-2 0 0-16,-5 1-3 15,6 6 1-15,12 8-1 16,5 7 1-16,3 2-2 16,7-1 0-16,11 8 0 15,7 3 0-15,7 1-1 16,4 2 0-16,3-4-1 16,12 1 1-16,8 4-1 15,10 5 1-15,11 8-2 16,3-10 0-16,-4-7-1 15,10 8 0-15,15 9-1 0,1 1 1 16,-3-8-1-16,11 3 0 16,16-3-1-16,7-1 1 15,-1-7 0-15,6-3 0 16,8 1 0-16,11-4 1 16,12-1 0-16,8 2 0 15,5-3 0-15,8-6 1 16,7-2-1-16,6 0 1 15,6 6 0-15,7-9 1 16,7-9 0-16,6 2 0 16,2 4 0-16,7-1 1 15,6-10 0-15,9 0 1 16,10-5 7-16,13 0 1 16,16-4 5-16,5-6 1 15,-8-8-6-15,8-9 0 16,14-3 4-16,7-5 1 15,8-5 1-15,4-3 0 0,13-9-7 16,4 2 1-16,1-8-6 16,6 3 1-16,14 1-3 15,6-3 1-15,1-6-3 16,7-2 0-16,1-5-2 16,5-4 0-16,6-10-1 15,9-9 1-15,1-15-1 16,5-6 1-16,10-5 0 15,-2-8 0-15,3 2-1 0,3 1 1 16,6-3-1-16,2 1 1 16,-3-1-1-16,-2 1 0 15,-2-1 0-15,0 4 0 16,-9-3 1-16,4 1 0 16,4 1-1-16,1-5 1 15,0-6-1-15,-4-3 0 16,-1-13 0-16,0-5 1 15,-2-7-1-15,-1-5 0 16,-5-1 1-16,1-8 1 16,-2-3 1-16,-2-9 1 15,-3-10 0-15,-9-2 1 16,-9 2 8-16,-5-5 0 16,-4-8 16-16,-3-4 1 15,-2 1-13-15,-12-3 1 16,-17-7 6-16,-4-5 1 0,-8-1 6 15,-8 1 1 1,-11 0 3-16,-5 3 0 0,-4-3-30 16,-14 6 0-16,-16 1-6 15,-8 5 0-15,-12 10-3 16,-9 5 1-16,-14 2-8 16,-8 8 0-16,-10 6-4 15,-8 3 0-15,-8 2-4 16,-7 0 0-16,-6 6 6 15,-9-4 0-15,-12-2 4 0,-5 3 1 16,-4 8 2-16,-3 5 0 16,-4 1 2-16,-5 6 1 15,-9 3 1-15,-5 7 1 16,-5 2 0-16,-8 10 0 16,-8 5 0-16,-9 6 1 15,-9 6 1-15,-20 9 0 16,-20 9 1-16,-26 10 1 15,-22 11 0-15,-25 15 1 16,-30 21-1-16,-30 17 0 16,-35 21-1-16,-33 31 0 15,-31 30-2-15,-37 41 0 16,-40 43-1-16,-48 50 1 16,-42 49-1-16,-55 49 0 15,621-364-1824-15</inkml:trace>
</inkml:ink>
</file>

<file path=ppt/ink/ink18.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5-10T12:09:09.077"/>
    </inkml:context>
    <inkml:brush xml:id="br0">
      <inkml:brushProperty name="width" value="0.05292" units="cm"/>
      <inkml:brushProperty name="height" value="0.05292" units="cm"/>
      <inkml:brushProperty name="color" value="#FF0000"/>
    </inkml:brush>
  </inkml:definitions>
  <inkml:trace contextRef="#ctx0" brushRef="#br0">21405 5557 1500 0,'0'0'0'0,"0"0"47"0,0 0 0 0,0 0 37 0,0 0 1 0,0 0-39 0,0 0 0 0,0 0-24 16,0 0 1-1,0 0-8-15,0 0 0 0,0 0-5 16,0 0 1-16,-5 36-2 16,-3-8 1-16,7 5-2 15,1-4 1-15,0-12-1 16,9-4 1-16,12-5-3 15,14-8 0-15,18-17-2 16,10-14 1-16,10-11-2 0,1-8 1 16,2-9 2-16,-4-1 0 15,-5 1 4-15,-4-7 0 16,-1-5-9-16,-4 2 1 16,-12 15-2-16,-5 1 0 15,-41 53-1551-15</inkml:trace>
  <inkml:trace contextRef="#ctx0" brushRef="#br0" timeOffset="794.58">18971 4276 615 0,'0'0'0'0,"0"0"2"0,-11-21 0 0,8 13-7 0,-6 1 0 0,9 7-452 0</inkml:trace>
  <inkml:trace contextRef="#ctx0" brushRef="#br0" timeOffset="8681.91">9257 8243 1108 0,'0'0'0'0,"0"0"42"0,-18-16 0 0,18 16 20 0,-16-5 1 0,1 5 0 0,-3 0 0 15,0 0-31-15,-1 0 0 16,-2 0-13-16,-8 0 1 15,-1 0-1-15,-1-5 0 16,-1 3-1-16,-3 2 0 16,-2 0-3-16,1 0 0 0,5 0-2 15,-3 2 1-15,-1-1-3 16,0 6 1-16,1 2-2 16,2 3 1-16,-1 2-4 15,-4 2 0-15,-4 3-3 16,-5 3 1-16,0 6-2 15,2-2 1-15,7 1-1 16,2-4 1-16,7 5-2 16,1-2 0-16,6 1-1 15,4-3 0-15,1-1-1 16,-2 5 0-16,9-4 0 0,0-2 0 16,4-6 0-16,-2 0 0 15,5-3 0-15,2 8 0 16,0 7 0-16,6-2 0 15,2 1 0-15,1-2 0 16,0 4 0-16,0-3 0 16,0 2 0-16,1-4 0 15,4 2 0-15,2 2 0 16,4-4 0-16,1 2 0 16,3 0 0-16,6 1 0 15,4-1-1-15,5-1 1 16,-2-5 0-16,3 5 0 15,1 2 0-15,-6 3 0 16,2-8 0-16,-1 1 0 16,-3-2 0-16,6-1 0 0,-2 3 1 15,3-2 1-15,1-2 4 16,3-2 1 0,6 0 5-16,-5 2 0 0,-2-5-4 15,-3-2 1-15,-1-3-5 16,-2 1 1-16,4-1-3 15,-1 3 1-15,6-3-2 16,2-4 0-16,6 2-1 16,-4-4 1-16,-8 2-1 15,2-1 1-15,-3-4 0 16,1 0 0-16,2 0 0 0,0 0 1 16,8 2 1-16,0 1 0 15,3 4 1-15,-5-5 0 16,-6-2 2-16,-2 0 0 15,-1 1 2-15,-1 1 1 16,4-2-6-16,2 0 0 16,0 0-3-16,3 0 1 15,1 0-1-15,-6-2 0 16,-2-1-1-16,-1-4 0 16,-3 4-2-16,3 1 1 15,5 2-2-15,0-5 1 16,7 0-1-16,1-1 1 15,-2 5-1-15,0-1 0 16,-6-3 0-16,0-1 1 16,-2 3 0-16,6 3 0 15,1-3-4-15,3 1 0 16,5-2-4-16,-1 4 0 16,0 0 4-16,-5 4 0 0,-2 1 2 15,2-2 1-15,4 6-2 16,4 0 1-16,3 5 2 15,-2 1 1-15,-6 1-1 16,-3-2 0-16,-7 1-4 16,3 1 0-16,1-4 3 15,4-3 0-15,4-4 1 16,2-2 1-16,-5-3 1 16,-2 0 1-16,0-7 0 15,-5 2 0-15,1-4 0 0,4-3 0 16,0 0 0-16,1-2 1 15,1-1 0-15,-6-6 1 16,-6-3 0-16,-4 0 1 16,-8-1 0-16,1-1 0 15,0-3 1-15,-6 1 0 16,-1 4 0-16,-4-2 1 16,-1-7-1-16,-6-3 1 15,-7 6 0-15,-5 1 0 16,-4-2 1-16,-4-2 1 15,-1 2 1-15,-3-2 0 16,-3 0 2-16,-1 0 0 16,-7 0 2-16,-2 0 0 15,-1 4 1-15,-1-4 1 16,0-7-2-16,-1-1 1 16,-4-1-2-16,-4 4 1 0,-3 2 8 15,-3-1 0-15,-4 3 2 16,-2-4 0-16,-4 5 4 15,1 2 0-15,1 1-16 16,-3 3 0-16,51 27-1583 16</inkml:trace>
  <inkml:trace contextRef="#ctx0" brushRef="#br0" timeOffset="8997.07">12021 8321 1478 0,'-16'-6'0'0,"-26"-6"36"0,-18-3 0 0,-13-3 26 0,-8 3 0 0,-9 3-31 0,-7 3 1 0,9-3-5 0,-5-4 0 16,-11 2-2-16,-6-3 1 15,6 5-6-15,-3 0 0 16,-12 0-3-16,3 0 0 16,7 5-1-16,-4 2 1 15,-13-4-2-15,5 0 1 16,8 6-3-16,-4-2 1 16,-6-6-2-16,-2 1 1 15,10 3-2-15,-1-2 0 16,-3-3-4-16,0 4 1 15,6-1-3-15,-2 5 1 16,-1-1-2-16,3 3 1 16,5 4-1-16,2 7 1 15,-7 3-1-15,2 5 0 16,11 8-4-16,-4 6 0 16,-9 15-1-16,-5 5 0 15,118-51-1577-15</inkml:trace>
  <inkml:trace contextRef="#ctx0" brushRef="#br0" timeOffset="20129.16">26450 3266 1332 0,'0'0'0'0,"0"0"9"0,0 0 1 0,0 0 19 0,0 0 1 0,19-6-4 0,-19 6 1 0,9 0-11 0,-2 0 0 16,2 0-7-16,1 0 1 15,1 6-2-15,-2-3 0 16,-1 6-2-16,5-1 1 16,3 8-3-16,0-4 0 15,-6 2-1-15,1-2 1 16,3-3-1-16,7-6 1 15,5-3 1-15,6-9 0 16,3-11 1-16,4-8 0 16,5-7 3-16,4-10 1 15,7 0 4-15,6-12 1 16,15-14-12-16,7-3 1 16,5-1 0-16,8-6 0 0,-96 81-1242 15</inkml:trace>
  <inkml:trace contextRef="#ctx0" brushRef="#br0" timeOffset="27610.64">10095 6768 1321 0,'0'0'0'0,"0"0"12"0,0 0 1 0,0 0 52 0,0-15 0 0,0 15-10 0,0 0 1 16,9-14-25-16,-6 7 0 15,-3-5-9-15,0 0 0 16,0 6-5-16,-5-2 0 15,-1-1-1-15,-1-1 0 16,2 1-1-16,5 9 1 16,-9-9-5-16,1 6 1 15,-3-2-7-15,2-4 0 16,0 2-2-16,2 4 0 16,-2 1-1-16,-1 2 1 15,-3-3 1-15,-2 3 0 16,-3 3 2-16,-5 2 0 0,2 2 1 15,0 2 0-15,1-4 3 16,-3 4 0-16,0 3 8 16,2 0 0-1,2 0-5-15,-2 0 0 0,7-3-5 16,-1 3 1-16,1 2-4 16,-3 5 1-16,3-5-3 15,5-1 0-15,2 1-2 16,0 4 1-16,-6 1 0 15,1 1 1-15,1-2-3 0,4-3 1 16,2 6-1-16,0 2 0 16,-1-3 0-16,-1 3 0 15,6-1 0-15,-3 1 0 16,2-1 0-16,1 3 0 16,-1-1 0-16,2 2 0 15,0-2-1-15,0-3 1 16,0 3-1-16,0-3 1 15,2-1-1-15,5 1 0 16,-2 0-1-16,4 0 1 16,-6-2 0-16,4 0 0 15,0 2 0-15,2 1 0 16,-3-1 0-16,2 0 0 16,1-1 0-16,0 1 0 15,0 0-1-15,0-5 1 0,-4-4-1 16,4 1 1-16,-4 0-1 15,4 2 1-15,3 2 0 16,2-4 0-16,0-5 0 16,1-4 0-16,2 1 0 15,1 2 1-15,-1-2 0 16,8-2 0-16,5 1 0 16,-3 1 0-16,-10-5 0 15,-1 0 0-15,2 0 0 16,-1-5 0-16,5 1 0 15,-3 1 1-15,-5-4-1 0,2-2 1 16,3 1-1-16,-5-1 1 16,4 0-1-16,-4 1 1 15,4-4 0-15,-4 3 0 16,2-3 0-16,-2-5 1 16,0 1-1-16,0-3 1 15,4 5-1-15,-1-7 1 16,-2 1-1-16,-1-1 1 15,-2 0 0-15,-3 2 1 16,1-3 0-16,-1 1 1 16,-2 7-3-16,-1 0 0 15,-1-3 0-15,0-2 1 16,-1 1-1-16,-4 5 0 16,0-1 1-16,-4 0 0 15,2-7 1-15,-5 0 0 16,-1 1 1-16,-1-1 0 15,2-9 1-15,-2 3 0 0,-4-3 0 16,3 6 1-16,-2 7 0 16,3-2 0-16,-9 1 0 15,0-2 1-15,4 4 0 16,4 2 0-16,-8-1 0 16,0-3 0-16,4 3 0 15,0 1 0-15,2 4 0 16,-2 1 1-16,0 0 1 15,-4 2 0-15,-3 2-3 0,-7 2 1 16,-8 1-5-16,-4 2 1 16,-6 0-3-16,-3 2 1 15,-1 6-1-15,4 8 0 16,0 3 0-16,2-5 0 16,44-14-1620-16</inkml:trace>
  <inkml:trace contextRef="#ctx0" brushRef="#br0" timeOffset="43276.02">17016 5342 1209 0,'0'0'0'0,"0"-8"45"0,0 2 0 0,0 6 36 0,0 0 0 0,0 0-21 0,0 0 1 0,0 0-34 0,0 0 1 0,0 0-11 15,13-7 0-15,1 6-6 16,14-3 1-16,11-4-5 16,1-4 0-16,3-1-3 15,1 1 0-15,-4-3-1 16,-4 1 0-16,1 2-1 16,0 0 1-16,1 6-2 15,1 0 1-15,-5 2-3 0,-10 2 1 16,-24 2-1297-16</inkml:trace>
  <inkml:trace contextRef="#ctx0" brushRef="#br0" timeOffset="43759.51">18013 5197 884 0,'0'0'0'0,"0"0"5"0,5 7 0 0,-5-7 32 0,0 0 0 0,7 5 7 0,6-12 1 0,8-3-13 0,7-2 1 0,11-9-7 0,1 2 1 15,1 1-7-15,-1 3 0 16,6 1-6-16,4 2 1 16,-1 5-3-16,-3 2 0 15,-46 5-963-15</inkml:trace>
  <inkml:trace contextRef="#ctx0" brushRef="#br0" timeOffset="56027.52">22435 5418 783 0,'0'0'0'0,"0"0"38"0,0 0 0 0,0 0 43 0,0 0 0 0,0 0-8 0,-14-15 1 0,9 6-29 16,-1 2 0-16,1-1-13 16,0-1 0-16,5 9-7 15,-9-9 1-15,9 9-2 16,0 0 0-16,0 0-3 16,-2-7 0-16,2 7-4 15,0 0 0-15,0 0-3 16,0 0 1-16,16-8-4 15,10-4 0-15,11-6-6 0,6 1 1 16,3 1-1-16,-1-4 1 16,0-1-1-16,-10 0 1 15,-10 12-2-15,-6 3 1 16,-3 4 1-16,-4 2 0 16,-3 2-1-16,-9-2 1 15,2 15-3-15,-4-1 1 16,-7 2-2-16,-1-4 0 15,10-12-1220-15</inkml:trace>
  <inkml:trace contextRef="#ctx0" brushRef="#br0" timeOffset="56274.54">22416 5469 1231 0,'0'0'0'0,"0"0"8"16,5-4 0-16,2-3 8 16,3 2 1-16,8-4 10 15,7-3 0-15,8-5 5 16,4 1 0-16,2 1 3 16,2-3 0-16,1-2 0 15,7-6 1-15,6 2-14 16,7 3 0-16,-62 21-1210 0</inkml:trace>
  <inkml:trace contextRef="#ctx0" brushRef="#br0" timeOffset="97990.86">13136 5848 1287 0,'0'0'0'0,"0"0"28"0,1 22 1 0,3-15 47 0,-4-7 1 0,12 5-18 0,-5-1 1 0,0-1-36 0,2 2 0 0,5-1-9 0,4 1 1 0,1-2-8 0,8 1 1 15,6-4 0-15,6 5 0 16,-2-1-1-16,4 4 1 15,3-3-1-15,5 4 1 16,1 3-1-16,-4 0 1 16,-13-3-2-16,1-2 0 15,-1 1-2-15,2-4 1 0,-8-1-2 16,-1-6 1-16,8-6-6 16,-4-3 1-16,-30 12-1361 15</inkml:trace>
  <inkml:trace contextRef="#ctx0" brushRef="#br0" timeOffset="98620.42">13933 5453 1411 0,'0'0'0'15,"0"0"-4"-15,0 0 0 16,7-3-10-16,-7 3 1 16,-14 15 17-16,2-3 1 15,1 0 13-15,4-3 1 16,3 3 13-16,3 0 0 16,-5 0 6-16,3-1 1 15,3-4-2-15,-4 1 0 16,3 1-8-16,1 3 0 15,-4 0-7-15,4 0 0 16,0-3-5-16,0 0 0 16,0 1-5-16,0 0 1 15,0-1-4-15,4-2 0 0,-3 2-2 16,-1-9 0-16,4 7-2 16,-4-7 1-16,0 0 0 15,5 12 1-15,-1 1 1 16,-4 8 1-16,-6 9 1 15,-2 6 0-15,4 0 2 16,2 6 0-16,-1 5 3 16,-3 10 0-16,3 12 3 15,-4 2 0-15,0 7-2 16,0-4 0-16,1-12-6 16,3-8 1-16,3-5-3 0,-2-3 0 15,-3-4-1-15,1-2 0 16,-3-2-1-16,5-5 0 15,-1-13-1-15,1-4 0 16,-1-6-1-16,-3-3 0 16,6-7-1-16,-5 7 1 15,5-7-2-15,0 0 0 16,14-3-2-16,0-9 1 16,9-6-2-16,7-6 1 15,-30 24-1579-15</inkml:trace>
  <inkml:trace contextRef="#ctx0" brushRef="#br0" timeOffset="99335.65">14272 5993 873 0,'0'0'0'0,"0"0"0"0,0 0 0 0,0 0-1 0,0 0 0 0,0 0 4 0,0 0 0 0,0 0 5 0,0 0 1 0,0 0 16 0,17 12 1 0,-17-12 9 16,0 0 1-16,13 0 24 15,-5-3 1-15,10-6 43 16,5 0 0-16,2-3-19 16,5 0 0-16,-2 3-33 0,2-3 1 15,-7 4-16-15,0-3 1 16,-6 3-15-16,-2 2 0 15,-7 1-4-15,1 3 1 16,-9 2-10-16,9-1 0 16,-9 1-5-16,0 0 0 15,0 0-1363-15</inkml:trace>
  <inkml:trace contextRef="#ctx0" brushRef="#br0" timeOffset="99985.39">14739 5399 1321 0,'0'0'0'0,"0"0"12"0,0 0 1 0,0 0 30 0,0 0 0 0,0 0 1 0,0 0 0 0,0 0-22 0,0 0 1 0,0 0-10 0,5 16 0 0,4-11-1 0,5 7 1 0,9 0 0 0,4 0 0 0,3 1 2 16,1-5 1-16,6 1 0 15,-1 0 0-15,-8-3-2 16,4 0 0-16,3-3-1 16,-3-1 0-16,-8 0-2 15,3-2 0-15,8 0-8 16,-7 1 0-16,-12-1-3 16,-7 0 0-16,-9 0-1341 15</inkml:trace>
  <inkml:trace contextRef="#ctx0" brushRef="#br0" timeOffset="100440.88">15323 5072 1399 0,'0'0'0'16,"-4"9"4"-16,4-9 0 16,-7 12-1-16,-1-3 0 15,-1 3 20-15,0 5 1 16,-3-1 8-16,3-4 1 16,3-2 4-16,3 2 1 15,-2 7-3-15,-1 2 1 16,-3 5-7-16,4 10 0 15,-4 2-5-15,2 7 0 0,2 6 1 16,1 6 1-16,-1 12-6 16,-2 5 0-16,0 4 3 15,-2-3 1-15,0-1-5 16,-1-8 0-16,-4-4-3 16,1-6 0-16,5-3-5 15,-1-1 1-15,0-10-3 16,0-6 0-16,4-10-2 0,0-9 0 15,1-6-2 1,4-11 1-16,-5 1-6 0,1-21 1 16,4 20-1540-16</inkml:trace>
  <inkml:trace contextRef="#ctx0" brushRef="#br0" timeOffset="101041.27">14540 5164 1142 0,'0'0'0'0,"0"5"47"0,0-5 1 0,0 0 19 0,7 7 1 0,-7-7-6 0,0 0 0 0,7 0-31 0,2-5 0 0,-2-2-10 0,5-2 0 0,6-8-3 0,3-4 1 16,2-1 0-16,5-1 0 15,2 3 1-15,7-1 1 16,9 0-2-16,0 0 1 16,7-1 1-16,-4-4 0 15,-7-4 0-15,-3 1 1 0,-5 1-2 16,-4 1 0-1,1-3-7-15,-8 1 1 16,-23 29-1445-16</inkml:trace>
  <inkml:trace contextRef="#ctx0" brushRef="#br0" timeOffset="102302.45">14427 6002 783 0,'0'0'0'15,"0"0"29"-15,0 0 1 0,0 0 42 0,0 0 0 0,0 0-7 0,0 0 0 0,0 0-1 0,0 0 0 0,0 0-33 0,0 0 1 0,0 0 2 0,0 0 0 0,0 0-2 16,0 0 1-16,0 0-7 16,0 0 0-16,0 0-1 15,19-9 1-15,-19 9 1 16,0 0 0-16,6 0 1 15,-6 0 1-15,0 0 1 16,0 0 0-16,7 0-2 0,-7 0 1 16,0 0-7-16,0 0 0 15,7 0-4-15,-7 0 0 16,7 0-4-16,-7 0 1 16,10 0-3-16,-10 0 1 15,13-9-4-15,-5 6 1 16,1-2-3-16,0 1 1 15,2 1-1-15,1-1 0 16,-1 3 0-16,-4-6 0 16,0 1-1-16,0-2 0 15,2 4-1-15,-1-3 0 16,3 6-1-16,1-3 0 16,-1-1 0-16,-2 2 1 15,3-6 1-15,-3 0 0 16,0 6-1-16,-4-1 1 15,4-1-2-15,0 2 1 0,-1-1-1 16,-8 4 0-16,6-5-1 16,-6 5 1-16,9-3-2 15,-9 3 0-15,0 0 0 16,0 0 0 0,5-7 1-16,-5 7 0 0,0 0-1 15,0 0 1-15,7-6 1 16,-7 6 0-16,0 0 2 15,0 0 0-15,0 0 2 16,-9 4 1-16,9-4-1591 0</inkml:trace>
  <inkml:trace contextRef="#ctx0" brushRef="#br0" timeOffset="106067.58">12839 5418 1545 0,'0'0'0'0,"0"0"50"0,9 26 0 0,-5-17 53 0,-4 7 1 0,-6 4-34 0,3 1 0 0,-6-7-44 0,0 5 0 0,-5 2-10 0,-2 5 0 16,0 1-6-16,-5 6 1 15,4 2-2-15,-3 5 1 16,1 1-4-16,-1 4 0 16,1 5 1-16,7 8 0 15,10 0-1-15,5 13 0 16,17 14-1-16,-1-2 0 16,6 0 0-16,3 2 0 15,7 3-1-15,6 2 1 0,8-3-3 16,10-4 0-16,15-5-2 15,3-7 1-15,-1-2-1 16,5-12 0-16,6-7-7 16,8-12 1-16,-95-38-1626 15</inkml:trace>
  <inkml:trace contextRef="#ctx0" brushRef="#br0" timeOffset="106838.92">14942 4553 1579 0,'0'0'0'0,"0"0"18"0,0 0 0 0,23 0 42 0,-14 0 0 0,8-5-20 0,6 1 1 0,9 4-25 0,1-3 0 0,1-2-9 0,3 1 0 15,4 8-4-15,4 4 1 16,1 10-3-16,2 1 1 16,-6 7-1-16,-3 1 1 15,-2 12-1-15,-5 2 0 16,0 9 0-16,-1 4 0 15,-2 3 1-15,1 0 0 16,-6 0 1-16,1 6 1 16,1-5 0-16,3 8 1 15,-3 9 4-15,-3-6 1 16,-7-3 2-16,-7-2 0 16,-11-2 3-16,-12 7 1 15,-4 9 0-15,-10 2 1 0,-5-6-4 16,-5-8 0-1,1-6 2-15,-3-10 0 0,1-11 2 16,7-8 0-16,13-17-2 16,5-8 1-16,5-6-13 15,5-19 0-15,4 19-1603 16</inkml:trace>
  <inkml:trace contextRef="#ctx0" brushRef="#br0" timeOffset="107501.48">15549 4479 1231 0,'0'0'0'0,"14"-7"-40"0,3 2 1 0,10-8 34 0,5-4 0 0,8 2 3 0,10-6 0 0,3-12 3 0,6-5 0 0,9-4 18 0,9 1 1 16,13-4 14-16,9-7 0 16,0-3-2-16,3-3 1 15,0-4 5-15,-1 2 1 16,-4 9-3-16,-9 5 0 15,-12 1 4-15,-9 8 0 16,-9 8-3-16,-17 8 1 16,-15 9-3-16,-6 3 1 15,-12 1-10-15,-8 8 0 16,6-7-6-16,-6 7 0 16,-6-9-6-16,-6 0 0 15,12 9-1370-15</inkml:trace>
  <inkml:trace contextRef="#ctx0" brushRef="#br0" timeOffset="108034.35">16635 3549 1254 0,'0'0'0'0,"-7"-15"12"16,0 6 0-16,7 9 16 15,-3-9 1-15,3 9 13 0,0 0 1 16,0 0-21 0,5 0 1-16,-5 0-6 0,18-6 0 15,-1 2-12-15,6 2 1 16,4-5-1-16,4 2 1 16,-4 2-1-16,1-1 1 15,-2 3 1-15,1 1 0 16,5 0 5-16,-1 5 0 15,1-2 2-15,0 6 0 16,5 0-1-16,-5 6 1 16,-2-3-2-16,-2 6 0 15,4 6 1-15,-1-3 0 16,-9-8 2-16,-3 3 0 16,-5 0 1-16,-2-3 0 15,-1 0 2-15,-6-5 0 16,-1 3 0-16,-1-3 0 15,-3 1-1-15,-8 5 1 0,-12 8 1 16,-6-1 1-16,-8 0-2 16,-5 0 1-16,-6 3-1 15,-3 5 0-15,2 4 1 16,5 5 1-16,4 0-6 16,7 5 1-16,7 4-3 15,4-2 1-15,3 0-10 16,7-7 1-16,9-38-1546 15</inkml:trace>
  <inkml:trace contextRef="#ctx0" brushRef="#br0" timeOffset="110833.78">17644 3113 1108 0,'0'0'0'0,"0"0"1"0,0 0 1 0,0 0-4 0,0 0 0 0,0 0 0 0,0 0 0 0,0 0 2 0,0 0 1 0,0 0-1 0,5-17 1 0,-5 17 6 16,-1-9 0-16,1 9 11 15,0 0 1-15,0 0 9 16,0 0 0-16,0 0 6 15,12 0 1-15,6-3-3 16,5-2 0-16,1-2-8 16,6-5 0-16,2 0 1 15,-4 3 1-15,-5 4 10 16,2 1 0-16,7 8 5 0,1 4 0 16,-5 4-3-16,1 6 1 15,1-3-11 1,-4 3 1-16,-5-10-3 0,-1-4 0 15,11-1-6-15,1-3 0 16,-5-12-4-16,-4 0 0 16,-2-9 1-16,2 2 1 15,-23 19-1437-15</inkml:trace>
  <inkml:trace contextRef="#ctx0" brushRef="#br0" timeOffset="111417.64">18392 2767 1332 0,'0'0'0'0,"16"-5"11"0,-4-2 0 0,-5 5 16 0,0 2 0 0,2 0 24 0,4 2 0 0,-13-2-4 0,8 4 0 0,-8-4-13 15,9 0 0-15,-9 0-3 16,0 0 1-16,2 8-7 16,-2-8 1-16,-7 12-7 0,3-5 1 15,4-7-2-15,-7 9 0 16,7-9-1-16,0 0 0 15,-5 9-1-15,5-9 1 16,5 5-3-16,-5-5 1 16,7 7-1-16,-7-7 1 15,9 12-6-15,-2-4 1 16,-3 5-3-16,-4 2 1 16,-2 2-1-16,-5 13 0 15,-7 6-2-15,-4 9 1 16,-1-2 1-16,-2 6 0 15,1 8 0-15,-1-2 1 16,3 2-1-16,1 1 1 16,1 4-2-16,-2 7 1 15,6-5-2-15,3-7 1 16,2-8-2-16,0-16 1 0,-2-11-2 16,2-6 1-16,5-4 1 15,1-4 0-15,1-8 2 16,-6 7 0-16,6-7-5 15,0 0 0-15,0 0-1620 16</inkml:trace>
  <inkml:trace contextRef="#ctx0" brushRef="#br0" timeOffset="112499.88">18780 3203 873 0,'0'0'0'0,"0"0"11"0,0 0 1 0,0 0 43 0,0 0 1 0,0 0 15 0,0 0 0 0,0 0-9 0,0 0 0 0,0 0-24 16,0 0 1-16,-18-3-4 15,18 3 0-15,0-9-5 0,0 9 1 16,2-9-4-16,5 6 1 16,2-2 0-16,5-6 1 15,4 1 0-15,5-2 1 16,-2 2-9-16,7-1 0 16,6-1-8-16,5-7 0 15,-6 2 3-15,1-1 1 16,3 3-1-16,-6-2 0 15,-4 4 0-15,1 5 0 16,4-1 0-16,3 2 0 16,2-1 0-16,-2 1 0 15,-8 1-2-15,1-2 0 16,7-4 2-16,-3 0 1 16,-14-1-14-16,-4 5 1 15,-14 8-1466-15</inkml:trace>
  <inkml:trace contextRef="#ctx0" brushRef="#br0" timeOffset="113484.71">19726 2700 918 0,'0'0'0'0,"0"0"518"0,0 0 1 0,21 1-522 0,-11 3 1 0,11-1-1 0,-1-3 1 0,1 4-7 0,2-2 1 0,-2-4-8 0,4 2 1 0,0 5 2 16,-1-2 0-16,3 6 1 15,-4 0 1-15,3-1 6 16,-3 5 0-16,3 2 3 15,3 2 1-15,2-4 1 16,1-5 0-16,3 1 0 0,-3 1 0 16,-5-1 1-16,-1-4 1 15,-1-5-2-15,-2-3 0 16,-2-3-3-16,-3-2 1 16,-18 8-1373-16</inkml:trace>
  <inkml:trace contextRef="#ctx0" brushRef="#br0" timeOffset="113917.63">20523 2470 1187 0,'0'0'0'16,"2"-6"-17"-16,-2 6 1 15,12-8 21-15,-12 8 1 16,0 0 31-16,0-7 1 15,0 7 10-15,0 0 0 16,-9 7 6-16,9-7 1 0,-16 8-3 16,9-6 1-16,-2 5-3 15,1 5 0-15,-1 2-8 16,3 10 1-16,3 4-11 16,-2 6 0-16,-2 15-6 15,-2 5 0-15,0-1-7 16,-2 4 1-16,1 2-2 15,-1 3 0-15,-1 4-7 16,-4 0 1-16,0-7 1 16,-2-7 1-16,-1-7-4 0,-4-7 0 15,0 3 3-15,-2-3 0 16,1 2-6-16,3-7 1 16,3-9-5-16,4-3 1 15,3-11-2-15,4-3 1 16,7-7-2-16,-7-12 0 15,7 12-1540-15</inkml:trace>
  <inkml:trace contextRef="#ctx0" brushRef="#br0" timeOffset="114656.54">19657 2428 1433 0,'0'0'0'0,"0"0"4"0,0 0 1 0,5 3 6 0,-5-3 1 0,0 9 21 0,0-9 1 0,0 9-9 0,0-9 1 0,0 0-1 0,0 0 0 16,0 0-2-16,0 0 0 16,0 0-2-16,7-5 0 15,0-8 0-15,0-2 1 16,0-2 0-16,4-8 0 16,5 5 3-16,0-1 0 15,-2 3-7-15,-2 3 0 16,0-6-3-16,4 4 1 15,-3-2-2-15,-3 5 1 16,-1-2-1-16,-5 4 1 0,1-5-4 16,-3 0 1-16,3 1 4 15,4 7 0-15,0-3-5 16,-2 4 0-16,-6 1-3 16,-1 7 1-16,9-5-4 15,-2 5 1-15,0 3-3 16,2 6 0-16,3 11-2 15,3 10 0-15,-3 3-1 16,-3-4 1-16,0-8-1 16,1-2 0-16,6-5-1 15,9-6 0-15,6 5 0 0,8-7 0 16,7-6 0-16,4 0 1 16,4 0-1-16,-3 0 1 15,-1 0-3-15,-11 0 1 16,-16 6-7-16,-15-3 1 15,-8-3-1544-15</inkml:trace>
  <inkml:trace contextRef="#ctx0" brushRef="#br0" timeOffset="115367.39">17448 2816 1231 0,'0'0'0'0,"0"0"46"0,0 0 1 0,0 0 27 0,0 0 1 0,-24-9-21 0,13 11 1 0,1 1-30 0,-1 4 0 0,4-2-10 0,-5 2 0 0,-3 11-5 16,1 2 1-16,6 4 1 16,-1 6 0-16,5 11 1 15,1 10 0-15,1 9 1 0,2-1 0 16,2 3-6 0,5 2 0-16,-7-64-1341 0</inkml:trace>
  <inkml:trace contextRef="#ctx0" brushRef="#br0" timeOffset="115436.11">17399 3579 1332 0,'11'12'0'16,"20"23"37"-16,13 13 0 15,11 6-22-15,7-1 0 16,-62-53-1092-16</inkml:trace>
  <inkml:trace contextRef="#ctx0" brushRef="#br0" timeOffset="115465.78">17884 3972 907 0,'27'7'0'15,"43"13"-1"-15,11 6 1 16,-81-26-680-16</inkml:trace>
  <inkml:trace contextRef="#ctx0" brushRef="#br0" timeOffset="120723.57">17411 3266 1187 0,'0'0'0'0,"0"0"37"0,0 0 0 0,0 0 36 0,0 0 1 0,0 0-21 0,-24 3 1 0,13 6-24 0,-3-1 1 0,2 1-15 0,1-2 1 0,4-2-3 0,7-5 1 15,-9 9-6-15,9-9 1 16,0 0-5-16,-9 12 1 15,6-5-2-15,-1 1 1 16,4 1-3-16,4 7 1 16,3 4-2-16,2 3 1 15,-4 1-1-15,2 4 0 16,0 5 0-16,-2 0 0 16,2-7-1-16,-3-2 1 15,1 9 0-15,4 0 0 16,-4-7 1-16,4-2 0 15,0-3 0-15,3 3 0 16,8-3 2-16,-1-6 0 16,8 2 0-16,1-4 0 15,2-1-2-15,2-4 0 0,3-4 0 16,-3-3 1-16,-8 6-2 16,1 2 1-16,3 0-1 15,-1-1 0-15,-8-1-1 16,2 4 1-16,4 4 0 15,0 1 0-15,-6-4-1 16,2 0 1-16,7 2-1 16,-1 1 0-16,-9-6 0 15,1 0 0-15,13-6-1 0,5-6 1 16,-37 3-1300-16</inkml:trace>
  <inkml:trace contextRef="#ctx0" brushRef="#br0" timeOffset="121915.51">20840 3522 1265 0,'0'0'0'0,"0"0"36"0,0 0 0 0,16 20 38 0,-16-20 1 0,0 0-5 0,0 0 1 0,11-12-41 0,-2-5 1 0,-1-19-10 0,-4-2 0 0,0 5-5 0,-1-4 0 16,2-1-3-16,4-3 1 15,0-4-4-15,-2 0 0 16,2-5 2-16,0-4 1 16,-4 0 2-16,0-3 0 15,4 4-1-15,2 2 0 0,1 1-3 16,0 2 0-16,-1-2-1 16,1 1 0-16,-3-5-2 15,-4-3 0-15,4 2-2 16,2 1 0-16,1 6 1 15,-1 1 1-15,-2 2-2 16,-2 0 1-16,1-3-3 16,-4 4 0-16,1 8 0 15,-3 7 1-15,-2 8 3 16,-2 5 1-16,2 11 1 16,0 5 1-16,-17 2 1 0,-5 13 1 15,-1 11-1-15,1 11 0 16,0 8-7-16,7-9 1 15,15-36-1585-15</inkml:trace>
  <inkml:trace contextRef="#ctx0" brushRef="#br0" timeOffset="124449.83">20212 3683 1041 0,'0'0'0'0,"0"0"24"0,0 0 0 0,0 0 30 0,0 0 1 0,0 0 8 0,0 0 0 0,0 0-25 0,0 0 0 0,13 15-10 0,-4-10 1 16,-2 2-8-16,1-1 1 16,10-3-1-16,5 0 1 15,3-6-3-15,1 0 1 16,-1-6-4-16,-1 2 0 0,-2 2-2 15,-2 0 0-15,0-6 4 16,-1 3 0-16,-1-1-5 16,1 4 1-16,-1-2 2 15,-1-2 0-15,5-3 2 16,1-4 0-16,1 3 2 16,0-3 0-16,1-7-3 15,-3-1 0-15,-7-5 2 16,-2 1 0-16,0 4 1 15,-2 3 0-15,3 0-3 16,-7 1 0-16,3-1-4 16,1 0 0-16,-3 0-3 0,2-3 0 15,1-2-3-15,4 2 1 16,0 3-4-16,-2 0 1 16,-2 1-3-16,2-8 1 15,0-1-1-15,-1 1 0 16,-4 5 0-16,-1-1 1 15,0-5-1-15,-3 1 0 16,0 2 0-16,-1 2 1 16,-1 3-1-16,1 0 1 15,-1 0-1-15,3 1 1 16,2-4-1-16,1-1 0 16,-5 8 0-16,-3 5 0 15,1 0 0-15,2 0 1 0,-1 0-1 16,1-1 0-16,1 5 0 15,-3-4 1-15,1 3-1 16,1-3 1-16,-1 3-1 16,1-3 1-16,-1 0-2 15,1-2 1 1,0-1-1-16,-3-3 0 0,3 3 0 16,-4-3 0-16,0 3 0 15,0 1 0-15,0-9 0 16,0 3 0-16,0 6-1 15,0 2 1-15,-5-6-1 0,1 3 1 16,-3-1-1-16,2 2 1 16,-4 2-1-16,0-3 0 15,-2 1 0-15,3 2 0 16,2 3 0-16,-2-1 0 16,-8-1 0-16,0-1 0 15,0 4 0-15,2 1 1 16,3-2-1-16,2 2 0 15,-3 2 0-15,1-7 0 16,-4-2 0-16,2-5 0 16,4-2 0-16,2 7 0 15,2-1 0-15,-4-3 0 16,2 3 0-16,2 3 0 16,3 3 0-16,2 9 1 15,-9-12-1-15,9 12 1 16,-9-9-1-16,9 9 0 0,0 0 0 15,0 0 0-15,-5-7 0 16,5 7 0-16,0 0 0 16,0 0 0-16,0 0-1584 15</inkml:trace>
  <inkml:trace contextRef="#ctx0" brushRef="#br0" timeOffset="126965.73">16127 4311 1119 0,'0'0'0'0,"0"0"21"0,0 0 0 0,13 19 31 16,-10-10 1-16,2-1-12 0,-5-1 0 0,0-7-21 0,6 5 1 0,-6-5-8 0,9 4 0 0,8-4-4 0,10 0 0 16,4 0-1-16,3 0 0 15,-1 1-2-15,1 3 1 16,5-1-1-16,7 1 1 16,3 5 1-16,9-1 0 15,14-4 1-15,6-4 1 16,3 0-2-16,6 0 1 15,4 0-1-15,8 0 0 16,7-7 0-16,5 2 0 16,9 5 1-16,-4 0 1 0,4 3 6 15,2 6 1 1,3 3 0-16,1 2 1 0,-3 1 0 16,-1 2 0-16,3 2-1 15,-2-1 1-15,-6-1-3 16,1-1 0-16,4 1-2 15,-4-5 0-15,-7-3-2 16,2-2 1-16,5 1-5 16,-5-6 1-16,-9-4 3 15,-3-1 1-15,5 3 2 16,-9 0 1-16,-16-4 3 16,-11 3 0-16,-10 1-9 0,-9 0 0 15,-8 0 1-15,-6 0 0 16,-14 1 14-16,-6 3 1 15,-3-1 9-15,-3-1 0 16,-4-2-1-16,-7 0 0 16,0 0-14-16,0 0 0 15,0 0-9-15,0-5 0 16,0 5-1644-16</inkml:trace>
  <inkml:trace contextRef="#ctx0" brushRef="#br0" timeOffset="127882.18">20410 4290 907 0,'0'0'0'0,"0"0"60"0,0 0 0 0,0 0 64 0,0 0 1 0,0 0-28 0,0 0 1 0,0 0-62 0,0 0 1 0,0 0-10 0,0 0 1 0,0 0-6 0,0 0 0 15,11 19-6-15,-4-10 1 16,1-4-3-16,5 5 0 15,3 4 2-15,3-2 0 16,6 0 9-16,3-3 0 16,4-2 0-16,1-2 1 15,6 4 0-15,2-2 0 16,-4-2-5-16,-6 2 0 0,-8 2-15 16,-2 3 0-16,-6-4-6 15,2 1 1-15,-17-9-1459 16</inkml:trace>
  <inkml:trace contextRef="#ctx0" brushRef="#br0" timeOffset="128331.42">21101 4124 1455 0,'0'0'0'15,"0"-5"3"-15,0 5 0 16,-7-7 25-16,7 7 0 16,0 0 13-16,-7-9 0 15,7 9-12-15,-12-8 0 16,1-1-2-16,1 2 0 16,1 2 1-16,9 5 1 15,-9-9-4-15,9 9 0 16,-14-3-1-16,5 3 0 15,2 0-3-15,7 0 1 16,-9 8-5-16,2 1 1 16,2 8-3-16,0 11 0 15,5 5-3-15,0 8 1 16,0 4-2-16,-4 6 0 0,2 9-1 16,-3 4 1-16,-5 0-3 15,-6-5 0-15,-6 2-2 16,0-6 1-16,0-1-2 15,1-3 1-15,0 0-1 16,-2-17 1-16,9-15-2 16,5-10 1-16,2-16-2 15,7-15 0-15,0 22-1584 16</inkml:trace>
  <inkml:trace contextRef="#ctx0" brushRef="#br0" timeOffset="129031.2">20325 4133 1321 0,'0'0'0'0,"6"6"39"0,-3 0 0 0,1 2-6 0,-3 1 0 15,3-2 3-15,-4 2 0 0,0-1-16 0,0-1 0 0,0-7-6 0,0 0 1 0,9-7-3 16,-2 2 1-16,-2-7 2 0,-1 0 0 15,-3-4 4-15,1-1 1 16,2 0 6 0,-3 1 0-16,7 0 6 0,-5-1 0 15,2-4 1-15,-5 1 0 16,0 4-3-16,0 6 0 16,0 3-7-16,0-2 0 15,0 9-5-15,0-9 1 16,0 9-6-16,0 0 0 15,0-6-5-15,0 6 0 16,0 0-2-16,7-2 0 16,6 10-2-16,3 6 1 15,3 11-2-15,-5-1 0 16,-2-3-1-16,3-1 0 16,6 1 0-16,3 3 0 15,5-6 0-15,9-15 1 0,12-6-3 16,6-23 0-16,-56 26-1581 15</inkml:trace>
  <inkml:trace contextRef="#ctx0" brushRef="#br0" timeOffset="129697.85">21110 4306 1321 0,'0'0'0'0,"0"0"42"0,0 0 0 0,0 0 32 0,0 0 0 0,0 0-11 0,0 0 0 0,0 0-36 0,27-9 0 0,-10-8-9 0,6-8 1 0,7 1-6 0,2 0 0 16,0 3-5-16,1-3 0 16,4 1-2-16,2-1 0 15,5 4 1-15,0 4 0 16,0-1 0-16,-8 5 0 15,-8 6 0-15,-9 5 1 16,-10-1-7-16,-9 2 1 16,-9 12-2-16,-12-3 0 15,21-9-1403-15</inkml:trace>
  <inkml:trace contextRef="#ctx0" brushRef="#br0" timeOffset="130265.35">21708 3612 839 0,'0'0'0'0,"18"-12"45"0,-6 3 0 0,-12 9 35 0,9-7 0 0,-9 7-23 0,9-5 1 0,-9 5-20 0,9 5 0 0,-1 4-11 0,3 3 1 16,1 3-1-16,2 6 1 15,1 0 0-15,0 0 1 0,7 6 4 16,2-1 0-16,3-5 0 16,1-4 0-16,4 2-3 15,-6-5 0-15,-6-2 3 16,-3-3 1-16,3-2-7 16,-3-2 1-16,-8-1-13 15,-2-8 0-15,-7 4-1359 16</inkml:trace>
  <inkml:trace contextRef="#ctx0" brushRef="#br0" timeOffset="130631.71">22352 3452 1411 0,'0'0'0'15,"7"7"-9"-15,0 2 0 16,-7 3 21-16,-5 4 1 16,-8 10 37-16,1 1 0 15,2-9-2-15,-3-3 1 16,-6 11 4-16,-2 4 1 16,-2 3-3-16,-2 3 1 15,0-3-13-15,1 3 1 16,-3 6-1-16,-5 1 0 15,2 11-6-15,0-1 0 16,0-1-6-16,2-5 0 16,7-2-11-16,7-7 1 0,0-2-6 15,7-3 1 1,3-5-4-16,4-7 0 0,2-9-3 16,0-7 0-16,-2-5-2 15,0 0 0-15,0 0-1646 16</inkml:trace>
  <inkml:trace contextRef="#ctx0" brushRef="#br0" timeOffset="131117.44">21765 3323 1209 0,'0'0'0'0,"0"0"51"0,7-9 1 0,-7 9 34 16,0 0 1-16,0 0 10 0,0 0 1 0,7 0-39 0,7-7 0 0,12-8-17 0,10 1 0 0,4-4-16 15,8 3 1-15,10 6-10 16,5 0 1-16,3-3-9 16,-6 4 0-16,-9 1 0 15,-11 2 0-15,-10 10 0 16,-10 2 1-16,-11-2-10 0,-15 10 1 16,6-15-1521-16</inkml:trace>
  <inkml:trace contextRef="#ctx0" brushRef="#br0" timeOffset="131798.34">20085 4029 1075 0,'0'0'0'0,"0"0"40"0,0 15 0 0,0-15 58 0,0 9 1 0,0-9 28 0,0 12 0 0,0-3-67 0,0-1 0 0,0 5-19 0,0 4 0 16,-5 7-13-16,2 9 1 15,-6 5-11-15,2 4 1 16,0 3-3-16,-2 3 1 15,0 7-4-15,0 2 1 16,4-3-2-16,3-5 0 16,6-4-4-16,1-2 0 0,4 2-2 15,7 0 0-15,1 0-2 16,6-4 1-16,4 1 1 16,4-4 0-16,6-3 0 15,4-1 1-15,5-4 2 16,3-3 1-16,4-11 1 15,4-7 1-15,-57-9-1580 16</inkml:trace>
  <inkml:trace contextRef="#ctx0" brushRef="#br0" timeOffset="132516.87">22352 2857 1119 0,'0'0'0'0,"0"-17"0"0,4 1 0 0,-3 4 21 0,-1 4 0 0,0-5 19 0,0 5 0 0,0-1-11 0,2 2 1 0,3-1 4 0,2-1 0 16,0 4 2-16,1 1 1 16,2 1-13-16,6 3 0 15,10 0 4-15,6 8 1 16,5 8 3-16,0 5 0 16,-3 5 6-16,-2 7 1 15,-6 6-5-15,0 12 0 16,3 9-6-16,-10 4 0 15,-1 5-9-15,-6 6 0 16,-3 6-2-16,-4 11 0 16,-10 7-3-16,-7 4 0 0,-11-1-2 15,-9 6 1-15,0 4 1 16,-12-1 1-16,-7-12 0 16,0-8 1-16,3-4-3 15,16-37 1-15,32-50-1532 16</inkml:trace>
  <inkml:trace contextRef="#ctx0" brushRef="#br0" timeOffset="135922.13">18674 5536 985 0,'0'0'0'0,"0"0"17"0,0 0 1 0,0 0-23 0,0 0 0 0,0 0-753 0</inkml:trace>
  <inkml:trace contextRef="#ctx0" brushRef="#br0" timeOffset="142363.04">24234 3979 1108 0,'0'0'0'0,"0"0"18"0,0 0 0 0,-2 29 10 0,1-20 0 16,-7-1-5-16,-2-4 1 0,-9-4-13 0,-3 0 1 0,8 0-8 0,-5 0 0 0,-2-4-3 15,-9-4 0-15,-6-1 1 0,-2 6 1 16,-7 3 0 0,0 6 0-16,-10 3 0 0,0 0 0 15,1 3 0-15,-3 2 0 16,1 5 0-16,-3-2 1 16,-2-5-4-16,-3-3 1 15,1-6-3-15,3 2 1 16,3 2-5-16,4-1 1 15,4-3 0-15,1 6 1 16,-5-4 1-16,2 2 0 16,-5 1 1-16,-1 5 1 15,1 2 0-15,1 2 0 16,6 4-1-16,0 0 1 16,-3-4-1-16,1 2 1 15,2-1-1-15,1-1 0 0,6 4 0 16,-2 3 0-1,7 4 1-15,0 1 0 0,1-5 1 16,-1 0 0-16,4 2 0 16,-2-1 0-16,-8 4 5 15,3-1 1-15,3-2 10 16,3 0 1-16,6 5 4 16,5 2 1-16,9 0 0 15,3 5 1-15,2-2-5 16,6 2 1-16,8-2-9 15,6-1 0-15,5-4-5 0,1 2 0 16,8 2-4-16,5 1 0 16,5-3 1-16,2-4 0 15,-1-3 1-15,1 5 1 16,3 2 0-16,6 5 1 16,3-5 1-16,11 0 0 15,15-5-1-15,2-2 0 16,-5-5 1-16,6-4 1 15,7-2-3-15,5-2 1 16,7-1-2-16,1 2 0 16,5-2 1-16,3-2 0 15,7-1 2-15,-1-1 0 16,-4-2 0-16,3 2 1 16,7-1 1-16,-1-2 1 15,-4-5 1-15,0-1 1 16,5-3-1-16,0-5 0 15,-5-3 3-15,0 0 1 0,3 0-2 16,-1-9 1 0,-8 1 2-16,-1-8 1 15,2 2-2-15,-8-7 0 0,-13-3 0 16,-6-2 0-16,0-7 0 16,-5 3 1-16,-11 4-4 15,-10 2 1-15,-11-6 8 16,-7 1 0-16,-11-4 4 15,-8-6 1-15,-9-2-3 16,-9-3 1-16,-4-2-2 0,-10-1 1 16,-3 2-3-16,-10-2 1 15,-6 2-4-15,-10-6 0 16,-8-2-2-16,-11 2 0 16,-5 6-5-16,-5 9 0 15,-7 6-1-15,-11 1 0 16,-9 4-3-16,-7 8 0 15,-5 3-3-15,-4 5 1 16,-10 2-2-16,-4 7 0 16,1 7-1-16,-3 0 1 15,6 3-1-15,3 2 1 16,4 3-1-16,7 10 1 16,111-13-1609-16</inkml:trace>
  <inkml:trace contextRef="#ctx0" brushRef="#br0" timeOffset="149029.66">13326 8783 1063 0,'0'0'0'0,"0"0"23"0,5 20 0 0,-5-20 27 0,4 7 0 0,-4-7-4 0,0 0 0 0,0 0-4 0,0 0 0 0,0 0-19 0,0 0 0 16,0 0 2-16,0-7 0 15,0 7 4-15,0 0 1 16,0 0 3-16,0 0 0 15,9 0 0-15,-9 0 1 16,5 4-4-16,-5-4 1 16,18 14-6-16,-8-2 1 15,6 3-6-15,-2-3 0 16,-1 2 2-16,1-3 1 16,-4-6 0-16,3-2 0 15,-3-1-2-15,3-2 0 16,-5-2-2-16,1-1 1 15,-3-1-2-15,-6 4 1 16,8-8 0-16,-4-10 1 16,1-11-2-16,-3-4 1 0,2 5 1 15,4-1 0-15,10-9 1 16,8-2 1-16,3-5-2 16,8-2 0-16,3-4-3 15,8-5 0-15,0-1-6 16,-4 3 0-16,-44 54-1728 15</inkml:trace>
  <inkml:trace contextRef="#ctx0" brushRef="#br0" timeOffset="150561.94">9483 8346 1276 0,'0'0'0'0,"0"0"49"0,0 0 1 0,0 0 15 0,0 0 1 0,0 0-15 0,0 0 0 0,0 0-20 0,0 0 0 16,0 0-11-16,0 0 1 16,-21-20-5-16,21 20 1 15,-9-5-4-15,9 5 1 16,0 0-2-16,0 0 0 15,0 0-2-15,9 1 1 16,-1 6-3-16,6 2 1 16,8 6-1-16,1-1 0 15,-4 5 0-15,-3-7 0 0,-2-3-1 16,-5 0 1-16,5-6 3 16,3-6 0-16,3-15 5 15,3-13 0-15,3-12 1 16,3-9 0-16,6-7 0 15,9-1 1-15,7-3-3 16,2-8 1-16,-53 71-1542 16</inkml:trace>
  <inkml:trace contextRef="#ctx0" brushRef="#br0" timeOffset="158361.12">5708 12673 1187 0,'0'0'0'0,"-32"14"43"0,0 0 1 0,-3 1 18 0,0 2 0 0,0-1-26 0,-2-2 1 0,-15-2-26 0,0-2 1 0,-8-6-3 16,7 4 1-16,3 8-5 15,10 1 1-15,3 2-3 16,1 0 0-16,8 0-1 16,-4 4 0-16,2 1 2 15,7 6 1-15,4 6 3 16,7 5 0-16,1-2 1 16,4 6 0-16,5 5 0 15,4 5 1-15,5 9-2 0,4 2 0 16,3-2-3-16,7 0 1 15,2 0-2-15,0 0 0 16,5 0 1-16,2-2 1 16,5-3-3-16,6-2 1 15,5-3-1-15,12-4 0 16,5 2-1-16,6 2 0 16,-5 5-1-16,-3-6 1 15,-1-6 0-15,7 1 0 16,11 1-1-16,-2-4 0 15,-4-9 1-15,-3-1 0 16,3-1-1-16,13-2 1 16,10-10 1-16,-1-3 0 15,-11-2-1-15,-2-3 0 16,5-7-1-16,8-3 0 16,5-6 0-16,-8-2 0 15,-1 3 1-15,9-1 0 0,7-1 2 16,-4-3 1-1,-10-1 0-15,5-1 1 0,7-1 0 16,0 0 1-16,-12 1 4 16,1-4 1-16,6-6 7 15,-4-2 1-15,-3-3 4 16,-2-5 1-16,-4-6-8 16,4-3 0-16,9-1-3 15,-9-5 0-15,-18-7-4 16,-5-5 1-16,-7-3-2 15,2 5 1-15,-2-1-3 16,-5 4 0-16,-2 0-2 0,-7-7 0 16,-11-7 2-16,-7-2 0 15,-7 2 1-15,-7 3 1 16,-5 2 2-16,0 1 0 16,-7 4-1-16,-4 5 1 15,-7 1-1-15,-5 3 1 16,-12 2-3-16,-10 6 0 15,-10 3 0-15,-12 4 0 16,-11 3-2-16,2 2 1 16,-1 3-1-16,-5-1 1 15,-11-2-1-15,-12-3 1 16,1 0-2-16,-7 2 1 16,-11-7 0-16,-2-1 0 15,1-3 1-15,-6 1 1 16,-11 0 1-16,-3 1 0 0,7 0 2 15,-5 3 0-15,-15 0 0 16,1 0 0-16,1 0-1 16,2 10 1-16,6 5 0 15,-6 6 1-15,-12 6-2 16,-7 10 1-16,8 11-3 16,2 11 1-16,8 12-3 15,-3 9 0-15,-10 11-2 16,4 8 1-16,8 11-2 0,6 4 1 15,7 1-1-15,3 7 0 16,5 8-1-16,17 1 1 16,15-4-3-16,21-3 1 15,22-6-5-15,16 3 0 16,11 1-13-16,12-18 0 16,10-72-1715-16</inkml:trace>
  <inkml:trace contextRef="#ctx0" brushRef="#br0" timeOffset="162261.09">17256 13607 940 0,'0'0'0'0,"0"0"48"0,0 0 0 0,0 0 43 0,0 0 0 0,2-17 1 0,-2 17 0 0,7-7-35 0,-7 7 0 0,0 0-19 16,0 0 0-16,0 0-9 15,0 0 0-15,0 0-3 16,0 0 1-16,0 0-5 16,0 0 1-16,0 0-3 15,0 0 0-15,0 0-4 16,0 0 1-16,12 2-5 0,2 0 0 15,4-2 0-15,5-4 1 16,5-4 1 0,6-10 1-16,5-6 0 0,5-5 1 15,5-4-2-15,4-7 0 16,-2 0-2-16,-3 0 1 16,-6 2-2-16,-3 7 0 15,-2 9-9-15,-37 22-1508 16</inkml:trace>
  <inkml:trace contextRef="#ctx0" brushRef="#br0" timeOffset="164527.59">27093 13829 1321 0,'0'0'0'0,"0"0"27"0,0 0 1 0,0 0 210 16,0 0 0-16,0 0-193 0,0 0 0 0,0 0-19 0,0 0 0 0,0 0-11 16,0 0 1-16,0 0-5 15,0 0 0-15,0 0-3 16,0 0 0-16,0 0 0 15,0 0 1-15,0 0-2 16,6 22 1-16,-8-8-2 0,4 2 0 16,1-1-1-16,2 3 0 15,3-3-1-15,4-4 0 16,9-8-1-16,13-10 1 16,10-12-2-16,14-9 0 15,19-11 2-15,12-12 0 16,6-13 2-16,-2-5 0 15,-93 69-1623-15</inkml:trace>
  <inkml:trace contextRef="#ctx0" brushRef="#br0" timeOffset="176292.43">15092 13227 1433 0,'0'0'0'0,"-21"-19"-1"0,5 1 0 0,3-1 57 0,-1-1 0 0,-3-3 126 0,-6 2 1 0,5 2-144 0,-3 5 1 0,-13-1-8 0,-3 3 0 16,2 0-4 0,-5-1 1-16,-1 3-10 0,-5 1 1 15,2 3-3-15,-2 2 1 16,-1 1-5-16,-5-3 0 16,-6-2-2-1,-5-1 1-15,-1-3-2 0,-3 3 0 16,4 4 15-16,1 0 1 15,0-4-6-15,-5 1 0 16,-9 2-7-16,4 6 1 16,8 6-4-16,3 4 0 15,4 4 2-15,-4 0 0 16,-12 0-8-16,-1 3 1 16,4 4-4-16,10 1 0 15,3 1 1-15,6-6 0 0,0 0 1 16,-2-1 1-16,-2-2-3 15,1-1 1-15,4 5-2 16,6-4 0-16,7-2 0 16,7 0 0-16,7 3-1 15,4-1 0-15,-4 5-1 16,5-1 0-16,2 1-3 16,6 3 1-16,-3 6 0 15,5 1 1-15,-1-5-5 16,2 1 1-16,5 4-5 0,2-1 1 15,0-2-11 1,-2-5 1-16,4 3-4 0,1 5 1 16,1-5 1-16,1 6 0 15,8 3 6-15,-3 3 1 16,3-3 4-16,-3-5 0 16,2-4 3-16,-1-2 0 15,7 1 2-15,-1-1 1 16,1 1 2-16,0 1 0 15,8 0 1-15,2 2 1 16,4-1 0-16,0-1 1 16,-2-2-1-16,3-1 0 15,6 0-1-15,-2-2 0 16,-5-4-1-16,-4 3 1 16,7-3-1-16,2 3 1 15,2-8 1-15,7 0 0 16,4 1 0-16,4-1 1 15,10-1 0-15,-1-2 0 0,-5-2-3 16,1-2 1-16,-1 1-1 16,9 1 1-16,10-3 1 15,-2 1 1-15,-5-1-1 16,-1-2 1-16,1-2 0 16,8 2 0-16,3 4 0 15,0-1 0-15,-3-3 0 16,-2-2 1-16,-4 1 0 15,6 1 0-15,8 3 0 0,-1-1 0 16,-13-2 0-16,0 2 0 16,4 3 0-16,0 0 1 15,11 2-1-15,-5-4 1 16,-6 3 0-16,-3 2 1 16,8 3 0-16,2 2 0 15,5 0 1-15,-2-3 0 16,-5-7 2-16,1-1 0 15,8 3 1-15,0-3 0 16,-8 0 0-16,0-4 1 16,-5-3-2-16,4 0 1 15,7 3-2-15,-1-2 0 16,-15-2-2-16,1-7 0 16,-6 0 2-16,3 0 0 15,6 3-1-15,-5-4 0 16,-8-3 1-16,-12-4 1 0,-7-3 1 15,-3 0 1-15,-8-1 1 16,1-4 1-16,-2 1 1 16,-9 2 1-16,-6 4-1 15,-8-1 1-15,2-1 1 16,-6-4 0-16,-7-1-1 16,-5 3 0-16,-5-3-1 15,-8 1 1-15,-4-1-8 16,-3-4 1-16,-3-4-3 15,0 1 0-15,-3 0-1 16,-1-1 0-16,-6 1 1 0,-4-4 1 16,-8 2 3-16,-4 0 1 15,-2 0 3-15,-2 0 0 16,2 0-3-16,-2 1 0 16,-9 3 1-16,-5 1 1 15,-7 4 0-15,-2 3 1 16,3 3 15-16,-4 6 1 15,-10-1 10-15,-6 6 0 16,-1 2 4-16,-5 5 1 16,-7 3 1-16,-7 4 0 15,2 5-28-15,-4 3 1 16,-10 2-10-16,-7 4 0 16,1 5-4-16,1 1 1 15,-4 2-1-15,-4 1 0 16,6 2-1-16,12-4 1 15,10-1-1-15,8-1 0 16,1-4-1-16,8-1 0 0,13-2 1 16,17 1 0-16,11-1 0 15,19 0 1-15,17-5-1 16,9-2 1-16,2-2-1 16,3 0 1-16,0 0-2 15,0 2 1-15,4 2-2 16,3 3 0-16,2-4-1 15,0 13 0-15,0-21-2010 16</inkml:trace>
  <inkml:trace contextRef="#ctx0" brushRef="#br0" timeOffset="179142.76">6080 12742 1310 0,'0'0'0'0,"-19"-10"66"0,5 1 1 0,-2 6 19 0,-4-1 1 0,-6 2-39 0,-6 8 1 16,-8 1-31-16,-6 3 0 15,-4 0 0-15,-4 1 0 16,-5 1-9-16,5 3 0 15,4-3-4-15,1 4 1 16,-9 3-2-16,0 2 1 16,-2 1-3-16,5 3 1 15,5 1-2-15,10 1 1 0,3 3-1 16,3 1 1-16,6 2-1 16,9 3 1-1,3 4-1-15,7 3 0 0,7 6 1 16,-1 4 1-16,3 1-1 15,3 3 1-15,6 0-1 16,5 0 1-16,6 2 0 16,6 3 0-16,6 2-1 15,7-1 0-15,12-5-1 16,3-4 0-16,14-7-1 0,-1-6 1 16,-4-3-1-16,1-1 1 15,11-4-1-15,7 0 0 16,6 3-1-16,2-1 1 15,-6-8-1-15,3 1 1 16,20 5-1-16,-3-4 0 16,-14-3 0-16,6-3 0 15,11-3 0-15,-1-2 1 16,-7-4-1-16,3-6 0 16,2-4 0-16,6-4 1 15,-6-4-1-15,-2-4 1 16,2-6 0-16,2-4 0 15,1-2 0-15,-8-5 0 16,-4-2 0-16,1-3 0 16,6-3 0-16,-7-3 1 15,-17-2 0-15,-2-2 0 16,-4-3 1-16,0-4 0 0,1-5 0 16,-6-1 0-1,-11-3 1-15,-6 1 0 16,-12-2 1-16,-6 0 1 0,-7 3 1 15,-8 2 1-15,-8 0 0 16,-9 2 1-16,-5 2-2 16,-7-1 1-16,-4-3-2 15,-14 2 1-15,-7 5 2 16,-13 5 0-16,-13 2 2 16,-9 2 0-16,-8 1 3 0,1 2 1 15,-2 4 1-15,-8-1 0 16,-8-1 4-16,-1 0 1 15,4 10 1-15,-1 8 1 16,-13-3-4-16,8 7 1 16,13 8-2-16,6 6 1 15,2 2-1-15,10 7 0 16,9-2-1-16,16 3 1 16,18 3-6-16,24 6 0 15,16 9-9-15,23-6 0 16,-37-27-1709-16</inkml:trace>
  <inkml:trace contextRef="#ctx0" brushRef="#br0" timeOffset="185690.81">11204 16889 1019 0,'0'0'0'0,"0"0"49"0,0 0 1 0,0 0 55 0,0 0 1 0,0 0-23 0,0 0 1 0,-19 10-33 15,19-10 0-15,-9 2-20 16,9-2 1-16,-12 1-5 16,12-1 1-16,0 0-3 15,-6 7 1-15,6 0-4 16,0 5 0-16,0 7-4 16,6 7 0-16,11 4-8 15,1-3 0-15,-4-4 3 0,4-4 1 16,-4-2-1-16,3-5 1 15,-6-5-5-15,1-3 1 16,-3-4-1-16,-4-2 0 16,3-3-3-16,2-11 0 15,2-17 2-15,4-10 0 16,-3-9 3-16,-1-8 1 16,2-11 5-16,4-4 0 15,1 4 10-15,8 4 0 16,8 1-2-16,7 2 0 15,11 0-11-15,12 9 1 16,15 10-3-16,-17 7 0 16,-63 38-1662-16</inkml:trace>
  <inkml:trace contextRef="#ctx0" brushRef="#br0" timeOffset="188706.97">14766 16965 996 0,'0'0'0'0,"0"0"10"0,0 0 1 0,0 0 36 0,0 0 0 0,0 0 11 0,0 0 0 0,19 1-14 15,-19-1 0-15,5 4-17 16,-5-4 0-16,14 7-2 15,-1 0 1-15,-1 1-5 16,2 4 1-16,-2 4 7 0,4 1 0 16,-2-1-4-16,-1-2 1 15,-1 0-1-15,2-2 0 16,-5-5 0-16,0-4 0 16,5 1-1-16,0-4 0 15,0-11 0-15,7-15 0 16,4-19 0-16,7-10 0 15,3-11 5-15,2-5 1 16,4-2-2-16,3 11 0 16,5 17-4-16,-13 11 1 15,-36 34-1510-15</inkml:trace>
  <inkml:trace contextRef="#ctx0" brushRef="#br0" timeOffset="200888.99">26047 14265 1422 0,'0'0'0'0,"0"0"55"0,0 0 1 0,0 0 28 0,0 0 0 0,0 0-29 0,0 0 1 15,0 0-32-15,0 0 1 16,-28-26-13-16,5 9 1 15,-9-7-5-15,-1-1 1 16,-6 1-4-16,-5 3 0 16,-7 2 1-16,-7 4 0 15,-9 3 0-15,-4 5 1 16,-1 8-1-16,-4 6 1 16,-5 5 0-16,-4 2 0 15,-7 0-1-15,4 2 0 16,9 1 0-16,1-3 0 15,-1-7 0-15,-1-2 1 0,3-2 1 16,6-3 0-16,11-1 0 16,6 1 1-16,-5 5-2 15,1 0 0 1,0-1 3-16,0-1 0 0,0-3 1 16,3 2 1-1,6 8-4-15,-1 2 0 0,-1 2-3 16,-2 2 1-16,0-4-2 15,0 2 0-15,0-2-1 16,4 0 0-16,5 5-1 16,3 2 0-16,4 2-1 0,4 1 0 15,3 3 0-15,0 1 0 16,2 1 3-16,3 4 0 16,2 4 5-16,-5 5 1 15,-2 3 4-15,1 4 0 16,7 1-5-16,-1 4 1 15,1 4-4-15,1 4 0 16,7 4-3-16,2 4 1 16,1-8-2-16,2-3 0 15,4-3-1-15,5-2 0 16,7-2-1-16,4 0 1 16,3 2-1-16,0-3 0 15,7-6 0-15,7 0 0 16,9 6 0-16,4-1 0 15,3-3-1-15,-2-7 1 16,6-5-1-16,3-5 0 16,7-4 0-16,9-5 0 15,15-5 0-15,-1-2 0 0,0 2 0 16,3-2 0-16,12-5 0 16,4 0 0-16,3 1 0 15,1-1 1-15,3-3-1 16,4 1 0-16,2 4 0 15,-2-2 0-15,-5-4-1 16,2-6 0-16,5-6 1 16,-4-1 1-16,-7-1-1 0,4 3 0 15,9-5 1-15,-2 0 0 16,-6-3 0-16,1 0 0 16,3-3 0-16,0 4 1 15,-5-3 0-15,0 1 0 16,1 0 2-16,-4 0 1 15,-17-1 0-15,-5 1 1 16,-1 0 1-16,-4-2 1 16,-4-4 5-16,-7-6 0 15,-14-8-2-15,-8-2 1 16,-8-6-1-16,-7 0 0 16,-7 0 1-16,-5 0 0 15,-2-6 1-15,-5 1 1 16,-12-2-2-16,-3-1 1 15,-3-4-3-15,-3-1 1 16,-7 3-2-16,-6 1 1 16,-3 1 1-16,-4-1 0 15,-3 0-2-15,-6-8 0 0,-8-5-2 16,-6-3 1-16,-3-2-2 16,-2-1 1-16,0 6-2 15,-9-1 1-15,-7 2-2 16,-5 7 1-16,-9 11-1 15,-3 10 0-15,-6 10-1 16,-9 4 0-16,-12 10-1 16,-5 6 1-16,-2 4-2 15,4 8 1-15,5 6-1 0,1 5 1 16,4 6-1-16,7 2 1 16,11 8-1-16,10 10 0 15,11 15-4-15,2-1 0 16,72-55-1875-16</inkml:trace>
  <inkml:trace contextRef="#ctx0" brushRef="#br0" timeOffset="204555.4">23698 18245 899 0,'0'0'21'0,"0"0"0"0,-14-22 21 0,10 13 1 0,2 0-3 0,1 3 1 0,1 6 3 0,0 0 0 15,-6-7-16-15,6 7 1 16,0 0-8-16,0 0 1 16,0 0-6-16,0 0 1 15,-8-4-2-15,8 4 1 0,-6-7 5 16,6 7 1-1,-10-10-4-15,3 3 1 0,-4-3 3 16,0-3 1-16,3 1 0 16,1 2 1-16,0 3-3 15,-1 4 0-15,8 3-4 16,-12-7 1-16,2 3-1 16,-3 2 0-16,-3 1-3 15,-3-1 0-15,-4-1-3 16,-5-1 0-16,-4-1-1 0,0-4 0 15,2-3 4-15,0 0 0 16,0 2-1-16,0 1 0 16,2 0-1-16,-4 2 1 15,6 6-4-15,-1 1 1 16,-1 1 4-16,-4 3 0 16,2 1 0-16,-3 2 1 15,-6 3-2-15,0 2 1 16,6 1-2-16,5-3 1 15,3-3 0-15,2-2 0 16,0-1-5-16,2-4 1 16,9-2-2-16,-3 0 0 15,0 4-3-15,-1 0 0 16,3-2 1-16,3 1 1 16,-3 1-2-16,-2 1 1 0,-1 1-3 15,0 1 0 1,0 4 0-16,-2-1 1 0,-5 3-1 15,0-3 0-15,-3-1 0 16,1-1 0-16,9-3-1 16,-3 0 1-16,-6 3-1 15,1 1 0-15,2-2 0 16,8-3 0-16,0-2-1 16,2 3 1-16,-2 4-1 15,-2 2 1-15,7-3 0 16,2 1 0-16,-5 4 0 15,-1 3 0-15,-1 3 2 0,0 0 0 16,0-1 7-16,2-2 1 16,1-2-5-16,0 2 0 15,-1 3-6-15,-2 0 1 16,2-1-2-16,1-2 1 16,4-4-3-16,2 0 0 15,-8 3-3-15,3 0 0 16,1 1-3-16,4 0 0 15,3-2 1-15,2-1 0 16,0-1 0-16,0 4 0 16,2 1 0-16,3 3 1 15,2 1-1-15,0 1 1 16,0 1-1-16,0-2 0 16,0-1 1-16,0-1 1 15,2 0 0-15,3 1 1 0,-3-3 1 16,2 1 1-16,1-1 1 15,2 3 0-15,-1-1 0 16,-1-2 1-16,0-1-1 16,2-3 0-16,2-4 1 15,2-2 0-15,7 2 0 16,3 0 0-16,-2-2 0 16,3-2 1-16,8 1-1 15,-6 1 1-15,-8 0 0 16,4 0 0-16,1 4-1 0,-2 0 1 15,-8-1-2-15,0 1 1 16,5 0-3 0,0-1 1-16,-6 1 1 0,1-2 0 15,3-4 1-15,5-3 1 16,4-3 0-16,-1-2 0 16,-5-2 1-16,5 0 0 15,2-2 0-15,1 0 1 16,-5 4 1-16,-3 2 1 15,6-1 2-15,-5 1 0 16,-7 1-1-16,1 4 1 16,9 3 0-16,-5 0 0 15,-2-1-1-15,-1-3 0 16,-3-1-1-16,1 0 1 16,0 0 1-16,1-1 0 15,-1-6 0-15,5 0 0 16,-6 3 1-16,3 1 0 15,-1-2 1-15,0-2 1 0,1 2-1 16,-1-1 1-16,1 1-3 16,-1 0 0-1,0 0 0-15,-1 1 0 0,0 1 1 16,-1-1 1-16,-4-1 1 16,1-5 0-16,3-2 0 15,-1 0 1-15,-3 3-3 16,-3-1 1-16,3-4-4 15,-1 0 0-15,-3 2-4 0,-2 0 0 16,0 0 0-16,-2 0 0 16,1-1 0-16,-3 3 0 15,-1 1 0-15,0 1 0 16,-1-4 1-16,3-4 0 16,-4 0 1-16,0 1 0 15,0-6 2-15,-4-1 0 16,1-1 0-16,-1 2 0 15,1-1-3-15,1-2 0 16,2 1 2-16,-2 1 0 16,-1-3 1-16,-1 1 1 15,1 5 1-15,1 5 1 16,2 4 2-16,-2 1 0 16,-1-1 2-16,-3-1 0 15,-1 1 3-15,-2 0 0 16,-1-1-1-16,-3-3 1 15,-1-3-2-15,4 0 1 0,-3 1-6 16,1-8 0-16,12 24-1746 16</inkml:trace>
  <inkml:trace contextRef="#ctx0" brushRef="#br0" timeOffset="205739.28">21772 17290 1388 0,'0'0'0'0,"0"0"61"0,0 0 0 0,0 0 44 0,0 0 1 0,0 0-33 0,0 0 1 15,0 0-37-15,0 0 0 16,0 0-16-16,0 0 1 16,0 0-8-16,0 0 1 15,0 0-7-15,30 36 1 16,-13-10-6-16,1 0 0 16,0-1-1-16,-3-5 0 15,1-4 1-15,0-7 0 16,-2-8 1-16,4-11 1 15,5-18 0-15,3-15 1 16,6-21 2-16,3-14 0 16,8-14 7-16,1-8 0 0,2-7 5 15,1-1 1-15,6 4-3 16,4 6 1-16,4 3-5 16,-9 8 0-16,-52 87-1679 15</inkml:trace>
  <inkml:trace contextRef="#ctx0" brushRef="#br0" timeOffset="208537.59">20384 17726 1508 0,'-15'-21'126'0,"-18"-15"1"0,-1 1-35 0,-1 11 1 0,9 9-53 0,1 4 1 0,0 4-17 0,-3 7 0 15,-2 4-6-15,2 1 0 16,3-2-6-16,2 1 0 15,2 5-3-15,-2 1 0 16,-2-1-2-16,4-3 0 16,0 3-1-16,-2 3 1 15,-9 0-2-15,2 0 1 0,11 1-2 16,-2-1 1-16,0 3-2 16,1-1 0-16,10-5 0 15,-1 1 0-15,8 6-1 16,3 5 0-16,1 4-1 15,6 1 0-15,4-3-1 16,3-2 1-16,4 3-1 16,-1 0 0-16,-3-3 0 15,1-2 0-15,2 2 0 16,4 3 0-16,-5 2 0 16,0 0 0-16,2-4 0 15,-4 3 0-15,0 2-1 0,-2-3 1 16,-3-10 0-16,0-2 0 15,7 4-1-15,1 0 1 16,-1-3-1-16,0-4 1 16,5-4-1-16,6-1 1 15,6 1-1-15,4 0 1 16,2-1 0-16,2-3 0 16,-6 3 0-16,2 3 0 15,-5 0 0-15,1 0 0 16,1-1 0-16,-6 0 0 15,2-3 0-15,2-1 0 16,7 3 0-16,1 0 0 16,3-5 0-16,-1-1 0 15,2-3 0-15,-7-1 0 16,-2-4 0-16,-3-1 0 16,0-2 0-16,-6-2 0 0,2 0 0 15,1 2 0-15,1-2 0 16,1 2 0-16,-1 3 0 15,0-3 0-15,0-5 0 16,2 1 0-16,-4 6 0 16,1 0 0-16,-3-3 0 15,-1 1 1-15,-4 2-1 16,-3 1 1-16,-3 1-1 16,0-1 1-16,-5-1-1 0,-1 1 1 15,0 0-1 1,0 2 1-16,-2 0-1 0,0 1 1 15,0-1 0-15,-7 7 0 16,10-11-1-16,-10 11 1 16,7-7-1-16,-7 7 1 15,6-8-1-15,-6 1 1 16,1-2-1-16,-1-1 1 16,-1-2 0-16,-3-4 0 15,-3-5 0-15,-2 0 1 16,0 4 1-16,-3-2 0 15,-6-7 0-15,1 0 0 16,-1 2 1-16,-7-2 1 16,-8-5 0-16,-6-2 1 15,-1 0-1-15,-3 5 0 16,-1 2 0-16,-3 2 1 16,1 2-1-16,-4 3 1 0,4 1-1 15,-6 5 0-15,-8 0-1 16,-7 3 1-16,0 0-1 15,-1 3 1-15,5 5-2 16,-1 4 0-16,-3 5 0 16,-3 3 1-16,-1 4-1 15,6 3 0-15,7 4-1 16,7 1 1-16,7 3 0 16,3 1 0-16,2 1-2 15,6 1 1-15,5-4-2 16,5-1 1-16,1 1-1 15,-6-22 0-15,28-2-1768 0</inkml:trace>
  <inkml:trace contextRef="#ctx0" brushRef="#br0" timeOffset="212004.27">25144 10153 1534 0,'0'0'0'0,"0"0"33"0,0 0 0 0,0 0 36 0,0 0 1 0,11 42-4 0,-6-6 0 16,6 6-28-16,1 8 0 15,2 14-16-15,-1 15 1 16,-5 15-11-16,-1 8 0 15,2 4-2-15,4 3 0 16,2 5-3-16,1-3 1 16,-2-15-3-16,2-7 1 15,4-6-2-15,-1-12 1 16,0-6-2-16,-3-18 0 16,-3-19 0-16,-6-11 0 15,-5-8-1-15,-2-9 0 16,10-9 0-16,-3-20 1 15,-2-27 1-15,1-13 0 16,-3-12 0-16,-1-9 1 16,-4-12 0-16,-5-6 1 0,-3-4 1 15,-3-1 1-15,-3 4 1 16,-3 4 0-16,-6 6 2 16,-5 9 0-16,-5 9 1 15,-2 7 1-15,0 4-3 16,2 5 0-16,5 6 5 15,5 12 0-15,7 12-3 16,6 9 0-16,5 4-1 16,5 3 0-16,9 3-4 15,7 1 0-15,6 6-3 0,6 9 1 16,10 4-5-16,-1 6 0 16,-2 9-2-16,-1 3 1 15,-5 10-2-15,-5 4 0 16,-6 7-2-16,-7 7 1 15,-4 4 1-15,-3 0 0 16,-4-6 1-16,-1-6 0 16,-1-6 1-16,1-3 0 15,-1-4 0-15,1 1 1 16,-1 1 0-16,1-2 0 16,-1-8 0-16,1 2 1 15,-3 4 1-15,3-1 0 16,-4-7 2-16,2 2 0 15,-1 7 1-15,1-2 0 16,3-9-1-16,2-5 0 0,0-3-1 16,2-1 1-16,5 3-3 15,5-1 1-15,8 1-2 16,6-3 0-16,4-3 0 16,5-1 0-16,6-4 0 15,5 3 0-15,5 1 0 16,5 1 1-16,6-2 0 15,-2-3 0-15,-10 0-1 16,-6 2 1-16,-6 0-1 16,-4 0 0-16,-6 3 0 15,-5 0 0-15,-7 0-1 0,-2-3 1 16,-2 3-2 0,-4 0 0-16,-8-5 0 0,1 9 1 15,-1-9-1743-15</inkml:trace>
  <inkml:trace contextRef="#ctx0" brushRef="#br0" timeOffset="212671.03">25264 9558 1343 0,'0'0'0'0,"-14"10"15"0,0-1 0 0,0-2 1 0,2-2 0 0,1-2 28 0,4 1 0 0,0-4-2 0,7 0 1 16,-7-12 4-16,10-4 1 15,10-6-8-15,8-8 1 16,5-1-7-16,6 2 1 15,3 1-5-15,1 2 0 16,-3 5-6-16,-1 1 1 16,0-1-1-16,-1 9 0 15,-4 12-9-15,-1 3 0 16,-1 8-7-16,-2 2 0 16,-2 5-3-16,-3 6 1 15,-4 11-1-15,-7 1 0 16,0 4 1-16,-4-2 1 15,-1-4 0-15,0-2 0 16,0-3-1-16,7-8 0 16,3-6-1-16,13-10 1 15,13-13-3-15,8-16 1 0,4-18-2 16,6-12 1-16,8-8 3 16,6-9 0-16,10-5 0 15,-6 0 0-15,-16 3-2 16,-9 11 0-16,-8 17-5 15,-13 3 1-15,-28 42-1605 16</inkml:trace>
  <inkml:trace contextRef="#ctx0" brushRef="#br0" timeOffset="213287.63">26986 9025 1523 0,'0'0'0'0,"-6"29"38"0,-1 9 1 0,4 9-5 0,3 14 1 0,2 13 6 0,-1 4 0 0,1 5-17 0,3 4 1 0,-1 6-8 0,5 2 0 16,0-7-5-16,-1-10 1 15,5-10 0-15,3-6 0 16,1-5 4-16,1-8 0 16,1-13 2-16,3-10 1 15,-3-7-5-15,2-14 0 16,7-22-2-16,-1-19 0 15,-27 36-1524-15</inkml:trace>
  <inkml:trace contextRef="#ctx0" brushRef="#br0" timeOffset="213571.04">27614 8902 1747 0,'0'0'0'16,"0"0"5"-16,0 0 1 0,0 0 8 16,7 21 1-16,-2 17 35 15,-3 14 0-15,-4 15-16 16,-1 15 0-16,-5 14 2 16,0 7 0-16,-3-3 3 15,2 0 1-15,2 2-12 16,4-8 1-16,8-27-12 15,4-20 0-15,-4-21-9 0,0-10 1 16,2-6-3-16,0-3 0 16,-7-7-1676-16</inkml:trace>
  <inkml:trace contextRef="#ctx0" brushRef="#br0" timeOffset="214020.41">27240 9579 1724 0,'0'0'0'16,"12"-4"-2"-16,11-1 0 16,21 2 2-16,6-1 0 0,8-3 0 15,2-3 0-15,-2-9 14 16,-3-5 1-16,3-11 29 15,-2-7 0-15,4-8 17 16,4-5 1-16,4-8-10 16,-2 1 1-16,-12 5-16 15,-6 7 1-15,-6 12-7 16,-6 7 0-16,-8 17-4 0,-5 9 1 16,-2 10-9-1,-2 12 0-15,-1 16-6 0,-4 10 1 16,-3 7-4-16,-2 4 0 15,-1 3-3-15,3 2 0 16,3-2-3-16,4-5 1 16,3-7-1-16,2-9 1 15,0-11 2-15,1-13 0 16,6-4-1-16,0-15 1 16,0-6-2-16,-3-15 1 15,-2-10-1-15,-10-16 0 16,-15 54-1822-16</inkml:trace>
  <inkml:trace contextRef="#ctx0" brushRef="#br0" timeOffset="214221.23">28206 8700 1769 0,'0'0'0'0,"0"0"8"0,0 8 1 0,0-8 43 0,4 12 0 0,5 6-30 0,1-1 1 0,1 2-19 15,-2-23 0-15,-9 4-1462 16</inkml:trace>
  <inkml:trace contextRef="#ctx0" brushRef="#br0" timeOffset="-214559.35">28841 9108 1511 0,'0'0'0'16,"0"0"66"-16,0 0 1 16,0 0 0-16,20 17 1 15,-4-12-28-15,7-5 1 16,5-8-24-16,4-10 0 16,-1-14-6-16,-1-5 0 15,-2-1-4-15,-1-7 0 16,-1 0-4-16,-3 0 0 15,-5 0 3-15,-6 2 1 0,-6 0 7 16,-8 5 1-16,-10 8 8 16,-8 2 1-16,-5 6 2 15,-5 5 0-15,-7 11 3 16,-1 10 0-16,-3 8-7 16,0 9 1-16,1 7-7 15,5 4 0-15,8 5-5 16,8 9 1-16,6 3-6 0,10 1 0 15,8-5-4 1,11-3 1-16,9-9-3 0,6-8 1 16,5 0 0-16,1-10 1 15,2-10 0-15,-6-8 1 16,-10 1 0-16,-5-1 0 16,-2-4 2-16,-4 2 1 15,-5 5 1-15,-7 0 0 16,7 3-1-16,-5 14 1 15,-2 16 0-15,-4 16 0 16,1 15-2-16,-4 12 0 16,-2 7-2-16,2 5 0 15,5 11-1-15,2 0 0 16,4-13 0-16,3-8 0 16,3-23-1-16,1-13 0 15,-4-18-1-15,-2-12 1 16,-1-5-1-16,-1-14 1 0,1-10-1 15,-6-14 0-15,-9-7-2 16,-3-12 0-16,14 50-1756 16</inkml:trace>
  <inkml:trace contextRef="#ctx0" brushRef="#br0" timeOffset="-214042.33">29371 7897 1758 0,'0'0'0'0,"1"-6"13"0,-1 6 0 0,6-8-6 0,-6 8 0 0,-9 22 24 0,-2 2 1 0,-1 8-8 0,3 6 0 0,7 7 1 0,4 8 1 16,3 15-4-16,4 13 0 15,2 19-4-15,-1 11 0 16,-3 9-3-16,0-1 0 16,0 2-1-16,4-7 1 15,3-25-2-15,4-17 0 16,-1-15-3-16,-1-15 0 15,0-20 2-15,4-11 1 16,4-15 2-16,6-13 0 0,7-23 1 16,2-6 0-16,3-12 0 15,4-2 1-15,2-2 3 16,-2-1 1-16,-4 4 1 16,-1 6 0-16,-3 16-2 15,0 17 1-15,-1 16-4 16,0 16 0-16,1 16-4 15,-1 10 0-15,-1 16-4 0,-3 3 1 16,-3-2-8-16,-2-3 0 16,-1-5-2-16,-4-26 0 15,-23-21-1856 1</inkml:trace>
  <inkml:trace contextRef="#ctx0" brushRef="#br0" timeOffset="-210293.09">19824 15739 1388 0,'0'0'0'0,"0"0"46"0,0 0 1 0,0 0 67 0,0 0 0 0,0 0-34 0,0 0 0 0,-17 7-44 0,17-7 1 15,0 0-13-15,0 12 1 16,5 2-7-16,11 11 0 16,7 11-4-16,3 11 1 15,2 10-1-15,-1 7 0 16,-2 7 0-16,1 7 1 0,4 6-8 16,-5 6 0-16,-1 6 0 15,1-1 1-15,2-2 0 16,-1 2 1-16,1 6-1 15,-1-6 1-15,4-5 0 16,3-7 0-16,5-5-9 16,-3-4 0-16,-35-74-1646 15</inkml:trace>
  <inkml:trace contextRef="#ctx0" brushRef="#br0" timeOffset="-209660.02">20078 16916 1455 0,'0'0'0'0,"-7"-22"-1"0,4 6 0 0,3 6 41 0,-2 3 1 0,-2 0 39 0,1 0 0 0,3 7-17 0,-5-9 0 0,5 9-4 16,0 0 0-16,-9 11-13 15,0 6 1-15,4 14-16 16,3 6 0-16,4-3-9 16,3-4 1-16,4-3-8 15,3-1 1-15,9-2-2 16,4-1 1-16,2-4-3 16,2-2 1-16,10-1-4 0,2-6 1 15,-1-3 2-15,-4-3 0 16,1-4-4-16,-9-2 1 15,-3-3-3-15,-4-2 1 16,0-2-2-16,-2-3 1 16,-3-4-6-16,-2-3 1 15,-3-5-1-15,0-5 1 16,-1-4 0-16,-6 0 0 16,-4 2 3-16,-2-2 1 15,2-3 7-15,0-2 0 16,0-2 5-16,-2 2 0 15,2 3 1-15,-3 4 0 16,1 1-9-16,7 5 0 16,4 5-7-16,0 5 1 15,1 5-3-15,-3 3 0 16,-7 7-1828-16</inkml:trace>
  <inkml:trace contextRef="#ctx0" brushRef="#br0" timeOffset="-208459.22">18893 14583 1668 0,'0'0'0'0,"-7"-12"-1"0,0 2 1 0,3 0-28 0,4 3 1 0,0 7 32 0,0 0 1 0,0 0 19 0,2 15 0 0,16 15 23 16,5 11 1-16,1 15 6 16,1 9 0-16,0 11-10 15,-4 13 1-15,-3 16-7 16,-6 3 1-16,-3-8-8 0,-9-5 1 15,-7-8-7 1,-6-9 0-16,-4-18-4 0,-4-11 1 16,-1-17-3-16,3-11 0 15,5-12-4-15,2-9 1 16,-3-9-3-16,7-13 0 16,8-16-5-16,12-7 0 15,11-2-2-15,7 2 0 16,3 3-3-16,3 8 0 15,-1 6-2-15,2 7 1 16,5 7-3-16,2 9 1 16,6 9-1-16,-4 6 0 15,-2 6 0-15,-4-1 0 16,-8-1 0-16,-5-5 0 16,-8-6 0-16,-5-3 0 15,0-3 0-15,0-11 0 16,2-16 0-16,-2-9 0 0,-3-13 0 15,-4-11 0-15,-2-9 0 16,0-3 0-16,-1 6 0 16,0 7 1-16,-4 6 0 15,1 11 0-15,3 16 1 16,-2 10 0-16,-1 9 0 16,-1 10 0-16,0 0 0 15,7 15 1-15,0 18-2 16,-1 7 1-16,1 5-1 15,2 2 0-15,3-1 0 0,0 1 0 16,1-4-1-16,-3-8 0 16,4-13-1-16,2-6 1 15,2-7-1-15,3-9 0 16,9-9 0-16,2-10 0 16,-4-10 1-16,-7-10 0 15,-3-7 1-15,-13-1 1 16,-5 2 0-16,-9 7 1 15,-10 3 0-15,-6 4 1 16,-3 2-1-16,-4 3 1 16,-3 5 3-16,1 5 1 15,8 13 3-15,3 5 1 16,4 5-1-16,3 5 1 16,3 5-1-16,8 7 1 15,9 7-2-15,10 1 1 16,12-1-3-16,6-5 1 15,-32-26-1900-15</inkml:trace>
  <inkml:trace contextRef="#ctx0" brushRef="#br0" timeOffset="-207659.59">19747 14708 1243 0,'0'0'0'0,"17"-17"54"0,-3-1 0 0,2-4 40 0,2-2 1 0,5-4 32 0,2 0 0 0,-9 4-50 0,-1 3 1 16,-4 7-20-16,0 6 1 15,-11 8-22-15,10-4 1 16,-10 4-12-16,14 7 0 16,-1 2-7-16,1 3 0 15,3 4-4-15,-1 6 0 16,2 9-4-16,-1 2 0 15,1-7-5-15,-2-2 0 0,0-3-2 16,0-2 0-16,3-2-1 16,-1-1 1-16,-2-6-2 15,0-3 1-15,-9-3 2 16,1-2 0-16,-1-2 3 16,2-6 1-16,-3-6 3 15,-1-9 1-15,-2-10 1 16,-3-5 1-16,-1-2 2 15,-3 3 1-15,1 4 1 0,-1 5 1 16,2 9-3-16,2 0 0 16,0 6-1-16,0 11 1 15,-3-8-3-15,3 8 1 16,0 0-4-16,14 15 0 16,2 11-6-16,5 7 1 15,4 3-3-15,1 1 1 16,2-5-2-16,-1-7 1 15,-10-10-1-15,-1-4 0 16,0-4-1-16,-2-4 1 16,-1-5-1-16,-1-5 1 15,-3-5 0-15,-2-10 1 16,-4-16 3-16,-6-6 1 16,-10-2 4-16,-6 1 0 15,-13 5 6-15,-3 0 1 16,-2 0 2-16,-4 2 1 15,1 5-1-15,8 7 0 16,6 7 1-16,6 7 1 16,8 4-9-16,5 2 1 0,3 0-8 15,6-1 0-15,-2 7-2151 16</inkml:trace>
  <inkml:trace contextRef="#ctx0" brushRef="#br0" timeOffset="-191896.28">25984 11835 1646 0,'0'0'0'0,"-25"-5"36"0,4 3 1 0,-2-5 49 0,-3 1 0 0,-8-1-29 0,-3 0 1 0,0-2-35 16,-2 0 1-16,-3 1-10 15,0 1 0-15,4 5-4 0,5-1 0 16,1 1 2-1,6 2 0-15,6 2 1 0,1 1 0 16,-4 2 0-16,2 2 1 16,3 2-1-16,4 3 0 15,2 0-2-15,3-2 1 16,5-3-6-16,6 0 1 16,3 0-2-16,15-2 0 15,19-5-5-15,19-7 0 16,21-12 0-16,20-12 0 15,17-12 0-15,17-7 0 16,20-6 1-16,24-11 1 16,24-16 3-16,16-5 0 15,15-2 5-15,8-2 0 16,4-2 6-16,10-2 1 16,0-3 0-16,7 4 1 0,0 7 4 15,-9 1 0 1,-7-1 3-16,-5 1 1 15,-7 8-1-15,-21 9 1 0,-20 5-3 16,-26 14 0-16,-27 19-2 16,-30 12 0-16,-31 19-4 15,-21 13 0-15,-24 14-8 16,-22 12 1-16,-11-38-1989 16</inkml:trace>
  <inkml:trace contextRef="#ctx0" brushRef="#br0" timeOffset="-189878.34">21010 15906 1724 0,'0'0'0'0,"0"0"51"0,0 0 1 0,0 0-8 0,0 0 1 0,19 29-9 16,-8 0 1-16,1 13-27 15,0 6 1-15,2 8-6 16,2 4 1-16,0 3-5 15,-7 1 0-15,2 3-1 16,-3 2 0-16,-2 4 0 16,-4-5 0-16,-4-10 0 0,-4-4 0 15,3-7 0-15,1-9 0 16,-1-10-1-16,-3-4 1 16,6-24-1517-16</inkml:trace>
  <inkml:trace contextRef="#ctx0" brushRef="#br0" timeOffset="-189428.99">20897 16674 1668 0,'0'0'0'16,"0"0"15"-16,10 2 1 15,-1-1 28-15,4 3 1 0,1 1-8 16,2 0 0-16,1 2 0 16,4 5 1-16,2 9 2 15,0 2 0-15,-5-4-6 16,-2 1 1-16,0 5-4 15,-4 2 1-15,4 3-9 16,0-3 1-16,-6-2-4 16,-3-5 1-16,-1-1-3 0,-5-1 1 15,-1-6-6-15,-1-4 1 16,1-8-1-16,0 9 1 16,0-9-4-16,-6-12 1 15,1-26 0-15,9-17 0 16,18-20 1-1,17-13 0-15,16-14-1 0,17-11 1 16,20-8-1-16,10-16 0 16,-102 137-1841-16</inkml:trace>
</inkml:ink>
</file>

<file path=ppt/ink/ink19.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5-10T12:13:31.392"/>
    </inkml:context>
    <inkml:brush xml:id="br0">
      <inkml:brushProperty name="width" value="0.05292" units="cm"/>
      <inkml:brushProperty name="height" value="0.05292" units="cm"/>
      <inkml:brushProperty name="color" value="#FF0000"/>
    </inkml:brush>
  </inkml:definitions>
  <inkml:trace contextRef="#ctx0" brushRef="#br0">14563 2940 1545 0,'0'0'0'0,"14"28"40"0,-2-4 0 0,4 11 45 0,-2 5 0 0,-2 1-25 16,-1 1 1-16,0-4-31 15,-1-2 1-15,3 0-15 16,-5-4 0-16,1-10-7 16,0-8 1-16,2-2-3 0,6-7 0 15,11-10 2-15,13-19 0 16,17-23 5-16,15-27 0 16,11-34 3-16,17-11 1 15,31-21 0-15,20-9 0 16,10-3-6-16,-9 11 0 15,-17 13-5-15,-18 30 1 16,-17 32-6-16,-34 24 0 16,-67 42-1654-16</inkml:trace>
  <inkml:trace contextRef="#ctx0" brushRef="#br0" timeOffset="583.24">9664 6741 1265 0,'0'0'0'0,"0"0"119"0,0 0 1 0,-19-14 17 0,19 14 0 15,-11 8-97-15,10 4 0 16,-3 18-15-16,4 4 1 15,4 8-10-15,4 3 1 16,10 7-5-16,10-7 1 16,8-4-4-16,13-16 1 0,20-20-1 15,12-26 0-15,12-36-2 16,20-26 0-16,34-36 0 16,45-42 0-16,32-30-1 15,23-22 0-15,7-6-1 16,5-3 0-16,-259 222-1546 15</inkml:trace>
  <inkml:trace contextRef="#ctx0" brushRef="#br0" timeOffset="1333.16">18979 13247 1635 0,'0'0'0'0,"0"0"45"0,0 0 1 0,0 0 78 0,0 0 0 0,18 25-49 0,-4-3 0 16,4 9-42-16,-4 0 1 15,-2-5-14-15,4-1 1 16,7 1-6-16,4-7 1 16,3-12-7-16,10-16 1 15,15-21-5-15,10-18 1 0,16-25-2 16,13-20 1-16,15-25-2 16,15-24 1-16,22-36-1 15,16-23 1-15,13-10-1 16,-25-9 0-16,-150 220-1745 15</inkml:trace>
  <inkml:trace contextRef="#ctx0" brushRef="#br0" timeOffset="12564.37">19577 7647 1489 0,'0'0'0'0,"13"26"36"0,-1 11 1 0,2 18 52 0,0 18 0 0,2 13-39 0,0 2 0 0,-4 9-30 0,-1 2 0 15,-4 1-12-15,0-10 1 16,0-19-4-16,2-17 1 15,-4-25 0-15,-1-10 1 16,-2-8 4-16,-2-11 0 16,0 0 6-16,-9-30 0 15,-2-16 1-15,-6-18 0 16,-3-11 4-16,1-4 1 16,3-4 0-16,4-4 1 15,1-3-3-15,2-2 1 16,6 2-4-16,3 2 0 15,3 7-5-15,2 3 0 16,4 3-2-16,0 6 0 16,0 16 0-16,3 15 1 0,-1 8-1 15,-2 13 0-15,5 6 2 16,3 11 1-16,6 9-5 16,4 10 1-16,-1 14-5 15,4 12 0-15,4 17-3 16,-1 6 0-16,-1 8-1 15,1 7 1-15,5 2-1 16,2 1 1-16,-5-1-1 16,2-17 1-16,-5-15 0 15,-5-13 0-15,-1-19 0 0,-1-9 0 16,-2-12-2-16,-6-9 0 16,-8 1-3-1,-12-8 0-15,3 16-1758 0</inkml:trace>
  <inkml:trace contextRef="#ctx0" brushRef="#br0" timeOffset="12864.61">19756 8160 1758 0,'0'0'0'0,"0"0"26"0,0 0 0 0,0 0 27 0,0 0 1 16,-9 0-6-16,9 0 1 16,-9 0-30-16,9 0 0 15,-4-16-4-15,4-5 1 0,7-12-3 16,9-3 0-16,9 1-3 16,9-4 0-1,10-5 0-15,0 1 1 0,0 3 0 16,0 4 1-16,2 5-7 15,-4 8 1-15,-5 8-6 16,-12 6 1-16,-25 9-1640 16</inkml:trace>
  <inkml:trace contextRef="#ctx0" brushRef="#br0" timeOffset="13331.04">20890 7647 1791 0,'0'0'0'16,"7"2"-3"-16,-7-2 1 15,7 16-26-15,-9-1 1 16,-3 16 47-16,0 1 0 15,-3-15 7-15,3-2 0 16,2-1 6-16,3 2 1 16,-4-2-1-16,4-4 1 0,0-10-8 15,4 5 0 1,4-6-7-16,7-10 1 0,7-13-6 16,5-11 0-16,-2-6-1 15,-1-4 1-15,-6-5-4 16,-7-4 1-16,-11-10 0 15,-11-2 0-15,-10 6 1 16,-9 4 0-16,-7 4 1 16,-9 6 0-16,-9 6 7 15,-8 3 0-15,-6-4 2 16,4 5 0-16,6 6-1 16,14 9 1-16,16 6-14 0,6 6 1 15,9 6-8-15,14 3 1 16,0 0-1761-16</inkml:trace>
  <inkml:trace contextRef="#ctx0" brushRef="#br0" timeOffset="13814.67">21997 6798 1623 0,'0'0'0'0,"-10"5"10"0,-2 10 1 0,-6 11 18 15,-3 18 1-15,1 18 6 0,4 5 1 0,-1 11-20 16,4 2 1-16,3 1 10 16,3 6 1-16,5-1-8 0,-1 1 0 15,6-18-6-15,1-10 1 16,6-21-5-16,8-10 1 15,7-13-5-15,6-8 0 16,12-9-2-16,4-10 1 16,10-5 12-16,-6-11 0 15,-2-1 8-15,-5-9 1 16,-7-2 3-16,-8 2 1 16,-10 0-21-16,-7 5 1 15,-12 33-1631-15</inkml:trace>
  <inkml:trace contextRef="#ctx0" brushRef="#br0" timeOffset="14114.77">21870 7364 1657 0,'0'0'0'0,"22"-18"-14"16,-1 6 0-16,11 3-24 16,3 1 1-16,-2-3 59 15,3-1 0-15,4-2 24 16,1-5 0-16,-6-1 18 16,-1-6 0-16,-6-7-6 15,-2-5 0-15,-5-4-14 16,-3 1 1-16,-4 1-13 0,-3 7 1 15,-8 9-19-15,-3 10 1 16,0 14-1603-16</inkml:trace>
  <inkml:trace contextRef="#ctx0" brushRef="#br0" timeOffset="14397.88">22077 6741 1612 0,'0'0'0'15,"0"0"15"-15,0 0 1 16,5-6-2-16,-5 6 1 16,0 0 22-16,0 0 1 0,18-12-13 15,3 0 1 1,12-9-3-16,3-6 1 0,-3 1-6 15,1 1 0-15,-1 5-8 16,-1-1 0-16,-2 9-7 16,-5 7 1-16,3 6-4 15,-3 11 1-15,-25-12-1433 16</inkml:trace>
  <inkml:trace contextRef="#ctx0" brushRef="#br0" timeOffset="14797.9">22745 6941 1388 0,'0'0'0'15,"-10"12"4"-15,4-1 1 16,5-3 18-16,2 3 1 16,5-1-13-16,6 9 0 0,13 11 24 15,10-3 1-15,11 3-12 16,9-6 0-16,6 5-4 15,3 1 1-15,-4-6 11 16,-5-3 0-16,-4-6 3 16,-4-1 0-16,-6-9 2 15,-8-1 1-15,-11-8-22 16,-10-8 1-16,-3-10-14 16,-9-11 1-16,0 33-1411 15</inkml:trace>
  <inkml:trace contextRef="#ctx0" brushRef="#br0" timeOffset="15014.6">23246 6761 1545 0,'0'7'0'16,"-3"11"7"-16,-3 18 0 15,-4 18 63-15,-1 11 1 16,1 11 24-16,-6 2 0 15,0 0-31-15,-9-2 0 16,-1 11-18-16,-9 6 1 16,-13 2-13-16,-10 1 0 15,58-96-1669-15</inkml:trace>
</inkml:ink>
</file>

<file path=ppt/ink/ink20.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5-10T12:13:55.721"/>
    </inkml:context>
    <inkml:brush xml:id="br0">
      <inkml:brushProperty name="width" value="0.05292" units="cm"/>
      <inkml:brushProperty name="height" value="0.05292" units="cm"/>
      <inkml:brushProperty name="color" value="#FF0000"/>
    </inkml:brush>
  </inkml:definitions>
  <inkml:trace contextRef="#ctx0" brushRef="#br0">6489 16529 1422 0,'0'0'0'0,"0"0"71"0,0 0 1 0,0 0 36 0,0 0 0 0,0 0-33 0,0 0 0 16,0 0-44-16,0 0 1 15,0 0-11-15,0 0 0 16,0 0-7-16,0 0 0 16,-21 13-1-16,12-16 1 0,-1-1-4 15,-3-1 0-15,-4-5-2 16,-8-4 0-16,-5-1-3 16,-2 2 0-16,1 6-1 15,-5 2 0-15,3-3-1 16,-2-1 0-16,-2 4 3 15,-2 0 1-15,2-1 3 16,0 1 1-16,1 3 3 16,1-1 1-16,-2-2-6 0,-7-2 0 15,-2-2-4-15,-3 2 0 16,6 4-3-16,3 5 1 16,-1 5-1-16,2 1 1 15,2 4-1-15,2 0 0 16,-2-1 0-16,-4 1 0 15,-3 3 0-15,-1-1 0 16,-1-2-1-16,-4-1 1 16,1-3-1-16,3 1 1 15,11 3-1-15,-2 2 0 16,1 0 0-16,5 0 1 16,8 0 0-16,0 3 1 15,-9 5-1-15,0 4 0 16,2 4 0-16,2 3 0 15,7 3 0-15,2 2 1 16,1 2-1-16,4 0 0 16,1-1-1-16,3 0 0 0,1-5 0 15,0-3 0-15,6-3-1 16,-1-4 0-16,8-3 0 16,-1 0 0-16,2 1 0 15,4 2 0-15,5 6 0 16,1-2 0-16,6-4 0 15,2 0 0-15,5 5 0 16,4 3 0-16,-2-3 0 16,-4-3 1-16,-3-5-1 0,0 0 0 15,-4-1 0-15,6 1 0 16,-2-2 0-16,2-5 0 16,-4-4 0-16,2-1 0 15,3 3 0-15,6 2 1 16,0-2-1-16,-1-3 1 15,-4-4 0-15,5 0 1 16,5 4-2-16,0-1 0 16,-7-1 0-16,-4-1 0 15,2 0 0-15,1 1 0 16,-5-1-2-16,5-1 1 16,2 0 0-16,5-2 0 15,-3-3 0-15,2-1 1 16,1-6 0-16,4-4 0 15,-3-1 0-15,-1 0 0 16,-5 2 0-16,-3-1 0 16,2-1 0-16,-1-2 0 15,-3 2 0-15,1 0 1 0,10 0 0 16,-2-2 0-16,6-3 0 16,-4 1 1-16,3 4 0 15,1 4 0-15,-6 1 1 16,-3 1 0-16,-8-2 1 15,1-6 0-15,-2-2 0 16,-5-3 1-16,-2-1-1 16,-1-6 1-16,-4-9-1 15,-6 0 0-15,-1 3 0 16,-4-1 0-16,0-2 0 0,-5 2 1 16,1 0-1-16,-1 0 0 15,-1 1 0-15,3-5 1 16,-2-4 1-16,-2-1 1 15,1 2 0-15,3 6 0 16,1 6 0-16,-2 4 1 16,3 3-1-16,-6 4 1 15,1 5-4-15,1 1 0 16,-2-1-1-16,-2-2 1 16,2 0 0-16,-5 1 1 15,-6-3-1-15,4-1 0 16,-4 1 0-16,-1 1 1 15,-6-1-1-15,6 0 0 16,-2 4 0-16,1 4 1 16,-3 1 1-16,0 3 0 15,6 2-1-15,-4 4 1 0,1 3 0 16,-1 1 0 0,5-1-3-16,4 0 0 0,3 0-3 15,4-1 1-15,5-4-1908 16</inkml:trace>
  <inkml:trace contextRef="#ctx0" brushRef="#br0" timeOffset="30629.24">7047 17705 1119 0,'0'0'0'0,"0"0"23"0,7-19 0 0,-7 19 29 0,0 0 0 0,0 0-1 0,9-3 0 15,-9 3-29-15,8 3 0 16,-1 1-6-16,9 3 0 15,2 7-7-15,7 3 1 16,1 4 3-16,1-2 0 16,-4-5 31-16,-1-8 1 15,5-6-5-15,1-10 0 16,4-18-7-16,0-15 1 16,3-21-9-16,6-16 0 0,13-11-11 15,13-8 1 1,14-10-1-16,-3-2 0 0,-78 111-1391 15</inkml:trace>
  <inkml:trace contextRef="#ctx0" brushRef="#br0" timeOffset="35595.97">10617 16522 1366 0,'0'0'0'0,"0"0"63"0,0 0 0 0,0 0 28 0,0 0 0 0,0 0-30 16,0 0 1-16,0 0-47 0,-18-11 1 15,8 10-6-15,-6 1 1 16,-4 1-8-16,-3 3 1 15,0-1 3-15,-3 2 1 16,-9 1 0-16,-1-3 0 16,-1-3 0-16,0-2 1 15,2-1-2-15,-2-2 1 16,2-4-2-16,3 0 0 16,2 4-3-16,5 2 0 15,-1-1-2-15,3 3 1 16,-3 1-2-16,-1 3 1 15,2 2-1-15,-1 2 1 16,-9 2-1-16,3 1 1 16,0 0-1-16,6 1 1 15,3-1 1-15,0 2 1 16,2 0 1-16,5 1 1 0,-2-5 1 16,0 1 0-16,1 3 0 15,3 2 1-15,0 0-1 16,1 0 0-1,-1 1 0-15,0 6 0 0,5 3 1 16,0-1 1-16,4-6 0 16,2 4 0-16,-6 8 0 15,0 1 0-15,4-6 0 16,5-2 0-16,-4 2 1 16,1 2 1-16,1-3-1 0,2-2 1 15,0-2-2-15,0 0 0 16,2 2-1-16,5-1 1 15,-2 1-2-15,0-4 1 16,-1-3-2-16,1 2 0 16,4 3-1-16,3 3 1 15,-1 1-1-15,1-1 1 16,-3 1-4-16,2-1 1 16,1 1-1-16,2 1 1 15,4 4-1-15,-1 1 1 16,1 1 0-16,-4-3 0 15,4-2-1-15,-4-3 0 16,5 0 0-16,4-1 1 16,2-3 0-16,-6-5 0 15,2 0-1-15,2-1 1 16,6 1-1-16,-3 0 1 0,-8-5-2 16,1 3 1-16,8 2-1 15,-1 1 1-15,-7-3 0 16,8-4 0-16,8-4 0 15,0 2 0-15,2 4 0 16,0 0 0-16,2-1 0 16,4-1 0-16,-3-5-1 15,-5-2 1-15,-8 0-1 16,1 2 1-16,-1-4 0 16,4 0 0-16,-2 0 0 15,2 1 1-15,6-1-1 0,4-1 1 16,3-3-1-16,0-2 1 15,2-3-1-15,-5 3 1 16,-10 1 1-16,1-2 0 16,-2-3 1-16,0-2 1 15,4 0 0-15,3-1 1 16,-2-6-2-16,5-2 0 16,1-1-1-16,0 0 1 15,-4 1-1-15,-2 1 0 16,-3-2-1-16,-8 0 1 15,-3 3 0-15,-6 0 0 16,2-2-1-16,-4-1 1 16,1-3-1-16,-4-3 1 15,-4 4 1-15,-3 2 0 16,2 0 0-16,-1-2 1 0,-4-4 0 16,-4 3 1-16,-1 2 1 15,0-1 0-15,-4-6-1 16,0-3 1-16,-3 0-1 15,-2 1 1-15,3-3 0 16,-3 1 0-16,2 3 0 16,-8 0 0-16,-1 2 0 15,0 3 0-15,5 8 0 16,-5 1 1-16,-7-2-1 16,-2 0 1-16,5 4-1 15,-5 0 1-15,-4-4-2 0,1 0 1 16,5 4-2-16,-4-1 1 15,0-1-3-15,-3 0 1 16,-2 2 0-16,-9 0 1 16,-2-1 1-16,-1 3 0 15,1 1 1-15,-1 4 0 16,8 4 0-16,1 5 1 16,5 1-1-16,-1 5 1 15,-4 5-2-15,-6 2 1 16,-9 4-1-16,-5 6 1 15,2 8-2-15,3 6 1 16,8 7-1-16,1 4 1 16,5 0-1-16,-3 0 0 15,2-1-6-15,1-4 1 16,3-9-12-16,-1-30 0 16,39-3-1928-16</inkml:trace>
  <inkml:trace contextRef="#ctx0" brushRef="#br0" timeOffset="136465.74">23707 17664 1142 0,'0'0'0'0,"-23"8"37"0,5-1 1 0,0-1 56 0,-3 2 1 0,-5 8-52 0,1-4 0 16,4-5-19-16,-4-4 0 15,-10 3-8-15,0 0 1 16,7 1-4-16,-1 2 0 15,3 1-10-15,-2 3 1 0,-1 0 0 16,3 1 0-16,5-2 5 16,3-1 0-16,6-4 6 15,-1 1 0-15,3 1 4 16,1 0 0-16,4-4-2 16,5-5 0-16,-13 12 0 15,13-12 0-15,-10 7-4 16,10-7 0-16,0 0-4 15,-7 10 1-15,5 1-2 16,-2 1 1-16,1 0-1 16,1 0 0-16,-1 3-1 0,1 5 0 15,0-1 0-15,2-2 0 16,2-3-2-16,3-2 1 16,-3 0 0-16,1 2 0 15,3-2-1-15,1 0 0 16,2 4-2-16,1-1 0 15,3 1 1-15,-5 3 1 16,3 5-2-16,1-2 0 16,-3-6-1-16,2 0 0 15,1 1-1-15,2 0 0 16,0 2 0-16,0 0 0 16,2-1-1-16,2-3 1 15,0-1 0-15,4-2 0 16,10-1 5-16,-2-3 0 15,-10-3 1-15,-1-1 1 16,7 1 0-16,3 2 1 16,-3-2 0-16,1-1 0 0,6-3-3 15,4 1 0-15,2 2-2 16,2-1 0-16,1 0-2 16,4 1 0-16,1-1-1 15,1 3 0-15,-2 0 0 16,-2 1 0-16,0 0-1 15,4 0 1-15,-1 0-1 16,6 0 1-16,4-2-1 16,-1-1 0-16,1-3 0 0,-3 3 0 15,1 3 0-15,-4 2 0 16,2-1 0-16,3 1 0 16,10-2 0-1,-5 1 0-15,1 5 0 0,-4 0 0 16,-1 3 0-16,-1 1 0 15,4 1 0-15,4-3 1 16,5-1 1-16,-4-2 1 16,-7-3-2-16,0-2 1 15,2-2-1-15,5 0 1 16,6-1 2-16,0-4 0 16,-4-2-2-16,-2-2 0 15,-3 1-1-15,1 1 1 16,6 4-1-16,3 3 0 15,4 2-1-15,-5 2 1 16,-10-2-1-16,-1-2 0 0,0-4 0 16,4-1 0-1,8 0 0-15,-1 0 0 0,-6-3 0 16,-5-2 0-16,-2-2 1 16,2 2 1-16,5 3-1 15,1 4 0-15,-1 5-1 16,-2 1 1-16,-8 1 0 15,0 0 1-15,-1-3-1 16,1 1 1-16,0 0-2 16,1-3 1-16,1-6-1 0,-3-5 0 15,1-3 1-15,-4-4 0 16,-3-7 1-16,-1-1 0 16,-1-3 1-16,0 3 1 15,-2 1 0-15,2 2 1 16,2 0 0-16,-6 4 0 15,-10 2 2-15,-2 5 0 16,5-1 0-16,0 2 1 16,-5 0 0-16,0 2 0 15,6-2-3-15,-1-2 1 16,-3-1-2-16,-4 0 1 16,-3-1-2-16,-4 1 1 15,-4 0-1-15,-3-1 0 16,-5-1 2-16,-2-2 1 15,-3 0 4-15,-2-1 1 16,-2-6 2-16,-6 0 0 16,-6 2 1-16,-6-2 1 0,-3-6 0 15,-2 1 0-15,2 5-3 16,0-1 0-16,-6-8-7 16,1-1 0-16,-2 2-3 15,-2 1 0-15,-2 0-1 16,-3 2 0-16,-8 0 0 15,-6 2 0-15,-9 0-1 16,-6 0 1-16,-4-1-1 16,-5 5 1-16,-4 2-1 15,-8 1 0-15,-10-4 0 0,-4 2 0 16,2 7-1-16,-5 2 1 16,-13-1-1-16,-5 6 0 15,4 5-1-15,-10 0 1 16,-8-3-1-16,-3 1 1 15,3 7 0-15,3-1 0 16,4-4 0-16,-2 0 0 16,-5 3 0-16,4 1 0 15,10 1 0-15,-4 0 1 16,-4 2 0-16,4 3 0 16,11 2 0-16,2 2 0 15,-4 0 1-15,6 0 0 16,12 0 0-16,5 0 0 15,9-1 3-15,8-1 1 16,6-3 3-16,9-2 0 16,10-2 8-16,13 0 1 15,16 1-14-15,2-5 0 0,5-4-2 16,-2-13 0-16,16 16-1801 16</inkml:trace>
  <inkml:trace contextRef="#ctx0" brushRef="#br0" timeOffset="153565.54">16805 9239 1444 0,'0'0'0'0,"0"0"331"0,0 0 1 0,0 0-301 0,0 0 1 0,0 0 2 0,-11 32 0 16,-15-8-28-16,-8 0 0 0,-5-7-6 15,-5-8 0 1,-2-7-2-16,0-6 1 0,1-4-3 16,-5-6 1-16,3-5-2 15,-1-5 0-15,-5-4 0 16,-5 2 0-16,-7-4 0 15,-3 6 0-15,1 5 2 16,4 7 1-16,-4 10-1 16,-2 2 0-16,-10 9 1 15,-1 3 1-15,5 2-1 16,-1 8 1-16,3 8 0 16,-2 3 0-16,-5 0 0 0,6 5 0 15,11-2 0-15,6 6 0 16,9 1 0-16,8 5 1 15,6 2-1-15,8 6 1 16,3 8-4-16,5 5 1 16,8-3-7-16,6 1 0 15,4 1-2-15,14 1 1 16,8 4-3-16,9-7 1 16,8-13 3-16,12-3 1 15,15-5 0-15,11-12 1 16,13-12 1-16,7-9 0 15,5-7 1-15,10-5 1 16,6-3-1-16,3-6 1 16,5-5 2-16,1-3 0 15,-6-5 2-15,-2-4 0 0,-7-2 1 16,-4-3 0-16,-4-6 0 16,-14-2 0-16,-9-1 2 15,-12-5 0-15,-6-4 2 16,-13-3 0-16,-13-3 7 15,-12-7 0-15,-15-11 7 16,-12 0 0-16,-10 4 1 16,-11 0 0-16,-12 7 0 15,-2 5 0-15,-4 6-1 0,1 5 0 16,-6 6-1-16,-4 10 1 16,-6 10-3-16,-9 13 0 15,-16 19-4-15,-8 17 0 16,-2 15-1-16,-10 6 0 15,-12 0-1-15,6 0 1 16,4-1-4-16,6-8 0 16,-5-8-2-16,10-14 0 15,92-19-1771-15</inkml:trace>
  <inkml:trace contextRef="#ctx0" brushRef="#br0" timeOffset="155996.73">9708 14147 1343 0,'0'0'0'0,"0"0"34"0,0 0 1 0,0 0 45 0,0 0 1 0,0 0-31 0,0 0 0 0,0 0-22 0,0 0 0 16,0 0-11-16,0 0 0 15,0 0-6-15,0 0 1 16,0 0-5-16,0 0 0 15,0 0 1-15,0 0 0 16,0 0-2-16,0 0 1 16,0 0-2-16,0 0 1 15,0 0-2-15,0 0 1 16,0 0-3-16,23-31 1 16,9-12 0-16,9-6 0 0,8-2-2 15,2-1 0 1,-51 52-1398-16</inkml:trace>
  <inkml:trace contextRef="#ctx0" brushRef="#br0" timeOffset="165129.1">13764 14694 1254 0,'0'0'0'0,"0"0"47"0,0 0 1 0,0 0 67 0,-7-17 0 0,7 17-37 0,0 0 1 16,0 0-45-16,0 0 1 15,0 0-14-15,0 0 0 16,0 0-5-16,0 0 0 15,0 0-4-15,0 0 1 16,12 14-4-16,-3-2 1 16,3 0-1-16,2-2 0 15,4-6-1-15,5-8 1 16,5-10-7-16,4-11 0 16,5-17-2-16,2-8 1 15,-2-6-6-15,-2 3 1 16,-7 3-13-16,-5 8 0 15,-23 42-1423-15</inkml:trace>
  <inkml:trace contextRef="#ctx0" brushRef="#br0" timeOffset="213223.95">27247 3003 1041 0,'0'0'0'0,"0"0"24"0,23-9 0 0,-13 7 50 0,10-5 1 0,17-10-25 0,16-7 0 0,17-6-55 16,10-3 1-16,-80 33-993 15</inkml:trace>
  <inkml:trace contextRef="#ctx0" brushRef="#br0" timeOffset="-213906.99">23183 14646 1590 0,'0'0'0'0,"0"0"168"0,0 0 0 0,0 0-74 0,17 15 1 0,-8-3-53 0,0 4 0 0,-2 3-28 15,-3 2 1-15,-3 1-10 16,1-3 1-16,0-7-4 15,-2-3 1-15,0-9-2 16,0 0 1-16,9-7-2 16,8-15 1-16,15-22-1 15,10-11 1-15,11-9-1 0,6 0 0 16,2 5-2-16,-6 9 1 16,-55 50-1684-1</inkml:trace>
  <inkml:trace contextRef="#ctx0" brushRef="#br0" timeOffset="-206819.42">30161 3452 1209 0,'0'0'0'0,"0"0"25"0,0 0 0 0,0 0 31 0,0 0 1 0,0 0-10 0,0 0 0 16,-6-20-23-16,1 6 1 16,-4-5-10-16,-3 2 1 15,0-1-5-15,-2 3 0 16,-2 1-2-16,-4 3 1 16,-3 3-2-16,0 3 1 15,-1 1-1-15,-3 1 1 16,-1 1-1-16,-2 2 0 15,4 0-3-15,-3 0 1 16,-8 0-4-16,-1 0 1 16,2 2-2-16,1 1 1 0,-4 1-2 15,-1 1 1 1,1 7 0-16,3 0 1 16,5 0 1-16,-1 4 1 0,-2 4 1 15,-1 1 1-15,-4 5-4 16,1 4 1-16,2 6-3 15,5 0 1-15,1-3-1 16,1 2 0-16,6 1 0 16,0 0 0-16,-1 6 0 15,3 3 0-15,8-2 0 16,4 6 0-16,4-1-1 16,2 2 1-16,1 1-1 0,4-6 1 15,5-7-1-15,5 3 0 16,9 4 0-16,6 4 0 15,6-8 0-15,10 4 1 16,8 9-1-16,3-8 1 16,5-6-1-16,4-2 1 15,6-1 0-15,7 1 0 16,10-5 0-16,4-4 0 16,2 2 0-16,5-1 0 15,7-1 0-15,3-5 0 16,1 0 0-16,0 2 0 15,3-5 1-15,2-2 0 16,1-1 2-16,3-6 0 16,4-2 2-16,-2-3 1 15,-119-7-1277-15</inkml:trace>
  <inkml:trace contextRef="#ctx0" brushRef="#br0" timeOffset="-206408.46">31628 4846 1299 0,'23'-4'0'0,"39"-10"44"0,17-1 0 0,6-10 39 0,1-1 1 0,1-6-18 16,-8-1 0-16,-5 0-26 15,-5 0 1-15,-2-3-1 16,-2-6 1-16,-1 1-10 16,-9-4 0-16,-11-9-6 15,-9 4 1-15,-7-4-6 16,-7 4 0-16,-5 1-8 16,-7-1 1-16,-7 5-3 0,-6-5 1 15,-6-2-3-15,-8-1 0 16,-5-6-1-1,-7 2 1-15,-9 6 7 0,-8 1 1 16,-13-3 5-16,-7-1 0 16,-4-7-4-16,-3 2 0 15,-4 2 2-15,-8 4 0 16,-11-1-3-16,-5 9 0 16,-6 4-4-16,-7 8 0 15,-6 3-3-15,-8 6 0 16,-3 7-2-16,-2 5 0 15,0 12-2-15,-6 3 1 16,-10 7-2-16,4 9 1 16,8 11-2-16,3 6 1 15,-3 6-1-15,2 8 0 16,4 7-1-16,12 2 0 16,120-59-1763-16</inkml:trace>
  <inkml:trace contextRef="#ctx0" brushRef="#br0" timeOffset="-203341.77">12585 7938 1388 0,'0'0'0'0,"0"0"65"0,0 0 0 0,0 0 37 0,0 0 1 0,-8 19-34 16,-1-10 0-16,-5 5-42 16,5-2 0-16,3-5-11 15,6-7 0-15,0 0-7 0,0 8 1 16,0-8-4-16,0 0 1 16,11 9-3-16,1 1 0 15,3 4-1-15,4 3 0 16,2 4 0-16,-7 0 1 15,-5-2-1-15,0 2 0 16,3 3 2-16,-1-1 1 16,-2-13 1-16,-9-10 1 15,5 9 0-15,2-8 1 16,7-1-1-16,9-14 1 16,12-27 1-16,20-25 0 15,31-27 5-15,22-20 1 16,24-23 0-16,36-25 0 15,26-21 0-15,7 0 1 0,-201 182-1654 16</inkml:trace>
</inkml:ink>
</file>

<file path=ppt/ink/ink21.xml><?xml version="1.0" encoding="utf-8"?>
<inkml:ink xmlns:inkml="http://www.w3.org/2003/InkML">
  <inkml:definitions>
    <inkml:context xml:id="ctx0">
      <inkml:inkSource xml:id="inkSrc0">
        <inkml:traceFormat>
          <inkml:channel name="X" type="integer" max="19200" units="cm"/>
          <inkml:channel name="Y" type="integer" max="11008" units="cm"/>
          <inkml:channel name="F" type="integer" max="4096" units="dev"/>
          <inkml:channel name="T" type="integer" max="2.14748E9" units="dev"/>
        </inkml:traceFormat>
        <inkml:channelProperties>
          <inkml:channelProperty channel="X" name="resolution" value="621.35925" units="1/cm"/>
          <inkml:channelProperty channel="Y" name="resolution" value="632.64368" units="1/cm"/>
          <inkml:channelProperty channel="F" name="resolution" value="0" units="1/dev"/>
          <inkml:channelProperty channel="T" name="resolution" value="1" units="1/dev"/>
        </inkml:channelProperties>
      </inkml:inkSource>
      <inkml:timestamp xml:id="ts0" timeString="2025-05-10T12:18:04.274"/>
    </inkml:context>
    <inkml:brush xml:id="br0">
      <inkml:brushProperty name="width" value="0.05292" units="cm"/>
      <inkml:brushProperty name="height" value="0.05292" units="cm"/>
      <inkml:brushProperty name="color" value="#FF0000"/>
    </inkml:brush>
  </inkml:definitions>
  <inkml:trace contextRef="#ctx0" brushRef="#br0">7160 2658 436 0,'0'0'0'0,"0"0"14"0,0 0 1 0,0 0 32 0,-16-15 1 0,16 15 14 0,-9-6 0 0,9 6-8 16,0 0 1-16,0 0-23 16,0 0 1-16,0 0-10 15,0 0 1-15,5-10-10 16,1 8 0-16,11-1 7 0,4-2 0 15,-1-2 6-15,-6 1 0 16,7 3 5 0,2 0 1-16,-4 3 0 0,3 0 1 15,-8 3-6-15,3 0 0 16,3-3-2-16,1 6 0 16,2 1-6-16,-4-2 1 15,6 0 2-15,3-2 0 16,7-3 0-16,8 0 1 15,4-5-1-15,4-2 1 16,-1-1-5-16,-6-1 1 16,-2 6-4-16,2 3 0 15,-1 0-3-15,4 3 1 16,4-3-3-16,2 3 1 16,6 3-3-16,-5 1 0 15,-4 1-2-15,-4-3 0 16,-2-1-3-16,1-8 1 0,7 1 2 15,4 1 0-15,4-1 1 16,0 3 1-16,-4 3-2 16,-6 2 1-16,-4-1-2 15,-6-1 1-15,3 6-2 16,-3 0 1-16,1 3-2 16,-1 2 1-16,4 5-2 15,1-2 1-15,-5-1-1 16,-3-4 0-16,-5-4-1 0,0 1 1 15,3-6-1-15,2-3 0 16,0 0 1-16,2 2 1 16,1 2 0-16,3-1 1 15,1-3 0-15,0 0 0 16,-4 0-2-16,-6 0 1 16,-13 0-1-16,-3 0 0 15,1 0-1-15,-6 0 0 16,-6 0-1-16,-7 0 1 15,7 0-1-15,-7 0 0 16,0 0 0-16,0 0 0 16,8 0 0-16,-8 0 1 15,0 0 1-15,-8-7 0 16,-1-1 0-16,-5-1 0 16,-4 0 1-16,-8 1 1 15,-3-1 2-15,-6 2 0 16,-2-2 0-16,2 1 1 15,-2 4 1-15,3 4 1 0,1 0-5 16,-6 4 1-16,5-3-3 16,-1 3 1-16,0-1-3 15,-7-3 0-15,-8 0-1 16,1-3 0-16,-6-2 0 16,0 5 0-16,2 1 0 15,2 3 0-15,7-1 0 16,-2 1 0-16,2 1 0 15,-7-5 0-15,-11 3 1 0,-1 1 0 16,1 5 2-16,7-4 1 16,4 3-1-16,2-1 1 15,-6-1-2 1,-1-6 1-16,-4-4 1 0,2 2 1 16,6 2 2-16,3 0 1 15,3 0-2-15,2 2 0 16,4 2-1-16,-1-4 1 15,-5-6-5-15,-3 3 0 16,-1-2-1-16,4 1 0 16,8 1 0-16,4-2 0 15,-5 1 0-15,6-5 1 16,8 6 2-16,2-6 0 16,0 1 4-16,0-1 0 15,-5-3 0-15,-2 5 1 16,-3 2-2-16,-3-4 1 15,5 2-2-15,-1-5 1 0,5 3-2 16,-1 1 1 0,7-1 12-16,-2 6 0 0,-3-1-3 15,3 2 1-15,9-1-3 16,-4 0 1-16,-1-3-8 16,1-2 1-16,6 4-2 15,3 1 0-15,3-1 0 16,6 4 0-16,-8-1-2 15,8 1 1-15,-9-4-2 16,9 4 0-16,-5 9-1 16,5 3 0-16,0-12-1587 0</inkml:trace>
  <inkml:trace contextRef="#ctx0" brushRef="#br0" timeOffset="8565.92">10257 7315 1108 0,'0'0'0'0,"0"0"22"0,0 0 1 0,0 0 12 0,0 0 0 0,-19 2-10 0,13-6 1 16,-6-6-12-16,-2 0 1 15,-4-11-8-15,4 5 1 16,0 2-4-16,2 7 1 16,-6-1-3-16,-1 3 1 15,1 1 8-15,-5 1 0 16,-7 3 9-16,-3 0 0 15,-6-4 8-15,-4-1 1 16,-1-7 0-16,-5 0 1 16,3-2-2-16,-3 0 0 0,3-3-7 15,2 1 1-15,-2 6-5 16,-9-2 1-16,-3 0 0 16,-6 3 1-16,1 6-2 15,-2 9 1-15,8 8 1 16,-4-2 0-16,-5 2-7 15,-4 0 1-15,-6 0-2 16,2-5 0-16,7 3-4 16,0 3 0-16,3 3 1 15,-5-3 0-15,-6-4-3 0,-1 2 1 16,3 5 0-16,8 2 1 16,3 3 1-16,4-1 1 15,2 3-1-15,-6 4 1 16,2 1-3-16,5 2 0 15,11 5-2-15,4 1 0 16,4-4-1-16,8-1 0 16,2-2-1-16,6-5 1 15,3 2-2-15,1-5 0 16,5 1 0-16,6 4 0 16,1 1 0-16,4 0 1 15,4 4-1-15,5 5 1 16,5 6 0-16,0-1 1 15,4-3 0-15,1-6 0 16,2-1-3-16,6-2 1 16,4-8-1-16,6-1 0 0,8 4 0 15,0-5 0-15,10-2 0 16,0-2 0-16,-6-1-1 16,1-2 1-16,2 0-1 15,8-1 0-15,4-2 0 16,3-4 1-16,5-6 0 15,1 1 0-15,-6 3 0 16,-2 2 0-16,5 0 0 16,8 0 0-16,7-2 0 15,-4 2 0-15,-9-3-1 0,1 1 0 16,-1 0-5-16,9-3 0 16,5-4-1-16,-3 0 1 15,-7-3 2-15,2 3 0 16,10 1 3-16,-5-3 1 15,2 8 0-15,-8-1 0 16,-1 4 2-16,0 4 1 16,10-6 1-16,1 0 1 15,-10 2 0-15,-1-4 1 16,0-3 0-16,3 0 0 16,11 0 5-16,-1-3 0 15,-8-4 3-15,0 5 1 16,5 2 1-16,1 5 0 15,4 2-2-15,-2 2 1 16,-8 3-7-16,2 4 0 16,10-3-4-16,-3 0 0 15,-9-1-3-15,-3-4 1 0,5 4-2 16,5-3 1-16,2 7-1 16,0-6 0-16,-4-3 0 15,1-4 0-15,13 1 0 16,3 1 0-16,-8-3 0 15,4 0 0-15,6 3 0 16,1-2 0-16,0-3-1 16,0 0 1-16,0 2-1 15,-2 0 1-15,3-2-1 16,1-4 1-16,-4 1 0 0,2-4 0 16,7 5 0-16,-2-3 0 15,-3 3 0-15,1 2 0 16,0 7 0-16,1-3 1 15,-5 1-1-15,-1-2 1 16,4 6-1-16,1-4 1 16,-10 2 0-16,5-4 0 15,4 6 0-15,1-5 0 16,-10-6 0-16,2 0 1 16,6 2-1-16,-3 2 1 15,-5 1-1-15,0 1 1 16,5-1 0-16,0-1 0 15,-4-2-1-15,1 0 0 16,1-2 0-16,-3-1 0 16,5-1 0-16,0 1 0 15,-7-2 0-15,6 1 1 0,6 4-1 16,-3 4 0-16,-9-4 0 16,2 0 0-16,8 7 1 15,-6-1 1-15,-11 0-1 16,1-1 1-16,8 4 0 15,-2-1 1-15,-2 4 0 16,-5-5 0-16,0 0-2 16,4 0 1-16,5-2-1 15,-4 2 1-15,-7 0 0 16,2 2 0-16,5-1-1 16,-1 3 1-16,-3 3-1 15,-6 3 0-15,-2-5 1 0,3 0 0 16,8 2-1-16,-2 2 0 15,-8-4-1-15,-3-7 1 16,4-2-1-16,5-8 1 16,-2-2-1-16,-1-7 0 15,-3-1 0-15,-1-2 0 16,0-4 1-16,-3-2 0 16,-8-1 1-16,-7-2 0 15,-8-3 0-15,-6-4 0 16,0 3-1-16,-7-3 0 15,-5-6-1-15,-6-5 1 16,-4-4-1-16,-8-6 1 16,-7 1-2-16,-5-1 0 15,-4-3 0-15,-3 0 1 16,-4 1 0-16,-10 3 1 16,-4-4-2-16,-4 6 0 15,-1 1 0-15,-2 5 0 0,-5 0-1 16,-6 4 0-16,-3 1 0 15,-3 2 1-15,-1 2 0 16,-3-3 0-16,-2-6 0 16,-10 0 0-16,-8 2 2 15,-6 7 1-15,-6 3 1 16,-3 5 0-16,-4 4 1 16,-9 2 1-16,-9 1 0 0,-4 2 0 15,-8 8 2-15,-9 8 0 16,-10-4 2-16,-9 5 0 15,-15 2-3-15,-9 2 0 16,-3 1-3 0,-10 3 1-16,-6 1-2 0,-6 5 1 15,-1-4-2-15,-4 8 0 16,-12 1 0-16,-4 4 1 16,-6 0-2-16,-4 0 1 15,4-1-2-15,-3 1 1 16,-3-2-1-16,3-2 0 15,-6-1 0-15,0 1 0 16,1 1-1-16,-1-3 1 16,-3-6-1-16,1-1 0 15,4 5-1-15,5-5 1 0,2 4-1 16,0-3 0 0,2-2-1-16,2 2 0 0,10-4 1 15,2 2 0 1,9-2-2-16,12-2 1 0,8-6-1 15,10-2 1-15,5-2-1 16,2-2 0-16,-7-3-1 16,12-2 1-16,12-1 0 15,6-1 0-15,1 2 0 16,4 2 1-16,2-5-1 0,11 1 0 16,6 4 2-1,-1 3 0-15,4 1 1 16,3-1 1-16,2 2 0 0,1-1 0 15,12-5 0-15,3 0 0 16,-6-1 0-16,0 0 0 16,7 2 0-16,4-4 1 15,10 2-1-15,0 2 1 16,-3-5 0-16,1 1 0 16,4 4 3-16,7 5 1 15,11 9-4-15,-1 19 0 16,50-21-1694-16</inkml:trace>
  <inkml:trace contextRef="#ctx0" brushRef="#br0" timeOffset="14081.56">13674 9149 1108 0,'0'0'0'0,"0"0"104"0,0 0 0 0,0 0 31 0,0 0 0 0,0 0-55 15,0 0 0-15,-4-17-40 16,-5 10 0-16,-8-5-15 16,-3-3 1-16,-3 1-3 15,-3-4 0-15,-6-2-3 0,-3-1 0 16,-2 2-2-16,0 3 1 16,-4 2 1-16,2 2 0 15,2 4-7-15,-3 4 0 16,3-1-5-16,1 2 0 15,-8-10-2-15,2-2 0 16,-7 1-3-16,1-7 1 16,6 0-1-16,-2-3 0 15,7-3-3-15,-4 1 1 16,0-2-1-16,4 4 0 16,-3 5-1-16,-4 3 0 15,-7 0 1-15,-4 6 0 16,-2 3 0-16,1-1 0 15,3 2 1-15,-2 3 0 16,6 1 2-16,-6 2 1 16,-8 0-1-16,1 0 1 0,-1 0 0 15,-1 2 1-15,9 0-1 16,2 1 0-16,2 2-1 16,-2 2 1-16,-1 2 0 15,-8-1 0-15,-2 3-1 16,1 1 1-16,3 2-1 15,4-2 0-15,1 4-1 16,-3-3 1-16,-8-1-1 16,-4-6 0-16,5 1 0 0,6-7 1 15,5-4-1-15,-3-1 1 16,-3-4 0-16,-3 1 0 16,-1 1 0-16,-3-5 0 15,7-2 1-15,4 2 1 16,1 3-2-16,-1 2 0 15,-2-5 0-15,-6 0 1 16,6 0-1-16,-4 0 1 16,4-1-1-16,3 1 0 15,1 2 0-15,-5-2 1 16,-1 0-1-16,-3 0 0 16,-1 3-1-16,1 2 1 15,5 5-1-15,1 2 1 16,1 6-1-16,-8-1 1 15,-3-2-1-15,-3 1 1 16,4-4-1-16,5 5 1 16,6 3 0-16,-3-1 0 0,-2-1-1 15,-4-3 1-15,-1 1 0 16,0 2 0-16,3 8 0 16,7 0 0-16,6 5-1 15,-2-3 0-15,-7 3 0 16,-1 3 0-16,-1 1-1 15,8-1 1-15,6-3-1 16,5 0 0-16,6 6-1 16,7-5 1-16,1-4-1 15,6 1 1-15,-2 6-1 0,4-4 0 16,1-5 0-16,4 5 1 16,0 1-1-1,-2 5 1-15,7 1-1 0,4-2 0 16,3-3 0-16,4 3 0 15,3-3-1-15,7 5 0 16,3 3-1-16,2 4 1 16,-4 1-1-16,-3 1 0 15,2-7 1-15,3 1 1 16,2 1 0-16,1-1 0 16,-1 0 0-16,3 3 0 15,-3 0-1-15,6 1 1 16,6-3 0-16,1-6 0 15,3 2 0-15,6 2 0 16,7 1 1-16,-2 2 1 16,-4 6-2-16,-2-1 1 15,-3-10-1-15,-3 2 0 0,1-4-1 16,6 0 0-16,1 5-1 16,3-3 0-16,6 2-1 15,4-7 1-15,-4 0-1 16,-3-1 1-16,-5-6-1 15,-4 5 0-15,4 2 0 16,3 0 1-16,5-2-1 16,6 0 1-16,3 0 0 15,2-5 0-15,2-2 0 16,-6-2 0-16,0 1 0 16,-1 4 1-16,5-3-1 0,7 0 1 15,9-1 0-15,-4-1 0 16,-8-1 0-16,-4-2 1 15,3-2-1-15,10 0 1 16,6 4-1-16,-1-2 1 16,-10-4-1-16,-2-3 1 15,-1-2-1-15,5 1 0 16,8 1 0-16,0 0 0 16,-2 0-1-16,-4-5 1 15,-3 1-1-15,7 2 0 16,8 1 0-16,-1 1 1 15,-7 0 0-15,-4 0 0 16,1-4 0-16,2 2 0 16,12 8 1-16,-4-6 0 15,-7-4 0-15,-1-1 0 0,-2-4 0 16,3 2 0-16,15 7 0 16,-6-1 0-1,-7-6 0-15,-6-2 0 0,0-7 0 16,6 1 0-16,7-2 0 15,-8-1 0-15,-6-1 0 16,-3-1 0-16,0-3 1 16,-1 2 0-16,1-1 0 15,-1-1 1-15,-7-1 0 16,-7-2 1-16,-5 2-1 16,0-4 1-16,-6-1-2 0,2-1 1 15,-3 1-1-15,-6-1 1 16,-3 3-2-16,-6-3 1 15,-1-1 0-15,-8-2 0 16,-8-1 0-16,-9-6 0 16,0 2 1-16,-3 1 0 15,1-1 3-15,-2-3 0 16,-1-4 1-16,-2 3 0 16,5 1 4-16,2-1 0 15,0 1 0-15,0 1 0 16,-3 11 3-16,-1 8 1 15,-3 3-3-15,-7 1 0 16,2 2-3-16,-6 2 1 16,-5 5 8-16,0-3 0 15,0 5-5-15,-1 0 0 16,1 1-3-16,3 0 1 0,3 5-4 16,6 3 0-16,4 4-3 15,3 16 1-15,6 13-3 16,0 2 0-16,-2-38-1869 15</inkml:trace>
  <inkml:trace contextRef="#ctx0" brushRef="#br0" timeOffset="17147.91">10208 9087 1086 0,'0'0'0'0,"0"0"29"0,0 0 0 0,0 0 28 0,0 0 1 16,0 0 2-16,0 0 1 0,0 0-21 16,0 0 0-16,0 0-16 15,0 0 0-15,0 0-3 16,0 0 0-16,0 0-5 16,0 0 1-16,0 0 5 15,0 0 0-15,0 0-2 16,0 0 1-16,0 0-2 15,0 0 1-15,24-24 1 0,-13 7 0 16,-2-2 3-16,0-2 0 16,-6-7-2-1,2-5 0-15,-1-10-2 0,1-2 1 16,4-9-6-16,5-4 0 16,4-7-4-16,5-5 0 15,14-8-2-15,7-11 1 16,0-16 0-16,12-11 1 15,20-16 0-15,16-8 1 16,23-14-3-16,20-15 1 16,15-15-3-16,-1-10 1 15,-3-6-2-15,2-6 0 16,2 1-1-16,-11 6 0 16,-12 9-1-16,-14 12 0 15,-14 13 4-15,-18 20 0 16,-17 14 5-16,-15 20 1 15,-12 16 3-15,-10 20 0 0,-10 9-1 16,-4 9 0-16,-13 19-4 16,-4 11 1-16,-7 13-10 15,3 5 1-15,8 9-1656 16</inkml:trace>
  <inkml:trace contextRef="#ctx0" brushRef="#br0" timeOffset="18114.32">10095 8817 1198 0,'0'0'0'0,"0"0"26"0,0 0 1 0,0 0 39 0,0 0 1 0,0 0-9 0,0 0 1 15,0 0-30-15,0 0 1 16,0 0-14-16,0 0 1 16,0 0-4-16,21-12 0 15,-21 12-5-15,9-10 0 16,-9 10-2-16,0 0 0 15,9-7 0-15,-9 7 0 16,0 0 1-16,0 0 0 0,8 0 5 16,-8 0 0-16,0 0 4 15,0 0 0-15,0 7 3 16,0-7 0-16,0 14 0 16,0-4 0-16,0 2-3 15,0 2 0-15,9 0-4 16,-4-2 0-16,-1-2-3 15,1-5 1-15,-5-5-3 16,11 13 0-16,-4-7-1 16,-2 1 1-16,-5-7 1 0,9 11 0 15,0-11-1-15,0 0 0 16,8-4-3-16,3-1 1 16,8-4 3-16,2 3 1 15,2-3 0-15,-6 2 0 16,2 5 1-16,-1 2 1 15,-10 5-5-15,1 8 0 16,5 4-2-16,-14-22 0 16,-9 5-1521-16</inkml:trace>
  <inkml:trace contextRef="#ctx0" brushRef="#br0" timeOffset="20467.04">9079 9717 884 0,'0'0'0'0,"0"0"24"0,0 0 0 0,0 19-26 0,3-12 0 0,-3-7-694 0</inkml:trace>
  <inkml:trace contextRef="#ctx0" brushRef="#br0" timeOffset="21148.35">10111 9752 851 0,'0'0'0'0,"0"0"48"0,0 0 1 0,0 0 59 0,0 0 0 0,0 0-11 0,0 0 0 0,0 0-41 0,0 0 1 16,0 19-19 0,1-12 0-16,3 5-10 0,-1 5 1 15,3 14-12-15,3-1 0 16,-9-30-1246-16</inkml:trace>
  <inkml:trace contextRef="#ctx0" brushRef="#br0" timeOffset="22746.57">10927 9952 1142 0,'0'0'0'0,"0"0"29"0,-3-19 0 0,3 19 30 0,0 0 1 0,0 0-9 0,0 0 0 0,0 0-29 16,-4-7 0-16,4 7-9 16,7-5 1-16,0 2-6 0,2-2 0 15,5 1-3-15,7-3 0 16,2 2-2-16,9-9 1 16,3-1-1-16,2-8 1 15,2-3-1-15,2 4 0 16,-1 6 1-16,-3-1 0 15,-8 1 1-15,-3 1 1 16,-6 3-5-16,-5 8 1 16,-15 4-1172-16</inkml:trace>
  <inkml:trace contextRef="#ctx0" brushRef="#br0" timeOffset="23230.01">10837 10049 1052 0,'0'0'0'0,"0"0"36"0,0 0 0 0,0 0 30 0,6-7 1 0,-6 7-14 0,0 0 1 16,0 0-23-16,0 0 1 15,-4-8-8-15,4 8 0 16,0 0-4-16,0 0 0 15,0 0-4-15,12 0 1 16,-6 0-1-16,3 3 0 16,5-3 0-16,3 0 0 15,1-3-3-15,0-2 1 16,6-4 0-16,3-3 0 16,3-4 2-16,1-1 1 15,7 0-1-15,6 1 1 16,7 0-10-16,7 1 0 15,2 1-2-15,-4-19 0 16,-56 33-1323-16</inkml:trace>
  <inkml:trace contextRef="#ctx0" brushRef="#br0" timeOffset="26529.27">13787 9073 1455 0,'0'0'0'0,"0"0"26"0,0 0 1 0,0 0 49 0,17 23 0 0,-10 1-20 16,0 7 1-16,-3 0-35 15,1-5 1-15,4-10-10 16,-4-6 1-16,-5-10-3 0,21 0 0 15,13-19 2-15,6-10 0 16,5-11-3-16,4-5 1 16,-3-9-3-16,3-3 1 15,6 2-3-15,-6-2 1 16,-49 57-1465-16</inkml:trace>
  <inkml:trace contextRef="#ctx0" brushRef="#br0" timeOffset="32848.11">9850 10001 1377 0,'0'0'0'0,"0"0"42"0,0 0 1 0,0 0 33 0,0 0 1 0,0 0-77 0,-22 15 1 16,12-11 0-16,-4-2 0 16,-4-6-1-16,-5-1 0 15,0-4 0-15,0 1 0 16,-1-4 0-16,-1-1 1 15,4 7 3-15,1 0 0 16,-6 1 12-16,-6 2 0 16,0-1 7-16,-3 3 1 0,-9-1-3 15,-4 0 1-15,1-5-2 16,1-2 0-16,0 1-2 16,0 1 1-16,2 2-4 15,-5-2 1-15,-1-4-1 16,-4 1 1-16,-1 0-1 15,0 3 0-15,-3 7-2 16,5 7 1-16,4 1-2 16,3 4 0-16,-4 4-1 15,-4 1 0-15,-8-3-4 0,2 5 0 16,0 4-3 0,11-1 1-16,1-1-3 0,8 1 1 15,2 6-2-15,1 2 1 16,-1-3-1-16,-3 3 0 15,-1-4 0-15,5 1 0 16,7 3-1-16,3-3 1 16,4 6-1-16,4 0 1 15,7 0-1-15,3 2 0 16,0-6 0-16,4 1 0 16,1-3 0-16,8 3 0 15,-1 6 0-15,2-3 0 16,4 0-1-16,2-4 1 15,5-3-1-15,1 4 1 16,6 2-1-16,2 1 1 16,7-2-2-16,-1-3 0 15,3-2 0-15,-2 0 1 16,0-2 0-16,-1 0 0 0,1 1 0 16,5 4 1-16,0-3-1 15,7-2 0-15,2-8-1 16,7-4 1-16,10 2-1 15,-3 3 0-15,-7-1 0 16,-1-1 0-16,0-3 0 16,3 4 0-16,7 1-1 15,7 1 1-15,-1-1-2 16,3-2 1-16,-11-6 0 16,2 0 0-16,-2-2-2 0,7 1 1 15,5-2 1-15,-3 0 1 16,-7 0-2-16,-8-3 0 15,1 1 0-15,3 1 1 16,6 3 1-16,3 1 1 16,0-2-2-16,-4 0 1 15,-5 0 0-15,-3 2 1 16,0 1 0-16,3-1 1 16,5-3-1-16,4 1 0 15,2 0 0-15,-5 0 1 16,-1-2 0-16,1-1 0 15,6-1 0-15,3 3 0 16,8-6 0-16,-4 1 1 16,-4 3-1-16,3-1 1 15,5 2-1-15,5 4 1 0,1 1-1 16,-6 3 0-16,0-3 0 16,3 0 1-16,12 1-1 15,-1-4 1-15,-5-4-1 16,0-3 1-1,2 0 0-15,3-3 1 0,7 1-1 16,-5-2 1-16,0 1-1 16,0 3 1-16,9 0-1 15,-4 3 0-15,-5 1 0 16,-1 1 0-16,11 4 0 16,-3-4 1-16,-14 2 0 0,6-7 0 15,8 0 0-15,0-4 0 16,-6 3 1-16,-1-1 0 15,0 4-1-15,0 3 1 16,2 3-2-16,0-1 1 16,-5 0-1-16,1 4 1 15,9-3-2-15,-5 4 1 16,-9-6-1-16,1-1 1 16,3 0-1-16,1 0 0 15,0-5 0-15,-5 0 0 16,-2-5 0-16,6 3 0 15,6 2 0-15,-3 0 0 16,-10-1 0-16,3-1 0 16,5 5 0-16,0-1 0 15,-5-7 0-15,-5 0 0 16,1 3 0-16,6-2 0 16,5-1 0-16,-2-2 0 0,-5-6 0 15,4 0 0-15,8 3 0 16,-3 1 0-16,-9 1 0 15,0-6 0-15,12 0-1 16,0 2 1-16,-3 2-1 16,-4 1 1-16,1 5-1 15,1-1 1-15,5 4-1 16,0-1 1-16,-10-2 0 16,5 1 0-16,9-1 1 0,-4 3 0 15,-7-1 2-15,1 0 1 16,4 2 2-16,3 2 1 15,-5 0 2-15,3-1 1 16,6-2 0-16,-2-1 0 16,-3 4-3-16,0 1 0 15,0 2-5-15,3-5 1 16,-3 0-2-16,2 0 1 16,-2 0-2-16,4-5 0 15,7 0 0-15,-4-2 0 16,-5-3-1-16,4 1 1 15,5 4-1-15,-4 5 1 16,-6 0 0-16,-1 3 0 16,4 4 0-16,-2 4 0 15,-9 2 0-15,-2 6 0 16,3-1 0-16,-1 1 1 16,-5 0-1-16,-4 0 1 0,-4-4-1 15,-1 3 1 1,9-3-1-16,-4 1 0 0,-14-4 0 15,1-2 0-15,1-8 3 16,2 2 0-16,5-1 0 16,-2-3 0-16,-5-5 9 15,-5-7 0-15,-4-4 7 16,2-5 1-16,7-3-11 16,-3-5 0-16,-8-9-7 15,-4-2 0-15,-6-2-2 16,-4 1 1-16,-1-1-1 0,-4-3 0 15,-7-3 0-15,-6-2 0 16,-4-4-1 0,-8-1 1-16,-6-3-1 0,-8 3 0 15,-10 1 0-15,-8 4 1 16,-10 5 0-16,-7-1 0 16,-1-5 0-16,-6 1 0 15,-8 2 0-15,-4 6 1 16,-7 6 0-16,-10 6 0 15,-9 3-1-15,-8 6 0 16,-6 7 0-16,-6 2 0 16,-11 0 0-16,-5 3 0 15,-3 1 0-15,-8 4 0 16,-10 4 0-16,-8-3 0 16,-1 6 0-16,-5-3 0 0,-8 0 0 15,-3-9 0 1,-3 1-1-16,-4-1 1 0,1 2-1 15,5 2 0-15,2-2-1 16,-8-2 1-16,-10-3-2 16,-10 0 0-16,-3 4-1 15,2-1 0-15,2-1 0 16,-1 3 0-16,-1 3-1 16,2 1 1-16,-1 3 0 0,-10 3 0 15,-3-3-1 1,-6 2 1-16,0 5-1 0,0-2 0 15,0 4 0 1,0-2 1-16,2-2-2 16,0-2 0-16,5 1 3 0,4-1 1 15,5 2 0-15,6-1 1 16,9-4 0-16,1 0 1 16,-2-7-1-16,-1-2 1 15,3 1-1-15,7-1 1 16,8 0-2-16,10 2 1 15,5-1-1-15,2-6 1 16,-6 0 0-16,11 2 0 16,16 3 0-16,-4-1 1 15,-8-2 0-15,11 1 0 16,10 1 0-16,1 0 0 16,-5-2 0-16,2-1 0 0,14 3 0 15,-1 1 0 1,-1 2 0-16,-2 2 0 0,11 5 0 15,0-3 0 1,6-1 0-16,-3 4 0 0,-5 7 0 16,4-3 1-1,11-3 0-15,-1-1 0 0,-3-1 0 16,-5-1 0-16,1 2 1 16,5 0 0-16,10-2-2 15,3-1 1-15,-5-6-1 16,-1-1 0-16,-3 3 0 0,4 0 1 15,3 0-1-15,4 0 0 16,3 0 1 0,-3 0 0-16,-9-1 1 0,2-3 1 15,1-1 2-15,11 2 0 16,2-1 2-16,0 3 0 16,-9 1 1-1,-6-2 0-15,1-1 0 0,3 1 1 16,7 7-1-16,-1 2 1 15,-2 4-2-15,-8 1 0 16,-6-9-2-16,1 4 1 16,6 6-2-16,3-3 1 15,-3-5-1-15,-7 1 0 16,-4 1 0-16,-2 1 0 16,13 1-2-16,-1 0 1 15,-2 0-1-15,-3 1 1 0,-8 6-2 16,4 3 1-16,12 12-2 15,-4 19 1-15,74-43-1661 16</inkml:trace>
  <inkml:trace contextRef="#ctx0" brushRef="#br0" timeOffset="35895.08">15309 10202 974 0,'0'0'0'0,"0"0"53"0,0 0 1 0,0 0 58 0,0 0 0 0,17-9-32 0,-17 9 1 0,0 0-34 0,0 0 0 16,9-7-17-16,-9 7 0 15,0 0-6-15,0 0 0 16,6 0-4-16,-6 0 0 16,5-9-2-16,4-3 1 15,7-17 3-15,3-13 0 16,0-1 1-16,4-4 0 16,11-6-4-16,5-10 0 15,8-8-1-15,11-6 0 16,9-10-3-16,8-3 0 15,0 2-2-15,-2 0 0 16,-10-1-2-16,-5 6 1 16,1 19-3-16,-12 17 0 15,-13 18-3-15,-15 13 0 0,-19 16-1520 16</inkml:trace>
  <inkml:trace contextRef="#ctx0" brushRef="#br0" timeOffset="36861">15205 9966 1287 0,'0'0'0'0,"0"-12"43"0,-4 4 1 0,4 8 43 0,-2-9 0 0,2 9-16 0,0 0 1 0,-3-11-33 16,1 6 1-16,2 5-14 15,0-10 0-15,0 10-2 16,0 0 0-16,0 0-5 0,0 0 0 16,7-2-2-16,-7 2 1 15,0 0-2-15,7 2 1 16,-7-2-3-1,9 3 1-15,-9-3 1 0,9 7 1 16,-9-7-1-16,5 9 1 16,0 0-5-16,-1 3 1 15,-2-4-5-15,1 4 1 16,3 1-2-16,1 0 1 16,0 6-3-16,0 2 0 15,-2-5-2-15,-1-2 1 16,4 1-1-16,3-1 0 15,1 3-1-15,-5 2 1 16,0-5-2-16,-3 2 1 16,1 3 0-16,1-2 0 15,-3-5-1-15,-1-3 0 16,-2-2 0-16,0-7 0 0,0 0 0 16,-2 9 1-16,2-9 0 15,-3 8 0-15,3-8 2 16,0 0 1-16,-9 4 3 15,9-4 0-15,-11-4 0 16,11 4 0-16,-3-15-1 16,6 1 0-16,11-9 0 15,9-1 0-15,4 7-3 16,4-1 1-16,1-2-3 16,3-1 1-16,2 5-1 0,4 2 0 15,5-1-1-15,3-2 1 16,1-2 0-16,-4 0 0 15,-8-1-2-15,-9 1 1 16,-29 19-1703-16</inkml:trace>
  <inkml:trace contextRef="#ctx0" brushRef="#br0" timeOffset="45061.63">18900 10354 1097 0,'0'0'0'0,"0"0"29"0,0 0 1 0,7-19-17 0,-7 19 1 16,0 0 6-16,0-9 1 16,0 1 16-16,0-3 1 15,0 11-19-15,5-10 1 0,-5 3-1 16,-3 2 1-16,3 5-4 15,-11-11 0-15,-3 10 1 16,-3 1 0-16,-10 3 0 16,1 6 0-16,-3 6-3 15,6 3 1-15,8-8-2 16,0 2 1-16,-4 7-3 16,0-3 1-16,6-2 10 15,5-6 1-15,2 1-8 16,-1 5 1-16,-3 3-6 15,1 0 0-15,5-1-5 16,2 5 1-16,-3 8-4 0,2 0 1 16,-1-4-2-16,8-1 1 15,-3 7-1-15,1 0 0 16,0-8-1-16,-2-2 1 16,-4 4-1-16,3 3 1 15,1-4-1-15,0-1 0 16,1-1 0-16,3 1 0 15,-1-1 0-15,3-1 0 16,-3-2 0-16,6-2 0 16,2 1-1-16,-1-3 1 15,-1-1-1-15,2-2 1 16,-1 0-1-16,1 1 1 16,-1-5-1-16,1-1 1 15,0-2-1-15,4 4 1 16,3 8-1-16,2-1 0 15,-8-7-1-15,-2-3 0 0,5 0 1 16,0 1 1 0,1-4 0-16,2-1 0 15,3-7 2-15,2-8 0 0,-2-4 1 16,-1-4 0-16,-3-6 5 16,-1-1 0-16,-4 5 6 15,-3 3 0-15,-2-5 6 16,-1 0 0-16,-1-1 2 15,-3 3 1-15,-2-3-2 0,-4 0 1 16,1-5-2-16,-6-4 0 16,0 1-2-16,-3-6 1 15,-6 0 0-15,2 4 1 16,7-1-2-16,1 8 1 16,4 3 1-16,2 5 0 15,-1 6-3-15,-4-1 0 16,5 8-4-16,2 1 0 15,0 7-4-15,-7-9 1 16,7 9-2-16,-13-3 1 16,-6 8-2-16,-6 3 0 15,-5 3-2-15,0 4 1 16,4-1-2-16,3 5 1 16,2 5-3-16,7-6 0 15,5-4-2-15,4-1 1 16,5-13-1631-16</inkml:trace>
  <inkml:trace contextRef="#ctx0" brushRef="#br0" timeOffset="46160.8">21701 10098 1478 0,'0'0'0'0,"0"0"33"0,0 0 0 0,0 0 19 0,0 0 0 0,0 0 8 0,0 0 0 0,-26 7-30 0,3-7 0 0,-2-2-7 16,-3-3 0-1,-2-2-5-15,-2 2 1 0,-1 3-6 16,1 2 0-16,-5 3-2 16,2 8 1-16,3 4-4 15,-4 4 1-15,-1 6 2 16,-1 4 0-16,-3-1 1 15,-1 3 1-15,-2 2 0 16,1 3 1-16,3 6-6 0,3 3 0 16,7-4-4-16,0 6 0 15,7 5-2-15,3 1 0 16,5 3-1-16,2-1 1 16,6-1-2-16,4-4 1 15,6-1-1-15,4 2 0 16,6 5 0-16,2-1 0 15,5-3 0-15,3-2 0 16,7-3 0-16,0 1 0 16,5 1 0-16,4-2 0 15,5-6 0-15,3-1 0 16,5-2 0-16,1-3 0 16,-1-8 0-16,3-8 0 15,7-10 0-15,7-7 0 16,8-7 1-16,3-8 0 15,-8-7 0-15,0-6 0 16,2-5 14-16,2-2 0 0,0 0-2 16,-9 0 0-16,-9-3 13 15,-5-2 0-15,-3-1 1 16,-5 1 1-16,-2 2-4 16,-4-5 0-16,-6-11-7 15,-6 0 1-15,-8 0-4 16,-7 2 1-16,-6-1-1 15,-6 1 0-15,-9 2-2 16,0-6 1-16,-2 0-4 16,-4 1 1-16,-3 1-1 15,-5 5 0-15,-5 6-1 0,0 3 1 16,1 1-2-16,1 4 0 16,-6-3 0-16,-7 3 0 15,-3 4-2-15,-11-6 1 16,-7-1-1-16,-12 5 0 15,-6 6 1-15,-3 12 0 16,-6 9 2-16,-6 14 0 16,-15 13 0-16,-6 13 0 15,-6 18-5-15,1 17 0 16,7 19-3-16,-19 5 0 16,131-95-1926-16</inkml:trace>
  <inkml:trace contextRef="#ctx0" brushRef="#br0" timeOffset="49342.91">22724 10049 1254 0,'0'0'0'0,"0"0"35"0,0 0 0 0,0 0 43 0,0 0 0 0,0 0-11 15,0 0 1-15,0 0-41 0,0 0 0 16,0 0-8-1,0 0 0-15,0 0-5 0,0 0 1 16,0 0-3-16,0 0 1 16,-19 21-4-16,15-5 1 15,1 10-2-15,-1 1 1 16,2-1-2-16,2-1 0 16,0 0-2-16,-1 0 1 15,2-8-2-15,3 2 1 16,-1 7-2-16,1-2 0 15,0-8-2-15,-1-4 1 16,2-2-1-16,2-3 1 16,0-3-1-16,6-6 0 15,12-5 1-15,12-9 0 16,12-15 2-16,9-12 0 16,11-14 2-16,5-14 0 15,5-7 13-15,4-5 0 16,14 0 9-16,2-7 0 0,-4-9 3 15,-5-13 1-15,-90 112-1552 16</inkml:trace>
  <inkml:trace contextRef="#ctx0" brushRef="#br0" timeOffset="54926.44">10088 11399 1097 0,'0'0'0'0,"-18"7"44"0,0-2 1 0,1-1 27 0,-10-2 0 0,-8-2-4 0,-7-2 0 15,-4-2-29-15,-2 1 1 16,2 1-14-16,2 0 0 15,2-3-7-15,1 0 1 16,-5 2-5-16,-3 3 1 16,-6 3 3-16,-6 2 0 15,-3-1 4-15,1 4 0 0,-1-2-12 16,10 2 1-16,-1 3 3 16,-3 2 1-16,-13 3 1 15,2-2 1-15,2 1-5 16,9 1 1-16,7 1 2 15,3 1 0-15,9-1-3 16,-1 0 1-16,-4 0 0 16,3 3 0-16,4-1-1 15,7 0 0-15,7 0-3 16,6 3 0-16,6 9 6 16,2 4 1-16,4 3-6 0,7 0 0 15,7 4-5-15,3 3 0 16,2 0-3-16,9-2 1 15,9 0-3-15,3-5 1 16,-2 2-1-16,3-4 0 16,-1-5-1-16,2 1 1 15,7 0-1-15,2 1 0 16,7 0 0-16,7-2 0 16,9-1 0-16,-2-3 0 15,-6-4-1-15,-1-1 1 16,2-1-1-16,9 0 0 15,8-2-1-15,-5 0 1 16,-3-3-1-16,1-1 0 16,0 3-1-16,6-6 0 15,10 0 2-15,-1 0 0 16,-15 0 0-16,2 0 1 16,5-3-3-16,8-2 1 0,3-2 0 15,-4 0 0-15,-8-3-3 16,3 1 0-16,12-1-2 15,-3-4 0-15,0-3-1 16,-1 2 0-16,-1-1 4 16,3 1 1-16,8 1 0 15,0-3 0-15,-13 0 1 16,6-1 0-16,14 5 1 16,-5-1 0-16,-10 0 0 0,-1-1 0 15,4 6 0-15,1 2 0 16,4-1 0-16,-4-2 1 15,-3-2 0-15,5 1 0 16,3 3 0-16,3 1 0 16,-12-5 0-16,8 0 0 15,10 0 0-15,-1 0 0 16,-13 0-1-16,4-3 1 16,9 3-1-16,1 3 1 15,-10 0 0-15,5 1 0 16,9 1 0-16,0-3 0 15,-9 1 0-15,-2-1 0 16,7-2 0-16,4 0 0 16,-5 2 1-16,1-1 0 15,4 1-1-15,0 3 0 16,-4 2 0-16,-1 4 1 0,1-1-1 16,2 4 0-16,2 3 0 15,-7 2 1-15,-2 2-1 16,0 0 0-16,2 0 0 15,-2-4 0-15,-9-5 0 16,4 0 0-16,7 0-1 16,0-3 1-16,-9-9-1 15,5-4 0-15,2-1-1 16,0-2 1-16,-7 0-1 16,2 0 0-16,7 1-1 15,-2 0 1-15,-3 5 0 0,-3-1 1 16,-6-2 1-16,3 4 0 15,4 7 0-15,-4-1 1 16,-6-5 0-16,-7-2 1 16,5-1-1-16,1-3 1 15,-7 1-1-15,-7-3 1 16,-3-7-1-16,1-1 0 16,2-4-1-16,2 0 1 15,-7 0-1-15,-6-2 1 16,-4-3-1-16,-5-1 0 15,-4 3 0-15,-3-6 0 16,-1-1 0-16,-3-1 0 16,-5 3 0-16,-4-3 0 15,-6-4 2-15,-5-6 1 16,-9-3 2-16,-7-1 0 0,-7 3 2 16,-7 3 1-1,-5 5 3-15,-8 0 1 16,-11 0-1-16,-5-5 1 0,-10-2 1 15,-1 0 0-15,-3 4-1 16,-1 0 0-16,-3-1-1 16,-10 3 0-16,-14-1-3 15,-6 2 1-15,-4 2-1 16,-8 7 1-16,-9 1-1 16,-8 4 0-16,-7 0-2 0,-7 2 1 15,-6 0-2 1,-6-1 1-16,-2 1-3 0,-7 0 1 15,-9 0-1-15,-7-1 1 16,-7 1-2-16,0-2 1 16,3-2-1-16,0 2 1 15,6 2 0-15,-7-4 0 16,-6-1-1-16,-3-3 0 16,-4 1 0-16,-3 3 0 15,3 4-1-15,4 3 1 16,0 4-1-16,4-2 1 15,4-4-1-15,-1 4 0 16,-12 3-1-16,1 1 1 16,-3-1-1-16,3-3 1 15,4-2-1-15,5 4 0 16,6 4 0-16,1 0 0 16,-2 2 0-16,1 2 0 15,-5-3 0-15,5 2 0 0,1-1 0 16,13 1 0-16,6 1 0 15,-1 0 0-15,-9 1 0 16,2-5 0-16,3 3 0 16,8 3 1-1,11 2-1-15,3 5 1 0,-10-2 1 16,8 7 0-16,10 3 2 16,1 6 0-16,-6 5 0 15,10 4 0-15,10 3 1 16,1 3 0-16,-5 5-2 15,3 3 1-15,13-1-2 0,3 0 1 16,-7-1-1-16,9-4 0 16,7-2 0-16,11 4 0 15,10 3-2-15,8 7 0 16,-1 4-9-16,-1 1 0 16,56-55-1709-16</inkml:trace>
  <inkml:trace contextRef="#ctx0" brushRef="#br0" timeOffset="60358.84">9791 12701 1355 0,'0'0'0'0,"0"0"44"0,-28 6 0 0,10-2 33 0,-3-1 0 0,-3 3-25 0,-8-5 1 16,0 5-22-16,-3-1 1 15,-6-4-16-15,-8-2 1 16,0-3-7-16,-6 3 0 16,0 1-4-16,-1 5 0 15,1 0-2-15,0 4 0 16,-3-1-2-16,-2 3 1 16,-10 2-1-16,-1 5 0 15,0-1-2-15,3 4 1 16,4 5-1-16,-8-4 0 15,-8 1-7-15,3-2 0 16,1-1-19-16,11 3 0 16,7 3 7-16,8 0 1 0,1 1 11 15,-4 5 0-15,2 2 5 16,1 4 1-16,13 4 1 16,11 3 0-16,5 5 0 15,10 0 0-15,4 7 0 16,9-3 0-16,8 0 0 15,4-1 0-15,13 3-2 16,8-1 0-16,11 0 0 16,7-1 0-16,-2-6-2 15,2-6 0-15,2 0 0 16,12-4 0-16,12-4-1 16,9-1 1-16,-1 0 0 0,3 0 0 15,9-2 0-15,5-2 1 16,5 3 0-16,4-3 0 15,5-5 2-15,2-1 0 16,2-4 0-16,5 2 0 16,10-1 1-16,3-2 0 15,-6-5 0-15,5 3 1 16,7 3 0-16,6-2 1 16,7-5 0-16,-4 1 0 15,-10-7 0-15,6 3 0 16,8 0-2-16,7-2 1 15,-2-2-1-15,-2-2 0 16,-8 1 0-16,-1-1 0 16,1 1 0-16,3-1 0 0,10 1 0 15,-3-1 0-15,2-1 0 16,-11 0 0 0,-3 3 0-16,1-2 0 0,3-1 0 15,4-2 0-15,-1 0 0 16,-6 3 0-16,-3 1 0 15,2-2 0-15,-2-2 0 16,0 1 0-16,2 3 0 16,-3-1 0-16,-6 2 0 15,4 2 1-15,4 2 1 0,1-2 0 16,0-2 1-16,-13 0 0 16,-3 2-1-16,5 0 0 15,11-2 0-15,3-5 0 16,-5-1-1-16,-2 1 1 15,-3 3-1-15,3 1 1 16,14 3 0-16,-3-6 0 16,-6 1 0-16,-3 3 0 15,-7 7-1-15,4 2 0 16,6 0 0-16,-1 0 0 16,-8 0 0-16,-8-2 1 15,0-7-1-15,7 2 0 16,9 5-1-16,-4-2 1 15,-9-4-1-15,-5-1 1 16,4 3-1-16,-2 5 0 16,-2 0 0-16,-7 5 0 15,-13-1 0-15,3 0 0 0,3 2 0 16,-2-1 0-16,-14-3 0 16,2-1 0-16,5-2 0 15,-5-1 1-15,-4-3-1 16,-3 1 0-16,-2 0 0 15,2-3 1-15,5 1-1 16,-4 2 1-16,-6 0 0 16,1 1 0-16,11-3 0 15,-9-2 1-15,-9-5 0 16,0-3 0-16,6-4 1 16,-1-4 0-16,-5-1-1 15,1-2 1-15,-8-3 0 0,2-2 1 16,1-2 5-16,-1 1 0 15,-7-3 4-15,-4-3 1 16,-3-5 5-16,-2-2 1 16,4-3-1-16,-1-4 1 15,-4-2-3-15,-12-1 0 16,-6 0-1-16,-6-2 1 16,-1-4-1-16,-6 3 0 15,-1-1 2-15,-5 2 0 16,-4 2-3-16,-7-2 1 15,-6-7-1-15,-3 0 1 16,-4 3-9-16,-3 1 1 16,-7 0-3-16,-6-1 1 15,-3 2-2-15,-2-3 0 16,0 3 1-16,-5 1 0 16,-5-1 2-16,-4 0 0 0,1 4 2 15,1 1 0-15,-5 4-1 16,-3 2 0-16,-4-2 0 15,-4 0 0-15,-6 0-2 16,-4 1 1-16,-6 1-2 16,-2 3 1-16,2 0-2 15,2 2 1-15,-9 2-2 16,-4 5 1-16,-8 6-1 16,-2 3 0-16,3 3-3 0,-5 1 1 15,-10 1-1-15,-4 5 0 16,0-4 0-16,-4 2 0 15,-3 0 0-15,-5 2 0 16,-1 1-1-16,-6 3 0 16,-6-3 0-16,1 1 0 15,2-1-1-15,-2 1 1 16,-10-1 0-16,1 3 1 16,6 1-1-16,-1 1 1 15,-11-2-1-15,-1-1 1 16,-1 2-1-16,0 0 1 15,-1 5-1-15,-7-3 1 16,-4-6-1-16,3 3 0 16,10 1-1-16,-1 3 1 15,-3 1-1-15,-2-1 0 16,-7 1 0-16,6 1 0 16,9 3-2-16,0 1 1 0,-15-2-3 15,2-4 1-15,3-4-3 16,9 1 1-16,6 3-2 15,-6-5 1-15,-4-8 1 16,5 1 0-16,9 4 1 16,3 2 0-16,-8-8 1 15,6 4 0-15,7 6 1 16,0-1 0-16,-9 2 0 16,3-3 0-16,6 1-1 15,0-2 1-15,0 1 0 0,0-1 0 16,1-1 0-16,4-2 0 15,0 2 1-15,0-2 0 16,1 4 0-16,-1-1 1 16,0 1 0-16,2-1 1 15,0 1 0-15,-1-1 0 16,5 1 0-16,1-2 1 16,-5-2 0-16,2 0 0 15,-4 0 0-15,3 0 0 16,3 0 0-16,-3-2 0 15,-1-4 0-15,2 1 1 16,-2 5 1-16,1 0 0 16,-6-2 1-16,3 0 0 15,7 6 1-15,-5-4 0 16,-4 2 1-16,-1 0 0 16,8 3-2-16,-1-3 1 15,-4-6 0-15,0 1 0 0,6 3 0 16,1-2 1-16,-9-1-2 15,4 0 0-15,12 1 0 16,-5 0 1-16,-12 1-3 16,3 1 1-16,18 0-2 15,-4 0 1-15,-10 0-1 16,4-2 1-16,12-1-1 16,3 3 0-16,4-2 0 15,-4 1 0-15,-6-3 0 16,10 1 0-16,7 1 0 15,1 2 1-15,-8 0 0 0,-1 2 0 16,6 0 0-16,5 3 1 16,7 2 0-16,-3 2 0 15,-4 0 0-15,-1-1 1 16,6 1 0-16,6 2 1 16,7 1 1-16,-4 4 0 15,-5 1 1-15,-2 4 0 16,0 1 0-16,6 6 1 15,6 2-3-15,11 4 1 16,9 4-3-16,0 6 0 16,37-37-1655-16</inkml:trace>
  <inkml:trace contextRef="#ctx0" brushRef="#br0" timeOffset="65810.95">18971 14189 1220 0,'0'0'0'0,"0"0"60"0,0 0 0 0,0 0-41 0,0 0 1 0,0 0 15 0,0 0 1 15,21 2-25-15,-14-1 0 16,0 3-1-16,0 1 1 16,0-2-1-16,2 4 0 15,-6 0 1-15,3 4 0 16,-1 3 0-16,-2-1 0 15,3 1 1-15,-6-2 0 16,2-3 5-16,1-2 0 16,2 0 0-16,8-7 0 15,10-12 2-15,12-23 1 16,11-22 1-16,21-17 0 16,17-20 3-16,12-11 1 15,-1-8-3-15,-14 6 1 0,-81 107-1391 16</inkml:trace>
  <inkml:trace contextRef="#ctx0" brushRef="#br0" timeOffset="67007.57">20135 14251 1366 0,'0'0'0'0,"0"0"24"0,0 0 1 0,23 0 45 0,-14 0 1 0,-4 0-21 0,-5 0 0 0,14-7-32 0,-2 2 1 16,-3 2-8-16,0 1 0 15,0 2-4-15,1 2 1 16,1-1 3-16,-1 3 1 15,1 3-3-15,1 5 1 16,6 5-2-16,0 0 0 16,-6-1-3-16,-1-2 1 15,-1-2-1-15,-1-3 0 16,-9-9 2-16,9 5 1 16,-9-5 2-16,0 0 0 15,9-31 3-15,0-16 1 0,-1-17 4 16,10-17 1-16,19-23 7 15,25-19 0-15,38-26 3 16,33-22 0 0,29-21-4-16,0-4 1 0,-162 196-1578 15</inkml:trace>
  <inkml:trace contextRef="#ctx0" brushRef="#br0" timeOffset="68690.82">21348 13995 1388 0,'0'0'0'0,"0"0"28"0,0 0 1 0,0 0 22 0,0 0 1 0,0 0 0 0,0 0 1 0,0 0-25 0,0 0 0 15,0 0-11-15,0 0 0 0,11 19-5 16,-11-19 1-16,0 12-4 16,0-5 0-16,0 2 0 15,0 1 1-15,0 1 0 16,3 1 1-16,3 3-4 16,1 1 1-16,-2-1 0 15,-1 1 1-15,3-2 2 16,-2-6 1-16,-5-8 1 15,9 9 0-15,-9-9-1 16,0 0 1-16,0 0 4 16,9 0 0-16,-1-9 2 15,10-15 1-15,3-17 1 0,18-16 1 16,25-14-2-16,20-25 0 16,24-28-13-16,22-39 0 15,-130 163-1584-15</inkml:trace>
  <inkml:trace contextRef="#ctx0" brushRef="#br0" timeOffset="77172.75">23585 13794 1209 0,'0'0'0'0,"0"0"38"0,0 0 1 0,0 0 41 0,0 0 0 0,0 0-44 0,0 0 0 0,0 0-1 15,0 0 0-15,0 0-14 16,0 0 0-16,0 0-1 15,0 0 1-15,0 0 3 16,0 0 0-16,0 0 0 16,0 0 0-16,0 0-2 15,0 0 0-15,0 0-2 16,0 0 0-16,18 26-4 16,-15-8 1-16,-1 2-3 15,0 1 0-15,1-4-4 16,2-1 1-16,3-7-2 0,-8-9 1 15,7 8-3-15,7-13 1 16,12-12 0 0,13-14 1-16,12-14 1 0,11-18 0 15,10-18 0-15,8-9 0 16,6-7-2-16,4-7 1 16,-90 104-1540-16</inkml:trace>
  <inkml:trace contextRef="#ctx0" brushRef="#br0" timeOffset="107370.2">5487 11283 1433 0,'0'0'0'0,"0"0"39"0,-21 21 1 0,12-14-7 0,-5 9 0 16,-5 6 13-16,1 7 0 16,4-1-19-16,2 5 0 15,1 5-9-15,4-7 1 16,5-3-5-16,4 1 0 0,5 8-2 15,-1 1 0-15,2-2-2 16,-2-5 1-16,3-5-3 16,3-3 0-16,4-3-2 15,1-1 1-15,5-5-1 16,-3-7 1-16,7-12-2 16,6-16 1-16,12-20-1 15,11-25 1-15,17-27 2 16,11-16 1-16,14-14 5 15,18-21 0-15,33-34 1 0,14-28 1 16,1-10-4-16,4-6 1 16,-167 222-1513-16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179900-20E8-46C0-9095-684F35D3C0D0}" type="datetimeFigureOut">
              <a:rPr lang="en-IN" smtClean="0"/>
              <a:t>10-05-2025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728137-4FBE-4145-938B-6252BFD66CBC}" type="slidenum">
              <a:rPr lang="en-IN" smtClean="0"/>
              <a:t>‹#›</a:t>
            </a:fld>
            <a:endParaRPr lang="en-IN"/>
          </a:p>
        </p:txBody>
      </p:sp>
    </p:spTree>
    <p:extLst>
      <p:ext uri="{BB962C8B-B14F-4D97-AF65-F5344CB8AC3E}">
        <p14:creationId xmlns:p14="http://schemas.microsoft.com/office/powerpoint/2010/main" val="3936223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tLang="en-US">
              <a:ea typeface="ＭＳ Ｐゴシック" charset="-128"/>
            </a:endParaRPr>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6147A8C6-9D4A-984C-801E-A798B9C61472}" type="slidenum">
              <a:rPr lang="en-US" altLang="en-US">
                <a:latin typeface="Calibri" charset="0"/>
              </a:rPr>
              <a:pPr eaLnBrk="1" hangingPunct="1"/>
              <a:t>1</a:t>
            </a:fld>
            <a:endParaRPr lang="en-US" altLang="en-US">
              <a:latin typeface="Calibri" charset="0"/>
            </a:endParaRPr>
          </a:p>
        </p:txBody>
      </p:sp>
    </p:spTree>
    <p:extLst>
      <p:ext uri="{BB962C8B-B14F-4D97-AF65-F5344CB8AC3E}">
        <p14:creationId xmlns:p14="http://schemas.microsoft.com/office/powerpoint/2010/main" val="297996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charset="-128"/>
              </a:rPr>
              <a:t>Today, we are going to look at decisions that hinge upon certain relationships between key variables. Take for instance, should I reduce the price of my product. I face a trade-off, reducing price means getting less on the product. The only reason that I am willing to do this is to increase demand. But then the question becomes, how much will demand increase when I reduce the price? In other words, what is the relationship between demand and price. Is it positive, negative? Is it linear, nonlinear? Is it strong weak?</a:t>
            </a:r>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ea typeface="ＭＳ Ｐゴシック" charset="-128"/>
              </a:defRPr>
            </a:lvl1pPr>
            <a:lvl2pPr marL="742950" indent="-285750" eaLnBrk="0" hangingPunct="0">
              <a:spcBef>
                <a:spcPct val="30000"/>
              </a:spcBef>
              <a:defRPr sz="1200">
                <a:solidFill>
                  <a:schemeClr val="tx1"/>
                </a:solidFill>
                <a:latin typeface="Calibri" charset="0"/>
                <a:ea typeface="ＭＳ Ｐゴシック" charset="-128"/>
              </a:defRPr>
            </a:lvl2pPr>
            <a:lvl3pPr marL="1143000" indent="-228600" eaLnBrk="0" hangingPunct="0">
              <a:spcBef>
                <a:spcPct val="30000"/>
              </a:spcBef>
              <a:defRPr sz="1200">
                <a:solidFill>
                  <a:schemeClr val="tx1"/>
                </a:solidFill>
                <a:latin typeface="Calibri" charset="0"/>
                <a:ea typeface="ＭＳ Ｐゴシック" charset="-128"/>
              </a:defRPr>
            </a:lvl3pPr>
            <a:lvl4pPr marL="1600200" indent="-228600" eaLnBrk="0" hangingPunct="0">
              <a:spcBef>
                <a:spcPct val="30000"/>
              </a:spcBef>
              <a:defRPr sz="1200">
                <a:solidFill>
                  <a:schemeClr val="tx1"/>
                </a:solidFill>
                <a:latin typeface="Calibri" charset="0"/>
                <a:ea typeface="ＭＳ Ｐゴシック" charset="-128"/>
              </a:defRPr>
            </a:lvl4pPr>
            <a:lvl5pPr marL="2057400" indent="-228600" eaLnBrk="0" hangingPunct="0">
              <a:spcBef>
                <a:spcPct val="30000"/>
              </a:spcBef>
              <a:defRPr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sz="1200">
                <a:solidFill>
                  <a:schemeClr val="tx1"/>
                </a:solidFill>
                <a:latin typeface="Calibri" charset="0"/>
                <a:ea typeface="ＭＳ Ｐゴシック" charset="-128"/>
              </a:defRPr>
            </a:lvl9pPr>
          </a:lstStyle>
          <a:p>
            <a:pPr eaLnBrk="1" hangingPunct="1">
              <a:spcBef>
                <a:spcPct val="0"/>
              </a:spcBef>
            </a:pPr>
            <a:fld id="{666AE077-E869-574F-9BE5-C4680D401461}" type="slidenum">
              <a:rPr lang="en-US" altLang="en-US" sz="1300"/>
              <a:pPr eaLnBrk="1" hangingPunct="1">
                <a:spcBef>
                  <a:spcPct val="0"/>
                </a:spcBef>
              </a:pPr>
              <a:t>2</a:t>
            </a:fld>
            <a:endParaRPr lang="en-US" altLang="en-US" sz="1300"/>
          </a:p>
        </p:txBody>
      </p:sp>
      <p:sp>
        <p:nvSpPr>
          <p:cNvPr id="5" name="Footer Placeholder 4"/>
          <p:cNvSpPr>
            <a:spLocks noGrp="1"/>
          </p:cNvSpPr>
          <p:nvPr>
            <p:ph type="ftr" sz="quarter" idx="4"/>
          </p:nvPr>
        </p:nvSpPr>
        <p:spPr/>
        <p:txBody>
          <a:bodyPr/>
          <a:lstStyle/>
          <a:p>
            <a:pPr>
              <a:defRPr/>
            </a:pPr>
            <a:r>
              <a:rPr lang="en-US"/>
              <a:t>S. Deo/Statistical Methods for Management Decisions</a:t>
            </a:r>
          </a:p>
        </p:txBody>
      </p:sp>
    </p:spTree>
    <p:extLst>
      <p:ext uri="{BB962C8B-B14F-4D97-AF65-F5344CB8AC3E}">
        <p14:creationId xmlns:p14="http://schemas.microsoft.com/office/powerpoint/2010/main" val="2546112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charset="-128"/>
              </a:rPr>
              <a:t>An alumnus who wants to start a business on “luxury services”. There is a tradeoff, few households with a lot of income but they might be willing to spend more compared to those with less income. So you are interested in understanding the relationship between spending and income. The dataset is on LMS. </a:t>
            </a:r>
          </a:p>
          <a:p>
            <a:endParaRPr lang="en-US" altLang="en-US">
              <a:ea typeface="ＭＳ Ｐゴシック" charset="-128"/>
            </a:endParaRPr>
          </a:p>
          <a:p>
            <a:r>
              <a:rPr lang="en-US" altLang="en-US">
                <a:ea typeface="ＭＳ Ｐゴシック" charset="-128"/>
              </a:rPr>
              <a:t>What can you say?</a:t>
            </a:r>
          </a:p>
          <a:p>
            <a:endParaRPr lang="en-US" altLang="en-US">
              <a:ea typeface="ＭＳ Ｐゴシック" charset="-128"/>
            </a:endParaRPr>
          </a:p>
          <a:p>
            <a:r>
              <a:rPr lang="en-US" altLang="en-US">
                <a:ea typeface="ＭＳ Ｐゴシック" charset="-128"/>
              </a:rPr>
              <a:t>1. Look for trend 2. Look for the shape of the trend 3. Look for clustering around the trend 4. Look for outliers and understand.</a:t>
            </a:r>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ea typeface="ＭＳ Ｐゴシック" charset="-128"/>
              </a:defRPr>
            </a:lvl1pPr>
            <a:lvl2pPr marL="742950" indent="-285750" eaLnBrk="0" hangingPunct="0">
              <a:spcBef>
                <a:spcPct val="30000"/>
              </a:spcBef>
              <a:defRPr sz="1200">
                <a:solidFill>
                  <a:schemeClr val="tx1"/>
                </a:solidFill>
                <a:latin typeface="Calibri" charset="0"/>
                <a:ea typeface="ＭＳ Ｐゴシック" charset="-128"/>
              </a:defRPr>
            </a:lvl2pPr>
            <a:lvl3pPr marL="1143000" indent="-228600" eaLnBrk="0" hangingPunct="0">
              <a:spcBef>
                <a:spcPct val="30000"/>
              </a:spcBef>
              <a:defRPr sz="1200">
                <a:solidFill>
                  <a:schemeClr val="tx1"/>
                </a:solidFill>
                <a:latin typeface="Calibri" charset="0"/>
                <a:ea typeface="ＭＳ Ｐゴシック" charset="-128"/>
              </a:defRPr>
            </a:lvl3pPr>
            <a:lvl4pPr marL="1600200" indent="-228600" eaLnBrk="0" hangingPunct="0">
              <a:spcBef>
                <a:spcPct val="30000"/>
              </a:spcBef>
              <a:defRPr sz="1200">
                <a:solidFill>
                  <a:schemeClr val="tx1"/>
                </a:solidFill>
                <a:latin typeface="Calibri" charset="0"/>
                <a:ea typeface="ＭＳ Ｐゴシック" charset="-128"/>
              </a:defRPr>
            </a:lvl4pPr>
            <a:lvl5pPr marL="2057400" indent="-228600" eaLnBrk="0" hangingPunct="0">
              <a:spcBef>
                <a:spcPct val="30000"/>
              </a:spcBef>
              <a:defRPr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sz="1200">
                <a:solidFill>
                  <a:schemeClr val="tx1"/>
                </a:solidFill>
                <a:latin typeface="Calibri" charset="0"/>
                <a:ea typeface="ＭＳ Ｐゴシック" charset="-128"/>
              </a:defRPr>
            </a:lvl9pPr>
          </a:lstStyle>
          <a:p>
            <a:pPr eaLnBrk="1" hangingPunct="1">
              <a:spcBef>
                <a:spcPct val="0"/>
              </a:spcBef>
            </a:pPr>
            <a:fld id="{F5DBCAEF-E3D6-684E-82E4-6AE940C6031B}" type="slidenum">
              <a:rPr lang="en-US" altLang="en-US" sz="1300"/>
              <a:pPr eaLnBrk="1" hangingPunct="1">
                <a:spcBef>
                  <a:spcPct val="0"/>
                </a:spcBef>
              </a:pPr>
              <a:t>3</a:t>
            </a:fld>
            <a:endParaRPr lang="en-US" altLang="en-US" sz="1300"/>
          </a:p>
        </p:txBody>
      </p:sp>
    </p:spTree>
    <p:extLst>
      <p:ext uri="{BB962C8B-B14F-4D97-AF65-F5344CB8AC3E}">
        <p14:creationId xmlns:p14="http://schemas.microsoft.com/office/powerpoint/2010/main" val="1935550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charset="-128"/>
              </a:rPr>
              <a:t>There are two reasons why covariance might be highly positive. One is that many points have X higher than Xbar and Y higher than Ybar. The other is that X itself has a lot of variation so X-Xbar is very high or very low. In other words, strength of the relationship cannot be captured through covariance because of its reliance on the actual magnitude of the random variable.</a:t>
            </a: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ea typeface="ＭＳ Ｐゴシック" charset="-128"/>
              </a:defRPr>
            </a:lvl1pPr>
            <a:lvl2pPr marL="742950" indent="-285750" eaLnBrk="0" hangingPunct="0">
              <a:spcBef>
                <a:spcPct val="30000"/>
              </a:spcBef>
              <a:defRPr sz="1200">
                <a:solidFill>
                  <a:schemeClr val="tx1"/>
                </a:solidFill>
                <a:latin typeface="Calibri" charset="0"/>
                <a:ea typeface="ＭＳ Ｐゴシック" charset="-128"/>
              </a:defRPr>
            </a:lvl2pPr>
            <a:lvl3pPr marL="1143000" indent="-228600" eaLnBrk="0" hangingPunct="0">
              <a:spcBef>
                <a:spcPct val="30000"/>
              </a:spcBef>
              <a:defRPr sz="1200">
                <a:solidFill>
                  <a:schemeClr val="tx1"/>
                </a:solidFill>
                <a:latin typeface="Calibri" charset="0"/>
                <a:ea typeface="ＭＳ Ｐゴシック" charset="-128"/>
              </a:defRPr>
            </a:lvl3pPr>
            <a:lvl4pPr marL="1600200" indent="-228600" eaLnBrk="0" hangingPunct="0">
              <a:spcBef>
                <a:spcPct val="30000"/>
              </a:spcBef>
              <a:defRPr sz="1200">
                <a:solidFill>
                  <a:schemeClr val="tx1"/>
                </a:solidFill>
                <a:latin typeface="Calibri" charset="0"/>
                <a:ea typeface="ＭＳ Ｐゴシック" charset="-128"/>
              </a:defRPr>
            </a:lvl4pPr>
            <a:lvl5pPr marL="2057400" indent="-228600" eaLnBrk="0" hangingPunct="0">
              <a:spcBef>
                <a:spcPct val="30000"/>
              </a:spcBef>
              <a:defRPr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sz="1200">
                <a:solidFill>
                  <a:schemeClr val="tx1"/>
                </a:solidFill>
                <a:latin typeface="Calibri" charset="0"/>
                <a:ea typeface="ＭＳ Ｐゴシック" charset="-128"/>
              </a:defRPr>
            </a:lvl9pPr>
          </a:lstStyle>
          <a:p>
            <a:pPr eaLnBrk="1" hangingPunct="1">
              <a:spcBef>
                <a:spcPct val="0"/>
              </a:spcBef>
            </a:pPr>
            <a:fld id="{E8CAD329-925E-F847-9E75-FE4A0EF94348}" type="slidenum">
              <a:rPr lang="en-US" altLang="en-US" sz="1300"/>
              <a:pPr eaLnBrk="1" hangingPunct="1">
                <a:spcBef>
                  <a:spcPct val="0"/>
                </a:spcBef>
              </a:pPr>
              <a:t>6</a:t>
            </a:fld>
            <a:endParaRPr lang="en-US" altLang="en-US" sz="1300"/>
          </a:p>
        </p:txBody>
      </p:sp>
    </p:spTree>
    <p:extLst>
      <p:ext uri="{BB962C8B-B14F-4D97-AF65-F5344CB8AC3E}">
        <p14:creationId xmlns:p14="http://schemas.microsoft.com/office/powerpoint/2010/main" val="3491665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charset="-128"/>
              </a:rPr>
              <a:t>Correlation compensates for the shortcomings of the covariance measure. It normalizes the covariance using the standard deviation of each random variable. Now, the resulting measure can vary between -1 and 1. Now we can decipher the strength as well s direction of relationship. Interpret values of correlation.</a:t>
            </a:r>
          </a:p>
          <a:p>
            <a:endParaRPr lang="en-US" altLang="en-US">
              <a:ea typeface="ＭＳ Ｐゴシック" charset="-128"/>
            </a:endParaRPr>
          </a:p>
          <a:p>
            <a:r>
              <a:rPr lang="en-US" altLang="en-US">
                <a:ea typeface="ＭＳ Ｐゴシック" charset="-128"/>
              </a:rPr>
              <a:t>There are a fewthings we need to be aware of. First, that correlation cannot be used for predictive purposes. The other is the possibility of lurking variables. You see an association, which is not causation. Let me give you two examples – height and hair length. If I were to get these numbers for a random sample in India, what do you think we will see? A negative correlation. Does this mean that greater height reduces the hair length? Is there a biological reason for it? No, it is just that the gender has not been considered here, which is the lurking variable. Men tend to be longer than women in India and they also tend to keep shorter hair. Lastly, correlation is only pairwise. What if I wanted a framework that could be extended to multiple variables at the same time, especially when I put back the lurking variable? For this purpose, we look for framework that is more general.</a:t>
            </a:r>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ea typeface="ＭＳ Ｐゴシック" charset="-128"/>
              </a:defRPr>
            </a:lvl1pPr>
            <a:lvl2pPr marL="742950" indent="-285750" eaLnBrk="0" hangingPunct="0">
              <a:spcBef>
                <a:spcPct val="30000"/>
              </a:spcBef>
              <a:defRPr sz="1200">
                <a:solidFill>
                  <a:schemeClr val="tx1"/>
                </a:solidFill>
                <a:latin typeface="Calibri" charset="0"/>
                <a:ea typeface="ＭＳ Ｐゴシック" charset="-128"/>
              </a:defRPr>
            </a:lvl2pPr>
            <a:lvl3pPr marL="1143000" indent="-228600" eaLnBrk="0" hangingPunct="0">
              <a:spcBef>
                <a:spcPct val="30000"/>
              </a:spcBef>
              <a:defRPr sz="1200">
                <a:solidFill>
                  <a:schemeClr val="tx1"/>
                </a:solidFill>
                <a:latin typeface="Calibri" charset="0"/>
                <a:ea typeface="ＭＳ Ｐゴシック" charset="-128"/>
              </a:defRPr>
            </a:lvl3pPr>
            <a:lvl4pPr marL="1600200" indent="-228600" eaLnBrk="0" hangingPunct="0">
              <a:spcBef>
                <a:spcPct val="30000"/>
              </a:spcBef>
              <a:defRPr sz="1200">
                <a:solidFill>
                  <a:schemeClr val="tx1"/>
                </a:solidFill>
                <a:latin typeface="Calibri" charset="0"/>
                <a:ea typeface="ＭＳ Ｐゴシック" charset="-128"/>
              </a:defRPr>
            </a:lvl4pPr>
            <a:lvl5pPr marL="2057400" indent="-228600" eaLnBrk="0" hangingPunct="0">
              <a:spcBef>
                <a:spcPct val="30000"/>
              </a:spcBef>
              <a:defRPr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sz="1200">
                <a:solidFill>
                  <a:schemeClr val="tx1"/>
                </a:solidFill>
                <a:latin typeface="Calibri" charset="0"/>
                <a:ea typeface="ＭＳ Ｐゴシック" charset="-128"/>
              </a:defRPr>
            </a:lvl9pPr>
          </a:lstStyle>
          <a:p>
            <a:pPr eaLnBrk="1" hangingPunct="1">
              <a:spcBef>
                <a:spcPct val="0"/>
              </a:spcBef>
            </a:pPr>
            <a:fld id="{BB74AEB5-BBBE-C04C-9F03-F14D26BD66A1}" type="slidenum">
              <a:rPr lang="en-US" altLang="en-US" sz="1300"/>
              <a:pPr eaLnBrk="1" hangingPunct="1">
                <a:spcBef>
                  <a:spcPct val="0"/>
                </a:spcBef>
              </a:pPr>
              <a:t>8</a:t>
            </a:fld>
            <a:endParaRPr lang="en-US" altLang="en-US" sz="1300"/>
          </a:p>
        </p:txBody>
      </p:sp>
    </p:spTree>
    <p:extLst>
      <p:ext uri="{BB962C8B-B14F-4D97-AF65-F5344CB8AC3E}">
        <p14:creationId xmlns:p14="http://schemas.microsoft.com/office/powerpoint/2010/main" val="1451895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tLang="en-US">
              <a:ea typeface="ＭＳ Ｐゴシック" charset="-128"/>
            </a:endParaRPr>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1DA35402-E22C-214F-905F-92C9CA624BDF}" type="slidenum">
              <a:rPr lang="en-US" altLang="en-US" sz="1300">
                <a:latin typeface="Calibri" charset="0"/>
              </a:rPr>
              <a:pPr eaLnBrk="1" hangingPunct="1"/>
              <a:t>17</a:t>
            </a:fld>
            <a:endParaRPr lang="en-US" altLang="en-US" sz="1300">
              <a:latin typeface="Calibri" charset="0"/>
            </a:endParaRPr>
          </a:p>
        </p:txBody>
      </p:sp>
    </p:spTree>
    <p:extLst>
      <p:ext uri="{BB962C8B-B14F-4D97-AF65-F5344CB8AC3E}">
        <p14:creationId xmlns:p14="http://schemas.microsoft.com/office/powerpoint/2010/main" val="412370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tLang="en-US">
              <a:ea typeface="ＭＳ Ｐゴシック" charset="-128"/>
            </a:endParaRPr>
          </a:p>
        </p:txBody>
      </p:sp>
      <p:sp>
        <p:nvSpPr>
          <p:cNvPr id="266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BC285201-1B72-5948-B8C5-13A45EF0E444}" type="slidenum">
              <a:rPr lang="en-US" altLang="en-US" sz="1300">
                <a:latin typeface="Calibri" charset="0"/>
              </a:rPr>
              <a:pPr eaLnBrk="1" hangingPunct="1"/>
              <a:t>19</a:t>
            </a:fld>
            <a:endParaRPr lang="en-US" altLang="en-US" sz="1300">
              <a:latin typeface="Calibri" charset="0"/>
            </a:endParaRPr>
          </a:p>
        </p:txBody>
      </p:sp>
    </p:spTree>
    <p:extLst>
      <p:ext uri="{BB962C8B-B14F-4D97-AF65-F5344CB8AC3E}">
        <p14:creationId xmlns:p14="http://schemas.microsoft.com/office/powerpoint/2010/main" val="439191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96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tLang="en-US">
              <a:ea typeface="ＭＳ Ｐゴシック" charset="-128"/>
            </a:endParaRPr>
          </a:p>
        </p:txBody>
      </p:sp>
      <p:sp>
        <p:nvSpPr>
          <p:cNvPr id="296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BE3E1EB1-7F31-414B-B80E-59078B1E5696}" type="slidenum">
              <a:rPr lang="en-US" altLang="en-US" sz="1300">
                <a:latin typeface="Calibri" charset="0"/>
              </a:rPr>
              <a:pPr eaLnBrk="1" hangingPunct="1"/>
              <a:t>21</a:t>
            </a:fld>
            <a:endParaRPr lang="en-US" altLang="en-US" sz="1300">
              <a:latin typeface="Calibri" charset="0"/>
            </a:endParaRPr>
          </a:p>
        </p:txBody>
      </p:sp>
    </p:spTree>
    <p:extLst>
      <p:ext uri="{BB962C8B-B14F-4D97-AF65-F5344CB8AC3E}">
        <p14:creationId xmlns:p14="http://schemas.microsoft.com/office/powerpoint/2010/main" val="1960249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5/10/2025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customXml" Target="../ink/ink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customXml" Target="../ink/ink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8.png"/><Relationship Id="rId7" Type="http://schemas.openxmlformats.org/officeDocument/2006/relationships/image" Target="../media/image10.wmf"/><Relationship Id="rId2" Type="http://schemas.openxmlformats.org/officeDocument/2006/relationships/image" Target="../media/image7.png"/><Relationship Id="rId1" Type="http://schemas.openxmlformats.org/officeDocument/2006/relationships/slideLayout" Target="../slideLayouts/slideLayout6.xml"/><Relationship Id="rId6" Type="http://schemas.openxmlformats.org/officeDocument/2006/relationships/oleObject" Target="../embeddings/oleObject2.bin"/><Relationship Id="rId5" Type="http://schemas.openxmlformats.org/officeDocument/2006/relationships/image" Target="../media/image9.emf"/><Relationship Id="rId4" Type="http://schemas.openxmlformats.org/officeDocument/2006/relationships/oleObject" Target="../embeddings/oleObject1.bin"/><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ustomXml" Target="../ink/ink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ustomXml" Target="../ink/ink7.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0.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customXml" Target="../ink/ink8.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customXml" Target="../ink/ink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ustomXml" Target="../ink/ink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chart" Target="../charts/chart1.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customXml" Target="../ink/ink11.xml"/></Relationships>
</file>

<file path=ppt/slides/_rels/slide15.xml.rels><?xml version="1.0" encoding="UTF-8" standalone="yes"?>
<Relationships xmlns="http://schemas.openxmlformats.org/package/2006/relationships"><Relationship Id="rId3" Type="http://schemas.openxmlformats.org/officeDocument/2006/relationships/customXml" Target="../ink/ink12.xml"/><Relationship Id="rId2" Type="http://schemas.openxmlformats.org/officeDocument/2006/relationships/chart" Target="../charts/chart2.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chart" Target="../charts/chart3.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customXml" Target="../ink/ink13.xml"/><Relationship Id="rId4" Type="http://schemas.openxmlformats.org/officeDocument/2006/relationships/image" Target="../media/image100.png"/></Relationships>
</file>

<file path=ppt/slides/_rels/slide17.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customXml" Target="../ink/ink14.xml"/><Relationship Id="rId5" Type="http://schemas.openxmlformats.org/officeDocument/2006/relationships/image" Target="../media/image120.png"/><Relationship Id="rId4" Type="http://schemas.openxmlformats.org/officeDocument/2006/relationships/image" Target="../media/image130.png"/></Relationships>
</file>

<file path=ppt/slides/_rels/slide18.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image" Target="../media/image11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customXml" Target="../ink/ink16.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customXml" Target="../ink/ink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3" Type="http://schemas.openxmlformats.org/officeDocument/2006/relationships/image" Target="../media/image110.png"/><Relationship Id="rId18" Type="http://schemas.openxmlformats.org/officeDocument/2006/relationships/customXml" Target="../ink/ink18.xml"/><Relationship Id="rId3" Type="http://schemas.openxmlformats.org/officeDocument/2006/relationships/oleObject" Target="../embeddings/oleObject3.bin"/><Relationship Id="rId7" Type="http://schemas.openxmlformats.org/officeDocument/2006/relationships/chart" Target="../charts/chart4.xml"/><Relationship Id="rId12" Type="http://schemas.openxmlformats.org/officeDocument/2006/relationships/image" Target="../media/image200.png"/><Relationship Id="rId17" Type="http://schemas.openxmlformats.org/officeDocument/2006/relationships/image" Target="../media/image150.png"/><Relationship Id="rId2" Type="http://schemas.openxmlformats.org/officeDocument/2006/relationships/notesSlide" Target="../notesSlides/notesSlide8.xml"/><Relationship Id="rId16" Type="http://schemas.openxmlformats.org/officeDocument/2006/relationships/image" Target="../media/image240.png"/><Relationship Id="rId1" Type="http://schemas.openxmlformats.org/officeDocument/2006/relationships/slideLayout" Target="../slideLayouts/slideLayout2.xml"/><Relationship Id="rId6" Type="http://schemas.openxmlformats.org/officeDocument/2006/relationships/image" Target="../media/image19.wmf"/><Relationship Id="rId11" Type="http://schemas.openxmlformats.org/officeDocument/2006/relationships/image" Target="../media/image190.png"/><Relationship Id="rId5" Type="http://schemas.openxmlformats.org/officeDocument/2006/relationships/oleObject" Target="../embeddings/oleObject4.bin"/><Relationship Id="rId15" Type="http://schemas.openxmlformats.org/officeDocument/2006/relationships/image" Target="../media/image230.png"/><Relationship Id="rId10" Type="http://schemas.openxmlformats.org/officeDocument/2006/relationships/image" Target="../media/image180.png"/><Relationship Id="rId19" Type="http://schemas.openxmlformats.org/officeDocument/2006/relationships/image" Target="../media/image28.png"/><Relationship Id="rId4" Type="http://schemas.openxmlformats.org/officeDocument/2006/relationships/image" Target="../media/image18.wmf"/><Relationship Id="rId9" Type="http://schemas.openxmlformats.org/officeDocument/2006/relationships/image" Target="../media/image170.png"/><Relationship Id="rId14" Type="http://schemas.openxmlformats.org/officeDocument/2006/relationships/image" Target="../media/image2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customXml" Target="../ink/ink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160.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customXml" Target="../ink/ink20.xml"/></Relationships>
</file>

<file path=ppt/slides/_rels/slide25.xml.rels><?xml version="1.0" encoding="UTF-8" standalone="yes"?>
<Relationships xmlns="http://schemas.openxmlformats.org/package/2006/relationships"><Relationship Id="rId3" Type="http://schemas.openxmlformats.org/officeDocument/2006/relationships/customXml" Target="../ink/ink21.xml"/><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2589213" y="2514600"/>
            <a:ext cx="8915399" cy="1194515"/>
          </a:xfrm>
        </p:spPr>
        <p:txBody>
          <a:bodyPr/>
          <a:lstStyle/>
          <a:p>
            <a:r>
              <a:rPr lang="en-US" altLang="en-US">
                <a:ea typeface="ＭＳ Ｐゴシック" charset="-128"/>
              </a:rPr>
              <a:t>Session 3</a:t>
            </a:r>
            <a:endParaRPr lang="en-US" altLang="en-US" dirty="0">
              <a:ea typeface="ＭＳ Ｐゴシック" charset="-128"/>
            </a:endParaRPr>
          </a:p>
        </p:txBody>
      </p:sp>
      <p:sp>
        <p:nvSpPr>
          <p:cNvPr id="10243" name="Rectangle 3"/>
          <p:cNvSpPr>
            <a:spLocks noGrp="1" noChangeArrowheads="1"/>
          </p:cNvSpPr>
          <p:nvPr>
            <p:ph type="subTitle" idx="1"/>
          </p:nvPr>
        </p:nvSpPr>
        <p:spPr>
          <a:xfrm>
            <a:off x="2589213" y="4441065"/>
            <a:ext cx="7696200" cy="609600"/>
          </a:xfrm>
        </p:spPr>
        <p:txBody>
          <a:bodyPr/>
          <a:lstStyle/>
          <a:p>
            <a:r>
              <a:rPr lang="en-US" altLang="en-US" dirty="0">
                <a:ea typeface="ＭＳ Ｐゴシック" charset="-128"/>
              </a:rPr>
              <a:t>Association Between Variables: Correlation, Covariance</a:t>
            </a:r>
          </a:p>
        </p:txBody>
      </p:sp>
    </p:spTree>
    <p:extLst>
      <p:ext uri="{BB962C8B-B14F-4D97-AF65-F5344CB8AC3E}">
        <p14:creationId xmlns:p14="http://schemas.microsoft.com/office/powerpoint/2010/main" val="3289281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19"/>
          <p:cNvSpPr txBox="1">
            <a:spLocks noChangeArrowheads="1"/>
          </p:cNvSpPr>
          <p:nvPr/>
        </p:nvSpPr>
        <p:spPr bwMode="auto">
          <a:xfrm>
            <a:off x="6553200" y="1752601"/>
            <a:ext cx="28194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charset="0"/>
                <a:ea typeface="ＭＳ Ｐゴシック" charset="-128"/>
              </a:defRPr>
            </a:lvl1pPr>
            <a:lvl2pPr marL="742950" indent="-285750" eaLnBrk="0" hangingPunct="0">
              <a:spcBef>
                <a:spcPct val="20000"/>
              </a:spcBef>
              <a:buFont typeface="Arial" charset="0"/>
              <a:buChar char="–"/>
              <a:defRPr sz="2800">
                <a:solidFill>
                  <a:schemeClr val="tx1"/>
                </a:solidFill>
                <a:latin typeface="Calibri" charset="0"/>
                <a:ea typeface="ＭＳ Ｐゴシック" charset="-128"/>
              </a:defRPr>
            </a:lvl2pPr>
            <a:lvl3pPr marL="1143000" indent="-228600" eaLnBrk="0" hangingPunct="0">
              <a:spcBef>
                <a:spcPct val="20000"/>
              </a:spcBef>
              <a:buFont typeface="Arial" charset="0"/>
              <a:buChar char="•"/>
              <a:defRPr sz="2400">
                <a:solidFill>
                  <a:schemeClr val="tx1"/>
                </a:solidFill>
                <a:latin typeface="Calibri" charset="0"/>
                <a:ea typeface="ＭＳ Ｐゴシック" charset="-128"/>
              </a:defRPr>
            </a:lvl3pPr>
            <a:lvl4pPr marL="1600200" indent="-228600" eaLnBrk="0" hangingPunct="0">
              <a:spcBef>
                <a:spcPct val="20000"/>
              </a:spcBef>
              <a:buFont typeface="Arial" charset="0"/>
              <a:buChar char="–"/>
              <a:defRPr sz="2000">
                <a:solidFill>
                  <a:schemeClr val="tx1"/>
                </a:solidFill>
                <a:latin typeface="Calibri" charset="0"/>
                <a:ea typeface="ＭＳ Ｐゴシック" charset="-128"/>
              </a:defRPr>
            </a:lvl4pPr>
            <a:lvl5pPr marL="2057400" indent="-228600" eaLnBrk="0" hangingPunct="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algn="ctr" eaLnBrk="1" hangingPunct="1">
              <a:spcBef>
                <a:spcPct val="0"/>
              </a:spcBef>
              <a:buFontTx/>
              <a:buNone/>
            </a:pPr>
            <a:r>
              <a:rPr lang="en-US" altLang="en-US" sz="1800" dirty="0">
                <a:solidFill>
                  <a:srgbClr val="000000"/>
                </a:solidFill>
                <a:latin typeface="+mj-lt"/>
              </a:rPr>
              <a:t>Should I increase the compensation to increase retention?</a:t>
            </a:r>
          </a:p>
        </p:txBody>
      </p:sp>
      <p:sp>
        <p:nvSpPr>
          <p:cNvPr id="11267" name="Title 1"/>
          <p:cNvSpPr>
            <a:spLocks noGrp="1"/>
          </p:cNvSpPr>
          <p:nvPr>
            <p:ph type="title"/>
          </p:nvPr>
        </p:nvSpPr>
        <p:spPr>
          <a:xfrm>
            <a:off x="1947930" y="410015"/>
            <a:ext cx="8839200" cy="838200"/>
          </a:xfrm>
        </p:spPr>
        <p:txBody>
          <a:bodyPr/>
          <a:lstStyle/>
          <a:p>
            <a:r>
              <a:rPr lang="en-US" altLang="en-US" dirty="0">
                <a:ea typeface="ＭＳ Ｐゴシック" charset="-128"/>
              </a:rPr>
              <a:t>Managerial Decisions</a:t>
            </a:r>
          </a:p>
        </p:txBody>
      </p:sp>
      <p:sp>
        <p:nvSpPr>
          <p:cNvPr id="7" name="TextBox 6"/>
          <p:cNvSpPr txBox="1">
            <a:spLocks noChangeArrowheads="1"/>
          </p:cNvSpPr>
          <p:nvPr/>
        </p:nvSpPr>
        <p:spPr bwMode="auto">
          <a:xfrm>
            <a:off x="2523186" y="1673783"/>
            <a:ext cx="2819400" cy="923925"/>
          </a:xfrm>
          <a:prstGeom prst="rect">
            <a:avLst/>
          </a:prstGeom>
          <a:solidFill>
            <a:schemeClr val="bg1"/>
          </a:solidFill>
          <a:ln w="9525">
            <a:solidFill>
              <a:schemeClr val="tx1"/>
            </a:solidFill>
            <a:miter lim="800000"/>
            <a:headEnd/>
            <a:tailEnd/>
          </a:ln>
          <a:effectLst>
            <a:outerShdw blurRad="63500" dist="38100" dir="2700000" algn="tl" rotWithShape="0">
              <a:srgbClr val="000000">
                <a:alpha val="39998"/>
              </a:srgbClr>
            </a:outerShdw>
          </a:effectLst>
        </p:spPr>
        <p:txBody>
          <a:bodyPr>
            <a:spAutoFit/>
          </a:bodyPr>
          <a:lstStyle/>
          <a:p>
            <a:pPr>
              <a:defRPr/>
            </a:pPr>
            <a:r>
              <a:rPr lang="en-US" dirty="0">
                <a:latin typeface="+mj-lt"/>
              </a:rPr>
              <a:t>By how much should we reduce the price of our product?</a:t>
            </a:r>
          </a:p>
        </p:txBody>
      </p:sp>
      <p:sp>
        <p:nvSpPr>
          <p:cNvPr id="9" name="TextBox 8"/>
          <p:cNvSpPr txBox="1">
            <a:spLocks noChangeArrowheads="1"/>
          </p:cNvSpPr>
          <p:nvPr/>
        </p:nvSpPr>
        <p:spPr bwMode="auto">
          <a:xfrm>
            <a:off x="1872803" y="3547505"/>
            <a:ext cx="2819400" cy="646113"/>
          </a:xfrm>
          <a:prstGeom prst="rect">
            <a:avLst/>
          </a:prstGeom>
          <a:solidFill>
            <a:schemeClr val="bg1"/>
          </a:solidFill>
          <a:ln w="9525">
            <a:solidFill>
              <a:schemeClr val="tx1"/>
            </a:solidFill>
            <a:miter lim="800000"/>
            <a:headEnd/>
            <a:tailEnd/>
          </a:ln>
          <a:effectLst>
            <a:outerShdw blurRad="63500" dist="38100" dir="2700000" algn="tl" rotWithShape="0">
              <a:srgbClr val="000000">
                <a:alpha val="39998"/>
              </a:srgbClr>
            </a:outerShdw>
          </a:effectLst>
        </p:spPr>
        <p:txBody>
          <a:bodyPr>
            <a:spAutoFit/>
          </a:bodyPr>
          <a:lstStyle/>
          <a:p>
            <a:pPr>
              <a:defRPr/>
            </a:pPr>
            <a:r>
              <a:rPr lang="en-US" dirty="0">
                <a:latin typeface="+mj-lt"/>
              </a:rPr>
              <a:t>How much should I invest in this portfolio?</a:t>
            </a:r>
          </a:p>
        </p:txBody>
      </p:sp>
      <p:sp>
        <p:nvSpPr>
          <p:cNvPr id="12" name="TextBox 11"/>
          <p:cNvSpPr txBox="1">
            <a:spLocks noChangeArrowheads="1"/>
          </p:cNvSpPr>
          <p:nvPr/>
        </p:nvSpPr>
        <p:spPr bwMode="auto">
          <a:xfrm>
            <a:off x="6248400" y="3505201"/>
            <a:ext cx="2667000" cy="646113"/>
          </a:xfrm>
          <a:prstGeom prst="rect">
            <a:avLst/>
          </a:prstGeom>
          <a:solidFill>
            <a:schemeClr val="bg1"/>
          </a:solidFill>
          <a:ln w="9525">
            <a:solidFill>
              <a:schemeClr val="tx1"/>
            </a:solidFill>
            <a:miter lim="800000"/>
            <a:headEnd/>
            <a:tailEnd/>
          </a:ln>
          <a:effectLst>
            <a:outerShdw blurRad="63500" dist="38100" dir="2700000" algn="tl" rotWithShape="0">
              <a:srgbClr val="000000">
                <a:alpha val="39998"/>
              </a:srgbClr>
            </a:outerShdw>
          </a:effectLst>
        </p:spPr>
        <p:txBody>
          <a:bodyPr>
            <a:spAutoFit/>
          </a:bodyPr>
          <a:lstStyle/>
          <a:p>
            <a:pPr>
              <a:defRPr/>
            </a:pPr>
            <a:r>
              <a:rPr lang="en-US" dirty="0">
                <a:latin typeface="+mj-lt"/>
              </a:rPr>
              <a:t>How much should we invest in advertising?</a:t>
            </a:r>
          </a:p>
        </p:txBody>
      </p:sp>
      <p:sp>
        <p:nvSpPr>
          <p:cNvPr id="22534" name="Slide Number Placeholder 3"/>
          <p:cNvSpPr>
            <a:spLocks noGrp="1"/>
          </p:cNvSpPr>
          <p:nvPr>
            <p:ph type="sldNum" sz="quarter" idx="10"/>
          </p:nvPr>
        </p:nvSpPr>
        <p:spPr bwMode="auto">
          <a:ln>
            <a:miter lim="800000"/>
            <a:headEnd/>
            <a:tailEnd/>
          </a:ln>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fontAlgn="base" hangingPunct="1">
              <a:spcBef>
                <a:spcPct val="0"/>
              </a:spcBef>
              <a:spcAft>
                <a:spcPct val="0"/>
              </a:spcAft>
            </a:pPr>
            <a:fld id="{606D0328-44FD-5746-8888-CE125FA953D8}" type="slidenum">
              <a:rPr lang="en-US" altLang="en-US">
                <a:solidFill>
                  <a:schemeClr val="bg1"/>
                </a:solidFill>
                <a:latin typeface="Calibri" charset="0"/>
              </a:rPr>
              <a:pPr eaLnBrk="1" fontAlgn="base" hangingPunct="1">
                <a:spcBef>
                  <a:spcPct val="0"/>
                </a:spcBef>
                <a:spcAft>
                  <a:spcPct val="0"/>
                </a:spcAft>
              </a:pPr>
              <a:t>2</a:t>
            </a:fld>
            <a:endParaRPr lang="en-US" altLang="en-US">
              <a:solidFill>
                <a:schemeClr val="bg1"/>
              </a:solidFill>
              <a:latin typeface="Calibri" charset="0"/>
            </a:endParaRPr>
          </a:p>
        </p:txBody>
      </p:sp>
      <p:sp>
        <p:nvSpPr>
          <p:cNvPr id="18" name="TextBox 17"/>
          <p:cNvSpPr txBox="1">
            <a:spLocks noChangeArrowheads="1"/>
          </p:cNvSpPr>
          <p:nvPr/>
        </p:nvSpPr>
        <p:spPr bwMode="auto">
          <a:xfrm>
            <a:off x="2523186" y="1662850"/>
            <a:ext cx="2819400" cy="923925"/>
          </a:xfrm>
          <a:prstGeom prst="rect">
            <a:avLst/>
          </a:prstGeom>
          <a:solidFill>
            <a:srgbClr val="DCE6F2"/>
          </a:solidFill>
          <a:ln w="9525">
            <a:solidFill>
              <a:schemeClr val="tx1"/>
            </a:solidFill>
            <a:miter lim="800000"/>
            <a:headEnd/>
            <a:tailEnd/>
          </a:ln>
          <a:effectLst>
            <a:outerShdw blurRad="63500" dist="38100" dir="2700000" algn="tl" rotWithShape="0">
              <a:srgbClr val="000000">
                <a:alpha val="39998"/>
              </a:srgbClr>
            </a:outerShdw>
          </a:effectLst>
        </p:spPr>
        <p:txBody>
          <a:bodyPr>
            <a:spAutoFit/>
          </a:bodyPr>
          <a:lstStyle>
            <a:defPPr>
              <a:defRPr lang="en-US"/>
            </a:defPPr>
            <a:lvl1pPr algn="ctr">
              <a:defRPr>
                <a:solidFill>
                  <a:prstClr val="black"/>
                </a:solidFill>
                <a:latin typeface="Calibri"/>
                <a:ea typeface="ＭＳ Ｐゴシック" pitchFamily="34" charset="-128"/>
                <a:cs typeface="+mn-cs"/>
              </a:defRPr>
            </a:lvl1pPr>
          </a:lstStyle>
          <a:p>
            <a:pPr>
              <a:defRPr/>
            </a:pPr>
            <a:r>
              <a:rPr lang="en-US" dirty="0"/>
              <a:t>What is the relationship between price and demand for our product?</a:t>
            </a:r>
          </a:p>
        </p:txBody>
      </p:sp>
      <p:sp>
        <p:nvSpPr>
          <p:cNvPr id="22" name="TextBox 21"/>
          <p:cNvSpPr txBox="1">
            <a:spLocks noChangeArrowheads="1"/>
          </p:cNvSpPr>
          <p:nvPr/>
        </p:nvSpPr>
        <p:spPr bwMode="auto">
          <a:xfrm>
            <a:off x="1872803" y="3408598"/>
            <a:ext cx="2819400" cy="923925"/>
          </a:xfrm>
          <a:prstGeom prst="rect">
            <a:avLst/>
          </a:prstGeom>
          <a:solidFill>
            <a:srgbClr val="DCE6F2"/>
          </a:solidFill>
          <a:ln w="9525">
            <a:solidFill>
              <a:schemeClr val="tx1"/>
            </a:solidFill>
            <a:miter lim="800000"/>
            <a:headEnd/>
            <a:tailEnd/>
          </a:ln>
          <a:effectLst>
            <a:outerShdw blurRad="63500" dist="38100" dir="2700000" algn="tl" rotWithShape="0">
              <a:srgbClr val="000000">
                <a:alpha val="39998"/>
              </a:srgbClr>
            </a:outerShdw>
          </a:effectLst>
        </p:spPr>
        <p:txBody>
          <a:bodyPr>
            <a:spAutoFit/>
          </a:bodyPr>
          <a:lstStyle>
            <a:defPPr>
              <a:defRPr lang="en-US"/>
            </a:defPPr>
            <a:lvl1pPr algn="ctr">
              <a:defRPr>
                <a:solidFill>
                  <a:prstClr val="black"/>
                </a:solidFill>
                <a:latin typeface="Calibri"/>
                <a:ea typeface="ＭＳ Ｐゴシック" pitchFamily="34" charset="-128"/>
                <a:cs typeface="+mn-cs"/>
              </a:defRPr>
            </a:lvl1pPr>
          </a:lstStyle>
          <a:p>
            <a:pPr>
              <a:defRPr/>
            </a:pPr>
            <a:r>
              <a:rPr lang="en-US" dirty="0"/>
              <a:t>What is the relationship between return of this portfolio and the market?</a:t>
            </a:r>
          </a:p>
        </p:txBody>
      </p:sp>
      <p:sp>
        <p:nvSpPr>
          <p:cNvPr id="25" name="TextBox 24"/>
          <p:cNvSpPr txBox="1">
            <a:spLocks noChangeArrowheads="1"/>
          </p:cNvSpPr>
          <p:nvPr/>
        </p:nvSpPr>
        <p:spPr bwMode="auto">
          <a:xfrm>
            <a:off x="6553200" y="1752601"/>
            <a:ext cx="2819400" cy="923330"/>
          </a:xfrm>
          <a:prstGeom prst="rect">
            <a:avLst/>
          </a:prstGeom>
          <a:solidFill>
            <a:srgbClr val="DCE6F2"/>
          </a:solidFill>
          <a:ln w="9525">
            <a:solidFill>
              <a:schemeClr val="tx1"/>
            </a:solidFill>
            <a:miter lim="800000"/>
            <a:headEnd/>
            <a:tailEnd/>
          </a:ln>
          <a:effectLst>
            <a:outerShdw blurRad="63500" dist="38100" dir="2700000" algn="tl" rotWithShape="0">
              <a:srgbClr val="000000">
                <a:alpha val="39998"/>
              </a:srgbClr>
            </a:outerShdw>
          </a:effectLst>
        </p:spPr>
        <p:txBody>
          <a:bodyPr>
            <a:spAutoFit/>
          </a:bodyPr>
          <a:lstStyle>
            <a:defPPr>
              <a:defRPr lang="en-US"/>
            </a:defPPr>
            <a:lvl1pPr algn="ctr">
              <a:defRPr>
                <a:solidFill>
                  <a:prstClr val="black"/>
                </a:solidFill>
                <a:latin typeface="Calibri"/>
                <a:ea typeface="ＭＳ Ｐゴシック" pitchFamily="34" charset="-128"/>
                <a:cs typeface="+mn-cs"/>
              </a:defRPr>
            </a:lvl1pPr>
          </a:lstStyle>
          <a:p>
            <a:pPr>
              <a:defRPr/>
            </a:pPr>
            <a:r>
              <a:rPr lang="en-US" dirty="0"/>
              <a:t>What is the relationship between Compensation and Attrition?</a:t>
            </a:r>
          </a:p>
        </p:txBody>
      </p:sp>
      <p:sp>
        <p:nvSpPr>
          <p:cNvPr id="26" name="TextBox 25"/>
          <p:cNvSpPr txBox="1">
            <a:spLocks noChangeArrowheads="1"/>
          </p:cNvSpPr>
          <p:nvPr/>
        </p:nvSpPr>
        <p:spPr bwMode="auto">
          <a:xfrm>
            <a:off x="6248400" y="3505201"/>
            <a:ext cx="2667000" cy="923925"/>
          </a:xfrm>
          <a:prstGeom prst="rect">
            <a:avLst/>
          </a:prstGeom>
          <a:solidFill>
            <a:srgbClr val="DCE6F2"/>
          </a:solidFill>
          <a:ln w="9525">
            <a:solidFill>
              <a:schemeClr val="tx1"/>
            </a:solidFill>
            <a:miter lim="800000"/>
            <a:headEnd/>
            <a:tailEnd/>
          </a:ln>
          <a:effectLst>
            <a:outerShdw blurRad="63500" dist="38100" dir="2700000" algn="tl" rotWithShape="0">
              <a:srgbClr val="000000">
                <a:alpha val="39998"/>
              </a:srgbClr>
            </a:outerShdw>
          </a:effectLst>
        </p:spPr>
        <p:txBody>
          <a:bodyPr>
            <a:spAutoFit/>
          </a:bodyPr>
          <a:lstStyle>
            <a:defPPr>
              <a:defRPr lang="en-US"/>
            </a:defPPr>
            <a:lvl1pPr algn="ctr">
              <a:defRPr>
                <a:solidFill>
                  <a:prstClr val="black"/>
                </a:solidFill>
                <a:latin typeface="Calibri"/>
                <a:ea typeface="ＭＳ Ｐゴシック" pitchFamily="34" charset="-128"/>
                <a:cs typeface="+mn-cs"/>
              </a:defRPr>
            </a:lvl1pPr>
          </a:lstStyle>
          <a:p>
            <a:pPr>
              <a:defRPr/>
            </a:pPr>
            <a:r>
              <a:rPr lang="en-US" dirty="0"/>
              <a:t>What is the relationship between Advertising Expenditure and PBT?</a:t>
            </a:r>
          </a:p>
        </p:txBody>
      </p:sp>
      <p:sp>
        <p:nvSpPr>
          <p:cNvPr id="20491" name="Rectangle 1"/>
          <p:cNvSpPr>
            <a:spLocks noChangeArrowheads="1"/>
          </p:cNvSpPr>
          <p:nvPr/>
        </p:nvSpPr>
        <p:spPr bwMode="auto">
          <a:xfrm>
            <a:off x="3943003" y="5143413"/>
            <a:ext cx="430599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Font typeface="Arial" charset="0"/>
              <a:buChar char="•"/>
              <a:defRPr sz="3200">
                <a:solidFill>
                  <a:schemeClr val="tx1"/>
                </a:solidFill>
                <a:latin typeface="Calibri" charset="0"/>
                <a:ea typeface="ＭＳ Ｐゴシック" charset="-128"/>
              </a:defRPr>
            </a:lvl1pPr>
            <a:lvl2pPr eaLnBrk="0" hangingPunct="0">
              <a:spcBef>
                <a:spcPct val="20000"/>
              </a:spcBef>
              <a:buFont typeface="Arial" charset="0"/>
              <a:buChar char="–"/>
              <a:defRPr sz="2800">
                <a:solidFill>
                  <a:schemeClr val="tx1"/>
                </a:solidFill>
                <a:latin typeface="Calibri" charset="0"/>
                <a:ea typeface="ＭＳ Ｐゴシック" charset="-128"/>
              </a:defRPr>
            </a:lvl2pPr>
            <a:lvl3pPr marL="1143000" indent="-228600" eaLnBrk="0" hangingPunct="0">
              <a:spcBef>
                <a:spcPct val="20000"/>
              </a:spcBef>
              <a:buFont typeface="Arial" charset="0"/>
              <a:buChar char="•"/>
              <a:defRPr sz="2400">
                <a:solidFill>
                  <a:schemeClr val="tx1"/>
                </a:solidFill>
                <a:latin typeface="Calibri" charset="0"/>
                <a:ea typeface="ＭＳ Ｐゴシック" charset="-128"/>
              </a:defRPr>
            </a:lvl3pPr>
            <a:lvl4pPr marL="1600200" indent="-228600" eaLnBrk="0" hangingPunct="0">
              <a:spcBef>
                <a:spcPct val="20000"/>
              </a:spcBef>
              <a:buFont typeface="Arial" charset="0"/>
              <a:buChar char="–"/>
              <a:defRPr sz="2000">
                <a:solidFill>
                  <a:schemeClr val="tx1"/>
                </a:solidFill>
                <a:latin typeface="Calibri" charset="0"/>
                <a:ea typeface="ＭＳ Ｐゴシック" charset="-128"/>
              </a:defRPr>
            </a:lvl4pPr>
            <a:lvl5pPr marL="2057400" indent="-228600" eaLnBrk="0" hangingPunct="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marL="857250" lvl="1" indent="-400050" eaLnBrk="1" hangingPunct="1">
              <a:spcBef>
                <a:spcPct val="0"/>
              </a:spcBef>
              <a:buFontTx/>
              <a:buAutoNum type="romanUcParenBoth"/>
            </a:pPr>
            <a:r>
              <a:rPr lang="en-US" altLang="en-US" sz="1800" dirty="0"/>
              <a:t>The </a:t>
            </a:r>
            <a:r>
              <a:rPr lang="en-US" altLang="en-US" sz="1800" dirty="0">
                <a:solidFill>
                  <a:srgbClr val="0000FF"/>
                </a:solidFill>
              </a:rPr>
              <a:t>direction</a:t>
            </a:r>
            <a:r>
              <a:rPr lang="en-US" altLang="en-US" sz="1800" dirty="0"/>
              <a:t> of the relationship? </a:t>
            </a:r>
          </a:p>
          <a:p>
            <a:pPr marL="857250" lvl="1" indent="-400050" eaLnBrk="1" hangingPunct="1">
              <a:spcBef>
                <a:spcPct val="0"/>
              </a:spcBef>
              <a:buFontTx/>
              <a:buAutoNum type="romanUcParenBoth"/>
            </a:pPr>
            <a:r>
              <a:rPr lang="en-US" altLang="en-US" sz="1800" dirty="0"/>
              <a:t>The </a:t>
            </a:r>
            <a:r>
              <a:rPr lang="en-US" altLang="en-US" sz="1800" dirty="0">
                <a:solidFill>
                  <a:srgbClr val="0000FF"/>
                </a:solidFill>
              </a:rPr>
              <a:t>form</a:t>
            </a:r>
            <a:r>
              <a:rPr lang="en-US" altLang="en-US" sz="1800" dirty="0"/>
              <a:t> of the relationship? </a:t>
            </a:r>
          </a:p>
          <a:p>
            <a:pPr marL="857250" lvl="1" indent="-400050" eaLnBrk="1" hangingPunct="1">
              <a:spcBef>
                <a:spcPct val="0"/>
              </a:spcBef>
              <a:buFontTx/>
              <a:buAutoNum type="romanUcParenBoth"/>
            </a:pPr>
            <a:r>
              <a:rPr lang="en-US" altLang="en-US" sz="1800" dirty="0"/>
              <a:t>The </a:t>
            </a:r>
            <a:r>
              <a:rPr lang="en-US" altLang="en-US" sz="1800" dirty="0">
                <a:solidFill>
                  <a:srgbClr val="0000FF"/>
                </a:solidFill>
              </a:rPr>
              <a:t>strength</a:t>
            </a:r>
            <a:r>
              <a:rPr lang="en-US" altLang="en-US" sz="1800" dirty="0"/>
              <a:t> of the relationship?</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341029F1-7DD3-B908-6F81-F0FC04BC77E6}"/>
                  </a:ext>
                </a:extLst>
              </p14:cNvPr>
              <p14:cNvContentPartPr/>
              <p14:nvPr/>
            </p14:nvContentPartPr>
            <p14:xfrm>
              <a:off x="3425760" y="262440"/>
              <a:ext cx="5912280" cy="5817240"/>
            </p14:xfrm>
          </p:contentPart>
        </mc:Choice>
        <mc:Fallback xmlns="">
          <p:pic>
            <p:nvPicPr>
              <p:cNvPr id="2" name="Ink 1">
                <a:extLst>
                  <a:ext uri="{FF2B5EF4-FFF2-40B4-BE49-F238E27FC236}">
                    <a16:creationId xmlns:a16="http://schemas.microsoft.com/office/drawing/2014/main" id="{341029F1-7DD3-B908-6F81-F0FC04BC77E6}"/>
                  </a:ext>
                </a:extLst>
              </p:cNvPr>
              <p:cNvPicPr/>
              <p:nvPr/>
            </p:nvPicPr>
            <p:blipFill>
              <a:blip r:embed="rId4"/>
              <a:stretch>
                <a:fillRect/>
              </a:stretch>
            </p:blipFill>
            <p:spPr>
              <a:xfrm>
                <a:off x="3416400" y="253080"/>
                <a:ext cx="5931000" cy="5835960"/>
              </a:xfrm>
              <a:prstGeom prst="rect">
                <a:avLst/>
              </a:prstGeom>
            </p:spPr>
          </p:pic>
        </mc:Fallback>
      </mc:AlternateContent>
    </p:spTree>
    <p:extLst>
      <p:ext uri="{BB962C8B-B14F-4D97-AF65-F5344CB8AC3E}">
        <p14:creationId xmlns:p14="http://schemas.microsoft.com/office/powerpoint/2010/main" val="5342397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4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2" grpId="0" animBg="1"/>
      <p:bldP spid="25" grpId="0" animBg="1"/>
      <p:bldP spid="26" grpId="0" animBg="1"/>
      <p:bldP spid="2049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854200" y="163514"/>
            <a:ext cx="8839200" cy="838200"/>
          </a:xfrm>
        </p:spPr>
        <p:txBody>
          <a:bodyPr/>
          <a:lstStyle/>
          <a:p>
            <a:r>
              <a:rPr lang="en-US" altLang="en-US" dirty="0">
                <a:ea typeface="ＭＳ Ｐゴシック" charset="-128"/>
              </a:rPr>
              <a:t>Example: House Prices Vs. Living Area</a:t>
            </a:r>
          </a:p>
        </p:txBody>
      </p:sp>
      <p:sp>
        <p:nvSpPr>
          <p:cNvPr id="12291" name="TextBox 5"/>
          <p:cNvSpPr txBox="1">
            <a:spLocks noChangeArrowheads="1"/>
          </p:cNvSpPr>
          <p:nvPr/>
        </p:nvSpPr>
        <p:spPr bwMode="auto">
          <a:xfrm>
            <a:off x="1666876" y="5573714"/>
            <a:ext cx="8848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ea typeface="ＭＳ Ｐゴシック" charset="-128"/>
              </a:defRPr>
            </a:lvl1pPr>
            <a:lvl2pPr marL="742950" indent="-285750" eaLnBrk="0" hangingPunct="0">
              <a:spcBef>
                <a:spcPct val="20000"/>
              </a:spcBef>
              <a:buFont typeface="Arial" charset="0"/>
              <a:buChar char="–"/>
              <a:defRPr sz="2800">
                <a:solidFill>
                  <a:schemeClr val="tx1"/>
                </a:solidFill>
                <a:latin typeface="Calibri" charset="0"/>
                <a:ea typeface="ＭＳ Ｐゴシック" charset="-128"/>
              </a:defRPr>
            </a:lvl2pPr>
            <a:lvl3pPr marL="1143000" indent="-228600" eaLnBrk="0" hangingPunct="0">
              <a:spcBef>
                <a:spcPct val="20000"/>
              </a:spcBef>
              <a:buFont typeface="Arial" charset="0"/>
              <a:buChar char="•"/>
              <a:defRPr sz="2400">
                <a:solidFill>
                  <a:schemeClr val="tx1"/>
                </a:solidFill>
                <a:latin typeface="Calibri" charset="0"/>
                <a:ea typeface="ＭＳ Ｐゴシック" charset="-128"/>
              </a:defRPr>
            </a:lvl3pPr>
            <a:lvl4pPr marL="1600200" indent="-228600" eaLnBrk="0" hangingPunct="0">
              <a:spcBef>
                <a:spcPct val="20000"/>
              </a:spcBef>
              <a:buFont typeface="Arial" charset="0"/>
              <a:buChar char="–"/>
              <a:defRPr sz="2000">
                <a:solidFill>
                  <a:schemeClr val="tx1"/>
                </a:solidFill>
                <a:latin typeface="Calibri" charset="0"/>
                <a:ea typeface="ＭＳ Ｐゴシック" charset="-128"/>
              </a:defRPr>
            </a:lvl4pPr>
            <a:lvl5pPr marL="2057400" indent="-228600" eaLnBrk="0" hangingPunct="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algn="ctr" eaLnBrk="1" hangingPunct="1">
              <a:spcBef>
                <a:spcPct val="0"/>
              </a:spcBef>
              <a:buFontTx/>
              <a:buNone/>
            </a:pPr>
            <a:r>
              <a:rPr lang="en-US" altLang="en-US" sz="1800" dirty="0"/>
              <a:t>What can we say about the </a:t>
            </a:r>
            <a:r>
              <a:rPr lang="en-US" altLang="en-US" sz="1800" i="1" dirty="0"/>
              <a:t>relationship</a:t>
            </a:r>
            <a:r>
              <a:rPr lang="en-US" altLang="en-US" sz="1800" dirty="0"/>
              <a:t> between House Prices and Living Area?</a:t>
            </a:r>
          </a:p>
        </p:txBody>
      </p:sp>
      <p:sp>
        <p:nvSpPr>
          <p:cNvPr id="26627" name="Slide Number Placeholder 5"/>
          <p:cNvSpPr>
            <a:spLocks noGrp="1"/>
          </p:cNvSpPr>
          <p:nvPr>
            <p:ph type="sldNum" sz="quarter" idx="10"/>
          </p:nvPr>
        </p:nvSpPr>
        <p:spPr bwMode="auto">
          <a:ln>
            <a:miter lim="800000"/>
            <a:headEnd/>
            <a:tailEnd/>
          </a:ln>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fontAlgn="base" hangingPunct="1">
              <a:spcBef>
                <a:spcPct val="0"/>
              </a:spcBef>
              <a:spcAft>
                <a:spcPct val="0"/>
              </a:spcAft>
            </a:pPr>
            <a:fld id="{66F50D8F-962A-4945-B4FD-841DA9918209}" type="slidenum">
              <a:rPr lang="en-US" altLang="en-US">
                <a:solidFill>
                  <a:schemeClr val="bg1"/>
                </a:solidFill>
                <a:latin typeface="Calibri" charset="0"/>
              </a:rPr>
              <a:pPr eaLnBrk="1" fontAlgn="base" hangingPunct="1">
                <a:spcBef>
                  <a:spcPct val="0"/>
                </a:spcBef>
                <a:spcAft>
                  <a:spcPct val="0"/>
                </a:spcAft>
              </a:pPr>
              <a:t>3</a:t>
            </a:fld>
            <a:endParaRPr lang="en-US" altLang="en-US">
              <a:solidFill>
                <a:schemeClr val="bg1"/>
              </a:solidFill>
              <a:latin typeface="Calibri" charset="0"/>
            </a:endParaRPr>
          </a:p>
        </p:txBody>
      </p:sp>
      <p:pic>
        <p:nvPicPr>
          <p:cNvPr id="8" name="Picture 7">
            <a:extLst>
              <a:ext uri="{FF2B5EF4-FFF2-40B4-BE49-F238E27FC236}">
                <a16:creationId xmlns:a16="http://schemas.microsoft.com/office/drawing/2014/main" id="{9D0514BB-AE44-4BF7-B3A9-1CD03EC28D8C}"/>
              </a:ext>
            </a:extLst>
          </p:cNvPr>
          <p:cNvPicPr>
            <a:picLocks noChangeAspect="1"/>
          </p:cNvPicPr>
          <p:nvPr/>
        </p:nvPicPr>
        <p:blipFill>
          <a:blip r:embed="rId3"/>
          <a:stretch>
            <a:fillRect/>
          </a:stretch>
        </p:blipFill>
        <p:spPr>
          <a:xfrm>
            <a:off x="2554780" y="1141343"/>
            <a:ext cx="5660713" cy="4245535"/>
          </a:xfrm>
          <a:prstGeom prst="rect">
            <a:avLst/>
          </a:prstGeom>
        </p:spPr>
      </p:pic>
      <p:sp>
        <p:nvSpPr>
          <p:cNvPr id="6" name="TextBox 5">
            <a:extLst>
              <a:ext uri="{FF2B5EF4-FFF2-40B4-BE49-F238E27FC236}">
                <a16:creationId xmlns:a16="http://schemas.microsoft.com/office/drawing/2014/main" id="{2B286531-E3B4-4085-89A2-BAC15CB2C692}"/>
              </a:ext>
            </a:extLst>
          </p:cNvPr>
          <p:cNvSpPr txBox="1"/>
          <p:nvPr/>
        </p:nvSpPr>
        <p:spPr>
          <a:xfrm>
            <a:off x="9182927" y="1506549"/>
            <a:ext cx="2665348" cy="369332"/>
          </a:xfrm>
          <a:prstGeom prst="rect">
            <a:avLst/>
          </a:prstGeom>
          <a:noFill/>
        </p:spPr>
        <p:txBody>
          <a:bodyPr wrap="square" rtlCol="0">
            <a:spAutoFit/>
          </a:bodyPr>
          <a:lstStyle/>
          <a:p>
            <a:r>
              <a:rPr lang="en-US" dirty="0"/>
              <a:t>Dataset: House Prices</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2B60040F-0EF8-A34E-7527-BC3102833E06}"/>
                  </a:ext>
                </a:extLst>
              </p14:cNvPr>
              <p14:cNvContentPartPr/>
              <p14:nvPr/>
            </p14:nvContentPartPr>
            <p14:xfrm>
              <a:off x="2319120" y="1508400"/>
              <a:ext cx="5005440" cy="3785760"/>
            </p14:xfrm>
          </p:contentPart>
        </mc:Choice>
        <mc:Fallback xmlns="">
          <p:pic>
            <p:nvPicPr>
              <p:cNvPr id="2" name="Ink 1">
                <a:extLst>
                  <a:ext uri="{FF2B5EF4-FFF2-40B4-BE49-F238E27FC236}">
                    <a16:creationId xmlns:a16="http://schemas.microsoft.com/office/drawing/2014/main" id="{2B60040F-0EF8-A34E-7527-BC3102833E06}"/>
                  </a:ext>
                </a:extLst>
              </p:cNvPr>
              <p:cNvPicPr/>
              <p:nvPr/>
            </p:nvPicPr>
            <p:blipFill>
              <a:blip r:embed="rId5"/>
              <a:stretch>
                <a:fillRect/>
              </a:stretch>
            </p:blipFill>
            <p:spPr>
              <a:xfrm>
                <a:off x="2309760" y="1499040"/>
                <a:ext cx="5024160" cy="3804480"/>
              </a:xfrm>
              <a:prstGeom prst="rect">
                <a:avLst/>
              </a:prstGeom>
            </p:spPr>
          </p:pic>
        </mc:Fallback>
      </mc:AlternateContent>
    </p:spTree>
    <p:extLst>
      <p:ext uri="{BB962C8B-B14F-4D97-AF65-F5344CB8AC3E}">
        <p14:creationId xmlns:p14="http://schemas.microsoft.com/office/powerpoint/2010/main" val="92233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0514BB-AE44-4BF7-B3A9-1CD03EC28D8C}"/>
              </a:ext>
            </a:extLst>
          </p:cNvPr>
          <p:cNvPicPr>
            <a:picLocks noChangeAspect="1"/>
          </p:cNvPicPr>
          <p:nvPr/>
        </p:nvPicPr>
        <p:blipFill>
          <a:blip r:embed="rId2"/>
          <a:stretch>
            <a:fillRect/>
          </a:stretch>
        </p:blipFill>
        <p:spPr>
          <a:xfrm>
            <a:off x="1572847" y="1161069"/>
            <a:ext cx="3505257" cy="2628943"/>
          </a:xfrm>
          <a:prstGeom prst="rect">
            <a:avLst/>
          </a:prstGeom>
        </p:spPr>
      </p:pic>
      <p:sp>
        <p:nvSpPr>
          <p:cNvPr id="5" name="TextBox 4">
            <a:extLst>
              <a:ext uri="{FF2B5EF4-FFF2-40B4-BE49-F238E27FC236}">
                <a16:creationId xmlns:a16="http://schemas.microsoft.com/office/drawing/2014/main" id="{2B286531-E3B4-4085-89A2-BAC15CB2C692}"/>
              </a:ext>
            </a:extLst>
          </p:cNvPr>
          <p:cNvSpPr txBox="1"/>
          <p:nvPr/>
        </p:nvSpPr>
        <p:spPr>
          <a:xfrm>
            <a:off x="9249149" y="2475540"/>
            <a:ext cx="2665348" cy="369332"/>
          </a:xfrm>
          <a:prstGeom prst="rect">
            <a:avLst/>
          </a:prstGeom>
          <a:noFill/>
        </p:spPr>
        <p:txBody>
          <a:bodyPr wrap="square" rtlCol="0">
            <a:spAutoFit/>
          </a:bodyPr>
          <a:lstStyle/>
          <a:p>
            <a:r>
              <a:rPr lang="en-US" dirty="0"/>
              <a:t>Dataset: House Prices</a:t>
            </a:r>
          </a:p>
        </p:txBody>
      </p:sp>
      <p:pic>
        <p:nvPicPr>
          <p:cNvPr id="6" name="Picture 5">
            <a:extLst>
              <a:ext uri="{FF2B5EF4-FFF2-40B4-BE49-F238E27FC236}">
                <a16:creationId xmlns:a16="http://schemas.microsoft.com/office/drawing/2014/main" id="{9CE9970A-63A6-4AE7-8446-38B0C2410ABA}"/>
              </a:ext>
            </a:extLst>
          </p:cNvPr>
          <p:cNvPicPr>
            <a:picLocks noChangeAspect="1"/>
          </p:cNvPicPr>
          <p:nvPr/>
        </p:nvPicPr>
        <p:blipFill>
          <a:blip r:embed="rId3"/>
          <a:stretch>
            <a:fillRect/>
          </a:stretch>
        </p:blipFill>
        <p:spPr>
          <a:xfrm>
            <a:off x="5078104" y="2194559"/>
            <a:ext cx="3629798" cy="2821087"/>
          </a:xfrm>
          <a:prstGeom prst="rect">
            <a:avLst/>
          </a:prstGeom>
        </p:spPr>
      </p:pic>
      <p:pic>
        <p:nvPicPr>
          <p:cNvPr id="7" name="Picture 6">
            <a:extLst>
              <a:ext uri="{FF2B5EF4-FFF2-40B4-BE49-F238E27FC236}">
                <a16:creationId xmlns:a16="http://schemas.microsoft.com/office/drawing/2014/main" id="{33C68F82-4BB4-4897-B7A5-8C7D37AFB0E1}"/>
              </a:ext>
            </a:extLst>
          </p:cNvPr>
          <p:cNvPicPr>
            <a:picLocks noChangeAspect="1"/>
          </p:cNvPicPr>
          <p:nvPr/>
        </p:nvPicPr>
        <p:blipFill>
          <a:blip r:embed="rId4"/>
          <a:stretch>
            <a:fillRect/>
          </a:stretch>
        </p:blipFill>
        <p:spPr>
          <a:xfrm>
            <a:off x="8707902" y="4103614"/>
            <a:ext cx="3353774" cy="2509058"/>
          </a:xfrm>
          <a:prstGeom prst="rect">
            <a:avLst/>
          </a:prstGeom>
        </p:spPr>
      </p:pic>
      <p:sp>
        <p:nvSpPr>
          <p:cNvPr id="3" name="Title 2"/>
          <p:cNvSpPr>
            <a:spLocks noGrp="1"/>
          </p:cNvSpPr>
          <p:nvPr>
            <p:ph type="title"/>
          </p:nvPr>
        </p:nvSpPr>
        <p:spPr>
          <a:xfrm>
            <a:off x="2170893" y="151292"/>
            <a:ext cx="8911687" cy="1280890"/>
          </a:xfrm>
        </p:spPr>
        <p:txBody>
          <a:bodyPr/>
          <a:lstStyle/>
          <a:p>
            <a:r>
              <a:rPr lang="en-IN" dirty="0"/>
              <a:t>Scatter Plots</a:t>
            </a:r>
          </a:p>
        </p:txBody>
      </p:sp>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6B572F7B-3C87-0FE2-BD96-5DE931552B72}"/>
                  </a:ext>
                </a:extLst>
              </p14:cNvPr>
              <p14:cNvContentPartPr/>
              <p14:nvPr/>
            </p14:nvContentPartPr>
            <p14:xfrm>
              <a:off x="2513880" y="1848600"/>
              <a:ext cx="9270720" cy="4782960"/>
            </p14:xfrm>
          </p:contentPart>
        </mc:Choice>
        <mc:Fallback xmlns="">
          <p:pic>
            <p:nvPicPr>
              <p:cNvPr id="4" name="Ink 3">
                <a:extLst>
                  <a:ext uri="{FF2B5EF4-FFF2-40B4-BE49-F238E27FC236}">
                    <a16:creationId xmlns:a16="http://schemas.microsoft.com/office/drawing/2014/main" id="{6B572F7B-3C87-0FE2-BD96-5DE931552B72}"/>
                  </a:ext>
                </a:extLst>
              </p:cNvPr>
              <p:cNvPicPr/>
              <p:nvPr/>
            </p:nvPicPr>
            <p:blipFill>
              <a:blip r:embed="rId6"/>
              <a:stretch>
                <a:fillRect/>
              </a:stretch>
            </p:blipFill>
            <p:spPr>
              <a:xfrm>
                <a:off x="2504520" y="1839240"/>
                <a:ext cx="9289440" cy="4801680"/>
              </a:xfrm>
              <a:prstGeom prst="rect">
                <a:avLst/>
              </a:prstGeom>
            </p:spPr>
          </p:pic>
        </mc:Fallback>
      </mc:AlternateContent>
    </p:spTree>
    <p:extLst>
      <p:ext uri="{BB962C8B-B14F-4D97-AF65-F5344CB8AC3E}">
        <p14:creationId xmlns:p14="http://schemas.microsoft.com/office/powerpoint/2010/main" val="58521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271002E-2B9D-4722-86EE-AD4FCD6377D5}"/>
              </a:ext>
            </a:extLst>
          </p:cNvPr>
          <p:cNvPicPr>
            <a:picLocks noChangeAspect="1"/>
          </p:cNvPicPr>
          <p:nvPr/>
        </p:nvPicPr>
        <p:blipFill>
          <a:blip r:embed="rId2"/>
          <a:stretch>
            <a:fillRect/>
          </a:stretch>
        </p:blipFill>
        <p:spPr>
          <a:xfrm>
            <a:off x="517996" y="1549533"/>
            <a:ext cx="6725366" cy="2325054"/>
          </a:xfrm>
          <a:prstGeom prst="rect">
            <a:avLst/>
          </a:prstGeom>
        </p:spPr>
      </p:pic>
      <p:pic>
        <p:nvPicPr>
          <p:cNvPr id="6" name="Picture 5">
            <a:extLst>
              <a:ext uri="{FF2B5EF4-FFF2-40B4-BE49-F238E27FC236}">
                <a16:creationId xmlns:a16="http://schemas.microsoft.com/office/drawing/2014/main" id="{4466A176-3233-4180-9306-618B70722A86}"/>
              </a:ext>
            </a:extLst>
          </p:cNvPr>
          <p:cNvPicPr>
            <a:picLocks noChangeAspect="1"/>
          </p:cNvPicPr>
          <p:nvPr/>
        </p:nvPicPr>
        <p:blipFill>
          <a:blip r:embed="rId3"/>
          <a:stretch>
            <a:fillRect/>
          </a:stretch>
        </p:blipFill>
        <p:spPr>
          <a:xfrm>
            <a:off x="5446378" y="4156428"/>
            <a:ext cx="6384961" cy="2369877"/>
          </a:xfrm>
          <a:prstGeom prst="rect">
            <a:avLst/>
          </a:prstGeom>
        </p:spPr>
      </p:pic>
      <p:graphicFrame>
        <p:nvGraphicFramePr>
          <p:cNvPr id="4" name="Object 4">
            <a:extLst>
              <a:ext uri="{FF2B5EF4-FFF2-40B4-BE49-F238E27FC236}">
                <a16:creationId xmlns:a16="http://schemas.microsoft.com/office/drawing/2014/main" id="{7FD4CA4D-AADF-4F5B-99C1-0E7B22101AF0}"/>
              </a:ext>
            </a:extLst>
          </p:cNvPr>
          <p:cNvGraphicFramePr>
            <a:graphicFrameLocks noChangeAspect="1"/>
          </p:cNvGraphicFramePr>
          <p:nvPr>
            <p:extLst>
              <p:ext uri="{D42A27DB-BD31-4B8C-83A1-F6EECF244321}">
                <p14:modId xmlns:p14="http://schemas.microsoft.com/office/powerpoint/2010/main" val="1798801790"/>
              </p:ext>
            </p:extLst>
          </p:nvPr>
        </p:nvGraphicFramePr>
        <p:xfrm>
          <a:off x="7741375" y="2129360"/>
          <a:ext cx="3629181" cy="789710"/>
        </p:xfrm>
        <a:graphic>
          <a:graphicData uri="http://schemas.openxmlformats.org/presentationml/2006/ole">
            <mc:AlternateContent xmlns:mc="http://schemas.openxmlformats.org/markup-compatibility/2006">
              <mc:Choice xmlns:v="urn:schemas-microsoft-com:vml" Requires="v">
                <p:oleObj name="Microsoft Equation" r:id="rId4" imgW="2276280" imgH="484560" progId="">
                  <p:embed/>
                </p:oleObj>
              </mc:Choice>
              <mc:Fallback>
                <p:oleObj name="Microsoft Equation" r:id="rId4" imgW="2276280" imgH="484560" progId="">
                  <p:embed/>
                  <p:pic>
                    <p:nvPicPr>
                      <p:cNvPr id="1434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1375" y="2129360"/>
                        <a:ext cx="3629181" cy="789710"/>
                      </a:xfrm>
                      <a:prstGeom prst="rect">
                        <a:avLst/>
                      </a:prstGeom>
                      <a:noFill/>
                    </p:spPr>
                  </p:pic>
                </p:oleObj>
              </mc:Fallback>
            </mc:AlternateContent>
          </a:graphicData>
        </a:graphic>
      </p:graphicFrame>
      <p:graphicFrame>
        <p:nvGraphicFramePr>
          <p:cNvPr id="7" name="Object 9">
            <a:extLst>
              <a:ext uri="{FF2B5EF4-FFF2-40B4-BE49-F238E27FC236}">
                <a16:creationId xmlns:a16="http://schemas.microsoft.com/office/drawing/2014/main" id="{30F6225C-0898-4D7A-BDA4-279A37EB5CE1}"/>
              </a:ext>
            </a:extLst>
          </p:cNvPr>
          <p:cNvGraphicFramePr>
            <a:graphicFrameLocks noChangeAspect="1"/>
          </p:cNvGraphicFramePr>
          <p:nvPr>
            <p:extLst>
              <p:ext uri="{D42A27DB-BD31-4B8C-83A1-F6EECF244321}">
                <p14:modId xmlns:p14="http://schemas.microsoft.com/office/powerpoint/2010/main" val="976769812"/>
              </p:ext>
            </p:extLst>
          </p:nvPr>
        </p:nvGraphicFramePr>
        <p:xfrm>
          <a:off x="1066800" y="4819650"/>
          <a:ext cx="3679825" cy="660400"/>
        </p:xfrm>
        <a:graphic>
          <a:graphicData uri="http://schemas.openxmlformats.org/presentationml/2006/ole">
            <mc:AlternateContent xmlns:mc="http://schemas.openxmlformats.org/markup-compatibility/2006">
              <mc:Choice xmlns:v="urn:schemas-microsoft-com:vml" Requires="v">
                <p:oleObj name="Microsoft Equation 3.0" r:id="rId6" imgW="2832100" imgH="495300" progId="">
                  <p:embed/>
                </p:oleObj>
              </mc:Choice>
              <mc:Fallback>
                <p:oleObj name="Microsoft Equation 3.0" r:id="rId6" imgW="2832100" imgH="495300" progId="">
                  <p:embed/>
                  <p:pic>
                    <p:nvPicPr>
                      <p:cNvPr id="1027"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800" y="4819650"/>
                        <a:ext cx="3679825" cy="660400"/>
                      </a:xfrm>
                      <a:prstGeom prst="rect">
                        <a:avLst/>
                      </a:prstGeom>
                      <a:noFill/>
                    </p:spPr>
                  </p:pic>
                </p:oleObj>
              </mc:Fallback>
            </mc:AlternateContent>
          </a:graphicData>
        </a:graphic>
      </p:graphicFrame>
      <p:sp>
        <p:nvSpPr>
          <p:cNvPr id="2" name="Title 1"/>
          <p:cNvSpPr>
            <a:spLocks noGrp="1"/>
          </p:cNvSpPr>
          <p:nvPr>
            <p:ph type="title"/>
          </p:nvPr>
        </p:nvSpPr>
        <p:spPr>
          <a:xfrm>
            <a:off x="1828650" y="158233"/>
            <a:ext cx="8911687" cy="891897"/>
          </a:xfrm>
        </p:spPr>
        <p:txBody>
          <a:bodyPr/>
          <a:lstStyle/>
          <a:p>
            <a:r>
              <a:rPr lang="en-IN" dirty="0"/>
              <a:t>Covariance and Correlation</a:t>
            </a:r>
          </a:p>
        </p:txBody>
      </p:sp>
      <mc:AlternateContent xmlns:mc="http://schemas.openxmlformats.org/markup-compatibility/2006" xmlns:p14="http://schemas.microsoft.com/office/powerpoint/2010/main">
        <mc:Choice Requires="p14">
          <p:contentPart p14:bwMode="auto" r:id="rId8">
            <p14:nvContentPartPr>
              <p14:cNvPr id="3" name="Ink 2">
                <a:extLst>
                  <a:ext uri="{FF2B5EF4-FFF2-40B4-BE49-F238E27FC236}">
                    <a16:creationId xmlns:a16="http://schemas.microsoft.com/office/drawing/2014/main" id="{75FBF301-F6D5-8753-04DE-1EE0C6717F5D}"/>
                  </a:ext>
                </a:extLst>
              </p14:cNvPr>
              <p14:cNvContentPartPr/>
              <p14:nvPr/>
            </p14:nvContentPartPr>
            <p14:xfrm>
              <a:off x="932040" y="2589840"/>
              <a:ext cx="10969560" cy="3680280"/>
            </p14:xfrm>
          </p:contentPart>
        </mc:Choice>
        <mc:Fallback xmlns="">
          <p:pic>
            <p:nvPicPr>
              <p:cNvPr id="3" name="Ink 2">
                <a:extLst>
                  <a:ext uri="{FF2B5EF4-FFF2-40B4-BE49-F238E27FC236}">
                    <a16:creationId xmlns:a16="http://schemas.microsoft.com/office/drawing/2014/main" id="{75FBF301-F6D5-8753-04DE-1EE0C6717F5D}"/>
                  </a:ext>
                </a:extLst>
              </p:cNvPr>
              <p:cNvPicPr/>
              <p:nvPr/>
            </p:nvPicPr>
            <p:blipFill>
              <a:blip r:embed="rId9"/>
              <a:stretch>
                <a:fillRect/>
              </a:stretch>
            </p:blipFill>
            <p:spPr>
              <a:xfrm>
                <a:off x="922680" y="2580480"/>
                <a:ext cx="10988280" cy="3699000"/>
              </a:xfrm>
              <a:prstGeom prst="rect">
                <a:avLst/>
              </a:prstGeom>
            </p:spPr>
          </p:pic>
        </mc:Fallback>
      </mc:AlternateContent>
    </p:spTree>
    <p:extLst>
      <p:ext uri="{BB962C8B-B14F-4D97-AF65-F5344CB8AC3E}">
        <p14:creationId xmlns:p14="http://schemas.microsoft.com/office/powerpoint/2010/main" val="231264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753673" y="347729"/>
            <a:ext cx="8839200" cy="838200"/>
          </a:xfrm>
        </p:spPr>
        <p:txBody>
          <a:bodyPr/>
          <a:lstStyle/>
          <a:p>
            <a:r>
              <a:rPr lang="en-US" altLang="en-US" dirty="0">
                <a:ea typeface="ＭＳ Ｐゴシック" charset="-128"/>
              </a:rPr>
              <a:t>Covariance</a:t>
            </a:r>
          </a:p>
        </p:txBody>
      </p:sp>
      <p:sp>
        <p:nvSpPr>
          <p:cNvPr id="15363" name="Content Placeholder 2"/>
          <p:cNvSpPr>
            <a:spLocks noGrp="1"/>
          </p:cNvSpPr>
          <p:nvPr>
            <p:ph idx="1"/>
          </p:nvPr>
        </p:nvSpPr>
        <p:spPr>
          <a:xfrm>
            <a:off x="1394919" y="1679944"/>
            <a:ext cx="10457645" cy="5678185"/>
          </a:xfrm>
        </p:spPr>
        <p:txBody>
          <a:bodyPr>
            <a:noAutofit/>
          </a:bodyPr>
          <a:lstStyle/>
          <a:p>
            <a:r>
              <a:rPr lang="en-US" altLang="en-US" sz="2800" dirty="0">
                <a:ea typeface="ＭＳ Ｐゴシック" charset="-128"/>
              </a:rPr>
              <a:t>The sign of covariance can be used to understand the direction of relationship between two variables</a:t>
            </a:r>
          </a:p>
          <a:p>
            <a:r>
              <a:rPr lang="en-US" altLang="en-US" sz="2800" dirty="0">
                <a:ea typeface="ＭＳ Ｐゴシック" charset="-128"/>
              </a:rPr>
              <a:t>Random variables with zero covariance are </a:t>
            </a:r>
            <a:r>
              <a:rPr lang="en-US" altLang="en-US" sz="2800" dirty="0">
                <a:solidFill>
                  <a:srgbClr val="0000FF"/>
                </a:solidFill>
                <a:ea typeface="ＭＳ Ｐゴシック" charset="-128"/>
              </a:rPr>
              <a:t>uncorrelated</a:t>
            </a:r>
          </a:p>
          <a:p>
            <a:pPr lvl="1"/>
            <a:r>
              <a:rPr lang="en-US" altLang="en-US" sz="2800" dirty="0">
                <a:ea typeface="ＭＳ Ｐゴシック" charset="-128"/>
              </a:rPr>
              <a:t>All independent variables are uncorrelated</a:t>
            </a:r>
          </a:p>
          <a:p>
            <a:pPr lvl="1"/>
            <a:r>
              <a:rPr lang="en-US" altLang="en-US" sz="2800" dirty="0">
                <a:ea typeface="ＭＳ Ｐゴシック" charset="-128"/>
              </a:rPr>
              <a:t>All uncorrelated variables are not independent</a:t>
            </a:r>
          </a:p>
          <a:p>
            <a:r>
              <a:rPr lang="en-US" altLang="en-US" sz="2800" dirty="0">
                <a:ea typeface="ＭＳ Ｐゴシック" charset="-128"/>
              </a:rPr>
              <a:t>It is difficult to establish the strength of the relationship using covariance because it depends on the unit of measurement</a:t>
            </a:r>
          </a:p>
        </p:txBody>
      </p:sp>
      <p:sp>
        <p:nvSpPr>
          <p:cNvPr id="32771" name="Slide Number Placeholder 5"/>
          <p:cNvSpPr>
            <a:spLocks noGrp="1"/>
          </p:cNvSpPr>
          <p:nvPr>
            <p:ph type="sldNum" sz="quarter" idx="10"/>
          </p:nvPr>
        </p:nvSpPr>
        <p:spPr bwMode="auto">
          <a:ln>
            <a:miter lim="800000"/>
            <a:headEnd/>
            <a:tailEnd/>
          </a:ln>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fontAlgn="base" hangingPunct="1">
              <a:spcBef>
                <a:spcPct val="0"/>
              </a:spcBef>
              <a:spcAft>
                <a:spcPct val="0"/>
              </a:spcAft>
            </a:pPr>
            <a:fld id="{0D3396C8-EEA1-6C43-88DF-53564609D5F3}" type="slidenum">
              <a:rPr lang="en-US" altLang="en-US">
                <a:solidFill>
                  <a:schemeClr val="bg1"/>
                </a:solidFill>
                <a:latin typeface="Calibri" charset="0"/>
              </a:rPr>
              <a:pPr eaLnBrk="1" fontAlgn="base" hangingPunct="1">
                <a:spcBef>
                  <a:spcPct val="0"/>
                </a:spcBef>
                <a:spcAft>
                  <a:spcPct val="0"/>
                </a:spcAft>
              </a:pPr>
              <a:t>6</a:t>
            </a:fld>
            <a:endParaRPr lang="en-US" altLang="en-US">
              <a:solidFill>
                <a:schemeClr val="bg1"/>
              </a:solidFill>
              <a:latin typeface="Calibri" charset="0"/>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8509967B-C8B4-9374-C152-CCCE857C04FB}"/>
                  </a:ext>
                </a:extLst>
              </p14:cNvPr>
              <p14:cNvContentPartPr/>
              <p14:nvPr/>
            </p14:nvContentPartPr>
            <p14:xfrm>
              <a:off x="1811160" y="2120040"/>
              <a:ext cx="9096480" cy="3540960"/>
            </p14:xfrm>
          </p:contentPart>
        </mc:Choice>
        <mc:Fallback xmlns="">
          <p:pic>
            <p:nvPicPr>
              <p:cNvPr id="2" name="Ink 1">
                <a:extLst>
                  <a:ext uri="{FF2B5EF4-FFF2-40B4-BE49-F238E27FC236}">
                    <a16:creationId xmlns:a16="http://schemas.microsoft.com/office/drawing/2014/main" id="{8509967B-C8B4-9374-C152-CCCE857C04FB}"/>
                  </a:ext>
                </a:extLst>
              </p:cNvPr>
              <p:cNvPicPr/>
              <p:nvPr/>
            </p:nvPicPr>
            <p:blipFill>
              <a:blip r:embed="rId4"/>
              <a:stretch>
                <a:fillRect/>
              </a:stretch>
            </p:blipFill>
            <p:spPr>
              <a:xfrm>
                <a:off x="1801800" y="2110680"/>
                <a:ext cx="9115200" cy="3559680"/>
              </a:xfrm>
              <a:prstGeom prst="rect">
                <a:avLst/>
              </a:prstGeom>
            </p:spPr>
          </p:pic>
        </mc:Fallback>
      </mc:AlternateContent>
    </p:spTree>
    <p:extLst>
      <p:ext uri="{BB962C8B-B14F-4D97-AF65-F5344CB8AC3E}">
        <p14:creationId xmlns:p14="http://schemas.microsoft.com/office/powerpoint/2010/main" val="1330619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345DF-5DEE-4772-A6FF-B504DBE86EE1}"/>
              </a:ext>
            </a:extLst>
          </p:cNvPr>
          <p:cNvSpPr>
            <a:spLocks noGrp="1"/>
          </p:cNvSpPr>
          <p:nvPr>
            <p:ph type="title"/>
          </p:nvPr>
        </p:nvSpPr>
        <p:spPr/>
        <p:txBody>
          <a:bodyPr/>
          <a:lstStyle/>
          <a:p>
            <a:r>
              <a:rPr lang="en-US" dirty="0"/>
              <a:t>Portfolio Management</a:t>
            </a:r>
          </a:p>
        </p:txBody>
      </p:sp>
      <p:sp>
        <p:nvSpPr>
          <p:cNvPr id="3" name="Content Placeholder 2">
            <a:extLst>
              <a:ext uri="{FF2B5EF4-FFF2-40B4-BE49-F238E27FC236}">
                <a16:creationId xmlns:a16="http://schemas.microsoft.com/office/drawing/2014/main" id="{9B65F6BC-E4B5-4D5A-B92A-526AF773BED2}"/>
              </a:ext>
            </a:extLst>
          </p:cNvPr>
          <p:cNvSpPr>
            <a:spLocks noGrp="1"/>
          </p:cNvSpPr>
          <p:nvPr>
            <p:ph idx="1"/>
          </p:nvPr>
        </p:nvSpPr>
        <p:spPr>
          <a:xfrm>
            <a:off x="1605516" y="2133599"/>
            <a:ext cx="10430540" cy="4277833"/>
          </a:xfrm>
        </p:spPr>
        <p:txBody>
          <a:bodyPr>
            <a:normAutofit/>
          </a:bodyPr>
          <a:lstStyle/>
          <a:p>
            <a:r>
              <a:rPr lang="en-US" altLang="en-US" sz="2800" dirty="0">
                <a:ea typeface="ＭＳ Ｐゴシック" charset="-128"/>
              </a:rPr>
              <a:t>Construct W = </a:t>
            </a:r>
            <a:r>
              <a:rPr lang="en-US" altLang="en-US" sz="2800" i="1" dirty="0" err="1">
                <a:ea typeface="ＭＳ Ｐゴシック" charset="-128"/>
              </a:rPr>
              <a:t>a</a:t>
            </a:r>
            <a:r>
              <a:rPr lang="en-US" altLang="en-US" sz="2800" dirty="0" err="1">
                <a:ea typeface="ＭＳ Ｐゴシック" charset="-128"/>
              </a:rPr>
              <a:t>X</a:t>
            </a:r>
            <a:r>
              <a:rPr lang="en-US" altLang="en-US" sz="2800" dirty="0">
                <a:ea typeface="ＭＳ Ｐゴシック" charset="-128"/>
              </a:rPr>
              <a:t> + </a:t>
            </a:r>
            <a:r>
              <a:rPr lang="en-US" altLang="en-US" sz="2800" i="1" dirty="0" err="1">
                <a:ea typeface="ＭＳ Ｐゴシック" charset="-128"/>
              </a:rPr>
              <a:t>b</a:t>
            </a:r>
            <a:r>
              <a:rPr lang="en-US" altLang="en-US" sz="2800" dirty="0" err="1">
                <a:ea typeface="ＭＳ Ｐゴシック" charset="-128"/>
              </a:rPr>
              <a:t>Y</a:t>
            </a:r>
            <a:r>
              <a:rPr lang="en-US" altLang="en-US" sz="2800" dirty="0">
                <a:ea typeface="ＭＳ Ｐゴシック" charset="-128"/>
              </a:rPr>
              <a:t> ; </a:t>
            </a:r>
            <a:r>
              <a:rPr lang="en-US" altLang="en-US" sz="2800" i="1" dirty="0">
                <a:ea typeface="ＭＳ Ｐゴシック" charset="-128"/>
              </a:rPr>
              <a:t>a</a:t>
            </a:r>
            <a:r>
              <a:rPr lang="en-US" altLang="en-US" sz="2800" dirty="0">
                <a:ea typeface="ＭＳ Ｐゴシック" charset="-128"/>
              </a:rPr>
              <a:t>, </a:t>
            </a:r>
            <a:r>
              <a:rPr lang="en-US" altLang="en-US" sz="2800" i="1" dirty="0">
                <a:ea typeface="ＭＳ Ｐゴシック" charset="-128"/>
              </a:rPr>
              <a:t>b</a:t>
            </a:r>
            <a:r>
              <a:rPr lang="en-US" altLang="en-US" sz="2800" dirty="0">
                <a:ea typeface="ＭＳ Ｐゴシック" charset="-128"/>
              </a:rPr>
              <a:t> are any constants; X, Y are two random variables</a:t>
            </a:r>
          </a:p>
          <a:p>
            <a:pPr lvl="1"/>
            <a:r>
              <a:rPr lang="en-US" altLang="en-US" sz="2800" dirty="0">
                <a:solidFill>
                  <a:srgbClr val="0000FF"/>
                </a:solidFill>
                <a:ea typeface="ＭＳ Ｐゴシック" charset="-128"/>
              </a:rPr>
              <a:t>Mean</a:t>
            </a:r>
            <a:r>
              <a:rPr lang="en-US" altLang="en-US" sz="2800" dirty="0">
                <a:ea typeface="ＭＳ Ｐゴシック" charset="-128"/>
              </a:rPr>
              <a:t>: E[W] = </a:t>
            </a:r>
            <a:r>
              <a:rPr lang="en-US" altLang="en-US" sz="2800" i="1" dirty="0" err="1">
                <a:ea typeface="ＭＳ Ｐゴシック" charset="-128"/>
              </a:rPr>
              <a:t>a</a:t>
            </a:r>
            <a:r>
              <a:rPr lang="en-US" altLang="en-US" sz="2800" dirty="0" err="1">
                <a:ea typeface="ＭＳ Ｐゴシック" charset="-128"/>
              </a:rPr>
              <a:t>E</a:t>
            </a:r>
            <a:r>
              <a:rPr lang="en-US" altLang="en-US" sz="2800" dirty="0">
                <a:ea typeface="ＭＳ Ｐゴシック" charset="-128"/>
              </a:rPr>
              <a:t>[X] + </a:t>
            </a:r>
            <a:r>
              <a:rPr lang="en-US" altLang="en-US" sz="2800" i="1" dirty="0" err="1">
                <a:ea typeface="ＭＳ Ｐゴシック" charset="-128"/>
              </a:rPr>
              <a:t>b</a:t>
            </a:r>
            <a:r>
              <a:rPr lang="en-US" altLang="en-US" sz="2800" dirty="0" err="1">
                <a:ea typeface="ＭＳ Ｐゴシック" charset="-128"/>
              </a:rPr>
              <a:t>E</a:t>
            </a:r>
            <a:r>
              <a:rPr lang="en-US" altLang="en-US" sz="2800" dirty="0">
                <a:ea typeface="ＭＳ Ｐゴシック" charset="-128"/>
              </a:rPr>
              <a:t>[Y]</a:t>
            </a:r>
          </a:p>
          <a:p>
            <a:pPr lvl="1"/>
            <a:r>
              <a:rPr lang="en-US" altLang="en-US" sz="2800" dirty="0">
                <a:solidFill>
                  <a:srgbClr val="0000FF"/>
                </a:solidFill>
                <a:ea typeface="ＭＳ Ｐゴシック" charset="-128"/>
              </a:rPr>
              <a:t>Variance</a:t>
            </a:r>
            <a:r>
              <a:rPr lang="en-US" altLang="en-US" sz="2800" dirty="0">
                <a:ea typeface="ＭＳ Ｐゴシック" charset="-128"/>
              </a:rPr>
              <a:t>: Var[W] = </a:t>
            </a:r>
            <a:r>
              <a:rPr lang="en-US" altLang="en-US" sz="2800" i="1" dirty="0">
                <a:ea typeface="ＭＳ Ｐゴシック" charset="-128"/>
              </a:rPr>
              <a:t>a</a:t>
            </a:r>
            <a:r>
              <a:rPr lang="en-US" altLang="en-US" sz="2800" baseline="30000" dirty="0">
                <a:ea typeface="ＭＳ Ｐゴシック" charset="-128"/>
              </a:rPr>
              <a:t>2</a:t>
            </a:r>
            <a:r>
              <a:rPr lang="en-US" altLang="en-US" sz="2800" dirty="0">
                <a:ea typeface="ＭＳ Ｐゴシック" charset="-128"/>
              </a:rPr>
              <a:t>Var[X] + </a:t>
            </a:r>
            <a:r>
              <a:rPr lang="en-US" altLang="en-US" sz="2800" i="1" dirty="0">
                <a:ea typeface="ＭＳ Ｐゴシック" charset="-128"/>
              </a:rPr>
              <a:t>b</a:t>
            </a:r>
            <a:r>
              <a:rPr lang="en-US" altLang="en-US" sz="2800" baseline="30000" dirty="0">
                <a:ea typeface="ＭＳ Ｐゴシック" charset="-128"/>
              </a:rPr>
              <a:t>2</a:t>
            </a:r>
            <a:r>
              <a:rPr lang="en-US" altLang="en-US" sz="2800" dirty="0">
                <a:ea typeface="ＭＳ Ｐゴシック" charset="-128"/>
              </a:rPr>
              <a:t>Var[Y] </a:t>
            </a:r>
            <a:r>
              <a:rPr lang="en-US" altLang="en-US" sz="2800" dirty="0">
                <a:solidFill>
                  <a:srgbClr val="0000FF"/>
                </a:solidFill>
                <a:ea typeface="ＭＳ Ｐゴシック" charset="-128"/>
              </a:rPr>
              <a:t>+ 2</a:t>
            </a:r>
            <a:r>
              <a:rPr lang="en-US" altLang="en-US" sz="2800" i="1" dirty="0">
                <a:solidFill>
                  <a:srgbClr val="0000FF"/>
                </a:solidFill>
                <a:ea typeface="ＭＳ Ｐゴシック" charset="-128"/>
              </a:rPr>
              <a:t>ab</a:t>
            </a:r>
            <a:r>
              <a:rPr lang="en-US" altLang="en-US" sz="2800" dirty="0">
                <a:solidFill>
                  <a:srgbClr val="0000FF"/>
                </a:solidFill>
                <a:ea typeface="ＭＳ Ｐゴシック" charset="-128"/>
              </a:rPr>
              <a:t>Cov[X,Y]</a:t>
            </a:r>
          </a:p>
          <a:p>
            <a:r>
              <a:rPr lang="en-US" altLang="en-US" sz="2800" dirty="0">
                <a:ea typeface="ＭＳ Ｐゴシック" charset="-128"/>
              </a:rPr>
              <a:t>The variance of the combination increases or decreases depending on the sign of the covariance term (+ or -)</a:t>
            </a:r>
          </a:p>
          <a:p>
            <a:r>
              <a:rPr lang="en-US" altLang="en-US" sz="2800" dirty="0">
                <a:ea typeface="ＭＳ Ｐゴシック" charset="-128"/>
              </a:rPr>
              <a:t>Can be used to optimize portfolio</a:t>
            </a:r>
          </a:p>
          <a:p>
            <a:endParaRPr lang="en-US"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89AC0B1E-42AB-AD7A-FCA8-BE8C74227010}"/>
                  </a:ext>
                </a:extLst>
              </p14:cNvPr>
              <p14:cNvContentPartPr/>
              <p14:nvPr/>
            </p14:nvContentPartPr>
            <p14:xfrm>
              <a:off x="3506400" y="3259080"/>
              <a:ext cx="8329680" cy="2886480"/>
            </p14:xfrm>
          </p:contentPart>
        </mc:Choice>
        <mc:Fallback xmlns="">
          <p:pic>
            <p:nvPicPr>
              <p:cNvPr id="4" name="Ink 3">
                <a:extLst>
                  <a:ext uri="{FF2B5EF4-FFF2-40B4-BE49-F238E27FC236}">
                    <a16:creationId xmlns:a16="http://schemas.microsoft.com/office/drawing/2014/main" id="{89AC0B1E-42AB-AD7A-FCA8-BE8C74227010}"/>
                  </a:ext>
                </a:extLst>
              </p:cNvPr>
              <p:cNvPicPr/>
              <p:nvPr/>
            </p:nvPicPr>
            <p:blipFill>
              <a:blip r:embed="rId3"/>
              <a:stretch>
                <a:fillRect/>
              </a:stretch>
            </p:blipFill>
            <p:spPr>
              <a:xfrm>
                <a:off x="3497040" y="3249720"/>
                <a:ext cx="8348400" cy="2905200"/>
              </a:xfrm>
              <a:prstGeom prst="rect">
                <a:avLst/>
              </a:prstGeom>
            </p:spPr>
          </p:pic>
        </mc:Fallback>
      </mc:AlternateContent>
    </p:spTree>
    <p:extLst>
      <p:ext uri="{BB962C8B-B14F-4D97-AF65-F5344CB8AC3E}">
        <p14:creationId xmlns:p14="http://schemas.microsoft.com/office/powerpoint/2010/main" val="2506750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779431" y="233293"/>
            <a:ext cx="8839200" cy="838200"/>
          </a:xfrm>
        </p:spPr>
        <p:txBody>
          <a:bodyPr/>
          <a:lstStyle/>
          <a:p>
            <a:r>
              <a:rPr lang="en-US" altLang="en-US" dirty="0">
                <a:ea typeface="ＭＳ Ｐゴシック" charset="-128"/>
              </a:rPr>
              <a:t>Correlation</a:t>
            </a:r>
          </a:p>
        </p:txBody>
      </p:sp>
      <p:sp>
        <p:nvSpPr>
          <p:cNvPr id="34818" name="Slide Number Placeholder 5"/>
          <p:cNvSpPr>
            <a:spLocks noGrp="1"/>
          </p:cNvSpPr>
          <p:nvPr>
            <p:ph type="sldNum" sz="quarter" idx="10"/>
          </p:nvPr>
        </p:nvSpPr>
        <p:spPr bwMode="auto">
          <a:ln>
            <a:miter lim="800000"/>
            <a:headEnd/>
            <a:tailEnd/>
          </a:ln>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fontAlgn="base" hangingPunct="1">
              <a:spcBef>
                <a:spcPct val="0"/>
              </a:spcBef>
              <a:spcAft>
                <a:spcPct val="0"/>
              </a:spcAft>
            </a:pPr>
            <a:fld id="{E92B550E-B7BF-5049-8249-7B347B543098}" type="slidenum">
              <a:rPr lang="en-US" altLang="en-US">
                <a:solidFill>
                  <a:schemeClr val="bg1"/>
                </a:solidFill>
                <a:latin typeface="Calibri" charset="0"/>
              </a:rPr>
              <a:pPr eaLnBrk="1" fontAlgn="base" hangingPunct="1">
                <a:spcBef>
                  <a:spcPct val="0"/>
                </a:spcBef>
                <a:spcAft>
                  <a:spcPct val="0"/>
                </a:spcAft>
              </a:pPr>
              <a:t>8</a:t>
            </a:fld>
            <a:endParaRPr lang="en-US" altLang="en-US">
              <a:solidFill>
                <a:schemeClr val="bg1"/>
              </a:solidFill>
              <a:latin typeface="Calibri" charset="0"/>
            </a:endParaRPr>
          </a:p>
        </p:txBody>
      </p:sp>
      <p:sp>
        <p:nvSpPr>
          <p:cNvPr id="16388" name="Content Placeholder 2"/>
          <p:cNvSpPr>
            <a:spLocks noGrp="1"/>
          </p:cNvSpPr>
          <p:nvPr>
            <p:ph idx="1"/>
          </p:nvPr>
        </p:nvSpPr>
        <p:spPr>
          <a:xfrm>
            <a:off x="1352283" y="1365161"/>
            <a:ext cx="10155612" cy="5228821"/>
          </a:xfrm>
        </p:spPr>
        <p:txBody>
          <a:bodyPr>
            <a:noAutofit/>
          </a:bodyPr>
          <a:lstStyle/>
          <a:p>
            <a:pPr>
              <a:spcBef>
                <a:spcPts val="1800"/>
              </a:spcBef>
            </a:pPr>
            <a:r>
              <a:rPr lang="en-US" altLang="en-US" sz="2000" dirty="0">
                <a:ea typeface="ＭＳ Ｐゴシック" charset="-128"/>
              </a:rPr>
              <a:t>Correlation is dimensionless - it is standardized using standard deviations</a:t>
            </a:r>
          </a:p>
          <a:p>
            <a:pPr lvl="1">
              <a:spcBef>
                <a:spcPts val="600"/>
              </a:spcBef>
            </a:pPr>
            <a:r>
              <a:rPr lang="en-US" altLang="en-US" sz="2000" dirty="0">
                <a:ea typeface="ＭＳ Ｐゴシック" charset="-128"/>
              </a:rPr>
              <a:t>It always takes a value between -1 and 1</a:t>
            </a:r>
          </a:p>
          <a:p>
            <a:pPr lvl="1">
              <a:spcBef>
                <a:spcPts val="600"/>
              </a:spcBef>
            </a:pPr>
            <a:r>
              <a:rPr lang="en-US" altLang="en-US" sz="2000" dirty="0">
                <a:ea typeface="ＭＳ Ｐゴシック" charset="-128"/>
              </a:rPr>
              <a:t>Close to +1 implies a linear relationship with a positive slope</a:t>
            </a:r>
          </a:p>
          <a:p>
            <a:pPr lvl="1">
              <a:spcBef>
                <a:spcPts val="600"/>
              </a:spcBef>
            </a:pPr>
            <a:r>
              <a:rPr lang="en-US" altLang="en-US" sz="2000" dirty="0">
                <a:ea typeface="ＭＳ Ｐゴシック" charset="-128"/>
              </a:rPr>
              <a:t>Close to -1 implies a linear relationship with a negative slope</a:t>
            </a:r>
          </a:p>
          <a:p>
            <a:pPr lvl="1">
              <a:spcBef>
                <a:spcPts val="600"/>
              </a:spcBef>
            </a:pPr>
            <a:r>
              <a:rPr lang="en-US" altLang="en-US" sz="2000" dirty="0">
                <a:ea typeface="ＭＳ Ｐゴシック" charset="-128"/>
              </a:rPr>
              <a:t>Close to 0 implies that there is no linear relationship</a:t>
            </a:r>
          </a:p>
          <a:p>
            <a:r>
              <a:rPr lang="en-US" altLang="en-US" sz="2000" dirty="0">
                <a:ea typeface="ＭＳ Ｐゴシック" charset="-128"/>
              </a:rPr>
              <a:t>Correlation describes the direction and strength of the relationship but cannot readily used for </a:t>
            </a:r>
            <a:r>
              <a:rPr lang="ja-JP" altLang="en-US" sz="2000" dirty="0">
                <a:ea typeface="ＭＳ Ｐゴシック" charset="-128"/>
              </a:rPr>
              <a:t>“</a:t>
            </a:r>
            <a:r>
              <a:rPr lang="en-US" altLang="ja-JP" sz="2000" dirty="0">
                <a:ea typeface="ＭＳ Ｐゴシック" charset="-128"/>
              </a:rPr>
              <a:t>predictive</a:t>
            </a:r>
            <a:r>
              <a:rPr lang="ja-JP" altLang="en-US" sz="2000" dirty="0">
                <a:ea typeface="ＭＳ Ｐゴシック" charset="-128"/>
              </a:rPr>
              <a:t>”</a:t>
            </a:r>
            <a:r>
              <a:rPr lang="en-US" altLang="ja-JP" sz="2000" dirty="0">
                <a:ea typeface="ＭＳ Ｐゴシック" charset="-128"/>
              </a:rPr>
              <a:t> purposes</a:t>
            </a:r>
          </a:p>
          <a:p>
            <a:pPr lvl="1">
              <a:spcBef>
                <a:spcPts val="600"/>
              </a:spcBef>
            </a:pPr>
            <a:r>
              <a:rPr lang="en-US" altLang="en-US" sz="2000" dirty="0">
                <a:ea typeface="ＭＳ Ｐゴシック" charset="-128"/>
              </a:rPr>
              <a:t>e.g. If the annual salary goes up by a $1000, how much do we expect the entertainment spending to change?</a:t>
            </a:r>
          </a:p>
          <a:p>
            <a:r>
              <a:rPr lang="en-US" altLang="en-US" sz="2000" dirty="0">
                <a:ea typeface="ＭＳ Ｐゴシック" charset="-128"/>
              </a:rPr>
              <a:t>Correlation is not the same as causation; can result from </a:t>
            </a:r>
            <a:r>
              <a:rPr lang="ja-JP" altLang="en-US" sz="2000" dirty="0">
                <a:ea typeface="ＭＳ Ｐゴシック" charset="-128"/>
              </a:rPr>
              <a:t>“</a:t>
            </a:r>
            <a:r>
              <a:rPr lang="en-US" altLang="ja-JP" sz="2000" dirty="0">
                <a:ea typeface="ＭＳ Ｐゴシック" charset="-128"/>
              </a:rPr>
              <a:t>lurking</a:t>
            </a:r>
            <a:r>
              <a:rPr lang="ja-JP" altLang="en-US" sz="2000" dirty="0">
                <a:ea typeface="ＭＳ Ｐゴシック" charset="-128"/>
              </a:rPr>
              <a:t>”</a:t>
            </a:r>
            <a:r>
              <a:rPr lang="en-US" altLang="ja-JP" sz="2000" dirty="0">
                <a:ea typeface="ＭＳ Ｐゴシック" charset="-128"/>
              </a:rPr>
              <a:t> variables</a:t>
            </a:r>
          </a:p>
          <a:p>
            <a:pPr lvl="1"/>
            <a:r>
              <a:rPr lang="en-US" altLang="en-US" sz="2000" dirty="0">
                <a:ea typeface="ＭＳ Ｐゴシック" charset="-128"/>
              </a:rPr>
              <a:t>e.g. Fire damage and number of fire fighters</a:t>
            </a:r>
          </a:p>
          <a:p>
            <a:r>
              <a:rPr lang="en-US" altLang="en-US" sz="2000" dirty="0">
                <a:ea typeface="ＭＳ Ｐゴシック" charset="-128"/>
              </a:rPr>
              <a:t>Correlation captures the association between two variables at a time</a:t>
            </a:r>
          </a:p>
          <a:p>
            <a:r>
              <a:rPr lang="en-US" altLang="en-US" sz="2000" dirty="0">
                <a:ea typeface="ＭＳ Ｐゴシック" charset="-128"/>
              </a:rPr>
              <a:t>Cause-effect relationship is captured by Regression</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951EDB71-12D6-9F40-3F84-A29FC148214C}"/>
                  </a:ext>
                </a:extLst>
              </p14:cNvPr>
              <p14:cNvContentPartPr/>
              <p14:nvPr/>
            </p14:nvContentPartPr>
            <p14:xfrm>
              <a:off x="1684800" y="856080"/>
              <a:ext cx="9351360" cy="5194080"/>
            </p14:xfrm>
          </p:contentPart>
        </mc:Choice>
        <mc:Fallback xmlns="">
          <p:pic>
            <p:nvPicPr>
              <p:cNvPr id="2" name="Ink 1">
                <a:extLst>
                  <a:ext uri="{FF2B5EF4-FFF2-40B4-BE49-F238E27FC236}">
                    <a16:creationId xmlns:a16="http://schemas.microsoft.com/office/drawing/2014/main" id="{951EDB71-12D6-9F40-3F84-A29FC148214C}"/>
                  </a:ext>
                </a:extLst>
              </p:cNvPr>
              <p:cNvPicPr/>
              <p:nvPr/>
            </p:nvPicPr>
            <p:blipFill>
              <a:blip r:embed="rId4"/>
              <a:stretch>
                <a:fillRect/>
              </a:stretch>
            </p:blipFill>
            <p:spPr>
              <a:xfrm>
                <a:off x="1675440" y="846720"/>
                <a:ext cx="9370080" cy="5212800"/>
              </a:xfrm>
              <a:prstGeom prst="rect">
                <a:avLst/>
              </a:prstGeom>
            </p:spPr>
          </p:pic>
        </mc:Fallback>
      </mc:AlternateContent>
    </p:spTree>
    <p:extLst>
      <p:ext uri="{BB962C8B-B14F-4D97-AF65-F5344CB8AC3E}">
        <p14:creationId xmlns:p14="http://schemas.microsoft.com/office/powerpoint/2010/main" val="2437307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8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38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38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38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388">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388">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388">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388">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38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1FFF4-099F-1663-F0E3-1A2CC2F2283C}"/>
              </a:ext>
            </a:extLst>
          </p:cNvPr>
          <p:cNvSpPr>
            <a:spLocks noGrp="1"/>
          </p:cNvSpPr>
          <p:nvPr>
            <p:ph type="title"/>
          </p:nvPr>
        </p:nvSpPr>
        <p:spPr>
          <a:xfrm>
            <a:off x="2256041" y="479731"/>
            <a:ext cx="8911687" cy="973684"/>
          </a:xfrm>
        </p:spPr>
        <p:txBody>
          <a:bodyPr/>
          <a:lstStyle/>
          <a:p>
            <a:r>
              <a:rPr lang="en-IN" dirty="0"/>
              <a:t>Hypothesis Test - Correlation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25E4B37-2BEC-962E-ACF5-9E07D6CB8B58}"/>
                  </a:ext>
                </a:extLst>
              </p:cNvPr>
              <p:cNvSpPr>
                <a:spLocks noGrp="1"/>
              </p:cNvSpPr>
              <p:nvPr>
                <p:ph idx="1"/>
              </p:nvPr>
            </p:nvSpPr>
            <p:spPr>
              <a:xfrm>
                <a:off x="1809549" y="1453415"/>
                <a:ext cx="9627686" cy="4302492"/>
              </a:xfrm>
            </p:spPr>
            <p:txBody>
              <a:bodyPr>
                <a:normAutofit/>
              </a:bodyPr>
              <a:lstStyle/>
              <a:p>
                <a:r>
                  <a:rPr lang="en-IN" sz="2400" dirty="0"/>
                  <a:t>H0: </a:t>
                </a:r>
                <a:r>
                  <a:rPr lang="el-GR" sz="2400" dirty="0"/>
                  <a:t>ρ</a:t>
                </a:r>
                <a:r>
                  <a:rPr lang="en-IN" sz="2400" dirty="0"/>
                  <a:t> = 0</a:t>
                </a:r>
              </a:p>
              <a:p>
                <a:r>
                  <a:rPr lang="en-IN" sz="2400" dirty="0"/>
                  <a:t>HA: ρ ≠ 0</a:t>
                </a:r>
              </a:p>
              <a:p>
                <a:endParaRPr lang="en-IN" sz="2400" dirty="0"/>
              </a:p>
              <a:p>
                <a:r>
                  <a:rPr lang="en-IN" sz="2400" dirty="0"/>
                  <a:t>Standard Error of Correlation coefficient is given by</a:t>
                </a:r>
              </a:p>
              <a:p>
                <a:endParaRPr lang="en-IN" sz="2400" dirty="0"/>
              </a:p>
              <a:p>
                <a:endParaRPr lang="en-IN" sz="2400" dirty="0"/>
              </a:p>
              <a:p>
                <a:endParaRPr lang="en-IN" sz="2400" b="0" i="1" dirty="0">
                  <a:latin typeface="Cambria Math" panose="02040503050406030204" pitchFamily="18" charset="0"/>
                </a:endParaRPr>
              </a:p>
              <a:p>
                <a14:m>
                  <m:oMath xmlns:m="http://schemas.openxmlformats.org/officeDocument/2006/math">
                    <m:r>
                      <a:rPr lang="en-IN" sz="2400" b="0" i="1" smtClean="0">
                        <a:latin typeface="Cambria Math" panose="02040503050406030204" pitchFamily="18" charset="0"/>
                      </a:rPr>
                      <m:t>𝑡</m:t>
                    </m:r>
                    <m:r>
                      <a:rPr lang="en-IN" sz="2400" b="0" i="1" smtClean="0">
                        <a:latin typeface="Cambria Math" panose="02040503050406030204" pitchFamily="18" charset="0"/>
                      </a:rPr>
                      <m:t>=</m:t>
                    </m:r>
                    <m:f>
                      <m:fPr>
                        <m:ctrlPr>
                          <a:rPr lang="en-IN" sz="2400" b="0" i="1" smtClean="0">
                            <a:latin typeface="Cambria Math" panose="02040503050406030204" pitchFamily="18" charset="0"/>
                          </a:rPr>
                        </m:ctrlPr>
                      </m:fPr>
                      <m:num>
                        <m:sSub>
                          <m:sSubPr>
                            <m:ctrlPr>
                              <a:rPr lang="en-IN" sz="2400" b="0" i="1" smtClean="0">
                                <a:latin typeface="Cambria Math" panose="02040503050406030204" pitchFamily="18" charset="0"/>
                              </a:rPr>
                            </m:ctrlPr>
                          </m:sSubPr>
                          <m:e>
                            <m:r>
                              <a:rPr lang="en-IN" sz="2400" b="0" i="1" smtClean="0">
                                <a:latin typeface="Cambria Math" panose="02040503050406030204" pitchFamily="18" charset="0"/>
                              </a:rPr>
                              <m:t>𝑟</m:t>
                            </m:r>
                          </m:e>
                          <m:sub>
                            <m:r>
                              <a:rPr lang="en-IN" sz="2400" b="0" i="1" smtClean="0">
                                <a:latin typeface="Cambria Math" panose="02040503050406030204" pitchFamily="18" charset="0"/>
                              </a:rPr>
                              <m:t>𝑥𝑦</m:t>
                            </m:r>
                          </m:sub>
                        </m:sSub>
                      </m:num>
                      <m:den>
                        <m:sSub>
                          <m:sSubPr>
                            <m:ctrlPr>
                              <a:rPr lang="en-IN" sz="2400" b="0" i="1" smtClean="0">
                                <a:latin typeface="Cambria Math" panose="02040503050406030204" pitchFamily="18" charset="0"/>
                              </a:rPr>
                            </m:ctrlPr>
                          </m:sSubPr>
                          <m:e>
                            <m:r>
                              <a:rPr lang="en-IN" sz="2400" b="0" i="1" smtClean="0">
                                <a:latin typeface="Cambria Math" panose="02040503050406030204" pitchFamily="18" charset="0"/>
                              </a:rPr>
                              <m:t>𝑠</m:t>
                            </m:r>
                          </m:e>
                          <m:sub>
                            <m:r>
                              <a:rPr lang="en-IN" sz="2400" b="0" i="1" smtClean="0">
                                <a:latin typeface="Cambria Math" panose="02040503050406030204" pitchFamily="18" charset="0"/>
                              </a:rPr>
                              <m:t>𝑟</m:t>
                            </m:r>
                          </m:sub>
                        </m:sSub>
                      </m:den>
                    </m:f>
                    <m:r>
                      <a:rPr lang="en-IN" sz="2400" b="0" i="1" smtClean="0">
                        <a:latin typeface="Cambria Math" panose="02040503050406030204" pitchFamily="18" charset="0"/>
                      </a:rPr>
                      <m:t> </m:t>
                    </m:r>
                    <m:r>
                      <a:rPr lang="en-IN" sz="2400" b="0" i="1" smtClean="0">
                        <a:latin typeface="Cambria Math" panose="02040503050406030204" pitchFamily="18" charset="0"/>
                      </a:rPr>
                      <m:t>𝑤𝑖𝑡h</m:t>
                    </m:r>
                    <m:r>
                      <a:rPr lang="en-IN" sz="2400" b="0" i="1" smtClean="0">
                        <a:latin typeface="Cambria Math" panose="02040503050406030204" pitchFamily="18" charset="0"/>
                      </a:rPr>
                      <m:t> </m:t>
                    </m:r>
                    <m:d>
                      <m:dPr>
                        <m:ctrlPr>
                          <a:rPr lang="en-IN" sz="2400" b="0" i="1" smtClean="0">
                            <a:latin typeface="Cambria Math" panose="02040503050406030204" pitchFamily="18" charset="0"/>
                          </a:rPr>
                        </m:ctrlPr>
                      </m:dPr>
                      <m:e>
                        <m:r>
                          <a:rPr lang="en-IN" sz="2400" b="0" i="1" smtClean="0">
                            <a:latin typeface="Cambria Math" panose="02040503050406030204" pitchFamily="18" charset="0"/>
                          </a:rPr>
                          <m:t>𝑛</m:t>
                        </m:r>
                        <m:r>
                          <a:rPr lang="en-IN" sz="2400" b="0" i="1" smtClean="0">
                            <a:latin typeface="Cambria Math" panose="02040503050406030204" pitchFamily="18" charset="0"/>
                          </a:rPr>
                          <m:t>−2</m:t>
                        </m:r>
                      </m:e>
                    </m:d>
                    <m:r>
                      <a:rPr lang="en-IN" sz="2400" b="0" i="1" smtClean="0">
                        <a:latin typeface="Cambria Math" panose="02040503050406030204" pitchFamily="18" charset="0"/>
                      </a:rPr>
                      <m:t>𝑑𝑒𝑔𝑟𝑒𝑒𝑠</m:t>
                    </m:r>
                    <m:r>
                      <a:rPr lang="en-IN" sz="2400" b="0" i="1" smtClean="0">
                        <a:latin typeface="Cambria Math" panose="02040503050406030204" pitchFamily="18" charset="0"/>
                      </a:rPr>
                      <m:t> </m:t>
                    </m:r>
                    <m:r>
                      <a:rPr lang="en-IN" sz="2400" b="0" i="1" smtClean="0">
                        <a:latin typeface="Cambria Math" panose="02040503050406030204" pitchFamily="18" charset="0"/>
                      </a:rPr>
                      <m:t>𝑜𝑓</m:t>
                    </m:r>
                    <m:r>
                      <a:rPr lang="en-IN" sz="2400" b="0" i="1" smtClean="0">
                        <a:latin typeface="Cambria Math" panose="02040503050406030204" pitchFamily="18" charset="0"/>
                      </a:rPr>
                      <m:t> </m:t>
                    </m:r>
                    <m:r>
                      <a:rPr lang="en-IN" sz="2400" b="0" i="1" smtClean="0">
                        <a:latin typeface="Cambria Math" panose="02040503050406030204" pitchFamily="18" charset="0"/>
                      </a:rPr>
                      <m:t>𝑓𝑟𝑒𝑒𝑑𝑜𝑚</m:t>
                    </m:r>
                  </m:oMath>
                </a14:m>
                <a:endParaRPr lang="en-IN" sz="2400" dirty="0"/>
              </a:p>
            </p:txBody>
          </p:sp>
        </mc:Choice>
        <mc:Fallback xmlns="">
          <p:sp>
            <p:nvSpPr>
              <p:cNvPr id="3" name="Content Placeholder 2">
                <a:extLst>
                  <a:ext uri="{FF2B5EF4-FFF2-40B4-BE49-F238E27FC236}">
                    <a16:creationId xmlns:a16="http://schemas.microsoft.com/office/drawing/2014/main" id="{C25E4B37-2BEC-962E-ACF5-9E07D6CB8B58}"/>
                  </a:ext>
                </a:extLst>
              </p:cNvPr>
              <p:cNvSpPr>
                <a:spLocks noGrp="1" noRot="1" noChangeAspect="1" noMove="1" noResize="1" noEditPoints="1" noAdjustHandles="1" noChangeArrowheads="1" noChangeShapeType="1" noTextEdit="1"/>
              </p:cNvSpPr>
              <p:nvPr>
                <p:ph idx="1"/>
              </p:nvPr>
            </p:nvSpPr>
            <p:spPr>
              <a:xfrm>
                <a:off x="1809549" y="1453415"/>
                <a:ext cx="9627686" cy="4302492"/>
              </a:xfrm>
              <a:blipFill>
                <a:blip r:embed="rId2"/>
                <a:stretch>
                  <a:fillRect l="-887" t="-113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1D2238C-1451-2B9B-13EF-557015E0F916}"/>
                  </a:ext>
                </a:extLst>
              </p:cNvPr>
              <p:cNvSpPr txBox="1"/>
              <p:nvPr/>
            </p:nvSpPr>
            <p:spPr>
              <a:xfrm>
                <a:off x="2165684" y="3547469"/>
                <a:ext cx="2394310" cy="11394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smtClean="0">
                              <a:latin typeface="Cambria Math" panose="02040503050406030204" pitchFamily="18" charset="0"/>
                            </a:rPr>
                          </m:ctrlPr>
                        </m:sSubPr>
                        <m:e>
                          <m:sSub>
                            <m:sSubPr>
                              <m:ctrlPr>
                                <a:rPr lang="en-IN" sz="2400" i="1" smtClean="0">
                                  <a:latin typeface="Cambria Math" panose="02040503050406030204" pitchFamily="18" charset="0"/>
                                </a:rPr>
                              </m:ctrlPr>
                            </m:sSubPr>
                            <m:e>
                              <m:r>
                                <a:rPr lang="en-IN" sz="2400" b="0" i="1" smtClean="0">
                                  <a:latin typeface="Cambria Math" panose="02040503050406030204" pitchFamily="18" charset="0"/>
                                </a:rPr>
                                <m:t>𝑠</m:t>
                              </m:r>
                            </m:e>
                            <m:sub>
                              <m:r>
                                <a:rPr lang="en-IN" sz="2400" b="0" i="1" smtClean="0">
                                  <a:latin typeface="Cambria Math" panose="02040503050406030204" pitchFamily="18" charset="0"/>
                                </a:rPr>
                                <m:t>𝑟</m:t>
                              </m:r>
                            </m:sub>
                          </m:sSub>
                          <m:r>
                            <a:rPr lang="en-IN" sz="2400" b="0" i="1" smtClean="0">
                              <a:latin typeface="Cambria Math" panose="02040503050406030204" pitchFamily="18" charset="0"/>
                            </a:rPr>
                            <m:t>=</m:t>
                          </m:r>
                          <m:rad>
                            <m:radPr>
                              <m:degHide m:val="on"/>
                              <m:ctrlPr>
                                <a:rPr lang="en-IN" sz="2400" b="0" i="1" smtClean="0">
                                  <a:latin typeface="Cambria Math" panose="02040503050406030204" pitchFamily="18" charset="0"/>
                                </a:rPr>
                              </m:ctrlPr>
                            </m:radPr>
                            <m:deg/>
                            <m:e>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d>
                                        <m:dPr>
                                          <m:ctrlPr>
                                            <a:rPr lang="en-IN" sz="2400" i="1">
                                              <a:latin typeface="Cambria Math" panose="02040503050406030204" pitchFamily="18" charset="0"/>
                                            </a:rPr>
                                          </m:ctrlPr>
                                        </m:dPr>
                                        <m:e>
                                          <m:r>
                                            <a:rPr lang="en-IN" sz="2400" i="1">
                                              <a:latin typeface="Cambria Math" panose="02040503050406030204" pitchFamily="18" charset="0"/>
                                            </a:rPr>
                                            <m:t>1−</m:t>
                                          </m:r>
                                          <m:sSub>
                                            <m:sSubPr>
                                              <m:ctrlPr>
                                                <a:rPr lang="en-IN" sz="2400" i="1">
                                                  <a:latin typeface="Cambria Math" panose="02040503050406030204" pitchFamily="18" charset="0"/>
                                                </a:rPr>
                                              </m:ctrlPr>
                                            </m:sSubPr>
                                            <m:e>
                                              <m:r>
                                                <a:rPr lang="en-IN" sz="2400" i="1">
                                                  <a:latin typeface="Cambria Math" panose="02040503050406030204" pitchFamily="18" charset="0"/>
                                                </a:rPr>
                                                <m:t>𝑟</m:t>
                                              </m:r>
                                            </m:e>
                                            <m:sub>
                                              <m:r>
                                                <a:rPr lang="en-IN" sz="2400" i="1">
                                                  <a:latin typeface="Cambria Math" panose="02040503050406030204" pitchFamily="18" charset="0"/>
                                                </a:rPr>
                                                <m:t>𝑥𝑦</m:t>
                                              </m:r>
                                            </m:sub>
                                          </m:sSub>
                                        </m:e>
                                      </m:d>
                                    </m:e>
                                    <m:sup>
                                      <m:r>
                                        <a:rPr lang="en-IN" sz="2400" i="1">
                                          <a:latin typeface="Cambria Math" panose="02040503050406030204" pitchFamily="18" charset="0"/>
                                        </a:rPr>
                                        <m:t>2</m:t>
                                      </m:r>
                                    </m:sup>
                                  </m:sSup>
                                </m:num>
                                <m:den>
                                  <m:d>
                                    <m:dPr>
                                      <m:ctrlPr>
                                        <a:rPr lang="en-IN" sz="2400" i="1">
                                          <a:latin typeface="Cambria Math" panose="02040503050406030204" pitchFamily="18" charset="0"/>
                                        </a:rPr>
                                      </m:ctrlPr>
                                    </m:dPr>
                                    <m:e>
                                      <m:r>
                                        <a:rPr lang="en-IN" sz="2400" i="1">
                                          <a:latin typeface="Cambria Math" panose="02040503050406030204" pitchFamily="18" charset="0"/>
                                        </a:rPr>
                                        <m:t>𝑛</m:t>
                                      </m:r>
                                      <m:r>
                                        <a:rPr lang="en-IN" sz="2400" i="1">
                                          <a:latin typeface="Cambria Math" panose="02040503050406030204" pitchFamily="18" charset="0"/>
                                        </a:rPr>
                                        <m:t>−2</m:t>
                                      </m:r>
                                    </m:e>
                                  </m:d>
                                </m:den>
                              </m:f>
                            </m:e>
                          </m:rad>
                        </m:e>
                        <m:sub>
                          <m:r>
                            <a:rPr lang="en-IN" sz="2400" b="0" i="1" smtClean="0">
                              <a:latin typeface="Cambria Math" panose="02040503050406030204" pitchFamily="18" charset="0"/>
                            </a:rPr>
                            <m:t> </m:t>
                          </m:r>
                        </m:sub>
                      </m:sSub>
                    </m:oMath>
                  </m:oMathPara>
                </a14:m>
                <a:endParaRPr lang="en-IN" sz="2400" dirty="0"/>
              </a:p>
            </p:txBody>
          </p:sp>
        </mc:Choice>
        <mc:Fallback xmlns="">
          <p:sp>
            <p:nvSpPr>
              <p:cNvPr id="4" name="TextBox 3">
                <a:extLst>
                  <a:ext uri="{FF2B5EF4-FFF2-40B4-BE49-F238E27FC236}">
                    <a16:creationId xmlns:a16="http://schemas.microsoft.com/office/drawing/2014/main" id="{A1D2238C-1451-2B9B-13EF-557015E0F916}"/>
                  </a:ext>
                </a:extLst>
              </p:cNvPr>
              <p:cNvSpPr txBox="1">
                <a:spLocks noRot="1" noChangeAspect="1" noMove="1" noResize="1" noEditPoints="1" noAdjustHandles="1" noChangeArrowheads="1" noChangeShapeType="1" noTextEdit="1"/>
              </p:cNvSpPr>
              <p:nvPr/>
            </p:nvSpPr>
            <p:spPr>
              <a:xfrm>
                <a:off x="2165684" y="3547469"/>
                <a:ext cx="2394310" cy="1139414"/>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B6298A2A-4847-21BC-4DE6-9D768194E2D8}"/>
                  </a:ext>
                </a:extLst>
              </p14:cNvPr>
              <p14:cNvContentPartPr/>
              <p14:nvPr/>
            </p14:nvContentPartPr>
            <p14:xfrm>
              <a:off x="1978560" y="1026720"/>
              <a:ext cx="10085400" cy="5087880"/>
            </p14:xfrm>
          </p:contentPart>
        </mc:Choice>
        <mc:Fallback xmlns="">
          <p:pic>
            <p:nvPicPr>
              <p:cNvPr id="5" name="Ink 4">
                <a:extLst>
                  <a:ext uri="{FF2B5EF4-FFF2-40B4-BE49-F238E27FC236}">
                    <a16:creationId xmlns:a16="http://schemas.microsoft.com/office/drawing/2014/main" id="{B6298A2A-4847-21BC-4DE6-9D768194E2D8}"/>
                  </a:ext>
                </a:extLst>
              </p:cNvPr>
              <p:cNvPicPr/>
              <p:nvPr/>
            </p:nvPicPr>
            <p:blipFill>
              <a:blip r:embed="rId5"/>
              <a:stretch>
                <a:fillRect/>
              </a:stretch>
            </p:blipFill>
            <p:spPr>
              <a:xfrm>
                <a:off x="1969200" y="1017360"/>
                <a:ext cx="10104120" cy="5106600"/>
              </a:xfrm>
              <a:prstGeom prst="rect">
                <a:avLst/>
              </a:prstGeom>
            </p:spPr>
          </p:pic>
        </mc:Fallback>
      </mc:AlternateContent>
    </p:spTree>
    <p:extLst>
      <p:ext uri="{BB962C8B-B14F-4D97-AF65-F5344CB8AC3E}">
        <p14:creationId xmlns:p14="http://schemas.microsoft.com/office/powerpoint/2010/main" val="3085862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1FFF4-099F-1663-F0E3-1A2CC2F2283C}"/>
              </a:ext>
            </a:extLst>
          </p:cNvPr>
          <p:cNvSpPr>
            <a:spLocks noGrp="1"/>
          </p:cNvSpPr>
          <p:nvPr>
            <p:ph type="title"/>
          </p:nvPr>
        </p:nvSpPr>
        <p:spPr>
          <a:xfrm>
            <a:off x="2256041" y="479731"/>
            <a:ext cx="8911687" cy="973684"/>
          </a:xfrm>
        </p:spPr>
        <p:txBody>
          <a:bodyPr/>
          <a:lstStyle/>
          <a:p>
            <a:r>
              <a:rPr lang="en-IN" dirty="0"/>
              <a:t>Hypothesis Test - Correlation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25E4B37-2BEC-962E-ACF5-9E07D6CB8B58}"/>
                  </a:ext>
                </a:extLst>
              </p:cNvPr>
              <p:cNvSpPr>
                <a:spLocks noGrp="1"/>
              </p:cNvSpPr>
              <p:nvPr>
                <p:ph idx="1"/>
              </p:nvPr>
            </p:nvSpPr>
            <p:spPr>
              <a:xfrm>
                <a:off x="1809549" y="1453415"/>
                <a:ext cx="9627686" cy="4302492"/>
              </a:xfrm>
            </p:spPr>
            <p:txBody>
              <a:bodyPr>
                <a:normAutofit/>
              </a:bodyPr>
              <a:lstStyle/>
              <a:p>
                <a:r>
                  <a:rPr lang="en-IN" sz="2400" dirty="0"/>
                  <a:t>H0: </a:t>
                </a:r>
                <a:r>
                  <a:rPr lang="el-GR" sz="2400" dirty="0"/>
                  <a:t>ρ</a:t>
                </a:r>
                <a:r>
                  <a:rPr lang="en-IN" sz="2400" dirty="0"/>
                  <a:t> = 0</a:t>
                </a:r>
              </a:p>
              <a:p>
                <a:r>
                  <a:rPr lang="en-IN" sz="2400" dirty="0"/>
                  <a:t>HA: ρ ≠ 0</a:t>
                </a:r>
              </a:p>
              <a:p>
                <a:endParaRPr lang="en-IN" sz="2400" dirty="0"/>
              </a:p>
              <a:p>
                <a:r>
                  <a:rPr lang="en-IN" sz="2400" dirty="0"/>
                  <a:t>Standard Error of Correlation coefficient is given by</a:t>
                </a:r>
              </a:p>
              <a:p>
                <a:endParaRPr lang="en-IN" sz="2400" dirty="0"/>
              </a:p>
              <a:p>
                <a:endParaRPr lang="en-IN" sz="2400" dirty="0"/>
              </a:p>
              <a:p>
                <a:endParaRPr lang="en-IN" sz="2400" b="0" i="1" dirty="0">
                  <a:latin typeface="Cambria Math" panose="02040503050406030204" pitchFamily="18" charset="0"/>
                </a:endParaRPr>
              </a:p>
              <a:p>
                <a14:m>
                  <m:oMath xmlns:m="http://schemas.openxmlformats.org/officeDocument/2006/math">
                    <m:r>
                      <a:rPr lang="en-IN" sz="2400" b="0" i="1" smtClean="0">
                        <a:latin typeface="Cambria Math" panose="02040503050406030204" pitchFamily="18" charset="0"/>
                      </a:rPr>
                      <m:t>𝑡</m:t>
                    </m:r>
                    <m:r>
                      <a:rPr lang="en-IN" sz="2400" b="0" i="1" smtClean="0">
                        <a:latin typeface="Cambria Math" panose="02040503050406030204" pitchFamily="18" charset="0"/>
                      </a:rPr>
                      <m:t>=</m:t>
                    </m:r>
                    <m:f>
                      <m:fPr>
                        <m:ctrlPr>
                          <a:rPr lang="en-IN" sz="2400" b="0" i="1" smtClean="0">
                            <a:latin typeface="Cambria Math" panose="02040503050406030204" pitchFamily="18" charset="0"/>
                          </a:rPr>
                        </m:ctrlPr>
                      </m:fPr>
                      <m:num>
                        <m:sSub>
                          <m:sSubPr>
                            <m:ctrlPr>
                              <a:rPr lang="en-IN" sz="2400" b="0" i="1" smtClean="0">
                                <a:latin typeface="Cambria Math" panose="02040503050406030204" pitchFamily="18" charset="0"/>
                              </a:rPr>
                            </m:ctrlPr>
                          </m:sSubPr>
                          <m:e>
                            <m:r>
                              <a:rPr lang="en-IN" sz="2400" b="0" i="1" smtClean="0">
                                <a:latin typeface="Cambria Math" panose="02040503050406030204" pitchFamily="18" charset="0"/>
                              </a:rPr>
                              <m:t>𝑟</m:t>
                            </m:r>
                          </m:e>
                          <m:sub>
                            <m:r>
                              <a:rPr lang="en-IN" sz="2400" b="0" i="1" smtClean="0">
                                <a:latin typeface="Cambria Math" panose="02040503050406030204" pitchFamily="18" charset="0"/>
                              </a:rPr>
                              <m:t>𝑥𝑦</m:t>
                            </m:r>
                          </m:sub>
                        </m:sSub>
                      </m:num>
                      <m:den>
                        <m:sSub>
                          <m:sSubPr>
                            <m:ctrlPr>
                              <a:rPr lang="en-IN" sz="2400" b="0" i="1" smtClean="0">
                                <a:latin typeface="Cambria Math" panose="02040503050406030204" pitchFamily="18" charset="0"/>
                              </a:rPr>
                            </m:ctrlPr>
                          </m:sSubPr>
                          <m:e>
                            <m:r>
                              <a:rPr lang="en-IN" sz="2400" b="0" i="1" smtClean="0">
                                <a:latin typeface="Cambria Math" panose="02040503050406030204" pitchFamily="18" charset="0"/>
                              </a:rPr>
                              <m:t>𝑠</m:t>
                            </m:r>
                          </m:e>
                          <m:sub>
                            <m:r>
                              <a:rPr lang="en-IN" sz="2400" b="0" i="1" smtClean="0">
                                <a:latin typeface="Cambria Math" panose="02040503050406030204" pitchFamily="18" charset="0"/>
                              </a:rPr>
                              <m:t>𝑟</m:t>
                            </m:r>
                          </m:sub>
                        </m:sSub>
                      </m:den>
                    </m:f>
                    <m:r>
                      <a:rPr lang="en-IN" sz="2400" b="0" i="1" smtClean="0">
                        <a:latin typeface="Cambria Math" panose="02040503050406030204" pitchFamily="18" charset="0"/>
                      </a:rPr>
                      <m:t> </m:t>
                    </m:r>
                    <m:r>
                      <a:rPr lang="en-IN" sz="2400" b="0" i="1" smtClean="0">
                        <a:latin typeface="Cambria Math" panose="02040503050406030204" pitchFamily="18" charset="0"/>
                      </a:rPr>
                      <m:t>𝑤𝑖𝑡h</m:t>
                    </m:r>
                    <m:r>
                      <a:rPr lang="en-IN" sz="2400" b="0" i="1" smtClean="0">
                        <a:latin typeface="Cambria Math" panose="02040503050406030204" pitchFamily="18" charset="0"/>
                      </a:rPr>
                      <m:t> </m:t>
                    </m:r>
                    <m:d>
                      <m:dPr>
                        <m:ctrlPr>
                          <a:rPr lang="en-IN" sz="2400" b="0" i="1" smtClean="0">
                            <a:latin typeface="Cambria Math" panose="02040503050406030204" pitchFamily="18" charset="0"/>
                          </a:rPr>
                        </m:ctrlPr>
                      </m:dPr>
                      <m:e>
                        <m:r>
                          <a:rPr lang="en-IN" sz="2400" b="0" i="1" smtClean="0">
                            <a:latin typeface="Cambria Math" panose="02040503050406030204" pitchFamily="18" charset="0"/>
                          </a:rPr>
                          <m:t>𝑛</m:t>
                        </m:r>
                        <m:r>
                          <a:rPr lang="en-IN" sz="2400" b="0" i="1" smtClean="0">
                            <a:latin typeface="Cambria Math" panose="02040503050406030204" pitchFamily="18" charset="0"/>
                          </a:rPr>
                          <m:t>−2</m:t>
                        </m:r>
                      </m:e>
                    </m:d>
                    <m:r>
                      <a:rPr lang="en-IN" sz="2400" b="0" i="1" smtClean="0">
                        <a:latin typeface="Cambria Math" panose="02040503050406030204" pitchFamily="18" charset="0"/>
                      </a:rPr>
                      <m:t>𝑑𝑒𝑔𝑟𝑒𝑒𝑠</m:t>
                    </m:r>
                    <m:r>
                      <a:rPr lang="en-IN" sz="2400" b="0" i="1" smtClean="0">
                        <a:latin typeface="Cambria Math" panose="02040503050406030204" pitchFamily="18" charset="0"/>
                      </a:rPr>
                      <m:t> </m:t>
                    </m:r>
                    <m:r>
                      <a:rPr lang="en-IN" sz="2400" b="0" i="1" smtClean="0">
                        <a:latin typeface="Cambria Math" panose="02040503050406030204" pitchFamily="18" charset="0"/>
                      </a:rPr>
                      <m:t>𝑜𝑓</m:t>
                    </m:r>
                    <m:r>
                      <a:rPr lang="en-IN" sz="2400" b="0" i="1" smtClean="0">
                        <a:latin typeface="Cambria Math" panose="02040503050406030204" pitchFamily="18" charset="0"/>
                      </a:rPr>
                      <m:t> </m:t>
                    </m:r>
                    <m:r>
                      <a:rPr lang="en-IN" sz="2400" b="0" i="1" smtClean="0">
                        <a:latin typeface="Cambria Math" panose="02040503050406030204" pitchFamily="18" charset="0"/>
                      </a:rPr>
                      <m:t>𝑓𝑟𝑒𝑒𝑑𝑜𝑚</m:t>
                    </m:r>
                  </m:oMath>
                </a14:m>
                <a:endParaRPr lang="en-IN" sz="2400" dirty="0"/>
              </a:p>
            </p:txBody>
          </p:sp>
        </mc:Choice>
        <mc:Fallback xmlns="">
          <p:sp>
            <p:nvSpPr>
              <p:cNvPr id="3" name="Content Placeholder 2">
                <a:extLst>
                  <a:ext uri="{FF2B5EF4-FFF2-40B4-BE49-F238E27FC236}">
                    <a16:creationId xmlns:a16="http://schemas.microsoft.com/office/drawing/2014/main" id="{C25E4B37-2BEC-962E-ACF5-9E07D6CB8B58}"/>
                  </a:ext>
                </a:extLst>
              </p:cNvPr>
              <p:cNvSpPr>
                <a:spLocks noGrp="1" noRot="1" noChangeAspect="1" noMove="1" noResize="1" noEditPoints="1" noAdjustHandles="1" noChangeArrowheads="1" noChangeShapeType="1" noTextEdit="1"/>
              </p:cNvSpPr>
              <p:nvPr>
                <p:ph idx="1"/>
              </p:nvPr>
            </p:nvSpPr>
            <p:spPr>
              <a:xfrm>
                <a:off x="1809549" y="1453415"/>
                <a:ext cx="9627686" cy="4302492"/>
              </a:xfrm>
              <a:blipFill>
                <a:blip r:embed="rId2"/>
                <a:stretch>
                  <a:fillRect l="-887" t="-1133"/>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A1D2238C-1451-2B9B-13EF-557015E0F916}"/>
                  </a:ext>
                </a:extLst>
              </p:cNvPr>
              <p:cNvSpPr txBox="1"/>
              <p:nvPr/>
            </p:nvSpPr>
            <p:spPr>
              <a:xfrm>
                <a:off x="2165684" y="3547469"/>
                <a:ext cx="2117823" cy="11394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smtClean="0">
                              <a:latin typeface="Cambria Math" panose="02040503050406030204" pitchFamily="18" charset="0"/>
                            </a:rPr>
                          </m:ctrlPr>
                        </m:sSubPr>
                        <m:e>
                          <m:sSub>
                            <m:sSubPr>
                              <m:ctrlPr>
                                <a:rPr lang="en-IN" sz="2400" i="1" smtClean="0">
                                  <a:latin typeface="Cambria Math" panose="02040503050406030204" pitchFamily="18" charset="0"/>
                                </a:rPr>
                              </m:ctrlPr>
                            </m:sSubPr>
                            <m:e>
                              <m:r>
                                <a:rPr lang="en-IN" sz="2400" b="0" i="1" smtClean="0">
                                  <a:latin typeface="Cambria Math" panose="02040503050406030204" pitchFamily="18" charset="0"/>
                                </a:rPr>
                                <m:t>𝑠</m:t>
                              </m:r>
                            </m:e>
                            <m:sub>
                              <m:r>
                                <a:rPr lang="en-IN" sz="2400" b="0" i="1" smtClean="0">
                                  <a:latin typeface="Cambria Math" panose="02040503050406030204" pitchFamily="18" charset="0"/>
                                </a:rPr>
                                <m:t>𝑟</m:t>
                              </m:r>
                            </m:sub>
                          </m:sSub>
                          <m:r>
                            <a:rPr lang="en-IN" sz="2400" b="0" i="1" smtClean="0">
                              <a:latin typeface="Cambria Math" panose="02040503050406030204" pitchFamily="18" charset="0"/>
                            </a:rPr>
                            <m:t>=</m:t>
                          </m:r>
                          <m:rad>
                            <m:radPr>
                              <m:degHide m:val="on"/>
                              <m:ctrlPr>
                                <a:rPr lang="en-IN" sz="2400" b="0" i="1" smtClean="0">
                                  <a:latin typeface="Cambria Math" panose="02040503050406030204" pitchFamily="18" charset="0"/>
                                </a:rPr>
                              </m:ctrlPr>
                            </m:radPr>
                            <m:deg/>
                            <m:e>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r>
                                        <a:rPr lang="en-IN" sz="2400" b="0" i="1" smtClean="0">
                                          <a:latin typeface="Cambria Math" panose="02040503050406030204" pitchFamily="18" charset="0"/>
                                        </a:rPr>
                                        <m:t>1−</m:t>
                                      </m:r>
                                      <m:sSub>
                                        <m:sSubPr>
                                          <m:ctrlPr>
                                            <a:rPr lang="en-IN" sz="2400" b="0" i="1" smtClean="0">
                                              <a:latin typeface="Cambria Math" panose="02040503050406030204" pitchFamily="18" charset="0"/>
                                            </a:rPr>
                                          </m:ctrlPr>
                                        </m:sSubPr>
                                        <m:e>
                                          <m:r>
                                            <a:rPr lang="en-IN" sz="2400" b="0" i="1" smtClean="0">
                                              <a:latin typeface="Cambria Math" panose="02040503050406030204" pitchFamily="18" charset="0"/>
                                            </a:rPr>
                                            <m:t>𝑟</m:t>
                                          </m:r>
                                        </m:e>
                                        <m:sub>
                                          <m:r>
                                            <a:rPr lang="en-IN" sz="2400" b="0" i="1" smtClean="0">
                                              <a:latin typeface="Cambria Math" panose="02040503050406030204" pitchFamily="18" charset="0"/>
                                            </a:rPr>
                                            <m:t>𝑥𝑦</m:t>
                                          </m:r>
                                        </m:sub>
                                      </m:sSub>
                                    </m:e>
                                    <m:sup>
                                      <m:r>
                                        <a:rPr lang="en-IN" sz="2400" i="1">
                                          <a:latin typeface="Cambria Math" panose="02040503050406030204" pitchFamily="18" charset="0"/>
                                        </a:rPr>
                                        <m:t>2</m:t>
                                      </m:r>
                                    </m:sup>
                                  </m:sSup>
                                </m:num>
                                <m:den>
                                  <m:d>
                                    <m:dPr>
                                      <m:ctrlPr>
                                        <a:rPr lang="en-IN" sz="2400" i="1">
                                          <a:latin typeface="Cambria Math" panose="02040503050406030204" pitchFamily="18" charset="0"/>
                                        </a:rPr>
                                      </m:ctrlPr>
                                    </m:dPr>
                                    <m:e>
                                      <m:r>
                                        <a:rPr lang="en-IN" sz="2400" i="1">
                                          <a:latin typeface="Cambria Math" panose="02040503050406030204" pitchFamily="18" charset="0"/>
                                        </a:rPr>
                                        <m:t>𝑛</m:t>
                                      </m:r>
                                      <m:r>
                                        <a:rPr lang="en-IN" sz="2400" i="1">
                                          <a:latin typeface="Cambria Math" panose="02040503050406030204" pitchFamily="18" charset="0"/>
                                        </a:rPr>
                                        <m:t>−2</m:t>
                                      </m:r>
                                    </m:e>
                                  </m:d>
                                </m:den>
                              </m:f>
                            </m:e>
                          </m:rad>
                        </m:e>
                        <m:sub>
                          <m:r>
                            <a:rPr lang="en-IN" sz="2400" b="0" i="1" smtClean="0">
                              <a:latin typeface="Cambria Math" panose="02040503050406030204" pitchFamily="18" charset="0"/>
                            </a:rPr>
                            <m:t> </m:t>
                          </m:r>
                        </m:sub>
                      </m:sSub>
                    </m:oMath>
                  </m:oMathPara>
                </a14:m>
                <a:endParaRPr lang="en-IN" sz="2400" dirty="0"/>
              </a:p>
            </p:txBody>
          </p:sp>
        </mc:Choice>
        <mc:Fallback>
          <p:sp>
            <p:nvSpPr>
              <p:cNvPr id="4" name="TextBox 3">
                <a:extLst>
                  <a:ext uri="{FF2B5EF4-FFF2-40B4-BE49-F238E27FC236}">
                    <a16:creationId xmlns:a16="http://schemas.microsoft.com/office/drawing/2014/main" id="{A1D2238C-1451-2B9B-13EF-557015E0F916}"/>
                  </a:ext>
                </a:extLst>
              </p:cNvPr>
              <p:cNvSpPr txBox="1">
                <a:spLocks noRot="1" noChangeAspect="1" noMove="1" noResize="1" noEditPoints="1" noAdjustHandles="1" noChangeArrowheads="1" noChangeShapeType="1" noTextEdit="1"/>
              </p:cNvSpPr>
              <p:nvPr/>
            </p:nvSpPr>
            <p:spPr>
              <a:xfrm>
                <a:off x="2165684" y="3547469"/>
                <a:ext cx="2117823" cy="1139414"/>
              </a:xfrm>
              <a:prstGeom prst="rect">
                <a:avLst/>
              </a:prstGeom>
              <a:blipFill>
                <a:blip r:embed="rId3"/>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2938842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9B788-841F-36EC-F879-EA929A0B1A8B}"/>
              </a:ext>
            </a:extLst>
          </p:cNvPr>
          <p:cNvSpPr>
            <a:spLocks noGrp="1"/>
          </p:cNvSpPr>
          <p:nvPr>
            <p:ph type="title"/>
          </p:nvPr>
        </p:nvSpPr>
        <p:spPr>
          <a:xfrm>
            <a:off x="2592926" y="624110"/>
            <a:ext cx="2777972" cy="1280890"/>
          </a:xfrm>
        </p:spPr>
        <p:txBody>
          <a:bodyPr/>
          <a:lstStyle/>
          <a:p>
            <a:r>
              <a:rPr lang="en-IN" dirty="0"/>
              <a:t>Example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E614277-D959-B5DC-0CF2-8897730D902C}"/>
                  </a:ext>
                </a:extLst>
              </p:cNvPr>
              <p:cNvSpPr>
                <a:spLocks noGrp="1"/>
              </p:cNvSpPr>
              <p:nvPr>
                <p:ph idx="1"/>
              </p:nvPr>
            </p:nvSpPr>
            <p:spPr>
              <a:xfrm>
                <a:off x="2281187" y="1472665"/>
                <a:ext cx="9223425" cy="4928135"/>
              </a:xfrm>
            </p:spPr>
            <p:txBody>
              <a:bodyPr/>
              <a:lstStyle/>
              <a:p>
                <a14:m>
                  <m:oMath xmlns:m="http://schemas.openxmlformats.org/officeDocument/2006/math">
                    <m:sSub>
                      <m:sSubPr>
                        <m:ctrlPr>
                          <a:rPr lang="en-IN" sz="2400" i="1" smtClean="0">
                            <a:latin typeface="Cambria Math" panose="02040503050406030204" pitchFamily="18" charset="0"/>
                          </a:rPr>
                        </m:ctrlPr>
                      </m:sSubPr>
                      <m:e>
                        <m:r>
                          <a:rPr lang="en-IN" sz="2400" b="0" i="1" smtClean="0">
                            <a:latin typeface="Cambria Math" panose="02040503050406030204" pitchFamily="18" charset="0"/>
                          </a:rPr>
                          <m:t>𝑠</m:t>
                        </m:r>
                      </m:e>
                      <m:sub>
                        <m:r>
                          <a:rPr lang="en-IN" sz="2400" b="0" i="1" smtClean="0">
                            <a:latin typeface="Cambria Math" panose="02040503050406030204" pitchFamily="18" charset="0"/>
                          </a:rPr>
                          <m:t>𝑟</m:t>
                        </m:r>
                        <m:r>
                          <a:rPr lang="en-IN" sz="2400" b="0" i="1" smtClean="0">
                            <a:latin typeface="Cambria Math" panose="02040503050406030204" pitchFamily="18" charset="0"/>
                          </a:rPr>
                          <m:t>,</m:t>
                        </m:r>
                        <m:r>
                          <a:rPr lang="en-IN" sz="2400" b="0" i="1" smtClean="0">
                            <a:latin typeface="Cambria Math" panose="02040503050406030204" pitchFamily="18" charset="0"/>
                          </a:rPr>
                          <m:t>𝑝</m:t>
                        </m:r>
                        <m:r>
                          <a:rPr lang="en-IN" sz="2400" b="0" i="1" smtClean="0">
                            <a:latin typeface="Cambria Math" panose="02040503050406030204" pitchFamily="18" charset="0"/>
                          </a:rPr>
                          <m:t>,</m:t>
                        </m:r>
                        <m:r>
                          <a:rPr lang="en-IN" sz="2400" b="0" i="1" smtClean="0">
                            <a:latin typeface="Cambria Math" panose="02040503050406030204" pitchFamily="18" charset="0"/>
                          </a:rPr>
                          <m:t>𝑙𝑎</m:t>
                        </m:r>
                      </m:sub>
                    </m:sSub>
                    <m:r>
                      <a:rPr lang="en-IN" sz="2400" b="0" i="1" smtClean="0">
                        <a:latin typeface="Cambria Math" panose="02040503050406030204" pitchFamily="18" charset="0"/>
                      </a:rPr>
                      <m:t>=</m:t>
                    </m:r>
                    <m:rad>
                      <m:radPr>
                        <m:degHide m:val="on"/>
                        <m:ctrlPr>
                          <a:rPr lang="en-IN" sz="2400" b="0" i="1" smtClean="0">
                            <a:latin typeface="Cambria Math" panose="02040503050406030204" pitchFamily="18" charset="0"/>
                          </a:rPr>
                        </m:ctrlPr>
                      </m:radPr>
                      <m:deg/>
                      <m:e>
                        <m:f>
                          <m:fPr>
                            <m:ctrlPr>
                              <a:rPr lang="en-IN" sz="2400" i="1">
                                <a:latin typeface="Cambria Math" panose="02040503050406030204" pitchFamily="18" charset="0"/>
                              </a:rPr>
                            </m:ctrlPr>
                          </m:fPr>
                          <m:num>
                            <m:r>
                              <a:rPr lang="en-IN" sz="2400" i="1" smtClean="0">
                                <a:latin typeface="Cambria Math" panose="02040503050406030204" pitchFamily="18" charset="0"/>
                              </a:rPr>
                              <m:t>1</m:t>
                            </m:r>
                            <m:r>
                              <a:rPr lang="en-IN" sz="2400" b="0" i="1" smtClean="0">
                                <a:latin typeface="Cambria Math" panose="02040503050406030204" pitchFamily="18" charset="0"/>
                              </a:rPr>
                              <m:t>−</m:t>
                            </m:r>
                            <m:sSubSup>
                              <m:sSubSupPr>
                                <m:ctrlPr>
                                  <a:rPr lang="en-IN" sz="2400" b="0" i="1" smtClean="0">
                                    <a:latin typeface="Cambria Math" panose="02040503050406030204" pitchFamily="18" charset="0"/>
                                  </a:rPr>
                                </m:ctrlPr>
                              </m:sSubSupPr>
                              <m:e>
                                <m:r>
                                  <a:rPr lang="en-IN" sz="2400" b="0" i="1" smtClean="0">
                                    <a:latin typeface="Cambria Math" panose="02040503050406030204" pitchFamily="18" charset="0"/>
                                  </a:rPr>
                                  <m:t>𝑟</m:t>
                                </m:r>
                              </m:e>
                              <m:sub>
                                <m:r>
                                  <a:rPr lang="en-IN" sz="2400" b="0" i="1" smtClean="0">
                                    <a:latin typeface="Cambria Math" panose="02040503050406030204" pitchFamily="18" charset="0"/>
                                  </a:rPr>
                                  <m:t>𝑝</m:t>
                                </m:r>
                                <m:r>
                                  <a:rPr lang="en-IN" sz="2400" b="0" i="1" smtClean="0">
                                    <a:latin typeface="Cambria Math" panose="02040503050406030204" pitchFamily="18" charset="0"/>
                                  </a:rPr>
                                  <m:t>,</m:t>
                                </m:r>
                                <m:r>
                                  <a:rPr lang="en-IN" sz="2400" b="0" i="1" smtClean="0">
                                    <a:latin typeface="Cambria Math" panose="02040503050406030204" pitchFamily="18" charset="0"/>
                                  </a:rPr>
                                  <m:t>𝑙𝑎</m:t>
                                </m:r>
                              </m:sub>
                              <m:sup>
                                <m:r>
                                  <a:rPr lang="en-IN" sz="2400" b="0" i="1" smtClean="0">
                                    <a:latin typeface="Cambria Math" panose="02040503050406030204" pitchFamily="18" charset="0"/>
                                  </a:rPr>
                                  <m:t>2</m:t>
                                </m:r>
                              </m:sup>
                            </m:sSubSup>
                          </m:num>
                          <m:den>
                            <m:d>
                              <m:dPr>
                                <m:ctrlPr>
                                  <a:rPr lang="en-IN" sz="2400" i="1">
                                    <a:latin typeface="Cambria Math" panose="02040503050406030204" pitchFamily="18" charset="0"/>
                                  </a:rPr>
                                </m:ctrlPr>
                              </m:dPr>
                              <m:e>
                                <m:r>
                                  <a:rPr lang="en-IN" sz="2400" i="1">
                                    <a:latin typeface="Cambria Math" panose="02040503050406030204" pitchFamily="18" charset="0"/>
                                  </a:rPr>
                                  <m:t>𝑛</m:t>
                                </m:r>
                                <m:r>
                                  <a:rPr lang="en-IN" sz="2400" i="1">
                                    <a:latin typeface="Cambria Math" panose="02040503050406030204" pitchFamily="18" charset="0"/>
                                  </a:rPr>
                                  <m:t>−2</m:t>
                                </m:r>
                              </m:e>
                            </m:d>
                          </m:den>
                        </m:f>
                      </m:e>
                    </m:rad>
                    <m:r>
                      <a:rPr lang="en-IN" sz="2400" b="0" i="1" smtClean="0">
                        <a:latin typeface="Cambria Math" panose="02040503050406030204" pitchFamily="18" charset="0"/>
                      </a:rPr>
                      <m:t>=</m:t>
                    </m:r>
                    <m:rad>
                      <m:radPr>
                        <m:degHide m:val="on"/>
                        <m:ctrlPr>
                          <a:rPr lang="en-IN" sz="2400" b="0" i="1" smtClean="0">
                            <a:latin typeface="Cambria Math" panose="02040503050406030204" pitchFamily="18" charset="0"/>
                          </a:rPr>
                        </m:ctrlPr>
                      </m:radPr>
                      <m:deg/>
                      <m:e>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d>
                                  <m:dPr>
                                    <m:ctrlPr>
                                      <a:rPr lang="en-IN" sz="2400" i="1">
                                        <a:latin typeface="Cambria Math" panose="02040503050406030204" pitchFamily="18" charset="0"/>
                                      </a:rPr>
                                    </m:ctrlPr>
                                  </m:dPr>
                                  <m:e>
                                    <m:r>
                                      <a:rPr lang="en-IN" sz="2400" i="1">
                                        <a:latin typeface="Cambria Math" panose="02040503050406030204" pitchFamily="18" charset="0"/>
                                      </a:rPr>
                                      <m:t>1−</m:t>
                                    </m:r>
                                    <m:sSup>
                                      <m:sSupPr>
                                        <m:ctrlPr>
                                          <a:rPr lang="en-IN" sz="2400" i="1" smtClean="0">
                                            <a:latin typeface="Cambria Math" panose="02040503050406030204" pitchFamily="18" charset="0"/>
                                          </a:rPr>
                                        </m:ctrlPr>
                                      </m:sSupPr>
                                      <m:e>
                                        <m:r>
                                          <a:rPr lang="en-IN" sz="2400" b="0" i="1" smtClean="0">
                                            <a:latin typeface="Cambria Math" panose="02040503050406030204" pitchFamily="18" charset="0"/>
                                          </a:rPr>
                                          <m:t>0.7764</m:t>
                                        </m:r>
                                      </m:e>
                                      <m:sup>
                                        <m:r>
                                          <a:rPr lang="en-IN" sz="2400" b="0" i="1" smtClean="0">
                                            <a:latin typeface="Cambria Math" panose="02040503050406030204" pitchFamily="18" charset="0"/>
                                          </a:rPr>
                                          <m:t>2</m:t>
                                        </m:r>
                                      </m:sup>
                                    </m:sSup>
                                  </m:e>
                                </m:d>
                              </m:e>
                              <m:sup>
                                <m:r>
                                  <a:rPr lang="en-IN" sz="2400" b="0" i="1" smtClean="0">
                                    <a:latin typeface="Cambria Math" panose="02040503050406030204" pitchFamily="18" charset="0"/>
                                  </a:rPr>
                                  <m:t> </m:t>
                                </m:r>
                              </m:sup>
                            </m:sSup>
                          </m:num>
                          <m:den>
                            <m:d>
                              <m:dPr>
                                <m:ctrlPr>
                                  <a:rPr lang="en-IN" sz="2400" i="1">
                                    <a:latin typeface="Cambria Math" panose="02040503050406030204" pitchFamily="18" charset="0"/>
                                  </a:rPr>
                                </m:ctrlPr>
                              </m:dPr>
                              <m:e>
                                <m:r>
                                  <a:rPr lang="en-IN" sz="2400" i="1">
                                    <a:latin typeface="Cambria Math" panose="02040503050406030204" pitchFamily="18" charset="0"/>
                                  </a:rPr>
                                  <m:t>1047−2</m:t>
                                </m:r>
                              </m:e>
                            </m:d>
                          </m:den>
                        </m:f>
                      </m:e>
                    </m:rad>
                    <m:r>
                      <a:rPr lang="en-IN" sz="2400" b="0" i="1" smtClean="0">
                        <a:latin typeface="Cambria Math" panose="02040503050406030204" pitchFamily="18" charset="0"/>
                      </a:rPr>
                      <m:t>=</m:t>
                    </m:r>
                  </m:oMath>
                </a14:m>
                <a:r>
                  <a:rPr lang="en-IN" sz="2400" dirty="0"/>
                  <a:t>0.0195</a:t>
                </a:r>
              </a:p>
              <a:p>
                <a:r>
                  <a:rPr lang="en-IN" dirty="0"/>
                  <a:t>t = (0.7764-0)/0.0195 = 39.82, </a:t>
                </a:r>
                <a:r>
                  <a:rPr lang="en-IN" dirty="0" err="1"/>
                  <a:t>df</a:t>
                </a:r>
                <a:r>
                  <a:rPr lang="en-IN" dirty="0"/>
                  <a:t> = 1047-2</a:t>
                </a:r>
              </a:p>
              <a:p>
                <a:r>
                  <a:rPr lang="en-IN" dirty="0"/>
                  <a:t>p value = 0</a:t>
                </a:r>
              </a:p>
              <a:p>
                <a:r>
                  <a:rPr lang="en-IN" dirty="0"/>
                  <a:t>Conclusion?</a:t>
                </a:r>
              </a:p>
              <a:p>
                <a14:m>
                  <m:oMath xmlns:m="http://schemas.openxmlformats.org/officeDocument/2006/math">
                    <m:sSub>
                      <m:sSubPr>
                        <m:ctrlPr>
                          <a:rPr lang="en-IN" sz="2400" i="1" smtClean="0">
                            <a:latin typeface="Cambria Math" panose="02040503050406030204" pitchFamily="18" charset="0"/>
                          </a:rPr>
                        </m:ctrlPr>
                      </m:sSubPr>
                      <m:e>
                        <m:r>
                          <a:rPr lang="en-IN" sz="2400" b="0" i="1" smtClean="0">
                            <a:latin typeface="Cambria Math" panose="02040503050406030204" pitchFamily="18" charset="0"/>
                          </a:rPr>
                          <m:t>𝑠</m:t>
                        </m:r>
                      </m:e>
                      <m:sub>
                        <m:r>
                          <a:rPr lang="en-IN" sz="2400" b="0" i="1" smtClean="0">
                            <a:latin typeface="Cambria Math" panose="02040503050406030204" pitchFamily="18" charset="0"/>
                          </a:rPr>
                          <m:t>𝑟</m:t>
                        </m:r>
                        <m:r>
                          <a:rPr lang="en-IN" sz="2400" b="0" i="1" smtClean="0">
                            <a:latin typeface="Cambria Math" panose="02040503050406030204" pitchFamily="18" charset="0"/>
                          </a:rPr>
                          <m:t>,</m:t>
                        </m:r>
                        <m:r>
                          <a:rPr lang="en-IN" sz="2400" b="0" i="1" smtClean="0">
                            <a:latin typeface="Cambria Math" panose="02040503050406030204" pitchFamily="18" charset="0"/>
                          </a:rPr>
                          <m:t>𝑙𝑎</m:t>
                        </m:r>
                        <m:r>
                          <a:rPr lang="en-IN" sz="2400" b="0" i="1" smtClean="0">
                            <a:latin typeface="Cambria Math" panose="02040503050406030204" pitchFamily="18" charset="0"/>
                          </a:rPr>
                          <m:t>,</m:t>
                        </m:r>
                        <m:r>
                          <a:rPr lang="en-IN" sz="2400" b="0" i="1" smtClean="0">
                            <a:latin typeface="Cambria Math" panose="02040503050406030204" pitchFamily="18" charset="0"/>
                          </a:rPr>
                          <m:t>𝑎</m:t>
                        </m:r>
                      </m:sub>
                    </m:sSub>
                    <m:r>
                      <a:rPr lang="en-IN" sz="2400" b="0" i="1" smtClean="0">
                        <a:latin typeface="Cambria Math" panose="02040503050406030204" pitchFamily="18" charset="0"/>
                      </a:rPr>
                      <m:t>=</m:t>
                    </m:r>
                    <m:rad>
                      <m:radPr>
                        <m:degHide m:val="on"/>
                        <m:ctrlPr>
                          <a:rPr lang="en-IN" sz="2400" b="0" i="1" smtClean="0">
                            <a:latin typeface="Cambria Math" panose="02040503050406030204" pitchFamily="18" charset="0"/>
                          </a:rPr>
                        </m:ctrlPr>
                      </m:radPr>
                      <m:deg/>
                      <m:e>
                        <m:f>
                          <m:fPr>
                            <m:ctrlPr>
                              <a:rPr lang="en-IN" sz="2400" i="1">
                                <a:latin typeface="Cambria Math" panose="02040503050406030204" pitchFamily="18" charset="0"/>
                              </a:rPr>
                            </m:ctrlPr>
                          </m:fPr>
                          <m:num>
                            <m:r>
                              <a:rPr lang="en-IN" sz="2400" b="0" i="1" smtClean="0">
                                <a:latin typeface="Cambria Math" panose="02040503050406030204" pitchFamily="18" charset="0"/>
                              </a:rPr>
                              <m:t>1−</m:t>
                            </m:r>
                            <m:sSubSup>
                              <m:sSubSupPr>
                                <m:ctrlPr>
                                  <a:rPr lang="en-IN" sz="2400" b="0" i="1" smtClean="0">
                                    <a:latin typeface="Cambria Math" panose="02040503050406030204" pitchFamily="18" charset="0"/>
                                  </a:rPr>
                                </m:ctrlPr>
                              </m:sSubSupPr>
                              <m:e>
                                <m:r>
                                  <a:rPr lang="en-IN" sz="2400" b="0" i="1" smtClean="0">
                                    <a:latin typeface="Cambria Math" panose="02040503050406030204" pitchFamily="18" charset="0"/>
                                  </a:rPr>
                                  <m:t>𝑟</m:t>
                                </m:r>
                              </m:e>
                              <m:sub>
                                <m:r>
                                  <a:rPr lang="en-IN" sz="2400" b="0" i="1" smtClean="0">
                                    <a:latin typeface="Cambria Math" panose="02040503050406030204" pitchFamily="18" charset="0"/>
                                  </a:rPr>
                                  <m:t>𝑙𝑎</m:t>
                                </m:r>
                                <m:r>
                                  <a:rPr lang="en-IN" sz="2400" b="0" i="1" smtClean="0">
                                    <a:latin typeface="Cambria Math" panose="02040503050406030204" pitchFamily="18" charset="0"/>
                                  </a:rPr>
                                  <m:t>,</m:t>
                                </m:r>
                                <m:r>
                                  <a:rPr lang="en-IN" sz="2400" b="0" i="1" smtClean="0">
                                    <a:latin typeface="Cambria Math" panose="02040503050406030204" pitchFamily="18" charset="0"/>
                                  </a:rPr>
                                  <m:t>𝑎</m:t>
                                </m:r>
                              </m:sub>
                              <m:sup>
                                <m:r>
                                  <a:rPr lang="en-IN" sz="2400" b="0" i="1" smtClean="0">
                                    <a:latin typeface="Cambria Math" panose="02040503050406030204" pitchFamily="18" charset="0"/>
                                  </a:rPr>
                                  <m:t>2</m:t>
                                </m:r>
                              </m:sup>
                            </m:sSubSup>
                          </m:num>
                          <m:den>
                            <m:d>
                              <m:dPr>
                                <m:ctrlPr>
                                  <a:rPr lang="en-IN" sz="2400" i="1">
                                    <a:latin typeface="Cambria Math" panose="02040503050406030204" pitchFamily="18" charset="0"/>
                                  </a:rPr>
                                </m:ctrlPr>
                              </m:dPr>
                              <m:e>
                                <m:r>
                                  <a:rPr lang="en-IN" sz="2400" i="1">
                                    <a:latin typeface="Cambria Math" panose="02040503050406030204" pitchFamily="18" charset="0"/>
                                  </a:rPr>
                                  <m:t>𝑛</m:t>
                                </m:r>
                                <m:r>
                                  <a:rPr lang="en-IN" sz="2400" i="1">
                                    <a:latin typeface="Cambria Math" panose="02040503050406030204" pitchFamily="18" charset="0"/>
                                  </a:rPr>
                                  <m:t>−2</m:t>
                                </m:r>
                              </m:e>
                            </m:d>
                          </m:den>
                        </m:f>
                      </m:e>
                    </m:rad>
                    <m:r>
                      <a:rPr lang="en-IN" sz="2400" b="0" i="1" smtClean="0">
                        <a:latin typeface="Cambria Math" panose="02040503050406030204" pitchFamily="18" charset="0"/>
                      </a:rPr>
                      <m:t>=</m:t>
                    </m:r>
                    <m:rad>
                      <m:radPr>
                        <m:degHide m:val="on"/>
                        <m:ctrlPr>
                          <a:rPr lang="en-IN" sz="2400" b="0" i="1" smtClean="0">
                            <a:latin typeface="Cambria Math" panose="02040503050406030204" pitchFamily="18" charset="0"/>
                          </a:rPr>
                        </m:ctrlPr>
                      </m:radPr>
                      <m:deg/>
                      <m:e>
                        <m:f>
                          <m:fPr>
                            <m:ctrlPr>
                              <a:rPr lang="en-IN" sz="2400" i="1">
                                <a:latin typeface="Cambria Math" panose="02040503050406030204" pitchFamily="18" charset="0"/>
                              </a:rPr>
                            </m:ctrlPr>
                          </m:fPr>
                          <m:num>
                            <m:sSup>
                              <m:sSupPr>
                                <m:ctrlPr>
                                  <a:rPr lang="en-IN" sz="2400" i="1">
                                    <a:latin typeface="Cambria Math" panose="02040503050406030204" pitchFamily="18" charset="0"/>
                                  </a:rPr>
                                </m:ctrlPr>
                              </m:sSupPr>
                              <m:e>
                                <m:d>
                                  <m:dPr>
                                    <m:ctrlPr>
                                      <a:rPr lang="en-IN" sz="2400" i="1">
                                        <a:latin typeface="Cambria Math" panose="02040503050406030204" pitchFamily="18" charset="0"/>
                                      </a:rPr>
                                    </m:ctrlPr>
                                  </m:dPr>
                                  <m:e>
                                    <m:r>
                                      <a:rPr lang="en-IN" sz="2400" i="1">
                                        <a:latin typeface="Cambria Math" panose="02040503050406030204" pitchFamily="18" charset="0"/>
                                      </a:rPr>
                                      <m:t>1−</m:t>
                                    </m:r>
                                    <m:sSup>
                                      <m:sSupPr>
                                        <m:ctrlPr>
                                          <a:rPr lang="en-IN" sz="2400" i="1" smtClean="0">
                                            <a:latin typeface="Cambria Math" panose="02040503050406030204" pitchFamily="18" charset="0"/>
                                          </a:rPr>
                                        </m:ctrlPr>
                                      </m:sSupPr>
                                      <m:e>
                                        <m:r>
                                          <a:rPr lang="en-IN" sz="2400" b="0" i="1" smtClean="0">
                                            <a:latin typeface="Cambria Math" panose="02040503050406030204" pitchFamily="18" charset="0"/>
                                          </a:rPr>
                                          <m:t>0.0151</m:t>
                                        </m:r>
                                      </m:e>
                                      <m:sup>
                                        <m:r>
                                          <a:rPr lang="en-IN" sz="2400" b="0" i="1" smtClean="0">
                                            <a:latin typeface="Cambria Math" panose="02040503050406030204" pitchFamily="18" charset="0"/>
                                          </a:rPr>
                                          <m:t>2</m:t>
                                        </m:r>
                                      </m:sup>
                                    </m:sSup>
                                  </m:e>
                                </m:d>
                              </m:e>
                              <m:sup>
                                <m:r>
                                  <a:rPr lang="en-IN" sz="2400" b="0" i="1" smtClean="0">
                                    <a:latin typeface="Cambria Math" panose="02040503050406030204" pitchFamily="18" charset="0"/>
                                  </a:rPr>
                                  <m:t> </m:t>
                                </m:r>
                              </m:sup>
                            </m:sSup>
                          </m:num>
                          <m:den>
                            <m:d>
                              <m:dPr>
                                <m:ctrlPr>
                                  <a:rPr lang="en-IN" sz="2400" i="1">
                                    <a:latin typeface="Cambria Math" panose="02040503050406030204" pitchFamily="18" charset="0"/>
                                  </a:rPr>
                                </m:ctrlPr>
                              </m:dPr>
                              <m:e>
                                <m:r>
                                  <a:rPr lang="en-IN" sz="2400" i="1">
                                    <a:latin typeface="Cambria Math" panose="02040503050406030204" pitchFamily="18" charset="0"/>
                                  </a:rPr>
                                  <m:t>1047−2</m:t>
                                </m:r>
                              </m:e>
                            </m:d>
                          </m:den>
                        </m:f>
                      </m:e>
                    </m:rad>
                    <m:r>
                      <a:rPr lang="en-IN" sz="2400" b="0" i="1" smtClean="0">
                        <a:latin typeface="Cambria Math" panose="02040503050406030204" pitchFamily="18" charset="0"/>
                      </a:rPr>
                      <m:t>=0.030</m:t>
                    </m:r>
                    <m:r>
                      <a:rPr lang="en-IN" sz="2400" b="0" i="1" smtClean="0">
                        <a:latin typeface="Cambria Math" panose="02040503050406030204" pitchFamily="18" charset="0"/>
                      </a:rPr>
                      <m:t>9</m:t>
                    </m:r>
                  </m:oMath>
                </a14:m>
                <a:endParaRPr lang="en-IN" sz="2400" dirty="0"/>
              </a:p>
              <a:p>
                <a:r>
                  <a:rPr lang="en-IN" dirty="0"/>
                  <a:t>t = (0.0151-0)/0.0305 = 0.4882, </a:t>
                </a:r>
                <a:r>
                  <a:rPr lang="en-IN" dirty="0" err="1"/>
                  <a:t>df</a:t>
                </a:r>
                <a:r>
                  <a:rPr lang="en-IN" dirty="0"/>
                  <a:t> = 1047-2</a:t>
                </a:r>
              </a:p>
              <a:p>
                <a:r>
                  <a:rPr lang="en-IN" dirty="0"/>
                  <a:t>p value = 0.6255</a:t>
                </a:r>
              </a:p>
              <a:p>
                <a:r>
                  <a:rPr lang="en-IN" dirty="0"/>
                  <a:t>Conclusion?</a:t>
                </a:r>
              </a:p>
            </p:txBody>
          </p:sp>
        </mc:Choice>
        <mc:Fallback>
          <p:sp>
            <p:nvSpPr>
              <p:cNvPr id="3" name="Content Placeholder 2">
                <a:extLst>
                  <a:ext uri="{FF2B5EF4-FFF2-40B4-BE49-F238E27FC236}">
                    <a16:creationId xmlns:a16="http://schemas.microsoft.com/office/drawing/2014/main" id="{0E614277-D959-B5DC-0CF2-8897730D902C}"/>
                  </a:ext>
                </a:extLst>
              </p:cNvPr>
              <p:cNvSpPr>
                <a:spLocks noGrp="1" noRot="1" noChangeAspect="1" noMove="1" noResize="1" noEditPoints="1" noAdjustHandles="1" noChangeArrowheads="1" noChangeShapeType="1" noTextEdit="1"/>
              </p:cNvSpPr>
              <p:nvPr>
                <p:ph idx="1"/>
              </p:nvPr>
            </p:nvSpPr>
            <p:spPr>
              <a:xfrm>
                <a:off x="2281187" y="1472665"/>
                <a:ext cx="9223425" cy="4928135"/>
              </a:xfrm>
              <a:blipFill>
                <a:blip r:embed="rId2"/>
                <a:stretch>
                  <a:fillRect l="-463"/>
                </a:stretch>
              </a:blipFill>
            </p:spPr>
            <p:txBody>
              <a:bodyPr/>
              <a:lstStyle/>
              <a:p>
                <a:r>
                  <a:rPr lang="en-IN">
                    <a:noFill/>
                  </a:rPr>
                  <a:t> </a:t>
                </a:r>
              </a:p>
            </p:txBody>
          </p:sp>
        </mc:Fallback>
      </mc:AlternateContent>
      <p:pic>
        <p:nvPicPr>
          <p:cNvPr id="4" name="Picture 3">
            <a:extLst>
              <a:ext uri="{FF2B5EF4-FFF2-40B4-BE49-F238E27FC236}">
                <a16:creationId xmlns:a16="http://schemas.microsoft.com/office/drawing/2014/main" id="{9FD9C80D-1A78-F30E-7329-791C3B436883}"/>
              </a:ext>
            </a:extLst>
          </p:cNvPr>
          <p:cNvPicPr>
            <a:picLocks noChangeAspect="1"/>
          </p:cNvPicPr>
          <p:nvPr/>
        </p:nvPicPr>
        <p:blipFill>
          <a:blip r:embed="rId3"/>
          <a:stretch>
            <a:fillRect/>
          </a:stretch>
        </p:blipFill>
        <p:spPr>
          <a:xfrm>
            <a:off x="7586300" y="113818"/>
            <a:ext cx="4605700" cy="1709477"/>
          </a:xfrm>
          <a:prstGeom prst="rect">
            <a:avLst/>
          </a:prstGeom>
        </p:spPr>
      </p:pic>
    </p:spTree>
    <p:extLst>
      <p:ext uri="{BB962C8B-B14F-4D97-AF65-F5344CB8AC3E}">
        <p14:creationId xmlns:p14="http://schemas.microsoft.com/office/powerpoint/2010/main" val="1273882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DD6B6-5EDD-4BDC-961A-6AD58B7D09C4}"/>
              </a:ext>
            </a:extLst>
          </p:cNvPr>
          <p:cNvSpPr>
            <a:spLocks noGrp="1"/>
          </p:cNvSpPr>
          <p:nvPr>
            <p:ph type="title"/>
          </p:nvPr>
        </p:nvSpPr>
        <p:spPr/>
        <p:txBody>
          <a:bodyPr/>
          <a:lstStyle/>
          <a:p>
            <a:r>
              <a:rPr lang="en-US" dirty="0"/>
              <a:t>Regression Analysis</a:t>
            </a:r>
          </a:p>
        </p:txBody>
      </p:sp>
      <p:sp>
        <p:nvSpPr>
          <p:cNvPr id="3" name="Content Placeholder 2">
            <a:extLst>
              <a:ext uri="{FF2B5EF4-FFF2-40B4-BE49-F238E27FC236}">
                <a16:creationId xmlns:a16="http://schemas.microsoft.com/office/drawing/2014/main" id="{08283E22-C0B7-4B91-BE9F-AABB5EB320EA}"/>
              </a:ext>
            </a:extLst>
          </p:cNvPr>
          <p:cNvSpPr>
            <a:spLocks noGrp="1"/>
          </p:cNvSpPr>
          <p:nvPr>
            <p:ph idx="1"/>
          </p:nvPr>
        </p:nvSpPr>
        <p:spPr/>
        <p:txBody>
          <a:bodyPr/>
          <a:lstStyle/>
          <a:p>
            <a:endParaRPr lang="en-US"/>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300168E8-AB06-EBA5-1872-8BBC9E906735}"/>
                  </a:ext>
                </a:extLst>
              </p14:cNvPr>
              <p14:cNvContentPartPr/>
              <p14:nvPr/>
            </p14:nvContentPartPr>
            <p14:xfrm>
              <a:off x="2505240" y="581400"/>
              <a:ext cx="4663800" cy="795240"/>
            </p14:xfrm>
          </p:contentPart>
        </mc:Choice>
        <mc:Fallback xmlns="">
          <p:pic>
            <p:nvPicPr>
              <p:cNvPr id="4" name="Ink 3">
                <a:extLst>
                  <a:ext uri="{FF2B5EF4-FFF2-40B4-BE49-F238E27FC236}">
                    <a16:creationId xmlns:a16="http://schemas.microsoft.com/office/drawing/2014/main" id="{300168E8-AB06-EBA5-1872-8BBC9E906735}"/>
                  </a:ext>
                </a:extLst>
              </p:cNvPr>
              <p:cNvPicPr/>
              <p:nvPr/>
            </p:nvPicPr>
            <p:blipFill>
              <a:blip r:embed="rId3"/>
              <a:stretch>
                <a:fillRect/>
              </a:stretch>
            </p:blipFill>
            <p:spPr>
              <a:xfrm>
                <a:off x="2495880" y="572040"/>
                <a:ext cx="4682520" cy="813960"/>
              </a:xfrm>
              <a:prstGeom prst="rect">
                <a:avLst/>
              </a:prstGeom>
            </p:spPr>
          </p:pic>
        </mc:Fallback>
      </mc:AlternateContent>
    </p:spTree>
    <p:extLst>
      <p:ext uri="{BB962C8B-B14F-4D97-AF65-F5344CB8AC3E}">
        <p14:creationId xmlns:p14="http://schemas.microsoft.com/office/powerpoint/2010/main" val="2326475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1946856" y="386366"/>
            <a:ext cx="8839200" cy="838200"/>
          </a:xfrm>
        </p:spPr>
        <p:txBody>
          <a:bodyPr/>
          <a:lstStyle/>
          <a:p>
            <a:pPr eaLnBrk="1" hangingPunct="1"/>
            <a:r>
              <a:rPr lang="en-US" altLang="en-US" dirty="0">
                <a:ea typeface="ＭＳ Ｐゴシック" charset="-128"/>
              </a:rPr>
              <a:t>Learning Objectives</a:t>
            </a:r>
          </a:p>
        </p:txBody>
      </p:sp>
      <p:sp>
        <p:nvSpPr>
          <p:cNvPr id="20482" name="Content Placeholder 2"/>
          <p:cNvSpPr>
            <a:spLocks noGrp="1"/>
          </p:cNvSpPr>
          <p:nvPr>
            <p:ph idx="1"/>
          </p:nvPr>
        </p:nvSpPr>
        <p:spPr/>
        <p:txBody>
          <a:bodyPr>
            <a:normAutofit/>
          </a:bodyPr>
          <a:lstStyle/>
          <a:p>
            <a:pPr eaLnBrk="1" hangingPunct="1"/>
            <a:r>
              <a:rPr lang="en-US" altLang="en-US" sz="2800" dirty="0">
                <a:ea typeface="ＭＳ Ｐゴシック" charset="-128"/>
              </a:rPr>
              <a:t>How to </a:t>
            </a:r>
            <a:r>
              <a:rPr lang="en-US" altLang="en-US" sz="2800" dirty="0">
                <a:solidFill>
                  <a:srgbClr val="0000FF"/>
                </a:solidFill>
                <a:ea typeface="ＭＳ Ｐゴシック" charset="-128"/>
              </a:rPr>
              <a:t>estimate </a:t>
            </a:r>
            <a:r>
              <a:rPr lang="en-US" altLang="en-US" sz="2800" dirty="0">
                <a:ea typeface="ＭＳ Ｐゴシック" charset="-128"/>
              </a:rPr>
              <a:t>a linear fit?</a:t>
            </a:r>
          </a:p>
          <a:p>
            <a:pPr eaLnBrk="1" hangingPunct="1"/>
            <a:endParaRPr lang="en-US" altLang="en-US" sz="2800" dirty="0">
              <a:ea typeface="ＭＳ Ｐゴシック" charset="-128"/>
            </a:endParaRPr>
          </a:p>
          <a:p>
            <a:pPr eaLnBrk="1" hangingPunct="1"/>
            <a:r>
              <a:rPr lang="en-US" altLang="en-US" sz="2800" dirty="0">
                <a:ea typeface="ＭＳ Ｐゴシック" charset="-128"/>
              </a:rPr>
              <a:t>How to interpret the </a:t>
            </a:r>
            <a:r>
              <a:rPr lang="en-US" altLang="en-US" sz="2800" dirty="0">
                <a:solidFill>
                  <a:srgbClr val="0000FF"/>
                </a:solidFill>
                <a:ea typeface="ＭＳ Ｐゴシック" charset="-128"/>
              </a:rPr>
              <a:t>slope</a:t>
            </a:r>
            <a:r>
              <a:rPr lang="en-US" altLang="en-US" sz="2800" dirty="0">
                <a:ea typeface="ＭＳ Ｐゴシック" charset="-128"/>
              </a:rPr>
              <a:t> and the </a:t>
            </a:r>
            <a:r>
              <a:rPr lang="en-US" altLang="en-US" sz="2800" dirty="0">
                <a:solidFill>
                  <a:srgbClr val="0000FF"/>
                </a:solidFill>
                <a:ea typeface="ＭＳ Ｐゴシック" charset="-128"/>
              </a:rPr>
              <a:t>intercept</a:t>
            </a:r>
            <a:r>
              <a:rPr lang="en-US" altLang="en-US" sz="2800" dirty="0">
                <a:ea typeface="ＭＳ Ｐゴシック" charset="-128"/>
              </a:rPr>
              <a:t> of the fitted line?</a:t>
            </a:r>
          </a:p>
          <a:p>
            <a:pPr eaLnBrk="1" hangingPunct="1"/>
            <a:endParaRPr lang="en-US" altLang="en-US" sz="2800" dirty="0">
              <a:ea typeface="ＭＳ Ｐゴシック" charset="-128"/>
            </a:endParaRPr>
          </a:p>
          <a:p>
            <a:pPr eaLnBrk="1" hangingPunct="1"/>
            <a:r>
              <a:rPr lang="en-US" altLang="en-US" sz="2800" dirty="0">
                <a:ea typeface="ＭＳ Ｐゴシック" charset="-128"/>
              </a:rPr>
              <a:t>How to quantify the </a:t>
            </a:r>
            <a:r>
              <a:rPr lang="en-US" altLang="en-US" sz="2800" dirty="0">
                <a:solidFill>
                  <a:srgbClr val="0000FF"/>
                </a:solidFill>
                <a:ea typeface="ＭＳ Ｐゴシック" charset="-128"/>
              </a:rPr>
              <a:t>goodness of fit?</a:t>
            </a: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FB6A3702-58CD-35BF-528E-24BA904971D7}"/>
                  </a:ext>
                </a:extLst>
              </p14:cNvPr>
              <p14:cNvContentPartPr/>
              <p14:nvPr/>
            </p14:nvContentPartPr>
            <p14:xfrm>
              <a:off x="4095000" y="976320"/>
              <a:ext cx="6454080" cy="4373280"/>
            </p14:xfrm>
          </p:contentPart>
        </mc:Choice>
        <mc:Fallback xmlns="">
          <p:pic>
            <p:nvPicPr>
              <p:cNvPr id="2" name="Ink 1">
                <a:extLst>
                  <a:ext uri="{FF2B5EF4-FFF2-40B4-BE49-F238E27FC236}">
                    <a16:creationId xmlns:a16="http://schemas.microsoft.com/office/drawing/2014/main" id="{FB6A3702-58CD-35BF-528E-24BA904971D7}"/>
                  </a:ext>
                </a:extLst>
              </p:cNvPr>
              <p:cNvPicPr/>
              <p:nvPr/>
            </p:nvPicPr>
            <p:blipFill>
              <a:blip r:embed="rId3"/>
              <a:stretch>
                <a:fillRect/>
              </a:stretch>
            </p:blipFill>
            <p:spPr>
              <a:xfrm>
                <a:off x="4085640" y="966960"/>
                <a:ext cx="6472800" cy="4392000"/>
              </a:xfrm>
              <a:prstGeom prst="rect">
                <a:avLst/>
              </a:prstGeom>
            </p:spPr>
          </p:pic>
        </mc:Fallback>
      </mc:AlternateContent>
    </p:spTree>
    <p:extLst>
      <p:ext uri="{BB962C8B-B14F-4D97-AF65-F5344CB8AC3E}">
        <p14:creationId xmlns:p14="http://schemas.microsoft.com/office/powerpoint/2010/main" val="3692978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79277" y="238236"/>
            <a:ext cx="8911687" cy="1280890"/>
          </a:xfrm>
        </p:spPr>
        <p:txBody>
          <a:bodyPr/>
          <a:lstStyle/>
          <a:p>
            <a:r>
              <a:rPr lang="en-US" altLang="en-US" dirty="0">
                <a:ea typeface="ＭＳ Ｐゴシック" charset="-128"/>
              </a:rPr>
              <a:t>Linear Fit: Beyond Correlation</a:t>
            </a:r>
            <a:endParaRPr lang="en-IN" dirty="0"/>
          </a:p>
        </p:txBody>
      </p:sp>
      <p:graphicFrame>
        <p:nvGraphicFramePr>
          <p:cNvPr id="5" name="Chart 4">
            <a:extLst>
              <a:ext uri="{FF2B5EF4-FFF2-40B4-BE49-F238E27FC236}">
                <a16:creationId xmlns:a16="http://schemas.microsoft.com/office/drawing/2014/main" id="{3B346145-ECAA-4CD0-8C7C-BA86CCAB8386}"/>
              </a:ext>
            </a:extLst>
          </p:cNvPr>
          <p:cNvGraphicFramePr>
            <a:graphicFrameLocks/>
          </p:cNvGraphicFramePr>
          <p:nvPr>
            <p:extLst>
              <p:ext uri="{D42A27DB-BD31-4B8C-83A1-F6EECF244321}">
                <p14:modId xmlns:p14="http://schemas.microsoft.com/office/powerpoint/2010/main" val="825597770"/>
              </p:ext>
            </p:extLst>
          </p:nvPr>
        </p:nvGraphicFramePr>
        <p:xfrm>
          <a:off x="1766934" y="1951631"/>
          <a:ext cx="5268186" cy="3671248"/>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3734A8C4-0E07-4852-8543-2D74AFEF2252}"/>
              </a:ext>
            </a:extLst>
          </p:cNvPr>
          <p:cNvSpPr txBox="1"/>
          <p:nvPr/>
        </p:nvSpPr>
        <p:spPr>
          <a:xfrm>
            <a:off x="1218664" y="1937982"/>
            <a:ext cx="797859" cy="369332"/>
          </a:xfrm>
          <a:prstGeom prst="rect">
            <a:avLst/>
          </a:prstGeom>
          <a:noFill/>
        </p:spPr>
        <p:txBody>
          <a:bodyPr wrap="square" rtlCol="0">
            <a:spAutoFit/>
          </a:bodyPr>
          <a:lstStyle/>
          <a:p>
            <a:r>
              <a:rPr lang="en-US" dirty="0"/>
              <a:t>PBT</a:t>
            </a:r>
          </a:p>
        </p:txBody>
      </p:sp>
      <p:sp>
        <p:nvSpPr>
          <p:cNvPr id="7" name="TextBox 6">
            <a:extLst>
              <a:ext uri="{FF2B5EF4-FFF2-40B4-BE49-F238E27FC236}">
                <a16:creationId xmlns:a16="http://schemas.microsoft.com/office/drawing/2014/main" id="{AB62881D-D2C4-4319-A24E-230B5E0DDC8A}"/>
              </a:ext>
            </a:extLst>
          </p:cNvPr>
          <p:cNvSpPr txBox="1"/>
          <p:nvPr/>
        </p:nvSpPr>
        <p:spPr>
          <a:xfrm>
            <a:off x="6237261" y="5438213"/>
            <a:ext cx="797859" cy="369332"/>
          </a:xfrm>
          <a:prstGeom prst="rect">
            <a:avLst/>
          </a:prstGeom>
          <a:noFill/>
        </p:spPr>
        <p:txBody>
          <a:bodyPr wrap="square" rtlCol="0">
            <a:spAutoFit/>
          </a:bodyPr>
          <a:lstStyle/>
          <a:p>
            <a:r>
              <a:rPr lang="en-US" dirty="0"/>
              <a:t>AdEx</a:t>
            </a:r>
          </a:p>
        </p:txBody>
      </p:sp>
      <mc:AlternateContent xmlns:mc="http://schemas.openxmlformats.org/markup-compatibility/2006" xmlns:a14="http://schemas.microsoft.com/office/drawing/2010/main">
        <mc:Choice Requires="a14">
          <p:sp>
            <p:nvSpPr>
              <p:cNvPr id="8" name="Content Placeholder 2"/>
              <p:cNvSpPr txBox="1">
                <a:spLocks/>
              </p:cNvSpPr>
              <p:nvPr/>
            </p:nvSpPr>
            <p:spPr bwMode="auto">
              <a:xfrm>
                <a:off x="7349544" y="1937982"/>
                <a:ext cx="4619543" cy="3500231"/>
              </a:xfrm>
              <a:prstGeom prst="rect">
                <a:avLst/>
              </a:prstGeom>
              <a:noFill/>
              <a:ln>
                <a:noFill/>
                <a:miter lim="800000"/>
                <a:headEnd/>
                <a:tailEnd/>
              </a:ln>
              <a:extLs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a:lstStyle>
                <a:lvl1pPr marL="342900" indent="-342900" algn="l" rtl="0" fontAlgn="base">
                  <a:spcBef>
                    <a:spcPct val="20000"/>
                  </a:spcBef>
                  <a:spcAft>
                    <a:spcPct val="0"/>
                  </a:spcAft>
                  <a:buFont typeface="Arial" charset="0"/>
                  <a:buChar char="•"/>
                  <a:defRPr sz="1800" kern="1200">
                    <a:solidFill>
                      <a:schemeClr val="tx1"/>
                    </a:solidFill>
                    <a:latin typeface="+mn-lt"/>
                    <a:ea typeface="ＭＳ Ｐゴシック" charset="0"/>
                    <a:cs typeface="ＭＳ Ｐゴシック" charset="0"/>
                  </a:defRPr>
                </a:lvl1pPr>
                <a:lvl2pPr marL="742950" indent="-285750" algn="l"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2pPr>
                <a:lvl3pPr marL="1143000" indent="-228600" algn="l" rtl="0" fontAlgn="base">
                  <a:spcBef>
                    <a:spcPct val="20000"/>
                  </a:spcBef>
                  <a:spcAft>
                    <a:spcPct val="0"/>
                  </a:spcAft>
                  <a:buFont typeface="Arial" charset="0"/>
                  <a:buChar char="•"/>
                  <a:defRPr sz="1400" kern="1200">
                    <a:solidFill>
                      <a:schemeClr val="tx1"/>
                    </a:solidFill>
                    <a:latin typeface="+mn-lt"/>
                    <a:ea typeface="ＭＳ Ｐゴシック" charset="0"/>
                    <a:cs typeface="+mn-cs"/>
                  </a:defRPr>
                </a:lvl3pPr>
                <a:lvl4pPr marL="1600200" indent="-228600" algn="l" rtl="0" fontAlgn="base">
                  <a:spcBef>
                    <a:spcPct val="20000"/>
                  </a:spcBef>
                  <a:spcAft>
                    <a:spcPct val="0"/>
                  </a:spcAft>
                  <a:buFont typeface="Arial" charset="0"/>
                  <a:buChar char="–"/>
                  <a:defRPr sz="1200" kern="1200">
                    <a:solidFill>
                      <a:schemeClr val="tx1"/>
                    </a:solidFill>
                    <a:latin typeface="+mn-lt"/>
                    <a:ea typeface="ＭＳ Ｐゴシック" charset="0"/>
                    <a:cs typeface="+mn-cs"/>
                  </a:defRPr>
                </a:lvl4pPr>
                <a:lvl5pPr marL="2057400" indent="-228600" algn="l" rtl="0" fontAlgn="base">
                  <a:spcBef>
                    <a:spcPct val="20000"/>
                  </a:spcBef>
                  <a:spcAft>
                    <a:spcPct val="0"/>
                  </a:spcAft>
                  <a:buFont typeface="Arial" charset="0"/>
                  <a:buChar char="»"/>
                  <a:defRPr sz="1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2000" dirty="0"/>
                  <a:t>Does the relationship look linear?</a:t>
                </a:r>
              </a:p>
              <a:p>
                <a:pPr>
                  <a:defRPr/>
                </a:pPr>
                <a:r>
                  <a:rPr lang="en-US" sz="2000" dirty="0"/>
                  <a:t>The fitted line is denoted by</a:t>
                </a:r>
              </a:p>
              <a:p>
                <a:pPr>
                  <a:defRPr/>
                </a:pPr>
                <a14:m>
                  <m:oMath xmlns:m="http://schemas.openxmlformats.org/officeDocument/2006/math">
                    <m:acc>
                      <m:accPr>
                        <m:chr m:val="̂"/>
                        <m:ctrlPr>
                          <a:rPr lang="en-US" sz="2000" i="1" smtClean="0">
                            <a:latin typeface="Cambria Math" panose="02040503050406030204" pitchFamily="18" charset="0"/>
                          </a:rPr>
                        </m:ctrlPr>
                      </m:accPr>
                      <m:e>
                        <m:r>
                          <a:rPr lang="en-IN" sz="2000" b="0" i="1" smtClean="0">
                            <a:latin typeface="Cambria Math" panose="02040503050406030204" pitchFamily="18" charset="0"/>
                          </a:rPr>
                          <m:t>𝑌</m:t>
                        </m:r>
                      </m:e>
                    </m:acc>
                    <m:r>
                      <a:rPr lang="en-IN" sz="2000" b="0" i="1" smtClean="0">
                        <a:latin typeface="Cambria Math" panose="02040503050406030204" pitchFamily="18" charset="0"/>
                      </a:rPr>
                      <m:t>=</m:t>
                    </m:r>
                    <m:sSub>
                      <m:sSubPr>
                        <m:ctrlPr>
                          <a:rPr lang="en-IN" sz="2000" b="0" i="1" smtClean="0">
                            <a:latin typeface="Cambria Math" panose="02040503050406030204" pitchFamily="18" charset="0"/>
                          </a:rPr>
                        </m:ctrlPr>
                      </m:sSubPr>
                      <m:e>
                        <m:r>
                          <a:rPr lang="en-IN" sz="2000" b="0" i="1" smtClean="0">
                            <a:latin typeface="Cambria Math" panose="02040503050406030204" pitchFamily="18" charset="0"/>
                          </a:rPr>
                          <m:t>𝑏</m:t>
                        </m:r>
                      </m:e>
                      <m:sub>
                        <m:r>
                          <a:rPr lang="en-IN" sz="2000" b="0" i="1" smtClean="0">
                            <a:latin typeface="Cambria Math" panose="02040503050406030204" pitchFamily="18" charset="0"/>
                          </a:rPr>
                          <m:t>0</m:t>
                        </m:r>
                      </m:sub>
                    </m:sSub>
                    <m:r>
                      <a:rPr lang="en-IN" sz="2000" b="0" i="1" smtClean="0">
                        <a:latin typeface="Cambria Math" panose="02040503050406030204" pitchFamily="18" charset="0"/>
                      </a:rPr>
                      <m:t>+</m:t>
                    </m:r>
                    <m:sSub>
                      <m:sSubPr>
                        <m:ctrlPr>
                          <a:rPr lang="en-IN" sz="2000" b="0" i="1" smtClean="0">
                            <a:latin typeface="Cambria Math" panose="02040503050406030204" pitchFamily="18" charset="0"/>
                          </a:rPr>
                        </m:ctrlPr>
                      </m:sSubPr>
                      <m:e>
                        <m:r>
                          <a:rPr lang="en-IN" sz="2000" b="0" i="1" smtClean="0">
                            <a:latin typeface="Cambria Math" panose="02040503050406030204" pitchFamily="18" charset="0"/>
                          </a:rPr>
                          <m:t>𝑏</m:t>
                        </m:r>
                      </m:e>
                      <m:sub>
                        <m:r>
                          <a:rPr lang="en-IN" sz="2000" b="0" i="1" smtClean="0">
                            <a:latin typeface="Cambria Math" panose="02040503050406030204" pitchFamily="18" charset="0"/>
                          </a:rPr>
                          <m:t>1</m:t>
                        </m:r>
                      </m:sub>
                    </m:sSub>
                    <m:r>
                      <a:rPr lang="en-IN" sz="2000" b="0" i="1" smtClean="0">
                        <a:latin typeface="Cambria Math" panose="02040503050406030204" pitchFamily="18" charset="0"/>
                      </a:rPr>
                      <m:t>𝑋</m:t>
                    </m:r>
                  </m:oMath>
                </a14:m>
                <a:endParaRPr lang="en-US" sz="2000" dirty="0"/>
              </a:p>
              <a:p>
                <a:pPr lvl="1">
                  <a:defRPr/>
                </a:pPr>
                <a:r>
                  <a:rPr lang="en-US" sz="1800" i="1" dirty="0"/>
                  <a:t>b</a:t>
                </a:r>
                <a:r>
                  <a:rPr lang="en-US" sz="1800" baseline="-25000" dirty="0"/>
                  <a:t>0</a:t>
                </a:r>
                <a:r>
                  <a:rPr lang="en-US" sz="1800" dirty="0"/>
                  <a:t> is the intercept</a:t>
                </a:r>
              </a:p>
              <a:p>
                <a:pPr lvl="1">
                  <a:defRPr/>
                </a:pPr>
                <a:r>
                  <a:rPr lang="en-US" sz="1800" i="1" dirty="0"/>
                  <a:t>b</a:t>
                </a:r>
                <a:r>
                  <a:rPr lang="en-US" sz="1800" i="1" baseline="-25000" dirty="0"/>
                  <a:t>1</a:t>
                </a:r>
                <a:r>
                  <a:rPr lang="en-US" sz="1800" dirty="0"/>
                  <a:t> is the slope</a:t>
                </a:r>
              </a:p>
              <a:p>
                <a:pPr lvl="1">
                  <a:defRPr/>
                </a:pPr>
                <a14:m>
                  <m:oMath xmlns:m="http://schemas.openxmlformats.org/officeDocument/2006/math">
                    <m:acc>
                      <m:accPr>
                        <m:chr m:val="̂"/>
                        <m:ctrlPr>
                          <a:rPr lang="en-US" sz="1800" i="1">
                            <a:latin typeface="Cambria Math" panose="02040503050406030204" pitchFamily="18" charset="0"/>
                          </a:rPr>
                        </m:ctrlPr>
                      </m:accPr>
                      <m:e>
                        <m:r>
                          <a:rPr lang="en-IN" sz="1800" i="1">
                            <a:latin typeface="Cambria Math" panose="02040503050406030204" pitchFamily="18" charset="0"/>
                          </a:rPr>
                          <m:t>𝑌</m:t>
                        </m:r>
                      </m:e>
                    </m:acc>
                  </m:oMath>
                </a14:m>
                <a:r>
                  <a:rPr lang="en-US" sz="1800" dirty="0"/>
                  <a:t>  is a (point) </a:t>
                </a:r>
                <a:r>
                  <a:rPr lang="en-US" sz="1800" dirty="0">
                    <a:solidFill>
                      <a:srgbClr val="0000FF"/>
                    </a:solidFill>
                  </a:rPr>
                  <a:t>estimate</a:t>
                </a:r>
                <a:r>
                  <a:rPr lang="en-US" sz="1800" dirty="0"/>
                  <a:t> or </a:t>
                </a:r>
                <a:r>
                  <a:rPr lang="en-US" sz="1800" dirty="0">
                    <a:solidFill>
                      <a:srgbClr val="0000FF"/>
                    </a:solidFill>
                  </a:rPr>
                  <a:t>fitted value </a:t>
                </a:r>
                <a:r>
                  <a:rPr lang="en-US" sz="1800" dirty="0"/>
                  <a:t>of </a:t>
                </a:r>
                <a:r>
                  <a:rPr lang="en-US" sz="1800" i="1" dirty="0"/>
                  <a:t>Y</a:t>
                </a:r>
                <a:r>
                  <a:rPr lang="en-US" sz="1800" dirty="0"/>
                  <a:t> for a given </a:t>
                </a:r>
                <a:r>
                  <a:rPr lang="en-US" sz="1800" i="1" dirty="0"/>
                  <a:t>X</a:t>
                </a:r>
                <a:r>
                  <a:rPr lang="en-US" sz="1800" dirty="0"/>
                  <a:t> value</a:t>
                </a:r>
              </a:p>
            </p:txBody>
          </p:sp>
        </mc:Choice>
        <mc:Fallback xmlns="">
          <p:sp>
            <p:nvSpPr>
              <p:cNvPr id="8" name="Content Placeholder 2"/>
              <p:cNvSpPr txBox="1">
                <a:spLocks noRot="1" noChangeAspect="1" noMove="1" noResize="1" noEditPoints="1" noAdjustHandles="1" noChangeArrowheads="1" noChangeShapeType="1" noTextEdit="1"/>
              </p:cNvSpPr>
              <p:nvPr/>
            </p:nvSpPr>
            <p:spPr bwMode="auto">
              <a:xfrm>
                <a:off x="7349544" y="1937982"/>
                <a:ext cx="4619543" cy="3500231"/>
              </a:xfrm>
              <a:prstGeom prst="rect">
                <a:avLst/>
              </a:prstGeom>
              <a:blipFill>
                <a:blip r:embed="rId3"/>
                <a:stretch>
                  <a:fillRect l="-1189" t="-1045" r="-661"/>
                </a:stretch>
              </a:blipFill>
              <a:ln>
                <a:noFill/>
                <a:miter lim="800000"/>
                <a:headEnd/>
                <a:tailEnd/>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4A053C84-3993-3275-13DB-9CC636F34111}"/>
                  </a:ext>
                </a:extLst>
              </p14:cNvPr>
              <p14:cNvContentPartPr/>
              <p14:nvPr/>
            </p14:nvContentPartPr>
            <p14:xfrm>
              <a:off x="1212840" y="1906920"/>
              <a:ext cx="10524240" cy="3980880"/>
            </p14:xfrm>
          </p:contentPart>
        </mc:Choice>
        <mc:Fallback xmlns="">
          <p:pic>
            <p:nvPicPr>
              <p:cNvPr id="2" name="Ink 1">
                <a:extLst>
                  <a:ext uri="{FF2B5EF4-FFF2-40B4-BE49-F238E27FC236}">
                    <a16:creationId xmlns:a16="http://schemas.microsoft.com/office/drawing/2014/main" id="{4A053C84-3993-3275-13DB-9CC636F34111}"/>
                  </a:ext>
                </a:extLst>
              </p:cNvPr>
              <p:cNvPicPr/>
              <p:nvPr/>
            </p:nvPicPr>
            <p:blipFill>
              <a:blip r:embed="rId5"/>
              <a:stretch>
                <a:fillRect/>
              </a:stretch>
            </p:blipFill>
            <p:spPr>
              <a:xfrm>
                <a:off x="1203480" y="1897560"/>
                <a:ext cx="10542960" cy="3999600"/>
              </a:xfrm>
              <a:prstGeom prst="rect">
                <a:avLst/>
              </a:prstGeom>
            </p:spPr>
          </p:pic>
        </mc:Fallback>
      </mc:AlternateContent>
    </p:spTree>
    <p:extLst>
      <p:ext uri="{BB962C8B-B14F-4D97-AF65-F5344CB8AC3E}">
        <p14:creationId xmlns:p14="http://schemas.microsoft.com/office/powerpoint/2010/main" val="39464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734A8C4-0E07-4852-8543-2D74AFEF2252}"/>
              </a:ext>
            </a:extLst>
          </p:cNvPr>
          <p:cNvSpPr txBox="1"/>
          <p:nvPr/>
        </p:nvSpPr>
        <p:spPr>
          <a:xfrm>
            <a:off x="1559859" y="977153"/>
            <a:ext cx="797859" cy="369332"/>
          </a:xfrm>
          <a:prstGeom prst="rect">
            <a:avLst/>
          </a:prstGeom>
          <a:noFill/>
        </p:spPr>
        <p:txBody>
          <a:bodyPr wrap="square" rtlCol="0">
            <a:spAutoFit/>
          </a:bodyPr>
          <a:lstStyle/>
          <a:p>
            <a:r>
              <a:rPr lang="en-US" dirty="0"/>
              <a:t>PBT</a:t>
            </a:r>
          </a:p>
        </p:txBody>
      </p:sp>
      <p:sp>
        <p:nvSpPr>
          <p:cNvPr id="8" name="TextBox 7">
            <a:extLst>
              <a:ext uri="{FF2B5EF4-FFF2-40B4-BE49-F238E27FC236}">
                <a16:creationId xmlns:a16="http://schemas.microsoft.com/office/drawing/2014/main" id="{AB62881D-D2C4-4319-A24E-230B5E0DDC8A}"/>
              </a:ext>
            </a:extLst>
          </p:cNvPr>
          <p:cNvSpPr txBox="1"/>
          <p:nvPr/>
        </p:nvSpPr>
        <p:spPr>
          <a:xfrm>
            <a:off x="9278471" y="5924312"/>
            <a:ext cx="797859" cy="369332"/>
          </a:xfrm>
          <a:prstGeom prst="rect">
            <a:avLst/>
          </a:prstGeom>
          <a:noFill/>
        </p:spPr>
        <p:txBody>
          <a:bodyPr wrap="square" rtlCol="0">
            <a:spAutoFit/>
          </a:bodyPr>
          <a:lstStyle/>
          <a:p>
            <a:r>
              <a:rPr lang="en-US" dirty="0"/>
              <a:t>AdEx</a:t>
            </a:r>
          </a:p>
        </p:txBody>
      </p:sp>
      <p:graphicFrame>
        <p:nvGraphicFramePr>
          <p:cNvPr id="4" name="Chart 3">
            <a:extLst>
              <a:ext uri="{FF2B5EF4-FFF2-40B4-BE49-F238E27FC236}">
                <a16:creationId xmlns:a16="http://schemas.microsoft.com/office/drawing/2014/main" id="{3B346145-ECAA-4CD0-8C7C-BA86CCAB8386}"/>
              </a:ext>
            </a:extLst>
          </p:cNvPr>
          <p:cNvGraphicFramePr>
            <a:graphicFrameLocks/>
          </p:cNvGraphicFramePr>
          <p:nvPr>
            <p:extLst>
              <p:ext uri="{D42A27DB-BD31-4B8C-83A1-F6EECF244321}">
                <p14:modId xmlns:p14="http://schemas.microsoft.com/office/powerpoint/2010/main" val="3153759196"/>
              </p:ext>
            </p:extLst>
          </p:nvPr>
        </p:nvGraphicFramePr>
        <p:xfrm>
          <a:off x="2457450" y="878681"/>
          <a:ext cx="7700963" cy="5414963"/>
        </p:xfrm>
        <a:graphic>
          <a:graphicData uri="http://schemas.openxmlformats.org/drawingml/2006/chart">
            <c:chart xmlns:c="http://schemas.openxmlformats.org/drawingml/2006/chart" xmlns:r="http://schemas.openxmlformats.org/officeDocument/2006/relationships" r:id="rId2"/>
          </a:graphicData>
        </a:graphic>
      </p:graphicFrame>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A16D604B-667C-DB5F-355F-64F9F625BD41}"/>
                  </a:ext>
                </a:extLst>
              </p14:cNvPr>
              <p14:cNvContentPartPr/>
              <p14:nvPr/>
            </p14:nvContentPartPr>
            <p14:xfrm>
              <a:off x="2324880" y="954360"/>
              <a:ext cx="7618320" cy="5123520"/>
            </p14:xfrm>
          </p:contentPart>
        </mc:Choice>
        <mc:Fallback xmlns="">
          <p:pic>
            <p:nvPicPr>
              <p:cNvPr id="2" name="Ink 1">
                <a:extLst>
                  <a:ext uri="{FF2B5EF4-FFF2-40B4-BE49-F238E27FC236}">
                    <a16:creationId xmlns:a16="http://schemas.microsoft.com/office/drawing/2014/main" id="{A16D604B-667C-DB5F-355F-64F9F625BD41}"/>
                  </a:ext>
                </a:extLst>
              </p:cNvPr>
              <p:cNvPicPr/>
              <p:nvPr/>
            </p:nvPicPr>
            <p:blipFill>
              <a:blip r:embed="rId4"/>
              <a:stretch>
                <a:fillRect/>
              </a:stretch>
            </p:blipFill>
            <p:spPr>
              <a:xfrm>
                <a:off x="2315520" y="945000"/>
                <a:ext cx="7637040" cy="5142240"/>
              </a:xfrm>
              <a:prstGeom prst="rect">
                <a:avLst/>
              </a:prstGeom>
            </p:spPr>
          </p:pic>
        </mc:Fallback>
      </mc:AlternateContent>
    </p:spTree>
    <p:extLst>
      <p:ext uri="{BB962C8B-B14F-4D97-AF65-F5344CB8AC3E}">
        <p14:creationId xmlns:p14="http://schemas.microsoft.com/office/powerpoint/2010/main" val="3461019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3B346145-ECAA-4CD0-8C7C-BA86CCAB8386}"/>
              </a:ext>
            </a:extLst>
          </p:cNvPr>
          <p:cNvGraphicFramePr>
            <a:graphicFrameLocks/>
          </p:cNvGraphicFramePr>
          <p:nvPr/>
        </p:nvGraphicFramePr>
        <p:xfrm>
          <a:off x="2457450" y="878681"/>
          <a:ext cx="7700963" cy="5414963"/>
        </p:xfrm>
        <a:graphic>
          <a:graphicData uri="http://schemas.openxmlformats.org/drawingml/2006/chart">
            <c:chart xmlns:c="http://schemas.openxmlformats.org/drawingml/2006/chart" xmlns:r="http://schemas.openxmlformats.org/officeDocument/2006/relationships" r:id="rId2"/>
          </a:graphicData>
        </a:graphic>
      </p:graphicFrame>
      <p:sp>
        <p:nvSpPr>
          <p:cNvPr id="2" name="Oval 1">
            <a:extLst>
              <a:ext uri="{FF2B5EF4-FFF2-40B4-BE49-F238E27FC236}">
                <a16:creationId xmlns:a16="http://schemas.microsoft.com/office/drawing/2014/main" id="{9163913D-30C3-4CAA-892B-A093AF5AD757}"/>
              </a:ext>
            </a:extLst>
          </p:cNvPr>
          <p:cNvSpPr/>
          <p:nvPr/>
        </p:nvSpPr>
        <p:spPr>
          <a:xfrm>
            <a:off x="4589929" y="4203552"/>
            <a:ext cx="45719" cy="4571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F38E496-03E2-4378-AD3E-5F44CE45726E}"/>
              </a:ext>
            </a:extLst>
          </p:cNvPr>
          <p:cNvSpPr txBox="1"/>
          <p:nvPr/>
        </p:nvSpPr>
        <p:spPr>
          <a:xfrm>
            <a:off x="1900518" y="878681"/>
            <a:ext cx="797859" cy="369332"/>
          </a:xfrm>
          <a:prstGeom prst="rect">
            <a:avLst/>
          </a:prstGeom>
          <a:noFill/>
        </p:spPr>
        <p:txBody>
          <a:bodyPr wrap="square" rtlCol="0">
            <a:spAutoFit/>
          </a:bodyPr>
          <a:lstStyle/>
          <a:p>
            <a:r>
              <a:rPr lang="en-US" dirty="0"/>
              <a:t>PBT</a:t>
            </a:r>
          </a:p>
        </p:txBody>
      </p:sp>
      <p:sp>
        <p:nvSpPr>
          <p:cNvPr id="6" name="TextBox 5">
            <a:extLst>
              <a:ext uri="{FF2B5EF4-FFF2-40B4-BE49-F238E27FC236}">
                <a16:creationId xmlns:a16="http://schemas.microsoft.com/office/drawing/2014/main" id="{487A3B82-BCB3-45F2-926B-58444D5391DE}"/>
              </a:ext>
            </a:extLst>
          </p:cNvPr>
          <p:cNvSpPr txBox="1"/>
          <p:nvPr/>
        </p:nvSpPr>
        <p:spPr>
          <a:xfrm>
            <a:off x="9360554" y="5924312"/>
            <a:ext cx="797859" cy="369332"/>
          </a:xfrm>
          <a:prstGeom prst="rect">
            <a:avLst/>
          </a:prstGeom>
          <a:noFill/>
        </p:spPr>
        <p:txBody>
          <a:bodyPr wrap="square" rtlCol="0">
            <a:spAutoFit/>
          </a:bodyPr>
          <a:lstStyle/>
          <a:p>
            <a:r>
              <a:rPr lang="en-US" dirty="0"/>
              <a:t>AdEx</a:t>
            </a:r>
          </a:p>
        </p:txBody>
      </p:sp>
      <p:sp>
        <p:nvSpPr>
          <p:cNvPr id="7" name="TextBox 6">
            <a:extLst>
              <a:ext uri="{FF2B5EF4-FFF2-40B4-BE49-F238E27FC236}">
                <a16:creationId xmlns:a16="http://schemas.microsoft.com/office/drawing/2014/main" id="{843CCB33-2D35-4425-B423-3460E589017D}"/>
              </a:ext>
            </a:extLst>
          </p:cNvPr>
          <p:cNvSpPr txBox="1"/>
          <p:nvPr/>
        </p:nvSpPr>
        <p:spPr>
          <a:xfrm>
            <a:off x="8444918" y="1543193"/>
            <a:ext cx="1360263" cy="369332"/>
          </a:xfrm>
          <a:prstGeom prst="rect">
            <a:avLst/>
          </a:prstGeom>
          <a:noFill/>
        </p:spPr>
        <p:txBody>
          <a:bodyPr wrap="square" rtlCol="0">
            <a:spAutoFit/>
          </a:bodyPr>
          <a:lstStyle/>
          <a:p>
            <a:r>
              <a:rPr lang="en-US" dirty="0"/>
              <a:t>Observed</a:t>
            </a:r>
          </a:p>
        </p:txBody>
      </p:sp>
      <p:sp>
        <p:nvSpPr>
          <p:cNvPr id="8" name="TextBox 7">
            <a:extLst>
              <a:ext uri="{FF2B5EF4-FFF2-40B4-BE49-F238E27FC236}">
                <a16:creationId xmlns:a16="http://schemas.microsoft.com/office/drawing/2014/main" id="{F35C1710-E722-476D-8F7E-EE974C95D713}"/>
              </a:ext>
            </a:extLst>
          </p:cNvPr>
          <p:cNvSpPr txBox="1"/>
          <p:nvPr/>
        </p:nvSpPr>
        <p:spPr>
          <a:xfrm>
            <a:off x="8377964" y="2690307"/>
            <a:ext cx="1281393" cy="369332"/>
          </a:xfrm>
          <a:prstGeom prst="rect">
            <a:avLst/>
          </a:prstGeom>
          <a:noFill/>
        </p:spPr>
        <p:txBody>
          <a:bodyPr wrap="square" rtlCol="0">
            <a:spAutoFit/>
          </a:bodyPr>
          <a:lstStyle/>
          <a:p>
            <a:r>
              <a:rPr lang="en-US" dirty="0"/>
              <a:t>Estimated</a:t>
            </a:r>
          </a:p>
        </p:txBody>
      </p:sp>
      <p:sp>
        <p:nvSpPr>
          <p:cNvPr id="9" name="TextBox 8">
            <a:extLst>
              <a:ext uri="{FF2B5EF4-FFF2-40B4-BE49-F238E27FC236}">
                <a16:creationId xmlns:a16="http://schemas.microsoft.com/office/drawing/2014/main" id="{D87781E6-58A8-4674-86F2-58A52FE44302}"/>
              </a:ext>
            </a:extLst>
          </p:cNvPr>
          <p:cNvSpPr txBox="1"/>
          <p:nvPr/>
        </p:nvSpPr>
        <p:spPr>
          <a:xfrm>
            <a:off x="4589929" y="4717459"/>
            <a:ext cx="1318502" cy="369332"/>
          </a:xfrm>
          <a:prstGeom prst="rect">
            <a:avLst/>
          </a:prstGeom>
          <a:noFill/>
        </p:spPr>
        <p:txBody>
          <a:bodyPr wrap="square" rtlCol="0">
            <a:spAutoFit/>
          </a:bodyPr>
          <a:lstStyle/>
          <a:p>
            <a:r>
              <a:rPr lang="en-US" dirty="0"/>
              <a:t>Observed</a:t>
            </a:r>
          </a:p>
        </p:txBody>
      </p:sp>
      <p:sp>
        <p:nvSpPr>
          <p:cNvPr id="10" name="TextBox 9">
            <a:extLst>
              <a:ext uri="{FF2B5EF4-FFF2-40B4-BE49-F238E27FC236}">
                <a16:creationId xmlns:a16="http://schemas.microsoft.com/office/drawing/2014/main" id="{BB345156-F2E8-4C09-8B0A-9E1A809C7D66}"/>
              </a:ext>
            </a:extLst>
          </p:cNvPr>
          <p:cNvSpPr txBox="1"/>
          <p:nvPr/>
        </p:nvSpPr>
        <p:spPr>
          <a:xfrm>
            <a:off x="3354253" y="3904359"/>
            <a:ext cx="1281393" cy="369332"/>
          </a:xfrm>
          <a:prstGeom prst="rect">
            <a:avLst/>
          </a:prstGeom>
          <a:noFill/>
        </p:spPr>
        <p:txBody>
          <a:bodyPr wrap="square" rtlCol="0">
            <a:spAutoFit/>
          </a:bodyPr>
          <a:lstStyle/>
          <a:p>
            <a:r>
              <a:rPr lang="en-US" dirty="0"/>
              <a:t>Estimated</a:t>
            </a:r>
          </a:p>
        </p:txBody>
      </p:sp>
      <p:sp>
        <p:nvSpPr>
          <p:cNvPr id="3" name="Oval 2">
            <a:extLst>
              <a:ext uri="{FF2B5EF4-FFF2-40B4-BE49-F238E27FC236}">
                <a16:creationId xmlns:a16="http://schemas.microsoft.com/office/drawing/2014/main" id="{1CFC80A0-F181-45CE-9F98-0CE6CDC8E86A}"/>
              </a:ext>
            </a:extLst>
          </p:cNvPr>
          <p:cNvSpPr/>
          <p:nvPr/>
        </p:nvSpPr>
        <p:spPr>
          <a:xfrm>
            <a:off x="8355105" y="2734235"/>
            <a:ext cx="45719" cy="4571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B6DAD840-FAFD-4D10-899A-0B97C966E96D}"/>
              </a:ext>
            </a:extLst>
          </p:cNvPr>
          <p:cNvCxnSpPr>
            <a:cxnSpLocks/>
          </p:cNvCxnSpPr>
          <p:nvPr/>
        </p:nvCxnSpPr>
        <p:spPr>
          <a:xfrm>
            <a:off x="4612787" y="4226411"/>
            <a:ext cx="22859" cy="53832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7" name="Connector: Curved 16">
            <a:extLst>
              <a:ext uri="{FF2B5EF4-FFF2-40B4-BE49-F238E27FC236}">
                <a16:creationId xmlns:a16="http://schemas.microsoft.com/office/drawing/2014/main" id="{5AD0EDFD-A68F-4A40-9651-AB9292F3CA53}"/>
              </a:ext>
            </a:extLst>
          </p:cNvPr>
          <p:cNvCxnSpPr>
            <a:cxnSpLocks/>
          </p:cNvCxnSpPr>
          <p:nvPr/>
        </p:nvCxnSpPr>
        <p:spPr>
          <a:xfrm>
            <a:off x="4635646" y="4489529"/>
            <a:ext cx="1479404" cy="27204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7">
            <a:extLst>
              <a:ext uri="{FF2B5EF4-FFF2-40B4-BE49-F238E27FC236}">
                <a16:creationId xmlns:a16="http://schemas.microsoft.com/office/drawing/2014/main" id="{0199B621-F87C-43B5-8727-0AF8549EB7F5}"/>
              </a:ext>
            </a:extLst>
          </p:cNvPr>
          <p:cNvSpPr txBox="1"/>
          <p:nvPr/>
        </p:nvSpPr>
        <p:spPr>
          <a:xfrm>
            <a:off x="6031285" y="4554849"/>
            <a:ext cx="1281393" cy="3693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dirty="0"/>
              <a:t>Deviation</a:t>
            </a:r>
          </a:p>
        </p:txBody>
      </p:sp>
      <p:cxnSp>
        <p:nvCxnSpPr>
          <p:cNvPr id="14" name="Straight Arrow Connector 13">
            <a:extLst>
              <a:ext uri="{FF2B5EF4-FFF2-40B4-BE49-F238E27FC236}">
                <a16:creationId xmlns:a16="http://schemas.microsoft.com/office/drawing/2014/main" id="{748E6756-7808-4643-9050-FD0971DD00F0}"/>
              </a:ext>
            </a:extLst>
          </p:cNvPr>
          <p:cNvCxnSpPr>
            <a:cxnSpLocks/>
          </p:cNvCxnSpPr>
          <p:nvPr/>
        </p:nvCxnSpPr>
        <p:spPr>
          <a:xfrm flipV="1">
            <a:off x="8377964" y="1778794"/>
            <a:ext cx="0" cy="95544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6" name="Connector: Curved 15">
            <a:extLst>
              <a:ext uri="{FF2B5EF4-FFF2-40B4-BE49-F238E27FC236}">
                <a16:creationId xmlns:a16="http://schemas.microsoft.com/office/drawing/2014/main" id="{46CB9527-B0F7-482D-8BF7-6BF76421111E}"/>
              </a:ext>
            </a:extLst>
          </p:cNvPr>
          <p:cNvCxnSpPr>
            <a:cxnSpLocks/>
          </p:cNvCxnSpPr>
          <p:nvPr/>
        </p:nvCxnSpPr>
        <p:spPr>
          <a:xfrm rot="10800000" flipV="1">
            <a:off x="7608095" y="2043113"/>
            <a:ext cx="747015" cy="282012"/>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7">
            <a:extLst>
              <a:ext uri="{FF2B5EF4-FFF2-40B4-BE49-F238E27FC236}">
                <a16:creationId xmlns:a16="http://schemas.microsoft.com/office/drawing/2014/main" id="{DCC0AEBE-B520-4320-9770-2F9FF69A078C}"/>
              </a:ext>
            </a:extLst>
          </p:cNvPr>
          <p:cNvSpPr txBox="1"/>
          <p:nvPr/>
        </p:nvSpPr>
        <p:spPr>
          <a:xfrm>
            <a:off x="6326704" y="2140459"/>
            <a:ext cx="1355490" cy="3693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dirty="0"/>
              <a:t>Deviation</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A03206E-D491-40FF-9AB8-70774E90F5DB}"/>
                  </a:ext>
                </a:extLst>
              </p:cNvPr>
              <p:cNvSpPr txBox="1"/>
              <p:nvPr/>
            </p:nvSpPr>
            <p:spPr>
              <a:xfrm>
                <a:off x="6206721" y="690416"/>
                <a:ext cx="193322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𝑌</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1</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𝑖</m:t>
                          </m:r>
                        </m:sub>
                      </m:sSub>
                    </m:oMath>
                  </m:oMathPara>
                </a14:m>
                <a:endParaRPr lang="en-US" dirty="0"/>
              </a:p>
            </p:txBody>
          </p:sp>
        </mc:Choice>
        <mc:Fallback xmlns="">
          <p:sp>
            <p:nvSpPr>
              <p:cNvPr id="11" name="TextBox 10">
                <a:extLst>
                  <a:ext uri="{FF2B5EF4-FFF2-40B4-BE49-F238E27FC236}">
                    <a16:creationId xmlns:a16="http://schemas.microsoft.com/office/drawing/2014/main" id="{EA03206E-D491-40FF-9AB8-70774E90F5DB}"/>
                  </a:ext>
                </a:extLst>
              </p:cNvPr>
              <p:cNvSpPr txBox="1">
                <a:spLocks noRot="1" noChangeAspect="1" noMove="1" noResize="1" noEditPoints="1" noAdjustHandles="1" noChangeArrowheads="1" noChangeShapeType="1" noTextEdit="1"/>
              </p:cNvSpPr>
              <p:nvPr/>
            </p:nvSpPr>
            <p:spPr>
              <a:xfrm>
                <a:off x="6206721" y="690416"/>
                <a:ext cx="1933222" cy="276999"/>
              </a:xfrm>
              <a:prstGeom prst="rect">
                <a:avLst/>
              </a:prstGeom>
              <a:blipFill>
                <a:blip r:embed="rId3"/>
                <a:stretch>
                  <a:fillRect l="-1893" r="-946" b="-217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5AB27C49-E7BC-438C-8814-96F9508B9922}"/>
                  </a:ext>
                </a:extLst>
              </p:cNvPr>
              <p:cNvSpPr txBox="1"/>
              <p:nvPr/>
            </p:nvSpPr>
            <p:spPr>
              <a:xfrm>
                <a:off x="7823922" y="3873933"/>
                <a:ext cx="1475789" cy="2844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𝑌</m:t>
                              </m:r>
                            </m:e>
                          </m:acc>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1</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𝑖</m:t>
                          </m:r>
                        </m:sub>
                      </m:sSub>
                    </m:oMath>
                  </m:oMathPara>
                </a14:m>
                <a:endParaRPr lang="en-US" dirty="0"/>
              </a:p>
            </p:txBody>
          </p:sp>
        </mc:Choice>
        <mc:Fallback xmlns="">
          <p:sp>
            <p:nvSpPr>
              <p:cNvPr id="19" name="TextBox 18">
                <a:extLst>
                  <a:ext uri="{FF2B5EF4-FFF2-40B4-BE49-F238E27FC236}">
                    <a16:creationId xmlns:a16="http://schemas.microsoft.com/office/drawing/2014/main" id="{5AB27C49-E7BC-438C-8814-96F9508B9922}"/>
                  </a:ext>
                </a:extLst>
              </p:cNvPr>
              <p:cNvSpPr txBox="1">
                <a:spLocks noRot="1" noChangeAspect="1" noMove="1" noResize="1" noEditPoints="1" noAdjustHandles="1" noChangeArrowheads="1" noChangeShapeType="1" noTextEdit="1"/>
              </p:cNvSpPr>
              <p:nvPr/>
            </p:nvSpPr>
            <p:spPr>
              <a:xfrm>
                <a:off x="7823922" y="3873933"/>
                <a:ext cx="1475789" cy="284437"/>
              </a:xfrm>
              <a:prstGeom prst="rect">
                <a:avLst/>
              </a:prstGeom>
              <a:blipFill>
                <a:blip r:embed="rId4"/>
                <a:stretch>
                  <a:fillRect l="-2881" t="-14894" r="-823" b="-21277"/>
                </a:stretch>
              </a:blipFill>
            </p:spPr>
            <p:txBody>
              <a:bodyPr/>
              <a:lstStyle/>
              <a:p>
                <a:r>
                  <a:rPr lang="en-US">
                    <a:noFill/>
                  </a:rPr>
                  <a:t> </a:t>
                </a:r>
              </a:p>
            </p:txBody>
          </p:sp>
        </mc:Fallback>
      </mc:AlternateContent>
      <p:cxnSp>
        <p:nvCxnSpPr>
          <p:cNvPr id="15" name="Connector: Curved 14">
            <a:extLst>
              <a:ext uri="{FF2B5EF4-FFF2-40B4-BE49-F238E27FC236}">
                <a16:creationId xmlns:a16="http://schemas.microsoft.com/office/drawing/2014/main" id="{3749CAEB-B766-4FEF-91EB-4AFB4A2335C6}"/>
              </a:ext>
            </a:extLst>
          </p:cNvPr>
          <p:cNvCxnSpPr>
            <a:cxnSpLocks/>
            <a:endCxn id="11" idx="1"/>
          </p:cNvCxnSpPr>
          <p:nvPr/>
        </p:nvCxnSpPr>
        <p:spPr>
          <a:xfrm rot="10800000">
            <a:off x="6206722" y="828917"/>
            <a:ext cx="2085227" cy="868263"/>
          </a:xfrm>
          <a:prstGeom prst="curvedConnector3">
            <a:avLst>
              <a:gd name="adj1" fmla="val 110963"/>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or: Curved 22">
            <a:extLst>
              <a:ext uri="{FF2B5EF4-FFF2-40B4-BE49-F238E27FC236}">
                <a16:creationId xmlns:a16="http://schemas.microsoft.com/office/drawing/2014/main" id="{F7236A6E-45D1-4089-9279-2F46A3D3EEDB}"/>
              </a:ext>
            </a:extLst>
          </p:cNvPr>
          <p:cNvCxnSpPr>
            <a:cxnSpLocks/>
            <a:stCxn id="3" idx="3"/>
            <a:endCxn id="19" idx="1"/>
          </p:cNvCxnSpPr>
          <p:nvPr/>
        </p:nvCxnSpPr>
        <p:spPr>
          <a:xfrm rot="5400000">
            <a:off x="7471415" y="3125766"/>
            <a:ext cx="1242893" cy="537878"/>
          </a:xfrm>
          <a:prstGeom prst="curvedConnector4">
            <a:avLst>
              <a:gd name="adj1" fmla="val 44009"/>
              <a:gd name="adj2" fmla="val 142500"/>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5">
            <p14:nvContentPartPr>
              <p14:cNvPr id="13" name="Ink 12">
                <a:extLst>
                  <a:ext uri="{FF2B5EF4-FFF2-40B4-BE49-F238E27FC236}">
                    <a16:creationId xmlns:a16="http://schemas.microsoft.com/office/drawing/2014/main" id="{2C919D99-E266-8A0E-4447-1758B7B36DF9}"/>
                  </a:ext>
                </a:extLst>
              </p14:cNvPr>
              <p14:cNvContentPartPr/>
              <p14:nvPr/>
            </p14:nvContentPartPr>
            <p14:xfrm>
              <a:off x="2011680" y="594360"/>
              <a:ext cx="9544320" cy="6098400"/>
            </p14:xfrm>
          </p:contentPart>
        </mc:Choice>
        <mc:Fallback xmlns="">
          <p:pic>
            <p:nvPicPr>
              <p:cNvPr id="13" name="Ink 12">
                <a:extLst>
                  <a:ext uri="{FF2B5EF4-FFF2-40B4-BE49-F238E27FC236}">
                    <a16:creationId xmlns:a16="http://schemas.microsoft.com/office/drawing/2014/main" id="{2C919D99-E266-8A0E-4447-1758B7B36DF9}"/>
                  </a:ext>
                </a:extLst>
              </p:cNvPr>
              <p:cNvPicPr/>
              <p:nvPr/>
            </p:nvPicPr>
            <p:blipFill>
              <a:blip r:embed="rId6"/>
              <a:stretch>
                <a:fillRect/>
              </a:stretch>
            </p:blipFill>
            <p:spPr>
              <a:xfrm>
                <a:off x="2002320" y="585000"/>
                <a:ext cx="9563040" cy="6117120"/>
              </a:xfrm>
              <a:prstGeom prst="rect">
                <a:avLst/>
              </a:prstGeom>
            </p:spPr>
          </p:pic>
        </mc:Fallback>
      </mc:AlternateContent>
    </p:spTree>
    <p:extLst>
      <p:ext uri="{BB962C8B-B14F-4D97-AF65-F5344CB8AC3E}">
        <p14:creationId xmlns:p14="http://schemas.microsoft.com/office/powerpoint/2010/main" val="1692231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2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22" presetClass="entr" presetSubtype="4"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down)">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p:bldP spid="9" grpId="0"/>
      <p:bldP spid="10" grpId="0"/>
      <p:bldP spid="3" grpId="0" animBg="1"/>
      <p:bldP spid="18" grpId="0"/>
      <p:bldP spid="22" grpId="0"/>
      <p:bldP spid="11"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1676400" y="0"/>
            <a:ext cx="8839200" cy="838200"/>
          </a:xfrm>
        </p:spPr>
        <p:txBody>
          <a:bodyPr/>
          <a:lstStyle/>
          <a:p>
            <a:pPr eaLnBrk="1" hangingPunct="1"/>
            <a:r>
              <a:rPr lang="en-US" altLang="en-US" dirty="0">
                <a:ea typeface="ＭＳ Ｐゴシック" charset="-128"/>
              </a:rPr>
              <a:t>Choosing the Right Line</a:t>
            </a:r>
          </a:p>
        </p:txBody>
      </p:sp>
      <p:sp>
        <p:nvSpPr>
          <p:cNvPr id="23555" name="Slide Number Placeholder 5"/>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base" hangingPunct="1">
              <a:spcBef>
                <a:spcPct val="0"/>
              </a:spcBef>
              <a:spcAft>
                <a:spcPct val="0"/>
              </a:spcAft>
            </a:pPr>
            <a:fld id="{26E31A00-081D-9D48-B9A6-ED06A101E7D8}" type="slidenum">
              <a:rPr lang="en-US" altLang="en-US" sz="1200">
                <a:solidFill>
                  <a:schemeClr val="bg1"/>
                </a:solidFill>
                <a:latin typeface="Calibri" charset="0"/>
              </a:rPr>
              <a:pPr eaLnBrk="1" fontAlgn="base" hangingPunct="1">
                <a:spcBef>
                  <a:spcPct val="0"/>
                </a:spcBef>
                <a:spcAft>
                  <a:spcPct val="0"/>
                </a:spcAft>
              </a:pPr>
              <a:t>17</a:t>
            </a:fld>
            <a:endParaRPr lang="en-US" altLang="en-US" sz="1200">
              <a:solidFill>
                <a:schemeClr val="bg1"/>
              </a:solidFill>
              <a:latin typeface="Calibri" charset="0"/>
            </a:endParaRPr>
          </a:p>
        </p:txBody>
      </p:sp>
      <mc:AlternateContent xmlns:mc="http://schemas.openxmlformats.org/markup-compatibility/2006" xmlns:a14="http://schemas.microsoft.com/office/drawing/2010/main">
        <mc:Choice Requires="a14">
          <p:sp>
            <p:nvSpPr>
              <p:cNvPr id="23556" name="Rectangle 3"/>
              <p:cNvSpPr>
                <a:spLocks noGrp="1" noChangeArrowheads="1"/>
              </p:cNvSpPr>
              <p:nvPr>
                <p:ph type="body" sz="half" idx="4294967295"/>
              </p:nvPr>
            </p:nvSpPr>
            <p:spPr>
              <a:xfrm>
                <a:off x="1547446" y="1362635"/>
                <a:ext cx="10339753" cy="5138198"/>
              </a:xfrm>
            </p:spPr>
            <p:txBody>
              <a:bodyPr wrap="none" spcCol="144000">
                <a:normAutofit fontScale="77500" lnSpcReduction="20000"/>
              </a:bodyPr>
              <a:lstStyle/>
              <a:p>
                <a:pPr>
                  <a:lnSpc>
                    <a:spcPct val="90000"/>
                  </a:lnSpc>
                </a:pPr>
                <a:r>
                  <a:rPr lang="en-US" altLang="en-US" sz="2800" dirty="0">
                    <a:ea typeface="ＭＳ Ｐゴシック" charset="-128"/>
                  </a:rPr>
                  <a:t>The error in estimation is given by:</a:t>
                </a:r>
                <a:endParaRPr lang="en-US" altLang="en-US" sz="2800" kern="0" dirty="0">
                  <a:ea typeface="ＭＳ Ｐゴシック" charset="-128"/>
                </a:endParaRPr>
              </a:p>
              <a:p>
                <a:pPr eaLnBrk="1" hangingPunct="1">
                  <a:lnSpc>
                    <a:spcPct val="90000"/>
                  </a:lnSpc>
                </a:pPr>
                <a:endParaRPr lang="en-US" altLang="en-US" sz="2400" dirty="0">
                  <a:ea typeface="ＭＳ Ｐゴシック" charset="-128"/>
                </a:endParaRPr>
              </a:p>
              <a:p>
                <a:pPr>
                  <a:lnSpc>
                    <a:spcPct val="90000"/>
                  </a:lnSpc>
                </a:pPr>
                <a14:m>
                  <m:oMath xmlns:m="http://schemas.openxmlformats.org/officeDocument/2006/math">
                    <m:sSub>
                      <m:sSubPr>
                        <m:ctrlPr>
                          <a:rPr lang="en-US" altLang="en-US" sz="2800" i="1" smtClean="0">
                            <a:latin typeface="Cambria Math" panose="02040503050406030204" pitchFamily="18" charset="0"/>
                            <a:ea typeface="ＭＳ Ｐゴシック" charset="-128"/>
                          </a:rPr>
                        </m:ctrlPr>
                      </m:sSubPr>
                      <m:e>
                        <m:r>
                          <a:rPr lang="en-IN" altLang="en-US" sz="2800" b="0" i="1" smtClean="0">
                            <a:latin typeface="Cambria Math" panose="02040503050406030204" pitchFamily="18" charset="0"/>
                            <a:ea typeface="ＭＳ Ｐゴシック" charset="-128"/>
                          </a:rPr>
                          <m:t>𝑒</m:t>
                        </m:r>
                      </m:e>
                      <m:sub>
                        <m:r>
                          <a:rPr lang="en-IN" altLang="en-US" sz="2800" b="0" i="1" smtClean="0">
                            <a:latin typeface="Cambria Math" panose="02040503050406030204" pitchFamily="18" charset="0"/>
                            <a:ea typeface="ＭＳ Ｐゴシック" charset="-128"/>
                          </a:rPr>
                          <m:t>𝑖</m:t>
                        </m:r>
                      </m:sub>
                    </m:sSub>
                    <m:r>
                      <a:rPr lang="en-IN" altLang="en-US" sz="2800" b="0" i="1" smtClean="0">
                        <a:latin typeface="Cambria Math" panose="02040503050406030204" pitchFamily="18" charset="0"/>
                        <a:ea typeface="ＭＳ Ｐゴシック" charset="-128"/>
                      </a:rPr>
                      <m:t>=</m:t>
                    </m:r>
                    <m:sSub>
                      <m:sSubPr>
                        <m:ctrlPr>
                          <a:rPr lang="en-IN" altLang="en-US" sz="2800" b="0" i="1" smtClean="0">
                            <a:latin typeface="Cambria Math" panose="02040503050406030204" pitchFamily="18" charset="0"/>
                            <a:ea typeface="ＭＳ Ｐゴシック" charset="-128"/>
                          </a:rPr>
                        </m:ctrlPr>
                      </m:sSubPr>
                      <m:e>
                        <m:r>
                          <a:rPr lang="en-IN" altLang="en-US" sz="2800" b="0" i="1" smtClean="0">
                            <a:latin typeface="Cambria Math" panose="02040503050406030204" pitchFamily="18" charset="0"/>
                            <a:ea typeface="ＭＳ Ｐゴシック" charset="-128"/>
                          </a:rPr>
                          <m:t>𝑌</m:t>
                        </m:r>
                      </m:e>
                      <m:sub>
                        <m:r>
                          <a:rPr lang="en-IN" altLang="en-US" sz="2800" b="0" i="1" smtClean="0">
                            <a:latin typeface="Cambria Math" panose="02040503050406030204" pitchFamily="18" charset="0"/>
                            <a:ea typeface="ＭＳ Ｐゴシック" charset="-128"/>
                          </a:rPr>
                          <m:t>𝑖</m:t>
                        </m:r>
                      </m:sub>
                    </m:sSub>
                    <m:r>
                      <a:rPr lang="en-IN" altLang="en-US" sz="2800" b="0" i="1" smtClean="0">
                        <a:latin typeface="Cambria Math" panose="02040503050406030204" pitchFamily="18" charset="0"/>
                        <a:ea typeface="ＭＳ Ｐゴシック" charset="-128"/>
                      </a:rPr>
                      <m:t>−</m:t>
                    </m:r>
                    <m:sSub>
                      <m:sSubPr>
                        <m:ctrlPr>
                          <a:rPr lang="en-IN" altLang="en-US" sz="2800" b="0" i="1" smtClean="0">
                            <a:latin typeface="Cambria Math" panose="02040503050406030204" pitchFamily="18" charset="0"/>
                            <a:ea typeface="ＭＳ Ｐゴシック" charset="-128"/>
                          </a:rPr>
                        </m:ctrlPr>
                      </m:sSubPr>
                      <m:e>
                        <m:acc>
                          <m:accPr>
                            <m:chr m:val="̂"/>
                            <m:ctrlPr>
                              <a:rPr lang="en-IN" altLang="en-US" sz="2800" b="0" i="1" smtClean="0">
                                <a:latin typeface="Cambria Math" panose="02040503050406030204" pitchFamily="18" charset="0"/>
                                <a:ea typeface="ＭＳ Ｐゴシック" charset="-128"/>
                              </a:rPr>
                            </m:ctrlPr>
                          </m:accPr>
                          <m:e>
                            <m:r>
                              <a:rPr lang="en-IN" altLang="en-US" sz="2800" b="0" i="1" smtClean="0">
                                <a:latin typeface="Cambria Math" panose="02040503050406030204" pitchFamily="18" charset="0"/>
                                <a:ea typeface="ＭＳ Ｐゴシック" charset="-128"/>
                              </a:rPr>
                              <m:t>𝑌</m:t>
                            </m:r>
                          </m:e>
                        </m:acc>
                      </m:e>
                      <m:sub>
                        <m:r>
                          <a:rPr lang="en-IN" altLang="en-US" sz="2800" b="0" i="1" smtClean="0">
                            <a:latin typeface="Cambria Math" panose="02040503050406030204" pitchFamily="18" charset="0"/>
                            <a:ea typeface="ＭＳ Ｐゴシック" charset="-128"/>
                          </a:rPr>
                          <m:t>𝑖</m:t>
                        </m:r>
                      </m:sub>
                    </m:sSub>
                    <m:r>
                      <a:rPr lang="en-IN" altLang="en-US" sz="2800" b="0" i="1" smtClean="0">
                        <a:latin typeface="Cambria Math" panose="02040503050406030204" pitchFamily="18" charset="0"/>
                        <a:ea typeface="ＭＳ Ｐゴシック" charset="-128"/>
                      </a:rPr>
                      <m:t>=</m:t>
                    </m:r>
                    <m:sSub>
                      <m:sSubPr>
                        <m:ctrlPr>
                          <a:rPr lang="en-IN" altLang="en-US" sz="2800" b="0" i="1" smtClean="0">
                            <a:latin typeface="Cambria Math" panose="02040503050406030204" pitchFamily="18" charset="0"/>
                            <a:ea typeface="ＭＳ Ｐゴシック" charset="-128"/>
                          </a:rPr>
                        </m:ctrlPr>
                      </m:sSubPr>
                      <m:e>
                        <m:r>
                          <a:rPr lang="en-IN" altLang="en-US" sz="2800" b="0" i="1" smtClean="0">
                            <a:latin typeface="Cambria Math" panose="02040503050406030204" pitchFamily="18" charset="0"/>
                            <a:ea typeface="ＭＳ Ｐゴシック" charset="-128"/>
                          </a:rPr>
                          <m:t>𝑌</m:t>
                        </m:r>
                      </m:e>
                      <m:sub>
                        <m:r>
                          <a:rPr lang="en-IN" altLang="en-US" sz="2800" b="0" i="1" smtClean="0">
                            <a:latin typeface="Cambria Math" panose="02040503050406030204" pitchFamily="18" charset="0"/>
                            <a:ea typeface="ＭＳ Ｐゴシック" charset="-128"/>
                          </a:rPr>
                          <m:t>𝑖</m:t>
                        </m:r>
                      </m:sub>
                    </m:sSub>
                    <m:r>
                      <a:rPr lang="en-IN" altLang="en-US" sz="2800" b="0" i="1" smtClean="0">
                        <a:latin typeface="Cambria Math" panose="02040503050406030204" pitchFamily="18" charset="0"/>
                        <a:ea typeface="ＭＳ Ｐゴシック" charset="-128"/>
                      </a:rPr>
                      <m:t>−</m:t>
                    </m:r>
                    <m:d>
                      <m:dPr>
                        <m:ctrlPr>
                          <a:rPr lang="en-IN" altLang="en-US" sz="2800" b="0" i="1" smtClean="0">
                            <a:latin typeface="Cambria Math" panose="02040503050406030204" pitchFamily="18" charset="0"/>
                            <a:ea typeface="ＭＳ Ｐゴシック" charset="-128"/>
                          </a:rPr>
                        </m:ctrlPr>
                      </m:dPr>
                      <m:e>
                        <m:sSub>
                          <m:sSubPr>
                            <m:ctrlPr>
                              <a:rPr lang="en-IN" altLang="en-US" sz="2800" b="0" i="1" smtClean="0">
                                <a:latin typeface="Cambria Math" panose="02040503050406030204" pitchFamily="18" charset="0"/>
                                <a:ea typeface="ＭＳ Ｐゴシック" charset="-128"/>
                              </a:rPr>
                            </m:ctrlPr>
                          </m:sSubPr>
                          <m:e>
                            <m:r>
                              <a:rPr lang="en-IN" altLang="en-US" sz="2800" b="0" i="1" smtClean="0">
                                <a:latin typeface="Cambria Math" panose="02040503050406030204" pitchFamily="18" charset="0"/>
                                <a:ea typeface="ＭＳ Ｐゴシック" charset="-128"/>
                              </a:rPr>
                              <m:t>𝑏</m:t>
                            </m:r>
                          </m:e>
                          <m:sub>
                            <m:r>
                              <a:rPr lang="en-IN" altLang="en-US" sz="2800" b="0" i="1" smtClean="0">
                                <a:latin typeface="Cambria Math" panose="02040503050406030204" pitchFamily="18" charset="0"/>
                                <a:ea typeface="ＭＳ Ｐゴシック" charset="-128"/>
                              </a:rPr>
                              <m:t>0</m:t>
                            </m:r>
                          </m:sub>
                        </m:sSub>
                        <m:r>
                          <a:rPr lang="en-IN" altLang="en-US" sz="2800" b="0" i="1" smtClean="0">
                            <a:latin typeface="Cambria Math" panose="02040503050406030204" pitchFamily="18" charset="0"/>
                            <a:ea typeface="ＭＳ Ｐゴシック" charset="-128"/>
                          </a:rPr>
                          <m:t>+</m:t>
                        </m:r>
                        <m:sSub>
                          <m:sSubPr>
                            <m:ctrlPr>
                              <a:rPr lang="en-IN" altLang="en-US" sz="2800" b="0" i="1" smtClean="0">
                                <a:latin typeface="Cambria Math" panose="02040503050406030204" pitchFamily="18" charset="0"/>
                                <a:ea typeface="ＭＳ Ｐゴシック" charset="-128"/>
                              </a:rPr>
                            </m:ctrlPr>
                          </m:sSubPr>
                          <m:e>
                            <m:r>
                              <a:rPr lang="en-IN" altLang="en-US" sz="2800" b="0" i="1" smtClean="0">
                                <a:latin typeface="Cambria Math" panose="02040503050406030204" pitchFamily="18" charset="0"/>
                                <a:ea typeface="ＭＳ Ｐゴシック" charset="-128"/>
                              </a:rPr>
                              <m:t>𝑏</m:t>
                            </m:r>
                          </m:e>
                          <m:sub>
                            <m:r>
                              <a:rPr lang="en-IN" altLang="en-US" sz="2800" b="0" i="1" smtClean="0">
                                <a:latin typeface="Cambria Math" panose="02040503050406030204" pitchFamily="18" charset="0"/>
                                <a:ea typeface="ＭＳ Ｐゴシック" charset="-128"/>
                              </a:rPr>
                              <m:t>1</m:t>
                            </m:r>
                          </m:sub>
                        </m:sSub>
                        <m:sSub>
                          <m:sSubPr>
                            <m:ctrlPr>
                              <a:rPr lang="en-IN" altLang="en-US" sz="2800" b="0" i="1" smtClean="0">
                                <a:latin typeface="Cambria Math" panose="02040503050406030204" pitchFamily="18" charset="0"/>
                                <a:ea typeface="ＭＳ Ｐゴシック" charset="-128"/>
                              </a:rPr>
                            </m:ctrlPr>
                          </m:sSubPr>
                          <m:e>
                            <m:r>
                              <a:rPr lang="en-IN" altLang="en-US" sz="2800" b="0" i="1" smtClean="0">
                                <a:latin typeface="Cambria Math" panose="02040503050406030204" pitchFamily="18" charset="0"/>
                                <a:ea typeface="ＭＳ Ｐゴシック" charset="-128"/>
                              </a:rPr>
                              <m:t>𝑋</m:t>
                            </m:r>
                          </m:e>
                          <m:sub>
                            <m:r>
                              <a:rPr lang="en-IN" altLang="en-US" sz="2800" b="0" i="1" smtClean="0">
                                <a:latin typeface="Cambria Math" panose="02040503050406030204" pitchFamily="18" charset="0"/>
                                <a:ea typeface="ＭＳ Ｐゴシック" charset="-128"/>
                              </a:rPr>
                              <m:t>𝑖</m:t>
                            </m:r>
                          </m:sub>
                        </m:sSub>
                      </m:e>
                    </m:d>
                  </m:oMath>
                </a14:m>
                <a:endParaRPr lang="en-US" altLang="en-US" sz="2800" dirty="0">
                  <a:ea typeface="ＭＳ Ｐゴシック" charset="-128"/>
                </a:endParaRPr>
              </a:p>
              <a:p>
                <a:pPr eaLnBrk="1" hangingPunct="1">
                  <a:lnSpc>
                    <a:spcPct val="90000"/>
                  </a:lnSpc>
                </a:pPr>
                <a:endParaRPr lang="en-US" altLang="en-US" sz="2400" dirty="0">
                  <a:ea typeface="ＭＳ Ｐゴシック" charset="-128"/>
                </a:endParaRPr>
              </a:p>
              <a:p>
                <a:pPr eaLnBrk="1" hangingPunct="1">
                  <a:lnSpc>
                    <a:spcPct val="90000"/>
                  </a:lnSpc>
                </a:pPr>
                <a:r>
                  <a:rPr lang="en-US" altLang="en-US" sz="2800" dirty="0">
                    <a:ea typeface="ＭＳ Ｐゴシック" charset="-128"/>
                  </a:rPr>
                  <a:t>The </a:t>
                </a:r>
                <a:r>
                  <a:rPr lang="en-US" altLang="en-US" sz="2800" i="1" dirty="0">
                    <a:ea typeface="ＭＳ Ｐゴシック" charset="-128"/>
                  </a:rPr>
                  <a:t>e</a:t>
                </a:r>
                <a:r>
                  <a:rPr lang="en-US" altLang="en-US" sz="2800" i="1" baseline="-25000" dirty="0">
                    <a:ea typeface="ＭＳ Ｐゴシック" charset="-128"/>
                  </a:rPr>
                  <a:t>i</a:t>
                </a:r>
                <a:r>
                  <a:rPr lang="en-US" altLang="en-US" sz="2800" dirty="0">
                    <a:ea typeface="ＭＳ Ｐゴシック" charset="-128"/>
                  </a:rPr>
                  <a:t>  are called the </a:t>
                </a:r>
                <a:r>
                  <a:rPr lang="en-US" altLang="en-US" sz="2800" dirty="0">
                    <a:solidFill>
                      <a:srgbClr val="0000FF"/>
                    </a:solidFill>
                    <a:ea typeface="ＭＳ Ｐゴシック" charset="-128"/>
                  </a:rPr>
                  <a:t>residuals</a:t>
                </a:r>
              </a:p>
              <a:p>
                <a:pPr eaLnBrk="1" hangingPunct="1">
                  <a:lnSpc>
                    <a:spcPct val="90000"/>
                  </a:lnSpc>
                </a:pPr>
                <a:endParaRPr lang="en-US" altLang="en-US" sz="2400" dirty="0">
                  <a:ea typeface="ＭＳ Ｐゴシック" charset="-128"/>
                </a:endParaRPr>
              </a:p>
              <a:p>
                <a:pPr eaLnBrk="1" hangingPunct="1">
                  <a:lnSpc>
                    <a:spcPct val="90000"/>
                  </a:lnSpc>
                </a:pPr>
                <a:r>
                  <a:rPr lang="en-US" altLang="en-US" sz="2800" dirty="0">
                    <a:ea typeface="ＭＳ Ｐゴシック" charset="-128"/>
                  </a:rPr>
                  <a:t>Choose </a:t>
                </a:r>
                <a:r>
                  <a:rPr lang="en-US" altLang="en-US" sz="2800" i="1" dirty="0">
                    <a:ea typeface="ＭＳ Ｐゴシック" charset="-128"/>
                  </a:rPr>
                  <a:t>b</a:t>
                </a:r>
                <a:r>
                  <a:rPr lang="en-US" altLang="en-US" sz="2800" i="1" baseline="-25000" dirty="0">
                    <a:ea typeface="ＭＳ Ｐゴシック" charset="-128"/>
                  </a:rPr>
                  <a:t>0 </a:t>
                </a:r>
                <a:r>
                  <a:rPr lang="en-US" altLang="en-US" sz="2800" dirty="0">
                    <a:ea typeface="ＭＳ Ｐゴシック" charset="-128"/>
                  </a:rPr>
                  <a:t>and</a:t>
                </a:r>
                <a:r>
                  <a:rPr lang="en-US" altLang="en-US" sz="2800" i="1" dirty="0">
                    <a:ea typeface="ＭＳ Ｐゴシック" charset="-128"/>
                  </a:rPr>
                  <a:t> b</a:t>
                </a:r>
                <a:r>
                  <a:rPr lang="en-US" altLang="en-US" sz="2800" i="1" baseline="-25000" dirty="0">
                    <a:ea typeface="ＭＳ Ｐゴシック" charset="-128"/>
                  </a:rPr>
                  <a:t>1</a:t>
                </a:r>
                <a:r>
                  <a:rPr lang="en-US" altLang="en-US" sz="2800" dirty="0">
                    <a:ea typeface="ＭＳ Ｐゴシック" charset="-128"/>
                  </a:rPr>
                  <a:t> such that they minimize the </a:t>
                </a:r>
                <a:r>
                  <a:rPr lang="en-US" altLang="en-US" sz="2800" dirty="0">
                    <a:solidFill>
                      <a:srgbClr val="0000FF"/>
                    </a:solidFill>
                    <a:ea typeface="ＭＳ Ｐゴシック" charset="-128"/>
                  </a:rPr>
                  <a:t>sum of squared residuals</a:t>
                </a:r>
              </a:p>
              <a:p>
                <a:pPr eaLnBrk="1" hangingPunct="1">
                  <a:lnSpc>
                    <a:spcPct val="90000"/>
                  </a:lnSpc>
                </a:pPr>
                <a:endParaRPr lang="en-US" altLang="en-US" sz="2400" dirty="0">
                  <a:ea typeface="ＭＳ Ｐゴシック" charset="-128"/>
                </a:endParaRPr>
              </a:p>
              <a:p>
                <a:pPr eaLnBrk="1" hangingPunct="1">
                  <a:lnSpc>
                    <a:spcPct val="90000"/>
                  </a:lnSpc>
                </a:pPr>
                <a:endParaRPr lang="en-US" altLang="en-US" sz="2400" dirty="0">
                  <a:ea typeface="ＭＳ Ｐゴシック" charset="-128"/>
                </a:endParaRPr>
              </a:p>
              <a:p>
                <a:pPr eaLnBrk="1" hangingPunct="1">
                  <a:lnSpc>
                    <a:spcPct val="90000"/>
                  </a:lnSpc>
                </a:pPr>
                <a:endParaRPr lang="en-US" altLang="en-US" sz="2400" dirty="0">
                  <a:ea typeface="ＭＳ Ｐゴシック" charset="-128"/>
                </a:endParaRPr>
              </a:p>
              <a:p>
                <a:pPr eaLnBrk="1" hangingPunct="1">
                  <a:lnSpc>
                    <a:spcPct val="90000"/>
                  </a:lnSpc>
                </a:pPr>
                <a:endParaRPr lang="en-US" altLang="en-US" sz="2400" dirty="0">
                  <a:ea typeface="ＭＳ Ｐゴシック" charset="-128"/>
                </a:endParaRPr>
              </a:p>
              <a:p>
                <a:pPr eaLnBrk="1" hangingPunct="1">
                  <a:lnSpc>
                    <a:spcPct val="90000"/>
                  </a:lnSpc>
                </a:pPr>
                <a:endParaRPr lang="en-US" altLang="en-US" sz="2400" dirty="0">
                  <a:ea typeface="ＭＳ Ｐゴシック" charset="-128"/>
                </a:endParaRPr>
              </a:p>
              <a:p>
                <a:pPr eaLnBrk="1" hangingPunct="1">
                  <a:lnSpc>
                    <a:spcPct val="90000"/>
                  </a:lnSpc>
                </a:pPr>
                <a:r>
                  <a:rPr lang="en-US" altLang="en-US" sz="3100" dirty="0">
                    <a:ea typeface="ＭＳ Ｐゴシック" charset="-128"/>
                  </a:rPr>
                  <a:t>Why square the residuals?</a:t>
                </a:r>
              </a:p>
              <a:p>
                <a:pPr eaLnBrk="1" hangingPunct="1">
                  <a:lnSpc>
                    <a:spcPct val="90000"/>
                  </a:lnSpc>
                </a:pPr>
                <a:endParaRPr lang="en-US" altLang="en-US" dirty="0">
                  <a:ea typeface="ＭＳ Ｐゴシック" charset="-128"/>
                </a:endParaRPr>
              </a:p>
            </p:txBody>
          </p:sp>
        </mc:Choice>
        <mc:Fallback xmlns="">
          <p:sp>
            <p:nvSpPr>
              <p:cNvPr id="23556" name="Rectangle 3"/>
              <p:cNvSpPr>
                <a:spLocks noGrp="1" noRot="1" noChangeAspect="1" noMove="1" noResize="1" noEditPoints="1" noAdjustHandles="1" noChangeArrowheads="1" noChangeShapeType="1" noTextEdit="1"/>
              </p:cNvSpPr>
              <p:nvPr>
                <p:ph type="body" sz="half" idx="4294967295"/>
              </p:nvPr>
            </p:nvSpPr>
            <p:spPr>
              <a:xfrm>
                <a:off x="1547446" y="1362635"/>
                <a:ext cx="10339753" cy="5138198"/>
              </a:xfrm>
              <a:blipFill>
                <a:blip r:embed="rId3"/>
                <a:stretch>
                  <a:fillRect l="-825" t="-2732"/>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 name="TextBox 1"/>
              <p:cNvSpPr txBox="1"/>
              <p:nvPr/>
            </p:nvSpPr>
            <p:spPr>
              <a:xfrm>
                <a:off x="2827604" y="4035692"/>
                <a:ext cx="1684885" cy="11762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IN" sz="2800" i="1" smtClean="0">
                              <a:latin typeface="Cambria Math" panose="02040503050406030204" pitchFamily="18" charset="0"/>
                            </a:rPr>
                          </m:ctrlPr>
                        </m:funcPr>
                        <m:fName>
                          <m:limLow>
                            <m:limLowPr>
                              <m:ctrlPr>
                                <a:rPr lang="en-IN" sz="2800" i="1" smtClean="0">
                                  <a:latin typeface="Cambria Math" panose="02040503050406030204" pitchFamily="18" charset="0"/>
                                </a:rPr>
                              </m:ctrlPr>
                            </m:limLowPr>
                            <m:e>
                              <m:r>
                                <m:rPr>
                                  <m:sty m:val="p"/>
                                </m:rPr>
                                <a:rPr lang="en-IN" sz="2800" i="0" smtClean="0">
                                  <a:latin typeface="Cambria Math" panose="02040503050406030204" pitchFamily="18" charset="0"/>
                                </a:rPr>
                                <m:t>min</m:t>
                              </m:r>
                            </m:e>
                            <m:lim>
                              <m:sSub>
                                <m:sSubPr>
                                  <m:ctrlPr>
                                    <a:rPr lang="en-IN" sz="2800" i="1" smtClean="0">
                                      <a:latin typeface="Cambria Math" panose="02040503050406030204" pitchFamily="18" charset="0"/>
                                    </a:rPr>
                                  </m:ctrlPr>
                                </m:sSubPr>
                                <m:e>
                                  <m:r>
                                    <a:rPr lang="en-IN" sz="2800" b="0" i="1" smtClean="0">
                                      <a:latin typeface="Cambria Math" panose="02040503050406030204" pitchFamily="18" charset="0"/>
                                    </a:rPr>
                                    <m:t>𝑏</m:t>
                                  </m:r>
                                </m:e>
                                <m:sub>
                                  <m:r>
                                    <a:rPr lang="en-IN" sz="2800" b="0" i="1" smtClean="0">
                                      <a:latin typeface="Cambria Math" panose="02040503050406030204" pitchFamily="18" charset="0"/>
                                    </a:rPr>
                                    <m:t>0</m:t>
                                  </m:r>
                                </m:sub>
                              </m:sSub>
                              <m:r>
                                <a:rPr lang="en-IN" sz="2800" b="0" i="1" smtClean="0">
                                  <a:latin typeface="Cambria Math" panose="02040503050406030204" pitchFamily="18" charset="0"/>
                                </a:rPr>
                                <m:t>,</m:t>
                              </m:r>
                              <m:sSub>
                                <m:sSubPr>
                                  <m:ctrlPr>
                                    <a:rPr lang="en-IN" sz="2800" i="1" smtClean="0">
                                      <a:latin typeface="Cambria Math" panose="02040503050406030204" pitchFamily="18" charset="0"/>
                                    </a:rPr>
                                  </m:ctrlPr>
                                </m:sSubPr>
                                <m:e>
                                  <m:r>
                                    <a:rPr lang="en-IN" sz="2800" b="0" i="1" smtClean="0">
                                      <a:latin typeface="Cambria Math" panose="02040503050406030204" pitchFamily="18" charset="0"/>
                                    </a:rPr>
                                    <m:t>𝑏</m:t>
                                  </m:r>
                                </m:e>
                                <m:sub>
                                  <m:r>
                                    <a:rPr lang="en-IN" sz="2800" b="0" i="1" smtClean="0">
                                      <a:latin typeface="Cambria Math" panose="02040503050406030204" pitchFamily="18" charset="0"/>
                                    </a:rPr>
                                    <m:t>1</m:t>
                                  </m:r>
                                </m:sub>
                              </m:sSub>
                            </m:lim>
                          </m:limLow>
                        </m:fName>
                        <m:e>
                          <m:nary>
                            <m:naryPr>
                              <m:chr m:val="∑"/>
                              <m:ctrlPr>
                                <a:rPr lang="en-IN" sz="2800" i="1">
                                  <a:latin typeface="Cambria Math" panose="02040503050406030204" pitchFamily="18" charset="0"/>
                                </a:rPr>
                              </m:ctrlPr>
                            </m:naryPr>
                            <m:sub>
                              <m:r>
                                <m:rPr>
                                  <m:brk m:alnAt="23"/>
                                </m:rPr>
                                <a:rPr lang="en-IN" sz="2800" b="0" i="1" smtClean="0">
                                  <a:latin typeface="Cambria Math" panose="02040503050406030204" pitchFamily="18" charset="0"/>
                                </a:rPr>
                                <m:t>𝑖</m:t>
                              </m:r>
                              <m:r>
                                <a:rPr lang="en-IN" sz="2800" b="0" i="1" smtClean="0">
                                  <a:latin typeface="Cambria Math" panose="02040503050406030204" pitchFamily="18" charset="0"/>
                                </a:rPr>
                                <m:t>=1</m:t>
                              </m:r>
                            </m:sub>
                            <m:sup>
                              <m:r>
                                <a:rPr lang="en-IN" sz="2800" b="0" i="1" smtClean="0">
                                  <a:latin typeface="Cambria Math" panose="02040503050406030204" pitchFamily="18" charset="0"/>
                                </a:rPr>
                                <m:t>𝑛</m:t>
                              </m:r>
                            </m:sup>
                            <m:e>
                              <m:sSubSup>
                                <m:sSubSupPr>
                                  <m:ctrlPr>
                                    <a:rPr lang="en-IN" sz="2800" i="1" smtClean="0">
                                      <a:latin typeface="Cambria Math" panose="02040503050406030204" pitchFamily="18" charset="0"/>
                                    </a:rPr>
                                  </m:ctrlPr>
                                </m:sSubSupPr>
                                <m:e>
                                  <m:r>
                                    <a:rPr lang="en-IN" sz="2800" b="0" i="1" smtClean="0">
                                      <a:latin typeface="Cambria Math" panose="02040503050406030204" pitchFamily="18" charset="0"/>
                                    </a:rPr>
                                    <m:t>𝑒</m:t>
                                  </m:r>
                                </m:e>
                                <m:sub>
                                  <m:r>
                                    <a:rPr lang="en-IN" sz="2800" b="0" i="1" smtClean="0">
                                      <a:latin typeface="Cambria Math" panose="02040503050406030204" pitchFamily="18" charset="0"/>
                                    </a:rPr>
                                    <m:t>𝑖</m:t>
                                  </m:r>
                                </m:sub>
                                <m:sup>
                                  <m:r>
                                    <a:rPr lang="en-IN" sz="2800" b="0" i="1" smtClean="0">
                                      <a:latin typeface="Cambria Math" panose="02040503050406030204" pitchFamily="18" charset="0"/>
                                    </a:rPr>
                                    <m:t>2</m:t>
                                  </m:r>
                                </m:sup>
                              </m:sSubSup>
                            </m:e>
                          </m:nary>
                        </m:e>
                      </m:func>
                    </m:oMath>
                  </m:oMathPara>
                </a14:m>
                <a:endParaRPr lang="en-IN" sz="2800" dirty="0"/>
              </a:p>
            </p:txBody>
          </p:sp>
        </mc:Choice>
        <mc:Fallback xmlns="">
          <p:sp>
            <p:nvSpPr>
              <p:cNvPr id="2" name="TextBox 1"/>
              <p:cNvSpPr txBox="1">
                <a:spLocks noRot="1" noChangeAspect="1" noMove="1" noResize="1" noEditPoints="1" noAdjustHandles="1" noChangeArrowheads="1" noChangeShapeType="1" noTextEdit="1"/>
              </p:cNvSpPr>
              <p:nvPr/>
            </p:nvSpPr>
            <p:spPr>
              <a:xfrm>
                <a:off x="2827604" y="4035692"/>
                <a:ext cx="1684885" cy="1176219"/>
              </a:xfrm>
              <a:prstGeom prst="rect">
                <a:avLst/>
              </a:prstGeom>
              <a:blipFill rotWithShape="0">
                <a:blip r:embed="rId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4BF7E6C-E87D-4F97-BEBF-4BD96A0A79A3}"/>
                  </a:ext>
                </a:extLst>
              </p:cNvPr>
              <p:cNvSpPr txBox="1"/>
              <p:nvPr/>
            </p:nvSpPr>
            <p:spPr>
              <a:xfrm>
                <a:off x="4725494" y="4152298"/>
                <a:ext cx="3983655" cy="12852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IN" sz="2400" b="0" i="1" smtClean="0">
                              <a:latin typeface="Cambria Math" panose="02040503050406030204" pitchFamily="18" charset="0"/>
                            </a:rPr>
                          </m:ctrlPr>
                        </m:funcPr>
                        <m:fName>
                          <m:r>
                            <a:rPr lang="en-IN" sz="2400" b="0" i="0" smtClean="0">
                              <a:latin typeface="Cambria Math" panose="02040503050406030204" pitchFamily="18" charset="0"/>
                            </a:rPr>
                            <m:t>= </m:t>
                          </m:r>
                          <m:r>
                            <m:rPr>
                              <m:sty m:val="p"/>
                            </m:rPr>
                            <a:rPr lang="en-IN" sz="2400" b="0" i="0" smtClean="0">
                              <a:latin typeface="Cambria Math" panose="02040503050406030204" pitchFamily="18" charset="0"/>
                            </a:rPr>
                            <m:t>min</m:t>
                          </m:r>
                        </m:fName>
                        <m:e>
                          <m:nary>
                            <m:naryPr>
                              <m:chr m:val="∑"/>
                              <m:ctrlPr>
                                <a:rPr lang="en-IN" sz="2400" b="0" i="1" smtClean="0">
                                  <a:latin typeface="Cambria Math" panose="02040503050406030204" pitchFamily="18" charset="0"/>
                                </a:rPr>
                              </m:ctrlPr>
                            </m:naryPr>
                            <m:sub>
                              <m:r>
                                <m:rPr>
                                  <m:brk m:alnAt="23"/>
                                </m:rPr>
                                <a:rPr lang="en-IN" sz="2400" b="0" i="1" smtClean="0">
                                  <a:latin typeface="Cambria Math" panose="02040503050406030204" pitchFamily="18" charset="0"/>
                                </a:rPr>
                                <m:t>𝑖</m:t>
                              </m:r>
                              <m:r>
                                <a:rPr lang="en-IN" sz="2400" b="0" i="1" smtClean="0">
                                  <a:latin typeface="Cambria Math" panose="02040503050406030204" pitchFamily="18" charset="0"/>
                                </a:rPr>
                                <m:t>=1</m:t>
                              </m:r>
                            </m:sub>
                            <m:sup>
                              <m:r>
                                <a:rPr lang="en-IN" sz="2400" b="0" i="1" smtClean="0">
                                  <a:latin typeface="Cambria Math" panose="02040503050406030204" pitchFamily="18" charset="0"/>
                                </a:rPr>
                                <m:t>𝑛</m:t>
                              </m:r>
                            </m:sup>
                            <m:e>
                              <m:sSup>
                                <m:sSupPr>
                                  <m:ctrlPr>
                                    <a:rPr lang="en-IN" sz="2400" b="0" i="1" smtClean="0">
                                      <a:latin typeface="Cambria Math" panose="02040503050406030204" pitchFamily="18" charset="0"/>
                                    </a:rPr>
                                  </m:ctrlPr>
                                </m:sSupPr>
                                <m:e>
                                  <m:d>
                                    <m:dPr>
                                      <m:ctrlPr>
                                        <a:rPr lang="en-IN" sz="2400" b="0" i="1" smtClean="0">
                                          <a:latin typeface="Cambria Math" panose="02040503050406030204" pitchFamily="18" charset="0"/>
                                        </a:rPr>
                                      </m:ctrlPr>
                                    </m:dPr>
                                    <m:e>
                                      <m:sSub>
                                        <m:sSubPr>
                                          <m:ctrlPr>
                                            <a:rPr lang="en-IN" altLang="en-US" sz="2400" i="1">
                                              <a:latin typeface="Cambria Math" panose="02040503050406030204" pitchFamily="18" charset="0"/>
                                              <a:ea typeface="ＭＳ Ｐゴシック" charset="-128"/>
                                            </a:rPr>
                                          </m:ctrlPr>
                                        </m:sSubPr>
                                        <m:e>
                                          <m:r>
                                            <a:rPr lang="en-IN" altLang="en-US" sz="2400" i="1">
                                              <a:latin typeface="Cambria Math" panose="02040503050406030204" pitchFamily="18" charset="0"/>
                                              <a:ea typeface="ＭＳ Ｐゴシック" charset="-128"/>
                                            </a:rPr>
                                            <m:t>𝑌</m:t>
                                          </m:r>
                                        </m:e>
                                        <m:sub>
                                          <m:r>
                                            <a:rPr lang="en-IN" altLang="en-US" sz="2400" i="1">
                                              <a:latin typeface="Cambria Math" panose="02040503050406030204" pitchFamily="18" charset="0"/>
                                              <a:ea typeface="ＭＳ Ｐゴシック" charset="-128"/>
                                            </a:rPr>
                                            <m:t>𝑖</m:t>
                                          </m:r>
                                        </m:sub>
                                      </m:sSub>
                                      <m:r>
                                        <a:rPr lang="en-IN" altLang="en-US" sz="2400" i="1">
                                          <a:latin typeface="Cambria Math" panose="02040503050406030204" pitchFamily="18" charset="0"/>
                                          <a:ea typeface="ＭＳ Ｐゴシック" charset="-128"/>
                                        </a:rPr>
                                        <m:t>−</m:t>
                                      </m:r>
                                      <m:d>
                                        <m:dPr>
                                          <m:ctrlPr>
                                            <a:rPr lang="en-IN" altLang="en-US" sz="2400" i="1">
                                              <a:latin typeface="Cambria Math" panose="02040503050406030204" pitchFamily="18" charset="0"/>
                                              <a:ea typeface="ＭＳ Ｐゴシック" charset="-128"/>
                                            </a:rPr>
                                          </m:ctrlPr>
                                        </m:dPr>
                                        <m:e>
                                          <m:sSub>
                                            <m:sSubPr>
                                              <m:ctrlPr>
                                                <a:rPr lang="en-IN" altLang="en-US" sz="2400" i="1">
                                                  <a:latin typeface="Cambria Math" panose="02040503050406030204" pitchFamily="18" charset="0"/>
                                                  <a:ea typeface="ＭＳ Ｐゴシック" charset="-128"/>
                                                </a:rPr>
                                              </m:ctrlPr>
                                            </m:sSubPr>
                                            <m:e>
                                              <m:r>
                                                <a:rPr lang="en-IN" altLang="en-US" sz="2400" i="1">
                                                  <a:latin typeface="Cambria Math" panose="02040503050406030204" pitchFamily="18" charset="0"/>
                                                  <a:ea typeface="ＭＳ Ｐゴシック" charset="-128"/>
                                                </a:rPr>
                                                <m:t>𝑏</m:t>
                                              </m:r>
                                            </m:e>
                                            <m:sub>
                                              <m:r>
                                                <a:rPr lang="en-IN" altLang="en-US" sz="2400" i="1">
                                                  <a:latin typeface="Cambria Math" panose="02040503050406030204" pitchFamily="18" charset="0"/>
                                                  <a:ea typeface="ＭＳ Ｐゴシック" charset="-128"/>
                                                </a:rPr>
                                                <m:t>0</m:t>
                                              </m:r>
                                            </m:sub>
                                          </m:sSub>
                                          <m:r>
                                            <a:rPr lang="en-IN" altLang="en-US" sz="2400" i="1">
                                              <a:latin typeface="Cambria Math" panose="02040503050406030204" pitchFamily="18" charset="0"/>
                                              <a:ea typeface="ＭＳ Ｐゴシック" charset="-128"/>
                                            </a:rPr>
                                            <m:t>+</m:t>
                                          </m:r>
                                          <m:sSub>
                                            <m:sSubPr>
                                              <m:ctrlPr>
                                                <a:rPr lang="en-IN" altLang="en-US" sz="2400" i="1">
                                                  <a:latin typeface="Cambria Math" panose="02040503050406030204" pitchFamily="18" charset="0"/>
                                                  <a:ea typeface="ＭＳ Ｐゴシック" charset="-128"/>
                                                </a:rPr>
                                              </m:ctrlPr>
                                            </m:sSubPr>
                                            <m:e>
                                              <m:r>
                                                <a:rPr lang="en-IN" altLang="en-US" sz="2400" i="1">
                                                  <a:latin typeface="Cambria Math" panose="02040503050406030204" pitchFamily="18" charset="0"/>
                                                  <a:ea typeface="ＭＳ Ｐゴシック" charset="-128"/>
                                                </a:rPr>
                                                <m:t>𝑏</m:t>
                                              </m:r>
                                            </m:e>
                                            <m:sub>
                                              <m:r>
                                                <a:rPr lang="en-IN" altLang="en-US" sz="2400" i="1">
                                                  <a:latin typeface="Cambria Math" panose="02040503050406030204" pitchFamily="18" charset="0"/>
                                                  <a:ea typeface="ＭＳ Ｐゴシック" charset="-128"/>
                                                </a:rPr>
                                                <m:t>1</m:t>
                                              </m:r>
                                            </m:sub>
                                          </m:sSub>
                                          <m:sSub>
                                            <m:sSubPr>
                                              <m:ctrlPr>
                                                <a:rPr lang="en-IN" altLang="en-US" sz="2400" i="1">
                                                  <a:latin typeface="Cambria Math" panose="02040503050406030204" pitchFamily="18" charset="0"/>
                                                  <a:ea typeface="ＭＳ Ｐゴシック" charset="-128"/>
                                                </a:rPr>
                                              </m:ctrlPr>
                                            </m:sSubPr>
                                            <m:e>
                                              <m:r>
                                                <a:rPr lang="en-IN" altLang="en-US" sz="2400" i="1">
                                                  <a:latin typeface="Cambria Math" panose="02040503050406030204" pitchFamily="18" charset="0"/>
                                                  <a:ea typeface="ＭＳ Ｐゴシック" charset="-128"/>
                                                </a:rPr>
                                                <m:t>𝑋</m:t>
                                              </m:r>
                                            </m:e>
                                            <m:sub>
                                              <m:r>
                                                <a:rPr lang="en-IN" altLang="en-US" sz="2400" i="1">
                                                  <a:latin typeface="Cambria Math" panose="02040503050406030204" pitchFamily="18" charset="0"/>
                                                  <a:ea typeface="ＭＳ Ｐゴシック" charset="-128"/>
                                                </a:rPr>
                                                <m:t>𝑖</m:t>
                                              </m:r>
                                            </m:sub>
                                          </m:sSub>
                                        </m:e>
                                      </m:d>
                                    </m:e>
                                  </m:d>
                                </m:e>
                                <m:sup>
                                  <m:r>
                                    <a:rPr lang="en-IN" sz="2400" b="0" i="1" smtClean="0">
                                      <a:latin typeface="Cambria Math" panose="02040503050406030204" pitchFamily="18" charset="0"/>
                                    </a:rPr>
                                    <m:t>2</m:t>
                                  </m:r>
                                </m:sup>
                              </m:sSup>
                            </m:e>
                          </m:nary>
                        </m:e>
                      </m:func>
                    </m:oMath>
                  </m:oMathPara>
                </a14:m>
                <a:endParaRPr lang="en-IN" sz="2400" b="0" dirty="0"/>
              </a:p>
              <a:p>
                <a:endParaRPr lang="en-IN" dirty="0"/>
              </a:p>
            </p:txBody>
          </p:sp>
        </mc:Choice>
        <mc:Fallback xmlns="">
          <p:sp>
            <p:nvSpPr>
              <p:cNvPr id="3" name="TextBox 2">
                <a:extLst>
                  <a:ext uri="{FF2B5EF4-FFF2-40B4-BE49-F238E27FC236}">
                    <a16:creationId xmlns:a16="http://schemas.microsoft.com/office/drawing/2014/main" id="{44BF7E6C-E87D-4F97-BEBF-4BD96A0A79A3}"/>
                  </a:ext>
                </a:extLst>
              </p:cNvPr>
              <p:cNvSpPr txBox="1">
                <a:spLocks noRot="1" noChangeAspect="1" noMove="1" noResize="1" noEditPoints="1" noAdjustHandles="1" noChangeArrowheads="1" noChangeShapeType="1" noTextEdit="1"/>
              </p:cNvSpPr>
              <p:nvPr/>
            </p:nvSpPr>
            <p:spPr>
              <a:xfrm>
                <a:off x="4725494" y="4152298"/>
                <a:ext cx="3983655" cy="1285224"/>
              </a:xfrm>
              <a:prstGeom prst="rect">
                <a:avLst/>
              </a:prstGeom>
              <a:blipFill>
                <a:blip r:embed="rId5"/>
                <a:stretch>
                  <a:fillRect/>
                </a:stretch>
              </a:blipFill>
            </p:spPr>
            <p:txBody>
              <a:bodyPr/>
              <a:lstStyle/>
              <a:p>
                <a:r>
                  <a:rPr lang="en-IN">
                    <a:noFill/>
                  </a:rPr>
                  <a:t> </a:t>
                </a:r>
              </a:p>
            </p:txBody>
          </p:sp>
        </mc:Fallback>
      </mc:AlternateContent>
      <p:sp>
        <p:nvSpPr>
          <p:cNvPr id="4" name="Rectangle 3">
            <a:extLst>
              <a:ext uri="{FF2B5EF4-FFF2-40B4-BE49-F238E27FC236}">
                <a16:creationId xmlns:a16="http://schemas.microsoft.com/office/drawing/2014/main" id="{BF594D71-E1D2-ED2E-D567-1D6BF06070BA}"/>
              </a:ext>
            </a:extLst>
          </p:cNvPr>
          <p:cNvSpPr/>
          <p:nvPr/>
        </p:nvSpPr>
        <p:spPr>
          <a:xfrm>
            <a:off x="3372678" y="2120348"/>
            <a:ext cx="2319131" cy="3313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6FF70C69-8B07-29FC-55A2-FF0B4107C461}"/>
                  </a:ext>
                </a:extLst>
              </p14:cNvPr>
              <p14:cNvContentPartPr/>
              <p14:nvPr/>
            </p14:nvContentPartPr>
            <p14:xfrm>
              <a:off x="1489680" y="1643400"/>
              <a:ext cx="10097640" cy="4332240"/>
            </p14:xfrm>
          </p:contentPart>
        </mc:Choice>
        <mc:Fallback xmlns="">
          <p:pic>
            <p:nvPicPr>
              <p:cNvPr id="5" name="Ink 4">
                <a:extLst>
                  <a:ext uri="{FF2B5EF4-FFF2-40B4-BE49-F238E27FC236}">
                    <a16:creationId xmlns:a16="http://schemas.microsoft.com/office/drawing/2014/main" id="{6FF70C69-8B07-29FC-55A2-FF0B4107C461}"/>
                  </a:ext>
                </a:extLst>
              </p:cNvPr>
              <p:cNvPicPr/>
              <p:nvPr/>
            </p:nvPicPr>
            <p:blipFill>
              <a:blip r:embed="rId7"/>
              <a:stretch>
                <a:fillRect/>
              </a:stretch>
            </p:blipFill>
            <p:spPr>
              <a:xfrm>
                <a:off x="1480320" y="1634040"/>
                <a:ext cx="10116360" cy="4350960"/>
              </a:xfrm>
              <a:prstGeom prst="rect">
                <a:avLst/>
              </a:prstGeom>
            </p:spPr>
          </p:pic>
        </mc:Fallback>
      </mc:AlternateContent>
    </p:spTree>
    <p:extLst>
      <p:ext uri="{BB962C8B-B14F-4D97-AF65-F5344CB8AC3E}">
        <p14:creationId xmlns:p14="http://schemas.microsoft.com/office/powerpoint/2010/main" val="2757017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55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4"/>
                                        </p:tgtEl>
                                      </p:cBhvr>
                                    </p:animEffect>
                                    <p:set>
                                      <p:cBhvr>
                                        <p:cTn id="15" dur="1" fill="hold">
                                          <p:stCondLst>
                                            <p:cond delay="499"/>
                                          </p:stCondLst>
                                        </p:cTn>
                                        <p:tgtEl>
                                          <p:spTgt spid="4"/>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3556">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3556">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355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9694F-6E55-4577-A049-C33F87516265}"/>
              </a:ext>
            </a:extLst>
          </p:cNvPr>
          <p:cNvSpPr>
            <a:spLocks noGrp="1"/>
          </p:cNvSpPr>
          <p:nvPr>
            <p:ph type="title"/>
          </p:nvPr>
        </p:nvSpPr>
        <p:spPr>
          <a:xfrm>
            <a:off x="2093195" y="85060"/>
            <a:ext cx="8911687" cy="1280890"/>
          </a:xfrm>
        </p:spPr>
        <p:txBody>
          <a:bodyPr/>
          <a:lstStyle/>
          <a:p>
            <a:r>
              <a:rPr lang="en-US" dirty="0"/>
              <a:t>Normal Equations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14A5BFC-2599-40FB-8141-DEB75D86F47A}"/>
                  </a:ext>
                </a:extLst>
              </p:cNvPr>
              <p:cNvSpPr>
                <a:spLocks noGrp="1"/>
              </p:cNvSpPr>
              <p:nvPr>
                <p:ph idx="1"/>
              </p:nvPr>
            </p:nvSpPr>
            <p:spPr>
              <a:xfrm>
                <a:off x="2011992" y="1298225"/>
                <a:ext cx="8915400" cy="5474715"/>
              </a:xfrm>
            </p:spPr>
            <p:txBody>
              <a:bodyPr>
                <a:normAutofit/>
              </a:bodyPr>
              <a:lstStyle/>
              <a:p>
                <a:r>
                  <a:rPr lang="en-US" sz="2000" b="0" dirty="0"/>
                  <a:t>Equation 1:                  </a:t>
                </a:r>
                <a14:m>
                  <m:oMath xmlns:m="http://schemas.openxmlformats.org/officeDocument/2006/math">
                    <m:r>
                      <a:rPr lang="en-US" sz="2000" b="0" i="1" smtClean="0">
                        <a:latin typeface="Cambria Math" panose="02040503050406030204" pitchFamily="18" charset="0"/>
                      </a:rPr>
                      <m:t>𝑛</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𝑏</m:t>
                        </m:r>
                      </m:e>
                      <m:sub>
                        <m:r>
                          <a:rPr lang="en-US" sz="2000" b="0" i="1" smtClean="0">
                            <a:latin typeface="Cambria Math" panose="02040503050406030204" pitchFamily="18" charset="0"/>
                          </a:rPr>
                          <m:t>0</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𝑏</m:t>
                        </m:r>
                      </m:e>
                      <m:sub>
                        <m:r>
                          <a:rPr lang="en-US" sz="2000" b="0" i="1" smtClean="0">
                            <a:latin typeface="Cambria Math" panose="02040503050406030204" pitchFamily="18" charset="0"/>
                          </a:rPr>
                          <m:t>1</m:t>
                        </m:r>
                      </m:sub>
                    </m:sSub>
                    <m:nary>
                      <m:naryPr>
                        <m:chr m:val="∑"/>
                        <m:ctrlPr>
                          <a:rPr lang="en-US" sz="2000" b="0" i="1" smtClean="0">
                            <a:latin typeface="Cambria Math" panose="02040503050406030204" pitchFamily="18" charset="0"/>
                          </a:rPr>
                        </m:ctrlPr>
                      </m:naryPr>
                      <m:sub>
                        <m:r>
                          <m:rPr>
                            <m:brk m:alnAt="23"/>
                          </m:rPr>
                          <a:rPr lang="en-US" sz="2000" b="0" i="1" smtClean="0">
                            <a:latin typeface="Cambria Math" panose="02040503050406030204" pitchFamily="18" charset="0"/>
                          </a:rPr>
                          <m:t>𝑖</m:t>
                        </m:r>
                        <m:r>
                          <a:rPr lang="en-US" sz="2000" b="0" i="1" smtClean="0">
                            <a:latin typeface="Cambria Math" panose="02040503050406030204" pitchFamily="18" charset="0"/>
                          </a:rPr>
                          <m:t>=1</m:t>
                        </m:r>
                      </m:sub>
                      <m:sup>
                        <m:r>
                          <a:rPr lang="en-US" sz="2000" b="0" i="1" smtClean="0">
                            <a:latin typeface="Cambria Math" panose="02040503050406030204" pitchFamily="18" charset="0"/>
                          </a:rPr>
                          <m:t>𝑛</m:t>
                        </m:r>
                      </m:sup>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𝑋</m:t>
                            </m:r>
                          </m:e>
                          <m:sub>
                            <m:r>
                              <a:rPr lang="en-US" sz="2000" b="0" i="1" smtClean="0">
                                <a:latin typeface="Cambria Math" panose="02040503050406030204" pitchFamily="18" charset="0"/>
                              </a:rPr>
                              <m:t>𝑖</m:t>
                            </m:r>
                          </m:sub>
                        </m:sSub>
                      </m:e>
                    </m:nary>
                    <m:r>
                      <a:rPr lang="en-US" sz="2000" b="0" i="1" smtClean="0">
                        <a:latin typeface="Cambria Math" panose="02040503050406030204" pitchFamily="18" charset="0"/>
                      </a:rPr>
                      <m:t>=</m:t>
                    </m:r>
                    <m:nary>
                      <m:naryPr>
                        <m:chr m:val="∑"/>
                        <m:ctrlPr>
                          <a:rPr lang="en-US" sz="2000" b="0" i="1" smtClean="0">
                            <a:latin typeface="Cambria Math" panose="02040503050406030204" pitchFamily="18" charset="0"/>
                          </a:rPr>
                        </m:ctrlPr>
                      </m:naryPr>
                      <m:sub>
                        <m:r>
                          <m:rPr>
                            <m:brk m:alnAt="23"/>
                          </m:rPr>
                          <a:rPr lang="en-US" sz="2000" b="0" i="1" smtClean="0">
                            <a:latin typeface="Cambria Math" panose="02040503050406030204" pitchFamily="18" charset="0"/>
                          </a:rPr>
                          <m:t>𝑖</m:t>
                        </m:r>
                        <m:r>
                          <a:rPr lang="en-US" sz="2000" b="0" i="1" smtClean="0">
                            <a:latin typeface="Cambria Math" panose="02040503050406030204" pitchFamily="18" charset="0"/>
                          </a:rPr>
                          <m:t>=1</m:t>
                        </m:r>
                      </m:sub>
                      <m:sup>
                        <m:r>
                          <a:rPr lang="en-US" sz="2000" b="0" i="1" smtClean="0">
                            <a:latin typeface="Cambria Math" panose="02040503050406030204" pitchFamily="18" charset="0"/>
                          </a:rPr>
                          <m:t>𝑛</m:t>
                        </m:r>
                      </m:sup>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𝑌</m:t>
                            </m:r>
                          </m:e>
                          <m:sub>
                            <m:r>
                              <a:rPr lang="en-US" sz="2000" b="0" i="1" smtClean="0">
                                <a:latin typeface="Cambria Math" panose="02040503050406030204" pitchFamily="18" charset="0"/>
                              </a:rPr>
                              <m:t>𝑖</m:t>
                            </m:r>
                          </m:sub>
                        </m:sSub>
                      </m:e>
                    </m:nary>
                  </m:oMath>
                </a14:m>
                <a:endParaRPr lang="en-US" sz="2000" dirty="0"/>
              </a:p>
              <a:p>
                <a:pPr marL="0" indent="0">
                  <a:buNone/>
                </a:pPr>
                <a:endParaRPr lang="en-US" sz="2000" dirty="0"/>
              </a:p>
              <a:p>
                <a:r>
                  <a:rPr lang="en-US" sz="2000" dirty="0"/>
                  <a:t>Equation 2: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𝑏</m:t>
                        </m:r>
                      </m:e>
                      <m:sub>
                        <m:r>
                          <a:rPr lang="en-US" sz="2000" b="0" i="1" smtClean="0">
                            <a:latin typeface="Cambria Math" panose="02040503050406030204" pitchFamily="18" charset="0"/>
                          </a:rPr>
                          <m:t>0</m:t>
                        </m:r>
                      </m:sub>
                    </m:sSub>
                    <m:nary>
                      <m:naryPr>
                        <m:chr m:val="∑"/>
                        <m:ctrlPr>
                          <a:rPr lang="en-US" sz="2000" i="1" smtClean="0">
                            <a:latin typeface="Cambria Math" panose="02040503050406030204" pitchFamily="18" charset="0"/>
                          </a:rPr>
                        </m:ctrlPr>
                      </m:naryPr>
                      <m:sub>
                        <m:r>
                          <m:rPr>
                            <m:brk m:alnAt="23"/>
                          </m:rPr>
                          <a:rPr lang="en-US" sz="2000" b="0" i="1" smtClean="0">
                            <a:latin typeface="Cambria Math" panose="02040503050406030204" pitchFamily="18" charset="0"/>
                          </a:rPr>
                          <m:t>𝑖</m:t>
                        </m:r>
                        <m:r>
                          <a:rPr lang="en-US" sz="2000" b="0" i="1" smtClean="0">
                            <a:latin typeface="Cambria Math" panose="02040503050406030204" pitchFamily="18" charset="0"/>
                          </a:rPr>
                          <m:t>=1</m:t>
                        </m:r>
                      </m:sub>
                      <m:sup>
                        <m:r>
                          <a:rPr lang="en-US" sz="2000" b="0" i="1" smtClean="0">
                            <a:latin typeface="Cambria Math" panose="02040503050406030204" pitchFamily="18" charset="0"/>
                          </a:rPr>
                          <m:t>𝑛</m:t>
                        </m:r>
                      </m:sup>
                      <m:e>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𝑋</m:t>
                            </m:r>
                          </m:e>
                          <m:sub>
                            <m:r>
                              <a:rPr lang="en-US" sz="2000" b="0" i="1" smtClean="0">
                                <a:latin typeface="Cambria Math" panose="02040503050406030204" pitchFamily="18" charset="0"/>
                              </a:rPr>
                              <m:t>𝑖</m:t>
                            </m:r>
                          </m:sub>
                        </m:sSub>
                      </m:e>
                    </m:nary>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𝑏</m:t>
                        </m:r>
                      </m:e>
                      <m:sub>
                        <m:r>
                          <a:rPr lang="en-US" sz="2000" b="0" i="1" smtClean="0">
                            <a:latin typeface="Cambria Math" panose="02040503050406030204" pitchFamily="18" charset="0"/>
                          </a:rPr>
                          <m:t>1</m:t>
                        </m:r>
                      </m:sub>
                    </m:sSub>
                    <m:nary>
                      <m:naryPr>
                        <m:chr m:val="∑"/>
                        <m:ctrlPr>
                          <a:rPr lang="en-US" sz="2000" b="0" i="1" smtClean="0">
                            <a:latin typeface="Cambria Math" panose="02040503050406030204" pitchFamily="18" charset="0"/>
                          </a:rPr>
                        </m:ctrlPr>
                      </m:naryPr>
                      <m:sub>
                        <m:r>
                          <m:rPr>
                            <m:brk m:alnAt="23"/>
                          </m:rPr>
                          <a:rPr lang="en-US" sz="2000" b="0" i="1" smtClean="0">
                            <a:latin typeface="Cambria Math" panose="02040503050406030204" pitchFamily="18" charset="0"/>
                          </a:rPr>
                          <m:t>𝑖</m:t>
                        </m:r>
                        <m:r>
                          <a:rPr lang="en-US" sz="2000" b="0" i="1" smtClean="0">
                            <a:latin typeface="Cambria Math" panose="02040503050406030204" pitchFamily="18" charset="0"/>
                          </a:rPr>
                          <m:t>=1</m:t>
                        </m:r>
                      </m:sub>
                      <m:sup>
                        <m:r>
                          <a:rPr lang="en-US" sz="2000" b="0" i="1" smtClean="0">
                            <a:latin typeface="Cambria Math" panose="02040503050406030204" pitchFamily="18" charset="0"/>
                          </a:rPr>
                          <m:t>𝑛</m:t>
                        </m:r>
                      </m:sup>
                      <m:e>
                        <m:sSubSup>
                          <m:sSubSupPr>
                            <m:ctrlPr>
                              <a:rPr lang="en-US" sz="2000" b="0" i="1" smtClean="0">
                                <a:latin typeface="Cambria Math" panose="02040503050406030204" pitchFamily="18" charset="0"/>
                              </a:rPr>
                            </m:ctrlPr>
                          </m:sSubSupPr>
                          <m:e>
                            <m:r>
                              <a:rPr lang="en-US" sz="2000" b="0" i="1" smtClean="0">
                                <a:latin typeface="Cambria Math" panose="02040503050406030204" pitchFamily="18" charset="0"/>
                              </a:rPr>
                              <m:t>𝑋</m:t>
                            </m:r>
                          </m:e>
                          <m:sub>
                            <m:r>
                              <a:rPr lang="en-US" sz="2000" b="0" i="1" smtClean="0">
                                <a:latin typeface="Cambria Math" panose="02040503050406030204" pitchFamily="18" charset="0"/>
                              </a:rPr>
                              <m:t>𝑖</m:t>
                            </m:r>
                          </m:sub>
                          <m:sup>
                            <m:r>
                              <a:rPr lang="en-US" sz="2000" b="0" i="1" smtClean="0">
                                <a:latin typeface="Cambria Math" panose="02040503050406030204" pitchFamily="18" charset="0"/>
                              </a:rPr>
                              <m:t>2</m:t>
                            </m:r>
                          </m:sup>
                        </m:sSubSup>
                      </m:e>
                    </m:nary>
                    <m:r>
                      <a:rPr lang="en-US" sz="2000" b="0" i="1" smtClean="0">
                        <a:latin typeface="Cambria Math" panose="02040503050406030204" pitchFamily="18" charset="0"/>
                      </a:rPr>
                      <m:t>=</m:t>
                    </m:r>
                    <m:nary>
                      <m:naryPr>
                        <m:chr m:val="∑"/>
                        <m:ctrlPr>
                          <a:rPr lang="en-US" sz="2000" b="0" i="1" smtClean="0">
                            <a:latin typeface="Cambria Math" panose="02040503050406030204" pitchFamily="18" charset="0"/>
                          </a:rPr>
                        </m:ctrlPr>
                      </m:naryPr>
                      <m:sub>
                        <m:r>
                          <m:rPr>
                            <m:brk m:alnAt="23"/>
                          </m:rPr>
                          <a:rPr lang="en-US" sz="2000" b="0" i="1" smtClean="0">
                            <a:latin typeface="Cambria Math" panose="02040503050406030204" pitchFamily="18" charset="0"/>
                          </a:rPr>
                          <m:t>𝑖</m:t>
                        </m:r>
                        <m:r>
                          <a:rPr lang="en-US" sz="2000" b="0" i="1" smtClean="0">
                            <a:latin typeface="Cambria Math" panose="02040503050406030204" pitchFamily="18" charset="0"/>
                          </a:rPr>
                          <m:t>=1</m:t>
                        </m:r>
                      </m:sub>
                      <m:sup>
                        <m:r>
                          <a:rPr lang="en-US" sz="2000" b="0" i="1" smtClean="0">
                            <a:latin typeface="Cambria Math" panose="02040503050406030204" pitchFamily="18" charset="0"/>
                          </a:rPr>
                          <m:t>𝑛</m:t>
                        </m:r>
                      </m:sup>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𝑋</m:t>
                            </m:r>
                          </m:e>
                          <m:sub>
                            <m:r>
                              <a:rPr lang="en-US" sz="2000" b="0" i="1" smtClean="0">
                                <a:latin typeface="Cambria Math" panose="02040503050406030204" pitchFamily="18" charset="0"/>
                              </a:rPr>
                              <m:t>𝑖</m:t>
                            </m:r>
                          </m:sub>
                        </m:s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𝑌</m:t>
                            </m:r>
                          </m:e>
                          <m:sub>
                            <m:r>
                              <a:rPr lang="en-US" sz="2000" b="0" i="1" smtClean="0">
                                <a:latin typeface="Cambria Math" panose="02040503050406030204" pitchFamily="18" charset="0"/>
                              </a:rPr>
                              <m:t>𝑖</m:t>
                            </m:r>
                          </m:sub>
                        </m:sSub>
                      </m:e>
                    </m:nary>
                  </m:oMath>
                </a14:m>
                <a:endParaRPr lang="en-US" sz="2000" dirty="0"/>
              </a:p>
              <a:p>
                <a:pPr marL="0" indent="0">
                  <a:buNone/>
                </a:pPr>
                <a:endParaRPr lang="en-US" sz="2000" dirty="0"/>
              </a:p>
              <a:p>
                <a:pPr marL="0" indent="0">
                  <a:buNone/>
                </a:pPr>
                <a:r>
                  <a:rPr lang="en-US" sz="2000" dirty="0"/>
                  <a:t>For the case data</a:t>
                </a:r>
              </a:p>
              <a:p>
                <a:r>
                  <a:rPr lang="en-US" sz="2000" dirty="0">
                    <a:latin typeface="+mj-lt"/>
                  </a:rPr>
                  <a:t>Equation 1:                  10 </a:t>
                </a:r>
                <a14:m>
                  <m:oMath xmlns:m="http://schemas.openxmlformats.org/officeDocument/2006/math">
                    <m:sSub>
                      <m:sSubPr>
                        <m:ctrlPr>
                          <a:rPr lang="en-US" sz="2000" i="1">
                            <a:latin typeface="Cambria Math" panose="02040503050406030204" pitchFamily="18" charset="0"/>
                          </a:rPr>
                        </m:ctrlPr>
                      </m:sSubPr>
                      <m:e>
                        <m:r>
                          <m:rPr>
                            <m:sty m:val="p"/>
                          </m:rPr>
                          <a:rPr lang="en-US" sz="2000" b="0" i="0">
                            <a:latin typeface="Cambria Math" panose="02040503050406030204" pitchFamily="18" charset="0"/>
                          </a:rPr>
                          <m:t>b</m:t>
                        </m:r>
                      </m:e>
                      <m:sub>
                        <m:r>
                          <a:rPr lang="en-US" sz="2000" b="0" i="0">
                            <a:latin typeface="Cambria Math" panose="02040503050406030204" pitchFamily="18" charset="0"/>
                          </a:rPr>
                          <m:t>0</m:t>
                        </m:r>
                      </m:sub>
                    </m:sSub>
                    <m:r>
                      <a:rPr lang="en-US" sz="2000" b="0" i="0">
                        <a:latin typeface="Cambria Math" panose="02040503050406030204" pitchFamily="18" charset="0"/>
                      </a:rPr>
                      <m:t>+</m:t>
                    </m:r>
                    <m:r>
                      <a:rPr lang="en-US" sz="2000" b="0" i="0" smtClean="0">
                        <a:latin typeface="Cambria Math" panose="02040503050406030204" pitchFamily="18" charset="0"/>
                      </a:rPr>
                      <m:t>680 </m:t>
                    </m:r>
                    <m:sSub>
                      <m:sSubPr>
                        <m:ctrlPr>
                          <a:rPr lang="en-US" sz="2000" i="1">
                            <a:latin typeface="Cambria Math" panose="02040503050406030204" pitchFamily="18" charset="0"/>
                          </a:rPr>
                        </m:ctrlPr>
                      </m:sSubPr>
                      <m:e>
                        <m:r>
                          <m:rPr>
                            <m:sty m:val="p"/>
                          </m:rPr>
                          <a:rPr lang="en-US" sz="2000" b="0" i="0">
                            <a:latin typeface="Cambria Math" panose="02040503050406030204" pitchFamily="18" charset="0"/>
                          </a:rPr>
                          <m:t>b</m:t>
                        </m:r>
                      </m:e>
                      <m:sub>
                        <m:r>
                          <a:rPr lang="en-US" sz="2000" b="0" i="0">
                            <a:latin typeface="Cambria Math" panose="02040503050406030204" pitchFamily="18" charset="0"/>
                          </a:rPr>
                          <m:t>1</m:t>
                        </m:r>
                      </m:sub>
                    </m:sSub>
                    <m:r>
                      <a:rPr lang="en-US" sz="2000" b="0" i="0" smtClean="0">
                        <a:latin typeface="Cambria Math" panose="02040503050406030204" pitchFamily="18" charset="0"/>
                      </a:rPr>
                      <m:t>=</m:t>
                    </m:r>
                  </m:oMath>
                </a14:m>
                <a:r>
                  <a:rPr lang="en-US" sz="2000" dirty="0">
                    <a:latin typeface="+mj-lt"/>
                  </a:rPr>
                  <a:t>1700</a:t>
                </a:r>
              </a:p>
              <a:p>
                <a:pPr marL="0" indent="0">
                  <a:buNone/>
                </a:pPr>
                <a:endParaRPr lang="en-US" sz="2000" dirty="0">
                  <a:latin typeface="+mj-lt"/>
                </a:endParaRPr>
              </a:p>
              <a:p>
                <a:r>
                  <a:rPr lang="en-US" sz="2000" dirty="0">
                    <a:latin typeface="+mj-lt"/>
                  </a:rPr>
                  <a:t>Equation 2:                  680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𝑏</m:t>
                        </m:r>
                      </m:e>
                      <m:sub>
                        <m:r>
                          <a:rPr lang="en-US" sz="2000" i="1">
                            <a:latin typeface="Cambria Math" panose="02040503050406030204" pitchFamily="18" charset="0"/>
                          </a:rPr>
                          <m:t>0</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b="0" i="1" smtClean="0">
                            <a:latin typeface="Cambria Math" panose="02040503050406030204" pitchFamily="18" charset="0"/>
                          </a:rPr>
                          <m:t>46402 </m:t>
                        </m:r>
                        <m:r>
                          <a:rPr lang="en-US" sz="2000" i="1">
                            <a:latin typeface="Cambria Math" panose="02040503050406030204" pitchFamily="18" charset="0"/>
                          </a:rPr>
                          <m:t>𝑏</m:t>
                        </m:r>
                      </m:e>
                      <m:sub>
                        <m:r>
                          <a:rPr lang="en-US" sz="2000" i="1">
                            <a:latin typeface="Cambria Math" panose="02040503050406030204" pitchFamily="18" charset="0"/>
                          </a:rPr>
                          <m:t>1</m:t>
                        </m:r>
                      </m:sub>
                    </m:sSub>
                    <m:r>
                      <a:rPr lang="en-US" sz="2000" i="1">
                        <a:latin typeface="Cambria Math" panose="02040503050406030204" pitchFamily="18" charset="0"/>
                      </a:rPr>
                      <m:t>=</m:t>
                    </m:r>
                  </m:oMath>
                </a14:m>
                <a:r>
                  <a:rPr lang="en-US" sz="2000" dirty="0">
                    <a:latin typeface="+mj-lt"/>
                  </a:rPr>
                  <a:t>116745</a:t>
                </a:r>
              </a:p>
              <a:p>
                <a:endParaRPr lang="en-US" sz="2000" dirty="0">
                  <a:latin typeface="+mj-lt"/>
                </a:endParaRPr>
              </a:p>
              <a:p>
                <a:r>
                  <a:rPr lang="en-US" sz="2000" dirty="0">
                    <a:latin typeface="+mj-lt"/>
                  </a:rPr>
                  <a:t>b</a:t>
                </a:r>
                <a:r>
                  <a:rPr lang="en-US" sz="2000" baseline="-25000" dirty="0">
                    <a:latin typeface="+mj-lt"/>
                  </a:rPr>
                  <a:t>0</a:t>
                </a:r>
                <a:r>
                  <a:rPr lang="en-US" sz="2000" dirty="0">
                    <a:latin typeface="+mj-lt"/>
                  </a:rPr>
                  <a:t> = - 310.62;      b</a:t>
                </a:r>
                <a:r>
                  <a:rPr lang="en-US" sz="2000" baseline="-25000" dirty="0">
                    <a:latin typeface="+mj-lt"/>
                  </a:rPr>
                  <a:t>1</a:t>
                </a:r>
                <a:r>
                  <a:rPr lang="en-US" sz="2000" dirty="0">
                    <a:latin typeface="+mj-lt"/>
                  </a:rPr>
                  <a:t> = 7.0679  </a:t>
                </a:r>
              </a:p>
              <a:p>
                <a:r>
                  <a:rPr lang="en-US" sz="2000" dirty="0">
                    <a:latin typeface="+mj-lt"/>
                  </a:rPr>
                  <a:t>PBT = -310.62 + 7.0679 AdEx</a:t>
                </a:r>
              </a:p>
            </p:txBody>
          </p:sp>
        </mc:Choice>
        <mc:Fallback xmlns="">
          <p:sp>
            <p:nvSpPr>
              <p:cNvPr id="3" name="Content Placeholder 2">
                <a:extLst>
                  <a:ext uri="{FF2B5EF4-FFF2-40B4-BE49-F238E27FC236}">
                    <a16:creationId xmlns:a16="http://schemas.microsoft.com/office/drawing/2014/main" id="{714A5BFC-2599-40FB-8141-DEB75D86F47A}"/>
                  </a:ext>
                </a:extLst>
              </p:cNvPr>
              <p:cNvSpPr>
                <a:spLocks noGrp="1" noRot="1" noChangeAspect="1" noMove="1" noResize="1" noEditPoints="1" noAdjustHandles="1" noChangeArrowheads="1" noChangeShapeType="1" noTextEdit="1"/>
              </p:cNvSpPr>
              <p:nvPr>
                <p:ph idx="1"/>
              </p:nvPr>
            </p:nvSpPr>
            <p:spPr>
              <a:xfrm>
                <a:off x="2011992" y="1298225"/>
                <a:ext cx="8915400" cy="5474715"/>
              </a:xfrm>
              <a:blipFill>
                <a:blip r:embed="rId2"/>
                <a:stretch>
                  <a:fillRect l="-684" t="-8909"/>
                </a:stretch>
              </a:blipFill>
            </p:spPr>
            <p:txBody>
              <a:bodyPr/>
              <a:lstStyle/>
              <a:p>
                <a:r>
                  <a:rPr lang="en-IN">
                    <a:noFill/>
                  </a:rPr>
                  <a:t> </a:t>
                </a:r>
              </a:p>
            </p:txBody>
          </p:sp>
        </mc:Fallback>
      </mc:AlternateContent>
      <p:sp>
        <p:nvSpPr>
          <p:cNvPr id="4" name="TextBox 3">
            <a:extLst>
              <a:ext uri="{FF2B5EF4-FFF2-40B4-BE49-F238E27FC236}">
                <a16:creationId xmlns:a16="http://schemas.microsoft.com/office/drawing/2014/main" id="{CB6E0CA8-AA91-0762-895A-E469B8EF24D0}"/>
              </a:ext>
            </a:extLst>
          </p:cNvPr>
          <p:cNvSpPr txBox="1"/>
          <p:nvPr/>
        </p:nvSpPr>
        <p:spPr>
          <a:xfrm>
            <a:off x="2011992" y="6403608"/>
            <a:ext cx="4902892" cy="369332"/>
          </a:xfrm>
          <a:prstGeom prst="rect">
            <a:avLst/>
          </a:prstGeom>
          <a:solidFill>
            <a:srgbClr val="00B0F0"/>
          </a:solidFill>
        </p:spPr>
        <p:txBody>
          <a:bodyPr wrap="square" rtlCol="0">
            <a:spAutoFit/>
          </a:bodyPr>
          <a:lstStyle/>
          <a:p>
            <a:r>
              <a:rPr lang="en-IN" dirty="0"/>
              <a:t>Interpretation of b</a:t>
            </a:r>
            <a:r>
              <a:rPr lang="en-IN" baseline="-25000" dirty="0"/>
              <a:t>0</a:t>
            </a:r>
            <a:r>
              <a:rPr lang="en-IN" dirty="0"/>
              <a:t> and b</a:t>
            </a:r>
            <a:r>
              <a:rPr lang="en-IN" baseline="-25000" dirty="0"/>
              <a:t>1</a:t>
            </a:r>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6172E17D-0B31-6A27-5A75-20EA72C6FF5F}"/>
                  </a:ext>
                </a:extLst>
              </p14:cNvPr>
              <p14:cNvContentPartPr/>
              <p14:nvPr/>
            </p14:nvContentPartPr>
            <p14:xfrm>
              <a:off x="2207880" y="5264280"/>
              <a:ext cx="4672800" cy="829800"/>
            </p14:xfrm>
          </p:contentPart>
        </mc:Choice>
        <mc:Fallback xmlns="">
          <p:pic>
            <p:nvPicPr>
              <p:cNvPr id="5" name="Ink 4">
                <a:extLst>
                  <a:ext uri="{FF2B5EF4-FFF2-40B4-BE49-F238E27FC236}">
                    <a16:creationId xmlns:a16="http://schemas.microsoft.com/office/drawing/2014/main" id="{6172E17D-0B31-6A27-5A75-20EA72C6FF5F}"/>
                  </a:ext>
                </a:extLst>
              </p:cNvPr>
              <p:cNvPicPr/>
              <p:nvPr/>
            </p:nvPicPr>
            <p:blipFill>
              <a:blip r:embed="rId4"/>
              <a:stretch>
                <a:fillRect/>
              </a:stretch>
            </p:blipFill>
            <p:spPr>
              <a:xfrm>
                <a:off x="2198520" y="5254920"/>
                <a:ext cx="4691520" cy="848520"/>
              </a:xfrm>
              <a:prstGeom prst="rect">
                <a:avLst/>
              </a:prstGeom>
            </p:spPr>
          </p:pic>
        </mc:Fallback>
      </mc:AlternateContent>
    </p:spTree>
    <p:extLst>
      <p:ext uri="{BB962C8B-B14F-4D97-AF65-F5344CB8AC3E}">
        <p14:creationId xmlns:p14="http://schemas.microsoft.com/office/powerpoint/2010/main" val="457523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down)">
                                      <p:cBhvr>
                                        <p:cTn id="7" dur="500"/>
                                        <p:tgtEl>
                                          <p:spTgt spid="3">
                                            <p:txEl>
                                              <p:pRg st="4" end="4"/>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wipe(down)">
                                      <p:cBhvr>
                                        <p:cTn id="10" dur="500"/>
                                        <p:tgtEl>
                                          <p:spTgt spid="3">
                                            <p:txEl>
                                              <p:pRg st="5" end="5"/>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wipe(down)">
                                      <p:cBhvr>
                                        <p:cTn id="13" dur="500"/>
                                        <p:tgtEl>
                                          <p:spTgt spid="3">
                                            <p:txEl>
                                              <p:pRg st="7" end="7"/>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9" end="9"/>
                                            </p:txEl>
                                          </p:spTgt>
                                        </p:tgtEl>
                                        <p:attrNameLst>
                                          <p:attrName>style.visibility</p:attrName>
                                        </p:attrNameLst>
                                      </p:cBhvr>
                                      <p:to>
                                        <p:strVal val="visible"/>
                                      </p:to>
                                    </p:set>
                                    <p:animEffect transition="in" filter="wipe(down)">
                                      <p:cBhvr>
                                        <p:cTn id="18" dur="500"/>
                                        <p:tgtEl>
                                          <p:spTgt spid="3">
                                            <p:txEl>
                                              <p:pRg st="9" end="9"/>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animEffect transition="in" filter="wipe(down)">
                                      <p:cBhvr>
                                        <p:cTn id="23" dur="500"/>
                                        <p:tgtEl>
                                          <p:spTgt spid="3">
                                            <p:txEl>
                                              <p:pRg st="10" end="1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1817076" y="253218"/>
            <a:ext cx="8839200" cy="838200"/>
          </a:xfrm>
        </p:spPr>
        <p:txBody>
          <a:bodyPr/>
          <a:lstStyle/>
          <a:p>
            <a:pPr eaLnBrk="1" hangingPunct="1"/>
            <a:r>
              <a:rPr lang="en-US" altLang="en-US" dirty="0">
                <a:ea typeface="ＭＳ Ｐゴシック" charset="-128"/>
              </a:rPr>
              <a:t>Ordinary Least Squares</a:t>
            </a:r>
          </a:p>
        </p:txBody>
      </p:sp>
      <mc:AlternateContent xmlns:mc="http://schemas.openxmlformats.org/markup-compatibility/2006" xmlns:a14="http://schemas.microsoft.com/office/drawing/2010/main">
        <mc:Choice Requires="a14">
          <p:sp>
            <p:nvSpPr>
              <p:cNvPr id="25602" name="Content Placeholder 2"/>
              <p:cNvSpPr>
                <a:spLocks noGrp="1"/>
              </p:cNvSpPr>
              <p:nvPr>
                <p:ph idx="1"/>
              </p:nvPr>
            </p:nvSpPr>
            <p:spPr>
              <a:xfrm>
                <a:off x="1550729" y="1463041"/>
                <a:ext cx="9957166" cy="5289452"/>
              </a:xfrm>
            </p:spPr>
            <p:txBody>
              <a:bodyPr>
                <a:normAutofit fontScale="77500" lnSpcReduction="20000"/>
              </a:bodyPr>
              <a:lstStyle/>
              <a:p>
                <a:pPr eaLnBrk="1" hangingPunct="1">
                  <a:lnSpc>
                    <a:spcPct val="120000"/>
                  </a:lnSpc>
                </a:pPr>
                <a:r>
                  <a:rPr lang="en-US" altLang="en-US" sz="3100" dirty="0">
                    <a:ea typeface="ＭＳ Ｐゴシック" charset="-128"/>
                  </a:rPr>
                  <a:t>The resulting estimators </a:t>
                </a:r>
                <a:r>
                  <a:rPr lang="en-US" altLang="en-US" sz="3100" i="1" dirty="0">
                    <a:ea typeface="ＭＳ Ｐゴシック" charset="-128"/>
                  </a:rPr>
                  <a:t>b</a:t>
                </a:r>
                <a:r>
                  <a:rPr lang="en-US" altLang="en-US" sz="3100" i="1" baseline="-25000" dirty="0">
                    <a:ea typeface="ＭＳ Ｐゴシック" charset="-128"/>
                  </a:rPr>
                  <a:t>0</a:t>
                </a:r>
                <a:r>
                  <a:rPr lang="en-US" altLang="en-US" sz="3100" dirty="0">
                    <a:ea typeface="ＭＳ Ｐゴシック" charset="-128"/>
                  </a:rPr>
                  <a:t> and </a:t>
                </a:r>
                <a:r>
                  <a:rPr lang="en-US" altLang="en-US" sz="3100" i="1" dirty="0">
                    <a:ea typeface="ＭＳ Ｐゴシック" charset="-128"/>
                  </a:rPr>
                  <a:t>b</a:t>
                </a:r>
                <a:r>
                  <a:rPr lang="en-US" altLang="en-US" sz="3100" i="1" baseline="-25000" dirty="0">
                    <a:ea typeface="ＭＳ Ｐゴシック" charset="-128"/>
                  </a:rPr>
                  <a:t>1</a:t>
                </a:r>
                <a:r>
                  <a:rPr lang="en-US" altLang="en-US" sz="3100" dirty="0">
                    <a:ea typeface="ＭＳ Ｐゴシック" charset="-128"/>
                  </a:rPr>
                  <a:t> are called the </a:t>
                </a:r>
                <a:r>
                  <a:rPr lang="en-US" altLang="en-US" sz="3100" dirty="0">
                    <a:solidFill>
                      <a:srgbClr val="0000FF"/>
                    </a:solidFill>
                    <a:ea typeface="ＭＳ Ｐゴシック" charset="-128"/>
                  </a:rPr>
                  <a:t>Ordinary Least Squares (OLS)</a:t>
                </a:r>
                <a:r>
                  <a:rPr lang="en-US" altLang="en-US" sz="3100" dirty="0">
                    <a:ea typeface="ＭＳ Ｐゴシック" charset="-128"/>
                  </a:rPr>
                  <a:t> estimates</a:t>
                </a:r>
              </a:p>
              <a:p>
                <a:pPr eaLnBrk="1" hangingPunct="1"/>
                <a:endParaRPr lang="en-US" altLang="en-US" sz="3100" dirty="0">
                  <a:ea typeface="ＭＳ Ｐゴシック" charset="-128"/>
                </a:endParaRPr>
              </a:p>
              <a:p>
                <a:pPr eaLnBrk="1" hangingPunct="1"/>
                <a14:m>
                  <m:oMath xmlns:m="http://schemas.openxmlformats.org/officeDocument/2006/math">
                    <m:sSub>
                      <m:sSubPr>
                        <m:ctrlPr>
                          <a:rPr lang="en-US" altLang="en-US" sz="3600" b="1" i="1" smtClean="0">
                            <a:latin typeface="Cambria Math" panose="02040503050406030204" pitchFamily="18" charset="0"/>
                            <a:ea typeface="ＭＳ Ｐゴシック" charset="-128"/>
                          </a:rPr>
                        </m:ctrlPr>
                      </m:sSubPr>
                      <m:e>
                        <m:r>
                          <a:rPr lang="en-IN" altLang="en-US" sz="3600" b="1" i="1" smtClean="0">
                            <a:latin typeface="Cambria Math" panose="02040503050406030204" pitchFamily="18" charset="0"/>
                            <a:ea typeface="ＭＳ Ｐゴシック" charset="-128"/>
                          </a:rPr>
                          <m:t>𝒃</m:t>
                        </m:r>
                      </m:e>
                      <m:sub>
                        <m:r>
                          <a:rPr lang="en-IN" altLang="en-US" sz="3600" b="1" i="1" smtClean="0">
                            <a:latin typeface="Cambria Math" panose="02040503050406030204" pitchFamily="18" charset="0"/>
                            <a:ea typeface="ＭＳ Ｐゴシック" charset="-128"/>
                          </a:rPr>
                          <m:t>𝟏</m:t>
                        </m:r>
                      </m:sub>
                    </m:sSub>
                    <m:r>
                      <a:rPr lang="en-IN" altLang="en-US" sz="3600" b="1" i="1" smtClean="0">
                        <a:latin typeface="Cambria Math" panose="02040503050406030204" pitchFamily="18" charset="0"/>
                        <a:ea typeface="ＭＳ Ｐゴシック" charset="-128"/>
                      </a:rPr>
                      <m:t>=</m:t>
                    </m:r>
                    <m:f>
                      <m:fPr>
                        <m:ctrlPr>
                          <a:rPr lang="en-IN" altLang="en-US" sz="3600" b="1" i="1" smtClean="0">
                            <a:latin typeface="Cambria Math" panose="02040503050406030204" pitchFamily="18" charset="0"/>
                            <a:ea typeface="ＭＳ Ｐゴシック" charset="-128"/>
                          </a:rPr>
                        </m:ctrlPr>
                      </m:fPr>
                      <m:num>
                        <m:nary>
                          <m:naryPr>
                            <m:chr m:val="∑"/>
                            <m:ctrlPr>
                              <a:rPr lang="en-IN" altLang="en-US" sz="3600" b="1" i="1" smtClean="0">
                                <a:latin typeface="Cambria Math" panose="02040503050406030204" pitchFamily="18" charset="0"/>
                                <a:ea typeface="ＭＳ Ｐゴシック" charset="-128"/>
                              </a:rPr>
                            </m:ctrlPr>
                          </m:naryPr>
                          <m:sub>
                            <m:r>
                              <m:rPr>
                                <m:brk m:alnAt="23"/>
                              </m:rPr>
                              <a:rPr lang="en-IN" altLang="en-US" sz="3600" b="1" i="1" smtClean="0">
                                <a:latin typeface="Cambria Math" panose="02040503050406030204" pitchFamily="18" charset="0"/>
                                <a:ea typeface="ＭＳ Ｐゴシック" charset="-128"/>
                              </a:rPr>
                              <m:t>𝒊</m:t>
                            </m:r>
                            <m:r>
                              <a:rPr lang="en-IN" altLang="en-US" sz="3600" b="1" i="1" smtClean="0">
                                <a:latin typeface="Cambria Math" panose="02040503050406030204" pitchFamily="18" charset="0"/>
                                <a:ea typeface="ＭＳ Ｐゴシック" charset="-128"/>
                              </a:rPr>
                              <m:t>=</m:t>
                            </m:r>
                            <m:r>
                              <a:rPr lang="en-IN" altLang="en-US" sz="3600" b="1" i="1" smtClean="0">
                                <a:latin typeface="Cambria Math" panose="02040503050406030204" pitchFamily="18" charset="0"/>
                                <a:ea typeface="ＭＳ Ｐゴシック" charset="-128"/>
                              </a:rPr>
                              <m:t>𝟏</m:t>
                            </m:r>
                          </m:sub>
                          <m:sup>
                            <m:r>
                              <a:rPr lang="en-IN" altLang="en-US" sz="3600" b="1" i="1" smtClean="0">
                                <a:latin typeface="Cambria Math" panose="02040503050406030204" pitchFamily="18" charset="0"/>
                                <a:ea typeface="ＭＳ Ｐゴシック" charset="-128"/>
                              </a:rPr>
                              <m:t>𝒏</m:t>
                            </m:r>
                          </m:sup>
                          <m:e>
                            <m:d>
                              <m:dPr>
                                <m:ctrlPr>
                                  <a:rPr lang="en-IN" altLang="en-US" sz="3600" b="1" i="1" smtClean="0">
                                    <a:latin typeface="Cambria Math" panose="02040503050406030204" pitchFamily="18" charset="0"/>
                                    <a:ea typeface="ＭＳ Ｐゴシック" charset="-128"/>
                                  </a:rPr>
                                </m:ctrlPr>
                              </m:dPr>
                              <m:e>
                                <m:sSub>
                                  <m:sSubPr>
                                    <m:ctrlPr>
                                      <a:rPr lang="en-IN" altLang="en-US" sz="3600" b="1" i="1" smtClean="0">
                                        <a:latin typeface="Cambria Math" panose="02040503050406030204" pitchFamily="18" charset="0"/>
                                        <a:ea typeface="ＭＳ Ｐゴシック" charset="-128"/>
                                      </a:rPr>
                                    </m:ctrlPr>
                                  </m:sSubPr>
                                  <m:e>
                                    <m:r>
                                      <a:rPr lang="en-IN" altLang="en-US" sz="3600" b="1" i="1" smtClean="0">
                                        <a:latin typeface="Cambria Math" panose="02040503050406030204" pitchFamily="18" charset="0"/>
                                        <a:ea typeface="ＭＳ Ｐゴシック" charset="-128"/>
                                      </a:rPr>
                                      <m:t>𝒀</m:t>
                                    </m:r>
                                  </m:e>
                                  <m:sub>
                                    <m:r>
                                      <a:rPr lang="en-IN" altLang="en-US" sz="3600" b="1" i="1" smtClean="0">
                                        <a:latin typeface="Cambria Math" panose="02040503050406030204" pitchFamily="18" charset="0"/>
                                        <a:ea typeface="ＭＳ Ｐゴシック" charset="-128"/>
                                      </a:rPr>
                                      <m:t>𝒊</m:t>
                                    </m:r>
                                  </m:sub>
                                </m:sSub>
                                <m:r>
                                  <a:rPr lang="en-IN" altLang="en-US" sz="3600" b="1" i="1" smtClean="0">
                                    <a:latin typeface="Cambria Math" panose="02040503050406030204" pitchFamily="18" charset="0"/>
                                    <a:ea typeface="ＭＳ Ｐゴシック" charset="-128"/>
                                  </a:rPr>
                                  <m:t>−</m:t>
                                </m:r>
                                <m:acc>
                                  <m:accPr>
                                    <m:chr m:val="̅"/>
                                    <m:ctrlPr>
                                      <a:rPr lang="en-IN" altLang="en-US" sz="3600" b="1" i="1" smtClean="0">
                                        <a:latin typeface="Cambria Math" panose="02040503050406030204" pitchFamily="18" charset="0"/>
                                        <a:ea typeface="ＭＳ Ｐゴシック" charset="-128"/>
                                      </a:rPr>
                                    </m:ctrlPr>
                                  </m:accPr>
                                  <m:e>
                                    <m:r>
                                      <a:rPr lang="en-IN" altLang="en-US" sz="3600" b="1" i="1" smtClean="0">
                                        <a:latin typeface="Cambria Math" panose="02040503050406030204" pitchFamily="18" charset="0"/>
                                        <a:ea typeface="ＭＳ Ｐゴシック" charset="-128"/>
                                      </a:rPr>
                                      <m:t>𝒀</m:t>
                                    </m:r>
                                  </m:e>
                                </m:acc>
                              </m:e>
                            </m:d>
                            <m:d>
                              <m:dPr>
                                <m:ctrlPr>
                                  <a:rPr lang="en-IN" altLang="en-US" sz="3600" b="1" i="1" smtClean="0">
                                    <a:latin typeface="Cambria Math" panose="02040503050406030204" pitchFamily="18" charset="0"/>
                                    <a:ea typeface="ＭＳ Ｐゴシック" charset="-128"/>
                                  </a:rPr>
                                </m:ctrlPr>
                              </m:dPr>
                              <m:e>
                                <m:sSub>
                                  <m:sSubPr>
                                    <m:ctrlPr>
                                      <a:rPr lang="en-IN" altLang="en-US" sz="3600" b="1" i="1" smtClean="0">
                                        <a:latin typeface="Cambria Math" panose="02040503050406030204" pitchFamily="18" charset="0"/>
                                        <a:ea typeface="ＭＳ Ｐゴシック" charset="-128"/>
                                      </a:rPr>
                                    </m:ctrlPr>
                                  </m:sSubPr>
                                  <m:e>
                                    <m:r>
                                      <a:rPr lang="en-IN" altLang="en-US" sz="3600" b="1" i="1" smtClean="0">
                                        <a:latin typeface="Cambria Math" panose="02040503050406030204" pitchFamily="18" charset="0"/>
                                        <a:ea typeface="ＭＳ Ｐゴシック" charset="-128"/>
                                      </a:rPr>
                                      <m:t>𝑿</m:t>
                                    </m:r>
                                  </m:e>
                                  <m:sub>
                                    <m:r>
                                      <a:rPr lang="en-IN" altLang="en-US" sz="3600" b="1" i="1" smtClean="0">
                                        <a:latin typeface="Cambria Math" panose="02040503050406030204" pitchFamily="18" charset="0"/>
                                        <a:ea typeface="ＭＳ Ｐゴシック" charset="-128"/>
                                      </a:rPr>
                                      <m:t>𝒊</m:t>
                                    </m:r>
                                  </m:sub>
                                </m:sSub>
                                <m:r>
                                  <a:rPr lang="en-IN" altLang="en-US" sz="3600" b="1" i="1" smtClean="0">
                                    <a:latin typeface="Cambria Math" panose="02040503050406030204" pitchFamily="18" charset="0"/>
                                    <a:ea typeface="ＭＳ Ｐゴシック" charset="-128"/>
                                  </a:rPr>
                                  <m:t>−</m:t>
                                </m:r>
                                <m:acc>
                                  <m:accPr>
                                    <m:chr m:val="̅"/>
                                    <m:ctrlPr>
                                      <a:rPr lang="en-IN" altLang="en-US" sz="3600" b="1" i="1" smtClean="0">
                                        <a:latin typeface="Cambria Math" panose="02040503050406030204" pitchFamily="18" charset="0"/>
                                        <a:ea typeface="ＭＳ Ｐゴシック" charset="-128"/>
                                      </a:rPr>
                                    </m:ctrlPr>
                                  </m:accPr>
                                  <m:e>
                                    <m:r>
                                      <a:rPr lang="en-IN" altLang="en-US" sz="3600" b="1" i="1" smtClean="0">
                                        <a:latin typeface="Cambria Math" panose="02040503050406030204" pitchFamily="18" charset="0"/>
                                        <a:ea typeface="ＭＳ Ｐゴシック" charset="-128"/>
                                      </a:rPr>
                                      <m:t>𝑿</m:t>
                                    </m:r>
                                  </m:e>
                                </m:acc>
                              </m:e>
                            </m:d>
                          </m:e>
                        </m:nary>
                      </m:num>
                      <m:den>
                        <m:nary>
                          <m:naryPr>
                            <m:chr m:val="∑"/>
                            <m:ctrlPr>
                              <a:rPr lang="en-IN" altLang="en-US" sz="3600" b="1" i="1" smtClean="0">
                                <a:latin typeface="Cambria Math" panose="02040503050406030204" pitchFamily="18" charset="0"/>
                                <a:ea typeface="ＭＳ Ｐゴシック" charset="-128"/>
                              </a:rPr>
                            </m:ctrlPr>
                          </m:naryPr>
                          <m:sub>
                            <m:r>
                              <m:rPr>
                                <m:brk m:alnAt="23"/>
                              </m:rPr>
                              <a:rPr lang="en-IN" altLang="en-US" sz="3600" b="1" i="1" smtClean="0">
                                <a:latin typeface="Cambria Math" panose="02040503050406030204" pitchFamily="18" charset="0"/>
                                <a:ea typeface="ＭＳ Ｐゴシック" charset="-128"/>
                              </a:rPr>
                              <m:t>𝒊</m:t>
                            </m:r>
                            <m:r>
                              <a:rPr lang="en-IN" altLang="en-US" sz="3600" b="1" i="1" smtClean="0">
                                <a:latin typeface="Cambria Math" panose="02040503050406030204" pitchFamily="18" charset="0"/>
                                <a:ea typeface="ＭＳ Ｐゴシック" charset="-128"/>
                              </a:rPr>
                              <m:t>=</m:t>
                            </m:r>
                            <m:r>
                              <a:rPr lang="en-IN" altLang="en-US" sz="3600" b="1" i="1" smtClean="0">
                                <a:latin typeface="Cambria Math" panose="02040503050406030204" pitchFamily="18" charset="0"/>
                                <a:ea typeface="ＭＳ Ｐゴシック" charset="-128"/>
                              </a:rPr>
                              <m:t>𝟏</m:t>
                            </m:r>
                          </m:sub>
                          <m:sup>
                            <m:r>
                              <a:rPr lang="en-IN" altLang="en-US" sz="3600" b="1" i="1" smtClean="0">
                                <a:latin typeface="Cambria Math" panose="02040503050406030204" pitchFamily="18" charset="0"/>
                                <a:ea typeface="ＭＳ Ｐゴシック" charset="-128"/>
                              </a:rPr>
                              <m:t>𝒏</m:t>
                            </m:r>
                          </m:sup>
                          <m:e>
                            <m:sSup>
                              <m:sSupPr>
                                <m:ctrlPr>
                                  <a:rPr lang="en-IN" altLang="en-US" sz="3600" b="1" i="1" smtClean="0">
                                    <a:latin typeface="Cambria Math" panose="02040503050406030204" pitchFamily="18" charset="0"/>
                                    <a:ea typeface="ＭＳ Ｐゴシック" charset="-128"/>
                                  </a:rPr>
                                </m:ctrlPr>
                              </m:sSupPr>
                              <m:e>
                                <m:d>
                                  <m:dPr>
                                    <m:ctrlPr>
                                      <a:rPr lang="en-IN" altLang="en-US" sz="3600" b="1" i="1" smtClean="0">
                                        <a:latin typeface="Cambria Math" panose="02040503050406030204" pitchFamily="18" charset="0"/>
                                        <a:ea typeface="ＭＳ Ｐゴシック" charset="-128"/>
                                      </a:rPr>
                                    </m:ctrlPr>
                                  </m:dPr>
                                  <m:e>
                                    <m:sSub>
                                      <m:sSubPr>
                                        <m:ctrlPr>
                                          <a:rPr lang="en-IN" altLang="en-US" sz="3600" b="1" i="1" smtClean="0">
                                            <a:latin typeface="Cambria Math" panose="02040503050406030204" pitchFamily="18" charset="0"/>
                                            <a:ea typeface="ＭＳ Ｐゴシック" charset="-128"/>
                                          </a:rPr>
                                        </m:ctrlPr>
                                      </m:sSubPr>
                                      <m:e>
                                        <m:r>
                                          <a:rPr lang="en-IN" altLang="en-US" sz="3600" b="1" i="1" smtClean="0">
                                            <a:latin typeface="Cambria Math" panose="02040503050406030204" pitchFamily="18" charset="0"/>
                                            <a:ea typeface="ＭＳ Ｐゴシック" charset="-128"/>
                                          </a:rPr>
                                          <m:t>𝑿</m:t>
                                        </m:r>
                                      </m:e>
                                      <m:sub>
                                        <m:r>
                                          <a:rPr lang="en-IN" altLang="en-US" sz="3600" b="1" i="1" smtClean="0">
                                            <a:latin typeface="Cambria Math" panose="02040503050406030204" pitchFamily="18" charset="0"/>
                                            <a:ea typeface="ＭＳ Ｐゴシック" charset="-128"/>
                                          </a:rPr>
                                          <m:t>𝒊</m:t>
                                        </m:r>
                                      </m:sub>
                                    </m:sSub>
                                    <m:r>
                                      <a:rPr lang="en-IN" altLang="en-US" sz="3600" b="1" i="1" smtClean="0">
                                        <a:latin typeface="Cambria Math" panose="02040503050406030204" pitchFamily="18" charset="0"/>
                                        <a:ea typeface="ＭＳ Ｐゴシック" charset="-128"/>
                                      </a:rPr>
                                      <m:t>−</m:t>
                                    </m:r>
                                    <m:acc>
                                      <m:accPr>
                                        <m:chr m:val="̅"/>
                                        <m:ctrlPr>
                                          <a:rPr lang="en-IN" altLang="en-US" sz="3600" b="1" i="1" smtClean="0">
                                            <a:latin typeface="Cambria Math" panose="02040503050406030204" pitchFamily="18" charset="0"/>
                                            <a:ea typeface="ＭＳ Ｐゴシック" charset="-128"/>
                                          </a:rPr>
                                        </m:ctrlPr>
                                      </m:accPr>
                                      <m:e>
                                        <m:r>
                                          <a:rPr lang="en-IN" altLang="en-US" sz="3600" b="1" i="1" smtClean="0">
                                            <a:latin typeface="Cambria Math" panose="02040503050406030204" pitchFamily="18" charset="0"/>
                                            <a:ea typeface="ＭＳ Ｐゴシック" charset="-128"/>
                                          </a:rPr>
                                          <m:t>𝑿</m:t>
                                        </m:r>
                                      </m:e>
                                    </m:acc>
                                  </m:e>
                                </m:d>
                              </m:e>
                              <m:sup>
                                <m:r>
                                  <a:rPr lang="en-IN" altLang="en-US" sz="3600" b="1" i="1" smtClean="0">
                                    <a:latin typeface="Cambria Math" panose="02040503050406030204" pitchFamily="18" charset="0"/>
                                    <a:ea typeface="ＭＳ Ｐゴシック" charset="-128"/>
                                  </a:rPr>
                                  <m:t>𝟐</m:t>
                                </m:r>
                              </m:sup>
                            </m:sSup>
                          </m:e>
                        </m:nary>
                      </m:den>
                    </m:f>
                    <m:r>
                      <a:rPr lang="en-IN" altLang="en-US" sz="3600" b="1" i="1" smtClean="0">
                        <a:latin typeface="Cambria Math" panose="02040503050406030204" pitchFamily="18" charset="0"/>
                        <a:ea typeface="ＭＳ Ｐゴシック" charset="-128"/>
                      </a:rPr>
                      <m:t>=</m:t>
                    </m:r>
                    <m:f>
                      <m:fPr>
                        <m:ctrlPr>
                          <a:rPr lang="en-IN" altLang="en-US" sz="3600" b="1" i="1" smtClean="0">
                            <a:latin typeface="Cambria Math" panose="02040503050406030204" pitchFamily="18" charset="0"/>
                            <a:ea typeface="ＭＳ Ｐゴシック" charset="-128"/>
                          </a:rPr>
                        </m:ctrlPr>
                      </m:fPr>
                      <m:num>
                        <m:r>
                          <a:rPr lang="en-IN" altLang="en-US" sz="3600" b="1" i="1" smtClean="0">
                            <a:latin typeface="Cambria Math" panose="02040503050406030204" pitchFamily="18" charset="0"/>
                            <a:ea typeface="ＭＳ Ｐゴシック" charset="-128"/>
                          </a:rPr>
                          <m:t>𝑪𝑶𝑽</m:t>
                        </m:r>
                        <m:r>
                          <a:rPr lang="en-IN" altLang="en-US" sz="3600" b="1" i="1" smtClean="0">
                            <a:latin typeface="Cambria Math" panose="02040503050406030204" pitchFamily="18" charset="0"/>
                            <a:ea typeface="ＭＳ Ｐゴシック" charset="-128"/>
                          </a:rPr>
                          <m:t>(</m:t>
                        </m:r>
                        <m:r>
                          <a:rPr lang="en-IN" altLang="en-US" sz="3600" b="1" i="1" smtClean="0">
                            <a:latin typeface="Cambria Math" panose="02040503050406030204" pitchFamily="18" charset="0"/>
                            <a:ea typeface="ＭＳ Ｐゴシック" charset="-128"/>
                          </a:rPr>
                          <m:t>𝑿</m:t>
                        </m:r>
                        <m:r>
                          <a:rPr lang="en-IN" altLang="en-US" sz="3600" b="1" i="1" smtClean="0">
                            <a:latin typeface="Cambria Math" panose="02040503050406030204" pitchFamily="18" charset="0"/>
                            <a:ea typeface="ＭＳ Ｐゴシック" charset="-128"/>
                          </a:rPr>
                          <m:t>,</m:t>
                        </m:r>
                        <m:r>
                          <a:rPr lang="en-IN" altLang="en-US" sz="3600" b="1" i="1" smtClean="0">
                            <a:latin typeface="Cambria Math" panose="02040503050406030204" pitchFamily="18" charset="0"/>
                            <a:ea typeface="ＭＳ Ｐゴシック" charset="-128"/>
                          </a:rPr>
                          <m:t>𝒀</m:t>
                        </m:r>
                        <m:r>
                          <a:rPr lang="en-IN" altLang="en-US" sz="3600" b="1" i="1" smtClean="0">
                            <a:latin typeface="Cambria Math" panose="02040503050406030204" pitchFamily="18" charset="0"/>
                            <a:ea typeface="ＭＳ Ｐゴシック" charset="-128"/>
                          </a:rPr>
                          <m:t>)</m:t>
                        </m:r>
                      </m:num>
                      <m:den>
                        <m:r>
                          <a:rPr lang="en-IN" altLang="en-US" sz="3600" b="1" i="1" smtClean="0">
                            <a:latin typeface="Cambria Math" panose="02040503050406030204" pitchFamily="18" charset="0"/>
                            <a:ea typeface="ＭＳ Ｐゴシック" charset="-128"/>
                          </a:rPr>
                          <m:t>𝑽𝑨𝑹</m:t>
                        </m:r>
                        <m:r>
                          <a:rPr lang="en-IN" altLang="en-US" sz="3600" b="1" i="1" smtClean="0">
                            <a:latin typeface="Cambria Math" panose="02040503050406030204" pitchFamily="18" charset="0"/>
                            <a:ea typeface="ＭＳ Ｐゴシック" charset="-128"/>
                          </a:rPr>
                          <m:t>(</m:t>
                        </m:r>
                        <m:r>
                          <a:rPr lang="en-IN" altLang="en-US" sz="3600" b="1" i="1" smtClean="0">
                            <a:latin typeface="Cambria Math" panose="02040503050406030204" pitchFamily="18" charset="0"/>
                            <a:ea typeface="ＭＳ Ｐゴシック" charset="-128"/>
                          </a:rPr>
                          <m:t>𝑿</m:t>
                        </m:r>
                        <m:r>
                          <a:rPr lang="en-IN" altLang="en-US" sz="3600" b="1" i="1" smtClean="0">
                            <a:latin typeface="Cambria Math" panose="02040503050406030204" pitchFamily="18" charset="0"/>
                            <a:ea typeface="ＭＳ Ｐゴシック" charset="-128"/>
                          </a:rPr>
                          <m:t>)</m:t>
                        </m:r>
                      </m:den>
                    </m:f>
                    <m:r>
                      <a:rPr lang="en-IN" altLang="en-US" sz="3600" b="1" i="1" smtClean="0">
                        <a:latin typeface="Cambria Math" panose="02040503050406030204" pitchFamily="18" charset="0"/>
                        <a:ea typeface="ＭＳ Ｐゴシック" charset="-128"/>
                      </a:rPr>
                      <m:t>=</m:t>
                    </m:r>
                    <m:sSub>
                      <m:sSubPr>
                        <m:ctrlPr>
                          <a:rPr lang="en-IN" altLang="en-US" sz="3600" b="1" i="1" smtClean="0">
                            <a:latin typeface="Cambria Math" panose="02040503050406030204" pitchFamily="18" charset="0"/>
                            <a:ea typeface="ＭＳ Ｐゴシック" charset="-128"/>
                          </a:rPr>
                        </m:ctrlPr>
                      </m:sSubPr>
                      <m:e>
                        <m:r>
                          <a:rPr lang="en-IN" altLang="en-US" sz="3600" b="1" i="1" smtClean="0">
                            <a:latin typeface="Cambria Math" panose="02040503050406030204" pitchFamily="18" charset="0"/>
                            <a:ea typeface="ＭＳ Ｐゴシック" charset="-128"/>
                          </a:rPr>
                          <m:t>𝒓</m:t>
                        </m:r>
                      </m:e>
                      <m:sub>
                        <m:r>
                          <a:rPr lang="en-IN" altLang="en-US" sz="3600" b="1" i="1" smtClean="0">
                            <a:latin typeface="Cambria Math" panose="02040503050406030204" pitchFamily="18" charset="0"/>
                            <a:ea typeface="ＭＳ Ｐゴシック" charset="-128"/>
                          </a:rPr>
                          <m:t>𝒙𝒚</m:t>
                        </m:r>
                      </m:sub>
                    </m:sSub>
                    <m:f>
                      <m:fPr>
                        <m:ctrlPr>
                          <a:rPr lang="en-IN" altLang="en-US" sz="3600" b="1" i="1" smtClean="0">
                            <a:latin typeface="Cambria Math" panose="02040503050406030204" pitchFamily="18" charset="0"/>
                            <a:ea typeface="ＭＳ Ｐゴシック" charset="-128"/>
                          </a:rPr>
                        </m:ctrlPr>
                      </m:fPr>
                      <m:num>
                        <m:sSub>
                          <m:sSubPr>
                            <m:ctrlPr>
                              <a:rPr lang="en-IN" altLang="en-US" sz="3600" b="1" i="1" smtClean="0">
                                <a:latin typeface="Cambria Math" panose="02040503050406030204" pitchFamily="18" charset="0"/>
                                <a:ea typeface="ＭＳ Ｐゴシック" charset="-128"/>
                              </a:rPr>
                            </m:ctrlPr>
                          </m:sSubPr>
                          <m:e>
                            <m:r>
                              <a:rPr lang="en-IN" altLang="en-US" sz="3600" b="1" i="1" smtClean="0">
                                <a:latin typeface="Cambria Math" panose="02040503050406030204" pitchFamily="18" charset="0"/>
                                <a:ea typeface="ＭＳ Ｐゴシック" charset="-128"/>
                              </a:rPr>
                              <m:t>𝑺</m:t>
                            </m:r>
                          </m:e>
                          <m:sub>
                            <m:r>
                              <a:rPr lang="en-IN" altLang="en-US" sz="3600" b="1" i="1" smtClean="0">
                                <a:latin typeface="Cambria Math" panose="02040503050406030204" pitchFamily="18" charset="0"/>
                                <a:ea typeface="ＭＳ Ｐゴシック" charset="-128"/>
                              </a:rPr>
                              <m:t>𝒀</m:t>
                            </m:r>
                          </m:sub>
                        </m:sSub>
                      </m:num>
                      <m:den>
                        <m:sSub>
                          <m:sSubPr>
                            <m:ctrlPr>
                              <a:rPr lang="en-IN" altLang="en-US" sz="3600" b="1" i="1" smtClean="0">
                                <a:latin typeface="Cambria Math" panose="02040503050406030204" pitchFamily="18" charset="0"/>
                                <a:ea typeface="ＭＳ Ｐゴシック" charset="-128"/>
                              </a:rPr>
                            </m:ctrlPr>
                          </m:sSubPr>
                          <m:e>
                            <m:r>
                              <a:rPr lang="en-IN" altLang="en-US" sz="3600" b="1" i="1" smtClean="0">
                                <a:latin typeface="Cambria Math" panose="02040503050406030204" pitchFamily="18" charset="0"/>
                                <a:ea typeface="ＭＳ Ｐゴシック" charset="-128"/>
                              </a:rPr>
                              <m:t>𝑺</m:t>
                            </m:r>
                          </m:e>
                          <m:sub>
                            <m:r>
                              <a:rPr lang="en-IN" altLang="en-US" sz="3600" b="1" i="1" smtClean="0">
                                <a:latin typeface="Cambria Math" panose="02040503050406030204" pitchFamily="18" charset="0"/>
                                <a:ea typeface="ＭＳ Ｐゴシック" charset="-128"/>
                              </a:rPr>
                              <m:t>𝑿</m:t>
                            </m:r>
                          </m:sub>
                        </m:sSub>
                      </m:den>
                    </m:f>
                  </m:oMath>
                </a14:m>
                <a:endParaRPr lang="en-US" altLang="en-US" sz="3600" b="1" i="1" dirty="0">
                  <a:ea typeface="ＭＳ Ｐゴシック" charset="-128"/>
                </a:endParaRPr>
              </a:p>
              <a:p>
                <a:pPr eaLnBrk="1" hangingPunct="1"/>
                <a:endParaRPr lang="en-US" altLang="en-US" sz="2600" b="1" i="1" dirty="0">
                  <a:ea typeface="ＭＳ Ｐゴシック" charset="-128"/>
                </a:endParaRPr>
              </a:p>
              <a:p>
                <a14:m>
                  <m:oMath xmlns:m="http://schemas.openxmlformats.org/officeDocument/2006/math">
                    <m:sSub>
                      <m:sSubPr>
                        <m:ctrlPr>
                          <a:rPr lang="en-US" altLang="en-US" sz="3600" b="1" i="1">
                            <a:latin typeface="Cambria Math" panose="02040503050406030204" pitchFamily="18" charset="0"/>
                            <a:ea typeface="ＭＳ Ｐゴシック" charset="-128"/>
                          </a:rPr>
                        </m:ctrlPr>
                      </m:sSubPr>
                      <m:e>
                        <m:r>
                          <a:rPr lang="en-IN" altLang="en-US" sz="3600" b="1" i="1">
                            <a:latin typeface="Cambria Math" panose="02040503050406030204" pitchFamily="18" charset="0"/>
                            <a:ea typeface="ＭＳ Ｐゴシック" charset="-128"/>
                          </a:rPr>
                          <m:t>𝒃</m:t>
                        </m:r>
                      </m:e>
                      <m:sub>
                        <m:r>
                          <a:rPr lang="en-IN" altLang="en-US" sz="3600" b="1" i="1">
                            <a:latin typeface="Cambria Math" panose="02040503050406030204" pitchFamily="18" charset="0"/>
                            <a:ea typeface="ＭＳ Ｐゴシック" charset="-128"/>
                          </a:rPr>
                          <m:t>𝟎</m:t>
                        </m:r>
                      </m:sub>
                    </m:sSub>
                    <m:r>
                      <a:rPr lang="en-IN" altLang="en-US" sz="3600" b="1" i="1">
                        <a:latin typeface="Cambria Math" panose="02040503050406030204" pitchFamily="18" charset="0"/>
                        <a:ea typeface="ＭＳ Ｐゴシック" charset="-128"/>
                      </a:rPr>
                      <m:t>=</m:t>
                    </m:r>
                    <m:acc>
                      <m:accPr>
                        <m:chr m:val="̅"/>
                        <m:ctrlPr>
                          <a:rPr lang="en-IN" altLang="en-US" sz="3600" b="1" i="1">
                            <a:latin typeface="Cambria Math" panose="02040503050406030204" pitchFamily="18" charset="0"/>
                            <a:ea typeface="ＭＳ Ｐゴシック" charset="-128"/>
                          </a:rPr>
                        </m:ctrlPr>
                      </m:accPr>
                      <m:e>
                        <m:r>
                          <a:rPr lang="en-IN" altLang="en-US" sz="3600" b="1" i="1">
                            <a:latin typeface="Cambria Math" panose="02040503050406030204" pitchFamily="18" charset="0"/>
                            <a:ea typeface="ＭＳ Ｐゴシック" charset="-128"/>
                          </a:rPr>
                          <m:t>𝒀</m:t>
                        </m:r>
                      </m:e>
                    </m:acc>
                    <m:r>
                      <a:rPr lang="en-IN" altLang="en-US" sz="3600" b="1" i="1">
                        <a:latin typeface="Cambria Math" panose="02040503050406030204" pitchFamily="18" charset="0"/>
                        <a:ea typeface="ＭＳ Ｐゴシック" charset="-128"/>
                      </a:rPr>
                      <m:t>−</m:t>
                    </m:r>
                    <m:sSub>
                      <m:sSubPr>
                        <m:ctrlPr>
                          <a:rPr lang="en-IN" altLang="en-US" sz="3600" b="1" i="1">
                            <a:latin typeface="Cambria Math" panose="02040503050406030204" pitchFamily="18" charset="0"/>
                            <a:ea typeface="ＭＳ Ｐゴシック" charset="-128"/>
                          </a:rPr>
                        </m:ctrlPr>
                      </m:sSubPr>
                      <m:e>
                        <m:r>
                          <a:rPr lang="en-IN" altLang="en-US" sz="3600" b="1" i="1">
                            <a:latin typeface="Cambria Math" panose="02040503050406030204" pitchFamily="18" charset="0"/>
                            <a:ea typeface="ＭＳ Ｐゴシック" charset="-128"/>
                          </a:rPr>
                          <m:t>𝒃</m:t>
                        </m:r>
                      </m:e>
                      <m:sub>
                        <m:r>
                          <a:rPr lang="en-IN" altLang="en-US" sz="3600" b="1" i="1">
                            <a:latin typeface="Cambria Math" panose="02040503050406030204" pitchFamily="18" charset="0"/>
                            <a:ea typeface="ＭＳ Ｐゴシック" charset="-128"/>
                          </a:rPr>
                          <m:t>𝟏</m:t>
                        </m:r>
                      </m:sub>
                    </m:sSub>
                    <m:acc>
                      <m:accPr>
                        <m:chr m:val="̅"/>
                        <m:ctrlPr>
                          <a:rPr lang="en-IN" altLang="en-US" sz="3600" b="1" i="1">
                            <a:latin typeface="Cambria Math" panose="02040503050406030204" pitchFamily="18" charset="0"/>
                            <a:ea typeface="ＭＳ Ｐゴシック" charset="-128"/>
                          </a:rPr>
                        </m:ctrlPr>
                      </m:accPr>
                      <m:e>
                        <m:r>
                          <a:rPr lang="en-IN" altLang="en-US" sz="3600" b="1" i="1">
                            <a:latin typeface="Cambria Math" panose="02040503050406030204" pitchFamily="18" charset="0"/>
                            <a:ea typeface="ＭＳ Ｐゴシック" charset="-128"/>
                          </a:rPr>
                          <m:t>𝑿</m:t>
                        </m:r>
                      </m:e>
                    </m:acc>
                  </m:oMath>
                </a14:m>
                <a:endParaRPr lang="en-US" altLang="en-US" sz="3600" dirty="0">
                  <a:solidFill>
                    <a:srgbClr val="0000FF"/>
                  </a:solidFill>
                  <a:ea typeface="ＭＳ Ｐゴシック" charset="-128"/>
                </a:endParaRPr>
              </a:p>
              <a:p>
                <a:pPr eaLnBrk="1" hangingPunct="1"/>
                <a:endParaRPr lang="en-US" altLang="en-US" sz="2600" dirty="0">
                  <a:solidFill>
                    <a:srgbClr val="0000FF"/>
                  </a:solidFill>
                  <a:ea typeface="ＭＳ Ｐゴシック" charset="-128"/>
                </a:endParaRPr>
              </a:p>
              <a:p>
                <a:pPr eaLnBrk="1" hangingPunct="1"/>
                <a:r>
                  <a:rPr lang="en-US" altLang="en-US" sz="2600" dirty="0">
                    <a:ea typeface="ＭＳ Ｐゴシック" charset="-128"/>
                  </a:rPr>
                  <a:t>Useful properties of the OLS linear fit</a:t>
                </a:r>
              </a:p>
              <a:p>
                <a:pPr lvl="1">
                  <a:spcBef>
                    <a:spcPts val="1200"/>
                  </a:spcBef>
                </a:pPr>
                <a:r>
                  <a:rPr lang="en-US" altLang="en-US" sz="2600" dirty="0">
                    <a:solidFill>
                      <a:srgbClr val="0000FF"/>
                    </a:solidFill>
                    <a:ea typeface="ＭＳ Ｐゴシック" charset="-128"/>
                  </a:rPr>
                  <a:t>Intercept</a:t>
                </a:r>
                <a:r>
                  <a:rPr lang="en-US" altLang="en-US" sz="2600" dirty="0">
                    <a:ea typeface="ＭＳ Ｐゴシック" charset="-128"/>
                  </a:rPr>
                  <a:t>: Regression line passes through </a:t>
                </a:r>
                <a14:m>
                  <m:oMath xmlns:m="http://schemas.openxmlformats.org/officeDocument/2006/math">
                    <m:d>
                      <m:dPr>
                        <m:ctrlPr>
                          <a:rPr lang="en-US" altLang="en-US" sz="2600" i="1" smtClean="0">
                            <a:latin typeface="Cambria Math" panose="02040503050406030204" pitchFamily="18" charset="0"/>
                            <a:ea typeface="ＭＳ Ｐゴシック" charset="-128"/>
                          </a:rPr>
                        </m:ctrlPr>
                      </m:dPr>
                      <m:e>
                        <m:acc>
                          <m:accPr>
                            <m:chr m:val="̅"/>
                            <m:ctrlPr>
                              <a:rPr lang="en-US" altLang="en-US" sz="2600" i="1">
                                <a:latin typeface="Cambria Math" panose="02040503050406030204" pitchFamily="18" charset="0"/>
                                <a:ea typeface="ＭＳ Ｐゴシック" charset="-128"/>
                              </a:rPr>
                            </m:ctrlPr>
                          </m:accPr>
                          <m:e>
                            <m:r>
                              <a:rPr lang="en-IN" altLang="en-US" sz="2600" b="0" i="1" smtClean="0">
                                <a:latin typeface="Cambria Math" panose="02040503050406030204" pitchFamily="18" charset="0"/>
                                <a:ea typeface="ＭＳ Ｐゴシック" charset="-128"/>
                              </a:rPr>
                              <m:t>𝑌</m:t>
                            </m:r>
                          </m:e>
                        </m:acc>
                        <m:r>
                          <a:rPr lang="en-IN" altLang="en-US" sz="2600" i="1">
                            <a:latin typeface="Cambria Math" panose="02040503050406030204" pitchFamily="18" charset="0"/>
                            <a:ea typeface="ＭＳ Ｐゴシック" charset="-128"/>
                          </a:rPr>
                          <m:t>,</m:t>
                        </m:r>
                        <m:acc>
                          <m:accPr>
                            <m:chr m:val="̅"/>
                            <m:ctrlPr>
                              <a:rPr lang="en-IN" altLang="en-US" sz="2600" i="1">
                                <a:latin typeface="Cambria Math" panose="02040503050406030204" pitchFamily="18" charset="0"/>
                                <a:ea typeface="ＭＳ Ｐゴシック" charset="-128"/>
                              </a:rPr>
                            </m:ctrlPr>
                          </m:accPr>
                          <m:e>
                            <m:r>
                              <a:rPr lang="en-IN" altLang="en-US" sz="2600" b="0" i="1" smtClean="0">
                                <a:latin typeface="Cambria Math" panose="02040503050406030204" pitchFamily="18" charset="0"/>
                                <a:ea typeface="ＭＳ Ｐゴシック" charset="-128"/>
                              </a:rPr>
                              <m:t>𝑋</m:t>
                            </m:r>
                          </m:e>
                        </m:acc>
                      </m:e>
                    </m:d>
                  </m:oMath>
                </a14:m>
                <a:endParaRPr lang="en-US" altLang="en-US" sz="2600" dirty="0">
                  <a:ea typeface="ＭＳ Ｐゴシック" charset="-128"/>
                </a:endParaRPr>
              </a:p>
              <a:p>
                <a:pPr lvl="1">
                  <a:spcBef>
                    <a:spcPts val="1200"/>
                  </a:spcBef>
                </a:pPr>
                <a:r>
                  <a:rPr lang="en-US" altLang="en-US" sz="2600" dirty="0">
                    <a:solidFill>
                      <a:srgbClr val="0000FF"/>
                    </a:solidFill>
                    <a:ea typeface="ＭＳ Ｐゴシック" charset="-128"/>
                  </a:rPr>
                  <a:t>Slope</a:t>
                </a:r>
                <a:r>
                  <a:rPr lang="en-US" altLang="en-US" sz="2600" dirty="0">
                    <a:ea typeface="ＭＳ Ｐゴシック" charset="-128"/>
                  </a:rPr>
                  <a:t>: </a:t>
                </a:r>
                <a:r>
                  <a:rPr lang="en-US" altLang="en-US" sz="2600" dirty="0" err="1">
                    <a:ea typeface="ＭＳ Ｐゴシック" charset="-128"/>
                  </a:rPr>
                  <a:t>Cov</a:t>
                </a:r>
                <a:r>
                  <a:rPr lang="en-US" altLang="en-US" sz="2600" dirty="0">
                    <a:ea typeface="ＭＳ Ｐゴシック" charset="-128"/>
                  </a:rPr>
                  <a:t>(</a:t>
                </a:r>
                <a:r>
                  <a:rPr lang="en-US" altLang="en-US" sz="2600" i="1" dirty="0">
                    <a:ea typeface="ＭＳ Ｐゴシック" charset="-128"/>
                  </a:rPr>
                  <a:t>X</a:t>
                </a:r>
                <a:r>
                  <a:rPr lang="en-US" altLang="en-US" sz="2600" dirty="0">
                    <a:ea typeface="ＭＳ Ｐゴシック" charset="-128"/>
                  </a:rPr>
                  <a:t>,</a:t>
                </a:r>
                <a:r>
                  <a:rPr lang="en-US" altLang="en-US" sz="2600" i="1" dirty="0">
                    <a:ea typeface="ＭＳ Ｐゴシック" charset="-128"/>
                  </a:rPr>
                  <a:t>Y</a:t>
                </a:r>
                <a:r>
                  <a:rPr lang="en-US" altLang="en-US" sz="2600" dirty="0">
                    <a:ea typeface="ＭＳ Ｐゴシック" charset="-128"/>
                  </a:rPr>
                  <a:t>) determines the direction of the line (+,-)</a:t>
                </a:r>
              </a:p>
              <a:p>
                <a:pPr lvl="1">
                  <a:spcBef>
                    <a:spcPts val="1200"/>
                  </a:spcBef>
                </a:pPr>
                <a:r>
                  <a:rPr lang="en-US" altLang="en-US" sz="2600" dirty="0">
                    <a:ea typeface="ＭＳ Ｐゴシック" charset="-128"/>
                  </a:rPr>
                  <a:t>Sum of the residuals around the best fitted line is zero: </a:t>
                </a:r>
                <a14:m>
                  <m:oMath xmlns:m="http://schemas.openxmlformats.org/officeDocument/2006/math">
                    <m:nary>
                      <m:naryPr>
                        <m:chr m:val="∑"/>
                        <m:subHide m:val="on"/>
                        <m:supHide m:val="on"/>
                        <m:ctrlPr>
                          <a:rPr lang="en-US" altLang="en-US" sz="2800" i="1" smtClean="0">
                            <a:latin typeface="Cambria Math" panose="02040503050406030204" pitchFamily="18" charset="0"/>
                            <a:ea typeface="ＭＳ Ｐゴシック" charset="-128"/>
                          </a:rPr>
                        </m:ctrlPr>
                      </m:naryPr>
                      <m:sub/>
                      <m:sup/>
                      <m:e>
                        <m:sSub>
                          <m:sSubPr>
                            <m:ctrlPr>
                              <a:rPr lang="en-US" altLang="en-US" sz="2800" i="1" smtClean="0">
                                <a:latin typeface="Cambria Math" panose="02040503050406030204" pitchFamily="18" charset="0"/>
                                <a:ea typeface="ＭＳ Ｐゴシック" charset="-128"/>
                              </a:rPr>
                            </m:ctrlPr>
                          </m:sSubPr>
                          <m:e>
                            <m:r>
                              <a:rPr lang="en-IN" altLang="en-US" sz="2800" b="0" i="1" smtClean="0">
                                <a:latin typeface="Cambria Math" panose="02040503050406030204" pitchFamily="18" charset="0"/>
                                <a:ea typeface="ＭＳ Ｐゴシック" charset="-128"/>
                              </a:rPr>
                              <m:t>𝑒</m:t>
                            </m:r>
                          </m:e>
                          <m:sub>
                            <m:r>
                              <a:rPr lang="en-IN" altLang="en-US" sz="2800" b="0" i="1" smtClean="0">
                                <a:latin typeface="Cambria Math" panose="02040503050406030204" pitchFamily="18" charset="0"/>
                                <a:ea typeface="ＭＳ Ｐゴシック" charset="-128"/>
                              </a:rPr>
                              <m:t>𝑖</m:t>
                            </m:r>
                          </m:sub>
                        </m:sSub>
                        <m:r>
                          <a:rPr lang="en-IN" altLang="en-US" sz="2800" b="0" i="1" smtClean="0">
                            <a:latin typeface="Cambria Math" panose="02040503050406030204" pitchFamily="18" charset="0"/>
                            <a:ea typeface="ＭＳ Ｐゴシック" charset="-128"/>
                          </a:rPr>
                          <m:t>=0</m:t>
                        </m:r>
                      </m:e>
                    </m:nary>
                  </m:oMath>
                </a14:m>
                <a:endParaRPr lang="en-US" altLang="en-US" sz="2800" dirty="0">
                  <a:ea typeface="ＭＳ Ｐゴシック" charset="-128"/>
                </a:endParaRPr>
              </a:p>
              <a:p>
                <a:pPr eaLnBrk="1" hangingPunct="1"/>
                <a:endParaRPr lang="en-US" altLang="en-US" dirty="0">
                  <a:ea typeface="ＭＳ Ｐゴシック" charset="-128"/>
                </a:endParaRPr>
              </a:p>
              <a:p>
                <a:pPr eaLnBrk="1" hangingPunct="1"/>
                <a:endParaRPr lang="en-US" altLang="en-US" dirty="0">
                  <a:ea typeface="ＭＳ Ｐゴシック" charset="-128"/>
                </a:endParaRPr>
              </a:p>
            </p:txBody>
          </p:sp>
        </mc:Choice>
        <mc:Fallback xmlns="">
          <p:sp>
            <p:nvSpPr>
              <p:cNvPr id="25602" name="Content Placeholder 2"/>
              <p:cNvSpPr>
                <a:spLocks noGrp="1" noRot="1" noChangeAspect="1" noMove="1" noResize="1" noEditPoints="1" noAdjustHandles="1" noChangeArrowheads="1" noChangeShapeType="1" noTextEdit="1"/>
              </p:cNvSpPr>
              <p:nvPr>
                <p:ph idx="1"/>
              </p:nvPr>
            </p:nvSpPr>
            <p:spPr>
              <a:xfrm>
                <a:off x="1550729" y="1463041"/>
                <a:ext cx="9957166" cy="5289452"/>
              </a:xfrm>
              <a:blipFill>
                <a:blip r:embed="rId3"/>
                <a:stretch>
                  <a:fillRect l="-857" t="-922" r="-122" b="-10023"/>
                </a:stretch>
              </a:blipFill>
            </p:spPr>
            <p:txBody>
              <a:bodyPr/>
              <a:lstStyle/>
              <a:p>
                <a:r>
                  <a:rPr lang="en-IN">
                    <a:noFill/>
                  </a:rPr>
                  <a:t> </a:t>
                </a:r>
              </a:p>
            </p:txBody>
          </p:sp>
        </mc:Fallback>
      </mc:AlternateContent>
      <p:sp>
        <p:nvSpPr>
          <p:cNvPr id="25603" name="Slide Number Placeholder 5"/>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base" hangingPunct="1">
              <a:spcBef>
                <a:spcPct val="0"/>
              </a:spcBef>
              <a:spcAft>
                <a:spcPct val="0"/>
              </a:spcAft>
            </a:pPr>
            <a:fld id="{56CFE302-222A-9542-BE98-6DEF98E4D9F1}" type="slidenum">
              <a:rPr lang="en-US" altLang="en-US" sz="1200">
                <a:solidFill>
                  <a:schemeClr val="bg1"/>
                </a:solidFill>
                <a:latin typeface="Calibri" charset="0"/>
              </a:rPr>
              <a:pPr eaLnBrk="1" fontAlgn="base" hangingPunct="1">
                <a:spcBef>
                  <a:spcPct val="0"/>
                </a:spcBef>
                <a:spcAft>
                  <a:spcPct val="0"/>
                </a:spcAft>
              </a:pPr>
              <a:t>19</a:t>
            </a:fld>
            <a:endParaRPr lang="en-US" altLang="en-US" sz="1200">
              <a:solidFill>
                <a:schemeClr val="bg1"/>
              </a:solidFill>
              <a:latin typeface="Calibri" charset="0"/>
            </a:endParaRPr>
          </a:p>
        </p:txBody>
      </p:sp>
      <p:sp>
        <p:nvSpPr>
          <p:cNvPr id="2" name="TextBox 1">
            <a:extLst>
              <a:ext uri="{FF2B5EF4-FFF2-40B4-BE49-F238E27FC236}">
                <a16:creationId xmlns:a16="http://schemas.microsoft.com/office/drawing/2014/main" id="{25E56965-3F27-D8DF-76BD-F9492DB34A1C}"/>
              </a:ext>
            </a:extLst>
          </p:cNvPr>
          <p:cNvSpPr txBox="1"/>
          <p:nvPr/>
        </p:nvSpPr>
        <p:spPr>
          <a:xfrm>
            <a:off x="7342295" y="3802764"/>
            <a:ext cx="4165600" cy="830997"/>
          </a:xfrm>
          <a:prstGeom prst="rect">
            <a:avLst/>
          </a:prstGeom>
          <a:solidFill>
            <a:schemeClr val="accent1">
              <a:lumMod val="40000"/>
              <a:lumOff val="60000"/>
            </a:schemeClr>
          </a:solidFill>
        </p:spPr>
        <p:txBody>
          <a:bodyPr wrap="square" rtlCol="0">
            <a:spAutoFit/>
          </a:bodyPr>
          <a:lstStyle/>
          <a:p>
            <a:r>
              <a:rPr lang="en-US" sz="2400" dirty="0"/>
              <a:t>What happens if X and Y are standardized values?</a:t>
            </a:r>
            <a:endParaRPr lang="en-IN" sz="2400" dirty="0"/>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789498FF-D0BB-2B02-41DC-5F699BD0940A}"/>
                  </a:ext>
                </a:extLst>
              </p14:cNvPr>
              <p14:cNvContentPartPr/>
              <p14:nvPr/>
            </p14:nvContentPartPr>
            <p14:xfrm>
              <a:off x="1847160" y="1374480"/>
              <a:ext cx="9602280" cy="5176800"/>
            </p14:xfrm>
          </p:contentPart>
        </mc:Choice>
        <mc:Fallback xmlns="">
          <p:pic>
            <p:nvPicPr>
              <p:cNvPr id="3" name="Ink 2">
                <a:extLst>
                  <a:ext uri="{FF2B5EF4-FFF2-40B4-BE49-F238E27FC236}">
                    <a16:creationId xmlns:a16="http://schemas.microsoft.com/office/drawing/2014/main" id="{789498FF-D0BB-2B02-41DC-5F699BD0940A}"/>
                  </a:ext>
                </a:extLst>
              </p:cNvPr>
              <p:cNvPicPr/>
              <p:nvPr/>
            </p:nvPicPr>
            <p:blipFill>
              <a:blip r:embed="rId5"/>
              <a:stretch>
                <a:fillRect/>
              </a:stretch>
            </p:blipFill>
            <p:spPr>
              <a:xfrm>
                <a:off x="1837800" y="1365120"/>
                <a:ext cx="9621000" cy="5195520"/>
              </a:xfrm>
              <a:prstGeom prst="rect">
                <a:avLst/>
              </a:prstGeom>
            </p:spPr>
          </p:pic>
        </mc:Fallback>
      </mc:AlternateContent>
    </p:spTree>
    <p:extLst>
      <p:ext uri="{BB962C8B-B14F-4D97-AF65-F5344CB8AC3E}">
        <p14:creationId xmlns:p14="http://schemas.microsoft.com/office/powerpoint/2010/main" val="1919562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0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02">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602">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602">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602">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1676400" y="0"/>
            <a:ext cx="8839200" cy="838200"/>
          </a:xfrm>
        </p:spPr>
        <p:txBody>
          <a:bodyPr/>
          <a:lstStyle/>
          <a:p>
            <a:pPr eaLnBrk="1" hangingPunct="1"/>
            <a:r>
              <a:rPr lang="en-US" altLang="en-US">
                <a:ea typeface="ＭＳ Ｐゴシック" charset="-128"/>
              </a:rPr>
              <a:t>How Good is the Model Fit?</a:t>
            </a:r>
          </a:p>
        </p:txBody>
      </p:sp>
      <p:sp>
        <p:nvSpPr>
          <p:cNvPr id="27650" name="Slide Number Placeholder 5"/>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base" hangingPunct="1">
              <a:spcBef>
                <a:spcPct val="0"/>
              </a:spcBef>
              <a:spcAft>
                <a:spcPct val="0"/>
              </a:spcAft>
            </a:pPr>
            <a:fld id="{D8A9375B-2E3E-B242-9E3B-5D2229833B65}" type="slidenum">
              <a:rPr lang="en-US" altLang="en-US" sz="1200">
                <a:solidFill>
                  <a:schemeClr val="bg1"/>
                </a:solidFill>
                <a:latin typeface="Calibri" charset="0"/>
              </a:rPr>
              <a:pPr eaLnBrk="1" fontAlgn="base" hangingPunct="1">
                <a:spcBef>
                  <a:spcPct val="0"/>
                </a:spcBef>
                <a:spcAft>
                  <a:spcPct val="0"/>
                </a:spcAft>
              </a:pPr>
              <a:t>20</a:t>
            </a:fld>
            <a:endParaRPr lang="en-US" altLang="en-US" sz="1200">
              <a:solidFill>
                <a:schemeClr val="bg1"/>
              </a:solidFill>
              <a:latin typeface="Calibri" charset="0"/>
            </a:endParaRPr>
          </a:p>
        </p:txBody>
      </p:sp>
      <p:grpSp>
        <p:nvGrpSpPr>
          <p:cNvPr id="27651" name="Group 10"/>
          <p:cNvGrpSpPr>
            <a:grpSpLocks noChangeAspect="1"/>
          </p:cNvGrpSpPr>
          <p:nvPr/>
        </p:nvGrpSpPr>
        <p:grpSpPr bwMode="auto">
          <a:xfrm>
            <a:off x="6623844" y="2578895"/>
            <a:ext cx="3662362" cy="2619375"/>
            <a:chOff x="3207" y="1093"/>
            <a:chExt cx="2307" cy="1650"/>
          </a:xfrm>
        </p:grpSpPr>
        <p:sp>
          <p:nvSpPr>
            <p:cNvPr id="27737" name="AutoShape 9"/>
            <p:cNvSpPr>
              <a:spLocks noChangeAspect="1" noChangeArrowheads="1" noTextEdit="1"/>
            </p:cNvSpPr>
            <p:nvPr/>
          </p:nvSpPr>
          <p:spPr bwMode="auto">
            <a:xfrm>
              <a:off x="3207" y="1093"/>
              <a:ext cx="2307" cy="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7738" name="Rectangle 12"/>
            <p:cNvSpPr>
              <a:spLocks noChangeArrowheads="1"/>
            </p:cNvSpPr>
            <p:nvPr/>
          </p:nvSpPr>
          <p:spPr bwMode="auto">
            <a:xfrm>
              <a:off x="3215" y="1107"/>
              <a:ext cx="2292" cy="1443"/>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800"/>
            </a:p>
          </p:txBody>
        </p:sp>
        <p:sp>
          <p:nvSpPr>
            <p:cNvPr id="27739" name="Rectangle 13"/>
            <p:cNvSpPr>
              <a:spLocks noChangeArrowheads="1"/>
            </p:cNvSpPr>
            <p:nvPr/>
          </p:nvSpPr>
          <p:spPr bwMode="auto">
            <a:xfrm>
              <a:off x="3215" y="1107"/>
              <a:ext cx="2292" cy="1446"/>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800"/>
            </a:p>
          </p:txBody>
        </p:sp>
        <p:sp>
          <p:nvSpPr>
            <p:cNvPr id="27740" name="Freeform 14"/>
            <p:cNvSpPr>
              <a:spLocks/>
            </p:cNvSpPr>
            <p:nvPr/>
          </p:nvSpPr>
          <p:spPr bwMode="auto">
            <a:xfrm>
              <a:off x="3255" y="2508"/>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41" name="Freeform 15"/>
            <p:cNvSpPr>
              <a:spLocks/>
            </p:cNvSpPr>
            <p:nvPr/>
          </p:nvSpPr>
          <p:spPr bwMode="auto">
            <a:xfrm>
              <a:off x="3255" y="2222"/>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42" name="Freeform 16"/>
            <p:cNvSpPr>
              <a:spLocks/>
            </p:cNvSpPr>
            <p:nvPr/>
          </p:nvSpPr>
          <p:spPr bwMode="auto">
            <a:xfrm>
              <a:off x="3306" y="2044"/>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43" name="Freeform 17"/>
            <p:cNvSpPr>
              <a:spLocks/>
            </p:cNvSpPr>
            <p:nvPr/>
          </p:nvSpPr>
          <p:spPr bwMode="auto">
            <a:xfrm>
              <a:off x="3306" y="2029"/>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44" name="Freeform 18"/>
            <p:cNvSpPr>
              <a:spLocks/>
            </p:cNvSpPr>
            <p:nvPr/>
          </p:nvSpPr>
          <p:spPr bwMode="auto">
            <a:xfrm>
              <a:off x="3362" y="2289"/>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45" name="Freeform 19"/>
            <p:cNvSpPr>
              <a:spLocks/>
            </p:cNvSpPr>
            <p:nvPr/>
          </p:nvSpPr>
          <p:spPr bwMode="auto">
            <a:xfrm>
              <a:off x="3362" y="2289"/>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46" name="Freeform 20"/>
            <p:cNvSpPr>
              <a:spLocks/>
            </p:cNvSpPr>
            <p:nvPr/>
          </p:nvSpPr>
          <p:spPr bwMode="auto">
            <a:xfrm>
              <a:off x="3418" y="2477"/>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47" name="Freeform 21"/>
            <p:cNvSpPr>
              <a:spLocks/>
            </p:cNvSpPr>
            <p:nvPr/>
          </p:nvSpPr>
          <p:spPr bwMode="auto">
            <a:xfrm>
              <a:off x="3418" y="219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48" name="Freeform 22"/>
            <p:cNvSpPr>
              <a:spLocks/>
            </p:cNvSpPr>
            <p:nvPr/>
          </p:nvSpPr>
          <p:spPr bwMode="auto">
            <a:xfrm>
              <a:off x="3474" y="2039"/>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49" name="Freeform 23"/>
            <p:cNvSpPr>
              <a:spLocks/>
            </p:cNvSpPr>
            <p:nvPr/>
          </p:nvSpPr>
          <p:spPr bwMode="auto">
            <a:xfrm>
              <a:off x="3474" y="1856"/>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0" name="Freeform 24"/>
            <p:cNvSpPr>
              <a:spLocks/>
            </p:cNvSpPr>
            <p:nvPr/>
          </p:nvSpPr>
          <p:spPr bwMode="auto">
            <a:xfrm>
              <a:off x="3525" y="2345"/>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1" name="Freeform 25"/>
            <p:cNvSpPr>
              <a:spLocks/>
            </p:cNvSpPr>
            <p:nvPr/>
          </p:nvSpPr>
          <p:spPr bwMode="auto">
            <a:xfrm>
              <a:off x="3525" y="2426"/>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2" name="Freeform 26"/>
            <p:cNvSpPr>
              <a:spLocks/>
            </p:cNvSpPr>
            <p:nvPr/>
          </p:nvSpPr>
          <p:spPr bwMode="auto">
            <a:xfrm>
              <a:off x="3581" y="2207"/>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3" name="Freeform 27"/>
            <p:cNvSpPr>
              <a:spLocks/>
            </p:cNvSpPr>
            <p:nvPr/>
          </p:nvSpPr>
          <p:spPr bwMode="auto">
            <a:xfrm>
              <a:off x="3581" y="2085"/>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4" name="Freeform 28"/>
            <p:cNvSpPr>
              <a:spLocks/>
            </p:cNvSpPr>
            <p:nvPr/>
          </p:nvSpPr>
          <p:spPr bwMode="auto">
            <a:xfrm>
              <a:off x="3637" y="2039"/>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5" name="Freeform 29"/>
            <p:cNvSpPr>
              <a:spLocks/>
            </p:cNvSpPr>
            <p:nvPr/>
          </p:nvSpPr>
          <p:spPr bwMode="auto">
            <a:xfrm>
              <a:off x="3637" y="1937"/>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6" name="Freeform 30"/>
            <p:cNvSpPr>
              <a:spLocks/>
            </p:cNvSpPr>
            <p:nvPr/>
          </p:nvSpPr>
          <p:spPr bwMode="auto">
            <a:xfrm>
              <a:off x="3688" y="219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7" name="Freeform 31"/>
            <p:cNvSpPr>
              <a:spLocks/>
            </p:cNvSpPr>
            <p:nvPr/>
          </p:nvSpPr>
          <p:spPr bwMode="auto">
            <a:xfrm>
              <a:off x="3688" y="1769"/>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8" name="Freeform 32"/>
            <p:cNvSpPr>
              <a:spLocks/>
            </p:cNvSpPr>
            <p:nvPr/>
          </p:nvSpPr>
          <p:spPr bwMode="auto">
            <a:xfrm>
              <a:off x="3744" y="1749"/>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59" name="Freeform 33"/>
            <p:cNvSpPr>
              <a:spLocks/>
            </p:cNvSpPr>
            <p:nvPr/>
          </p:nvSpPr>
          <p:spPr bwMode="auto">
            <a:xfrm>
              <a:off x="3744" y="1729"/>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0" name="Freeform 34"/>
            <p:cNvSpPr>
              <a:spLocks/>
            </p:cNvSpPr>
            <p:nvPr/>
          </p:nvSpPr>
          <p:spPr bwMode="auto">
            <a:xfrm>
              <a:off x="3800" y="190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1" name="Freeform 35"/>
            <p:cNvSpPr>
              <a:spLocks/>
            </p:cNvSpPr>
            <p:nvPr/>
          </p:nvSpPr>
          <p:spPr bwMode="auto">
            <a:xfrm>
              <a:off x="3800" y="1759"/>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2" name="Freeform 36"/>
            <p:cNvSpPr>
              <a:spLocks/>
            </p:cNvSpPr>
            <p:nvPr/>
          </p:nvSpPr>
          <p:spPr bwMode="auto">
            <a:xfrm>
              <a:off x="3856" y="2309"/>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3" name="Freeform 37"/>
            <p:cNvSpPr>
              <a:spLocks/>
            </p:cNvSpPr>
            <p:nvPr/>
          </p:nvSpPr>
          <p:spPr bwMode="auto">
            <a:xfrm>
              <a:off x="3856" y="1779"/>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4" name="Freeform 38"/>
            <p:cNvSpPr>
              <a:spLocks/>
            </p:cNvSpPr>
            <p:nvPr/>
          </p:nvSpPr>
          <p:spPr bwMode="auto">
            <a:xfrm>
              <a:off x="3907" y="2248"/>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5" name="Freeform 39"/>
            <p:cNvSpPr>
              <a:spLocks/>
            </p:cNvSpPr>
            <p:nvPr/>
          </p:nvSpPr>
          <p:spPr bwMode="auto">
            <a:xfrm>
              <a:off x="3907" y="1973"/>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6" name="Freeform 40"/>
            <p:cNvSpPr>
              <a:spLocks/>
            </p:cNvSpPr>
            <p:nvPr/>
          </p:nvSpPr>
          <p:spPr bwMode="auto">
            <a:xfrm>
              <a:off x="3963" y="1718"/>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7" name="Freeform 41"/>
            <p:cNvSpPr>
              <a:spLocks/>
            </p:cNvSpPr>
            <p:nvPr/>
          </p:nvSpPr>
          <p:spPr bwMode="auto">
            <a:xfrm>
              <a:off x="3963" y="162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8" name="Freeform 42"/>
            <p:cNvSpPr>
              <a:spLocks/>
            </p:cNvSpPr>
            <p:nvPr/>
          </p:nvSpPr>
          <p:spPr bwMode="auto">
            <a:xfrm>
              <a:off x="4019" y="1790"/>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69" name="Freeform 43"/>
            <p:cNvSpPr>
              <a:spLocks/>
            </p:cNvSpPr>
            <p:nvPr/>
          </p:nvSpPr>
          <p:spPr bwMode="auto">
            <a:xfrm>
              <a:off x="4019" y="1647"/>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0" name="Freeform 44"/>
            <p:cNvSpPr>
              <a:spLocks/>
            </p:cNvSpPr>
            <p:nvPr/>
          </p:nvSpPr>
          <p:spPr bwMode="auto">
            <a:xfrm>
              <a:off x="4070" y="2304"/>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1" name="Freeform 45"/>
            <p:cNvSpPr>
              <a:spLocks/>
            </p:cNvSpPr>
            <p:nvPr/>
          </p:nvSpPr>
          <p:spPr bwMode="auto">
            <a:xfrm>
              <a:off x="4070" y="2100"/>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2" name="Freeform 46"/>
            <p:cNvSpPr>
              <a:spLocks/>
            </p:cNvSpPr>
            <p:nvPr/>
          </p:nvSpPr>
          <p:spPr bwMode="auto">
            <a:xfrm>
              <a:off x="4126" y="1856"/>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3" name="Freeform 47"/>
            <p:cNvSpPr>
              <a:spLocks/>
            </p:cNvSpPr>
            <p:nvPr/>
          </p:nvSpPr>
          <p:spPr bwMode="auto">
            <a:xfrm>
              <a:off x="4126" y="2070"/>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4" name="Freeform 48"/>
            <p:cNvSpPr>
              <a:spLocks/>
            </p:cNvSpPr>
            <p:nvPr/>
          </p:nvSpPr>
          <p:spPr bwMode="auto">
            <a:xfrm>
              <a:off x="4182" y="1596"/>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5" name="Freeform 49"/>
            <p:cNvSpPr>
              <a:spLocks/>
            </p:cNvSpPr>
            <p:nvPr/>
          </p:nvSpPr>
          <p:spPr bwMode="auto">
            <a:xfrm>
              <a:off x="4182" y="1759"/>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6" name="Freeform 50"/>
            <p:cNvSpPr>
              <a:spLocks/>
            </p:cNvSpPr>
            <p:nvPr/>
          </p:nvSpPr>
          <p:spPr bwMode="auto">
            <a:xfrm>
              <a:off x="4238" y="2171"/>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7" name="Freeform 51"/>
            <p:cNvSpPr>
              <a:spLocks/>
            </p:cNvSpPr>
            <p:nvPr/>
          </p:nvSpPr>
          <p:spPr bwMode="auto">
            <a:xfrm>
              <a:off x="4238" y="1835"/>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8" name="Freeform 52"/>
            <p:cNvSpPr>
              <a:spLocks/>
            </p:cNvSpPr>
            <p:nvPr/>
          </p:nvSpPr>
          <p:spPr bwMode="auto">
            <a:xfrm>
              <a:off x="4289" y="1561"/>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79" name="Freeform 53"/>
            <p:cNvSpPr>
              <a:spLocks/>
            </p:cNvSpPr>
            <p:nvPr/>
          </p:nvSpPr>
          <p:spPr bwMode="auto">
            <a:xfrm>
              <a:off x="4289" y="1886"/>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0" name="Freeform 54"/>
            <p:cNvSpPr>
              <a:spLocks/>
            </p:cNvSpPr>
            <p:nvPr/>
          </p:nvSpPr>
          <p:spPr bwMode="auto">
            <a:xfrm>
              <a:off x="4345" y="1734"/>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1" name="Freeform 55"/>
            <p:cNvSpPr>
              <a:spLocks/>
            </p:cNvSpPr>
            <p:nvPr/>
          </p:nvSpPr>
          <p:spPr bwMode="auto">
            <a:xfrm>
              <a:off x="4345" y="2121"/>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2" name="Freeform 56"/>
            <p:cNvSpPr>
              <a:spLocks/>
            </p:cNvSpPr>
            <p:nvPr/>
          </p:nvSpPr>
          <p:spPr bwMode="auto">
            <a:xfrm>
              <a:off x="4401" y="2161"/>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3" name="Freeform 57"/>
            <p:cNvSpPr>
              <a:spLocks/>
            </p:cNvSpPr>
            <p:nvPr/>
          </p:nvSpPr>
          <p:spPr bwMode="auto">
            <a:xfrm>
              <a:off x="4401" y="1769"/>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4" name="Freeform 58"/>
            <p:cNvSpPr>
              <a:spLocks/>
            </p:cNvSpPr>
            <p:nvPr/>
          </p:nvSpPr>
          <p:spPr bwMode="auto">
            <a:xfrm>
              <a:off x="4452" y="2126"/>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5" name="Freeform 59"/>
            <p:cNvSpPr>
              <a:spLocks/>
            </p:cNvSpPr>
            <p:nvPr/>
          </p:nvSpPr>
          <p:spPr bwMode="auto">
            <a:xfrm>
              <a:off x="4452" y="2009"/>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6" name="Freeform 60"/>
            <p:cNvSpPr>
              <a:spLocks/>
            </p:cNvSpPr>
            <p:nvPr/>
          </p:nvSpPr>
          <p:spPr bwMode="auto">
            <a:xfrm>
              <a:off x="4508" y="2161"/>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7" name="Freeform 61"/>
            <p:cNvSpPr>
              <a:spLocks/>
            </p:cNvSpPr>
            <p:nvPr/>
          </p:nvSpPr>
          <p:spPr bwMode="auto">
            <a:xfrm>
              <a:off x="4508" y="1861"/>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8" name="Freeform 62"/>
            <p:cNvSpPr>
              <a:spLocks/>
            </p:cNvSpPr>
            <p:nvPr/>
          </p:nvSpPr>
          <p:spPr bwMode="auto">
            <a:xfrm>
              <a:off x="4564" y="1510"/>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89" name="Freeform 63"/>
            <p:cNvSpPr>
              <a:spLocks/>
            </p:cNvSpPr>
            <p:nvPr/>
          </p:nvSpPr>
          <p:spPr bwMode="auto">
            <a:xfrm>
              <a:off x="4564" y="1846"/>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0" name="Freeform 64"/>
            <p:cNvSpPr>
              <a:spLocks/>
            </p:cNvSpPr>
            <p:nvPr/>
          </p:nvSpPr>
          <p:spPr bwMode="auto">
            <a:xfrm>
              <a:off x="4620" y="2034"/>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1" name="Freeform 65"/>
            <p:cNvSpPr>
              <a:spLocks/>
            </p:cNvSpPr>
            <p:nvPr/>
          </p:nvSpPr>
          <p:spPr bwMode="auto">
            <a:xfrm>
              <a:off x="4620" y="190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2" name="Freeform 66"/>
            <p:cNvSpPr>
              <a:spLocks/>
            </p:cNvSpPr>
            <p:nvPr/>
          </p:nvSpPr>
          <p:spPr bwMode="auto">
            <a:xfrm>
              <a:off x="4671" y="2049"/>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3" name="Freeform 67"/>
            <p:cNvSpPr>
              <a:spLocks/>
            </p:cNvSpPr>
            <p:nvPr/>
          </p:nvSpPr>
          <p:spPr bwMode="auto">
            <a:xfrm>
              <a:off x="4671" y="1927"/>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4" name="Freeform 68"/>
            <p:cNvSpPr>
              <a:spLocks/>
            </p:cNvSpPr>
            <p:nvPr/>
          </p:nvSpPr>
          <p:spPr bwMode="auto">
            <a:xfrm>
              <a:off x="4727" y="1540"/>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5" name="Freeform 69"/>
            <p:cNvSpPr>
              <a:spLocks/>
            </p:cNvSpPr>
            <p:nvPr/>
          </p:nvSpPr>
          <p:spPr bwMode="auto">
            <a:xfrm>
              <a:off x="4727" y="2065"/>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6" name="Freeform 70"/>
            <p:cNvSpPr>
              <a:spLocks/>
            </p:cNvSpPr>
            <p:nvPr/>
          </p:nvSpPr>
          <p:spPr bwMode="auto">
            <a:xfrm>
              <a:off x="4783" y="190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7" name="Freeform 71"/>
            <p:cNvSpPr>
              <a:spLocks/>
            </p:cNvSpPr>
            <p:nvPr/>
          </p:nvSpPr>
          <p:spPr bwMode="auto">
            <a:xfrm>
              <a:off x="4783" y="1698"/>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8" name="Freeform 72"/>
            <p:cNvSpPr>
              <a:spLocks/>
            </p:cNvSpPr>
            <p:nvPr/>
          </p:nvSpPr>
          <p:spPr bwMode="auto">
            <a:xfrm>
              <a:off x="4834" y="1953"/>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99" name="Freeform 73"/>
            <p:cNvSpPr>
              <a:spLocks/>
            </p:cNvSpPr>
            <p:nvPr/>
          </p:nvSpPr>
          <p:spPr bwMode="auto">
            <a:xfrm>
              <a:off x="4834" y="1464"/>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0" name="Freeform 74"/>
            <p:cNvSpPr>
              <a:spLocks/>
            </p:cNvSpPr>
            <p:nvPr/>
          </p:nvSpPr>
          <p:spPr bwMode="auto">
            <a:xfrm>
              <a:off x="4890" y="1484"/>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1" name="Freeform 75"/>
            <p:cNvSpPr>
              <a:spLocks/>
            </p:cNvSpPr>
            <p:nvPr/>
          </p:nvSpPr>
          <p:spPr bwMode="auto">
            <a:xfrm>
              <a:off x="4890" y="1703"/>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2" name="Freeform 76"/>
            <p:cNvSpPr>
              <a:spLocks/>
            </p:cNvSpPr>
            <p:nvPr/>
          </p:nvSpPr>
          <p:spPr bwMode="auto">
            <a:xfrm>
              <a:off x="4946" y="1459"/>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3" name="Freeform 77"/>
            <p:cNvSpPr>
              <a:spLocks/>
            </p:cNvSpPr>
            <p:nvPr/>
          </p:nvSpPr>
          <p:spPr bwMode="auto">
            <a:xfrm>
              <a:off x="4946" y="1978"/>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4" name="Freeform 78"/>
            <p:cNvSpPr>
              <a:spLocks/>
            </p:cNvSpPr>
            <p:nvPr/>
          </p:nvSpPr>
          <p:spPr bwMode="auto">
            <a:xfrm>
              <a:off x="5002" y="1978"/>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5" name="Freeform 79"/>
            <p:cNvSpPr>
              <a:spLocks/>
            </p:cNvSpPr>
            <p:nvPr/>
          </p:nvSpPr>
          <p:spPr bwMode="auto">
            <a:xfrm>
              <a:off x="5002" y="1443"/>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6" name="Freeform 80"/>
            <p:cNvSpPr>
              <a:spLocks/>
            </p:cNvSpPr>
            <p:nvPr/>
          </p:nvSpPr>
          <p:spPr bwMode="auto">
            <a:xfrm>
              <a:off x="5053" y="1723"/>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7" name="Freeform 81"/>
            <p:cNvSpPr>
              <a:spLocks/>
            </p:cNvSpPr>
            <p:nvPr/>
          </p:nvSpPr>
          <p:spPr bwMode="auto">
            <a:xfrm>
              <a:off x="5053" y="1800"/>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8" name="Freeform 82"/>
            <p:cNvSpPr>
              <a:spLocks/>
            </p:cNvSpPr>
            <p:nvPr/>
          </p:nvSpPr>
          <p:spPr bwMode="auto">
            <a:xfrm>
              <a:off x="5109" y="1576"/>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09" name="Freeform 83"/>
            <p:cNvSpPr>
              <a:spLocks/>
            </p:cNvSpPr>
            <p:nvPr/>
          </p:nvSpPr>
          <p:spPr bwMode="auto">
            <a:xfrm>
              <a:off x="5109" y="1606"/>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0" name="Freeform 84"/>
            <p:cNvSpPr>
              <a:spLocks/>
            </p:cNvSpPr>
            <p:nvPr/>
          </p:nvSpPr>
          <p:spPr bwMode="auto">
            <a:xfrm>
              <a:off x="5165" y="1479"/>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1" name="Freeform 85"/>
            <p:cNvSpPr>
              <a:spLocks/>
            </p:cNvSpPr>
            <p:nvPr/>
          </p:nvSpPr>
          <p:spPr bwMode="auto">
            <a:xfrm>
              <a:off x="5165" y="1698"/>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2" name="Freeform 86"/>
            <p:cNvSpPr>
              <a:spLocks/>
            </p:cNvSpPr>
            <p:nvPr/>
          </p:nvSpPr>
          <p:spPr bwMode="auto">
            <a:xfrm>
              <a:off x="5216" y="1627"/>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3" name="Freeform 87"/>
            <p:cNvSpPr>
              <a:spLocks/>
            </p:cNvSpPr>
            <p:nvPr/>
          </p:nvSpPr>
          <p:spPr bwMode="auto">
            <a:xfrm>
              <a:off x="5216" y="1591"/>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4" name="Freeform 88"/>
            <p:cNvSpPr>
              <a:spLocks/>
            </p:cNvSpPr>
            <p:nvPr/>
          </p:nvSpPr>
          <p:spPr bwMode="auto">
            <a:xfrm>
              <a:off x="5272" y="1764"/>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5" name="Freeform 89"/>
            <p:cNvSpPr>
              <a:spLocks/>
            </p:cNvSpPr>
            <p:nvPr/>
          </p:nvSpPr>
          <p:spPr bwMode="auto">
            <a:xfrm>
              <a:off x="5272" y="1510"/>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6" name="Freeform 90"/>
            <p:cNvSpPr>
              <a:spLocks/>
            </p:cNvSpPr>
            <p:nvPr/>
          </p:nvSpPr>
          <p:spPr bwMode="auto">
            <a:xfrm>
              <a:off x="5328" y="1958"/>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7" name="Freeform 91"/>
            <p:cNvSpPr>
              <a:spLocks/>
            </p:cNvSpPr>
            <p:nvPr/>
          </p:nvSpPr>
          <p:spPr bwMode="auto">
            <a:xfrm>
              <a:off x="5328" y="1357"/>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8" name="Freeform 92"/>
            <p:cNvSpPr>
              <a:spLocks/>
            </p:cNvSpPr>
            <p:nvPr/>
          </p:nvSpPr>
          <p:spPr bwMode="auto">
            <a:xfrm>
              <a:off x="5384" y="1296"/>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19" name="Freeform 93"/>
            <p:cNvSpPr>
              <a:spLocks/>
            </p:cNvSpPr>
            <p:nvPr/>
          </p:nvSpPr>
          <p:spPr bwMode="auto">
            <a:xfrm>
              <a:off x="5384" y="1958"/>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820" name="Line 94"/>
            <p:cNvSpPr>
              <a:spLocks noChangeShapeType="1"/>
            </p:cNvSpPr>
            <p:nvPr/>
          </p:nvSpPr>
          <p:spPr bwMode="auto">
            <a:xfrm flipV="1">
              <a:off x="3488" y="1314"/>
              <a:ext cx="1728" cy="1110"/>
            </a:xfrm>
            <a:prstGeom prst="line">
              <a:avLst/>
            </a:prstGeom>
            <a:noFill/>
            <a:ln w="23813">
              <a:solidFill>
                <a:srgbClr val="99336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821" name="Rectangle 99"/>
            <p:cNvSpPr>
              <a:spLocks noChangeArrowheads="1"/>
            </p:cNvSpPr>
            <p:nvPr/>
          </p:nvSpPr>
          <p:spPr bwMode="auto">
            <a:xfrm>
              <a:off x="4340" y="2569"/>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800"/>
            </a:p>
          </p:txBody>
        </p:sp>
      </p:grpSp>
      <p:grpSp>
        <p:nvGrpSpPr>
          <p:cNvPr id="27652" name="Group 104"/>
          <p:cNvGrpSpPr>
            <a:grpSpLocks noChangeAspect="1"/>
          </p:cNvGrpSpPr>
          <p:nvPr/>
        </p:nvGrpSpPr>
        <p:grpSpPr bwMode="auto">
          <a:xfrm>
            <a:off x="1596232" y="2540796"/>
            <a:ext cx="3671887" cy="2328862"/>
            <a:chOff x="315" y="1093"/>
            <a:chExt cx="2313" cy="1467"/>
          </a:xfrm>
        </p:grpSpPr>
        <p:sp>
          <p:nvSpPr>
            <p:cNvPr id="27653" name="AutoShape 103"/>
            <p:cNvSpPr>
              <a:spLocks noChangeAspect="1" noChangeArrowheads="1" noTextEdit="1"/>
            </p:cNvSpPr>
            <p:nvPr/>
          </p:nvSpPr>
          <p:spPr bwMode="auto">
            <a:xfrm>
              <a:off x="315" y="1093"/>
              <a:ext cx="2313" cy="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7654" name="Rectangle 106"/>
            <p:cNvSpPr>
              <a:spLocks noChangeArrowheads="1"/>
            </p:cNvSpPr>
            <p:nvPr/>
          </p:nvSpPr>
          <p:spPr bwMode="auto">
            <a:xfrm>
              <a:off x="320" y="1107"/>
              <a:ext cx="2292" cy="1446"/>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800"/>
            </a:p>
          </p:txBody>
        </p:sp>
        <p:sp>
          <p:nvSpPr>
            <p:cNvPr id="27655" name="Rectangle 107"/>
            <p:cNvSpPr>
              <a:spLocks noChangeArrowheads="1"/>
            </p:cNvSpPr>
            <p:nvPr/>
          </p:nvSpPr>
          <p:spPr bwMode="auto">
            <a:xfrm>
              <a:off x="320" y="1107"/>
              <a:ext cx="2292" cy="1446"/>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800"/>
            </a:p>
          </p:txBody>
        </p:sp>
        <p:sp>
          <p:nvSpPr>
            <p:cNvPr id="27656" name="Freeform 108"/>
            <p:cNvSpPr>
              <a:spLocks/>
            </p:cNvSpPr>
            <p:nvPr/>
          </p:nvSpPr>
          <p:spPr bwMode="auto">
            <a:xfrm>
              <a:off x="350" y="2508"/>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57" name="Freeform 109"/>
            <p:cNvSpPr>
              <a:spLocks/>
            </p:cNvSpPr>
            <p:nvPr/>
          </p:nvSpPr>
          <p:spPr bwMode="auto">
            <a:xfrm>
              <a:off x="350" y="2452"/>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58" name="Freeform 110"/>
            <p:cNvSpPr>
              <a:spLocks/>
            </p:cNvSpPr>
            <p:nvPr/>
          </p:nvSpPr>
          <p:spPr bwMode="auto">
            <a:xfrm>
              <a:off x="396" y="2385"/>
              <a:ext cx="31" cy="31"/>
            </a:xfrm>
            <a:custGeom>
              <a:avLst/>
              <a:gdLst>
                <a:gd name="T0" fmla="*/ 15 w 31"/>
                <a:gd name="T1" fmla="*/ 0 h 31"/>
                <a:gd name="T2" fmla="*/ 31 w 31"/>
                <a:gd name="T3" fmla="*/ 16 h 31"/>
                <a:gd name="T4" fmla="*/ 15 w 31"/>
                <a:gd name="T5" fmla="*/ 31 h 31"/>
                <a:gd name="T6" fmla="*/ 0 w 31"/>
                <a:gd name="T7" fmla="*/ 16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59" name="Freeform 111"/>
            <p:cNvSpPr>
              <a:spLocks/>
            </p:cNvSpPr>
            <p:nvPr/>
          </p:nvSpPr>
          <p:spPr bwMode="auto">
            <a:xfrm>
              <a:off x="396" y="2385"/>
              <a:ext cx="31" cy="31"/>
            </a:xfrm>
            <a:custGeom>
              <a:avLst/>
              <a:gdLst>
                <a:gd name="T0" fmla="*/ 15 w 31"/>
                <a:gd name="T1" fmla="*/ 0 h 31"/>
                <a:gd name="T2" fmla="*/ 31 w 31"/>
                <a:gd name="T3" fmla="*/ 16 h 31"/>
                <a:gd name="T4" fmla="*/ 15 w 31"/>
                <a:gd name="T5" fmla="*/ 31 h 31"/>
                <a:gd name="T6" fmla="*/ 0 w 31"/>
                <a:gd name="T7" fmla="*/ 16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60" name="Freeform 112"/>
            <p:cNvSpPr>
              <a:spLocks/>
            </p:cNvSpPr>
            <p:nvPr/>
          </p:nvSpPr>
          <p:spPr bwMode="auto">
            <a:xfrm>
              <a:off x="442" y="2411"/>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61" name="Freeform 113"/>
            <p:cNvSpPr>
              <a:spLocks/>
            </p:cNvSpPr>
            <p:nvPr/>
          </p:nvSpPr>
          <p:spPr bwMode="auto">
            <a:xfrm>
              <a:off x="442" y="2411"/>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62" name="Freeform 114"/>
            <p:cNvSpPr>
              <a:spLocks/>
            </p:cNvSpPr>
            <p:nvPr/>
          </p:nvSpPr>
          <p:spPr bwMode="auto">
            <a:xfrm>
              <a:off x="488" y="2421"/>
              <a:ext cx="30" cy="31"/>
            </a:xfrm>
            <a:custGeom>
              <a:avLst/>
              <a:gdLst>
                <a:gd name="T0" fmla="*/ 15 w 30"/>
                <a:gd name="T1" fmla="*/ 0 h 31"/>
                <a:gd name="T2" fmla="*/ 30 w 30"/>
                <a:gd name="T3" fmla="*/ 15 h 31"/>
                <a:gd name="T4" fmla="*/ 15 w 30"/>
                <a:gd name="T5" fmla="*/ 31 h 31"/>
                <a:gd name="T6" fmla="*/ 0 w 30"/>
                <a:gd name="T7" fmla="*/ 15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63" name="Freeform 115"/>
            <p:cNvSpPr>
              <a:spLocks/>
            </p:cNvSpPr>
            <p:nvPr/>
          </p:nvSpPr>
          <p:spPr bwMode="auto">
            <a:xfrm>
              <a:off x="488" y="2365"/>
              <a:ext cx="30" cy="31"/>
            </a:xfrm>
            <a:custGeom>
              <a:avLst/>
              <a:gdLst>
                <a:gd name="T0" fmla="*/ 15 w 30"/>
                <a:gd name="T1" fmla="*/ 0 h 31"/>
                <a:gd name="T2" fmla="*/ 30 w 30"/>
                <a:gd name="T3" fmla="*/ 15 h 31"/>
                <a:gd name="T4" fmla="*/ 15 w 30"/>
                <a:gd name="T5" fmla="*/ 31 h 31"/>
                <a:gd name="T6" fmla="*/ 0 w 30"/>
                <a:gd name="T7" fmla="*/ 15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64" name="Freeform 116"/>
            <p:cNvSpPr>
              <a:spLocks/>
            </p:cNvSpPr>
            <p:nvPr/>
          </p:nvSpPr>
          <p:spPr bwMode="auto">
            <a:xfrm>
              <a:off x="534" y="2309"/>
              <a:ext cx="30" cy="31"/>
            </a:xfrm>
            <a:custGeom>
              <a:avLst/>
              <a:gdLst>
                <a:gd name="T0" fmla="*/ 15 w 30"/>
                <a:gd name="T1" fmla="*/ 0 h 31"/>
                <a:gd name="T2" fmla="*/ 30 w 30"/>
                <a:gd name="T3" fmla="*/ 15 h 31"/>
                <a:gd name="T4" fmla="*/ 15 w 30"/>
                <a:gd name="T5" fmla="*/ 31 h 31"/>
                <a:gd name="T6" fmla="*/ 0 w 30"/>
                <a:gd name="T7" fmla="*/ 15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65" name="Freeform 117"/>
            <p:cNvSpPr>
              <a:spLocks/>
            </p:cNvSpPr>
            <p:nvPr/>
          </p:nvSpPr>
          <p:spPr bwMode="auto">
            <a:xfrm>
              <a:off x="534" y="2273"/>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66" name="Freeform 118"/>
            <p:cNvSpPr>
              <a:spLocks/>
            </p:cNvSpPr>
            <p:nvPr/>
          </p:nvSpPr>
          <p:spPr bwMode="auto">
            <a:xfrm>
              <a:off x="579" y="2345"/>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67" name="Freeform 119"/>
            <p:cNvSpPr>
              <a:spLocks/>
            </p:cNvSpPr>
            <p:nvPr/>
          </p:nvSpPr>
          <p:spPr bwMode="auto">
            <a:xfrm>
              <a:off x="579" y="2360"/>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68" name="Freeform 120"/>
            <p:cNvSpPr>
              <a:spLocks/>
            </p:cNvSpPr>
            <p:nvPr/>
          </p:nvSpPr>
          <p:spPr bwMode="auto">
            <a:xfrm>
              <a:off x="625" y="2289"/>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69" name="Freeform 121"/>
            <p:cNvSpPr>
              <a:spLocks/>
            </p:cNvSpPr>
            <p:nvPr/>
          </p:nvSpPr>
          <p:spPr bwMode="auto">
            <a:xfrm>
              <a:off x="625" y="2263"/>
              <a:ext cx="31" cy="31"/>
            </a:xfrm>
            <a:custGeom>
              <a:avLst/>
              <a:gdLst>
                <a:gd name="T0" fmla="*/ 15 w 31"/>
                <a:gd name="T1" fmla="*/ 0 h 31"/>
                <a:gd name="T2" fmla="*/ 31 w 31"/>
                <a:gd name="T3" fmla="*/ 15 h 31"/>
                <a:gd name="T4" fmla="*/ 15 w 31"/>
                <a:gd name="T5" fmla="*/ 31 h 31"/>
                <a:gd name="T6" fmla="*/ 0 w 31"/>
                <a:gd name="T7" fmla="*/ 15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70" name="Freeform 122"/>
            <p:cNvSpPr>
              <a:spLocks/>
            </p:cNvSpPr>
            <p:nvPr/>
          </p:nvSpPr>
          <p:spPr bwMode="auto">
            <a:xfrm>
              <a:off x="671" y="2233"/>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71" name="Freeform 123"/>
            <p:cNvSpPr>
              <a:spLocks/>
            </p:cNvSpPr>
            <p:nvPr/>
          </p:nvSpPr>
          <p:spPr bwMode="auto">
            <a:xfrm>
              <a:off x="671" y="2207"/>
              <a:ext cx="31" cy="31"/>
            </a:xfrm>
            <a:custGeom>
              <a:avLst/>
              <a:gdLst>
                <a:gd name="T0" fmla="*/ 15 w 31"/>
                <a:gd name="T1" fmla="*/ 0 h 31"/>
                <a:gd name="T2" fmla="*/ 31 w 31"/>
                <a:gd name="T3" fmla="*/ 15 h 31"/>
                <a:gd name="T4" fmla="*/ 15 w 31"/>
                <a:gd name="T5" fmla="*/ 31 h 31"/>
                <a:gd name="T6" fmla="*/ 0 w 31"/>
                <a:gd name="T7" fmla="*/ 15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72" name="Freeform 124"/>
            <p:cNvSpPr>
              <a:spLocks/>
            </p:cNvSpPr>
            <p:nvPr/>
          </p:nvSpPr>
          <p:spPr bwMode="auto">
            <a:xfrm>
              <a:off x="717" y="2233"/>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73" name="Freeform 125"/>
            <p:cNvSpPr>
              <a:spLocks/>
            </p:cNvSpPr>
            <p:nvPr/>
          </p:nvSpPr>
          <p:spPr bwMode="auto">
            <a:xfrm>
              <a:off x="717" y="2151"/>
              <a:ext cx="30" cy="31"/>
            </a:xfrm>
            <a:custGeom>
              <a:avLst/>
              <a:gdLst>
                <a:gd name="T0" fmla="*/ 15 w 30"/>
                <a:gd name="T1" fmla="*/ 0 h 31"/>
                <a:gd name="T2" fmla="*/ 30 w 30"/>
                <a:gd name="T3" fmla="*/ 15 h 31"/>
                <a:gd name="T4" fmla="*/ 15 w 30"/>
                <a:gd name="T5" fmla="*/ 31 h 31"/>
                <a:gd name="T6" fmla="*/ 0 w 30"/>
                <a:gd name="T7" fmla="*/ 15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74" name="Freeform 126"/>
            <p:cNvSpPr>
              <a:spLocks/>
            </p:cNvSpPr>
            <p:nvPr/>
          </p:nvSpPr>
          <p:spPr bwMode="auto">
            <a:xfrm>
              <a:off x="763" y="2121"/>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75" name="Freeform 127"/>
            <p:cNvSpPr>
              <a:spLocks/>
            </p:cNvSpPr>
            <p:nvPr/>
          </p:nvSpPr>
          <p:spPr bwMode="auto">
            <a:xfrm>
              <a:off x="763" y="2115"/>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76" name="Freeform 128"/>
            <p:cNvSpPr>
              <a:spLocks/>
            </p:cNvSpPr>
            <p:nvPr/>
          </p:nvSpPr>
          <p:spPr bwMode="auto">
            <a:xfrm>
              <a:off x="809" y="2126"/>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77" name="Freeform 129"/>
            <p:cNvSpPr>
              <a:spLocks/>
            </p:cNvSpPr>
            <p:nvPr/>
          </p:nvSpPr>
          <p:spPr bwMode="auto">
            <a:xfrm>
              <a:off x="809" y="2095"/>
              <a:ext cx="30" cy="31"/>
            </a:xfrm>
            <a:custGeom>
              <a:avLst/>
              <a:gdLst>
                <a:gd name="T0" fmla="*/ 15 w 30"/>
                <a:gd name="T1" fmla="*/ 0 h 31"/>
                <a:gd name="T2" fmla="*/ 30 w 30"/>
                <a:gd name="T3" fmla="*/ 15 h 31"/>
                <a:gd name="T4" fmla="*/ 15 w 30"/>
                <a:gd name="T5" fmla="*/ 31 h 31"/>
                <a:gd name="T6" fmla="*/ 0 w 30"/>
                <a:gd name="T7" fmla="*/ 15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78" name="Freeform 130"/>
            <p:cNvSpPr>
              <a:spLocks/>
            </p:cNvSpPr>
            <p:nvPr/>
          </p:nvSpPr>
          <p:spPr bwMode="auto">
            <a:xfrm>
              <a:off x="854" y="218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79" name="Freeform 131"/>
            <p:cNvSpPr>
              <a:spLocks/>
            </p:cNvSpPr>
            <p:nvPr/>
          </p:nvSpPr>
          <p:spPr bwMode="auto">
            <a:xfrm>
              <a:off x="854" y="2075"/>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80" name="Freeform 132"/>
            <p:cNvSpPr>
              <a:spLocks/>
            </p:cNvSpPr>
            <p:nvPr/>
          </p:nvSpPr>
          <p:spPr bwMode="auto">
            <a:xfrm>
              <a:off x="900" y="2141"/>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81" name="Freeform 133"/>
            <p:cNvSpPr>
              <a:spLocks/>
            </p:cNvSpPr>
            <p:nvPr/>
          </p:nvSpPr>
          <p:spPr bwMode="auto">
            <a:xfrm>
              <a:off x="900" y="2085"/>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82" name="Freeform 134"/>
            <p:cNvSpPr>
              <a:spLocks/>
            </p:cNvSpPr>
            <p:nvPr/>
          </p:nvSpPr>
          <p:spPr bwMode="auto">
            <a:xfrm>
              <a:off x="946" y="2009"/>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83" name="Freeform 135"/>
            <p:cNvSpPr>
              <a:spLocks/>
            </p:cNvSpPr>
            <p:nvPr/>
          </p:nvSpPr>
          <p:spPr bwMode="auto">
            <a:xfrm>
              <a:off x="946" y="1988"/>
              <a:ext cx="31" cy="31"/>
            </a:xfrm>
            <a:custGeom>
              <a:avLst/>
              <a:gdLst>
                <a:gd name="T0" fmla="*/ 15 w 31"/>
                <a:gd name="T1" fmla="*/ 0 h 31"/>
                <a:gd name="T2" fmla="*/ 31 w 31"/>
                <a:gd name="T3" fmla="*/ 15 h 31"/>
                <a:gd name="T4" fmla="*/ 15 w 31"/>
                <a:gd name="T5" fmla="*/ 31 h 31"/>
                <a:gd name="T6" fmla="*/ 0 w 31"/>
                <a:gd name="T7" fmla="*/ 15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84" name="Freeform 136"/>
            <p:cNvSpPr>
              <a:spLocks/>
            </p:cNvSpPr>
            <p:nvPr/>
          </p:nvSpPr>
          <p:spPr bwMode="auto">
            <a:xfrm>
              <a:off x="992" y="1998"/>
              <a:ext cx="31" cy="31"/>
            </a:xfrm>
            <a:custGeom>
              <a:avLst/>
              <a:gdLst>
                <a:gd name="T0" fmla="*/ 15 w 31"/>
                <a:gd name="T1" fmla="*/ 0 h 31"/>
                <a:gd name="T2" fmla="*/ 31 w 31"/>
                <a:gd name="T3" fmla="*/ 16 h 31"/>
                <a:gd name="T4" fmla="*/ 15 w 31"/>
                <a:gd name="T5" fmla="*/ 31 h 31"/>
                <a:gd name="T6" fmla="*/ 0 w 31"/>
                <a:gd name="T7" fmla="*/ 16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85" name="Freeform 137"/>
            <p:cNvSpPr>
              <a:spLocks/>
            </p:cNvSpPr>
            <p:nvPr/>
          </p:nvSpPr>
          <p:spPr bwMode="auto">
            <a:xfrm>
              <a:off x="992" y="1968"/>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86" name="Freeform 138"/>
            <p:cNvSpPr>
              <a:spLocks/>
            </p:cNvSpPr>
            <p:nvPr/>
          </p:nvSpPr>
          <p:spPr bwMode="auto">
            <a:xfrm>
              <a:off x="1038" y="2075"/>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87" name="Freeform 139"/>
            <p:cNvSpPr>
              <a:spLocks/>
            </p:cNvSpPr>
            <p:nvPr/>
          </p:nvSpPr>
          <p:spPr bwMode="auto">
            <a:xfrm>
              <a:off x="1038" y="2034"/>
              <a:ext cx="30" cy="31"/>
            </a:xfrm>
            <a:custGeom>
              <a:avLst/>
              <a:gdLst>
                <a:gd name="T0" fmla="*/ 15 w 30"/>
                <a:gd name="T1" fmla="*/ 0 h 31"/>
                <a:gd name="T2" fmla="*/ 30 w 30"/>
                <a:gd name="T3" fmla="*/ 15 h 31"/>
                <a:gd name="T4" fmla="*/ 15 w 30"/>
                <a:gd name="T5" fmla="*/ 31 h 31"/>
                <a:gd name="T6" fmla="*/ 0 w 30"/>
                <a:gd name="T7" fmla="*/ 15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88" name="Freeform 140"/>
            <p:cNvSpPr>
              <a:spLocks/>
            </p:cNvSpPr>
            <p:nvPr/>
          </p:nvSpPr>
          <p:spPr bwMode="auto">
            <a:xfrm>
              <a:off x="1084" y="1958"/>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89" name="Freeform 141"/>
            <p:cNvSpPr>
              <a:spLocks/>
            </p:cNvSpPr>
            <p:nvPr/>
          </p:nvSpPr>
          <p:spPr bwMode="auto">
            <a:xfrm>
              <a:off x="1084" y="2003"/>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90" name="Freeform 142"/>
            <p:cNvSpPr>
              <a:spLocks/>
            </p:cNvSpPr>
            <p:nvPr/>
          </p:nvSpPr>
          <p:spPr bwMode="auto">
            <a:xfrm>
              <a:off x="1129" y="1881"/>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91" name="Freeform 143"/>
            <p:cNvSpPr>
              <a:spLocks/>
            </p:cNvSpPr>
            <p:nvPr/>
          </p:nvSpPr>
          <p:spPr bwMode="auto">
            <a:xfrm>
              <a:off x="1129" y="191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92" name="Freeform 144"/>
            <p:cNvSpPr>
              <a:spLocks/>
            </p:cNvSpPr>
            <p:nvPr/>
          </p:nvSpPr>
          <p:spPr bwMode="auto">
            <a:xfrm>
              <a:off x="1175" y="1968"/>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93" name="Freeform 145"/>
            <p:cNvSpPr>
              <a:spLocks/>
            </p:cNvSpPr>
            <p:nvPr/>
          </p:nvSpPr>
          <p:spPr bwMode="auto">
            <a:xfrm>
              <a:off x="1175" y="190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694" name="Freeform 146"/>
            <p:cNvSpPr>
              <a:spLocks/>
            </p:cNvSpPr>
            <p:nvPr/>
          </p:nvSpPr>
          <p:spPr bwMode="auto">
            <a:xfrm>
              <a:off x="1221" y="1820"/>
              <a:ext cx="31" cy="31"/>
            </a:xfrm>
            <a:custGeom>
              <a:avLst/>
              <a:gdLst>
                <a:gd name="T0" fmla="*/ 15 w 31"/>
                <a:gd name="T1" fmla="*/ 0 h 31"/>
                <a:gd name="T2" fmla="*/ 31 w 31"/>
                <a:gd name="T3" fmla="*/ 15 h 31"/>
                <a:gd name="T4" fmla="*/ 15 w 31"/>
                <a:gd name="T5" fmla="*/ 31 h 31"/>
                <a:gd name="T6" fmla="*/ 0 w 31"/>
                <a:gd name="T7" fmla="*/ 15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95" name="Freeform 147"/>
            <p:cNvSpPr>
              <a:spLocks/>
            </p:cNvSpPr>
            <p:nvPr/>
          </p:nvSpPr>
          <p:spPr bwMode="auto">
            <a:xfrm>
              <a:off x="1221" y="1886"/>
              <a:ext cx="31" cy="31"/>
            </a:xfrm>
            <a:custGeom>
              <a:avLst/>
              <a:gdLst>
                <a:gd name="T0" fmla="*/ 15 w 31"/>
                <a:gd name="T1" fmla="*/ 0 h 31"/>
                <a:gd name="T2" fmla="*/ 31 w 31"/>
                <a:gd name="T3" fmla="*/ 16 h 31"/>
                <a:gd name="T4" fmla="*/ 15 w 31"/>
                <a:gd name="T5" fmla="*/ 31 h 31"/>
                <a:gd name="T6" fmla="*/ 0 w 31"/>
                <a:gd name="T7" fmla="*/ 16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96" name="Freeform 148"/>
            <p:cNvSpPr>
              <a:spLocks/>
            </p:cNvSpPr>
            <p:nvPr/>
          </p:nvSpPr>
          <p:spPr bwMode="auto">
            <a:xfrm>
              <a:off x="1267" y="1830"/>
              <a:ext cx="31" cy="31"/>
            </a:xfrm>
            <a:custGeom>
              <a:avLst/>
              <a:gdLst>
                <a:gd name="T0" fmla="*/ 15 w 31"/>
                <a:gd name="T1" fmla="*/ 0 h 31"/>
                <a:gd name="T2" fmla="*/ 31 w 31"/>
                <a:gd name="T3" fmla="*/ 16 h 31"/>
                <a:gd name="T4" fmla="*/ 15 w 31"/>
                <a:gd name="T5" fmla="*/ 31 h 31"/>
                <a:gd name="T6" fmla="*/ 0 w 31"/>
                <a:gd name="T7" fmla="*/ 16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97" name="Freeform 149"/>
            <p:cNvSpPr>
              <a:spLocks/>
            </p:cNvSpPr>
            <p:nvPr/>
          </p:nvSpPr>
          <p:spPr bwMode="auto">
            <a:xfrm>
              <a:off x="1267" y="1907"/>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98" name="Freeform 150"/>
            <p:cNvSpPr>
              <a:spLocks/>
            </p:cNvSpPr>
            <p:nvPr/>
          </p:nvSpPr>
          <p:spPr bwMode="auto">
            <a:xfrm>
              <a:off x="1313" y="1891"/>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699" name="Freeform 151"/>
            <p:cNvSpPr>
              <a:spLocks/>
            </p:cNvSpPr>
            <p:nvPr/>
          </p:nvSpPr>
          <p:spPr bwMode="auto">
            <a:xfrm>
              <a:off x="1313" y="1810"/>
              <a:ext cx="30" cy="31"/>
            </a:xfrm>
            <a:custGeom>
              <a:avLst/>
              <a:gdLst>
                <a:gd name="T0" fmla="*/ 15 w 30"/>
                <a:gd name="T1" fmla="*/ 0 h 31"/>
                <a:gd name="T2" fmla="*/ 30 w 30"/>
                <a:gd name="T3" fmla="*/ 15 h 31"/>
                <a:gd name="T4" fmla="*/ 15 w 30"/>
                <a:gd name="T5" fmla="*/ 31 h 31"/>
                <a:gd name="T6" fmla="*/ 0 w 30"/>
                <a:gd name="T7" fmla="*/ 15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00" name="Freeform 152"/>
            <p:cNvSpPr>
              <a:spLocks/>
            </p:cNvSpPr>
            <p:nvPr/>
          </p:nvSpPr>
          <p:spPr bwMode="auto">
            <a:xfrm>
              <a:off x="1359" y="1856"/>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01" name="Freeform 153"/>
            <p:cNvSpPr>
              <a:spLocks/>
            </p:cNvSpPr>
            <p:nvPr/>
          </p:nvSpPr>
          <p:spPr bwMode="auto">
            <a:xfrm>
              <a:off x="1359" y="1835"/>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02" name="Freeform 154"/>
            <p:cNvSpPr>
              <a:spLocks/>
            </p:cNvSpPr>
            <p:nvPr/>
          </p:nvSpPr>
          <p:spPr bwMode="auto">
            <a:xfrm>
              <a:off x="1405" y="1835"/>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03" name="Freeform 155"/>
            <p:cNvSpPr>
              <a:spLocks/>
            </p:cNvSpPr>
            <p:nvPr/>
          </p:nvSpPr>
          <p:spPr bwMode="auto">
            <a:xfrm>
              <a:off x="1405" y="1779"/>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04" name="Freeform 156"/>
            <p:cNvSpPr>
              <a:spLocks/>
            </p:cNvSpPr>
            <p:nvPr/>
          </p:nvSpPr>
          <p:spPr bwMode="auto">
            <a:xfrm>
              <a:off x="1450" y="1683"/>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05" name="Freeform 157"/>
            <p:cNvSpPr>
              <a:spLocks/>
            </p:cNvSpPr>
            <p:nvPr/>
          </p:nvSpPr>
          <p:spPr bwMode="auto">
            <a:xfrm>
              <a:off x="1450" y="1749"/>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06" name="Freeform 158"/>
            <p:cNvSpPr>
              <a:spLocks/>
            </p:cNvSpPr>
            <p:nvPr/>
          </p:nvSpPr>
          <p:spPr bwMode="auto">
            <a:xfrm>
              <a:off x="1496" y="1759"/>
              <a:ext cx="31" cy="31"/>
            </a:xfrm>
            <a:custGeom>
              <a:avLst/>
              <a:gdLst>
                <a:gd name="T0" fmla="*/ 15 w 31"/>
                <a:gd name="T1" fmla="*/ 0 h 31"/>
                <a:gd name="T2" fmla="*/ 31 w 31"/>
                <a:gd name="T3" fmla="*/ 15 h 31"/>
                <a:gd name="T4" fmla="*/ 15 w 31"/>
                <a:gd name="T5" fmla="*/ 31 h 31"/>
                <a:gd name="T6" fmla="*/ 0 w 31"/>
                <a:gd name="T7" fmla="*/ 15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07" name="Freeform 159"/>
            <p:cNvSpPr>
              <a:spLocks/>
            </p:cNvSpPr>
            <p:nvPr/>
          </p:nvSpPr>
          <p:spPr bwMode="auto">
            <a:xfrm>
              <a:off x="1496" y="1734"/>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08" name="Freeform 160"/>
            <p:cNvSpPr>
              <a:spLocks/>
            </p:cNvSpPr>
            <p:nvPr/>
          </p:nvSpPr>
          <p:spPr bwMode="auto">
            <a:xfrm>
              <a:off x="1542" y="1739"/>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09" name="Freeform 161"/>
            <p:cNvSpPr>
              <a:spLocks/>
            </p:cNvSpPr>
            <p:nvPr/>
          </p:nvSpPr>
          <p:spPr bwMode="auto">
            <a:xfrm>
              <a:off x="1542" y="1713"/>
              <a:ext cx="31" cy="31"/>
            </a:xfrm>
            <a:custGeom>
              <a:avLst/>
              <a:gdLst>
                <a:gd name="T0" fmla="*/ 15 w 31"/>
                <a:gd name="T1" fmla="*/ 0 h 31"/>
                <a:gd name="T2" fmla="*/ 31 w 31"/>
                <a:gd name="T3" fmla="*/ 16 h 31"/>
                <a:gd name="T4" fmla="*/ 15 w 31"/>
                <a:gd name="T5" fmla="*/ 31 h 31"/>
                <a:gd name="T6" fmla="*/ 0 w 31"/>
                <a:gd name="T7" fmla="*/ 16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10" name="Freeform 162"/>
            <p:cNvSpPr>
              <a:spLocks/>
            </p:cNvSpPr>
            <p:nvPr/>
          </p:nvSpPr>
          <p:spPr bwMode="auto">
            <a:xfrm>
              <a:off x="1588" y="1611"/>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11" name="Freeform 163"/>
            <p:cNvSpPr>
              <a:spLocks/>
            </p:cNvSpPr>
            <p:nvPr/>
          </p:nvSpPr>
          <p:spPr bwMode="auto">
            <a:xfrm>
              <a:off x="1588" y="1713"/>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12" name="Freeform 164"/>
            <p:cNvSpPr>
              <a:spLocks/>
            </p:cNvSpPr>
            <p:nvPr/>
          </p:nvSpPr>
          <p:spPr bwMode="auto">
            <a:xfrm>
              <a:off x="1634" y="1657"/>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13" name="Freeform 165"/>
            <p:cNvSpPr>
              <a:spLocks/>
            </p:cNvSpPr>
            <p:nvPr/>
          </p:nvSpPr>
          <p:spPr bwMode="auto">
            <a:xfrm>
              <a:off x="1634" y="1617"/>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14" name="Freeform 166"/>
            <p:cNvSpPr>
              <a:spLocks/>
            </p:cNvSpPr>
            <p:nvPr/>
          </p:nvSpPr>
          <p:spPr bwMode="auto">
            <a:xfrm>
              <a:off x="1680" y="1642"/>
              <a:ext cx="30" cy="31"/>
            </a:xfrm>
            <a:custGeom>
              <a:avLst/>
              <a:gdLst>
                <a:gd name="T0" fmla="*/ 15 w 30"/>
                <a:gd name="T1" fmla="*/ 0 h 31"/>
                <a:gd name="T2" fmla="*/ 30 w 30"/>
                <a:gd name="T3" fmla="*/ 15 h 31"/>
                <a:gd name="T4" fmla="*/ 15 w 30"/>
                <a:gd name="T5" fmla="*/ 31 h 31"/>
                <a:gd name="T6" fmla="*/ 0 w 30"/>
                <a:gd name="T7" fmla="*/ 15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15" name="Freeform 167"/>
            <p:cNvSpPr>
              <a:spLocks/>
            </p:cNvSpPr>
            <p:nvPr/>
          </p:nvSpPr>
          <p:spPr bwMode="auto">
            <a:xfrm>
              <a:off x="1680" y="1540"/>
              <a:ext cx="30" cy="31"/>
            </a:xfrm>
            <a:custGeom>
              <a:avLst/>
              <a:gdLst>
                <a:gd name="T0" fmla="*/ 15 w 30"/>
                <a:gd name="T1" fmla="*/ 0 h 31"/>
                <a:gd name="T2" fmla="*/ 30 w 30"/>
                <a:gd name="T3" fmla="*/ 15 h 31"/>
                <a:gd name="T4" fmla="*/ 15 w 30"/>
                <a:gd name="T5" fmla="*/ 31 h 31"/>
                <a:gd name="T6" fmla="*/ 0 w 30"/>
                <a:gd name="T7" fmla="*/ 15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16" name="Freeform 168"/>
            <p:cNvSpPr>
              <a:spLocks/>
            </p:cNvSpPr>
            <p:nvPr/>
          </p:nvSpPr>
          <p:spPr bwMode="auto">
            <a:xfrm>
              <a:off x="1725" y="1520"/>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17" name="Freeform 169"/>
            <p:cNvSpPr>
              <a:spLocks/>
            </p:cNvSpPr>
            <p:nvPr/>
          </p:nvSpPr>
          <p:spPr bwMode="auto">
            <a:xfrm>
              <a:off x="1725" y="1566"/>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18" name="Freeform 170"/>
            <p:cNvSpPr>
              <a:spLocks/>
            </p:cNvSpPr>
            <p:nvPr/>
          </p:nvSpPr>
          <p:spPr bwMode="auto">
            <a:xfrm>
              <a:off x="1771" y="1489"/>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19" name="Freeform 171"/>
            <p:cNvSpPr>
              <a:spLocks/>
            </p:cNvSpPr>
            <p:nvPr/>
          </p:nvSpPr>
          <p:spPr bwMode="auto">
            <a:xfrm>
              <a:off x="1771" y="1591"/>
              <a:ext cx="31" cy="31"/>
            </a:xfrm>
            <a:custGeom>
              <a:avLst/>
              <a:gdLst>
                <a:gd name="T0" fmla="*/ 16 w 31"/>
                <a:gd name="T1" fmla="*/ 0 h 31"/>
                <a:gd name="T2" fmla="*/ 31 w 31"/>
                <a:gd name="T3" fmla="*/ 15 h 31"/>
                <a:gd name="T4" fmla="*/ 16 w 31"/>
                <a:gd name="T5" fmla="*/ 31 h 31"/>
                <a:gd name="T6" fmla="*/ 0 w 31"/>
                <a:gd name="T7" fmla="*/ 15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5"/>
                  </a:lnTo>
                  <a:lnTo>
                    <a:pt x="16" y="31"/>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20" name="Freeform 172"/>
            <p:cNvSpPr>
              <a:spLocks/>
            </p:cNvSpPr>
            <p:nvPr/>
          </p:nvSpPr>
          <p:spPr bwMode="auto">
            <a:xfrm>
              <a:off x="1817" y="1566"/>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21" name="Freeform 173"/>
            <p:cNvSpPr>
              <a:spLocks/>
            </p:cNvSpPr>
            <p:nvPr/>
          </p:nvSpPr>
          <p:spPr bwMode="auto">
            <a:xfrm>
              <a:off x="1817" y="1459"/>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22" name="Freeform 174"/>
            <p:cNvSpPr>
              <a:spLocks/>
            </p:cNvSpPr>
            <p:nvPr/>
          </p:nvSpPr>
          <p:spPr bwMode="auto">
            <a:xfrm>
              <a:off x="1863" y="1489"/>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23" name="Freeform 175"/>
            <p:cNvSpPr>
              <a:spLocks/>
            </p:cNvSpPr>
            <p:nvPr/>
          </p:nvSpPr>
          <p:spPr bwMode="auto">
            <a:xfrm>
              <a:off x="1863" y="1505"/>
              <a:ext cx="30" cy="30"/>
            </a:xfrm>
            <a:custGeom>
              <a:avLst/>
              <a:gdLst>
                <a:gd name="T0" fmla="*/ 15 w 30"/>
                <a:gd name="T1" fmla="*/ 0 h 30"/>
                <a:gd name="T2" fmla="*/ 30 w 30"/>
                <a:gd name="T3" fmla="*/ 15 h 30"/>
                <a:gd name="T4" fmla="*/ 15 w 30"/>
                <a:gd name="T5" fmla="*/ 30 h 30"/>
                <a:gd name="T6" fmla="*/ 0 w 30"/>
                <a:gd name="T7" fmla="*/ 15 h 30"/>
                <a:gd name="T8" fmla="*/ 15 w 30"/>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15" y="0"/>
                  </a:moveTo>
                  <a:lnTo>
                    <a:pt x="30"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24" name="Freeform 176"/>
            <p:cNvSpPr>
              <a:spLocks/>
            </p:cNvSpPr>
            <p:nvPr/>
          </p:nvSpPr>
          <p:spPr bwMode="auto">
            <a:xfrm>
              <a:off x="1909" y="1433"/>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25" name="Freeform 177"/>
            <p:cNvSpPr>
              <a:spLocks/>
            </p:cNvSpPr>
            <p:nvPr/>
          </p:nvSpPr>
          <p:spPr bwMode="auto">
            <a:xfrm>
              <a:off x="1909" y="1438"/>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26" name="Freeform 178"/>
            <p:cNvSpPr>
              <a:spLocks/>
            </p:cNvSpPr>
            <p:nvPr/>
          </p:nvSpPr>
          <p:spPr bwMode="auto">
            <a:xfrm>
              <a:off x="1955" y="1387"/>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27" name="Freeform 179"/>
            <p:cNvSpPr>
              <a:spLocks/>
            </p:cNvSpPr>
            <p:nvPr/>
          </p:nvSpPr>
          <p:spPr bwMode="auto">
            <a:xfrm>
              <a:off x="1955" y="1433"/>
              <a:ext cx="30" cy="31"/>
            </a:xfrm>
            <a:custGeom>
              <a:avLst/>
              <a:gdLst>
                <a:gd name="T0" fmla="*/ 15 w 30"/>
                <a:gd name="T1" fmla="*/ 0 h 31"/>
                <a:gd name="T2" fmla="*/ 30 w 30"/>
                <a:gd name="T3" fmla="*/ 16 h 31"/>
                <a:gd name="T4" fmla="*/ 15 w 30"/>
                <a:gd name="T5" fmla="*/ 31 h 31"/>
                <a:gd name="T6" fmla="*/ 0 w 30"/>
                <a:gd name="T7" fmla="*/ 16 h 31"/>
                <a:gd name="T8" fmla="*/ 15 w 30"/>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15" y="0"/>
                  </a:moveTo>
                  <a:lnTo>
                    <a:pt x="30"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28" name="Freeform 180"/>
            <p:cNvSpPr>
              <a:spLocks/>
            </p:cNvSpPr>
            <p:nvPr/>
          </p:nvSpPr>
          <p:spPr bwMode="auto">
            <a:xfrm>
              <a:off x="2000" y="1393"/>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29" name="Freeform 181"/>
            <p:cNvSpPr>
              <a:spLocks/>
            </p:cNvSpPr>
            <p:nvPr/>
          </p:nvSpPr>
          <p:spPr bwMode="auto">
            <a:xfrm>
              <a:off x="2000" y="1387"/>
              <a:ext cx="31" cy="31"/>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6" y="0"/>
                  </a:moveTo>
                  <a:lnTo>
                    <a:pt x="31" y="16"/>
                  </a:lnTo>
                  <a:lnTo>
                    <a:pt x="16" y="31"/>
                  </a:lnTo>
                  <a:lnTo>
                    <a:pt x="0" y="16"/>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30" name="Freeform 182"/>
            <p:cNvSpPr>
              <a:spLocks/>
            </p:cNvSpPr>
            <p:nvPr/>
          </p:nvSpPr>
          <p:spPr bwMode="auto">
            <a:xfrm>
              <a:off x="2046" y="1393"/>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31" name="Freeform 183"/>
            <p:cNvSpPr>
              <a:spLocks/>
            </p:cNvSpPr>
            <p:nvPr/>
          </p:nvSpPr>
          <p:spPr bwMode="auto">
            <a:xfrm>
              <a:off x="2046" y="1342"/>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a:lstStyle/>
            <a:p>
              <a:endParaRPr lang="en-US"/>
            </a:p>
          </p:txBody>
        </p:sp>
        <p:sp>
          <p:nvSpPr>
            <p:cNvPr id="27732" name="Freeform 184"/>
            <p:cNvSpPr>
              <a:spLocks/>
            </p:cNvSpPr>
            <p:nvPr/>
          </p:nvSpPr>
          <p:spPr bwMode="auto">
            <a:xfrm>
              <a:off x="2092" y="1408"/>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33" name="Freeform 185"/>
            <p:cNvSpPr>
              <a:spLocks/>
            </p:cNvSpPr>
            <p:nvPr/>
          </p:nvSpPr>
          <p:spPr bwMode="auto">
            <a:xfrm>
              <a:off x="2092" y="1286"/>
              <a:ext cx="31" cy="30"/>
            </a:xfrm>
            <a:custGeom>
              <a:avLst/>
              <a:gdLst>
                <a:gd name="T0" fmla="*/ 15 w 31"/>
                <a:gd name="T1" fmla="*/ 0 h 30"/>
                <a:gd name="T2" fmla="*/ 31 w 31"/>
                <a:gd name="T3" fmla="*/ 15 h 30"/>
                <a:gd name="T4" fmla="*/ 15 w 31"/>
                <a:gd name="T5" fmla="*/ 30 h 30"/>
                <a:gd name="T6" fmla="*/ 0 w 31"/>
                <a:gd name="T7" fmla="*/ 15 h 30"/>
                <a:gd name="T8" fmla="*/ 15 w 31"/>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15" y="0"/>
                  </a:moveTo>
                  <a:lnTo>
                    <a:pt x="31" y="15"/>
                  </a:lnTo>
                  <a:lnTo>
                    <a:pt x="15" y="30"/>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34" name="Freeform 186"/>
            <p:cNvSpPr>
              <a:spLocks/>
            </p:cNvSpPr>
            <p:nvPr/>
          </p:nvSpPr>
          <p:spPr bwMode="auto">
            <a:xfrm>
              <a:off x="2138" y="1250"/>
              <a:ext cx="31" cy="31"/>
            </a:xfrm>
            <a:custGeom>
              <a:avLst/>
              <a:gdLst>
                <a:gd name="T0" fmla="*/ 15 w 31"/>
                <a:gd name="T1" fmla="*/ 0 h 31"/>
                <a:gd name="T2" fmla="*/ 31 w 31"/>
                <a:gd name="T3" fmla="*/ 15 h 31"/>
                <a:gd name="T4" fmla="*/ 15 w 31"/>
                <a:gd name="T5" fmla="*/ 31 h 31"/>
                <a:gd name="T6" fmla="*/ 0 w 31"/>
                <a:gd name="T7" fmla="*/ 15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5"/>
                  </a:lnTo>
                  <a:lnTo>
                    <a:pt x="15" y="31"/>
                  </a:lnTo>
                  <a:lnTo>
                    <a:pt x="0" y="15"/>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35" name="Freeform 187"/>
            <p:cNvSpPr>
              <a:spLocks/>
            </p:cNvSpPr>
            <p:nvPr/>
          </p:nvSpPr>
          <p:spPr bwMode="auto">
            <a:xfrm>
              <a:off x="2138" y="1382"/>
              <a:ext cx="31" cy="31"/>
            </a:xfrm>
            <a:custGeom>
              <a:avLst/>
              <a:gdLst>
                <a:gd name="T0" fmla="*/ 15 w 31"/>
                <a:gd name="T1" fmla="*/ 0 h 31"/>
                <a:gd name="T2" fmla="*/ 31 w 31"/>
                <a:gd name="T3" fmla="*/ 16 h 31"/>
                <a:gd name="T4" fmla="*/ 15 w 31"/>
                <a:gd name="T5" fmla="*/ 31 h 31"/>
                <a:gd name="T6" fmla="*/ 0 w 31"/>
                <a:gd name="T7" fmla="*/ 16 h 31"/>
                <a:gd name="T8" fmla="*/ 15 w 31"/>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15" y="0"/>
                  </a:moveTo>
                  <a:lnTo>
                    <a:pt x="31" y="16"/>
                  </a:lnTo>
                  <a:lnTo>
                    <a:pt x="15" y="31"/>
                  </a:lnTo>
                  <a:lnTo>
                    <a:pt x="0" y="16"/>
                  </a:lnTo>
                  <a:lnTo>
                    <a:pt x="15" y="0"/>
                  </a:lnTo>
                  <a:close/>
                </a:path>
              </a:pathLst>
            </a:custGeom>
            <a:solidFill>
              <a:srgbClr val="000080"/>
            </a:solidFill>
            <a:ln w="7938">
              <a:solidFill>
                <a:srgbClr val="000080"/>
              </a:solidFill>
              <a:prstDash val="solid"/>
              <a:round/>
              <a:headEnd/>
              <a:tailEnd/>
            </a:ln>
          </p:spPr>
          <p:txBody>
            <a:bodyPr/>
            <a:lstStyle/>
            <a:p>
              <a:endParaRPr lang="en-US"/>
            </a:p>
          </p:txBody>
        </p:sp>
        <p:sp>
          <p:nvSpPr>
            <p:cNvPr id="27736" name="Line 188"/>
            <p:cNvSpPr>
              <a:spLocks noChangeShapeType="1"/>
            </p:cNvSpPr>
            <p:nvPr/>
          </p:nvSpPr>
          <p:spPr bwMode="auto">
            <a:xfrm flipV="1">
              <a:off x="365" y="1326"/>
              <a:ext cx="1788" cy="1131"/>
            </a:xfrm>
            <a:prstGeom prst="line">
              <a:avLst/>
            </a:prstGeom>
            <a:noFill/>
            <a:ln w="23813">
              <a:solidFill>
                <a:srgbClr val="993366"/>
              </a:solidFill>
              <a:round/>
              <a:headEnd/>
              <a:tailEnd/>
            </a:ln>
            <a:extLst>
              <a:ext uri="{909E8E84-426E-40DD-AFC4-6F175D3DCCD1}">
                <a14:hiddenFill xmlns:a14="http://schemas.microsoft.com/office/drawing/2010/main">
                  <a:noFill/>
                </a14:hiddenFill>
              </a:ext>
            </a:extLst>
          </p:spPr>
          <p:txBody>
            <a:bodyPr/>
            <a:lstStyle/>
            <a:p>
              <a:endParaRPr lang="en-US"/>
            </a:p>
          </p:txBody>
        </p:sp>
      </p:gr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B97CD0D9-FE42-9587-9844-0E6C93943A85}"/>
                  </a:ext>
                </a:extLst>
              </p14:cNvPr>
              <p14:cNvContentPartPr/>
              <p14:nvPr/>
            </p14:nvContentPartPr>
            <p14:xfrm>
              <a:off x="1563840" y="2649600"/>
              <a:ext cx="8894160" cy="3027600"/>
            </p14:xfrm>
          </p:contentPart>
        </mc:Choice>
        <mc:Fallback xmlns="">
          <p:pic>
            <p:nvPicPr>
              <p:cNvPr id="2" name="Ink 1">
                <a:extLst>
                  <a:ext uri="{FF2B5EF4-FFF2-40B4-BE49-F238E27FC236}">
                    <a16:creationId xmlns:a16="http://schemas.microsoft.com/office/drawing/2014/main" id="{B97CD0D9-FE42-9587-9844-0E6C93943A85}"/>
                  </a:ext>
                </a:extLst>
              </p:cNvPr>
              <p:cNvPicPr/>
              <p:nvPr/>
            </p:nvPicPr>
            <p:blipFill>
              <a:blip r:embed="rId3"/>
              <a:stretch>
                <a:fillRect/>
              </a:stretch>
            </p:blipFill>
            <p:spPr>
              <a:xfrm>
                <a:off x="1554480" y="2640240"/>
                <a:ext cx="8912880" cy="3046320"/>
              </a:xfrm>
              <a:prstGeom prst="rect">
                <a:avLst/>
              </a:prstGeom>
            </p:spPr>
          </p:pic>
        </mc:Fallback>
      </mc:AlternateContent>
    </p:spTree>
    <p:extLst>
      <p:ext uri="{BB962C8B-B14F-4D97-AF65-F5344CB8AC3E}">
        <p14:creationId xmlns:p14="http://schemas.microsoft.com/office/powerpoint/2010/main" val="740473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1879601" y="198707"/>
            <a:ext cx="8839200" cy="838200"/>
          </a:xfrm>
        </p:spPr>
        <p:txBody>
          <a:bodyPr/>
          <a:lstStyle/>
          <a:p>
            <a:pPr eaLnBrk="1" hangingPunct="1"/>
            <a:r>
              <a:rPr lang="en-US" altLang="en-US" dirty="0">
                <a:ea typeface="ＭＳ Ｐゴシック" charset="-128"/>
              </a:rPr>
              <a:t>How Good is the Model Fit?</a:t>
            </a:r>
          </a:p>
        </p:txBody>
      </p:sp>
      <p:sp>
        <p:nvSpPr>
          <p:cNvPr id="28674" name="Slide Number Placeholder 5"/>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base" hangingPunct="1">
              <a:spcBef>
                <a:spcPct val="0"/>
              </a:spcBef>
              <a:spcAft>
                <a:spcPct val="0"/>
              </a:spcAft>
            </a:pPr>
            <a:fld id="{12BFE897-52D6-254E-AF2F-C3D208ED0F23}" type="slidenum">
              <a:rPr lang="en-US" altLang="en-US" sz="1200">
                <a:solidFill>
                  <a:schemeClr val="bg1"/>
                </a:solidFill>
                <a:latin typeface="Calibri" charset="0"/>
              </a:rPr>
              <a:pPr eaLnBrk="1" fontAlgn="base" hangingPunct="1">
                <a:spcBef>
                  <a:spcPct val="0"/>
                </a:spcBef>
                <a:spcAft>
                  <a:spcPct val="0"/>
                </a:spcAft>
              </a:pPr>
              <a:t>21</a:t>
            </a:fld>
            <a:endParaRPr lang="en-US" altLang="en-US" sz="1200">
              <a:solidFill>
                <a:schemeClr val="bg1"/>
              </a:solidFill>
              <a:latin typeface="Calibri" charset="0"/>
            </a:endParaRPr>
          </a:p>
        </p:txBody>
      </p:sp>
      <p:graphicFrame>
        <p:nvGraphicFramePr>
          <p:cNvPr id="28675" name="Object 3"/>
          <p:cNvGraphicFramePr>
            <a:graphicFrameLocks noChangeAspect="1"/>
          </p:cNvGraphicFramePr>
          <p:nvPr>
            <p:extLst>
              <p:ext uri="{D42A27DB-BD31-4B8C-83A1-F6EECF244321}">
                <p14:modId xmlns:p14="http://schemas.microsoft.com/office/powerpoint/2010/main" val="374029637"/>
              </p:ext>
            </p:extLst>
          </p:nvPr>
        </p:nvGraphicFramePr>
        <p:xfrm>
          <a:off x="2512627" y="6071160"/>
          <a:ext cx="3235325" cy="488950"/>
        </p:xfrm>
        <a:graphic>
          <a:graphicData uri="http://schemas.openxmlformats.org/presentationml/2006/ole">
            <mc:AlternateContent xmlns:mc="http://schemas.openxmlformats.org/markup-compatibility/2006">
              <mc:Choice xmlns:v="urn:schemas-microsoft-com:vml" Requires="v">
                <p:oleObj name="Equation" r:id="rId3" imgW="2603500" imgH="393700" progId="Equation.3">
                  <p:embed/>
                </p:oleObj>
              </mc:Choice>
              <mc:Fallback>
                <p:oleObj name="Equation" r:id="rId3" imgW="2603500" imgH="3937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2627" y="6071160"/>
                        <a:ext cx="323532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676" name="Object 4"/>
          <p:cNvGraphicFramePr>
            <a:graphicFrameLocks noChangeAspect="1"/>
          </p:cNvGraphicFramePr>
          <p:nvPr>
            <p:extLst>
              <p:ext uri="{D42A27DB-BD31-4B8C-83A1-F6EECF244321}">
                <p14:modId xmlns:p14="http://schemas.microsoft.com/office/powerpoint/2010/main" val="2370224619"/>
              </p:ext>
            </p:extLst>
          </p:nvPr>
        </p:nvGraphicFramePr>
        <p:xfrm>
          <a:off x="7156450" y="6155496"/>
          <a:ext cx="3205162" cy="658813"/>
        </p:xfrm>
        <a:graphic>
          <a:graphicData uri="http://schemas.openxmlformats.org/presentationml/2006/ole">
            <mc:AlternateContent xmlns:mc="http://schemas.openxmlformats.org/markup-compatibility/2006">
              <mc:Choice xmlns:v="urn:schemas-microsoft-com:vml" Requires="v">
                <p:oleObj name="Equation" r:id="rId5" imgW="2349500" imgH="482600" progId="Equation.3">
                  <p:embed/>
                </p:oleObj>
              </mc:Choice>
              <mc:Fallback>
                <p:oleObj name="Equation" r:id="rId5" imgW="2349500" imgH="482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56450" y="6155496"/>
                        <a:ext cx="3205162"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 name="TextBox 28"/>
          <p:cNvSpPr txBox="1"/>
          <p:nvPr/>
        </p:nvSpPr>
        <p:spPr bwMode="auto">
          <a:xfrm>
            <a:off x="1706966" y="4660047"/>
            <a:ext cx="1752600" cy="523875"/>
          </a:xfrm>
          <a:prstGeom prst="rect">
            <a:avLst/>
          </a:prstGeom>
          <a:noFill/>
        </p:spPr>
        <p:txBody>
          <a:bodyPr>
            <a:spAutoFit/>
          </a:bodyPr>
          <a:lstStyle/>
          <a:p>
            <a:pPr algn="ctr">
              <a:defRPr/>
            </a:pPr>
            <a:r>
              <a:rPr lang="en-US" sz="1400" dirty="0">
                <a:latin typeface="+mj-lt"/>
                <a:ea typeface="ＭＳ Ｐゴシック" pitchFamily="34" charset="-128"/>
              </a:rPr>
              <a:t>Sum of Squares Total (SST)</a:t>
            </a:r>
          </a:p>
        </p:txBody>
      </p:sp>
      <p:sp>
        <p:nvSpPr>
          <p:cNvPr id="40" name="TextBox 39"/>
          <p:cNvSpPr txBox="1"/>
          <p:nvPr/>
        </p:nvSpPr>
        <p:spPr bwMode="auto">
          <a:xfrm>
            <a:off x="4354491" y="4660047"/>
            <a:ext cx="2209800" cy="523875"/>
          </a:xfrm>
          <a:prstGeom prst="rect">
            <a:avLst/>
          </a:prstGeom>
          <a:noFill/>
        </p:spPr>
        <p:txBody>
          <a:bodyPr>
            <a:spAutoFit/>
          </a:bodyPr>
          <a:lstStyle/>
          <a:p>
            <a:pPr algn="ctr">
              <a:defRPr/>
            </a:pPr>
            <a:r>
              <a:rPr lang="en-US" sz="1400" dirty="0">
                <a:latin typeface="+mj-lt"/>
                <a:ea typeface="ＭＳ Ｐゴシック" pitchFamily="34" charset="-128"/>
              </a:rPr>
              <a:t>Sum of Squares Regression (SSR)</a:t>
            </a:r>
          </a:p>
        </p:txBody>
      </p:sp>
      <p:sp>
        <p:nvSpPr>
          <p:cNvPr id="41" name="TextBox 40"/>
          <p:cNvSpPr txBox="1"/>
          <p:nvPr/>
        </p:nvSpPr>
        <p:spPr bwMode="auto">
          <a:xfrm>
            <a:off x="8210155" y="4660047"/>
            <a:ext cx="2057400" cy="523875"/>
          </a:xfrm>
          <a:prstGeom prst="rect">
            <a:avLst/>
          </a:prstGeom>
          <a:noFill/>
        </p:spPr>
        <p:txBody>
          <a:bodyPr>
            <a:spAutoFit/>
          </a:bodyPr>
          <a:lstStyle/>
          <a:p>
            <a:pPr algn="ctr">
              <a:defRPr/>
            </a:pPr>
            <a:r>
              <a:rPr lang="en-US" sz="1400" dirty="0">
                <a:latin typeface="+mj-lt"/>
                <a:ea typeface="ＭＳ Ｐゴシック" pitchFamily="34" charset="-128"/>
              </a:rPr>
              <a:t>Sum of Squares Error (SSE)</a:t>
            </a:r>
          </a:p>
        </p:txBody>
      </p:sp>
      <p:graphicFrame>
        <p:nvGraphicFramePr>
          <p:cNvPr id="21" name="Chart 20">
            <a:extLst>
              <a:ext uri="{FF2B5EF4-FFF2-40B4-BE49-F238E27FC236}">
                <a16:creationId xmlns:a16="http://schemas.microsoft.com/office/drawing/2014/main" id="{3B346145-ECAA-4CD0-8C7C-BA86CCAB8386}"/>
              </a:ext>
            </a:extLst>
          </p:cNvPr>
          <p:cNvGraphicFramePr>
            <a:graphicFrameLocks/>
          </p:cNvGraphicFramePr>
          <p:nvPr>
            <p:extLst>
              <p:ext uri="{D42A27DB-BD31-4B8C-83A1-F6EECF244321}">
                <p14:modId xmlns:p14="http://schemas.microsoft.com/office/powerpoint/2010/main" val="2879346650"/>
              </p:ext>
            </p:extLst>
          </p:nvPr>
        </p:nvGraphicFramePr>
        <p:xfrm>
          <a:off x="2738094" y="1148080"/>
          <a:ext cx="5235671" cy="3667872"/>
        </p:xfrm>
        <a:graphic>
          <a:graphicData uri="http://schemas.openxmlformats.org/drawingml/2006/chart">
            <c:chart xmlns:c="http://schemas.openxmlformats.org/drawingml/2006/chart" xmlns:r="http://schemas.openxmlformats.org/officeDocument/2006/relationships" r:id="rId7"/>
          </a:graphicData>
        </a:graphic>
      </p:graphicFrame>
      <p:sp>
        <p:nvSpPr>
          <p:cNvPr id="23" name="TextBox 22">
            <a:extLst>
              <a:ext uri="{FF2B5EF4-FFF2-40B4-BE49-F238E27FC236}">
                <a16:creationId xmlns:a16="http://schemas.microsoft.com/office/drawing/2014/main" id="{6F38E496-03E2-4378-AD3E-5F44CE45726E}"/>
              </a:ext>
            </a:extLst>
          </p:cNvPr>
          <p:cNvSpPr txBox="1"/>
          <p:nvPr/>
        </p:nvSpPr>
        <p:spPr>
          <a:xfrm>
            <a:off x="2054487" y="1169224"/>
            <a:ext cx="640623" cy="369332"/>
          </a:xfrm>
          <a:prstGeom prst="rect">
            <a:avLst/>
          </a:prstGeom>
          <a:noFill/>
        </p:spPr>
        <p:txBody>
          <a:bodyPr wrap="square" rtlCol="0">
            <a:spAutoFit/>
          </a:bodyPr>
          <a:lstStyle/>
          <a:p>
            <a:r>
              <a:rPr lang="en-US" dirty="0"/>
              <a:t>PBT</a:t>
            </a:r>
          </a:p>
        </p:txBody>
      </p:sp>
      <p:sp>
        <p:nvSpPr>
          <p:cNvPr id="24" name="TextBox 23">
            <a:extLst>
              <a:ext uri="{FF2B5EF4-FFF2-40B4-BE49-F238E27FC236}">
                <a16:creationId xmlns:a16="http://schemas.microsoft.com/office/drawing/2014/main" id="{487A3B82-BCB3-45F2-926B-58444D5391DE}"/>
              </a:ext>
            </a:extLst>
          </p:cNvPr>
          <p:cNvSpPr txBox="1"/>
          <p:nvPr/>
        </p:nvSpPr>
        <p:spPr>
          <a:xfrm>
            <a:off x="7802737" y="4167898"/>
            <a:ext cx="773602" cy="369332"/>
          </a:xfrm>
          <a:prstGeom prst="rect">
            <a:avLst/>
          </a:prstGeom>
          <a:noFill/>
        </p:spPr>
        <p:txBody>
          <a:bodyPr wrap="square" rtlCol="0">
            <a:spAutoFit/>
          </a:bodyPr>
          <a:lstStyle/>
          <a:p>
            <a:r>
              <a:rPr lang="en-US" dirty="0"/>
              <a:t>AdEx</a:t>
            </a:r>
          </a:p>
        </p:txBody>
      </p:sp>
      <mc:AlternateContent xmlns:mc="http://schemas.openxmlformats.org/markup-compatibility/2006" xmlns:a14="http://schemas.microsoft.com/office/drawing/2010/main">
        <mc:Choice Requires="a14">
          <p:sp>
            <p:nvSpPr>
              <p:cNvPr id="3" name="TextBox 2"/>
              <p:cNvSpPr txBox="1"/>
              <p:nvPr/>
            </p:nvSpPr>
            <p:spPr>
              <a:xfrm>
                <a:off x="3098801" y="3023965"/>
                <a:ext cx="1475789" cy="2844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i="1" smtClean="0">
                              <a:latin typeface="Cambria Math" panose="02040503050406030204" pitchFamily="18" charset="0"/>
                            </a:rPr>
                          </m:ctrlPr>
                        </m:sSubPr>
                        <m:e>
                          <m:acc>
                            <m:accPr>
                              <m:chr m:val="̂"/>
                              <m:ctrlPr>
                                <a:rPr lang="en-IN" i="1" smtClean="0">
                                  <a:latin typeface="Cambria Math" panose="02040503050406030204" pitchFamily="18" charset="0"/>
                                </a:rPr>
                              </m:ctrlPr>
                            </m:accPr>
                            <m:e>
                              <m:r>
                                <a:rPr lang="en-IN" b="0" i="1" smtClean="0">
                                  <a:latin typeface="Cambria Math" panose="02040503050406030204" pitchFamily="18" charset="0"/>
                                </a:rPr>
                                <m:t>𝑌</m:t>
                              </m:r>
                            </m:e>
                          </m:acc>
                        </m:e>
                        <m:sub>
                          <m:r>
                            <a:rPr lang="en-IN" b="0" i="1" smtClean="0">
                              <a:latin typeface="Cambria Math" panose="02040503050406030204" pitchFamily="18" charset="0"/>
                            </a:rPr>
                            <m:t>𝑖</m:t>
                          </m:r>
                        </m:sub>
                      </m:sSub>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𝑏</m:t>
                          </m:r>
                        </m:e>
                        <m:sub>
                          <m:r>
                            <a:rPr lang="en-IN" b="0" i="1" smtClean="0">
                              <a:latin typeface="Cambria Math" panose="02040503050406030204" pitchFamily="18" charset="0"/>
                            </a:rPr>
                            <m:t>0</m:t>
                          </m:r>
                        </m:sub>
                      </m:sSub>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𝑏</m:t>
                          </m:r>
                        </m:e>
                        <m:sub>
                          <m:r>
                            <a:rPr lang="en-IN" b="0" i="1" smtClean="0">
                              <a:latin typeface="Cambria Math" panose="02040503050406030204" pitchFamily="18" charset="0"/>
                            </a:rPr>
                            <m:t>1</m:t>
                          </m:r>
                        </m:sub>
                      </m:sSub>
                      <m:sSub>
                        <m:sSubPr>
                          <m:ctrlPr>
                            <a:rPr lang="en-IN" b="0" i="1" smtClean="0">
                              <a:latin typeface="Cambria Math" panose="02040503050406030204" pitchFamily="18" charset="0"/>
                            </a:rPr>
                          </m:ctrlPr>
                        </m:sSubPr>
                        <m:e>
                          <m:r>
                            <a:rPr lang="en-IN" b="0" i="1" smtClean="0">
                              <a:latin typeface="Cambria Math" panose="02040503050406030204" pitchFamily="18" charset="0"/>
                            </a:rPr>
                            <m:t>𝑋</m:t>
                          </m:r>
                        </m:e>
                        <m:sub>
                          <m:r>
                            <a:rPr lang="en-IN" b="0" i="1" smtClean="0">
                              <a:latin typeface="Cambria Math" panose="02040503050406030204" pitchFamily="18" charset="0"/>
                            </a:rPr>
                            <m:t>𝑖</m:t>
                          </m:r>
                        </m:sub>
                      </m:sSub>
                    </m:oMath>
                  </m:oMathPara>
                </a14:m>
                <a:endParaRPr lang="en-IN" dirty="0"/>
              </a:p>
            </p:txBody>
          </p:sp>
        </mc:Choice>
        <mc:Fallback xmlns="">
          <p:sp>
            <p:nvSpPr>
              <p:cNvPr id="3" name="TextBox 2"/>
              <p:cNvSpPr txBox="1">
                <a:spLocks noRot="1" noChangeAspect="1" noMove="1" noResize="1" noEditPoints="1" noAdjustHandles="1" noChangeArrowheads="1" noChangeShapeType="1" noTextEdit="1"/>
              </p:cNvSpPr>
              <p:nvPr/>
            </p:nvSpPr>
            <p:spPr>
              <a:xfrm>
                <a:off x="3098801" y="3023965"/>
                <a:ext cx="1475789" cy="284437"/>
              </a:xfrm>
              <a:prstGeom prst="rect">
                <a:avLst/>
              </a:prstGeom>
              <a:blipFill rotWithShape="0">
                <a:blip r:embed="rId9"/>
                <a:stretch>
                  <a:fillRect l="-2893" t="-14894" r="-1240" b="-2127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6035040" y="1538556"/>
                <a:ext cx="73282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i="1" smtClean="0">
                              <a:latin typeface="Cambria Math" panose="02040503050406030204" pitchFamily="18" charset="0"/>
                            </a:rPr>
                          </m:ctrlPr>
                        </m:sSubPr>
                        <m:e>
                          <m:r>
                            <a:rPr lang="en-IN" b="0" i="1" smtClean="0">
                              <a:latin typeface="Cambria Math" panose="02040503050406030204" pitchFamily="18" charset="0"/>
                            </a:rPr>
                            <m:t>(</m:t>
                          </m:r>
                          <m:r>
                            <a:rPr lang="en-IN" b="0" i="1" smtClean="0">
                              <a:latin typeface="Cambria Math" panose="02040503050406030204" pitchFamily="18" charset="0"/>
                            </a:rPr>
                            <m:t>𝑋</m:t>
                          </m:r>
                        </m:e>
                        <m:sub>
                          <m:r>
                            <a:rPr lang="en-IN" b="0" i="1" smtClean="0">
                              <a:latin typeface="Cambria Math" panose="02040503050406030204" pitchFamily="18" charset="0"/>
                            </a:rPr>
                            <m:t>𝑖</m:t>
                          </m:r>
                        </m:sub>
                      </m:sSub>
                      <m:r>
                        <a:rPr lang="en-IN" b="0" i="1" smtClean="0">
                          <a:latin typeface="Cambria Math" panose="02040503050406030204" pitchFamily="18" charset="0"/>
                        </a:rPr>
                        <m:t>,</m:t>
                      </m:r>
                      <m:sSub>
                        <m:sSubPr>
                          <m:ctrlPr>
                            <a:rPr lang="en-IN" i="1" smtClean="0">
                              <a:latin typeface="Cambria Math" panose="02040503050406030204" pitchFamily="18" charset="0"/>
                            </a:rPr>
                          </m:ctrlPr>
                        </m:sSubPr>
                        <m:e>
                          <m:r>
                            <a:rPr lang="en-IN" b="0" i="1" smtClean="0">
                              <a:latin typeface="Cambria Math" panose="02040503050406030204" pitchFamily="18" charset="0"/>
                            </a:rPr>
                            <m:t>𝑌</m:t>
                          </m:r>
                        </m:e>
                        <m:sub>
                          <m:r>
                            <a:rPr lang="en-IN" b="0" i="1" smtClean="0">
                              <a:latin typeface="Cambria Math" panose="02040503050406030204" pitchFamily="18" charset="0"/>
                            </a:rPr>
                            <m:t>𝑖</m:t>
                          </m:r>
                        </m:sub>
                      </m:sSub>
                      <m:r>
                        <a:rPr lang="en-IN" b="0" i="1" smtClean="0">
                          <a:latin typeface="Cambria Math" panose="02040503050406030204" pitchFamily="18" charset="0"/>
                        </a:rPr>
                        <m:t>)</m:t>
                      </m:r>
                    </m:oMath>
                  </m:oMathPara>
                </a14:m>
                <a:endParaRPr lang="en-IN" dirty="0"/>
              </a:p>
            </p:txBody>
          </p:sp>
        </mc:Choice>
        <mc:Fallback xmlns="">
          <p:sp>
            <p:nvSpPr>
              <p:cNvPr id="4" name="TextBox 3"/>
              <p:cNvSpPr txBox="1">
                <a:spLocks noRot="1" noChangeAspect="1" noMove="1" noResize="1" noEditPoints="1" noAdjustHandles="1" noChangeArrowheads="1" noChangeShapeType="1" noTextEdit="1"/>
              </p:cNvSpPr>
              <p:nvPr/>
            </p:nvSpPr>
            <p:spPr>
              <a:xfrm>
                <a:off x="6035040" y="1538556"/>
                <a:ext cx="732829" cy="276999"/>
              </a:xfrm>
              <a:prstGeom prst="rect">
                <a:avLst/>
              </a:prstGeom>
              <a:blipFill rotWithShape="0">
                <a:blip r:embed="rId10"/>
                <a:stretch>
                  <a:fillRect l="-10000" r="-10833" b="-3695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3482534" y="2479085"/>
                <a:ext cx="2092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IN" i="1" smtClean="0">
                              <a:latin typeface="Cambria Math" panose="02040503050406030204" pitchFamily="18" charset="0"/>
                            </a:rPr>
                          </m:ctrlPr>
                        </m:accPr>
                        <m:e>
                          <m:r>
                            <a:rPr lang="en-IN" b="0" i="1" smtClean="0">
                              <a:latin typeface="Cambria Math" panose="02040503050406030204" pitchFamily="18" charset="0"/>
                            </a:rPr>
                            <m:t>𝑌</m:t>
                          </m:r>
                        </m:e>
                      </m:acc>
                    </m:oMath>
                  </m:oMathPara>
                </a14:m>
                <a:endParaRPr lang="en-IN" dirty="0"/>
              </a:p>
            </p:txBody>
          </p:sp>
        </mc:Choice>
        <mc:Fallback xmlns="">
          <p:sp>
            <p:nvSpPr>
              <p:cNvPr id="5" name="TextBox 4"/>
              <p:cNvSpPr txBox="1">
                <a:spLocks noRot="1" noChangeAspect="1" noMove="1" noResize="1" noEditPoints="1" noAdjustHandles="1" noChangeArrowheads="1" noChangeShapeType="1" noTextEdit="1"/>
              </p:cNvSpPr>
              <p:nvPr/>
            </p:nvSpPr>
            <p:spPr>
              <a:xfrm>
                <a:off x="3482534" y="2479085"/>
                <a:ext cx="209223" cy="276999"/>
              </a:xfrm>
              <a:prstGeom prst="rect">
                <a:avLst/>
              </a:prstGeom>
              <a:blipFill rotWithShape="0">
                <a:blip r:embed="rId11"/>
                <a:stretch>
                  <a:fillRect l="-22857" t="-2222" r="-40000" b="-11111"/>
                </a:stretch>
              </a:blipFill>
            </p:spPr>
            <p:txBody>
              <a:bodyPr/>
              <a:lstStyle/>
              <a:p>
                <a:r>
                  <a:rPr lang="en-IN">
                    <a:noFill/>
                  </a:rPr>
                  <a:t> </a:t>
                </a:r>
              </a:p>
            </p:txBody>
          </p:sp>
        </mc:Fallback>
      </mc:AlternateContent>
      <p:cxnSp>
        <p:nvCxnSpPr>
          <p:cNvPr id="27" name="Straight Connector 26"/>
          <p:cNvCxnSpPr/>
          <p:nvPr/>
        </p:nvCxnSpPr>
        <p:spPr>
          <a:xfrm>
            <a:off x="3691757" y="2635211"/>
            <a:ext cx="3843337"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769178" y="1719259"/>
            <a:ext cx="0" cy="663530"/>
          </a:xfrm>
          <a:prstGeom prst="straightConnector1">
            <a:avLst/>
          </a:prstGeom>
          <a:ln w="15875">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6767869" y="2382789"/>
            <a:ext cx="15377" cy="234795"/>
          </a:xfrm>
          <a:prstGeom prst="straightConnector1">
            <a:avLst/>
          </a:prstGeom>
          <a:ln>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p:cNvSpPr txBox="1"/>
              <p:nvPr/>
            </p:nvSpPr>
            <p:spPr>
              <a:xfrm>
                <a:off x="7973765" y="1538555"/>
                <a:ext cx="1265090" cy="2844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i="1" smtClean="0">
                              <a:latin typeface="Cambria Math" panose="02040503050406030204" pitchFamily="18" charset="0"/>
                            </a:rPr>
                          </m:ctrlPr>
                        </m:sSubPr>
                        <m:e>
                          <m:r>
                            <a:rPr lang="en-IN" b="0" i="1" smtClean="0">
                              <a:latin typeface="Cambria Math" panose="02040503050406030204" pitchFamily="18" charset="0"/>
                            </a:rPr>
                            <m:t>𝑒</m:t>
                          </m:r>
                        </m:e>
                        <m:sub>
                          <m:r>
                            <a:rPr lang="en-IN" b="0" i="1" smtClean="0">
                              <a:latin typeface="Cambria Math" panose="02040503050406030204" pitchFamily="18" charset="0"/>
                            </a:rPr>
                            <m:t>𝑖</m:t>
                          </m:r>
                        </m:sub>
                      </m:sSub>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m:t>
                          </m:r>
                          <m:r>
                            <a:rPr lang="en-IN" b="0" i="1" smtClean="0">
                              <a:latin typeface="Cambria Math" panose="02040503050406030204" pitchFamily="18" charset="0"/>
                            </a:rPr>
                            <m:t>𝑌</m:t>
                          </m:r>
                        </m:e>
                        <m:sub>
                          <m:r>
                            <a:rPr lang="en-IN" b="0" i="1" smtClean="0">
                              <a:latin typeface="Cambria Math" panose="02040503050406030204" pitchFamily="18" charset="0"/>
                            </a:rPr>
                            <m:t>𝑖</m:t>
                          </m:r>
                        </m:sub>
                      </m:sSub>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acc>
                            <m:accPr>
                              <m:chr m:val="̂"/>
                              <m:ctrlPr>
                                <a:rPr lang="en-IN" b="0" i="1" smtClean="0">
                                  <a:latin typeface="Cambria Math" panose="02040503050406030204" pitchFamily="18" charset="0"/>
                                </a:rPr>
                              </m:ctrlPr>
                            </m:accPr>
                            <m:e>
                              <m:r>
                                <a:rPr lang="en-IN" b="0" i="1" smtClean="0">
                                  <a:latin typeface="Cambria Math" panose="02040503050406030204" pitchFamily="18" charset="0"/>
                                </a:rPr>
                                <m:t>𝑌</m:t>
                              </m:r>
                            </m:e>
                          </m:acc>
                        </m:e>
                        <m:sub>
                          <m:r>
                            <a:rPr lang="en-IN" b="0" i="1" smtClean="0">
                              <a:latin typeface="Cambria Math" panose="02040503050406030204" pitchFamily="18" charset="0"/>
                            </a:rPr>
                            <m:t>𝑖</m:t>
                          </m:r>
                        </m:sub>
                      </m:sSub>
                      <m:r>
                        <a:rPr lang="en-IN" b="0" i="1" smtClean="0">
                          <a:latin typeface="Cambria Math" panose="02040503050406030204" pitchFamily="18" charset="0"/>
                        </a:rPr>
                        <m:t>)</m:t>
                      </m:r>
                    </m:oMath>
                  </m:oMathPara>
                </a14:m>
                <a:endParaRPr lang="en-IN" dirty="0"/>
              </a:p>
            </p:txBody>
          </p:sp>
        </mc:Choice>
        <mc:Fallback xmlns="">
          <p:sp>
            <p:nvSpPr>
              <p:cNvPr id="10" name="TextBox 9"/>
              <p:cNvSpPr txBox="1">
                <a:spLocks noRot="1" noChangeAspect="1" noMove="1" noResize="1" noEditPoints="1" noAdjustHandles="1" noChangeArrowheads="1" noChangeShapeType="1" noTextEdit="1"/>
              </p:cNvSpPr>
              <p:nvPr/>
            </p:nvSpPr>
            <p:spPr>
              <a:xfrm>
                <a:off x="7973765" y="1538555"/>
                <a:ext cx="1265090" cy="284437"/>
              </a:xfrm>
              <a:prstGeom prst="rect">
                <a:avLst/>
              </a:prstGeom>
              <a:blipFill rotWithShape="0">
                <a:blip r:embed="rId12"/>
                <a:stretch>
                  <a:fillRect l="-1923" t="-14894" r="-14423" b="-36170"/>
                </a:stretch>
              </a:blipFill>
            </p:spPr>
            <p:txBody>
              <a:bodyPr/>
              <a:lstStyle/>
              <a:p>
                <a:r>
                  <a:rPr lang="en-IN">
                    <a:noFill/>
                  </a:rPr>
                  <a:t> </a:t>
                </a:r>
              </a:p>
            </p:txBody>
          </p:sp>
        </mc:Fallback>
      </mc:AlternateContent>
      <p:cxnSp>
        <p:nvCxnSpPr>
          <p:cNvPr id="12" name="Curved Connector 11"/>
          <p:cNvCxnSpPr/>
          <p:nvPr/>
        </p:nvCxnSpPr>
        <p:spPr>
          <a:xfrm flipV="1">
            <a:off x="6782501" y="1719259"/>
            <a:ext cx="1191264" cy="331765"/>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Box 35"/>
              <p:cNvSpPr txBox="1"/>
              <p:nvPr/>
            </p:nvSpPr>
            <p:spPr>
              <a:xfrm>
                <a:off x="8319888" y="2399482"/>
                <a:ext cx="975011" cy="2844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acc>
                            <m:accPr>
                              <m:chr m:val="̂"/>
                              <m:ctrlPr>
                                <a:rPr lang="en-IN" i="1">
                                  <a:latin typeface="Cambria Math" panose="02040503050406030204" pitchFamily="18" charset="0"/>
                                </a:rPr>
                              </m:ctrlPr>
                            </m:accPr>
                            <m:e>
                              <m:r>
                                <a:rPr lang="en-IN" i="1">
                                  <a:latin typeface="Cambria Math" panose="02040503050406030204" pitchFamily="18" charset="0"/>
                                </a:rPr>
                                <m:t>𝑌</m:t>
                              </m:r>
                            </m:e>
                          </m:acc>
                        </m:e>
                        <m:sub>
                          <m:r>
                            <a:rPr lang="en-US" b="0" i="1" smtClean="0">
                              <a:latin typeface="Cambria Math" panose="02040503050406030204" pitchFamily="18" charset="0"/>
                            </a:rPr>
                            <m:t>𝑖</m:t>
                          </m:r>
                        </m:sub>
                      </m:sSub>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acc>
                            <m:accPr>
                              <m:chr m:val="̅"/>
                              <m:ctrlPr>
                                <a:rPr lang="en-IN" b="0" i="1" smtClean="0">
                                  <a:latin typeface="Cambria Math" panose="02040503050406030204" pitchFamily="18" charset="0"/>
                                </a:rPr>
                              </m:ctrlPr>
                            </m:accPr>
                            <m:e>
                              <m:r>
                                <a:rPr lang="en-IN" b="0" i="1" smtClean="0">
                                  <a:latin typeface="Cambria Math" panose="02040503050406030204" pitchFamily="18" charset="0"/>
                                </a:rPr>
                                <m:t>𝑌</m:t>
                              </m:r>
                            </m:e>
                          </m:acc>
                        </m:e>
                        <m:sub/>
                      </m:sSub>
                      <m:r>
                        <a:rPr lang="en-IN" b="0" i="1" smtClean="0">
                          <a:latin typeface="Cambria Math" panose="02040503050406030204" pitchFamily="18" charset="0"/>
                        </a:rPr>
                        <m:t>)</m:t>
                      </m:r>
                    </m:oMath>
                  </m:oMathPara>
                </a14:m>
                <a:endParaRPr lang="en-IN" dirty="0"/>
              </a:p>
            </p:txBody>
          </p:sp>
        </mc:Choice>
        <mc:Fallback xmlns="">
          <p:sp>
            <p:nvSpPr>
              <p:cNvPr id="36" name="TextBox 35"/>
              <p:cNvSpPr txBox="1">
                <a:spLocks noRot="1" noChangeAspect="1" noMove="1" noResize="1" noEditPoints="1" noAdjustHandles="1" noChangeArrowheads="1" noChangeShapeType="1" noTextEdit="1"/>
              </p:cNvSpPr>
              <p:nvPr/>
            </p:nvSpPr>
            <p:spPr>
              <a:xfrm>
                <a:off x="8319888" y="2399482"/>
                <a:ext cx="975011" cy="284437"/>
              </a:xfrm>
              <a:prstGeom prst="rect">
                <a:avLst/>
              </a:prstGeom>
              <a:blipFill rotWithShape="0">
                <a:blip r:embed="rId13"/>
                <a:stretch>
                  <a:fillRect l="-7500" t="-17391" r="-8125" b="-39130"/>
                </a:stretch>
              </a:blipFill>
            </p:spPr>
            <p:txBody>
              <a:bodyPr/>
              <a:lstStyle/>
              <a:p>
                <a:r>
                  <a:rPr lang="en-US">
                    <a:noFill/>
                  </a:rPr>
                  <a:t> </a:t>
                </a:r>
              </a:p>
            </p:txBody>
          </p:sp>
        </mc:Fallback>
      </mc:AlternateContent>
      <p:cxnSp>
        <p:nvCxnSpPr>
          <p:cNvPr id="37" name="Curved Connector 36"/>
          <p:cNvCxnSpPr>
            <a:endCxn id="36" idx="1"/>
          </p:cNvCxnSpPr>
          <p:nvPr/>
        </p:nvCxnSpPr>
        <p:spPr>
          <a:xfrm>
            <a:off x="6789525" y="2483996"/>
            <a:ext cx="1530363" cy="57705"/>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p:cNvSpPr txBox="1"/>
              <p:nvPr/>
            </p:nvSpPr>
            <p:spPr>
              <a:xfrm>
                <a:off x="1879601" y="5232528"/>
                <a:ext cx="1266052" cy="6707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n-IN" i="1" smtClean="0">
                              <a:latin typeface="Cambria Math" panose="02040503050406030204" pitchFamily="18" charset="0"/>
                            </a:rPr>
                          </m:ctrlPr>
                        </m:naryPr>
                        <m:sub/>
                        <m:sup/>
                        <m:e>
                          <m:sSup>
                            <m:sSupPr>
                              <m:ctrlPr>
                                <a:rPr lang="en-IN" i="1" smtClean="0">
                                  <a:latin typeface="Cambria Math" panose="02040503050406030204" pitchFamily="18" charset="0"/>
                                </a:rPr>
                              </m:ctrlPr>
                            </m:sSupPr>
                            <m:e>
                              <m:d>
                                <m:dPr>
                                  <m:ctrlPr>
                                    <a:rPr lang="en-IN" i="1" smtClean="0">
                                      <a:latin typeface="Cambria Math" panose="02040503050406030204" pitchFamily="18" charset="0"/>
                                    </a:rPr>
                                  </m:ctrlPr>
                                </m:dPr>
                                <m:e>
                                  <m:sSub>
                                    <m:sSubPr>
                                      <m:ctrlPr>
                                        <a:rPr lang="en-IN" i="1" smtClean="0">
                                          <a:latin typeface="Cambria Math" panose="02040503050406030204" pitchFamily="18" charset="0"/>
                                        </a:rPr>
                                      </m:ctrlPr>
                                    </m:sSubPr>
                                    <m:e>
                                      <m:r>
                                        <a:rPr lang="en-IN" b="0" i="1" smtClean="0">
                                          <a:latin typeface="Cambria Math" panose="02040503050406030204" pitchFamily="18" charset="0"/>
                                        </a:rPr>
                                        <m:t>𝑌</m:t>
                                      </m:r>
                                    </m:e>
                                    <m:sub>
                                      <m:r>
                                        <a:rPr lang="en-IN" b="0" i="1" smtClean="0">
                                          <a:latin typeface="Cambria Math" panose="02040503050406030204" pitchFamily="18" charset="0"/>
                                        </a:rPr>
                                        <m:t>𝑖</m:t>
                                      </m:r>
                                    </m:sub>
                                  </m:sSub>
                                  <m:r>
                                    <a:rPr lang="en-IN" b="0" i="1" smtClean="0">
                                      <a:latin typeface="Cambria Math" panose="02040503050406030204" pitchFamily="18" charset="0"/>
                                    </a:rPr>
                                    <m:t>−</m:t>
                                  </m:r>
                                  <m:acc>
                                    <m:accPr>
                                      <m:chr m:val="̅"/>
                                      <m:ctrlPr>
                                        <a:rPr lang="en-IN" b="0" i="1" smtClean="0">
                                          <a:latin typeface="Cambria Math" panose="02040503050406030204" pitchFamily="18" charset="0"/>
                                        </a:rPr>
                                      </m:ctrlPr>
                                    </m:accPr>
                                    <m:e>
                                      <m:r>
                                        <a:rPr lang="en-IN" b="0" i="1" smtClean="0">
                                          <a:latin typeface="Cambria Math" panose="02040503050406030204" pitchFamily="18" charset="0"/>
                                        </a:rPr>
                                        <m:t>𝑌</m:t>
                                      </m:r>
                                    </m:e>
                                  </m:acc>
                                </m:e>
                              </m:d>
                            </m:e>
                            <m:sup>
                              <m:r>
                                <a:rPr lang="en-IN" b="0" i="1" smtClean="0">
                                  <a:latin typeface="Cambria Math" panose="02040503050406030204" pitchFamily="18" charset="0"/>
                                </a:rPr>
                                <m:t>2</m:t>
                              </m:r>
                            </m:sup>
                          </m:sSup>
                        </m:e>
                      </m:nary>
                    </m:oMath>
                  </m:oMathPara>
                </a14:m>
                <a:endParaRPr lang="en-IN" dirty="0"/>
              </a:p>
            </p:txBody>
          </p:sp>
        </mc:Choice>
        <mc:Fallback xmlns="">
          <p:sp>
            <p:nvSpPr>
              <p:cNvPr id="17" name="TextBox 16"/>
              <p:cNvSpPr txBox="1">
                <a:spLocks noRot="1" noChangeAspect="1" noMove="1" noResize="1" noEditPoints="1" noAdjustHandles="1" noChangeArrowheads="1" noChangeShapeType="1" noTextEdit="1"/>
              </p:cNvSpPr>
              <p:nvPr/>
            </p:nvSpPr>
            <p:spPr>
              <a:xfrm>
                <a:off x="1879601" y="5232528"/>
                <a:ext cx="1266052" cy="670761"/>
              </a:xfrm>
              <a:prstGeom prst="rect">
                <a:avLst/>
              </a:prstGeom>
              <a:blipFill rotWithShape="0">
                <a:blip r:embed="rId1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4721275" y="5183922"/>
                <a:ext cx="1281826" cy="6707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n-IN" i="1" smtClean="0">
                              <a:latin typeface="Cambria Math" panose="02040503050406030204" pitchFamily="18" charset="0"/>
                            </a:rPr>
                          </m:ctrlPr>
                        </m:naryPr>
                        <m:sub/>
                        <m:sup/>
                        <m:e>
                          <m:sSup>
                            <m:sSupPr>
                              <m:ctrlPr>
                                <a:rPr lang="en-IN" i="1" smtClean="0">
                                  <a:latin typeface="Cambria Math" panose="02040503050406030204" pitchFamily="18" charset="0"/>
                                </a:rPr>
                              </m:ctrlPr>
                            </m:sSupPr>
                            <m:e>
                              <m:d>
                                <m:dPr>
                                  <m:ctrlPr>
                                    <a:rPr lang="en-IN" i="1" smtClean="0">
                                      <a:latin typeface="Cambria Math" panose="02040503050406030204" pitchFamily="18" charset="0"/>
                                    </a:rPr>
                                  </m:ctrlPr>
                                </m:dPr>
                                <m:e>
                                  <m:sSub>
                                    <m:sSubPr>
                                      <m:ctrlPr>
                                        <a:rPr lang="en-IN" i="1" smtClean="0">
                                          <a:latin typeface="Cambria Math" panose="02040503050406030204" pitchFamily="18" charset="0"/>
                                        </a:rPr>
                                      </m:ctrlPr>
                                    </m:sSubPr>
                                    <m:e>
                                      <m:acc>
                                        <m:accPr>
                                          <m:chr m:val="̂"/>
                                          <m:ctrlPr>
                                            <a:rPr lang="en-IN" i="1" smtClean="0">
                                              <a:latin typeface="Cambria Math" panose="02040503050406030204" pitchFamily="18" charset="0"/>
                                            </a:rPr>
                                          </m:ctrlPr>
                                        </m:accPr>
                                        <m:e>
                                          <m:r>
                                            <a:rPr lang="en-IN" b="0" i="1" smtClean="0">
                                              <a:latin typeface="Cambria Math" panose="02040503050406030204" pitchFamily="18" charset="0"/>
                                            </a:rPr>
                                            <m:t>𝑌</m:t>
                                          </m:r>
                                        </m:e>
                                      </m:acc>
                                    </m:e>
                                    <m:sub>
                                      <m:r>
                                        <a:rPr lang="en-IN" b="0" i="1" smtClean="0">
                                          <a:latin typeface="Cambria Math" panose="02040503050406030204" pitchFamily="18" charset="0"/>
                                        </a:rPr>
                                        <m:t>𝑖</m:t>
                                      </m:r>
                                    </m:sub>
                                  </m:sSub>
                                  <m:r>
                                    <a:rPr lang="en-IN" b="0" i="1" smtClean="0">
                                      <a:latin typeface="Cambria Math" panose="02040503050406030204" pitchFamily="18" charset="0"/>
                                    </a:rPr>
                                    <m:t>−</m:t>
                                  </m:r>
                                  <m:acc>
                                    <m:accPr>
                                      <m:chr m:val="̅"/>
                                      <m:ctrlPr>
                                        <a:rPr lang="en-IN" b="0" i="1" smtClean="0">
                                          <a:latin typeface="Cambria Math" panose="02040503050406030204" pitchFamily="18" charset="0"/>
                                        </a:rPr>
                                      </m:ctrlPr>
                                    </m:accPr>
                                    <m:e>
                                      <m:r>
                                        <a:rPr lang="en-IN" b="0" i="1" smtClean="0">
                                          <a:latin typeface="Cambria Math" panose="02040503050406030204" pitchFamily="18" charset="0"/>
                                        </a:rPr>
                                        <m:t>𝑌</m:t>
                                      </m:r>
                                    </m:e>
                                  </m:acc>
                                </m:e>
                              </m:d>
                            </m:e>
                            <m:sup>
                              <m:r>
                                <a:rPr lang="en-IN" b="0" i="1" smtClean="0">
                                  <a:latin typeface="Cambria Math" panose="02040503050406030204" pitchFamily="18" charset="0"/>
                                </a:rPr>
                                <m:t>2</m:t>
                              </m:r>
                            </m:sup>
                          </m:sSup>
                        </m:e>
                      </m:nary>
                    </m:oMath>
                  </m:oMathPara>
                </a14:m>
                <a:endParaRPr lang="en-IN" dirty="0"/>
              </a:p>
            </p:txBody>
          </p:sp>
        </mc:Choice>
        <mc:Fallback xmlns="">
          <p:sp>
            <p:nvSpPr>
              <p:cNvPr id="43" name="TextBox 42"/>
              <p:cNvSpPr txBox="1">
                <a:spLocks noRot="1" noChangeAspect="1" noMove="1" noResize="1" noEditPoints="1" noAdjustHandles="1" noChangeArrowheads="1" noChangeShapeType="1" noTextEdit="1"/>
              </p:cNvSpPr>
              <p:nvPr/>
            </p:nvSpPr>
            <p:spPr>
              <a:xfrm>
                <a:off x="4721275" y="5183922"/>
                <a:ext cx="1281826" cy="670761"/>
              </a:xfrm>
              <a:prstGeom prst="rect">
                <a:avLst/>
              </a:prstGeom>
              <a:blipFill rotWithShape="0">
                <a:blip r:embed="rId15"/>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8576339" y="5108696"/>
                <a:ext cx="1312924" cy="6707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n-IN" i="1" smtClean="0">
                              <a:latin typeface="Cambria Math" panose="02040503050406030204" pitchFamily="18" charset="0"/>
                            </a:rPr>
                          </m:ctrlPr>
                        </m:naryPr>
                        <m:sub/>
                        <m:sup/>
                        <m:e>
                          <m:sSup>
                            <m:sSupPr>
                              <m:ctrlPr>
                                <a:rPr lang="en-IN" i="1" smtClean="0">
                                  <a:latin typeface="Cambria Math" panose="02040503050406030204" pitchFamily="18" charset="0"/>
                                </a:rPr>
                              </m:ctrlPr>
                            </m:sSupPr>
                            <m:e>
                              <m:d>
                                <m:dPr>
                                  <m:ctrlPr>
                                    <a:rPr lang="en-IN" i="1" smtClean="0">
                                      <a:latin typeface="Cambria Math" panose="02040503050406030204" pitchFamily="18" charset="0"/>
                                    </a:rPr>
                                  </m:ctrlPr>
                                </m:dPr>
                                <m:e>
                                  <m:sSub>
                                    <m:sSubPr>
                                      <m:ctrlPr>
                                        <a:rPr lang="en-IN" i="1" smtClean="0">
                                          <a:latin typeface="Cambria Math" panose="02040503050406030204" pitchFamily="18" charset="0"/>
                                        </a:rPr>
                                      </m:ctrlPr>
                                    </m:sSubPr>
                                    <m:e>
                                      <m:r>
                                        <a:rPr lang="en-IN" b="0" i="1" smtClean="0">
                                          <a:latin typeface="Cambria Math" panose="02040503050406030204" pitchFamily="18" charset="0"/>
                                        </a:rPr>
                                        <m:t>𝑌</m:t>
                                      </m:r>
                                    </m:e>
                                    <m:sub>
                                      <m:r>
                                        <a:rPr lang="en-IN" b="0" i="1" smtClean="0">
                                          <a:latin typeface="Cambria Math" panose="02040503050406030204" pitchFamily="18" charset="0"/>
                                        </a:rPr>
                                        <m:t>𝑖</m:t>
                                      </m:r>
                                    </m:sub>
                                  </m:sSub>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acc>
                                        <m:accPr>
                                          <m:chr m:val="̂"/>
                                          <m:ctrlPr>
                                            <a:rPr lang="en-IN" b="0" i="1" smtClean="0">
                                              <a:latin typeface="Cambria Math" panose="02040503050406030204" pitchFamily="18" charset="0"/>
                                            </a:rPr>
                                          </m:ctrlPr>
                                        </m:accPr>
                                        <m:e>
                                          <m:r>
                                            <a:rPr lang="en-IN" b="0" i="1" smtClean="0">
                                              <a:latin typeface="Cambria Math" panose="02040503050406030204" pitchFamily="18" charset="0"/>
                                            </a:rPr>
                                            <m:t>𝑌</m:t>
                                          </m:r>
                                        </m:e>
                                      </m:acc>
                                    </m:e>
                                    <m:sub>
                                      <m:r>
                                        <a:rPr lang="en-IN" b="0" i="1" smtClean="0">
                                          <a:latin typeface="Cambria Math" panose="02040503050406030204" pitchFamily="18" charset="0"/>
                                        </a:rPr>
                                        <m:t>𝑖</m:t>
                                      </m:r>
                                    </m:sub>
                                  </m:sSub>
                                </m:e>
                              </m:d>
                            </m:e>
                            <m:sup>
                              <m:r>
                                <a:rPr lang="en-IN" b="0" i="1" smtClean="0">
                                  <a:latin typeface="Cambria Math" panose="02040503050406030204" pitchFamily="18" charset="0"/>
                                </a:rPr>
                                <m:t>2</m:t>
                              </m:r>
                            </m:sup>
                          </m:sSup>
                        </m:e>
                      </m:nary>
                    </m:oMath>
                  </m:oMathPara>
                </a14:m>
                <a:endParaRPr lang="en-IN" dirty="0"/>
              </a:p>
            </p:txBody>
          </p:sp>
        </mc:Choice>
        <mc:Fallback xmlns="">
          <p:sp>
            <p:nvSpPr>
              <p:cNvPr id="44" name="TextBox 43"/>
              <p:cNvSpPr txBox="1">
                <a:spLocks noRot="1" noChangeAspect="1" noMove="1" noResize="1" noEditPoints="1" noAdjustHandles="1" noChangeArrowheads="1" noChangeShapeType="1" noTextEdit="1"/>
              </p:cNvSpPr>
              <p:nvPr/>
            </p:nvSpPr>
            <p:spPr>
              <a:xfrm>
                <a:off x="8576339" y="5108696"/>
                <a:ext cx="1312924" cy="670761"/>
              </a:xfrm>
              <a:prstGeom prst="rect">
                <a:avLst/>
              </a:prstGeom>
              <a:blipFill rotWithShape="0">
                <a:blip r:embed="rId16"/>
                <a:stretch>
                  <a:fillRect/>
                </a:stretch>
              </a:blipFill>
            </p:spPr>
            <p:txBody>
              <a:bodyPr/>
              <a:lstStyle/>
              <a:p>
                <a:r>
                  <a:rPr lang="en-IN">
                    <a:noFill/>
                  </a:rPr>
                  <a:t> </a:t>
                </a:r>
              </a:p>
            </p:txBody>
          </p:sp>
        </mc:Fallback>
      </mc:AlternateContent>
      <p:cxnSp>
        <p:nvCxnSpPr>
          <p:cNvPr id="19" name="Straight Arrow Connector 18"/>
          <p:cNvCxnSpPr/>
          <p:nvPr/>
        </p:nvCxnSpPr>
        <p:spPr>
          <a:xfrm>
            <a:off x="2512627" y="5779457"/>
            <a:ext cx="399385" cy="7054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43" idx="1"/>
          </p:cNvCxnSpPr>
          <p:nvPr/>
        </p:nvCxnSpPr>
        <p:spPr>
          <a:xfrm flipH="1">
            <a:off x="3145654" y="5519303"/>
            <a:ext cx="1575621" cy="6014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H="1">
            <a:off x="8499950" y="5579254"/>
            <a:ext cx="834985" cy="7766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9889264" y="6355699"/>
            <a:ext cx="1196078" cy="3123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11085342" y="6084241"/>
            <a:ext cx="572227" cy="369332"/>
          </a:xfrm>
          <a:prstGeom prst="rect">
            <a:avLst/>
          </a:prstGeom>
          <a:noFill/>
        </p:spPr>
        <p:txBody>
          <a:bodyPr wrap="square" rtlCol="0">
            <a:spAutoFit/>
          </a:bodyPr>
          <a:lstStyle/>
          <a:p>
            <a:r>
              <a:rPr lang="en-IN" dirty="0" err="1"/>
              <a:t>df</a:t>
            </a:r>
            <a:endParaRPr lang="en-IN" dirty="0"/>
          </a:p>
        </p:txBody>
      </p:sp>
      <p:sp>
        <p:nvSpPr>
          <p:cNvPr id="46" name="TextBox 45"/>
          <p:cNvSpPr txBox="1"/>
          <p:nvPr/>
        </p:nvSpPr>
        <p:spPr>
          <a:xfrm>
            <a:off x="3798277" y="4815952"/>
            <a:ext cx="393895" cy="369332"/>
          </a:xfrm>
          <a:prstGeom prst="rect">
            <a:avLst/>
          </a:prstGeom>
          <a:noFill/>
        </p:spPr>
        <p:txBody>
          <a:bodyPr wrap="square" rtlCol="0">
            <a:spAutoFit/>
          </a:bodyPr>
          <a:lstStyle/>
          <a:p>
            <a:r>
              <a:rPr lang="en-IN" dirty="0"/>
              <a:t>=</a:t>
            </a:r>
          </a:p>
        </p:txBody>
      </p:sp>
      <p:sp>
        <p:nvSpPr>
          <p:cNvPr id="63" name="TextBox 62"/>
          <p:cNvSpPr txBox="1"/>
          <p:nvPr/>
        </p:nvSpPr>
        <p:spPr>
          <a:xfrm>
            <a:off x="3795773" y="5333858"/>
            <a:ext cx="393895" cy="369332"/>
          </a:xfrm>
          <a:prstGeom prst="rect">
            <a:avLst/>
          </a:prstGeom>
          <a:noFill/>
        </p:spPr>
        <p:txBody>
          <a:bodyPr wrap="square" rtlCol="0">
            <a:spAutoFit/>
          </a:bodyPr>
          <a:lstStyle/>
          <a:p>
            <a:r>
              <a:rPr lang="en-IN" dirty="0"/>
              <a:t>=</a:t>
            </a:r>
          </a:p>
        </p:txBody>
      </p:sp>
      <p:sp>
        <p:nvSpPr>
          <p:cNvPr id="64" name="TextBox 63"/>
          <p:cNvSpPr txBox="1"/>
          <p:nvPr/>
        </p:nvSpPr>
        <p:spPr>
          <a:xfrm>
            <a:off x="7256019" y="5274371"/>
            <a:ext cx="393895" cy="369332"/>
          </a:xfrm>
          <a:prstGeom prst="rect">
            <a:avLst/>
          </a:prstGeom>
          <a:noFill/>
        </p:spPr>
        <p:txBody>
          <a:bodyPr wrap="square" rtlCol="0">
            <a:spAutoFit/>
          </a:bodyPr>
          <a:lstStyle/>
          <a:p>
            <a:r>
              <a:rPr lang="en-IN" dirty="0"/>
              <a:t>+</a:t>
            </a:r>
          </a:p>
        </p:txBody>
      </p:sp>
      <p:sp>
        <p:nvSpPr>
          <p:cNvPr id="65" name="TextBox 64"/>
          <p:cNvSpPr txBox="1"/>
          <p:nvPr/>
        </p:nvSpPr>
        <p:spPr>
          <a:xfrm>
            <a:off x="7255070" y="4797169"/>
            <a:ext cx="393895" cy="369332"/>
          </a:xfrm>
          <a:prstGeom prst="rect">
            <a:avLst/>
          </a:prstGeom>
          <a:noFill/>
        </p:spPr>
        <p:txBody>
          <a:bodyPr wrap="square" rtlCol="0">
            <a:spAutoFit/>
          </a:bodyPr>
          <a:lstStyle/>
          <a:p>
            <a:r>
              <a:rPr lang="en-IN" dirty="0"/>
              <a:t>+</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18DD560-ED48-43C9-BF08-3566DC2D325D}"/>
                  </a:ext>
                </a:extLst>
              </p:cNvPr>
              <p:cNvSpPr txBox="1"/>
              <p:nvPr/>
            </p:nvSpPr>
            <p:spPr>
              <a:xfrm>
                <a:off x="8783865" y="302767"/>
                <a:ext cx="2582695" cy="284437"/>
              </a:xfrm>
              <a:prstGeom prst="rect">
                <a:avLst/>
              </a:prstGeom>
              <a:solidFill>
                <a:srgbClr val="00B0F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i="1" smtClean="0">
                              <a:latin typeface="Cambria Math" panose="02040503050406030204" pitchFamily="18" charset="0"/>
                            </a:rPr>
                          </m:ctrlPr>
                        </m:sSubPr>
                        <m:e>
                          <m:acc>
                            <m:accPr>
                              <m:chr m:val="̂"/>
                              <m:ctrlPr>
                                <a:rPr lang="en-IN" i="1" smtClean="0">
                                  <a:latin typeface="Cambria Math" panose="02040503050406030204" pitchFamily="18" charset="0"/>
                                </a:rPr>
                              </m:ctrlPr>
                            </m:accPr>
                            <m:e>
                              <m:r>
                                <a:rPr lang="en-IN" b="0" i="1" smtClean="0">
                                  <a:latin typeface="Cambria Math" panose="02040503050406030204" pitchFamily="18" charset="0"/>
                                </a:rPr>
                                <m:t>𝑌</m:t>
                              </m:r>
                            </m:e>
                          </m:acc>
                        </m:e>
                        <m:sub>
                          <m:r>
                            <a:rPr lang="en-IN" b="0" i="1" smtClean="0">
                              <a:latin typeface="Cambria Math" panose="02040503050406030204" pitchFamily="18" charset="0"/>
                            </a:rPr>
                            <m:t>𝑖</m:t>
                          </m:r>
                        </m:sub>
                      </m:sSub>
                      <m:r>
                        <a:rPr lang="en-IN" b="0" i="1" smtClean="0">
                          <a:latin typeface="Cambria Math" panose="02040503050406030204" pitchFamily="18" charset="0"/>
                        </a:rPr>
                        <m:t>=</m:t>
                      </m:r>
                      <m:r>
                        <a:rPr lang="en-US" b="0" i="1" smtClean="0">
                          <a:latin typeface="Cambria Math" panose="02040503050406030204" pitchFamily="18" charset="0"/>
                        </a:rPr>
                        <m:t>−310.62</m:t>
                      </m:r>
                      <m:r>
                        <a:rPr lang="en-IN" b="0" i="1" smtClean="0">
                          <a:latin typeface="Cambria Math" panose="02040503050406030204" pitchFamily="18" charset="0"/>
                        </a:rPr>
                        <m:t>+</m:t>
                      </m:r>
                      <m:r>
                        <a:rPr lang="en-US" b="0" i="1" smtClean="0">
                          <a:latin typeface="Cambria Math" panose="02040503050406030204" pitchFamily="18" charset="0"/>
                        </a:rPr>
                        <m:t>7.0679</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𝑋</m:t>
                          </m:r>
                        </m:e>
                        <m:sub>
                          <m:r>
                            <a:rPr lang="en-IN" b="0" i="1" smtClean="0">
                              <a:latin typeface="Cambria Math" panose="02040503050406030204" pitchFamily="18" charset="0"/>
                            </a:rPr>
                            <m:t>𝑖</m:t>
                          </m:r>
                        </m:sub>
                      </m:sSub>
                    </m:oMath>
                  </m:oMathPara>
                </a14:m>
                <a:endParaRPr lang="en-IN" dirty="0"/>
              </a:p>
            </p:txBody>
          </p:sp>
        </mc:Choice>
        <mc:Fallback xmlns="">
          <p:sp>
            <p:nvSpPr>
              <p:cNvPr id="34" name="TextBox 33">
                <a:extLst>
                  <a:ext uri="{FF2B5EF4-FFF2-40B4-BE49-F238E27FC236}">
                    <a16:creationId xmlns:a16="http://schemas.microsoft.com/office/drawing/2014/main" id="{418DD560-ED48-43C9-BF08-3566DC2D325D}"/>
                  </a:ext>
                </a:extLst>
              </p:cNvPr>
              <p:cNvSpPr txBox="1">
                <a:spLocks noRot="1" noChangeAspect="1" noMove="1" noResize="1" noEditPoints="1" noAdjustHandles="1" noChangeArrowheads="1" noChangeShapeType="1" noTextEdit="1"/>
              </p:cNvSpPr>
              <p:nvPr/>
            </p:nvSpPr>
            <p:spPr>
              <a:xfrm>
                <a:off x="8783865" y="302767"/>
                <a:ext cx="2582695" cy="284437"/>
              </a:xfrm>
              <a:prstGeom prst="rect">
                <a:avLst/>
              </a:prstGeom>
              <a:blipFill>
                <a:blip r:embed="rId17"/>
                <a:stretch>
                  <a:fillRect l="-1651" t="-17391" r="-236" b="-21739"/>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18">
            <p14:nvContentPartPr>
              <p14:cNvPr id="2" name="Ink 1">
                <a:extLst>
                  <a:ext uri="{FF2B5EF4-FFF2-40B4-BE49-F238E27FC236}">
                    <a16:creationId xmlns:a16="http://schemas.microsoft.com/office/drawing/2014/main" id="{AB26E0B2-47FD-EDB9-CA6E-DC173D10C0D9}"/>
                  </a:ext>
                </a:extLst>
              </p14:cNvPr>
              <p14:cNvContentPartPr/>
              <p14:nvPr/>
            </p14:nvContentPartPr>
            <p14:xfrm>
              <a:off x="1512000" y="748800"/>
              <a:ext cx="9432720" cy="6069600"/>
            </p14:xfrm>
          </p:contentPart>
        </mc:Choice>
        <mc:Fallback xmlns="">
          <p:pic>
            <p:nvPicPr>
              <p:cNvPr id="2" name="Ink 1">
                <a:extLst>
                  <a:ext uri="{FF2B5EF4-FFF2-40B4-BE49-F238E27FC236}">
                    <a16:creationId xmlns:a16="http://schemas.microsoft.com/office/drawing/2014/main" id="{AB26E0B2-47FD-EDB9-CA6E-DC173D10C0D9}"/>
                  </a:ext>
                </a:extLst>
              </p:cNvPr>
              <p:cNvPicPr/>
              <p:nvPr/>
            </p:nvPicPr>
            <p:blipFill>
              <a:blip r:embed="rId19"/>
              <a:stretch>
                <a:fillRect/>
              </a:stretch>
            </p:blipFill>
            <p:spPr>
              <a:xfrm>
                <a:off x="1502640" y="739440"/>
                <a:ext cx="9451440" cy="6088320"/>
              </a:xfrm>
              <a:prstGeom prst="rect">
                <a:avLst/>
              </a:prstGeom>
            </p:spPr>
          </p:pic>
        </mc:Fallback>
      </mc:AlternateContent>
    </p:spTree>
    <p:extLst>
      <p:ext uri="{BB962C8B-B14F-4D97-AF65-F5344CB8AC3E}">
        <p14:creationId xmlns:p14="http://schemas.microsoft.com/office/powerpoint/2010/main" val="354895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6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867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7"/>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28676"/>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5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5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0" grpId="0"/>
      <p:bldP spid="41" grpId="0"/>
      <p:bldP spid="3" grpId="0"/>
      <p:bldP spid="4" grpId="0"/>
      <p:bldP spid="5" grpId="0"/>
      <p:bldP spid="10" grpId="0"/>
      <p:bldP spid="36" grpId="0"/>
      <p:bldP spid="17" grpId="0"/>
      <p:bldP spid="43" grpId="0"/>
      <p:bldP spid="44" grpId="0"/>
      <p:bldP spid="38" grpId="0"/>
      <p:bldP spid="46" grpId="0"/>
      <p:bldP spid="63" grpId="0"/>
      <p:bldP spid="64" grpId="0"/>
      <p:bldP spid="65" grpId="0"/>
      <p:bldP spid="3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C7525-EF56-2EE1-83B3-318B7B3301E6}"/>
              </a:ext>
            </a:extLst>
          </p:cNvPr>
          <p:cNvSpPr>
            <a:spLocks noGrp="1"/>
          </p:cNvSpPr>
          <p:nvPr>
            <p:ph type="title"/>
          </p:nvPr>
        </p:nvSpPr>
        <p:spPr/>
        <p:txBody>
          <a:bodyPr/>
          <a:lstStyle/>
          <a:p>
            <a:endParaRPr lang="en-IN"/>
          </a:p>
        </p:txBody>
      </p:sp>
      <p:sp>
        <p:nvSpPr>
          <p:cNvPr id="6" name="TextBox 5">
            <a:extLst>
              <a:ext uri="{FF2B5EF4-FFF2-40B4-BE49-F238E27FC236}">
                <a16:creationId xmlns:a16="http://schemas.microsoft.com/office/drawing/2014/main" id="{4167E7FB-3876-F38E-69FA-4A893FF37E68}"/>
              </a:ext>
            </a:extLst>
          </p:cNvPr>
          <p:cNvSpPr txBox="1"/>
          <p:nvPr/>
        </p:nvSpPr>
        <p:spPr>
          <a:xfrm>
            <a:off x="4565073" y="3096491"/>
            <a:ext cx="1835727" cy="523220"/>
          </a:xfrm>
          <a:prstGeom prst="rect">
            <a:avLst/>
          </a:prstGeom>
          <a:solidFill>
            <a:srgbClr val="FFC000"/>
          </a:solidFill>
        </p:spPr>
        <p:txBody>
          <a:bodyPr wrap="square" rtlCol="0">
            <a:spAutoFit/>
          </a:bodyPr>
          <a:lstStyle/>
          <a:p>
            <a:r>
              <a:rPr lang="en-IN" sz="2800" dirty="0"/>
              <a:t>Use Excel</a:t>
            </a:r>
          </a:p>
        </p:txBody>
      </p:sp>
    </p:spTree>
    <p:extLst>
      <p:ext uri="{BB962C8B-B14F-4D97-AF65-F5344CB8AC3E}">
        <p14:creationId xmlns:p14="http://schemas.microsoft.com/office/powerpoint/2010/main" val="1895954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295F166-476F-4CF4-8383-C3415A906AAA}"/>
              </a:ext>
            </a:extLst>
          </p:cNvPr>
          <p:cNvGraphicFramePr>
            <a:graphicFrameLocks noGrp="1"/>
          </p:cNvGraphicFramePr>
          <p:nvPr>
            <p:extLst>
              <p:ext uri="{D42A27DB-BD31-4B8C-83A1-F6EECF244321}">
                <p14:modId xmlns:p14="http://schemas.microsoft.com/office/powerpoint/2010/main" val="2896767140"/>
              </p:ext>
            </p:extLst>
          </p:nvPr>
        </p:nvGraphicFramePr>
        <p:xfrm>
          <a:off x="554326" y="2315728"/>
          <a:ext cx="3401146" cy="2290908"/>
        </p:xfrm>
        <a:graphic>
          <a:graphicData uri="http://schemas.openxmlformats.org/drawingml/2006/table">
            <a:tbl>
              <a:tblPr>
                <a:tableStyleId>{5C22544A-7EE6-4342-B048-85BDC9FD1C3A}</a:tableStyleId>
              </a:tblPr>
              <a:tblGrid>
                <a:gridCol w="2368983">
                  <a:extLst>
                    <a:ext uri="{9D8B030D-6E8A-4147-A177-3AD203B41FA5}">
                      <a16:colId xmlns:a16="http://schemas.microsoft.com/office/drawing/2014/main" val="1882285641"/>
                    </a:ext>
                  </a:extLst>
                </a:gridCol>
                <a:gridCol w="1032163">
                  <a:extLst>
                    <a:ext uri="{9D8B030D-6E8A-4147-A177-3AD203B41FA5}">
                      <a16:colId xmlns:a16="http://schemas.microsoft.com/office/drawing/2014/main" val="3751252617"/>
                    </a:ext>
                  </a:extLst>
                </a:gridCol>
              </a:tblGrid>
              <a:tr h="374841">
                <a:tc gridSpan="2">
                  <a:txBody>
                    <a:bodyPr/>
                    <a:lstStyle/>
                    <a:p>
                      <a:pPr algn="ctr" fontAlgn="b"/>
                      <a:r>
                        <a:rPr lang="en-US" sz="1800" u="none" strike="noStrike" dirty="0">
                          <a:effectLst/>
                        </a:rPr>
                        <a:t>Regression Statistics</a:t>
                      </a:r>
                      <a:endParaRPr lang="en-US" sz="1800" b="0" i="1" u="none" strike="noStrike" dirty="0">
                        <a:solidFill>
                          <a:srgbClr val="000000"/>
                        </a:solidFill>
                        <a:effectLst/>
                        <a:latin typeface="Calibri" panose="020F0502020204030204" pitchFamily="34" charset="0"/>
                      </a:endParaRPr>
                    </a:p>
                  </a:txBody>
                  <a:tcPr marL="6350" marR="6350" marT="6350" marB="0" anchor="b"/>
                </a:tc>
                <a:tc hMerge="1">
                  <a:txBody>
                    <a:bodyPr/>
                    <a:lstStyle/>
                    <a:p>
                      <a:endParaRPr lang="en-US"/>
                    </a:p>
                  </a:txBody>
                  <a:tcPr/>
                </a:tc>
                <a:extLst>
                  <a:ext uri="{0D108BD9-81ED-4DB2-BD59-A6C34878D82A}">
                    <a16:rowId xmlns:a16="http://schemas.microsoft.com/office/drawing/2014/main" val="2980439722"/>
                  </a:ext>
                </a:extLst>
              </a:tr>
              <a:tr h="374841">
                <a:tc>
                  <a:txBody>
                    <a:bodyPr/>
                    <a:lstStyle/>
                    <a:p>
                      <a:pPr algn="l" fontAlgn="b"/>
                      <a:r>
                        <a:rPr lang="en-US" sz="1800" u="none" strike="noStrike" dirty="0">
                          <a:effectLst/>
                        </a:rPr>
                        <a:t>Multiple R</a:t>
                      </a:r>
                      <a:endParaRPr lang="en-US" sz="18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0.9379</a:t>
                      </a:r>
                      <a:endParaRPr lang="en-US"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487841401"/>
                  </a:ext>
                </a:extLst>
              </a:tr>
              <a:tr h="374841">
                <a:tc>
                  <a:txBody>
                    <a:bodyPr/>
                    <a:lstStyle/>
                    <a:p>
                      <a:pPr algn="l" fontAlgn="b"/>
                      <a:r>
                        <a:rPr lang="en-US" sz="1800" u="none" strike="noStrike" dirty="0">
                          <a:effectLst/>
                        </a:rPr>
                        <a:t>R Square</a:t>
                      </a:r>
                      <a:endParaRPr lang="en-US" sz="18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a:effectLst/>
                        </a:rPr>
                        <a:t>0.8796</a:t>
                      </a:r>
                      <a:endParaRPr lang="en-US"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742573420"/>
                  </a:ext>
                </a:extLst>
              </a:tr>
              <a:tr h="403778">
                <a:tc>
                  <a:txBody>
                    <a:bodyPr/>
                    <a:lstStyle/>
                    <a:p>
                      <a:pPr algn="l" fontAlgn="b"/>
                      <a:r>
                        <a:rPr lang="en-US" sz="1800" u="none" strike="noStrike" dirty="0">
                          <a:effectLst/>
                        </a:rPr>
                        <a:t>Adjusted R Square</a:t>
                      </a:r>
                      <a:endParaRPr lang="en-US" sz="18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dirty="0">
                          <a:effectLst/>
                        </a:rPr>
                        <a:t>0.8646</a:t>
                      </a:r>
                      <a:endParaRPr lang="en-US"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559306994"/>
                  </a:ext>
                </a:extLst>
              </a:tr>
              <a:tr h="374841">
                <a:tc>
                  <a:txBody>
                    <a:bodyPr/>
                    <a:lstStyle/>
                    <a:p>
                      <a:pPr algn="l" fontAlgn="b"/>
                      <a:r>
                        <a:rPr lang="en-US" sz="1800" u="none" strike="noStrike">
                          <a:effectLst/>
                        </a:rPr>
                        <a:t>Standard Error</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dirty="0">
                          <a:effectLst/>
                        </a:rPr>
                        <a:t>11.7646</a:t>
                      </a:r>
                      <a:endParaRPr lang="en-US"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407409534"/>
                  </a:ext>
                </a:extLst>
              </a:tr>
              <a:tr h="387766">
                <a:tc>
                  <a:txBody>
                    <a:bodyPr/>
                    <a:lstStyle/>
                    <a:p>
                      <a:pPr algn="l" fontAlgn="b"/>
                      <a:r>
                        <a:rPr lang="en-US" sz="1800" u="none" strike="noStrike">
                          <a:effectLst/>
                        </a:rPr>
                        <a:t>Observations</a:t>
                      </a:r>
                      <a:endParaRPr lang="en-US" sz="1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1800" u="none" strike="noStrike" dirty="0">
                          <a:effectLst/>
                        </a:rPr>
                        <a:t>10</a:t>
                      </a:r>
                      <a:endParaRPr lang="en-US"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089130734"/>
                  </a:ext>
                </a:extLst>
              </a:tr>
            </a:tbl>
          </a:graphicData>
        </a:graphic>
      </p:graphicFrame>
      <p:graphicFrame>
        <p:nvGraphicFramePr>
          <p:cNvPr id="3" name="Table 2">
            <a:extLst>
              <a:ext uri="{FF2B5EF4-FFF2-40B4-BE49-F238E27FC236}">
                <a16:creationId xmlns:a16="http://schemas.microsoft.com/office/drawing/2014/main" id="{C266A72B-B872-4E0A-B9D6-9486F34B6CF4}"/>
              </a:ext>
            </a:extLst>
          </p:cNvPr>
          <p:cNvGraphicFramePr>
            <a:graphicFrameLocks noGrp="1"/>
          </p:cNvGraphicFramePr>
          <p:nvPr>
            <p:extLst>
              <p:ext uri="{D42A27DB-BD31-4B8C-83A1-F6EECF244321}">
                <p14:modId xmlns:p14="http://schemas.microsoft.com/office/powerpoint/2010/main" val="3627248896"/>
              </p:ext>
            </p:extLst>
          </p:nvPr>
        </p:nvGraphicFramePr>
        <p:xfrm>
          <a:off x="4430136" y="949841"/>
          <a:ext cx="7512482" cy="1365887"/>
        </p:xfrm>
        <a:graphic>
          <a:graphicData uri="http://schemas.openxmlformats.org/drawingml/2006/table">
            <a:tbl>
              <a:tblPr>
                <a:tableStyleId>{5C22544A-7EE6-4342-B048-85BDC9FD1C3A}</a:tableStyleId>
              </a:tblPr>
              <a:tblGrid>
                <a:gridCol w="1587213">
                  <a:extLst>
                    <a:ext uri="{9D8B030D-6E8A-4147-A177-3AD203B41FA5}">
                      <a16:colId xmlns:a16="http://schemas.microsoft.com/office/drawing/2014/main" val="88609474"/>
                    </a:ext>
                  </a:extLst>
                </a:gridCol>
                <a:gridCol w="1436656">
                  <a:extLst>
                    <a:ext uri="{9D8B030D-6E8A-4147-A177-3AD203B41FA5}">
                      <a16:colId xmlns:a16="http://schemas.microsoft.com/office/drawing/2014/main" val="2703240939"/>
                    </a:ext>
                  </a:extLst>
                </a:gridCol>
                <a:gridCol w="936806">
                  <a:extLst>
                    <a:ext uri="{9D8B030D-6E8A-4147-A177-3AD203B41FA5}">
                      <a16:colId xmlns:a16="http://schemas.microsoft.com/office/drawing/2014/main" val="1403577829"/>
                    </a:ext>
                  </a:extLst>
                </a:gridCol>
                <a:gridCol w="776137">
                  <a:extLst>
                    <a:ext uri="{9D8B030D-6E8A-4147-A177-3AD203B41FA5}">
                      <a16:colId xmlns:a16="http://schemas.microsoft.com/office/drawing/2014/main" val="1379514358"/>
                    </a:ext>
                  </a:extLst>
                </a:gridCol>
                <a:gridCol w="856472">
                  <a:extLst>
                    <a:ext uri="{9D8B030D-6E8A-4147-A177-3AD203B41FA5}">
                      <a16:colId xmlns:a16="http://schemas.microsoft.com/office/drawing/2014/main" val="2618915800"/>
                    </a:ext>
                  </a:extLst>
                </a:gridCol>
                <a:gridCol w="989296">
                  <a:extLst>
                    <a:ext uri="{9D8B030D-6E8A-4147-A177-3AD203B41FA5}">
                      <a16:colId xmlns:a16="http://schemas.microsoft.com/office/drawing/2014/main" val="203779713"/>
                    </a:ext>
                  </a:extLst>
                </a:gridCol>
                <a:gridCol w="929902">
                  <a:extLst>
                    <a:ext uri="{9D8B030D-6E8A-4147-A177-3AD203B41FA5}">
                      <a16:colId xmlns:a16="http://schemas.microsoft.com/office/drawing/2014/main" val="2847339475"/>
                    </a:ext>
                  </a:extLst>
                </a:gridCol>
              </a:tblGrid>
              <a:tr h="368300">
                <a:tc>
                  <a:txBody>
                    <a:bodyPr/>
                    <a:lstStyle/>
                    <a:p>
                      <a:pPr algn="ctr" fontAlgn="b"/>
                      <a:r>
                        <a:rPr lang="en-US" sz="1600" u="none" strike="noStrike" dirty="0">
                          <a:effectLst/>
                        </a:rPr>
                        <a:t> </a:t>
                      </a:r>
                      <a:endParaRPr lang="en-US" sz="16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Coefficients</a:t>
                      </a:r>
                      <a:endParaRPr lang="en-US" sz="16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Standard Error</a:t>
                      </a:r>
                      <a:endParaRPr lang="en-US" sz="16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t Stat</a:t>
                      </a:r>
                      <a:endParaRPr lang="en-US" sz="16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P-value</a:t>
                      </a:r>
                      <a:endParaRPr lang="en-US" sz="1600" b="0" i="1"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Lower 95%</a:t>
                      </a:r>
                      <a:endParaRPr lang="en-US" sz="1600" b="0" i="1"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Upper 95%</a:t>
                      </a:r>
                      <a:endParaRPr lang="en-US" sz="1600" b="0" i="1"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678142400"/>
                  </a:ext>
                </a:extLst>
              </a:tr>
              <a:tr h="377827">
                <a:tc>
                  <a:txBody>
                    <a:bodyPr/>
                    <a:lstStyle/>
                    <a:p>
                      <a:pPr algn="l" fontAlgn="b"/>
                      <a:r>
                        <a:rPr lang="en-US" sz="1600" u="none" strike="noStrike" dirty="0">
                          <a:effectLst/>
                        </a:rPr>
                        <a:t>Intercept</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-310.6173</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a:effectLst/>
                        </a:rPr>
                        <a:t>62.9636</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-4.9333</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0.0011</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a:effectLst/>
                        </a:rPr>
                        <a:t>-455.8115</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-165.4230</a:t>
                      </a:r>
                      <a:endParaRPr lang="en-US" sz="16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574412897"/>
                  </a:ext>
                </a:extLst>
              </a:tr>
              <a:tr h="190500">
                <a:tc>
                  <a:txBody>
                    <a:bodyPr/>
                    <a:lstStyle/>
                    <a:p>
                      <a:pPr algn="l" fontAlgn="b"/>
                      <a:r>
                        <a:rPr lang="en-US" sz="1600" u="none" strike="noStrike">
                          <a:effectLst/>
                        </a:rPr>
                        <a:t>Advertising Expenditure</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7.0679</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0.9243</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7.6466</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0.0001</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4.9364</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r" fontAlgn="b"/>
                      <a:r>
                        <a:rPr lang="en-US" sz="1600" u="none" strike="noStrike" dirty="0">
                          <a:effectLst/>
                        </a:rPr>
                        <a:t>9.1994</a:t>
                      </a:r>
                      <a:endParaRPr lang="en-US" sz="16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186771839"/>
                  </a:ext>
                </a:extLst>
              </a:tr>
            </a:tbl>
          </a:graphicData>
        </a:graphic>
      </p:graphicFrame>
      <p:graphicFrame>
        <p:nvGraphicFramePr>
          <p:cNvPr id="4" name="Table 3">
            <a:extLst>
              <a:ext uri="{FF2B5EF4-FFF2-40B4-BE49-F238E27FC236}">
                <a16:creationId xmlns:a16="http://schemas.microsoft.com/office/drawing/2014/main" id="{A3B5F07F-BFC6-43BC-8A87-5C34FA596623}"/>
              </a:ext>
            </a:extLst>
          </p:cNvPr>
          <p:cNvGraphicFramePr>
            <a:graphicFrameLocks noGrp="1"/>
          </p:cNvGraphicFramePr>
          <p:nvPr>
            <p:extLst>
              <p:ext uri="{D42A27DB-BD31-4B8C-83A1-F6EECF244321}">
                <p14:modId xmlns:p14="http://schemas.microsoft.com/office/powerpoint/2010/main" val="474238635"/>
              </p:ext>
            </p:extLst>
          </p:nvPr>
        </p:nvGraphicFramePr>
        <p:xfrm>
          <a:off x="4869440" y="4606636"/>
          <a:ext cx="6844578" cy="1636070"/>
        </p:xfrm>
        <a:graphic>
          <a:graphicData uri="http://schemas.openxmlformats.org/drawingml/2006/table">
            <a:tbl>
              <a:tblPr>
                <a:tableStyleId>{5C22544A-7EE6-4342-B048-85BDC9FD1C3A}</a:tableStyleId>
              </a:tblPr>
              <a:tblGrid>
                <a:gridCol w="1218443">
                  <a:extLst>
                    <a:ext uri="{9D8B030D-6E8A-4147-A177-3AD203B41FA5}">
                      <a16:colId xmlns:a16="http://schemas.microsoft.com/office/drawing/2014/main" val="2350412563"/>
                    </a:ext>
                  </a:extLst>
                </a:gridCol>
                <a:gridCol w="825962">
                  <a:extLst>
                    <a:ext uri="{9D8B030D-6E8A-4147-A177-3AD203B41FA5}">
                      <a16:colId xmlns:a16="http://schemas.microsoft.com/office/drawing/2014/main" val="2007797684"/>
                    </a:ext>
                  </a:extLst>
                </a:gridCol>
                <a:gridCol w="1177891">
                  <a:extLst>
                    <a:ext uri="{9D8B030D-6E8A-4147-A177-3AD203B41FA5}">
                      <a16:colId xmlns:a16="http://schemas.microsoft.com/office/drawing/2014/main" val="957197603"/>
                    </a:ext>
                  </a:extLst>
                </a:gridCol>
                <a:gridCol w="1106069">
                  <a:extLst>
                    <a:ext uri="{9D8B030D-6E8A-4147-A177-3AD203B41FA5}">
                      <a16:colId xmlns:a16="http://schemas.microsoft.com/office/drawing/2014/main" val="2352532808"/>
                    </a:ext>
                  </a:extLst>
                </a:gridCol>
                <a:gridCol w="1027064">
                  <a:extLst>
                    <a:ext uri="{9D8B030D-6E8A-4147-A177-3AD203B41FA5}">
                      <a16:colId xmlns:a16="http://schemas.microsoft.com/office/drawing/2014/main" val="2396274392"/>
                    </a:ext>
                  </a:extLst>
                </a:gridCol>
                <a:gridCol w="1489149">
                  <a:extLst>
                    <a:ext uri="{9D8B030D-6E8A-4147-A177-3AD203B41FA5}">
                      <a16:colId xmlns:a16="http://schemas.microsoft.com/office/drawing/2014/main" val="2592330107"/>
                    </a:ext>
                  </a:extLst>
                </a:gridCol>
              </a:tblGrid>
              <a:tr h="314509">
                <a:tc>
                  <a:txBody>
                    <a:bodyPr/>
                    <a:lstStyle/>
                    <a:p>
                      <a:pPr algn="ctr" fontAlgn="b"/>
                      <a:r>
                        <a:rPr lang="en-US" sz="1600" u="none" strike="noStrike" dirty="0">
                          <a:effectLst/>
                        </a:rPr>
                        <a:t>ANOVA</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6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272294001"/>
                  </a:ext>
                </a:extLst>
              </a:tr>
              <a:tr h="399000">
                <a:tc>
                  <a:txBody>
                    <a:bodyPr/>
                    <a:lstStyle/>
                    <a:p>
                      <a:pPr algn="ctr" fontAlgn="b"/>
                      <a:r>
                        <a:rPr lang="en-US" sz="1600" u="none" strike="noStrike" dirty="0">
                          <a:effectLst/>
                        </a:rPr>
                        <a:t> </a:t>
                      </a:r>
                      <a:endParaRPr lang="en-US" sz="16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err="1">
                          <a:effectLst/>
                        </a:rPr>
                        <a:t>df</a:t>
                      </a:r>
                      <a:endParaRPr lang="en-US" sz="16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SS</a:t>
                      </a:r>
                      <a:endParaRPr lang="en-US" sz="1600" b="0" i="1"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MS</a:t>
                      </a:r>
                      <a:endParaRPr lang="en-US" sz="16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F</a:t>
                      </a:r>
                      <a:endParaRPr lang="en-US" sz="1600" b="0" i="1"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Significance F</a:t>
                      </a:r>
                      <a:endParaRPr lang="en-US" sz="1600" b="0" i="1"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183224093"/>
                  </a:ext>
                </a:extLst>
              </a:tr>
              <a:tr h="304026">
                <a:tc>
                  <a:txBody>
                    <a:bodyPr/>
                    <a:lstStyle/>
                    <a:p>
                      <a:pPr algn="ctr" fontAlgn="b"/>
                      <a:r>
                        <a:rPr lang="en-US" sz="1600" u="none" strike="noStrike">
                          <a:effectLst/>
                        </a:rPr>
                        <a:t>Regression</a:t>
                      </a:r>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8092.75</a:t>
                      </a:r>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8092.75</a:t>
                      </a:r>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58.47</a:t>
                      </a:r>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6.04E-05</a:t>
                      </a:r>
                      <a:endParaRPr lang="en-US" sz="16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335334341"/>
                  </a:ext>
                </a:extLst>
              </a:tr>
              <a:tr h="304026">
                <a:tc>
                  <a:txBody>
                    <a:bodyPr/>
                    <a:lstStyle/>
                    <a:p>
                      <a:pPr algn="ctr" fontAlgn="b"/>
                      <a:r>
                        <a:rPr lang="en-US" sz="1600" u="none" strike="noStrike">
                          <a:effectLst/>
                        </a:rPr>
                        <a:t>Residual</a:t>
                      </a:r>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8</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1107.25</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138.41</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6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844866394"/>
                  </a:ext>
                </a:extLst>
              </a:tr>
              <a:tr h="314509">
                <a:tc>
                  <a:txBody>
                    <a:bodyPr/>
                    <a:lstStyle/>
                    <a:p>
                      <a:pPr algn="ctr" fontAlgn="b"/>
                      <a:r>
                        <a:rPr lang="en-US" sz="1600" u="none" strike="noStrike">
                          <a:effectLst/>
                        </a:rPr>
                        <a:t>Total</a:t>
                      </a:r>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a:effectLst/>
                        </a:rPr>
                        <a:t>9</a:t>
                      </a:r>
                      <a:endParaRPr lang="en-US" sz="16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9200.00</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600" u="none" strike="noStrike" dirty="0">
                          <a:effectLst/>
                        </a:rPr>
                        <a:t> </a:t>
                      </a:r>
                      <a:endParaRPr lang="en-US" sz="16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843126376"/>
                  </a:ext>
                </a:extLst>
              </a:tr>
            </a:tbl>
          </a:graphicData>
        </a:graphic>
      </p:graphicFrame>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5981CEB4-48BE-3662-8CC2-8EB4FA1DFA38}"/>
                  </a:ext>
                </a:extLst>
              </p14:cNvPr>
              <p14:cNvContentPartPr/>
              <p14:nvPr/>
            </p14:nvContentPartPr>
            <p14:xfrm>
              <a:off x="3466440" y="738720"/>
              <a:ext cx="4944600" cy="4106880"/>
            </p14:xfrm>
          </p:contentPart>
        </mc:Choice>
        <mc:Fallback xmlns="">
          <p:pic>
            <p:nvPicPr>
              <p:cNvPr id="5" name="Ink 4">
                <a:extLst>
                  <a:ext uri="{FF2B5EF4-FFF2-40B4-BE49-F238E27FC236}">
                    <a16:creationId xmlns:a16="http://schemas.microsoft.com/office/drawing/2014/main" id="{5981CEB4-48BE-3662-8CC2-8EB4FA1DFA38}"/>
                  </a:ext>
                </a:extLst>
              </p:cNvPr>
              <p:cNvPicPr/>
              <p:nvPr/>
            </p:nvPicPr>
            <p:blipFill>
              <a:blip r:embed="rId3"/>
              <a:stretch>
                <a:fillRect/>
              </a:stretch>
            </p:blipFill>
            <p:spPr>
              <a:xfrm>
                <a:off x="3457080" y="729360"/>
                <a:ext cx="4963320" cy="4125600"/>
              </a:xfrm>
              <a:prstGeom prst="rect">
                <a:avLst/>
              </a:prstGeom>
            </p:spPr>
          </p:pic>
        </mc:Fallback>
      </mc:AlternateContent>
    </p:spTree>
    <p:extLst>
      <p:ext uri="{BB962C8B-B14F-4D97-AF65-F5344CB8AC3E}">
        <p14:creationId xmlns:p14="http://schemas.microsoft.com/office/powerpoint/2010/main" val="1694557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84736649-A8BA-4B9D-B31C-A5E6AE666C80}"/>
              </a:ext>
            </a:extLst>
          </p:cNvPr>
          <p:cNvGraphicFramePr>
            <a:graphicFrameLocks noGrp="1"/>
          </p:cNvGraphicFramePr>
          <p:nvPr>
            <p:extLst>
              <p:ext uri="{D42A27DB-BD31-4B8C-83A1-F6EECF244321}">
                <p14:modId xmlns:p14="http://schemas.microsoft.com/office/powerpoint/2010/main" val="2856778701"/>
              </p:ext>
            </p:extLst>
          </p:nvPr>
        </p:nvGraphicFramePr>
        <p:xfrm>
          <a:off x="5435278" y="3096855"/>
          <a:ext cx="6470938" cy="2653987"/>
        </p:xfrm>
        <a:graphic>
          <a:graphicData uri="http://schemas.openxmlformats.org/drawingml/2006/table">
            <a:tbl>
              <a:tblPr>
                <a:tableStyleId>{5C22544A-7EE6-4342-B048-85BDC9FD1C3A}</a:tableStyleId>
              </a:tblPr>
              <a:tblGrid>
                <a:gridCol w="1863097">
                  <a:extLst>
                    <a:ext uri="{9D8B030D-6E8A-4147-A177-3AD203B41FA5}">
                      <a16:colId xmlns:a16="http://schemas.microsoft.com/office/drawing/2014/main" val="3617852259"/>
                    </a:ext>
                  </a:extLst>
                </a:gridCol>
                <a:gridCol w="865010">
                  <a:extLst>
                    <a:ext uri="{9D8B030D-6E8A-4147-A177-3AD203B41FA5}">
                      <a16:colId xmlns:a16="http://schemas.microsoft.com/office/drawing/2014/main" val="2401840790"/>
                    </a:ext>
                  </a:extLst>
                </a:gridCol>
                <a:gridCol w="1147801">
                  <a:extLst>
                    <a:ext uri="{9D8B030D-6E8A-4147-A177-3AD203B41FA5}">
                      <a16:colId xmlns:a16="http://schemas.microsoft.com/office/drawing/2014/main" val="1131563388"/>
                    </a:ext>
                  </a:extLst>
                </a:gridCol>
                <a:gridCol w="881645">
                  <a:extLst>
                    <a:ext uri="{9D8B030D-6E8A-4147-A177-3AD203B41FA5}">
                      <a16:colId xmlns:a16="http://schemas.microsoft.com/office/drawing/2014/main" val="3354862649"/>
                    </a:ext>
                  </a:extLst>
                </a:gridCol>
                <a:gridCol w="715858">
                  <a:extLst>
                    <a:ext uri="{9D8B030D-6E8A-4147-A177-3AD203B41FA5}">
                      <a16:colId xmlns:a16="http://schemas.microsoft.com/office/drawing/2014/main" val="1076173693"/>
                    </a:ext>
                  </a:extLst>
                </a:gridCol>
                <a:gridCol w="997527">
                  <a:extLst>
                    <a:ext uri="{9D8B030D-6E8A-4147-A177-3AD203B41FA5}">
                      <a16:colId xmlns:a16="http://schemas.microsoft.com/office/drawing/2014/main" val="3237295276"/>
                    </a:ext>
                  </a:extLst>
                </a:gridCol>
              </a:tblGrid>
              <a:tr h="521933">
                <a:tc>
                  <a:txBody>
                    <a:bodyPr/>
                    <a:lstStyle/>
                    <a:p>
                      <a:pPr algn="l" fontAlgn="b"/>
                      <a:r>
                        <a:rPr lang="en-US" sz="1200" u="none" strike="noStrike">
                          <a:effectLst/>
                        </a:rPr>
                        <a:t>ANOVA</a:t>
                      </a:r>
                      <a:endParaRPr lang="en-US" sz="1200" b="0" i="0" u="none" strike="noStrike">
                        <a:effectLst/>
                        <a:latin typeface="Calibri" panose="020F0502020204030204" pitchFamily="34" charset="0"/>
                      </a:endParaRPr>
                    </a:p>
                  </a:txBody>
                  <a:tcPr marL="6350" marR="6350" marT="6350" marB="0" anchor="b"/>
                </a:tc>
                <a:tc>
                  <a:txBody>
                    <a:bodyPr/>
                    <a:lstStyle/>
                    <a:p>
                      <a:pPr algn="l" fontAlgn="b"/>
                      <a:endParaRPr lang="en-US" sz="1200" b="0" i="0" u="none" strike="noStrike">
                        <a:effectLst/>
                        <a:latin typeface="Calibri" panose="020F0502020204030204" pitchFamily="34" charset="0"/>
                      </a:endParaRPr>
                    </a:p>
                  </a:txBody>
                  <a:tcPr marL="6350" marR="6350" marT="6350" marB="0" anchor="b"/>
                </a:tc>
                <a:tc>
                  <a:txBody>
                    <a:bodyPr/>
                    <a:lstStyle/>
                    <a:p>
                      <a:pPr algn="l" fontAlgn="b"/>
                      <a:endParaRPr lang="en-US" sz="1200" b="0" i="0" u="none" strike="noStrike" dirty="0">
                        <a:effectLst/>
                        <a:latin typeface="Calibri" panose="020F0502020204030204" pitchFamily="34" charset="0"/>
                      </a:endParaRPr>
                    </a:p>
                  </a:txBody>
                  <a:tcPr marL="6350" marR="6350" marT="6350" marB="0" anchor="b"/>
                </a:tc>
                <a:tc>
                  <a:txBody>
                    <a:bodyPr/>
                    <a:lstStyle/>
                    <a:p>
                      <a:pPr algn="l" fontAlgn="b"/>
                      <a:endParaRPr lang="en-US" sz="1200" b="0" i="0" u="none" strike="noStrike" dirty="0">
                        <a:effectLst/>
                        <a:latin typeface="Calibri" panose="020F0502020204030204" pitchFamily="34" charset="0"/>
                      </a:endParaRPr>
                    </a:p>
                  </a:txBody>
                  <a:tcPr marL="6350" marR="6350" marT="6350" marB="0" anchor="b"/>
                </a:tc>
                <a:tc>
                  <a:txBody>
                    <a:bodyPr/>
                    <a:lstStyle/>
                    <a:p>
                      <a:pPr algn="l" fontAlgn="b"/>
                      <a:endParaRPr lang="en-US" sz="1200" b="0" i="0" u="none" strike="noStrike">
                        <a:effectLst/>
                        <a:latin typeface="Calibri" panose="020F0502020204030204" pitchFamily="34" charset="0"/>
                      </a:endParaRPr>
                    </a:p>
                  </a:txBody>
                  <a:tcPr marL="6350" marR="6350" marT="6350" marB="0" anchor="b"/>
                </a:tc>
                <a:tc>
                  <a:txBody>
                    <a:bodyPr/>
                    <a:lstStyle/>
                    <a:p>
                      <a:pPr algn="l" fontAlgn="b"/>
                      <a:endParaRPr lang="en-US" sz="1200" b="0" i="0" u="none" strike="noStrike">
                        <a:effectLst/>
                        <a:latin typeface="Calibri" panose="020F0502020204030204" pitchFamily="34" charset="0"/>
                      </a:endParaRPr>
                    </a:p>
                  </a:txBody>
                  <a:tcPr marL="6350" marR="6350" marT="6350" marB="0" anchor="b"/>
                </a:tc>
                <a:extLst>
                  <a:ext uri="{0D108BD9-81ED-4DB2-BD59-A6C34878D82A}">
                    <a16:rowId xmlns:a16="http://schemas.microsoft.com/office/drawing/2014/main" val="1370272838"/>
                  </a:ext>
                </a:extLst>
              </a:tr>
              <a:tr h="511037">
                <a:tc>
                  <a:txBody>
                    <a:bodyPr/>
                    <a:lstStyle/>
                    <a:p>
                      <a:pPr algn="ctr" fontAlgn="b"/>
                      <a:r>
                        <a:rPr lang="en-US" sz="1200" u="none" strike="noStrike">
                          <a:effectLst/>
                        </a:rPr>
                        <a:t> </a:t>
                      </a:r>
                      <a:endParaRPr lang="en-US" sz="1200" b="0" i="1" u="none" strike="noStrike">
                        <a:effectLst/>
                        <a:latin typeface="Calibri" panose="020F0502020204030204" pitchFamily="34" charset="0"/>
                      </a:endParaRPr>
                    </a:p>
                  </a:txBody>
                  <a:tcPr marL="6350" marR="6350" marT="6350" marB="0" anchor="b"/>
                </a:tc>
                <a:tc>
                  <a:txBody>
                    <a:bodyPr/>
                    <a:lstStyle/>
                    <a:p>
                      <a:pPr algn="ctr" fontAlgn="b"/>
                      <a:r>
                        <a:rPr lang="en-US" sz="1200" u="none" strike="noStrike">
                          <a:effectLst/>
                        </a:rPr>
                        <a:t>df</a:t>
                      </a:r>
                      <a:endParaRPr lang="en-US" sz="1200" b="0" i="1" u="none" strike="noStrike">
                        <a:effectLst/>
                        <a:latin typeface="Calibri" panose="020F0502020204030204" pitchFamily="34" charset="0"/>
                      </a:endParaRPr>
                    </a:p>
                  </a:txBody>
                  <a:tcPr marL="6350" marR="6350" marT="6350" marB="0" anchor="b"/>
                </a:tc>
                <a:tc>
                  <a:txBody>
                    <a:bodyPr/>
                    <a:lstStyle/>
                    <a:p>
                      <a:pPr algn="ctr" fontAlgn="b"/>
                      <a:r>
                        <a:rPr lang="en-US" sz="1200" u="none" strike="noStrike">
                          <a:effectLst/>
                        </a:rPr>
                        <a:t>SS</a:t>
                      </a:r>
                      <a:endParaRPr lang="en-US" sz="1200" b="0" i="1" u="none" strike="noStrike">
                        <a:effectLst/>
                        <a:latin typeface="Calibri" panose="020F0502020204030204" pitchFamily="34" charset="0"/>
                      </a:endParaRPr>
                    </a:p>
                  </a:txBody>
                  <a:tcPr marL="6350" marR="6350" marT="6350" marB="0" anchor="b"/>
                </a:tc>
                <a:tc>
                  <a:txBody>
                    <a:bodyPr/>
                    <a:lstStyle/>
                    <a:p>
                      <a:pPr algn="ctr" fontAlgn="b"/>
                      <a:r>
                        <a:rPr lang="en-US" sz="1200" u="none" strike="noStrike">
                          <a:effectLst/>
                        </a:rPr>
                        <a:t>MS</a:t>
                      </a:r>
                      <a:endParaRPr lang="en-US" sz="1200" b="0" i="1" u="none" strike="noStrike">
                        <a:effectLst/>
                        <a:latin typeface="Calibri" panose="020F0502020204030204" pitchFamily="34" charset="0"/>
                      </a:endParaRPr>
                    </a:p>
                  </a:txBody>
                  <a:tcPr marL="6350" marR="6350" marT="6350" marB="0" anchor="b"/>
                </a:tc>
                <a:tc>
                  <a:txBody>
                    <a:bodyPr/>
                    <a:lstStyle/>
                    <a:p>
                      <a:pPr algn="ctr" fontAlgn="b"/>
                      <a:r>
                        <a:rPr lang="en-US" sz="1200" u="none" strike="noStrike">
                          <a:effectLst/>
                        </a:rPr>
                        <a:t>F</a:t>
                      </a:r>
                      <a:endParaRPr lang="en-US" sz="1200" b="0" i="1" u="none" strike="noStrike">
                        <a:effectLst/>
                        <a:latin typeface="Calibri" panose="020F0502020204030204" pitchFamily="34" charset="0"/>
                      </a:endParaRPr>
                    </a:p>
                  </a:txBody>
                  <a:tcPr marL="6350" marR="6350" marT="6350" marB="0" anchor="b"/>
                </a:tc>
                <a:tc>
                  <a:txBody>
                    <a:bodyPr/>
                    <a:lstStyle/>
                    <a:p>
                      <a:pPr algn="ctr" fontAlgn="b"/>
                      <a:r>
                        <a:rPr lang="en-US" sz="1200" u="none" strike="noStrike">
                          <a:effectLst/>
                        </a:rPr>
                        <a:t>Significance F</a:t>
                      </a:r>
                      <a:endParaRPr lang="en-US" sz="1200" b="0" i="1" u="none" strike="noStrike">
                        <a:effectLst/>
                        <a:latin typeface="Calibri" panose="020F0502020204030204" pitchFamily="34" charset="0"/>
                      </a:endParaRPr>
                    </a:p>
                  </a:txBody>
                  <a:tcPr marL="6350" marR="6350" marT="6350" marB="0" anchor="b"/>
                </a:tc>
                <a:extLst>
                  <a:ext uri="{0D108BD9-81ED-4DB2-BD59-A6C34878D82A}">
                    <a16:rowId xmlns:a16="http://schemas.microsoft.com/office/drawing/2014/main" val="2619265542"/>
                  </a:ext>
                </a:extLst>
              </a:tr>
              <a:tr h="511037">
                <a:tc>
                  <a:txBody>
                    <a:bodyPr/>
                    <a:lstStyle/>
                    <a:p>
                      <a:pPr algn="l" fontAlgn="b"/>
                      <a:r>
                        <a:rPr lang="en-US" sz="1200" u="none" strike="noStrike" dirty="0">
                          <a:effectLst/>
                        </a:rPr>
                        <a:t>Regression</a:t>
                      </a:r>
                    </a:p>
                    <a:p>
                      <a:pPr algn="l" fontAlgn="b"/>
                      <a:endParaRPr lang="en-US" sz="1200" b="0" i="0" u="none" strike="noStrike" dirty="0">
                        <a:effectLst/>
                        <a:latin typeface="Calibri" panose="020F0502020204030204" pitchFamily="34" charset="0"/>
                      </a:endParaRPr>
                    </a:p>
                  </a:txBody>
                  <a:tcPr marL="6350" marR="6350" marT="6350" marB="0" anchor="b"/>
                </a:tc>
                <a:tc>
                  <a:txBody>
                    <a:bodyPr/>
                    <a:lstStyle/>
                    <a:p>
                      <a:pPr algn="r" fontAlgn="b"/>
                      <a:r>
                        <a:rPr lang="en-US" sz="1200" u="none" strike="noStrike">
                          <a:effectLst/>
                        </a:rPr>
                        <a:t>1</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48674530.5</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48674530</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116.6</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2.7102E-09</a:t>
                      </a:r>
                      <a:endParaRPr lang="en-US" sz="1200" b="0" i="0" u="none" strike="noStrike">
                        <a:effectLst/>
                        <a:latin typeface="Calibri" panose="020F0502020204030204" pitchFamily="34" charset="0"/>
                      </a:endParaRPr>
                    </a:p>
                  </a:txBody>
                  <a:tcPr marL="6350" marR="6350" marT="6350" marB="0" anchor="b"/>
                </a:tc>
                <a:extLst>
                  <a:ext uri="{0D108BD9-81ED-4DB2-BD59-A6C34878D82A}">
                    <a16:rowId xmlns:a16="http://schemas.microsoft.com/office/drawing/2014/main" val="3515498965"/>
                  </a:ext>
                </a:extLst>
              </a:tr>
              <a:tr h="270344">
                <a:tc>
                  <a:txBody>
                    <a:bodyPr/>
                    <a:lstStyle/>
                    <a:p>
                      <a:pPr algn="l" fontAlgn="b"/>
                      <a:endParaRPr lang="en-US" sz="1200" u="none" strike="noStrike" dirty="0">
                        <a:effectLst/>
                      </a:endParaRPr>
                    </a:p>
                    <a:p>
                      <a:pPr algn="l" fontAlgn="b"/>
                      <a:r>
                        <a:rPr lang="en-US" sz="1200" u="none" strike="noStrike" dirty="0">
                          <a:effectLst/>
                        </a:rPr>
                        <a:t>Residual</a:t>
                      </a:r>
                    </a:p>
                    <a:p>
                      <a:pPr algn="l" fontAlgn="b"/>
                      <a:endParaRPr lang="en-US" sz="1200" b="0" i="0" u="none" strike="noStrike" dirty="0">
                        <a:effectLst/>
                        <a:latin typeface="Calibri" panose="020F0502020204030204" pitchFamily="34" charset="0"/>
                      </a:endParaRPr>
                    </a:p>
                  </a:txBody>
                  <a:tcPr marL="6350" marR="6350" marT="6350" marB="0" anchor="b"/>
                </a:tc>
                <a:tc>
                  <a:txBody>
                    <a:bodyPr/>
                    <a:lstStyle/>
                    <a:p>
                      <a:pPr algn="r" fontAlgn="b"/>
                      <a:r>
                        <a:rPr lang="en-US" sz="1200" u="none" strike="noStrike">
                          <a:effectLst/>
                        </a:rPr>
                        <a:t>18</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7515863.32</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417548</a:t>
                      </a:r>
                      <a:endParaRPr lang="en-US" sz="1200" b="0" i="0" u="none" strike="noStrike">
                        <a:effectLst/>
                        <a:latin typeface="Calibri" panose="020F0502020204030204" pitchFamily="34" charset="0"/>
                      </a:endParaRPr>
                    </a:p>
                  </a:txBody>
                  <a:tcPr marL="6350" marR="6350" marT="6350" marB="0" anchor="b"/>
                </a:tc>
                <a:tc>
                  <a:txBody>
                    <a:bodyPr/>
                    <a:lstStyle/>
                    <a:p>
                      <a:pPr algn="l" fontAlgn="b"/>
                      <a:endParaRPr lang="en-US" sz="1200" b="0" i="0" u="none" strike="noStrike">
                        <a:effectLst/>
                        <a:latin typeface="Calibri" panose="020F0502020204030204" pitchFamily="34" charset="0"/>
                      </a:endParaRPr>
                    </a:p>
                  </a:txBody>
                  <a:tcPr marL="6350" marR="6350" marT="6350" marB="0" anchor="b"/>
                </a:tc>
                <a:tc>
                  <a:txBody>
                    <a:bodyPr/>
                    <a:lstStyle/>
                    <a:p>
                      <a:pPr algn="l" fontAlgn="b"/>
                      <a:endParaRPr lang="en-US" sz="1200" b="0" i="0" u="none" strike="noStrike">
                        <a:effectLst/>
                        <a:latin typeface="Calibri" panose="020F0502020204030204" pitchFamily="34" charset="0"/>
                      </a:endParaRPr>
                    </a:p>
                  </a:txBody>
                  <a:tcPr marL="6350" marR="6350" marT="6350" marB="0" anchor="b"/>
                </a:tc>
                <a:extLst>
                  <a:ext uri="{0D108BD9-81ED-4DB2-BD59-A6C34878D82A}">
                    <a16:rowId xmlns:a16="http://schemas.microsoft.com/office/drawing/2014/main" val="367703644"/>
                  </a:ext>
                </a:extLst>
              </a:tr>
              <a:tr h="279065">
                <a:tc>
                  <a:txBody>
                    <a:bodyPr/>
                    <a:lstStyle/>
                    <a:p>
                      <a:pPr algn="l" fontAlgn="b"/>
                      <a:endParaRPr lang="en-US" sz="1200" u="none" strike="noStrike" dirty="0">
                        <a:effectLst/>
                      </a:endParaRPr>
                    </a:p>
                    <a:p>
                      <a:pPr algn="l" fontAlgn="b"/>
                      <a:endParaRPr lang="en-US" sz="1200" u="none" strike="noStrike" dirty="0">
                        <a:effectLst/>
                      </a:endParaRPr>
                    </a:p>
                    <a:p>
                      <a:pPr algn="l" fontAlgn="b"/>
                      <a:r>
                        <a:rPr lang="en-US" sz="1200" u="none" strike="noStrike" dirty="0">
                          <a:effectLst/>
                        </a:rPr>
                        <a:t>Total</a:t>
                      </a:r>
                      <a:endParaRPr lang="en-US" sz="1200" b="0" i="0" u="none" strike="noStrike" dirty="0">
                        <a:effectLst/>
                        <a:latin typeface="Calibri" panose="020F0502020204030204" pitchFamily="34" charset="0"/>
                      </a:endParaRPr>
                    </a:p>
                  </a:txBody>
                  <a:tcPr marL="6350" marR="6350" marT="6350" marB="0" anchor="b"/>
                </a:tc>
                <a:tc>
                  <a:txBody>
                    <a:bodyPr/>
                    <a:lstStyle/>
                    <a:p>
                      <a:pPr algn="r" fontAlgn="b"/>
                      <a:r>
                        <a:rPr lang="en-US" sz="1200" u="none" strike="noStrike">
                          <a:effectLst/>
                        </a:rPr>
                        <a:t>19</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56190393.8</a:t>
                      </a:r>
                      <a:endParaRPr lang="en-US" sz="1200" b="0" i="0" u="none" strike="noStrike">
                        <a:effectLst/>
                        <a:latin typeface="Calibri" panose="020F0502020204030204" pitchFamily="34" charset="0"/>
                      </a:endParaRPr>
                    </a:p>
                  </a:txBody>
                  <a:tcPr marL="6350" marR="6350" marT="6350" marB="0" anchor="b"/>
                </a:tc>
                <a:tc>
                  <a:txBody>
                    <a:bodyPr/>
                    <a:lstStyle/>
                    <a:p>
                      <a:pPr algn="l" fontAlgn="b"/>
                      <a:r>
                        <a:rPr lang="en-US" sz="1200" u="none" strike="noStrike">
                          <a:effectLst/>
                        </a:rPr>
                        <a:t> </a:t>
                      </a:r>
                      <a:endParaRPr lang="en-US" sz="1200" b="0" i="0" u="none" strike="noStrike">
                        <a:effectLst/>
                        <a:latin typeface="Calibri" panose="020F0502020204030204" pitchFamily="34" charset="0"/>
                      </a:endParaRPr>
                    </a:p>
                  </a:txBody>
                  <a:tcPr marL="6350" marR="6350" marT="6350" marB="0" anchor="b"/>
                </a:tc>
                <a:tc>
                  <a:txBody>
                    <a:bodyPr/>
                    <a:lstStyle/>
                    <a:p>
                      <a:pPr algn="l" fontAlgn="b"/>
                      <a:r>
                        <a:rPr lang="en-US" sz="1200" u="none" strike="noStrike">
                          <a:effectLst/>
                        </a:rPr>
                        <a:t> </a:t>
                      </a:r>
                      <a:endParaRPr lang="en-US" sz="1200" b="0" i="0" u="none" strike="noStrike">
                        <a:effectLst/>
                        <a:latin typeface="Calibri" panose="020F0502020204030204" pitchFamily="34" charset="0"/>
                      </a:endParaRPr>
                    </a:p>
                  </a:txBody>
                  <a:tcPr marL="6350" marR="6350" marT="6350" marB="0" anchor="b"/>
                </a:tc>
                <a:tc>
                  <a:txBody>
                    <a:bodyPr/>
                    <a:lstStyle/>
                    <a:p>
                      <a:pPr algn="l" fontAlgn="b"/>
                      <a:r>
                        <a:rPr lang="en-US" sz="1200" u="none" strike="noStrike" dirty="0">
                          <a:effectLst/>
                        </a:rPr>
                        <a:t> </a:t>
                      </a:r>
                      <a:endParaRPr lang="en-US" sz="1200" b="0" i="0" u="none" strike="noStrike" dirty="0">
                        <a:effectLst/>
                        <a:latin typeface="Calibri" panose="020F0502020204030204" pitchFamily="34" charset="0"/>
                      </a:endParaRPr>
                    </a:p>
                  </a:txBody>
                  <a:tcPr marL="6350" marR="6350" marT="6350" marB="0" anchor="b"/>
                </a:tc>
                <a:extLst>
                  <a:ext uri="{0D108BD9-81ED-4DB2-BD59-A6C34878D82A}">
                    <a16:rowId xmlns:a16="http://schemas.microsoft.com/office/drawing/2014/main" val="3440134899"/>
                  </a:ext>
                </a:extLst>
              </a:tr>
            </a:tbl>
          </a:graphicData>
        </a:graphic>
      </p:graphicFrame>
      <p:sp>
        <p:nvSpPr>
          <p:cNvPr id="30721" name="Title 1"/>
          <p:cNvSpPr>
            <a:spLocks noGrp="1"/>
          </p:cNvSpPr>
          <p:nvPr>
            <p:ph type="title"/>
          </p:nvPr>
        </p:nvSpPr>
        <p:spPr>
          <a:xfrm>
            <a:off x="1731818" y="214703"/>
            <a:ext cx="8839200" cy="838200"/>
          </a:xfrm>
        </p:spPr>
        <p:txBody>
          <a:bodyPr/>
          <a:lstStyle/>
          <a:p>
            <a:pPr eaLnBrk="1" hangingPunct="1"/>
            <a:r>
              <a:rPr lang="en-US" altLang="en-US" dirty="0">
                <a:ea typeface="ＭＳ Ｐゴシック" charset="-128"/>
              </a:rPr>
              <a:t>Obtaining Model Fit from Excel Output</a:t>
            </a:r>
          </a:p>
        </p:txBody>
      </p:sp>
      <p:sp>
        <p:nvSpPr>
          <p:cNvPr id="30722" name="Slide Number Placeholder 5"/>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base" hangingPunct="1">
              <a:spcBef>
                <a:spcPct val="0"/>
              </a:spcBef>
              <a:spcAft>
                <a:spcPct val="0"/>
              </a:spcAft>
            </a:pPr>
            <a:fld id="{B5D35B85-5D11-6B49-9735-331F609325C8}" type="slidenum">
              <a:rPr lang="en-US" altLang="en-US" sz="1200">
                <a:solidFill>
                  <a:schemeClr val="bg1"/>
                </a:solidFill>
                <a:latin typeface="Calibri" charset="0"/>
              </a:rPr>
              <a:pPr eaLnBrk="1" fontAlgn="base" hangingPunct="1">
                <a:spcBef>
                  <a:spcPct val="0"/>
                </a:spcBef>
                <a:spcAft>
                  <a:spcPct val="0"/>
                </a:spcAft>
              </a:pPr>
              <a:t>24</a:t>
            </a:fld>
            <a:endParaRPr lang="en-US" altLang="en-US" sz="1200">
              <a:solidFill>
                <a:schemeClr val="bg1"/>
              </a:solidFill>
              <a:latin typeface="Calibri" charset="0"/>
            </a:endParaRPr>
          </a:p>
        </p:txBody>
      </p:sp>
      <p:sp>
        <p:nvSpPr>
          <p:cNvPr id="3" name="TextBox 2"/>
          <p:cNvSpPr txBox="1">
            <a:spLocks noChangeArrowheads="1"/>
          </p:cNvSpPr>
          <p:nvPr/>
        </p:nvSpPr>
        <p:spPr bwMode="auto">
          <a:xfrm>
            <a:off x="1814512" y="6368344"/>
            <a:ext cx="8562975" cy="369332"/>
          </a:xfrm>
          <a:prstGeom prst="rect">
            <a:avLst/>
          </a:prstGeom>
          <a:solidFill>
            <a:schemeClr val="accent2">
              <a:lumMod val="40000"/>
              <a:lumOff val="60000"/>
            </a:schemeClr>
          </a:solidFill>
          <a:ln>
            <a:noFill/>
          </a:ln>
          <a:effectLst>
            <a:outerShdw blurRad="50800" dist="38100" dir="2700000" algn="tl" rotWithShape="0">
              <a:srgbClr val="000000">
                <a:alpha val="39999"/>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defRPr/>
            </a:pPr>
            <a:r>
              <a:rPr lang="en-US" dirty="0">
                <a:latin typeface="+mj-lt"/>
                <a:ea typeface="ＭＳ Ｐゴシック" pitchFamily="34" charset="-128"/>
              </a:rPr>
              <a:t>Approximately 86% of the variation in PBT is explained by variation in Sales</a:t>
            </a:r>
          </a:p>
        </p:txBody>
      </p:sp>
      <p:cxnSp>
        <p:nvCxnSpPr>
          <p:cNvPr id="19" name="Straight Arrow Connector 18"/>
          <p:cNvCxnSpPr>
            <a:cxnSpLocks/>
            <a:stCxn id="30720" idx="6"/>
          </p:cNvCxnSpPr>
          <p:nvPr/>
        </p:nvCxnSpPr>
        <p:spPr bwMode="auto">
          <a:xfrm flipV="1">
            <a:off x="4437364" y="1509060"/>
            <a:ext cx="6373778" cy="1513842"/>
          </a:xfrm>
          <a:prstGeom prst="straightConnector1">
            <a:avLst/>
          </a:prstGeom>
          <a:ln w="19050">
            <a:prstDash val="dash"/>
            <a:tailEnd type="arrow"/>
          </a:ln>
        </p:spPr>
        <p:style>
          <a:lnRef idx="1">
            <a:schemeClr val="accent1"/>
          </a:lnRef>
          <a:fillRef idx="0">
            <a:schemeClr val="accent1"/>
          </a:fillRef>
          <a:effectRef idx="0">
            <a:schemeClr val="accent1"/>
          </a:effectRef>
          <a:fontRef idx="minor">
            <a:schemeClr val="tx1"/>
          </a:fontRef>
        </p:style>
      </p:cxnSp>
      <p:sp>
        <p:nvSpPr>
          <p:cNvPr id="21" name="Oval 20"/>
          <p:cNvSpPr/>
          <p:nvPr/>
        </p:nvSpPr>
        <p:spPr bwMode="auto">
          <a:xfrm>
            <a:off x="7829624" y="4920818"/>
            <a:ext cx="486382" cy="350838"/>
          </a:xfrm>
          <a:prstGeom prst="ellipse">
            <a:avLst/>
          </a:prstGeom>
          <a:noFill/>
          <a:ln w="19050">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Oval 21"/>
          <p:cNvSpPr/>
          <p:nvPr/>
        </p:nvSpPr>
        <p:spPr bwMode="auto">
          <a:xfrm>
            <a:off x="8380021" y="4924373"/>
            <a:ext cx="1102231" cy="324460"/>
          </a:xfrm>
          <a:prstGeom prst="ellipse">
            <a:avLst/>
          </a:prstGeom>
          <a:noFill/>
          <a:ln w="19050">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3" name="Straight Arrow Connector 22"/>
          <p:cNvCxnSpPr>
            <a:cxnSpLocks/>
            <a:stCxn id="21" idx="0"/>
          </p:cNvCxnSpPr>
          <p:nvPr/>
        </p:nvCxnSpPr>
        <p:spPr bwMode="auto">
          <a:xfrm flipV="1">
            <a:off x="8072815" y="1634638"/>
            <a:ext cx="1742419" cy="3286180"/>
          </a:xfrm>
          <a:prstGeom prst="straightConnector1">
            <a:avLst/>
          </a:prstGeom>
          <a:ln w="19050">
            <a:prstDash val="dash"/>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cxnSpLocks/>
            <a:stCxn id="22" idx="0"/>
          </p:cNvCxnSpPr>
          <p:nvPr/>
        </p:nvCxnSpPr>
        <p:spPr bwMode="auto">
          <a:xfrm flipV="1">
            <a:off x="8931136" y="1295100"/>
            <a:ext cx="446060" cy="3629273"/>
          </a:xfrm>
          <a:prstGeom prst="straightConnector1">
            <a:avLst/>
          </a:prstGeom>
          <a:ln w="19050">
            <a:prstDash val="dash"/>
            <a:tailEnd type="arrow"/>
          </a:ln>
        </p:spPr>
        <p:style>
          <a:lnRef idx="1">
            <a:schemeClr val="accent1"/>
          </a:lnRef>
          <a:fillRef idx="0">
            <a:schemeClr val="accent1"/>
          </a:fillRef>
          <a:effectRef idx="0">
            <a:schemeClr val="accent1"/>
          </a:effectRef>
          <a:fontRef idx="minor">
            <a:schemeClr val="tx1"/>
          </a:fontRef>
        </p:style>
      </p:cxnSp>
      <p:graphicFrame>
        <p:nvGraphicFramePr>
          <p:cNvPr id="5" name="Table 4">
            <a:extLst>
              <a:ext uri="{FF2B5EF4-FFF2-40B4-BE49-F238E27FC236}">
                <a16:creationId xmlns:a16="http://schemas.microsoft.com/office/drawing/2014/main" id="{34B94B65-CC4D-4CE4-B3CE-158DC415398F}"/>
              </a:ext>
            </a:extLst>
          </p:cNvPr>
          <p:cNvGraphicFramePr>
            <a:graphicFrameLocks noGrp="1"/>
          </p:cNvGraphicFramePr>
          <p:nvPr>
            <p:extLst>
              <p:ext uri="{D42A27DB-BD31-4B8C-83A1-F6EECF244321}">
                <p14:modId xmlns:p14="http://schemas.microsoft.com/office/powerpoint/2010/main" val="2013422266"/>
              </p:ext>
            </p:extLst>
          </p:nvPr>
        </p:nvGraphicFramePr>
        <p:xfrm>
          <a:off x="1284286" y="1447801"/>
          <a:ext cx="2909887" cy="1981198"/>
        </p:xfrm>
        <a:graphic>
          <a:graphicData uri="http://schemas.openxmlformats.org/drawingml/2006/table">
            <a:tbl>
              <a:tblPr>
                <a:tableStyleId>{5C22544A-7EE6-4342-B048-85BDC9FD1C3A}</a:tableStyleId>
              </a:tblPr>
              <a:tblGrid>
                <a:gridCol w="1988868">
                  <a:extLst>
                    <a:ext uri="{9D8B030D-6E8A-4147-A177-3AD203B41FA5}">
                      <a16:colId xmlns:a16="http://schemas.microsoft.com/office/drawing/2014/main" val="250918137"/>
                    </a:ext>
                  </a:extLst>
                </a:gridCol>
                <a:gridCol w="921019">
                  <a:extLst>
                    <a:ext uri="{9D8B030D-6E8A-4147-A177-3AD203B41FA5}">
                      <a16:colId xmlns:a16="http://schemas.microsoft.com/office/drawing/2014/main" val="1688819495"/>
                    </a:ext>
                  </a:extLst>
                </a:gridCol>
              </a:tblGrid>
              <a:tr h="328434">
                <a:tc gridSpan="2">
                  <a:txBody>
                    <a:bodyPr/>
                    <a:lstStyle/>
                    <a:p>
                      <a:pPr algn="ctr" fontAlgn="b"/>
                      <a:r>
                        <a:rPr lang="en-US" sz="1200" u="none" strike="noStrike" dirty="0">
                          <a:effectLst/>
                        </a:rPr>
                        <a:t>Regression Statistics</a:t>
                      </a:r>
                      <a:endParaRPr lang="en-US" sz="1200" b="0" i="1" u="none" strike="noStrike" dirty="0">
                        <a:effectLst/>
                        <a:latin typeface="Calibri" panose="020F0502020204030204" pitchFamily="34" charset="0"/>
                      </a:endParaRPr>
                    </a:p>
                  </a:txBody>
                  <a:tcPr marL="6350" marR="6350" marT="6350" marB="0" anchor="b"/>
                </a:tc>
                <a:tc hMerge="1">
                  <a:txBody>
                    <a:bodyPr/>
                    <a:lstStyle/>
                    <a:p>
                      <a:endParaRPr lang="en-US"/>
                    </a:p>
                  </a:txBody>
                  <a:tcPr/>
                </a:tc>
                <a:extLst>
                  <a:ext uri="{0D108BD9-81ED-4DB2-BD59-A6C34878D82A}">
                    <a16:rowId xmlns:a16="http://schemas.microsoft.com/office/drawing/2014/main" val="535993094"/>
                  </a:ext>
                </a:extLst>
              </a:tr>
              <a:tr h="328434">
                <a:tc>
                  <a:txBody>
                    <a:bodyPr/>
                    <a:lstStyle/>
                    <a:p>
                      <a:pPr algn="l" fontAlgn="b"/>
                      <a:r>
                        <a:rPr lang="en-US" sz="1200" u="none" strike="noStrike">
                          <a:effectLst/>
                        </a:rPr>
                        <a:t>Multiple R</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0.9307</a:t>
                      </a:r>
                      <a:endParaRPr lang="en-US" sz="1200" b="0" i="0" u="none" strike="noStrike">
                        <a:effectLst/>
                        <a:latin typeface="Calibri" panose="020F0502020204030204" pitchFamily="34" charset="0"/>
                      </a:endParaRPr>
                    </a:p>
                  </a:txBody>
                  <a:tcPr marL="6350" marR="6350" marT="6350" marB="0" anchor="b"/>
                </a:tc>
                <a:extLst>
                  <a:ext uri="{0D108BD9-81ED-4DB2-BD59-A6C34878D82A}">
                    <a16:rowId xmlns:a16="http://schemas.microsoft.com/office/drawing/2014/main" val="936169317"/>
                  </a:ext>
                </a:extLst>
              </a:tr>
              <a:tr h="328434">
                <a:tc>
                  <a:txBody>
                    <a:bodyPr/>
                    <a:lstStyle/>
                    <a:p>
                      <a:pPr algn="l" fontAlgn="b"/>
                      <a:r>
                        <a:rPr lang="en-US" sz="1200" u="none" strike="noStrike">
                          <a:effectLst/>
                        </a:rPr>
                        <a:t>R Square</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0.8662</a:t>
                      </a:r>
                      <a:endParaRPr lang="en-US" sz="1200" b="0" i="0" u="none" strike="noStrike">
                        <a:effectLst/>
                        <a:latin typeface="Calibri" panose="020F0502020204030204" pitchFamily="34" charset="0"/>
                      </a:endParaRPr>
                    </a:p>
                  </a:txBody>
                  <a:tcPr marL="6350" marR="6350" marT="6350" marB="0" anchor="b"/>
                </a:tc>
                <a:extLst>
                  <a:ext uri="{0D108BD9-81ED-4DB2-BD59-A6C34878D82A}">
                    <a16:rowId xmlns:a16="http://schemas.microsoft.com/office/drawing/2014/main" val="902592735"/>
                  </a:ext>
                </a:extLst>
              </a:tr>
              <a:tr h="328434">
                <a:tc>
                  <a:txBody>
                    <a:bodyPr/>
                    <a:lstStyle/>
                    <a:p>
                      <a:pPr algn="l" fontAlgn="b"/>
                      <a:r>
                        <a:rPr lang="en-US" sz="1200" u="none" strike="noStrike" dirty="0">
                          <a:effectLst/>
                        </a:rPr>
                        <a:t>Adjusted R Square</a:t>
                      </a:r>
                      <a:endParaRPr lang="en-US" sz="1200" b="0" i="0" u="none" strike="noStrike" dirty="0">
                        <a:effectLst/>
                        <a:latin typeface="Calibri" panose="020F0502020204030204" pitchFamily="34" charset="0"/>
                      </a:endParaRPr>
                    </a:p>
                  </a:txBody>
                  <a:tcPr marL="6350" marR="6350" marT="6350" marB="0" anchor="b"/>
                </a:tc>
                <a:tc>
                  <a:txBody>
                    <a:bodyPr/>
                    <a:lstStyle/>
                    <a:p>
                      <a:pPr algn="r" fontAlgn="b"/>
                      <a:r>
                        <a:rPr lang="en-US" sz="1200" u="none" strike="noStrike">
                          <a:effectLst/>
                        </a:rPr>
                        <a:t>0.8588</a:t>
                      </a:r>
                      <a:endParaRPr lang="en-US" sz="1200" b="0" i="0" u="none" strike="noStrike">
                        <a:effectLst/>
                        <a:latin typeface="Calibri" panose="020F0502020204030204" pitchFamily="34" charset="0"/>
                      </a:endParaRPr>
                    </a:p>
                  </a:txBody>
                  <a:tcPr marL="6350" marR="6350" marT="6350" marB="0" anchor="b"/>
                </a:tc>
                <a:extLst>
                  <a:ext uri="{0D108BD9-81ED-4DB2-BD59-A6C34878D82A}">
                    <a16:rowId xmlns:a16="http://schemas.microsoft.com/office/drawing/2014/main" val="865701719"/>
                  </a:ext>
                </a:extLst>
              </a:tr>
              <a:tr h="328434">
                <a:tc>
                  <a:txBody>
                    <a:bodyPr/>
                    <a:lstStyle/>
                    <a:p>
                      <a:pPr algn="l" fontAlgn="b"/>
                      <a:r>
                        <a:rPr lang="en-US" sz="1200" u="none" strike="noStrike">
                          <a:effectLst/>
                        </a:rPr>
                        <a:t>Standard Error</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a:effectLst/>
                        </a:rPr>
                        <a:t>646.1795</a:t>
                      </a:r>
                      <a:endParaRPr lang="en-US" sz="1200" b="0" i="0" u="none" strike="noStrike">
                        <a:effectLst/>
                        <a:latin typeface="Calibri" panose="020F0502020204030204" pitchFamily="34" charset="0"/>
                      </a:endParaRPr>
                    </a:p>
                  </a:txBody>
                  <a:tcPr marL="6350" marR="6350" marT="6350" marB="0" anchor="b"/>
                </a:tc>
                <a:extLst>
                  <a:ext uri="{0D108BD9-81ED-4DB2-BD59-A6C34878D82A}">
                    <a16:rowId xmlns:a16="http://schemas.microsoft.com/office/drawing/2014/main" val="1754325724"/>
                  </a:ext>
                </a:extLst>
              </a:tr>
              <a:tr h="339028">
                <a:tc>
                  <a:txBody>
                    <a:bodyPr/>
                    <a:lstStyle/>
                    <a:p>
                      <a:pPr algn="l" fontAlgn="b"/>
                      <a:r>
                        <a:rPr lang="en-US" sz="1200" u="none" strike="noStrike">
                          <a:effectLst/>
                        </a:rPr>
                        <a:t>Observations</a:t>
                      </a:r>
                      <a:endParaRPr lang="en-US" sz="1200" b="0" i="0" u="none" strike="noStrike">
                        <a:effectLst/>
                        <a:latin typeface="Calibri" panose="020F0502020204030204" pitchFamily="34" charset="0"/>
                      </a:endParaRPr>
                    </a:p>
                  </a:txBody>
                  <a:tcPr marL="6350" marR="6350" marT="6350" marB="0" anchor="b"/>
                </a:tc>
                <a:tc>
                  <a:txBody>
                    <a:bodyPr/>
                    <a:lstStyle/>
                    <a:p>
                      <a:pPr algn="r" fontAlgn="b"/>
                      <a:r>
                        <a:rPr lang="en-US" sz="1200" u="none" strike="noStrike" dirty="0">
                          <a:effectLst/>
                        </a:rPr>
                        <a:t>20</a:t>
                      </a:r>
                      <a:endParaRPr lang="en-US" sz="1200" b="0" i="0" u="none" strike="noStrike" dirty="0">
                        <a:effectLst/>
                        <a:latin typeface="Calibri" panose="020F0502020204030204" pitchFamily="34" charset="0"/>
                      </a:endParaRPr>
                    </a:p>
                  </a:txBody>
                  <a:tcPr marL="6350" marR="6350" marT="6350" marB="0" anchor="b"/>
                </a:tc>
                <a:extLst>
                  <a:ext uri="{0D108BD9-81ED-4DB2-BD59-A6C34878D82A}">
                    <a16:rowId xmlns:a16="http://schemas.microsoft.com/office/drawing/2014/main" val="3506752946"/>
                  </a:ext>
                </a:extLst>
              </a:tr>
            </a:tbl>
          </a:graphicData>
        </a:graphic>
      </p:graphicFrame>
      <p:sp>
        <p:nvSpPr>
          <p:cNvPr id="4" name="Oval 3"/>
          <p:cNvSpPr/>
          <p:nvPr/>
        </p:nvSpPr>
        <p:spPr bwMode="auto">
          <a:xfrm>
            <a:off x="3497604" y="2206300"/>
            <a:ext cx="1030640" cy="308476"/>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6" name="Straight Arrow Connector 5"/>
          <p:cNvCxnSpPr>
            <a:cxnSpLocks/>
            <a:stCxn id="4" idx="4"/>
          </p:cNvCxnSpPr>
          <p:nvPr/>
        </p:nvCxnSpPr>
        <p:spPr bwMode="auto">
          <a:xfrm>
            <a:off x="4012924" y="2514776"/>
            <a:ext cx="515320" cy="275687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6" name="Oval 35"/>
          <p:cNvSpPr/>
          <p:nvPr/>
        </p:nvSpPr>
        <p:spPr bwMode="auto">
          <a:xfrm>
            <a:off x="8449591" y="4320381"/>
            <a:ext cx="993428" cy="39051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Oval 36"/>
          <p:cNvSpPr/>
          <p:nvPr/>
        </p:nvSpPr>
        <p:spPr bwMode="auto">
          <a:xfrm>
            <a:off x="8402381" y="5391787"/>
            <a:ext cx="993428" cy="43441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39" name="Straight Arrow Connector 38"/>
          <p:cNvCxnSpPr>
            <a:cxnSpLocks/>
            <a:stCxn id="36" idx="2"/>
          </p:cNvCxnSpPr>
          <p:nvPr/>
        </p:nvCxnSpPr>
        <p:spPr bwMode="auto">
          <a:xfrm flipH="1">
            <a:off x="3893127" y="4515638"/>
            <a:ext cx="4556464" cy="69793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cxnSpLocks/>
            <a:stCxn id="37" idx="2"/>
          </p:cNvCxnSpPr>
          <p:nvPr/>
        </p:nvCxnSpPr>
        <p:spPr bwMode="auto">
          <a:xfrm flipH="1" flipV="1">
            <a:off x="3826096" y="5595410"/>
            <a:ext cx="4576285" cy="1358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109DACF-C511-4FDE-BEF4-18B91A2C727C}"/>
                  </a:ext>
                </a:extLst>
              </p:cNvPr>
              <p:cNvSpPr txBox="1"/>
              <p:nvPr/>
            </p:nvSpPr>
            <p:spPr>
              <a:xfrm>
                <a:off x="1365712" y="5089620"/>
                <a:ext cx="3519169" cy="5260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𝑅</m:t>
                          </m:r>
                        </m:e>
                        <m:sup>
                          <m:r>
                            <a:rPr lang="en-US" b="0" i="1" smtClean="0">
                              <a:latin typeface="Cambria Math" panose="02040503050406030204" pitchFamily="18" charset="0"/>
                            </a:rPr>
                            <m:t>2</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𝑆𝑆𝑅</m:t>
                          </m:r>
                        </m:num>
                        <m:den>
                          <m:r>
                            <a:rPr lang="en-US" b="0" i="1" smtClean="0">
                              <a:latin typeface="Cambria Math" panose="02040503050406030204" pitchFamily="18" charset="0"/>
                            </a:rPr>
                            <m:t>𝑆𝑆𝑇</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48674530.5</m:t>
                          </m:r>
                        </m:num>
                        <m:den>
                          <m:r>
                            <a:rPr lang="en-US" b="0" i="1" smtClean="0">
                              <a:latin typeface="Cambria Math" panose="02040503050406030204" pitchFamily="18" charset="0"/>
                            </a:rPr>
                            <m:t>56190393.8</m:t>
                          </m:r>
                        </m:den>
                      </m:f>
                      <m:r>
                        <a:rPr lang="en-US" b="0" i="1" smtClean="0">
                          <a:latin typeface="Cambria Math" panose="02040503050406030204" pitchFamily="18" charset="0"/>
                        </a:rPr>
                        <m:t>=0.8662</m:t>
                      </m:r>
                    </m:oMath>
                  </m:oMathPara>
                </a14:m>
                <a:endParaRPr lang="en-US" dirty="0"/>
              </a:p>
            </p:txBody>
          </p:sp>
        </mc:Choice>
        <mc:Fallback xmlns="">
          <p:sp>
            <p:nvSpPr>
              <p:cNvPr id="2" name="TextBox 1">
                <a:extLst>
                  <a:ext uri="{FF2B5EF4-FFF2-40B4-BE49-F238E27FC236}">
                    <a16:creationId xmlns:a16="http://schemas.microsoft.com/office/drawing/2014/main" id="{E109DACF-C511-4FDE-BEF4-18B91A2C727C}"/>
                  </a:ext>
                </a:extLst>
              </p:cNvPr>
              <p:cNvSpPr txBox="1">
                <a:spLocks noRot="1" noChangeAspect="1" noMove="1" noResize="1" noEditPoints="1" noAdjustHandles="1" noChangeArrowheads="1" noChangeShapeType="1" noTextEdit="1"/>
              </p:cNvSpPr>
              <p:nvPr/>
            </p:nvSpPr>
            <p:spPr>
              <a:xfrm>
                <a:off x="1365712" y="5089620"/>
                <a:ext cx="3519169" cy="526041"/>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2DF11895-AD1A-4EA4-9874-90F4E5D6CC5A}"/>
                  </a:ext>
                </a:extLst>
              </p:cNvPr>
              <p:cNvSpPr txBox="1"/>
              <p:nvPr/>
            </p:nvSpPr>
            <p:spPr>
              <a:xfrm>
                <a:off x="6820692" y="957720"/>
                <a:ext cx="4873706" cy="8457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𝑅𝑀𝑆𝐸</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𝑆𝑆𝐸</m:t>
                              </m:r>
                            </m:num>
                            <m:den>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−2)</m:t>
                              </m:r>
                            </m:den>
                          </m:f>
                        </m:e>
                      </m:ra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7515863.32</m:t>
                              </m:r>
                            </m:num>
                            <m:den>
                              <m:r>
                                <a:rPr lang="en-US" b="0" i="1" smtClean="0">
                                  <a:latin typeface="Cambria Math" panose="02040503050406030204" pitchFamily="18" charset="0"/>
                                </a:rPr>
                                <m:t>18</m:t>
                              </m:r>
                            </m:den>
                          </m:f>
                        </m:e>
                      </m:rad>
                      <m:r>
                        <a:rPr lang="en-US" b="0" i="1" smtClean="0">
                          <a:latin typeface="Cambria Math" panose="02040503050406030204" pitchFamily="18" charset="0"/>
                        </a:rPr>
                        <m:t>=</m:t>
                      </m:r>
                      <m:r>
                        <a:rPr lang="en-US" i="1">
                          <a:latin typeface="Cambria Math" panose="02040503050406030204" pitchFamily="18" charset="0"/>
                        </a:rPr>
                        <m:t>646.1795</m:t>
                      </m:r>
                    </m:oMath>
                  </m:oMathPara>
                </a14:m>
                <a:endParaRPr lang="en-US" dirty="0"/>
              </a:p>
            </p:txBody>
          </p:sp>
        </mc:Choice>
        <mc:Fallback xmlns="">
          <p:sp>
            <p:nvSpPr>
              <p:cNvPr id="17" name="TextBox 16">
                <a:extLst>
                  <a:ext uri="{FF2B5EF4-FFF2-40B4-BE49-F238E27FC236}">
                    <a16:creationId xmlns:a16="http://schemas.microsoft.com/office/drawing/2014/main" id="{2DF11895-AD1A-4EA4-9874-90F4E5D6CC5A}"/>
                  </a:ext>
                </a:extLst>
              </p:cNvPr>
              <p:cNvSpPr txBox="1">
                <a:spLocks noRot="1" noChangeAspect="1" noMove="1" noResize="1" noEditPoints="1" noAdjustHandles="1" noChangeArrowheads="1" noChangeShapeType="1" noTextEdit="1"/>
              </p:cNvSpPr>
              <p:nvPr/>
            </p:nvSpPr>
            <p:spPr>
              <a:xfrm>
                <a:off x="6820692" y="957720"/>
                <a:ext cx="4873706" cy="845744"/>
              </a:xfrm>
              <a:prstGeom prst="rect">
                <a:avLst/>
              </a:prstGeom>
              <a:blipFill>
                <a:blip r:embed="rId3"/>
                <a:stretch>
                  <a:fillRect/>
                </a:stretch>
              </a:blipFill>
            </p:spPr>
            <p:txBody>
              <a:bodyPr/>
              <a:lstStyle/>
              <a:p>
                <a:r>
                  <a:rPr lang="en-IN">
                    <a:noFill/>
                  </a:rPr>
                  <a:t> </a:t>
                </a:r>
              </a:p>
            </p:txBody>
          </p:sp>
        </mc:Fallback>
      </mc:AlternateContent>
      <p:sp>
        <p:nvSpPr>
          <p:cNvPr id="30720" name="Oval 30719">
            <a:extLst>
              <a:ext uri="{FF2B5EF4-FFF2-40B4-BE49-F238E27FC236}">
                <a16:creationId xmlns:a16="http://schemas.microsoft.com/office/drawing/2014/main" id="{56A33EE3-A526-46B8-A8B2-09E5D4AB1639}"/>
              </a:ext>
            </a:extLst>
          </p:cNvPr>
          <p:cNvSpPr/>
          <p:nvPr/>
        </p:nvSpPr>
        <p:spPr>
          <a:xfrm>
            <a:off x="3375076" y="2781169"/>
            <a:ext cx="1062288" cy="483465"/>
          </a:xfrm>
          <a:prstGeom prst="ellipse">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57FD669-57C9-2C79-89B8-2D1DE00B722E}"/>
              </a:ext>
            </a:extLst>
          </p:cNvPr>
          <p:cNvSpPr txBox="1"/>
          <p:nvPr/>
        </p:nvSpPr>
        <p:spPr>
          <a:xfrm>
            <a:off x="1808502" y="5943443"/>
            <a:ext cx="4924163" cy="369332"/>
          </a:xfrm>
          <a:prstGeom prst="rect">
            <a:avLst/>
          </a:prstGeom>
          <a:solidFill>
            <a:schemeClr val="accent6">
              <a:lumMod val="60000"/>
              <a:lumOff val="40000"/>
            </a:schemeClr>
          </a:solidFill>
        </p:spPr>
        <p:txBody>
          <a:bodyPr wrap="square" rtlCol="0">
            <a:spAutoFit/>
          </a:bodyPr>
          <a:lstStyle/>
          <a:p>
            <a:r>
              <a:rPr lang="en-IN" dirty="0"/>
              <a:t>PBT = 639.22 + 0.069 Sales </a:t>
            </a:r>
            <a:r>
              <a:rPr lang="en-IN" dirty="0">
                <a:sym typeface="Wingdings" panose="05000000000000000000" pitchFamily="2" charset="2"/>
              </a:rPr>
              <a:t> UTI Data</a:t>
            </a:r>
            <a:endParaRPr lang="en-IN" dirty="0"/>
          </a:p>
        </p:txBody>
      </p:sp>
      <mc:AlternateContent xmlns:mc="http://schemas.openxmlformats.org/markup-compatibility/2006" xmlns:p14="http://schemas.microsoft.com/office/powerpoint/2010/main">
        <mc:Choice Requires="p14">
          <p:contentPart p14:bwMode="auto" r:id="rId4">
            <p14:nvContentPartPr>
              <p14:cNvPr id="9" name="Ink 8">
                <a:extLst>
                  <a:ext uri="{FF2B5EF4-FFF2-40B4-BE49-F238E27FC236}">
                    <a16:creationId xmlns:a16="http://schemas.microsoft.com/office/drawing/2014/main" id="{BA6A85C4-1E65-FADF-76E8-F6A633EE2738}"/>
                  </a:ext>
                </a:extLst>
              </p14:cNvPr>
              <p14:cNvContentPartPr/>
              <p14:nvPr/>
            </p14:nvContentPartPr>
            <p14:xfrm>
              <a:off x="1720800" y="1037160"/>
              <a:ext cx="10043640" cy="5715360"/>
            </p14:xfrm>
          </p:contentPart>
        </mc:Choice>
        <mc:Fallback xmlns="">
          <p:pic>
            <p:nvPicPr>
              <p:cNvPr id="9" name="Ink 8">
                <a:extLst>
                  <a:ext uri="{FF2B5EF4-FFF2-40B4-BE49-F238E27FC236}">
                    <a16:creationId xmlns:a16="http://schemas.microsoft.com/office/drawing/2014/main" id="{BA6A85C4-1E65-FADF-76E8-F6A633EE2738}"/>
                  </a:ext>
                </a:extLst>
              </p:cNvPr>
              <p:cNvPicPr/>
              <p:nvPr/>
            </p:nvPicPr>
            <p:blipFill>
              <a:blip r:embed="rId5"/>
              <a:stretch>
                <a:fillRect/>
              </a:stretch>
            </p:blipFill>
            <p:spPr>
              <a:xfrm>
                <a:off x="1711440" y="1027800"/>
                <a:ext cx="10062360" cy="5734080"/>
              </a:xfrm>
              <a:prstGeom prst="rect">
                <a:avLst/>
              </a:prstGeom>
            </p:spPr>
          </p:pic>
        </mc:Fallback>
      </mc:AlternateContent>
    </p:spTree>
    <p:extLst>
      <p:ext uri="{BB962C8B-B14F-4D97-AF65-F5344CB8AC3E}">
        <p14:creationId xmlns:p14="http://schemas.microsoft.com/office/powerpoint/2010/main" val="39576718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072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animBg="1"/>
      <p:bldP spid="22" grpId="0" animBg="1"/>
      <p:bldP spid="4" grpId="0" animBg="1"/>
      <p:bldP spid="36" grpId="0" animBg="1"/>
      <p:bldP spid="37" grpId="0" animBg="1"/>
      <p:bldP spid="2" grpId="0"/>
      <p:bldP spid="17" grpId="0"/>
      <p:bldP spid="3072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8AFA5-7094-4B63-9060-AAF30D51DF93}"/>
              </a:ext>
            </a:extLst>
          </p:cNvPr>
          <p:cNvSpPr>
            <a:spLocks noGrp="1"/>
          </p:cNvSpPr>
          <p:nvPr>
            <p:ph type="title"/>
          </p:nvPr>
        </p:nvSpPr>
        <p:spPr>
          <a:xfrm>
            <a:off x="2440525" y="306333"/>
            <a:ext cx="8911687" cy="1174124"/>
          </a:xfrm>
        </p:spPr>
        <p:txBody>
          <a:bodyPr/>
          <a:lstStyle/>
          <a:p>
            <a:r>
              <a:rPr lang="en-US" dirty="0"/>
              <a:t>SLR Assumptions</a:t>
            </a:r>
            <a:endParaRPr lang="en-IN"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E30DD7E-7F24-44A1-93ED-4FA817D2F29F}"/>
                  </a:ext>
                </a:extLst>
              </p:cNvPr>
              <p:cNvSpPr>
                <a:spLocks noGrp="1"/>
              </p:cNvSpPr>
              <p:nvPr>
                <p:ph idx="1"/>
              </p:nvPr>
            </p:nvSpPr>
            <p:spPr>
              <a:xfrm>
                <a:off x="2436812" y="2079171"/>
                <a:ext cx="8915400" cy="3167743"/>
              </a:xfrm>
            </p:spPr>
            <p:txBody>
              <a:bodyPr>
                <a:normAutofit/>
              </a:bodyPr>
              <a:lstStyle/>
              <a:p>
                <a:pPr>
                  <a:buFont typeface="Arial" pitchFamily="34" charset="0"/>
                  <a:buChar char="•"/>
                  <a:defRPr/>
                </a:pPr>
                <a:r>
                  <a:rPr lang="en-US" sz="2800" dirty="0">
                    <a:ea typeface="ＭＳ Ｐゴシック" pitchFamily="34" charset="-128"/>
                  </a:rPr>
                  <a:t>Main assumptions</a:t>
                </a:r>
              </a:p>
              <a:p>
                <a:pPr marL="800100" lvl="1" indent="-342900">
                  <a:buFont typeface="+mj-lt"/>
                  <a:buAutoNum type="arabicPeriod"/>
                  <a:defRPr/>
                </a:pPr>
                <a:r>
                  <a:rPr lang="en-US" sz="2400" dirty="0">
                    <a:ea typeface="ＭＳ Ｐゴシック" pitchFamily="34" charset="-128"/>
                  </a:rPr>
                  <a:t>Linear Assumption is correct</a:t>
                </a:r>
              </a:p>
              <a:p>
                <a:pPr marL="800100" lvl="1" indent="-342900">
                  <a:buFont typeface="+mj-lt"/>
                  <a:buAutoNum type="arabicPeriod"/>
                  <a:defRPr/>
                </a:pPr>
                <a:r>
                  <a:rPr lang="en-US" sz="2400" dirty="0">
                    <a:ea typeface="ＭＳ Ｐゴシック" pitchFamily="34" charset="-128"/>
                  </a:rPr>
                  <a:t>E[</a:t>
                </a:r>
                <a:r>
                  <a:rPr lang="el-GR" altLang="en-US" sz="2400" dirty="0">
                    <a:solidFill>
                      <a:srgbClr val="000000"/>
                    </a:solidFill>
                    <a:ea typeface="ＭＳ Ｐゴシック" charset="-128"/>
                  </a:rPr>
                  <a:t>ε</a:t>
                </a:r>
                <a:r>
                  <a:rPr lang="en-US" sz="2400" dirty="0">
                    <a:ea typeface="ＭＳ Ｐゴシック" pitchFamily="34" charset="-128"/>
                    <a:sym typeface="Symbol" pitchFamily="18" charset="2"/>
                  </a:rPr>
                  <a:t>|X</a:t>
                </a:r>
                <a:r>
                  <a:rPr lang="en-US" sz="2400" dirty="0">
                    <a:ea typeface="ＭＳ Ｐゴシック" pitchFamily="34" charset="-128"/>
                  </a:rPr>
                  <a:t>] = 0</a:t>
                </a:r>
                <a:endParaRPr lang="en-US" sz="2400" i="1" dirty="0">
                  <a:ea typeface="ＭＳ Ｐゴシック" pitchFamily="34" charset="-128"/>
                </a:endParaRPr>
              </a:p>
              <a:p>
                <a:pPr marL="800100" lvl="1" indent="-342900">
                  <a:buFont typeface="+mj-lt"/>
                  <a:buAutoNum type="arabicPeriod"/>
                  <a:defRPr/>
                </a:pPr>
                <a:r>
                  <a:rPr lang="en-US" sz="2400" dirty="0">
                    <a:ea typeface="ＭＳ Ｐゴシック" pitchFamily="34" charset="-128"/>
                  </a:rPr>
                  <a:t>Homoskedasticity: </a:t>
                </a:r>
                <a:r>
                  <a:rPr lang="en-US" altLang="en-US" sz="2400" dirty="0">
                    <a:solidFill>
                      <a:srgbClr val="000000"/>
                    </a:solidFill>
                    <a:ea typeface="ＭＳ Ｐゴシック" charset="-128"/>
                    <a:sym typeface="Symbol" charset="2"/>
                  </a:rPr>
                  <a:t>Var[</a:t>
                </a:r>
                <a:r>
                  <a:rPr lang="el-GR" altLang="en-US" sz="2400" dirty="0">
                    <a:solidFill>
                      <a:srgbClr val="000000"/>
                    </a:solidFill>
                    <a:ea typeface="ＭＳ Ｐゴシック" charset="-128"/>
                  </a:rPr>
                  <a:t>ε</a:t>
                </a:r>
                <a:r>
                  <a:rPr lang="en-US" altLang="en-US" sz="2400" dirty="0">
                    <a:solidFill>
                      <a:srgbClr val="000000"/>
                    </a:solidFill>
                    <a:ea typeface="ＭＳ Ｐゴシック" charset="-128"/>
                  </a:rPr>
                  <a:t>|X]</a:t>
                </a:r>
                <a:r>
                  <a:rPr lang="en-US" altLang="en-US" sz="2400" dirty="0">
                    <a:solidFill>
                      <a:srgbClr val="000000"/>
                    </a:solidFill>
                    <a:ea typeface="ＭＳ Ｐゴシック" charset="-128"/>
                    <a:sym typeface="Symbol" charset="2"/>
                  </a:rPr>
                  <a:t>= </a:t>
                </a:r>
                <a:r>
                  <a:rPr lang="el-GR" altLang="en-US" sz="2400" dirty="0">
                    <a:solidFill>
                      <a:srgbClr val="000000"/>
                    </a:solidFill>
                    <a:ea typeface="ＭＳ Ｐゴシック" charset="-128"/>
                    <a:sym typeface="Symbol" charset="2"/>
                  </a:rPr>
                  <a:t>σ</a:t>
                </a:r>
                <a:r>
                  <a:rPr lang="el-GR" altLang="en-US" sz="2400" baseline="-25000" dirty="0">
                    <a:solidFill>
                      <a:srgbClr val="000000"/>
                    </a:solidFill>
                    <a:ea typeface="ＭＳ Ｐゴシック" charset="-128"/>
                  </a:rPr>
                  <a:t>ε</a:t>
                </a:r>
                <a:r>
                  <a:rPr lang="en-US" altLang="en-US" sz="2400" baseline="30000" dirty="0">
                    <a:solidFill>
                      <a:srgbClr val="000000"/>
                    </a:solidFill>
                    <a:ea typeface="ＭＳ Ｐゴシック" charset="-128"/>
                    <a:sym typeface="Symbol" charset="2"/>
                  </a:rPr>
                  <a:t>2</a:t>
                </a:r>
                <a:endParaRPr lang="en-US" sz="2400" i="1" dirty="0">
                  <a:ea typeface="ＭＳ Ｐゴシック" pitchFamily="34" charset="-128"/>
                </a:endParaRPr>
              </a:p>
              <a:p>
                <a:pPr marL="800100" lvl="1" indent="-342900">
                  <a:buFont typeface="+mj-lt"/>
                  <a:buAutoNum type="arabicPeriod"/>
                  <a:defRPr/>
                </a:pPr>
                <a:r>
                  <a:rPr lang="en-US" sz="2400" dirty="0">
                    <a:ea typeface="ＭＳ Ｐゴシック" pitchFamily="34" charset="-128"/>
                  </a:rPr>
                  <a:t>[</a:t>
                </a:r>
                <a:r>
                  <a:rPr lang="en-US" altLang="en-US" sz="2400" dirty="0" err="1">
                    <a:solidFill>
                      <a:srgbClr val="000000"/>
                    </a:solidFill>
                    <a:ea typeface="ＭＳ Ｐゴシック" charset="-128"/>
                    <a:sym typeface="Symbol" charset="2"/>
                  </a:rPr>
                  <a:t>Corr</a:t>
                </a:r>
                <a:r>
                  <a:rPr lang="en-US" altLang="en-US" sz="2400" dirty="0">
                    <a:solidFill>
                      <a:srgbClr val="000000"/>
                    </a:solidFill>
                    <a:ea typeface="ＭＳ Ｐゴシック" charset="-128"/>
                    <a:sym typeface="Symbol" charset="2"/>
                  </a:rPr>
                  <a:t>[</a:t>
                </a:r>
                <a:r>
                  <a:rPr lang="el-GR" altLang="en-US" sz="2400" dirty="0">
                    <a:solidFill>
                      <a:srgbClr val="000000"/>
                    </a:solidFill>
                    <a:ea typeface="ＭＳ Ｐゴシック" charset="-128"/>
                  </a:rPr>
                  <a:t>ε</a:t>
                </a:r>
                <a:r>
                  <a:rPr lang="en-US" altLang="en-US" sz="2400" baseline="-25000" dirty="0">
                    <a:solidFill>
                      <a:srgbClr val="000000"/>
                    </a:solidFill>
                    <a:ea typeface="ＭＳ Ｐゴシック" charset="-128"/>
                    <a:sym typeface="Symbol" charset="2"/>
                  </a:rPr>
                  <a:t>i</a:t>
                </a:r>
                <a:r>
                  <a:rPr lang="en-US" altLang="en-US" sz="2400" dirty="0">
                    <a:solidFill>
                      <a:srgbClr val="000000"/>
                    </a:solidFill>
                    <a:ea typeface="ＭＳ Ｐゴシック" charset="-128"/>
                    <a:sym typeface="Symbol" charset="2"/>
                  </a:rPr>
                  <a:t>,</a:t>
                </a:r>
                <a:r>
                  <a:rPr lang="el-GR" altLang="en-US" sz="2400" dirty="0">
                    <a:solidFill>
                      <a:srgbClr val="000000"/>
                    </a:solidFill>
                    <a:ea typeface="ＭＳ Ｐゴシック" charset="-128"/>
                  </a:rPr>
                  <a:t> ε</a:t>
                </a:r>
                <a:r>
                  <a:rPr lang="en-US" altLang="en-US" sz="2400" baseline="-25000" dirty="0">
                    <a:solidFill>
                      <a:srgbClr val="000000"/>
                    </a:solidFill>
                    <a:ea typeface="ＭＳ Ｐゴシック" charset="-128"/>
                    <a:sym typeface="Symbol" charset="2"/>
                  </a:rPr>
                  <a:t>j</a:t>
                </a:r>
                <a:r>
                  <a:rPr lang="en-US" altLang="en-US" sz="2400" dirty="0">
                    <a:solidFill>
                      <a:srgbClr val="000000"/>
                    </a:solidFill>
                    <a:ea typeface="ＭＳ Ｐゴシック" charset="-128"/>
                    <a:sym typeface="Symbol" charset="2"/>
                  </a:rPr>
                  <a:t>] = 0 </a:t>
                </a:r>
                <a:r>
                  <a:rPr lang="en-US" sz="2400" dirty="0">
                    <a:ea typeface="ＭＳ Ｐゴシック" pitchFamily="34" charset="-128"/>
                  </a:rPr>
                  <a:t>for all i</a:t>
                </a:r>
                <a14:m>
                  <m:oMath xmlns:m="http://schemas.openxmlformats.org/officeDocument/2006/math">
                    <m:r>
                      <a:rPr lang="en-US" sz="2400" i="1" smtClean="0">
                        <a:latin typeface="Cambria Math" panose="02040503050406030204" pitchFamily="18" charset="0"/>
                        <a:ea typeface="Cambria Math" charset="0"/>
                        <a:cs typeface="Cambria Math" charset="0"/>
                      </a:rPr>
                      <m:t>≠</m:t>
                    </m:r>
                  </m:oMath>
                </a14:m>
                <a:r>
                  <a:rPr lang="en-US" sz="2400" dirty="0">
                    <a:ea typeface="ＭＳ Ｐゴシック" pitchFamily="34" charset="-128"/>
                  </a:rPr>
                  <a:t>j</a:t>
                </a:r>
              </a:p>
              <a:p>
                <a:pPr marL="800100" lvl="1" indent="-342900">
                  <a:buFont typeface="+mj-lt"/>
                  <a:buAutoNum type="arabicPeriod"/>
                  <a:defRPr/>
                </a:pPr>
                <a:r>
                  <a:rPr lang="en-US" sz="2400" dirty="0">
                    <a:ea typeface="ＭＳ Ｐゴシック" pitchFamily="34" charset="-128"/>
                  </a:rPr>
                  <a:t>Normality of errors: </a:t>
                </a:r>
                <a:r>
                  <a:rPr lang="el-GR" altLang="en-US" sz="2400" dirty="0">
                    <a:solidFill>
                      <a:srgbClr val="000000"/>
                    </a:solidFill>
                    <a:ea typeface="ＭＳ Ｐゴシック" charset="-128"/>
                  </a:rPr>
                  <a:t>ε</a:t>
                </a:r>
                <a:r>
                  <a:rPr lang="en-US" sz="2400" dirty="0">
                    <a:ea typeface="ＭＳ Ｐゴシック" pitchFamily="34" charset="-128"/>
                    <a:sym typeface="Symbol" pitchFamily="18" charset="2"/>
                  </a:rPr>
                  <a:t>|X</a:t>
                </a:r>
                <a:r>
                  <a:rPr lang="en-US" sz="2400" dirty="0">
                    <a:ea typeface="ＭＳ Ｐゴシック" pitchFamily="34" charset="-128"/>
                  </a:rPr>
                  <a:t> ~ N(0, </a:t>
                </a:r>
                <a:r>
                  <a:rPr lang="el-GR" altLang="en-US" sz="2400" dirty="0">
                    <a:solidFill>
                      <a:srgbClr val="000000"/>
                    </a:solidFill>
                    <a:ea typeface="ＭＳ Ｐゴシック" charset="-128"/>
                    <a:sym typeface="Symbol" charset="2"/>
                  </a:rPr>
                  <a:t>σ</a:t>
                </a:r>
                <a:r>
                  <a:rPr lang="el-GR" altLang="en-US" sz="2400" baseline="-25000" dirty="0">
                    <a:solidFill>
                      <a:srgbClr val="000000"/>
                    </a:solidFill>
                    <a:ea typeface="ＭＳ Ｐゴシック" charset="-128"/>
                  </a:rPr>
                  <a:t>ε</a:t>
                </a:r>
                <a:r>
                  <a:rPr lang="en-US" altLang="en-US" sz="2400" baseline="30000" dirty="0">
                    <a:solidFill>
                      <a:srgbClr val="000000"/>
                    </a:solidFill>
                    <a:ea typeface="ＭＳ Ｐゴシック" charset="-128"/>
                    <a:sym typeface="Symbol" charset="2"/>
                  </a:rPr>
                  <a:t>2</a:t>
                </a:r>
                <a:r>
                  <a:rPr lang="en-US" sz="2400" dirty="0">
                    <a:ea typeface="ＭＳ Ｐゴシック" pitchFamily="34" charset="-128"/>
                  </a:rPr>
                  <a:t>)</a:t>
                </a:r>
              </a:p>
              <a:p>
                <a:pPr>
                  <a:buFont typeface="Arial" pitchFamily="34" charset="0"/>
                  <a:buChar char="•"/>
                  <a:defRPr/>
                </a:pPr>
                <a:endParaRPr lang="en-US" sz="2400" dirty="0">
                  <a:ea typeface="ＭＳ Ｐゴシック" pitchFamily="34" charset="-128"/>
                </a:endParaRPr>
              </a:p>
              <a:p>
                <a:endParaRPr lang="en-IN" dirty="0"/>
              </a:p>
            </p:txBody>
          </p:sp>
        </mc:Choice>
        <mc:Fallback xmlns="">
          <p:sp>
            <p:nvSpPr>
              <p:cNvPr id="3" name="Content Placeholder 2">
                <a:extLst>
                  <a:ext uri="{FF2B5EF4-FFF2-40B4-BE49-F238E27FC236}">
                    <a16:creationId xmlns:a16="http://schemas.microsoft.com/office/drawing/2014/main" id="{BE30DD7E-7F24-44A1-93ED-4FA817D2F29F}"/>
                  </a:ext>
                </a:extLst>
              </p:cNvPr>
              <p:cNvSpPr>
                <a:spLocks noGrp="1" noRot="1" noChangeAspect="1" noMove="1" noResize="1" noEditPoints="1" noAdjustHandles="1" noChangeArrowheads="1" noChangeShapeType="1" noTextEdit="1"/>
              </p:cNvSpPr>
              <p:nvPr>
                <p:ph idx="1"/>
              </p:nvPr>
            </p:nvSpPr>
            <p:spPr>
              <a:xfrm>
                <a:off x="2436812" y="2079171"/>
                <a:ext cx="8915400" cy="3167743"/>
              </a:xfrm>
              <a:blipFill>
                <a:blip r:embed="rId2"/>
                <a:stretch>
                  <a:fillRect l="-1231" t="-1923"/>
                </a:stretch>
              </a:blipFill>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C5A20605-7D22-EDBF-28BA-C75F42DF7EF4}"/>
                  </a:ext>
                </a:extLst>
              </p14:cNvPr>
              <p14:cNvContentPartPr/>
              <p14:nvPr/>
            </p14:nvContentPartPr>
            <p14:xfrm>
              <a:off x="1929600" y="924480"/>
              <a:ext cx="6765840" cy="4462920"/>
            </p14:xfrm>
          </p:contentPart>
        </mc:Choice>
        <mc:Fallback xmlns="">
          <p:pic>
            <p:nvPicPr>
              <p:cNvPr id="4" name="Ink 3">
                <a:extLst>
                  <a:ext uri="{FF2B5EF4-FFF2-40B4-BE49-F238E27FC236}">
                    <a16:creationId xmlns:a16="http://schemas.microsoft.com/office/drawing/2014/main" id="{C5A20605-7D22-EDBF-28BA-C75F42DF7EF4}"/>
                  </a:ext>
                </a:extLst>
              </p:cNvPr>
              <p:cNvPicPr/>
              <p:nvPr/>
            </p:nvPicPr>
            <p:blipFill>
              <a:blip r:embed="rId4"/>
              <a:stretch>
                <a:fillRect/>
              </a:stretch>
            </p:blipFill>
            <p:spPr>
              <a:xfrm>
                <a:off x="1920240" y="915120"/>
                <a:ext cx="6784560" cy="4481640"/>
              </a:xfrm>
              <a:prstGeom prst="rect">
                <a:avLst/>
              </a:prstGeom>
            </p:spPr>
          </p:pic>
        </mc:Fallback>
      </mc:AlternateContent>
    </p:spTree>
    <p:extLst>
      <p:ext uri="{BB962C8B-B14F-4D97-AF65-F5344CB8AC3E}">
        <p14:creationId xmlns:p14="http://schemas.microsoft.com/office/powerpoint/2010/main" val="35444821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a:t>Questions?</a:t>
            </a:r>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317682826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1181</TotalTime>
  <Words>1676</Words>
  <Application>Microsoft Office PowerPoint</Application>
  <PresentationFormat>Widescreen</PresentationFormat>
  <Paragraphs>297</Paragraphs>
  <Slides>26</Slides>
  <Notes>8</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3</vt:i4>
      </vt:variant>
      <vt:variant>
        <vt:lpstr>Slide Titles</vt:lpstr>
      </vt:variant>
      <vt:variant>
        <vt:i4>26</vt:i4>
      </vt:variant>
    </vt:vector>
  </HeadingPairs>
  <TitlesOfParts>
    <vt:vector size="37" baseType="lpstr">
      <vt:lpstr>ＭＳ Ｐゴシック</vt:lpstr>
      <vt:lpstr>Arial</vt:lpstr>
      <vt:lpstr>Calibri</vt:lpstr>
      <vt:lpstr>Cambria Math</vt:lpstr>
      <vt:lpstr>Century Gothic</vt:lpstr>
      <vt:lpstr>Wingdings</vt:lpstr>
      <vt:lpstr>Wingdings 3</vt:lpstr>
      <vt:lpstr>Wisp</vt:lpstr>
      <vt:lpstr>Microsoft Equation</vt:lpstr>
      <vt:lpstr>Microsoft Equation 3.0</vt:lpstr>
      <vt:lpstr>Equation</vt:lpstr>
      <vt:lpstr>Session 3</vt:lpstr>
      <vt:lpstr>Managerial Decisions</vt:lpstr>
      <vt:lpstr>Example: House Prices Vs. Living Area</vt:lpstr>
      <vt:lpstr>Scatter Plots</vt:lpstr>
      <vt:lpstr>Covariance and Correlation</vt:lpstr>
      <vt:lpstr>Covariance</vt:lpstr>
      <vt:lpstr>Portfolio Management</vt:lpstr>
      <vt:lpstr>Correlation</vt:lpstr>
      <vt:lpstr>Hypothesis Test - Correlation</vt:lpstr>
      <vt:lpstr>Hypothesis Test - Correlation</vt:lpstr>
      <vt:lpstr>Example</vt:lpstr>
      <vt:lpstr>Regression Analysis</vt:lpstr>
      <vt:lpstr>Learning Objectives</vt:lpstr>
      <vt:lpstr>Linear Fit: Beyond Correlation</vt:lpstr>
      <vt:lpstr>PowerPoint Presentation</vt:lpstr>
      <vt:lpstr>PowerPoint Presentation</vt:lpstr>
      <vt:lpstr>Choosing the Right Line</vt:lpstr>
      <vt:lpstr>Normal Equations</vt:lpstr>
      <vt:lpstr>Ordinary Least Squares</vt:lpstr>
      <vt:lpstr>How Good is the Model Fit?</vt:lpstr>
      <vt:lpstr>How Good is the Model Fit?</vt:lpstr>
      <vt:lpstr>PowerPoint Presentation</vt:lpstr>
      <vt:lpstr>PowerPoint Presentation</vt:lpstr>
      <vt:lpstr>Obtaining Model Fit from Excel Output</vt:lpstr>
      <vt:lpstr>SLR Assumptions</vt:lpstr>
      <vt:lpstr>Questions?</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Vishnuprasad Nagadevara</dc:creator>
  <cp:lastModifiedBy>Vishnuprasad Nagadevara</cp:lastModifiedBy>
  <cp:revision>49</cp:revision>
  <dcterms:created xsi:type="dcterms:W3CDTF">2018-05-04T08:27:59Z</dcterms:created>
  <dcterms:modified xsi:type="dcterms:W3CDTF">2025-05-10T16:12:26Z</dcterms:modified>
</cp:coreProperties>
</file>