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1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16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106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24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37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869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87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21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2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17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346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E9930-6E8F-43B4-993D-DBD61ED45AE7}" type="datetimeFigureOut">
              <a:rPr lang="en-IN" smtClean="0"/>
              <a:t>04-07-2021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AC059-3A5C-4BAE-BFD8-555E09E2A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00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658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LAP-IT 03</dc:creator>
  <cp:lastModifiedBy>LAP-IT 03</cp:lastModifiedBy>
  <cp:revision>5</cp:revision>
  <dcterms:created xsi:type="dcterms:W3CDTF">2021-06-14T01:57:31Z</dcterms:created>
  <dcterms:modified xsi:type="dcterms:W3CDTF">2021-07-04T07:04:41Z</dcterms:modified>
</cp:coreProperties>
</file>