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sldIdLst>
    <p:sldId id="263" r:id="rId2"/>
    <p:sldId id="363" r:id="rId3"/>
    <p:sldId id="379" r:id="rId4"/>
    <p:sldId id="380" r:id="rId5"/>
    <p:sldId id="387" r:id="rId6"/>
    <p:sldId id="388" r:id="rId7"/>
    <p:sldId id="381" r:id="rId8"/>
    <p:sldId id="389" r:id="rId9"/>
    <p:sldId id="333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97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323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54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29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285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66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23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4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322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39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21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77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18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639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2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37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88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80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292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Times New Roman" pitchFamily="18" charset="0"/>
          <a:ea typeface="+mj-ea"/>
          <a:cs typeface="Times New Roman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1586" y="1698734"/>
            <a:ext cx="4836739" cy="932878"/>
          </a:xfrm>
        </p:spPr>
        <p:txBody>
          <a:bodyPr>
            <a:normAutofit/>
          </a:bodyPr>
          <a:lstStyle/>
          <a:p>
            <a:r>
              <a:rPr lang="en-US" dirty="0"/>
              <a:t>Sequoia Airlines</a:t>
            </a:r>
            <a:endParaRPr lang="en-IN" sz="2000" dirty="0">
              <a:latin typeface="Garamond" panose="020204040303010108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Garamond" panose="02020404030301010803" pitchFamily="18" charset="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938" y="65772"/>
            <a:ext cx="7361176" cy="525065"/>
          </a:xfrm>
        </p:spPr>
        <p:txBody>
          <a:bodyPr>
            <a:normAutofit fontScale="90000"/>
          </a:bodyPr>
          <a:lstStyle/>
          <a:p>
            <a:r>
              <a:rPr lang="en-US" dirty="0"/>
              <a:t>Sequoia Airlines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7514" y="864682"/>
            <a:ext cx="7339595" cy="41679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Sequoia Airlines is a well-established regional airline serving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California</a:t>
            </a:r>
            <a:r>
              <a:rPr lang="en-US" dirty="0"/>
              <a:t>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Nevada</a:t>
            </a:r>
            <a:r>
              <a:rPr lang="en-US" dirty="0"/>
              <a:t>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Arizona</a:t>
            </a:r>
            <a:r>
              <a:rPr lang="en-US" dirty="0"/>
              <a:t>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Utah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Sequoia </a:t>
            </a:r>
            <a:r>
              <a:rPr lang="en-US" dirty="0"/>
              <a:t>competes </a:t>
            </a:r>
            <a:r>
              <a:rPr lang="en-US" dirty="0" smtClean="0"/>
              <a:t>on the basis of: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</a:t>
            </a:r>
            <a:r>
              <a:rPr lang="en-US" dirty="0" smtClean="0"/>
              <a:t>rice</a:t>
            </a:r>
            <a:r>
              <a:rPr lang="en-US" dirty="0"/>
              <a:t>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/>
              <a:t>F</a:t>
            </a:r>
            <a:r>
              <a:rPr lang="en-US" dirty="0" smtClean="0"/>
              <a:t>requency </a:t>
            </a:r>
            <a:r>
              <a:rPr lang="en-US" dirty="0"/>
              <a:t>of flight service,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/>
              <a:t>A</a:t>
            </a:r>
            <a:r>
              <a:rPr lang="en-US" dirty="0" smtClean="0"/>
              <a:t>bility </a:t>
            </a:r>
            <a:r>
              <a:rPr lang="en-US" dirty="0"/>
              <a:t>to meet schedules,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/>
              <a:t>B</a:t>
            </a:r>
            <a:r>
              <a:rPr lang="en-US" dirty="0" smtClean="0"/>
              <a:t>aggage </a:t>
            </a:r>
            <a:r>
              <a:rPr lang="en-US" dirty="0"/>
              <a:t>handling,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Service delivery through </a:t>
            </a:r>
            <a:r>
              <a:rPr lang="en-US" dirty="0"/>
              <a:t>f</a:t>
            </a:r>
            <a:r>
              <a:rPr lang="en-US" dirty="0" smtClean="0"/>
              <a:t>light </a:t>
            </a:r>
            <a:r>
              <a:rPr lang="en-US" dirty="0"/>
              <a:t>attendants 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421C-741D-4C60-AF60-27C181E81D7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32162" y="977662"/>
            <a:ext cx="7375573" cy="3686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/>
              <a:t>Maintaining its flight-attendant staff at desired levels has been difficult in the past, however, and many times, it has had to ask flight attendants to work overtime because of worker shortages.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has resulted in: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Excessive </a:t>
            </a:r>
            <a:r>
              <a:rPr lang="en-US" dirty="0"/>
              <a:t>personnel costs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Morale </a:t>
            </a:r>
            <a:r>
              <a:rPr lang="en-US" dirty="0"/>
              <a:t>problems among the attendants.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Turnover </a:t>
            </a:r>
            <a:r>
              <a:rPr lang="en-US" dirty="0"/>
              <a:t>rate </a:t>
            </a:r>
            <a:r>
              <a:rPr lang="en-US" dirty="0" smtClean="0"/>
              <a:t>is higher-than-industry-average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Experienced </a:t>
            </a:r>
            <a:r>
              <a:rPr lang="en-US" dirty="0"/>
              <a:t>attendants being hired away by </a:t>
            </a:r>
            <a:r>
              <a:rPr lang="en-US" dirty="0" smtClean="0"/>
              <a:t>competitors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90938" y="65772"/>
            <a:ext cx="7361176" cy="525065"/>
          </a:xfrm>
        </p:spPr>
        <p:txBody>
          <a:bodyPr>
            <a:normAutofit fontScale="90000"/>
          </a:bodyPr>
          <a:lstStyle/>
          <a:p>
            <a:r>
              <a:rPr lang="en-US" dirty="0"/>
              <a:t>Sequoia Airlines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9186246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9681" y="896876"/>
            <a:ext cx="7560557" cy="41563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Data analysis was performed on the 6-month </a:t>
            </a:r>
            <a:r>
              <a:rPr lang="en-US" dirty="0"/>
              <a:t>data </a:t>
            </a:r>
            <a:r>
              <a:rPr lang="en-US" dirty="0" smtClean="0"/>
              <a:t>of flight attendants hiring and firing for the upcoming time period.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0938" y="65772"/>
            <a:ext cx="7361176" cy="525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smtClean="0"/>
              <a:t>Sequoia Airlines</a:t>
            </a:r>
            <a:endParaRPr lang="en-US" i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717677"/>
              </p:ext>
            </p:extLst>
          </p:nvPr>
        </p:nvGraphicFramePr>
        <p:xfrm>
          <a:off x="2908203" y="2014949"/>
          <a:ext cx="2866954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773"/>
                <a:gridCol w="2028181"/>
              </a:tblGrid>
              <a:tr h="1765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 (attendant hours)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65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July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65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97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653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October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97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November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972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December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30979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9681" y="896876"/>
            <a:ext cx="7560557" cy="41563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Sequoia’s </a:t>
            </a:r>
            <a:r>
              <a:rPr lang="en-US" sz="1400" dirty="0"/>
              <a:t>training program for new personnel requires an entire month of classroom preparation before they are assigned to regular flight service. As junior flight attendants, they remain on probationary status for 1 additional month. </a:t>
            </a:r>
            <a:endParaRPr lang="en-US" sz="14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0938" y="65772"/>
            <a:ext cx="7361176" cy="525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smtClean="0"/>
              <a:t>Sequoia Airlines</a:t>
            </a:r>
            <a:endParaRPr 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43" y="2032677"/>
            <a:ext cx="5062307" cy="29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4005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9681" y="896876"/>
            <a:ext cx="7560557" cy="41563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During the training period, each new employee is paid $750.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Junior </a:t>
            </a:r>
            <a:r>
              <a:rPr lang="en-US" sz="1400" dirty="0"/>
              <a:t>flight attendant </a:t>
            </a:r>
            <a:r>
              <a:rPr lang="en-US" sz="1400" dirty="0" smtClean="0"/>
              <a:t>works </a:t>
            </a:r>
            <a:r>
              <a:rPr lang="en-US" sz="1400" dirty="0"/>
              <a:t>an average of 140 hours per month and is paid a salary of $1,050 during the probationary period.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Experienced </a:t>
            </a:r>
            <a:r>
              <a:rPr lang="en-US" sz="1400" dirty="0"/>
              <a:t>flight attendants works an average of </a:t>
            </a:r>
            <a:r>
              <a:rPr lang="en-US" sz="1400" dirty="0" smtClean="0"/>
              <a:t>125 hours per month </a:t>
            </a:r>
            <a:r>
              <a:rPr lang="en-US" sz="1400" dirty="0"/>
              <a:t>and is paid a salary of </a:t>
            </a:r>
            <a:r>
              <a:rPr lang="en-US" sz="1400" dirty="0" smtClean="0"/>
              <a:t>$</a:t>
            </a:r>
            <a:r>
              <a:rPr lang="en-US" sz="1400" dirty="0"/>
              <a:t>1,400 per </a:t>
            </a:r>
            <a:r>
              <a:rPr lang="en-US" sz="1400" dirty="0" smtClean="0"/>
              <a:t>month. 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Each </a:t>
            </a:r>
            <a:r>
              <a:rPr lang="en-US" sz="1400" dirty="0"/>
              <a:t>instructor receives a salary of $1,500 per month. </a:t>
            </a:r>
            <a:endParaRPr lang="en-US" sz="14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0938" y="65772"/>
            <a:ext cx="7361176" cy="525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dirty="0" smtClean="0"/>
              <a:t>Sequoia Airlines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5191449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3434" y="849085"/>
            <a:ext cx="7423054" cy="36004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There are at most 5 trainees per instructor.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Instructors not needed in a particular month (i.e., surplus) may be used as flight attendants.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The proportion of junior flight attendant hours not exceed 25 percent of any month’s total (i.e., junior plus experienced) attendant hours</a:t>
            </a:r>
            <a:r>
              <a:rPr lang="en-US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In May, Sequoia hired 10 new employees to enter the training program,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In June, it </a:t>
            </a:r>
            <a:r>
              <a:rPr lang="en-US" sz="1400" dirty="0"/>
              <a:t>hired 10 more.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At </a:t>
            </a:r>
            <a:r>
              <a:rPr lang="en-US" sz="1400" dirty="0"/>
              <a:t>the beginning of June, there were 120 experienced flight attendants and </a:t>
            </a:r>
            <a:r>
              <a:rPr lang="en-US" sz="1400" dirty="0" smtClean="0"/>
              <a:t>6 </a:t>
            </a:r>
            <a:r>
              <a:rPr lang="en-US" sz="1400" dirty="0"/>
              <a:t>instructors on Sequoia’s staff.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90938" y="65772"/>
            <a:ext cx="7361176" cy="525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dirty="0" smtClean="0"/>
              <a:t>Sequoia Airlines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1547300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3434" y="849085"/>
            <a:ext cx="7423054" cy="36004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For the forecast period (i.e., July–December), determine the number of new trainees who must be hired at the beginning of each month so that total personnel costs for the flight-attendant staff and training program are </a:t>
            </a:r>
            <a:r>
              <a:rPr lang="en-US" sz="1400" dirty="0" smtClean="0"/>
              <a:t>minimized? 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How </a:t>
            </a:r>
            <a:r>
              <a:rPr lang="en-US" sz="1400" dirty="0"/>
              <a:t>would you deal with </a:t>
            </a:r>
            <a:r>
              <a:rPr lang="en-US" sz="1400" dirty="0" smtClean="0"/>
              <a:t>the problem? </a:t>
            </a:r>
            <a:endParaRPr lang="en-US" sz="1400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90938" y="65772"/>
            <a:ext cx="7361176" cy="525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dirty="0" smtClean="0"/>
              <a:t>Sequoia Airlines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9933758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1885950"/>
            <a:ext cx="7772400" cy="268605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7200" b="1" dirty="0" smtClean="0">
                <a:solidFill>
                  <a:schemeClr val="tx2"/>
                </a:solidFill>
                <a:ea typeface="+mj-ea"/>
              </a:rPr>
              <a:t>      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2359</TotalTime>
  <Words>411</Words>
  <Application>Microsoft Office PowerPoint</Application>
  <PresentationFormat>On-screen Show (16:9)</PresentationFormat>
  <Paragraphs>60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Garamond</vt:lpstr>
      <vt:lpstr>Times New Roman</vt:lpstr>
      <vt:lpstr>Wingdings 3</vt:lpstr>
      <vt:lpstr>Wisp</vt:lpstr>
      <vt:lpstr>Sequoia Airlines</vt:lpstr>
      <vt:lpstr>Sequoia Airlines</vt:lpstr>
      <vt:lpstr>Sequoia Airlines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Barilla SpA</dc:title>
  <dc:creator>peeyush pandey</dc:creator>
  <cp:lastModifiedBy>Microsoft account</cp:lastModifiedBy>
  <cp:revision>158</cp:revision>
  <dcterms:modified xsi:type="dcterms:W3CDTF">2022-04-25T14:20:38Z</dcterms:modified>
</cp:coreProperties>
</file>