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2" r:id="rId1"/>
    <p:sldMasterId id="2147483784" r:id="rId2"/>
    <p:sldMasterId id="2147483796" r:id="rId3"/>
    <p:sldMasterId id="2147483808" r:id="rId4"/>
  </p:sldMasterIdLst>
  <p:notesMasterIdLst>
    <p:notesMasterId r:id="rId102"/>
  </p:notesMasterIdLst>
  <p:sldIdLst>
    <p:sldId id="1906" r:id="rId5"/>
    <p:sldId id="378" r:id="rId6"/>
    <p:sldId id="379" r:id="rId7"/>
    <p:sldId id="380" r:id="rId8"/>
    <p:sldId id="2378" r:id="rId9"/>
    <p:sldId id="306" r:id="rId10"/>
    <p:sldId id="305" r:id="rId11"/>
    <p:sldId id="2379" r:id="rId12"/>
    <p:sldId id="2382" r:id="rId13"/>
    <p:sldId id="269" r:id="rId14"/>
    <p:sldId id="270" r:id="rId15"/>
    <p:sldId id="287" r:id="rId16"/>
    <p:sldId id="289" r:id="rId17"/>
    <p:sldId id="256" r:id="rId18"/>
    <p:sldId id="2365" r:id="rId19"/>
    <p:sldId id="2366" r:id="rId20"/>
    <p:sldId id="2367" r:id="rId21"/>
    <p:sldId id="2368" r:id="rId22"/>
    <p:sldId id="2369" r:id="rId23"/>
    <p:sldId id="1850" r:id="rId24"/>
    <p:sldId id="2364" r:id="rId25"/>
    <p:sldId id="351" r:id="rId26"/>
    <p:sldId id="395" r:id="rId27"/>
    <p:sldId id="394" r:id="rId28"/>
    <p:sldId id="396" r:id="rId29"/>
    <p:sldId id="274" r:id="rId30"/>
    <p:sldId id="265" r:id="rId31"/>
    <p:sldId id="315" r:id="rId32"/>
    <p:sldId id="310" r:id="rId33"/>
    <p:sldId id="317" r:id="rId34"/>
    <p:sldId id="308" r:id="rId35"/>
    <p:sldId id="318" r:id="rId36"/>
    <p:sldId id="309" r:id="rId37"/>
    <p:sldId id="267" r:id="rId38"/>
    <p:sldId id="268" r:id="rId39"/>
    <p:sldId id="319" r:id="rId40"/>
    <p:sldId id="277" r:id="rId41"/>
    <p:sldId id="278" r:id="rId42"/>
    <p:sldId id="279" r:id="rId43"/>
    <p:sldId id="320" r:id="rId44"/>
    <p:sldId id="312" r:id="rId45"/>
    <p:sldId id="313" r:id="rId46"/>
    <p:sldId id="272" r:id="rId47"/>
    <p:sldId id="280" r:id="rId48"/>
    <p:sldId id="257" r:id="rId49"/>
    <p:sldId id="258" r:id="rId50"/>
    <p:sldId id="259" r:id="rId51"/>
    <p:sldId id="260" r:id="rId52"/>
    <p:sldId id="261" r:id="rId53"/>
    <p:sldId id="262" r:id="rId54"/>
    <p:sldId id="263" r:id="rId55"/>
    <p:sldId id="264" r:id="rId56"/>
    <p:sldId id="329" r:id="rId57"/>
    <p:sldId id="324" r:id="rId58"/>
    <p:sldId id="357" r:id="rId59"/>
    <p:sldId id="328" r:id="rId60"/>
    <p:sldId id="322" r:id="rId61"/>
    <p:sldId id="365" r:id="rId62"/>
    <p:sldId id="366" r:id="rId63"/>
    <p:sldId id="1909" r:id="rId64"/>
    <p:sldId id="1910" r:id="rId65"/>
    <p:sldId id="1911" r:id="rId66"/>
    <p:sldId id="1912" r:id="rId67"/>
    <p:sldId id="1913" r:id="rId68"/>
    <p:sldId id="1914" r:id="rId69"/>
    <p:sldId id="369" r:id="rId70"/>
    <p:sldId id="331" r:id="rId71"/>
    <p:sldId id="332" r:id="rId72"/>
    <p:sldId id="334" r:id="rId73"/>
    <p:sldId id="333" r:id="rId74"/>
    <p:sldId id="355" r:id="rId75"/>
    <p:sldId id="353" r:id="rId76"/>
    <p:sldId id="354" r:id="rId77"/>
    <p:sldId id="1980" r:id="rId78"/>
    <p:sldId id="1948" r:id="rId79"/>
    <p:sldId id="326" r:id="rId80"/>
    <p:sldId id="1949" r:id="rId81"/>
    <p:sldId id="2371" r:id="rId82"/>
    <p:sldId id="1950" r:id="rId83"/>
    <p:sldId id="327" r:id="rId84"/>
    <p:sldId id="2372" r:id="rId85"/>
    <p:sldId id="330" r:id="rId86"/>
    <p:sldId id="325" r:id="rId87"/>
    <p:sldId id="1951" r:id="rId88"/>
    <p:sldId id="1952" r:id="rId89"/>
    <p:sldId id="1953" r:id="rId90"/>
    <p:sldId id="1954" r:id="rId91"/>
    <p:sldId id="1955" r:id="rId92"/>
    <p:sldId id="1956" r:id="rId93"/>
    <p:sldId id="1957" r:id="rId94"/>
    <p:sldId id="2373" r:id="rId95"/>
    <p:sldId id="2374" r:id="rId96"/>
    <p:sldId id="2375" r:id="rId97"/>
    <p:sldId id="2376" r:id="rId98"/>
    <p:sldId id="271" r:id="rId99"/>
    <p:sldId id="1958" r:id="rId100"/>
    <p:sldId id="1921" r:id="rId10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notesMaster" Target="notesMasters/notesMaster1.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BD6EF3-8110-4B6D-A9B8-CD94C93611D7}"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500BD03C-9DCD-4AF5-B6F1-F48090992EA4}">
      <dgm:prSet/>
      <dgm:spPr/>
      <dgm:t>
        <a:bodyPr/>
        <a:lstStyle/>
        <a:p>
          <a:pPr algn="ctr"/>
          <a:r>
            <a:rPr lang="en-IN" dirty="0"/>
            <a:t>Just like “NETFLIX RECOMMENDATION ALGORITHM”, serve customized results based on “LIFESTYLE MATCH SCORE”. </a:t>
          </a:r>
          <a:endParaRPr lang="en-US" dirty="0"/>
        </a:p>
      </dgm:t>
    </dgm:pt>
    <dgm:pt modelId="{2148E5C8-5B68-40DB-BCA8-20F3AB1B7B25}" type="parTrans" cxnId="{8D4EB19B-D8A7-40BE-93C6-EFF0BD3B79B0}">
      <dgm:prSet/>
      <dgm:spPr/>
      <dgm:t>
        <a:bodyPr/>
        <a:lstStyle/>
        <a:p>
          <a:endParaRPr lang="en-US"/>
        </a:p>
      </dgm:t>
    </dgm:pt>
    <dgm:pt modelId="{2111B1AD-DDFC-45FB-BA51-3B05CC15D0FE}" type="sibTrans" cxnId="{8D4EB19B-D8A7-40BE-93C6-EFF0BD3B79B0}">
      <dgm:prSet/>
      <dgm:spPr/>
      <dgm:t>
        <a:bodyPr/>
        <a:lstStyle/>
        <a:p>
          <a:endParaRPr lang="en-US"/>
        </a:p>
      </dgm:t>
    </dgm:pt>
    <dgm:pt modelId="{6FD5995A-B8FB-4495-B926-13B6D1A39A2F}">
      <dgm:prSet/>
      <dgm:spPr/>
      <dgm:t>
        <a:bodyPr/>
        <a:lstStyle/>
        <a:p>
          <a:pPr algn="ctr"/>
          <a:r>
            <a:rPr lang="en-IN" dirty="0"/>
            <a:t>This score should reflect the potential property types that potential buyer is ACTUALLY looking for.</a:t>
          </a:r>
          <a:endParaRPr lang="en-US" dirty="0"/>
        </a:p>
      </dgm:t>
    </dgm:pt>
    <dgm:pt modelId="{65460ED1-FF88-4E81-BB31-5EC4BF9DE114}" type="parTrans" cxnId="{BE180F19-7D50-4754-A3B5-D324F1F97B08}">
      <dgm:prSet/>
      <dgm:spPr/>
      <dgm:t>
        <a:bodyPr/>
        <a:lstStyle/>
        <a:p>
          <a:endParaRPr lang="en-US"/>
        </a:p>
      </dgm:t>
    </dgm:pt>
    <dgm:pt modelId="{B7AE79AA-2335-495E-9485-FAE88BB41AF0}" type="sibTrans" cxnId="{BE180F19-7D50-4754-A3B5-D324F1F97B08}">
      <dgm:prSet/>
      <dgm:spPr/>
      <dgm:t>
        <a:bodyPr/>
        <a:lstStyle/>
        <a:p>
          <a:endParaRPr lang="en-US"/>
        </a:p>
      </dgm:t>
    </dgm:pt>
    <dgm:pt modelId="{CA313A86-5486-4261-83FA-930A9AD1C76B}">
      <dgm:prSet/>
      <dgm:spPr/>
      <dgm:t>
        <a:bodyPr/>
        <a:lstStyle/>
        <a:p>
          <a:pPr algn="ctr"/>
          <a:r>
            <a:rPr lang="en-IN" dirty="0"/>
            <a:t>Even the IMAGES being served along with the search result should be guided by the ALGORITHM which matches with the buyer’s decision-making criteria.</a:t>
          </a:r>
          <a:endParaRPr lang="en-US" dirty="0"/>
        </a:p>
      </dgm:t>
    </dgm:pt>
    <dgm:pt modelId="{62E9586A-9CA7-464A-8305-BA89130A9F90}" type="parTrans" cxnId="{3AFDA613-7133-46C0-8AE8-2FDDE700725B}">
      <dgm:prSet/>
      <dgm:spPr/>
      <dgm:t>
        <a:bodyPr/>
        <a:lstStyle/>
        <a:p>
          <a:endParaRPr lang="en-US"/>
        </a:p>
      </dgm:t>
    </dgm:pt>
    <dgm:pt modelId="{5824A0FD-C343-4AD5-9707-A4675AD59769}" type="sibTrans" cxnId="{3AFDA613-7133-46C0-8AE8-2FDDE700725B}">
      <dgm:prSet/>
      <dgm:spPr/>
      <dgm:t>
        <a:bodyPr/>
        <a:lstStyle/>
        <a:p>
          <a:endParaRPr lang="en-US"/>
        </a:p>
      </dgm:t>
    </dgm:pt>
    <dgm:pt modelId="{96ECFA4F-22AD-4D57-A489-0B0FC1982584}" type="pres">
      <dgm:prSet presAssocID="{95BD6EF3-8110-4B6D-A9B8-CD94C93611D7}" presName="linear" presStyleCnt="0">
        <dgm:presLayoutVars>
          <dgm:animLvl val="lvl"/>
          <dgm:resizeHandles val="exact"/>
        </dgm:presLayoutVars>
      </dgm:prSet>
      <dgm:spPr/>
    </dgm:pt>
    <dgm:pt modelId="{1AA0487B-8099-4881-90AF-99E5ECD5A686}" type="pres">
      <dgm:prSet presAssocID="{500BD03C-9DCD-4AF5-B6F1-F48090992EA4}" presName="parentText" presStyleLbl="node1" presStyleIdx="0" presStyleCnt="3">
        <dgm:presLayoutVars>
          <dgm:chMax val="0"/>
          <dgm:bulletEnabled val="1"/>
        </dgm:presLayoutVars>
      </dgm:prSet>
      <dgm:spPr/>
    </dgm:pt>
    <dgm:pt modelId="{F00B5863-7BDA-4B61-B549-EFB059456FCC}" type="pres">
      <dgm:prSet presAssocID="{2111B1AD-DDFC-45FB-BA51-3B05CC15D0FE}" presName="spacer" presStyleCnt="0"/>
      <dgm:spPr/>
    </dgm:pt>
    <dgm:pt modelId="{1F505B1C-6043-4E1F-942D-D92C89AB7BA3}" type="pres">
      <dgm:prSet presAssocID="{6FD5995A-B8FB-4495-B926-13B6D1A39A2F}" presName="parentText" presStyleLbl="node1" presStyleIdx="1" presStyleCnt="3">
        <dgm:presLayoutVars>
          <dgm:chMax val="0"/>
          <dgm:bulletEnabled val="1"/>
        </dgm:presLayoutVars>
      </dgm:prSet>
      <dgm:spPr/>
    </dgm:pt>
    <dgm:pt modelId="{12F40D25-23F6-4E64-A91A-62F5BD6722E7}" type="pres">
      <dgm:prSet presAssocID="{B7AE79AA-2335-495E-9485-FAE88BB41AF0}" presName="spacer" presStyleCnt="0"/>
      <dgm:spPr/>
    </dgm:pt>
    <dgm:pt modelId="{C0529B94-9573-4D62-9A4E-D81560627481}" type="pres">
      <dgm:prSet presAssocID="{CA313A86-5486-4261-83FA-930A9AD1C76B}" presName="parentText" presStyleLbl="node1" presStyleIdx="2" presStyleCnt="3">
        <dgm:presLayoutVars>
          <dgm:chMax val="0"/>
          <dgm:bulletEnabled val="1"/>
        </dgm:presLayoutVars>
      </dgm:prSet>
      <dgm:spPr/>
    </dgm:pt>
  </dgm:ptLst>
  <dgm:cxnLst>
    <dgm:cxn modelId="{5BBD9504-0E8D-49D1-8ACC-DB84190EDA22}" type="presOf" srcId="{CA313A86-5486-4261-83FA-930A9AD1C76B}" destId="{C0529B94-9573-4D62-9A4E-D81560627481}" srcOrd="0" destOrd="0" presId="urn:microsoft.com/office/officeart/2005/8/layout/vList2"/>
    <dgm:cxn modelId="{3AFDA613-7133-46C0-8AE8-2FDDE700725B}" srcId="{95BD6EF3-8110-4B6D-A9B8-CD94C93611D7}" destId="{CA313A86-5486-4261-83FA-930A9AD1C76B}" srcOrd="2" destOrd="0" parTransId="{62E9586A-9CA7-464A-8305-BA89130A9F90}" sibTransId="{5824A0FD-C343-4AD5-9707-A4675AD59769}"/>
    <dgm:cxn modelId="{FDF3A615-ED68-49DC-8C9C-746E5A4A4840}" type="presOf" srcId="{500BD03C-9DCD-4AF5-B6F1-F48090992EA4}" destId="{1AA0487B-8099-4881-90AF-99E5ECD5A686}" srcOrd="0" destOrd="0" presId="urn:microsoft.com/office/officeart/2005/8/layout/vList2"/>
    <dgm:cxn modelId="{BE180F19-7D50-4754-A3B5-D324F1F97B08}" srcId="{95BD6EF3-8110-4B6D-A9B8-CD94C93611D7}" destId="{6FD5995A-B8FB-4495-B926-13B6D1A39A2F}" srcOrd="1" destOrd="0" parTransId="{65460ED1-FF88-4E81-BB31-5EC4BF9DE114}" sibTransId="{B7AE79AA-2335-495E-9485-FAE88BB41AF0}"/>
    <dgm:cxn modelId="{48181760-BB32-452B-8A9A-0AFE8F1FB83B}" type="presOf" srcId="{6FD5995A-B8FB-4495-B926-13B6D1A39A2F}" destId="{1F505B1C-6043-4E1F-942D-D92C89AB7BA3}" srcOrd="0" destOrd="0" presId="urn:microsoft.com/office/officeart/2005/8/layout/vList2"/>
    <dgm:cxn modelId="{8D4EB19B-D8A7-40BE-93C6-EFF0BD3B79B0}" srcId="{95BD6EF3-8110-4B6D-A9B8-CD94C93611D7}" destId="{500BD03C-9DCD-4AF5-B6F1-F48090992EA4}" srcOrd="0" destOrd="0" parTransId="{2148E5C8-5B68-40DB-BCA8-20F3AB1B7B25}" sibTransId="{2111B1AD-DDFC-45FB-BA51-3B05CC15D0FE}"/>
    <dgm:cxn modelId="{27C063DE-B74B-47EF-A052-F0DDAD4E9E49}" type="presOf" srcId="{95BD6EF3-8110-4B6D-A9B8-CD94C93611D7}" destId="{96ECFA4F-22AD-4D57-A489-0B0FC1982584}" srcOrd="0" destOrd="0" presId="urn:microsoft.com/office/officeart/2005/8/layout/vList2"/>
    <dgm:cxn modelId="{E9B15069-11B3-4F40-B202-7E2FFACEB2F3}" type="presParOf" srcId="{96ECFA4F-22AD-4D57-A489-0B0FC1982584}" destId="{1AA0487B-8099-4881-90AF-99E5ECD5A686}" srcOrd="0" destOrd="0" presId="urn:microsoft.com/office/officeart/2005/8/layout/vList2"/>
    <dgm:cxn modelId="{2B448F83-B31D-40D5-A8C0-1F50F735EDD0}" type="presParOf" srcId="{96ECFA4F-22AD-4D57-A489-0B0FC1982584}" destId="{F00B5863-7BDA-4B61-B549-EFB059456FCC}" srcOrd="1" destOrd="0" presId="urn:microsoft.com/office/officeart/2005/8/layout/vList2"/>
    <dgm:cxn modelId="{1495723C-47BA-49A9-AAF3-6F9163C5376F}" type="presParOf" srcId="{96ECFA4F-22AD-4D57-A489-0B0FC1982584}" destId="{1F505B1C-6043-4E1F-942D-D92C89AB7BA3}" srcOrd="2" destOrd="0" presId="urn:microsoft.com/office/officeart/2005/8/layout/vList2"/>
    <dgm:cxn modelId="{D502B999-14BA-4134-B201-2269C362769D}" type="presParOf" srcId="{96ECFA4F-22AD-4D57-A489-0B0FC1982584}" destId="{12F40D25-23F6-4E64-A91A-62F5BD6722E7}" srcOrd="3" destOrd="0" presId="urn:microsoft.com/office/officeart/2005/8/layout/vList2"/>
    <dgm:cxn modelId="{240FF0C0-89E4-4F0F-96C5-5B1066F877AA}" type="presParOf" srcId="{96ECFA4F-22AD-4D57-A489-0B0FC1982584}" destId="{C0529B94-9573-4D62-9A4E-D81560627481}"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A0487B-8099-4881-90AF-99E5ECD5A686}">
      <dsp:nvSpPr>
        <dsp:cNvPr id="0" name=""/>
        <dsp:cNvSpPr/>
      </dsp:nvSpPr>
      <dsp:spPr>
        <a:xfrm>
          <a:off x="0" y="11487"/>
          <a:ext cx="6513603" cy="190231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IN" sz="2700" kern="1200" dirty="0"/>
            <a:t>Just like “NETFLIX RECOMMENDATION ALGORITHM”, serve customized results based on “LIFESTYLE MATCH SCORE”. </a:t>
          </a:r>
          <a:endParaRPr lang="en-US" sz="2700" kern="1200" dirty="0"/>
        </a:p>
      </dsp:txBody>
      <dsp:txXfrm>
        <a:off x="92863" y="104350"/>
        <a:ext cx="6327877" cy="1716584"/>
      </dsp:txXfrm>
    </dsp:sp>
    <dsp:sp modelId="{1F505B1C-6043-4E1F-942D-D92C89AB7BA3}">
      <dsp:nvSpPr>
        <dsp:cNvPr id="0" name=""/>
        <dsp:cNvSpPr/>
      </dsp:nvSpPr>
      <dsp:spPr>
        <a:xfrm>
          <a:off x="0" y="1991557"/>
          <a:ext cx="6513603" cy="190231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IN" sz="2700" kern="1200" dirty="0"/>
            <a:t>This score should reflect the potential property types that potential buyer is ACTUALLY looking for.</a:t>
          </a:r>
          <a:endParaRPr lang="en-US" sz="2700" kern="1200" dirty="0"/>
        </a:p>
      </dsp:txBody>
      <dsp:txXfrm>
        <a:off x="92863" y="2084420"/>
        <a:ext cx="6327877" cy="1716584"/>
      </dsp:txXfrm>
    </dsp:sp>
    <dsp:sp modelId="{C0529B94-9573-4D62-9A4E-D81560627481}">
      <dsp:nvSpPr>
        <dsp:cNvPr id="0" name=""/>
        <dsp:cNvSpPr/>
      </dsp:nvSpPr>
      <dsp:spPr>
        <a:xfrm>
          <a:off x="0" y="3971628"/>
          <a:ext cx="6513603" cy="190231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IN" sz="2700" kern="1200" dirty="0"/>
            <a:t>Even the IMAGES being served along with the search result should be guided by the ALGORITHM which matches with the buyer’s decision-making criteria.</a:t>
          </a:r>
          <a:endParaRPr lang="en-US" sz="2700" kern="1200" dirty="0"/>
        </a:p>
      </dsp:txBody>
      <dsp:txXfrm>
        <a:off x="92863" y="4064491"/>
        <a:ext cx="6327877" cy="171658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D22224-8839-4BA4-A48C-F34E96565CF4}" type="datetimeFigureOut">
              <a:rPr lang="en-IN" smtClean="0"/>
              <a:t>07-05-2023</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C34B5A-1C49-4B7F-B092-83649090388A}" type="slidenum">
              <a:rPr lang="en-IN" smtClean="0"/>
              <a:t>‹#›</a:t>
            </a:fld>
            <a:endParaRPr lang="en-IN"/>
          </a:p>
        </p:txBody>
      </p:sp>
    </p:spTree>
    <p:extLst>
      <p:ext uri="{BB962C8B-B14F-4D97-AF65-F5344CB8AC3E}">
        <p14:creationId xmlns:p14="http://schemas.microsoft.com/office/powerpoint/2010/main" val="20600927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12CAA0-A491-46DE-9A21-A204CD2984F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45703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12CAA0-A491-46DE-9A21-A204CD2984F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61968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33DEA-813C-4B28-8F2C-D574E55C90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BFA55104-97AB-454A-A765-9D72C9017F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B2229961-1BA4-4C22-8BC6-1B4E6C5F702A}"/>
              </a:ext>
            </a:extLst>
          </p:cNvPr>
          <p:cNvSpPr>
            <a:spLocks noGrp="1"/>
          </p:cNvSpPr>
          <p:nvPr>
            <p:ph type="dt" sz="half" idx="10"/>
          </p:nvPr>
        </p:nvSpPr>
        <p:spPr/>
        <p:txBody>
          <a:bodyPr/>
          <a:lstStyle/>
          <a:p>
            <a:fld id="{8D14B8C9-97CE-4F73-9AE1-CD076A8A6925}" type="datetimeFigureOut">
              <a:rPr lang="en-US" smtClean="0"/>
              <a:t>5/7/2023</a:t>
            </a:fld>
            <a:endParaRPr lang="en-US"/>
          </a:p>
        </p:txBody>
      </p:sp>
      <p:sp>
        <p:nvSpPr>
          <p:cNvPr id="5" name="Footer Placeholder 4">
            <a:extLst>
              <a:ext uri="{FF2B5EF4-FFF2-40B4-BE49-F238E27FC236}">
                <a16:creationId xmlns:a16="http://schemas.microsoft.com/office/drawing/2014/main" id="{B26D20DC-13CE-4CEA-8E32-CD32E7FC6F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EBCA54-85CB-49D9-8DB2-A0920182A3A0}"/>
              </a:ext>
            </a:extLst>
          </p:cNvPr>
          <p:cNvSpPr>
            <a:spLocks noGrp="1"/>
          </p:cNvSpPr>
          <p:nvPr>
            <p:ph type="sldNum" sz="quarter" idx="12"/>
          </p:nvPr>
        </p:nvSpPr>
        <p:spPr/>
        <p:txBody>
          <a:bodyPr/>
          <a:lstStyle/>
          <a:p>
            <a:fld id="{A66BC32D-9BE6-4F5A-9FA8-0E4277374D35}" type="slidenum">
              <a:rPr lang="en-US" smtClean="0"/>
              <a:t>‹#›</a:t>
            </a:fld>
            <a:endParaRPr lang="en-US"/>
          </a:p>
        </p:txBody>
      </p:sp>
    </p:spTree>
    <p:extLst>
      <p:ext uri="{BB962C8B-B14F-4D97-AF65-F5344CB8AC3E}">
        <p14:creationId xmlns:p14="http://schemas.microsoft.com/office/powerpoint/2010/main" val="2373380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2F0A4-1A2B-41EB-AD27-42F190A5CC7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6FF5B216-3F67-42B5-98AD-255F34F2BD0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A52738A-C7DD-4980-8EF2-320B3E34959B}"/>
              </a:ext>
            </a:extLst>
          </p:cNvPr>
          <p:cNvSpPr>
            <a:spLocks noGrp="1"/>
          </p:cNvSpPr>
          <p:nvPr>
            <p:ph type="dt" sz="half" idx="10"/>
          </p:nvPr>
        </p:nvSpPr>
        <p:spPr/>
        <p:txBody>
          <a:bodyPr/>
          <a:lstStyle/>
          <a:p>
            <a:fld id="{8D14B8C9-97CE-4F73-9AE1-CD076A8A6925}" type="datetimeFigureOut">
              <a:rPr lang="en-US" smtClean="0"/>
              <a:t>5/7/2023</a:t>
            </a:fld>
            <a:endParaRPr lang="en-US"/>
          </a:p>
        </p:txBody>
      </p:sp>
      <p:sp>
        <p:nvSpPr>
          <p:cNvPr id="5" name="Footer Placeholder 4">
            <a:extLst>
              <a:ext uri="{FF2B5EF4-FFF2-40B4-BE49-F238E27FC236}">
                <a16:creationId xmlns:a16="http://schemas.microsoft.com/office/drawing/2014/main" id="{66DAA87B-EC8C-4020-857F-88CE80DEAC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F3BB07-77B5-4498-9A46-27F620BB9E18}"/>
              </a:ext>
            </a:extLst>
          </p:cNvPr>
          <p:cNvSpPr>
            <a:spLocks noGrp="1"/>
          </p:cNvSpPr>
          <p:nvPr>
            <p:ph type="sldNum" sz="quarter" idx="12"/>
          </p:nvPr>
        </p:nvSpPr>
        <p:spPr/>
        <p:txBody>
          <a:bodyPr/>
          <a:lstStyle/>
          <a:p>
            <a:fld id="{A66BC32D-9BE6-4F5A-9FA8-0E4277374D35}" type="slidenum">
              <a:rPr lang="en-US" smtClean="0"/>
              <a:t>‹#›</a:t>
            </a:fld>
            <a:endParaRPr lang="en-US"/>
          </a:p>
        </p:txBody>
      </p:sp>
    </p:spTree>
    <p:extLst>
      <p:ext uri="{BB962C8B-B14F-4D97-AF65-F5344CB8AC3E}">
        <p14:creationId xmlns:p14="http://schemas.microsoft.com/office/powerpoint/2010/main" val="3427463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044FE-50A0-4FE9-9B39-E823EA50BB1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1BA02C05-7120-4394-B4DE-926F74481A8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E8C7E64-9D7A-49A9-B1DE-8A62A75AD86C}"/>
              </a:ext>
            </a:extLst>
          </p:cNvPr>
          <p:cNvSpPr>
            <a:spLocks noGrp="1"/>
          </p:cNvSpPr>
          <p:nvPr>
            <p:ph type="dt" sz="half" idx="10"/>
          </p:nvPr>
        </p:nvSpPr>
        <p:spPr/>
        <p:txBody>
          <a:bodyPr/>
          <a:lstStyle/>
          <a:p>
            <a:fld id="{8D14B8C9-97CE-4F73-9AE1-CD076A8A6925}" type="datetimeFigureOut">
              <a:rPr lang="en-US" smtClean="0"/>
              <a:t>5/7/2023</a:t>
            </a:fld>
            <a:endParaRPr lang="en-US"/>
          </a:p>
        </p:txBody>
      </p:sp>
      <p:sp>
        <p:nvSpPr>
          <p:cNvPr id="5" name="Footer Placeholder 4">
            <a:extLst>
              <a:ext uri="{FF2B5EF4-FFF2-40B4-BE49-F238E27FC236}">
                <a16:creationId xmlns:a16="http://schemas.microsoft.com/office/drawing/2014/main" id="{54343387-C1FE-4115-A33E-AC2F1B2F81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C412FB-9186-43FD-AD84-CF271E9295AC}"/>
              </a:ext>
            </a:extLst>
          </p:cNvPr>
          <p:cNvSpPr>
            <a:spLocks noGrp="1"/>
          </p:cNvSpPr>
          <p:nvPr>
            <p:ph type="sldNum" sz="quarter" idx="12"/>
          </p:nvPr>
        </p:nvSpPr>
        <p:spPr/>
        <p:txBody>
          <a:bodyPr/>
          <a:lstStyle/>
          <a:p>
            <a:fld id="{A66BC32D-9BE6-4F5A-9FA8-0E4277374D35}" type="slidenum">
              <a:rPr lang="en-US" smtClean="0"/>
              <a:t>‹#›</a:t>
            </a:fld>
            <a:endParaRPr lang="en-US"/>
          </a:p>
        </p:txBody>
      </p:sp>
    </p:spTree>
    <p:extLst>
      <p:ext uri="{BB962C8B-B14F-4D97-AF65-F5344CB8AC3E}">
        <p14:creationId xmlns:p14="http://schemas.microsoft.com/office/powerpoint/2010/main" val="9765995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3543B-AF08-45B9-8E36-92DC1C478871}"/>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B73ADA2-6DE3-431B-A85F-F368B711E96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0E28C73-F8BA-45AB-BAA3-8DC1F8F8EE7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322338A5-F2FE-4952-B14D-71C6F7CC8505}"/>
              </a:ext>
            </a:extLst>
          </p:cNvPr>
          <p:cNvSpPr>
            <a:spLocks noGrp="1"/>
          </p:cNvSpPr>
          <p:nvPr>
            <p:ph type="dt" sz="half" idx="10"/>
          </p:nvPr>
        </p:nvSpPr>
        <p:spPr/>
        <p:txBody>
          <a:bodyPr/>
          <a:lstStyle/>
          <a:p>
            <a:fld id="{8D14B8C9-97CE-4F73-9AE1-CD076A8A6925}" type="datetimeFigureOut">
              <a:rPr lang="en-US" smtClean="0"/>
              <a:t>5/7/2023</a:t>
            </a:fld>
            <a:endParaRPr lang="en-US"/>
          </a:p>
        </p:txBody>
      </p:sp>
      <p:sp>
        <p:nvSpPr>
          <p:cNvPr id="6" name="Footer Placeholder 5">
            <a:extLst>
              <a:ext uri="{FF2B5EF4-FFF2-40B4-BE49-F238E27FC236}">
                <a16:creationId xmlns:a16="http://schemas.microsoft.com/office/drawing/2014/main" id="{2AB578D2-99F7-4482-98C7-C1487B3EAF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1A87BCE-9FBC-4C0D-ABC7-6C86FE9CEC63}"/>
              </a:ext>
            </a:extLst>
          </p:cNvPr>
          <p:cNvSpPr>
            <a:spLocks noGrp="1"/>
          </p:cNvSpPr>
          <p:nvPr>
            <p:ph type="sldNum" sz="quarter" idx="12"/>
          </p:nvPr>
        </p:nvSpPr>
        <p:spPr/>
        <p:txBody>
          <a:bodyPr/>
          <a:lstStyle/>
          <a:p>
            <a:fld id="{A66BC32D-9BE6-4F5A-9FA8-0E4277374D35}" type="slidenum">
              <a:rPr lang="en-US" smtClean="0"/>
              <a:t>‹#›</a:t>
            </a:fld>
            <a:endParaRPr lang="en-US"/>
          </a:p>
        </p:txBody>
      </p:sp>
    </p:spTree>
    <p:extLst>
      <p:ext uri="{BB962C8B-B14F-4D97-AF65-F5344CB8AC3E}">
        <p14:creationId xmlns:p14="http://schemas.microsoft.com/office/powerpoint/2010/main" val="3066317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91C26-8C47-4F3B-A236-CCD436AD1A95}"/>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4D85287-5440-4528-8E30-A6204E10D2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8025208-1F3D-4A2F-BA5F-CFF0469E224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35D62B0C-ECB6-43AF-A593-9716D0DF26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F985E40-6D52-4AE0-B5B1-A6697FDA802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C4F44EFF-0324-44C2-9653-2185D75B4191}"/>
              </a:ext>
            </a:extLst>
          </p:cNvPr>
          <p:cNvSpPr>
            <a:spLocks noGrp="1"/>
          </p:cNvSpPr>
          <p:nvPr>
            <p:ph type="dt" sz="half" idx="10"/>
          </p:nvPr>
        </p:nvSpPr>
        <p:spPr/>
        <p:txBody>
          <a:bodyPr/>
          <a:lstStyle/>
          <a:p>
            <a:fld id="{8D14B8C9-97CE-4F73-9AE1-CD076A8A6925}" type="datetimeFigureOut">
              <a:rPr lang="en-US" smtClean="0"/>
              <a:t>5/7/2023</a:t>
            </a:fld>
            <a:endParaRPr lang="en-US"/>
          </a:p>
        </p:txBody>
      </p:sp>
      <p:sp>
        <p:nvSpPr>
          <p:cNvPr id="8" name="Footer Placeholder 7">
            <a:extLst>
              <a:ext uri="{FF2B5EF4-FFF2-40B4-BE49-F238E27FC236}">
                <a16:creationId xmlns:a16="http://schemas.microsoft.com/office/drawing/2014/main" id="{7100BD48-E0DA-4DAF-BB5D-A3F06AF0D42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E74A83C-FBF5-457B-A74C-C7E294154179}"/>
              </a:ext>
            </a:extLst>
          </p:cNvPr>
          <p:cNvSpPr>
            <a:spLocks noGrp="1"/>
          </p:cNvSpPr>
          <p:nvPr>
            <p:ph type="sldNum" sz="quarter" idx="12"/>
          </p:nvPr>
        </p:nvSpPr>
        <p:spPr/>
        <p:txBody>
          <a:bodyPr/>
          <a:lstStyle/>
          <a:p>
            <a:fld id="{A66BC32D-9BE6-4F5A-9FA8-0E4277374D35}" type="slidenum">
              <a:rPr lang="en-US" smtClean="0"/>
              <a:t>‹#›</a:t>
            </a:fld>
            <a:endParaRPr lang="en-US"/>
          </a:p>
        </p:txBody>
      </p:sp>
    </p:spTree>
    <p:extLst>
      <p:ext uri="{BB962C8B-B14F-4D97-AF65-F5344CB8AC3E}">
        <p14:creationId xmlns:p14="http://schemas.microsoft.com/office/powerpoint/2010/main" val="1198492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C44A1-31F4-4416-86C4-CFEA3D4224D0}"/>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01A9628-A631-4D3E-BD9E-B1B78051F0D3}"/>
              </a:ext>
            </a:extLst>
          </p:cNvPr>
          <p:cNvSpPr>
            <a:spLocks noGrp="1"/>
          </p:cNvSpPr>
          <p:nvPr>
            <p:ph type="dt" sz="half" idx="10"/>
          </p:nvPr>
        </p:nvSpPr>
        <p:spPr/>
        <p:txBody>
          <a:bodyPr/>
          <a:lstStyle/>
          <a:p>
            <a:fld id="{8D14B8C9-97CE-4F73-9AE1-CD076A8A6925}" type="datetimeFigureOut">
              <a:rPr lang="en-US" smtClean="0"/>
              <a:t>5/7/2023</a:t>
            </a:fld>
            <a:endParaRPr lang="en-US"/>
          </a:p>
        </p:txBody>
      </p:sp>
      <p:sp>
        <p:nvSpPr>
          <p:cNvPr id="4" name="Footer Placeholder 3">
            <a:extLst>
              <a:ext uri="{FF2B5EF4-FFF2-40B4-BE49-F238E27FC236}">
                <a16:creationId xmlns:a16="http://schemas.microsoft.com/office/drawing/2014/main" id="{C08DD09F-DAF0-4E70-8504-728E7077492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60DAE1F-737D-4F8B-BCA2-AD86964BB511}"/>
              </a:ext>
            </a:extLst>
          </p:cNvPr>
          <p:cNvSpPr>
            <a:spLocks noGrp="1"/>
          </p:cNvSpPr>
          <p:nvPr>
            <p:ph type="sldNum" sz="quarter" idx="12"/>
          </p:nvPr>
        </p:nvSpPr>
        <p:spPr/>
        <p:txBody>
          <a:bodyPr/>
          <a:lstStyle/>
          <a:p>
            <a:fld id="{A66BC32D-9BE6-4F5A-9FA8-0E4277374D35}" type="slidenum">
              <a:rPr lang="en-US" smtClean="0"/>
              <a:t>‹#›</a:t>
            </a:fld>
            <a:endParaRPr lang="en-US"/>
          </a:p>
        </p:txBody>
      </p:sp>
    </p:spTree>
    <p:extLst>
      <p:ext uri="{BB962C8B-B14F-4D97-AF65-F5344CB8AC3E}">
        <p14:creationId xmlns:p14="http://schemas.microsoft.com/office/powerpoint/2010/main" val="371793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1C0D5C2-7FF3-4C58-9253-05AE7DE92845}"/>
              </a:ext>
            </a:extLst>
          </p:cNvPr>
          <p:cNvSpPr>
            <a:spLocks noGrp="1"/>
          </p:cNvSpPr>
          <p:nvPr>
            <p:ph type="dt" sz="half" idx="10"/>
          </p:nvPr>
        </p:nvSpPr>
        <p:spPr/>
        <p:txBody>
          <a:bodyPr/>
          <a:lstStyle/>
          <a:p>
            <a:fld id="{8D14B8C9-97CE-4F73-9AE1-CD076A8A6925}" type="datetimeFigureOut">
              <a:rPr lang="en-US" smtClean="0"/>
              <a:t>5/7/2023</a:t>
            </a:fld>
            <a:endParaRPr lang="en-US"/>
          </a:p>
        </p:txBody>
      </p:sp>
      <p:sp>
        <p:nvSpPr>
          <p:cNvPr id="3" name="Footer Placeholder 2">
            <a:extLst>
              <a:ext uri="{FF2B5EF4-FFF2-40B4-BE49-F238E27FC236}">
                <a16:creationId xmlns:a16="http://schemas.microsoft.com/office/drawing/2014/main" id="{179491BB-81CC-4D73-9C45-EC3D1A7A906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C1C66E1-2DAE-49CE-8C8A-8744B2E853C0}"/>
              </a:ext>
            </a:extLst>
          </p:cNvPr>
          <p:cNvSpPr>
            <a:spLocks noGrp="1"/>
          </p:cNvSpPr>
          <p:nvPr>
            <p:ph type="sldNum" sz="quarter" idx="12"/>
          </p:nvPr>
        </p:nvSpPr>
        <p:spPr/>
        <p:txBody>
          <a:bodyPr/>
          <a:lstStyle/>
          <a:p>
            <a:fld id="{A66BC32D-9BE6-4F5A-9FA8-0E4277374D35}" type="slidenum">
              <a:rPr lang="en-US" smtClean="0"/>
              <a:t>‹#›</a:t>
            </a:fld>
            <a:endParaRPr lang="en-US"/>
          </a:p>
        </p:txBody>
      </p:sp>
    </p:spTree>
    <p:extLst>
      <p:ext uri="{BB962C8B-B14F-4D97-AF65-F5344CB8AC3E}">
        <p14:creationId xmlns:p14="http://schemas.microsoft.com/office/powerpoint/2010/main" val="4101923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59FF1-9661-47DF-9E1C-5BC4228DBB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853BF2AF-8F2B-4318-B4AA-B1ABB3252DF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A8864D7C-2A6B-44A1-84DD-07E30CCEAD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5A38BE-033A-4247-B376-CE53C61D4070}"/>
              </a:ext>
            </a:extLst>
          </p:cNvPr>
          <p:cNvSpPr>
            <a:spLocks noGrp="1"/>
          </p:cNvSpPr>
          <p:nvPr>
            <p:ph type="dt" sz="half" idx="10"/>
          </p:nvPr>
        </p:nvSpPr>
        <p:spPr/>
        <p:txBody>
          <a:bodyPr/>
          <a:lstStyle/>
          <a:p>
            <a:fld id="{8D14B8C9-97CE-4F73-9AE1-CD076A8A6925}" type="datetimeFigureOut">
              <a:rPr lang="en-US" smtClean="0"/>
              <a:t>5/7/2023</a:t>
            </a:fld>
            <a:endParaRPr lang="en-US"/>
          </a:p>
        </p:txBody>
      </p:sp>
      <p:sp>
        <p:nvSpPr>
          <p:cNvPr id="6" name="Footer Placeholder 5">
            <a:extLst>
              <a:ext uri="{FF2B5EF4-FFF2-40B4-BE49-F238E27FC236}">
                <a16:creationId xmlns:a16="http://schemas.microsoft.com/office/drawing/2014/main" id="{AB3C1694-A01E-4BA6-885F-5AA8B3301A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4AF9BC-E413-475A-B2CA-1274A3D9FBDC}"/>
              </a:ext>
            </a:extLst>
          </p:cNvPr>
          <p:cNvSpPr>
            <a:spLocks noGrp="1"/>
          </p:cNvSpPr>
          <p:nvPr>
            <p:ph type="sldNum" sz="quarter" idx="12"/>
          </p:nvPr>
        </p:nvSpPr>
        <p:spPr/>
        <p:txBody>
          <a:bodyPr/>
          <a:lstStyle/>
          <a:p>
            <a:fld id="{A66BC32D-9BE6-4F5A-9FA8-0E4277374D35}" type="slidenum">
              <a:rPr lang="en-US" smtClean="0"/>
              <a:t>‹#›</a:t>
            </a:fld>
            <a:endParaRPr lang="en-US"/>
          </a:p>
        </p:txBody>
      </p:sp>
    </p:spTree>
    <p:extLst>
      <p:ext uri="{BB962C8B-B14F-4D97-AF65-F5344CB8AC3E}">
        <p14:creationId xmlns:p14="http://schemas.microsoft.com/office/powerpoint/2010/main" val="104235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5DBA6-ACBE-45F2-838F-AD95037F5F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FDCC75E7-0B7B-47BB-8CBF-4BDCB36998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B4883651-5F8B-46B8-A82C-56E2886985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8E77AF-6614-4A22-AF3F-A4D4D4041CC5}"/>
              </a:ext>
            </a:extLst>
          </p:cNvPr>
          <p:cNvSpPr>
            <a:spLocks noGrp="1"/>
          </p:cNvSpPr>
          <p:nvPr>
            <p:ph type="dt" sz="half" idx="10"/>
          </p:nvPr>
        </p:nvSpPr>
        <p:spPr/>
        <p:txBody>
          <a:bodyPr/>
          <a:lstStyle/>
          <a:p>
            <a:fld id="{8D14B8C9-97CE-4F73-9AE1-CD076A8A6925}" type="datetimeFigureOut">
              <a:rPr lang="en-US" smtClean="0"/>
              <a:t>5/7/2023</a:t>
            </a:fld>
            <a:endParaRPr lang="en-US"/>
          </a:p>
        </p:txBody>
      </p:sp>
      <p:sp>
        <p:nvSpPr>
          <p:cNvPr id="6" name="Footer Placeholder 5">
            <a:extLst>
              <a:ext uri="{FF2B5EF4-FFF2-40B4-BE49-F238E27FC236}">
                <a16:creationId xmlns:a16="http://schemas.microsoft.com/office/drawing/2014/main" id="{48B78458-2C1F-4283-A155-EFC07E715C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2A4202-13B0-4114-BAA6-6D0D41F122CB}"/>
              </a:ext>
            </a:extLst>
          </p:cNvPr>
          <p:cNvSpPr>
            <a:spLocks noGrp="1"/>
          </p:cNvSpPr>
          <p:nvPr>
            <p:ph type="sldNum" sz="quarter" idx="12"/>
          </p:nvPr>
        </p:nvSpPr>
        <p:spPr/>
        <p:txBody>
          <a:bodyPr/>
          <a:lstStyle/>
          <a:p>
            <a:fld id="{A66BC32D-9BE6-4F5A-9FA8-0E4277374D35}" type="slidenum">
              <a:rPr lang="en-US" smtClean="0"/>
              <a:t>‹#›</a:t>
            </a:fld>
            <a:endParaRPr lang="en-US"/>
          </a:p>
        </p:txBody>
      </p:sp>
    </p:spTree>
    <p:extLst>
      <p:ext uri="{BB962C8B-B14F-4D97-AF65-F5344CB8AC3E}">
        <p14:creationId xmlns:p14="http://schemas.microsoft.com/office/powerpoint/2010/main" val="223809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5B555-830E-410B-9645-264818625DE5}"/>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6DB3DFB-1212-4126-9244-91BEC095932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556807B-850E-4122-9527-A08EF3D95034}"/>
              </a:ext>
            </a:extLst>
          </p:cNvPr>
          <p:cNvSpPr>
            <a:spLocks noGrp="1"/>
          </p:cNvSpPr>
          <p:nvPr>
            <p:ph type="dt" sz="half" idx="10"/>
          </p:nvPr>
        </p:nvSpPr>
        <p:spPr/>
        <p:txBody>
          <a:bodyPr/>
          <a:lstStyle/>
          <a:p>
            <a:fld id="{8D14B8C9-97CE-4F73-9AE1-CD076A8A6925}" type="datetimeFigureOut">
              <a:rPr lang="en-US" smtClean="0"/>
              <a:t>5/7/2023</a:t>
            </a:fld>
            <a:endParaRPr lang="en-US"/>
          </a:p>
        </p:txBody>
      </p:sp>
      <p:sp>
        <p:nvSpPr>
          <p:cNvPr id="5" name="Footer Placeholder 4">
            <a:extLst>
              <a:ext uri="{FF2B5EF4-FFF2-40B4-BE49-F238E27FC236}">
                <a16:creationId xmlns:a16="http://schemas.microsoft.com/office/drawing/2014/main" id="{F461538F-D789-4066-8863-5579B1497D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21E3EB-EB0B-4A0D-81EC-7004F81477C1}"/>
              </a:ext>
            </a:extLst>
          </p:cNvPr>
          <p:cNvSpPr>
            <a:spLocks noGrp="1"/>
          </p:cNvSpPr>
          <p:nvPr>
            <p:ph type="sldNum" sz="quarter" idx="12"/>
          </p:nvPr>
        </p:nvSpPr>
        <p:spPr/>
        <p:txBody>
          <a:bodyPr/>
          <a:lstStyle/>
          <a:p>
            <a:fld id="{A66BC32D-9BE6-4F5A-9FA8-0E4277374D35}" type="slidenum">
              <a:rPr lang="en-US" smtClean="0"/>
              <a:t>‹#›</a:t>
            </a:fld>
            <a:endParaRPr lang="en-US"/>
          </a:p>
        </p:txBody>
      </p:sp>
    </p:spTree>
    <p:extLst>
      <p:ext uri="{BB962C8B-B14F-4D97-AF65-F5344CB8AC3E}">
        <p14:creationId xmlns:p14="http://schemas.microsoft.com/office/powerpoint/2010/main" val="5131080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BCAA9-B19D-47F2-A51C-5F59A4EE5FD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6FAAABA-4996-4A8E-8799-DEE97BFFAAF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7719032-F360-4B4D-AB09-ED68487E85F8}"/>
              </a:ext>
            </a:extLst>
          </p:cNvPr>
          <p:cNvSpPr>
            <a:spLocks noGrp="1"/>
          </p:cNvSpPr>
          <p:nvPr>
            <p:ph type="dt" sz="half" idx="10"/>
          </p:nvPr>
        </p:nvSpPr>
        <p:spPr/>
        <p:txBody>
          <a:bodyPr/>
          <a:lstStyle/>
          <a:p>
            <a:fld id="{8D14B8C9-97CE-4F73-9AE1-CD076A8A6925}" type="datetimeFigureOut">
              <a:rPr lang="en-US" smtClean="0"/>
              <a:t>5/7/2023</a:t>
            </a:fld>
            <a:endParaRPr lang="en-US"/>
          </a:p>
        </p:txBody>
      </p:sp>
      <p:sp>
        <p:nvSpPr>
          <p:cNvPr id="5" name="Footer Placeholder 4">
            <a:extLst>
              <a:ext uri="{FF2B5EF4-FFF2-40B4-BE49-F238E27FC236}">
                <a16:creationId xmlns:a16="http://schemas.microsoft.com/office/drawing/2014/main" id="{AE45D8BD-DBFE-4FA1-957F-764432BE94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CCD5E7-C176-41F8-B7F8-94584731485A}"/>
              </a:ext>
            </a:extLst>
          </p:cNvPr>
          <p:cNvSpPr>
            <a:spLocks noGrp="1"/>
          </p:cNvSpPr>
          <p:nvPr>
            <p:ph type="sldNum" sz="quarter" idx="12"/>
          </p:nvPr>
        </p:nvSpPr>
        <p:spPr/>
        <p:txBody>
          <a:bodyPr/>
          <a:lstStyle/>
          <a:p>
            <a:fld id="{A66BC32D-9BE6-4F5A-9FA8-0E4277374D35}" type="slidenum">
              <a:rPr lang="en-US" smtClean="0"/>
              <a:t>‹#›</a:t>
            </a:fld>
            <a:endParaRPr lang="en-US"/>
          </a:p>
        </p:txBody>
      </p:sp>
    </p:spTree>
    <p:extLst>
      <p:ext uri="{BB962C8B-B14F-4D97-AF65-F5344CB8AC3E}">
        <p14:creationId xmlns:p14="http://schemas.microsoft.com/office/powerpoint/2010/main" val="33168844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61641-A99F-355E-9116-93DC5AE2C2A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47F11C6-0B03-DDA7-B51C-2786205336F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BB1A652-47AC-02C1-56ED-E65F2EC1C845}"/>
              </a:ext>
            </a:extLst>
          </p:cNvPr>
          <p:cNvSpPr>
            <a:spLocks noGrp="1"/>
          </p:cNvSpPr>
          <p:nvPr>
            <p:ph type="dt" sz="half" idx="10"/>
          </p:nvPr>
        </p:nvSpPr>
        <p:spPr/>
        <p:txBody>
          <a:bodyPr/>
          <a:lstStyle/>
          <a:p>
            <a:fld id="{FA7546D7-FC41-42C4-82A5-C8FFFAA067F4}" type="datetimeFigureOut">
              <a:rPr lang="en-IN" smtClean="0"/>
              <a:t>07-05-2023</a:t>
            </a:fld>
            <a:endParaRPr lang="en-IN"/>
          </a:p>
        </p:txBody>
      </p:sp>
      <p:sp>
        <p:nvSpPr>
          <p:cNvPr id="5" name="Footer Placeholder 4">
            <a:extLst>
              <a:ext uri="{FF2B5EF4-FFF2-40B4-BE49-F238E27FC236}">
                <a16:creationId xmlns:a16="http://schemas.microsoft.com/office/drawing/2014/main" id="{9265438D-2DFC-A900-5091-486DDD4290C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4101CD7-22A6-36C1-FA66-D234926E9E96}"/>
              </a:ext>
            </a:extLst>
          </p:cNvPr>
          <p:cNvSpPr>
            <a:spLocks noGrp="1"/>
          </p:cNvSpPr>
          <p:nvPr>
            <p:ph type="sldNum" sz="quarter" idx="12"/>
          </p:nvPr>
        </p:nvSpPr>
        <p:spPr/>
        <p:txBody>
          <a:bodyPr/>
          <a:lstStyle/>
          <a:p>
            <a:fld id="{D2995866-BC40-42D1-BFF2-9975083176D6}" type="slidenum">
              <a:rPr lang="en-IN" smtClean="0"/>
              <a:t>‹#›</a:t>
            </a:fld>
            <a:endParaRPr lang="en-IN"/>
          </a:p>
        </p:txBody>
      </p:sp>
    </p:spTree>
    <p:extLst>
      <p:ext uri="{BB962C8B-B14F-4D97-AF65-F5344CB8AC3E}">
        <p14:creationId xmlns:p14="http://schemas.microsoft.com/office/powerpoint/2010/main" val="20626970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A5DDD-021A-B5D6-C1B3-4BE9511D4B5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23E8DFB-FFB5-327C-4AD2-330D6B0C344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82ACDB3-F570-4C55-E40A-9B00952E41BA}"/>
              </a:ext>
            </a:extLst>
          </p:cNvPr>
          <p:cNvSpPr>
            <a:spLocks noGrp="1"/>
          </p:cNvSpPr>
          <p:nvPr>
            <p:ph type="dt" sz="half" idx="10"/>
          </p:nvPr>
        </p:nvSpPr>
        <p:spPr/>
        <p:txBody>
          <a:bodyPr/>
          <a:lstStyle/>
          <a:p>
            <a:fld id="{FA7546D7-FC41-42C4-82A5-C8FFFAA067F4}" type="datetimeFigureOut">
              <a:rPr lang="en-IN" smtClean="0"/>
              <a:t>07-05-2023</a:t>
            </a:fld>
            <a:endParaRPr lang="en-IN"/>
          </a:p>
        </p:txBody>
      </p:sp>
      <p:sp>
        <p:nvSpPr>
          <p:cNvPr id="5" name="Footer Placeholder 4">
            <a:extLst>
              <a:ext uri="{FF2B5EF4-FFF2-40B4-BE49-F238E27FC236}">
                <a16:creationId xmlns:a16="http://schemas.microsoft.com/office/drawing/2014/main" id="{8E9DEF75-58BF-1DC1-53E5-3907D3EFD2B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E1BC8FA-9247-74F1-5E23-4FAA954FC846}"/>
              </a:ext>
            </a:extLst>
          </p:cNvPr>
          <p:cNvSpPr>
            <a:spLocks noGrp="1"/>
          </p:cNvSpPr>
          <p:nvPr>
            <p:ph type="sldNum" sz="quarter" idx="12"/>
          </p:nvPr>
        </p:nvSpPr>
        <p:spPr/>
        <p:txBody>
          <a:bodyPr/>
          <a:lstStyle/>
          <a:p>
            <a:fld id="{D2995866-BC40-42D1-BFF2-9975083176D6}" type="slidenum">
              <a:rPr lang="en-IN" smtClean="0"/>
              <a:t>‹#›</a:t>
            </a:fld>
            <a:endParaRPr lang="en-IN"/>
          </a:p>
        </p:txBody>
      </p:sp>
    </p:spTree>
    <p:extLst>
      <p:ext uri="{BB962C8B-B14F-4D97-AF65-F5344CB8AC3E}">
        <p14:creationId xmlns:p14="http://schemas.microsoft.com/office/powerpoint/2010/main" val="39784992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19B57-7218-6B1A-9897-A1A5B272F3D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910C0F46-438E-54F7-96F9-B2F6051BF10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29B4AD-C97F-2014-4F1E-33C3D6B12040}"/>
              </a:ext>
            </a:extLst>
          </p:cNvPr>
          <p:cNvSpPr>
            <a:spLocks noGrp="1"/>
          </p:cNvSpPr>
          <p:nvPr>
            <p:ph type="dt" sz="half" idx="10"/>
          </p:nvPr>
        </p:nvSpPr>
        <p:spPr/>
        <p:txBody>
          <a:bodyPr/>
          <a:lstStyle/>
          <a:p>
            <a:fld id="{FA7546D7-FC41-42C4-82A5-C8FFFAA067F4}" type="datetimeFigureOut">
              <a:rPr lang="en-IN" smtClean="0"/>
              <a:t>07-05-2023</a:t>
            </a:fld>
            <a:endParaRPr lang="en-IN"/>
          </a:p>
        </p:txBody>
      </p:sp>
      <p:sp>
        <p:nvSpPr>
          <p:cNvPr id="5" name="Footer Placeholder 4">
            <a:extLst>
              <a:ext uri="{FF2B5EF4-FFF2-40B4-BE49-F238E27FC236}">
                <a16:creationId xmlns:a16="http://schemas.microsoft.com/office/drawing/2014/main" id="{055A9420-3269-59B8-7D6F-5DDA919F677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8A5B025-DBE5-8990-00AB-12021F09A3FC}"/>
              </a:ext>
            </a:extLst>
          </p:cNvPr>
          <p:cNvSpPr>
            <a:spLocks noGrp="1"/>
          </p:cNvSpPr>
          <p:nvPr>
            <p:ph type="sldNum" sz="quarter" idx="12"/>
          </p:nvPr>
        </p:nvSpPr>
        <p:spPr/>
        <p:txBody>
          <a:bodyPr/>
          <a:lstStyle/>
          <a:p>
            <a:fld id="{D2995866-BC40-42D1-BFF2-9975083176D6}" type="slidenum">
              <a:rPr lang="en-IN" smtClean="0"/>
              <a:t>‹#›</a:t>
            </a:fld>
            <a:endParaRPr lang="en-IN"/>
          </a:p>
        </p:txBody>
      </p:sp>
    </p:spTree>
    <p:extLst>
      <p:ext uri="{BB962C8B-B14F-4D97-AF65-F5344CB8AC3E}">
        <p14:creationId xmlns:p14="http://schemas.microsoft.com/office/powerpoint/2010/main" val="5192202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92BEF-FFEA-FAE5-4838-0A9DEE654348}"/>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2D6B57E-CA27-F831-EDC4-4ED78BB9011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84F40E1C-A166-4D87-51E4-C59ECB78872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A937209D-3F09-1DDF-CA50-FE5201275F75}"/>
              </a:ext>
            </a:extLst>
          </p:cNvPr>
          <p:cNvSpPr>
            <a:spLocks noGrp="1"/>
          </p:cNvSpPr>
          <p:nvPr>
            <p:ph type="dt" sz="half" idx="10"/>
          </p:nvPr>
        </p:nvSpPr>
        <p:spPr/>
        <p:txBody>
          <a:bodyPr/>
          <a:lstStyle/>
          <a:p>
            <a:fld id="{FA7546D7-FC41-42C4-82A5-C8FFFAA067F4}" type="datetimeFigureOut">
              <a:rPr lang="en-IN" smtClean="0"/>
              <a:t>07-05-2023</a:t>
            </a:fld>
            <a:endParaRPr lang="en-IN"/>
          </a:p>
        </p:txBody>
      </p:sp>
      <p:sp>
        <p:nvSpPr>
          <p:cNvPr id="6" name="Footer Placeholder 5">
            <a:extLst>
              <a:ext uri="{FF2B5EF4-FFF2-40B4-BE49-F238E27FC236}">
                <a16:creationId xmlns:a16="http://schemas.microsoft.com/office/drawing/2014/main" id="{90133882-D344-71EC-56AD-91ADD2BB06B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602E700-F03B-F4CB-1A0B-09A970F7B91C}"/>
              </a:ext>
            </a:extLst>
          </p:cNvPr>
          <p:cNvSpPr>
            <a:spLocks noGrp="1"/>
          </p:cNvSpPr>
          <p:nvPr>
            <p:ph type="sldNum" sz="quarter" idx="12"/>
          </p:nvPr>
        </p:nvSpPr>
        <p:spPr/>
        <p:txBody>
          <a:bodyPr/>
          <a:lstStyle/>
          <a:p>
            <a:fld id="{D2995866-BC40-42D1-BFF2-9975083176D6}" type="slidenum">
              <a:rPr lang="en-IN" smtClean="0"/>
              <a:t>‹#›</a:t>
            </a:fld>
            <a:endParaRPr lang="en-IN"/>
          </a:p>
        </p:txBody>
      </p:sp>
    </p:spTree>
    <p:extLst>
      <p:ext uri="{BB962C8B-B14F-4D97-AF65-F5344CB8AC3E}">
        <p14:creationId xmlns:p14="http://schemas.microsoft.com/office/powerpoint/2010/main" val="14916294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23A03-8F43-C173-6957-9DDEC89AD74D}"/>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DA6F226-4AE1-E404-9000-FF3978C124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B474D1-3756-B980-3E30-C11F04D6094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C5386497-D1E8-BEB8-A333-7170B98241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CF026C-41DC-8D2E-1567-8B893A8A79B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B1703C00-2700-5862-5A8D-2FD95CBB9A04}"/>
              </a:ext>
            </a:extLst>
          </p:cNvPr>
          <p:cNvSpPr>
            <a:spLocks noGrp="1"/>
          </p:cNvSpPr>
          <p:nvPr>
            <p:ph type="dt" sz="half" idx="10"/>
          </p:nvPr>
        </p:nvSpPr>
        <p:spPr/>
        <p:txBody>
          <a:bodyPr/>
          <a:lstStyle/>
          <a:p>
            <a:fld id="{FA7546D7-FC41-42C4-82A5-C8FFFAA067F4}" type="datetimeFigureOut">
              <a:rPr lang="en-IN" smtClean="0"/>
              <a:t>07-05-2023</a:t>
            </a:fld>
            <a:endParaRPr lang="en-IN"/>
          </a:p>
        </p:txBody>
      </p:sp>
      <p:sp>
        <p:nvSpPr>
          <p:cNvPr id="8" name="Footer Placeholder 7">
            <a:extLst>
              <a:ext uri="{FF2B5EF4-FFF2-40B4-BE49-F238E27FC236}">
                <a16:creationId xmlns:a16="http://schemas.microsoft.com/office/drawing/2014/main" id="{8C3602FA-6EA6-B952-CB94-7723465C572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EC298DDB-485A-C097-4A81-D1BD09B51F21}"/>
              </a:ext>
            </a:extLst>
          </p:cNvPr>
          <p:cNvSpPr>
            <a:spLocks noGrp="1"/>
          </p:cNvSpPr>
          <p:nvPr>
            <p:ph type="sldNum" sz="quarter" idx="12"/>
          </p:nvPr>
        </p:nvSpPr>
        <p:spPr/>
        <p:txBody>
          <a:bodyPr/>
          <a:lstStyle/>
          <a:p>
            <a:fld id="{D2995866-BC40-42D1-BFF2-9975083176D6}" type="slidenum">
              <a:rPr lang="en-IN" smtClean="0"/>
              <a:t>‹#›</a:t>
            </a:fld>
            <a:endParaRPr lang="en-IN"/>
          </a:p>
        </p:txBody>
      </p:sp>
    </p:spTree>
    <p:extLst>
      <p:ext uri="{BB962C8B-B14F-4D97-AF65-F5344CB8AC3E}">
        <p14:creationId xmlns:p14="http://schemas.microsoft.com/office/powerpoint/2010/main" val="33011532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1763F-B67A-70E8-D2E3-CC033694D1A0}"/>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27788EA8-7E62-50E5-8C57-C822AFED21D5}"/>
              </a:ext>
            </a:extLst>
          </p:cNvPr>
          <p:cNvSpPr>
            <a:spLocks noGrp="1"/>
          </p:cNvSpPr>
          <p:nvPr>
            <p:ph type="dt" sz="half" idx="10"/>
          </p:nvPr>
        </p:nvSpPr>
        <p:spPr/>
        <p:txBody>
          <a:bodyPr/>
          <a:lstStyle/>
          <a:p>
            <a:fld id="{FA7546D7-FC41-42C4-82A5-C8FFFAA067F4}" type="datetimeFigureOut">
              <a:rPr lang="en-IN" smtClean="0"/>
              <a:t>07-05-2023</a:t>
            </a:fld>
            <a:endParaRPr lang="en-IN"/>
          </a:p>
        </p:txBody>
      </p:sp>
      <p:sp>
        <p:nvSpPr>
          <p:cNvPr id="4" name="Footer Placeholder 3">
            <a:extLst>
              <a:ext uri="{FF2B5EF4-FFF2-40B4-BE49-F238E27FC236}">
                <a16:creationId xmlns:a16="http://schemas.microsoft.com/office/drawing/2014/main" id="{770A4ABB-4981-4F95-C4AD-A3FEE919BC87}"/>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5E454110-87CA-CF7C-D6D2-1B974FE27F53}"/>
              </a:ext>
            </a:extLst>
          </p:cNvPr>
          <p:cNvSpPr>
            <a:spLocks noGrp="1"/>
          </p:cNvSpPr>
          <p:nvPr>
            <p:ph type="sldNum" sz="quarter" idx="12"/>
          </p:nvPr>
        </p:nvSpPr>
        <p:spPr/>
        <p:txBody>
          <a:bodyPr/>
          <a:lstStyle/>
          <a:p>
            <a:fld id="{D2995866-BC40-42D1-BFF2-9975083176D6}" type="slidenum">
              <a:rPr lang="en-IN" smtClean="0"/>
              <a:t>‹#›</a:t>
            </a:fld>
            <a:endParaRPr lang="en-IN"/>
          </a:p>
        </p:txBody>
      </p:sp>
    </p:spTree>
    <p:extLst>
      <p:ext uri="{BB962C8B-B14F-4D97-AF65-F5344CB8AC3E}">
        <p14:creationId xmlns:p14="http://schemas.microsoft.com/office/powerpoint/2010/main" val="33575380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277E279-768E-7A9D-D09C-BC65D1242EA0}"/>
              </a:ext>
            </a:extLst>
          </p:cNvPr>
          <p:cNvSpPr>
            <a:spLocks noGrp="1"/>
          </p:cNvSpPr>
          <p:nvPr>
            <p:ph type="dt" sz="half" idx="10"/>
          </p:nvPr>
        </p:nvSpPr>
        <p:spPr/>
        <p:txBody>
          <a:bodyPr/>
          <a:lstStyle/>
          <a:p>
            <a:fld id="{FA7546D7-FC41-42C4-82A5-C8FFFAA067F4}" type="datetimeFigureOut">
              <a:rPr lang="en-IN" smtClean="0"/>
              <a:t>07-05-2023</a:t>
            </a:fld>
            <a:endParaRPr lang="en-IN"/>
          </a:p>
        </p:txBody>
      </p:sp>
      <p:sp>
        <p:nvSpPr>
          <p:cNvPr id="3" name="Footer Placeholder 2">
            <a:extLst>
              <a:ext uri="{FF2B5EF4-FFF2-40B4-BE49-F238E27FC236}">
                <a16:creationId xmlns:a16="http://schemas.microsoft.com/office/drawing/2014/main" id="{A8C81976-B969-E6A1-346E-74D11B5AA9A1}"/>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8FFE386F-4ACF-AAC4-2865-BFC7DC667AC7}"/>
              </a:ext>
            </a:extLst>
          </p:cNvPr>
          <p:cNvSpPr>
            <a:spLocks noGrp="1"/>
          </p:cNvSpPr>
          <p:nvPr>
            <p:ph type="sldNum" sz="quarter" idx="12"/>
          </p:nvPr>
        </p:nvSpPr>
        <p:spPr/>
        <p:txBody>
          <a:bodyPr/>
          <a:lstStyle/>
          <a:p>
            <a:fld id="{D2995866-BC40-42D1-BFF2-9975083176D6}" type="slidenum">
              <a:rPr lang="en-IN" smtClean="0"/>
              <a:t>‹#›</a:t>
            </a:fld>
            <a:endParaRPr lang="en-IN"/>
          </a:p>
        </p:txBody>
      </p:sp>
    </p:spTree>
    <p:extLst>
      <p:ext uri="{BB962C8B-B14F-4D97-AF65-F5344CB8AC3E}">
        <p14:creationId xmlns:p14="http://schemas.microsoft.com/office/powerpoint/2010/main" val="9127868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50174-6F51-C9A3-B18B-D773C50D8C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B670D97B-2FEA-DE79-D634-BF76ED3704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FB1FD756-6172-2652-A58A-6C9F621778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2AA1CF-7881-5955-7A66-987526EB103D}"/>
              </a:ext>
            </a:extLst>
          </p:cNvPr>
          <p:cNvSpPr>
            <a:spLocks noGrp="1"/>
          </p:cNvSpPr>
          <p:nvPr>
            <p:ph type="dt" sz="half" idx="10"/>
          </p:nvPr>
        </p:nvSpPr>
        <p:spPr/>
        <p:txBody>
          <a:bodyPr/>
          <a:lstStyle/>
          <a:p>
            <a:fld id="{FA7546D7-FC41-42C4-82A5-C8FFFAA067F4}" type="datetimeFigureOut">
              <a:rPr lang="en-IN" smtClean="0"/>
              <a:t>07-05-2023</a:t>
            </a:fld>
            <a:endParaRPr lang="en-IN"/>
          </a:p>
        </p:txBody>
      </p:sp>
      <p:sp>
        <p:nvSpPr>
          <p:cNvPr id="6" name="Footer Placeholder 5">
            <a:extLst>
              <a:ext uri="{FF2B5EF4-FFF2-40B4-BE49-F238E27FC236}">
                <a16:creationId xmlns:a16="http://schemas.microsoft.com/office/drawing/2014/main" id="{6083E81F-F1A3-7DE3-F484-978E4472968A}"/>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DA6B1B7-334C-24C3-BBC6-01383CD9BE46}"/>
              </a:ext>
            </a:extLst>
          </p:cNvPr>
          <p:cNvSpPr>
            <a:spLocks noGrp="1"/>
          </p:cNvSpPr>
          <p:nvPr>
            <p:ph type="sldNum" sz="quarter" idx="12"/>
          </p:nvPr>
        </p:nvSpPr>
        <p:spPr/>
        <p:txBody>
          <a:bodyPr/>
          <a:lstStyle/>
          <a:p>
            <a:fld id="{D2995866-BC40-42D1-BFF2-9975083176D6}" type="slidenum">
              <a:rPr lang="en-IN" smtClean="0"/>
              <a:t>‹#›</a:t>
            </a:fld>
            <a:endParaRPr lang="en-IN"/>
          </a:p>
        </p:txBody>
      </p:sp>
    </p:spTree>
    <p:extLst>
      <p:ext uri="{BB962C8B-B14F-4D97-AF65-F5344CB8AC3E}">
        <p14:creationId xmlns:p14="http://schemas.microsoft.com/office/powerpoint/2010/main" val="41132452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089E5-F6B2-F437-2812-02E8495D73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A4B66CD0-60C7-34C8-BF52-C7916E30B1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2E8668FD-CAE0-C86D-597C-FC46831A76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DCCC60-BFB6-E37C-9349-B85766F6C171}"/>
              </a:ext>
            </a:extLst>
          </p:cNvPr>
          <p:cNvSpPr>
            <a:spLocks noGrp="1"/>
          </p:cNvSpPr>
          <p:nvPr>
            <p:ph type="dt" sz="half" idx="10"/>
          </p:nvPr>
        </p:nvSpPr>
        <p:spPr/>
        <p:txBody>
          <a:bodyPr/>
          <a:lstStyle/>
          <a:p>
            <a:fld id="{FA7546D7-FC41-42C4-82A5-C8FFFAA067F4}" type="datetimeFigureOut">
              <a:rPr lang="en-IN" smtClean="0"/>
              <a:t>07-05-2023</a:t>
            </a:fld>
            <a:endParaRPr lang="en-IN"/>
          </a:p>
        </p:txBody>
      </p:sp>
      <p:sp>
        <p:nvSpPr>
          <p:cNvPr id="6" name="Footer Placeholder 5">
            <a:extLst>
              <a:ext uri="{FF2B5EF4-FFF2-40B4-BE49-F238E27FC236}">
                <a16:creationId xmlns:a16="http://schemas.microsoft.com/office/drawing/2014/main" id="{229D177D-3328-F5B3-78AE-EE078E21CD2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4181A26-93A8-6B5D-EE73-E114857534AC}"/>
              </a:ext>
            </a:extLst>
          </p:cNvPr>
          <p:cNvSpPr>
            <a:spLocks noGrp="1"/>
          </p:cNvSpPr>
          <p:nvPr>
            <p:ph type="sldNum" sz="quarter" idx="12"/>
          </p:nvPr>
        </p:nvSpPr>
        <p:spPr/>
        <p:txBody>
          <a:bodyPr/>
          <a:lstStyle/>
          <a:p>
            <a:fld id="{D2995866-BC40-42D1-BFF2-9975083176D6}" type="slidenum">
              <a:rPr lang="en-IN" smtClean="0"/>
              <a:t>‹#›</a:t>
            </a:fld>
            <a:endParaRPr lang="en-IN"/>
          </a:p>
        </p:txBody>
      </p:sp>
    </p:spTree>
    <p:extLst>
      <p:ext uri="{BB962C8B-B14F-4D97-AF65-F5344CB8AC3E}">
        <p14:creationId xmlns:p14="http://schemas.microsoft.com/office/powerpoint/2010/main" val="8304427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94656-3CEC-0C14-2066-243CE9771C4B}"/>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D086A6F8-CFD0-9625-C6FA-BA12D6C810B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0860FB6-4BB4-9A84-153D-FE81861ACCC7}"/>
              </a:ext>
            </a:extLst>
          </p:cNvPr>
          <p:cNvSpPr>
            <a:spLocks noGrp="1"/>
          </p:cNvSpPr>
          <p:nvPr>
            <p:ph type="dt" sz="half" idx="10"/>
          </p:nvPr>
        </p:nvSpPr>
        <p:spPr/>
        <p:txBody>
          <a:bodyPr/>
          <a:lstStyle/>
          <a:p>
            <a:fld id="{FA7546D7-FC41-42C4-82A5-C8FFFAA067F4}" type="datetimeFigureOut">
              <a:rPr lang="en-IN" smtClean="0"/>
              <a:t>07-05-2023</a:t>
            </a:fld>
            <a:endParaRPr lang="en-IN"/>
          </a:p>
        </p:txBody>
      </p:sp>
      <p:sp>
        <p:nvSpPr>
          <p:cNvPr id="5" name="Footer Placeholder 4">
            <a:extLst>
              <a:ext uri="{FF2B5EF4-FFF2-40B4-BE49-F238E27FC236}">
                <a16:creationId xmlns:a16="http://schemas.microsoft.com/office/drawing/2014/main" id="{F2F1ADD8-F015-0F11-3955-EF8F258398C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62F4EFA-F52E-2F8A-25DE-A43AC21B4F38}"/>
              </a:ext>
            </a:extLst>
          </p:cNvPr>
          <p:cNvSpPr>
            <a:spLocks noGrp="1"/>
          </p:cNvSpPr>
          <p:nvPr>
            <p:ph type="sldNum" sz="quarter" idx="12"/>
          </p:nvPr>
        </p:nvSpPr>
        <p:spPr/>
        <p:txBody>
          <a:bodyPr/>
          <a:lstStyle/>
          <a:p>
            <a:fld id="{D2995866-BC40-42D1-BFF2-9975083176D6}" type="slidenum">
              <a:rPr lang="en-IN" smtClean="0"/>
              <a:t>‹#›</a:t>
            </a:fld>
            <a:endParaRPr lang="en-IN"/>
          </a:p>
        </p:txBody>
      </p:sp>
    </p:spTree>
    <p:extLst>
      <p:ext uri="{BB962C8B-B14F-4D97-AF65-F5344CB8AC3E}">
        <p14:creationId xmlns:p14="http://schemas.microsoft.com/office/powerpoint/2010/main" val="34144085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1EF39D-D11A-3975-4D22-C893C336EB5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0B29757-1B05-BAB6-C103-ADB4F03586C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4BFAB40-1523-10E8-AA7C-5C327D0EFA13}"/>
              </a:ext>
            </a:extLst>
          </p:cNvPr>
          <p:cNvSpPr>
            <a:spLocks noGrp="1"/>
          </p:cNvSpPr>
          <p:nvPr>
            <p:ph type="dt" sz="half" idx="10"/>
          </p:nvPr>
        </p:nvSpPr>
        <p:spPr/>
        <p:txBody>
          <a:bodyPr/>
          <a:lstStyle/>
          <a:p>
            <a:fld id="{FA7546D7-FC41-42C4-82A5-C8FFFAA067F4}" type="datetimeFigureOut">
              <a:rPr lang="en-IN" smtClean="0"/>
              <a:t>07-05-2023</a:t>
            </a:fld>
            <a:endParaRPr lang="en-IN"/>
          </a:p>
        </p:txBody>
      </p:sp>
      <p:sp>
        <p:nvSpPr>
          <p:cNvPr id="5" name="Footer Placeholder 4">
            <a:extLst>
              <a:ext uri="{FF2B5EF4-FFF2-40B4-BE49-F238E27FC236}">
                <a16:creationId xmlns:a16="http://schemas.microsoft.com/office/drawing/2014/main" id="{D7A36CB2-7619-B75F-E9B9-175CD719C7A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5CE2D2F-E76A-90FC-8BE9-B75BC6597B48}"/>
              </a:ext>
            </a:extLst>
          </p:cNvPr>
          <p:cNvSpPr>
            <a:spLocks noGrp="1"/>
          </p:cNvSpPr>
          <p:nvPr>
            <p:ph type="sldNum" sz="quarter" idx="12"/>
          </p:nvPr>
        </p:nvSpPr>
        <p:spPr/>
        <p:txBody>
          <a:bodyPr/>
          <a:lstStyle/>
          <a:p>
            <a:fld id="{D2995866-BC40-42D1-BFF2-9975083176D6}" type="slidenum">
              <a:rPr lang="en-IN" smtClean="0"/>
              <a:t>‹#›</a:t>
            </a:fld>
            <a:endParaRPr lang="en-IN"/>
          </a:p>
        </p:txBody>
      </p:sp>
    </p:spTree>
    <p:extLst>
      <p:ext uri="{BB962C8B-B14F-4D97-AF65-F5344CB8AC3E}">
        <p14:creationId xmlns:p14="http://schemas.microsoft.com/office/powerpoint/2010/main" val="5418910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4CD09-E5C5-8969-7567-0EE498E899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575540DF-03DA-0565-1F81-88C839C8E2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4806064-E8D5-3679-6B2C-D87C4F984DDF}"/>
              </a:ext>
            </a:extLst>
          </p:cNvPr>
          <p:cNvSpPr>
            <a:spLocks noGrp="1"/>
          </p:cNvSpPr>
          <p:nvPr>
            <p:ph type="dt" sz="half" idx="10"/>
          </p:nvPr>
        </p:nvSpPr>
        <p:spPr/>
        <p:txBody>
          <a:bodyPr/>
          <a:lstStyle/>
          <a:p>
            <a:fld id="{1D58BD5C-2650-4D38-9B92-79193D0495CB}" type="datetimeFigureOut">
              <a:rPr lang="en-IN" smtClean="0"/>
              <a:t>07-05-2023</a:t>
            </a:fld>
            <a:endParaRPr lang="en-IN"/>
          </a:p>
        </p:txBody>
      </p:sp>
      <p:sp>
        <p:nvSpPr>
          <p:cNvPr id="5" name="Footer Placeholder 4">
            <a:extLst>
              <a:ext uri="{FF2B5EF4-FFF2-40B4-BE49-F238E27FC236}">
                <a16:creationId xmlns:a16="http://schemas.microsoft.com/office/drawing/2014/main" id="{282A9467-B4A3-2098-232B-60045664C93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17B663D-1255-5FF9-70A3-6FB3D8C3B8CE}"/>
              </a:ext>
            </a:extLst>
          </p:cNvPr>
          <p:cNvSpPr>
            <a:spLocks noGrp="1"/>
          </p:cNvSpPr>
          <p:nvPr>
            <p:ph type="sldNum" sz="quarter" idx="12"/>
          </p:nvPr>
        </p:nvSpPr>
        <p:spPr/>
        <p:txBody>
          <a:bodyPr/>
          <a:lstStyle/>
          <a:p>
            <a:fld id="{0532CBD6-5F70-491B-8B30-CA4931A141DD}" type="slidenum">
              <a:rPr lang="en-IN" smtClean="0"/>
              <a:t>‹#›</a:t>
            </a:fld>
            <a:endParaRPr lang="en-IN"/>
          </a:p>
        </p:txBody>
      </p:sp>
    </p:spTree>
    <p:extLst>
      <p:ext uri="{BB962C8B-B14F-4D97-AF65-F5344CB8AC3E}">
        <p14:creationId xmlns:p14="http://schemas.microsoft.com/office/powerpoint/2010/main" val="36657575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7B9FA-0301-D50A-E9A6-F0CAB7FBE79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48C64D2-EB0C-41BD-2A11-3303423B83D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0AFE6E7-18DA-35FA-9323-C3CCF2B61E46}"/>
              </a:ext>
            </a:extLst>
          </p:cNvPr>
          <p:cNvSpPr>
            <a:spLocks noGrp="1"/>
          </p:cNvSpPr>
          <p:nvPr>
            <p:ph type="dt" sz="half" idx="10"/>
          </p:nvPr>
        </p:nvSpPr>
        <p:spPr/>
        <p:txBody>
          <a:bodyPr/>
          <a:lstStyle/>
          <a:p>
            <a:fld id="{1D58BD5C-2650-4D38-9B92-79193D0495CB}" type="datetimeFigureOut">
              <a:rPr lang="en-IN" smtClean="0"/>
              <a:t>07-05-2023</a:t>
            </a:fld>
            <a:endParaRPr lang="en-IN"/>
          </a:p>
        </p:txBody>
      </p:sp>
      <p:sp>
        <p:nvSpPr>
          <p:cNvPr id="5" name="Footer Placeholder 4">
            <a:extLst>
              <a:ext uri="{FF2B5EF4-FFF2-40B4-BE49-F238E27FC236}">
                <a16:creationId xmlns:a16="http://schemas.microsoft.com/office/drawing/2014/main" id="{7DE08B98-DF23-DE48-1464-26223046BDC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47A19B7-11E7-E9B6-2C73-6E2C95E65322}"/>
              </a:ext>
            </a:extLst>
          </p:cNvPr>
          <p:cNvSpPr>
            <a:spLocks noGrp="1"/>
          </p:cNvSpPr>
          <p:nvPr>
            <p:ph type="sldNum" sz="quarter" idx="12"/>
          </p:nvPr>
        </p:nvSpPr>
        <p:spPr/>
        <p:txBody>
          <a:bodyPr/>
          <a:lstStyle/>
          <a:p>
            <a:fld id="{0532CBD6-5F70-491B-8B30-CA4931A141DD}" type="slidenum">
              <a:rPr lang="en-IN" smtClean="0"/>
              <a:t>‹#›</a:t>
            </a:fld>
            <a:endParaRPr lang="en-IN"/>
          </a:p>
        </p:txBody>
      </p:sp>
    </p:spTree>
    <p:extLst>
      <p:ext uri="{BB962C8B-B14F-4D97-AF65-F5344CB8AC3E}">
        <p14:creationId xmlns:p14="http://schemas.microsoft.com/office/powerpoint/2010/main" val="23496174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094EA-B6F5-986F-1DD1-B14B3264ABD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BD40D53C-3B3A-A221-C983-9C381DAC18F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8C36FE-575A-A37A-3652-E7A27ADCC4E2}"/>
              </a:ext>
            </a:extLst>
          </p:cNvPr>
          <p:cNvSpPr>
            <a:spLocks noGrp="1"/>
          </p:cNvSpPr>
          <p:nvPr>
            <p:ph type="dt" sz="half" idx="10"/>
          </p:nvPr>
        </p:nvSpPr>
        <p:spPr/>
        <p:txBody>
          <a:bodyPr/>
          <a:lstStyle/>
          <a:p>
            <a:fld id="{1D58BD5C-2650-4D38-9B92-79193D0495CB}" type="datetimeFigureOut">
              <a:rPr lang="en-IN" smtClean="0"/>
              <a:t>07-05-2023</a:t>
            </a:fld>
            <a:endParaRPr lang="en-IN"/>
          </a:p>
        </p:txBody>
      </p:sp>
      <p:sp>
        <p:nvSpPr>
          <p:cNvPr id="5" name="Footer Placeholder 4">
            <a:extLst>
              <a:ext uri="{FF2B5EF4-FFF2-40B4-BE49-F238E27FC236}">
                <a16:creationId xmlns:a16="http://schemas.microsoft.com/office/drawing/2014/main" id="{8594EE2F-E6FA-387D-2557-1A25E480794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E2E986E-9539-6C17-8E1E-6CEC821E7A29}"/>
              </a:ext>
            </a:extLst>
          </p:cNvPr>
          <p:cNvSpPr>
            <a:spLocks noGrp="1"/>
          </p:cNvSpPr>
          <p:nvPr>
            <p:ph type="sldNum" sz="quarter" idx="12"/>
          </p:nvPr>
        </p:nvSpPr>
        <p:spPr/>
        <p:txBody>
          <a:bodyPr/>
          <a:lstStyle/>
          <a:p>
            <a:fld id="{0532CBD6-5F70-491B-8B30-CA4931A141DD}" type="slidenum">
              <a:rPr lang="en-IN" smtClean="0"/>
              <a:t>‹#›</a:t>
            </a:fld>
            <a:endParaRPr lang="en-IN"/>
          </a:p>
        </p:txBody>
      </p:sp>
    </p:spTree>
    <p:extLst>
      <p:ext uri="{BB962C8B-B14F-4D97-AF65-F5344CB8AC3E}">
        <p14:creationId xmlns:p14="http://schemas.microsoft.com/office/powerpoint/2010/main" val="22748952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96846-AC0B-1F8A-DF18-81127AA9EC61}"/>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46DBE97-1A47-830F-364B-468E5CD8F0D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65CC400-F657-F664-BAF4-3F19348F13D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094FCA49-EA28-9FA3-4F25-C1A6793513FD}"/>
              </a:ext>
            </a:extLst>
          </p:cNvPr>
          <p:cNvSpPr>
            <a:spLocks noGrp="1"/>
          </p:cNvSpPr>
          <p:nvPr>
            <p:ph type="dt" sz="half" idx="10"/>
          </p:nvPr>
        </p:nvSpPr>
        <p:spPr/>
        <p:txBody>
          <a:bodyPr/>
          <a:lstStyle/>
          <a:p>
            <a:fld id="{1D58BD5C-2650-4D38-9B92-79193D0495CB}" type="datetimeFigureOut">
              <a:rPr lang="en-IN" smtClean="0"/>
              <a:t>07-05-2023</a:t>
            </a:fld>
            <a:endParaRPr lang="en-IN"/>
          </a:p>
        </p:txBody>
      </p:sp>
      <p:sp>
        <p:nvSpPr>
          <p:cNvPr id="6" name="Footer Placeholder 5">
            <a:extLst>
              <a:ext uri="{FF2B5EF4-FFF2-40B4-BE49-F238E27FC236}">
                <a16:creationId xmlns:a16="http://schemas.microsoft.com/office/drawing/2014/main" id="{CA9652DF-F346-378B-71D5-A0640CD8391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2F22492-1A11-121F-33E6-6EF56F53FE0F}"/>
              </a:ext>
            </a:extLst>
          </p:cNvPr>
          <p:cNvSpPr>
            <a:spLocks noGrp="1"/>
          </p:cNvSpPr>
          <p:nvPr>
            <p:ph type="sldNum" sz="quarter" idx="12"/>
          </p:nvPr>
        </p:nvSpPr>
        <p:spPr/>
        <p:txBody>
          <a:bodyPr/>
          <a:lstStyle/>
          <a:p>
            <a:fld id="{0532CBD6-5F70-491B-8B30-CA4931A141DD}" type="slidenum">
              <a:rPr lang="en-IN" smtClean="0"/>
              <a:t>‹#›</a:t>
            </a:fld>
            <a:endParaRPr lang="en-IN"/>
          </a:p>
        </p:txBody>
      </p:sp>
    </p:spTree>
    <p:extLst>
      <p:ext uri="{BB962C8B-B14F-4D97-AF65-F5344CB8AC3E}">
        <p14:creationId xmlns:p14="http://schemas.microsoft.com/office/powerpoint/2010/main" val="1438692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46A07-E2D9-0C2E-0634-0EC3B12CCB66}"/>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DE0793DB-719C-9726-E889-55ED048FBF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98B8CF2-2417-597A-AE61-C999817ACBB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22E9892C-3A11-95D3-44C1-F2AC6A9696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335C3CA-7C52-F945-B594-244CB887A32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5F35C8F9-785F-0797-92E8-A9D899AEC0F4}"/>
              </a:ext>
            </a:extLst>
          </p:cNvPr>
          <p:cNvSpPr>
            <a:spLocks noGrp="1"/>
          </p:cNvSpPr>
          <p:nvPr>
            <p:ph type="dt" sz="half" idx="10"/>
          </p:nvPr>
        </p:nvSpPr>
        <p:spPr/>
        <p:txBody>
          <a:bodyPr/>
          <a:lstStyle/>
          <a:p>
            <a:fld id="{1D58BD5C-2650-4D38-9B92-79193D0495CB}" type="datetimeFigureOut">
              <a:rPr lang="en-IN" smtClean="0"/>
              <a:t>07-05-2023</a:t>
            </a:fld>
            <a:endParaRPr lang="en-IN"/>
          </a:p>
        </p:txBody>
      </p:sp>
      <p:sp>
        <p:nvSpPr>
          <p:cNvPr id="8" name="Footer Placeholder 7">
            <a:extLst>
              <a:ext uri="{FF2B5EF4-FFF2-40B4-BE49-F238E27FC236}">
                <a16:creationId xmlns:a16="http://schemas.microsoft.com/office/drawing/2014/main" id="{1D40CBD6-BBBD-F2BB-26BA-2A7883B15F80}"/>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C50D500A-1D8B-F455-A662-ACEB8D9D73F2}"/>
              </a:ext>
            </a:extLst>
          </p:cNvPr>
          <p:cNvSpPr>
            <a:spLocks noGrp="1"/>
          </p:cNvSpPr>
          <p:nvPr>
            <p:ph type="sldNum" sz="quarter" idx="12"/>
          </p:nvPr>
        </p:nvSpPr>
        <p:spPr/>
        <p:txBody>
          <a:bodyPr/>
          <a:lstStyle/>
          <a:p>
            <a:fld id="{0532CBD6-5F70-491B-8B30-CA4931A141DD}" type="slidenum">
              <a:rPr lang="en-IN" smtClean="0"/>
              <a:t>‹#›</a:t>
            </a:fld>
            <a:endParaRPr lang="en-IN"/>
          </a:p>
        </p:txBody>
      </p:sp>
    </p:spTree>
    <p:extLst>
      <p:ext uri="{BB962C8B-B14F-4D97-AF65-F5344CB8AC3E}">
        <p14:creationId xmlns:p14="http://schemas.microsoft.com/office/powerpoint/2010/main" val="39018302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FC1BE-D353-66E9-74AD-C98E80435E2B}"/>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6C4757CB-0D53-E6EB-60E2-94135ECA082F}"/>
              </a:ext>
            </a:extLst>
          </p:cNvPr>
          <p:cNvSpPr>
            <a:spLocks noGrp="1"/>
          </p:cNvSpPr>
          <p:nvPr>
            <p:ph type="dt" sz="half" idx="10"/>
          </p:nvPr>
        </p:nvSpPr>
        <p:spPr/>
        <p:txBody>
          <a:bodyPr/>
          <a:lstStyle/>
          <a:p>
            <a:fld id="{1D58BD5C-2650-4D38-9B92-79193D0495CB}" type="datetimeFigureOut">
              <a:rPr lang="en-IN" smtClean="0"/>
              <a:t>07-05-2023</a:t>
            </a:fld>
            <a:endParaRPr lang="en-IN"/>
          </a:p>
        </p:txBody>
      </p:sp>
      <p:sp>
        <p:nvSpPr>
          <p:cNvPr id="4" name="Footer Placeholder 3">
            <a:extLst>
              <a:ext uri="{FF2B5EF4-FFF2-40B4-BE49-F238E27FC236}">
                <a16:creationId xmlns:a16="http://schemas.microsoft.com/office/drawing/2014/main" id="{3F8AED31-9A0C-0204-4C99-87DDC7D63A65}"/>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FC0E4F1E-50E8-C505-119C-9F4AFBDBA856}"/>
              </a:ext>
            </a:extLst>
          </p:cNvPr>
          <p:cNvSpPr>
            <a:spLocks noGrp="1"/>
          </p:cNvSpPr>
          <p:nvPr>
            <p:ph type="sldNum" sz="quarter" idx="12"/>
          </p:nvPr>
        </p:nvSpPr>
        <p:spPr/>
        <p:txBody>
          <a:bodyPr/>
          <a:lstStyle/>
          <a:p>
            <a:fld id="{0532CBD6-5F70-491B-8B30-CA4931A141DD}" type="slidenum">
              <a:rPr lang="en-IN" smtClean="0"/>
              <a:t>‹#›</a:t>
            </a:fld>
            <a:endParaRPr lang="en-IN"/>
          </a:p>
        </p:txBody>
      </p:sp>
    </p:spTree>
    <p:extLst>
      <p:ext uri="{BB962C8B-B14F-4D97-AF65-F5344CB8AC3E}">
        <p14:creationId xmlns:p14="http://schemas.microsoft.com/office/powerpoint/2010/main" val="39410233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3DC18F7-1AB1-2980-236E-AA437C55B5CC}"/>
              </a:ext>
            </a:extLst>
          </p:cNvPr>
          <p:cNvSpPr>
            <a:spLocks noGrp="1"/>
          </p:cNvSpPr>
          <p:nvPr>
            <p:ph type="dt" sz="half" idx="10"/>
          </p:nvPr>
        </p:nvSpPr>
        <p:spPr/>
        <p:txBody>
          <a:bodyPr/>
          <a:lstStyle/>
          <a:p>
            <a:fld id="{1D58BD5C-2650-4D38-9B92-79193D0495CB}" type="datetimeFigureOut">
              <a:rPr lang="en-IN" smtClean="0"/>
              <a:t>07-05-2023</a:t>
            </a:fld>
            <a:endParaRPr lang="en-IN"/>
          </a:p>
        </p:txBody>
      </p:sp>
      <p:sp>
        <p:nvSpPr>
          <p:cNvPr id="3" name="Footer Placeholder 2">
            <a:extLst>
              <a:ext uri="{FF2B5EF4-FFF2-40B4-BE49-F238E27FC236}">
                <a16:creationId xmlns:a16="http://schemas.microsoft.com/office/drawing/2014/main" id="{231DB728-B9CC-F104-9627-7F30E0419C1D}"/>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5E5E223E-0831-D3DE-CC8F-547B775152BB}"/>
              </a:ext>
            </a:extLst>
          </p:cNvPr>
          <p:cNvSpPr>
            <a:spLocks noGrp="1"/>
          </p:cNvSpPr>
          <p:nvPr>
            <p:ph type="sldNum" sz="quarter" idx="12"/>
          </p:nvPr>
        </p:nvSpPr>
        <p:spPr/>
        <p:txBody>
          <a:bodyPr/>
          <a:lstStyle/>
          <a:p>
            <a:fld id="{0532CBD6-5F70-491B-8B30-CA4931A141DD}" type="slidenum">
              <a:rPr lang="en-IN" smtClean="0"/>
              <a:t>‹#›</a:t>
            </a:fld>
            <a:endParaRPr lang="en-IN"/>
          </a:p>
        </p:txBody>
      </p:sp>
    </p:spTree>
    <p:extLst>
      <p:ext uri="{BB962C8B-B14F-4D97-AF65-F5344CB8AC3E}">
        <p14:creationId xmlns:p14="http://schemas.microsoft.com/office/powerpoint/2010/main" val="35744543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CF697-0DCD-3D79-E065-C9CFDA0E82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21777B8B-7E86-CB74-5CA0-BE8191BCCA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05460425-3F05-8C68-11DE-5CD4E4E660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B69C79-F808-3D5C-A0B2-80097336FAA6}"/>
              </a:ext>
            </a:extLst>
          </p:cNvPr>
          <p:cNvSpPr>
            <a:spLocks noGrp="1"/>
          </p:cNvSpPr>
          <p:nvPr>
            <p:ph type="dt" sz="half" idx="10"/>
          </p:nvPr>
        </p:nvSpPr>
        <p:spPr/>
        <p:txBody>
          <a:bodyPr/>
          <a:lstStyle/>
          <a:p>
            <a:fld id="{1D58BD5C-2650-4D38-9B92-79193D0495CB}" type="datetimeFigureOut">
              <a:rPr lang="en-IN" smtClean="0"/>
              <a:t>07-05-2023</a:t>
            </a:fld>
            <a:endParaRPr lang="en-IN"/>
          </a:p>
        </p:txBody>
      </p:sp>
      <p:sp>
        <p:nvSpPr>
          <p:cNvPr id="6" name="Footer Placeholder 5">
            <a:extLst>
              <a:ext uri="{FF2B5EF4-FFF2-40B4-BE49-F238E27FC236}">
                <a16:creationId xmlns:a16="http://schemas.microsoft.com/office/drawing/2014/main" id="{85C9505A-9710-DBE0-6F04-1A7AA8692F4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C14FA11-65D4-FD56-A4D0-607C31514F08}"/>
              </a:ext>
            </a:extLst>
          </p:cNvPr>
          <p:cNvSpPr>
            <a:spLocks noGrp="1"/>
          </p:cNvSpPr>
          <p:nvPr>
            <p:ph type="sldNum" sz="quarter" idx="12"/>
          </p:nvPr>
        </p:nvSpPr>
        <p:spPr/>
        <p:txBody>
          <a:bodyPr/>
          <a:lstStyle/>
          <a:p>
            <a:fld id="{0532CBD6-5F70-491B-8B30-CA4931A141DD}" type="slidenum">
              <a:rPr lang="en-IN" smtClean="0"/>
              <a:t>‹#›</a:t>
            </a:fld>
            <a:endParaRPr lang="en-IN"/>
          </a:p>
        </p:txBody>
      </p:sp>
    </p:spTree>
    <p:extLst>
      <p:ext uri="{BB962C8B-B14F-4D97-AF65-F5344CB8AC3E}">
        <p14:creationId xmlns:p14="http://schemas.microsoft.com/office/powerpoint/2010/main" val="14752700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CC9BF-ED33-8A73-3277-78438268A9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6559D541-CA51-07D4-81DA-7641008A32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FCE0F9A5-A26B-E159-74E5-8E6FEB362C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50C683-1FF3-9F08-8C66-2FA58468A9FE}"/>
              </a:ext>
            </a:extLst>
          </p:cNvPr>
          <p:cNvSpPr>
            <a:spLocks noGrp="1"/>
          </p:cNvSpPr>
          <p:nvPr>
            <p:ph type="dt" sz="half" idx="10"/>
          </p:nvPr>
        </p:nvSpPr>
        <p:spPr/>
        <p:txBody>
          <a:bodyPr/>
          <a:lstStyle/>
          <a:p>
            <a:fld id="{1D58BD5C-2650-4D38-9B92-79193D0495CB}" type="datetimeFigureOut">
              <a:rPr lang="en-IN" smtClean="0"/>
              <a:t>07-05-2023</a:t>
            </a:fld>
            <a:endParaRPr lang="en-IN"/>
          </a:p>
        </p:txBody>
      </p:sp>
      <p:sp>
        <p:nvSpPr>
          <p:cNvPr id="6" name="Footer Placeholder 5">
            <a:extLst>
              <a:ext uri="{FF2B5EF4-FFF2-40B4-BE49-F238E27FC236}">
                <a16:creationId xmlns:a16="http://schemas.microsoft.com/office/drawing/2014/main" id="{D53E20AB-D780-15E9-1CCA-FCC8A6BCC0E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8D4E299-62B1-E82C-F0A0-7BBE6E1856CB}"/>
              </a:ext>
            </a:extLst>
          </p:cNvPr>
          <p:cNvSpPr>
            <a:spLocks noGrp="1"/>
          </p:cNvSpPr>
          <p:nvPr>
            <p:ph type="sldNum" sz="quarter" idx="12"/>
          </p:nvPr>
        </p:nvSpPr>
        <p:spPr/>
        <p:txBody>
          <a:bodyPr/>
          <a:lstStyle/>
          <a:p>
            <a:fld id="{0532CBD6-5F70-491B-8B30-CA4931A141DD}" type="slidenum">
              <a:rPr lang="en-IN" smtClean="0"/>
              <a:t>‹#›</a:t>
            </a:fld>
            <a:endParaRPr lang="en-IN"/>
          </a:p>
        </p:txBody>
      </p:sp>
    </p:spTree>
    <p:extLst>
      <p:ext uri="{BB962C8B-B14F-4D97-AF65-F5344CB8AC3E}">
        <p14:creationId xmlns:p14="http://schemas.microsoft.com/office/powerpoint/2010/main" val="18031764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0A679-029E-A60D-0393-B4D36DEBEA1A}"/>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69912E3-6B89-DB72-4792-8B83907B472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69DD153-83DB-C220-B52D-3A2900FD4B4A}"/>
              </a:ext>
            </a:extLst>
          </p:cNvPr>
          <p:cNvSpPr>
            <a:spLocks noGrp="1"/>
          </p:cNvSpPr>
          <p:nvPr>
            <p:ph type="dt" sz="half" idx="10"/>
          </p:nvPr>
        </p:nvSpPr>
        <p:spPr/>
        <p:txBody>
          <a:bodyPr/>
          <a:lstStyle/>
          <a:p>
            <a:fld id="{1D58BD5C-2650-4D38-9B92-79193D0495CB}" type="datetimeFigureOut">
              <a:rPr lang="en-IN" smtClean="0"/>
              <a:t>07-05-2023</a:t>
            </a:fld>
            <a:endParaRPr lang="en-IN"/>
          </a:p>
        </p:txBody>
      </p:sp>
      <p:sp>
        <p:nvSpPr>
          <p:cNvPr id="5" name="Footer Placeholder 4">
            <a:extLst>
              <a:ext uri="{FF2B5EF4-FFF2-40B4-BE49-F238E27FC236}">
                <a16:creationId xmlns:a16="http://schemas.microsoft.com/office/drawing/2014/main" id="{8EA6ADE5-F6DE-BFD0-3BC5-50A2C96B888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70AC53F-1AB0-1B87-80D6-AA1FF5416EE2}"/>
              </a:ext>
            </a:extLst>
          </p:cNvPr>
          <p:cNvSpPr>
            <a:spLocks noGrp="1"/>
          </p:cNvSpPr>
          <p:nvPr>
            <p:ph type="sldNum" sz="quarter" idx="12"/>
          </p:nvPr>
        </p:nvSpPr>
        <p:spPr/>
        <p:txBody>
          <a:bodyPr/>
          <a:lstStyle/>
          <a:p>
            <a:fld id="{0532CBD6-5F70-491B-8B30-CA4931A141DD}" type="slidenum">
              <a:rPr lang="en-IN" smtClean="0"/>
              <a:t>‹#›</a:t>
            </a:fld>
            <a:endParaRPr lang="en-IN"/>
          </a:p>
        </p:txBody>
      </p:sp>
    </p:spTree>
    <p:extLst>
      <p:ext uri="{BB962C8B-B14F-4D97-AF65-F5344CB8AC3E}">
        <p14:creationId xmlns:p14="http://schemas.microsoft.com/office/powerpoint/2010/main" val="7058102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57A30A-4A5C-A7BA-0C8D-0B482C2E279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C7015A5-EE67-4F66-A7CC-21ABBF14480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014AE0E-918D-2F20-8280-BA20D4981570}"/>
              </a:ext>
            </a:extLst>
          </p:cNvPr>
          <p:cNvSpPr>
            <a:spLocks noGrp="1"/>
          </p:cNvSpPr>
          <p:nvPr>
            <p:ph type="dt" sz="half" idx="10"/>
          </p:nvPr>
        </p:nvSpPr>
        <p:spPr/>
        <p:txBody>
          <a:bodyPr/>
          <a:lstStyle/>
          <a:p>
            <a:fld id="{1D58BD5C-2650-4D38-9B92-79193D0495CB}" type="datetimeFigureOut">
              <a:rPr lang="en-IN" smtClean="0"/>
              <a:t>07-05-2023</a:t>
            </a:fld>
            <a:endParaRPr lang="en-IN"/>
          </a:p>
        </p:txBody>
      </p:sp>
      <p:sp>
        <p:nvSpPr>
          <p:cNvPr id="5" name="Footer Placeholder 4">
            <a:extLst>
              <a:ext uri="{FF2B5EF4-FFF2-40B4-BE49-F238E27FC236}">
                <a16:creationId xmlns:a16="http://schemas.microsoft.com/office/drawing/2014/main" id="{8863BD63-FF78-C53D-814A-5490CFB80D7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277BC14-A684-7873-1946-DF41ECDCB2A9}"/>
              </a:ext>
            </a:extLst>
          </p:cNvPr>
          <p:cNvSpPr>
            <a:spLocks noGrp="1"/>
          </p:cNvSpPr>
          <p:nvPr>
            <p:ph type="sldNum" sz="quarter" idx="12"/>
          </p:nvPr>
        </p:nvSpPr>
        <p:spPr/>
        <p:txBody>
          <a:bodyPr/>
          <a:lstStyle/>
          <a:p>
            <a:fld id="{0532CBD6-5F70-491B-8B30-CA4931A141DD}" type="slidenum">
              <a:rPr lang="en-IN" smtClean="0"/>
              <a:t>‹#›</a:t>
            </a:fld>
            <a:endParaRPr lang="en-IN"/>
          </a:p>
        </p:txBody>
      </p:sp>
    </p:spTree>
    <p:extLst>
      <p:ext uri="{BB962C8B-B14F-4D97-AF65-F5344CB8AC3E}">
        <p14:creationId xmlns:p14="http://schemas.microsoft.com/office/powerpoint/2010/main" val="8889953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756676E-D9DF-0B6C-FBB8-BC2B14792962}"/>
              </a:ext>
            </a:extLst>
          </p:cNvPr>
          <p:cNvSpPr/>
          <p:nvPr/>
        </p:nvSpPr>
        <p:spPr bwMode="white">
          <a:xfrm>
            <a:off x="0" y="5970588"/>
            <a:ext cx="12192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3" name="Rectangle 2">
            <a:extLst>
              <a:ext uri="{FF2B5EF4-FFF2-40B4-BE49-F238E27FC236}">
                <a16:creationId xmlns:a16="http://schemas.microsoft.com/office/drawing/2014/main" id="{D2343AD9-155F-76F6-ACDD-B99BCA5E3B7A}"/>
              </a:ext>
            </a:extLst>
          </p:cNvPr>
          <p:cNvSpPr/>
          <p:nvPr/>
        </p:nvSpPr>
        <p:spPr>
          <a:xfrm>
            <a:off x="-12700" y="6053139"/>
            <a:ext cx="2999317"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4" name="Rectangle 3">
            <a:extLst>
              <a:ext uri="{FF2B5EF4-FFF2-40B4-BE49-F238E27FC236}">
                <a16:creationId xmlns:a16="http://schemas.microsoft.com/office/drawing/2014/main" id="{5A3A0A64-EB9B-673D-E44D-E0D17930CEE3}"/>
              </a:ext>
            </a:extLst>
          </p:cNvPr>
          <p:cNvSpPr/>
          <p:nvPr/>
        </p:nvSpPr>
        <p:spPr>
          <a:xfrm>
            <a:off x="3145368" y="6043614"/>
            <a:ext cx="9046633"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lang="en-US"/>
              <a:t>Click to edit Master title style</a:t>
            </a:r>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5" name="Date Placeholder 27">
            <a:extLst>
              <a:ext uri="{FF2B5EF4-FFF2-40B4-BE49-F238E27FC236}">
                <a16:creationId xmlns:a16="http://schemas.microsoft.com/office/drawing/2014/main" id="{4939051A-1609-2484-8FB5-AB9457A80A4A}"/>
              </a:ext>
            </a:extLst>
          </p:cNvPr>
          <p:cNvSpPr>
            <a:spLocks noGrp="1"/>
          </p:cNvSpPr>
          <p:nvPr>
            <p:ph type="dt" sz="half" idx="10"/>
          </p:nvPr>
        </p:nvSpPr>
        <p:spPr>
          <a:xfrm>
            <a:off x="101600" y="6069013"/>
            <a:ext cx="2743200" cy="685800"/>
          </a:xfrm>
        </p:spPr>
        <p:txBody>
          <a:bodyPr>
            <a:noAutofit/>
          </a:bodyPr>
          <a:lstStyle>
            <a:lvl1pPr algn="ctr">
              <a:defRPr sz="2000">
                <a:solidFill>
                  <a:srgbClr val="FFFFFF"/>
                </a:solidFill>
              </a:defRPr>
            </a:lvl1pPr>
          </a:lstStyle>
          <a:p>
            <a:pPr>
              <a:defRPr/>
            </a:pPr>
            <a:fld id="{0BC55009-3875-4B45-82FD-E1F1108C24F3}" type="datetime1">
              <a:rPr lang="en-US"/>
              <a:pPr>
                <a:defRPr/>
              </a:pPr>
              <a:t>5/7/2023</a:t>
            </a:fld>
            <a:endParaRPr lang="en-US"/>
          </a:p>
        </p:txBody>
      </p:sp>
      <p:sp>
        <p:nvSpPr>
          <p:cNvPr id="6" name="Footer Placeholder 16">
            <a:extLst>
              <a:ext uri="{FF2B5EF4-FFF2-40B4-BE49-F238E27FC236}">
                <a16:creationId xmlns:a16="http://schemas.microsoft.com/office/drawing/2014/main" id="{DEC13E38-780C-A455-07A5-D1006B91654F}"/>
              </a:ext>
            </a:extLst>
          </p:cNvPr>
          <p:cNvSpPr>
            <a:spLocks noGrp="1"/>
          </p:cNvSpPr>
          <p:nvPr>
            <p:ph type="ftr" sz="quarter" idx="11"/>
          </p:nvPr>
        </p:nvSpPr>
        <p:spPr>
          <a:xfrm>
            <a:off x="2781300" y="236539"/>
            <a:ext cx="7823200" cy="365125"/>
          </a:xfrm>
        </p:spPr>
        <p:txBody>
          <a:bodyPr/>
          <a:lstStyle>
            <a:lvl1pPr algn="r">
              <a:defRPr>
                <a:solidFill>
                  <a:schemeClr val="tx2"/>
                </a:solidFill>
              </a:defRPr>
            </a:lvl1pPr>
          </a:lstStyle>
          <a:p>
            <a:pPr>
              <a:defRPr/>
            </a:pPr>
            <a:r>
              <a:rPr lang="en-US"/>
              <a:t>Online Marketing</a:t>
            </a:r>
          </a:p>
        </p:txBody>
      </p:sp>
      <p:sp>
        <p:nvSpPr>
          <p:cNvPr id="7" name="Slide Number Placeholder 28">
            <a:extLst>
              <a:ext uri="{FF2B5EF4-FFF2-40B4-BE49-F238E27FC236}">
                <a16:creationId xmlns:a16="http://schemas.microsoft.com/office/drawing/2014/main" id="{5867D00B-6B52-E4E6-AEB7-72D195847064}"/>
              </a:ext>
            </a:extLst>
          </p:cNvPr>
          <p:cNvSpPr>
            <a:spLocks noGrp="1"/>
          </p:cNvSpPr>
          <p:nvPr>
            <p:ph type="sldNum" sz="quarter" idx="12"/>
          </p:nvPr>
        </p:nvSpPr>
        <p:spPr>
          <a:xfrm>
            <a:off x="10668000" y="228600"/>
            <a:ext cx="1117600" cy="381000"/>
          </a:xfrm>
        </p:spPr>
        <p:txBody>
          <a:bodyPr/>
          <a:lstStyle>
            <a:lvl1pPr>
              <a:defRPr>
                <a:solidFill>
                  <a:schemeClr val="tx2"/>
                </a:solidFill>
              </a:defRPr>
            </a:lvl1pPr>
          </a:lstStyle>
          <a:p>
            <a:pPr>
              <a:defRPr/>
            </a:pPr>
            <a:fld id="{0DE2A505-2793-48D4-A302-F7494E4CA727}" type="slidenum">
              <a:rPr lang="en-US"/>
              <a:pPr>
                <a:defRPr/>
              </a:pPr>
              <a:t>‹#›</a:t>
            </a:fld>
            <a:endParaRPr lang="en-US"/>
          </a:p>
        </p:txBody>
      </p:sp>
    </p:spTree>
    <p:extLst>
      <p:ext uri="{BB962C8B-B14F-4D97-AF65-F5344CB8AC3E}">
        <p14:creationId xmlns:p14="http://schemas.microsoft.com/office/powerpoint/2010/main" val="242121740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lang="en-US"/>
              <a:t>Click to edit Master title style</a:t>
            </a:r>
          </a:p>
        </p:txBody>
      </p:sp>
      <p:sp>
        <p:nvSpPr>
          <p:cNvPr id="8" name="Content Placeholder 7"/>
          <p:cNvSpPr>
            <a:spLocks noGrp="1"/>
          </p:cNvSpPr>
          <p:nvPr>
            <p:ph sz="quarter" idx="1"/>
          </p:nvPr>
        </p:nvSpPr>
        <p:spPr>
          <a:xfrm>
            <a:off x="816864" y="1600200"/>
            <a:ext cx="108712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13">
            <a:extLst>
              <a:ext uri="{FF2B5EF4-FFF2-40B4-BE49-F238E27FC236}">
                <a16:creationId xmlns:a16="http://schemas.microsoft.com/office/drawing/2014/main" id="{42E20CE7-A214-25D7-D584-E42A8B4489D6}"/>
              </a:ext>
            </a:extLst>
          </p:cNvPr>
          <p:cNvSpPr>
            <a:spLocks noGrp="1"/>
          </p:cNvSpPr>
          <p:nvPr>
            <p:ph type="dt" sz="half" idx="10"/>
          </p:nvPr>
        </p:nvSpPr>
        <p:spPr/>
        <p:txBody>
          <a:bodyPr/>
          <a:lstStyle>
            <a:lvl1pPr>
              <a:defRPr/>
            </a:lvl1pPr>
          </a:lstStyle>
          <a:p>
            <a:pPr>
              <a:defRPr/>
            </a:pPr>
            <a:fld id="{E674B1FE-2DBD-4274-A607-41992AC0FE1A}" type="datetime1">
              <a:rPr lang="en-US"/>
              <a:pPr>
                <a:defRPr/>
              </a:pPr>
              <a:t>5/7/2023</a:t>
            </a:fld>
            <a:endParaRPr lang="en-US"/>
          </a:p>
        </p:txBody>
      </p:sp>
      <p:sp>
        <p:nvSpPr>
          <p:cNvPr id="4" name="Footer Placeholder 2">
            <a:extLst>
              <a:ext uri="{FF2B5EF4-FFF2-40B4-BE49-F238E27FC236}">
                <a16:creationId xmlns:a16="http://schemas.microsoft.com/office/drawing/2014/main" id="{6B163F6E-D7E2-E85D-C685-A240FAC1A60F}"/>
              </a:ext>
            </a:extLst>
          </p:cNvPr>
          <p:cNvSpPr>
            <a:spLocks noGrp="1"/>
          </p:cNvSpPr>
          <p:nvPr>
            <p:ph type="ftr" sz="quarter" idx="11"/>
          </p:nvPr>
        </p:nvSpPr>
        <p:spPr/>
        <p:txBody>
          <a:bodyPr/>
          <a:lstStyle>
            <a:lvl1pPr>
              <a:defRPr/>
            </a:lvl1pPr>
          </a:lstStyle>
          <a:p>
            <a:pPr>
              <a:defRPr/>
            </a:pPr>
            <a:r>
              <a:rPr lang="en-US"/>
              <a:t>Online Marketing</a:t>
            </a:r>
          </a:p>
        </p:txBody>
      </p:sp>
      <p:sp>
        <p:nvSpPr>
          <p:cNvPr id="5" name="Slide Number Placeholder 22">
            <a:extLst>
              <a:ext uri="{FF2B5EF4-FFF2-40B4-BE49-F238E27FC236}">
                <a16:creationId xmlns:a16="http://schemas.microsoft.com/office/drawing/2014/main" id="{B92768E2-7056-1075-BD29-105B129897FA}"/>
              </a:ext>
            </a:extLst>
          </p:cNvPr>
          <p:cNvSpPr>
            <a:spLocks noGrp="1"/>
          </p:cNvSpPr>
          <p:nvPr>
            <p:ph type="sldNum" sz="quarter" idx="12"/>
          </p:nvPr>
        </p:nvSpPr>
        <p:spPr/>
        <p:txBody>
          <a:bodyPr/>
          <a:lstStyle>
            <a:lvl1pPr>
              <a:defRPr/>
            </a:lvl1pPr>
          </a:lstStyle>
          <a:p>
            <a:pPr>
              <a:defRPr/>
            </a:pPr>
            <a:fld id="{4BD8215C-736C-43A3-A8B0-329494B99D8C}" type="slidenum">
              <a:rPr lang="en-US"/>
              <a:pPr>
                <a:defRPr/>
              </a:pPr>
              <a:t>‹#›</a:t>
            </a:fld>
            <a:endParaRPr lang="en-US"/>
          </a:p>
        </p:txBody>
      </p:sp>
    </p:spTree>
    <p:extLst>
      <p:ext uri="{BB962C8B-B14F-4D97-AF65-F5344CB8AC3E}">
        <p14:creationId xmlns:p14="http://schemas.microsoft.com/office/powerpoint/2010/main" val="1266664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675E747-D819-877B-8FDA-6B68E859016E}"/>
              </a:ext>
            </a:extLst>
          </p:cNvPr>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5" name="Rectangle 4">
            <a:extLst>
              <a:ext uri="{FF2B5EF4-FFF2-40B4-BE49-F238E27FC236}">
                <a16:creationId xmlns:a16="http://schemas.microsoft.com/office/drawing/2014/main" id="{08A74622-720B-212D-9434-4434026DD9CD}"/>
              </a:ext>
            </a:extLst>
          </p:cNvPr>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6" name="Rectangle 5">
            <a:extLst>
              <a:ext uri="{FF2B5EF4-FFF2-40B4-BE49-F238E27FC236}">
                <a16:creationId xmlns:a16="http://schemas.microsoft.com/office/drawing/2014/main" id="{EF366662-FBFD-7920-B5D8-91D2E30B0469}"/>
              </a:ext>
            </a:extLst>
          </p:cNvPr>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3" name="Text Placeholder 2"/>
          <p:cNvSpPr>
            <a:spLocks noGrp="1"/>
          </p:cNvSpPr>
          <p:nvPr>
            <p:ph type="body" idx="1"/>
          </p:nvPr>
        </p:nvSpPr>
        <p:spPr>
          <a:xfrm>
            <a:off x="1828801" y="2743200"/>
            <a:ext cx="9497484"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lang="en-US"/>
              <a:t>Click to edit Master title style</a:t>
            </a:r>
          </a:p>
        </p:txBody>
      </p:sp>
      <p:sp>
        <p:nvSpPr>
          <p:cNvPr id="7" name="Date Placeholder 11">
            <a:extLst>
              <a:ext uri="{FF2B5EF4-FFF2-40B4-BE49-F238E27FC236}">
                <a16:creationId xmlns:a16="http://schemas.microsoft.com/office/drawing/2014/main" id="{309FDFE9-C5C8-C294-6AD0-B869F7C5955E}"/>
              </a:ext>
            </a:extLst>
          </p:cNvPr>
          <p:cNvSpPr>
            <a:spLocks noGrp="1"/>
          </p:cNvSpPr>
          <p:nvPr>
            <p:ph type="dt" sz="half" idx="10"/>
          </p:nvPr>
        </p:nvSpPr>
        <p:spPr/>
        <p:txBody>
          <a:bodyPr/>
          <a:lstStyle>
            <a:lvl1pPr>
              <a:defRPr/>
            </a:lvl1pPr>
          </a:lstStyle>
          <a:p>
            <a:pPr>
              <a:defRPr/>
            </a:pPr>
            <a:fld id="{3C250AF7-7040-427B-8343-816F25492E99}" type="datetime1">
              <a:rPr lang="en-US"/>
              <a:pPr>
                <a:defRPr/>
              </a:pPr>
              <a:t>5/7/2023</a:t>
            </a:fld>
            <a:endParaRPr lang="en-US"/>
          </a:p>
        </p:txBody>
      </p:sp>
      <p:sp>
        <p:nvSpPr>
          <p:cNvPr id="8" name="Slide Number Placeholder 12">
            <a:extLst>
              <a:ext uri="{FF2B5EF4-FFF2-40B4-BE49-F238E27FC236}">
                <a16:creationId xmlns:a16="http://schemas.microsoft.com/office/drawing/2014/main" id="{11F7291F-B021-7F04-BE51-EB1289D81EA5}"/>
              </a:ext>
            </a:extLst>
          </p:cNvPr>
          <p:cNvSpPr>
            <a:spLocks noGrp="1"/>
          </p:cNvSpPr>
          <p:nvPr>
            <p:ph type="sldNum" sz="quarter" idx="11"/>
          </p:nvPr>
        </p:nvSpPr>
        <p:spPr>
          <a:xfrm>
            <a:off x="0" y="1752601"/>
            <a:ext cx="1727200" cy="701675"/>
          </a:xfrm>
        </p:spPr>
        <p:txBody>
          <a:bodyPr>
            <a:noAutofit/>
          </a:bodyPr>
          <a:lstStyle>
            <a:lvl1pPr>
              <a:defRPr sz="2400">
                <a:solidFill>
                  <a:srgbClr val="FFFFFF"/>
                </a:solidFill>
              </a:defRPr>
            </a:lvl1pPr>
          </a:lstStyle>
          <a:p>
            <a:pPr>
              <a:defRPr/>
            </a:pPr>
            <a:fld id="{C854FD28-B3E6-45AE-8D98-CAD8AF7D9772}" type="slidenum">
              <a:rPr lang="en-US"/>
              <a:pPr>
                <a:defRPr/>
              </a:pPr>
              <a:t>‹#›</a:t>
            </a:fld>
            <a:endParaRPr lang="en-US"/>
          </a:p>
        </p:txBody>
      </p:sp>
      <p:sp>
        <p:nvSpPr>
          <p:cNvPr id="9" name="Footer Placeholder 13">
            <a:extLst>
              <a:ext uri="{FF2B5EF4-FFF2-40B4-BE49-F238E27FC236}">
                <a16:creationId xmlns:a16="http://schemas.microsoft.com/office/drawing/2014/main" id="{CBA2EA99-5B13-9012-6C55-53F5F1955210}"/>
              </a:ext>
            </a:extLst>
          </p:cNvPr>
          <p:cNvSpPr>
            <a:spLocks noGrp="1"/>
          </p:cNvSpPr>
          <p:nvPr>
            <p:ph type="ftr" sz="quarter" idx="12"/>
          </p:nvPr>
        </p:nvSpPr>
        <p:spPr/>
        <p:txBody>
          <a:bodyPr/>
          <a:lstStyle>
            <a:lvl1pPr>
              <a:defRPr/>
            </a:lvl1pPr>
          </a:lstStyle>
          <a:p>
            <a:pPr>
              <a:defRPr/>
            </a:pPr>
            <a:r>
              <a:rPr lang="en-US"/>
              <a:t>Online Marketing</a:t>
            </a:r>
          </a:p>
        </p:txBody>
      </p:sp>
    </p:spTree>
    <p:extLst>
      <p:ext uri="{BB962C8B-B14F-4D97-AF65-F5344CB8AC3E}">
        <p14:creationId xmlns:p14="http://schemas.microsoft.com/office/powerpoint/2010/main" val="32128482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812800" y="1589567"/>
            <a:ext cx="51816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2"/>
          </p:nvPr>
        </p:nvSpPr>
        <p:spPr>
          <a:xfrm>
            <a:off x="6459868" y="1589567"/>
            <a:ext cx="51816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7">
            <a:extLst>
              <a:ext uri="{FF2B5EF4-FFF2-40B4-BE49-F238E27FC236}">
                <a16:creationId xmlns:a16="http://schemas.microsoft.com/office/drawing/2014/main" id="{DA766707-C147-03CF-8546-82FD9C2A55DB}"/>
              </a:ext>
            </a:extLst>
          </p:cNvPr>
          <p:cNvSpPr>
            <a:spLocks noGrp="1"/>
          </p:cNvSpPr>
          <p:nvPr>
            <p:ph type="dt" sz="half" idx="10"/>
          </p:nvPr>
        </p:nvSpPr>
        <p:spPr/>
        <p:txBody>
          <a:bodyPr rtlCol="0"/>
          <a:lstStyle>
            <a:lvl1pPr>
              <a:defRPr/>
            </a:lvl1pPr>
          </a:lstStyle>
          <a:p>
            <a:pPr>
              <a:defRPr/>
            </a:pPr>
            <a:fld id="{58BBD495-2110-441C-80A5-0056FA6A415A}" type="datetime1">
              <a:rPr lang="en-US"/>
              <a:pPr>
                <a:defRPr/>
              </a:pPr>
              <a:t>5/7/2023</a:t>
            </a:fld>
            <a:endParaRPr lang="en-US"/>
          </a:p>
        </p:txBody>
      </p:sp>
      <p:sp>
        <p:nvSpPr>
          <p:cNvPr id="4" name="Slide Number Placeholder 9">
            <a:extLst>
              <a:ext uri="{FF2B5EF4-FFF2-40B4-BE49-F238E27FC236}">
                <a16:creationId xmlns:a16="http://schemas.microsoft.com/office/drawing/2014/main" id="{A6F75D2E-7714-F50E-CCF9-A6E8BCCF5F54}"/>
              </a:ext>
            </a:extLst>
          </p:cNvPr>
          <p:cNvSpPr>
            <a:spLocks noGrp="1"/>
          </p:cNvSpPr>
          <p:nvPr>
            <p:ph type="sldNum" sz="quarter" idx="11"/>
          </p:nvPr>
        </p:nvSpPr>
        <p:spPr/>
        <p:txBody>
          <a:bodyPr rtlCol="0"/>
          <a:lstStyle>
            <a:lvl1pPr>
              <a:defRPr/>
            </a:lvl1pPr>
          </a:lstStyle>
          <a:p>
            <a:pPr>
              <a:defRPr/>
            </a:pPr>
            <a:fld id="{4895FA7B-E803-44D1-A987-777CAF6F435E}" type="slidenum">
              <a:rPr lang="en-US"/>
              <a:pPr>
                <a:defRPr/>
              </a:pPr>
              <a:t>‹#›</a:t>
            </a:fld>
            <a:endParaRPr lang="en-US"/>
          </a:p>
        </p:txBody>
      </p:sp>
      <p:sp>
        <p:nvSpPr>
          <p:cNvPr id="5" name="Footer Placeholder 11">
            <a:extLst>
              <a:ext uri="{FF2B5EF4-FFF2-40B4-BE49-F238E27FC236}">
                <a16:creationId xmlns:a16="http://schemas.microsoft.com/office/drawing/2014/main" id="{52F032F3-6D6F-7348-440E-FA689F7BBA57}"/>
              </a:ext>
            </a:extLst>
          </p:cNvPr>
          <p:cNvSpPr>
            <a:spLocks noGrp="1"/>
          </p:cNvSpPr>
          <p:nvPr>
            <p:ph type="ftr" sz="quarter" idx="12"/>
          </p:nvPr>
        </p:nvSpPr>
        <p:spPr/>
        <p:txBody>
          <a:bodyPr rtlCol="0"/>
          <a:lstStyle>
            <a:lvl1pPr>
              <a:defRPr/>
            </a:lvl1pPr>
          </a:lstStyle>
          <a:p>
            <a:pPr>
              <a:defRPr/>
            </a:pPr>
            <a:r>
              <a:rPr lang="en-US"/>
              <a:t>Online Marketing</a:t>
            </a:r>
          </a:p>
        </p:txBody>
      </p:sp>
    </p:spTree>
    <p:extLst>
      <p:ext uri="{BB962C8B-B14F-4D97-AF65-F5344CB8AC3E}">
        <p14:creationId xmlns:p14="http://schemas.microsoft.com/office/powerpoint/2010/main" val="18353091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lstStyle>
            <a:lvl1pPr>
              <a:defRPr/>
            </a:lvl1pPr>
          </a:lstStyle>
          <a:p>
            <a:r>
              <a:rPr lang="en-US"/>
              <a:t>Click to edit Master title style</a:t>
            </a:r>
          </a:p>
        </p:txBody>
      </p:sp>
      <p:sp>
        <p:nvSpPr>
          <p:cNvPr id="11" name="Content Placeholder 10"/>
          <p:cNvSpPr>
            <a:spLocks noGrp="1"/>
          </p:cNvSpPr>
          <p:nvPr>
            <p:ph sz="quarter" idx="2"/>
          </p:nvPr>
        </p:nvSpPr>
        <p:spPr>
          <a:xfrm>
            <a:off x="812800" y="2438400"/>
            <a:ext cx="51816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quarter" idx="4"/>
          </p:nvPr>
        </p:nvSpPr>
        <p:spPr>
          <a:xfrm>
            <a:off x="6400800" y="2438400"/>
            <a:ext cx="51816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3" name="Date Placeholder 9">
            <a:extLst>
              <a:ext uri="{FF2B5EF4-FFF2-40B4-BE49-F238E27FC236}">
                <a16:creationId xmlns:a16="http://schemas.microsoft.com/office/drawing/2014/main" id="{BF86BEEB-C170-AA9F-9734-87362D609FD4}"/>
              </a:ext>
            </a:extLst>
          </p:cNvPr>
          <p:cNvSpPr>
            <a:spLocks noGrp="1"/>
          </p:cNvSpPr>
          <p:nvPr>
            <p:ph type="dt" sz="half" idx="10"/>
          </p:nvPr>
        </p:nvSpPr>
        <p:spPr/>
        <p:txBody>
          <a:bodyPr rtlCol="0"/>
          <a:lstStyle>
            <a:lvl1pPr>
              <a:defRPr/>
            </a:lvl1pPr>
          </a:lstStyle>
          <a:p>
            <a:pPr>
              <a:defRPr/>
            </a:pPr>
            <a:fld id="{16CC9CEF-79F7-4ACC-A043-CBDE971580EE}" type="datetime1">
              <a:rPr lang="en-US"/>
              <a:pPr>
                <a:defRPr/>
              </a:pPr>
              <a:t>5/7/2023</a:t>
            </a:fld>
            <a:endParaRPr lang="en-US"/>
          </a:p>
        </p:txBody>
      </p:sp>
      <p:sp>
        <p:nvSpPr>
          <p:cNvPr id="4" name="Slide Number Placeholder 11">
            <a:extLst>
              <a:ext uri="{FF2B5EF4-FFF2-40B4-BE49-F238E27FC236}">
                <a16:creationId xmlns:a16="http://schemas.microsoft.com/office/drawing/2014/main" id="{A35769B3-B150-2994-0337-16FC81866686}"/>
              </a:ext>
            </a:extLst>
          </p:cNvPr>
          <p:cNvSpPr>
            <a:spLocks noGrp="1"/>
          </p:cNvSpPr>
          <p:nvPr>
            <p:ph type="sldNum" sz="quarter" idx="11"/>
          </p:nvPr>
        </p:nvSpPr>
        <p:spPr/>
        <p:txBody>
          <a:bodyPr rtlCol="0"/>
          <a:lstStyle>
            <a:lvl1pPr>
              <a:defRPr/>
            </a:lvl1pPr>
          </a:lstStyle>
          <a:p>
            <a:pPr>
              <a:defRPr/>
            </a:pPr>
            <a:fld id="{AD42884B-3F42-435B-A86C-C128D9E25372}" type="slidenum">
              <a:rPr lang="en-US"/>
              <a:pPr>
                <a:defRPr/>
              </a:pPr>
              <a:t>‹#›</a:t>
            </a:fld>
            <a:endParaRPr lang="en-US"/>
          </a:p>
        </p:txBody>
      </p:sp>
      <p:sp>
        <p:nvSpPr>
          <p:cNvPr id="5" name="Footer Placeholder 13">
            <a:extLst>
              <a:ext uri="{FF2B5EF4-FFF2-40B4-BE49-F238E27FC236}">
                <a16:creationId xmlns:a16="http://schemas.microsoft.com/office/drawing/2014/main" id="{E5801307-1FFF-D1C8-0E9E-D3F932659478}"/>
              </a:ext>
            </a:extLst>
          </p:cNvPr>
          <p:cNvSpPr>
            <a:spLocks noGrp="1"/>
          </p:cNvSpPr>
          <p:nvPr>
            <p:ph type="ftr" sz="quarter" idx="12"/>
          </p:nvPr>
        </p:nvSpPr>
        <p:spPr/>
        <p:txBody>
          <a:bodyPr rtlCol="0"/>
          <a:lstStyle>
            <a:lvl1pPr>
              <a:defRPr/>
            </a:lvl1pPr>
          </a:lstStyle>
          <a:p>
            <a:pPr>
              <a:defRPr/>
            </a:pPr>
            <a:r>
              <a:rPr lang="en-US"/>
              <a:t>Online Marketing</a:t>
            </a:r>
          </a:p>
        </p:txBody>
      </p:sp>
    </p:spTree>
    <p:extLst>
      <p:ext uri="{BB962C8B-B14F-4D97-AF65-F5344CB8AC3E}">
        <p14:creationId xmlns:p14="http://schemas.microsoft.com/office/powerpoint/2010/main" val="351710259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a16="http://schemas.microsoft.com/office/drawing/2014/main" id="{4DE127CD-ACBC-6E37-3C4C-CEC056FF58AE}"/>
              </a:ext>
            </a:extLst>
          </p:cNvPr>
          <p:cNvSpPr>
            <a:spLocks noGrp="1"/>
          </p:cNvSpPr>
          <p:nvPr>
            <p:ph type="dt" sz="half" idx="10"/>
          </p:nvPr>
        </p:nvSpPr>
        <p:spPr/>
        <p:txBody>
          <a:bodyPr/>
          <a:lstStyle>
            <a:lvl1pPr>
              <a:defRPr/>
            </a:lvl1pPr>
          </a:lstStyle>
          <a:p>
            <a:pPr>
              <a:defRPr/>
            </a:pPr>
            <a:fld id="{45DB8CE3-9BFF-4EBC-9570-C6B1ADE7A14B}" type="datetime1">
              <a:rPr lang="en-US"/>
              <a:pPr>
                <a:defRPr/>
              </a:pPr>
              <a:t>5/7/2023</a:t>
            </a:fld>
            <a:endParaRPr lang="en-US"/>
          </a:p>
        </p:txBody>
      </p:sp>
      <p:sp>
        <p:nvSpPr>
          <p:cNvPr id="4" name="Footer Placeholder 2">
            <a:extLst>
              <a:ext uri="{FF2B5EF4-FFF2-40B4-BE49-F238E27FC236}">
                <a16:creationId xmlns:a16="http://schemas.microsoft.com/office/drawing/2014/main" id="{FA530786-8CDF-7341-1F18-8B0C6CB93BE0}"/>
              </a:ext>
            </a:extLst>
          </p:cNvPr>
          <p:cNvSpPr>
            <a:spLocks noGrp="1"/>
          </p:cNvSpPr>
          <p:nvPr>
            <p:ph type="ftr" sz="quarter" idx="11"/>
          </p:nvPr>
        </p:nvSpPr>
        <p:spPr/>
        <p:txBody>
          <a:bodyPr/>
          <a:lstStyle>
            <a:lvl1pPr>
              <a:defRPr/>
            </a:lvl1pPr>
          </a:lstStyle>
          <a:p>
            <a:pPr>
              <a:defRPr/>
            </a:pPr>
            <a:r>
              <a:rPr lang="en-US"/>
              <a:t>Online Marketing</a:t>
            </a:r>
          </a:p>
        </p:txBody>
      </p:sp>
      <p:sp>
        <p:nvSpPr>
          <p:cNvPr id="5" name="Slide Number Placeholder 22">
            <a:extLst>
              <a:ext uri="{FF2B5EF4-FFF2-40B4-BE49-F238E27FC236}">
                <a16:creationId xmlns:a16="http://schemas.microsoft.com/office/drawing/2014/main" id="{03C2EAFD-7EDB-E6B0-6A34-EB9DE035EFB1}"/>
              </a:ext>
            </a:extLst>
          </p:cNvPr>
          <p:cNvSpPr>
            <a:spLocks noGrp="1"/>
          </p:cNvSpPr>
          <p:nvPr>
            <p:ph type="sldNum" sz="quarter" idx="12"/>
          </p:nvPr>
        </p:nvSpPr>
        <p:spPr/>
        <p:txBody>
          <a:bodyPr/>
          <a:lstStyle>
            <a:lvl1pPr>
              <a:defRPr/>
            </a:lvl1pPr>
          </a:lstStyle>
          <a:p>
            <a:pPr>
              <a:defRPr/>
            </a:pPr>
            <a:fld id="{8CFF8F6B-81D3-48E4-A065-523978D357AF}" type="slidenum">
              <a:rPr lang="en-US"/>
              <a:pPr>
                <a:defRPr/>
              </a:pPr>
              <a:t>‹#›</a:t>
            </a:fld>
            <a:endParaRPr lang="en-US"/>
          </a:p>
        </p:txBody>
      </p:sp>
    </p:spTree>
    <p:extLst>
      <p:ext uri="{BB962C8B-B14F-4D97-AF65-F5344CB8AC3E}">
        <p14:creationId xmlns:p14="http://schemas.microsoft.com/office/powerpoint/2010/main" val="313697162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01610D-AA34-E8FA-A632-DA9F206C81AB}"/>
              </a:ext>
            </a:extLst>
          </p:cNvPr>
          <p:cNvSpPr>
            <a:spLocks noGrp="1"/>
          </p:cNvSpPr>
          <p:nvPr>
            <p:ph type="dt" sz="half" idx="10"/>
          </p:nvPr>
        </p:nvSpPr>
        <p:spPr/>
        <p:txBody>
          <a:bodyPr/>
          <a:lstStyle>
            <a:lvl1pPr>
              <a:defRPr/>
            </a:lvl1pPr>
          </a:lstStyle>
          <a:p>
            <a:pPr>
              <a:defRPr/>
            </a:pPr>
            <a:fld id="{6F7DDCDA-62BC-4655-A5C3-507182671C11}" type="datetime1">
              <a:rPr lang="en-US"/>
              <a:pPr>
                <a:defRPr/>
              </a:pPr>
              <a:t>5/7/2023</a:t>
            </a:fld>
            <a:endParaRPr lang="en-US"/>
          </a:p>
        </p:txBody>
      </p:sp>
      <p:sp>
        <p:nvSpPr>
          <p:cNvPr id="3" name="Footer Placeholder 2">
            <a:extLst>
              <a:ext uri="{FF2B5EF4-FFF2-40B4-BE49-F238E27FC236}">
                <a16:creationId xmlns:a16="http://schemas.microsoft.com/office/drawing/2014/main" id="{9375B9AC-8316-FE89-F73D-C5D9A09437A6}"/>
              </a:ext>
            </a:extLst>
          </p:cNvPr>
          <p:cNvSpPr>
            <a:spLocks noGrp="1"/>
          </p:cNvSpPr>
          <p:nvPr>
            <p:ph type="ftr" sz="quarter" idx="11"/>
          </p:nvPr>
        </p:nvSpPr>
        <p:spPr/>
        <p:txBody>
          <a:bodyPr/>
          <a:lstStyle>
            <a:lvl1pPr>
              <a:defRPr/>
            </a:lvl1pPr>
          </a:lstStyle>
          <a:p>
            <a:pPr>
              <a:defRPr/>
            </a:pPr>
            <a:r>
              <a:rPr lang="en-US"/>
              <a:t>Online Marketing</a:t>
            </a:r>
          </a:p>
        </p:txBody>
      </p:sp>
      <p:sp>
        <p:nvSpPr>
          <p:cNvPr id="4" name="Slide Number Placeholder 3">
            <a:extLst>
              <a:ext uri="{FF2B5EF4-FFF2-40B4-BE49-F238E27FC236}">
                <a16:creationId xmlns:a16="http://schemas.microsoft.com/office/drawing/2014/main" id="{8D9536A8-4587-771F-130A-8B76F57A0AC6}"/>
              </a:ext>
            </a:extLst>
          </p:cNvPr>
          <p:cNvSpPr>
            <a:spLocks noGrp="1"/>
          </p:cNvSpPr>
          <p:nvPr>
            <p:ph type="sldNum" sz="quarter" idx="12"/>
          </p:nvPr>
        </p:nvSpPr>
        <p:spPr>
          <a:xfrm>
            <a:off x="0" y="6248400"/>
            <a:ext cx="711200" cy="381000"/>
          </a:xfrm>
        </p:spPr>
        <p:txBody>
          <a:bodyPr/>
          <a:lstStyle>
            <a:lvl1pPr>
              <a:defRPr>
                <a:solidFill>
                  <a:schemeClr val="tx2"/>
                </a:solidFill>
              </a:defRPr>
            </a:lvl1pPr>
          </a:lstStyle>
          <a:p>
            <a:pPr>
              <a:defRPr/>
            </a:pPr>
            <a:fld id="{A7EBA005-1EED-49FD-A6D8-69AF69536B8E}" type="slidenum">
              <a:rPr lang="en-US"/>
              <a:pPr>
                <a:defRPr/>
              </a:pPr>
              <a:t>‹#›</a:t>
            </a:fld>
            <a:endParaRPr lang="en-US"/>
          </a:p>
        </p:txBody>
      </p:sp>
    </p:spTree>
    <p:extLst>
      <p:ext uri="{BB962C8B-B14F-4D97-AF65-F5344CB8AC3E}">
        <p14:creationId xmlns:p14="http://schemas.microsoft.com/office/powerpoint/2010/main" val="19184525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lstStyle>
            <a:lvl1pPr algn="l">
              <a:buNone/>
              <a:defRPr sz="4400" b="0"/>
            </a:lvl1pPr>
          </a:lstStyle>
          <a:p>
            <a:r>
              <a:rPr lang="en-US"/>
              <a:t>Click to edit Master title style</a:t>
            </a:r>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9" name="Content Placeholder 8"/>
          <p:cNvSpPr>
            <a:spLocks noGrp="1"/>
          </p:cNvSpPr>
          <p:nvPr>
            <p:ph sz="quarter" idx="1"/>
          </p:nvPr>
        </p:nvSpPr>
        <p:spPr>
          <a:xfrm>
            <a:off x="3149600" y="1752600"/>
            <a:ext cx="8534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1B3DF29B-0B50-8182-EFC9-C0193B5CC9D2}"/>
              </a:ext>
            </a:extLst>
          </p:cNvPr>
          <p:cNvSpPr>
            <a:spLocks noGrp="1"/>
          </p:cNvSpPr>
          <p:nvPr>
            <p:ph type="dt" sz="half" idx="10"/>
          </p:nvPr>
        </p:nvSpPr>
        <p:spPr/>
        <p:txBody>
          <a:bodyPr/>
          <a:lstStyle>
            <a:lvl1pPr>
              <a:defRPr/>
            </a:lvl1pPr>
          </a:lstStyle>
          <a:p>
            <a:pPr>
              <a:defRPr/>
            </a:pPr>
            <a:fld id="{8089DAC4-660F-47A4-A8F2-AD03888F16B4}" type="datetime1">
              <a:rPr lang="en-US"/>
              <a:pPr>
                <a:defRPr/>
              </a:pPr>
              <a:t>5/7/2023</a:t>
            </a:fld>
            <a:endParaRPr lang="en-US"/>
          </a:p>
        </p:txBody>
      </p:sp>
      <p:sp>
        <p:nvSpPr>
          <p:cNvPr id="5" name="Footer Placeholder 2">
            <a:extLst>
              <a:ext uri="{FF2B5EF4-FFF2-40B4-BE49-F238E27FC236}">
                <a16:creationId xmlns:a16="http://schemas.microsoft.com/office/drawing/2014/main" id="{7CD827A9-B836-7B31-BBF3-ADEED186D3F5}"/>
              </a:ext>
            </a:extLst>
          </p:cNvPr>
          <p:cNvSpPr>
            <a:spLocks noGrp="1"/>
          </p:cNvSpPr>
          <p:nvPr>
            <p:ph type="ftr" sz="quarter" idx="11"/>
          </p:nvPr>
        </p:nvSpPr>
        <p:spPr/>
        <p:txBody>
          <a:bodyPr/>
          <a:lstStyle>
            <a:lvl1pPr>
              <a:defRPr/>
            </a:lvl1pPr>
          </a:lstStyle>
          <a:p>
            <a:pPr>
              <a:defRPr/>
            </a:pPr>
            <a:r>
              <a:rPr lang="en-US"/>
              <a:t>Online Marketing</a:t>
            </a:r>
          </a:p>
        </p:txBody>
      </p:sp>
      <p:sp>
        <p:nvSpPr>
          <p:cNvPr id="6" name="Slide Number Placeholder 22">
            <a:extLst>
              <a:ext uri="{FF2B5EF4-FFF2-40B4-BE49-F238E27FC236}">
                <a16:creationId xmlns:a16="http://schemas.microsoft.com/office/drawing/2014/main" id="{8950FCF2-B364-88A5-AC08-58CBBEB92FAC}"/>
              </a:ext>
            </a:extLst>
          </p:cNvPr>
          <p:cNvSpPr>
            <a:spLocks noGrp="1"/>
          </p:cNvSpPr>
          <p:nvPr>
            <p:ph type="sldNum" sz="quarter" idx="12"/>
          </p:nvPr>
        </p:nvSpPr>
        <p:spPr/>
        <p:txBody>
          <a:bodyPr/>
          <a:lstStyle>
            <a:lvl1pPr>
              <a:defRPr/>
            </a:lvl1pPr>
          </a:lstStyle>
          <a:p>
            <a:pPr>
              <a:defRPr/>
            </a:pPr>
            <a:fld id="{8EAEAE84-9736-44C8-B4C0-1DC8D66698D0}" type="slidenum">
              <a:rPr lang="en-US"/>
              <a:pPr>
                <a:defRPr/>
              </a:pPr>
              <a:t>‹#›</a:t>
            </a:fld>
            <a:endParaRPr lang="en-US"/>
          </a:p>
        </p:txBody>
      </p:sp>
    </p:spTree>
    <p:extLst>
      <p:ext uri="{BB962C8B-B14F-4D97-AF65-F5344CB8AC3E}">
        <p14:creationId xmlns:p14="http://schemas.microsoft.com/office/powerpoint/2010/main" val="127151069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19BA7DB-0E18-DDED-A1A2-AD4FAA9EA9F4}"/>
              </a:ext>
            </a:extLst>
          </p:cNvPr>
          <p:cNvSpPr/>
          <p:nvPr/>
        </p:nvSpPr>
        <p:spPr bwMode="white">
          <a:xfrm>
            <a:off x="-12700" y="4572001"/>
            <a:ext cx="12192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6" name="Rectangle 5">
            <a:extLst>
              <a:ext uri="{FF2B5EF4-FFF2-40B4-BE49-F238E27FC236}">
                <a16:creationId xmlns:a16="http://schemas.microsoft.com/office/drawing/2014/main" id="{B89BABD1-5A2F-1A0D-88DA-6E78BAE146D1}"/>
              </a:ext>
            </a:extLst>
          </p:cNvPr>
          <p:cNvSpPr/>
          <p:nvPr/>
        </p:nvSpPr>
        <p:spPr>
          <a:xfrm>
            <a:off x="-12699" y="4664075"/>
            <a:ext cx="1951567"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7" name="Rectangle 6">
            <a:extLst>
              <a:ext uri="{FF2B5EF4-FFF2-40B4-BE49-F238E27FC236}">
                <a16:creationId xmlns:a16="http://schemas.microsoft.com/office/drawing/2014/main" id="{6EBF4566-53F4-471D-BB6F-948D666F7F2B}"/>
              </a:ext>
            </a:extLst>
          </p:cNvPr>
          <p:cNvSpPr/>
          <p:nvPr/>
        </p:nvSpPr>
        <p:spPr>
          <a:xfrm>
            <a:off x="2059517" y="4654550"/>
            <a:ext cx="10132483"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8" name="Rectangle 7">
            <a:extLst>
              <a:ext uri="{FF2B5EF4-FFF2-40B4-BE49-F238E27FC236}">
                <a16:creationId xmlns:a16="http://schemas.microsoft.com/office/drawing/2014/main" id="{17DAA3B3-941F-0F5F-91C4-3017331248D5}"/>
              </a:ext>
            </a:extLst>
          </p:cNvPr>
          <p:cNvSpPr/>
          <p:nvPr/>
        </p:nvSpPr>
        <p:spPr bwMode="white">
          <a:xfrm>
            <a:off x="1930401" y="1"/>
            <a:ext cx="133351"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2133600" y="4648200"/>
            <a:ext cx="9753600" cy="685800"/>
          </a:xfrm>
        </p:spPr>
        <p:txBody>
          <a:bodyPr/>
          <a:lstStyle>
            <a:lvl1pPr algn="l">
              <a:buNone/>
              <a:defRPr sz="2800" b="0">
                <a:solidFill>
                  <a:srgbClr val="FFFFFF"/>
                </a:solidFill>
              </a:defRPr>
            </a:lvl1pPr>
          </a:lstStyle>
          <a:p>
            <a:r>
              <a:rPr lang="en-US"/>
              <a:t>Click to edit Master title style</a:t>
            </a:r>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11">
            <a:extLst>
              <a:ext uri="{FF2B5EF4-FFF2-40B4-BE49-F238E27FC236}">
                <a16:creationId xmlns:a16="http://schemas.microsoft.com/office/drawing/2014/main" id="{56C4DC1D-FFEE-D226-9705-7C2B1F749CF8}"/>
              </a:ext>
            </a:extLst>
          </p:cNvPr>
          <p:cNvSpPr>
            <a:spLocks noGrp="1"/>
          </p:cNvSpPr>
          <p:nvPr>
            <p:ph type="dt" sz="half" idx="10"/>
          </p:nvPr>
        </p:nvSpPr>
        <p:spPr>
          <a:xfrm>
            <a:off x="8331200" y="6248401"/>
            <a:ext cx="3556000" cy="365125"/>
          </a:xfrm>
        </p:spPr>
        <p:txBody>
          <a:bodyPr rtlCol="0"/>
          <a:lstStyle>
            <a:lvl1pPr>
              <a:defRPr/>
            </a:lvl1pPr>
          </a:lstStyle>
          <a:p>
            <a:pPr>
              <a:defRPr/>
            </a:pPr>
            <a:fld id="{D447A56F-9F23-4AED-87B6-C24B954F378E}" type="datetime1">
              <a:rPr lang="en-US"/>
              <a:pPr>
                <a:defRPr/>
              </a:pPr>
              <a:t>5/7/2023</a:t>
            </a:fld>
            <a:endParaRPr lang="en-US"/>
          </a:p>
        </p:txBody>
      </p:sp>
      <p:sp>
        <p:nvSpPr>
          <p:cNvPr id="10" name="Slide Number Placeholder 12">
            <a:extLst>
              <a:ext uri="{FF2B5EF4-FFF2-40B4-BE49-F238E27FC236}">
                <a16:creationId xmlns:a16="http://schemas.microsoft.com/office/drawing/2014/main" id="{62F82E61-A9C7-D664-2FD9-FDD3461B2508}"/>
              </a:ext>
            </a:extLst>
          </p:cNvPr>
          <p:cNvSpPr>
            <a:spLocks noGrp="1"/>
          </p:cNvSpPr>
          <p:nvPr>
            <p:ph type="sldNum" sz="quarter" idx="11"/>
          </p:nvPr>
        </p:nvSpPr>
        <p:spPr>
          <a:xfrm>
            <a:off x="0" y="4667251"/>
            <a:ext cx="1930400" cy="663575"/>
          </a:xfrm>
        </p:spPr>
        <p:txBody>
          <a:bodyPr rtlCol="0"/>
          <a:lstStyle>
            <a:lvl1pPr>
              <a:defRPr sz="2800"/>
            </a:lvl1pPr>
          </a:lstStyle>
          <a:p>
            <a:pPr>
              <a:defRPr/>
            </a:pPr>
            <a:fld id="{A47DB0B0-DAE1-453D-A234-57556258AAA9}" type="slidenum">
              <a:rPr lang="en-US"/>
              <a:pPr>
                <a:defRPr/>
              </a:pPr>
              <a:t>‹#›</a:t>
            </a:fld>
            <a:endParaRPr lang="en-US"/>
          </a:p>
        </p:txBody>
      </p:sp>
      <p:sp>
        <p:nvSpPr>
          <p:cNvPr id="11" name="Footer Placeholder 13">
            <a:extLst>
              <a:ext uri="{FF2B5EF4-FFF2-40B4-BE49-F238E27FC236}">
                <a16:creationId xmlns:a16="http://schemas.microsoft.com/office/drawing/2014/main" id="{43CE48E0-163E-BF1B-9AE6-2AC85A0BDE79}"/>
              </a:ext>
            </a:extLst>
          </p:cNvPr>
          <p:cNvSpPr>
            <a:spLocks noGrp="1"/>
          </p:cNvSpPr>
          <p:nvPr>
            <p:ph type="ftr" sz="quarter" idx="12"/>
          </p:nvPr>
        </p:nvSpPr>
        <p:spPr>
          <a:xfrm>
            <a:off x="2133600" y="6248401"/>
            <a:ext cx="6096000" cy="365125"/>
          </a:xfrm>
        </p:spPr>
        <p:txBody>
          <a:bodyPr rtlCol="0"/>
          <a:lstStyle>
            <a:lvl1pPr>
              <a:defRPr/>
            </a:lvl1pPr>
          </a:lstStyle>
          <a:p>
            <a:pPr>
              <a:defRPr/>
            </a:pPr>
            <a:r>
              <a:rPr lang="en-US"/>
              <a:t>Online Marketing</a:t>
            </a:r>
          </a:p>
        </p:txBody>
      </p:sp>
    </p:spTree>
    <p:extLst>
      <p:ext uri="{BB962C8B-B14F-4D97-AF65-F5344CB8AC3E}">
        <p14:creationId xmlns:p14="http://schemas.microsoft.com/office/powerpoint/2010/main" val="42675576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0403D9BE-364B-6AA3-4536-1FEC85642174}"/>
              </a:ext>
            </a:extLst>
          </p:cNvPr>
          <p:cNvSpPr>
            <a:spLocks noGrp="1"/>
          </p:cNvSpPr>
          <p:nvPr>
            <p:ph type="dt" sz="half" idx="10"/>
          </p:nvPr>
        </p:nvSpPr>
        <p:spPr/>
        <p:txBody>
          <a:bodyPr/>
          <a:lstStyle>
            <a:lvl1pPr>
              <a:defRPr/>
            </a:lvl1pPr>
          </a:lstStyle>
          <a:p>
            <a:pPr>
              <a:defRPr/>
            </a:pPr>
            <a:fld id="{F1E4EE5E-4686-4C42-B68F-97403ED28ED8}" type="datetime1">
              <a:rPr lang="en-US"/>
              <a:pPr>
                <a:defRPr/>
              </a:pPr>
              <a:t>5/7/2023</a:t>
            </a:fld>
            <a:endParaRPr lang="en-US"/>
          </a:p>
        </p:txBody>
      </p:sp>
      <p:sp>
        <p:nvSpPr>
          <p:cNvPr id="5" name="Footer Placeholder 2">
            <a:extLst>
              <a:ext uri="{FF2B5EF4-FFF2-40B4-BE49-F238E27FC236}">
                <a16:creationId xmlns:a16="http://schemas.microsoft.com/office/drawing/2014/main" id="{1558C79C-6559-C931-2D72-98BC4C7FA65E}"/>
              </a:ext>
            </a:extLst>
          </p:cNvPr>
          <p:cNvSpPr>
            <a:spLocks noGrp="1"/>
          </p:cNvSpPr>
          <p:nvPr>
            <p:ph type="ftr" sz="quarter" idx="11"/>
          </p:nvPr>
        </p:nvSpPr>
        <p:spPr/>
        <p:txBody>
          <a:bodyPr/>
          <a:lstStyle>
            <a:lvl1pPr>
              <a:defRPr/>
            </a:lvl1pPr>
          </a:lstStyle>
          <a:p>
            <a:pPr>
              <a:defRPr/>
            </a:pPr>
            <a:r>
              <a:rPr lang="en-US"/>
              <a:t>Online Marketing</a:t>
            </a:r>
          </a:p>
        </p:txBody>
      </p:sp>
      <p:sp>
        <p:nvSpPr>
          <p:cNvPr id="6" name="Slide Number Placeholder 22">
            <a:extLst>
              <a:ext uri="{FF2B5EF4-FFF2-40B4-BE49-F238E27FC236}">
                <a16:creationId xmlns:a16="http://schemas.microsoft.com/office/drawing/2014/main" id="{41E8AE3F-4D96-28A8-E16B-9AD9188AB62A}"/>
              </a:ext>
            </a:extLst>
          </p:cNvPr>
          <p:cNvSpPr>
            <a:spLocks noGrp="1"/>
          </p:cNvSpPr>
          <p:nvPr>
            <p:ph type="sldNum" sz="quarter" idx="12"/>
          </p:nvPr>
        </p:nvSpPr>
        <p:spPr/>
        <p:txBody>
          <a:bodyPr/>
          <a:lstStyle>
            <a:lvl1pPr>
              <a:defRPr/>
            </a:lvl1pPr>
          </a:lstStyle>
          <a:p>
            <a:pPr>
              <a:defRPr/>
            </a:pPr>
            <a:fld id="{FF6C5631-7FEF-4F82-8E72-AA610762BC35}" type="slidenum">
              <a:rPr lang="en-US"/>
              <a:pPr>
                <a:defRPr/>
              </a:pPr>
              <a:t>‹#›</a:t>
            </a:fld>
            <a:endParaRPr lang="en-US"/>
          </a:p>
        </p:txBody>
      </p:sp>
    </p:spTree>
    <p:extLst>
      <p:ext uri="{BB962C8B-B14F-4D97-AF65-F5344CB8AC3E}">
        <p14:creationId xmlns:p14="http://schemas.microsoft.com/office/powerpoint/2010/main" val="101302874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0C998E-E8F7-E67B-9B9C-7E5B82F31DF6}"/>
              </a:ext>
            </a:extLst>
          </p:cNvPr>
          <p:cNvSpPr/>
          <p:nvPr/>
        </p:nvSpPr>
        <p:spPr bwMode="white">
          <a:xfrm>
            <a:off x="8128001" y="0"/>
            <a:ext cx="427567"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5" name="Rectangle 4">
            <a:extLst>
              <a:ext uri="{FF2B5EF4-FFF2-40B4-BE49-F238E27FC236}">
                <a16:creationId xmlns:a16="http://schemas.microsoft.com/office/drawing/2014/main" id="{502D9219-0348-B3BF-F268-CB5B3EBE69AE}"/>
              </a:ext>
            </a:extLst>
          </p:cNvPr>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6" name="Rectangle 5">
            <a:extLst>
              <a:ext uri="{FF2B5EF4-FFF2-40B4-BE49-F238E27FC236}">
                <a16:creationId xmlns:a16="http://schemas.microsoft.com/office/drawing/2014/main" id="{A7FBE4FC-BE38-8146-5E7D-B3AA69ACA3F0}"/>
              </a:ext>
            </a:extLst>
          </p:cNvPr>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2" name="Vertical Title 1"/>
          <p:cNvSpPr>
            <a:spLocks noGrp="1"/>
          </p:cNvSpPr>
          <p:nvPr>
            <p:ph type="title" orient="vert"/>
          </p:nvPr>
        </p:nvSpPr>
        <p:spPr>
          <a:xfrm>
            <a:off x="8737600" y="609601"/>
            <a:ext cx="2743200" cy="55165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609600"/>
            <a:ext cx="74168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749FA1C9-0F0F-93EE-3B5C-4A760079C0CA}"/>
              </a:ext>
            </a:extLst>
          </p:cNvPr>
          <p:cNvSpPr>
            <a:spLocks noGrp="1"/>
          </p:cNvSpPr>
          <p:nvPr>
            <p:ph type="dt" sz="half" idx="10"/>
          </p:nvPr>
        </p:nvSpPr>
        <p:spPr>
          <a:xfrm>
            <a:off x="8737600" y="6248401"/>
            <a:ext cx="2946400" cy="365125"/>
          </a:xfrm>
        </p:spPr>
        <p:txBody>
          <a:bodyPr/>
          <a:lstStyle>
            <a:lvl1pPr>
              <a:defRPr/>
            </a:lvl1pPr>
          </a:lstStyle>
          <a:p>
            <a:pPr>
              <a:defRPr/>
            </a:pPr>
            <a:fld id="{D454267B-5DD5-496B-A596-664D235662A7}" type="datetime1">
              <a:rPr lang="en-US"/>
              <a:pPr>
                <a:defRPr/>
              </a:pPr>
              <a:t>5/7/2023</a:t>
            </a:fld>
            <a:endParaRPr lang="en-US"/>
          </a:p>
        </p:txBody>
      </p:sp>
      <p:sp>
        <p:nvSpPr>
          <p:cNvPr id="8" name="Footer Placeholder 4">
            <a:extLst>
              <a:ext uri="{FF2B5EF4-FFF2-40B4-BE49-F238E27FC236}">
                <a16:creationId xmlns:a16="http://schemas.microsoft.com/office/drawing/2014/main" id="{B96EA03C-B536-ADE6-CED1-D4225697DF82}"/>
              </a:ext>
            </a:extLst>
          </p:cNvPr>
          <p:cNvSpPr>
            <a:spLocks noGrp="1"/>
          </p:cNvSpPr>
          <p:nvPr>
            <p:ph type="ftr" sz="quarter" idx="11"/>
          </p:nvPr>
        </p:nvSpPr>
        <p:spPr>
          <a:xfrm>
            <a:off x="609601" y="6248401"/>
            <a:ext cx="7431617" cy="365125"/>
          </a:xfrm>
        </p:spPr>
        <p:txBody>
          <a:bodyPr/>
          <a:lstStyle>
            <a:lvl1pPr>
              <a:defRPr/>
            </a:lvl1pPr>
          </a:lstStyle>
          <a:p>
            <a:pPr>
              <a:defRPr/>
            </a:pPr>
            <a:r>
              <a:rPr lang="en-US"/>
              <a:t>Online Marketing</a:t>
            </a:r>
          </a:p>
        </p:txBody>
      </p:sp>
      <p:sp>
        <p:nvSpPr>
          <p:cNvPr id="9" name="Slide Number Placeholder 5">
            <a:extLst>
              <a:ext uri="{FF2B5EF4-FFF2-40B4-BE49-F238E27FC236}">
                <a16:creationId xmlns:a16="http://schemas.microsoft.com/office/drawing/2014/main" id="{3D2C69D8-0AA1-FAC5-7057-C66DBB28E903}"/>
              </a:ext>
            </a:extLst>
          </p:cNvPr>
          <p:cNvSpPr>
            <a:spLocks noGrp="1"/>
          </p:cNvSpPr>
          <p:nvPr>
            <p:ph type="sldNum" sz="quarter" idx="12"/>
          </p:nvPr>
        </p:nvSpPr>
        <p:spPr>
          <a:xfrm rot="5400000">
            <a:off x="8075084" y="103717"/>
            <a:ext cx="533400" cy="325967"/>
          </a:xfrm>
        </p:spPr>
        <p:txBody>
          <a:bodyPr/>
          <a:lstStyle>
            <a:lvl1pPr>
              <a:defRPr/>
            </a:lvl1pPr>
          </a:lstStyle>
          <a:p>
            <a:pPr>
              <a:defRPr/>
            </a:pPr>
            <a:fld id="{C921E110-DE9A-4454-A354-DBDC839CF9D8}" type="slidenum">
              <a:rPr lang="en-US"/>
              <a:pPr>
                <a:defRPr/>
              </a:pPr>
              <a:t>‹#›</a:t>
            </a:fld>
            <a:endParaRPr lang="en-US"/>
          </a:p>
        </p:txBody>
      </p:sp>
    </p:spTree>
    <p:extLst>
      <p:ext uri="{BB962C8B-B14F-4D97-AF65-F5344CB8AC3E}">
        <p14:creationId xmlns:p14="http://schemas.microsoft.com/office/powerpoint/2010/main" val="30145386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B58047-DFB6-4A24-96BC-B3FC7382E8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06C1AA2-B78C-49DA-8AD3-E54B493C60A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208C33B-DB61-46F1-B6D1-493F202DCB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14B8C9-97CE-4F73-9AE1-CD076A8A6925}" type="datetimeFigureOut">
              <a:rPr lang="en-US" smtClean="0"/>
              <a:t>5/7/2023</a:t>
            </a:fld>
            <a:endParaRPr lang="en-US"/>
          </a:p>
        </p:txBody>
      </p:sp>
      <p:sp>
        <p:nvSpPr>
          <p:cNvPr id="5" name="Footer Placeholder 4">
            <a:extLst>
              <a:ext uri="{FF2B5EF4-FFF2-40B4-BE49-F238E27FC236}">
                <a16:creationId xmlns:a16="http://schemas.microsoft.com/office/drawing/2014/main" id="{0E2B7180-5754-4EF6-8D93-5DC39AC4D8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74B02D2-F72F-42F2-8128-3AF49AEE9A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6BC32D-9BE6-4F5A-9FA8-0E4277374D35}" type="slidenum">
              <a:rPr lang="en-US" smtClean="0"/>
              <a:t>‹#›</a:t>
            </a:fld>
            <a:endParaRPr lang="en-US"/>
          </a:p>
        </p:txBody>
      </p:sp>
    </p:spTree>
    <p:extLst>
      <p:ext uri="{BB962C8B-B14F-4D97-AF65-F5344CB8AC3E}">
        <p14:creationId xmlns:p14="http://schemas.microsoft.com/office/powerpoint/2010/main" val="3285624473"/>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3324846-E74F-91CE-4D3C-59B7AB0A83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721B655-800F-D1FC-9951-D5A37FD181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4E9E59D-D4D6-61D9-B598-9D0AF0F4F7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7546D7-FC41-42C4-82A5-C8FFFAA067F4}" type="datetimeFigureOut">
              <a:rPr lang="en-IN" smtClean="0"/>
              <a:t>07-05-2023</a:t>
            </a:fld>
            <a:endParaRPr lang="en-IN"/>
          </a:p>
        </p:txBody>
      </p:sp>
      <p:sp>
        <p:nvSpPr>
          <p:cNvPr id="5" name="Footer Placeholder 4">
            <a:extLst>
              <a:ext uri="{FF2B5EF4-FFF2-40B4-BE49-F238E27FC236}">
                <a16:creationId xmlns:a16="http://schemas.microsoft.com/office/drawing/2014/main" id="{67AF6BD0-58CD-B8E8-9E26-C90D293FBEC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27A44331-3915-5B1C-FEA8-EA91F181B8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995866-BC40-42D1-BFF2-9975083176D6}" type="slidenum">
              <a:rPr lang="en-IN" smtClean="0"/>
              <a:t>‹#›</a:t>
            </a:fld>
            <a:endParaRPr lang="en-IN"/>
          </a:p>
        </p:txBody>
      </p:sp>
    </p:spTree>
    <p:extLst>
      <p:ext uri="{BB962C8B-B14F-4D97-AF65-F5344CB8AC3E}">
        <p14:creationId xmlns:p14="http://schemas.microsoft.com/office/powerpoint/2010/main" val="2034741622"/>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C55C9C-E9A9-14FB-343B-9CB2CBA5EB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8FA5E27-0447-7EDC-9F85-9C6D8A3761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BE6D64C-A2B2-24EF-48DB-2112E8F7F7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58BD5C-2650-4D38-9B92-79193D0495CB}" type="datetimeFigureOut">
              <a:rPr lang="en-IN" smtClean="0"/>
              <a:t>07-05-2023</a:t>
            </a:fld>
            <a:endParaRPr lang="en-IN"/>
          </a:p>
        </p:txBody>
      </p:sp>
      <p:sp>
        <p:nvSpPr>
          <p:cNvPr id="5" name="Footer Placeholder 4">
            <a:extLst>
              <a:ext uri="{FF2B5EF4-FFF2-40B4-BE49-F238E27FC236}">
                <a16:creationId xmlns:a16="http://schemas.microsoft.com/office/drawing/2014/main" id="{4BB12AFF-3829-6F97-5FCF-ADB532D3C1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5DA662BC-7727-BA71-EC43-F3C11B98B0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32CBD6-5F70-491B-8B30-CA4931A141DD}" type="slidenum">
              <a:rPr lang="en-IN" smtClean="0"/>
              <a:t>‹#›</a:t>
            </a:fld>
            <a:endParaRPr lang="en-IN"/>
          </a:p>
        </p:txBody>
      </p:sp>
    </p:spTree>
    <p:extLst>
      <p:ext uri="{BB962C8B-B14F-4D97-AF65-F5344CB8AC3E}">
        <p14:creationId xmlns:p14="http://schemas.microsoft.com/office/powerpoint/2010/main" val="2127540977"/>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1026" name="Title Placeholder 21">
            <a:extLst>
              <a:ext uri="{FF2B5EF4-FFF2-40B4-BE49-F238E27FC236}">
                <a16:creationId xmlns:a16="http://schemas.microsoft.com/office/drawing/2014/main" id="{34A5AC47-799E-ABC8-1285-9AD4EF6E82D4}"/>
              </a:ext>
            </a:extLst>
          </p:cNvPr>
          <p:cNvSpPr>
            <a:spLocks noGrp="1" noChangeArrowheads="1"/>
          </p:cNvSpPr>
          <p:nvPr>
            <p:ph type="title"/>
          </p:nvPr>
        </p:nvSpPr>
        <p:spPr bwMode="auto">
          <a:xfrm>
            <a:off x="812800" y="228600"/>
            <a:ext cx="108712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a:extLst>
              <a:ext uri="{FF2B5EF4-FFF2-40B4-BE49-F238E27FC236}">
                <a16:creationId xmlns:a16="http://schemas.microsoft.com/office/drawing/2014/main" id="{1B445238-419F-11DF-D4C8-109C489A9ED7}"/>
              </a:ext>
            </a:extLst>
          </p:cNvPr>
          <p:cNvSpPr>
            <a:spLocks noGrp="1" noChangeArrowheads="1"/>
          </p:cNvSpPr>
          <p:nvPr>
            <p:ph type="body" idx="1"/>
          </p:nvPr>
        </p:nvSpPr>
        <p:spPr bwMode="auto">
          <a:xfrm>
            <a:off x="817033" y="1600201"/>
            <a:ext cx="108712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71DE1117-C5FB-AAC7-0BEA-01F39D5B06BE}"/>
              </a:ext>
            </a:extLst>
          </p:cNvPr>
          <p:cNvSpPr>
            <a:spLocks noGrp="1"/>
          </p:cNvSpPr>
          <p:nvPr>
            <p:ph type="dt" sz="half" idx="2"/>
          </p:nvPr>
        </p:nvSpPr>
        <p:spPr>
          <a:xfrm>
            <a:off x="8128000" y="6248401"/>
            <a:ext cx="3556000" cy="365125"/>
          </a:xfrm>
          <a:prstGeom prst="rect">
            <a:avLst/>
          </a:prstGeom>
        </p:spPr>
        <p:txBody>
          <a:bodyPr vert="horz" anchor="ctr" anchorCtr="0"/>
          <a:lstStyle>
            <a:lvl1pPr algn="l" eaLnBrk="1" fontAlgn="auto" latinLnBrk="0" hangingPunct="1">
              <a:spcBef>
                <a:spcPts val="0"/>
              </a:spcBef>
              <a:spcAft>
                <a:spcPts val="0"/>
              </a:spcAft>
              <a:defRPr kumimoji="0" sz="1400">
                <a:solidFill>
                  <a:schemeClr val="tx2"/>
                </a:solidFill>
                <a:latin typeface="+mn-lt"/>
              </a:defRPr>
            </a:lvl1pPr>
          </a:lstStyle>
          <a:p>
            <a:pPr>
              <a:defRPr/>
            </a:pPr>
            <a:fld id="{81D87FC6-E64E-482C-AF63-8B2212D24926}" type="datetime1">
              <a:rPr lang="en-US"/>
              <a:pPr>
                <a:defRPr/>
              </a:pPr>
              <a:t>5/7/2023</a:t>
            </a:fld>
            <a:endParaRPr lang="en-US"/>
          </a:p>
        </p:txBody>
      </p:sp>
      <p:sp>
        <p:nvSpPr>
          <p:cNvPr id="3" name="Footer Placeholder 2">
            <a:extLst>
              <a:ext uri="{FF2B5EF4-FFF2-40B4-BE49-F238E27FC236}">
                <a16:creationId xmlns:a16="http://schemas.microsoft.com/office/drawing/2014/main" id="{A1C9523F-277B-4A20-AA88-D41AC471F683}"/>
              </a:ext>
            </a:extLst>
          </p:cNvPr>
          <p:cNvSpPr>
            <a:spLocks noGrp="1"/>
          </p:cNvSpPr>
          <p:nvPr>
            <p:ph type="ftr" sz="quarter" idx="3"/>
          </p:nvPr>
        </p:nvSpPr>
        <p:spPr>
          <a:xfrm>
            <a:off x="812801" y="6248401"/>
            <a:ext cx="7228417" cy="365125"/>
          </a:xfrm>
          <a:prstGeom prst="rect">
            <a:avLst/>
          </a:prstGeom>
        </p:spPr>
        <p:txBody>
          <a:bodyPr vert="horz" anchor="ctr"/>
          <a:lstStyle>
            <a:lvl1pPr algn="r" eaLnBrk="1" fontAlgn="auto" latinLnBrk="0" hangingPunct="1">
              <a:spcBef>
                <a:spcPts val="0"/>
              </a:spcBef>
              <a:spcAft>
                <a:spcPts val="0"/>
              </a:spcAft>
              <a:defRPr kumimoji="0" sz="1400">
                <a:solidFill>
                  <a:schemeClr val="tx2"/>
                </a:solidFill>
                <a:latin typeface="+mn-lt"/>
              </a:defRPr>
            </a:lvl1pPr>
          </a:lstStyle>
          <a:p>
            <a:pPr>
              <a:defRPr/>
            </a:pPr>
            <a:r>
              <a:rPr lang="en-US"/>
              <a:t>Online Marketing</a:t>
            </a:r>
          </a:p>
        </p:txBody>
      </p:sp>
      <p:sp>
        <p:nvSpPr>
          <p:cNvPr id="7" name="Rectangle 6">
            <a:extLst>
              <a:ext uri="{FF2B5EF4-FFF2-40B4-BE49-F238E27FC236}">
                <a16:creationId xmlns:a16="http://schemas.microsoft.com/office/drawing/2014/main" id="{A786F064-FC18-F2CB-753F-799B97F86849}"/>
              </a:ext>
            </a:extLst>
          </p:cNvPr>
          <p:cNvSpPr/>
          <p:nvPr/>
        </p:nvSpPr>
        <p:spPr bwMode="white">
          <a:xfrm>
            <a:off x="0" y="1235075"/>
            <a:ext cx="12192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8" name="Rectangle 7">
            <a:extLst>
              <a:ext uri="{FF2B5EF4-FFF2-40B4-BE49-F238E27FC236}">
                <a16:creationId xmlns:a16="http://schemas.microsoft.com/office/drawing/2014/main" id="{3A4107CB-854F-ADD2-F98E-C391577E468D}"/>
              </a:ext>
            </a:extLst>
          </p:cNvPr>
          <p:cNvSpPr/>
          <p:nvPr/>
        </p:nvSpPr>
        <p:spPr>
          <a:xfrm>
            <a:off x="0" y="1279525"/>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9" name="Rectangle 8">
            <a:extLst>
              <a:ext uri="{FF2B5EF4-FFF2-40B4-BE49-F238E27FC236}">
                <a16:creationId xmlns:a16="http://schemas.microsoft.com/office/drawing/2014/main" id="{0490A09B-2E56-EF43-CFFE-B5E9B1EE27CD}"/>
              </a:ext>
            </a:extLst>
          </p:cNvPr>
          <p:cNvSpPr/>
          <p:nvPr/>
        </p:nvSpPr>
        <p:spPr>
          <a:xfrm>
            <a:off x="787400" y="1279525"/>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23" name="Slide Number Placeholder 22">
            <a:extLst>
              <a:ext uri="{FF2B5EF4-FFF2-40B4-BE49-F238E27FC236}">
                <a16:creationId xmlns:a16="http://schemas.microsoft.com/office/drawing/2014/main" id="{F7A4F477-2D9A-234D-B8BF-4066C414CE8A}"/>
              </a:ext>
            </a:extLst>
          </p:cNvPr>
          <p:cNvSpPr>
            <a:spLocks noGrp="1"/>
          </p:cNvSpPr>
          <p:nvPr>
            <p:ph type="sldNum" sz="quarter" idx="4"/>
          </p:nvPr>
        </p:nvSpPr>
        <p:spPr>
          <a:xfrm>
            <a:off x="0" y="1271589"/>
            <a:ext cx="711200" cy="244475"/>
          </a:xfrm>
          <a:prstGeom prst="rect">
            <a:avLst/>
          </a:prstGeom>
        </p:spPr>
        <p:txBody>
          <a:bodyPr vert="horz" anchor="ctr" anchorCtr="0">
            <a:normAutofit/>
          </a:bodyPr>
          <a:lstStyle>
            <a:lvl1pPr algn="ctr" eaLnBrk="1" fontAlgn="auto" latinLnBrk="0" hangingPunct="1">
              <a:spcBef>
                <a:spcPts val="0"/>
              </a:spcBef>
              <a:spcAft>
                <a:spcPts val="0"/>
              </a:spcAft>
              <a:defRPr kumimoji="0" sz="1400" b="1">
                <a:solidFill>
                  <a:srgbClr val="FFFFFF"/>
                </a:solidFill>
                <a:latin typeface="+mn-lt"/>
              </a:defRPr>
            </a:lvl1pPr>
          </a:lstStyle>
          <a:p>
            <a:pPr>
              <a:defRPr/>
            </a:pPr>
            <a:fld id="{7A75E7E2-82CE-4E64-A973-444BD12ABB4D}" type="slidenum">
              <a:rPr lang="en-US"/>
              <a:pPr>
                <a:defRPr/>
              </a:pPr>
              <a:t>‹#›</a:t>
            </a:fld>
            <a:endParaRPr lang="en-US"/>
          </a:p>
        </p:txBody>
      </p:sp>
    </p:spTree>
    <p:extLst>
      <p:ext uri="{BB962C8B-B14F-4D97-AF65-F5344CB8AC3E}">
        <p14:creationId xmlns:p14="http://schemas.microsoft.com/office/powerpoint/2010/main" val="3043481877"/>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Lst>
  <p:hf sldNum="0" hdr="0" ftr="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w Cen MT" panose="020B0602020104020603" pitchFamily="34" charset="0"/>
        </a:defRPr>
      </a:lvl2pPr>
      <a:lvl3pPr algn="l" rtl="0" eaLnBrk="0" fontAlgn="base" hangingPunct="0">
        <a:spcBef>
          <a:spcPct val="0"/>
        </a:spcBef>
        <a:spcAft>
          <a:spcPct val="0"/>
        </a:spcAft>
        <a:defRPr sz="4400">
          <a:solidFill>
            <a:schemeClr val="tx2"/>
          </a:solidFill>
          <a:latin typeface="Tw Cen MT" panose="020B0602020104020603" pitchFamily="34" charset="0"/>
        </a:defRPr>
      </a:lvl3pPr>
      <a:lvl4pPr algn="l" rtl="0" eaLnBrk="0" fontAlgn="base" hangingPunct="0">
        <a:spcBef>
          <a:spcPct val="0"/>
        </a:spcBef>
        <a:spcAft>
          <a:spcPct val="0"/>
        </a:spcAft>
        <a:defRPr sz="4400">
          <a:solidFill>
            <a:schemeClr val="tx2"/>
          </a:solidFill>
          <a:latin typeface="Tw Cen MT" panose="020B0602020104020603" pitchFamily="34" charset="0"/>
        </a:defRPr>
      </a:lvl4pPr>
      <a:lvl5pPr algn="l" rtl="0" eaLnBrk="0" fontAlgn="base" hangingPunct="0">
        <a:spcBef>
          <a:spcPct val="0"/>
        </a:spcBef>
        <a:spcAft>
          <a:spcPct val="0"/>
        </a:spcAft>
        <a:defRPr sz="4400">
          <a:solidFill>
            <a:schemeClr val="tx2"/>
          </a:solidFill>
          <a:latin typeface="Tw Cen MT" panose="020B0602020104020603" pitchFamily="34" charset="0"/>
        </a:defRPr>
      </a:lvl5pPr>
      <a:lvl6pPr marL="457200" algn="l" rtl="0" fontAlgn="base">
        <a:spcBef>
          <a:spcPct val="0"/>
        </a:spcBef>
        <a:spcAft>
          <a:spcPct val="0"/>
        </a:spcAft>
        <a:defRPr sz="4400">
          <a:solidFill>
            <a:schemeClr val="tx2"/>
          </a:solidFill>
          <a:latin typeface="Tw Cen MT" panose="020B0602020104020603" pitchFamily="34" charset="0"/>
        </a:defRPr>
      </a:lvl6pPr>
      <a:lvl7pPr marL="914400" algn="l" rtl="0" fontAlgn="base">
        <a:spcBef>
          <a:spcPct val="0"/>
        </a:spcBef>
        <a:spcAft>
          <a:spcPct val="0"/>
        </a:spcAft>
        <a:defRPr sz="4400">
          <a:solidFill>
            <a:schemeClr val="tx2"/>
          </a:solidFill>
          <a:latin typeface="Tw Cen MT" panose="020B0602020104020603" pitchFamily="34" charset="0"/>
        </a:defRPr>
      </a:lvl7pPr>
      <a:lvl8pPr marL="1371600" algn="l" rtl="0" fontAlgn="base">
        <a:spcBef>
          <a:spcPct val="0"/>
        </a:spcBef>
        <a:spcAft>
          <a:spcPct val="0"/>
        </a:spcAft>
        <a:defRPr sz="4400">
          <a:solidFill>
            <a:schemeClr val="tx2"/>
          </a:solidFill>
          <a:latin typeface="Tw Cen MT" panose="020B0602020104020603" pitchFamily="34" charset="0"/>
        </a:defRPr>
      </a:lvl8pPr>
      <a:lvl9pPr marL="1828800" algn="l" rtl="0" fontAlgn="base">
        <a:spcBef>
          <a:spcPct val="0"/>
        </a:spcBef>
        <a:spcAft>
          <a:spcPct val="0"/>
        </a:spcAft>
        <a:defRPr sz="4400">
          <a:solidFill>
            <a:schemeClr val="tx2"/>
          </a:solidFill>
          <a:latin typeface="Tw Cen MT" panose="020B0602020104020603" pitchFamily="34" charset="0"/>
        </a:defRPr>
      </a:lvl9pPr>
    </p:titleStyle>
    <p:bodyStyle>
      <a:lvl1pPr marL="319088" indent="-319088" algn="l" rtl="0" eaLnBrk="0" fontAlgn="base" hangingPunct="0">
        <a:spcBef>
          <a:spcPts val="700"/>
        </a:spcBef>
        <a:spcAft>
          <a:spcPct val="0"/>
        </a:spcAft>
        <a:buClr>
          <a:schemeClr val="accent2"/>
        </a:buClr>
        <a:buSzPct val="60000"/>
        <a:buFont typeface="Wingdings" panose="05000000000000000000" pitchFamily="2" charset="2"/>
        <a:buChar char=""/>
        <a:defRPr sz="2900" kern="1200">
          <a:solidFill>
            <a:schemeClr val="tx1"/>
          </a:solidFill>
          <a:latin typeface="+mn-lt"/>
          <a:ea typeface="+mn-ea"/>
          <a:cs typeface="+mn-cs"/>
        </a:defRPr>
      </a:lvl1pPr>
      <a:lvl2pPr marL="639763" indent="-273050" algn="l" rtl="0" eaLnBrk="0" fontAlgn="base" hangingPunct="0">
        <a:spcBef>
          <a:spcPts val="550"/>
        </a:spcBef>
        <a:spcAft>
          <a:spcPct val="0"/>
        </a:spcAft>
        <a:buClr>
          <a:schemeClr val="accent1"/>
        </a:buClr>
        <a:buSzPct val="70000"/>
        <a:buFont typeface="Wingdings 2" panose="05020102010507070707" pitchFamily="18" charset="2"/>
        <a:buChar char=""/>
        <a:defRPr sz="2600" kern="1200">
          <a:solidFill>
            <a:schemeClr val="tx1"/>
          </a:solidFill>
          <a:latin typeface="+mn-lt"/>
          <a:ea typeface="+mn-ea"/>
          <a:cs typeface="+mn-cs"/>
        </a:defRPr>
      </a:lvl2pPr>
      <a:lvl3pPr marL="914400" indent="-228600" algn="l" rtl="0" eaLnBrk="0" fontAlgn="base" hangingPunct="0">
        <a:spcBef>
          <a:spcPts val="500"/>
        </a:spcBef>
        <a:spcAft>
          <a:spcPct val="0"/>
        </a:spcAft>
        <a:buClr>
          <a:schemeClr val="accent2"/>
        </a:buClr>
        <a:buSzPct val="75000"/>
        <a:buFont typeface="Wingdings" panose="05000000000000000000" pitchFamily="2" charset="2"/>
        <a:buChar char=""/>
        <a:defRPr sz="2300" kern="1200">
          <a:solidFill>
            <a:schemeClr val="tx1"/>
          </a:solidFill>
          <a:latin typeface="+mn-lt"/>
          <a:ea typeface="+mn-ea"/>
          <a:cs typeface="+mn-cs"/>
        </a:defRPr>
      </a:lvl3pPr>
      <a:lvl4pPr marL="1371600" indent="-228600" algn="l" rtl="0" eaLnBrk="0" fontAlgn="base" hangingPunct="0">
        <a:spcBef>
          <a:spcPts val="400"/>
        </a:spcBef>
        <a:spcAft>
          <a:spcPct val="0"/>
        </a:spcAft>
        <a:buClr>
          <a:srgbClr val="B32C16"/>
        </a:buClr>
        <a:buSzPct val="75000"/>
        <a:buFont typeface="Wingdings" panose="05000000000000000000" pitchFamily="2" charset="2"/>
        <a:buChar char=""/>
        <a:defRPr sz="2000" kern="1200">
          <a:solidFill>
            <a:schemeClr val="tx1"/>
          </a:solidFill>
          <a:latin typeface="+mn-lt"/>
          <a:ea typeface="+mn-ea"/>
          <a:cs typeface="+mn-cs"/>
        </a:defRPr>
      </a:lvl4pPr>
      <a:lvl5pPr marL="1828800" indent="-228600" algn="l" rtl="0" eaLnBrk="0" fontAlgn="base" hangingPunct="0">
        <a:spcBef>
          <a:spcPts val="400"/>
        </a:spcBef>
        <a:spcAft>
          <a:spcPct val="0"/>
        </a:spcAft>
        <a:buClr>
          <a:srgbClr val="F5CD2D"/>
        </a:buClr>
        <a:buSzPct val="65000"/>
        <a:buFont typeface="Wingdings" panose="05000000000000000000"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jpe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9.pn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40.png"/></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44.pn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3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30.png"/></Relationships>
</file>

<file path=ppt/slides/_rels/slide4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hyperlink" Target="https://www.usabilitydynamics.com/product/wp-property-walkscore" TargetMode="External"/><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hyperlink" Target="https://www.proptiger.com/buzz/livability-score" TargetMode="External"/><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hyperlink" Target="https://www.proptiger.com/buzz/livability-score" TargetMode="External"/><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hyperlink" Target="https://www.proptiger.com/buzz/livability-score" TargetMode="External"/><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hyperlink" Target="https://www.proptiger.com/buzz/livability-score" TargetMode="External"/><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50.png"/><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58.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hyperlink" Target="https://tinyurl.com/GoogleMyActivities" TargetMode="External"/><Relationship Id="rId2" Type="http://schemas.openxmlformats.org/officeDocument/2006/relationships/hyperlink" Target="https://www.theguardian.com/commentisfree/2018/mar/28/all-the-data-facebook-google-has-on-you-privacy" TargetMode="Externa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7.xml"/><Relationship Id="rId4" Type="http://schemas.openxmlformats.org/officeDocument/2006/relationships/image" Target="../media/image71.png"/></Relationships>
</file>

<file path=ppt/slides/_rels/slide64.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18.xml"/><Relationship Id="rId4" Type="http://schemas.openxmlformats.org/officeDocument/2006/relationships/image" Target="../media/image91.jpeg"/></Relationships>
</file>

<file path=ppt/slides/_rels/slide81.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hyperlink" Target="https://www.youtube.com/watch?v=4eIDBV4Mpek" TargetMode="External"/><Relationship Id="rId2" Type="http://schemas.openxmlformats.org/officeDocument/2006/relationships/image" Target="../media/image95.png"/><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hyperlink" Target="https://www.youtube.com/watch?v=N6wjC0sxD2o" TargetMode="External"/><Relationship Id="rId2" Type="http://schemas.openxmlformats.org/officeDocument/2006/relationships/image" Target="../media/image96.emf"/><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29.xml"/></Relationships>
</file>

<file path=ppt/slides/_rels/slide96.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23.xml"/></Relationships>
</file>

<file path=ppt/slides/_rels/slide97.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3184" y="1800378"/>
            <a:ext cx="10185631" cy="1303867"/>
          </a:xfrm>
        </p:spPr>
        <p:txBody>
          <a:bodyPr>
            <a:noAutofit/>
          </a:bodyPr>
          <a:lstStyle/>
          <a:p>
            <a:pPr algn="ctr"/>
            <a:r>
              <a:rPr lang="en-IN" sz="4800" b="1" dirty="0">
                <a:solidFill>
                  <a:srgbClr val="002060"/>
                </a:solidFill>
                <a:latin typeface="Arial Narrow" panose="020B0606020202030204" pitchFamily="34" charset="0"/>
              </a:rPr>
              <a:t>Market Segmentation and Product Differentiation Strategies</a:t>
            </a:r>
          </a:p>
        </p:txBody>
      </p:sp>
      <p:sp>
        <p:nvSpPr>
          <p:cNvPr id="4" name="Slide Number Placeholder 3"/>
          <p:cNvSpPr>
            <a:spLocks noGrp="1"/>
          </p:cNvSpPr>
          <p:nvPr>
            <p:ph type="sldNum" sz="quarter" idx="12"/>
          </p:nvPr>
        </p:nvSpPr>
        <p:spPr/>
        <p:txBody>
          <a:bodyPr/>
          <a:lstStyle/>
          <a:p>
            <a:fld id="{DDA77573-98A5-4581-A337-723E7A7B2071}" type="slidenum">
              <a:rPr lang="en-IN" smtClean="0"/>
              <a:pPr/>
              <a:t>1</a:t>
            </a:fld>
            <a:endParaRPr lang="en-IN" dirty="0"/>
          </a:p>
        </p:txBody>
      </p:sp>
      <p:sp>
        <p:nvSpPr>
          <p:cNvPr id="3" name="Rectangle 2">
            <a:extLst>
              <a:ext uri="{FF2B5EF4-FFF2-40B4-BE49-F238E27FC236}">
                <a16:creationId xmlns:a16="http://schemas.microsoft.com/office/drawing/2014/main" id="{83AED621-CF71-45F8-A79E-499677BF196A}"/>
              </a:ext>
            </a:extLst>
          </p:cNvPr>
          <p:cNvSpPr/>
          <p:nvPr/>
        </p:nvSpPr>
        <p:spPr>
          <a:xfrm>
            <a:off x="127233" y="4768098"/>
            <a:ext cx="11937534" cy="1754326"/>
          </a:xfrm>
          <a:prstGeom prst="rect">
            <a:avLst/>
          </a:prstGeom>
        </p:spPr>
        <p:txBody>
          <a:bodyPr wrap="square">
            <a:spAutoFit/>
          </a:bodyPr>
          <a:lstStyle/>
          <a:p>
            <a:pPr algn="ctr">
              <a:lnSpc>
                <a:spcPct val="200000"/>
              </a:lnSpc>
            </a:pPr>
            <a:r>
              <a:rPr lang="en-IN" sz="2700" b="1" u="sng" dirty="0">
                <a:solidFill>
                  <a:srgbClr val="002060"/>
                </a:solidFill>
                <a:effectLst>
                  <a:outerShdw blurRad="38100" dist="38100" dir="2700000" algn="tl">
                    <a:srgbClr val="000000">
                      <a:alpha val="43137"/>
                    </a:srgbClr>
                  </a:outerShdw>
                </a:effectLst>
                <a:latin typeface="Arial Narrow" panose="020B0606020202030204" pitchFamily="34" charset="0"/>
              </a:rPr>
              <a:t>Session Instructor </a:t>
            </a:r>
          </a:p>
          <a:p>
            <a:pPr algn="ctr"/>
            <a:r>
              <a:rPr lang="en-IN" sz="2700" b="1" dirty="0">
                <a:solidFill>
                  <a:srgbClr val="002060"/>
                </a:solidFill>
                <a:effectLst>
                  <a:outerShdw blurRad="38100" dist="38100" dir="2700000" algn="tl">
                    <a:srgbClr val="000000">
                      <a:alpha val="43137"/>
                    </a:srgbClr>
                  </a:outerShdw>
                </a:effectLst>
                <a:latin typeface="Arial Narrow" panose="020B0606020202030204" pitchFamily="34" charset="0"/>
              </a:rPr>
              <a:t>Dr. Ankit Kesharwani</a:t>
            </a:r>
          </a:p>
          <a:p>
            <a:pPr algn="ctr"/>
            <a:r>
              <a:rPr lang="en-IN" sz="2700" b="1" dirty="0">
                <a:solidFill>
                  <a:srgbClr val="002060"/>
                </a:solidFill>
                <a:effectLst>
                  <a:outerShdw blurRad="38100" dist="38100" dir="2700000" algn="tl">
                    <a:srgbClr val="000000">
                      <a:alpha val="43137"/>
                    </a:srgbClr>
                  </a:outerShdw>
                </a:effectLst>
                <a:latin typeface="Arial Narrow" panose="020B0606020202030204" pitchFamily="34" charset="0"/>
              </a:rPr>
              <a:t>Assistant Professor, IIM Rohtak</a:t>
            </a:r>
            <a:endParaRPr lang="en-US" sz="2700" b="1" dirty="0">
              <a:solidFill>
                <a:srgbClr val="002060"/>
              </a:solidFill>
              <a:effectLst>
                <a:outerShdw blurRad="38100" dist="38100" dir="2700000" algn="tl">
                  <a:srgbClr val="000000">
                    <a:alpha val="43137"/>
                  </a:srgbClr>
                </a:outerShdw>
              </a:effectLst>
              <a:latin typeface="Arial Narrow" panose="020B0606020202030204" pitchFamily="34" charset="0"/>
            </a:endParaRPr>
          </a:p>
        </p:txBody>
      </p:sp>
    </p:spTree>
    <p:extLst>
      <p:ext uri="{BB962C8B-B14F-4D97-AF65-F5344CB8AC3E}">
        <p14:creationId xmlns:p14="http://schemas.microsoft.com/office/powerpoint/2010/main" val="607672964"/>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Date Placeholder 1">
            <a:extLst>
              <a:ext uri="{FF2B5EF4-FFF2-40B4-BE49-F238E27FC236}">
                <a16:creationId xmlns:a16="http://schemas.microsoft.com/office/drawing/2014/main" id="{3812A6C2-C87A-D317-51AE-82CC48F2B376}"/>
              </a:ext>
            </a:extLst>
          </p:cNvPr>
          <p:cNvSpPr>
            <a:spLocks noGrp="1" noChangeArrowheads="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compatLnSpc="1">
            <a:prstTxWarp prst="textNoShape">
              <a:avLst/>
            </a:prstTxWarp>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pPr fontAlgn="base">
              <a:spcBef>
                <a:spcPct val="0"/>
              </a:spcBef>
              <a:spcAft>
                <a:spcPct val="0"/>
              </a:spcAft>
            </a:pPr>
            <a:fld id="{0EBE80A4-4306-42EE-A221-1DBB3742CC1B}" type="datetime1">
              <a:rPr lang="en-US" altLang="en-US" smtClean="0">
                <a:solidFill>
                  <a:schemeClr val="tx2"/>
                </a:solidFill>
              </a:rPr>
              <a:pPr fontAlgn="base">
                <a:spcBef>
                  <a:spcPct val="0"/>
                </a:spcBef>
                <a:spcAft>
                  <a:spcPct val="0"/>
                </a:spcAft>
              </a:pPr>
              <a:t>5/7/2023</a:t>
            </a:fld>
            <a:endParaRPr lang="en-US" altLang="en-US">
              <a:solidFill>
                <a:schemeClr val="tx2"/>
              </a:solidFill>
            </a:endParaRPr>
          </a:p>
        </p:txBody>
      </p:sp>
      <p:pic>
        <p:nvPicPr>
          <p:cNvPr id="22531" name="Picture 2" descr="Image result for marketing 1.0">
            <a:extLst>
              <a:ext uri="{FF2B5EF4-FFF2-40B4-BE49-F238E27FC236}">
                <a16:creationId xmlns:a16="http://schemas.microsoft.com/office/drawing/2014/main" id="{6E9C432D-AAF7-943B-B182-3CB1DB5C0A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Date Placeholder 1">
            <a:extLst>
              <a:ext uri="{FF2B5EF4-FFF2-40B4-BE49-F238E27FC236}">
                <a16:creationId xmlns:a16="http://schemas.microsoft.com/office/drawing/2014/main" id="{776BC715-6C79-027F-F792-ABFA6EAE519C}"/>
              </a:ext>
            </a:extLst>
          </p:cNvPr>
          <p:cNvSpPr>
            <a:spLocks noGrp="1" noChangeArrowheads="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pPr fontAlgn="base">
              <a:spcBef>
                <a:spcPct val="0"/>
              </a:spcBef>
              <a:spcAft>
                <a:spcPct val="0"/>
              </a:spcAft>
            </a:pPr>
            <a:fld id="{9EE1CCBF-7E1F-4249-A1A4-E7D8FA9D3DCE}" type="datetime1">
              <a:rPr lang="en-US" altLang="en-US">
                <a:solidFill>
                  <a:srgbClr val="575F6D"/>
                </a:solidFill>
              </a:rPr>
              <a:pPr fontAlgn="base">
                <a:spcBef>
                  <a:spcPct val="0"/>
                </a:spcBef>
                <a:spcAft>
                  <a:spcPct val="0"/>
                </a:spcAft>
              </a:pPr>
              <a:t>5/7/2023</a:t>
            </a:fld>
            <a:endParaRPr lang="en-US" altLang="en-US">
              <a:solidFill>
                <a:srgbClr val="575F6D"/>
              </a:solidFill>
            </a:endParaRPr>
          </a:p>
        </p:txBody>
      </p:sp>
      <p:pic>
        <p:nvPicPr>
          <p:cNvPr id="20483" name="Picture 2" descr="Image result for marketing 1.o 2.0 and 3.0">
            <a:extLst>
              <a:ext uri="{FF2B5EF4-FFF2-40B4-BE49-F238E27FC236}">
                <a16:creationId xmlns:a16="http://schemas.microsoft.com/office/drawing/2014/main" id="{C2E3C624-C242-10AF-8C37-B0B0BE4EF3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Date Placeholder 1">
            <a:extLst>
              <a:ext uri="{FF2B5EF4-FFF2-40B4-BE49-F238E27FC236}">
                <a16:creationId xmlns:a16="http://schemas.microsoft.com/office/drawing/2014/main" id="{2529A1BB-ECF9-F4FF-D709-15F57533FCBD}"/>
              </a:ext>
            </a:extLst>
          </p:cNvPr>
          <p:cNvSpPr>
            <a:spLocks noGrp="1" noChangeArrowheads="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pPr fontAlgn="base">
              <a:spcBef>
                <a:spcPct val="0"/>
              </a:spcBef>
              <a:spcAft>
                <a:spcPct val="0"/>
              </a:spcAft>
            </a:pPr>
            <a:fld id="{6A14B1C0-2E59-412A-8717-C564E42CC7E4}" type="datetime1">
              <a:rPr lang="en-US" altLang="en-US">
                <a:solidFill>
                  <a:srgbClr val="575F6D"/>
                </a:solidFill>
              </a:rPr>
              <a:pPr fontAlgn="base">
                <a:spcBef>
                  <a:spcPct val="0"/>
                </a:spcBef>
                <a:spcAft>
                  <a:spcPct val="0"/>
                </a:spcAft>
              </a:pPr>
              <a:t>5/7/2023</a:t>
            </a:fld>
            <a:endParaRPr lang="en-US" altLang="en-US">
              <a:solidFill>
                <a:srgbClr val="575F6D"/>
              </a:solidFill>
            </a:endParaRPr>
          </a:p>
        </p:txBody>
      </p:sp>
      <p:pic>
        <p:nvPicPr>
          <p:cNvPr id="21507" name="Picture 2">
            <a:extLst>
              <a:ext uri="{FF2B5EF4-FFF2-40B4-BE49-F238E27FC236}">
                <a16:creationId xmlns:a16="http://schemas.microsoft.com/office/drawing/2014/main" id="{B13C7529-0490-EB0A-B0C0-156D6ED551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2A86276-6AAB-4BEF-E51A-8B5B540C9ED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3362830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8317398-23B7-C07D-E3B6-8BE31D6A6603}"/>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9104781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E2A746-1B02-8894-F3E9-B6470F43BEAC}"/>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2123366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9FFE74F-62CE-A6B2-8366-80BCDA9CDA85}"/>
              </a:ext>
            </a:extLst>
          </p:cNvPr>
          <p:cNvPicPr>
            <a:picLocks noChangeAspect="1"/>
          </p:cNvPicPr>
          <p:nvPr/>
        </p:nvPicPr>
        <p:blipFill>
          <a:blip r:embed="rId2"/>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A13D7C40-84EE-3FD5-04C4-DE060EFBA2D7}"/>
              </a:ext>
            </a:extLst>
          </p:cNvPr>
          <p:cNvSpPr/>
          <p:nvPr/>
        </p:nvSpPr>
        <p:spPr>
          <a:xfrm>
            <a:off x="326571" y="119743"/>
            <a:ext cx="2275115" cy="402771"/>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Tree>
    <p:extLst>
      <p:ext uri="{BB962C8B-B14F-4D97-AF65-F5344CB8AC3E}">
        <p14:creationId xmlns:p14="http://schemas.microsoft.com/office/powerpoint/2010/main" val="14552949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B4D604D-1B6E-617D-729F-5807855C9667}"/>
              </a:ext>
            </a:extLst>
          </p:cNvPr>
          <p:cNvPicPr>
            <a:picLocks noChangeAspect="1"/>
          </p:cNvPicPr>
          <p:nvPr/>
        </p:nvPicPr>
        <p:blipFill rotWithShape="1">
          <a:blip r:embed="rId2"/>
          <a:srcRect r="43304"/>
          <a:stretch/>
        </p:blipFill>
        <p:spPr>
          <a:xfrm>
            <a:off x="0" y="0"/>
            <a:ext cx="12192000" cy="6858000"/>
          </a:xfrm>
          <a:prstGeom prst="rect">
            <a:avLst/>
          </a:prstGeom>
        </p:spPr>
      </p:pic>
      <p:sp>
        <p:nvSpPr>
          <p:cNvPr id="2" name="Rectangle 1">
            <a:extLst>
              <a:ext uri="{FF2B5EF4-FFF2-40B4-BE49-F238E27FC236}">
                <a16:creationId xmlns:a16="http://schemas.microsoft.com/office/drawing/2014/main" id="{0C8B3492-84CA-542C-CE24-89D81BBA8F87}"/>
              </a:ext>
            </a:extLst>
          </p:cNvPr>
          <p:cNvSpPr/>
          <p:nvPr/>
        </p:nvSpPr>
        <p:spPr>
          <a:xfrm>
            <a:off x="0" y="130629"/>
            <a:ext cx="2895600" cy="64225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
        <p:nvSpPr>
          <p:cNvPr id="4" name="Rectangle 3">
            <a:extLst>
              <a:ext uri="{FF2B5EF4-FFF2-40B4-BE49-F238E27FC236}">
                <a16:creationId xmlns:a16="http://schemas.microsoft.com/office/drawing/2014/main" id="{661E0C3A-3269-7A7A-C0CE-3FA82E548DB7}"/>
              </a:ext>
            </a:extLst>
          </p:cNvPr>
          <p:cNvSpPr/>
          <p:nvPr/>
        </p:nvSpPr>
        <p:spPr>
          <a:xfrm>
            <a:off x="11462656" y="1741716"/>
            <a:ext cx="729343" cy="4234541"/>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Tree>
    <p:extLst>
      <p:ext uri="{BB962C8B-B14F-4D97-AF65-F5344CB8AC3E}">
        <p14:creationId xmlns:p14="http://schemas.microsoft.com/office/powerpoint/2010/main" val="12337817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9AAEA2B-9AC9-38E6-705C-DEBABE587BCB}"/>
              </a:ext>
            </a:extLst>
          </p:cNvPr>
          <p:cNvPicPr>
            <a:picLocks noChangeAspect="1"/>
          </p:cNvPicPr>
          <p:nvPr/>
        </p:nvPicPr>
        <p:blipFill>
          <a:blip r:embed="rId2"/>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79F0C094-D6FB-9CE3-F6CB-AA873B7EC5F0}"/>
              </a:ext>
            </a:extLst>
          </p:cNvPr>
          <p:cNvSpPr/>
          <p:nvPr/>
        </p:nvSpPr>
        <p:spPr>
          <a:xfrm>
            <a:off x="119742" y="152401"/>
            <a:ext cx="4267201" cy="413656"/>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Tree>
    <p:extLst>
      <p:ext uri="{BB962C8B-B14F-4D97-AF65-F5344CB8AC3E}">
        <p14:creationId xmlns:p14="http://schemas.microsoft.com/office/powerpoint/2010/main" val="19967180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7F8E9F5-D25B-12FA-95F5-2B31B055C995}"/>
              </a:ext>
            </a:extLst>
          </p:cNvPr>
          <p:cNvPicPr>
            <a:picLocks noChangeAspect="1"/>
          </p:cNvPicPr>
          <p:nvPr/>
        </p:nvPicPr>
        <p:blipFill>
          <a:blip r:embed="rId2"/>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206C4339-E016-7103-5658-E7A4DF070874}"/>
              </a:ext>
            </a:extLst>
          </p:cNvPr>
          <p:cNvSpPr/>
          <p:nvPr/>
        </p:nvSpPr>
        <p:spPr>
          <a:xfrm>
            <a:off x="119743" y="152401"/>
            <a:ext cx="1926772" cy="32657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Tree>
    <p:extLst>
      <p:ext uri="{BB962C8B-B14F-4D97-AF65-F5344CB8AC3E}">
        <p14:creationId xmlns:p14="http://schemas.microsoft.com/office/powerpoint/2010/main" val="38033118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19ACF-1B30-491E-A4E3-AAA690773433}"/>
              </a:ext>
            </a:extLst>
          </p:cNvPr>
          <p:cNvSpPr>
            <a:spLocks noGrp="1"/>
          </p:cNvSpPr>
          <p:nvPr>
            <p:ph type="title"/>
          </p:nvPr>
        </p:nvSpPr>
        <p:spPr>
          <a:xfrm>
            <a:off x="831850" y="992286"/>
            <a:ext cx="10515600" cy="2852737"/>
          </a:xfrm>
        </p:spPr>
        <p:txBody>
          <a:bodyPr/>
          <a:lstStyle/>
          <a:p>
            <a:pPr algn="ctr"/>
            <a:r>
              <a:rPr lang="en-US" b="1" dirty="0">
                <a:latin typeface="Abadi Extra Light" panose="020B0204020104020204" pitchFamily="34" charset="0"/>
              </a:rPr>
              <a:t>Do All Industry Have Similar Strategy Setup?</a:t>
            </a:r>
            <a:endParaRPr lang="en-IN" b="1" dirty="0">
              <a:latin typeface="Abadi Extra Light" panose="020B0204020104020204" pitchFamily="34" charset="0"/>
            </a:endParaRPr>
          </a:p>
        </p:txBody>
      </p:sp>
      <p:sp>
        <p:nvSpPr>
          <p:cNvPr id="3" name="Text Placeholder 2">
            <a:extLst>
              <a:ext uri="{FF2B5EF4-FFF2-40B4-BE49-F238E27FC236}">
                <a16:creationId xmlns:a16="http://schemas.microsoft.com/office/drawing/2014/main" id="{5341DC4F-D892-4DD0-9E33-7DF9DB2AA633}"/>
              </a:ext>
            </a:extLst>
          </p:cNvPr>
          <p:cNvSpPr>
            <a:spLocks noGrp="1"/>
          </p:cNvSpPr>
          <p:nvPr>
            <p:ph type="body" idx="1"/>
          </p:nvPr>
        </p:nvSpPr>
        <p:spPr/>
        <p:txBody>
          <a:bodyPr/>
          <a:lstStyle/>
          <a:p>
            <a:endParaRPr lang="en-IN"/>
          </a:p>
        </p:txBody>
      </p:sp>
    </p:spTree>
    <p:extLst>
      <p:ext uri="{BB962C8B-B14F-4D97-AF65-F5344CB8AC3E}">
        <p14:creationId xmlns:p14="http://schemas.microsoft.com/office/powerpoint/2010/main" val="31288812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19ACF-1B30-491E-A4E3-AAA690773433}"/>
              </a:ext>
            </a:extLst>
          </p:cNvPr>
          <p:cNvSpPr>
            <a:spLocks noGrp="1"/>
          </p:cNvSpPr>
          <p:nvPr>
            <p:ph type="title"/>
          </p:nvPr>
        </p:nvSpPr>
        <p:spPr>
          <a:xfrm>
            <a:off x="838200" y="1667200"/>
            <a:ext cx="10515600" cy="2852737"/>
          </a:xfrm>
        </p:spPr>
        <p:txBody>
          <a:bodyPr>
            <a:normAutofit fontScale="90000"/>
          </a:bodyPr>
          <a:lstStyle/>
          <a:p>
            <a:pPr algn="ctr"/>
            <a:r>
              <a:rPr lang="en-US" b="1" dirty="0">
                <a:latin typeface="Abadi Extra Light" panose="020B0204020104020204" pitchFamily="34" charset="0"/>
              </a:rPr>
              <a:t>Should a single-use pen manufacturing firm with a margin of 2% invest in expansive CRM software? </a:t>
            </a:r>
            <a:endParaRPr lang="en-IN" b="1" dirty="0">
              <a:latin typeface="Abadi Extra Light" panose="020B0204020104020204" pitchFamily="34" charset="0"/>
            </a:endParaRPr>
          </a:p>
        </p:txBody>
      </p:sp>
    </p:spTree>
    <p:extLst>
      <p:ext uri="{BB962C8B-B14F-4D97-AF65-F5344CB8AC3E}">
        <p14:creationId xmlns:p14="http://schemas.microsoft.com/office/powerpoint/2010/main" val="19241279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A89B998-971E-43B5-B5F8-19DC276B59AA}"/>
              </a:ext>
            </a:extLst>
          </p:cNvPr>
          <p:cNvPicPr>
            <a:picLocks noChangeAspect="1"/>
          </p:cNvPicPr>
          <p:nvPr/>
        </p:nvPicPr>
        <p:blipFill>
          <a:blip r:embed="rId2"/>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63B3EE9A-3AD4-4669-843D-F58FE20ED4B3}"/>
              </a:ext>
            </a:extLst>
          </p:cNvPr>
          <p:cNvSpPr/>
          <p:nvPr/>
        </p:nvSpPr>
        <p:spPr>
          <a:xfrm>
            <a:off x="3193366" y="787791"/>
            <a:ext cx="3770142" cy="1885071"/>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ln>
                <a:solidFill>
                  <a:schemeClr val="bg1"/>
                </a:solidFill>
              </a:ln>
            </a:endParaRPr>
          </a:p>
        </p:txBody>
      </p:sp>
      <p:sp>
        <p:nvSpPr>
          <p:cNvPr id="5" name="Rectangle 4">
            <a:extLst>
              <a:ext uri="{FF2B5EF4-FFF2-40B4-BE49-F238E27FC236}">
                <a16:creationId xmlns:a16="http://schemas.microsoft.com/office/drawing/2014/main" id="{DCFD1ED5-465B-456C-8E2F-4E2C3F34243A}"/>
              </a:ext>
            </a:extLst>
          </p:cNvPr>
          <p:cNvSpPr/>
          <p:nvPr/>
        </p:nvSpPr>
        <p:spPr>
          <a:xfrm>
            <a:off x="7768883" y="771382"/>
            <a:ext cx="3770142" cy="1885071"/>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ln>
                <a:solidFill>
                  <a:schemeClr val="bg1"/>
                </a:solidFill>
              </a:ln>
            </a:endParaRPr>
          </a:p>
        </p:txBody>
      </p:sp>
      <p:sp>
        <p:nvSpPr>
          <p:cNvPr id="6" name="Rectangle 5">
            <a:extLst>
              <a:ext uri="{FF2B5EF4-FFF2-40B4-BE49-F238E27FC236}">
                <a16:creationId xmlns:a16="http://schemas.microsoft.com/office/drawing/2014/main" id="{B2A49BFD-9FDA-4608-8CED-FAE237AF4550}"/>
              </a:ext>
            </a:extLst>
          </p:cNvPr>
          <p:cNvSpPr/>
          <p:nvPr/>
        </p:nvSpPr>
        <p:spPr>
          <a:xfrm>
            <a:off x="3193366" y="3242603"/>
            <a:ext cx="3770142" cy="1885071"/>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dirty="0">
              <a:ln>
                <a:solidFill>
                  <a:schemeClr val="bg1"/>
                </a:solidFill>
              </a:ln>
            </a:endParaRPr>
          </a:p>
        </p:txBody>
      </p:sp>
      <p:sp>
        <p:nvSpPr>
          <p:cNvPr id="7" name="Rectangle 6">
            <a:extLst>
              <a:ext uri="{FF2B5EF4-FFF2-40B4-BE49-F238E27FC236}">
                <a16:creationId xmlns:a16="http://schemas.microsoft.com/office/drawing/2014/main" id="{8792BE44-0C95-4E34-9D4F-3557F2D42CFD}"/>
              </a:ext>
            </a:extLst>
          </p:cNvPr>
          <p:cNvSpPr/>
          <p:nvPr/>
        </p:nvSpPr>
        <p:spPr>
          <a:xfrm>
            <a:off x="7664547" y="3259012"/>
            <a:ext cx="3770142" cy="1885071"/>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ln>
                <a:solidFill>
                  <a:schemeClr val="bg1"/>
                </a:solidFill>
              </a:ln>
            </a:endParaRPr>
          </a:p>
        </p:txBody>
      </p:sp>
    </p:spTree>
    <p:extLst>
      <p:ext uri="{BB962C8B-B14F-4D97-AF65-F5344CB8AC3E}">
        <p14:creationId xmlns:p14="http://schemas.microsoft.com/office/powerpoint/2010/main" val="20462082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A89B998-971E-43B5-B5F8-19DC276B59AA}"/>
              </a:ext>
            </a:extLst>
          </p:cNvPr>
          <p:cNvPicPr>
            <a:picLocks noChangeAspect="1"/>
          </p:cNvPicPr>
          <p:nvPr/>
        </p:nvPicPr>
        <p:blipFill>
          <a:blip r:embed="rId2"/>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63B3EE9A-3AD4-4669-843D-F58FE20ED4B3}"/>
              </a:ext>
            </a:extLst>
          </p:cNvPr>
          <p:cNvSpPr/>
          <p:nvPr/>
        </p:nvSpPr>
        <p:spPr>
          <a:xfrm>
            <a:off x="3193366" y="787791"/>
            <a:ext cx="3770142" cy="1885071"/>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ln>
                <a:solidFill>
                  <a:schemeClr val="bg1"/>
                </a:solidFill>
              </a:ln>
            </a:endParaRPr>
          </a:p>
        </p:txBody>
      </p:sp>
      <p:sp>
        <p:nvSpPr>
          <p:cNvPr id="5" name="Rectangle 4">
            <a:extLst>
              <a:ext uri="{FF2B5EF4-FFF2-40B4-BE49-F238E27FC236}">
                <a16:creationId xmlns:a16="http://schemas.microsoft.com/office/drawing/2014/main" id="{DCFD1ED5-465B-456C-8E2F-4E2C3F34243A}"/>
              </a:ext>
            </a:extLst>
          </p:cNvPr>
          <p:cNvSpPr/>
          <p:nvPr/>
        </p:nvSpPr>
        <p:spPr>
          <a:xfrm>
            <a:off x="7768883" y="771382"/>
            <a:ext cx="3770142" cy="1885071"/>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ln>
                <a:solidFill>
                  <a:schemeClr val="bg1"/>
                </a:solidFill>
              </a:ln>
            </a:endParaRPr>
          </a:p>
        </p:txBody>
      </p:sp>
      <p:sp>
        <p:nvSpPr>
          <p:cNvPr id="6" name="Rectangle 5">
            <a:extLst>
              <a:ext uri="{FF2B5EF4-FFF2-40B4-BE49-F238E27FC236}">
                <a16:creationId xmlns:a16="http://schemas.microsoft.com/office/drawing/2014/main" id="{B2A49BFD-9FDA-4608-8CED-FAE237AF4550}"/>
              </a:ext>
            </a:extLst>
          </p:cNvPr>
          <p:cNvSpPr/>
          <p:nvPr/>
        </p:nvSpPr>
        <p:spPr>
          <a:xfrm>
            <a:off x="3193366" y="3242603"/>
            <a:ext cx="3770142" cy="1885071"/>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n>
                  <a:solidFill>
                    <a:schemeClr val="bg1"/>
                  </a:solidFill>
                </a:ln>
                <a:latin typeface="Arial Black" panose="020B0A04020102020204" pitchFamily="34" charset="0"/>
              </a:rPr>
              <a:t>Green / Red Stationary Pens</a:t>
            </a:r>
          </a:p>
          <a:p>
            <a:pPr algn="ctr"/>
            <a:endParaRPr lang="en-US" b="1" dirty="0">
              <a:ln>
                <a:solidFill>
                  <a:schemeClr val="bg1"/>
                </a:solidFill>
              </a:ln>
              <a:latin typeface="Arial Black" panose="020B0A04020102020204" pitchFamily="34" charset="0"/>
            </a:endParaRPr>
          </a:p>
          <a:p>
            <a:pPr algn="ctr"/>
            <a:endParaRPr lang="en-US" b="1" dirty="0">
              <a:ln>
                <a:solidFill>
                  <a:schemeClr val="bg1"/>
                </a:solidFill>
              </a:ln>
              <a:latin typeface="Arial Black" panose="020B0A04020102020204" pitchFamily="34" charset="0"/>
            </a:endParaRPr>
          </a:p>
          <a:p>
            <a:pPr algn="ctr"/>
            <a:r>
              <a:rPr lang="en-US" b="1" dirty="0">
                <a:ln>
                  <a:solidFill>
                    <a:schemeClr val="bg1"/>
                  </a:solidFill>
                </a:ln>
                <a:latin typeface="Arial Black" panose="020B0A04020102020204" pitchFamily="34" charset="0"/>
              </a:rPr>
              <a:t>Pradhan Mantri </a:t>
            </a:r>
            <a:r>
              <a:rPr lang="en-US" b="1" dirty="0" err="1">
                <a:ln>
                  <a:solidFill>
                    <a:schemeClr val="bg1"/>
                  </a:solidFill>
                </a:ln>
                <a:latin typeface="Arial Black" panose="020B0A04020102020204" pitchFamily="34" charset="0"/>
              </a:rPr>
              <a:t>Awas</a:t>
            </a:r>
            <a:r>
              <a:rPr lang="en-US" b="1" dirty="0">
                <a:ln>
                  <a:solidFill>
                    <a:schemeClr val="bg1"/>
                  </a:solidFill>
                </a:ln>
                <a:latin typeface="Arial Black" panose="020B0A04020102020204" pitchFamily="34" charset="0"/>
              </a:rPr>
              <a:t> Yojana</a:t>
            </a:r>
            <a:endParaRPr lang="en-IN" b="1" dirty="0">
              <a:ln>
                <a:solidFill>
                  <a:schemeClr val="bg1"/>
                </a:solidFill>
              </a:ln>
              <a:latin typeface="Arial Black" panose="020B0A04020102020204" pitchFamily="34" charset="0"/>
            </a:endParaRPr>
          </a:p>
        </p:txBody>
      </p:sp>
      <p:sp>
        <p:nvSpPr>
          <p:cNvPr id="7" name="Rectangle 6">
            <a:extLst>
              <a:ext uri="{FF2B5EF4-FFF2-40B4-BE49-F238E27FC236}">
                <a16:creationId xmlns:a16="http://schemas.microsoft.com/office/drawing/2014/main" id="{8792BE44-0C95-4E34-9D4F-3557F2D42CFD}"/>
              </a:ext>
            </a:extLst>
          </p:cNvPr>
          <p:cNvSpPr/>
          <p:nvPr/>
        </p:nvSpPr>
        <p:spPr>
          <a:xfrm>
            <a:off x="7664547" y="3259012"/>
            <a:ext cx="3770142" cy="1885071"/>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ln>
                <a:solidFill>
                  <a:schemeClr val="bg1"/>
                </a:solidFill>
              </a:ln>
            </a:endParaRPr>
          </a:p>
        </p:txBody>
      </p:sp>
      <p:sp>
        <p:nvSpPr>
          <p:cNvPr id="8" name="Rectangle 7">
            <a:extLst>
              <a:ext uri="{FF2B5EF4-FFF2-40B4-BE49-F238E27FC236}">
                <a16:creationId xmlns:a16="http://schemas.microsoft.com/office/drawing/2014/main" id="{948E94D7-E652-4AC8-9ACA-3B236A1959B2}"/>
              </a:ext>
            </a:extLst>
          </p:cNvPr>
          <p:cNvSpPr/>
          <p:nvPr/>
        </p:nvSpPr>
        <p:spPr>
          <a:xfrm>
            <a:off x="3157119" y="728001"/>
            <a:ext cx="3770142" cy="1885071"/>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n>
                  <a:solidFill>
                    <a:schemeClr val="bg1"/>
                  </a:solidFill>
                </a:ln>
                <a:latin typeface="Arial Black" panose="020B0A04020102020204" pitchFamily="34" charset="0"/>
              </a:rPr>
              <a:t>Blue Stationary Pens</a:t>
            </a:r>
          </a:p>
          <a:p>
            <a:pPr algn="ctr"/>
            <a:endParaRPr lang="en-US" b="1" dirty="0">
              <a:ln>
                <a:solidFill>
                  <a:schemeClr val="bg1"/>
                </a:solidFill>
              </a:ln>
              <a:latin typeface="Arial Black" panose="020B0A04020102020204" pitchFamily="34" charset="0"/>
            </a:endParaRPr>
          </a:p>
          <a:p>
            <a:pPr algn="ctr"/>
            <a:endParaRPr lang="en-US" b="1" dirty="0">
              <a:ln>
                <a:solidFill>
                  <a:schemeClr val="bg1"/>
                </a:solidFill>
              </a:ln>
              <a:latin typeface="Arial Black" panose="020B0A04020102020204" pitchFamily="34" charset="0"/>
            </a:endParaRPr>
          </a:p>
          <a:p>
            <a:pPr algn="ctr"/>
            <a:endParaRPr lang="en-US" b="1" dirty="0">
              <a:ln>
                <a:solidFill>
                  <a:schemeClr val="bg1"/>
                </a:solidFill>
              </a:ln>
              <a:latin typeface="Arial Black" panose="020B0A04020102020204" pitchFamily="34" charset="0"/>
            </a:endParaRPr>
          </a:p>
          <a:p>
            <a:pPr algn="ctr"/>
            <a:r>
              <a:rPr lang="en-US" b="1" dirty="0">
                <a:ln>
                  <a:solidFill>
                    <a:schemeClr val="bg1"/>
                  </a:solidFill>
                </a:ln>
                <a:latin typeface="Arial Black" panose="020B0A04020102020204" pitchFamily="34" charset="0"/>
              </a:rPr>
              <a:t>Budget Homes / Apartments</a:t>
            </a:r>
          </a:p>
        </p:txBody>
      </p:sp>
      <p:sp>
        <p:nvSpPr>
          <p:cNvPr id="9" name="Rectangle 8">
            <a:extLst>
              <a:ext uri="{FF2B5EF4-FFF2-40B4-BE49-F238E27FC236}">
                <a16:creationId xmlns:a16="http://schemas.microsoft.com/office/drawing/2014/main" id="{A726969A-D730-4558-BCB7-1069819488BE}"/>
              </a:ext>
            </a:extLst>
          </p:cNvPr>
          <p:cNvSpPr/>
          <p:nvPr/>
        </p:nvSpPr>
        <p:spPr>
          <a:xfrm>
            <a:off x="7692683" y="3269563"/>
            <a:ext cx="3770142" cy="1885071"/>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n>
                  <a:solidFill>
                    <a:schemeClr val="bg1"/>
                  </a:solidFill>
                </a:ln>
                <a:latin typeface="Arial Black" panose="020B0A04020102020204" pitchFamily="34" charset="0"/>
              </a:rPr>
              <a:t>Customized Limited-edition Pens</a:t>
            </a:r>
          </a:p>
          <a:p>
            <a:pPr algn="ctr"/>
            <a:endParaRPr lang="en-US" b="1" dirty="0">
              <a:ln>
                <a:solidFill>
                  <a:schemeClr val="bg1"/>
                </a:solidFill>
              </a:ln>
              <a:latin typeface="Arial Black" panose="020B0A04020102020204" pitchFamily="34" charset="0"/>
            </a:endParaRPr>
          </a:p>
          <a:p>
            <a:pPr algn="ctr"/>
            <a:endParaRPr lang="en-US" b="1" dirty="0">
              <a:ln>
                <a:solidFill>
                  <a:schemeClr val="bg1"/>
                </a:solidFill>
              </a:ln>
              <a:latin typeface="Arial Black" panose="020B0A04020102020204" pitchFamily="34" charset="0"/>
            </a:endParaRPr>
          </a:p>
          <a:p>
            <a:pPr algn="ctr"/>
            <a:endParaRPr lang="en-US" b="1" dirty="0">
              <a:ln>
                <a:solidFill>
                  <a:schemeClr val="bg1"/>
                </a:solidFill>
              </a:ln>
              <a:latin typeface="Arial Black" panose="020B0A04020102020204" pitchFamily="34" charset="0"/>
            </a:endParaRPr>
          </a:p>
          <a:p>
            <a:pPr algn="ctr"/>
            <a:r>
              <a:rPr lang="en-US" b="1" dirty="0">
                <a:ln>
                  <a:solidFill>
                    <a:schemeClr val="bg1"/>
                  </a:solidFill>
                </a:ln>
                <a:latin typeface="Arial Black" panose="020B0A04020102020204" pitchFamily="34" charset="0"/>
              </a:rPr>
              <a:t>Luxury Villas</a:t>
            </a:r>
            <a:endParaRPr lang="en-IN" b="1" dirty="0">
              <a:ln>
                <a:solidFill>
                  <a:schemeClr val="bg1"/>
                </a:solidFill>
              </a:ln>
              <a:latin typeface="Arial Black" panose="020B0A04020102020204" pitchFamily="34" charset="0"/>
            </a:endParaRPr>
          </a:p>
        </p:txBody>
      </p:sp>
      <p:sp>
        <p:nvSpPr>
          <p:cNvPr id="10" name="Rectangle 9">
            <a:extLst>
              <a:ext uri="{FF2B5EF4-FFF2-40B4-BE49-F238E27FC236}">
                <a16:creationId xmlns:a16="http://schemas.microsoft.com/office/drawing/2014/main" id="{EC686A40-118B-4FA3-81B5-DB4DF737E7D0}"/>
              </a:ext>
            </a:extLst>
          </p:cNvPr>
          <p:cNvSpPr/>
          <p:nvPr/>
        </p:nvSpPr>
        <p:spPr>
          <a:xfrm>
            <a:off x="7664547" y="605508"/>
            <a:ext cx="3770142" cy="1885071"/>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n>
                  <a:solidFill>
                    <a:schemeClr val="bg1"/>
                  </a:solidFill>
                </a:ln>
                <a:latin typeface="Arial Black" panose="020B0A04020102020204" pitchFamily="34" charset="0"/>
              </a:rPr>
              <a:t>Customized Stationary Pens</a:t>
            </a:r>
          </a:p>
          <a:p>
            <a:pPr algn="ctr"/>
            <a:endParaRPr lang="en-US" b="1" dirty="0">
              <a:ln>
                <a:solidFill>
                  <a:schemeClr val="bg1"/>
                </a:solidFill>
              </a:ln>
              <a:latin typeface="Arial Black" panose="020B0A04020102020204" pitchFamily="34" charset="0"/>
            </a:endParaRPr>
          </a:p>
          <a:p>
            <a:pPr algn="ctr"/>
            <a:endParaRPr lang="en-US" b="1" dirty="0">
              <a:ln>
                <a:solidFill>
                  <a:schemeClr val="bg1"/>
                </a:solidFill>
              </a:ln>
              <a:latin typeface="Arial Black" panose="020B0A04020102020204" pitchFamily="34" charset="0"/>
            </a:endParaRPr>
          </a:p>
          <a:p>
            <a:pPr algn="ctr"/>
            <a:endParaRPr lang="en-US" b="1" dirty="0">
              <a:ln>
                <a:solidFill>
                  <a:schemeClr val="bg1"/>
                </a:solidFill>
              </a:ln>
              <a:latin typeface="Arial Black" panose="020B0A04020102020204" pitchFamily="34" charset="0"/>
            </a:endParaRPr>
          </a:p>
          <a:p>
            <a:pPr algn="ctr"/>
            <a:r>
              <a:rPr lang="en-US" b="1" dirty="0">
                <a:ln>
                  <a:solidFill>
                    <a:schemeClr val="bg1"/>
                  </a:solidFill>
                </a:ln>
                <a:latin typeface="Arial Black" panose="020B0A04020102020204" pitchFamily="34" charset="0"/>
              </a:rPr>
              <a:t>Premium Apartments</a:t>
            </a:r>
            <a:endParaRPr lang="en-IN" b="1" dirty="0">
              <a:ln>
                <a:solidFill>
                  <a:schemeClr val="bg1"/>
                </a:solidFill>
              </a:ln>
              <a:latin typeface="Arial Black" panose="020B0A04020102020204" pitchFamily="34" charset="0"/>
            </a:endParaRPr>
          </a:p>
        </p:txBody>
      </p:sp>
    </p:spTree>
    <p:extLst>
      <p:ext uri="{BB962C8B-B14F-4D97-AF65-F5344CB8AC3E}">
        <p14:creationId xmlns:p14="http://schemas.microsoft.com/office/powerpoint/2010/main" val="779303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anim calcmode="lin" valueType="num">
                                      <p:cBhvr additive="base">
                                        <p:cTn id="11"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 calcmode="lin" valueType="num">
                                      <p:cBhvr additive="base">
                                        <p:cTn id="1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8">
                                            <p:txEl>
                                              <p:pRg st="0" end="0"/>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8">
                                            <p:txEl>
                                              <p:pRg st="4" end="4"/>
                                            </p:txEl>
                                          </p:spTgt>
                                        </p:tgtEl>
                                        <p:attrNameLst>
                                          <p:attrName>style.visibility</p:attrName>
                                        </p:attrNameLst>
                                      </p:cBhvr>
                                      <p:to>
                                        <p:strVal val="visible"/>
                                      </p:to>
                                    </p:set>
                                    <p:anim calcmode="lin" valueType="num">
                                      <p:cBhvr additive="base">
                                        <p:cTn id="21"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anim calcmode="lin" valueType="num">
                                      <p:cBhvr additive="base">
                                        <p:cTn id="2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9">
                                            <p:txEl>
                                              <p:pRg st="0" end="0"/>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9">
                                            <p:txEl>
                                              <p:pRg st="4" end="4"/>
                                            </p:txEl>
                                          </p:spTgt>
                                        </p:tgtEl>
                                        <p:attrNameLst>
                                          <p:attrName>style.visibility</p:attrName>
                                        </p:attrNameLst>
                                      </p:cBhvr>
                                      <p:to>
                                        <p:strVal val="visible"/>
                                      </p:to>
                                    </p:set>
                                    <p:anim calcmode="lin" valueType="num">
                                      <p:cBhvr additive="base">
                                        <p:cTn id="31"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0">
                                            <p:txEl>
                                              <p:pRg st="0" end="0"/>
                                            </p:txEl>
                                          </p:spTgt>
                                        </p:tgtEl>
                                        <p:attrNameLst>
                                          <p:attrName>style.visibility</p:attrName>
                                        </p:attrNameLst>
                                      </p:cBhvr>
                                      <p:to>
                                        <p:strVal val="visible"/>
                                      </p:to>
                                    </p:set>
                                    <p:anim calcmode="lin" valueType="num">
                                      <p:cBhvr additive="base">
                                        <p:cTn id="37"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0">
                                            <p:txEl>
                                              <p:pRg st="0" end="0"/>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0">
                                            <p:txEl>
                                              <p:pRg st="4" end="4"/>
                                            </p:txEl>
                                          </p:spTgt>
                                        </p:tgtEl>
                                        <p:attrNameLst>
                                          <p:attrName>style.visibility</p:attrName>
                                        </p:attrNameLst>
                                      </p:cBhvr>
                                      <p:to>
                                        <p:strVal val="visible"/>
                                      </p:to>
                                    </p:set>
                                    <p:anim calcmode="lin" valueType="num">
                                      <p:cBhvr additive="base">
                                        <p:cTn id="41" dur="500" fill="hold"/>
                                        <p:tgtEl>
                                          <p:spTgt spid="10">
                                            <p:txEl>
                                              <p:pRg st="4" end="4"/>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0">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A89B998-971E-43B5-B5F8-19DC276B59AA}"/>
              </a:ext>
            </a:extLst>
          </p:cNvPr>
          <p:cNvPicPr>
            <a:picLocks noChangeAspect="1"/>
          </p:cNvPicPr>
          <p:nvPr/>
        </p:nvPicPr>
        <p:blipFill>
          <a:blip r:embed="rId2"/>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63B3EE9A-3AD4-4669-843D-F58FE20ED4B3}"/>
              </a:ext>
            </a:extLst>
          </p:cNvPr>
          <p:cNvSpPr/>
          <p:nvPr/>
        </p:nvSpPr>
        <p:spPr>
          <a:xfrm>
            <a:off x="3193366" y="787791"/>
            <a:ext cx="3770142" cy="1885071"/>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ln>
                <a:solidFill>
                  <a:schemeClr val="bg1"/>
                </a:solidFill>
              </a:ln>
            </a:endParaRPr>
          </a:p>
        </p:txBody>
      </p:sp>
      <p:sp>
        <p:nvSpPr>
          <p:cNvPr id="5" name="Rectangle 4">
            <a:extLst>
              <a:ext uri="{FF2B5EF4-FFF2-40B4-BE49-F238E27FC236}">
                <a16:creationId xmlns:a16="http://schemas.microsoft.com/office/drawing/2014/main" id="{DCFD1ED5-465B-456C-8E2F-4E2C3F34243A}"/>
              </a:ext>
            </a:extLst>
          </p:cNvPr>
          <p:cNvSpPr/>
          <p:nvPr/>
        </p:nvSpPr>
        <p:spPr>
          <a:xfrm>
            <a:off x="7768883" y="771382"/>
            <a:ext cx="3770142" cy="1885071"/>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ln>
                <a:solidFill>
                  <a:schemeClr val="bg1"/>
                </a:solidFill>
              </a:ln>
            </a:endParaRPr>
          </a:p>
        </p:txBody>
      </p:sp>
      <p:sp>
        <p:nvSpPr>
          <p:cNvPr id="7" name="Rectangle 6">
            <a:extLst>
              <a:ext uri="{FF2B5EF4-FFF2-40B4-BE49-F238E27FC236}">
                <a16:creationId xmlns:a16="http://schemas.microsoft.com/office/drawing/2014/main" id="{8792BE44-0C95-4E34-9D4F-3557F2D42CFD}"/>
              </a:ext>
            </a:extLst>
          </p:cNvPr>
          <p:cNvSpPr/>
          <p:nvPr/>
        </p:nvSpPr>
        <p:spPr>
          <a:xfrm>
            <a:off x="7664547" y="3259012"/>
            <a:ext cx="3770142" cy="1885071"/>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ln>
                <a:solidFill>
                  <a:schemeClr val="bg1"/>
                </a:solidFill>
              </a:ln>
            </a:endParaRPr>
          </a:p>
        </p:txBody>
      </p:sp>
    </p:spTree>
    <p:extLst>
      <p:ext uri="{BB962C8B-B14F-4D97-AF65-F5344CB8AC3E}">
        <p14:creationId xmlns:p14="http://schemas.microsoft.com/office/powerpoint/2010/main" val="40223324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A89B998-971E-43B5-B5F8-19DC276B59AA}"/>
              </a:ext>
            </a:extLst>
          </p:cNvPr>
          <p:cNvPicPr>
            <a:picLocks noChangeAspect="1"/>
          </p:cNvPicPr>
          <p:nvPr/>
        </p:nvPicPr>
        <p:blipFill>
          <a:blip r:embed="rId2"/>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DCFD1ED5-465B-456C-8E2F-4E2C3F34243A}"/>
              </a:ext>
            </a:extLst>
          </p:cNvPr>
          <p:cNvSpPr/>
          <p:nvPr/>
        </p:nvSpPr>
        <p:spPr>
          <a:xfrm>
            <a:off x="7768883" y="771382"/>
            <a:ext cx="3770142" cy="1885071"/>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ln>
                <a:solidFill>
                  <a:schemeClr val="bg1"/>
                </a:solidFill>
              </a:ln>
            </a:endParaRPr>
          </a:p>
        </p:txBody>
      </p:sp>
      <p:sp>
        <p:nvSpPr>
          <p:cNvPr id="7" name="Rectangle 6">
            <a:extLst>
              <a:ext uri="{FF2B5EF4-FFF2-40B4-BE49-F238E27FC236}">
                <a16:creationId xmlns:a16="http://schemas.microsoft.com/office/drawing/2014/main" id="{8792BE44-0C95-4E34-9D4F-3557F2D42CFD}"/>
              </a:ext>
            </a:extLst>
          </p:cNvPr>
          <p:cNvSpPr/>
          <p:nvPr/>
        </p:nvSpPr>
        <p:spPr>
          <a:xfrm>
            <a:off x="7664547" y="3259012"/>
            <a:ext cx="3770142" cy="1885071"/>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ln>
                <a:solidFill>
                  <a:schemeClr val="bg1"/>
                </a:solidFill>
              </a:ln>
            </a:endParaRPr>
          </a:p>
        </p:txBody>
      </p:sp>
    </p:spTree>
    <p:extLst>
      <p:ext uri="{BB962C8B-B14F-4D97-AF65-F5344CB8AC3E}">
        <p14:creationId xmlns:p14="http://schemas.microsoft.com/office/powerpoint/2010/main" val="2107701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A89B998-971E-43B5-B5F8-19DC276B59AA}"/>
              </a:ext>
            </a:extLst>
          </p:cNvPr>
          <p:cNvPicPr>
            <a:picLocks noChangeAspect="1"/>
          </p:cNvPicPr>
          <p:nvPr/>
        </p:nvPicPr>
        <p:blipFill>
          <a:blip r:embed="rId2"/>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DCFD1ED5-465B-456C-8E2F-4E2C3F34243A}"/>
              </a:ext>
            </a:extLst>
          </p:cNvPr>
          <p:cNvSpPr/>
          <p:nvPr/>
        </p:nvSpPr>
        <p:spPr>
          <a:xfrm>
            <a:off x="7768883" y="771382"/>
            <a:ext cx="3770142" cy="1885071"/>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ln>
                <a:solidFill>
                  <a:schemeClr val="bg1"/>
                </a:solidFill>
              </a:ln>
            </a:endParaRPr>
          </a:p>
        </p:txBody>
      </p:sp>
    </p:spTree>
    <p:extLst>
      <p:ext uri="{BB962C8B-B14F-4D97-AF65-F5344CB8AC3E}">
        <p14:creationId xmlns:p14="http://schemas.microsoft.com/office/powerpoint/2010/main" val="16217487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A89B998-971E-43B5-B5F8-19DC276B59AA}"/>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1241841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3A2C514-A2BE-499A-B614-D5B01D1F2128}"/>
              </a:ext>
            </a:extLst>
          </p:cNvPr>
          <p:cNvGrpSpPr/>
          <p:nvPr/>
        </p:nvGrpSpPr>
        <p:grpSpPr>
          <a:xfrm>
            <a:off x="1167619" y="225082"/>
            <a:ext cx="2096087" cy="651525"/>
            <a:chOff x="1012874" y="295422"/>
            <a:chExt cx="1927274" cy="651525"/>
          </a:xfrm>
        </p:grpSpPr>
        <p:sp>
          <p:nvSpPr>
            <p:cNvPr id="2" name="Arrow: Pentagon 1">
              <a:extLst>
                <a:ext uri="{FF2B5EF4-FFF2-40B4-BE49-F238E27FC236}">
                  <a16:creationId xmlns:a16="http://schemas.microsoft.com/office/drawing/2014/main" id="{50F7BE61-D444-4AF9-A60B-2F12F3AD4EFD}"/>
                </a:ext>
              </a:extLst>
            </p:cNvPr>
            <p:cNvSpPr/>
            <p:nvPr/>
          </p:nvSpPr>
          <p:spPr>
            <a:xfrm>
              <a:off x="1012874" y="295422"/>
              <a:ext cx="1927274" cy="379827"/>
            </a:xfrm>
            <a:prstGeom prst="homePlat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1" i="0" u="none" strike="noStrike" kern="1200" cap="none" spc="0" normalizeH="0" baseline="0" noProof="0">
                <a:ln>
                  <a:noFill/>
                </a:ln>
                <a:solidFill>
                  <a:prstClr val="white"/>
                </a:solidFill>
                <a:effectLst/>
                <a:uLnTx/>
                <a:uFillTx/>
                <a:latin typeface="Ogilvy Sans" panose="02010503040101060103" pitchFamily="50" charset="0"/>
                <a:ea typeface="+mn-ea"/>
                <a:cs typeface="+mn-cs"/>
              </a:endParaRPr>
            </a:p>
          </p:txBody>
        </p:sp>
        <p:sp>
          <p:nvSpPr>
            <p:cNvPr id="5" name="TextBox 4"/>
            <p:cNvSpPr txBox="1"/>
            <p:nvPr/>
          </p:nvSpPr>
          <p:spPr>
            <a:xfrm>
              <a:off x="1055078" y="300616"/>
              <a:ext cx="176963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b="1" i="0" u="none" strike="noStrike" kern="1200" cap="none" spc="0" normalizeH="0" baseline="0" noProof="0" dirty="0">
                  <a:ln>
                    <a:noFill/>
                  </a:ln>
                  <a:solidFill>
                    <a:prstClr val="white"/>
                  </a:solidFill>
                  <a:effectLst/>
                  <a:uLnTx/>
                  <a:uFillTx/>
                  <a:latin typeface="Ogilvy Sans" panose="02010503040101060103" pitchFamily="50" charset="0"/>
                  <a:ea typeface="+mn-ea"/>
                  <a:cs typeface="Segoe UI" panose="020B0502040204020203" pitchFamily="34" charset="0"/>
                </a:rPr>
                <a:t>Need recognition</a:t>
              </a:r>
            </a:p>
          </p:txBody>
        </p:sp>
      </p:grpSp>
      <p:grpSp>
        <p:nvGrpSpPr>
          <p:cNvPr id="6" name="Group 5">
            <a:extLst>
              <a:ext uri="{FF2B5EF4-FFF2-40B4-BE49-F238E27FC236}">
                <a16:creationId xmlns:a16="http://schemas.microsoft.com/office/drawing/2014/main" id="{AC9ECDC2-8983-4ABA-B00E-F9810F2E62B5}"/>
              </a:ext>
            </a:extLst>
          </p:cNvPr>
          <p:cNvGrpSpPr/>
          <p:nvPr/>
        </p:nvGrpSpPr>
        <p:grpSpPr>
          <a:xfrm>
            <a:off x="3416106" y="219781"/>
            <a:ext cx="1927274" cy="379827"/>
            <a:chOff x="1012874" y="295422"/>
            <a:chExt cx="1927274" cy="379827"/>
          </a:xfrm>
        </p:grpSpPr>
        <p:sp>
          <p:nvSpPr>
            <p:cNvPr id="7" name="Arrow: Pentagon 6">
              <a:extLst>
                <a:ext uri="{FF2B5EF4-FFF2-40B4-BE49-F238E27FC236}">
                  <a16:creationId xmlns:a16="http://schemas.microsoft.com/office/drawing/2014/main" id="{B24A8B42-37D6-4501-A1A0-74FFB9E9F430}"/>
                </a:ext>
              </a:extLst>
            </p:cNvPr>
            <p:cNvSpPr/>
            <p:nvPr/>
          </p:nvSpPr>
          <p:spPr>
            <a:xfrm>
              <a:off x="1012874" y="295422"/>
              <a:ext cx="1927274" cy="379827"/>
            </a:xfrm>
            <a:prstGeom prst="homePlat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1" i="0" u="none" strike="noStrike" kern="1200" cap="none" spc="0" normalizeH="0" baseline="0" noProof="0">
                <a:ln>
                  <a:noFill/>
                </a:ln>
                <a:solidFill>
                  <a:prstClr val="white"/>
                </a:solidFill>
                <a:effectLst/>
                <a:uLnTx/>
                <a:uFillTx/>
                <a:latin typeface="Ogilvy Sans" panose="02010503040101060103" pitchFamily="50" charset="0"/>
                <a:ea typeface="+mn-ea"/>
                <a:cs typeface="+mn-cs"/>
              </a:endParaRPr>
            </a:p>
          </p:txBody>
        </p:sp>
        <p:sp>
          <p:nvSpPr>
            <p:cNvPr id="8" name="TextBox 7">
              <a:extLst>
                <a:ext uri="{FF2B5EF4-FFF2-40B4-BE49-F238E27FC236}">
                  <a16:creationId xmlns:a16="http://schemas.microsoft.com/office/drawing/2014/main" id="{D2648C45-0986-4F68-854C-580C1C48BE7D}"/>
                </a:ext>
              </a:extLst>
            </p:cNvPr>
            <p:cNvSpPr txBox="1"/>
            <p:nvPr/>
          </p:nvSpPr>
          <p:spPr>
            <a:xfrm>
              <a:off x="1055078" y="300616"/>
              <a:ext cx="176963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b="1" i="0" u="none" strike="noStrike" kern="1200" cap="none" spc="0" normalizeH="0" baseline="0" noProof="0" dirty="0">
                  <a:ln>
                    <a:noFill/>
                  </a:ln>
                  <a:solidFill>
                    <a:prstClr val="white"/>
                  </a:solidFill>
                  <a:effectLst/>
                  <a:uLnTx/>
                  <a:uFillTx/>
                  <a:latin typeface="Ogilvy Sans" panose="02010503040101060103" pitchFamily="50" charset="0"/>
                  <a:ea typeface="+mn-ea"/>
                  <a:cs typeface="Segoe UI" panose="020B0502040204020203" pitchFamily="34" charset="0"/>
                </a:rPr>
                <a:t>Discovery</a:t>
              </a:r>
            </a:p>
          </p:txBody>
        </p:sp>
      </p:grpSp>
      <p:grpSp>
        <p:nvGrpSpPr>
          <p:cNvPr id="9" name="Group 8">
            <a:extLst>
              <a:ext uri="{FF2B5EF4-FFF2-40B4-BE49-F238E27FC236}">
                <a16:creationId xmlns:a16="http://schemas.microsoft.com/office/drawing/2014/main" id="{5F9E7D3A-4C56-4401-AE28-5CE71F32994D}"/>
              </a:ext>
            </a:extLst>
          </p:cNvPr>
          <p:cNvGrpSpPr/>
          <p:nvPr/>
        </p:nvGrpSpPr>
        <p:grpSpPr>
          <a:xfrm>
            <a:off x="5621327" y="230276"/>
            <a:ext cx="3038333" cy="379827"/>
            <a:chOff x="1012874" y="295422"/>
            <a:chExt cx="1927274" cy="379827"/>
          </a:xfrm>
        </p:grpSpPr>
        <p:sp>
          <p:nvSpPr>
            <p:cNvPr id="10" name="Arrow: Pentagon 9">
              <a:extLst>
                <a:ext uri="{FF2B5EF4-FFF2-40B4-BE49-F238E27FC236}">
                  <a16:creationId xmlns:a16="http://schemas.microsoft.com/office/drawing/2014/main" id="{7B615B29-3331-4DA1-9134-0076C298A7AA}"/>
                </a:ext>
              </a:extLst>
            </p:cNvPr>
            <p:cNvSpPr/>
            <p:nvPr/>
          </p:nvSpPr>
          <p:spPr>
            <a:xfrm>
              <a:off x="1012874" y="295422"/>
              <a:ext cx="1927274" cy="379827"/>
            </a:xfrm>
            <a:prstGeom prst="homePlat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1" i="0" u="none" strike="noStrike" kern="1200" cap="none" spc="0" normalizeH="0" baseline="0" noProof="0">
                <a:ln>
                  <a:noFill/>
                </a:ln>
                <a:solidFill>
                  <a:prstClr val="white"/>
                </a:solidFill>
                <a:effectLst/>
                <a:uLnTx/>
                <a:uFillTx/>
                <a:latin typeface="Ogilvy Sans" panose="02010503040101060103" pitchFamily="50" charset="0"/>
                <a:ea typeface="+mn-ea"/>
                <a:cs typeface="+mn-cs"/>
              </a:endParaRPr>
            </a:p>
          </p:txBody>
        </p:sp>
        <p:sp>
          <p:nvSpPr>
            <p:cNvPr id="11" name="TextBox 10">
              <a:extLst>
                <a:ext uri="{FF2B5EF4-FFF2-40B4-BE49-F238E27FC236}">
                  <a16:creationId xmlns:a16="http://schemas.microsoft.com/office/drawing/2014/main" id="{AC0BCAD7-511E-49E3-8BC5-9D179F9BEE9D}"/>
                </a:ext>
              </a:extLst>
            </p:cNvPr>
            <p:cNvSpPr txBox="1"/>
            <p:nvPr/>
          </p:nvSpPr>
          <p:spPr>
            <a:xfrm>
              <a:off x="1055078" y="300616"/>
              <a:ext cx="176963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b="1" i="0" u="none" strike="noStrike" kern="1200" cap="none" spc="0" normalizeH="0" baseline="0" noProof="0" dirty="0">
                  <a:ln>
                    <a:noFill/>
                  </a:ln>
                  <a:solidFill>
                    <a:prstClr val="white"/>
                  </a:solidFill>
                  <a:effectLst/>
                  <a:uLnTx/>
                  <a:uFillTx/>
                  <a:latin typeface="Ogilvy Sans" panose="02010503040101060103" pitchFamily="50" charset="0"/>
                  <a:ea typeface="+mn-ea"/>
                  <a:cs typeface="Segoe UI" panose="020B0502040204020203" pitchFamily="34" charset="0"/>
                </a:rPr>
                <a:t>Consideration</a:t>
              </a:r>
            </a:p>
          </p:txBody>
        </p:sp>
      </p:grpSp>
      <p:grpSp>
        <p:nvGrpSpPr>
          <p:cNvPr id="12" name="Group 11">
            <a:extLst>
              <a:ext uri="{FF2B5EF4-FFF2-40B4-BE49-F238E27FC236}">
                <a16:creationId xmlns:a16="http://schemas.microsoft.com/office/drawing/2014/main" id="{7E383D77-26D4-4E48-907C-822052D4BEE5}"/>
              </a:ext>
            </a:extLst>
          </p:cNvPr>
          <p:cNvGrpSpPr/>
          <p:nvPr/>
        </p:nvGrpSpPr>
        <p:grpSpPr>
          <a:xfrm>
            <a:off x="8845197" y="230276"/>
            <a:ext cx="1720858" cy="379827"/>
            <a:chOff x="1012874" y="295422"/>
            <a:chExt cx="1927274" cy="379827"/>
          </a:xfrm>
        </p:grpSpPr>
        <p:sp>
          <p:nvSpPr>
            <p:cNvPr id="13" name="Arrow: Pentagon 12">
              <a:extLst>
                <a:ext uri="{FF2B5EF4-FFF2-40B4-BE49-F238E27FC236}">
                  <a16:creationId xmlns:a16="http://schemas.microsoft.com/office/drawing/2014/main" id="{7C3D1AA3-7555-40B9-99CC-F1F12AA8B664}"/>
                </a:ext>
              </a:extLst>
            </p:cNvPr>
            <p:cNvSpPr/>
            <p:nvPr/>
          </p:nvSpPr>
          <p:spPr>
            <a:xfrm>
              <a:off x="1012874" y="295422"/>
              <a:ext cx="1927274" cy="379827"/>
            </a:xfrm>
            <a:prstGeom prst="homePlat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1" i="0" u="none" strike="noStrike" kern="1200" cap="none" spc="0" normalizeH="0" baseline="0" noProof="0">
                <a:ln>
                  <a:noFill/>
                </a:ln>
                <a:solidFill>
                  <a:prstClr val="white"/>
                </a:solidFill>
                <a:effectLst/>
                <a:uLnTx/>
                <a:uFillTx/>
                <a:latin typeface="Ogilvy Sans" panose="02010503040101060103" pitchFamily="50" charset="0"/>
                <a:ea typeface="+mn-ea"/>
                <a:cs typeface="+mn-cs"/>
              </a:endParaRPr>
            </a:p>
          </p:txBody>
        </p:sp>
        <p:sp>
          <p:nvSpPr>
            <p:cNvPr id="14" name="TextBox 13">
              <a:extLst>
                <a:ext uri="{FF2B5EF4-FFF2-40B4-BE49-F238E27FC236}">
                  <a16:creationId xmlns:a16="http://schemas.microsoft.com/office/drawing/2014/main" id="{E4F49F63-7AA4-4DC1-8EA0-5EEA63C753BC}"/>
                </a:ext>
              </a:extLst>
            </p:cNvPr>
            <p:cNvSpPr txBox="1"/>
            <p:nvPr/>
          </p:nvSpPr>
          <p:spPr>
            <a:xfrm>
              <a:off x="1055078" y="300616"/>
              <a:ext cx="176963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b="1" i="0" u="none" strike="noStrike" kern="1200" cap="none" spc="0" normalizeH="0" baseline="0" noProof="0" dirty="0">
                  <a:ln>
                    <a:noFill/>
                  </a:ln>
                  <a:solidFill>
                    <a:prstClr val="white"/>
                  </a:solidFill>
                  <a:effectLst/>
                  <a:uLnTx/>
                  <a:uFillTx/>
                  <a:latin typeface="Ogilvy Sans" panose="02010503040101060103" pitchFamily="50" charset="0"/>
                  <a:ea typeface="+mn-ea"/>
                  <a:cs typeface="Segoe UI" panose="020B0502040204020203" pitchFamily="34" charset="0"/>
                </a:rPr>
                <a:t>Action</a:t>
              </a:r>
            </a:p>
          </p:txBody>
        </p:sp>
      </p:grpSp>
      <p:grpSp>
        <p:nvGrpSpPr>
          <p:cNvPr id="15" name="Group 14">
            <a:extLst>
              <a:ext uri="{FF2B5EF4-FFF2-40B4-BE49-F238E27FC236}">
                <a16:creationId xmlns:a16="http://schemas.microsoft.com/office/drawing/2014/main" id="{58C94D43-BB96-4326-B9B1-5188B016F8C6}"/>
              </a:ext>
            </a:extLst>
          </p:cNvPr>
          <p:cNvGrpSpPr/>
          <p:nvPr/>
        </p:nvGrpSpPr>
        <p:grpSpPr>
          <a:xfrm>
            <a:off x="10564331" y="228104"/>
            <a:ext cx="1479097" cy="379827"/>
            <a:chOff x="840050" y="295422"/>
            <a:chExt cx="2181837" cy="379827"/>
          </a:xfrm>
        </p:grpSpPr>
        <p:sp>
          <p:nvSpPr>
            <p:cNvPr id="16" name="Arrow: Pentagon 15">
              <a:extLst>
                <a:ext uri="{FF2B5EF4-FFF2-40B4-BE49-F238E27FC236}">
                  <a16:creationId xmlns:a16="http://schemas.microsoft.com/office/drawing/2014/main" id="{52221C79-90A3-4781-94ED-E41E36684E02}"/>
                </a:ext>
              </a:extLst>
            </p:cNvPr>
            <p:cNvSpPr/>
            <p:nvPr/>
          </p:nvSpPr>
          <p:spPr>
            <a:xfrm>
              <a:off x="1012874" y="295422"/>
              <a:ext cx="1927274" cy="379827"/>
            </a:xfrm>
            <a:prstGeom prst="homePlat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1" i="0" u="none" strike="noStrike" kern="1200" cap="none" spc="0" normalizeH="0" baseline="0" noProof="0">
                <a:ln>
                  <a:noFill/>
                </a:ln>
                <a:solidFill>
                  <a:prstClr val="white"/>
                </a:solidFill>
                <a:effectLst/>
                <a:uLnTx/>
                <a:uFillTx/>
                <a:latin typeface="Ogilvy Sans" panose="02010503040101060103" pitchFamily="50" charset="0"/>
                <a:ea typeface="+mn-ea"/>
                <a:cs typeface="+mn-cs"/>
              </a:endParaRPr>
            </a:p>
          </p:txBody>
        </p:sp>
        <p:sp>
          <p:nvSpPr>
            <p:cNvPr id="17" name="TextBox 16">
              <a:extLst>
                <a:ext uri="{FF2B5EF4-FFF2-40B4-BE49-F238E27FC236}">
                  <a16:creationId xmlns:a16="http://schemas.microsoft.com/office/drawing/2014/main" id="{8473A721-16B2-43F6-87AE-BB12DB3D8EF9}"/>
                </a:ext>
              </a:extLst>
            </p:cNvPr>
            <p:cNvSpPr txBox="1"/>
            <p:nvPr/>
          </p:nvSpPr>
          <p:spPr>
            <a:xfrm>
              <a:off x="840050" y="300616"/>
              <a:ext cx="218183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b="1" i="0" u="none" strike="noStrike" kern="1200" cap="none" spc="0" normalizeH="0" baseline="0" noProof="0" dirty="0">
                  <a:ln>
                    <a:noFill/>
                  </a:ln>
                  <a:solidFill>
                    <a:prstClr val="white"/>
                  </a:solidFill>
                  <a:effectLst/>
                  <a:uLnTx/>
                  <a:uFillTx/>
                  <a:latin typeface="Ogilvy Sans" panose="02010503040101060103" pitchFamily="50" charset="0"/>
                  <a:ea typeface="+mn-ea"/>
                  <a:cs typeface="Segoe UI" panose="020B0502040204020203" pitchFamily="34" charset="0"/>
                </a:rPr>
                <a:t>Advocacy</a:t>
              </a:r>
            </a:p>
          </p:txBody>
        </p:sp>
      </p:grpSp>
      <p:sp>
        <p:nvSpPr>
          <p:cNvPr id="20" name="TextBox 19">
            <a:extLst>
              <a:ext uri="{FF2B5EF4-FFF2-40B4-BE49-F238E27FC236}">
                <a16:creationId xmlns:a16="http://schemas.microsoft.com/office/drawing/2014/main" id="{D4EC0311-30F2-48FD-AFAF-822320B14235}"/>
              </a:ext>
            </a:extLst>
          </p:cNvPr>
          <p:cNvSpPr txBox="1"/>
          <p:nvPr/>
        </p:nvSpPr>
        <p:spPr>
          <a:xfrm>
            <a:off x="2799" y="255753"/>
            <a:ext cx="115520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b="1" i="0" u="none" strike="noStrike" kern="1200" cap="none" spc="0" normalizeH="0" baseline="0" noProof="0" dirty="0">
                <a:ln>
                  <a:noFill/>
                </a:ln>
                <a:solidFill>
                  <a:prstClr val="black"/>
                </a:solidFill>
                <a:effectLst/>
                <a:uLnTx/>
                <a:uFillTx/>
                <a:latin typeface="Ogilvy Sans" panose="02010503040101060103" pitchFamily="50" charset="0"/>
                <a:ea typeface="+mn-ea"/>
                <a:cs typeface="Segoe UI" panose="020B0502040204020203" pitchFamily="34" charset="0"/>
              </a:rPr>
              <a:t>Phases</a:t>
            </a:r>
          </a:p>
        </p:txBody>
      </p:sp>
      <p:sp>
        <p:nvSpPr>
          <p:cNvPr id="21" name="TextBox 20">
            <a:extLst>
              <a:ext uri="{FF2B5EF4-FFF2-40B4-BE49-F238E27FC236}">
                <a16:creationId xmlns:a16="http://schemas.microsoft.com/office/drawing/2014/main" id="{EDDCDE73-5AC9-4011-A67D-6467213170DE}"/>
              </a:ext>
            </a:extLst>
          </p:cNvPr>
          <p:cNvSpPr txBox="1"/>
          <p:nvPr/>
        </p:nvSpPr>
        <p:spPr>
          <a:xfrm>
            <a:off x="13332" y="1406961"/>
            <a:ext cx="1391398"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b="1" i="0" u="none" strike="noStrike" kern="1200" cap="none" spc="0" normalizeH="0" baseline="0" noProof="0" dirty="0">
                <a:ln>
                  <a:noFill/>
                </a:ln>
                <a:solidFill>
                  <a:prstClr val="black"/>
                </a:solidFill>
                <a:effectLst/>
                <a:uLnTx/>
                <a:uFillTx/>
                <a:latin typeface="Ogilvy Sans" panose="02010503040101060103" pitchFamily="50" charset="0"/>
                <a:ea typeface="+mn-ea"/>
                <a:cs typeface="Segoe UI" panose="020B0502040204020203" pitchFamily="34" charset="0"/>
              </a:rPr>
              <a:t>Customer thoughts &amp; feelings </a:t>
            </a:r>
          </a:p>
        </p:txBody>
      </p:sp>
      <p:sp>
        <p:nvSpPr>
          <p:cNvPr id="39" name="TextBox 38">
            <a:extLst>
              <a:ext uri="{FF2B5EF4-FFF2-40B4-BE49-F238E27FC236}">
                <a16:creationId xmlns:a16="http://schemas.microsoft.com/office/drawing/2014/main" id="{F03DB309-1CC3-4032-949A-BFC2F369DC09}"/>
              </a:ext>
            </a:extLst>
          </p:cNvPr>
          <p:cNvSpPr txBox="1"/>
          <p:nvPr/>
        </p:nvSpPr>
        <p:spPr>
          <a:xfrm>
            <a:off x="10132" y="3247112"/>
            <a:ext cx="139139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b="1" i="0" u="none" strike="noStrike" kern="1200" cap="none" spc="0" normalizeH="0" baseline="0" noProof="0" dirty="0">
                <a:ln>
                  <a:noFill/>
                </a:ln>
                <a:solidFill>
                  <a:prstClr val="black"/>
                </a:solidFill>
                <a:effectLst/>
                <a:uLnTx/>
                <a:uFillTx/>
                <a:latin typeface="Ogilvy Sans" panose="02010503040101060103" pitchFamily="50" charset="0"/>
                <a:ea typeface="+mn-ea"/>
                <a:cs typeface="Segoe UI" panose="020B0502040204020203" pitchFamily="34" charset="0"/>
              </a:rPr>
              <a:t>Customer actions</a:t>
            </a:r>
          </a:p>
        </p:txBody>
      </p:sp>
      <p:cxnSp>
        <p:nvCxnSpPr>
          <p:cNvPr id="42" name="Straight Connector 41">
            <a:extLst>
              <a:ext uri="{FF2B5EF4-FFF2-40B4-BE49-F238E27FC236}">
                <a16:creationId xmlns:a16="http://schemas.microsoft.com/office/drawing/2014/main" id="{091F5B3D-C835-4870-B3E4-BC7C23241E39}"/>
              </a:ext>
            </a:extLst>
          </p:cNvPr>
          <p:cNvCxnSpPr>
            <a:cxnSpLocks/>
          </p:cNvCxnSpPr>
          <p:nvPr/>
        </p:nvCxnSpPr>
        <p:spPr>
          <a:xfrm>
            <a:off x="1167619" y="4647597"/>
            <a:ext cx="10679068"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8A3CD04-CD34-4D2B-8438-D7E19C7BC31C}"/>
              </a:ext>
            </a:extLst>
          </p:cNvPr>
          <p:cNvCxnSpPr>
            <a:cxnSpLocks/>
          </p:cNvCxnSpPr>
          <p:nvPr/>
        </p:nvCxnSpPr>
        <p:spPr>
          <a:xfrm>
            <a:off x="1167619" y="3510460"/>
            <a:ext cx="10679068"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1" name="TextBox 110">
            <a:extLst>
              <a:ext uri="{FF2B5EF4-FFF2-40B4-BE49-F238E27FC236}">
                <a16:creationId xmlns:a16="http://schemas.microsoft.com/office/drawing/2014/main" id="{05E5D10C-6D8B-4E18-8711-EEEC0CD6C488}"/>
              </a:ext>
            </a:extLst>
          </p:cNvPr>
          <p:cNvSpPr txBox="1"/>
          <p:nvPr/>
        </p:nvSpPr>
        <p:spPr>
          <a:xfrm>
            <a:off x="-2322" y="4712694"/>
            <a:ext cx="181302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b="1" i="0" u="none" strike="noStrike" kern="1200" cap="none" spc="0" normalizeH="0" baseline="0" noProof="0" dirty="0">
                <a:ln>
                  <a:noFill/>
                </a:ln>
                <a:solidFill>
                  <a:prstClr val="black"/>
                </a:solidFill>
                <a:effectLst/>
                <a:uLnTx/>
                <a:uFillTx/>
                <a:latin typeface="Ogilvy Sans" panose="02010503040101060103" pitchFamily="50" charset="0"/>
                <a:ea typeface="+mn-ea"/>
                <a:cs typeface="Segoe UI" panose="020B0502040204020203" pitchFamily="34" charset="0"/>
              </a:rPr>
              <a:t>Touchpoints and platforms</a:t>
            </a:r>
          </a:p>
        </p:txBody>
      </p:sp>
      <p:cxnSp>
        <p:nvCxnSpPr>
          <p:cNvPr id="112" name="Straight Connector 111">
            <a:extLst>
              <a:ext uri="{FF2B5EF4-FFF2-40B4-BE49-F238E27FC236}">
                <a16:creationId xmlns:a16="http://schemas.microsoft.com/office/drawing/2014/main" id="{E05AED95-B86F-442F-91F0-9B6207A908A1}"/>
              </a:ext>
            </a:extLst>
          </p:cNvPr>
          <p:cNvCxnSpPr>
            <a:cxnSpLocks/>
          </p:cNvCxnSpPr>
          <p:nvPr/>
        </p:nvCxnSpPr>
        <p:spPr>
          <a:xfrm>
            <a:off x="1150312" y="5339672"/>
            <a:ext cx="10679068"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3" name="TextBox 112">
            <a:extLst>
              <a:ext uri="{FF2B5EF4-FFF2-40B4-BE49-F238E27FC236}">
                <a16:creationId xmlns:a16="http://schemas.microsoft.com/office/drawing/2014/main" id="{29D78267-18BF-4D42-8466-36B817423246}"/>
              </a:ext>
            </a:extLst>
          </p:cNvPr>
          <p:cNvSpPr txBox="1"/>
          <p:nvPr/>
        </p:nvSpPr>
        <p:spPr>
          <a:xfrm>
            <a:off x="14986" y="5328153"/>
            <a:ext cx="12606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b="1" i="0" u="none" strike="noStrike" kern="1200" cap="none" spc="0" normalizeH="0" baseline="0" noProof="0" dirty="0">
                <a:ln>
                  <a:noFill/>
                </a:ln>
                <a:solidFill>
                  <a:prstClr val="black"/>
                </a:solidFill>
                <a:effectLst/>
                <a:uLnTx/>
                <a:uFillTx/>
                <a:latin typeface="Ogilvy Sans" panose="02010503040101060103" pitchFamily="50" charset="0"/>
                <a:ea typeface="+mn-ea"/>
                <a:cs typeface="Segoe UI" panose="020B0502040204020203" pitchFamily="34" charset="0"/>
              </a:rPr>
              <a:t>Role of </a:t>
            </a:r>
            <a:r>
              <a:rPr kumimoji="0" lang="en-IN" b="1" i="0" u="none" strike="noStrike" kern="1200" cap="none" spc="0" normalizeH="0" baseline="0" noProof="0" dirty="0" err="1">
                <a:ln>
                  <a:noFill/>
                </a:ln>
                <a:solidFill>
                  <a:prstClr val="black"/>
                </a:solidFill>
                <a:effectLst/>
                <a:uLnTx/>
                <a:uFillTx/>
                <a:latin typeface="Ogilvy Sans" panose="02010503040101060103" pitchFamily="50" charset="0"/>
                <a:ea typeface="+mn-ea"/>
                <a:cs typeface="Segoe UI" panose="020B0502040204020203" pitchFamily="34" charset="0"/>
              </a:rPr>
              <a:t>commn</a:t>
            </a:r>
            <a:r>
              <a:rPr kumimoji="0" lang="en-IN" b="1" i="0" u="none" strike="noStrike" kern="1200" cap="none" spc="0" normalizeH="0" baseline="0" noProof="0" dirty="0">
                <a:ln>
                  <a:noFill/>
                </a:ln>
                <a:solidFill>
                  <a:prstClr val="black"/>
                </a:solidFill>
                <a:effectLst/>
                <a:uLnTx/>
                <a:uFillTx/>
                <a:latin typeface="Ogilvy Sans" panose="02010503040101060103" pitchFamily="50" charset="0"/>
                <a:ea typeface="+mn-ea"/>
                <a:cs typeface="Segoe UI" panose="020B0502040204020203" pitchFamily="34" charset="0"/>
              </a:rPr>
              <a:t>.</a:t>
            </a:r>
          </a:p>
        </p:txBody>
      </p:sp>
      <p:cxnSp>
        <p:nvCxnSpPr>
          <p:cNvPr id="114" name="Straight Connector 113">
            <a:extLst>
              <a:ext uri="{FF2B5EF4-FFF2-40B4-BE49-F238E27FC236}">
                <a16:creationId xmlns:a16="http://schemas.microsoft.com/office/drawing/2014/main" id="{088F8D4D-2169-4FE6-AE2C-D48029A6890A}"/>
              </a:ext>
            </a:extLst>
          </p:cNvPr>
          <p:cNvCxnSpPr>
            <a:cxnSpLocks/>
          </p:cNvCxnSpPr>
          <p:nvPr/>
        </p:nvCxnSpPr>
        <p:spPr>
          <a:xfrm>
            <a:off x="1167619" y="5926997"/>
            <a:ext cx="10679068"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3" name="TextBox 152">
            <a:extLst>
              <a:ext uri="{FF2B5EF4-FFF2-40B4-BE49-F238E27FC236}">
                <a16:creationId xmlns:a16="http://schemas.microsoft.com/office/drawing/2014/main" id="{C83FAFCC-AC29-45CE-9D4F-C3726D204702}"/>
              </a:ext>
            </a:extLst>
          </p:cNvPr>
          <p:cNvSpPr txBox="1"/>
          <p:nvPr/>
        </p:nvSpPr>
        <p:spPr>
          <a:xfrm>
            <a:off x="13332" y="6027434"/>
            <a:ext cx="12606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b="1" i="0" u="none" strike="noStrike" kern="1200" cap="none" spc="0" normalizeH="0" baseline="0" noProof="0" dirty="0">
                <a:ln>
                  <a:noFill/>
                </a:ln>
                <a:solidFill>
                  <a:prstClr val="black"/>
                </a:solidFill>
                <a:effectLst/>
                <a:uLnTx/>
                <a:uFillTx/>
                <a:latin typeface="Ogilvy Sans" panose="02010503040101060103" pitchFamily="50" charset="0"/>
                <a:ea typeface="+mn-ea"/>
                <a:cs typeface="Segoe UI" panose="020B0502040204020203" pitchFamily="34" charset="0"/>
              </a:rPr>
              <a:t>KPIs</a:t>
            </a:r>
          </a:p>
        </p:txBody>
      </p:sp>
    </p:spTree>
    <p:extLst>
      <p:ext uri="{BB962C8B-B14F-4D97-AF65-F5344CB8AC3E}">
        <p14:creationId xmlns:p14="http://schemas.microsoft.com/office/powerpoint/2010/main" val="4034394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39" grpId="0"/>
      <p:bldP spid="111" grpId="0"/>
      <p:bldP spid="113" grpId="0"/>
      <p:bldP spid="15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3A2C514-A2BE-499A-B614-D5B01D1F2128}"/>
              </a:ext>
            </a:extLst>
          </p:cNvPr>
          <p:cNvGrpSpPr/>
          <p:nvPr/>
        </p:nvGrpSpPr>
        <p:grpSpPr>
          <a:xfrm>
            <a:off x="1167619" y="225082"/>
            <a:ext cx="2096087" cy="379827"/>
            <a:chOff x="1012874" y="295422"/>
            <a:chExt cx="1927274" cy="379827"/>
          </a:xfrm>
        </p:grpSpPr>
        <p:sp>
          <p:nvSpPr>
            <p:cNvPr id="2" name="Arrow: Pentagon 1">
              <a:extLst>
                <a:ext uri="{FF2B5EF4-FFF2-40B4-BE49-F238E27FC236}">
                  <a16:creationId xmlns:a16="http://schemas.microsoft.com/office/drawing/2014/main" id="{50F7BE61-D444-4AF9-A60B-2F12F3AD4EFD}"/>
                </a:ext>
              </a:extLst>
            </p:cNvPr>
            <p:cNvSpPr/>
            <p:nvPr/>
          </p:nvSpPr>
          <p:spPr>
            <a:xfrm>
              <a:off x="1012874" y="295422"/>
              <a:ext cx="1927274" cy="379827"/>
            </a:xfrm>
            <a:prstGeom prst="homePlat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gilvy Sans" panose="02010503040101060103" pitchFamily="50" charset="0"/>
                <a:ea typeface="+mn-ea"/>
                <a:cs typeface="+mn-cs"/>
              </a:endParaRPr>
            </a:p>
          </p:txBody>
        </p:sp>
        <p:sp>
          <p:nvSpPr>
            <p:cNvPr id="5" name="TextBox 4"/>
            <p:cNvSpPr txBox="1"/>
            <p:nvPr/>
          </p:nvSpPr>
          <p:spPr>
            <a:xfrm>
              <a:off x="1055078" y="300616"/>
              <a:ext cx="176963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Ogilvy Sans" panose="02010503040101060103" pitchFamily="50" charset="0"/>
                  <a:ea typeface="+mn-ea"/>
                  <a:cs typeface="Segoe UI" panose="020B0502040204020203" pitchFamily="34" charset="0"/>
                </a:rPr>
                <a:t>Need recognition</a:t>
              </a:r>
            </a:p>
          </p:txBody>
        </p:sp>
      </p:grpSp>
      <p:grpSp>
        <p:nvGrpSpPr>
          <p:cNvPr id="6" name="Group 5">
            <a:extLst>
              <a:ext uri="{FF2B5EF4-FFF2-40B4-BE49-F238E27FC236}">
                <a16:creationId xmlns:a16="http://schemas.microsoft.com/office/drawing/2014/main" id="{AC9ECDC2-8983-4ABA-B00E-F9810F2E62B5}"/>
              </a:ext>
            </a:extLst>
          </p:cNvPr>
          <p:cNvGrpSpPr/>
          <p:nvPr/>
        </p:nvGrpSpPr>
        <p:grpSpPr>
          <a:xfrm>
            <a:off x="3416106" y="219781"/>
            <a:ext cx="1927274" cy="379827"/>
            <a:chOff x="1012874" y="295422"/>
            <a:chExt cx="1927274" cy="379827"/>
          </a:xfrm>
        </p:grpSpPr>
        <p:sp>
          <p:nvSpPr>
            <p:cNvPr id="7" name="Arrow: Pentagon 6">
              <a:extLst>
                <a:ext uri="{FF2B5EF4-FFF2-40B4-BE49-F238E27FC236}">
                  <a16:creationId xmlns:a16="http://schemas.microsoft.com/office/drawing/2014/main" id="{B24A8B42-37D6-4501-A1A0-74FFB9E9F430}"/>
                </a:ext>
              </a:extLst>
            </p:cNvPr>
            <p:cNvSpPr/>
            <p:nvPr/>
          </p:nvSpPr>
          <p:spPr>
            <a:xfrm>
              <a:off x="1012874" y="295422"/>
              <a:ext cx="1927274" cy="379827"/>
            </a:xfrm>
            <a:prstGeom prst="homePlat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gilvy Sans" panose="02010503040101060103" pitchFamily="50" charset="0"/>
                <a:ea typeface="+mn-ea"/>
                <a:cs typeface="+mn-cs"/>
              </a:endParaRPr>
            </a:p>
          </p:txBody>
        </p:sp>
        <p:sp>
          <p:nvSpPr>
            <p:cNvPr id="8" name="TextBox 7">
              <a:extLst>
                <a:ext uri="{FF2B5EF4-FFF2-40B4-BE49-F238E27FC236}">
                  <a16:creationId xmlns:a16="http://schemas.microsoft.com/office/drawing/2014/main" id="{D2648C45-0986-4F68-854C-580C1C48BE7D}"/>
                </a:ext>
              </a:extLst>
            </p:cNvPr>
            <p:cNvSpPr txBox="1"/>
            <p:nvPr/>
          </p:nvSpPr>
          <p:spPr>
            <a:xfrm>
              <a:off x="1055078" y="300616"/>
              <a:ext cx="176963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Ogilvy Sans" panose="02010503040101060103" pitchFamily="50" charset="0"/>
                  <a:ea typeface="+mn-ea"/>
                  <a:cs typeface="Segoe UI" panose="020B0502040204020203" pitchFamily="34" charset="0"/>
                </a:rPr>
                <a:t>Discovery</a:t>
              </a:r>
            </a:p>
          </p:txBody>
        </p:sp>
      </p:grpSp>
      <p:grpSp>
        <p:nvGrpSpPr>
          <p:cNvPr id="9" name="Group 8">
            <a:extLst>
              <a:ext uri="{FF2B5EF4-FFF2-40B4-BE49-F238E27FC236}">
                <a16:creationId xmlns:a16="http://schemas.microsoft.com/office/drawing/2014/main" id="{5F9E7D3A-4C56-4401-AE28-5CE71F32994D}"/>
              </a:ext>
            </a:extLst>
          </p:cNvPr>
          <p:cNvGrpSpPr/>
          <p:nvPr/>
        </p:nvGrpSpPr>
        <p:grpSpPr>
          <a:xfrm>
            <a:off x="5621327" y="230276"/>
            <a:ext cx="3038333" cy="379827"/>
            <a:chOff x="1012874" y="295422"/>
            <a:chExt cx="1927274" cy="379827"/>
          </a:xfrm>
        </p:grpSpPr>
        <p:sp>
          <p:nvSpPr>
            <p:cNvPr id="10" name="Arrow: Pentagon 9">
              <a:extLst>
                <a:ext uri="{FF2B5EF4-FFF2-40B4-BE49-F238E27FC236}">
                  <a16:creationId xmlns:a16="http://schemas.microsoft.com/office/drawing/2014/main" id="{7B615B29-3331-4DA1-9134-0076C298A7AA}"/>
                </a:ext>
              </a:extLst>
            </p:cNvPr>
            <p:cNvSpPr/>
            <p:nvPr/>
          </p:nvSpPr>
          <p:spPr>
            <a:xfrm>
              <a:off x="1012874" y="295422"/>
              <a:ext cx="1927274" cy="379827"/>
            </a:xfrm>
            <a:prstGeom prst="homePlat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gilvy Sans" panose="02010503040101060103" pitchFamily="50" charset="0"/>
                <a:ea typeface="+mn-ea"/>
                <a:cs typeface="+mn-cs"/>
              </a:endParaRPr>
            </a:p>
          </p:txBody>
        </p:sp>
        <p:sp>
          <p:nvSpPr>
            <p:cNvPr id="11" name="TextBox 10">
              <a:extLst>
                <a:ext uri="{FF2B5EF4-FFF2-40B4-BE49-F238E27FC236}">
                  <a16:creationId xmlns:a16="http://schemas.microsoft.com/office/drawing/2014/main" id="{AC0BCAD7-511E-49E3-8BC5-9D179F9BEE9D}"/>
                </a:ext>
              </a:extLst>
            </p:cNvPr>
            <p:cNvSpPr txBox="1"/>
            <p:nvPr/>
          </p:nvSpPr>
          <p:spPr>
            <a:xfrm>
              <a:off x="1055078" y="300616"/>
              <a:ext cx="176963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Ogilvy Sans" panose="02010503040101060103" pitchFamily="50" charset="0"/>
                  <a:ea typeface="+mn-ea"/>
                  <a:cs typeface="Segoe UI" panose="020B0502040204020203" pitchFamily="34" charset="0"/>
                </a:rPr>
                <a:t>Consideration</a:t>
              </a:r>
            </a:p>
          </p:txBody>
        </p:sp>
      </p:grpSp>
      <p:grpSp>
        <p:nvGrpSpPr>
          <p:cNvPr id="12" name="Group 11">
            <a:extLst>
              <a:ext uri="{FF2B5EF4-FFF2-40B4-BE49-F238E27FC236}">
                <a16:creationId xmlns:a16="http://schemas.microsoft.com/office/drawing/2014/main" id="{7E383D77-26D4-4E48-907C-822052D4BEE5}"/>
              </a:ext>
            </a:extLst>
          </p:cNvPr>
          <p:cNvGrpSpPr/>
          <p:nvPr/>
        </p:nvGrpSpPr>
        <p:grpSpPr>
          <a:xfrm>
            <a:off x="8845197" y="230276"/>
            <a:ext cx="1720858" cy="379827"/>
            <a:chOff x="1012874" y="295422"/>
            <a:chExt cx="1927274" cy="379827"/>
          </a:xfrm>
        </p:grpSpPr>
        <p:sp>
          <p:nvSpPr>
            <p:cNvPr id="13" name="Arrow: Pentagon 12">
              <a:extLst>
                <a:ext uri="{FF2B5EF4-FFF2-40B4-BE49-F238E27FC236}">
                  <a16:creationId xmlns:a16="http://schemas.microsoft.com/office/drawing/2014/main" id="{7C3D1AA3-7555-40B9-99CC-F1F12AA8B664}"/>
                </a:ext>
              </a:extLst>
            </p:cNvPr>
            <p:cNvSpPr/>
            <p:nvPr/>
          </p:nvSpPr>
          <p:spPr>
            <a:xfrm>
              <a:off x="1012874" y="295422"/>
              <a:ext cx="1927274" cy="379827"/>
            </a:xfrm>
            <a:prstGeom prst="homePlat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gilvy Sans" panose="02010503040101060103" pitchFamily="50" charset="0"/>
                <a:ea typeface="+mn-ea"/>
                <a:cs typeface="+mn-cs"/>
              </a:endParaRPr>
            </a:p>
          </p:txBody>
        </p:sp>
        <p:sp>
          <p:nvSpPr>
            <p:cNvPr id="14" name="TextBox 13">
              <a:extLst>
                <a:ext uri="{FF2B5EF4-FFF2-40B4-BE49-F238E27FC236}">
                  <a16:creationId xmlns:a16="http://schemas.microsoft.com/office/drawing/2014/main" id="{E4F49F63-7AA4-4DC1-8EA0-5EEA63C753BC}"/>
                </a:ext>
              </a:extLst>
            </p:cNvPr>
            <p:cNvSpPr txBox="1"/>
            <p:nvPr/>
          </p:nvSpPr>
          <p:spPr>
            <a:xfrm>
              <a:off x="1055078" y="300616"/>
              <a:ext cx="176963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Ogilvy Sans" panose="02010503040101060103" pitchFamily="50" charset="0"/>
                  <a:ea typeface="+mn-ea"/>
                  <a:cs typeface="Segoe UI" panose="020B0502040204020203" pitchFamily="34" charset="0"/>
                </a:rPr>
                <a:t>Action</a:t>
              </a:r>
            </a:p>
          </p:txBody>
        </p:sp>
      </p:grpSp>
      <p:grpSp>
        <p:nvGrpSpPr>
          <p:cNvPr id="15" name="Group 14">
            <a:extLst>
              <a:ext uri="{FF2B5EF4-FFF2-40B4-BE49-F238E27FC236}">
                <a16:creationId xmlns:a16="http://schemas.microsoft.com/office/drawing/2014/main" id="{58C94D43-BB96-4326-B9B1-5188B016F8C6}"/>
              </a:ext>
            </a:extLst>
          </p:cNvPr>
          <p:cNvGrpSpPr/>
          <p:nvPr/>
        </p:nvGrpSpPr>
        <p:grpSpPr>
          <a:xfrm>
            <a:off x="10681492" y="228104"/>
            <a:ext cx="1306526" cy="379827"/>
            <a:chOff x="1012874" y="295422"/>
            <a:chExt cx="1927274" cy="379827"/>
          </a:xfrm>
        </p:grpSpPr>
        <p:sp>
          <p:nvSpPr>
            <p:cNvPr id="16" name="Arrow: Pentagon 15">
              <a:extLst>
                <a:ext uri="{FF2B5EF4-FFF2-40B4-BE49-F238E27FC236}">
                  <a16:creationId xmlns:a16="http://schemas.microsoft.com/office/drawing/2014/main" id="{52221C79-90A3-4781-94ED-E41E36684E02}"/>
                </a:ext>
              </a:extLst>
            </p:cNvPr>
            <p:cNvSpPr/>
            <p:nvPr/>
          </p:nvSpPr>
          <p:spPr>
            <a:xfrm>
              <a:off x="1012874" y="295422"/>
              <a:ext cx="1927274" cy="379827"/>
            </a:xfrm>
            <a:prstGeom prst="homePlat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gilvy Sans" panose="02010503040101060103" pitchFamily="50" charset="0"/>
                <a:ea typeface="+mn-ea"/>
                <a:cs typeface="+mn-cs"/>
              </a:endParaRPr>
            </a:p>
          </p:txBody>
        </p:sp>
        <p:sp>
          <p:nvSpPr>
            <p:cNvPr id="17" name="TextBox 16">
              <a:extLst>
                <a:ext uri="{FF2B5EF4-FFF2-40B4-BE49-F238E27FC236}">
                  <a16:creationId xmlns:a16="http://schemas.microsoft.com/office/drawing/2014/main" id="{8473A721-16B2-43F6-87AE-BB12DB3D8EF9}"/>
                </a:ext>
              </a:extLst>
            </p:cNvPr>
            <p:cNvSpPr txBox="1"/>
            <p:nvPr/>
          </p:nvSpPr>
          <p:spPr>
            <a:xfrm>
              <a:off x="1055078" y="300616"/>
              <a:ext cx="176963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Ogilvy Sans" panose="02010503040101060103" pitchFamily="50" charset="0"/>
                  <a:ea typeface="+mn-ea"/>
                  <a:cs typeface="Segoe UI" panose="020B0502040204020203" pitchFamily="34" charset="0"/>
                </a:rPr>
                <a:t>Advocacy</a:t>
              </a:r>
            </a:p>
          </p:txBody>
        </p:sp>
      </p:grpSp>
      <p:sp>
        <p:nvSpPr>
          <p:cNvPr id="20" name="TextBox 19">
            <a:extLst>
              <a:ext uri="{FF2B5EF4-FFF2-40B4-BE49-F238E27FC236}">
                <a16:creationId xmlns:a16="http://schemas.microsoft.com/office/drawing/2014/main" id="{D4EC0311-30F2-48FD-AFAF-822320B14235}"/>
              </a:ext>
            </a:extLst>
          </p:cNvPr>
          <p:cNvSpPr txBox="1"/>
          <p:nvPr/>
        </p:nvSpPr>
        <p:spPr>
          <a:xfrm>
            <a:off x="2799" y="255753"/>
            <a:ext cx="91176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prstClr val="black"/>
                </a:solidFill>
                <a:effectLst/>
                <a:uLnTx/>
                <a:uFillTx/>
                <a:latin typeface="Ogilvy Sans" panose="02010503040101060103" pitchFamily="50" charset="0"/>
                <a:ea typeface="+mn-ea"/>
                <a:cs typeface="Segoe UI" panose="020B0502040204020203" pitchFamily="34" charset="0"/>
              </a:rPr>
              <a:t>Phases</a:t>
            </a:r>
          </a:p>
        </p:txBody>
      </p:sp>
      <p:sp>
        <p:nvSpPr>
          <p:cNvPr id="21" name="TextBox 20">
            <a:extLst>
              <a:ext uri="{FF2B5EF4-FFF2-40B4-BE49-F238E27FC236}">
                <a16:creationId xmlns:a16="http://schemas.microsoft.com/office/drawing/2014/main" id="{EDDCDE73-5AC9-4011-A67D-6467213170DE}"/>
              </a:ext>
            </a:extLst>
          </p:cNvPr>
          <p:cNvSpPr txBox="1"/>
          <p:nvPr/>
        </p:nvSpPr>
        <p:spPr>
          <a:xfrm>
            <a:off x="13332" y="1406961"/>
            <a:ext cx="109817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prstClr val="black"/>
                </a:solidFill>
                <a:effectLst/>
                <a:uLnTx/>
                <a:uFillTx/>
                <a:latin typeface="Ogilvy Sans" panose="02010503040101060103" pitchFamily="50" charset="0"/>
                <a:ea typeface="+mn-ea"/>
                <a:cs typeface="Segoe UI" panose="020B0502040204020203" pitchFamily="34" charset="0"/>
              </a:rPr>
              <a:t>Customer thoughts &amp; feelings </a:t>
            </a:r>
          </a:p>
        </p:txBody>
      </p:sp>
      <p:sp>
        <p:nvSpPr>
          <p:cNvPr id="24" name="TextBox 23">
            <a:extLst>
              <a:ext uri="{FF2B5EF4-FFF2-40B4-BE49-F238E27FC236}">
                <a16:creationId xmlns:a16="http://schemas.microsoft.com/office/drawing/2014/main" id="{115C49DD-09A8-4E45-873B-C32918886DC0}"/>
              </a:ext>
            </a:extLst>
          </p:cNvPr>
          <p:cNvSpPr txBox="1"/>
          <p:nvPr/>
        </p:nvSpPr>
        <p:spPr>
          <a:xfrm rot="18168099">
            <a:off x="859595" y="1541264"/>
            <a:ext cx="173451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000" b="0" i="0" u="none" strike="noStrike" kern="1200" cap="none" spc="0" normalizeH="0" baseline="0" noProof="0" dirty="0">
                <a:ln>
                  <a:noFill/>
                </a:ln>
                <a:solidFill>
                  <a:prstClr val="black">
                    <a:lumMod val="50000"/>
                    <a:lumOff val="50000"/>
                  </a:prstClr>
                </a:solidFill>
                <a:effectLst/>
                <a:uLnTx/>
                <a:uFillTx/>
                <a:latin typeface="Ogilvy Sans" panose="02010503040101060103" pitchFamily="50" charset="0"/>
                <a:ea typeface="+mn-ea"/>
                <a:cs typeface="Segoe UI" panose="020B0502040204020203" pitchFamily="34" charset="0"/>
              </a:rPr>
              <a:t>I need a car in this city.</a:t>
            </a:r>
          </a:p>
        </p:txBody>
      </p:sp>
      <p:sp>
        <p:nvSpPr>
          <p:cNvPr id="25" name="TextBox 24">
            <a:extLst>
              <a:ext uri="{FF2B5EF4-FFF2-40B4-BE49-F238E27FC236}">
                <a16:creationId xmlns:a16="http://schemas.microsoft.com/office/drawing/2014/main" id="{836BC2F2-8591-4637-A093-E1EAB7DA3B8F}"/>
              </a:ext>
            </a:extLst>
          </p:cNvPr>
          <p:cNvSpPr txBox="1"/>
          <p:nvPr/>
        </p:nvSpPr>
        <p:spPr>
          <a:xfrm rot="18168099">
            <a:off x="1367574" y="1322978"/>
            <a:ext cx="197164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000" b="0" i="0" u="none" strike="noStrike" kern="1200" cap="none" spc="0" normalizeH="0" baseline="0" noProof="0" dirty="0">
                <a:ln>
                  <a:noFill/>
                </a:ln>
                <a:solidFill>
                  <a:prstClr val="black">
                    <a:lumMod val="50000"/>
                    <a:lumOff val="50000"/>
                  </a:prstClr>
                </a:solidFill>
                <a:effectLst/>
                <a:uLnTx/>
                <a:uFillTx/>
                <a:latin typeface="Ogilvy Sans" panose="02010503040101060103" pitchFamily="50" charset="0"/>
                <a:ea typeface="+mn-ea"/>
                <a:cs typeface="Segoe UI" panose="020B0502040204020203" pitchFamily="34" charset="0"/>
              </a:rPr>
              <a:t>Having a car is convenient for long drives and weekend trips</a:t>
            </a:r>
          </a:p>
        </p:txBody>
      </p:sp>
      <p:sp>
        <p:nvSpPr>
          <p:cNvPr id="26" name="TextBox 25">
            <a:extLst>
              <a:ext uri="{FF2B5EF4-FFF2-40B4-BE49-F238E27FC236}">
                <a16:creationId xmlns:a16="http://schemas.microsoft.com/office/drawing/2014/main" id="{10AFEDBC-C61A-482D-9D40-0CC0AED818DA}"/>
              </a:ext>
            </a:extLst>
          </p:cNvPr>
          <p:cNvSpPr txBox="1"/>
          <p:nvPr/>
        </p:nvSpPr>
        <p:spPr>
          <a:xfrm rot="18168099">
            <a:off x="2485632" y="1356204"/>
            <a:ext cx="189257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000" b="0" i="0" u="none" strike="noStrike" kern="1200" cap="none" spc="0" normalizeH="0" baseline="0" noProof="0" dirty="0">
                <a:ln>
                  <a:noFill/>
                </a:ln>
                <a:solidFill>
                  <a:prstClr val="black">
                    <a:lumMod val="50000"/>
                    <a:lumOff val="50000"/>
                  </a:prstClr>
                </a:solidFill>
                <a:effectLst/>
                <a:uLnTx/>
                <a:uFillTx/>
                <a:latin typeface="Ogilvy Sans" panose="02010503040101060103" pitchFamily="50" charset="0"/>
                <a:ea typeface="+mn-ea"/>
                <a:cs typeface="Segoe UI" panose="020B0502040204020203" pitchFamily="34" charset="0"/>
              </a:rPr>
              <a:t>I can even look at pre-owned cars. My friend bought one.</a:t>
            </a:r>
          </a:p>
        </p:txBody>
      </p:sp>
      <p:sp>
        <p:nvSpPr>
          <p:cNvPr id="27" name="TextBox 26">
            <a:extLst>
              <a:ext uri="{FF2B5EF4-FFF2-40B4-BE49-F238E27FC236}">
                <a16:creationId xmlns:a16="http://schemas.microsoft.com/office/drawing/2014/main" id="{F7B21895-DA6D-4509-A062-28F64455A08A}"/>
              </a:ext>
            </a:extLst>
          </p:cNvPr>
          <p:cNvSpPr txBox="1"/>
          <p:nvPr/>
        </p:nvSpPr>
        <p:spPr>
          <a:xfrm rot="18168099">
            <a:off x="3192508" y="1355006"/>
            <a:ext cx="189257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000" b="0" i="0" u="none" strike="noStrike" kern="1200" cap="none" spc="0" normalizeH="0" baseline="0" noProof="0" dirty="0">
                <a:ln>
                  <a:noFill/>
                </a:ln>
                <a:solidFill>
                  <a:prstClr val="black">
                    <a:lumMod val="50000"/>
                    <a:lumOff val="50000"/>
                  </a:prstClr>
                </a:solidFill>
                <a:effectLst/>
                <a:uLnTx/>
                <a:uFillTx/>
                <a:latin typeface="Ogilvy Sans" panose="02010503040101060103" pitchFamily="50" charset="0"/>
                <a:ea typeface="+mn-ea"/>
                <a:cs typeface="Segoe UI" panose="020B0502040204020203" pitchFamily="34" charset="0"/>
              </a:rPr>
              <a:t>But an owned car says a lot about the person.</a:t>
            </a:r>
          </a:p>
        </p:txBody>
      </p:sp>
      <p:sp>
        <p:nvSpPr>
          <p:cNvPr id="28" name="TextBox 27">
            <a:extLst>
              <a:ext uri="{FF2B5EF4-FFF2-40B4-BE49-F238E27FC236}">
                <a16:creationId xmlns:a16="http://schemas.microsoft.com/office/drawing/2014/main" id="{9B40B4D2-BA58-4364-B8B0-A0D3FDC8214C}"/>
              </a:ext>
            </a:extLst>
          </p:cNvPr>
          <p:cNvSpPr txBox="1"/>
          <p:nvPr/>
        </p:nvSpPr>
        <p:spPr>
          <a:xfrm rot="18168099">
            <a:off x="3837124" y="1285718"/>
            <a:ext cx="205045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000" b="0" i="0" u="none" strike="noStrike" kern="1200" cap="none" spc="0" normalizeH="0" baseline="0" noProof="0" dirty="0">
                <a:ln>
                  <a:noFill/>
                </a:ln>
                <a:solidFill>
                  <a:prstClr val="black">
                    <a:lumMod val="50000"/>
                    <a:lumOff val="50000"/>
                  </a:prstClr>
                </a:solidFill>
                <a:effectLst/>
                <a:uLnTx/>
                <a:uFillTx/>
                <a:latin typeface="Ogilvy Sans" panose="02010503040101060103" pitchFamily="50" charset="0"/>
                <a:ea typeface="+mn-ea"/>
                <a:cs typeface="Segoe UI" panose="020B0502040204020203" pitchFamily="34" charset="0"/>
              </a:rPr>
              <a:t>Subscription? How can I subscribe to a car. Complicated.</a:t>
            </a:r>
          </a:p>
        </p:txBody>
      </p:sp>
      <p:sp>
        <p:nvSpPr>
          <p:cNvPr id="29" name="TextBox 28">
            <a:extLst>
              <a:ext uri="{FF2B5EF4-FFF2-40B4-BE49-F238E27FC236}">
                <a16:creationId xmlns:a16="http://schemas.microsoft.com/office/drawing/2014/main" id="{7BC16E05-783A-4CF8-8C76-DA71BCF9CDE4}"/>
              </a:ext>
            </a:extLst>
          </p:cNvPr>
          <p:cNvSpPr txBox="1"/>
          <p:nvPr/>
        </p:nvSpPr>
        <p:spPr>
          <a:xfrm rot="18168099">
            <a:off x="4703174" y="1275126"/>
            <a:ext cx="1892578"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000" b="0" i="0" u="none" strike="noStrike" kern="1200" cap="none" spc="0" normalizeH="0" baseline="0" noProof="0" dirty="0">
                <a:ln>
                  <a:noFill/>
                </a:ln>
                <a:solidFill>
                  <a:prstClr val="black">
                    <a:lumMod val="50000"/>
                    <a:lumOff val="50000"/>
                  </a:prstClr>
                </a:solidFill>
                <a:effectLst/>
                <a:uLnTx/>
                <a:uFillTx/>
                <a:latin typeface="Ogilvy Sans" panose="02010503040101060103" pitchFamily="50" charset="0"/>
                <a:ea typeface="+mn-ea"/>
                <a:cs typeface="Segoe UI" panose="020B0502040204020203" pitchFamily="34" charset="0"/>
              </a:rPr>
              <a:t>If I have to buy a new car, the down payment is going to take a toll on me. Then the EMIs.</a:t>
            </a:r>
          </a:p>
        </p:txBody>
      </p:sp>
      <p:sp>
        <p:nvSpPr>
          <p:cNvPr id="30" name="TextBox 29">
            <a:extLst>
              <a:ext uri="{FF2B5EF4-FFF2-40B4-BE49-F238E27FC236}">
                <a16:creationId xmlns:a16="http://schemas.microsoft.com/office/drawing/2014/main" id="{A05BC3AA-CE4A-4383-8C42-8CF5C112BCAC}"/>
              </a:ext>
            </a:extLst>
          </p:cNvPr>
          <p:cNvSpPr txBox="1"/>
          <p:nvPr/>
        </p:nvSpPr>
        <p:spPr>
          <a:xfrm rot="18168099">
            <a:off x="5487131" y="1273265"/>
            <a:ext cx="1892578"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000" b="0" i="0" u="none" strike="noStrike" kern="1200" cap="none" spc="0" normalizeH="0" baseline="0" noProof="0" dirty="0">
                <a:ln>
                  <a:noFill/>
                </a:ln>
                <a:solidFill>
                  <a:prstClr val="black">
                    <a:lumMod val="50000"/>
                    <a:lumOff val="50000"/>
                  </a:prstClr>
                </a:solidFill>
                <a:effectLst/>
                <a:uLnTx/>
                <a:uFillTx/>
                <a:latin typeface="Ogilvy Sans" panose="02010503040101060103" pitchFamily="50" charset="0"/>
                <a:ea typeface="+mn-ea"/>
                <a:cs typeface="Segoe UI" panose="020B0502040204020203" pitchFamily="34" charset="0"/>
              </a:rPr>
              <a:t>Second hand cars is a risk. God knows in what condition the car is. But I can save money.</a:t>
            </a:r>
          </a:p>
        </p:txBody>
      </p:sp>
      <p:sp>
        <p:nvSpPr>
          <p:cNvPr id="31" name="TextBox 30">
            <a:extLst>
              <a:ext uri="{FF2B5EF4-FFF2-40B4-BE49-F238E27FC236}">
                <a16:creationId xmlns:a16="http://schemas.microsoft.com/office/drawing/2014/main" id="{D9D7F1A0-8E78-46BC-B4FC-4DFBA0E1F480}"/>
              </a:ext>
            </a:extLst>
          </p:cNvPr>
          <p:cNvSpPr txBox="1"/>
          <p:nvPr/>
        </p:nvSpPr>
        <p:spPr>
          <a:xfrm rot="18168099">
            <a:off x="1928127" y="1535961"/>
            <a:ext cx="173451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000" b="0" i="0" u="none" strike="noStrike" kern="1200" cap="none" spc="0" normalizeH="0" baseline="0" noProof="0" dirty="0">
                <a:ln>
                  <a:noFill/>
                </a:ln>
                <a:solidFill>
                  <a:prstClr val="black">
                    <a:lumMod val="50000"/>
                    <a:lumOff val="50000"/>
                  </a:prstClr>
                </a:solidFill>
                <a:effectLst/>
                <a:uLnTx/>
                <a:uFillTx/>
                <a:latin typeface="Ogilvy Sans" panose="02010503040101060103" pitchFamily="50" charset="0"/>
                <a:ea typeface="+mn-ea"/>
                <a:cs typeface="Segoe UI" panose="020B0502040204020203" pitchFamily="34" charset="0"/>
              </a:rPr>
              <a:t>My wife can also use it</a:t>
            </a:r>
          </a:p>
        </p:txBody>
      </p:sp>
      <p:sp>
        <p:nvSpPr>
          <p:cNvPr id="32" name="TextBox 31">
            <a:extLst>
              <a:ext uri="{FF2B5EF4-FFF2-40B4-BE49-F238E27FC236}">
                <a16:creationId xmlns:a16="http://schemas.microsoft.com/office/drawing/2014/main" id="{8D579F38-E16E-46D2-B5E7-61F4526D5371}"/>
              </a:ext>
            </a:extLst>
          </p:cNvPr>
          <p:cNvSpPr txBox="1"/>
          <p:nvPr/>
        </p:nvSpPr>
        <p:spPr>
          <a:xfrm rot="18168099">
            <a:off x="6253992" y="1232276"/>
            <a:ext cx="1892578"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000" b="0" i="0" u="none" strike="noStrike" kern="1200" cap="none" spc="0" normalizeH="0" baseline="0" noProof="0" dirty="0">
                <a:ln>
                  <a:noFill/>
                </a:ln>
                <a:solidFill>
                  <a:prstClr val="black">
                    <a:lumMod val="50000"/>
                    <a:lumOff val="50000"/>
                  </a:prstClr>
                </a:solidFill>
                <a:effectLst/>
                <a:uLnTx/>
                <a:uFillTx/>
                <a:latin typeface="Ogilvy Sans" panose="02010503040101060103" pitchFamily="50" charset="0"/>
                <a:ea typeface="+mn-ea"/>
                <a:cs typeface="Segoe UI" panose="020B0502040204020203" pitchFamily="34" charset="0"/>
              </a:rPr>
              <a:t>If I subscribe, I am not bound by anything. I can let it go anytime?</a:t>
            </a:r>
          </a:p>
        </p:txBody>
      </p:sp>
      <p:sp>
        <p:nvSpPr>
          <p:cNvPr id="33" name="TextBox 32">
            <a:extLst>
              <a:ext uri="{FF2B5EF4-FFF2-40B4-BE49-F238E27FC236}">
                <a16:creationId xmlns:a16="http://schemas.microsoft.com/office/drawing/2014/main" id="{A9E74E10-E41D-4A16-90D6-1ADD2399313C}"/>
              </a:ext>
            </a:extLst>
          </p:cNvPr>
          <p:cNvSpPr txBox="1"/>
          <p:nvPr/>
        </p:nvSpPr>
        <p:spPr>
          <a:xfrm rot="18168099">
            <a:off x="6860863" y="1386163"/>
            <a:ext cx="1892578"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000" b="0" i="0" u="none" strike="noStrike" kern="1200" cap="none" spc="0" normalizeH="0" baseline="0" noProof="0" dirty="0">
                <a:ln>
                  <a:noFill/>
                </a:ln>
                <a:solidFill>
                  <a:prstClr val="black">
                    <a:lumMod val="50000"/>
                    <a:lumOff val="50000"/>
                  </a:prstClr>
                </a:solidFill>
                <a:effectLst/>
                <a:uLnTx/>
                <a:uFillTx/>
                <a:latin typeface="Ogilvy Sans" panose="02010503040101060103" pitchFamily="50" charset="0"/>
                <a:ea typeface="+mn-ea"/>
                <a:cs typeface="Segoe UI" panose="020B0502040204020203" pitchFamily="34" charset="0"/>
              </a:rPr>
              <a:t>Subscription looks expensive</a:t>
            </a:r>
          </a:p>
        </p:txBody>
      </p:sp>
      <p:sp>
        <p:nvSpPr>
          <p:cNvPr id="34" name="TextBox 33">
            <a:extLst>
              <a:ext uri="{FF2B5EF4-FFF2-40B4-BE49-F238E27FC236}">
                <a16:creationId xmlns:a16="http://schemas.microsoft.com/office/drawing/2014/main" id="{1D73121D-57AF-4C2D-8435-FC9D33E19A25}"/>
              </a:ext>
            </a:extLst>
          </p:cNvPr>
          <p:cNvSpPr txBox="1"/>
          <p:nvPr/>
        </p:nvSpPr>
        <p:spPr>
          <a:xfrm rot="18168099">
            <a:off x="7334408" y="1308610"/>
            <a:ext cx="189257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000" b="0" i="0" u="none" strike="noStrike" kern="1200" cap="none" spc="0" normalizeH="0" baseline="0" noProof="0" dirty="0">
                <a:ln>
                  <a:noFill/>
                </a:ln>
                <a:solidFill>
                  <a:prstClr val="black">
                    <a:lumMod val="50000"/>
                    <a:lumOff val="50000"/>
                  </a:prstClr>
                </a:solidFill>
                <a:effectLst/>
                <a:uLnTx/>
                <a:uFillTx/>
                <a:latin typeface="Ogilvy Sans" panose="02010503040101060103" pitchFamily="50" charset="0"/>
                <a:ea typeface="+mn-ea"/>
                <a:cs typeface="Segoe UI" panose="020B0502040204020203" pitchFamily="34" charset="0"/>
              </a:rPr>
              <a:t>I may save money through sharing. But is it safe?</a:t>
            </a:r>
          </a:p>
        </p:txBody>
      </p:sp>
      <p:sp>
        <p:nvSpPr>
          <p:cNvPr id="35" name="TextBox 34">
            <a:extLst>
              <a:ext uri="{FF2B5EF4-FFF2-40B4-BE49-F238E27FC236}">
                <a16:creationId xmlns:a16="http://schemas.microsoft.com/office/drawing/2014/main" id="{7A2CF093-CB98-404C-8E8F-F1225F9672B3}"/>
              </a:ext>
            </a:extLst>
          </p:cNvPr>
          <p:cNvSpPr txBox="1"/>
          <p:nvPr/>
        </p:nvSpPr>
        <p:spPr>
          <a:xfrm rot="18168099">
            <a:off x="8159291" y="1289748"/>
            <a:ext cx="189257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000" b="0" i="0" u="none" strike="noStrike" kern="1200" cap="none" spc="0" normalizeH="0" baseline="0" noProof="0" dirty="0">
                <a:ln>
                  <a:noFill/>
                </a:ln>
                <a:solidFill>
                  <a:prstClr val="black">
                    <a:lumMod val="50000"/>
                    <a:lumOff val="50000"/>
                  </a:prstClr>
                </a:solidFill>
                <a:effectLst/>
                <a:uLnTx/>
                <a:uFillTx/>
                <a:latin typeface="Ogilvy Sans" panose="02010503040101060103" pitchFamily="50" charset="0"/>
                <a:ea typeface="+mn-ea"/>
                <a:cs typeface="Segoe UI" panose="020B0502040204020203" pitchFamily="34" charset="0"/>
              </a:rPr>
              <a:t>I will give subscription a shot. Let me see how it goes.</a:t>
            </a:r>
          </a:p>
        </p:txBody>
      </p:sp>
      <p:sp>
        <p:nvSpPr>
          <p:cNvPr id="36" name="TextBox 35">
            <a:extLst>
              <a:ext uri="{FF2B5EF4-FFF2-40B4-BE49-F238E27FC236}">
                <a16:creationId xmlns:a16="http://schemas.microsoft.com/office/drawing/2014/main" id="{C2131043-99E1-46C0-9F7C-503ACE78B1D0}"/>
              </a:ext>
            </a:extLst>
          </p:cNvPr>
          <p:cNvSpPr txBox="1"/>
          <p:nvPr/>
        </p:nvSpPr>
        <p:spPr>
          <a:xfrm rot="18168099">
            <a:off x="8879792" y="1406700"/>
            <a:ext cx="1892578"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000" b="0" i="0" u="none" strike="noStrike" kern="1200" cap="none" spc="0" normalizeH="0" baseline="0" noProof="0" dirty="0">
                <a:ln>
                  <a:noFill/>
                </a:ln>
                <a:solidFill>
                  <a:prstClr val="black">
                    <a:lumMod val="50000"/>
                    <a:lumOff val="50000"/>
                  </a:prstClr>
                </a:solidFill>
                <a:effectLst/>
                <a:uLnTx/>
                <a:uFillTx/>
                <a:latin typeface="Ogilvy Sans" panose="02010503040101060103" pitchFamily="50" charset="0"/>
                <a:ea typeface="+mn-ea"/>
                <a:cs typeface="Segoe UI" panose="020B0502040204020203" pitchFamily="34" charset="0"/>
              </a:rPr>
              <a:t>How do I share if I want to?</a:t>
            </a:r>
          </a:p>
        </p:txBody>
      </p:sp>
      <p:sp>
        <p:nvSpPr>
          <p:cNvPr id="37" name="TextBox 36">
            <a:extLst>
              <a:ext uri="{FF2B5EF4-FFF2-40B4-BE49-F238E27FC236}">
                <a16:creationId xmlns:a16="http://schemas.microsoft.com/office/drawing/2014/main" id="{05B6113C-705B-47D9-98C8-E7BA864D5BAD}"/>
              </a:ext>
            </a:extLst>
          </p:cNvPr>
          <p:cNvSpPr txBox="1"/>
          <p:nvPr/>
        </p:nvSpPr>
        <p:spPr>
          <a:xfrm rot="18168099">
            <a:off x="9620266" y="1309220"/>
            <a:ext cx="189257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000" b="0" i="0" u="none" strike="noStrike" kern="1200" cap="none" spc="0" normalizeH="0" baseline="0" noProof="0" dirty="0">
                <a:ln>
                  <a:noFill/>
                </a:ln>
                <a:solidFill>
                  <a:prstClr val="black">
                    <a:lumMod val="50000"/>
                    <a:lumOff val="50000"/>
                  </a:prstClr>
                </a:solidFill>
                <a:effectLst/>
                <a:uLnTx/>
                <a:uFillTx/>
                <a:latin typeface="Ogilvy Sans" panose="02010503040101060103" pitchFamily="50" charset="0"/>
                <a:ea typeface="+mn-ea"/>
                <a:cs typeface="Segoe UI" panose="020B0502040204020203" pitchFamily="34" charset="0"/>
              </a:rPr>
              <a:t>Subscription is a new cool thing. Why own a car?</a:t>
            </a:r>
          </a:p>
        </p:txBody>
      </p:sp>
      <p:sp>
        <p:nvSpPr>
          <p:cNvPr id="38" name="TextBox 37">
            <a:extLst>
              <a:ext uri="{FF2B5EF4-FFF2-40B4-BE49-F238E27FC236}">
                <a16:creationId xmlns:a16="http://schemas.microsoft.com/office/drawing/2014/main" id="{A62F6AAD-D29B-45EC-BA53-DD0E4B8B7410}"/>
              </a:ext>
            </a:extLst>
          </p:cNvPr>
          <p:cNvSpPr txBox="1"/>
          <p:nvPr/>
        </p:nvSpPr>
        <p:spPr>
          <a:xfrm rot="18168099">
            <a:off x="10324452" y="1306532"/>
            <a:ext cx="189257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000" b="0" i="0" u="none" strike="noStrike" kern="1200" cap="none" spc="0" normalizeH="0" baseline="0" noProof="0" dirty="0">
                <a:ln>
                  <a:noFill/>
                </a:ln>
                <a:solidFill>
                  <a:prstClr val="black">
                    <a:lumMod val="50000"/>
                    <a:lumOff val="50000"/>
                  </a:prstClr>
                </a:solidFill>
                <a:effectLst/>
                <a:uLnTx/>
                <a:uFillTx/>
                <a:latin typeface="Ogilvy Sans" panose="02010503040101060103" pitchFamily="50" charset="0"/>
                <a:ea typeface="+mn-ea"/>
                <a:cs typeface="Segoe UI" panose="020B0502040204020203" pitchFamily="34" charset="0"/>
              </a:rPr>
              <a:t>I have friends who think buying a car is the only option.</a:t>
            </a:r>
          </a:p>
        </p:txBody>
      </p:sp>
      <p:sp>
        <p:nvSpPr>
          <p:cNvPr id="39" name="TextBox 38">
            <a:extLst>
              <a:ext uri="{FF2B5EF4-FFF2-40B4-BE49-F238E27FC236}">
                <a16:creationId xmlns:a16="http://schemas.microsoft.com/office/drawing/2014/main" id="{F03DB309-1CC3-4032-949A-BFC2F369DC09}"/>
              </a:ext>
            </a:extLst>
          </p:cNvPr>
          <p:cNvSpPr txBox="1"/>
          <p:nvPr/>
        </p:nvSpPr>
        <p:spPr>
          <a:xfrm>
            <a:off x="10132" y="3247112"/>
            <a:ext cx="109817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prstClr val="black"/>
                </a:solidFill>
                <a:effectLst/>
                <a:uLnTx/>
                <a:uFillTx/>
                <a:latin typeface="Ogilvy Sans" panose="02010503040101060103" pitchFamily="50" charset="0"/>
                <a:ea typeface="+mn-ea"/>
                <a:cs typeface="Segoe UI" panose="020B0502040204020203" pitchFamily="34" charset="0"/>
              </a:rPr>
              <a:t>Customer actions</a:t>
            </a:r>
          </a:p>
        </p:txBody>
      </p:sp>
      <p:cxnSp>
        <p:nvCxnSpPr>
          <p:cNvPr id="42" name="Straight Connector 41">
            <a:extLst>
              <a:ext uri="{FF2B5EF4-FFF2-40B4-BE49-F238E27FC236}">
                <a16:creationId xmlns:a16="http://schemas.microsoft.com/office/drawing/2014/main" id="{091F5B3D-C835-4870-B3E4-BC7C23241E39}"/>
              </a:ext>
            </a:extLst>
          </p:cNvPr>
          <p:cNvCxnSpPr>
            <a:cxnSpLocks/>
          </p:cNvCxnSpPr>
          <p:nvPr/>
        </p:nvCxnSpPr>
        <p:spPr>
          <a:xfrm>
            <a:off x="1167619" y="4647597"/>
            <a:ext cx="10679068"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84" name="Group 83">
            <a:extLst>
              <a:ext uri="{FF2B5EF4-FFF2-40B4-BE49-F238E27FC236}">
                <a16:creationId xmlns:a16="http://schemas.microsoft.com/office/drawing/2014/main" id="{81877F3E-67FB-4DFA-9C2C-6D9A89B8E9C9}"/>
              </a:ext>
            </a:extLst>
          </p:cNvPr>
          <p:cNvGrpSpPr/>
          <p:nvPr/>
        </p:nvGrpSpPr>
        <p:grpSpPr>
          <a:xfrm>
            <a:off x="501948" y="2521354"/>
            <a:ext cx="11344739" cy="2046394"/>
            <a:chOff x="501948" y="2521354"/>
            <a:chExt cx="11344739" cy="2046394"/>
          </a:xfrm>
        </p:grpSpPr>
        <p:cxnSp>
          <p:nvCxnSpPr>
            <p:cNvPr id="41" name="Straight Connector 40">
              <a:extLst>
                <a:ext uri="{FF2B5EF4-FFF2-40B4-BE49-F238E27FC236}">
                  <a16:creationId xmlns:a16="http://schemas.microsoft.com/office/drawing/2014/main" id="{A8A3CD04-CD34-4D2B-8438-D7E19C7BC31C}"/>
                </a:ext>
              </a:extLst>
            </p:cNvPr>
            <p:cNvCxnSpPr>
              <a:cxnSpLocks/>
            </p:cNvCxnSpPr>
            <p:nvPr/>
          </p:nvCxnSpPr>
          <p:spPr>
            <a:xfrm>
              <a:off x="1167619" y="3510460"/>
              <a:ext cx="10679068"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3" name="Oval 42">
              <a:extLst>
                <a:ext uri="{FF2B5EF4-FFF2-40B4-BE49-F238E27FC236}">
                  <a16:creationId xmlns:a16="http://schemas.microsoft.com/office/drawing/2014/main" id="{DB9BC702-B1AC-4F7C-9AFB-B84F65740669}"/>
                </a:ext>
              </a:extLst>
            </p:cNvPr>
            <p:cNvSpPr/>
            <p:nvPr/>
          </p:nvSpPr>
          <p:spPr>
            <a:xfrm>
              <a:off x="1153713" y="3514184"/>
              <a:ext cx="104609" cy="10460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TextBox 43">
              <a:extLst>
                <a:ext uri="{FF2B5EF4-FFF2-40B4-BE49-F238E27FC236}">
                  <a16:creationId xmlns:a16="http://schemas.microsoft.com/office/drawing/2014/main" id="{E0513768-0F83-4B1B-A004-F845B3090560}"/>
                </a:ext>
              </a:extLst>
            </p:cNvPr>
            <p:cNvSpPr txBox="1"/>
            <p:nvPr/>
          </p:nvSpPr>
          <p:spPr>
            <a:xfrm>
              <a:off x="952113" y="3606318"/>
              <a:ext cx="69907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800" b="0" i="0" u="none" strike="noStrike" kern="1200" cap="none" spc="0" normalizeH="0" baseline="0" noProof="0" dirty="0">
                  <a:ln>
                    <a:noFill/>
                  </a:ln>
                  <a:solidFill>
                    <a:prstClr val="black">
                      <a:lumMod val="65000"/>
                      <a:lumOff val="35000"/>
                    </a:prstClr>
                  </a:solidFill>
                  <a:effectLst/>
                  <a:uLnTx/>
                  <a:uFillTx/>
                  <a:latin typeface="Ogilvy Sans" panose="02010503040101060103" pitchFamily="50" charset="0"/>
                  <a:ea typeface="+mn-ea"/>
                  <a:cs typeface="Segoe UI" panose="020B0502040204020203" pitchFamily="34" charset="0"/>
                </a:rPr>
                <a:t>Journey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800" b="0" i="0" u="none" strike="noStrike" kern="1200" cap="none" spc="0" normalizeH="0" baseline="0" noProof="0" dirty="0">
                  <a:ln>
                    <a:noFill/>
                  </a:ln>
                  <a:solidFill>
                    <a:prstClr val="black">
                      <a:lumMod val="65000"/>
                      <a:lumOff val="35000"/>
                    </a:prstClr>
                  </a:solidFill>
                  <a:effectLst/>
                  <a:uLnTx/>
                  <a:uFillTx/>
                  <a:latin typeface="Ogilvy Sans" panose="02010503040101060103" pitchFamily="50" charset="0"/>
                  <a:ea typeface="+mn-ea"/>
                  <a:cs typeface="Segoe UI" panose="020B0502040204020203" pitchFamily="34" charset="0"/>
                </a:rPr>
                <a:t>starts</a:t>
              </a:r>
            </a:p>
          </p:txBody>
        </p:sp>
        <p:sp>
          <p:nvSpPr>
            <p:cNvPr id="45" name="Oval 44">
              <a:extLst>
                <a:ext uri="{FF2B5EF4-FFF2-40B4-BE49-F238E27FC236}">
                  <a16:creationId xmlns:a16="http://schemas.microsoft.com/office/drawing/2014/main" id="{0AE957D1-E168-479E-AAFD-5CC960C9DBC9}"/>
                </a:ext>
              </a:extLst>
            </p:cNvPr>
            <p:cNvSpPr/>
            <p:nvPr/>
          </p:nvSpPr>
          <p:spPr>
            <a:xfrm>
              <a:off x="1476238" y="2947224"/>
              <a:ext cx="104609" cy="10460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TextBox 47">
              <a:extLst>
                <a:ext uri="{FF2B5EF4-FFF2-40B4-BE49-F238E27FC236}">
                  <a16:creationId xmlns:a16="http://schemas.microsoft.com/office/drawing/2014/main" id="{29DD0D06-273A-4212-B273-A8A77ACAEDCE}"/>
                </a:ext>
              </a:extLst>
            </p:cNvPr>
            <p:cNvSpPr txBox="1"/>
            <p:nvPr/>
          </p:nvSpPr>
          <p:spPr>
            <a:xfrm>
              <a:off x="501948" y="2817035"/>
              <a:ext cx="956014"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IN" sz="800" b="0" i="0" u="none" strike="noStrike" kern="1200" cap="none" spc="0" normalizeH="0" baseline="0" noProof="0" dirty="0">
                  <a:ln>
                    <a:noFill/>
                  </a:ln>
                  <a:solidFill>
                    <a:prstClr val="black">
                      <a:lumMod val="65000"/>
                      <a:lumOff val="35000"/>
                    </a:prstClr>
                  </a:solidFill>
                  <a:effectLst/>
                  <a:uLnTx/>
                  <a:uFillTx/>
                  <a:latin typeface="Ogilvy Sans" panose="02010503040101060103" pitchFamily="50" charset="0"/>
                  <a:ea typeface="+mn-ea"/>
                  <a:cs typeface="Segoe UI" panose="020B0502040204020203" pitchFamily="34" charset="0"/>
                </a:rPr>
                <a:t>Online search for the latest models</a:t>
              </a:r>
            </a:p>
          </p:txBody>
        </p:sp>
        <p:sp>
          <p:nvSpPr>
            <p:cNvPr id="49" name="Oval 48">
              <a:extLst>
                <a:ext uri="{FF2B5EF4-FFF2-40B4-BE49-F238E27FC236}">
                  <a16:creationId xmlns:a16="http://schemas.microsoft.com/office/drawing/2014/main" id="{B222D82A-58FD-4112-8380-D7BC5D81243D}"/>
                </a:ext>
              </a:extLst>
            </p:cNvPr>
            <p:cNvSpPr/>
            <p:nvPr/>
          </p:nvSpPr>
          <p:spPr>
            <a:xfrm>
              <a:off x="1966263" y="2812215"/>
              <a:ext cx="104609" cy="10460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TextBox 49">
              <a:extLst>
                <a:ext uri="{FF2B5EF4-FFF2-40B4-BE49-F238E27FC236}">
                  <a16:creationId xmlns:a16="http://schemas.microsoft.com/office/drawing/2014/main" id="{8B9F5935-57A3-4771-99E0-C369397A3D2B}"/>
                </a:ext>
              </a:extLst>
            </p:cNvPr>
            <p:cNvSpPr txBox="1"/>
            <p:nvPr/>
          </p:nvSpPr>
          <p:spPr>
            <a:xfrm>
              <a:off x="1009929" y="2521354"/>
              <a:ext cx="114084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IN" sz="800" b="0" i="0" u="none" strike="noStrike" kern="1200" cap="none" spc="0" normalizeH="0" baseline="0" noProof="0" dirty="0">
                  <a:ln>
                    <a:noFill/>
                  </a:ln>
                  <a:solidFill>
                    <a:prstClr val="black">
                      <a:lumMod val="65000"/>
                      <a:lumOff val="35000"/>
                    </a:prstClr>
                  </a:solidFill>
                  <a:effectLst/>
                  <a:uLnTx/>
                  <a:uFillTx/>
                  <a:latin typeface="Ogilvy Sans" panose="02010503040101060103" pitchFamily="50" charset="0"/>
                  <a:ea typeface="+mn-ea"/>
                  <a:cs typeface="Segoe UI" panose="020B0502040204020203" pitchFamily="34" charset="0"/>
                </a:rPr>
                <a:t>Check out specs like mileage, power</a:t>
              </a:r>
            </a:p>
          </p:txBody>
        </p:sp>
        <p:sp>
          <p:nvSpPr>
            <p:cNvPr id="51" name="Oval 50">
              <a:extLst>
                <a:ext uri="{FF2B5EF4-FFF2-40B4-BE49-F238E27FC236}">
                  <a16:creationId xmlns:a16="http://schemas.microsoft.com/office/drawing/2014/main" id="{51A74C8B-011D-4CAA-8DB4-C434848B69CC}"/>
                </a:ext>
              </a:extLst>
            </p:cNvPr>
            <p:cNvSpPr/>
            <p:nvPr/>
          </p:nvSpPr>
          <p:spPr>
            <a:xfrm>
              <a:off x="2418748" y="2721657"/>
              <a:ext cx="104609" cy="10460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TextBox 51">
              <a:extLst>
                <a:ext uri="{FF2B5EF4-FFF2-40B4-BE49-F238E27FC236}">
                  <a16:creationId xmlns:a16="http://schemas.microsoft.com/office/drawing/2014/main" id="{7AFFEFE9-2007-4819-8ACA-25509C47DF69}"/>
                </a:ext>
              </a:extLst>
            </p:cNvPr>
            <p:cNvSpPr txBox="1"/>
            <p:nvPr/>
          </p:nvSpPr>
          <p:spPr>
            <a:xfrm>
              <a:off x="1981662" y="2842582"/>
              <a:ext cx="9560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800" b="0" i="0" u="none" strike="noStrike" kern="1200" cap="none" spc="0" normalizeH="0" baseline="0" noProof="0" dirty="0">
                  <a:ln>
                    <a:noFill/>
                  </a:ln>
                  <a:solidFill>
                    <a:prstClr val="black">
                      <a:lumMod val="65000"/>
                      <a:lumOff val="35000"/>
                    </a:prstClr>
                  </a:solidFill>
                  <a:effectLst/>
                  <a:uLnTx/>
                  <a:uFillTx/>
                  <a:latin typeface="Ogilvy Sans" panose="02010503040101060103" pitchFamily="50" charset="0"/>
                  <a:ea typeface="+mn-ea"/>
                  <a:cs typeface="Segoe UI" panose="020B0502040204020203" pitchFamily="34" charset="0"/>
                </a:rPr>
                <a:t>Driving classes, refresher courses </a:t>
              </a:r>
            </a:p>
          </p:txBody>
        </p:sp>
        <p:sp>
          <p:nvSpPr>
            <p:cNvPr id="53" name="Oval 52">
              <a:extLst>
                <a:ext uri="{FF2B5EF4-FFF2-40B4-BE49-F238E27FC236}">
                  <a16:creationId xmlns:a16="http://schemas.microsoft.com/office/drawing/2014/main" id="{E946F4C8-11A5-4C47-962A-4DD44A733A79}"/>
                </a:ext>
              </a:extLst>
            </p:cNvPr>
            <p:cNvSpPr/>
            <p:nvPr/>
          </p:nvSpPr>
          <p:spPr>
            <a:xfrm>
              <a:off x="3085853" y="3729977"/>
              <a:ext cx="104609" cy="10460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TextBox 53">
              <a:extLst>
                <a:ext uri="{FF2B5EF4-FFF2-40B4-BE49-F238E27FC236}">
                  <a16:creationId xmlns:a16="http://schemas.microsoft.com/office/drawing/2014/main" id="{4E8E901E-F0D8-4252-9912-E8DE0C844AA7}"/>
                </a:ext>
              </a:extLst>
            </p:cNvPr>
            <p:cNvSpPr txBox="1"/>
            <p:nvPr/>
          </p:nvSpPr>
          <p:spPr>
            <a:xfrm>
              <a:off x="2607845" y="3850298"/>
              <a:ext cx="1060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800" b="0" i="0" u="none" strike="noStrike" kern="1200" cap="none" spc="0" normalizeH="0" baseline="0" noProof="0" dirty="0">
                  <a:ln>
                    <a:noFill/>
                  </a:ln>
                  <a:solidFill>
                    <a:prstClr val="black">
                      <a:lumMod val="65000"/>
                      <a:lumOff val="35000"/>
                    </a:prstClr>
                  </a:solidFill>
                  <a:effectLst/>
                  <a:uLnTx/>
                  <a:uFillTx/>
                  <a:latin typeface="Ogilvy Sans" panose="02010503040101060103" pitchFamily="50" charset="0"/>
                  <a:ea typeface="+mn-ea"/>
                  <a:cs typeface="Segoe UI" panose="020B0502040204020203" pitchFamily="34" charset="0"/>
                </a:rPr>
                <a:t>Look at pre-owned car websites</a:t>
              </a:r>
            </a:p>
          </p:txBody>
        </p:sp>
        <p:sp>
          <p:nvSpPr>
            <p:cNvPr id="55" name="Oval 54">
              <a:extLst>
                <a:ext uri="{FF2B5EF4-FFF2-40B4-BE49-F238E27FC236}">
                  <a16:creationId xmlns:a16="http://schemas.microsoft.com/office/drawing/2014/main" id="{380537F2-4E07-49F4-B370-16F0F9983E12}"/>
                </a:ext>
              </a:extLst>
            </p:cNvPr>
            <p:cNvSpPr/>
            <p:nvPr/>
          </p:nvSpPr>
          <p:spPr>
            <a:xfrm>
              <a:off x="3821452" y="4108873"/>
              <a:ext cx="104609" cy="10460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TextBox 55">
              <a:extLst>
                <a:ext uri="{FF2B5EF4-FFF2-40B4-BE49-F238E27FC236}">
                  <a16:creationId xmlns:a16="http://schemas.microsoft.com/office/drawing/2014/main" id="{DE27111B-91B0-4870-879C-0B0C137A02C7}"/>
                </a:ext>
              </a:extLst>
            </p:cNvPr>
            <p:cNvSpPr txBox="1"/>
            <p:nvPr/>
          </p:nvSpPr>
          <p:spPr>
            <a:xfrm>
              <a:off x="3343444" y="4229194"/>
              <a:ext cx="1060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800" b="0" i="0" u="none" strike="noStrike" kern="1200" cap="none" spc="0" normalizeH="0" baseline="0" noProof="0" dirty="0">
                  <a:ln>
                    <a:noFill/>
                  </a:ln>
                  <a:solidFill>
                    <a:prstClr val="black">
                      <a:lumMod val="65000"/>
                      <a:lumOff val="35000"/>
                    </a:prstClr>
                  </a:solidFill>
                  <a:effectLst/>
                  <a:uLnTx/>
                  <a:uFillTx/>
                  <a:latin typeface="Ogilvy Sans" panose="02010503040101060103" pitchFamily="50" charset="0"/>
                  <a:ea typeface="+mn-ea"/>
                  <a:cs typeface="Segoe UI" panose="020B0502040204020203" pitchFamily="34" charset="0"/>
                </a:rPr>
                <a:t>Test drive a preferred model</a:t>
              </a:r>
            </a:p>
          </p:txBody>
        </p:sp>
        <p:sp>
          <p:nvSpPr>
            <p:cNvPr id="57" name="Oval 56">
              <a:extLst>
                <a:ext uri="{FF2B5EF4-FFF2-40B4-BE49-F238E27FC236}">
                  <a16:creationId xmlns:a16="http://schemas.microsoft.com/office/drawing/2014/main" id="{CAD2777D-2532-41DF-AB5B-73505C3AE7EB}"/>
                </a:ext>
              </a:extLst>
            </p:cNvPr>
            <p:cNvSpPr/>
            <p:nvPr/>
          </p:nvSpPr>
          <p:spPr>
            <a:xfrm>
              <a:off x="4461767" y="2740881"/>
              <a:ext cx="104609" cy="10460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TextBox 57">
              <a:extLst>
                <a:ext uri="{FF2B5EF4-FFF2-40B4-BE49-F238E27FC236}">
                  <a16:creationId xmlns:a16="http://schemas.microsoft.com/office/drawing/2014/main" id="{07E08FB8-6389-4F80-A1F8-3DD0D991D3F2}"/>
                </a:ext>
              </a:extLst>
            </p:cNvPr>
            <p:cNvSpPr txBox="1"/>
            <p:nvPr/>
          </p:nvSpPr>
          <p:spPr>
            <a:xfrm>
              <a:off x="3983759" y="2861202"/>
              <a:ext cx="106062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800" b="0" i="0" u="none" strike="noStrike" kern="1200" cap="none" spc="0" normalizeH="0" baseline="0" noProof="0" dirty="0">
                  <a:ln>
                    <a:noFill/>
                  </a:ln>
                  <a:solidFill>
                    <a:prstClr val="black">
                      <a:lumMod val="65000"/>
                      <a:lumOff val="35000"/>
                    </a:prstClr>
                  </a:solidFill>
                  <a:effectLst/>
                  <a:uLnTx/>
                  <a:uFillTx/>
                  <a:latin typeface="Ogilvy Sans" panose="02010503040101060103" pitchFamily="50" charset="0"/>
                  <a:ea typeface="+mn-ea"/>
                  <a:cs typeface="Segoe UI" panose="020B0502040204020203" pitchFamily="34" charset="0"/>
                </a:rPr>
                <a:t>Online search for subscription, reviews</a:t>
              </a:r>
            </a:p>
          </p:txBody>
        </p:sp>
        <p:sp>
          <p:nvSpPr>
            <p:cNvPr id="59" name="Oval 58">
              <a:extLst>
                <a:ext uri="{FF2B5EF4-FFF2-40B4-BE49-F238E27FC236}">
                  <a16:creationId xmlns:a16="http://schemas.microsoft.com/office/drawing/2014/main" id="{205465B3-4F16-46D0-9CF9-120A85EDA5CB}"/>
                </a:ext>
              </a:extLst>
            </p:cNvPr>
            <p:cNvSpPr/>
            <p:nvPr/>
          </p:nvSpPr>
          <p:spPr>
            <a:xfrm>
              <a:off x="5341230" y="3766769"/>
              <a:ext cx="104609" cy="10460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TextBox 59">
              <a:extLst>
                <a:ext uri="{FF2B5EF4-FFF2-40B4-BE49-F238E27FC236}">
                  <a16:creationId xmlns:a16="http://schemas.microsoft.com/office/drawing/2014/main" id="{8EC69974-66F4-4963-B1DA-8E40399CE4DD}"/>
                </a:ext>
              </a:extLst>
            </p:cNvPr>
            <p:cNvSpPr txBox="1"/>
            <p:nvPr/>
          </p:nvSpPr>
          <p:spPr>
            <a:xfrm>
              <a:off x="4863222" y="3887090"/>
              <a:ext cx="106062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800" b="0" i="0" u="none" strike="noStrike" kern="1200" cap="none" spc="0" normalizeH="0" baseline="0" noProof="0" dirty="0">
                  <a:ln>
                    <a:noFill/>
                  </a:ln>
                  <a:solidFill>
                    <a:prstClr val="black">
                      <a:lumMod val="65000"/>
                      <a:lumOff val="35000"/>
                    </a:prstClr>
                  </a:solidFill>
                  <a:effectLst/>
                  <a:uLnTx/>
                  <a:uFillTx/>
                  <a:latin typeface="Ogilvy Sans" panose="02010503040101060103" pitchFamily="50" charset="0"/>
                  <a:ea typeface="+mn-ea"/>
                  <a:cs typeface="Segoe UI" panose="020B0502040204020203" pitchFamily="34" charset="0"/>
                </a:rPr>
                <a:t>EMI calculation online, talk to the bank for loan</a:t>
              </a:r>
            </a:p>
          </p:txBody>
        </p:sp>
        <p:sp>
          <p:nvSpPr>
            <p:cNvPr id="61" name="Oval 60">
              <a:extLst>
                <a:ext uri="{FF2B5EF4-FFF2-40B4-BE49-F238E27FC236}">
                  <a16:creationId xmlns:a16="http://schemas.microsoft.com/office/drawing/2014/main" id="{5436B288-0379-4C12-BCFB-3D505BC3FC2F}"/>
                </a:ext>
              </a:extLst>
            </p:cNvPr>
            <p:cNvSpPr/>
            <p:nvPr/>
          </p:nvSpPr>
          <p:spPr>
            <a:xfrm>
              <a:off x="6129173" y="3889832"/>
              <a:ext cx="104609" cy="10460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2" name="TextBox 61">
              <a:extLst>
                <a:ext uri="{FF2B5EF4-FFF2-40B4-BE49-F238E27FC236}">
                  <a16:creationId xmlns:a16="http://schemas.microsoft.com/office/drawing/2014/main" id="{D77E87EB-7260-4BB4-AE9B-F61A7A959A04}"/>
                </a:ext>
              </a:extLst>
            </p:cNvPr>
            <p:cNvSpPr txBox="1"/>
            <p:nvPr/>
          </p:nvSpPr>
          <p:spPr>
            <a:xfrm>
              <a:off x="5651165" y="4010153"/>
              <a:ext cx="106062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800" b="0" i="0" u="none" strike="noStrike" kern="1200" cap="none" spc="0" normalizeH="0" baseline="0" noProof="0" dirty="0">
                  <a:ln>
                    <a:noFill/>
                  </a:ln>
                  <a:solidFill>
                    <a:prstClr val="black">
                      <a:lumMod val="65000"/>
                      <a:lumOff val="35000"/>
                    </a:prstClr>
                  </a:solidFill>
                  <a:effectLst/>
                  <a:uLnTx/>
                  <a:uFillTx/>
                  <a:latin typeface="Ogilvy Sans" panose="02010503040101060103" pitchFamily="50" charset="0"/>
                  <a:ea typeface="+mn-ea"/>
                  <a:cs typeface="Segoe UI" panose="020B0502040204020203" pitchFamily="34" charset="0"/>
                </a:rPr>
                <a:t>Visit second hand outlets like True Value</a:t>
              </a:r>
            </a:p>
          </p:txBody>
        </p:sp>
        <p:sp>
          <p:nvSpPr>
            <p:cNvPr id="63" name="Oval 62">
              <a:extLst>
                <a:ext uri="{FF2B5EF4-FFF2-40B4-BE49-F238E27FC236}">
                  <a16:creationId xmlns:a16="http://schemas.microsoft.com/office/drawing/2014/main" id="{6DCE4F79-307C-4C1F-93E8-D4926E73A8B2}"/>
                </a:ext>
              </a:extLst>
            </p:cNvPr>
            <p:cNvSpPr/>
            <p:nvPr/>
          </p:nvSpPr>
          <p:spPr>
            <a:xfrm>
              <a:off x="6811236" y="2748811"/>
              <a:ext cx="104609" cy="10460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TextBox 63">
              <a:extLst>
                <a:ext uri="{FF2B5EF4-FFF2-40B4-BE49-F238E27FC236}">
                  <a16:creationId xmlns:a16="http://schemas.microsoft.com/office/drawing/2014/main" id="{A999244A-B1EF-4A07-9AF0-CDAA63207B35}"/>
                </a:ext>
              </a:extLst>
            </p:cNvPr>
            <p:cNvSpPr txBox="1"/>
            <p:nvPr/>
          </p:nvSpPr>
          <p:spPr>
            <a:xfrm>
              <a:off x="6333228" y="2869132"/>
              <a:ext cx="106062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800" b="0" i="0" u="none" strike="noStrike" kern="1200" cap="none" spc="0" normalizeH="0" baseline="0" noProof="0" dirty="0">
                  <a:ln>
                    <a:noFill/>
                  </a:ln>
                  <a:solidFill>
                    <a:prstClr val="black">
                      <a:lumMod val="65000"/>
                      <a:lumOff val="35000"/>
                    </a:prstClr>
                  </a:solidFill>
                  <a:effectLst/>
                  <a:uLnTx/>
                  <a:uFillTx/>
                  <a:latin typeface="Ogilvy Sans" panose="02010503040101060103" pitchFamily="50" charset="0"/>
                  <a:ea typeface="+mn-ea"/>
                  <a:cs typeface="Segoe UI" panose="020B0502040204020203" pitchFamily="34" charset="0"/>
                </a:rPr>
                <a:t>Visit the </a:t>
              </a:r>
              <a:r>
                <a:rPr lang="en-IN" sz="800" dirty="0">
                  <a:solidFill>
                    <a:prstClr val="black">
                      <a:lumMod val="65000"/>
                      <a:lumOff val="35000"/>
                    </a:prstClr>
                  </a:solidFill>
                  <a:latin typeface="Ogilvy Sans" panose="02010503040101060103" pitchFamily="50" charset="0"/>
                  <a:cs typeface="Segoe UI" panose="020B0502040204020203" pitchFamily="34" charset="0"/>
                </a:rPr>
                <a:t>XXX</a:t>
              </a:r>
              <a:r>
                <a:rPr kumimoji="0" lang="en-IN" sz="800" b="0" i="0" u="none" strike="noStrike" kern="1200" cap="none" spc="0" normalizeH="0" baseline="0" noProof="0" dirty="0">
                  <a:ln>
                    <a:noFill/>
                  </a:ln>
                  <a:solidFill>
                    <a:prstClr val="black">
                      <a:lumMod val="65000"/>
                      <a:lumOff val="35000"/>
                    </a:prstClr>
                  </a:solidFill>
                  <a:effectLst/>
                  <a:uLnTx/>
                  <a:uFillTx/>
                  <a:latin typeface="Ogilvy Sans" panose="02010503040101060103" pitchFamily="50" charset="0"/>
                  <a:ea typeface="+mn-ea"/>
                  <a:cs typeface="Segoe UI" panose="020B0502040204020203" pitchFamily="34" charset="0"/>
                </a:rPr>
                <a:t> website, download the app</a:t>
              </a:r>
            </a:p>
          </p:txBody>
        </p:sp>
        <p:sp>
          <p:nvSpPr>
            <p:cNvPr id="65" name="Oval 64">
              <a:extLst>
                <a:ext uri="{FF2B5EF4-FFF2-40B4-BE49-F238E27FC236}">
                  <a16:creationId xmlns:a16="http://schemas.microsoft.com/office/drawing/2014/main" id="{CC0BD192-455B-46B2-82AF-11B5A55B1EF1}"/>
                </a:ext>
              </a:extLst>
            </p:cNvPr>
            <p:cNvSpPr/>
            <p:nvPr/>
          </p:nvSpPr>
          <p:spPr>
            <a:xfrm>
              <a:off x="7441155" y="3886408"/>
              <a:ext cx="104609" cy="10460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6" name="TextBox 65">
              <a:extLst>
                <a:ext uri="{FF2B5EF4-FFF2-40B4-BE49-F238E27FC236}">
                  <a16:creationId xmlns:a16="http://schemas.microsoft.com/office/drawing/2014/main" id="{5AE6B75A-503C-47E9-B33E-240EB57BB5E1}"/>
                </a:ext>
              </a:extLst>
            </p:cNvPr>
            <p:cNvSpPr txBox="1"/>
            <p:nvPr/>
          </p:nvSpPr>
          <p:spPr>
            <a:xfrm>
              <a:off x="6963147" y="4006729"/>
              <a:ext cx="106062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800" b="0" i="0" u="none" strike="noStrike" kern="1200" cap="none" spc="0" normalizeH="0" baseline="0" noProof="0" dirty="0">
                  <a:ln>
                    <a:noFill/>
                  </a:ln>
                  <a:solidFill>
                    <a:prstClr val="black">
                      <a:lumMod val="65000"/>
                      <a:lumOff val="35000"/>
                    </a:prstClr>
                  </a:solidFill>
                  <a:effectLst/>
                  <a:uLnTx/>
                  <a:uFillTx/>
                  <a:latin typeface="Ogilvy Sans" panose="02010503040101060103" pitchFamily="50" charset="0"/>
                  <a:ea typeface="+mn-ea"/>
                  <a:cs typeface="Segoe UI" panose="020B0502040204020203" pitchFamily="34" charset="0"/>
                </a:rPr>
                <a:t>Comparing subscription charges with EMI</a:t>
              </a:r>
            </a:p>
          </p:txBody>
        </p:sp>
        <p:sp>
          <p:nvSpPr>
            <p:cNvPr id="67" name="Oval 66">
              <a:extLst>
                <a:ext uri="{FF2B5EF4-FFF2-40B4-BE49-F238E27FC236}">
                  <a16:creationId xmlns:a16="http://schemas.microsoft.com/office/drawing/2014/main" id="{CCB944DF-DAC6-4ECE-BCF7-6AC6BB86605C}"/>
                </a:ext>
              </a:extLst>
            </p:cNvPr>
            <p:cNvSpPr/>
            <p:nvPr/>
          </p:nvSpPr>
          <p:spPr>
            <a:xfrm>
              <a:off x="8072723" y="3661179"/>
              <a:ext cx="104609" cy="10460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TextBox 67">
              <a:extLst>
                <a:ext uri="{FF2B5EF4-FFF2-40B4-BE49-F238E27FC236}">
                  <a16:creationId xmlns:a16="http://schemas.microsoft.com/office/drawing/2014/main" id="{8EBF5083-EC67-43D5-9A8B-28A36B82BE33}"/>
                </a:ext>
              </a:extLst>
            </p:cNvPr>
            <p:cNvSpPr txBox="1"/>
            <p:nvPr/>
          </p:nvSpPr>
          <p:spPr>
            <a:xfrm>
              <a:off x="7679122" y="3781500"/>
              <a:ext cx="1060623" cy="21544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800" b="0" i="0" u="none" strike="noStrike" kern="1200" cap="none" spc="0" normalizeH="0" baseline="0" noProof="0" dirty="0">
                  <a:ln>
                    <a:noFill/>
                  </a:ln>
                  <a:solidFill>
                    <a:prstClr val="black">
                      <a:lumMod val="65000"/>
                      <a:lumOff val="35000"/>
                    </a:prstClr>
                  </a:solidFill>
                  <a:effectLst/>
                  <a:uLnTx/>
                  <a:uFillTx/>
                  <a:latin typeface="Ogilvy Sans" panose="02010503040101060103" pitchFamily="50" charset="0"/>
                  <a:ea typeface="+mn-ea"/>
                  <a:cs typeface="Segoe UI" panose="020B0502040204020203" pitchFamily="34" charset="0"/>
                </a:rPr>
                <a:t>Read reviews </a:t>
              </a:r>
            </a:p>
          </p:txBody>
        </p:sp>
        <p:sp>
          <p:nvSpPr>
            <p:cNvPr id="69" name="Oval 68">
              <a:extLst>
                <a:ext uri="{FF2B5EF4-FFF2-40B4-BE49-F238E27FC236}">
                  <a16:creationId xmlns:a16="http://schemas.microsoft.com/office/drawing/2014/main" id="{47C8C22D-F3F4-4F6B-8314-D4F3381392E5}"/>
                </a:ext>
              </a:extLst>
            </p:cNvPr>
            <p:cNvSpPr/>
            <p:nvPr/>
          </p:nvSpPr>
          <p:spPr>
            <a:xfrm>
              <a:off x="8749646" y="2589199"/>
              <a:ext cx="104609" cy="10460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0" name="TextBox 69">
              <a:extLst>
                <a:ext uri="{FF2B5EF4-FFF2-40B4-BE49-F238E27FC236}">
                  <a16:creationId xmlns:a16="http://schemas.microsoft.com/office/drawing/2014/main" id="{BCD3143F-33EE-41E0-9B43-C71D5B2A12E6}"/>
                </a:ext>
              </a:extLst>
            </p:cNvPr>
            <p:cNvSpPr txBox="1"/>
            <p:nvPr/>
          </p:nvSpPr>
          <p:spPr>
            <a:xfrm>
              <a:off x="8327911" y="2709520"/>
              <a:ext cx="938326"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800" b="0" i="0" u="none" strike="noStrike" kern="1200" cap="none" spc="0" normalizeH="0" baseline="0" noProof="0" dirty="0">
                  <a:ln>
                    <a:noFill/>
                  </a:ln>
                  <a:solidFill>
                    <a:prstClr val="black">
                      <a:lumMod val="65000"/>
                      <a:lumOff val="35000"/>
                    </a:prstClr>
                  </a:solidFill>
                  <a:effectLst/>
                  <a:uLnTx/>
                  <a:uFillTx/>
                  <a:latin typeface="Ogilvy Sans" panose="02010503040101060103" pitchFamily="50" charset="0"/>
                  <a:ea typeface="+mn-ea"/>
                  <a:cs typeface="Segoe UI" panose="020B0502040204020203" pitchFamily="34" charset="0"/>
                </a:rPr>
                <a:t>Make a booking on the app</a:t>
              </a:r>
            </a:p>
          </p:txBody>
        </p:sp>
        <p:sp>
          <p:nvSpPr>
            <p:cNvPr id="71" name="Oval 70">
              <a:extLst>
                <a:ext uri="{FF2B5EF4-FFF2-40B4-BE49-F238E27FC236}">
                  <a16:creationId xmlns:a16="http://schemas.microsoft.com/office/drawing/2014/main" id="{C196C4FC-4E3E-4632-8051-BBB7C09CB7EA}"/>
                </a:ext>
              </a:extLst>
            </p:cNvPr>
            <p:cNvSpPr/>
            <p:nvPr/>
          </p:nvSpPr>
          <p:spPr>
            <a:xfrm>
              <a:off x="9585009" y="2724970"/>
              <a:ext cx="104609" cy="10460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2" name="TextBox 71">
              <a:extLst>
                <a:ext uri="{FF2B5EF4-FFF2-40B4-BE49-F238E27FC236}">
                  <a16:creationId xmlns:a16="http://schemas.microsoft.com/office/drawing/2014/main" id="{D09E2A30-07A6-4D0C-A7DE-D01B9B85BB8B}"/>
                </a:ext>
              </a:extLst>
            </p:cNvPr>
            <p:cNvSpPr txBox="1"/>
            <p:nvPr/>
          </p:nvSpPr>
          <p:spPr>
            <a:xfrm>
              <a:off x="9163274" y="2845291"/>
              <a:ext cx="938326"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800" b="0" i="0" u="none" strike="noStrike" kern="1200" cap="none" spc="0" normalizeH="0" baseline="0" noProof="0" dirty="0">
                  <a:ln>
                    <a:noFill/>
                  </a:ln>
                  <a:solidFill>
                    <a:prstClr val="black">
                      <a:lumMod val="65000"/>
                      <a:lumOff val="35000"/>
                    </a:prstClr>
                  </a:solidFill>
                  <a:effectLst/>
                  <a:uLnTx/>
                  <a:uFillTx/>
                  <a:latin typeface="Ogilvy Sans" panose="02010503040101060103" pitchFamily="50" charset="0"/>
                  <a:ea typeface="+mn-ea"/>
                  <a:cs typeface="Segoe UI" panose="020B0502040204020203" pitchFamily="34" charset="0"/>
                </a:rPr>
                <a:t>Explore the sharing option on the app</a:t>
              </a:r>
            </a:p>
          </p:txBody>
        </p:sp>
        <p:sp>
          <p:nvSpPr>
            <p:cNvPr id="73" name="Oval 72">
              <a:extLst>
                <a:ext uri="{FF2B5EF4-FFF2-40B4-BE49-F238E27FC236}">
                  <a16:creationId xmlns:a16="http://schemas.microsoft.com/office/drawing/2014/main" id="{2223A27F-45BE-4C57-8775-DA4E36DCB75E}"/>
                </a:ext>
              </a:extLst>
            </p:cNvPr>
            <p:cNvSpPr/>
            <p:nvPr/>
          </p:nvSpPr>
          <p:spPr>
            <a:xfrm>
              <a:off x="10332345" y="2556831"/>
              <a:ext cx="104609" cy="10460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4" name="TextBox 73">
              <a:extLst>
                <a:ext uri="{FF2B5EF4-FFF2-40B4-BE49-F238E27FC236}">
                  <a16:creationId xmlns:a16="http://schemas.microsoft.com/office/drawing/2014/main" id="{EA191A64-273D-4A7B-B834-C4FA12002467}"/>
                </a:ext>
              </a:extLst>
            </p:cNvPr>
            <p:cNvSpPr txBox="1"/>
            <p:nvPr/>
          </p:nvSpPr>
          <p:spPr>
            <a:xfrm>
              <a:off x="9910610" y="2677152"/>
              <a:ext cx="938326"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800" b="0" i="0" u="none" strike="noStrike" kern="1200" cap="none" spc="0" normalizeH="0" baseline="0" noProof="0" dirty="0">
                  <a:ln>
                    <a:noFill/>
                  </a:ln>
                  <a:solidFill>
                    <a:prstClr val="black">
                      <a:lumMod val="65000"/>
                      <a:lumOff val="35000"/>
                    </a:prstClr>
                  </a:solidFill>
                  <a:effectLst/>
                  <a:uLnTx/>
                  <a:uFillTx/>
                  <a:latin typeface="Ogilvy Sans" panose="02010503040101060103" pitchFamily="50" charset="0"/>
                  <a:ea typeface="+mn-ea"/>
                  <a:cs typeface="Segoe UI" panose="020B0502040204020203" pitchFamily="34" charset="0"/>
                </a:rPr>
                <a:t>Extending subscription</a:t>
              </a:r>
            </a:p>
          </p:txBody>
        </p:sp>
        <p:sp>
          <p:nvSpPr>
            <p:cNvPr id="76" name="Oval 75">
              <a:extLst>
                <a:ext uri="{FF2B5EF4-FFF2-40B4-BE49-F238E27FC236}">
                  <a16:creationId xmlns:a16="http://schemas.microsoft.com/office/drawing/2014/main" id="{0F5BDB2B-5EBB-47DE-B58A-8BF78F6EA07C}"/>
                </a:ext>
              </a:extLst>
            </p:cNvPr>
            <p:cNvSpPr/>
            <p:nvPr/>
          </p:nvSpPr>
          <p:spPr>
            <a:xfrm>
              <a:off x="11181254" y="2562143"/>
              <a:ext cx="104609" cy="10460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 name="TextBox 76">
              <a:extLst>
                <a:ext uri="{FF2B5EF4-FFF2-40B4-BE49-F238E27FC236}">
                  <a16:creationId xmlns:a16="http://schemas.microsoft.com/office/drawing/2014/main" id="{F4561E85-5084-496E-B2E3-DC09D4BD4459}"/>
                </a:ext>
              </a:extLst>
            </p:cNvPr>
            <p:cNvSpPr txBox="1"/>
            <p:nvPr/>
          </p:nvSpPr>
          <p:spPr>
            <a:xfrm>
              <a:off x="10703246" y="2682464"/>
              <a:ext cx="1060623" cy="21544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800" b="0" i="0" u="none" strike="noStrike" kern="1200" cap="none" spc="0" normalizeH="0" baseline="0" noProof="0" dirty="0">
                  <a:ln>
                    <a:noFill/>
                  </a:ln>
                  <a:solidFill>
                    <a:prstClr val="black">
                      <a:lumMod val="65000"/>
                      <a:lumOff val="35000"/>
                    </a:prstClr>
                  </a:solidFill>
                  <a:effectLst/>
                  <a:uLnTx/>
                  <a:uFillTx/>
                  <a:latin typeface="Ogilvy Sans" panose="02010503040101060103" pitchFamily="50" charset="0"/>
                  <a:ea typeface="+mn-ea"/>
                  <a:cs typeface="Segoe UI" panose="020B0502040204020203" pitchFamily="34" charset="0"/>
                </a:rPr>
                <a:t>Refer friends</a:t>
              </a:r>
            </a:p>
          </p:txBody>
        </p:sp>
        <p:cxnSp>
          <p:nvCxnSpPr>
            <p:cNvPr id="79" name="Straight Connector 78">
              <a:extLst>
                <a:ext uri="{FF2B5EF4-FFF2-40B4-BE49-F238E27FC236}">
                  <a16:creationId xmlns:a16="http://schemas.microsoft.com/office/drawing/2014/main" id="{A57EF8F9-14F7-4158-A0FA-5AF37A08E61E}"/>
                </a:ext>
              </a:extLst>
            </p:cNvPr>
            <p:cNvCxnSpPr>
              <a:cxnSpLocks/>
            </p:cNvCxnSpPr>
            <p:nvPr/>
          </p:nvCxnSpPr>
          <p:spPr>
            <a:xfrm flipV="1">
              <a:off x="1220085" y="2999529"/>
              <a:ext cx="270221" cy="545536"/>
            </a:xfrm>
            <a:prstGeom prst="line">
              <a:avLst/>
            </a:prstGeom>
            <a:ln w="3175">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C20913C7-C310-480C-BAA7-858EC327A1EC}"/>
                </a:ext>
              </a:extLst>
            </p:cNvPr>
            <p:cNvCxnSpPr>
              <a:cxnSpLocks/>
            </p:cNvCxnSpPr>
            <p:nvPr/>
          </p:nvCxnSpPr>
          <p:spPr>
            <a:xfrm flipV="1">
              <a:off x="1541178" y="2853420"/>
              <a:ext cx="487522" cy="98093"/>
            </a:xfrm>
            <a:prstGeom prst="line">
              <a:avLst/>
            </a:prstGeom>
            <a:ln w="3175">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E7FC13F4-8C44-4E18-83D0-E6CDB9B8C5A2}"/>
                </a:ext>
              </a:extLst>
            </p:cNvPr>
            <p:cNvCxnSpPr>
              <a:cxnSpLocks/>
              <a:endCxn id="51" idx="7"/>
            </p:cNvCxnSpPr>
            <p:nvPr/>
          </p:nvCxnSpPr>
          <p:spPr>
            <a:xfrm flipV="1">
              <a:off x="2120323" y="2736977"/>
              <a:ext cx="387714" cy="99692"/>
            </a:xfrm>
            <a:prstGeom prst="line">
              <a:avLst/>
            </a:prstGeom>
            <a:ln w="3175">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C9EB489C-E788-4592-8E18-EFD2A840613F}"/>
                </a:ext>
              </a:extLst>
            </p:cNvPr>
            <p:cNvCxnSpPr>
              <a:cxnSpLocks/>
              <a:endCxn id="53" idx="2"/>
            </p:cNvCxnSpPr>
            <p:nvPr/>
          </p:nvCxnSpPr>
          <p:spPr>
            <a:xfrm>
              <a:off x="2483814" y="2755054"/>
              <a:ext cx="602039" cy="1027228"/>
            </a:xfrm>
            <a:prstGeom prst="line">
              <a:avLst/>
            </a:prstGeom>
            <a:ln w="3175">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86B4EB32-58E3-4F7D-9110-90555EAACDE2}"/>
                </a:ext>
              </a:extLst>
            </p:cNvPr>
            <p:cNvCxnSpPr>
              <a:cxnSpLocks/>
              <a:endCxn id="55" idx="3"/>
            </p:cNvCxnSpPr>
            <p:nvPr/>
          </p:nvCxnSpPr>
          <p:spPr>
            <a:xfrm>
              <a:off x="3140801" y="3765788"/>
              <a:ext cx="695971" cy="432374"/>
            </a:xfrm>
            <a:prstGeom prst="line">
              <a:avLst/>
            </a:prstGeom>
            <a:ln w="3175">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B6C02768-9682-42C4-B092-F816F2F5CDC4}"/>
                </a:ext>
              </a:extLst>
            </p:cNvPr>
            <p:cNvCxnSpPr>
              <a:cxnSpLocks/>
            </p:cNvCxnSpPr>
            <p:nvPr/>
          </p:nvCxnSpPr>
          <p:spPr>
            <a:xfrm flipV="1">
              <a:off x="3911993" y="2740881"/>
              <a:ext cx="588011" cy="1420297"/>
            </a:xfrm>
            <a:prstGeom prst="line">
              <a:avLst/>
            </a:prstGeom>
            <a:ln w="3175">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69213671-ABAA-41EA-8063-095F87BD7928}"/>
                </a:ext>
              </a:extLst>
            </p:cNvPr>
            <p:cNvCxnSpPr>
              <a:cxnSpLocks/>
              <a:endCxn id="59" idx="1"/>
            </p:cNvCxnSpPr>
            <p:nvPr/>
          </p:nvCxnSpPr>
          <p:spPr>
            <a:xfrm>
              <a:off x="4531165" y="2752689"/>
              <a:ext cx="825385" cy="1029400"/>
            </a:xfrm>
            <a:prstGeom prst="line">
              <a:avLst/>
            </a:prstGeom>
            <a:ln w="3175">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751B3765-F85C-4AC1-A83B-46F7E127CCDD}"/>
                </a:ext>
              </a:extLst>
            </p:cNvPr>
            <p:cNvCxnSpPr>
              <a:cxnSpLocks/>
              <a:endCxn id="61" idx="6"/>
            </p:cNvCxnSpPr>
            <p:nvPr/>
          </p:nvCxnSpPr>
          <p:spPr>
            <a:xfrm>
              <a:off x="5368974" y="3750205"/>
              <a:ext cx="864808" cy="191932"/>
            </a:xfrm>
            <a:prstGeom prst="line">
              <a:avLst/>
            </a:prstGeom>
            <a:ln w="3175">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61677B2F-DAF5-4046-81CA-FCB262CE9AB6}"/>
                </a:ext>
              </a:extLst>
            </p:cNvPr>
            <p:cNvCxnSpPr>
              <a:cxnSpLocks/>
              <a:stCxn id="63" idx="7"/>
            </p:cNvCxnSpPr>
            <p:nvPr/>
          </p:nvCxnSpPr>
          <p:spPr>
            <a:xfrm flipH="1">
              <a:off x="6170875" y="2764131"/>
              <a:ext cx="729650" cy="1142792"/>
            </a:xfrm>
            <a:prstGeom prst="line">
              <a:avLst/>
            </a:prstGeom>
            <a:ln w="3175">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68B334BB-3656-45C7-929C-75EE382ECD5A}"/>
                </a:ext>
              </a:extLst>
            </p:cNvPr>
            <p:cNvCxnSpPr>
              <a:cxnSpLocks/>
              <a:endCxn id="65" idx="4"/>
            </p:cNvCxnSpPr>
            <p:nvPr/>
          </p:nvCxnSpPr>
          <p:spPr>
            <a:xfrm>
              <a:off x="6865314" y="2807157"/>
              <a:ext cx="628146" cy="1183860"/>
            </a:xfrm>
            <a:prstGeom prst="line">
              <a:avLst/>
            </a:prstGeom>
            <a:ln w="3175">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8D235589-121A-4AA3-AD3A-8BC129992C74}"/>
                </a:ext>
              </a:extLst>
            </p:cNvPr>
            <p:cNvCxnSpPr>
              <a:cxnSpLocks/>
              <a:endCxn id="67" idx="6"/>
            </p:cNvCxnSpPr>
            <p:nvPr/>
          </p:nvCxnSpPr>
          <p:spPr>
            <a:xfrm flipV="1">
              <a:off x="7488684" y="3713484"/>
              <a:ext cx="688648" cy="192410"/>
            </a:xfrm>
            <a:prstGeom prst="line">
              <a:avLst/>
            </a:prstGeom>
            <a:ln w="3175">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B6AB1880-6184-4FB5-9116-734177E5BD18}"/>
                </a:ext>
              </a:extLst>
            </p:cNvPr>
            <p:cNvCxnSpPr>
              <a:cxnSpLocks/>
              <a:stCxn id="69" idx="0"/>
            </p:cNvCxnSpPr>
            <p:nvPr/>
          </p:nvCxnSpPr>
          <p:spPr>
            <a:xfrm flipH="1">
              <a:off x="8134695" y="2589199"/>
              <a:ext cx="667256" cy="1117554"/>
            </a:xfrm>
            <a:prstGeom prst="line">
              <a:avLst/>
            </a:prstGeom>
            <a:ln w="3175">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2BE8B838-9A45-4342-AA1A-870A99EB2A66}"/>
                </a:ext>
              </a:extLst>
            </p:cNvPr>
            <p:cNvCxnSpPr>
              <a:cxnSpLocks/>
              <a:endCxn id="71" idx="4"/>
            </p:cNvCxnSpPr>
            <p:nvPr/>
          </p:nvCxnSpPr>
          <p:spPr>
            <a:xfrm>
              <a:off x="8771505" y="2622273"/>
              <a:ext cx="865809" cy="207306"/>
            </a:xfrm>
            <a:prstGeom prst="line">
              <a:avLst/>
            </a:prstGeom>
            <a:ln w="3175">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4828E107-D5E0-4C43-A133-D52AD585DA13}"/>
                </a:ext>
              </a:extLst>
            </p:cNvPr>
            <p:cNvCxnSpPr>
              <a:cxnSpLocks/>
              <a:endCxn id="73" idx="4"/>
            </p:cNvCxnSpPr>
            <p:nvPr/>
          </p:nvCxnSpPr>
          <p:spPr>
            <a:xfrm flipV="1">
              <a:off x="9584592" y="2661440"/>
              <a:ext cx="800058" cy="116476"/>
            </a:xfrm>
            <a:prstGeom prst="line">
              <a:avLst/>
            </a:prstGeom>
            <a:ln w="3175">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896508F6-78E8-486E-895D-CF2323E5B1B2}"/>
                </a:ext>
              </a:extLst>
            </p:cNvPr>
            <p:cNvCxnSpPr>
              <a:cxnSpLocks/>
              <a:endCxn id="76" idx="2"/>
            </p:cNvCxnSpPr>
            <p:nvPr/>
          </p:nvCxnSpPr>
          <p:spPr>
            <a:xfrm>
              <a:off x="10376700" y="2580483"/>
              <a:ext cx="804554" cy="33965"/>
            </a:xfrm>
            <a:prstGeom prst="line">
              <a:avLst/>
            </a:prstGeom>
            <a:ln w="3175">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11" name="TextBox 110">
            <a:extLst>
              <a:ext uri="{FF2B5EF4-FFF2-40B4-BE49-F238E27FC236}">
                <a16:creationId xmlns:a16="http://schemas.microsoft.com/office/drawing/2014/main" id="{05E5D10C-6D8B-4E18-8711-EEEC0CD6C488}"/>
              </a:ext>
            </a:extLst>
          </p:cNvPr>
          <p:cNvSpPr txBox="1"/>
          <p:nvPr/>
        </p:nvSpPr>
        <p:spPr>
          <a:xfrm>
            <a:off x="-2322" y="4712694"/>
            <a:ext cx="143095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prstClr val="black"/>
                </a:solidFill>
                <a:effectLst/>
                <a:uLnTx/>
                <a:uFillTx/>
                <a:latin typeface="Ogilvy Sans" panose="02010503040101060103" pitchFamily="50" charset="0"/>
                <a:ea typeface="+mn-ea"/>
                <a:cs typeface="Segoe UI" panose="020B0502040204020203" pitchFamily="34" charset="0"/>
              </a:rPr>
              <a:t>Touchpoints and platforms</a:t>
            </a:r>
          </a:p>
        </p:txBody>
      </p:sp>
      <p:cxnSp>
        <p:nvCxnSpPr>
          <p:cNvPr id="112" name="Straight Connector 111">
            <a:extLst>
              <a:ext uri="{FF2B5EF4-FFF2-40B4-BE49-F238E27FC236}">
                <a16:creationId xmlns:a16="http://schemas.microsoft.com/office/drawing/2014/main" id="{E05AED95-B86F-442F-91F0-9B6207A908A1}"/>
              </a:ext>
            </a:extLst>
          </p:cNvPr>
          <p:cNvCxnSpPr>
            <a:cxnSpLocks/>
          </p:cNvCxnSpPr>
          <p:nvPr/>
        </p:nvCxnSpPr>
        <p:spPr>
          <a:xfrm>
            <a:off x="1150312" y="5339672"/>
            <a:ext cx="10679068"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3" name="TextBox 112">
            <a:extLst>
              <a:ext uri="{FF2B5EF4-FFF2-40B4-BE49-F238E27FC236}">
                <a16:creationId xmlns:a16="http://schemas.microsoft.com/office/drawing/2014/main" id="{29D78267-18BF-4D42-8466-36B817423246}"/>
              </a:ext>
            </a:extLst>
          </p:cNvPr>
          <p:cNvSpPr txBox="1"/>
          <p:nvPr/>
        </p:nvSpPr>
        <p:spPr>
          <a:xfrm>
            <a:off x="14986" y="5328153"/>
            <a:ext cx="99494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prstClr val="black"/>
                </a:solidFill>
                <a:effectLst/>
                <a:uLnTx/>
                <a:uFillTx/>
                <a:latin typeface="Ogilvy Sans" panose="02010503040101060103" pitchFamily="50" charset="0"/>
                <a:ea typeface="+mn-ea"/>
                <a:cs typeface="Segoe UI" panose="020B0502040204020203" pitchFamily="34" charset="0"/>
              </a:rPr>
              <a:t>Role of </a:t>
            </a:r>
            <a:r>
              <a:rPr kumimoji="0" lang="en-IN" sz="1600" b="0" i="0" u="none" strike="noStrike" kern="1200" cap="none" spc="0" normalizeH="0" baseline="0" noProof="0" dirty="0" err="1">
                <a:ln>
                  <a:noFill/>
                </a:ln>
                <a:solidFill>
                  <a:prstClr val="black"/>
                </a:solidFill>
                <a:effectLst/>
                <a:uLnTx/>
                <a:uFillTx/>
                <a:latin typeface="Ogilvy Sans" panose="02010503040101060103" pitchFamily="50" charset="0"/>
                <a:ea typeface="+mn-ea"/>
                <a:cs typeface="Segoe UI" panose="020B0502040204020203" pitchFamily="34" charset="0"/>
              </a:rPr>
              <a:t>commn</a:t>
            </a:r>
            <a:r>
              <a:rPr kumimoji="0" lang="en-IN" sz="1600" b="0" i="0" u="none" strike="noStrike" kern="1200" cap="none" spc="0" normalizeH="0" baseline="0" noProof="0" dirty="0">
                <a:ln>
                  <a:noFill/>
                </a:ln>
                <a:solidFill>
                  <a:prstClr val="black"/>
                </a:solidFill>
                <a:effectLst/>
                <a:uLnTx/>
                <a:uFillTx/>
                <a:latin typeface="Ogilvy Sans" panose="02010503040101060103" pitchFamily="50" charset="0"/>
                <a:ea typeface="+mn-ea"/>
                <a:cs typeface="Segoe UI" panose="020B0502040204020203" pitchFamily="34" charset="0"/>
              </a:rPr>
              <a:t>.</a:t>
            </a:r>
          </a:p>
        </p:txBody>
      </p:sp>
      <p:cxnSp>
        <p:nvCxnSpPr>
          <p:cNvPr id="114" name="Straight Connector 113">
            <a:extLst>
              <a:ext uri="{FF2B5EF4-FFF2-40B4-BE49-F238E27FC236}">
                <a16:creationId xmlns:a16="http://schemas.microsoft.com/office/drawing/2014/main" id="{088F8D4D-2169-4FE6-AE2C-D48029A6890A}"/>
              </a:ext>
            </a:extLst>
          </p:cNvPr>
          <p:cNvCxnSpPr>
            <a:cxnSpLocks/>
          </p:cNvCxnSpPr>
          <p:nvPr/>
        </p:nvCxnSpPr>
        <p:spPr>
          <a:xfrm>
            <a:off x="1167619" y="5926997"/>
            <a:ext cx="10679068"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86" name="Group 85">
            <a:extLst>
              <a:ext uri="{FF2B5EF4-FFF2-40B4-BE49-F238E27FC236}">
                <a16:creationId xmlns:a16="http://schemas.microsoft.com/office/drawing/2014/main" id="{9B87ED4C-BE94-452C-BD26-7169BB28FB37}"/>
              </a:ext>
            </a:extLst>
          </p:cNvPr>
          <p:cNvGrpSpPr/>
          <p:nvPr/>
        </p:nvGrpSpPr>
        <p:grpSpPr>
          <a:xfrm>
            <a:off x="1582525" y="4623659"/>
            <a:ext cx="10264162" cy="796800"/>
            <a:chOff x="1582525" y="4623659"/>
            <a:chExt cx="10264162" cy="796800"/>
          </a:xfrm>
        </p:grpSpPr>
        <p:pic>
          <p:nvPicPr>
            <p:cNvPr id="116" name="Picture 115">
              <a:extLst>
                <a:ext uri="{FF2B5EF4-FFF2-40B4-BE49-F238E27FC236}">
                  <a16:creationId xmlns:a16="http://schemas.microsoft.com/office/drawing/2014/main" id="{72F14AE2-C5CA-457A-B35D-C57646B77BB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31638"/>
            <a:stretch/>
          </p:blipFill>
          <p:spPr>
            <a:xfrm>
              <a:off x="1582525" y="4894598"/>
              <a:ext cx="500361" cy="297348"/>
            </a:xfrm>
            <a:prstGeom prst="rect">
              <a:avLst/>
            </a:prstGeom>
          </p:spPr>
        </p:pic>
        <p:pic>
          <p:nvPicPr>
            <p:cNvPr id="118" name="Picture 117">
              <a:extLst>
                <a:ext uri="{FF2B5EF4-FFF2-40B4-BE49-F238E27FC236}">
                  <a16:creationId xmlns:a16="http://schemas.microsoft.com/office/drawing/2014/main" id="{70C05793-FBFD-46BB-B2F5-05D12908C8C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22308" y="4880528"/>
              <a:ext cx="500361" cy="310224"/>
            </a:xfrm>
            <a:prstGeom prst="rect">
              <a:avLst/>
            </a:prstGeom>
          </p:spPr>
        </p:pic>
        <p:pic>
          <p:nvPicPr>
            <p:cNvPr id="120" name="Picture 119">
              <a:extLst>
                <a:ext uri="{FF2B5EF4-FFF2-40B4-BE49-F238E27FC236}">
                  <a16:creationId xmlns:a16="http://schemas.microsoft.com/office/drawing/2014/main" id="{DE70CED8-340E-4546-9C86-871C1BB03BB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41339" y="4904450"/>
              <a:ext cx="530241" cy="298728"/>
            </a:xfrm>
            <a:prstGeom prst="rect">
              <a:avLst/>
            </a:prstGeom>
          </p:spPr>
        </p:pic>
        <p:sp>
          <p:nvSpPr>
            <p:cNvPr id="122" name="TextBox 121">
              <a:extLst>
                <a:ext uri="{FF2B5EF4-FFF2-40B4-BE49-F238E27FC236}">
                  <a16:creationId xmlns:a16="http://schemas.microsoft.com/office/drawing/2014/main" id="{552B3236-35D5-4B69-8040-D9202328CF2B}"/>
                </a:ext>
              </a:extLst>
            </p:cNvPr>
            <p:cNvSpPr txBox="1"/>
            <p:nvPr/>
          </p:nvSpPr>
          <p:spPr>
            <a:xfrm>
              <a:off x="3375069" y="4760765"/>
              <a:ext cx="912964"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800" b="0" i="0" u="none" strike="noStrike" kern="1200" cap="none" spc="0" normalizeH="0" baseline="0" noProof="0" dirty="0">
                  <a:ln>
                    <a:noFill/>
                  </a:ln>
                  <a:solidFill>
                    <a:prstClr val="black"/>
                  </a:solidFill>
                  <a:effectLst/>
                  <a:uLnTx/>
                  <a:uFillTx/>
                  <a:latin typeface="Ogilvy Sans" panose="02010503040101060103" pitchFamily="50" charset="0"/>
                  <a:ea typeface="+mn-ea"/>
                  <a:cs typeface="Segoe UI" panose="020B0502040204020203" pitchFamily="34" charset="0"/>
                </a:rPr>
                <a:t>Online test drive booking, car dealer outlets</a:t>
              </a:r>
            </a:p>
          </p:txBody>
        </p:sp>
        <p:sp>
          <p:nvSpPr>
            <p:cNvPr id="123" name="TextBox 122">
              <a:extLst>
                <a:ext uri="{FF2B5EF4-FFF2-40B4-BE49-F238E27FC236}">
                  <a16:creationId xmlns:a16="http://schemas.microsoft.com/office/drawing/2014/main" id="{B5634F3D-9AA5-433F-A0F9-AE74ECB692A8}"/>
                </a:ext>
              </a:extLst>
            </p:cNvPr>
            <p:cNvSpPr txBox="1"/>
            <p:nvPr/>
          </p:nvSpPr>
          <p:spPr>
            <a:xfrm>
              <a:off x="4138235" y="4718560"/>
              <a:ext cx="912964"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800" b="0" i="0" u="none" strike="noStrike" kern="1200" cap="none" spc="0" normalizeH="0" baseline="0" noProof="0" dirty="0">
                  <a:ln>
                    <a:noFill/>
                  </a:ln>
                  <a:solidFill>
                    <a:prstClr val="black"/>
                  </a:solidFill>
                  <a:effectLst/>
                  <a:uLnTx/>
                  <a:uFillTx/>
                  <a:latin typeface="Ogilvy Sans" panose="02010503040101060103" pitchFamily="50" charset="0"/>
                  <a:ea typeface="+mn-ea"/>
                  <a:cs typeface="Segoe UI" panose="020B0502040204020203" pitchFamily="34" charset="0"/>
                </a:rPr>
                <a:t>Blogs on subscription, influencers on social</a:t>
              </a:r>
            </a:p>
          </p:txBody>
        </p:sp>
        <p:pic>
          <p:nvPicPr>
            <p:cNvPr id="126" name="Picture 125">
              <a:extLst>
                <a:ext uri="{FF2B5EF4-FFF2-40B4-BE49-F238E27FC236}">
                  <a16:creationId xmlns:a16="http://schemas.microsoft.com/office/drawing/2014/main" id="{66E14A60-422C-47D7-A59A-FC7D925640F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34525"/>
            <a:stretch/>
          </p:blipFill>
          <p:spPr>
            <a:xfrm>
              <a:off x="5063637" y="4782928"/>
              <a:ext cx="758352" cy="159187"/>
            </a:xfrm>
            <a:prstGeom prst="rect">
              <a:avLst/>
            </a:prstGeom>
          </p:spPr>
        </p:pic>
        <p:pic>
          <p:nvPicPr>
            <p:cNvPr id="128" name="Picture 127">
              <a:extLst>
                <a:ext uri="{FF2B5EF4-FFF2-40B4-BE49-F238E27FC236}">
                  <a16:creationId xmlns:a16="http://schemas.microsoft.com/office/drawing/2014/main" id="{82DD8838-EE9F-4503-B6DC-951279ACDD53}"/>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0053" t="39020" r="19657" b="39420"/>
            <a:stretch/>
          </p:blipFill>
          <p:spPr>
            <a:xfrm>
              <a:off x="5102114" y="5024321"/>
              <a:ext cx="719875" cy="171353"/>
            </a:xfrm>
            <a:prstGeom prst="rect">
              <a:avLst/>
            </a:prstGeom>
          </p:spPr>
        </p:pic>
        <p:pic>
          <p:nvPicPr>
            <p:cNvPr id="130" name="Picture 129">
              <a:extLst>
                <a:ext uri="{FF2B5EF4-FFF2-40B4-BE49-F238E27FC236}">
                  <a16:creationId xmlns:a16="http://schemas.microsoft.com/office/drawing/2014/main" id="{990CE4B4-EEC4-4F90-A337-574B3547843C}"/>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r="55409"/>
            <a:stretch/>
          </p:blipFill>
          <p:spPr>
            <a:xfrm>
              <a:off x="5905866" y="4895222"/>
              <a:ext cx="525139" cy="192749"/>
            </a:xfrm>
            <a:prstGeom prst="rect">
              <a:avLst/>
            </a:prstGeom>
          </p:spPr>
        </p:pic>
        <p:pic>
          <p:nvPicPr>
            <p:cNvPr id="131" name="Picture 130">
              <a:extLst>
                <a:ext uri="{FF2B5EF4-FFF2-40B4-BE49-F238E27FC236}">
                  <a16:creationId xmlns:a16="http://schemas.microsoft.com/office/drawing/2014/main" id="{ED50C30A-5FC1-4837-8884-13DE9A5A272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31638"/>
            <a:stretch/>
          </p:blipFill>
          <p:spPr>
            <a:xfrm>
              <a:off x="6627426" y="4623659"/>
              <a:ext cx="500361" cy="297348"/>
            </a:xfrm>
            <a:prstGeom prst="rect">
              <a:avLst/>
            </a:prstGeom>
          </p:spPr>
        </p:pic>
        <p:pic>
          <p:nvPicPr>
            <p:cNvPr id="135" name="Picture 134">
              <a:extLst>
                <a:ext uri="{FF2B5EF4-FFF2-40B4-BE49-F238E27FC236}">
                  <a16:creationId xmlns:a16="http://schemas.microsoft.com/office/drawing/2014/main" id="{63B2CCF9-9299-49A7-98D9-D090B3937701}"/>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2461" t="11363" r="12719" b="8215"/>
            <a:stretch/>
          </p:blipFill>
          <p:spPr>
            <a:xfrm>
              <a:off x="6799797" y="5092275"/>
              <a:ext cx="290976" cy="328184"/>
            </a:xfrm>
            <a:prstGeom prst="rect">
              <a:avLst/>
            </a:prstGeom>
          </p:spPr>
        </p:pic>
        <p:pic>
          <p:nvPicPr>
            <p:cNvPr id="136" name="Picture 135">
              <a:extLst>
                <a:ext uri="{FF2B5EF4-FFF2-40B4-BE49-F238E27FC236}">
                  <a16:creationId xmlns:a16="http://schemas.microsoft.com/office/drawing/2014/main" id="{E12E7EC7-755C-411A-A177-F5168061988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34525"/>
            <a:stretch/>
          </p:blipFill>
          <p:spPr>
            <a:xfrm>
              <a:off x="7202932" y="4778006"/>
              <a:ext cx="758352" cy="159187"/>
            </a:xfrm>
            <a:prstGeom prst="rect">
              <a:avLst/>
            </a:prstGeom>
          </p:spPr>
        </p:pic>
        <p:pic>
          <p:nvPicPr>
            <p:cNvPr id="137" name="Picture 136">
              <a:extLst>
                <a:ext uri="{FF2B5EF4-FFF2-40B4-BE49-F238E27FC236}">
                  <a16:creationId xmlns:a16="http://schemas.microsoft.com/office/drawing/2014/main" id="{BA24A05B-7911-4C93-B108-8DB726F32827}"/>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0053" t="39020" r="19657" b="39420"/>
            <a:stretch/>
          </p:blipFill>
          <p:spPr>
            <a:xfrm>
              <a:off x="7241409" y="5019399"/>
              <a:ext cx="719875" cy="171353"/>
            </a:xfrm>
            <a:prstGeom prst="rect">
              <a:avLst/>
            </a:prstGeom>
          </p:spPr>
        </p:pic>
        <p:pic>
          <p:nvPicPr>
            <p:cNvPr id="139" name="Picture 138">
              <a:extLst>
                <a:ext uri="{FF2B5EF4-FFF2-40B4-BE49-F238E27FC236}">
                  <a16:creationId xmlns:a16="http://schemas.microsoft.com/office/drawing/2014/main" id="{284E04C3-46A8-49C4-9C7F-13832483DB6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053561" y="4816230"/>
              <a:ext cx="436156" cy="288845"/>
            </a:xfrm>
            <a:prstGeom prst="rect">
              <a:avLst/>
            </a:prstGeom>
          </p:spPr>
        </p:pic>
        <p:sp>
          <p:nvSpPr>
            <p:cNvPr id="143" name="TextBox 142">
              <a:extLst>
                <a:ext uri="{FF2B5EF4-FFF2-40B4-BE49-F238E27FC236}">
                  <a16:creationId xmlns:a16="http://schemas.microsoft.com/office/drawing/2014/main" id="{341A43FB-7453-4941-8BD8-088FF432BED4}"/>
                </a:ext>
              </a:extLst>
            </p:cNvPr>
            <p:cNvSpPr txBox="1"/>
            <p:nvPr/>
          </p:nvSpPr>
          <p:spPr>
            <a:xfrm>
              <a:off x="9175301" y="5001632"/>
              <a:ext cx="912964" cy="21544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800" b="0" i="0" u="none" strike="noStrike" kern="1200" cap="none" spc="0" normalizeH="0" baseline="0" noProof="0" dirty="0">
                  <a:ln>
                    <a:noFill/>
                  </a:ln>
                  <a:solidFill>
                    <a:prstClr val="black"/>
                  </a:solidFill>
                  <a:effectLst/>
                  <a:uLnTx/>
                  <a:uFillTx/>
                  <a:latin typeface="Ogilvy Sans" panose="02010503040101060103" pitchFamily="50" charset="0"/>
                  <a:ea typeface="+mn-ea"/>
                  <a:cs typeface="Segoe UI" panose="020B0502040204020203" pitchFamily="34" charset="0"/>
                </a:rPr>
                <a:t>Customer care</a:t>
              </a:r>
            </a:p>
          </p:txBody>
        </p:sp>
        <p:sp>
          <p:nvSpPr>
            <p:cNvPr id="145" name="TextBox 144">
              <a:extLst>
                <a:ext uri="{FF2B5EF4-FFF2-40B4-BE49-F238E27FC236}">
                  <a16:creationId xmlns:a16="http://schemas.microsoft.com/office/drawing/2014/main" id="{74859A6F-BFF4-4E9B-9A14-7F0047047093}"/>
                </a:ext>
              </a:extLst>
            </p:cNvPr>
            <p:cNvSpPr txBox="1"/>
            <p:nvPr/>
          </p:nvSpPr>
          <p:spPr>
            <a:xfrm>
              <a:off x="9947284" y="5000226"/>
              <a:ext cx="912964" cy="21544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800" b="0" i="0" u="none" strike="noStrike" kern="1200" cap="none" spc="0" normalizeH="0" baseline="0" noProof="0" dirty="0">
                  <a:ln>
                    <a:noFill/>
                  </a:ln>
                  <a:solidFill>
                    <a:prstClr val="black"/>
                  </a:solidFill>
                  <a:effectLst/>
                  <a:uLnTx/>
                  <a:uFillTx/>
                  <a:latin typeface="Ogilvy Sans" panose="02010503040101060103" pitchFamily="50" charset="0"/>
                  <a:ea typeface="+mn-ea"/>
                  <a:cs typeface="Segoe UI" panose="020B0502040204020203" pitchFamily="34" charset="0"/>
                </a:rPr>
                <a:t>Customer care</a:t>
              </a:r>
            </a:p>
          </p:txBody>
        </p:sp>
        <p:sp>
          <p:nvSpPr>
            <p:cNvPr id="146" name="TextBox 145">
              <a:extLst>
                <a:ext uri="{FF2B5EF4-FFF2-40B4-BE49-F238E27FC236}">
                  <a16:creationId xmlns:a16="http://schemas.microsoft.com/office/drawing/2014/main" id="{05CAE809-E0CE-4153-A615-E5279E766FE5}"/>
                </a:ext>
              </a:extLst>
            </p:cNvPr>
            <p:cNvSpPr txBox="1"/>
            <p:nvPr/>
          </p:nvSpPr>
          <p:spPr>
            <a:xfrm>
              <a:off x="10814259" y="4674806"/>
              <a:ext cx="912964" cy="21544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800" b="0" i="0" u="none" strike="noStrike" kern="1200" cap="none" spc="0" normalizeH="0" baseline="0" noProof="0" dirty="0">
                  <a:ln>
                    <a:noFill/>
                  </a:ln>
                  <a:solidFill>
                    <a:prstClr val="black"/>
                  </a:solidFill>
                  <a:effectLst/>
                  <a:uLnTx/>
                  <a:uFillTx/>
                  <a:latin typeface="Ogilvy Sans" panose="02010503040101060103" pitchFamily="50" charset="0"/>
                  <a:ea typeface="+mn-ea"/>
                  <a:cs typeface="Segoe UI" panose="020B0502040204020203" pitchFamily="34" charset="0"/>
                </a:rPr>
                <a:t>Referral</a:t>
              </a:r>
            </a:p>
          </p:txBody>
        </p:sp>
        <p:pic>
          <p:nvPicPr>
            <p:cNvPr id="148" name="Picture 147">
              <a:extLst>
                <a:ext uri="{FF2B5EF4-FFF2-40B4-BE49-F238E27FC236}">
                  <a16:creationId xmlns:a16="http://schemas.microsoft.com/office/drawing/2014/main" id="{962EF86E-3114-49B5-8912-06D077AAC9E7}"/>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18565" t="13763" r="18296" b="56005"/>
            <a:stretch/>
          </p:blipFill>
          <p:spPr>
            <a:xfrm>
              <a:off x="10957744" y="4926587"/>
              <a:ext cx="888943" cy="273477"/>
            </a:xfrm>
            <a:prstGeom prst="rect">
              <a:avLst/>
            </a:prstGeom>
          </p:spPr>
        </p:pic>
      </p:grpSp>
      <p:sp>
        <p:nvSpPr>
          <p:cNvPr id="149" name="TextBox 148">
            <a:extLst>
              <a:ext uri="{FF2B5EF4-FFF2-40B4-BE49-F238E27FC236}">
                <a16:creationId xmlns:a16="http://schemas.microsoft.com/office/drawing/2014/main" id="{C6935B38-FB1B-44E7-9399-43F61F5CBBFB}"/>
              </a:ext>
            </a:extLst>
          </p:cNvPr>
          <p:cNvSpPr txBox="1"/>
          <p:nvPr/>
        </p:nvSpPr>
        <p:spPr>
          <a:xfrm>
            <a:off x="1431872" y="5455072"/>
            <a:ext cx="3824297"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prstClr val="black"/>
                </a:solidFill>
                <a:effectLst/>
                <a:uLnTx/>
                <a:uFillTx/>
                <a:latin typeface="Ogilvy Sans" panose="02010503040101060103" pitchFamily="50" charset="0"/>
                <a:ea typeface="+mn-ea"/>
                <a:cs typeface="Segoe UI" panose="020B0502040204020203" pitchFamily="34" charset="0"/>
              </a:rPr>
              <a:t>Build emotional brand associations</a:t>
            </a:r>
          </a:p>
        </p:txBody>
      </p:sp>
      <p:sp>
        <p:nvSpPr>
          <p:cNvPr id="150" name="TextBox 149">
            <a:extLst>
              <a:ext uri="{FF2B5EF4-FFF2-40B4-BE49-F238E27FC236}">
                <a16:creationId xmlns:a16="http://schemas.microsoft.com/office/drawing/2014/main" id="{7F62AD52-4CC6-446D-89EE-417C636E8F4E}"/>
              </a:ext>
            </a:extLst>
          </p:cNvPr>
          <p:cNvSpPr txBox="1"/>
          <p:nvPr/>
        </p:nvSpPr>
        <p:spPr>
          <a:xfrm>
            <a:off x="5326509" y="5340554"/>
            <a:ext cx="340349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prstClr val="black"/>
                </a:solidFill>
                <a:effectLst/>
                <a:uLnTx/>
                <a:uFillTx/>
                <a:latin typeface="Ogilvy Sans" panose="02010503040101060103" pitchFamily="50" charset="0"/>
                <a:ea typeface="+mn-ea"/>
                <a:cs typeface="Segoe UI" panose="020B0502040204020203" pitchFamily="34" charset="0"/>
              </a:rPr>
              <a:t>Make XXX an option that’s more rewarding than ownership</a:t>
            </a:r>
          </a:p>
        </p:txBody>
      </p:sp>
      <p:sp>
        <p:nvSpPr>
          <p:cNvPr id="151" name="TextBox 150">
            <a:extLst>
              <a:ext uri="{FF2B5EF4-FFF2-40B4-BE49-F238E27FC236}">
                <a16:creationId xmlns:a16="http://schemas.microsoft.com/office/drawing/2014/main" id="{C37C21C3-E688-4E0D-8B5E-1F907A250810}"/>
              </a:ext>
            </a:extLst>
          </p:cNvPr>
          <p:cNvSpPr txBox="1"/>
          <p:nvPr/>
        </p:nvSpPr>
        <p:spPr>
          <a:xfrm>
            <a:off x="8902548" y="5337737"/>
            <a:ext cx="1572628"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prstClr val="black"/>
                </a:solidFill>
                <a:effectLst/>
                <a:uLnTx/>
                <a:uFillTx/>
                <a:latin typeface="Ogilvy Sans" panose="02010503040101060103" pitchFamily="50" charset="0"/>
                <a:ea typeface="+mn-ea"/>
                <a:cs typeface="Segoe UI" panose="020B0502040204020203" pitchFamily="34" charset="0"/>
              </a:rPr>
              <a:t>Support and guidance</a:t>
            </a:r>
          </a:p>
        </p:txBody>
      </p:sp>
      <p:sp>
        <p:nvSpPr>
          <p:cNvPr id="152" name="TextBox 151">
            <a:extLst>
              <a:ext uri="{FF2B5EF4-FFF2-40B4-BE49-F238E27FC236}">
                <a16:creationId xmlns:a16="http://schemas.microsoft.com/office/drawing/2014/main" id="{81D5FE2E-F05E-4DE3-81B1-C01C9F4315F8}"/>
              </a:ext>
            </a:extLst>
          </p:cNvPr>
          <p:cNvSpPr txBox="1"/>
          <p:nvPr/>
        </p:nvSpPr>
        <p:spPr>
          <a:xfrm>
            <a:off x="10573648" y="5321352"/>
            <a:ext cx="1572628"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prstClr val="black"/>
                </a:solidFill>
                <a:effectLst/>
                <a:uLnTx/>
                <a:uFillTx/>
                <a:latin typeface="Ogilvy Sans" panose="02010503040101060103" pitchFamily="50" charset="0"/>
                <a:ea typeface="+mn-ea"/>
                <a:cs typeface="Segoe UI" panose="020B0502040204020203" pitchFamily="34" charset="0"/>
              </a:rPr>
              <a:t>Promote referrals</a:t>
            </a:r>
          </a:p>
        </p:txBody>
      </p:sp>
      <p:sp>
        <p:nvSpPr>
          <p:cNvPr id="153" name="TextBox 152">
            <a:extLst>
              <a:ext uri="{FF2B5EF4-FFF2-40B4-BE49-F238E27FC236}">
                <a16:creationId xmlns:a16="http://schemas.microsoft.com/office/drawing/2014/main" id="{C83FAFCC-AC29-45CE-9D4F-C3726D204702}"/>
              </a:ext>
            </a:extLst>
          </p:cNvPr>
          <p:cNvSpPr txBox="1"/>
          <p:nvPr/>
        </p:nvSpPr>
        <p:spPr>
          <a:xfrm>
            <a:off x="13332" y="6027434"/>
            <a:ext cx="99494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prstClr val="black"/>
                </a:solidFill>
                <a:effectLst/>
                <a:uLnTx/>
                <a:uFillTx/>
                <a:latin typeface="Ogilvy Sans" panose="02010503040101060103" pitchFamily="50" charset="0"/>
                <a:ea typeface="+mn-ea"/>
                <a:cs typeface="Segoe UI" panose="020B0502040204020203" pitchFamily="34" charset="0"/>
              </a:rPr>
              <a:t>KPIs</a:t>
            </a:r>
          </a:p>
        </p:txBody>
      </p:sp>
      <p:sp>
        <p:nvSpPr>
          <p:cNvPr id="154" name="TextBox 153">
            <a:extLst>
              <a:ext uri="{FF2B5EF4-FFF2-40B4-BE49-F238E27FC236}">
                <a16:creationId xmlns:a16="http://schemas.microsoft.com/office/drawing/2014/main" id="{BEBB4E4F-5E8A-46B5-ADEA-228F1056080D}"/>
              </a:ext>
            </a:extLst>
          </p:cNvPr>
          <p:cNvSpPr txBox="1"/>
          <p:nvPr/>
        </p:nvSpPr>
        <p:spPr>
          <a:xfrm>
            <a:off x="1710174" y="5956418"/>
            <a:ext cx="325009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dirty="0">
                <a:ln>
                  <a:noFill/>
                </a:ln>
                <a:solidFill>
                  <a:prstClr val="black"/>
                </a:solidFill>
                <a:effectLst/>
                <a:uLnTx/>
                <a:uFillTx/>
                <a:latin typeface="Ogilvy Sans" panose="02010503040101060103" pitchFamily="50" charset="0"/>
                <a:ea typeface="+mn-ea"/>
                <a:cs typeface="Segoe UI" panose="020B0502040204020203" pitchFamily="34" charset="0"/>
              </a:rPr>
              <a:t>Brand awareness, search volume, website visits, fun and progressive brand imagery </a:t>
            </a:r>
          </a:p>
        </p:txBody>
      </p:sp>
      <p:sp>
        <p:nvSpPr>
          <p:cNvPr id="155" name="TextBox 154">
            <a:extLst>
              <a:ext uri="{FF2B5EF4-FFF2-40B4-BE49-F238E27FC236}">
                <a16:creationId xmlns:a16="http://schemas.microsoft.com/office/drawing/2014/main" id="{277BB52D-2D1C-4564-A348-D8A0CC9F7FC6}"/>
              </a:ext>
            </a:extLst>
          </p:cNvPr>
          <p:cNvSpPr txBox="1"/>
          <p:nvPr/>
        </p:nvSpPr>
        <p:spPr>
          <a:xfrm>
            <a:off x="5905866" y="5965879"/>
            <a:ext cx="2269554"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dirty="0">
                <a:ln>
                  <a:noFill/>
                </a:ln>
                <a:solidFill>
                  <a:prstClr val="black"/>
                </a:solidFill>
                <a:effectLst/>
                <a:uLnTx/>
                <a:uFillTx/>
                <a:latin typeface="Ogilvy Sans" panose="02010503040101060103" pitchFamily="50" charset="0"/>
                <a:ea typeface="+mn-ea"/>
                <a:cs typeface="Segoe UI" panose="020B0502040204020203" pitchFamily="34" charset="0"/>
              </a:rPr>
              <a:t>Search volume, website visits, app download, conversion rate</a:t>
            </a:r>
          </a:p>
        </p:txBody>
      </p:sp>
      <p:sp>
        <p:nvSpPr>
          <p:cNvPr id="156" name="TextBox 155">
            <a:extLst>
              <a:ext uri="{FF2B5EF4-FFF2-40B4-BE49-F238E27FC236}">
                <a16:creationId xmlns:a16="http://schemas.microsoft.com/office/drawing/2014/main" id="{DE8739A8-030D-4A22-9DBA-1D2A3B8B6C99}"/>
              </a:ext>
            </a:extLst>
          </p:cNvPr>
          <p:cNvSpPr txBox="1"/>
          <p:nvPr/>
        </p:nvSpPr>
        <p:spPr>
          <a:xfrm>
            <a:off x="8651595" y="5964478"/>
            <a:ext cx="2269554"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dirty="0">
                <a:ln>
                  <a:noFill/>
                </a:ln>
                <a:solidFill>
                  <a:prstClr val="black"/>
                </a:solidFill>
                <a:effectLst/>
                <a:uLnTx/>
                <a:uFillTx/>
                <a:latin typeface="Ogilvy Sans" panose="02010503040101060103" pitchFamily="50" charset="0"/>
                <a:ea typeface="+mn-ea"/>
                <a:cs typeface="Segoe UI" panose="020B0502040204020203" pitchFamily="34" charset="0"/>
              </a:rPr>
              <a:t>Net Promoter Scores,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dirty="0">
                <a:ln>
                  <a:noFill/>
                </a:ln>
                <a:solidFill>
                  <a:prstClr val="black"/>
                </a:solidFill>
                <a:effectLst/>
                <a:uLnTx/>
                <a:uFillTx/>
                <a:latin typeface="Ogilvy Sans" panose="02010503040101060103" pitchFamily="50" charset="0"/>
                <a:ea typeface="+mn-ea"/>
                <a:cs typeface="Segoe UI" panose="020B0502040204020203" pitchFamily="34" charset="0"/>
              </a:rPr>
              <a:t>positive sentiment online</a:t>
            </a:r>
          </a:p>
        </p:txBody>
      </p:sp>
      <p:sp>
        <p:nvSpPr>
          <p:cNvPr id="157" name="TextBox 156">
            <a:extLst>
              <a:ext uri="{FF2B5EF4-FFF2-40B4-BE49-F238E27FC236}">
                <a16:creationId xmlns:a16="http://schemas.microsoft.com/office/drawing/2014/main" id="{307DC667-B99E-4E8F-9350-E46C6CB25472}"/>
              </a:ext>
            </a:extLst>
          </p:cNvPr>
          <p:cNvSpPr txBox="1"/>
          <p:nvPr/>
        </p:nvSpPr>
        <p:spPr>
          <a:xfrm>
            <a:off x="10548441" y="5961833"/>
            <a:ext cx="157262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dirty="0">
                <a:ln>
                  <a:noFill/>
                </a:ln>
                <a:solidFill>
                  <a:prstClr val="black"/>
                </a:solidFill>
                <a:effectLst/>
                <a:uLnTx/>
                <a:uFillTx/>
                <a:latin typeface="Ogilvy Sans" panose="02010503040101060103" pitchFamily="50" charset="0"/>
                <a:ea typeface="+mn-ea"/>
                <a:cs typeface="Segoe UI" panose="020B0502040204020203" pitchFamily="34" charset="0"/>
              </a:rPr>
              <a:t>Number of referrals, conversion rate</a:t>
            </a:r>
          </a:p>
        </p:txBody>
      </p:sp>
      <p:cxnSp>
        <p:nvCxnSpPr>
          <p:cNvPr id="132" name="Straight Connector 131">
            <a:extLst>
              <a:ext uri="{FF2B5EF4-FFF2-40B4-BE49-F238E27FC236}">
                <a16:creationId xmlns:a16="http://schemas.microsoft.com/office/drawing/2014/main" id="{F935B3C4-57DB-45E8-89B6-54FF8345CE50}"/>
              </a:ext>
            </a:extLst>
          </p:cNvPr>
          <p:cNvCxnSpPr>
            <a:cxnSpLocks/>
          </p:cNvCxnSpPr>
          <p:nvPr/>
        </p:nvCxnSpPr>
        <p:spPr>
          <a:xfrm>
            <a:off x="1167619" y="2489988"/>
            <a:ext cx="10679068"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96602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6F6E692-4BF5-4753-9209-F7F0BFE60722}"/>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863005825"/>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54E55D5-583E-4F98-ABAD-F30D2CE6D51B}"/>
              </a:ext>
            </a:extLst>
          </p:cNvPr>
          <p:cNvPicPr>
            <a:picLocks noChangeAspect="1"/>
          </p:cNvPicPr>
          <p:nvPr/>
        </p:nvPicPr>
        <p:blipFill>
          <a:blip r:embed="rId2"/>
          <a:stretch>
            <a:fillRect/>
          </a:stretch>
        </p:blipFill>
        <p:spPr>
          <a:xfrm>
            <a:off x="140678" y="0"/>
            <a:ext cx="11859064" cy="6858000"/>
          </a:xfrm>
          <a:prstGeom prst="rect">
            <a:avLst/>
          </a:prstGeom>
        </p:spPr>
      </p:pic>
    </p:spTree>
    <p:extLst>
      <p:ext uri="{BB962C8B-B14F-4D97-AF65-F5344CB8AC3E}">
        <p14:creationId xmlns:p14="http://schemas.microsoft.com/office/powerpoint/2010/main" val="33509286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DAD2BBF-29AE-48DF-8DD9-C456AFFC2DD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6503057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1BC2AEC-E21E-4418-A6CA-35EDD4E1B27C}"/>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5188156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 shot of a person&#10;&#10;Description automatically generated">
            <a:extLst>
              <a:ext uri="{FF2B5EF4-FFF2-40B4-BE49-F238E27FC236}">
                <a16:creationId xmlns:a16="http://schemas.microsoft.com/office/drawing/2014/main" id="{1C94DFDC-A063-45F6-B760-9F939E46ADBA}"/>
              </a:ext>
            </a:extLst>
          </p:cNvPr>
          <p:cNvPicPr>
            <a:picLocks noChangeAspect="1"/>
          </p:cNvPicPr>
          <p:nvPr/>
        </p:nvPicPr>
        <p:blipFill>
          <a:blip r:embed="rId2"/>
          <a:stretch>
            <a:fillRect/>
          </a:stretch>
        </p:blipFill>
        <p:spPr>
          <a:xfrm>
            <a:off x="1120929" y="872793"/>
            <a:ext cx="2380822" cy="4809744"/>
          </a:xfrm>
          <a:prstGeom prst="rect">
            <a:avLst/>
          </a:prstGeom>
        </p:spPr>
      </p:pic>
      <p:pic>
        <p:nvPicPr>
          <p:cNvPr id="5" name="Picture 4">
            <a:extLst>
              <a:ext uri="{FF2B5EF4-FFF2-40B4-BE49-F238E27FC236}">
                <a16:creationId xmlns:a16="http://schemas.microsoft.com/office/drawing/2014/main" id="{A58871D5-B625-4B39-905E-B6B79C5AF3EC}"/>
              </a:ext>
            </a:extLst>
          </p:cNvPr>
          <p:cNvPicPr>
            <a:picLocks noChangeAspect="1"/>
          </p:cNvPicPr>
          <p:nvPr/>
        </p:nvPicPr>
        <p:blipFill>
          <a:blip r:embed="rId3"/>
          <a:stretch>
            <a:fillRect/>
          </a:stretch>
        </p:blipFill>
        <p:spPr>
          <a:xfrm>
            <a:off x="4667218" y="872793"/>
            <a:ext cx="2849773" cy="4809744"/>
          </a:xfrm>
          <a:prstGeom prst="rect">
            <a:avLst/>
          </a:prstGeom>
        </p:spPr>
      </p:pic>
      <p:pic>
        <p:nvPicPr>
          <p:cNvPr id="4" name="Picture 3">
            <a:extLst>
              <a:ext uri="{FF2B5EF4-FFF2-40B4-BE49-F238E27FC236}">
                <a16:creationId xmlns:a16="http://schemas.microsoft.com/office/drawing/2014/main" id="{766D987D-9628-469F-A0AB-E76498349E8D}"/>
              </a:ext>
            </a:extLst>
          </p:cNvPr>
          <p:cNvPicPr>
            <a:picLocks noChangeAspect="1"/>
          </p:cNvPicPr>
          <p:nvPr/>
        </p:nvPicPr>
        <p:blipFill>
          <a:blip r:embed="rId4"/>
          <a:stretch>
            <a:fillRect/>
          </a:stretch>
        </p:blipFill>
        <p:spPr>
          <a:xfrm>
            <a:off x="8275887" y="934932"/>
            <a:ext cx="3209544" cy="4685466"/>
          </a:xfrm>
          <a:prstGeom prst="rect">
            <a:avLst/>
          </a:prstGeom>
        </p:spPr>
      </p:pic>
      <p:sp>
        <p:nvSpPr>
          <p:cNvPr id="2" name="Rectangle 1">
            <a:extLst>
              <a:ext uri="{FF2B5EF4-FFF2-40B4-BE49-F238E27FC236}">
                <a16:creationId xmlns:a16="http://schemas.microsoft.com/office/drawing/2014/main" id="{7BCDD773-B42D-4F66-8CE3-FE484C47E5E9}"/>
              </a:ext>
            </a:extLst>
          </p:cNvPr>
          <p:cNvSpPr/>
          <p:nvPr/>
        </p:nvSpPr>
        <p:spPr>
          <a:xfrm>
            <a:off x="1012874" y="6063178"/>
            <a:ext cx="2488877" cy="59062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Ritesh</a:t>
            </a:r>
            <a:r>
              <a:rPr lang="en-US" sz="2800" b="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Tiwari</a:t>
            </a:r>
            <a:endParaRPr lang="en-IN" sz="2800" b="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17D5DE69-55A3-42A1-B0DB-05EF311D99A8}"/>
              </a:ext>
            </a:extLst>
          </p:cNvPr>
          <p:cNvSpPr/>
          <p:nvPr/>
        </p:nvSpPr>
        <p:spPr>
          <a:xfrm>
            <a:off x="4860974" y="6082228"/>
            <a:ext cx="2656017" cy="59062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Anand </a:t>
            </a:r>
            <a:r>
              <a:rPr lang="en-US" sz="2800" b="1" dirty="0" err="1">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Keshri</a:t>
            </a:r>
            <a:endParaRPr lang="en-IN" sz="2800" b="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4" name="Rectangle 23">
            <a:extLst>
              <a:ext uri="{FF2B5EF4-FFF2-40B4-BE49-F238E27FC236}">
                <a16:creationId xmlns:a16="http://schemas.microsoft.com/office/drawing/2014/main" id="{9B8FC755-954E-4520-9560-0A0AA0F14CFD}"/>
              </a:ext>
            </a:extLst>
          </p:cNvPr>
          <p:cNvSpPr/>
          <p:nvPr/>
        </p:nvSpPr>
        <p:spPr>
          <a:xfrm>
            <a:off x="8632874" y="6082228"/>
            <a:ext cx="2488877" cy="59062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Ajay Mishra</a:t>
            </a:r>
            <a:endParaRPr lang="en-IN" sz="2800" b="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25" name="Picture 24">
            <a:extLst>
              <a:ext uri="{FF2B5EF4-FFF2-40B4-BE49-F238E27FC236}">
                <a16:creationId xmlns:a16="http://schemas.microsoft.com/office/drawing/2014/main" id="{7976816E-AFF4-4836-84BF-572AC1E73531}"/>
              </a:ext>
            </a:extLst>
          </p:cNvPr>
          <p:cNvPicPr>
            <a:picLocks noChangeAspect="1"/>
          </p:cNvPicPr>
          <p:nvPr/>
        </p:nvPicPr>
        <p:blipFill>
          <a:blip r:embed="rId5"/>
          <a:stretch>
            <a:fillRect/>
          </a:stretch>
        </p:blipFill>
        <p:spPr>
          <a:xfrm>
            <a:off x="1492316" y="4145594"/>
            <a:ext cx="420889" cy="189696"/>
          </a:xfrm>
          <a:prstGeom prst="rect">
            <a:avLst/>
          </a:prstGeom>
        </p:spPr>
      </p:pic>
      <p:pic>
        <p:nvPicPr>
          <p:cNvPr id="26" name="Picture 25">
            <a:extLst>
              <a:ext uri="{FF2B5EF4-FFF2-40B4-BE49-F238E27FC236}">
                <a16:creationId xmlns:a16="http://schemas.microsoft.com/office/drawing/2014/main" id="{73437EBB-9F85-4765-A585-BDFF51E29467}"/>
              </a:ext>
            </a:extLst>
          </p:cNvPr>
          <p:cNvPicPr>
            <a:picLocks noChangeAspect="1"/>
          </p:cNvPicPr>
          <p:nvPr/>
        </p:nvPicPr>
        <p:blipFill>
          <a:blip r:embed="rId5"/>
          <a:stretch>
            <a:fillRect/>
          </a:stretch>
        </p:blipFill>
        <p:spPr>
          <a:xfrm>
            <a:off x="8777036" y="4335290"/>
            <a:ext cx="420889" cy="152174"/>
          </a:xfrm>
          <a:prstGeom prst="rect">
            <a:avLst/>
          </a:prstGeom>
        </p:spPr>
      </p:pic>
    </p:spTree>
    <p:extLst>
      <p:ext uri="{BB962C8B-B14F-4D97-AF65-F5344CB8AC3E}">
        <p14:creationId xmlns:p14="http://schemas.microsoft.com/office/powerpoint/2010/main" val="312906066"/>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0E35C78-2CD5-4785-B1C6-636BFDFBCB77}"/>
              </a:ext>
            </a:extLst>
          </p:cNvPr>
          <p:cNvPicPr>
            <a:picLocks noChangeAspect="1"/>
          </p:cNvPicPr>
          <p:nvPr/>
        </p:nvPicPr>
        <p:blipFill rotWithShape="1">
          <a:blip r:embed="rId2"/>
          <a:srcRect l="1039" t="1335" r="66307" b="3688"/>
          <a:stretch/>
        </p:blipFill>
        <p:spPr>
          <a:xfrm>
            <a:off x="0" y="-73855"/>
            <a:ext cx="3981158" cy="6931856"/>
          </a:xfrm>
          <a:prstGeom prst="rect">
            <a:avLst/>
          </a:prstGeom>
        </p:spPr>
      </p:pic>
      <p:pic>
        <p:nvPicPr>
          <p:cNvPr id="3" name="Picture 2">
            <a:extLst>
              <a:ext uri="{FF2B5EF4-FFF2-40B4-BE49-F238E27FC236}">
                <a16:creationId xmlns:a16="http://schemas.microsoft.com/office/drawing/2014/main" id="{F3F9AC5D-8F76-48BF-8073-9E15989A0FB5}"/>
              </a:ext>
            </a:extLst>
          </p:cNvPr>
          <p:cNvPicPr>
            <a:picLocks noChangeAspect="1"/>
          </p:cNvPicPr>
          <p:nvPr/>
        </p:nvPicPr>
        <p:blipFill>
          <a:blip r:embed="rId3"/>
          <a:stretch>
            <a:fillRect/>
          </a:stretch>
        </p:blipFill>
        <p:spPr>
          <a:xfrm>
            <a:off x="577991" y="5309441"/>
            <a:ext cx="771275" cy="388781"/>
          </a:xfrm>
          <a:prstGeom prst="rect">
            <a:avLst/>
          </a:prstGeom>
        </p:spPr>
      </p:pic>
      <p:pic>
        <p:nvPicPr>
          <p:cNvPr id="4" name="Picture 3">
            <a:extLst>
              <a:ext uri="{FF2B5EF4-FFF2-40B4-BE49-F238E27FC236}">
                <a16:creationId xmlns:a16="http://schemas.microsoft.com/office/drawing/2014/main" id="{92D0284F-AB81-4DDE-9CA3-616BE8851291}"/>
              </a:ext>
            </a:extLst>
          </p:cNvPr>
          <p:cNvPicPr>
            <a:picLocks noChangeAspect="1"/>
          </p:cNvPicPr>
          <p:nvPr/>
        </p:nvPicPr>
        <p:blipFill rotWithShape="1">
          <a:blip r:embed="rId2"/>
          <a:srcRect l="34688" t="2884" r="1556" b="50237"/>
          <a:stretch/>
        </p:blipFill>
        <p:spPr>
          <a:xfrm>
            <a:off x="3981158" y="2040"/>
            <a:ext cx="8210842" cy="2743200"/>
          </a:xfrm>
          <a:prstGeom prst="rect">
            <a:avLst/>
          </a:prstGeom>
        </p:spPr>
      </p:pic>
      <p:pic>
        <p:nvPicPr>
          <p:cNvPr id="5" name="Picture 4">
            <a:extLst>
              <a:ext uri="{FF2B5EF4-FFF2-40B4-BE49-F238E27FC236}">
                <a16:creationId xmlns:a16="http://schemas.microsoft.com/office/drawing/2014/main" id="{95B4DAFD-CBCD-4059-A5BC-068B1A2A0E54}"/>
              </a:ext>
            </a:extLst>
          </p:cNvPr>
          <p:cNvPicPr>
            <a:picLocks noChangeAspect="1"/>
          </p:cNvPicPr>
          <p:nvPr/>
        </p:nvPicPr>
        <p:blipFill>
          <a:blip r:embed="rId4"/>
          <a:stretch>
            <a:fillRect/>
          </a:stretch>
        </p:blipFill>
        <p:spPr>
          <a:xfrm>
            <a:off x="3981158" y="2821135"/>
            <a:ext cx="8210842" cy="4036865"/>
          </a:xfrm>
          <a:prstGeom prst="rect">
            <a:avLst/>
          </a:prstGeom>
        </p:spPr>
      </p:pic>
    </p:spTree>
    <p:extLst>
      <p:ext uri="{BB962C8B-B14F-4D97-AF65-F5344CB8AC3E}">
        <p14:creationId xmlns:p14="http://schemas.microsoft.com/office/powerpoint/2010/main" val="2006703289"/>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s://uxpressia.com/export/p/vC5va/p/CF3C4.png?theme=default&amp;isExport=true&amp;isBranding=false">
            <a:extLst>
              <a:ext uri="{FF2B5EF4-FFF2-40B4-BE49-F238E27FC236}">
                <a16:creationId xmlns:a16="http://schemas.microsoft.com/office/drawing/2014/main" id="{2BB2DA33-57E5-4641-8AAB-F03F566CF66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884" t="3419" r="65385" b="67881"/>
          <a:stretch/>
        </p:blipFill>
        <p:spPr bwMode="auto">
          <a:xfrm>
            <a:off x="0" y="0"/>
            <a:ext cx="389675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https://uxpressia.com/export/p/vC5va/p/CF3C4.png?theme=default&amp;isExport=true&amp;isBranding=false">
            <a:extLst>
              <a:ext uri="{FF2B5EF4-FFF2-40B4-BE49-F238E27FC236}">
                <a16:creationId xmlns:a16="http://schemas.microsoft.com/office/drawing/2014/main" id="{999011E2-DD18-445A-8E6F-54A1E308FC7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961" t="3419" b="80304"/>
          <a:stretch/>
        </p:blipFill>
        <p:spPr bwMode="auto">
          <a:xfrm>
            <a:off x="3910818" y="0"/>
            <a:ext cx="8281182" cy="324464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https://uxpressia.com/export/p/vC5va/p/CF3C4.png?theme=default&amp;isExport=true&amp;isBranding=false">
            <a:extLst>
              <a:ext uri="{FF2B5EF4-FFF2-40B4-BE49-F238E27FC236}">
                <a16:creationId xmlns:a16="http://schemas.microsoft.com/office/drawing/2014/main" id="{A2586BC7-A548-440A-9D5B-82F4EC2D44F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961" t="25336" b="58974"/>
          <a:stretch/>
        </p:blipFill>
        <p:spPr bwMode="auto">
          <a:xfrm>
            <a:off x="3910818" y="3244646"/>
            <a:ext cx="8281182" cy="36133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0760150"/>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uxpressia.com/export/p/vC5va/p/CF3C4.png?theme=default&amp;isExport=true&amp;isBranding=false">
            <a:extLst>
              <a:ext uri="{FF2B5EF4-FFF2-40B4-BE49-F238E27FC236}">
                <a16:creationId xmlns:a16="http://schemas.microsoft.com/office/drawing/2014/main" id="{E4FC20ED-4AF4-4802-B6FD-0BE37A18F6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46" t="3226" r="65500" b="71281"/>
          <a:stretch/>
        </p:blipFill>
        <p:spPr bwMode="auto">
          <a:xfrm>
            <a:off x="0" y="0"/>
            <a:ext cx="379827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https://uxpressia.com/export/p/vC5va/p/CF3C4.png?theme=default&amp;isExport=true&amp;isBranding=false">
            <a:extLst>
              <a:ext uri="{FF2B5EF4-FFF2-40B4-BE49-F238E27FC236}">
                <a16:creationId xmlns:a16="http://schemas.microsoft.com/office/drawing/2014/main" id="{016CC6B5-C4DA-4E00-968B-D943D829ECC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839" t="3226" b="81812"/>
          <a:stretch/>
        </p:blipFill>
        <p:spPr bwMode="auto">
          <a:xfrm>
            <a:off x="3798277" y="0"/>
            <a:ext cx="8393724" cy="255147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ttps://uxpressia.com/export/p/vC5va/p/CF3C4.png?theme=default&amp;isExport=true&amp;isBranding=false">
            <a:extLst>
              <a:ext uri="{FF2B5EF4-FFF2-40B4-BE49-F238E27FC236}">
                <a16:creationId xmlns:a16="http://schemas.microsoft.com/office/drawing/2014/main" id="{EE4AD370-7820-4811-8D2B-4F40B826F11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839" t="23559" b="62502"/>
          <a:stretch/>
        </p:blipFill>
        <p:spPr bwMode="auto">
          <a:xfrm>
            <a:off x="3798276" y="2551470"/>
            <a:ext cx="8393723" cy="430652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628887DE-2BBE-49BE-98F5-36105FCBFB52}"/>
              </a:ext>
            </a:extLst>
          </p:cNvPr>
          <p:cNvPicPr>
            <a:picLocks noChangeAspect="1"/>
          </p:cNvPicPr>
          <p:nvPr/>
        </p:nvPicPr>
        <p:blipFill>
          <a:blip r:embed="rId3"/>
          <a:stretch>
            <a:fillRect/>
          </a:stretch>
        </p:blipFill>
        <p:spPr>
          <a:xfrm>
            <a:off x="381043" y="4184024"/>
            <a:ext cx="771275" cy="388781"/>
          </a:xfrm>
          <a:prstGeom prst="rect">
            <a:avLst/>
          </a:prstGeom>
        </p:spPr>
      </p:pic>
    </p:spTree>
    <p:extLst>
      <p:ext uri="{BB962C8B-B14F-4D97-AF65-F5344CB8AC3E}">
        <p14:creationId xmlns:p14="http://schemas.microsoft.com/office/powerpoint/2010/main" val="1003969179"/>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6F6E692-4BF5-4753-9209-F7F0BFE60722}"/>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409859220"/>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F69CA0E-0D6D-4DC9-8CDF-F477699E30ED}"/>
              </a:ext>
            </a:extLst>
          </p:cNvPr>
          <p:cNvPicPr>
            <a:picLocks noChangeAspect="1"/>
          </p:cNvPicPr>
          <p:nvPr/>
        </p:nvPicPr>
        <p:blipFill>
          <a:blip r:embed="rId2"/>
          <a:stretch>
            <a:fillRect/>
          </a:stretch>
        </p:blipFill>
        <p:spPr>
          <a:xfrm>
            <a:off x="0" y="-4012"/>
            <a:ext cx="12192000" cy="6862011"/>
          </a:xfrm>
          <a:prstGeom prst="rect">
            <a:avLst/>
          </a:prstGeom>
        </p:spPr>
      </p:pic>
    </p:spTree>
    <p:extLst>
      <p:ext uri="{BB962C8B-B14F-4D97-AF65-F5344CB8AC3E}">
        <p14:creationId xmlns:p14="http://schemas.microsoft.com/office/powerpoint/2010/main" val="149647819"/>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0E35C78-2CD5-4785-B1C6-636BFDFBCB77}"/>
              </a:ext>
            </a:extLst>
          </p:cNvPr>
          <p:cNvPicPr>
            <a:picLocks noChangeAspect="1"/>
          </p:cNvPicPr>
          <p:nvPr/>
        </p:nvPicPr>
        <p:blipFill rotWithShape="1">
          <a:blip r:embed="rId2"/>
          <a:srcRect l="1039" t="1335" r="66307" b="3688"/>
          <a:stretch/>
        </p:blipFill>
        <p:spPr>
          <a:xfrm>
            <a:off x="0" y="-73855"/>
            <a:ext cx="3981158" cy="6931856"/>
          </a:xfrm>
          <a:prstGeom prst="rect">
            <a:avLst/>
          </a:prstGeom>
        </p:spPr>
      </p:pic>
      <p:pic>
        <p:nvPicPr>
          <p:cNvPr id="3" name="Picture 2">
            <a:extLst>
              <a:ext uri="{FF2B5EF4-FFF2-40B4-BE49-F238E27FC236}">
                <a16:creationId xmlns:a16="http://schemas.microsoft.com/office/drawing/2014/main" id="{F3F9AC5D-8F76-48BF-8073-9E15989A0FB5}"/>
              </a:ext>
            </a:extLst>
          </p:cNvPr>
          <p:cNvPicPr>
            <a:picLocks noChangeAspect="1"/>
          </p:cNvPicPr>
          <p:nvPr/>
        </p:nvPicPr>
        <p:blipFill>
          <a:blip r:embed="rId3"/>
          <a:stretch>
            <a:fillRect/>
          </a:stretch>
        </p:blipFill>
        <p:spPr>
          <a:xfrm>
            <a:off x="577991" y="5309441"/>
            <a:ext cx="771275" cy="388781"/>
          </a:xfrm>
          <a:prstGeom prst="rect">
            <a:avLst/>
          </a:prstGeom>
        </p:spPr>
      </p:pic>
      <p:pic>
        <p:nvPicPr>
          <p:cNvPr id="4" name="Picture 3">
            <a:extLst>
              <a:ext uri="{FF2B5EF4-FFF2-40B4-BE49-F238E27FC236}">
                <a16:creationId xmlns:a16="http://schemas.microsoft.com/office/drawing/2014/main" id="{92D0284F-AB81-4DDE-9CA3-616BE8851291}"/>
              </a:ext>
            </a:extLst>
          </p:cNvPr>
          <p:cNvPicPr>
            <a:picLocks noChangeAspect="1"/>
          </p:cNvPicPr>
          <p:nvPr/>
        </p:nvPicPr>
        <p:blipFill rotWithShape="1">
          <a:blip r:embed="rId2"/>
          <a:srcRect l="34688" t="2884" r="1556" b="50237"/>
          <a:stretch/>
        </p:blipFill>
        <p:spPr>
          <a:xfrm>
            <a:off x="3981158" y="2040"/>
            <a:ext cx="8210842" cy="2743200"/>
          </a:xfrm>
          <a:prstGeom prst="rect">
            <a:avLst/>
          </a:prstGeom>
        </p:spPr>
      </p:pic>
      <p:pic>
        <p:nvPicPr>
          <p:cNvPr id="5" name="Picture 4">
            <a:extLst>
              <a:ext uri="{FF2B5EF4-FFF2-40B4-BE49-F238E27FC236}">
                <a16:creationId xmlns:a16="http://schemas.microsoft.com/office/drawing/2014/main" id="{95B4DAFD-CBCD-4059-A5BC-068B1A2A0E54}"/>
              </a:ext>
            </a:extLst>
          </p:cNvPr>
          <p:cNvPicPr>
            <a:picLocks noChangeAspect="1"/>
          </p:cNvPicPr>
          <p:nvPr/>
        </p:nvPicPr>
        <p:blipFill>
          <a:blip r:embed="rId4"/>
          <a:stretch>
            <a:fillRect/>
          </a:stretch>
        </p:blipFill>
        <p:spPr>
          <a:xfrm>
            <a:off x="3981158" y="2821135"/>
            <a:ext cx="8210842" cy="4036865"/>
          </a:xfrm>
          <a:prstGeom prst="rect">
            <a:avLst/>
          </a:prstGeom>
        </p:spPr>
      </p:pic>
    </p:spTree>
    <p:extLst>
      <p:ext uri="{BB962C8B-B14F-4D97-AF65-F5344CB8AC3E}">
        <p14:creationId xmlns:p14="http://schemas.microsoft.com/office/powerpoint/2010/main" val="373062142"/>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75F0900-9E40-4B4F-89E0-4D37C7FA8C03}"/>
              </a:ext>
            </a:extLst>
          </p:cNvPr>
          <p:cNvPicPr>
            <a:picLocks noChangeAspect="1"/>
          </p:cNvPicPr>
          <p:nvPr/>
        </p:nvPicPr>
        <p:blipFill rotWithShape="1">
          <a:blip r:embed="rId2"/>
          <a:srcRect l="28816" t="18933" r="31578" b="10157"/>
          <a:stretch/>
        </p:blipFill>
        <p:spPr>
          <a:xfrm>
            <a:off x="0" y="1283368"/>
            <a:ext cx="12192000" cy="5574632"/>
          </a:xfrm>
          <a:prstGeom prst="rect">
            <a:avLst/>
          </a:prstGeom>
        </p:spPr>
      </p:pic>
      <p:pic>
        <p:nvPicPr>
          <p:cNvPr id="3" name="Picture 2">
            <a:extLst>
              <a:ext uri="{FF2B5EF4-FFF2-40B4-BE49-F238E27FC236}">
                <a16:creationId xmlns:a16="http://schemas.microsoft.com/office/drawing/2014/main" id="{5F14A229-9A85-452B-9287-ABA8BD58BF9E}"/>
              </a:ext>
            </a:extLst>
          </p:cNvPr>
          <p:cNvPicPr>
            <a:picLocks noChangeAspect="1"/>
          </p:cNvPicPr>
          <p:nvPr/>
        </p:nvPicPr>
        <p:blipFill rotWithShape="1">
          <a:blip r:embed="rId3"/>
          <a:srcRect l="35368" t="22210" r="36680" b="62815"/>
          <a:stretch/>
        </p:blipFill>
        <p:spPr>
          <a:xfrm>
            <a:off x="0" y="0"/>
            <a:ext cx="12192000" cy="1556084"/>
          </a:xfrm>
          <a:prstGeom prst="rect">
            <a:avLst/>
          </a:prstGeom>
        </p:spPr>
      </p:pic>
    </p:spTree>
    <p:extLst>
      <p:ext uri="{BB962C8B-B14F-4D97-AF65-F5344CB8AC3E}">
        <p14:creationId xmlns:p14="http://schemas.microsoft.com/office/powerpoint/2010/main" val="1696953842"/>
      </p:ext>
    </p:extLst>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screenshot of a cell phone&#10;&#10;Description automatically generated">
            <a:extLst>
              <a:ext uri="{FF2B5EF4-FFF2-40B4-BE49-F238E27FC236}">
                <a16:creationId xmlns:a16="http://schemas.microsoft.com/office/drawing/2014/main" id="{94C6A1FB-B263-469F-9B5B-5CC5A0BC8AFB}"/>
              </a:ext>
            </a:extLst>
          </p:cNvPr>
          <p:cNvPicPr>
            <a:picLocks noChangeAspect="1"/>
          </p:cNvPicPr>
          <p:nvPr/>
        </p:nvPicPr>
        <p:blipFill rotWithShape="1">
          <a:blip r:embed="rId2"/>
          <a:srcRect b="46373"/>
          <a:stretch/>
        </p:blipFill>
        <p:spPr>
          <a:xfrm>
            <a:off x="622549" y="1074134"/>
            <a:ext cx="3122143" cy="1614319"/>
          </a:xfrm>
          <a:prstGeom prst="rect">
            <a:avLst/>
          </a:prstGeom>
        </p:spPr>
      </p:pic>
      <p:pic>
        <p:nvPicPr>
          <p:cNvPr id="4" name="Picture 3" descr="A screenshot of a cell phone&#10;&#10;Description automatically generated">
            <a:extLst>
              <a:ext uri="{FF2B5EF4-FFF2-40B4-BE49-F238E27FC236}">
                <a16:creationId xmlns:a16="http://schemas.microsoft.com/office/drawing/2014/main" id="{F6DDE780-6D5A-4ED2-ACB9-586EED4D1481}"/>
              </a:ext>
            </a:extLst>
          </p:cNvPr>
          <p:cNvPicPr>
            <a:picLocks noChangeAspect="1"/>
          </p:cNvPicPr>
          <p:nvPr/>
        </p:nvPicPr>
        <p:blipFill rotWithShape="1">
          <a:blip r:embed="rId2"/>
          <a:srcRect t="53627"/>
          <a:stretch/>
        </p:blipFill>
        <p:spPr>
          <a:xfrm>
            <a:off x="622549" y="4289877"/>
            <a:ext cx="3104943" cy="1388264"/>
          </a:xfrm>
          <a:prstGeom prst="rect">
            <a:avLst/>
          </a:prstGeom>
        </p:spPr>
      </p:pic>
      <p:pic>
        <p:nvPicPr>
          <p:cNvPr id="3" name="Picture 2" descr="A screen shot of a person&#10;&#10;Description automatically generated">
            <a:extLst>
              <a:ext uri="{FF2B5EF4-FFF2-40B4-BE49-F238E27FC236}">
                <a16:creationId xmlns:a16="http://schemas.microsoft.com/office/drawing/2014/main" id="{B74B646E-777B-427C-8E82-17547D0CBD14}"/>
              </a:ext>
            </a:extLst>
          </p:cNvPr>
          <p:cNvPicPr>
            <a:picLocks noChangeAspect="1"/>
          </p:cNvPicPr>
          <p:nvPr/>
        </p:nvPicPr>
        <p:blipFill>
          <a:blip r:embed="rId3"/>
          <a:stretch>
            <a:fillRect/>
          </a:stretch>
        </p:blipFill>
        <p:spPr>
          <a:xfrm>
            <a:off x="4629289" y="650497"/>
            <a:ext cx="2757677" cy="5571066"/>
          </a:xfrm>
          <a:prstGeom prst="rect">
            <a:avLst/>
          </a:prstGeom>
        </p:spPr>
      </p:pic>
      <p:pic>
        <p:nvPicPr>
          <p:cNvPr id="2" name="Picture 1" descr="A screenshot of a cell phone&#10;&#10;Description automatically generated">
            <a:extLst>
              <a:ext uri="{FF2B5EF4-FFF2-40B4-BE49-F238E27FC236}">
                <a16:creationId xmlns:a16="http://schemas.microsoft.com/office/drawing/2014/main" id="{BEF3264F-CD00-43F8-9B12-385B86127370}"/>
              </a:ext>
            </a:extLst>
          </p:cNvPr>
          <p:cNvPicPr>
            <a:picLocks noChangeAspect="1"/>
          </p:cNvPicPr>
          <p:nvPr/>
        </p:nvPicPr>
        <p:blipFill rotWithShape="1">
          <a:blip r:embed="rId4"/>
          <a:srcRect l="2763"/>
          <a:stretch/>
        </p:blipFill>
        <p:spPr>
          <a:xfrm>
            <a:off x="8477342" y="650497"/>
            <a:ext cx="2925255" cy="5571066"/>
          </a:xfrm>
          <a:prstGeom prst="rect">
            <a:avLst/>
          </a:prstGeom>
        </p:spPr>
      </p:pic>
      <p:pic>
        <p:nvPicPr>
          <p:cNvPr id="5" name="Picture 4">
            <a:extLst>
              <a:ext uri="{FF2B5EF4-FFF2-40B4-BE49-F238E27FC236}">
                <a16:creationId xmlns:a16="http://schemas.microsoft.com/office/drawing/2014/main" id="{3312330D-9AD3-4395-AE1A-173B5475DE37}"/>
              </a:ext>
            </a:extLst>
          </p:cNvPr>
          <p:cNvPicPr>
            <a:picLocks noChangeAspect="1"/>
          </p:cNvPicPr>
          <p:nvPr/>
        </p:nvPicPr>
        <p:blipFill>
          <a:blip r:embed="rId5"/>
          <a:stretch>
            <a:fillRect/>
          </a:stretch>
        </p:blipFill>
        <p:spPr>
          <a:xfrm>
            <a:off x="5037376" y="4405855"/>
            <a:ext cx="561320" cy="252989"/>
          </a:xfrm>
          <a:prstGeom prst="rect">
            <a:avLst/>
          </a:prstGeom>
        </p:spPr>
      </p:pic>
    </p:spTree>
    <p:extLst>
      <p:ext uri="{BB962C8B-B14F-4D97-AF65-F5344CB8AC3E}">
        <p14:creationId xmlns:p14="http://schemas.microsoft.com/office/powerpoint/2010/main" val="2526803133"/>
      </p:ext>
    </p:extLst>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cell phone&#10;&#10;Description automatically generated">
            <a:extLst>
              <a:ext uri="{FF2B5EF4-FFF2-40B4-BE49-F238E27FC236}">
                <a16:creationId xmlns:a16="http://schemas.microsoft.com/office/drawing/2014/main" id="{EED4F34D-E622-444F-A57C-A08748C86F2A}"/>
              </a:ext>
            </a:extLst>
          </p:cNvPr>
          <p:cNvPicPr>
            <a:picLocks noChangeAspect="1"/>
          </p:cNvPicPr>
          <p:nvPr/>
        </p:nvPicPr>
        <p:blipFill>
          <a:blip r:embed="rId2"/>
          <a:stretch>
            <a:fillRect/>
          </a:stretch>
        </p:blipFill>
        <p:spPr>
          <a:xfrm>
            <a:off x="477012" y="480061"/>
            <a:ext cx="11237976" cy="3193582"/>
          </a:xfrm>
          <a:prstGeom prst="rect">
            <a:avLst/>
          </a:prstGeom>
        </p:spPr>
      </p:pic>
      <p:pic>
        <p:nvPicPr>
          <p:cNvPr id="3" name="Picture 2">
            <a:extLst>
              <a:ext uri="{FF2B5EF4-FFF2-40B4-BE49-F238E27FC236}">
                <a16:creationId xmlns:a16="http://schemas.microsoft.com/office/drawing/2014/main" id="{A36F952B-1653-4930-B74D-FDE6F5CA335D}"/>
              </a:ext>
            </a:extLst>
          </p:cNvPr>
          <p:cNvPicPr>
            <a:picLocks noChangeAspect="1"/>
          </p:cNvPicPr>
          <p:nvPr/>
        </p:nvPicPr>
        <p:blipFill>
          <a:blip r:embed="rId3"/>
          <a:stretch>
            <a:fillRect/>
          </a:stretch>
        </p:blipFill>
        <p:spPr>
          <a:xfrm>
            <a:off x="477012" y="3801979"/>
            <a:ext cx="11237976" cy="2575961"/>
          </a:xfrm>
          <a:prstGeom prst="rect">
            <a:avLst/>
          </a:prstGeom>
        </p:spPr>
      </p:pic>
    </p:spTree>
    <p:extLst>
      <p:ext uri="{BB962C8B-B14F-4D97-AF65-F5344CB8AC3E}">
        <p14:creationId xmlns:p14="http://schemas.microsoft.com/office/powerpoint/2010/main" val="1692740922"/>
      </p:ext>
    </p:extLst>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s://uxpressia.com/export/p/vC5va/p/CF3C4.png?theme=default&amp;isExport=true&amp;isBranding=false">
            <a:extLst>
              <a:ext uri="{FF2B5EF4-FFF2-40B4-BE49-F238E27FC236}">
                <a16:creationId xmlns:a16="http://schemas.microsoft.com/office/drawing/2014/main" id="{2BB2DA33-57E5-4641-8AAB-F03F566CF66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884" t="3419" r="65385" b="67881"/>
          <a:stretch/>
        </p:blipFill>
        <p:spPr bwMode="auto">
          <a:xfrm>
            <a:off x="0" y="0"/>
            <a:ext cx="389675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https://uxpressia.com/export/p/vC5va/p/CF3C4.png?theme=default&amp;isExport=true&amp;isBranding=false">
            <a:extLst>
              <a:ext uri="{FF2B5EF4-FFF2-40B4-BE49-F238E27FC236}">
                <a16:creationId xmlns:a16="http://schemas.microsoft.com/office/drawing/2014/main" id="{999011E2-DD18-445A-8E6F-54A1E308FC7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961" t="3419" b="80304"/>
          <a:stretch/>
        </p:blipFill>
        <p:spPr bwMode="auto">
          <a:xfrm>
            <a:off x="3910818" y="0"/>
            <a:ext cx="8281182" cy="324464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https://uxpressia.com/export/p/vC5va/p/CF3C4.png?theme=default&amp;isExport=true&amp;isBranding=false">
            <a:extLst>
              <a:ext uri="{FF2B5EF4-FFF2-40B4-BE49-F238E27FC236}">
                <a16:creationId xmlns:a16="http://schemas.microsoft.com/office/drawing/2014/main" id="{A2586BC7-A548-440A-9D5B-82F4EC2D44F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961" t="25336" b="58974"/>
          <a:stretch/>
        </p:blipFill>
        <p:spPr bwMode="auto">
          <a:xfrm>
            <a:off x="3910818" y="3244646"/>
            <a:ext cx="8281182" cy="36133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4963795"/>
      </p:ext>
    </p:extLst>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E8A25D4-AE96-4812-8DE8-230DF0B420BD}"/>
              </a:ext>
            </a:extLst>
          </p:cNvPr>
          <p:cNvPicPr>
            <a:picLocks noChangeAspect="1"/>
          </p:cNvPicPr>
          <p:nvPr/>
        </p:nvPicPr>
        <p:blipFill rotWithShape="1">
          <a:blip r:embed="rId2"/>
          <a:srcRect l="30131" t="18464" r="32895" b="5943"/>
          <a:stretch/>
        </p:blipFill>
        <p:spPr>
          <a:xfrm>
            <a:off x="0" y="0"/>
            <a:ext cx="12192000" cy="6858000"/>
          </a:xfrm>
          <a:prstGeom prst="rect">
            <a:avLst/>
          </a:prstGeom>
        </p:spPr>
      </p:pic>
    </p:spTree>
    <p:extLst>
      <p:ext uri="{BB962C8B-B14F-4D97-AF65-F5344CB8AC3E}">
        <p14:creationId xmlns:p14="http://schemas.microsoft.com/office/powerpoint/2010/main" val="583857141"/>
      </p:ext>
    </p:extLst>
  </p:cSld>
  <p:clrMapOvr>
    <a:masterClrMapping/>
  </p:clrMapOvr>
  <p:transition spd="slow">
    <p:push di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cell phone&#10;&#10;Description automatically generated">
            <a:extLst>
              <a:ext uri="{FF2B5EF4-FFF2-40B4-BE49-F238E27FC236}">
                <a16:creationId xmlns:a16="http://schemas.microsoft.com/office/drawing/2014/main" id="{31D3BFC4-DECD-41D8-BE59-60C31A0B52DA}"/>
              </a:ext>
            </a:extLst>
          </p:cNvPr>
          <p:cNvPicPr>
            <a:picLocks noChangeAspect="1"/>
          </p:cNvPicPr>
          <p:nvPr/>
        </p:nvPicPr>
        <p:blipFill>
          <a:blip r:embed="rId2"/>
          <a:stretch>
            <a:fillRect/>
          </a:stretch>
        </p:blipFill>
        <p:spPr>
          <a:xfrm>
            <a:off x="1228277" y="965199"/>
            <a:ext cx="2352929" cy="4927601"/>
          </a:xfrm>
          <a:prstGeom prst="rect">
            <a:avLst/>
          </a:prstGeom>
        </p:spPr>
      </p:pic>
      <p:pic>
        <p:nvPicPr>
          <p:cNvPr id="3" name="Picture 2">
            <a:extLst>
              <a:ext uri="{FF2B5EF4-FFF2-40B4-BE49-F238E27FC236}">
                <a16:creationId xmlns:a16="http://schemas.microsoft.com/office/drawing/2014/main" id="{16978561-3B9A-4DE6-B327-CDAB23E576FF}"/>
              </a:ext>
            </a:extLst>
          </p:cNvPr>
          <p:cNvPicPr>
            <a:picLocks noChangeAspect="1"/>
          </p:cNvPicPr>
          <p:nvPr/>
        </p:nvPicPr>
        <p:blipFill>
          <a:blip r:embed="rId3"/>
          <a:stretch>
            <a:fillRect/>
          </a:stretch>
        </p:blipFill>
        <p:spPr>
          <a:xfrm>
            <a:off x="4647976" y="998823"/>
            <a:ext cx="2880360" cy="4861367"/>
          </a:xfrm>
          <a:prstGeom prst="rect">
            <a:avLst/>
          </a:prstGeom>
        </p:spPr>
      </p:pic>
      <p:pic>
        <p:nvPicPr>
          <p:cNvPr id="4" name="Picture 3" descr="A screenshot of a cell phone&#10;&#10;Description automatically generated">
            <a:extLst>
              <a:ext uri="{FF2B5EF4-FFF2-40B4-BE49-F238E27FC236}">
                <a16:creationId xmlns:a16="http://schemas.microsoft.com/office/drawing/2014/main" id="{228EB033-67FF-4DA6-A2E8-3F006827FED7}"/>
              </a:ext>
            </a:extLst>
          </p:cNvPr>
          <p:cNvPicPr>
            <a:picLocks noChangeAspect="1"/>
          </p:cNvPicPr>
          <p:nvPr/>
        </p:nvPicPr>
        <p:blipFill>
          <a:blip r:embed="rId4"/>
          <a:stretch>
            <a:fillRect/>
          </a:stretch>
        </p:blipFill>
        <p:spPr>
          <a:xfrm>
            <a:off x="8343941" y="2031317"/>
            <a:ext cx="2880360" cy="2795365"/>
          </a:xfrm>
          <a:prstGeom prst="rect">
            <a:avLst/>
          </a:prstGeom>
        </p:spPr>
      </p:pic>
    </p:spTree>
    <p:extLst>
      <p:ext uri="{BB962C8B-B14F-4D97-AF65-F5344CB8AC3E}">
        <p14:creationId xmlns:p14="http://schemas.microsoft.com/office/powerpoint/2010/main" val="4043843911"/>
      </p:ext>
    </p:extLst>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EBD1B27-3356-40BD-BC60-F30A6739A3B2}"/>
              </a:ext>
            </a:extLst>
          </p:cNvPr>
          <p:cNvPicPr>
            <a:picLocks noChangeAspect="1"/>
          </p:cNvPicPr>
          <p:nvPr/>
        </p:nvPicPr>
        <p:blipFill>
          <a:blip r:embed="rId2"/>
          <a:stretch>
            <a:fillRect/>
          </a:stretch>
        </p:blipFill>
        <p:spPr>
          <a:xfrm>
            <a:off x="0" y="0"/>
            <a:ext cx="12192000" cy="3429000"/>
          </a:xfrm>
          <a:prstGeom prst="rect">
            <a:avLst/>
          </a:prstGeom>
        </p:spPr>
      </p:pic>
      <p:pic>
        <p:nvPicPr>
          <p:cNvPr id="3" name="Picture 2">
            <a:extLst>
              <a:ext uri="{FF2B5EF4-FFF2-40B4-BE49-F238E27FC236}">
                <a16:creationId xmlns:a16="http://schemas.microsoft.com/office/drawing/2014/main" id="{FC8D246B-F16F-4796-AA82-BF7F6757B641}"/>
              </a:ext>
            </a:extLst>
          </p:cNvPr>
          <p:cNvPicPr>
            <a:picLocks noChangeAspect="1"/>
          </p:cNvPicPr>
          <p:nvPr/>
        </p:nvPicPr>
        <p:blipFill>
          <a:blip r:embed="rId3"/>
          <a:stretch>
            <a:fillRect/>
          </a:stretch>
        </p:blipFill>
        <p:spPr>
          <a:xfrm>
            <a:off x="-1" y="3609475"/>
            <a:ext cx="12191999" cy="3248526"/>
          </a:xfrm>
          <a:prstGeom prst="rect">
            <a:avLst/>
          </a:prstGeom>
        </p:spPr>
      </p:pic>
    </p:spTree>
    <p:extLst>
      <p:ext uri="{BB962C8B-B14F-4D97-AF65-F5344CB8AC3E}">
        <p14:creationId xmlns:p14="http://schemas.microsoft.com/office/powerpoint/2010/main" val="3439166280"/>
      </p:ext>
    </p:extLst>
  </p:cSld>
  <p:clrMapOvr>
    <a:masterClrMapping/>
  </p:clrMapOvr>
  <p:transition spd="slow">
    <p:push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uxpressia.com/export/p/vC5va/p/CF3C4.png?theme=default&amp;isExport=true&amp;isBranding=false">
            <a:extLst>
              <a:ext uri="{FF2B5EF4-FFF2-40B4-BE49-F238E27FC236}">
                <a16:creationId xmlns:a16="http://schemas.microsoft.com/office/drawing/2014/main" id="{E4FC20ED-4AF4-4802-B6FD-0BE37A18F6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46" t="3226" r="65500" b="71281"/>
          <a:stretch/>
        </p:blipFill>
        <p:spPr bwMode="auto">
          <a:xfrm>
            <a:off x="0" y="0"/>
            <a:ext cx="379827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https://uxpressia.com/export/p/vC5va/p/CF3C4.png?theme=default&amp;isExport=true&amp;isBranding=false">
            <a:extLst>
              <a:ext uri="{FF2B5EF4-FFF2-40B4-BE49-F238E27FC236}">
                <a16:creationId xmlns:a16="http://schemas.microsoft.com/office/drawing/2014/main" id="{016CC6B5-C4DA-4E00-968B-D943D829ECC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839" t="3226" b="81812"/>
          <a:stretch/>
        </p:blipFill>
        <p:spPr bwMode="auto">
          <a:xfrm>
            <a:off x="3798277" y="0"/>
            <a:ext cx="8393724" cy="255147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ttps://uxpressia.com/export/p/vC5va/p/CF3C4.png?theme=default&amp;isExport=true&amp;isBranding=false">
            <a:extLst>
              <a:ext uri="{FF2B5EF4-FFF2-40B4-BE49-F238E27FC236}">
                <a16:creationId xmlns:a16="http://schemas.microsoft.com/office/drawing/2014/main" id="{EE4AD370-7820-4811-8D2B-4F40B826F11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839" t="23559" b="62502"/>
          <a:stretch/>
        </p:blipFill>
        <p:spPr bwMode="auto">
          <a:xfrm>
            <a:off x="3798276" y="2551470"/>
            <a:ext cx="8393723" cy="43065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2616435"/>
      </p:ext>
    </p:extLst>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1EEE665-AF10-43DB-9DCF-F571A015C299}"/>
              </a:ext>
            </a:extLst>
          </p:cNvPr>
          <p:cNvPicPr>
            <a:picLocks noChangeAspect="1"/>
          </p:cNvPicPr>
          <p:nvPr/>
        </p:nvPicPr>
        <p:blipFill rotWithShape="1">
          <a:blip r:embed="rId2"/>
          <a:srcRect l="30658" t="18698" r="33290" b="5710"/>
          <a:stretch/>
        </p:blipFill>
        <p:spPr>
          <a:xfrm>
            <a:off x="0" y="0"/>
            <a:ext cx="12192000" cy="6858000"/>
          </a:xfrm>
          <a:prstGeom prst="rect">
            <a:avLst/>
          </a:prstGeom>
        </p:spPr>
      </p:pic>
    </p:spTree>
    <p:extLst>
      <p:ext uri="{BB962C8B-B14F-4D97-AF65-F5344CB8AC3E}">
        <p14:creationId xmlns:p14="http://schemas.microsoft.com/office/powerpoint/2010/main" val="1643654937"/>
      </p:ext>
    </p:extLst>
  </p:cSld>
  <p:clrMapOvr>
    <a:masterClrMapping/>
  </p:clrMapOvr>
  <p:transition spd="slow">
    <p:push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 shot of a person&#10;&#10;Description automatically generated">
            <a:extLst>
              <a:ext uri="{FF2B5EF4-FFF2-40B4-BE49-F238E27FC236}">
                <a16:creationId xmlns:a16="http://schemas.microsoft.com/office/drawing/2014/main" id="{B74B646E-777B-427C-8E82-17547D0CBD14}"/>
              </a:ext>
            </a:extLst>
          </p:cNvPr>
          <p:cNvPicPr>
            <a:picLocks noChangeAspect="1"/>
          </p:cNvPicPr>
          <p:nvPr/>
        </p:nvPicPr>
        <p:blipFill>
          <a:blip r:embed="rId2"/>
          <a:stretch>
            <a:fillRect/>
          </a:stretch>
        </p:blipFill>
        <p:spPr>
          <a:xfrm>
            <a:off x="4677415" y="650497"/>
            <a:ext cx="2757677" cy="5571066"/>
          </a:xfrm>
          <a:prstGeom prst="rect">
            <a:avLst/>
          </a:prstGeom>
        </p:spPr>
      </p:pic>
      <p:pic>
        <p:nvPicPr>
          <p:cNvPr id="2" name="Picture 1" descr="A screenshot of a cell phone&#10;&#10;Description automatically generated">
            <a:extLst>
              <a:ext uri="{FF2B5EF4-FFF2-40B4-BE49-F238E27FC236}">
                <a16:creationId xmlns:a16="http://schemas.microsoft.com/office/drawing/2014/main" id="{BEF3264F-CD00-43F8-9B12-385B86127370}"/>
              </a:ext>
            </a:extLst>
          </p:cNvPr>
          <p:cNvPicPr>
            <a:picLocks noChangeAspect="1"/>
          </p:cNvPicPr>
          <p:nvPr/>
        </p:nvPicPr>
        <p:blipFill rotWithShape="1">
          <a:blip r:embed="rId3"/>
          <a:srcRect l="2763"/>
          <a:stretch/>
        </p:blipFill>
        <p:spPr>
          <a:xfrm>
            <a:off x="8477342" y="650497"/>
            <a:ext cx="2925255" cy="5571066"/>
          </a:xfrm>
          <a:prstGeom prst="rect">
            <a:avLst/>
          </a:prstGeom>
        </p:spPr>
      </p:pic>
      <p:pic>
        <p:nvPicPr>
          <p:cNvPr id="11" name="Picture 10">
            <a:extLst>
              <a:ext uri="{FF2B5EF4-FFF2-40B4-BE49-F238E27FC236}">
                <a16:creationId xmlns:a16="http://schemas.microsoft.com/office/drawing/2014/main" id="{4B05765C-AF24-459F-A4C1-A476CF6383E1}"/>
              </a:ext>
            </a:extLst>
          </p:cNvPr>
          <p:cNvPicPr>
            <a:picLocks noChangeAspect="1"/>
          </p:cNvPicPr>
          <p:nvPr/>
        </p:nvPicPr>
        <p:blipFill>
          <a:blip r:embed="rId4"/>
          <a:stretch>
            <a:fillRect/>
          </a:stretch>
        </p:blipFill>
        <p:spPr>
          <a:xfrm>
            <a:off x="4696102" y="714665"/>
            <a:ext cx="2738990" cy="5381336"/>
          </a:xfrm>
          <a:prstGeom prst="rect">
            <a:avLst/>
          </a:prstGeom>
        </p:spPr>
      </p:pic>
      <p:pic>
        <p:nvPicPr>
          <p:cNvPr id="13" name="Picture 12">
            <a:extLst>
              <a:ext uri="{FF2B5EF4-FFF2-40B4-BE49-F238E27FC236}">
                <a16:creationId xmlns:a16="http://schemas.microsoft.com/office/drawing/2014/main" id="{9A243E7D-31BC-4863-A19C-0B897CE02CB4}"/>
              </a:ext>
            </a:extLst>
          </p:cNvPr>
          <p:cNvPicPr>
            <a:picLocks noChangeAspect="1"/>
          </p:cNvPicPr>
          <p:nvPr/>
        </p:nvPicPr>
        <p:blipFill>
          <a:blip r:embed="rId5"/>
          <a:stretch>
            <a:fillRect/>
          </a:stretch>
        </p:blipFill>
        <p:spPr>
          <a:xfrm>
            <a:off x="789403" y="2101662"/>
            <a:ext cx="2880360" cy="3018396"/>
          </a:xfrm>
          <a:prstGeom prst="rect">
            <a:avLst/>
          </a:prstGeom>
        </p:spPr>
      </p:pic>
      <p:pic>
        <p:nvPicPr>
          <p:cNvPr id="15" name="Picture 14">
            <a:extLst>
              <a:ext uri="{FF2B5EF4-FFF2-40B4-BE49-F238E27FC236}">
                <a16:creationId xmlns:a16="http://schemas.microsoft.com/office/drawing/2014/main" id="{2DA6E3C5-2522-42EB-8A8B-B67B54E8BE91}"/>
              </a:ext>
            </a:extLst>
          </p:cNvPr>
          <p:cNvPicPr>
            <a:picLocks noChangeAspect="1"/>
          </p:cNvPicPr>
          <p:nvPr/>
        </p:nvPicPr>
        <p:blipFill>
          <a:blip r:embed="rId6"/>
          <a:stretch>
            <a:fillRect/>
          </a:stretch>
        </p:blipFill>
        <p:spPr>
          <a:xfrm>
            <a:off x="8621561" y="650497"/>
            <a:ext cx="2607913" cy="5557006"/>
          </a:xfrm>
          <a:prstGeom prst="rect">
            <a:avLst/>
          </a:prstGeom>
        </p:spPr>
      </p:pic>
    </p:spTree>
    <p:extLst>
      <p:ext uri="{BB962C8B-B14F-4D97-AF65-F5344CB8AC3E}">
        <p14:creationId xmlns:p14="http://schemas.microsoft.com/office/powerpoint/2010/main" val="656728921"/>
      </p:ext>
    </p:extLst>
  </p:cSld>
  <p:clrMapOvr>
    <a:masterClrMapping/>
  </p:clrMapOvr>
  <p:transition spd="slow">
    <p:push dir="u"/>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5CACE80-B4CA-4EE2-BA0B-584178190BFE}"/>
              </a:ext>
            </a:extLst>
          </p:cNvPr>
          <p:cNvPicPr>
            <a:picLocks noChangeAspect="1"/>
          </p:cNvPicPr>
          <p:nvPr/>
        </p:nvPicPr>
        <p:blipFill>
          <a:blip r:embed="rId2"/>
          <a:stretch>
            <a:fillRect/>
          </a:stretch>
        </p:blipFill>
        <p:spPr>
          <a:xfrm>
            <a:off x="-2" y="0"/>
            <a:ext cx="12192001" cy="3721768"/>
          </a:xfrm>
          <a:prstGeom prst="rect">
            <a:avLst/>
          </a:prstGeom>
        </p:spPr>
      </p:pic>
      <p:pic>
        <p:nvPicPr>
          <p:cNvPr id="4" name="Picture 3">
            <a:extLst>
              <a:ext uri="{FF2B5EF4-FFF2-40B4-BE49-F238E27FC236}">
                <a16:creationId xmlns:a16="http://schemas.microsoft.com/office/drawing/2014/main" id="{A62FD001-C48C-4C02-A954-346F3BC248C8}"/>
              </a:ext>
            </a:extLst>
          </p:cNvPr>
          <p:cNvPicPr>
            <a:picLocks noChangeAspect="1"/>
          </p:cNvPicPr>
          <p:nvPr/>
        </p:nvPicPr>
        <p:blipFill>
          <a:blip r:embed="rId3"/>
          <a:stretch>
            <a:fillRect/>
          </a:stretch>
        </p:blipFill>
        <p:spPr>
          <a:xfrm>
            <a:off x="-2" y="3867150"/>
            <a:ext cx="12192002" cy="2990850"/>
          </a:xfrm>
          <a:prstGeom prst="rect">
            <a:avLst/>
          </a:prstGeom>
        </p:spPr>
      </p:pic>
    </p:spTree>
    <p:extLst>
      <p:ext uri="{BB962C8B-B14F-4D97-AF65-F5344CB8AC3E}">
        <p14:creationId xmlns:p14="http://schemas.microsoft.com/office/powerpoint/2010/main" val="140197879"/>
      </p:ext>
    </p:extLst>
  </p:cSld>
  <p:clrMapOvr>
    <a:masterClrMapping/>
  </p:clrMapOvr>
  <p:transition spd="slow">
    <p:push dir="u"/>
  </p:transition>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4325A7F-42AC-4F56-B39B-1289E93672B0}"/>
              </a:ext>
            </a:extLst>
          </p:cNvPr>
          <p:cNvPicPr>
            <a:picLocks noChangeAspect="1"/>
          </p:cNvPicPr>
          <p:nvPr/>
        </p:nvPicPr>
        <p:blipFill rotWithShape="1">
          <a:blip r:embed="rId2"/>
          <a:srcRect/>
          <a:stretch/>
        </p:blipFill>
        <p:spPr>
          <a:xfrm>
            <a:off x="20" y="10"/>
            <a:ext cx="12191980" cy="6857990"/>
          </a:xfrm>
          <a:prstGeom prst="rect">
            <a:avLst/>
          </a:prstGeom>
        </p:spPr>
      </p:pic>
    </p:spTree>
    <p:extLst>
      <p:ext uri="{BB962C8B-B14F-4D97-AF65-F5344CB8AC3E}">
        <p14:creationId xmlns:p14="http://schemas.microsoft.com/office/powerpoint/2010/main" val="3069983701"/>
      </p:ext>
    </p:extLst>
  </p:cSld>
  <p:clrMapOvr>
    <a:masterClrMapping/>
  </p:clrMapOvr>
  <p:transition spd="slow">
    <p:push dir="u"/>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86140CB-654B-4FC0-8014-F387A59628D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557371988"/>
      </p:ext>
    </p:extLst>
  </p:cSld>
  <p:clrMapOvr>
    <a:masterClrMapping/>
  </p:clrMapOvr>
  <p:transition spd="slow">
    <p:push dir="u"/>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4D8A8DB-7B8D-43F7-B244-5AA2028A262F}"/>
              </a:ext>
            </a:extLst>
          </p:cNvPr>
          <p:cNvPicPr>
            <a:picLocks noChangeAspect="1"/>
          </p:cNvPicPr>
          <p:nvPr/>
        </p:nvPicPr>
        <p:blipFill rotWithShape="1">
          <a:blip r:embed="rId2"/>
          <a:srcRect r="7999" b="-1"/>
          <a:stretch/>
        </p:blipFill>
        <p:spPr>
          <a:xfrm>
            <a:off x="20" y="10"/>
            <a:ext cx="12191980" cy="6857990"/>
          </a:xfrm>
          <a:prstGeom prst="rect">
            <a:avLst/>
          </a:prstGeom>
        </p:spPr>
      </p:pic>
    </p:spTree>
    <p:extLst>
      <p:ext uri="{BB962C8B-B14F-4D97-AF65-F5344CB8AC3E}">
        <p14:creationId xmlns:p14="http://schemas.microsoft.com/office/powerpoint/2010/main" val="3007774336"/>
      </p:ext>
    </p:extLst>
  </p:cSld>
  <p:clrMapOvr>
    <a:masterClrMapping/>
  </p:clrMapOvr>
  <p:transition spd="slow">
    <p:push dir="u"/>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Property Score">
            <a:extLst>
              <a:ext uri="{FF2B5EF4-FFF2-40B4-BE49-F238E27FC236}">
                <a16:creationId xmlns:a16="http://schemas.microsoft.com/office/drawing/2014/main" id="{B0AF90CD-177D-4340-8798-34B8DF0F07F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433137"/>
            <a:ext cx="12192000" cy="779646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2779E4A-976E-4629-8EBE-1D3459A52E77}"/>
              </a:ext>
            </a:extLst>
          </p:cNvPr>
          <p:cNvSpPr txBox="1"/>
          <p:nvPr/>
        </p:nvSpPr>
        <p:spPr>
          <a:xfrm>
            <a:off x="9160042" y="5967663"/>
            <a:ext cx="2972948" cy="923330"/>
          </a:xfrm>
          <a:prstGeom prst="rect">
            <a:avLst/>
          </a:prstGeom>
          <a:noFill/>
        </p:spPr>
        <p:txBody>
          <a:bodyPr wrap="square" rtlCol="0">
            <a:spAutoFit/>
          </a:bodyPr>
          <a:lstStyle/>
          <a:p>
            <a:pPr algn="ctr"/>
            <a:r>
              <a:rPr lang="en-US" dirty="0">
                <a:hlinkClick r:id="rId3"/>
              </a:rPr>
              <a:t>https://www.usabilitydynamics.com/product/wp-property-walkscore</a:t>
            </a:r>
            <a:endParaRPr lang="en-US" dirty="0"/>
          </a:p>
        </p:txBody>
      </p:sp>
    </p:spTree>
    <p:extLst>
      <p:ext uri="{BB962C8B-B14F-4D97-AF65-F5344CB8AC3E}">
        <p14:creationId xmlns:p14="http://schemas.microsoft.com/office/powerpoint/2010/main" val="2795994020"/>
      </p:ext>
    </p:extLst>
  </p:cSld>
  <p:clrMapOvr>
    <a:masterClrMapping/>
  </p:clrMapOvr>
  <p:transition spd="slow">
    <p:push dir="u"/>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elated image">
            <a:extLst>
              <a:ext uri="{FF2B5EF4-FFF2-40B4-BE49-F238E27FC236}">
                <a16:creationId xmlns:a16="http://schemas.microsoft.com/office/drawing/2014/main" id="{35E46440-C590-44B3-AA5B-C34D9571E3E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717759"/>
      </p:ext>
    </p:extLst>
  </p:cSld>
  <p:clrMapOvr>
    <a:masterClrMapping/>
  </p:clrMapOvr>
  <p:transition spd="slow">
    <p:push dir="u"/>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0915DD4-87CA-45A3-9F62-05C3A2F1CAC8}"/>
              </a:ext>
            </a:extLst>
          </p:cNvPr>
          <p:cNvPicPr>
            <a:picLocks noChangeAspect="1"/>
          </p:cNvPicPr>
          <p:nvPr/>
        </p:nvPicPr>
        <p:blipFill rotWithShape="1">
          <a:blip r:embed="rId2"/>
          <a:srcRect t="8904"/>
          <a:stretch/>
        </p:blipFill>
        <p:spPr>
          <a:xfrm>
            <a:off x="643466" y="1139482"/>
            <a:ext cx="10905067" cy="5075049"/>
          </a:xfrm>
          <a:prstGeom prst="rect">
            <a:avLst/>
          </a:prstGeom>
        </p:spPr>
      </p:pic>
      <p:sp>
        <p:nvSpPr>
          <p:cNvPr id="14" name="TextBox 13">
            <a:extLst>
              <a:ext uri="{FF2B5EF4-FFF2-40B4-BE49-F238E27FC236}">
                <a16:creationId xmlns:a16="http://schemas.microsoft.com/office/drawing/2014/main" id="{05AA22EA-2DFD-45CC-A781-4FD695299B8B}"/>
              </a:ext>
            </a:extLst>
          </p:cNvPr>
          <p:cNvSpPr txBox="1"/>
          <p:nvPr/>
        </p:nvSpPr>
        <p:spPr>
          <a:xfrm>
            <a:off x="643466" y="5845201"/>
            <a:ext cx="7634260" cy="369332"/>
          </a:xfrm>
          <a:prstGeom prst="rect">
            <a:avLst/>
          </a:prstGeom>
          <a:noFill/>
        </p:spPr>
        <p:txBody>
          <a:bodyPr wrap="square" rtlCol="0">
            <a:spAutoFit/>
          </a:bodyPr>
          <a:lstStyle/>
          <a:p>
            <a:r>
              <a:rPr lang="en-US" dirty="0">
                <a:hlinkClick r:id="rId3"/>
              </a:rPr>
              <a:t>https://www.proptiger.com/buzz/livability-score</a:t>
            </a:r>
            <a:endParaRPr lang="en-US" dirty="0"/>
          </a:p>
        </p:txBody>
      </p:sp>
    </p:spTree>
    <p:extLst>
      <p:ext uri="{BB962C8B-B14F-4D97-AF65-F5344CB8AC3E}">
        <p14:creationId xmlns:p14="http://schemas.microsoft.com/office/powerpoint/2010/main" val="616305869"/>
      </p:ext>
    </p:extLst>
  </p:cSld>
  <p:clrMapOvr>
    <a:masterClrMapping/>
  </p:clrMapOvr>
  <p:transition spd="slow">
    <p:push dir="u"/>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4DB6212-8267-4EB1-8F0F-51691AE5300D}"/>
              </a:ext>
            </a:extLst>
          </p:cNvPr>
          <p:cNvPicPr>
            <a:picLocks noChangeAspect="1"/>
          </p:cNvPicPr>
          <p:nvPr/>
        </p:nvPicPr>
        <p:blipFill rotWithShape="1">
          <a:blip r:embed="rId2"/>
          <a:srcRect t="7849"/>
          <a:stretch/>
        </p:blipFill>
        <p:spPr>
          <a:xfrm>
            <a:off x="643466" y="643466"/>
            <a:ext cx="10905067" cy="5571066"/>
          </a:xfrm>
          <a:prstGeom prst="rect">
            <a:avLst/>
          </a:prstGeom>
        </p:spPr>
      </p:pic>
      <p:sp>
        <p:nvSpPr>
          <p:cNvPr id="8" name="TextBox 7">
            <a:extLst>
              <a:ext uri="{FF2B5EF4-FFF2-40B4-BE49-F238E27FC236}">
                <a16:creationId xmlns:a16="http://schemas.microsoft.com/office/drawing/2014/main" id="{C78D1DB9-5A12-4B84-8673-52A34708B6C2}"/>
              </a:ext>
            </a:extLst>
          </p:cNvPr>
          <p:cNvSpPr txBox="1"/>
          <p:nvPr/>
        </p:nvSpPr>
        <p:spPr>
          <a:xfrm>
            <a:off x="3771677" y="5823943"/>
            <a:ext cx="7634260" cy="369332"/>
          </a:xfrm>
          <a:prstGeom prst="rect">
            <a:avLst/>
          </a:prstGeom>
          <a:noFill/>
        </p:spPr>
        <p:txBody>
          <a:bodyPr wrap="square" rtlCol="0">
            <a:spAutoFit/>
          </a:bodyPr>
          <a:lstStyle/>
          <a:p>
            <a:pPr algn="r"/>
            <a:r>
              <a:rPr lang="en-US">
                <a:hlinkClick r:id="rId3"/>
              </a:rPr>
              <a:t>https://www.proptiger.com/buzz/livability-score</a:t>
            </a:r>
            <a:endParaRPr lang="en-US" dirty="0"/>
          </a:p>
        </p:txBody>
      </p:sp>
    </p:spTree>
    <p:extLst>
      <p:ext uri="{BB962C8B-B14F-4D97-AF65-F5344CB8AC3E}">
        <p14:creationId xmlns:p14="http://schemas.microsoft.com/office/powerpoint/2010/main" val="2331940036"/>
      </p:ext>
    </p:extLst>
  </p:cSld>
  <p:clrMapOvr>
    <a:masterClrMapping/>
  </p:clrMapOvr>
  <p:transition spd="slow">
    <p:push dir="u"/>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087509F-764E-40D4-A6EB-566F8CD99AF2}"/>
              </a:ext>
            </a:extLst>
          </p:cNvPr>
          <p:cNvPicPr>
            <a:picLocks noChangeAspect="1"/>
          </p:cNvPicPr>
          <p:nvPr/>
        </p:nvPicPr>
        <p:blipFill>
          <a:blip r:embed="rId2"/>
          <a:stretch>
            <a:fillRect/>
          </a:stretch>
        </p:blipFill>
        <p:spPr>
          <a:xfrm>
            <a:off x="994611" y="643466"/>
            <a:ext cx="10553922" cy="5571066"/>
          </a:xfrm>
          <a:prstGeom prst="rect">
            <a:avLst/>
          </a:prstGeom>
        </p:spPr>
      </p:pic>
      <p:sp>
        <p:nvSpPr>
          <p:cNvPr id="6" name="TextBox 5">
            <a:extLst>
              <a:ext uri="{FF2B5EF4-FFF2-40B4-BE49-F238E27FC236}">
                <a16:creationId xmlns:a16="http://schemas.microsoft.com/office/drawing/2014/main" id="{9A4BEDC6-C98A-4202-AE47-AC2837625798}"/>
              </a:ext>
            </a:extLst>
          </p:cNvPr>
          <p:cNvSpPr txBox="1"/>
          <p:nvPr/>
        </p:nvSpPr>
        <p:spPr>
          <a:xfrm>
            <a:off x="643466" y="5845201"/>
            <a:ext cx="7634260" cy="369332"/>
          </a:xfrm>
          <a:prstGeom prst="rect">
            <a:avLst/>
          </a:prstGeom>
          <a:noFill/>
        </p:spPr>
        <p:txBody>
          <a:bodyPr wrap="square" rtlCol="0">
            <a:spAutoFit/>
          </a:bodyPr>
          <a:lstStyle/>
          <a:p>
            <a:r>
              <a:rPr lang="en-US">
                <a:hlinkClick r:id="rId3"/>
              </a:rPr>
              <a:t>https://www.proptiger.com/buzz/livability-score</a:t>
            </a:r>
            <a:endParaRPr lang="en-US" dirty="0"/>
          </a:p>
        </p:txBody>
      </p:sp>
    </p:spTree>
    <p:extLst>
      <p:ext uri="{BB962C8B-B14F-4D97-AF65-F5344CB8AC3E}">
        <p14:creationId xmlns:p14="http://schemas.microsoft.com/office/powerpoint/2010/main" val="3997234704"/>
      </p:ext>
    </p:extLst>
  </p:cSld>
  <p:clrMapOvr>
    <a:masterClrMapping/>
  </p:clrMapOvr>
  <p:transition spd="slow">
    <p:push dir="u"/>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E128AEF-5D77-434E-BEFE-022992550352}"/>
              </a:ext>
            </a:extLst>
          </p:cNvPr>
          <p:cNvPicPr>
            <a:picLocks noChangeAspect="1"/>
          </p:cNvPicPr>
          <p:nvPr/>
        </p:nvPicPr>
        <p:blipFill>
          <a:blip r:embed="rId2"/>
          <a:stretch>
            <a:fillRect/>
          </a:stretch>
        </p:blipFill>
        <p:spPr>
          <a:xfrm>
            <a:off x="914400" y="643466"/>
            <a:ext cx="10411326" cy="5571066"/>
          </a:xfrm>
          <a:prstGeom prst="rect">
            <a:avLst/>
          </a:prstGeom>
        </p:spPr>
      </p:pic>
      <p:sp>
        <p:nvSpPr>
          <p:cNvPr id="6" name="TextBox 5">
            <a:extLst>
              <a:ext uri="{FF2B5EF4-FFF2-40B4-BE49-F238E27FC236}">
                <a16:creationId xmlns:a16="http://schemas.microsoft.com/office/drawing/2014/main" id="{D40D6F02-06B5-4747-8F55-FB3A5D6BD33C}"/>
              </a:ext>
            </a:extLst>
          </p:cNvPr>
          <p:cNvSpPr txBox="1"/>
          <p:nvPr/>
        </p:nvSpPr>
        <p:spPr>
          <a:xfrm>
            <a:off x="6867803" y="5823943"/>
            <a:ext cx="7634260" cy="369332"/>
          </a:xfrm>
          <a:prstGeom prst="rect">
            <a:avLst/>
          </a:prstGeom>
          <a:noFill/>
        </p:spPr>
        <p:txBody>
          <a:bodyPr wrap="square" rtlCol="0">
            <a:spAutoFit/>
          </a:bodyPr>
          <a:lstStyle/>
          <a:p>
            <a:r>
              <a:rPr lang="en-US">
                <a:hlinkClick r:id="rId3"/>
              </a:rPr>
              <a:t>https://www.proptiger.com/buzz/livability-score</a:t>
            </a:r>
            <a:endParaRPr lang="en-US" dirty="0"/>
          </a:p>
        </p:txBody>
      </p:sp>
    </p:spTree>
    <p:extLst>
      <p:ext uri="{BB962C8B-B14F-4D97-AF65-F5344CB8AC3E}">
        <p14:creationId xmlns:p14="http://schemas.microsoft.com/office/powerpoint/2010/main" val="1233139695"/>
      </p:ext>
    </p:extLst>
  </p:cSld>
  <p:clrMapOvr>
    <a:masterClrMapping/>
  </p:clrMapOvr>
  <p:transition spd="slow">
    <p:push dir="u"/>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netflix recommendation algorithm">
            <a:extLst>
              <a:ext uri="{FF2B5EF4-FFF2-40B4-BE49-F238E27FC236}">
                <a16:creationId xmlns:a16="http://schemas.microsoft.com/office/drawing/2014/main" id="{19C285F9-3F7F-40AA-92FB-9AA7BDD498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7653432"/>
      </p:ext>
    </p:extLst>
  </p:cSld>
  <p:clrMapOvr>
    <a:masterClrMapping/>
  </p:clrMapOvr>
  <p:transition spd="slow">
    <p:push dir="u"/>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netflix recommendation algorithm">
            <a:extLst>
              <a:ext uri="{FF2B5EF4-FFF2-40B4-BE49-F238E27FC236}">
                <a16:creationId xmlns:a16="http://schemas.microsoft.com/office/drawing/2014/main" id="{CA46EFA5-D4AB-44A2-AD7C-E1EE7E1E9D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9540549"/>
      </p:ext>
    </p:extLst>
  </p:cSld>
  <p:clrMapOvr>
    <a:masterClrMapping/>
  </p:clrMapOvr>
  <p:transition spd="slow">
    <p:push dir="u"/>
  </p:transition>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D9AAB30-CB7E-459C-97F8-28350969AC2E}"/>
              </a:ext>
            </a:extLst>
          </p:cNvPr>
          <p:cNvPicPr>
            <a:picLocks noChangeAspect="1"/>
          </p:cNvPicPr>
          <p:nvPr/>
        </p:nvPicPr>
        <p:blipFill rotWithShape="1">
          <a:blip r:embed="rId2"/>
          <a:srcRect t="2382" b="7618"/>
          <a:stretch/>
        </p:blipFill>
        <p:spPr>
          <a:xfrm>
            <a:off x="20" y="10"/>
            <a:ext cx="12191980" cy="6857990"/>
          </a:xfrm>
          <a:prstGeom prst="rect">
            <a:avLst/>
          </a:prstGeom>
        </p:spPr>
      </p:pic>
    </p:spTree>
    <p:extLst>
      <p:ext uri="{BB962C8B-B14F-4D97-AF65-F5344CB8AC3E}">
        <p14:creationId xmlns:p14="http://schemas.microsoft.com/office/powerpoint/2010/main" val="8056572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BDDB3-C57F-43BD-891E-D5B00058AE55}"/>
              </a:ext>
            </a:extLst>
          </p:cNvPr>
          <p:cNvSpPr>
            <a:spLocks noGrp="1"/>
          </p:cNvSpPr>
          <p:nvPr>
            <p:ph type="title"/>
          </p:nvPr>
        </p:nvSpPr>
        <p:spPr>
          <a:xfrm>
            <a:off x="863029" y="1012004"/>
            <a:ext cx="3416158" cy="4795408"/>
          </a:xfrm>
        </p:spPr>
        <p:txBody>
          <a:bodyPr>
            <a:normAutofit/>
          </a:bodyPr>
          <a:lstStyle/>
          <a:p>
            <a:pPr algn="ctr"/>
            <a:r>
              <a:rPr lang="en-IN" b="1" dirty="0">
                <a:solidFill>
                  <a:srgbClr val="FFFFFF"/>
                </a:solidFill>
              </a:rPr>
              <a:t>Lessons from Netflix</a:t>
            </a:r>
          </a:p>
        </p:txBody>
      </p:sp>
      <p:graphicFrame>
        <p:nvGraphicFramePr>
          <p:cNvPr id="5" name="Content Placeholder 2">
            <a:extLst>
              <a:ext uri="{FF2B5EF4-FFF2-40B4-BE49-F238E27FC236}">
                <a16:creationId xmlns:a16="http://schemas.microsoft.com/office/drawing/2014/main" id="{46686393-A5E3-4542-BA5D-AC603C665B0C}"/>
              </a:ext>
            </a:extLst>
          </p:cNvPr>
          <p:cNvGraphicFramePr>
            <a:graphicFrameLocks noGrp="1"/>
          </p:cNvGraphicFramePr>
          <p:nvPr>
            <p:ph idx="1"/>
            <p:extLst>
              <p:ext uri="{D42A27DB-BD31-4B8C-83A1-F6EECF244321}">
                <p14:modId xmlns:p14="http://schemas.microsoft.com/office/powerpoint/2010/main" val="94432613"/>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33768898"/>
      </p:ext>
    </p:extLst>
  </p:cSld>
  <p:clrMapOvr>
    <a:masterClrMapping/>
  </p:clrMapOvr>
  <p:transition spd="slow">
    <p:push dir="u"/>
  </p:transition>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close up of a map&#10;&#10;Description automatically generated">
            <a:extLst>
              <a:ext uri="{FF2B5EF4-FFF2-40B4-BE49-F238E27FC236}">
                <a16:creationId xmlns:a16="http://schemas.microsoft.com/office/drawing/2014/main" id="{30C0F2D2-198B-4A93-9397-844BC4D6DD3C}"/>
              </a:ext>
            </a:extLst>
          </p:cNvPr>
          <p:cNvPicPr>
            <a:picLocks noChangeAspect="1"/>
          </p:cNvPicPr>
          <p:nvPr/>
        </p:nvPicPr>
        <p:blipFill>
          <a:blip r:embed="rId2"/>
          <a:stretch>
            <a:fillRect/>
          </a:stretch>
        </p:blipFill>
        <p:spPr>
          <a:xfrm>
            <a:off x="1246755" y="965199"/>
            <a:ext cx="2315972" cy="4927601"/>
          </a:xfrm>
          <a:prstGeom prst="rect">
            <a:avLst/>
          </a:prstGeom>
        </p:spPr>
      </p:pic>
      <p:pic>
        <p:nvPicPr>
          <p:cNvPr id="3" name="Picture 2" descr="A screenshot of a cell phone&#10;&#10;Description automatically generated">
            <a:extLst>
              <a:ext uri="{FF2B5EF4-FFF2-40B4-BE49-F238E27FC236}">
                <a16:creationId xmlns:a16="http://schemas.microsoft.com/office/drawing/2014/main" id="{4FBD26BA-F3EB-48F4-9600-480B237F0E24}"/>
              </a:ext>
            </a:extLst>
          </p:cNvPr>
          <p:cNvPicPr>
            <a:picLocks noChangeAspect="1"/>
          </p:cNvPicPr>
          <p:nvPr/>
        </p:nvPicPr>
        <p:blipFill>
          <a:blip r:embed="rId3"/>
          <a:stretch>
            <a:fillRect/>
          </a:stretch>
        </p:blipFill>
        <p:spPr>
          <a:xfrm>
            <a:off x="4911449" y="965199"/>
            <a:ext cx="2353414" cy="4928616"/>
          </a:xfrm>
          <a:prstGeom prst="rect">
            <a:avLst/>
          </a:prstGeom>
        </p:spPr>
      </p:pic>
      <p:pic>
        <p:nvPicPr>
          <p:cNvPr id="2" name="Picture 1" descr="A screenshot of a cell phone&#10;&#10;Description automatically generated">
            <a:extLst>
              <a:ext uri="{FF2B5EF4-FFF2-40B4-BE49-F238E27FC236}">
                <a16:creationId xmlns:a16="http://schemas.microsoft.com/office/drawing/2014/main" id="{F1C07F7F-93DB-44A1-8533-4FE6CB14AD0D}"/>
              </a:ext>
            </a:extLst>
          </p:cNvPr>
          <p:cNvPicPr>
            <a:picLocks noChangeAspect="1"/>
          </p:cNvPicPr>
          <p:nvPr/>
        </p:nvPicPr>
        <p:blipFill rotWithShape="1">
          <a:blip r:embed="rId4"/>
          <a:srcRect l="2763"/>
          <a:stretch/>
        </p:blipFill>
        <p:spPr>
          <a:xfrm>
            <a:off x="8490429" y="965199"/>
            <a:ext cx="2587384" cy="4927601"/>
          </a:xfrm>
          <a:prstGeom prst="rect">
            <a:avLst/>
          </a:prstGeom>
        </p:spPr>
      </p:pic>
      <p:sp>
        <p:nvSpPr>
          <p:cNvPr id="27" name="Rectangle 26">
            <a:extLst>
              <a:ext uri="{FF2B5EF4-FFF2-40B4-BE49-F238E27FC236}">
                <a16:creationId xmlns:a16="http://schemas.microsoft.com/office/drawing/2014/main" id="{FDD129FC-2086-4C64-B5E8-8049B8B3C330}"/>
              </a:ext>
            </a:extLst>
          </p:cNvPr>
          <p:cNvSpPr/>
          <p:nvPr/>
        </p:nvSpPr>
        <p:spPr>
          <a:xfrm>
            <a:off x="1139484" y="6221901"/>
            <a:ext cx="2488877" cy="59062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IN" sz="2800" b="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Ajay Mishra</a:t>
            </a:r>
          </a:p>
        </p:txBody>
      </p:sp>
      <p:sp>
        <p:nvSpPr>
          <p:cNvPr id="28" name="Rectangle 27">
            <a:extLst>
              <a:ext uri="{FF2B5EF4-FFF2-40B4-BE49-F238E27FC236}">
                <a16:creationId xmlns:a16="http://schemas.microsoft.com/office/drawing/2014/main" id="{61CD6B97-0FFF-421F-B2C4-5338529EE68A}"/>
              </a:ext>
            </a:extLst>
          </p:cNvPr>
          <p:cNvSpPr/>
          <p:nvPr/>
        </p:nvSpPr>
        <p:spPr>
          <a:xfrm>
            <a:off x="4834530" y="6227082"/>
            <a:ext cx="2607913" cy="59062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US" sz="2800" b="1">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Anand Keshri</a:t>
            </a:r>
            <a:endParaRPr lang="en-IN" sz="2800" b="1">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9" name="Rectangle 28">
            <a:extLst>
              <a:ext uri="{FF2B5EF4-FFF2-40B4-BE49-F238E27FC236}">
                <a16:creationId xmlns:a16="http://schemas.microsoft.com/office/drawing/2014/main" id="{EEE415F8-5077-4E61-B7DF-759BC619AF1B}"/>
              </a:ext>
            </a:extLst>
          </p:cNvPr>
          <p:cNvSpPr/>
          <p:nvPr/>
        </p:nvSpPr>
        <p:spPr>
          <a:xfrm>
            <a:off x="8670257" y="6225445"/>
            <a:ext cx="2488877" cy="59062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US" sz="2800" b="1" dirty="0" err="1">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Ritesh</a:t>
            </a:r>
            <a:r>
              <a:rPr lang="en-US" sz="2800" b="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Tiwari</a:t>
            </a:r>
            <a:endParaRPr lang="en-IN" sz="2800" b="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23879282"/>
      </p:ext>
    </p:extLst>
  </p:cSld>
  <p:clrMapOvr>
    <a:masterClrMapping/>
  </p:clrMapOvr>
  <p:transition spd="slow">
    <p:push dir="u"/>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Date Placeholder 1">
            <a:extLst>
              <a:ext uri="{FF2B5EF4-FFF2-40B4-BE49-F238E27FC236}">
                <a16:creationId xmlns:a16="http://schemas.microsoft.com/office/drawing/2014/main" id="{A37D539F-417E-4A4C-B7BE-8843E23D692C}"/>
              </a:ext>
            </a:extLst>
          </p:cNvPr>
          <p:cNvSpPr>
            <a:spLocks noGrp="1" noChangeArrowheads="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compatLnSpc="1">
            <a:prstTxWarp prst="textNoShape">
              <a:avLst/>
            </a:prstTxWarp>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pPr fontAlgn="base">
              <a:spcBef>
                <a:spcPct val="0"/>
              </a:spcBef>
              <a:spcAft>
                <a:spcPct val="0"/>
              </a:spcAft>
            </a:pPr>
            <a:fld id="{BA2736A7-CE01-49DB-A72B-0C3C62DE4BB3}" type="datetime1">
              <a:rPr lang="en-US" altLang="en-US" smtClean="0">
                <a:solidFill>
                  <a:schemeClr val="tx2"/>
                </a:solidFill>
              </a:rPr>
              <a:pPr fontAlgn="base">
                <a:spcBef>
                  <a:spcPct val="0"/>
                </a:spcBef>
                <a:spcAft>
                  <a:spcPct val="0"/>
                </a:spcAft>
              </a:pPr>
              <a:t>5/7/2023</a:t>
            </a:fld>
            <a:endParaRPr lang="en-US" altLang="en-US">
              <a:solidFill>
                <a:schemeClr val="tx2"/>
              </a:solidFill>
            </a:endParaRPr>
          </a:p>
        </p:txBody>
      </p:sp>
      <p:pic>
        <p:nvPicPr>
          <p:cNvPr id="24579" name="Picture 2">
            <a:extLst>
              <a:ext uri="{FF2B5EF4-FFF2-40B4-BE49-F238E27FC236}">
                <a16:creationId xmlns:a16="http://schemas.microsoft.com/office/drawing/2014/main" id="{B5B50733-61AA-41A9-BC5A-589A3A0732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6" name="Rectangle 72">
            <a:extLst>
              <a:ext uri="{FF2B5EF4-FFF2-40B4-BE49-F238E27FC236}">
                <a16:creationId xmlns:a16="http://schemas.microsoft.com/office/drawing/2014/main" id="{2A8AA5BC-4F7A-4226-8F99-6D824B226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07" name="Rectangle 74">
            <a:extLst>
              <a:ext uri="{FF2B5EF4-FFF2-40B4-BE49-F238E27FC236}">
                <a16:creationId xmlns:a16="http://schemas.microsoft.com/office/drawing/2014/main" id="{3E5445C6-DD42-4979-86FF-03730E8C6D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734" y="321733"/>
            <a:ext cx="11573488" cy="6214534"/>
          </a:xfrm>
          <a:prstGeom prst="rect">
            <a:avLst/>
          </a:prstGeom>
          <a:solidFill>
            <a:schemeClr val="bg1">
              <a:lumMod val="75000"/>
              <a:lumOff val="25000"/>
            </a:schemeClr>
          </a:solidFill>
          <a:ln w="127000" cap="sq" cmpd="thinThick">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D7465C04-6778-4489-B66F-44E8129D65BA}"/>
              </a:ext>
            </a:extLst>
          </p:cNvPr>
          <p:cNvSpPr>
            <a:spLocks noGrp="1"/>
          </p:cNvSpPr>
          <p:nvPr>
            <p:ph type="title"/>
          </p:nvPr>
        </p:nvSpPr>
        <p:spPr>
          <a:xfrm>
            <a:off x="1524000" y="1122362"/>
            <a:ext cx="9144000" cy="2840037"/>
          </a:xfrm>
        </p:spPr>
        <p:txBody>
          <a:bodyPr vert="horz" lIns="91440" tIns="45720" rIns="91440" bIns="45720" rtlCol="0" anchor="b">
            <a:normAutofit/>
          </a:bodyPr>
          <a:lstStyle/>
          <a:p>
            <a:pPr algn="ctr">
              <a:defRPr/>
            </a:pPr>
            <a:r>
              <a:rPr lang="en-US" sz="5800" kern="1200" dirty="0">
                <a:solidFill>
                  <a:schemeClr val="tx1"/>
                </a:solidFill>
                <a:latin typeface="+mj-lt"/>
                <a:ea typeface="+mj-ea"/>
                <a:cs typeface="+mj-cs"/>
              </a:rPr>
              <a:t>Are you ready? Here is all the data Facebook and Google have on you</a:t>
            </a:r>
          </a:p>
        </p:txBody>
      </p:sp>
      <p:sp>
        <p:nvSpPr>
          <p:cNvPr id="25602" name="Text Placeholder 1">
            <a:extLst>
              <a:ext uri="{FF2B5EF4-FFF2-40B4-BE49-F238E27FC236}">
                <a16:creationId xmlns:a16="http://schemas.microsoft.com/office/drawing/2014/main" id="{8D79D253-8C6B-4685-BA66-DE0579E8EE7C}"/>
              </a:ext>
            </a:extLst>
          </p:cNvPr>
          <p:cNvSpPr>
            <a:spLocks noGrp="1" noChangeArrowheads="1"/>
          </p:cNvSpPr>
          <p:nvPr>
            <p:ph type="body" idx="1"/>
          </p:nvPr>
        </p:nvSpPr>
        <p:spPr>
          <a:xfrm>
            <a:off x="1524000" y="4256436"/>
            <a:ext cx="9144000" cy="1600818"/>
          </a:xfrm>
        </p:spPr>
        <p:txBody>
          <a:bodyPr vert="horz" lIns="91440" tIns="45720" rIns="91440" bIns="45720" rtlCol="0">
            <a:normAutofit/>
          </a:bodyPr>
          <a:lstStyle/>
          <a:p>
            <a:pPr algn="ctr"/>
            <a:r>
              <a:rPr lang="en-US" altLang="en-US" sz="2200" kern="1200" dirty="0">
                <a:solidFill>
                  <a:schemeClr val="accent1"/>
                </a:solidFill>
                <a:latin typeface="+mn-lt"/>
                <a:ea typeface="+mn-ea"/>
                <a:cs typeface="+mn-cs"/>
                <a:hlinkClick r:id="rId2"/>
              </a:rPr>
              <a:t>https://www.theguardian.com/commentisfree/2018/mar/28/all-the-data-facebook-google-has-on-you-privacy</a:t>
            </a:r>
            <a:endParaRPr lang="en-US" altLang="en-US" sz="2200" kern="1200" dirty="0">
              <a:solidFill>
                <a:schemeClr val="accent1"/>
              </a:solidFill>
              <a:latin typeface="+mn-lt"/>
              <a:ea typeface="+mn-ea"/>
              <a:cs typeface="+mn-cs"/>
            </a:endParaRPr>
          </a:p>
          <a:p>
            <a:pPr algn="ctr"/>
            <a:endParaRPr lang="en-US" altLang="en-US" sz="2200" kern="1200" dirty="0">
              <a:solidFill>
                <a:schemeClr val="accent1"/>
              </a:solidFill>
              <a:latin typeface="+mn-lt"/>
              <a:ea typeface="+mn-ea"/>
              <a:cs typeface="+mn-cs"/>
            </a:endParaRPr>
          </a:p>
          <a:p>
            <a:pPr algn="ctr"/>
            <a:r>
              <a:rPr lang="en-US" altLang="en-US" sz="2200" b="1" kern="1200" dirty="0">
                <a:solidFill>
                  <a:schemeClr val="accent1"/>
                </a:solidFill>
                <a:latin typeface="+mn-lt"/>
                <a:ea typeface="+mn-ea"/>
                <a:cs typeface="+mn-cs"/>
                <a:hlinkClick r:id="rId3"/>
              </a:rPr>
              <a:t>https://tinyurl.com/GoogleMyActivities</a:t>
            </a:r>
            <a:endParaRPr lang="en-US" altLang="en-US" sz="2200" b="1" kern="1200" dirty="0">
              <a:solidFill>
                <a:schemeClr val="accent1"/>
              </a:solidFill>
              <a:latin typeface="+mn-lt"/>
              <a:ea typeface="+mn-ea"/>
              <a:cs typeface="+mn-cs"/>
            </a:endParaRPr>
          </a:p>
          <a:p>
            <a:pPr algn="ctr"/>
            <a:endParaRPr lang="en-US" altLang="en-US" sz="2200" kern="1200" dirty="0">
              <a:solidFill>
                <a:schemeClr val="accent1"/>
              </a:solidFill>
              <a:latin typeface="+mn-lt"/>
              <a:ea typeface="+mn-ea"/>
              <a:cs typeface="+mn-cs"/>
            </a:endParaRPr>
          </a:p>
        </p:txBody>
      </p:sp>
      <p:cxnSp>
        <p:nvCxnSpPr>
          <p:cNvPr id="77" name="Straight Connector 76">
            <a:extLst>
              <a:ext uri="{FF2B5EF4-FFF2-40B4-BE49-F238E27FC236}">
                <a16:creationId xmlns:a16="http://schemas.microsoft.com/office/drawing/2014/main" id="{45000665-DFC7-417E-8FD7-516A0F15C9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4109417"/>
            <a:ext cx="2743200" cy="0"/>
          </a:xfrm>
          <a:prstGeom prst="line">
            <a:avLst/>
          </a:prstGeom>
          <a:ln w="1270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sp>
        <p:nvSpPr>
          <p:cNvPr id="25604" name="Date Placeholder 3">
            <a:extLst>
              <a:ext uri="{FF2B5EF4-FFF2-40B4-BE49-F238E27FC236}">
                <a16:creationId xmlns:a16="http://schemas.microsoft.com/office/drawing/2014/main" id="{D9B75EAF-8B83-419C-87E5-CA3D0EEDFC26}"/>
              </a:ext>
            </a:extLst>
          </p:cNvPr>
          <p:cNvSpPr>
            <a:spLocks noGrp="1" noChangeArrowheads="1"/>
          </p:cNvSpPr>
          <p:nvPr>
            <p:ph type="dt" sz="half" idx="10"/>
          </p:nvPr>
        </p:nvSpPr>
        <p:spPr bwMode="auto">
          <a:xfrm>
            <a:off x="838200" y="6159710"/>
            <a:ext cx="27432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ctr" compatLnSpc="1">
            <a:prstTxWarp prst="textNoShape">
              <a:avLst/>
            </a:prstTxWarp>
            <a:normAutofit/>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pPr fontAlgn="base">
              <a:spcBef>
                <a:spcPct val="0"/>
              </a:spcBef>
              <a:spcAft>
                <a:spcPts val="600"/>
              </a:spcAft>
            </a:pPr>
            <a:fld id="{8E24A595-37D4-4E7A-9951-4764227E3456}" type="datetime1">
              <a:rPr lang="en-US" altLang="en-US" smtClean="0">
                <a:solidFill>
                  <a:schemeClr val="tx1">
                    <a:tint val="75000"/>
                  </a:schemeClr>
                </a:solidFill>
                <a:latin typeface="+mn-lt"/>
              </a:rPr>
              <a:pPr fontAlgn="base">
                <a:spcBef>
                  <a:spcPct val="0"/>
                </a:spcBef>
                <a:spcAft>
                  <a:spcPts val="600"/>
                </a:spcAft>
              </a:pPr>
              <a:t>5/7/2023</a:t>
            </a:fld>
            <a:endParaRPr lang="en-US" altLang="en-US">
              <a:solidFill>
                <a:schemeClr val="tx1">
                  <a:tint val="75000"/>
                </a:schemeClr>
              </a:solidFill>
              <a:latin typeface="+mn-lt"/>
            </a:endParaRPr>
          </a:p>
        </p:txBody>
      </p:sp>
    </p:spTree>
  </p:cSld>
  <p:clrMapOvr>
    <a:overrideClrMapping bg1="dk1" tx1="lt1" bg2="dk2" tx2="lt2" accent1="accent1" accent2="accent2" accent3="accent3" accent4="accent4" accent5="accent5" accent6="accent6" hlink="hlink" folHlink="folHlink"/>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1A0C123-14A7-4964-9F27-EA75EF26D219}"/>
              </a:ext>
            </a:extLst>
          </p:cNvPr>
          <p:cNvPicPr>
            <a:picLocks noChangeAspect="1"/>
          </p:cNvPicPr>
          <p:nvPr/>
        </p:nvPicPr>
        <p:blipFill rotWithShape="1">
          <a:blip r:embed="rId2"/>
          <a:srcRect l="2299" t="10537" r="3588" b="6667"/>
          <a:stretch/>
        </p:blipFill>
        <p:spPr>
          <a:xfrm>
            <a:off x="0" y="0"/>
            <a:ext cx="12192000" cy="6858000"/>
          </a:xfrm>
          <a:prstGeom prst="rect">
            <a:avLst/>
          </a:prstGeom>
        </p:spPr>
      </p:pic>
    </p:spTree>
    <p:extLst>
      <p:ext uri="{BB962C8B-B14F-4D97-AF65-F5344CB8AC3E}">
        <p14:creationId xmlns:p14="http://schemas.microsoft.com/office/powerpoint/2010/main" val="394146252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2DB50EA-A440-4471-B034-99BC9CA1E2BE}"/>
              </a:ext>
            </a:extLst>
          </p:cNvPr>
          <p:cNvPicPr>
            <a:picLocks noChangeAspect="1"/>
          </p:cNvPicPr>
          <p:nvPr/>
        </p:nvPicPr>
        <p:blipFill rotWithShape="1">
          <a:blip r:embed="rId2"/>
          <a:srcRect l="20202" t="10733" r="33347" b="9012"/>
          <a:stretch/>
        </p:blipFill>
        <p:spPr>
          <a:xfrm>
            <a:off x="0" y="0"/>
            <a:ext cx="12192000" cy="6858000"/>
          </a:xfrm>
          <a:prstGeom prst="rect">
            <a:avLst/>
          </a:prstGeom>
        </p:spPr>
      </p:pic>
      <p:sp>
        <p:nvSpPr>
          <p:cNvPr id="3" name="Rectangle: Rounded Corners 2">
            <a:extLst>
              <a:ext uri="{FF2B5EF4-FFF2-40B4-BE49-F238E27FC236}">
                <a16:creationId xmlns:a16="http://schemas.microsoft.com/office/drawing/2014/main" id="{EDCA6BC5-778E-49BE-A80F-F8C85AA7E230}"/>
              </a:ext>
            </a:extLst>
          </p:cNvPr>
          <p:cNvSpPr/>
          <p:nvPr/>
        </p:nvSpPr>
        <p:spPr>
          <a:xfrm>
            <a:off x="103236" y="1224116"/>
            <a:ext cx="10677832" cy="516194"/>
          </a:xfrm>
          <a:prstGeom prst="roundRect">
            <a:avLst/>
          </a:prstGeom>
          <a:solidFill>
            <a:schemeClr val="accent1">
              <a:alpha val="2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876027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ADFE1EC-4DF8-4E7C-9C3C-F6F696762EF6}"/>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8081456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768E322-3EAB-4C25-A94F-290859CCF8F5}"/>
              </a:ext>
            </a:extLst>
          </p:cNvPr>
          <p:cNvPicPr>
            <a:picLocks noChangeAspect="1"/>
          </p:cNvPicPr>
          <p:nvPr/>
        </p:nvPicPr>
        <p:blipFill rotWithShape="1">
          <a:blip r:embed="rId2"/>
          <a:srcRect b="8307"/>
          <a:stretch/>
        </p:blipFill>
        <p:spPr>
          <a:xfrm>
            <a:off x="1" y="0"/>
            <a:ext cx="4389120" cy="6858000"/>
          </a:xfrm>
          <a:prstGeom prst="rect">
            <a:avLst/>
          </a:prstGeom>
        </p:spPr>
      </p:pic>
      <p:pic>
        <p:nvPicPr>
          <p:cNvPr id="3" name="Picture 2">
            <a:extLst>
              <a:ext uri="{FF2B5EF4-FFF2-40B4-BE49-F238E27FC236}">
                <a16:creationId xmlns:a16="http://schemas.microsoft.com/office/drawing/2014/main" id="{0ACA7F41-4DA3-4396-8D0B-EF7CA7B35FE8}"/>
              </a:ext>
            </a:extLst>
          </p:cNvPr>
          <p:cNvPicPr>
            <a:picLocks noChangeAspect="1"/>
          </p:cNvPicPr>
          <p:nvPr/>
        </p:nvPicPr>
        <p:blipFill>
          <a:blip r:embed="rId3"/>
          <a:stretch>
            <a:fillRect/>
          </a:stretch>
        </p:blipFill>
        <p:spPr>
          <a:xfrm>
            <a:off x="4389120" y="0"/>
            <a:ext cx="4093697" cy="6858000"/>
          </a:xfrm>
          <a:prstGeom prst="rect">
            <a:avLst/>
          </a:prstGeom>
        </p:spPr>
      </p:pic>
      <p:pic>
        <p:nvPicPr>
          <p:cNvPr id="4" name="Picture 3">
            <a:extLst>
              <a:ext uri="{FF2B5EF4-FFF2-40B4-BE49-F238E27FC236}">
                <a16:creationId xmlns:a16="http://schemas.microsoft.com/office/drawing/2014/main" id="{D0FE3775-858F-4B33-8584-F99F8063CBE2}"/>
              </a:ext>
            </a:extLst>
          </p:cNvPr>
          <p:cNvPicPr>
            <a:picLocks noChangeAspect="1"/>
          </p:cNvPicPr>
          <p:nvPr/>
        </p:nvPicPr>
        <p:blipFill>
          <a:blip r:embed="rId4"/>
          <a:stretch>
            <a:fillRect/>
          </a:stretch>
        </p:blipFill>
        <p:spPr>
          <a:xfrm>
            <a:off x="8482817" y="0"/>
            <a:ext cx="3709182" cy="6858000"/>
          </a:xfrm>
          <a:prstGeom prst="rect">
            <a:avLst/>
          </a:prstGeom>
        </p:spPr>
      </p:pic>
    </p:spTree>
    <p:extLst>
      <p:ext uri="{BB962C8B-B14F-4D97-AF65-F5344CB8AC3E}">
        <p14:creationId xmlns:p14="http://schemas.microsoft.com/office/powerpoint/2010/main" val="1617579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7DBCC63-2C63-4158-BBA1-BC3EF7E3E4AB}"/>
              </a:ext>
            </a:extLst>
          </p:cNvPr>
          <p:cNvPicPr>
            <a:picLocks noChangeAspect="1"/>
          </p:cNvPicPr>
          <p:nvPr/>
        </p:nvPicPr>
        <p:blipFill>
          <a:blip r:embed="rId2"/>
          <a:stretch>
            <a:fillRect/>
          </a:stretch>
        </p:blipFill>
        <p:spPr>
          <a:xfrm>
            <a:off x="0" y="0"/>
            <a:ext cx="12192000" cy="6858000"/>
          </a:xfrm>
          <a:prstGeom prst="rect">
            <a:avLst/>
          </a:prstGeom>
        </p:spPr>
      </p:pic>
      <p:sp>
        <p:nvSpPr>
          <p:cNvPr id="3" name="Rectangle: Rounded Corners 2">
            <a:extLst>
              <a:ext uri="{FF2B5EF4-FFF2-40B4-BE49-F238E27FC236}">
                <a16:creationId xmlns:a16="http://schemas.microsoft.com/office/drawing/2014/main" id="{E8CCBD25-2EB0-4ECB-AB4F-3B7349219402}"/>
              </a:ext>
            </a:extLst>
          </p:cNvPr>
          <p:cNvSpPr/>
          <p:nvPr/>
        </p:nvSpPr>
        <p:spPr>
          <a:xfrm>
            <a:off x="117983" y="1194620"/>
            <a:ext cx="11724971" cy="516194"/>
          </a:xfrm>
          <a:prstGeom prst="roundRect">
            <a:avLst/>
          </a:prstGeom>
          <a:solidFill>
            <a:schemeClr val="accent1">
              <a:alpha val="2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Rectangle: Rounded Corners 3">
            <a:extLst>
              <a:ext uri="{FF2B5EF4-FFF2-40B4-BE49-F238E27FC236}">
                <a16:creationId xmlns:a16="http://schemas.microsoft.com/office/drawing/2014/main" id="{93E409BB-5672-4351-882C-6C3A4F02AB9F}"/>
              </a:ext>
            </a:extLst>
          </p:cNvPr>
          <p:cNvSpPr/>
          <p:nvPr/>
        </p:nvSpPr>
        <p:spPr>
          <a:xfrm>
            <a:off x="117982" y="2852265"/>
            <a:ext cx="11724971" cy="516194"/>
          </a:xfrm>
          <a:prstGeom prst="roundRect">
            <a:avLst/>
          </a:prstGeom>
          <a:solidFill>
            <a:schemeClr val="accent1">
              <a:alpha val="2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Rounded Corners 4">
            <a:extLst>
              <a:ext uri="{FF2B5EF4-FFF2-40B4-BE49-F238E27FC236}">
                <a16:creationId xmlns:a16="http://schemas.microsoft.com/office/drawing/2014/main" id="{D3931B72-BB89-4183-B33F-F86C37996FB3}"/>
              </a:ext>
            </a:extLst>
          </p:cNvPr>
          <p:cNvSpPr/>
          <p:nvPr/>
        </p:nvSpPr>
        <p:spPr>
          <a:xfrm>
            <a:off x="143770" y="4988207"/>
            <a:ext cx="11898175" cy="516194"/>
          </a:xfrm>
          <a:prstGeom prst="roundRect">
            <a:avLst/>
          </a:prstGeom>
          <a:solidFill>
            <a:schemeClr val="accent1">
              <a:alpha val="2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893773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10A1B1F-0CFF-4A0A-9326-39BF8547EA0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0430997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6826971-C66C-4B6E-9793-E86E28F752DC}"/>
              </a:ext>
            </a:extLst>
          </p:cNvPr>
          <p:cNvSpPr>
            <a:spLocks noGrp="1"/>
          </p:cNvSpPr>
          <p:nvPr>
            <p:ph type="dt" sz="half" idx="10"/>
          </p:nvPr>
        </p:nvSpPr>
        <p:spPr/>
        <p:txBody>
          <a:bodyPr/>
          <a:lstStyle/>
          <a:p>
            <a:pPr>
              <a:defRPr/>
            </a:pPr>
            <a:fld id="{60103BE8-A719-414D-870A-B011A3D91814}" type="datetime1">
              <a:rPr lang="en-US" smtClean="0"/>
              <a:pPr>
                <a:defRPr/>
              </a:pPr>
              <a:t>5/7/2023</a:t>
            </a:fld>
            <a:endParaRPr lang="en-US"/>
          </a:p>
        </p:txBody>
      </p:sp>
      <p:pic>
        <p:nvPicPr>
          <p:cNvPr id="26627" name="Picture 2">
            <a:extLst>
              <a:ext uri="{FF2B5EF4-FFF2-40B4-BE49-F238E27FC236}">
                <a16:creationId xmlns:a16="http://schemas.microsoft.com/office/drawing/2014/main" id="{1F896EDA-0734-4100-AD03-7C82081EB3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A299A4F9-25DB-4CC9-8675-C1CFF272AFB2}"/>
              </a:ext>
            </a:extLst>
          </p:cNvPr>
          <p:cNvPicPr>
            <a:picLocks noChangeAspect="1"/>
          </p:cNvPicPr>
          <p:nvPr/>
        </p:nvPicPr>
        <p:blipFill rotWithShape="1">
          <a:blip r:embed="rId2"/>
          <a:srcRect l="3556" r="1" b="1"/>
          <a:stretch/>
        </p:blipFill>
        <p:spPr>
          <a:xfrm>
            <a:off x="20" y="10"/>
            <a:ext cx="12191980" cy="6857990"/>
          </a:xfrm>
          <a:prstGeom prst="rect">
            <a:avLst/>
          </a:prstGeom>
        </p:spPr>
      </p:pic>
    </p:spTree>
    <p:extLst>
      <p:ext uri="{BB962C8B-B14F-4D97-AF65-F5344CB8AC3E}">
        <p14:creationId xmlns:p14="http://schemas.microsoft.com/office/powerpoint/2010/main" val="414758535"/>
      </p:ext>
    </p:extLst>
  </p:cSld>
  <p:clrMapOvr>
    <a:masterClrMapping/>
  </p:clrMapOvr>
  <p:transition spd="slow">
    <p:push dir="u"/>
  </p:transition>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43F4F28-1BEC-43F4-817F-49A8968C3516}"/>
              </a:ext>
            </a:extLst>
          </p:cNvPr>
          <p:cNvPicPr>
            <a:picLocks noChangeAspect="1"/>
          </p:cNvPicPr>
          <p:nvPr/>
        </p:nvPicPr>
        <p:blipFill rotWithShape="1">
          <a:blip r:embed="rId2"/>
          <a:srcRect l="7894"/>
          <a:stretch/>
        </p:blipFill>
        <p:spPr>
          <a:xfrm>
            <a:off x="969264" y="960120"/>
            <a:ext cx="10277856" cy="4937760"/>
          </a:xfrm>
          <a:prstGeom prst="rect">
            <a:avLst/>
          </a:prstGeom>
        </p:spPr>
      </p:pic>
    </p:spTree>
    <p:extLst>
      <p:ext uri="{BB962C8B-B14F-4D97-AF65-F5344CB8AC3E}">
        <p14:creationId xmlns:p14="http://schemas.microsoft.com/office/powerpoint/2010/main" val="1042016351"/>
      </p:ext>
    </p:extLst>
  </p:cSld>
  <p:clrMapOvr>
    <a:masterClrMapping/>
  </p:clrMapOvr>
  <p:transition spd="slow">
    <p:push dir="u"/>
  </p:transition>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E6EADF3-108F-47F0-A948-C07D062C5DF5}"/>
              </a:ext>
            </a:extLst>
          </p:cNvPr>
          <p:cNvPicPr>
            <a:picLocks noChangeAspect="1"/>
          </p:cNvPicPr>
          <p:nvPr/>
        </p:nvPicPr>
        <p:blipFill rotWithShape="1">
          <a:blip r:embed="rId2"/>
          <a:srcRect t="54012" r="1" b="3917"/>
          <a:stretch/>
        </p:blipFill>
        <p:spPr>
          <a:xfrm>
            <a:off x="624840" y="640079"/>
            <a:ext cx="10942320" cy="5577818"/>
          </a:xfrm>
          <a:prstGeom prst="rect">
            <a:avLst/>
          </a:prstGeom>
        </p:spPr>
      </p:pic>
    </p:spTree>
    <p:extLst>
      <p:ext uri="{BB962C8B-B14F-4D97-AF65-F5344CB8AC3E}">
        <p14:creationId xmlns:p14="http://schemas.microsoft.com/office/powerpoint/2010/main" val="284572140"/>
      </p:ext>
    </p:extLst>
  </p:cSld>
  <p:clrMapOvr>
    <a:masterClrMapping/>
  </p:clrMapOvr>
  <p:transition spd="slow">
    <p:push dir="u"/>
  </p:transition>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A screenshot of a social media post&#10;&#10;Description automatically generated">
            <a:extLst>
              <a:ext uri="{FF2B5EF4-FFF2-40B4-BE49-F238E27FC236}">
                <a16:creationId xmlns:a16="http://schemas.microsoft.com/office/drawing/2014/main" id="{3B00AF3D-C938-4A95-99DE-949979CD06A6}"/>
              </a:ext>
            </a:extLst>
          </p:cNvPr>
          <p:cNvPicPr>
            <a:picLocks noChangeAspect="1"/>
          </p:cNvPicPr>
          <p:nvPr/>
        </p:nvPicPr>
        <p:blipFill rotWithShape="1">
          <a:blip r:embed="rId2"/>
          <a:srcRect/>
          <a:stretch/>
        </p:blipFill>
        <p:spPr>
          <a:xfrm>
            <a:off x="20" y="10"/>
            <a:ext cx="12191980" cy="6857990"/>
          </a:xfrm>
          <a:prstGeom prst="rect">
            <a:avLst/>
          </a:prstGeom>
        </p:spPr>
      </p:pic>
    </p:spTree>
    <p:extLst>
      <p:ext uri="{BB962C8B-B14F-4D97-AF65-F5344CB8AC3E}">
        <p14:creationId xmlns:p14="http://schemas.microsoft.com/office/powerpoint/2010/main" val="461326110"/>
      </p:ext>
    </p:extLst>
  </p:cSld>
  <p:clrMapOvr>
    <a:masterClrMapping/>
  </p:clrMapOvr>
  <p:transition spd="slow">
    <p:push dir="u"/>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AD76634-1275-417A-BBC5-426636BD7920}"/>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28734565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B25C583-1F83-4687-A3D8-B3C4D089DCF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887408868"/>
      </p:ext>
    </p:extLst>
  </p:cSld>
  <p:clrMapOvr>
    <a:masterClrMapping/>
  </p:clrMapOvr>
  <p:transition spd="slow">
    <p:push dir="u"/>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A6F9F29-423C-4C1E-A4E8-C5B9059A79F7}"/>
              </a:ext>
            </a:extLst>
          </p:cNvPr>
          <p:cNvPicPr>
            <a:picLocks noChangeAspect="1"/>
          </p:cNvPicPr>
          <p:nvPr/>
        </p:nvPicPr>
        <p:blipFill rotWithShape="1">
          <a:blip r:embed="rId2"/>
          <a:srcRect r="7580"/>
          <a:stretch/>
        </p:blipFill>
        <p:spPr>
          <a:xfrm>
            <a:off x="0" y="3596357"/>
            <a:ext cx="12191998" cy="3261643"/>
          </a:xfrm>
          <a:prstGeom prst="rect">
            <a:avLst/>
          </a:prstGeom>
        </p:spPr>
      </p:pic>
      <p:pic>
        <p:nvPicPr>
          <p:cNvPr id="3" name="Picture 2">
            <a:extLst>
              <a:ext uri="{FF2B5EF4-FFF2-40B4-BE49-F238E27FC236}">
                <a16:creationId xmlns:a16="http://schemas.microsoft.com/office/drawing/2014/main" id="{A8581A56-9588-481D-8520-7E547605D0EA}"/>
              </a:ext>
            </a:extLst>
          </p:cNvPr>
          <p:cNvPicPr>
            <a:picLocks noChangeAspect="1"/>
          </p:cNvPicPr>
          <p:nvPr/>
        </p:nvPicPr>
        <p:blipFill>
          <a:blip r:embed="rId3"/>
          <a:stretch>
            <a:fillRect/>
          </a:stretch>
        </p:blipFill>
        <p:spPr>
          <a:xfrm>
            <a:off x="-1" y="0"/>
            <a:ext cx="12191999" cy="3429000"/>
          </a:xfrm>
          <a:prstGeom prst="rect">
            <a:avLst/>
          </a:prstGeom>
        </p:spPr>
      </p:pic>
    </p:spTree>
    <p:extLst>
      <p:ext uri="{BB962C8B-B14F-4D97-AF65-F5344CB8AC3E}">
        <p14:creationId xmlns:p14="http://schemas.microsoft.com/office/powerpoint/2010/main" val="3060415767"/>
      </p:ext>
    </p:extLst>
  </p:cSld>
  <p:clrMapOvr>
    <a:masterClrMapping/>
  </p:clrMapOvr>
  <p:transition spd="slow">
    <p:push dir="u"/>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17198500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72B32BD-8503-A336-87A2-0DFB1299F588}"/>
              </a:ext>
            </a:extLst>
          </p:cNvPr>
          <p:cNvPicPr>
            <a:picLocks noChangeAspect="1"/>
          </p:cNvPicPr>
          <p:nvPr/>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398993350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77B9F-33DE-D011-A762-1ABA3A0D5BB2}"/>
              </a:ext>
            </a:extLst>
          </p:cNvPr>
          <p:cNvSpPr>
            <a:spLocks noGrp="1"/>
          </p:cNvSpPr>
          <p:nvPr>
            <p:ph type="title"/>
          </p:nvPr>
        </p:nvSpPr>
        <p:spPr>
          <a:xfrm>
            <a:off x="755650" y="859292"/>
            <a:ext cx="10515600" cy="2852737"/>
          </a:xfrm>
        </p:spPr>
        <p:txBody>
          <a:bodyPr>
            <a:normAutofit fontScale="90000"/>
          </a:bodyPr>
          <a:lstStyle/>
          <a:p>
            <a:pPr algn="ctr"/>
            <a:r>
              <a:rPr lang="en-IN" i="1" dirty="0">
                <a:latin typeface="Abadi" panose="020B0604020104020204" pitchFamily="34" charset="0"/>
              </a:rPr>
              <a:t>“…marketing that engages the consumers’ senses and affect their perception, judgement, and behavior.”</a:t>
            </a:r>
          </a:p>
        </p:txBody>
      </p:sp>
      <p:sp>
        <p:nvSpPr>
          <p:cNvPr id="3" name="Text Placeholder 2">
            <a:extLst>
              <a:ext uri="{FF2B5EF4-FFF2-40B4-BE49-F238E27FC236}">
                <a16:creationId xmlns:a16="http://schemas.microsoft.com/office/drawing/2014/main" id="{5954FD00-4E20-4520-A948-269AA0154111}"/>
              </a:ext>
            </a:extLst>
          </p:cNvPr>
          <p:cNvSpPr>
            <a:spLocks noGrp="1"/>
          </p:cNvSpPr>
          <p:nvPr>
            <p:ph type="body" idx="1"/>
          </p:nvPr>
        </p:nvSpPr>
        <p:spPr>
          <a:xfrm>
            <a:off x="838200" y="4139521"/>
            <a:ext cx="10515600" cy="2442708"/>
          </a:xfrm>
        </p:spPr>
        <p:txBody>
          <a:bodyPr>
            <a:normAutofit/>
          </a:bodyPr>
          <a:lstStyle/>
          <a:p>
            <a:pPr algn="r"/>
            <a:r>
              <a:rPr lang="en-IN" dirty="0">
                <a:latin typeface="Abadi" panose="020B0604020104020204" pitchFamily="34" charset="0"/>
              </a:rPr>
              <a:t> - Dr </a:t>
            </a:r>
            <a:r>
              <a:rPr lang="en-IN" dirty="0" err="1">
                <a:latin typeface="Abadi" panose="020B0604020104020204" pitchFamily="34" charset="0"/>
              </a:rPr>
              <a:t>Aradhna</a:t>
            </a:r>
            <a:r>
              <a:rPr lang="en-IN" dirty="0">
                <a:latin typeface="Abadi" panose="020B0604020104020204" pitchFamily="34" charset="0"/>
              </a:rPr>
              <a:t> Krishna (2010)</a:t>
            </a:r>
          </a:p>
          <a:p>
            <a:pPr algn="r"/>
            <a:r>
              <a:rPr lang="en-IN" dirty="0">
                <a:latin typeface="Abadi" panose="020B0604020104020204" pitchFamily="34" charset="0"/>
              </a:rPr>
              <a:t>Ross School of Business, University of Michigan</a:t>
            </a:r>
          </a:p>
          <a:p>
            <a:pPr algn="r"/>
            <a:r>
              <a:rPr lang="en-US" dirty="0">
                <a:latin typeface="Abadi" panose="020B0604020104020204" pitchFamily="34" charset="0"/>
              </a:rPr>
              <a:t>Krishna, A. (2010). </a:t>
            </a:r>
            <a:r>
              <a:rPr lang="en-US" i="1" dirty="0">
                <a:latin typeface="Abadi" panose="020B0604020104020204" pitchFamily="34" charset="0"/>
              </a:rPr>
              <a:t>Sensory marketing: Research on the sensuality of products</a:t>
            </a:r>
            <a:r>
              <a:rPr lang="en-US" dirty="0">
                <a:latin typeface="Abadi" panose="020B0604020104020204" pitchFamily="34" charset="0"/>
              </a:rPr>
              <a:t>.</a:t>
            </a:r>
          </a:p>
          <a:p>
            <a:pPr algn="r"/>
            <a:r>
              <a:rPr lang="en-US" dirty="0">
                <a:latin typeface="Abadi" panose="020B0604020104020204" pitchFamily="34" charset="0"/>
              </a:rPr>
              <a:t>New York: Routledge.</a:t>
            </a:r>
            <a:endParaRPr lang="en-IN" dirty="0">
              <a:latin typeface="Abadi" panose="020B0604020104020204" pitchFamily="34" charset="0"/>
            </a:endParaRPr>
          </a:p>
        </p:txBody>
      </p:sp>
    </p:spTree>
    <p:extLst>
      <p:ext uri="{BB962C8B-B14F-4D97-AF65-F5344CB8AC3E}">
        <p14:creationId xmlns:p14="http://schemas.microsoft.com/office/powerpoint/2010/main" val="219381241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2495E8A-C8EC-BCAE-BC88-5BEAFDFC9D34}"/>
              </a:ext>
            </a:extLst>
          </p:cNvPr>
          <p:cNvPicPr>
            <a:picLocks noChangeAspect="1"/>
          </p:cNvPicPr>
          <p:nvPr/>
        </p:nvPicPr>
        <p:blipFill>
          <a:blip r:embed="rId2"/>
          <a:stretch>
            <a:fillRect/>
          </a:stretch>
        </p:blipFill>
        <p:spPr>
          <a:xfrm>
            <a:off x="1" y="0"/>
            <a:ext cx="6096000" cy="6858000"/>
          </a:xfrm>
          <a:prstGeom prst="rect">
            <a:avLst/>
          </a:prstGeom>
        </p:spPr>
      </p:pic>
      <p:pic>
        <p:nvPicPr>
          <p:cNvPr id="6" name="Picture 5">
            <a:extLst>
              <a:ext uri="{FF2B5EF4-FFF2-40B4-BE49-F238E27FC236}">
                <a16:creationId xmlns:a16="http://schemas.microsoft.com/office/drawing/2014/main" id="{E2FAEF41-0EC9-0D0B-BC90-3260323E4156}"/>
              </a:ext>
            </a:extLst>
          </p:cNvPr>
          <p:cNvPicPr>
            <a:picLocks noChangeAspect="1"/>
          </p:cNvPicPr>
          <p:nvPr/>
        </p:nvPicPr>
        <p:blipFill>
          <a:blip r:embed="rId3"/>
          <a:stretch>
            <a:fillRect/>
          </a:stretch>
        </p:blipFill>
        <p:spPr>
          <a:xfrm>
            <a:off x="6095999" y="0"/>
            <a:ext cx="6096000" cy="6858000"/>
          </a:xfrm>
          <a:prstGeom prst="rect">
            <a:avLst/>
          </a:prstGeom>
        </p:spPr>
      </p:pic>
    </p:spTree>
    <p:extLst>
      <p:ext uri="{BB962C8B-B14F-4D97-AF65-F5344CB8AC3E}">
        <p14:creationId xmlns:p14="http://schemas.microsoft.com/office/powerpoint/2010/main" val="287369619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A5E370C-8994-E35C-255D-5AE578170F8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18751592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65986A0-8059-A714-4935-3EF04A2B44AA}"/>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98711479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1C41FC-C38A-7014-A144-3A74AAC6D4AE}"/>
              </a:ext>
            </a:extLst>
          </p:cNvPr>
          <p:cNvPicPr>
            <a:picLocks noChangeAspect="1"/>
          </p:cNvPicPr>
          <p:nvPr/>
        </p:nvPicPr>
        <p:blipFill>
          <a:blip r:embed="rId2"/>
          <a:stretch>
            <a:fillRect/>
          </a:stretch>
        </p:blipFill>
        <p:spPr>
          <a:xfrm>
            <a:off x="0" y="0"/>
            <a:ext cx="12192000" cy="3233057"/>
          </a:xfrm>
          <a:prstGeom prst="rect">
            <a:avLst/>
          </a:prstGeom>
        </p:spPr>
      </p:pic>
      <p:pic>
        <p:nvPicPr>
          <p:cNvPr id="4" name="Picture 3">
            <a:extLst>
              <a:ext uri="{FF2B5EF4-FFF2-40B4-BE49-F238E27FC236}">
                <a16:creationId xmlns:a16="http://schemas.microsoft.com/office/drawing/2014/main" id="{F68C97A6-BE0D-FD08-9510-1EEBEEC9F495}"/>
              </a:ext>
            </a:extLst>
          </p:cNvPr>
          <p:cNvPicPr>
            <a:picLocks noChangeAspect="1"/>
          </p:cNvPicPr>
          <p:nvPr/>
        </p:nvPicPr>
        <p:blipFill>
          <a:blip r:embed="rId3"/>
          <a:stretch>
            <a:fillRect/>
          </a:stretch>
        </p:blipFill>
        <p:spPr>
          <a:xfrm>
            <a:off x="0" y="3233057"/>
            <a:ext cx="6096000" cy="3624943"/>
          </a:xfrm>
          <a:prstGeom prst="rect">
            <a:avLst/>
          </a:prstGeom>
        </p:spPr>
      </p:pic>
      <p:pic>
        <p:nvPicPr>
          <p:cNvPr id="2050" name="Picture 2" descr="Buy UTD Sweets Chocolate Shrink Wrap Matt Paper Wrapper (Golden) -300  Pieces Online at Low Prices in India - Amazon.in">
            <a:extLst>
              <a:ext uri="{FF2B5EF4-FFF2-40B4-BE49-F238E27FC236}">
                <a16:creationId xmlns:a16="http://schemas.microsoft.com/office/drawing/2014/main" id="{17911D24-0134-4F63-4D54-FBC3BC142B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3254827"/>
            <a:ext cx="6096000" cy="3472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776820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1675D34-7B15-440C-3443-CD90C991384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17196979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32B30E7-5DCF-F5E4-2109-2B4F7FB717C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95385704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9F0AA89-A592-78FB-5A6A-DEBE06AFF50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8844439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C671467-91E3-27EC-6743-116487C22170}"/>
              </a:ext>
            </a:extLst>
          </p:cNvPr>
          <p:cNvPicPr>
            <a:picLocks noChangeAspect="1"/>
          </p:cNvPicPr>
          <p:nvPr/>
        </p:nvPicPr>
        <p:blipFill>
          <a:blip r:embed="rId2"/>
          <a:stretch>
            <a:fillRect/>
          </a:stretch>
        </p:blipFill>
        <p:spPr>
          <a:xfrm>
            <a:off x="0" y="0"/>
            <a:ext cx="12192000" cy="6858000"/>
          </a:xfrm>
          <a:prstGeom prst="rect">
            <a:avLst/>
          </a:prstGeom>
        </p:spPr>
      </p:pic>
      <p:sp>
        <p:nvSpPr>
          <p:cNvPr id="6" name="Action Button: Blank 5">
            <a:hlinkClick r:id="rId3" highlightClick="1"/>
            <a:extLst>
              <a:ext uri="{FF2B5EF4-FFF2-40B4-BE49-F238E27FC236}">
                <a16:creationId xmlns:a16="http://schemas.microsoft.com/office/drawing/2014/main" id="{F32FA92F-C155-EF8B-C8C4-B2F6CEBB1618}"/>
              </a:ext>
            </a:extLst>
          </p:cNvPr>
          <p:cNvSpPr/>
          <p:nvPr/>
        </p:nvSpPr>
        <p:spPr>
          <a:xfrm>
            <a:off x="3298371" y="849086"/>
            <a:ext cx="5769429" cy="5094514"/>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333468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0C107EF-39FE-B622-C251-5FA85504792E}"/>
              </a:ext>
            </a:extLst>
          </p:cNvPr>
          <p:cNvPicPr>
            <a:picLocks noChangeAspect="1"/>
          </p:cNvPicPr>
          <p:nvPr/>
        </p:nvPicPr>
        <p:blipFill>
          <a:blip r:embed="rId2"/>
          <a:stretch>
            <a:fillRect/>
          </a:stretch>
        </p:blipFill>
        <p:spPr>
          <a:xfrm>
            <a:off x="0" y="1023257"/>
            <a:ext cx="12192000" cy="5758543"/>
          </a:xfrm>
          <a:prstGeom prst="rect">
            <a:avLst/>
          </a:prstGeom>
        </p:spPr>
      </p:pic>
      <p:sp>
        <p:nvSpPr>
          <p:cNvPr id="4" name="TextBox 3">
            <a:extLst>
              <a:ext uri="{FF2B5EF4-FFF2-40B4-BE49-F238E27FC236}">
                <a16:creationId xmlns:a16="http://schemas.microsoft.com/office/drawing/2014/main" id="{E4208BD8-FE01-8391-761E-699ADDFB0C0D}"/>
              </a:ext>
            </a:extLst>
          </p:cNvPr>
          <p:cNvSpPr txBox="1"/>
          <p:nvPr/>
        </p:nvSpPr>
        <p:spPr>
          <a:xfrm>
            <a:off x="1643743" y="195943"/>
            <a:ext cx="837111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3600" b="1"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Multi-Sensory Evaluation</a:t>
            </a:r>
          </a:p>
        </p:txBody>
      </p:sp>
      <p:sp>
        <p:nvSpPr>
          <p:cNvPr id="5" name="Action Button: Video 4">
            <a:hlinkClick r:id="rId3" highlightClick="1"/>
            <a:extLst>
              <a:ext uri="{FF2B5EF4-FFF2-40B4-BE49-F238E27FC236}">
                <a16:creationId xmlns:a16="http://schemas.microsoft.com/office/drawing/2014/main" id="{1BD386EB-AC13-01F6-C5BD-B85DDA2D4B4C}"/>
              </a:ext>
            </a:extLst>
          </p:cNvPr>
          <p:cNvSpPr/>
          <p:nvPr/>
        </p:nvSpPr>
        <p:spPr>
          <a:xfrm>
            <a:off x="10123714" y="195943"/>
            <a:ext cx="1153886" cy="489857"/>
          </a:xfrm>
          <a:prstGeom prst="actionButtonMovi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28039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86702F8-1697-BDD6-536A-FED96CC223B5}"/>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34164054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1F882DC-EC90-47D2-BA3D-AE311D5702C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3643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F8091D9-490F-5598-FE07-B57C91A4C855}"/>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98506931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C3FA2-5404-718D-8D7F-22E0A70E1E00}"/>
              </a:ext>
            </a:extLst>
          </p:cNvPr>
          <p:cNvSpPr>
            <a:spLocks noGrp="1"/>
          </p:cNvSpPr>
          <p:nvPr>
            <p:ph type="title"/>
          </p:nvPr>
        </p:nvSpPr>
        <p:spPr/>
        <p:txBody>
          <a:bodyPr/>
          <a:lstStyle/>
          <a:p>
            <a:r>
              <a:rPr lang="en-IN" dirty="0">
                <a:latin typeface="Abadi" panose="020B0604020104020204" pitchFamily="34" charset="0"/>
              </a:rPr>
              <a:t>Draw Multi-Sensory Evaluation Charts for the followings:</a:t>
            </a:r>
          </a:p>
        </p:txBody>
      </p:sp>
      <p:sp>
        <p:nvSpPr>
          <p:cNvPr id="3" name="Content Placeholder 2">
            <a:extLst>
              <a:ext uri="{FF2B5EF4-FFF2-40B4-BE49-F238E27FC236}">
                <a16:creationId xmlns:a16="http://schemas.microsoft.com/office/drawing/2014/main" id="{32C43DAD-DA06-D203-D460-8A939622427D}"/>
              </a:ext>
            </a:extLst>
          </p:cNvPr>
          <p:cNvSpPr>
            <a:spLocks noGrp="1"/>
          </p:cNvSpPr>
          <p:nvPr>
            <p:ph idx="1"/>
          </p:nvPr>
        </p:nvSpPr>
        <p:spPr>
          <a:xfrm>
            <a:off x="838200" y="1967143"/>
            <a:ext cx="10515600" cy="4351338"/>
          </a:xfrm>
        </p:spPr>
        <p:txBody>
          <a:bodyPr/>
          <a:lstStyle/>
          <a:p>
            <a:r>
              <a:rPr lang="en-IN" dirty="0">
                <a:latin typeface="Abadi" panose="020B0604020104020204" pitchFamily="34" charset="0"/>
              </a:rPr>
              <a:t>Landline Vs. QWERTY Phone vs Smart Phone</a:t>
            </a:r>
          </a:p>
          <a:p>
            <a:endParaRPr lang="en-IN" dirty="0">
              <a:latin typeface="Abadi" panose="020B0604020104020204" pitchFamily="34" charset="0"/>
            </a:endParaRPr>
          </a:p>
          <a:p>
            <a:r>
              <a:rPr lang="en-IN" dirty="0">
                <a:latin typeface="Abadi" panose="020B0604020104020204" pitchFamily="34" charset="0"/>
              </a:rPr>
              <a:t>Online classes vs offline classes</a:t>
            </a:r>
          </a:p>
          <a:p>
            <a:endParaRPr lang="en-IN" dirty="0">
              <a:latin typeface="Abadi" panose="020B0604020104020204" pitchFamily="34" charset="0"/>
            </a:endParaRPr>
          </a:p>
          <a:p>
            <a:r>
              <a:rPr lang="en-IN" dirty="0">
                <a:latin typeface="Abadi" panose="020B0604020104020204" pitchFamily="34" charset="0"/>
              </a:rPr>
              <a:t>Novel vs. Kindle book vs Audible</a:t>
            </a:r>
          </a:p>
          <a:p>
            <a:endParaRPr lang="en-IN" dirty="0">
              <a:latin typeface="Abadi" panose="020B0604020104020204" pitchFamily="34" charset="0"/>
            </a:endParaRPr>
          </a:p>
          <a:p>
            <a:r>
              <a:rPr lang="en-IN" dirty="0">
                <a:latin typeface="Abadi" panose="020B0604020104020204" pitchFamily="34" charset="0"/>
              </a:rPr>
              <a:t>Movie Watching: OTT vs Multiplex vs VR</a:t>
            </a:r>
          </a:p>
        </p:txBody>
      </p:sp>
    </p:spTree>
    <p:extLst>
      <p:ext uri="{BB962C8B-B14F-4D97-AF65-F5344CB8AC3E}">
        <p14:creationId xmlns:p14="http://schemas.microsoft.com/office/powerpoint/2010/main" val="14861308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90CD2-E11F-38FC-7D82-0F2C613A992A}"/>
              </a:ext>
            </a:extLst>
          </p:cNvPr>
          <p:cNvSpPr>
            <a:spLocks noGrp="1"/>
          </p:cNvSpPr>
          <p:nvPr>
            <p:ph type="title"/>
          </p:nvPr>
        </p:nvSpPr>
        <p:spPr>
          <a:xfrm>
            <a:off x="838200" y="365125"/>
            <a:ext cx="10515600" cy="712561"/>
          </a:xfrm>
        </p:spPr>
        <p:txBody>
          <a:bodyPr/>
          <a:lstStyle/>
          <a:p>
            <a:r>
              <a:rPr lang="en-IN" dirty="0">
                <a:latin typeface="Abadi" panose="020B0604020104020204" pitchFamily="34" charset="0"/>
              </a:rPr>
              <a:t>Touch / Haptics</a:t>
            </a:r>
          </a:p>
        </p:txBody>
      </p:sp>
      <p:sp>
        <p:nvSpPr>
          <p:cNvPr id="3" name="Content Placeholder 2">
            <a:extLst>
              <a:ext uri="{FF2B5EF4-FFF2-40B4-BE49-F238E27FC236}">
                <a16:creationId xmlns:a16="http://schemas.microsoft.com/office/drawing/2014/main" id="{9A2209E9-6358-9979-8FB1-77DE5A1CFC2F}"/>
              </a:ext>
            </a:extLst>
          </p:cNvPr>
          <p:cNvSpPr>
            <a:spLocks noGrp="1"/>
          </p:cNvSpPr>
          <p:nvPr>
            <p:ph idx="1"/>
          </p:nvPr>
        </p:nvSpPr>
        <p:spPr>
          <a:xfrm>
            <a:off x="838200" y="1230086"/>
            <a:ext cx="10515600" cy="4946877"/>
          </a:xfrm>
        </p:spPr>
        <p:txBody>
          <a:bodyPr>
            <a:normAutofit/>
          </a:bodyPr>
          <a:lstStyle/>
          <a:p>
            <a:r>
              <a:rPr lang="en-IN" dirty="0">
                <a:latin typeface="Abadi" panose="020B0604020104020204" pitchFamily="34" charset="0"/>
              </a:rPr>
              <a:t>Touch is the first senses to be developed in the “womb” itself.</a:t>
            </a:r>
          </a:p>
          <a:p>
            <a:r>
              <a:rPr lang="en-IN" dirty="0">
                <a:latin typeface="Abadi" panose="020B0604020104020204" pitchFamily="34" charset="0"/>
              </a:rPr>
              <a:t>Scientist says – Touch increases the Oxytocin level - </a:t>
            </a:r>
            <a:r>
              <a:rPr lang="en-US" dirty="0">
                <a:latin typeface="Abadi" panose="020B0604020104020204" pitchFamily="34" charset="0"/>
              </a:rPr>
              <a:t>higher oxytocin levels have also shown to lead to greater generosity / bonding towards strangers.</a:t>
            </a:r>
            <a:endParaRPr lang="en-IN" dirty="0">
              <a:latin typeface="Abadi" panose="020B0604020104020204" pitchFamily="34" charset="0"/>
            </a:endParaRPr>
          </a:p>
          <a:p>
            <a:pPr marL="0" indent="0" algn="ctr">
              <a:buNone/>
            </a:pPr>
            <a:r>
              <a:rPr lang="en-IN" dirty="0">
                <a:solidFill>
                  <a:srgbClr val="C00000"/>
                </a:solidFill>
                <a:latin typeface="Abadi" panose="020B0604020104020204" pitchFamily="34" charset="0"/>
              </a:rPr>
              <a:t>“</a:t>
            </a:r>
            <a:r>
              <a:rPr lang="en-US" i="1" dirty="0">
                <a:solidFill>
                  <a:srgbClr val="C00000"/>
                </a:solidFill>
                <a:latin typeface="Abadi" panose="020B0604020104020204" pitchFamily="34" charset="0"/>
              </a:rPr>
              <a:t>The only way to make sure a product is worth buying is to actually touch it</a:t>
            </a:r>
            <a:r>
              <a:rPr lang="en-IN" dirty="0">
                <a:solidFill>
                  <a:srgbClr val="C00000"/>
                </a:solidFill>
                <a:latin typeface="Abadi" panose="020B0604020104020204" pitchFamily="34" charset="0"/>
              </a:rPr>
              <a:t>”</a:t>
            </a:r>
          </a:p>
          <a:p>
            <a:r>
              <a:rPr lang="en-IN" dirty="0">
                <a:latin typeface="Abadi" panose="020B0604020104020204" pitchFamily="34" charset="0"/>
              </a:rPr>
              <a:t>Need For Touch (NFT) scale (Peck and Childers, 2003).</a:t>
            </a:r>
          </a:p>
          <a:p>
            <a:r>
              <a:rPr lang="en-IN" dirty="0">
                <a:latin typeface="Abadi" panose="020B0604020104020204" pitchFamily="34" charset="0"/>
              </a:rPr>
              <a:t>Evolution of “”Webrooming” and “Showrooming”.</a:t>
            </a:r>
          </a:p>
          <a:p>
            <a:r>
              <a:rPr lang="en-IN" dirty="0">
                <a:latin typeface="Abadi" panose="020B0604020104020204" pitchFamily="34" charset="0"/>
              </a:rPr>
              <a:t>Humans touching the products e.g. Samples / Trial piece.</a:t>
            </a:r>
          </a:p>
          <a:p>
            <a:r>
              <a:rPr lang="en-IN" dirty="0">
                <a:latin typeface="Abadi" panose="020B0604020104020204" pitchFamily="34" charset="0"/>
              </a:rPr>
              <a:t>Law of Contagion / Law of Sympathetic Magic</a:t>
            </a:r>
          </a:p>
        </p:txBody>
      </p:sp>
    </p:spTree>
    <p:extLst>
      <p:ext uri="{BB962C8B-B14F-4D97-AF65-F5344CB8AC3E}">
        <p14:creationId xmlns:p14="http://schemas.microsoft.com/office/powerpoint/2010/main" val="1977277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90CD2-E11F-38FC-7D82-0F2C613A992A}"/>
              </a:ext>
            </a:extLst>
          </p:cNvPr>
          <p:cNvSpPr>
            <a:spLocks noGrp="1"/>
          </p:cNvSpPr>
          <p:nvPr>
            <p:ph type="title"/>
          </p:nvPr>
        </p:nvSpPr>
        <p:spPr>
          <a:xfrm>
            <a:off x="838200" y="365125"/>
            <a:ext cx="10515600" cy="712561"/>
          </a:xfrm>
        </p:spPr>
        <p:txBody>
          <a:bodyPr/>
          <a:lstStyle/>
          <a:p>
            <a:r>
              <a:rPr lang="en-IN" dirty="0">
                <a:latin typeface="Abadi" panose="020B0604020104020204" pitchFamily="34" charset="0"/>
              </a:rPr>
              <a:t>Smell / Olfactory</a:t>
            </a:r>
          </a:p>
        </p:txBody>
      </p:sp>
      <p:sp>
        <p:nvSpPr>
          <p:cNvPr id="3" name="Content Placeholder 2">
            <a:extLst>
              <a:ext uri="{FF2B5EF4-FFF2-40B4-BE49-F238E27FC236}">
                <a16:creationId xmlns:a16="http://schemas.microsoft.com/office/drawing/2014/main" id="{9A2209E9-6358-9979-8FB1-77DE5A1CFC2F}"/>
              </a:ext>
            </a:extLst>
          </p:cNvPr>
          <p:cNvSpPr>
            <a:spLocks noGrp="1"/>
          </p:cNvSpPr>
          <p:nvPr>
            <p:ph idx="1"/>
          </p:nvPr>
        </p:nvSpPr>
        <p:spPr>
          <a:xfrm>
            <a:off x="838200" y="1230086"/>
            <a:ext cx="10515600" cy="4946877"/>
          </a:xfrm>
        </p:spPr>
        <p:txBody>
          <a:bodyPr>
            <a:normAutofit/>
          </a:bodyPr>
          <a:lstStyle/>
          <a:p>
            <a:r>
              <a:rPr lang="en-IN" dirty="0">
                <a:latin typeface="Abadi" panose="020B0604020104020204" pitchFamily="34" charset="0"/>
              </a:rPr>
              <a:t>The physiological connection between smell and memory.</a:t>
            </a:r>
          </a:p>
          <a:p>
            <a:r>
              <a:rPr lang="en-US" dirty="0">
                <a:latin typeface="Abadi" panose="020B0604020104020204" pitchFamily="34" charset="0"/>
              </a:rPr>
              <a:t>Nobel prize - 2004 - Buck and Axel - Identified scent receptors in humans for the first time, and importantly, showed that humans have a family of some 1,000 different genes that encode distinct scent receptors (as a comparison, vision has merely four distinct receptors).</a:t>
            </a:r>
          </a:p>
          <a:p>
            <a:r>
              <a:rPr lang="en-US" dirty="0">
                <a:latin typeface="Abadi" panose="020B0604020104020204" pitchFamily="34" charset="0"/>
              </a:rPr>
              <a:t>Memories triggered by scent retrieval cues were rated as more emotional than those evoked by the other types of cues.</a:t>
            </a:r>
          </a:p>
          <a:p>
            <a:r>
              <a:rPr lang="en-US" dirty="0">
                <a:latin typeface="Abadi" panose="020B0604020104020204" pitchFamily="34" charset="0"/>
              </a:rPr>
              <a:t>Ambient scent increased recall and recognition of brands seen.</a:t>
            </a:r>
          </a:p>
          <a:p>
            <a:r>
              <a:rPr lang="en-US" dirty="0">
                <a:latin typeface="Abadi" panose="020B0604020104020204" pitchFamily="34" charset="0"/>
              </a:rPr>
              <a:t>Dual decoding theory of memory retrieval (e.g. scent may help cut through the information clutter).</a:t>
            </a:r>
          </a:p>
          <a:p>
            <a:endParaRPr lang="en-IN" dirty="0">
              <a:latin typeface="Abadi" panose="020B0604020104020204" pitchFamily="34" charset="0"/>
            </a:endParaRPr>
          </a:p>
        </p:txBody>
      </p:sp>
    </p:spTree>
    <p:extLst>
      <p:ext uri="{BB962C8B-B14F-4D97-AF65-F5344CB8AC3E}">
        <p14:creationId xmlns:p14="http://schemas.microsoft.com/office/powerpoint/2010/main" val="3642651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90CD2-E11F-38FC-7D82-0F2C613A992A}"/>
              </a:ext>
            </a:extLst>
          </p:cNvPr>
          <p:cNvSpPr>
            <a:spLocks noGrp="1"/>
          </p:cNvSpPr>
          <p:nvPr>
            <p:ph type="title"/>
          </p:nvPr>
        </p:nvSpPr>
        <p:spPr>
          <a:xfrm>
            <a:off x="838200" y="365125"/>
            <a:ext cx="10515600" cy="712561"/>
          </a:xfrm>
        </p:spPr>
        <p:txBody>
          <a:bodyPr/>
          <a:lstStyle/>
          <a:p>
            <a:r>
              <a:rPr lang="en-IN" dirty="0">
                <a:latin typeface="Abadi" panose="020B0604020104020204" pitchFamily="34" charset="0"/>
              </a:rPr>
              <a:t>Hear / Audition</a:t>
            </a:r>
          </a:p>
        </p:txBody>
      </p:sp>
      <p:sp>
        <p:nvSpPr>
          <p:cNvPr id="3" name="Content Placeholder 2">
            <a:extLst>
              <a:ext uri="{FF2B5EF4-FFF2-40B4-BE49-F238E27FC236}">
                <a16:creationId xmlns:a16="http://schemas.microsoft.com/office/drawing/2014/main" id="{9A2209E9-6358-9979-8FB1-77DE5A1CFC2F}"/>
              </a:ext>
            </a:extLst>
          </p:cNvPr>
          <p:cNvSpPr>
            <a:spLocks noGrp="1"/>
          </p:cNvSpPr>
          <p:nvPr>
            <p:ph idx="1"/>
          </p:nvPr>
        </p:nvSpPr>
        <p:spPr>
          <a:xfrm>
            <a:off x="838200" y="1230086"/>
            <a:ext cx="10515600" cy="4946877"/>
          </a:xfrm>
        </p:spPr>
        <p:txBody>
          <a:bodyPr>
            <a:normAutofit/>
          </a:bodyPr>
          <a:lstStyle/>
          <a:p>
            <a:pPr>
              <a:lnSpc>
                <a:spcPct val="200000"/>
              </a:lnSpc>
            </a:pPr>
            <a:r>
              <a:rPr lang="en-US" dirty="0">
                <a:latin typeface="Abadi" panose="020B0604020104020204" pitchFamily="34" charset="0"/>
              </a:rPr>
              <a:t>“Music is perpetual, and only the hearing is intermittent.”</a:t>
            </a:r>
          </a:p>
          <a:p>
            <a:pPr>
              <a:lnSpc>
                <a:spcPct val="200000"/>
              </a:lnSpc>
            </a:pPr>
            <a:r>
              <a:rPr lang="en-US" dirty="0">
                <a:latin typeface="Abadi" panose="020B0604020104020204" pitchFamily="34" charset="0"/>
              </a:rPr>
              <a:t>Role of jingles in brand recall.</a:t>
            </a:r>
          </a:p>
          <a:p>
            <a:pPr>
              <a:lnSpc>
                <a:spcPct val="200000"/>
              </a:lnSpc>
            </a:pPr>
            <a:r>
              <a:rPr lang="en-US" dirty="0">
                <a:latin typeface="Abadi" panose="020B0604020104020204" pitchFamily="34" charset="0"/>
              </a:rPr>
              <a:t>Instrumental music relaxes the brain and enjoy the moment.</a:t>
            </a:r>
          </a:p>
          <a:p>
            <a:pPr>
              <a:lnSpc>
                <a:spcPct val="200000"/>
              </a:lnSpc>
            </a:pPr>
            <a:r>
              <a:rPr lang="en-US" dirty="0">
                <a:latin typeface="Abadi" panose="020B0604020104020204" pitchFamily="34" charset="0"/>
              </a:rPr>
              <a:t>Local language vs Foreign language / English</a:t>
            </a:r>
          </a:p>
          <a:p>
            <a:pPr>
              <a:lnSpc>
                <a:spcPct val="200000"/>
              </a:lnSpc>
            </a:pPr>
            <a:r>
              <a:rPr lang="en-US" dirty="0">
                <a:latin typeface="Abadi" panose="020B0604020104020204" pitchFamily="34" charset="0"/>
              </a:rPr>
              <a:t>Role of music in advertising</a:t>
            </a:r>
          </a:p>
        </p:txBody>
      </p:sp>
    </p:spTree>
    <p:extLst>
      <p:ext uri="{BB962C8B-B14F-4D97-AF65-F5344CB8AC3E}">
        <p14:creationId xmlns:p14="http://schemas.microsoft.com/office/powerpoint/2010/main" val="1587595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90CD2-E11F-38FC-7D82-0F2C613A992A}"/>
              </a:ext>
            </a:extLst>
          </p:cNvPr>
          <p:cNvSpPr>
            <a:spLocks noGrp="1"/>
          </p:cNvSpPr>
          <p:nvPr>
            <p:ph type="title"/>
          </p:nvPr>
        </p:nvSpPr>
        <p:spPr>
          <a:xfrm>
            <a:off x="838200" y="365125"/>
            <a:ext cx="10515600" cy="712561"/>
          </a:xfrm>
        </p:spPr>
        <p:txBody>
          <a:bodyPr/>
          <a:lstStyle/>
          <a:p>
            <a:r>
              <a:rPr lang="en-IN" dirty="0">
                <a:latin typeface="Abadi" panose="020B0604020104020204" pitchFamily="34" charset="0"/>
              </a:rPr>
              <a:t>Taste / Consumption</a:t>
            </a:r>
          </a:p>
        </p:txBody>
      </p:sp>
      <p:sp>
        <p:nvSpPr>
          <p:cNvPr id="3" name="Content Placeholder 2">
            <a:extLst>
              <a:ext uri="{FF2B5EF4-FFF2-40B4-BE49-F238E27FC236}">
                <a16:creationId xmlns:a16="http://schemas.microsoft.com/office/drawing/2014/main" id="{9A2209E9-6358-9979-8FB1-77DE5A1CFC2F}"/>
              </a:ext>
            </a:extLst>
          </p:cNvPr>
          <p:cNvSpPr>
            <a:spLocks noGrp="1"/>
          </p:cNvSpPr>
          <p:nvPr>
            <p:ph idx="1"/>
          </p:nvPr>
        </p:nvSpPr>
        <p:spPr>
          <a:xfrm>
            <a:off x="838200" y="1230086"/>
            <a:ext cx="10515600" cy="4946877"/>
          </a:xfrm>
        </p:spPr>
        <p:txBody>
          <a:bodyPr>
            <a:normAutofit/>
          </a:bodyPr>
          <a:lstStyle/>
          <a:p>
            <a:pPr marL="0" indent="0" algn="ctr">
              <a:buNone/>
            </a:pPr>
            <a:r>
              <a:rPr lang="en-US" i="1" dirty="0">
                <a:latin typeface="Abadi" panose="020B0604020104020204" pitchFamily="34" charset="0"/>
              </a:rPr>
              <a:t>““…if we let something linger in our mouth, feel its texture, smell its bouquet, roll it around on the tongue, then chew it slowly so that we can hear its echoes, what we're really doing is savoring it, using several senses in a gustatory free-for-all…”.</a:t>
            </a:r>
          </a:p>
          <a:p>
            <a:pPr algn="just"/>
            <a:r>
              <a:rPr lang="en-US" dirty="0">
                <a:latin typeface="Abadi" panose="020B0604020104020204" pitchFamily="34" charset="0"/>
              </a:rPr>
              <a:t>Sweet shops</a:t>
            </a:r>
          </a:p>
          <a:p>
            <a:pPr algn="just"/>
            <a:r>
              <a:rPr lang="en-US" dirty="0">
                <a:latin typeface="Abadi" panose="020B0604020104020204" pitchFamily="34" charset="0"/>
              </a:rPr>
              <a:t>Guiltless gluttony</a:t>
            </a:r>
          </a:p>
          <a:p>
            <a:pPr algn="just"/>
            <a:r>
              <a:rPr lang="en-US" dirty="0">
                <a:latin typeface="Abadi" panose="020B0604020104020204" pitchFamily="34" charset="0"/>
              </a:rPr>
              <a:t>Milk chocolate / Soya Chocolates</a:t>
            </a:r>
          </a:p>
          <a:p>
            <a:pPr algn="just"/>
            <a:r>
              <a:rPr lang="en-US" dirty="0">
                <a:latin typeface="Abadi" panose="020B0604020104020204" pitchFamily="34" charset="0"/>
              </a:rPr>
              <a:t>Cadbury’s – “</a:t>
            </a:r>
            <a:r>
              <a:rPr lang="en-US" dirty="0" err="1">
                <a:latin typeface="Abadi" panose="020B0604020104020204" pitchFamily="34" charset="0"/>
              </a:rPr>
              <a:t>Kuch</a:t>
            </a:r>
            <a:r>
              <a:rPr lang="en-US" dirty="0">
                <a:latin typeface="Abadi" panose="020B0604020104020204" pitchFamily="34" charset="0"/>
              </a:rPr>
              <a:t> </a:t>
            </a:r>
            <a:r>
              <a:rPr lang="en-US" dirty="0" err="1">
                <a:latin typeface="Abadi" panose="020B0604020104020204" pitchFamily="34" charset="0"/>
              </a:rPr>
              <a:t>Meeta</a:t>
            </a:r>
            <a:r>
              <a:rPr lang="en-US" dirty="0">
                <a:latin typeface="Abadi" panose="020B0604020104020204" pitchFamily="34" charset="0"/>
              </a:rPr>
              <a:t> ho Jaye” campaign.</a:t>
            </a:r>
          </a:p>
          <a:p>
            <a:pPr algn="just"/>
            <a:r>
              <a:rPr lang="en-US" dirty="0">
                <a:latin typeface="Abadi" panose="020B0604020104020204" pitchFamily="34" charset="0"/>
              </a:rPr>
              <a:t>Food ingredient contents – health consciousness</a:t>
            </a:r>
          </a:p>
          <a:p>
            <a:pPr algn="just"/>
            <a:r>
              <a:rPr lang="en-US" dirty="0">
                <a:latin typeface="Abadi" panose="020B0604020104020204" pitchFamily="34" charset="0"/>
              </a:rPr>
              <a:t>E-</a:t>
            </a:r>
            <a:r>
              <a:rPr lang="en-US" dirty="0" err="1">
                <a:latin typeface="Abadi" panose="020B0604020104020204" pitchFamily="34" charset="0"/>
              </a:rPr>
              <a:t>Cigarttes</a:t>
            </a:r>
            <a:endParaRPr lang="en-US" dirty="0">
              <a:latin typeface="Abadi" panose="020B0604020104020204" pitchFamily="34" charset="0"/>
            </a:endParaRPr>
          </a:p>
          <a:p>
            <a:pPr marL="0" indent="0" algn="just">
              <a:buNone/>
            </a:pPr>
            <a:endParaRPr lang="en-US" dirty="0">
              <a:latin typeface="Abadi" panose="020B0604020104020204" pitchFamily="34" charset="0"/>
            </a:endParaRPr>
          </a:p>
        </p:txBody>
      </p:sp>
    </p:spTree>
    <p:extLst>
      <p:ext uri="{BB962C8B-B14F-4D97-AF65-F5344CB8AC3E}">
        <p14:creationId xmlns:p14="http://schemas.microsoft.com/office/powerpoint/2010/main" val="1786571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90CD2-E11F-38FC-7D82-0F2C613A992A}"/>
              </a:ext>
            </a:extLst>
          </p:cNvPr>
          <p:cNvSpPr>
            <a:spLocks noGrp="1"/>
          </p:cNvSpPr>
          <p:nvPr>
            <p:ph type="title"/>
          </p:nvPr>
        </p:nvSpPr>
        <p:spPr>
          <a:xfrm>
            <a:off x="838200" y="365125"/>
            <a:ext cx="10515600" cy="712561"/>
          </a:xfrm>
        </p:spPr>
        <p:txBody>
          <a:bodyPr/>
          <a:lstStyle/>
          <a:p>
            <a:r>
              <a:rPr lang="en-IN" dirty="0">
                <a:latin typeface="Abadi" panose="020B0604020104020204" pitchFamily="34" charset="0"/>
              </a:rPr>
              <a:t>See / Vision</a:t>
            </a:r>
          </a:p>
        </p:txBody>
      </p:sp>
      <p:sp>
        <p:nvSpPr>
          <p:cNvPr id="3" name="Content Placeholder 2">
            <a:extLst>
              <a:ext uri="{FF2B5EF4-FFF2-40B4-BE49-F238E27FC236}">
                <a16:creationId xmlns:a16="http://schemas.microsoft.com/office/drawing/2014/main" id="{9A2209E9-6358-9979-8FB1-77DE5A1CFC2F}"/>
              </a:ext>
            </a:extLst>
          </p:cNvPr>
          <p:cNvSpPr>
            <a:spLocks noGrp="1"/>
          </p:cNvSpPr>
          <p:nvPr>
            <p:ph idx="1"/>
          </p:nvPr>
        </p:nvSpPr>
        <p:spPr>
          <a:xfrm>
            <a:off x="838200" y="1230086"/>
            <a:ext cx="10515600" cy="4946877"/>
          </a:xfrm>
        </p:spPr>
        <p:txBody>
          <a:bodyPr>
            <a:normAutofit/>
          </a:bodyPr>
          <a:lstStyle/>
          <a:p>
            <a:pPr marL="0" indent="0" algn="ctr">
              <a:lnSpc>
                <a:spcPct val="150000"/>
              </a:lnSpc>
              <a:buNone/>
            </a:pPr>
            <a:r>
              <a:rPr lang="en-US" i="1" dirty="0">
                <a:latin typeface="Abadi" panose="020B0604020104020204" pitchFamily="34" charset="0"/>
              </a:rPr>
              <a:t>“Beauty lies in the eyes of the beholder”</a:t>
            </a:r>
          </a:p>
          <a:p>
            <a:pPr algn="just">
              <a:lnSpc>
                <a:spcPct val="150000"/>
              </a:lnSpc>
            </a:pPr>
            <a:r>
              <a:rPr lang="en-US" dirty="0">
                <a:latin typeface="Abadi" panose="020B0604020104020204" pitchFamily="34" charset="0"/>
              </a:rPr>
              <a:t>First consumption happen through “eyes” only. </a:t>
            </a:r>
          </a:p>
          <a:p>
            <a:pPr algn="just">
              <a:lnSpc>
                <a:spcPct val="150000"/>
              </a:lnSpc>
            </a:pPr>
            <a:r>
              <a:rPr lang="en-US" dirty="0">
                <a:latin typeface="Abadi" panose="020B0604020104020204" pitchFamily="34" charset="0"/>
              </a:rPr>
              <a:t>Apparel industry</a:t>
            </a:r>
          </a:p>
          <a:p>
            <a:pPr algn="just">
              <a:lnSpc>
                <a:spcPct val="150000"/>
              </a:lnSpc>
            </a:pPr>
            <a:r>
              <a:rPr lang="en-US" dirty="0">
                <a:latin typeface="Abadi" panose="020B0604020104020204" pitchFamily="34" charset="0"/>
              </a:rPr>
              <a:t>Packaging attractiveness</a:t>
            </a:r>
          </a:p>
          <a:p>
            <a:pPr algn="just">
              <a:lnSpc>
                <a:spcPct val="150000"/>
              </a:lnSpc>
            </a:pPr>
            <a:r>
              <a:rPr lang="en-US" dirty="0">
                <a:latin typeface="Abadi" panose="020B0604020104020204" pitchFamily="34" charset="0"/>
              </a:rPr>
              <a:t>Advertising effectiveness – Behind the scene of ads creation</a:t>
            </a:r>
          </a:p>
          <a:p>
            <a:pPr algn="just">
              <a:lnSpc>
                <a:spcPct val="150000"/>
              </a:lnSpc>
            </a:pPr>
            <a:r>
              <a:rPr lang="en-US" dirty="0">
                <a:latin typeface="Abadi" panose="020B0604020104020204" pitchFamily="34" charset="0"/>
              </a:rPr>
              <a:t>Product aesthetics often commands brand equity.</a:t>
            </a:r>
          </a:p>
          <a:p>
            <a:pPr marL="0" indent="0" algn="just">
              <a:lnSpc>
                <a:spcPct val="150000"/>
              </a:lnSpc>
              <a:buNone/>
            </a:pPr>
            <a:endParaRPr lang="en-US" dirty="0">
              <a:latin typeface="Abadi" panose="020B0604020104020204" pitchFamily="34" charset="0"/>
            </a:endParaRPr>
          </a:p>
        </p:txBody>
      </p:sp>
    </p:spTree>
    <p:extLst>
      <p:ext uri="{BB962C8B-B14F-4D97-AF65-F5344CB8AC3E}">
        <p14:creationId xmlns:p14="http://schemas.microsoft.com/office/powerpoint/2010/main" val="1929888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0677D050-3AE1-4501-0E97-864414E062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631554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8254A4C-7C83-7492-597F-D83A519BC59C}"/>
              </a:ext>
            </a:extLst>
          </p:cNvPr>
          <p:cNvSpPr>
            <a:spLocks noGrp="1"/>
          </p:cNvSpPr>
          <p:nvPr>
            <p:ph type="ctrTitle"/>
          </p:nvPr>
        </p:nvSpPr>
        <p:spPr/>
        <p:txBody>
          <a:bodyPr>
            <a:normAutofit/>
          </a:bodyPr>
          <a:lstStyle/>
          <a:p>
            <a:pPr>
              <a:defRPr/>
            </a:pPr>
            <a:endParaRPr lang="en-US"/>
          </a:p>
        </p:txBody>
      </p:sp>
      <p:sp>
        <p:nvSpPr>
          <p:cNvPr id="24579" name="Subtitle 7">
            <a:extLst>
              <a:ext uri="{FF2B5EF4-FFF2-40B4-BE49-F238E27FC236}">
                <a16:creationId xmlns:a16="http://schemas.microsoft.com/office/drawing/2014/main" id="{721150F3-156C-BB4A-B8DC-62418C6CAF56}"/>
              </a:ext>
            </a:extLst>
          </p:cNvPr>
          <p:cNvSpPr>
            <a:spLocks noGrp="1" noChangeArrowheads="1"/>
          </p:cNvSpPr>
          <p:nvPr>
            <p:ph type="subTitle" idx="1"/>
          </p:nvPr>
        </p:nvSpPr>
        <p:spPr>
          <a:xfrm>
            <a:off x="3886200" y="6049963"/>
            <a:ext cx="6705600" cy="685800"/>
          </a:xfrm>
        </p:spPr>
        <p:txBody>
          <a:bodyPr/>
          <a:lstStyle/>
          <a:p>
            <a:pPr eaLnBrk="1" hangingPunct="1"/>
            <a:endParaRPr lang="en-US" altLang="en-US"/>
          </a:p>
        </p:txBody>
      </p:sp>
      <p:pic>
        <p:nvPicPr>
          <p:cNvPr id="24580" name="Picture 2" descr="C:\Users\ANKIT\Desktop\marketing30.jpg">
            <a:extLst>
              <a:ext uri="{FF2B5EF4-FFF2-40B4-BE49-F238E27FC236}">
                <a16:creationId xmlns:a16="http://schemas.microsoft.com/office/drawing/2014/main" id="{43CC1E64-E23A-18E3-1F10-E909794D842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349"/>
          <a:stretch/>
        </p:blipFill>
        <p:spPr bwMode="auto">
          <a:xfrm>
            <a:off x="76200" y="122238"/>
            <a:ext cx="11952514" cy="673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mit-dadhich-thank-you - Digital Marketing Consultant">
            <a:extLst>
              <a:ext uri="{FF2B5EF4-FFF2-40B4-BE49-F238E27FC236}">
                <a16:creationId xmlns:a16="http://schemas.microsoft.com/office/drawing/2014/main" id="{10311945-7EAE-450B-B153-E60AC33A7AA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9"/>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7133829"/>
      </p:ext>
    </p:extLst>
  </p:cSld>
  <p:clrMapOvr>
    <a:masterClrMapping/>
  </p:clrMapOvr>
</p:sld>
</file>

<file path=ppt/theme/_rels/them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4.xml><?xml version="1.0" encoding="utf-8"?>
<a:theme xmlns:a="http://schemas.openxmlformats.org/drawingml/2006/main" name="Median">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240</TotalTime>
  <Words>1115</Words>
  <Application>Microsoft Office PowerPoint</Application>
  <PresentationFormat>Widescreen</PresentationFormat>
  <Paragraphs>170</Paragraphs>
  <Slides>97</Slides>
  <Notes>2</Notes>
  <HiddenSlides>0</HiddenSlides>
  <MMClips>0</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97</vt:i4>
      </vt:variant>
    </vt:vector>
  </HeadingPairs>
  <TitlesOfParts>
    <vt:vector size="112" baseType="lpstr">
      <vt:lpstr>Abadi</vt:lpstr>
      <vt:lpstr>Abadi Extra Light</vt:lpstr>
      <vt:lpstr>Arial</vt:lpstr>
      <vt:lpstr>Arial Black</vt:lpstr>
      <vt:lpstr>Arial Narrow</vt:lpstr>
      <vt:lpstr>Calibri</vt:lpstr>
      <vt:lpstr>Calibri Light</vt:lpstr>
      <vt:lpstr>Ogilvy Sans</vt:lpstr>
      <vt:lpstr>Tw Cen MT</vt:lpstr>
      <vt:lpstr>Wingdings</vt:lpstr>
      <vt:lpstr>Wingdings 2</vt:lpstr>
      <vt:lpstr>Office Theme</vt:lpstr>
      <vt:lpstr>3_Office Theme</vt:lpstr>
      <vt:lpstr>1_Office Theme</vt:lpstr>
      <vt:lpstr>Median</vt:lpstr>
      <vt:lpstr>Market Segmentation and Product Differentiation Strategies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Do All Industry Have Similar Strategy Setup?</vt:lpstr>
      <vt:lpstr>Should a single-use pen manufacturing firm with a margin of 2% invest in expansive CRM software?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Lessons from Netflix</vt:lpstr>
      <vt:lpstr>PowerPoint Presentation</vt:lpstr>
      <vt:lpstr>PowerPoint Presentation</vt:lpstr>
      <vt:lpstr>Are you ready? Here is all the data Facebook and Google have on you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“…marketing that engages the consumers’ senses and affect their perception, judgement, and behavior.”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Draw Multi-Sensory Evaluation Charts for the followings:</vt:lpstr>
      <vt:lpstr>Touch / Haptics</vt:lpstr>
      <vt:lpstr>Smell / Olfactory</vt:lpstr>
      <vt:lpstr>Hear / Audition</vt:lpstr>
      <vt:lpstr>Taste / Consumption</vt:lpstr>
      <vt:lpstr>See / Vision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Strengthen Your Brand Through Integrated Marketing</dc:title>
  <dc:creator>Dr. Ankit Kesharwani</dc:creator>
  <cp:lastModifiedBy>Ankit Kesharwani</cp:lastModifiedBy>
  <cp:revision>16</cp:revision>
  <dcterms:created xsi:type="dcterms:W3CDTF">2019-12-13T02:42:07Z</dcterms:created>
  <dcterms:modified xsi:type="dcterms:W3CDTF">2023-05-07T12:16:34Z</dcterms:modified>
</cp:coreProperties>
</file>