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302" r:id="rId3"/>
    <p:sldId id="256" r:id="rId4"/>
    <p:sldId id="301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300" r:id="rId33"/>
    <p:sldId id="284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7" r:id="rId44"/>
    <p:sldId id="298" r:id="rId45"/>
    <p:sldId id="299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48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35772-A501-4A58-85CB-EFBAC3B256CF}" type="datetimeFigureOut">
              <a:rPr lang="en-IN" smtClean="0"/>
              <a:t>06-11-2022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813C-718C-41EC-9428-6DD68FD6B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5751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35772-A501-4A58-85CB-EFBAC3B256CF}" type="datetimeFigureOut">
              <a:rPr lang="en-IN" smtClean="0"/>
              <a:t>06-11-2022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813C-718C-41EC-9428-6DD68FD6B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234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35772-A501-4A58-85CB-EFBAC3B256CF}" type="datetimeFigureOut">
              <a:rPr lang="en-IN" smtClean="0"/>
              <a:t>06-11-2022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813C-718C-41EC-9428-6DD68FD6B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340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35772-A501-4A58-85CB-EFBAC3B256CF}" type="datetimeFigureOut">
              <a:rPr lang="en-IN" smtClean="0"/>
              <a:t>06-11-2022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813C-718C-41EC-9428-6DD68FD6B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076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35772-A501-4A58-85CB-EFBAC3B256CF}" type="datetimeFigureOut">
              <a:rPr lang="en-IN" smtClean="0"/>
              <a:t>06-11-2022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813C-718C-41EC-9428-6DD68FD6B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89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35772-A501-4A58-85CB-EFBAC3B256CF}" type="datetimeFigureOut">
              <a:rPr lang="en-IN" smtClean="0"/>
              <a:t>06-11-2022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813C-718C-41EC-9428-6DD68FD6B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9763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35772-A501-4A58-85CB-EFBAC3B256CF}" type="datetimeFigureOut">
              <a:rPr lang="en-IN" smtClean="0"/>
              <a:t>06-11-2022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813C-718C-41EC-9428-6DD68FD6B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9308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35772-A501-4A58-85CB-EFBAC3B256CF}" type="datetimeFigureOut">
              <a:rPr lang="en-IN" smtClean="0"/>
              <a:t>06-11-2022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813C-718C-41EC-9428-6DD68FD6B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477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35772-A501-4A58-85CB-EFBAC3B256CF}" type="datetimeFigureOut">
              <a:rPr lang="en-IN" smtClean="0"/>
              <a:t>06-11-2022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813C-718C-41EC-9428-6DD68FD6B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325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35772-A501-4A58-85CB-EFBAC3B256CF}" type="datetimeFigureOut">
              <a:rPr lang="en-IN" smtClean="0"/>
              <a:t>06-11-2022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813C-718C-41EC-9428-6DD68FD6B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3686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35772-A501-4A58-85CB-EFBAC3B256CF}" type="datetimeFigureOut">
              <a:rPr lang="en-IN" smtClean="0"/>
              <a:t>06-11-2022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C813C-718C-41EC-9428-6DD68FD6B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4630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35772-A501-4A58-85CB-EFBAC3B256CF}" type="datetimeFigureOut">
              <a:rPr lang="en-IN" smtClean="0"/>
              <a:t>06-11-2022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C813C-718C-41EC-9428-6DD68FD6BE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5301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2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4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5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6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7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28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2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30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31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32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33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34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35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36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37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38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40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41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43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48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49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51.w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033338"/>
              </p:ext>
            </p:extLst>
          </p:nvPr>
        </p:nvGraphicFramePr>
        <p:xfrm>
          <a:off x="270250" y="1076960"/>
          <a:ext cx="11434069" cy="4185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Bitmap Image" r:id="rId3" imgW="6026040" imgH="1835280" progId="PBrush">
                  <p:embed/>
                </p:oleObj>
              </mc:Choice>
              <mc:Fallback>
                <p:oleObj name="Bitmap Image" r:id="rId3" imgW="6026040" imgH="1835280" progId="PBrush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0250" y="1076960"/>
                        <a:ext cx="11434069" cy="41859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2174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1219544"/>
              </p:ext>
            </p:extLst>
          </p:nvPr>
        </p:nvGraphicFramePr>
        <p:xfrm>
          <a:off x="1584960" y="221298"/>
          <a:ext cx="9144000" cy="6467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8" name="Bitmap Image" r:id="rId3" imgW="4641840" imgH="3282840" progId="PBrush">
                  <p:embed/>
                </p:oleObj>
              </mc:Choice>
              <mc:Fallback>
                <p:oleObj name="Bitmap Image" r:id="rId3" imgW="4641840" imgH="328284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4960" y="221298"/>
                        <a:ext cx="9144000" cy="6467098"/>
                      </a:xfrm>
                      <a:prstGeom prst="rect">
                        <a:avLst/>
                      </a:prstGeom>
                      <a:ln w="5715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5164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5013743"/>
              </p:ext>
            </p:extLst>
          </p:nvPr>
        </p:nvGraphicFramePr>
        <p:xfrm>
          <a:off x="979524" y="1185228"/>
          <a:ext cx="10084716" cy="4809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Bitmap Image" r:id="rId3" imgW="5911920" imgH="2635200" progId="PBrush">
                  <p:embed/>
                </p:oleObj>
              </mc:Choice>
              <mc:Fallback>
                <p:oleObj name="Bitmap Image" r:id="rId3" imgW="5911920" imgH="26352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9524" y="1185228"/>
                        <a:ext cx="10084716" cy="48091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9121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9297074"/>
              </p:ext>
            </p:extLst>
          </p:nvPr>
        </p:nvGraphicFramePr>
        <p:xfrm>
          <a:off x="273746" y="658178"/>
          <a:ext cx="11314522" cy="4980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6" name="Bitmap Image" r:id="rId3" imgW="5149800" imgH="2266920" progId="PBrush">
                  <p:embed/>
                </p:oleObj>
              </mc:Choice>
              <mc:Fallback>
                <p:oleObj name="Bitmap Image" r:id="rId3" imgW="5149800" imgH="22669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3746" y="658178"/>
                        <a:ext cx="11314522" cy="49806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0542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6105045"/>
              </p:ext>
            </p:extLst>
          </p:nvPr>
        </p:nvGraphicFramePr>
        <p:xfrm>
          <a:off x="598761" y="1110298"/>
          <a:ext cx="10207034" cy="4630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Bitmap Image" r:id="rId3" imgW="6229440" imgH="2825640" progId="PBrush">
                  <p:embed/>
                </p:oleObj>
              </mc:Choice>
              <mc:Fallback>
                <p:oleObj name="Bitmap Image" r:id="rId3" imgW="6229440" imgH="282564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8761" y="1110298"/>
                        <a:ext cx="10207034" cy="4630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8612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8231816"/>
              </p:ext>
            </p:extLst>
          </p:nvPr>
        </p:nvGraphicFramePr>
        <p:xfrm>
          <a:off x="901236" y="804228"/>
          <a:ext cx="10305243" cy="52114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9" name="Bitmap Image" r:id="rId3" imgW="6114960" imgH="3092400" progId="PBrush">
                  <p:embed/>
                </p:oleObj>
              </mc:Choice>
              <mc:Fallback>
                <p:oleObj name="Bitmap Image" r:id="rId3" imgW="6114960" imgH="30924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1236" y="804228"/>
                        <a:ext cx="10305243" cy="52114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9356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2965383"/>
              </p:ext>
            </p:extLst>
          </p:nvPr>
        </p:nvGraphicFramePr>
        <p:xfrm>
          <a:off x="729432" y="1188720"/>
          <a:ext cx="10893607" cy="4399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2" name="Bitmap Image" r:id="rId3" imgW="5911920" imgH="2470320" progId="PBrush">
                  <p:embed/>
                </p:oleObj>
              </mc:Choice>
              <mc:Fallback>
                <p:oleObj name="Bitmap Image" r:id="rId3" imgW="5911920" imgH="24703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9432" y="1188720"/>
                        <a:ext cx="10893607" cy="4399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7260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340067"/>
              </p:ext>
            </p:extLst>
          </p:nvPr>
        </p:nvGraphicFramePr>
        <p:xfrm>
          <a:off x="521778" y="1465898"/>
          <a:ext cx="10789477" cy="3746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5" name="Bitmap Image" r:id="rId3" imgW="5797440" imgH="2013120" progId="PBrush">
                  <p:embed/>
                </p:oleObj>
              </mc:Choice>
              <mc:Fallback>
                <p:oleObj name="Bitmap Image" r:id="rId3" imgW="5797440" imgH="20131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1778" y="1465898"/>
                        <a:ext cx="10789477" cy="37461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8453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393209"/>
              </p:ext>
            </p:extLst>
          </p:nvPr>
        </p:nvGraphicFramePr>
        <p:xfrm>
          <a:off x="337846" y="786448"/>
          <a:ext cx="11474461" cy="5634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8" name="Bitmap Image" r:id="rId3" imgW="6039000" imgH="2965320" progId="PBrush">
                  <p:embed/>
                </p:oleObj>
              </mc:Choice>
              <mc:Fallback>
                <p:oleObj name="Bitmap Image" r:id="rId3" imgW="6039000" imgH="29653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7846" y="786448"/>
                        <a:ext cx="11474461" cy="56346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5336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747767"/>
              </p:ext>
            </p:extLst>
          </p:nvPr>
        </p:nvGraphicFramePr>
        <p:xfrm>
          <a:off x="629920" y="518477"/>
          <a:ext cx="10225330" cy="5435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" name="Bitmap Image" r:id="rId3" imgW="5937120" imgH="3156120" progId="PBrush">
                  <p:embed/>
                </p:oleObj>
              </mc:Choice>
              <mc:Fallback>
                <p:oleObj name="Bitmap Image" r:id="rId3" imgW="5937120" imgH="31561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9920" y="518477"/>
                        <a:ext cx="10225330" cy="54352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8267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5754358"/>
              </p:ext>
            </p:extLst>
          </p:nvPr>
        </p:nvGraphicFramePr>
        <p:xfrm>
          <a:off x="2042160" y="355600"/>
          <a:ext cx="7772399" cy="716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0" name="Bitmap Image" r:id="rId3" imgW="5975280" imgH="552600" progId="PBrush">
                  <p:embed/>
                </p:oleObj>
              </mc:Choice>
              <mc:Fallback>
                <p:oleObj name="Bitmap Image" r:id="rId3" imgW="5975280" imgH="5526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42160" y="355600"/>
                        <a:ext cx="7772399" cy="7165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758032"/>
              </p:ext>
            </p:extLst>
          </p:nvPr>
        </p:nvGraphicFramePr>
        <p:xfrm>
          <a:off x="1140382" y="1330008"/>
          <a:ext cx="10324834" cy="4715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1" name="Bitmap Image" r:id="rId5" imgW="5937120" imgH="2711520" progId="PBrush">
                  <p:embed/>
                </p:oleObj>
              </mc:Choice>
              <mc:Fallback>
                <p:oleObj name="Bitmap Image" r:id="rId5" imgW="5937120" imgH="27115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0382" y="1330008"/>
                        <a:ext cx="10324834" cy="47151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1231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544674"/>
              </p:ext>
            </p:extLst>
          </p:nvPr>
        </p:nvGraphicFramePr>
        <p:xfrm>
          <a:off x="370565" y="1087438"/>
          <a:ext cx="10621920" cy="424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6" name="Bitmap Image" r:id="rId3" imgW="6114960" imgH="2444760" progId="PBrush">
                  <p:embed/>
                </p:oleObj>
              </mc:Choice>
              <mc:Fallback>
                <p:oleObj name="Bitmap Image" r:id="rId3" imgW="6114960" imgH="244476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0565" y="1087438"/>
                        <a:ext cx="10621920" cy="4246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7093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6853525"/>
              </p:ext>
            </p:extLst>
          </p:nvPr>
        </p:nvGraphicFramePr>
        <p:xfrm>
          <a:off x="621138" y="1079818"/>
          <a:ext cx="9931927" cy="45183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9" name="Bitmap Image" r:id="rId3" imgW="5987880" imgH="2724120" progId="PBrush">
                  <p:embed/>
                </p:oleObj>
              </mc:Choice>
              <mc:Fallback>
                <p:oleObj name="Bitmap Image" r:id="rId3" imgW="5987880" imgH="27241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1138" y="1079818"/>
                        <a:ext cx="9931927" cy="45183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4285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4903092"/>
              </p:ext>
            </p:extLst>
          </p:nvPr>
        </p:nvGraphicFramePr>
        <p:xfrm>
          <a:off x="228231" y="608648"/>
          <a:ext cx="11617192" cy="5710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2" name="Bitmap Image" r:id="rId3" imgW="6102360" imgH="2813040" progId="PBrush">
                  <p:embed/>
                </p:oleObj>
              </mc:Choice>
              <mc:Fallback>
                <p:oleObj name="Bitmap Image" r:id="rId3" imgW="6102360" imgH="281304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231" y="608648"/>
                        <a:ext cx="11617192" cy="57108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6522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802578"/>
              </p:ext>
            </p:extLst>
          </p:nvPr>
        </p:nvGraphicFramePr>
        <p:xfrm>
          <a:off x="1215584" y="512127"/>
          <a:ext cx="9167936" cy="594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5" name="Bitmap Image" r:id="rId3" imgW="4883040" imgH="3168720" progId="PBrush">
                  <p:embed/>
                </p:oleObj>
              </mc:Choice>
              <mc:Fallback>
                <p:oleObj name="Bitmap Image" r:id="rId3" imgW="4883040" imgH="31687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5584" y="512127"/>
                        <a:ext cx="9167936" cy="594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038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310701"/>
              </p:ext>
            </p:extLst>
          </p:nvPr>
        </p:nvGraphicFramePr>
        <p:xfrm>
          <a:off x="100248" y="392748"/>
          <a:ext cx="11967660" cy="5296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8" name="Bitmap Image" r:id="rId3" imgW="6000840" imgH="2533680" progId="PBrush">
                  <p:embed/>
                </p:oleObj>
              </mc:Choice>
              <mc:Fallback>
                <p:oleObj name="Bitmap Image" r:id="rId3" imgW="6000840" imgH="25336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248" y="392748"/>
                        <a:ext cx="11967660" cy="52968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6019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3459968"/>
              </p:ext>
            </p:extLst>
          </p:nvPr>
        </p:nvGraphicFramePr>
        <p:xfrm>
          <a:off x="1072514" y="536257"/>
          <a:ext cx="10479406" cy="5848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1" name="Bitmap Image" r:id="rId3" imgW="6064200" imgH="3384720" progId="PBrush">
                  <p:embed/>
                </p:oleObj>
              </mc:Choice>
              <mc:Fallback>
                <p:oleObj name="Bitmap Image" r:id="rId3" imgW="6064200" imgH="33847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2514" y="536257"/>
                        <a:ext cx="10479406" cy="5848715"/>
                      </a:xfrm>
                      <a:prstGeom prst="rect">
                        <a:avLst/>
                      </a:prstGeom>
                      <a:ln w="762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3597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7923672"/>
              </p:ext>
            </p:extLst>
          </p:nvPr>
        </p:nvGraphicFramePr>
        <p:xfrm>
          <a:off x="487784" y="325438"/>
          <a:ext cx="10899735" cy="61668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4" name="Bitmap Image" r:id="rId3" imgW="5937120" imgH="3359160" progId="PBrush">
                  <p:embed/>
                </p:oleObj>
              </mc:Choice>
              <mc:Fallback>
                <p:oleObj name="Bitmap Image" r:id="rId3" imgW="5937120" imgH="335916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7784" y="325438"/>
                        <a:ext cx="10899735" cy="61668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9441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8402222"/>
              </p:ext>
            </p:extLst>
          </p:nvPr>
        </p:nvGraphicFramePr>
        <p:xfrm>
          <a:off x="96453" y="629920"/>
          <a:ext cx="12095547" cy="4886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7" name="Bitmap Image" r:id="rId3" imgW="5987880" imgH="2419200" progId="PBrush">
                  <p:embed/>
                </p:oleObj>
              </mc:Choice>
              <mc:Fallback>
                <p:oleObj name="Bitmap Image" r:id="rId3" imgW="5987880" imgH="24192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453" y="629920"/>
                        <a:ext cx="12095547" cy="4886960"/>
                      </a:xfrm>
                      <a:prstGeom prst="rect">
                        <a:avLst/>
                      </a:prstGeom>
                      <a:ln w="762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1041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5908148"/>
              </p:ext>
            </p:extLst>
          </p:nvPr>
        </p:nvGraphicFramePr>
        <p:xfrm>
          <a:off x="0" y="1020128"/>
          <a:ext cx="11810127" cy="486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0" name="Bitmap Image" r:id="rId3" imgW="6076800" imgH="2254320" progId="PBrush">
                  <p:embed/>
                </p:oleObj>
              </mc:Choice>
              <mc:Fallback>
                <p:oleObj name="Bitmap Image" r:id="rId3" imgW="6076800" imgH="22543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020128"/>
                        <a:ext cx="11810127" cy="4862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8637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2623052"/>
              </p:ext>
            </p:extLst>
          </p:nvPr>
        </p:nvGraphicFramePr>
        <p:xfrm>
          <a:off x="365608" y="835978"/>
          <a:ext cx="11454151" cy="4569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3" name="Bitmap Image" r:id="rId3" imgW="5810400" imgH="2317680" progId="PBrush">
                  <p:embed/>
                </p:oleObj>
              </mc:Choice>
              <mc:Fallback>
                <p:oleObj name="Bitmap Image" r:id="rId3" imgW="5810400" imgH="23176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5608" y="835978"/>
                        <a:ext cx="11454151" cy="45691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70171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4985583"/>
              </p:ext>
            </p:extLst>
          </p:nvPr>
        </p:nvGraphicFramePr>
        <p:xfrm>
          <a:off x="2456116" y="0"/>
          <a:ext cx="7653084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6" name="Bitmap Image" r:id="rId3" imgW="4159080" imgH="3638520" progId="PBrush">
                  <p:embed/>
                </p:oleObj>
              </mc:Choice>
              <mc:Fallback>
                <p:oleObj name="Bitmap Image" r:id="rId3" imgW="4159080" imgH="36385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56116" y="0"/>
                        <a:ext cx="7653084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0179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623844"/>
              </p:ext>
            </p:extLst>
          </p:nvPr>
        </p:nvGraphicFramePr>
        <p:xfrm>
          <a:off x="2387600" y="255588"/>
          <a:ext cx="7345680" cy="6337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9" name="Bitmap Image" r:id="rId3" imgW="3701880" imgH="3193920" progId="PBrush">
                  <p:embed/>
                </p:oleObj>
              </mc:Choice>
              <mc:Fallback>
                <p:oleObj name="Bitmap Image" r:id="rId3" imgW="3701880" imgH="31939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7600" y="255588"/>
                        <a:ext cx="7345680" cy="63376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61694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334742"/>
              </p:ext>
            </p:extLst>
          </p:nvPr>
        </p:nvGraphicFramePr>
        <p:xfrm>
          <a:off x="266396" y="477838"/>
          <a:ext cx="11417604" cy="5652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2" name="Bitmap Image" r:id="rId3" imgW="5759280" imgH="2851200" progId="PBrush">
                  <p:embed/>
                </p:oleObj>
              </mc:Choice>
              <mc:Fallback>
                <p:oleObj name="Bitmap Image" r:id="rId3" imgW="5759280" imgH="28512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396" y="477838"/>
                        <a:ext cx="11417604" cy="5652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9237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5812232"/>
              </p:ext>
            </p:extLst>
          </p:nvPr>
        </p:nvGraphicFramePr>
        <p:xfrm>
          <a:off x="457066" y="698818"/>
          <a:ext cx="10887239" cy="5437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5" name="Bitmap Image" r:id="rId3" imgW="5962680" imgH="2978280" progId="PBrush">
                  <p:embed/>
                </p:oleObj>
              </mc:Choice>
              <mc:Fallback>
                <p:oleObj name="Bitmap Image" r:id="rId3" imgW="5962680" imgH="29782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066" y="698818"/>
                        <a:ext cx="10887239" cy="5437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65117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406537"/>
              </p:ext>
            </p:extLst>
          </p:nvPr>
        </p:nvGraphicFramePr>
        <p:xfrm>
          <a:off x="670560" y="0"/>
          <a:ext cx="10688320" cy="6578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8" name="Bitmap Image" r:id="rId3" imgW="5746680" imgH="3537000" progId="PBrush">
                  <p:embed/>
                </p:oleObj>
              </mc:Choice>
              <mc:Fallback>
                <p:oleObj name="Bitmap Image" r:id="rId3" imgW="5746680" imgH="35370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0560" y="0"/>
                        <a:ext cx="10688320" cy="6578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7465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5934550"/>
              </p:ext>
            </p:extLst>
          </p:nvPr>
        </p:nvGraphicFramePr>
        <p:xfrm>
          <a:off x="935965" y="518478"/>
          <a:ext cx="10481116" cy="546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0" name="Bitmap Image" r:id="rId3" imgW="5467320" imgH="2851200" progId="PBrush">
                  <p:embed/>
                </p:oleObj>
              </mc:Choice>
              <mc:Fallback>
                <p:oleObj name="Bitmap Image" r:id="rId3" imgW="5467320" imgH="28512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35965" y="518478"/>
                        <a:ext cx="10481116" cy="546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3605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0013551"/>
              </p:ext>
            </p:extLst>
          </p:nvPr>
        </p:nvGraphicFramePr>
        <p:xfrm>
          <a:off x="378654" y="0"/>
          <a:ext cx="11142786" cy="6786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3" name="Bitmap Image" r:id="rId3" imgW="5340240" imgH="3448080" progId="PBrush">
                  <p:embed/>
                </p:oleObj>
              </mc:Choice>
              <mc:Fallback>
                <p:oleObj name="Bitmap Image" r:id="rId3" imgW="5340240" imgH="34480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8654" y="0"/>
                        <a:ext cx="11142786" cy="6786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6466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2308445"/>
              </p:ext>
            </p:extLst>
          </p:nvPr>
        </p:nvGraphicFramePr>
        <p:xfrm>
          <a:off x="1178560" y="-23812"/>
          <a:ext cx="8757920" cy="688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5" name="Bitmap Image" r:id="rId3" imgW="4248000" imgH="3549600" progId="PBrush">
                  <p:embed/>
                </p:oleObj>
              </mc:Choice>
              <mc:Fallback>
                <p:oleObj name="Bitmap Image" r:id="rId3" imgW="4248000" imgH="35496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8560" y="-23812"/>
                        <a:ext cx="8757920" cy="688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94009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082367"/>
              </p:ext>
            </p:extLst>
          </p:nvPr>
        </p:nvGraphicFramePr>
        <p:xfrm>
          <a:off x="690880" y="0"/>
          <a:ext cx="10627360" cy="6789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8" name="Bitmap Image" r:id="rId3" imgW="5137200" imgH="3422520" progId="PBrush">
                  <p:embed/>
                </p:oleObj>
              </mc:Choice>
              <mc:Fallback>
                <p:oleObj name="Bitmap Image" r:id="rId3" imgW="5137200" imgH="34225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0880" y="0"/>
                        <a:ext cx="10627360" cy="6789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29955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4751455"/>
              </p:ext>
            </p:extLst>
          </p:nvPr>
        </p:nvGraphicFramePr>
        <p:xfrm>
          <a:off x="1290320" y="891858"/>
          <a:ext cx="8844915" cy="4967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1" name="Bitmap Image" r:id="rId3" imgW="6026040" imgH="3384720" progId="PBrush">
                  <p:embed/>
                </p:oleObj>
              </mc:Choice>
              <mc:Fallback>
                <p:oleObj name="Bitmap Image" r:id="rId3" imgW="6026040" imgH="33847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0320" y="891858"/>
                        <a:ext cx="8844915" cy="49676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36109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650240" y="405447"/>
          <a:ext cx="11236960" cy="6091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4" name="Bitmap Image" r:id="rId3" imgW="5987880" imgH="3422520" progId="PBrush">
                  <p:embed/>
                </p:oleObj>
              </mc:Choice>
              <mc:Fallback>
                <p:oleObj name="Bitmap Image" r:id="rId3" imgW="5987880" imgH="3422520" progId="PBrush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0240" y="405447"/>
                        <a:ext cx="11236960" cy="60918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02594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1642197"/>
              </p:ext>
            </p:extLst>
          </p:nvPr>
        </p:nvGraphicFramePr>
        <p:xfrm>
          <a:off x="1442720" y="837248"/>
          <a:ext cx="8724265" cy="4846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0" name="Bitmap Image" r:id="rId3" imgW="4971960" imgH="2762280" progId="PBrush">
                  <p:embed/>
                </p:oleObj>
              </mc:Choice>
              <mc:Fallback>
                <p:oleObj name="Bitmap Image" r:id="rId3" imgW="4971960" imgH="27622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2720" y="837248"/>
                        <a:ext cx="8724265" cy="48468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76409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6830429"/>
              </p:ext>
            </p:extLst>
          </p:nvPr>
        </p:nvGraphicFramePr>
        <p:xfrm>
          <a:off x="1259293" y="536258"/>
          <a:ext cx="9430262" cy="5387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3" name="Bitmap Image" r:id="rId3" imgW="5035680" imgH="2876400" progId="PBrush">
                  <p:embed/>
                </p:oleObj>
              </mc:Choice>
              <mc:Fallback>
                <p:oleObj name="Bitmap Image" r:id="rId3" imgW="5035680" imgH="28764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9293" y="536258"/>
                        <a:ext cx="9430262" cy="5387022"/>
                      </a:xfrm>
                      <a:prstGeom prst="rect">
                        <a:avLst/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77037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2435753"/>
              </p:ext>
            </p:extLst>
          </p:nvPr>
        </p:nvGraphicFramePr>
        <p:xfrm>
          <a:off x="439210" y="357187"/>
          <a:ext cx="10980629" cy="6024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6" name="Bitmap Image" r:id="rId3" imgW="4896000" imgH="2685960" progId="PBrush">
                  <p:embed/>
                </p:oleObj>
              </mc:Choice>
              <mc:Fallback>
                <p:oleObj name="Bitmap Image" r:id="rId3" imgW="4896000" imgH="268596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9210" y="357187"/>
                        <a:ext cx="10980629" cy="60243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23587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598510"/>
              </p:ext>
            </p:extLst>
          </p:nvPr>
        </p:nvGraphicFramePr>
        <p:xfrm>
          <a:off x="919886" y="491807"/>
          <a:ext cx="10378034" cy="575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9" name="Bitmap Image" r:id="rId3" imgW="4984920" imgH="2762280" progId="PBrush">
                  <p:embed/>
                </p:oleObj>
              </mc:Choice>
              <mc:Fallback>
                <p:oleObj name="Bitmap Image" r:id="rId3" imgW="4984920" imgH="27622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9886" y="491807"/>
                        <a:ext cx="10378034" cy="575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31694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0237273"/>
              </p:ext>
            </p:extLst>
          </p:nvPr>
        </p:nvGraphicFramePr>
        <p:xfrm>
          <a:off x="2936240" y="172720"/>
          <a:ext cx="6431915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2" name="Bitmap Image" r:id="rId3" imgW="2317680" imgH="463680" progId="PBrush">
                  <p:embed/>
                </p:oleObj>
              </mc:Choice>
              <mc:Fallback>
                <p:oleObj name="Bitmap Image" r:id="rId3" imgW="2317680" imgH="4636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36240" y="172720"/>
                        <a:ext cx="6431915" cy="1119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052066"/>
              </p:ext>
            </p:extLst>
          </p:nvPr>
        </p:nvGraphicFramePr>
        <p:xfrm>
          <a:off x="203200" y="1168401"/>
          <a:ext cx="11216640" cy="5419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3" name="Bitmap Image" r:id="rId5" imgW="4629240" imgH="2482920" progId="PBrush">
                  <p:embed/>
                </p:oleObj>
              </mc:Choice>
              <mc:Fallback>
                <p:oleObj name="Bitmap Image" r:id="rId5" imgW="4629240" imgH="24829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3200" y="1168401"/>
                        <a:ext cx="11216640" cy="5419622"/>
                      </a:xfrm>
                      <a:prstGeom prst="rect">
                        <a:avLst/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29452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1248900"/>
              </p:ext>
            </p:extLst>
          </p:nvPr>
        </p:nvGraphicFramePr>
        <p:xfrm>
          <a:off x="80023" y="504508"/>
          <a:ext cx="12111977" cy="5591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4" name="Bitmap Image" r:id="rId3" imgW="4387680" imgH="2025720" progId="PBrush">
                  <p:embed/>
                </p:oleObj>
              </mc:Choice>
              <mc:Fallback>
                <p:oleObj name="Bitmap Image" r:id="rId3" imgW="4387680" imgH="20257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023" y="504508"/>
                        <a:ext cx="12111977" cy="55914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21268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5944184"/>
              </p:ext>
            </p:extLst>
          </p:nvPr>
        </p:nvGraphicFramePr>
        <p:xfrm>
          <a:off x="227964" y="268288"/>
          <a:ext cx="6497955" cy="2840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5" name="Bitmap Image" r:id="rId3" imgW="5010120" imgH="2457360" progId="PBrush">
                  <p:embed/>
                </p:oleObj>
              </mc:Choice>
              <mc:Fallback>
                <p:oleObj name="Bitmap Image" r:id="rId3" imgW="5010120" imgH="245736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7964" y="268288"/>
                        <a:ext cx="6497955" cy="28406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5164851"/>
              </p:ext>
            </p:extLst>
          </p:nvPr>
        </p:nvGraphicFramePr>
        <p:xfrm>
          <a:off x="3007995" y="3352800"/>
          <a:ext cx="8149806" cy="3088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6" name="Bitmap Image" r:id="rId5" imgW="6013440" imgH="2050920" progId="PBrush">
                  <p:embed/>
                </p:oleObj>
              </mc:Choice>
              <mc:Fallback>
                <p:oleObj name="Bitmap Image" r:id="rId5" imgW="6013440" imgH="20509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07995" y="3352800"/>
                        <a:ext cx="8149806" cy="30886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83418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215309"/>
              </p:ext>
            </p:extLst>
          </p:nvPr>
        </p:nvGraphicFramePr>
        <p:xfrm>
          <a:off x="403225" y="366078"/>
          <a:ext cx="5187950" cy="183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8" name="Bitmap Image" r:id="rId3" imgW="5187960" imgH="1835280" progId="PBrush">
                  <p:embed/>
                </p:oleObj>
              </mc:Choice>
              <mc:Fallback>
                <p:oleObj name="Bitmap Image" r:id="rId3" imgW="5187960" imgH="18352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3225" y="366078"/>
                        <a:ext cx="5187950" cy="1835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269649"/>
              </p:ext>
            </p:extLst>
          </p:nvPr>
        </p:nvGraphicFramePr>
        <p:xfrm>
          <a:off x="2484754" y="2871788"/>
          <a:ext cx="8026891" cy="3549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9" name="Bitmap Image" r:id="rId5" imgW="5454720" imgH="2266920" progId="PBrush">
                  <p:embed/>
                </p:oleObj>
              </mc:Choice>
              <mc:Fallback>
                <p:oleObj name="Bitmap Image" r:id="rId5" imgW="5454720" imgH="22669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84754" y="2871788"/>
                        <a:ext cx="8026891" cy="35493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03594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4212189"/>
              </p:ext>
            </p:extLst>
          </p:nvPr>
        </p:nvGraphicFramePr>
        <p:xfrm>
          <a:off x="685165" y="555308"/>
          <a:ext cx="5010150" cy="263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6" name="Bitmap Image" r:id="rId3" imgW="5010120" imgH="2635200" progId="PBrush">
                  <p:embed/>
                </p:oleObj>
              </mc:Choice>
              <mc:Fallback>
                <p:oleObj name="Bitmap Image" r:id="rId3" imgW="5010120" imgH="26352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165" y="555308"/>
                        <a:ext cx="5010150" cy="2635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2193423"/>
              </p:ext>
            </p:extLst>
          </p:nvPr>
        </p:nvGraphicFramePr>
        <p:xfrm>
          <a:off x="5407025" y="1004888"/>
          <a:ext cx="5848350" cy="230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7" name="Bitmap Image" r:id="rId5" imgW="5848200" imgH="2305080" progId="PBrush">
                  <p:embed/>
                </p:oleObj>
              </mc:Choice>
              <mc:Fallback>
                <p:oleObj name="Bitmap Image" r:id="rId5" imgW="5848200" imgH="23050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07025" y="1004888"/>
                        <a:ext cx="5848350" cy="230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7157502"/>
              </p:ext>
            </p:extLst>
          </p:nvPr>
        </p:nvGraphicFramePr>
        <p:xfrm>
          <a:off x="685165" y="3072131"/>
          <a:ext cx="5543550" cy="182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8" name="Bitmap Image" r:id="rId7" imgW="5543640" imgH="1822320" progId="PBrush">
                  <p:embed/>
                </p:oleObj>
              </mc:Choice>
              <mc:Fallback>
                <p:oleObj name="Bitmap Image" r:id="rId7" imgW="5543640" imgH="18223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5165" y="3072131"/>
                        <a:ext cx="5543550" cy="1822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5611404"/>
              </p:ext>
            </p:extLst>
          </p:nvPr>
        </p:nvGraphicFramePr>
        <p:xfrm>
          <a:off x="5695314" y="3983357"/>
          <a:ext cx="6202045" cy="2701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9" name="Bitmap Image" r:id="rId9" imgW="3638520" imgH="1949400" progId="PBrush">
                  <p:embed/>
                </p:oleObj>
              </mc:Choice>
              <mc:Fallback>
                <p:oleObj name="Bitmap Image" r:id="rId9" imgW="3638520" imgH="19494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95314" y="3983357"/>
                        <a:ext cx="6202045" cy="27019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07717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025067"/>
              </p:ext>
            </p:extLst>
          </p:nvPr>
        </p:nvGraphicFramePr>
        <p:xfrm>
          <a:off x="239395" y="504508"/>
          <a:ext cx="5759450" cy="202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6" name="Bitmap Image" r:id="rId3" imgW="5759280" imgH="2025720" progId="PBrush">
                  <p:embed/>
                </p:oleObj>
              </mc:Choice>
              <mc:Fallback>
                <p:oleObj name="Bitmap Image" r:id="rId3" imgW="5759280" imgH="20257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9395" y="504508"/>
                        <a:ext cx="5759450" cy="202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693884"/>
              </p:ext>
            </p:extLst>
          </p:nvPr>
        </p:nvGraphicFramePr>
        <p:xfrm>
          <a:off x="3366134" y="2744788"/>
          <a:ext cx="7298599" cy="2934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7" name="Bitmap Image" r:id="rId5" imgW="5073480" imgH="1771560" progId="PBrush">
                  <p:embed/>
                </p:oleObj>
              </mc:Choice>
              <mc:Fallback>
                <p:oleObj name="Bitmap Image" r:id="rId5" imgW="5073480" imgH="177156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66134" y="2744788"/>
                        <a:ext cx="7298599" cy="29346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18856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9652114"/>
              </p:ext>
            </p:extLst>
          </p:nvPr>
        </p:nvGraphicFramePr>
        <p:xfrm>
          <a:off x="535305" y="375920"/>
          <a:ext cx="4781550" cy="2239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8" name="Bitmap Image" r:id="rId3" imgW="4781520" imgH="1911240" progId="PBrush">
                  <p:embed/>
                </p:oleObj>
              </mc:Choice>
              <mc:Fallback>
                <p:oleObj name="Bitmap Image" r:id="rId3" imgW="4781520" imgH="191124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5305" y="375920"/>
                        <a:ext cx="4781550" cy="22393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4590369"/>
              </p:ext>
            </p:extLst>
          </p:nvPr>
        </p:nvGraphicFramePr>
        <p:xfrm>
          <a:off x="4369435" y="2810828"/>
          <a:ext cx="6550836" cy="3335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9" name="Bitmap Image" r:id="rId5" imgW="3778200" imgH="1924200" progId="PBrush">
                  <p:embed/>
                </p:oleObj>
              </mc:Choice>
              <mc:Fallback>
                <p:oleObj name="Bitmap Image" r:id="rId5" imgW="3778200" imgH="19242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69435" y="2810828"/>
                        <a:ext cx="6550836" cy="33359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3000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49127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76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Office PowerPoint</Application>
  <PresentationFormat>Widescreen</PresentationFormat>
  <Paragraphs>0</Paragraphs>
  <Slides>45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Arial</vt:lpstr>
      <vt:lpstr>Calibri</vt:lpstr>
      <vt:lpstr>Calibri Light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mahamaya mohanty</dc:creator>
  <cp:lastModifiedBy>mahamaya mohanty</cp:lastModifiedBy>
  <cp:revision>51</cp:revision>
  <dcterms:created xsi:type="dcterms:W3CDTF">2022-11-06T00:35:38Z</dcterms:created>
  <dcterms:modified xsi:type="dcterms:W3CDTF">2022-11-06T01:37:23Z</dcterms:modified>
</cp:coreProperties>
</file>