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statements about national culture is true?</a:t>
            </a:r>
          </a:p>
          <a:p>
            <a:pPr marL="0" indent="0">
              <a:buNone/>
            </a:pPr>
            <a:r>
              <a:rPr lang="en-MY" dirty="0"/>
              <a:t>a) National culture impacts business practices.</a:t>
            </a:r>
          </a:p>
          <a:p>
            <a:pPr marL="0" indent="0">
              <a:buNone/>
            </a:pPr>
            <a:r>
              <a:rPr lang="en-MY" dirty="0"/>
              <a:t>b) Company culture is more important than national culture in shaping behaviour.</a:t>
            </a:r>
          </a:p>
          <a:p>
            <a:pPr marL="0" indent="0">
              <a:buNone/>
            </a:pPr>
            <a:r>
              <a:rPr lang="en-MY" dirty="0"/>
              <a:t>c) National culture is inherited.</a:t>
            </a:r>
          </a:p>
          <a:p>
            <a:pPr marL="0" indent="0">
              <a:buNone/>
            </a:pPr>
            <a:r>
              <a:rPr lang="en-MY" dirty="0"/>
              <a:t>d) There is usually one dominant national culture per country.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424904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An example of a high-context national culture is</a:t>
            </a:r>
          </a:p>
          <a:p>
            <a:pPr marL="0" indent="0">
              <a:buNone/>
            </a:pPr>
            <a:r>
              <a:rPr lang="en-MY" dirty="0"/>
              <a:t>a) United Kingdom.</a:t>
            </a:r>
          </a:p>
          <a:p>
            <a:pPr marL="0" indent="0">
              <a:buNone/>
            </a:pPr>
            <a:r>
              <a:rPr lang="en-MY" dirty="0"/>
              <a:t>b) Canada.</a:t>
            </a:r>
          </a:p>
          <a:p>
            <a:pPr marL="0" indent="0">
              <a:buNone/>
            </a:pPr>
            <a:r>
              <a:rPr lang="en-MY" dirty="0"/>
              <a:t>c) United States.</a:t>
            </a:r>
          </a:p>
          <a:p>
            <a:pPr marL="0" indent="0">
              <a:buNone/>
            </a:pPr>
            <a:r>
              <a:rPr lang="en-MY" dirty="0"/>
              <a:t>d) Japan.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730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D</a:t>
            </a:r>
          </a:p>
        </p:txBody>
      </p:sp>
    </p:spTree>
    <p:extLst>
      <p:ext uri="{BB962C8B-B14F-4D97-AF65-F5344CB8AC3E}">
        <p14:creationId xmlns:p14="http://schemas.microsoft.com/office/powerpoint/2010/main" val="21973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In low-context cultures, the focus of communication is on :</a:t>
            </a:r>
          </a:p>
          <a:p>
            <a:pPr marL="0" indent="0">
              <a:buNone/>
            </a:pPr>
            <a:r>
              <a:rPr lang="en-MY" dirty="0"/>
              <a:t>a) cultural filters.</a:t>
            </a:r>
          </a:p>
          <a:p>
            <a:pPr marL="0" indent="0">
              <a:buNone/>
            </a:pPr>
            <a:r>
              <a:rPr lang="en-MY" dirty="0"/>
              <a:t>b) words.</a:t>
            </a:r>
          </a:p>
          <a:p>
            <a:pPr marL="0" indent="0">
              <a:buNone/>
            </a:pPr>
            <a:r>
              <a:rPr lang="en-MY" dirty="0"/>
              <a:t>c) nonverbal cues.</a:t>
            </a:r>
          </a:p>
          <a:p>
            <a:pPr marL="0" indent="0">
              <a:buNone/>
            </a:pPr>
            <a:r>
              <a:rPr lang="en-MY" dirty="0"/>
              <a:t>d) relationships.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23485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184563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 A corporate culture high on person and hierarchical value dimensions is called</a:t>
            </a:r>
          </a:p>
          <a:p>
            <a:pPr marL="0" indent="0">
              <a:buNone/>
            </a:pPr>
            <a:r>
              <a:rPr lang="en-MY" dirty="0"/>
              <a:t>a) Eiffel Tower.</a:t>
            </a:r>
          </a:p>
          <a:p>
            <a:pPr marL="0" indent="0">
              <a:buNone/>
            </a:pPr>
            <a:r>
              <a:rPr lang="en-MY" dirty="0"/>
              <a:t>b) Guided Missile.</a:t>
            </a:r>
          </a:p>
          <a:p>
            <a:pPr marL="0" indent="0">
              <a:buNone/>
            </a:pPr>
            <a:r>
              <a:rPr lang="en-MY" dirty="0"/>
              <a:t>c) Family.</a:t>
            </a:r>
          </a:p>
          <a:p>
            <a:pPr marL="0" indent="0">
              <a:buNone/>
            </a:pPr>
            <a:r>
              <a:rPr lang="en-MY" dirty="0"/>
              <a:t>d) Incubator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1036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958615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For high-context cultures, which stage is the most important foundation for all negotiation activity?</a:t>
            </a:r>
          </a:p>
          <a:p>
            <a:pPr marL="0" indent="0">
              <a:buNone/>
            </a:pPr>
            <a:r>
              <a:rPr lang="en-MY" dirty="0"/>
              <a:t>a) Planning</a:t>
            </a:r>
          </a:p>
          <a:p>
            <a:pPr marL="0" indent="0">
              <a:buNone/>
            </a:pPr>
            <a:r>
              <a:rPr lang="en-MY" dirty="0"/>
              <a:t>b) Exchange of information</a:t>
            </a:r>
          </a:p>
          <a:p>
            <a:pPr marL="0" indent="0">
              <a:buNone/>
            </a:pPr>
            <a:r>
              <a:rPr lang="en-MY" dirty="0"/>
              <a:t>c) Relationship building</a:t>
            </a:r>
          </a:p>
          <a:p>
            <a:pPr marL="0" indent="0">
              <a:buNone/>
            </a:pPr>
            <a:r>
              <a:rPr lang="en-MY" dirty="0"/>
              <a:t>d) Pre-meeting arrangements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8373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28535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of the following cultures is likely to be low in uncertainty avoidance?</a:t>
            </a:r>
          </a:p>
          <a:p>
            <a:pPr marL="0" indent="0">
              <a:buNone/>
            </a:pPr>
            <a:r>
              <a:rPr lang="en-MY" dirty="0"/>
              <a:t>a) Sweden</a:t>
            </a:r>
          </a:p>
          <a:p>
            <a:pPr marL="0" indent="0">
              <a:buNone/>
            </a:pPr>
            <a:r>
              <a:rPr lang="en-MY" dirty="0"/>
              <a:t>b) Brazil</a:t>
            </a:r>
          </a:p>
          <a:p>
            <a:pPr marL="0" indent="0">
              <a:buNone/>
            </a:pPr>
            <a:r>
              <a:rPr lang="en-MY" dirty="0"/>
              <a:t>c) Japan</a:t>
            </a:r>
          </a:p>
          <a:p>
            <a:pPr marL="0" indent="0">
              <a:buNone/>
            </a:pPr>
            <a:r>
              <a:rPr lang="en-MY" dirty="0"/>
              <a:t>d) Germany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75838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4061540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An example of implicit culture is</a:t>
            </a:r>
          </a:p>
          <a:p>
            <a:pPr marL="0" indent="0">
              <a:buNone/>
            </a:pPr>
            <a:r>
              <a:rPr lang="en-MY" dirty="0"/>
              <a:t>a) pace of life.</a:t>
            </a:r>
          </a:p>
          <a:p>
            <a:pPr marL="0" indent="0">
              <a:buNone/>
            </a:pPr>
            <a:r>
              <a:rPr lang="en-MY" dirty="0"/>
              <a:t>b) food.</a:t>
            </a:r>
          </a:p>
          <a:p>
            <a:pPr marL="0" indent="0">
              <a:buNone/>
            </a:pPr>
            <a:r>
              <a:rPr lang="en-MY" dirty="0"/>
              <a:t>c) views toward power.</a:t>
            </a:r>
          </a:p>
          <a:p>
            <a:pPr marL="0" indent="0">
              <a:buNone/>
            </a:pPr>
            <a:r>
              <a:rPr lang="en-MY" dirty="0"/>
              <a:t>d) language.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24132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A5A0-0B24-4A0D-84A9-DFF7A0F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0C16-8578-4AE3-BF79-B7B4F312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68455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8129-5038-47F2-98BF-74522649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37B2-28B2-4DC2-82D2-DB670F8E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Employees in hierarchical cultures are likely to expect managers to: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a) Provide general guidance.</a:t>
            </a:r>
          </a:p>
          <a:p>
            <a:pPr marL="0" indent="0">
              <a:buNone/>
            </a:pPr>
            <a:r>
              <a:rPr lang="en-MY" dirty="0"/>
              <a:t>b) Encourage routine initiative.</a:t>
            </a:r>
          </a:p>
          <a:p>
            <a:pPr marL="0" indent="0">
              <a:buNone/>
            </a:pPr>
            <a:r>
              <a:rPr lang="en-MY" dirty="0"/>
              <a:t>c) Give detailed instructions.</a:t>
            </a:r>
          </a:p>
          <a:p>
            <a:pPr marL="0" indent="0">
              <a:buNone/>
            </a:pPr>
            <a:r>
              <a:rPr lang="en-MY" dirty="0"/>
              <a:t>d) Elicit frequent feedback.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89094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1A64-CEEB-48F1-8692-547FB88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086F2-F659-4C07-A65E-CDDE3AD51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2419651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43DA-B975-4294-8525-5A021DCE2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EB90-5703-4F00-9E85-D1631CC3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Culture reveals itself, more than anywhere else, in:</a:t>
            </a:r>
          </a:p>
          <a:p>
            <a:pPr marL="0" indent="0">
              <a:buNone/>
            </a:pPr>
            <a:r>
              <a:rPr lang="en-MY" dirty="0"/>
              <a:t>a) Language.</a:t>
            </a:r>
          </a:p>
          <a:p>
            <a:pPr marL="0" indent="0">
              <a:buNone/>
            </a:pPr>
            <a:r>
              <a:rPr lang="en-MY" dirty="0"/>
              <a:t>b) Religion.</a:t>
            </a:r>
          </a:p>
          <a:p>
            <a:pPr marL="0" indent="0">
              <a:buNone/>
            </a:pPr>
            <a:r>
              <a:rPr lang="en-MY" dirty="0"/>
              <a:t>c) Relationships between people.</a:t>
            </a:r>
          </a:p>
          <a:p>
            <a:pPr marL="0" indent="0">
              <a:buNone/>
            </a:pPr>
            <a:r>
              <a:rPr lang="en-MY" dirty="0"/>
              <a:t>d) Individual response to conflict.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82766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A8D4-9871-437E-99C9-E730CA71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029DF-FA86-4676-ABC2-D8FC26D11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val="3810228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D1153-3380-48A7-A056-F4121640F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D7128-3EE2-4B95-B9C8-BBF6DFB6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Employee job hopping where one changes jobs for career enhancement is a concept that is MOST associated with which of Hofstede's cultural dimensions ?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Feminine culture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Individualism culture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High </a:t>
            </a:r>
            <a:r>
              <a:rPr lang="en-MY" dirty="0" err="1"/>
              <a:t>uncertainity</a:t>
            </a:r>
            <a:r>
              <a:rPr lang="en-MY" dirty="0"/>
              <a:t> avoidance culture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Collectivistic culture</a:t>
            </a:r>
          </a:p>
          <a:p>
            <a:pPr marL="514350" indent="-514350">
              <a:buFont typeface="+mj-lt"/>
              <a:buAutoNum type="alphaUcPeriod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03002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0975-4305-446D-9E8C-05F3BFD37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F586C-C9BC-4CBE-9CF7-069805610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val="2695834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51</TotalTime>
  <Words>409</Words>
  <Application>Microsoft Office PowerPoint</Application>
  <PresentationFormat>On-screen Show (4:3)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Office Theme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  <vt:lpstr>Question #7</vt:lpstr>
      <vt:lpstr>Answer # 7</vt:lpstr>
      <vt:lpstr>Question # 8</vt:lpstr>
      <vt:lpstr>Answer # 8</vt:lpstr>
      <vt:lpstr>Question # 9</vt:lpstr>
      <vt:lpstr>Answer # 9</vt:lpstr>
      <vt:lpstr>Question # 12</vt:lpstr>
      <vt:lpstr>Answer # 12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9</cp:revision>
  <cp:lastPrinted>1601-01-01T00:00:00Z</cp:lastPrinted>
  <dcterms:created xsi:type="dcterms:W3CDTF">2020-07-09T15:12:46Z</dcterms:created>
  <dcterms:modified xsi:type="dcterms:W3CDTF">2021-05-01T16:41:53Z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