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66" r:id="rId3"/>
    <p:sldId id="265" r:id="rId4"/>
    <p:sldId id="267" r:id="rId5"/>
    <p:sldId id="268" r:id="rId6"/>
    <p:sldId id="257" r:id="rId7"/>
    <p:sldId id="258" r:id="rId8"/>
    <p:sldId id="259" r:id="rId9"/>
    <p:sldId id="260" r:id="rId10"/>
    <p:sldId id="261" r:id="rId11"/>
    <p:sldId id="262" r:id="rId12"/>
    <p:sldId id="263" r:id="rId13"/>
    <p:sldId id="264"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9596-4C22-456F-8C54-569220D5BC1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48E0102-646E-43F2-B8DF-6BD0DEF1A547}"/>
              </a:ext>
            </a:extLst>
          </p:cNvPr>
          <p:cNvSpPr>
            <a:spLocks noGrp="1"/>
          </p:cNvSpPr>
          <p:nvPr>
            <p:ph idx="1"/>
          </p:nvPr>
        </p:nvSpPr>
        <p:spPr>
          <a:xfrm>
            <a:off x="685800" y="1628800"/>
            <a:ext cx="8206680" cy="4530725"/>
          </a:xfrm>
        </p:spPr>
        <p:txBody>
          <a:bodyPr/>
          <a:lstStyle/>
          <a:p>
            <a:pPr marL="0" indent="0">
              <a:buNone/>
            </a:pPr>
            <a:r>
              <a:rPr lang="en-MY" sz="2400" dirty="0"/>
              <a:t>One performance management struggle of a major electronics parts manufacturer is the ability to make abstract concepts, such as culture and initiative, measurable. Which HR solution should you recommend to their leaders?</a:t>
            </a:r>
          </a:p>
          <a:p>
            <a:pPr marL="514350" indent="-514350">
              <a:buFont typeface="+mj-lt"/>
              <a:buAutoNum type="alphaUcPeriod"/>
            </a:pPr>
            <a:r>
              <a:rPr lang="en-MY" sz="2400" dirty="0"/>
              <a:t>To be legally defensible, they should measure only what is quantifiable.</a:t>
            </a:r>
          </a:p>
          <a:p>
            <a:pPr marL="514350" indent="-514350">
              <a:buFont typeface="+mj-lt"/>
              <a:buAutoNum type="alphaUcPeriod"/>
            </a:pPr>
            <a:r>
              <a:rPr lang="en-MY" sz="2400" dirty="0"/>
              <a:t>They should work with line supervisors to clarify the abstract concepts and then design specific tools for measurement.	</a:t>
            </a:r>
          </a:p>
          <a:p>
            <a:pPr marL="514350" indent="-514350">
              <a:buFont typeface="+mj-lt"/>
              <a:buAutoNum type="alphaUcPeriod"/>
            </a:pPr>
            <a:r>
              <a:rPr lang="en-MY" sz="2400" dirty="0"/>
              <a:t>They should use 360-degree feedback to collect information on all performance measures.</a:t>
            </a:r>
          </a:p>
          <a:p>
            <a:pPr marL="514350" indent="-514350">
              <a:buFont typeface="+mj-lt"/>
              <a:buAutoNum type="alphaUcPeriod"/>
            </a:pPr>
            <a:r>
              <a:rPr lang="en-MY" sz="2400" dirty="0"/>
              <a:t>All of the above</a:t>
            </a:r>
          </a:p>
          <a:p>
            <a:pPr marL="514350" indent="-514350">
              <a:buFont typeface="+mj-lt"/>
              <a:buAutoNum type="alphaUcPeriod"/>
            </a:pPr>
            <a:endParaRPr lang="en-MY" sz="2400" dirty="0"/>
          </a:p>
          <a:p>
            <a:pPr marL="0" indent="0">
              <a:buNone/>
            </a:pPr>
            <a:endParaRPr lang="en-MY" sz="2400" dirty="0"/>
          </a:p>
        </p:txBody>
      </p:sp>
    </p:spTree>
    <p:extLst>
      <p:ext uri="{BB962C8B-B14F-4D97-AF65-F5344CB8AC3E}">
        <p14:creationId xmlns:p14="http://schemas.microsoft.com/office/powerpoint/2010/main" val="282547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D142-C95D-4478-A734-40DD976C55F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5BCEC996-2A04-4185-84B7-6D7EF614510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58122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AAE3-6763-44AF-A4E9-1FD82377822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42083638-8B29-4649-AE2A-8D18054F0087}"/>
              </a:ext>
            </a:extLst>
          </p:cNvPr>
          <p:cNvSpPr>
            <a:spLocks noGrp="1"/>
          </p:cNvSpPr>
          <p:nvPr>
            <p:ph idx="1"/>
          </p:nvPr>
        </p:nvSpPr>
        <p:spPr/>
        <p:txBody>
          <a:bodyPr/>
          <a:lstStyle/>
          <a:p>
            <a:pPr marL="0" indent="0">
              <a:buNone/>
            </a:pPr>
            <a:r>
              <a:rPr lang="en-MY" dirty="0"/>
              <a:t>What is the final step in a performance measurement system?	</a:t>
            </a:r>
          </a:p>
          <a:p>
            <a:pPr marL="0" indent="0">
              <a:buNone/>
            </a:pPr>
            <a:endParaRPr lang="en-MY" dirty="0"/>
          </a:p>
          <a:p>
            <a:pPr marL="514350" indent="-514350">
              <a:buFont typeface="+mj-lt"/>
              <a:buAutoNum type="alphaUcPeriod"/>
            </a:pPr>
            <a:r>
              <a:rPr lang="en-MY" dirty="0"/>
              <a:t>Feedback	</a:t>
            </a:r>
          </a:p>
          <a:p>
            <a:pPr marL="514350" indent="-514350">
              <a:buFont typeface="+mj-lt"/>
              <a:buAutoNum type="alphaUcPeriod"/>
            </a:pPr>
            <a:r>
              <a:rPr lang="en-MY" dirty="0"/>
              <a:t>Pay increases	</a:t>
            </a:r>
          </a:p>
          <a:p>
            <a:pPr marL="514350" indent="-514350">
              <a:buFont typeface="+mj-lt"/>
              <a:buAutoNum type="alphaUcPeriod"/>
            </a:pPr>
            <a:r>
              <a:rPr lang="en-MY" dirty="0"/>
              <a:t>Quarterly reviews	</a:t>
            </a:r>
          </a:p>
          <a:p>
            <a:pPr marL="514350" indent="-514350">
              <a:buFont typeface="+mj-lt"/>
              <a:buAutoNum type="alphaUcPeriod"/>
            </a:pPr>
            <a:r>
              <a:rPr lang="en-MY" dirty="0"/>
              <a:t>Promotion</a:t>
            </a:r>
          </a:p>
        </p:txBody>
      </p:sp>
    </p:spTree>
    <p:extLst>
      <p:ext uri="{BB962C8B-B14F-4D97-AF65-F5344CB8AC3E}">
        <p14:creationId xmlns:p14="http://schemas.microsoft.com/office/powerpoint/2010/main" val="427441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B3DF-86E5-4C1D-96FE-FE86F316DD7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EB1D7A03-843C-4D76-80A5-9D52185E3CEA}"/>
              </a:ext>
            </a:extLst>
          </p:cNvPr>
          <p:cNvSpPr>
            <a:spLocks noGrp="1"/>
          </p:cNvSpPr>
          <p:nvPr>
            <p:ph idx="1"/>
          </p:nvPr>
        </p:nvSpPr>
        <p:spPr/>
        <p:txBody>
          <a:bodyPr/>
          <a:lstStyle/>
          <a:p>
            <a:r>
              <a:rPr lang="en-MY"/>
              <a:t>Option A</a:t>
            </a:r>
            <a:endParaRPr lang="en-MY" dirty="0"/>
          </a:p>
        </p:txBody>
      </p:sp>
    </p:spTree>
    <p:extLst>
      <p:ext uri="{BB962C8B-B14F-4D97-AF65-F5344CB8AC3E}">
        <p14:creationId xmlns:p14="http://schemas.microsoft.com/office/powerpoint/2010/main" val="2574861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 3</a:t>
            </a:r>
          </a:p>
        </p:txBody>
      </p:sp>
      <p:sp>
        <p:nvSpPr>
          <p:cNvPr id="4" name="TextBox 3">
            <a:extLst>
              <a:ext uri="{FF2B5EF4-FFF2-40B4-BE49-F238E27FC236}">
                <a16:creationId xmlns:a16="http://schemas.microsoft.com/office/drawing/2014/main" id="{6F0B7B34-C289-4868-A21D-DF2108F2308C}"/>
              </a:ext>
            </a:extLst>
          </p:cNvPr>
          <p:cNvSpPr txBox="1"/>
          <p:nvPr/>
        </p:nvSpPr>
        <p:spPr>
          <a:xfrm>
            <a:off x="914400" y="1916832"/>
            <a:ext cx="7258000" cy="3477875"/>
          </a:xfrm>
          <a:prstGeom prst="rect">
            <a:avLst/>
          </a:prstGeom>
          <a:noFill/>
        </p:spPr>
        <p:txBody>
          <a:bodyPr wrap="square" rtlCol="0">
            <a:spAutoFit/>
          </a:bodyPr>
          <a:lstStyle/>
          <a:p>
            <a:r>
              <a:rPr lang="en-MY" sz="2000" dirty="0"/>
              <a:t>Helping employees prioritize and achieve performance outcomes is more likely to occur using which of the following development activities?</a:t>
            </a:r>
          </a:p>
          <a:p>
            <a:endParaRPr lang="en-MY" sz="2000" dirty="0"/>
          </a:p>
          <a:p>
            <a:pPr marL="342900" indent="-342900">
              <a:buAutoNum type="alphaUcPeriod"/>
            </a:pPr>
            <a:r>
              <a:rPr lang="en-MY" sz="2000" dirty="0"/>
              <a:t>Tying pay to performance</a:t>
            </a:r>
          </a:p>
          <a:p>
            <a:pPr marL="342900" indent="-342900">
              <a:buAutoNum type="alphaUcPeriod"/>
            </a:pPr>
            <a:endParaRPr lang="en-MY" sz="2000" dirty="0"/>
          </a:p>
          <a:p>
            <a:r>
              <a:rPr lang="en-MY" sz="2000" dirty="0"/>
              <a:t>B. Building better annual performance appraisal forms</a:t>
            </a:r>
          </a:p>
          <a:p>
            <a:endParaRPr lang="en-MY" sz="2000" dirty="0"/>
          </a:p>
          <a:p>
            <a:r>
              <a:rPr lang="en-MY" sz="2000" dirty="0"/>
              <a:t>C. Training managers to be effective coaches</a:t>
            </a:r>
          </a:p>
          <a:p>
            <a:endParaRPr lang="en-MY" sz="2000" dirty="0"/>
          </a:p>
          <a:p>
            <a:r>
              <a:rPr lang="en-MY" sz="2000" dirty="0"/>
              <a:t>D. Developing critical success factors for each job</a:t>
            </a:r>
          </a:p>
        </p:txBody>
      </p:sp>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285C-42CB-45AC-8287-516012CE75A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E4E18DA-3EC0-414B-99B9-017FF11B6A77}"/>
              </a:ext>
            </a:extLst>
          </p:cNvPr>
          <p:cNvSpPr>
            <a:spLocks noGrp="1"/>
          </p:cNvSpPr>
          <p:nvPr>
            <p:ph idx="1"/>
          </p:nvPr>
        </p:nvSpPr>
        <p:spPr/>
        <p:txBody>
          <a:bodyPr/>
          <a:lstStyle/>
          <a:p>
            <a:pPr marL="0" indent="0">
              <a:buNone/>
            </a:pPr>
            <a:r>
              <a:rPr lang="en-MY" dirty="0"/>
              <a:t>Option – C</a:t>
            </a:r>
          </a:p>
          <a:p>
            <a:pPr marL="0" indent="0">
              <a:buNone/>
            </a:pPr>
            <a:endParaRPr lang="en-MY" dirty="0"/>
          </a:p>
          <a:p>
            <a:pPr marL="0" indent="0" algn="l">
              <a:buNone/>
            </a:pPr>
            <a:r>
              <a:rPr lang="en-MY" sz="2000" b="0" i="0" u="none" strike="noStrike" baseline="0" dirty="0"/>
              <a:t>One of the major challenges of the annual performance review is the lack of regular feedback for employees. By developing managers as coaches and teaching them how to provide meaningful feedback via more frequent employee interactions, the employee is more likely to stay on track with their performance goals.</a:t>
            </a:r>
            <a:endParaRPr lang="en-MY" sz="3200" dirty="0"/>
          </a:p>
        </p:txBody>
      </p:sp>
    </p:spTree>
    <p:extLst>
      <p:ext uri="{BB962C8B-B14F-4D97-AF65-F5344CB8AC3E}">
        <p14:creationId xmlns:p14="http://schemas.microsoft.com/office/powerpoint/2010/main" val="241616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1A54-2723-477F-95DD-3E48B12E759D}"/>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val="3406028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F9F-670E-47B0-8D44-4F0220F7F64A}"/>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val="418258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1C2B-1847-4884-A3DB-8253FA21E832}"/>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5DA56351-CA0F-45A2-A663-E0B4B61455D3}"/>
              </a:ext>
            </a:extLst>
          </p:cNvPr>
          <p:cNvSpPr>
            <a:spLocks noGrp="1"/>
          </p:cNvSpPr>
          <p:nvPr>
            <p:ph idx="1"/>
          </p:nvPr>
        </p:nvSpPr>
        <p:spPr/>
        <p:txBody>
          <a:bodyPr/>
          <a:lstStyle/>
          <a:p>
            <a:pPr marL="0" indent="0">
              <a:buNone/>
            </a:pPr>
            <a:r>
              <a:rPr lang="en-MY" sz="2000" dirty="0"/>
              <a:t>Which of the following are elements of an effective performance management system?</a:t>
            </a:r>
          </a:p>
          <a:p>
            <a:pPr marL="0" indent="0">
              <a:buNone/>
            </a:pPr>
            <a:endParaRPr lang="en-MY" sz="2000" dirty="0"/>
          </a:p>
          <a:p>
            <a:pPr marL="0" indent="0">
              <a:buNone/>
            </a:pPr>
            <a:r>
              <a:rPr lang="en-MY" sz="2000" dirty="0"/>
              <a:t>A. Performance appraisals</a:t>
            </a:r>
          </a:p>
          <a:p>
            <a:pPr marL="457200" indent="-457200">
              <a:buAutoNum type="alphaUcPeriod"/>
            </a:pPr>
            <a:endParaRPr lang="en-MY" sz="2000" dirty="0"/>
          </a:p>
          <a:p>
            <a:pPr marL="0" indent="0">
              <a:buNone/>
            </a:pPr>
            <a:r>
              <a:rPr lang="en-MY" sz="2000" dirty="0"/>
              <a:t>B. Goal-setting</a:t>
            </a:r>
          </a:p>
          <a:p>
            <a:pPr marL="0" indent="0">
              <a:buNone/>
            </a:pPr>
            <a:endParaRPr lang="en-MY" sz="2000" dirty="0"/>
          </a:p>
          <a:p>
            <a:pPr marL="0" indent="0">
              <a:buNone/>
            </a:pPr>
            <a:r>
              <a:rPr lang="en-MY" sz="2000" dirty="0"/>
              <a:t>C. Coaching</a:t>
            </a:r>
          </a:p>
          <a:p>
            <a:pPr marL="0" indent="0">
              <a:buNone/>
            </a:pPr>
            <a:endParaRPr lang="en-MY" sz="2000" dirty="0"/>
          </a:p>
          <a:p>
            <a:pPr marL="0" indent="0">
              <a:buNone/>
            </a:pPr>
            <a:r>
              <a:rPr lang="en-MY" sz="2000" dirty="0"/>
              <a:t>D. All of the above</a:t>
            </a:r>
          </a:p>
        </p:txBody>
      </p:sp>
    </p:spTree>
    <p:extLst>
      <p:ext uri="{BB962C8B-B14F-4D97-AF65-F5344CB8AC3E}">
        <p14:creationId xmlns:p14="http://schemas.microsoft.com/office/powerpoint/2010/main" val="115095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998A-3412-402B-B297-4A6D8AF632EF}"/>
              </a:ext>
            </a:extLst>
          </p:cNvPr>
          <p:cNvSpPr>
            <a:spLocks noGrp="1"/>
          </p:cNvSpPr>
          <p:nvPr>
            <p:ph type="title"/>
          </p:nvPr>
        </p:nvSpPr>
        <p:spPr/>
        <p:txBody>
          <a:bodyPr/>
          <a:lstStyle/>
          <a:p>
            <a:r>
              <a:rPr lang="en-MY" dirty="0"/>
              <a:t>Answer # 5</a:t>
            </a:r>
          </a:p>
        </p:txBody>
      </p:sp>
      <p:sp>
        <p:nvSpPr>
          <p:cNvPr id="4" name="TextBox 3">
            <a:extLst>
              <a:ext uri="{FF2B5EF4-FFF2-40B4-BE49-F238E27FC236}">
                <a16:creationId xmlns:a16="http://schemas.microsoft.com/office/drawing/2014/main" id="{A112BEB1-3A7C-4EAF-A1CF-DFF25D44C962}"/>
              </a:ext>
            </a:extLst>
          </p:cNvPr>
          <p:cNvSpPr txBox="1"/>
          <p:nvPr/>
        </p:nvSpPr>
        <p:spPr>
          <a:xfrm>
            <a:off x="755576" y="1772816"/>
            <a:ext cx="8136904" cy="2554545"/>
          </a:xfrm>
          <a:prstGeom prst="rect">
            <a:avLst/>
          </a:prstGeom>
          <a:noFill/>
        </p:spPr>
        <p:txBody>
          <a:bodyPr wrap="square" rtlCol="0">
            <a:spAutoFit/>
          </a:bodyPr>
          <a:lstStyle/>
          <a:p>
            <a:r>
              <a:rPr lang="en-MY" sz="2000" dirty="0"/>
              <a:t>Option - D. </a:t>
            </a:r>
          </a:p>
          <a:p>
            <a:endParaRPr lang="en-MY" sz="2000" dirty="0"/>
          </a:p>
          <a:p>
            <a:endParaRPr lang="en-MY" sz="2000" dirty="0"/>
          </a:p>
          <a:p>
            <a:endParaRPr lang="en-MY" sz="2000" dirty="0"/>
          </a:p>
          <a:p>
            <a:r>
              <a:rPr lang="en-MY" sz="2000" dirty="0"/>
              <a:t>An effective system for managing employee performance reaches beyond the operational task of performance appraisal. While performance feedback is important, so also are the developmentally focused activities of goal-setting and coaching.</a:t>
            </a:r>
          </a:p>
        </p:txBody>
      </p:sp>
    </p:spTree>
    <p:extLst>
      <p:ext uri="{BB962C8B-B14F-4D97-AF65-F5344CB8AC3E}">
        <p14:creationId xmlns:p14="http://schemas.microsoft.com/office/powerpoint/2010/main" val="4122794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EB-CD91-469B-BF21-46231EB2E2B9}"/>
              </a:ext>
            </a:extLst>
          </p:cNvPr>
          <p:cNvSpPr>
            <a:spLocks noGrp="1"/>
          </p:cNvSpPr>
          <p:nvPr>
            <p:ph type="title"/>
          </p:nvPr>
        </p:nvSpPr>
        <p:spPr/>
        <p:txBody>
          <a:bodyPr/>
          <a:lstStyle/>
          <a:p>
            <a:r>
              <a:rPr lang="en-MY" dirty="0"/>
              <a:t>Question # 6</a:t>
            </a:r>
          </a:p>
        </p:txBody>
      </p:sp>
      <p:sp>
        <p:nvSpPr>
          <p:cNvPr id="4" name="TextBox 3">
            <a:extLst>
              <a:ext uri="{FF2B5EF4-FFF2-40B4-BE49-F238E27FC236}">
                <a16:creationId xmlns:a16="http://schemas.microsoft.com/office/drawing/2014/main" id="{E5036085-AD68-4E53-B8E9-B28AAD5EBF62}"/>
              </a:ext>
            </a:extLst>
          </p:cNvPr>
          <p:cNvSpPr txBox="1"/>
          <p:nvPr/>
        </p:nvSpPr>
        <p:spPr>
          <a:xfrm>
            <a:off x="914400" y="1700808"/>
            <a:ext cx="8003232" cy="4093428"/>
          </a:xfrm>
          <a:prstGeom prst="rect">
            <a:avLst/>
          </a:prstGeom>
          <a:noFill/>
        </p:spPr>
        <p:txBody>
          <a:bodyPr wrap="square" rtlCol="0">
            <a:spAutoFit/>
          </a:bodyPr>
          <a:lstStyle/>
          <a:p>
            <a:r>
              <a:rPr lang="en-MY" sz="2000" dirty="0"/>
              <a:t>Talent management approaches have evolved beyond the single performance appraisal into a more holistic experience that draws from multiple disciplines. Best practices, 360-degree feedback, and leadership self-awareness are all examples of which of the following such disciplines?</a:t>
            </a:r>
          </a:p>
          <a:p>
            <a:endParaRPr lang="en-MY" sz="2000" dirty="0"/>
          </a:p>
          <a:p>
            <a:pPr marL="342900" indent="-342900">
              <a:buAutoNum type="alphaUcPeriod"/>
            </a:pPr>
            <a:r>
              <a:rPr lang="en-MY" sz="2000" dirty="0"/>
              <a:t>HR, business, strategy</a:t>
            </a:r>
          </a:p>
          <a:p>
            <a:pPr marL="342900" indent="-342900">
              <a:buAutoNum type="alphaUcPeriod"/>
            </a:pPr>
            <a:endParaRPr lang="en-MY" sz="2000" dirty="0"/>
          </a:p>
          <a:p>
            <a:r>
              <a:rPr lang="en-MY" sz="2000" dirty="0"/>
              <a:t>B. Industry, academics, associations</a:t>
            </a:r>
          </a:p>
          <a:p>
            <a:endParaRPr lang="en-MY" sz="2000" dirty="0"/>
          </a:p>
          <a:p>
            <a:r>
              <a:rPr lang="en-MY" sz="2000" dirty="0"/>
              <a:t>C. Business, HR, psychology</a:t>
            </a:r>
          </a:p>
          <a:p>
            <a:endParaRPr lang="en-MY" sz="2000" dirty="0"/>
          </a:p>
          <a:p>
            <a:r>
              <a:rPr lang="en-MY" sz="2000" dirty="0"/>
              <a:t>D. Psychology, organizational </a:t>
            </a:r>
            <a:r>
              <a:rPr lang="en-MY" sz="2000" dirty="0" err="1"/>
              <a:t>behavior</a:t>
            </a:r>
            <a:r>
              <a:rPr lang="en-MY" sz="2000" dirty="0"/>
              <a:t>, coaching</a:t>
            </a:r>
          </a:p>
        </p:txBody>
      </p:sp>
    </p:spTree>
    <p:extLst>
      <p:ext uri="{BB962C8B-B14F-4D97-AF65-F5344CB8AC3E}">
        <p14:creationId xmlns:p14="http://schemas.microsoft.com/office/powerpoint/2010/main" val="38591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7408-37F1-4F71-9975-4A870DDA2B18}"/>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A07795BC-52AC-4050-A1D2-ECA99172B89B}"/>
              </a:ext>
            </a:extLst>
          </p:cNvPr>
          <p:cNvSpPr>
            <a:spLocks noGrp="1"/>
          </p:cNvSpPr>
          <p:nvPr>
            <p:ph idx="1"/>
          </p:nvPr>
        </p:nvSpPr>
        <p:spPr/>
        <p:txBody>
          <a:bodyPr/>
          <a:lstStyle/>
          <a:p>
            <a:pPr marL="0" indent="0">
              <a:buNone/>
            </a:pPr>
            <a:r>
              <a:rPr lang="en-MY" sz="2000" dirty="0"/>
              <a:t>Option - C. </a:t>
            </a:r>
          </a:p>
          <a:p>
            <a:pPr marL="0" indent="0">
              <a:buNone/>
            </a:pPr>
            <a:endParaRPr lang="en-MY" sz="2000" dirty="0"/>
          </a:p>
          <a:p>
            <a:pPr marL="0" indent="0">
              <a:buNone/>
            </a:pPr>
            <a:r>
              <a:rPr lang="en-MY" sz="2000" dirty="0"/>
              <a:t>Talent management programs and processes are being designed using applied theories from the domains of business (industry best practices), human resources (360-degree feedback), and psychology (self-awareness tools such as personality profiling and emotional intelligence).</a:t>
            </a:r>
          </a:p>
        </p:txBody>
      </p:sp>
    </p:spTree>
    <p:extLst>
      <p:ext uri="{BB962C8B-B14F-4D97-AF65-F5344CB8AC3E}">
        <p14:creationId xmlns:p14="http://schemas.microsoft.com/office/powerpoint/2010/main" val="4112589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186</TotalTime>
  <Words>585</Words>
  <Application>Microsoft Office PowerPoint</Application>
  <PresentationFormat>On-screen Show (4:3)</PresentationFormat>
  <Paragraphs>77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vt:lpstr>
      <vt:lpstr>Question # 1</vt:lpstr>
      <vt:lpstr>Answer # 1</vt:lpstr>
      <vt:lpstr>Question # 2</vt:lpstr>
      <vt:lpstr>Answer # 2</vt:lpstr>
      <vt:lpstr>Questions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cp:revision>
  <cp:lastPrinted>1601-01-01T00:00:00Z</cp:lastPrinted>
  <dcterms:created xsi:type="dcterms:W3CDTF">2020-07-09T15:12:46Z</dcterms:created>
  <dcterms:modified xsi:type="dcterms:W3CDTF">2021-02-26T17:36:48Z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