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7" r:id="rId3"/>
    <p:sldId id="278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1A72-1DAF-4BA7-BC82-B6343428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D69F8-2C50-420D-A765-D9B93985C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reasons for global expansion is generally the most significant?</a:t>
            </a:r>
          </a:p>
          <a:p>
            <a:pPr marL="0" indent="0">
              <a:buNone/>
            </a:pPr>
            <a:r>
              <a:rPr lang="en-MY" dirty="0"/>
              <a:t>a) Attractive trade agreements</a:t>
            </a:r>
          </a:p>
          <a:p>
            <a:pPr marL="0" indent="0">
              <a:buNone/>
            </a:pPr>
            <a:r>
              <a:rPr lang="en-MY" dirty="0"/>
              <a:t>b) Search for new markets</a:t>
            </a:r>
          </a:p>
          <a:p>
            <a:pPr marL="0" indent="0">
              <a:buNone/>
            </a:pPr>
            <a:r>
              <a:rPr lang="en-MY" dirty="0"/>
              <a:t>c) Shortage of skilled </a:t>
            </a:r>
            <a:r>
              <a:rPr lang="en-MY" dirty="0" err="1"/>
              <a:t>labor</a:t>
            </a:r>
            <a:endParaRPr lang="en-MY" dirty="0"/>
          </a:p>
          <a:p>
            <a:pPr marL="0" indent="0">
              <a:buNone/>
            </a:pPr>
            <a:r>
              <a:rPr lang="en-MY" dirty="0"/>
              <a:t>d) Shortage of raw materials and resources</a:t>
            </a:r>
          </a:p>
        </p:txBody>
      </p:sp>
    </p:spTree>
    <p:extLst>
      <p:ext uri="{BB962C8B-B14F-4D97-AF65-F5344CB8AC3E}">
        <p14:creationId xmlns:p14="http://schemas.microsoft.com/office/powerpoint/2010/main" val="161724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5B9EA-2025-4343-B88F-9A19E438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AACCE-22AE-4D16-A915-9534AC5FA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06449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part of a SWOT analysis reflects the external environment?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Strengths and weaknesses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Opportunities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Weaknesses and opportunities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threats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57346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The PRIMARY purpose of a mission statement is to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help customers understand what the organization does.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establish the metrics by which the organization will be measured.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state the purpose of the organization and the value it provides.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set revenue goals for the organization and key subsidiaries.</a:t>
            </a:r>
          </a:p>
        </p:txBody>
      </p:sp>
    </p:spTree>
    <p:extLst>
      <p:ext uri="{BB962C8B-B14F-4D97-AF65-F5344CB8AC3E}">
        <p14:creationId xmlns:p14="http://schemas.microsoft.com/office/powerpoint/2010/main" val="159555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9682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BEST example of a mission statement for a software firm?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speed up our software development process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deliver reliable software that improves business efficiency and profitability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keep all of our stakeholders involved in the company’s progress and growth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To increase corporate revenues by 20% over the next fiscal year</a:t>
            </a:r>
          </a:p>
        </p:txBody>
      </p:sp>
    </p:spTree>
    <p:extLst>
      <p:ext uri="{BB962C8B-B14F-4D97-AF65-F5344CB8AC3E}">
        <p14:creationId xmlns:p14="http://schemas.microsoft.com/office/powerpoint/2010/main" val="3176344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975430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part of the SWOT analysis identifies the core competencies of a global enterprise?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Opportunities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Weaknesses and opportunities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threats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 Strengths and weaknesses</a:t>
            </a:r>
          </a:p>
        </p:txBody>
      </p:sp>
    </p:spTree>
    <p:extLst>
      <p:ext uri="{BB962C8B-B14F-4D97-AF65-F5344CB8AC3E}">
        <p14:creationId xmlns:p14="http://schemas.microsoft.com/office/powerpoint/2010/main" val="62892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68457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What is the optimal order for the following key elements of strategic planning?</a:t>
            </a:r>
          </a:p>
          <a:p>
            <a:pPr marL="0" indent="0">
              <a:buNone/>
            </a:pPr>
            <a:r>
              <a:rPr lang="en-MY" sz="2400" dirty="0"/>
              <a:t> 1. Strategy formulation. </a:t>
            </a:r>
          </a:p>
          <a:p>
            <a:pPr marL="0" indent="0">
              <a:buNone/>
            </a:pPr>
            <a:r>
              <a:rPr lang="en-MY" sz="2400" dirty="0"/>
              <a:t>2. Evaluation and control. </a:t>
            </a:r>
          </a:p>
          <a:p>
            <a:pPr marL="0" indent="0">
              <a:buNone/>
            </a:pPr>
            <a:r>
              <a:rPr lang="en-MY" sz="2400" dirty="0"/>
              <a:t>3. Environmental scanning. </a:t>
            </a:r>
          </a:p>
          <a:p>
            <a:pPr marL="0" indent="0">
              <a:buNone/>
            </a:pPr>
            <a:r>
              <a:rPr lang="en-MY" sz="2400" dirty="0"/>
              <a:t>4. Strategy implementation.</a:t>
            </a:r>
          </a:p>
          <a:p>
            <a:pPr marL="0" indent="0">
              <a:buNone/>
            </a:pPr>
            <a:endParaRPr lang="en-MY" sz="2400" dirty="0"/>
          </a:p>
          <a:p>
            <a:pPr marL="0" indent="0">
              <a:buNone/>
            </a:pPr>
            <a:r>
              <a:rPr lang="en-MY" sz="2400" dirty="0"/>
              <a:t>a) 2,3,1,4</a:t>
            </a:r>
          </a:p>
          <a:p>
            <a:pPr marL="0" indent="0">
              <a:buNone/>
            </a:pPr>
            <a:r>
              <a:rPr lang="en-MY" sz="2400" dirty="0"/>
              <a:t>b) 1,4.2,3</a:t>
            </a:r>
          </a:p>
          <a:p>
            <a:pPr marL="0" indent="0">
              <a:buNone/>
            </a:pPr>
            <a:r>
              <a:rPr lang="en-MY" sz="2400" dirty="0"/>
              <a:t>c) 1,4,3,2</a:t>
            </a:r>
          </a:p>
          <a:p>
            <a:pPr marL="0" indent="0">
              <a:buNone/>
            </a:pPr>
            <a:r>
              <a:rPr lang="en-MY" sz="2400" dirty="0"/>
              <a:t>d) 3,1,4,2</a:t>
            </a:r>
          </a:p>
        </p:txBody>
      </p:sp>
    </p:spTree>
    <p:extLst>
      <p:ext uri="{BB962C8B-B14F-4D97-AF65-F5344CB8AC3E}">
        <p14:creationId xmlns:p14="http://schemas.microsoft.com/office/powerpoint/2010/main" val="38334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33782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following are the most specific and measurable of the strategic statements?</a:t>
            </a:r>
          </a:p>
          <a:p>
            <a:pPr marL="0" indent="0">
              <a:buNone/>
            </a:pPr>
            <a:r>
              <a:rPr lang="en-MY" dirty="0"/>
              <a:t>a) Value statement</a:t>
            </a:r>
          </a:p>
          <a:p>
            <a:pPr marL="0" indent="0">
              <a:buNone/>
            </a:pPr>
            <a:r>
              <a:rPr lang="en-MY" dirty="0"/>
              <a:t>b) Mission statement</a:t>
            </a:r>
          </a:p>
          <a:p>
            <a:pPr marL="0" indent="0">
              <a:buNone/>
            </a:pPr>
            <a:r>
              <a:rPr lang="en-MY" dirty="0"/>
              <a:t>c) Short-term objectives</a:t>
            </a:r>
          </a:p>
          <a:p>
            <a:pPr marL="0" indent="0">
              <a:buNone/>
            </a:pPr>
            <a:r>
              <a:rPr lang="en-MY" dirty="0"/>
              <a:t>d) Strategic goals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34751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137181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phase of strategy planning process is often where companies make mistake in global business environment?</a:t>
            </a:r>
          </a:p>
          <a:p>
            <a:pPr marL="0" indent="0">
              <a:buNone/>
            </a:pPr>
            <a:r>
              <a:rPr lang="en-MY" dirty="0"/>
              <a:t>a) Strategy development</a:t>
            </a:r>
          </a:p>
          <a:p>
            <a:pPr marL="0" indent="0">
              <a:buNone/>
            </a:pPr>
            <a:r>
              <a:rPr lang="en-MY" dirty="0"/>
              <a:t>b) Strategy revision</a:t>
            </a:r>
          </a:p>
          <a:p>
            <a:pPr marL="0" indent="0">
              <a:buNone/>
            </a:pPr>
            <a:r>
              <a:rPr lang="en-MY" dirty="0"/>
              <a:t>c) Strategy formulation</a:t>
            </a:r>
          </a:p>
          <a:p>
            <a:pPr marL="0" indent="0">
              <a:buNone/>
            </a:pPr>
            <a:r>
              <a:rPr lang="en-MY" dirty="0"/>
              <a:t>d) Strategy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964700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381516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HR can provide the most value in the global strategic planning process by</a:t>
            </a:r>
          </a:p>
          <a:p>
            <a:pPr marL="0" indent="0">
              <a:buNone/>
            </a:pPr>
            <a:r>
              <a:rPr lang="en-MY" dirty="0"/>
              <a:t>a) recruiting other personnel to take part in the process.</a:t>
            </a:r>
          </a:p>
          <a:p>
            <a:pPr marL="0" indent="0">
              <a:buNone/>
            </a:pPr>
            <a:r>
              <a:rPr lang="en-MY" dirty="0"/>
              <a:t>b) serving as the facilitator for the planning session.</a:t>
            </a:r>
          </a:p>
          <a:p>
            <a:pPr marL="0" indent="0">
              <a:buNone/>
            </a:pPr>
            <a:r>
              <a:rPr lang="en-MY" dirty="0"/>
              <a:t>c) identifying the HR implications of the company’s global strategy.</a:t>
            </a:r>
          </a:p>
          <a:p>
            <a:pPr marL="0" indent="0">
              <a:buNone/>
            </a:pPr>
            <a:r>
              <a:rPr lang="en-MY" dirty="0"/>
              <a:t>d) critiquing the finished plan for alignment with corporate goals.</a:t>
            </a:r>
          </a:p>
        </p:txBody>
      </p:sp>
    </p:spTree>
    <p:extLst>
      <p:ext uri="{BB962C8B-B14F-4D97-AF65-F5344CB8AC3E}">
        <p14:creationId xmlns:p14="http://schemas.microsoft.com/office/powerpoint/2010/main" val="301516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83822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an external factor that is considered in an environmental scan?</a:t>
            </a:r>
          </a:p>
          <a:p>
            <a:pPr marL="0" indent="0">
              <a:buNone/>
            </a:pPr>
            <a:r>
              <a:rPr lang="en-MY" dirty="0"/>
              <a:t>a) Company culture</a:t>
            </a:r>
          </a:p>
          <a:p>
            <a:pPr marL="0" indent="0">
              <a:buNone/>
            </a:pPr>
            <a:r>
              <a:rPr lang="en-MY" dirty="0"/>
              <a:t>b) Local legal policies</a:t>
            </a:r>
          </a:p>
          <a:p>
            <a:pPr marL="0" indent="0">
              <a:buNone/>
            </a:pPr>
            <a:r>
              <a:rPr lang="en-MY" dirty="0"/>
              <a:t>c) Organizational structure</a:t>
            </a:r>
          </a:p>
          <a:p>
            <a:pPr marL="0" indent="0">
              <a:buNone/>
            </a:pPr>
            <a:r>
              <a:rPr lang="en-MY" dirty="0"/>
              <a:t>d) Strategy</a:t>
            </a:r>
          </a:p>
        </p:txBody>
      </p:sp>
    </p:spTree>
    <p:extLst>
      <p:ext uri="{BB962C8B-B14F-4D97-AF65-F5344CB8AC3E}">
        <p14:creationId xmlns:p14="http://schemas.microsoft.com/office/powerpoint/2010/main" val="3509070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9E7F-A9DB-4C40-A8FF-D144BAB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05CF8-1E0C-47FB-A766-4FC24D74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518857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4995-2777-45F1-9D68-CEFD2DD7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2C1A6-E8A8-4A7C-9635-8592825D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Budget and resource allocations are made during which stage of the strategic planning process?</a:t>
            </a:r>
          </a:p>
          <a:p>
            <a:pPr marL="0" indent="0">
              <a:buNone/>
            </a:pPr>
            <a:r>
              <a:rPr lang="en-MY" dirty="0"/>
              <a:t>a) Budgeting</a:t>
            </a:r>
          </a:p>
          <a:p>
            <a:pPr marL="0" indent="0">
              <a:buNone/>
            </a:pPr>
            <a:r>
              <a:rPr lang="en-MY" dirty="0"/>
              <a:t>b) Development</a:t>
            </a:r>
          </a:p>
          <a:p>
            <a:pPr marL="0" indent="0">
              <a:buNone/>
            </a:pPr>
            <a:r>
              <a:rPr lang="en-MY" dirty="0"/>
              <a:t>c) Implementation</a:t>
            </a:r>
          </a:p>
          <a:p>
            <a:pPr marL="0" indent="0">
              <a:buNone/>
            </a:pPr>
            <a:r>
              <a:rPr lang="en-MY" dirty="0"/>
              <a:t>d) Formulation</a:t>
            </a:r>
          </a:p>
        </p:txBody>
      </p:sp>
    </p:spTree>
    <p:extLst>
      <p:ext uri="{BB962C8B-B14F-4D97-AF65-F5344CB8AC3E}">
        <p14:creationId xmlns:p14="http://schemas.microsoft.com/office/powerpoint/2010/main" val="364306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612C-8041-4BA8-80E9-DEFAD507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D66F-F6C0-426C-BC1A-15880C39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18353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238</TotalTime>
  <Words>532</Words>
  <Application>Microsoft Office PowerPoint</Application>
  <PresentationFormat>On-screen Show (4:3)</PresentationFormat>
  <Paragraphs>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Office Theme</vt:lpstr>
      <vt:lpstr>Question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7</cp:revision>
  <cp:lastPrinted>1601-01-01T00:00:00Z</cp:lastPrinted>
  <dcterms:created xsi:type="dcterms:W3CDTF">2020-07-09T15:12:46Z</dcterms:created>
  <dcterms:modified xsi:type="dcterms:W3CDTF">2021-01-24T06:28:40Z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