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44169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5429431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929580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2058760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1931038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5290248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5770127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5337109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27119393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5326007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6310842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3877693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50493" y="-171400"/>
            <a:ext cx="7200900" cy="1142385"/>
          </a:xfrm>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468660" y="1124744"/>
            <a:ext cx="8206680" cy="5023395"/>
          </a:xfrm>
        </p:spPr>
        <p:txBody>
          <a:bodyPr>
            <a:normAutofit lnSpcReduction="10000"/>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2B8C833D-F487-47DE-8AF5-07CC17F1BFC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3837151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098008-10DE-4A94-AE3E-9B601B0B56FA}"/>
              </a:ext>
            </a:extLst>
          </p:cNvPr>
          <p:cNvSpPr>
            <a:spLocks noGrp="1"/>
          </p:cNvSpPr>
          <p:nvPr>
            <p:ph type="title"/>
          </p:nvPr>
        </p:nvSpPr>
        <p:spPr>
          <a:xfrm>
            <a:off x="611560" y="-243408"/>
            <a:ext cx="7200900" cy="1142385"/>
          </a:xfrm>
        </p:spPr>
        <p:txBody>
          <a:bodyPr/>
          <a:lstStyle/>
          <a:p>
            <a:r>
              <a:rPr lang="en-MY" dirty="0"/>
              <a:t>Question # 2</a:t>
            </a:r>
          </a:p>
        </p:txBody>
      </p:sp>
      <p:sp>
        <p:nvSpPr>
          <p:cNvPr id="3" name="Content Placeholder 2">
            <a:extLst>
              <a:ext uri="{FF2B5EF4-FFF2-40B4-BE49-F238E27FC236}">
                <a16:creationId xmlns:a16="http://schemas.microsoft.com/office/drawing/2014/main" xmlns="" id="{8B85BAC2-F80C-433C-8CE0-5D831C765C14}"/>
              </a:ext>
            </a:extLst>
          </p:cNvPr>
          <p:cNvSpPr>
            <a:spLocks noGrp="1"/>
          </p:cNvSpPr>
          <p:nvPr>
            <p:ph idx="1"/>
          </p:nvPr>
        </p:nvSpPr>
        <p:spPr>
          <a:xfrm>
            <a:off x="621795" y="898977"/>
            <a:ext cx="8050088" cy="5257800"/>
          </a:xfrm>
        </p:spPr>
        <p:txBody>
          <a:bodyPr>
            <a:normAutofit lnSpcReduction="10000"/>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xmlns="" val="674823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471117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B4B4B-7421-4429-BE72-D7DA17F35DE5}"/>
              </a:ext>
            </a:extLst>
          </p:cNvPr>
          <p:cNvSpPr>
            <a:spLocks noGrp="1"/>
          </p:cNvSpPr>
          <p:nvPr>
            <p:ph type="title"/>
          </p:nvPr>
        </p:nvSpPr>
        <p:spPr>
          <a:xfrm>
            <a:off x="539552" y="-177394"/>
            <a:ext cx="7200900" cy="1142385"/>
          </a:xfrm>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xmlns="" id="{27EA9EF1-D576-4F28-B753-8E3637170479}"/>
              </a:ext>
            </a:extLst>
          </p:cNvPr>
          <p:cNvSpPr>
            <a:spLocks noGrp="1"/>
          </p:cNvSpPr>
          <p:nvPr>
            <p:ph idx="1"/>
          </p:nvPr>
        </p:nvSpPr>
        <p:spPr>
          <a:xfrm>
            <a:off x="539552" y="1036178"/>
            <a:ext cx="8064896" cy="4985110"/>
          </a:xfrm>
        </p:spPr>
        <p:txBody>
          <a:bodyPr>
            <a:normAutofit fontScale="92500" lnSpcReduction="20000"/>
          </a:bodyPr>
          <a:lstStyle/>
          <a:p>
            <a:pPr marL="0" indent="0">
              <a:buNone/>
            </a:pPr>
            <a:r>
              <a:rPr lang="en-MY" sz="20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600" dirty="0"/>
          </a:p>
          <a:p>
            <a:pPr>
              <a:buAutoNum type="alphaUcPeriod"/>
            </a:pPr>
            <a:r>
              <a:rPr lang="en-MY" sz="2000" dirty="0"/>
              <a:t>Discipline the employee for violating the attendance policy.</a:t>
            </a:r>
          </a:p>
          <a:p>
            <a:pPr>
              <a:buAutoNum type="alphaUcPeriod"/>
            </a:pPr>
            <a:endParaRPr lang="en-MY" sz="2000" dirty="0"/>
          </a:p>
          <a:p>
            <a:pPr>
              <a:buAutoNum type="alphaUcPeriod"/>
            </a:pPr>
            <a:r>
              <a:rPr lang="en-MY" sz="2000" dirty="0"/>
              <a:t> Discipline both the employee and the supervisor for violating the attendance policy.</a:t>
            </a:r>
          </a:p>
          <a:p>
            <a:pPr>
              <a:buAutoNum type="alphaUcPeriod"/>
            </a:pPr>
            <a:endParaRPr lang="en-MY" sz="2000" dirty="0"/>
          </a:p>
          <a:p>
            <a:pPr>
              <a:buAutoNum type="alphaUcPeriod"/>
            </a:pPr>
            <a:r>
              <a:rPr lang="en-MY" sz="2000" dirty="0"/>
              <a:t>Coach the supervisor on modelling appropriate workplace behaviours and communicating proper standards.</a:t>
            </a:r>
          </a:p>
          <a:p>
            <a:pPr>
              <a:buAutoNum type="alphaUcPeriod"/>
            </a:pPr>
            <a:endParaRPr lang="en-MY" sz="2000" dirty="0"/>
          </a:p>
          <a:p>
            <a:pPr>
              <a:buAutoNum type="alphaUcPeriod"/>
            </a:pPr>
            <a:r>
              <a:rPr lang="en-MY" sz="2000" dirty="0"/>
              <a:t>Provide the employee and supervisor with the company’s standards of conduct</a:t>
            </a:r>
          </a:p>
        </p:txBody>
      </p:sp>
    </p:spTree>
    <p:extLst>
      <p:ext uri="{BB962C8B-B14F-4D97-AF65-F5344CB8AC3E}">
        <p14:creationId xmlns:p14="http://schemas.microsoft.com/office/powerpoint/2010/main" xmlns="" val="674993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761D1A6-2403-4D15-A31E-967A93364BC3}"/>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20883393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742FB-0302-4641-A0F0-932F252F2BAC}"/>
              </a:ext>
            </a:extLst>
          </p:cNvPr>
          <p:cNvSpPr>
            <a:spLocks noGrp="1"/>
          </p:cNvSpPr>
          <p:nvPr>
            <p:ph type="title"/>
          </p:nvPr>
        </p:nvSpPr>
        <p:spPr>
          <a:xfrm>
            <a:off x="683568" y="-171400"/>
            <a:ext cx="7200900" cy="1142385"/>
          </a:xfrm>
        </p:spPr>
        <p:txBody>
          <a:bodyPr/>
          <a:lstStyle/>
          <a:p>
            <a:r>
              <a:rPr lang="en-MY" dirty="0"/>
              <a:t>Question # 4</a:t>
            </a:r>
          </a:p>
        </p:txBody>
      </p:sp>
      <p:sp>
        <p:nvSpPr>
          <p:cNvPr id="3" name="Content Placeholder 2">
            <a:extLst>
              <a:ext uri="{FF2B5EF4-FFF2-40B4-BE49-F238E27FC236}">
                <a16:creationId xmlns:a16="http://schemas.microsoft.com/office/drawing/2014/main" xmlns="" id="{4DD68462-F949-48DD-BC90-91CF52031BBB}"/>
              </a:ext>
            </a:extLst>
          </p:cNvPr>
          <p:cNvSpPr>
            <a:spLocks noGrp="1"/>
          </p:cNvSpPr>
          <p:nvPr>
            <p:ph idx="1"/>
          </p:nvPr>
        </p:nvSpPr>
        <p:spPr>
          <a:xfrm>
            <a:off x="662329" y="1196752"/>
            <a:ext cx="7772400" cy="4979987"/>
          </a:xfrm>
        </p:spPr>
        <p:txBody>
          <a:bodyPr>
            <a:normAutofit lnSpcReduction="10000"/>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xmlns="" val="1572863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28729-ADD3-40D3-B7E9-670A8D8B62DC}"/>
              </a:ext>
            </a:extLst>
          </p:cNvPr>
          <p:cNvSpPr>
            <a:spLocks noGrp="1"/>
          </p:cNvSpPr>
          <p:nvPr>
            <p:ph type="title"/>
          </p:nvPr>
        </p:nvSpPr>
        <p:spPr>
          <a:xfrm>
            <a:off x="755526" y="0"/>
            <a:ext cx="7200900" cy="1142385"/>
          </a:xfrm>
        </p:spPr>
        <p:txBody>
          <a:bodyPr/>
          <a:lstStyle/>
          <a:p>
            <a:r>
              <a:rPr lang="en-MY" dirty="0"/>
              <a:t>Answer # 4</a:t>
            </a:r>
          </a:p>
        </p:txBody>
      </p:sp>
      <p:sp>
        <p:nvSpPr>
          <p:cNvPr id="3" name="Content Placeholder 2">
            <a:extLst>
              <a:ext uri="{FF2B5EF4-FFF2-40B4-BE49-F238E27FC236}">
                <a16:creationId xmlns:a16="http://schemas.microsoft.com/office/drawing/2014/main" xmlns="" id="{79E62C4C-4B4A-47F1-8D59-7C25609D4689}"/>
              </a:ext>
            </a:extLst>
          </p:cNvPr>
          <p:cNvSpPr>
            <a:spLocks noGrp="1"/>
          </p:cNvSpPr>
          <p:nvPr>
            <p:ph idx="1"/>
          </p:nvPr>
        </p:nvSpPr>
        <p:spPr>
          <a:xfrm>
            <a:off x="611560" y="1600201"/>
            <a:ext cx="3744416" cy="964704"/>
          </a:xfrm>
        </p:spPr>
        <p:txBody>
          <a:bodyPr>
            <a:normAutofit/>
          </a:bodyPr>
          <a:lstStyle/>
          <a:p>
            <a:r>
              <a:rPr lang="en-MY" sz="2400" dirty="0"/>
              <a:t>Option B</a:t>
            </a:r>
          </a:p>
          <a:p>
            <a:pPr marL="0" indent="0">
              <a:buNone/>
            </a:pPr>
            <a:endParaRPr lang="en-MY" sz="2400" dirty="0"/>
          </a:p>
        </p:txBody>
      </p:sp>
    </p:spTree>
    <p:extLst>
      <p:ext uri="{BB962C8B-B14F-4D97-AF65-F5344CB8AC3E}">
        <p14:creationId xmlns:p14="http://schemas.microsoft.com/office/powerpoint/2010/main" xmlns="" val="3186355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796</TotalTime>
  <Words>498</Words>
  <Application>Microsoft Office PowerPoint</Application>
  <PresentationFormat>On-screen Show (4:3)</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Diamond Grid 16x9</vt:lpstr>
      <vt:lpstr>Questions and Answers</vt:lpstr>
      <vt:lpstr>Question # 1</vt:lpstr>
      <vt:lpstr>Answer # 1</vt:lpstr>
      <vt:lpstr>Question # 2</vt:lpstr>
      <vt:lpstr>Answer # 2</vt:lpstr>
      <vt:lpstr>Question # 3</vt:lpstr>
      <vt:lpstr>Answer # 3</vt:lpstr>
      <vt:lpstr>Question # 4</vt:lpstr>
      <vt:lpstr>Answer #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27</cp:revision>
  <cp:lastPrinted>1601-01-01T00:00:00Z</cp:lastPrinted>
  <dcterms:created xsi:type="dcterms:W3CDTF">2020-07-09T15:12:46Z</dcterms:created>
  <dcterms:modified xsi:type="dcterms:W3CDTF">2022-08-20T02:39:23Z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