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5023395"/>
          </a:xfrm>
        </p:spPr>
        <p:txBody>
          <a:bodyPr/>
          <a:lstStyle/>
          <a:p>
            <a:pPr marL="0" indent="0">
              <a:buNone/>
            </a:pPr>
            <a:r>
              <a:rPr lang="en-MY" sz="1700" dirty="0">
                <a:latin typeface="Arial" panose="020B0604020202020204" pitchFamily="34" charset="0"/>
                <a:cs typeface="Arial" panose="020B0604020202020204" pitchFamily="34" charset="0"/>
              </a:rPr>
              <a:t>You have been recently hired as the HR manager within a unit of your organisation that hasn't met its production goals. Your director has made a decision "No training programs will be conducted until the numbers improve". How would you respond:</a:t>
            </a:r>
          </a:p>
          <a:p>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A. Training is an important way for employee to position themselves for promotional opportunities, and the employees in this unit may need a ticket out of this underperforming unit</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B. 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C. You believe strongly that you should at least be given the opportunity to engage in training initiatives unless those efforts prove to be ineffective </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D. Removing training opportunities could damage employee  morale even more.</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008C-9337-42ED-8F79-B6A7DF760D92}"/>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B8C833D-F487-47DE-8AF5-07CC17F1BFCB}"/>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837151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008-10DE-4A94-AE3E-9B601B0B56FA}"/>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B85BAC2-F80C-433C-8CE0-5D831C765C14}"/>
              </a:ext>
            </a:extLst>
          </p:cNvPr>
          <p:cNvSpPr>
            <a:spLocks noGrp="1"/>
          </p:cNvSpPr>
          <p:nvPr>
            <p:ph idx="1"/>
          </p:nvPr>
        </p:nvSpPr>
        <p:spPr>
          <a:xfrm>
            <a:off x="914400" y="1600200"/>
            <a:ext cx="8050088" cy="5257800"/>
          </a:xfrm>
        </p:spPr>
        <p:txBody>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val="674823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821B-181E-4FBC-AE29-7026B2A30E2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D4893EA-2C41-461F-A0DD-FBBF4C1722D0}"/>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71117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4B4B-7421-4429-BE72-D7DA17F35DE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7EA9EF1-D576-4F28-B753-8E3637170479}"/>
              </a:ext>
            </a:extLst>
          </p:cNvPr>
          <p:cNvSpPr>
            <a:spLocks noGrp="1"/>
          </p:cNvSpPr>
          <p:nvPr>
            <p:ph idx="1"/>
          </p:nvPr>
        </p:nvSpPr>
        <p:spPr>
          <a:xfrm>
            <a:off x="914400" y="1600200"/>
            <a:ext cx="7906072" cy="4530725"/>
          </a:xfrm>
        </p:spPr>
        <p:txBody>
          <a:bodyPr/>
          <a:lstStyle/>
          <a:p>
            <a:pPr marL="0" indent="0">
              <a:buNone/>
            </a:pPr>
            <a:r>
              <a:rPr lang="en-MY" sz="18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800" dirty="0"/>
          </a:p>
          <a:p>
            <a:pPr>
              <a:buAutoNum type="alphaUcPeriod"/>
            </a:pPr>
            <a:r>
              <a:rPr lang="en-MY" sz="1800" dirty="0"/>
              <a:t>Discipline the employee for violating the attendance policy.</a:t>
            </a:r>
          </a:p>
          <a:p>
            <a:pPr>
              <a:buAutoNum type="alphaUcPeriod"/>
            </a:pPr>
            <a:endParaRPr lang="en-MY" sz="1800" dirty="0"/>
          </a:p>
          <a:p>
            <a:pPr>
              <a:buAutoNum type="alphaUcPeriod"/>
            </a:pPr>
            <a:r>
              <a:rPr lang="en-MY" sz="1800" dirty="0"/>
              <a:t> Discipline both the employee and the supervisor for violating the attendance policy.</a:t>
            </a:r>
          </a:p>
          <a:p>
            <a:pPr>
              <a:buAutoNum type="alphaUcPeriod"/>
            </a:pPr>
            <a:endParaRPr lang="en-MY" sz="1800" dirty="0"/>
          </a:p>
          <a:p>
            <a:pPr>
              <a:buAutoNum type="alphaUcPeriod"/>
            </a:pPr>
            <a:r>
              <a:rPr lang="en-MY" sz="1800" dirty="0"/>
              <a:t>Coach the supervisor on modelling appropriate workplace behaviours and communicating proper standards.</a:t>
            </a:r>
          </a:p>
          <a:p>
            <a:pPr>
              <a:buAutoNum type="alphaUcPeriod"/>
            </a:pPr>
            <a:endParaRPr lang="en-MY" sz="1800" dirty="0"/>
          </a:p>
          <a:p>
            <a:pPr>
              <a:buAutoNum type="alphaUcPeriod"/>
            </a:pPr>
            <a:r>
              <a:rPr lang="en-MY" sz="1800" dirty="0"/>
              <a:t>Provide the employee and supervisor with the company’s standards of conduct</a:t>
            </a:r>
          </a:p>
        </p:txBody>
      </p:sp>
    </p:spTree>
    <p:extLst>
      <p:ext uri="{BB962C8B-B14F-4D97-AF65-F5344CB8AC3E}">
        <p14:creationId xmlns:p14="http://schemas.microsoft.com/office/powerpoint/2010/main" val="674993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1CBF-178F-472B-914E-8DA803E5918D}"/>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761D1A6-2403-4D15-A31E-967A93364BC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088339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42FB-0302-4641-A0F0-932F252F2BAC}"/>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4DD68462-F949-48DD-BC90-91CF52031BBB}"/>
              </a:ext>
            </a:extLst>
          </p:cNvPr>
          <p:cNvSpPr>
            <a:spLocks noGrp="1"/>
          </p:cNvSpPr>
          <p:nvPr>
            <p:ph idx="1"/>
          </p:nvPr>
        </p:nvSpPr>
        <p:spPr>
          <a:xfrm>
            <a:off x="914400" y="1600200"/>
            <a:ext cx="7772400" cy="4979987"/>
          </a:xfrm>
        </p:spPr>
        <p:txBody>
          <a:bodyPr/>
          <a:lstStyle/>
          <a:p>
            <a:pPr marL="0" indent="0">
              <a:buNone/>
            </a:pPr>
            <a:r>
              <a:rPr lang="en-MY" sz="2000" dirty="0"/>
              <a:t>In which of the following ways does the finance department contribute to the achievement of HR outcomes?</a:t>
            </a:r>
          </a:p>
          <a:p>
            <a:pPr marL="0" indent="0">
              <a:buNone/>
            </a:pPr>
            <a:endParaRPr lang="en-MY" sz="2000" dirty="0"/>
          </a:p>
          <a:p>
            <a:pPr marL="457200" indent="-457200">
              <a:buAutoNum type="alphaUcPeriod"/>
            </a:pPr>
            <a:r>
              <a:rPr lang="en-MY" sz="2000" dirty="0"/>
              <a:t>A financial analyst can provide information related to incentives for customers to buy.</a:t>
            </a:r>
          </a:p>
          <a:p>
            <a:pPr marL="457200" indent="-457200">
              <a:buAutoNum type="alphaUcPeriod"/>
            </a:pPr>
            <a:endParaRPr lang="en-MY" sz="2000" dirty="0"/>
          </a:p>
          <a:p>
            <a:pPr marL="457200" indent="-457200">
              <a:buAutoNum type="alphaUcPeriod"/>
            </a:pPr>
            <a:r>
              <a:rPr lang="en-MY" sz="2000" dirty="0"/>
              <a:t>A financial analyst can provide models to predict the number of employees needed at different production levels.</a:t>
            </a:r>
          </a:p>
          <a:p>
            <a:pPr marL="457200" indent="-457200">
              <a:buAutoNum type="alphaUcPeriod"/>
            </a:pPr>
            <a:endParaRPr lang="en-MY" sz="2000" dirty="0"/>
          </a:p>
          <a:p>
            <a:pPr marL="457200" indent="-457200">
              <a:buAutoNum type="alphaUcPeriod"/>
            </a:pPr>
            <a:r>
              <a:rPr lang="en-MY" sz="2000" dirty="0"/>
              <a:t>A financial analyst can aid in tracking real-time inventory related to sales.</a:t>
            </a:r>
          </a:p>
          <a:p>
            <a:pPr marL="457200" indent="-457200">
              <a:buAutoNum type="alphaUcPeriod"/>
            </a:pPr>
            <a:endParaRPr lang="en-MY" sz="2000" dirty="0"/>
          </a:p>
          <a:p>
            <a:pPr marL="457200" indent="-457200">
              <a:buAutoNum type="alphaUcPeriod"/>
            </a:pPr>
            <a:r>
              <a:rPr lang="en-MY" sz="2000" dirty="0"/>
              <a:t>The finance department can process employee payroll.</a:t>
            </a:r>
          </a:p>
        </p:txBody>
      </p:sp>
    </p:spTree>
    <p:extLst>
      <p:ext uri="{BB962C8B-B14F-4D97-AF65-F5344CB8AC3E}">
        <p14:creationId xmlns:p14="http://schemas.microsoft.com/office/powerpoint/2010/main" val="157286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8729-ADD3-40D3-B7E9-670A8D8B62DC}"/>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79E62C4C-4B4A-47F1-8D59-7C25609D4689}"/>
              </a:ext>
            </a:extLst>
          </p:cNvPr>
          <p:cNvSpPr>
            <a:spLocks noGrp="1"/>
          </p:cNvSpPr>
          <p:nvPr>
            <p:ph idx="1"/>
          </p:nvPr>
        </p:nvSpPr>
        <p:spPr>
          <a:xfrm>
            <a:off x="611560" y="1600201"/>
            <a:ext cx="3744416" cy="964704"/>
          </a:xfrm>
        </p:spPr>
        <p:txBody>
          <a:bodyPr/>
          <a:lstStyle/>
          <a:p>
            <a:r>
              <a:rPr lang="en-MY" dirty="0"/>
              <a:t>Option B</a:t>
            </a:r>
          </a:p>
          <a:p>
            <a:pPr marL="0" indent="0">
              <a:buNone/>
            </a:pPr>
            <a:endParaRPr lang="en-MY" dirty="0"/>
          </a:p>
        </p:txBody>
      </p:sp>
    </p:spTree>
    <p:extLst>
      <p:ext uri="{BB962C8B-B14F-4D97-AF65-F5344CB8AC3E}">
        <p14:creationId xmlns:p14="http://schemas.microsoft.com/office/powerpoint/2010/main" val="318635561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737</TotalTime>
  <Words>498</Words>
  <Application>Microsoft Office PowerPoint</Application>
  <PresentationFormat>On-screen Show (4:3)</PresentationFormat>
  <Paragraphs>50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18</cp:revision>
  <cp:lastPrinted>1601-01-01T00:00:00Z</cp:lastPrinted>
  <dcterms:created xsi:type="dcterms:W3CDTF">2020-07-09T15:12:46Z</dcterms:created>
  <dcterms:modified xsi:type="dcterms:W3CDTF">2021-03-13T09:15:15Z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