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diagrams/quickStyle4.xml" ContentType="application/vnd.openxmlformats-officedocument.drawingml.diagramStyle+xml"/>
  <Override PartName="/ppt/diagrams/drawing2.xml" ContentType="application/vnd.ms-office.drawingml.diagramDrawing+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diagrams/quickStyle2.xml" ContentType="application/vnd.openxmlformats-officedocument.drawingml.diagramStyl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diagrams/layout5.xml" ContentType="application/vnd.openxmlformats-officedocument.drawingml.diagramLayout+xml"/>
  <Override PartName="/docProps/custom.xml" ContentType="application/vnd.openxmlformats-officedocument.custom-properties+xml"/>
  <Override PartName="/ppt/diagrams/layout3.xml" ContentType="application/vnd.openxmlformats-officedocument.drawingml.diagramLayout+xml"/>
  <Override PartName="/ppt/diagrams/data4.xml" ContentType="application/vnd.openxmlformats-officedocument.drawingml.diagramData+xml"/>
  <Override PartName="/ppt/diagrams/layout1.xml" ContentType="application/vnd.openxmlformats-officedocument.drawingml.diagramLayout+xml"/>
  <Override PartName="/ppt/diagrams/data2.xml" ContentType="application/vnd.openxmlformats-officedocument.drawingml.diagramData+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diagrams/colors4.xml" ContentType="application/vnd.openxmlformats-officedocument.drawingml.diagramColors+xml"/>
  <Override PartName="/ppt/diagrams/drawing5.xml" ContentType="application/vnd.ms-office.drawingml.diagramDrawing+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Default Extension="png" ContentType="image/png"/>
  <Override PartName="/ppt/diagrams/colors2.xml" ContentType="application/vnd.openxmlformats-officedocument.drawingml.diagramColors+xml"/>
  <Override PartName="/ppt/diagrams/quickStyle5.xml" ContentType="application/vnd.openxmlformats-officedocument.drawingml.diagramStyle+xml"/>
  <Override PartName="/ppt/diagrams/drawing3.xml" ContentType="application/vnd.ms-office.drawingml.diagramDrawing+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iagrams/quickStyle3.xml" ContentType="application/vnd.openxmlformats-officedocument.drawingml.diagramStyle+xml"/>
  <Override PartName="/ppt/diagrams/drawing1.xml" ContentType="application/vnd.ms-office.drawingml.diagramDrawing+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Override PartName="/ppt/diagrams/quickStyle1.xml" ContentType="application/vnd.openxmlformats-officedocument.drawingml.diagramStyle+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diagrams/layout4.xml" ContentType="application/vnd.openxmlformats-officedocument.drawingml.diagramLayout+xml"/>
  <Override PartName="/ppt/slideLayouts/slideLayout10.xml" ContentType="application/vnd.openxmlformats-officedocument.presentationml.slideLayout+xml"/>
  <Override PartName="/ppt/diagrams/layout2.xml" ContentType="application/vnd.openxmlformats-officedocument.drawingml.diagramLayout+xml"/>
  <Override PartName="/ppt/diagrams/data5.xml" ContentType="application/vnd.openxmlformats-officedocument.drawingml.diagramData+xml"/>
  <Override PartName="/ppt/diagrams/data3.xml" ContentType="application/vnd.openxmlformats-officedocument.drawingml.diagramData+xml"/>
  <Override PartName="/ppt/diagrams/colors5.xml" ContentType="application/vnd.openxmlformats-officedocument.drawingml.diagramColors+xml"/>
  <Override PartName="/ppt/slides/slide8.xml" ContentType="application/vnd.openxmlformats-officedocument.presentationml.slide+xml"/>
  <Override PartName="/ppt/handoutMasters/handoutMaster1.xml" ContentType="application/vnd.openxmlformats-officedocument.presentationml.handoutMaster+xml"/>
  <Override PartName="/ppt/diagrams/data1.xml" ContentType="application/vnd.openxmlformats-officedocument.drawingml.diagramData+xml"/>
  <Override PartName="/ppt/diagrams/colors3.xml" ContentType="application/vnd.openxmlformats-officedocument.drawingml.diagramColors+xml"/>
  <Override PartName="/docProps/core.xml" ContentType="application/vnd.openxmlformats-package.core-properties+xml"/>
  <Override PartName="/ppt/diagrams/drawing4.xml" ContentType="application/vnd.ms-office.drawingml.diagramDrawing+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9" r:id="rId1"/>
  </p:sldMasterIdLst>
  <p:notesMasterIdLst>
    <p:notesMasterId r:id="rId43"/>
  </p:notesMasterIdLst>
  <p:handoutMasterIdLst>
    <p:handoutMasterId r:id="rId44"/>
  </p:handoutMasterIdLst>
  <p:sldIdLst>
    <p:sldId id="256" r:id="rId2"/>
    <p:sldId id="271" r:id="rId3"/>
    <p:sldId id="258" r:id="rId4"/>
    <p:sldId id="266" r:id="rId5"/>
    <p:sldId id="364" r:id="rId6"/>
    <p:sldId id="363" r:id="rId7"/>
    <p:sldId id="283" r:id="rId8"/>
    <p:sldId id="285" r:id="rId9"/>
    <p:sldId id="282" r:id="rId10"/>
    <p:sldId id="359" r:id="rId11"/>
    <p:sldId id="481" r:id="rId12"/>
    <p:sldId id="259" r:id="rId13"/>
    <p:sldId id="480" r:id="rId14"/>
    <p:sldId id="260" r:id="rId15"/>
    <p:sldId id="478" r:id="rId16"/>
    <p:sldId id="479" r:id="rId17"/>
    <p:sldId id="366" r:id="rId18"/>
    <p:sldId id="287" r:id="rId19"/>
    <p:sldId id="288" r:id="rId20"/>
    <p:sldId id="289" r:id="rId21"/>
    <p:sldId id="470" r:id="rId22"/>
    <p:sldId id="471" r:id="rId23"/>
    <p:sldId id="472" r:id="rId24"/>
    <p:sldId id="474" r:id="rId25"/>
    <p:sldId id="475" r:id="rId26"/>
    <p:sldId id="476" r:id="rId27"/>
    <p:sldId id="477" r:id="rId28"/>
    <p:sldId id="360" r:id="rId29"/>
    <p:sldId id="291" r:id="rId30"/>
    <p:sldId id="292" r:id="rId31"/>
    <p:sldId id="293" r:id="rId32"/>
    <p:sldId id="294" r:id="rId33"/>
    <p:sldId id="295" r:id="rId34"/>
    <p:sldId id="351" r:id="rId35"/>
    <p:sldId id="297" r:id="rId36"/>
    <p:sldId id="361" r:id="rId37"/>
    <p:sldId id="263" r:id="rId38"/>
    <p:sldId id="362" r:id="rId39"/>
    <p:sldId id="262" r:id="rId40"/>
    <p:sldId id="482" r:id="rId41"/>
    <p:sldId id="280" r:id="rId4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extLst>
    <p:ext uri="{E76CE94A-603C-4142-B9EB-6D1370010A27}">
      <p14:discardImageEditData xmlns:p14="http://schemas.microsoft.com/office/powerpoint/2010/main" xmlns="" val="0"/>
    </p:ext>
    <p:ext uri="{D31A062A-798A-4329-ABDD-BBA856620510}">
      <p14:defaultImageDpi xmlns:p14="http://schemas.microsoft.com/office/powerpoint/2010/main" xmlns="" val="32767"/>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40" autoAdjust="0"/>
    <p:restoredTop sz="94660" autoAdjust="0"/>
  </p:normalViewPr>
  <p:slideViewPr>
    <p:cSldViewPr>
      <p:cViewPr varScale="1">
        <p:scale>
          <a:sx n="69" d="100"/>
          <a:sy n="69" d="100"/>
        </p:scale>
        <p:origin x="-1410" y="-102"/>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notesMaster" Target="notesMasters/notesMaster1.xml"/><Relationship Id="rId48"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41629ECB-7362-4EF6-BE7B-1CD27DA561DB}">
      <dgm:prSet phldrT="[Text]"/>
      <dgm:spPr>
        <a:solidFill>
          <a:schemeClr val="tx2">
            <a:lumMod val="50000"/>
            <a:lumOff val="50000"/>
          </a:schemeClr>
        </a:solidFill>
      </dgm:spPr>
      <dgm:t>
        <a:bodyPr/>
        <a:lstStyle/>
        <a:p>
          <a:r>
            <a:rPr lang="en-MY" dirty="0"/>
            <a:t>HRCI Certification</a:t>
          </a:r>
        </a:p>
      </dgm:t>
    </dgm:pt>
    <dgm:pt modelId="{B05FDED8-8369-4F60-8B1E-2C35A7401188}" type="parTrans" cxnId="{13F4B61B-524C-4AEC-96B8-694ECF95ABB0}">
      <dgm:prSet/>
      <dgm:spPr/>
      <dgm:t>
        <a:bodyPr/>
        <a:lstStyle/>
        <a:p>
          <a:endParaRPr lang="en-MY"/>
        </a:p>
      </dgm:t>
    </dgm:pt>
    <dgm:pt modelId="{D832E476-D9D6-44FB-B107-655B1C697F3E}" type="sibTrans" cxnId="{13F4B61B-524C-4AEC-96B8-694ECF95ABB0}">
      <dgm:prSet/>
      <dgm:spPr/>
      <dgm:t>
        <a:bodyPr/>
        <a:lstStyle/>
        <a:p>
          <a:endParaRPr lang="en-MY"/>
        </a:p>
      </dgm:t>
    </dgm:pt>
    <dgm:pt modelId="{D1B85754-A5AE-419A-ACAA-008EC2F76A0B}">
      <dgm:prSet phldrT="[Text]"/>
      <dgm:spPr>
        <a:solidFill>
          <a:srgbClr val="FFFFFF"/>
        </a:solidFill>
        <a:ln>
          <a:solidFill>
            <a:srgbClr val="FFFFFF"/>
          </a:solidFill>
        </a:ln>
      </dgm:spPr>
      <dgm:t>
        <a:bodyPr/>
        <a:lstStyle/>
        <a:p>
          <a:r>
            <a:rPr lang="en-MY" dirty="0" err="1">
              <a:solidFill>
                <a:schemeClr val="tx1"/>
              </a:solidFill>
            </a:rPr>
            <a:t>SPHRi</a:t>
          </a:r>
          <a:r>
            <a:rPr lang="en-MY" dirty="0">
              <a:solidFill>
                <a:schemeClr val="tx1"/>
              </a:solidFill>
            </a:rPr>
            <a:t> Exam</a:t>
          </a:r>
        </a:p>
      </dgm:t>
    </dgm:pt>
    <dgm:pt modelId="{F7E836D6-AE40-4221-B424-9DC55BE51CDF}" type="parTrans" cxnId="{4C9E130C-5A7E-45D0-A61C-E7487A436ABD}">
      <dgm:prSet/>
      <dgm:spPr/>
      <dgm:t>
        <a:bodyPr/>
        <a:lstStyle/>
        <a:p>
          <a:endParaRPr lang="en-MY"/>
        </a:p>
      </dgm:t>
    </dgm:pt>
    <dgm:pt modelId="{4BD66402-677F-4591-9B72-7A620C72613B}" type="sibTrans" cxnId="{4C9E130C-5A7E-45D0-A61C-E7487A436ABD}">
      <dgm:prSet/>
      <dgm:spPr/>
      <dgm:t>
        <a:bodyPr/>
        <a:lstStyle/>
        <a:p>
          <a:endParaRPr lang="en-MY"/>
        </a:p>
      </dgm:t>
    </dgm:pt>
    <dgm:pt modelId="{10A0C590-A532-44A1-89C8-932F5D7DA730}">
      <dgm:prSet phldrT="[Text]"/>
      <dgm:spPr>
        <a:solidFill>
          <a:srgbClr val="FFFFFF"/>
        </a:solidFill>
        <a:ln>
          <a:noFill/>
        </a:ln>
      </dgm:spPr>
      <dgm:t>
        <a:bodyPr/>
        <a:lstStyle/>
        <a:p>
          <a:r>
            <a:rPr lang="en-MY" dirty="0">
              <a:solidFill>
                <a:schemeClr val="tx1"/>
              </a:solidFill>
            </a:rPr>
            <a:t>Structure of Exam</a:t>
          </a:r>
        </a:p>
      </dgm:t>
    </dgm:pt>
    <dgm:pt modelId="{29DFFF41-1BFA-4263-B854-146B73507DF2}" type="parTrans" cxnId="{78A355C0-E53E-4353-B169-6FBBC605359A}">
      <dgm:prSet/>
      <dgm:spPr/>
      <dgm:t>
        <a:bodyPr/>
        <a:lstStyle/>
        <a:p>
          <a:endParaRPr lang="en-MY"/>
        </a:p>
      </dgm:t>
    </dgm:pt>
    <dgm:pt modelId="{A9EA73E1-EF34-4B14-B6BA-8A4F60B3DC71}" type="sibTrans" cxnId="{78A355C0-E53E-4353-B169-6FBBC605359A}">
      <dgm:prSet/>
      <dgm:spPr/>
      <dgm:t>
        <a:bodyPr/>
        <a:lstStyle/>
        <a:p>
          <a:endParaRPr lang="en-MY"/>
        </a:p>
      </dgm:t>
    </dgm:pt>
    <dgm:pt modelId="{0E8A125C-57D8-4962-B2BC-515A47D78819}">
      <dgm:prSet phldrT="[Text]"/>
      <dgm:spPr>
        <a:solidFill>
          <a:srgbClr val="FFFFFF"/>
        </a:solidFill>
      </dgm:spPr>
      <dgm:t>
        <a:bodyPr/>
        <a:lstStyle/>
        <a:p>
          <a:r>
            <a:rPr lang="en-MY" dirty="0">
              <a:solidFill>
                <a:schemeClr val="tx1"/>
              </a:solidFill>
            </a:rPr>
            <a:t>Uptop Student Portal</a:t>
          </a:r>
        </a:p>
      </dgm:t>
    </dgm:pt>
    <dgm:pt modelId="{F1D17582-3ABC-4E04-8B80-C32273D4E574}" type="parTrans" cxnId="{A58DD296-B00C-47E5-A916-21219EC6ECA5}">
      <dgm:prSet/>
      <dgm:spPr/>
      <dgm:t>
        <a:bodyPr/>
        <a:lstStyle/>
        <a:p>
          <a:endParaRPr lang="en-MY"/>
        </a:p>
      </dgm:t>
    </dgm:pt>
    <dgm:pt modelId="{1132010B-811F-4CE9-9D90-3244B52437CB}" type="sibTrans" cxnId="{A58DD296-B00C-47E5-A916-21219EC6ECA5}">
      <dgm:prSet/>
      <dgm:spPr/>
      <dgm:t>
        <a:bodyPr/>
        <a:lstStyle/>
        <a:p>
          <a:endParaRPr lang="en-MY"/>
        </a:p>
      </dgm:t>
    </dgm:pt>
    <dgm:pt modelId="{3FCF3E8C-8648-4448-8B74-12232AD51B63}">
      <dgm:prSet phldrT="[Text]"/>
      <dgm:spPr>
        <a:solidFill>
          <a:srgbClr val="FFFFFF"/>
        </a:solidFill>
      </dgm:spPr>
      <dgm:t>
        <a:bodyPr/>
        <a:lstStyle/>
        <a:p>
          <a:r>
            <a:rPr lang="en-MY" dirty="0">
              <a:solidFill>
                <a:schemeClr val="tx1"/>
              </a:solidFill>
            </a:rPr>
            <a:t>Class Information</a:t>
          </a:r>
        </a:p>
      </dgm:t>
    </dgm:pt>
    <dgm:pt modelId="{D8F4EC6C-0403-41E4-A0ED-FA719FF8B739}" type="parTrans" cxnId="{36787195-15A5-463C-AD9F-A7C21B663BFD}">
      <dgm:prSet/>
      <dgm:spPr/>
      <dgm:t>
        <a:bodyPr/>
        <a:lstStyle/>
        <a:p>
          <a:endParaRPr lang="en-MY"/>
        </a:p>
      </dgm:t>
    </dgm:pt>
    <dgm:pt modelId="{9EEE1925-7BAA-43FD-A9D7-A3E1201A8C09}" type="sibTrans" cxnId="{36787195-15A5-463C-AD9F-A7C21B663BFD}">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45A2E20D-D823-4656-A7E9-55ABD6A71195}" type="pres">
      <dgm:prSet presAssocID="{41629ECB-7362-4EF6-BE7B-1CD27DA561DB}" presName="parentText" presStyleLbl="node1" presStyleIdx="0" presStyleCnt="5">
        <dgm:presLayoutVars>
          <dgm:chMax val="0"/>
          <dgm:bulletEnabled val="1"/>
        </dgm:presLayoutVars>
      </dgm:prSet>
      <dgm:spPr/>
      <dgm:t>
        <a:bodyPr/>
        <a:lstStyle/>
        <a:p>
          <a:endParaRPr lang="en-US"/>
        </a:p>
      </dgm:t>
    </dgm:pt>
    <dgm:pt modelId="{C4B1BC72-3044-45E2-AB60-A99A1AD42E42}" type="pres">
      <dgm:prSet presAssocID="{D832E476-D9D6-44FB-B107-655B1C697F3E}" presName="spacer" presStyleCnt="0"/>
      <dgm:spPr/>
    </dgm:pt>
    <dgm:pt modelId="{A4CC9735-B172-48E4-BD42-49857572E9A5}" type="pres">
      <dgm:prSet presAssocID="{D1B85754-A5AE-419A-ACAA-008EC2F76A0B}" presName="parentText" presStyleLbl="node1" presStyleIdx="1" presStyleCnt="5">
        <dgm:presLayoutVars>
          <dgm:chMax val="0"/>
          <dgm:bulletEnabled val="1"/>
        </dgm:presLayoutVars>
      </dgm:prSet>
      <dgm:spPr/>
      <dgm:t>
        <a:bodyPr/>
        <a:lstStyle/>
        <a:p>
          <a:endParaRPr lang="en-US"/>
        </a:p>
      </dgm:t>
    </dgm:pt>
    <dgm:pt modelId="{7A92695F-1C43-489F-94F2-40B087E12AAE}" type="pres">
      <dgm:prSet presAssocID="{4BD66402-677F-4591-9B72-7A620C72613B}" presName="spacer" presStyleCnt="0"/>
      <dgm:spPr/>
    </dgm:pt>
    <dgm:pt modelId="{DF1768A1-F5E4-4152-9DE2-8FFC4D413F5A}" type="pres">
      <dgm:prSet presAssocID="{10A0C590-A532-44A1-89C8-932F5D7DA730}" presName="parentText" presStyleLbl="node1" presStyleIdx="2" presStyleCnt="5">
        <dgm:presLayoutVars>
          <dgm:chMax val="0"/>
          <dgm:bulletEnabled val="1"/>
        </dgm:presLayoutVars>
      </dgm:prSet>
      <dgm:spPr/>
      <dgm:t>
        <a:bodyPr/>
        <a:lstStyle/>
        <a:p>
          <a:endParaRPr lang="en-US"/>
        </a:p>
      </dgm:t>
    </dgm:pt>
    <dgm:pt modelId="{4E6B4AFF-7F28-479F-BB0E-2E6F3FE26F05}" type="pres">
      <dgm:prSet presAssocID="{A9EA73E1-EF34-4B14-B6BA-8A4F60B3DC71}" presName="spacer" presStyleCnt="0"/>
      <dgm:spPr/>
    </dgm:pt>
    <dgm:pt modelId="{F674B1EB-7C16-427C-9D7D-944E5157F0F6}" type="pres">
      <dgm:prSet presAssocID="{0E8A125C-57D8-4962-B2BC-515A47D78819}" presName="parentText" presStyleLbl="node1" presStyleIdx="3" presStyleCnt="5">
        <dgm:presLayoutVars>
          <dgm:chMax val="0"/>
          <dgm:bulletEnabled val="1"/>
        </dgm:presLayoutVars>
      </dgm:prSet>
      <dgm:spPr/>
      <dgm:t>
        <a:bodyPr/>
        <a:lstStyle/>
        <a:p>
          <a:endParaRPr lang="en-US"/>
        </a:p>
      </dgm:t>
    </dgm:pt>
    <dgm:pt modelId="{CB38305F-212E-4110-87B1-53DDB06693E0}" type="pres">
      <dgm:prSet presAssocID="{1132010B-811F-4CE9-9D90-3244B52437CB}" presName="spacer" presStyleCnt="0"/>
      <dgm:spPr/>
    </dgm:pt>
    <dgm:pt modelId="{B81C3AB5-CD8D-4061-A03B-635F3C7E2742}" type="pres">
      <dgm:prSet presAssocID="{3FCF3E8C-8648-4448-8B74-12232AD51B63}" presName="parentText" presStyleLbl="node1" presStyleIdx="4" presStyleCnt="5" custLinFactNeighborX="-191" custLinFactNeighborY="5502">
        <dgm:presLayoutVars>
          <dgm:chMax val="0"/>
          <dgm:bulletEnabled val="1"/>
        </dgm:presLayoutVars>
      </dgm:prSet>
      <dgm:spPr/>
      <dgm:t>
        <a:bodyPr/>
        <a:lstStyle/>
        <a:p>
          <a:endParaRPr lang="en-US"/>
        </a:p>
      </dgm:t>
    </dgm:pt>
  </dgm:ptLst>
  <dgm:cxnLst>
    <dgm:cxn modelId="{4C9E130C-5A7E-45D0-A61C-E7487A436ABD}" srcId="{703D4D02-5513-427D-B6E9-B2E187EE0C3A}" destId="{D1B85754-A5AE-419A-ACAA-008EC2F76A0B}" srcOrd="1" destOrd="0" parTransId="{F7E836D6-AE40-4221-B424-9DC55BE51CDF}" sibTransId="{4BD66402-677F-4591-9B72-7A620C72613B}"/>
    <dgm:cxn modelId="{78A355C0-E53E-4353-B169-6FBBC605359A}" srcId="{703D4D02-5513-427D-B6E9-B2E187EE0C3A}" destId="{10A0C590-A532-44A1-89C8-932F5D7DA730}" srcOrd="2" destOrd="0" parTransId="{29DFFF41-1BFA-4263-B854-146B73507DF2}" sibTransId="{A9EA73E1-EF34-4B14-B6BA-8A4F60B3DC71}"/>
    <dgm:cxn modelId="{F0A7BDDC-2782-47AD-B5F2-C577B23577F2}" type="presOf" srcId="{41629ECB-7362-4EF6-BE7B-1CD27DA561DB}" destId="{45A2E20D-D823-4656-A7E9-55ABD6A71195}" srcOrd="0" destOrd="0" presId="urn:microsoft.com/office/officeart/2005/8/layout/vList2"/>
    <dgm:cxn modelId="{62C4BCE8-59B7-401B-B7AE-9F1821E22A6C}" type="presOf" srcId="{D1B85754-A5AE-419A-ACAA-008EC2F76A0B}" destId="{A4CC9735-B172-48E4-BD42-49857572E9A5}" srcOrd="0" destOrd="0" presId="urn:microsoft.com/office/officeart/2005/8/layout/vList2"/>
    <dgm:cxn modelId="{C5266FCC-EFC5-4966-BF17-72CC0FC5B6E9}" type="presOf" srcId="{10A0C590-A532-44A1-89C8-932F5D7DA730}" destId="{DF1768A1-F5E4-4152-9DE2-8FFC4D413F5A}" srcOrd="0" destOrd="0" presId="urn:microsoft.com/office/officeart/2005/8/layout/vList2"/>
    <dgm:cxn modelId="{EBBE8D5B-DB0D-453F-80BA-DE322A65CCE3}" type="presOf" srcId="{3FCF3E8C-8648-4448-8B74-12232AD51B63}" destId="{B81C3AB5-CD8D-4061-A03B-635F3C7E2742}" srcOrd="0" destOrd="0" presId="urn:microsoft.com/office/officeart/2005/8/layout/vList2"/>
    <dgm:cxn modelId="{36787195-15A5-463C-AD9F-A7C21B663BFD}" srcId="{703D4D02-5513-427D-B6E9-B2E187EE0C3A}" destId="{3FCF3E8C-8648-4448-8B74-12232AD51B63}" srcOrd="4" destOrd="0" parTransId="{D8F4EC6C-0403-41E4-A0ED-FA719FF8B739}" sibTransId="{9EEE1925-7BAA-43FD-A9D7-A3E1201A8C09}"/>
    <dgm:cxn modelId="{13F4B61B-524C-4AEC-96B8-694ECF95ABB0}" srcId="{703D4D02-5513-427D-B6E9-B2E187EE0C3A}" destId="{41629ECB-7362-4EF6-BE7B-1CD27DA561DB}" srcOrd="0" destOrd="0" parTransId="{B05FDED8-8369-4F60-8B1E-2C35A7401188}" sibTransId="{D832E476-D9D6-44FB-B107-655B1C697F3E}"/>
    <dgm:cxn modelId="{A58DD296-B00C-47E5-A916-21219EC6ECA5}" srcId="{703D4D02-5513-427D-B6E9-B2E187EE0C3A}" destId="{0E8A125C-57D8-4962-B2BC-515A47D78819}" srcOrd="3" destOrd="0" parTransId="{F1D17582-3ABC-4E04-8B80-C32273D4E574}" sibTransId="{1132010B-811F-4CE9-9D90-3244B52437CB}"/>
    <dgm:cxn modelId="{87A92DBF-812C-47C9-8DD6-6138E484BBFF}" type="presOf" srcId="{703D4D02-5513-427D-B6E9-B2E187EE0C3A}" destId="{CC8763B3-4621-4666-B669-3C5BA2A30DBE}" srcOrd="0" destOrd="0" presId="urn:microsoft.com/office/officeart/2005/8/layout/vList2"/>
    <dgm:cxn modelId="{E0335A4A-FDED-40D5-8221-51DA03ADB97D}" type="presOf" srcId="{0E8A125C-57D8-4962-B2BC-515A47D78819}" destId="{F674B1EB-7C16-427C-9D7D-944E5157F0F6}" srcOrd="0" destOrd="0" presId="urn:microsoft.com/office/officeart/2005/8/layout/vList2"/>
    <dgm:cxn modelId="{2F9E3F14-C646-48BB-BC83-6D50A0A57930}" type="presParOf" srcId="{CC8763B3-4621-4666-B669-3C5BA2A30DBE}" destId="{45A2E20D-D823-4656-A7E9-55ABD6A71195}" srcOrd="0" destOrd="0" presId="urn:microsoft.com/office/officeart/2005/8/layout/vList2"/>
    <dgm:cxn modelId="{BB90B1CA-D0EB-46B9-807E-4B7721A71727}" type="presParOf" srcId="{CC8763B3-4621-4666-B669-3C5BA2A30DBE}" destId="{C4B1BC72-3044-45E2-AB60-A99A1AD42E42}" srcOrd="1" destOrd="0" presId="urn:microsoft.com/office/officeart/2005/8/layout/vList2"/>
    <dgm:cxn modelId="{817D1BA9-B834-41F6-AC36-12031F244D05}" type="presParOf" srcId="{CC8763B3-4621-4666-B669-3C5BA2A30DBE}" destId="{A4CC9735-B172-48E4-BD42-49857572E9A5}" srcOrd="2" destOrd="0" presId="urn:microsoft.com/office/officeart/2005/8/layout/vList2"/>
    <dgm:cxn modelId="{A46DBB36-6B64-4129-98E4-3BC7E985978B}" type="presParOf" srcId="{CC8763B3-4621-4666-B669-3C5BA2A30DBE}" destId="{7A92695F-1C43-489F-94F2-40B087E12AAE}" srcOrd="3" destOrd="0" presId="urn:microsoft.com/office/officeart/2005/8/layout/vList2"/>
    <dgm:cxn modelId="{6DCBBC5F-447C-4209-9D81-012F211C5711}" type="presParOf" srcId="{CC8763B3-4621-4666-B669-3C5BA2A30DBE}" destId="{DF1768A1-F5E4-4152-9DE2-8FFC4D413F5A}" srcOrd="4" destOrd="0" presId="urn:microsoft.com/office/officeart/2005/8/layout/vList2"/>
    <dgm:cxn modelId="{6B9DB196-C45C-4001-9F83-44EDA583C3CB}" type="presParOf" srcId="{CC8763B3-4621-4666-B669-3C5BA2A30DBE}" destId="{4E6B4AFF-7F28-479F-BB0E-2E6F3FE26F05}" srcOrd="5" destOrd="0" presId="urn:microsoft.com/office/officeart/2005/8/layout/vList2"/>
    <dgm:cxn modelId="{DEEE08AF-286C-464B-9E6F-73D1BDB9F98C}" type="presParOf" srcId="{CC8763B3-4621-4666-B669-3C5BA2A30DBE}" destId="{F674B1EB-7C16-427C-9D7D-944E5157F0F6}" srcOrd="6" destOrd="0" presId="urn:microsoft.com/office/officeart/2005/8/layout/vList2"/>
    <dgm:cxn modelId="{05DE21C5-4F53-434A-9D04-2E0422FE9C33}" type="presParOf" srcId="{CC8763B3-4621-4666-B669-3C5BA2A30DBE}" destId="{CB38305F-212E-4110-87B1-53DDB06693E0}" srcOrd="7" destOrd="0" presId="urn:microsoft.com/office/officeart/2005/8/layout/vList2"/>
    <dgm:cxn modelId="{01005DD6-06DE-4D1B-B858-086964D0CB92}" type="presParOf" srcId="{CC8763B3-4621-4666-B669-3C5BA2A30DBE}" destId="{B81C3AB5-CD8D-4061-A03B-635F3C7E2742}" srcOrd="8" destOrd="0" presId="urn:microsoft.com/office/officeart/2005/8/layout/vList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41629ECB-7362-4EF6-BE7B-1CD27DA561DB}">
      <dgm:prSet phldrT="[Text]" custT="1"/>
      <dgm:spPr>
        <a:solidFill>
          <a:srgbClr val="FFFFFF"/>
        </a:solidFill>
        <a:ln w="12700" cap="flat" cmpd="sng" algn="ctr">
          <a:no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HRCI Certification</a:t>
          </a:r>
        </a:p>
      </dgm:t>
    </dgm:pt>
    <dgm:pt modelId="{B05FDED8-8369-4F60-8B1E-2C35A7401188}" type="parTrans" cxnId="{13F4B61B-524C-4AEC-96B8-694ECF95ABB0}">
      <dgm:prSet/>
      <dgm:spPr/>
      <dgm:t>
        <a:bodyPr/>
        <a:lstStyle/>
        <a:p>
          <a:endParaRPr lang="en-MY"/>
        </a:p>
      </dgm:t>
    </dgm:pt>
    <dgm:pt modelId="{D832E476-D9D6-44FB-B107-655B1C697F3E}" type="sibTrans" cxnId="{13F4B61B-524C-4AEC-96B8-694ECF95ABB0}">
      <dgm:prSet/>
      <dgm:spPr/>
      <dgm:t>
        <a:bodyPr/>
        <a:lstStyle/>
        <a:p>
          <a:endParaRPr lang="en-MY"/>
        </a:p>
      </dgm:t>
    </dgm:pt>
    <dgm:pt modelId="{D1B85754-A5AE-419A-ACAA-008EC2F76A0B}">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err="1">
              <a:solidFill>
                <a:schemeClr val="bg1"/>
              </a:solidFill>
            </a:rPr>
            <a:t>SPHRi</a:t>
          </a:r>
          <a:r>
            <a:rPr lang="en-MY" sz="3500" kern="1200" dirty="0">
              <a:solidFill>
                <a:schemeClr val="bg1"/>
              </a:solidFill>
            </a:rPr>
            <a:t> Exam</a:t>
          </a:r>
          <a:endParaRPr lang="en-MY" sz="3500" kern="1200" dirty="0">
            <a:solidFill>
              <a:schemeClr val="bg1"/>
            </a:solidFill>
            <a:latin typeface="Arial"/>
            <a:ea typeface="+mn-ea"/>
            <a:cs typeface="+mn-cs"/>
          </a:endParaRPr>
        </a:p>
      </dgm:t>
    </dgm:pt>
    <dgm:pt modelId="{F7E836D6-AE40-4221-B424-9DC55BE51CDF}" type="parTrans" cxnId="{4C9E130C-5A7E-45D0-A61C-E7487A436ABD}">
      <dgm:prSet/>
      <dgm:spPr/>
      <dgm:t>
        <a:bodyPr/>
        <a:lstStyle/>
        <a:p>
          <a:endParaRPr lang="en-MY"/>
        </a:p>
      </dgm:t>
    </dgm:pt>
    <dgm:pt modelId="{4BD66402-677F-4591-9B72-7A620C72613B}" type="sibTrans" cxnId="{4C9E130C-5A7E-45D0-A61C-E7487A436ABD}">
      <dgm:prSet/>
      <dgm:spPr/>
      <dgm:t>
        <a:bodyPr/>
        <a:lstStyle/>
        <a:p>
          <a:endParaRPr lang="en-MY"/>
        </a:p>
      </dgm:t>
    </dgm:pt>
    <dgm:pt modelId="{10A0C590-A532-44A1-89C8-932F5D7DA730}">
      <dgm:prSet phldrT="[Text]" custT="1"/>
      <dgm:spPr>
        <a:solidFill>
          <a:srgbClr val="FFFFFF"/>
        </a:solidFill>
        <a:ln>
          <a:noFill/>
        </a:ln>
      </dgm:spPr>
      <dgm:t>
        <a:bodyPr/>
        <a:lstStyle/>
        <a:p>
          <a:r>
            <a:rPr lang="en-MY" sz="3600" dirty="0">
              <a:solidFill>
                <a:schemeClr val="tx1"/>
              </a:solidFill>
            </a:rPr>
            <a:t>Structure of Exam</a:t>
          </a:r>
        </a:p>
      </dgm:t>
    </dgm:pt>
    <dgm:pt modelId="{29DFFF41-1BFA-4263-B854-146B73507DF2}" type="parTrans" cxnId="{78A355C0-E53E-4353-B169-6FBBC605359A}">
      <dgm:prSet/>
      <dgm:spPr/>
      <dgm:t>
        <a:bodyPr/>
        <a:lstStyle/>
        <a:p>
          <a:endParaRPr lang="en-MY"/>
        </a:p>
      </dgm:t>
    </dgm:pt>
    <dgm:pt modelId="{A9EA73E1-EF34-4B14-B6BA-8A4F60B3DC71}" type="sibTrans" cxnId="{78A355C0-E53E-4353-B169-6FBBC605359A}">
      <dgm:prSet/>
      <dgm:spPr/>
      <dgm:t>
        <a:bodyPr/>
        <a:lstStyle/>
        <a:p>
          <a:endParaRPr lang="en-MY"/>
        </a:p>
      </dgm:t>
    </dgm:pt>
    <dgm:pt modelId="{0E8A125C-57D8-4962-B2BC-515A47D78819}">
      <dgm:prSet phldrT="[Text]" custT="1"/>
      <dgm:spPr>
        <a:solidFill>
          <a:srgbClr val="FFFFFF"/>
        </a:solidFill>
      </dgm:spPr>
      <dgm:t>
        <a:bodyPr/>
        <a:lstStyle/>
        <a:p>
          <a:r>
            <a:rPr lang="en-MY" sz="3600" dirty="0">
              <a:solidFill>
                <a:schemeClr val="tx1"/>
              </a:solidFill>
            </a:rPr>
            <a:t>Uptop Student Portal</a:t>
          </a:r>
        </a:p>
      </dgm:t>
    </dgm:pt>
    <dgm:pt modelId="{F1D17582-3ABC-4E04-8B80-C32273D4E574}" type="parTrans" cxnId="{A58DD296-B00C-47E5-A916-21219EC6ECA5}">
      <dgm:prSet/>
      <dgm:spPr/>
      <dgm:t>
        <a:bodyPr/>
        <a:lstStyle/>
        <a:p>
          <a:endParaRPr lang="en-MY"/>
        </a:p>
      </dgm:t>
    </dgm:pt>
    <dgm:pt modelId="{1132010B-811F-4CE9-9D90-3244B52437CB}" type="sibTrans" cxnId="{A58DD296-B00C-47E5-A916-21219EC6ECA5}">
      <dgm:prSet/>
      <dgm:spPr/>
      <dgm:t>
        <a:bodyPr/>
        <a:lstStyle/>
        <a:p>
          <a:endParaRPr lang="en-MY"/>
        </a:p>
      </dgm:t>
    </dgm:pt>
    <dgm:pt modelId="{3FCF3E8C-8648-4448-8B74-12232AD51B63}">
      <dgm:prSet phldrT="[Text]" custT="1"/>
      <dgm:spPr>
        <a:solidFill>
          <a:srgbClr val="FFFFFF"/>
        </a:solidFill>
      </dgm:spPr>
      <dgm:t>
        <a:bodyPr/>
        <a:lstStyle/>
        <a:p>
          <a:r>
            <a:rPr lang="en-MY" sz="3600" dirty="0">
              <a:solidFill>
                <a:schemeClr val="tx1"/>
              </a:solidFill>
            </a:rPr>
            <a:t>Class Information</a:t>
          </a:r>
        </a:p>
      </dgm:t>
    </dgm:pt>
    <dgm:pt modelId="{D8F4EC6C-0403-41E4-A0ED-FA719FF8B739}" type="parTrans" cxnId="{36787195-15A5-463C-AD9F-A7C21B663BFD}">
      <dgm:prSet/>
      <dgm:spPr/>
      <dgm:t>
        <a:bodyPr/>
        <a:lstStyle/>
        <a:p>
          <a:endParaRPr lang="en-MY"/>
        </a:p>
      </dgm:t>
    </dgm:pt>
    <dgm:pt modelId="{9EEE1925-7BAA-43FD-A9D7-A3E1201A8C09}" type="sibTrans" cxnId="{36787195-15A5-463C-AD9F-A7C21B663BFD}">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45A2E20D-D823-4656-A7E9-55ABD6A71195}" type="pres">
      <dgm:prSet presAssocID="{41629ECB-7362-4EF6-BE7B-1CD27DA561DB}" presName="parentText" presStyleLbl="node1" presStyleIdx="0" presStyleCnt="5" custLinFactNeighborX="-191" custLinFactNeighborY="12240">
        <dgm:presLayoutVars>
          <dgm:chMax val="0"/>
          <dgm:bulletEnabled val="1"/>
        </dgm:presLayoutVars>
      </dgm:prSet>
      <dgm:spPr>
        <a:xfrm>
          <a:off x="0" y="28600"/>
          <a:ext cx="7772400" cy="818999"/>
        </a:xfrm>
        <a:prstGeom prst="roundRect">
          <a:avLst/>
        </a:prstGeom>
      </dgm:spPr>
      <dgm:t>
        <a:bodyPr/>
        <a:lstStyle/>
        <a:p>
          <a:endParaRPr lang="en-US"/>
        </a:p>
      </dgm:t>
    </dgm:pt>
    <dgm:pt modelId="{C4B1BC72-3044-45E2-AB60-A99A1AD42E42}" type="pres">
      <dgm:prSet presAssocID="{D832E476-D9D6-44FB-B107-655B1C697F3E}" presName="spacer" presStyleCnt="0"/>
      <dgm:spPr/>
    </dgm:pt>
    <dgm:pt modelId="{A4CC9735-B172-48E4-BD42-49857572E9A5}" type="pres">
      <dgm:prSet presAssocID="{D1B85754-A5AE-419A-ACAA-008EC2F76A0B}" presName="parentText" presStyleLbl="node1" presStyleIdx="1" presStyleCnt="5" custLinFactNeighborX="-191" custLinFactNeighborY="73154">
        <dgm:presLayoutVars>
          <dgm:chMax val="0"/>
          <dgm:bulletEnabled val="1"/>
        </dgm:presLayoutVars>
      </dgm:prSet>
      <dgm:spPr>
        <a:xfrm>
          <a:off x="0" y="936062"/>
          <a:ext cx="7772400" cy="818999"/>
        </a:xfrm>
        <a:prstGeom prst="roundRect">
          <a:avLst/>
        </a:prstGeom>
      </dgm:spPr>
      <dgm:t>
        <a:bodyPr/>
        <a:lstStyle/>
        <a:p>
          <a:endParaRPr lang="en-US"/>
        </a:p>
      </dgm:t>
    </dgm:pt>
    <dgm:pt modelId="{7A92695F-1C43-489F-94F2-40B087E12AAE}" type="pres">
      <dgm:prSet presAssocID="{4BD66402-677F-4591-9B72-7A620C72613B}" presName="spacer" presStyleCnt="0"/>
      <dgm:spPr/>
    </dgm:pt>
    <dgm:pt modelId="{DF1768A1-F5E4-4152-9DE2-8FFC4D413F5A}" type="pres">
      <dgm:prSet presAssocID="{10A0C590-A532-44A1-89C8-932F5D7DA730}" presName="parentText" presStyleLbl="node1" presStyleIdx="2" presStyleCnt="5" custLinFactY="-9179" custLinFactNeighborY="-100000">
        <dgm:presLayoutVars>
          <dgm:chMax val="0"/>
          <dgm:bulletEnabled val="1"/>
        </dgm:presLayoutVars>
      </dgm:prSet>
      <dgm:spPr/>
      <dgm:t>
        <a:bodyPr/>
        <a:lstStyle/>
        <a:p>
          <a:endParaRPr lang="en-US"/>
        </a:p>
      </dgm:t>
    </dgm:pt>
    <dgm:pt modelId="{4E6B4AFF-7F28-479F-BB0E-2E6F3FE26F05}" type="pres">
      <dgm:prSet presAssocID="{A9EA73E1-EF34-4B14-B6BA-8A4F60B3DC71}" presName="spacer" presStyleCnt="0"/>
      <dgm:spPr/>
    </dgm:pt>
    <dgm:pt modelId="{F674B1EB-7C16-427C-9D7D-944E5157F0F6}" type="pres">
      <dgm:prSet presAssocID="{0E8A125C-57D8-4962-B2BC-515A47D78819}" presName="parentText" presStyleLbl="node1" presStyleIdx="3" presStyleCnt="5">
        <dgm:presLayoutVars>
          <dgm:chMax val="0"/>
          <dgm:bulletEnabled val="1"/>
        </dgm:presLayoutVars>
      </dgm:prSet>
      <dgm:spPr/>
      <dgm:t>
        <a:bodyPr/>
        <a:lstStyle/>
        <a:p>
          <a:endParaRPr lang="en-US"/>
        </a:p>
      </dgm:t>
    </dgm:pt>
    <dgm:pt modelId="{CB38305F-212E-4110-87B1-53DDB06693E0}" type="pres">
      <dgm:prSet presAssocID="{1132010B-811F-4CE9-9D90-3244B52437CB}" presName="spacer" presStyleCnt="0"/>
      <dgm:spPr/>
    </dgm:pt>
    <dgm:pt modelId="{B81C3AB5-CD8D-4061-A03B-635F3C7E2742}" type="pres">
      <dgm:prSet presAssocID="{3FCF3E8C-8648-4448-8B74-12232AD51B63}" presName="parentText" presStyleLbl="node1" presStyleIdx="4" presStyleCnt="5">
        <dgm:presLayoutVars>
          <dgm:chMax val="0"/>
          <dgm:bulletEnabled val="1"/>
        </dgm:presLayoutVars>
      </dgm:prSet>
      <dgm:spPr/>
      <dgm:t>
        <a:bodyPr/>
        <a:lstStyle/>
        <a:p>
          <a:endParaRPr lang="en-US"/>
        </a:p>
      </dgm:t>
    </dgm:pt>
  </dgm:ptLst>
  <dgm:cxnLst>
    <dgm:cxn modelId="{4C9E130C-5A7E-45D0-A61C-E7487A436ABD}" srcId="{703D4D02-5513-427D-B6E9-B2E187EE0C3A}" destId="{D1B85754-A5AE-419A-ACAA-008EC2F76A0B}" srcOrd="1" destOrd="0" parTransId="{F7E836D6-AE40-4221-B424-9DC55BE51CDF}" sibTransId="{4BD66402-677F-4591-9B72-7A620C72613B}"/>
    <dgm:cxn modelId="{78A355C0-E53E-4353-B169-6FBBC605359A}" srcId="{703D4D02-5513-427D-B6E9-B2E187EE0C3A}" destId="{10A0C590-A532-44A1-89C8-932F5D7DA730}" srcOrd="2" destOrd="0" parTransId="{29DFFF41-1BFA-4263-B854-146B73507DF2}" sibTransId="{A9EA73E1-EF34-4B14-B6BA-8A4F60B3DC71}"/>
    <dgm:cxn modelId="{F0A7BDDC-2782-47AD-B5F2-C577B23577F2}" type="presOf" srcId="{41629ECB-7362-4EF6-BE7B-1CD27DA561DB}" destId="{45A2E20D-D823-4656-A7E9-55ABD6A71195}" srcOrd="0" destOrd="0" presId="urn:microsoft.com/office/officeart/2005/8/layout/vList2"/>
    <dgm:cxn modelId="{62C4BCE8-59B7-401B-B7AE-9F1821E22A6C}" type="presOf" srcId="{D1B85754-A5AE-419A-ACAA-008EC2F76A0B}" destId="{A4CC9735-B172-48E4-BD42-49857572E9A5}" srcOrd="0" destOrd="0" presId="urn:microsoft.com/office/officeart/2005/8/layout/vList2"/>
    <dgm:cxn modelId="{C5266FCC-EFC5-4966-BF17-72CC0FC5B6E9}" type="presOf" srcId="{10A0C590-A532-44A1-89C8-932F5D7DA730}" destId="{DF1768A1-F5E4-4152-9DE2-8FFC4D413F5A}" srcOrd="0" destOrd="0" presId="urn:microsoft.com/office/officeart/2005/8/layout/vList2"/>
    <dgm:cxn modelId="{EBBE8D5B-DB0D-453F-80BA-DE322A65CCE3}" type="presOf" srcId="{3FCF3E8C-8648-4448-8B74-12232AD51B63}" destId="{B81C3AB5-CD8D-4061-A03B-635F3C7E2742}" srcOrd="0" destOrd="0" presId="urn:microsoft.com/office/officeart/2005/8/layout/vList2"/>
    <dgm:cxn modelId="{36787195-15A5-463C-AD9F-A7C21B663BFD}" srcId="{703D4D02-5513-427D-B6E9-B2E187EE0C3A}" destId="{3FCF3E8C-8648-4448-8B74-12232AD51B63}" srcOrd="4" destOrd="0" parTransId="{D8F4EC6C-0403-41E4-A0ED-FA719FF8B739}" sibTransId="{9EEE1925-7BAA-43FD-A9D7-A3E1201A8C09}"/>
    <dgm:cxn modelId="{13F4B61B-524C-4AEC-96B8-694ECF95ABB0}" srcId="{703D4D02-5513-427D-B6E9-B2E187EE0C3A}" destId="{41629ECB-7362-4EF6-BE7B-1CD27DA561DB}" srcOrd="0" destOrd="0" parTransId="{B05FDED8-8369-4F60-8B1E-2C35A7401188}" sibTransId="{D832E476-D9D6-44FB-B107-655B1C697F3E}"/>
    <dgm:cxn modelId="{A58DD296-B00C-47E5-A916-21219EC6ECA5}" srcId="{703D4D02-5513-427D-B6E9-B2E187EE0C3A}" destId="{0E8A125C-57D8-4962-B2BC-515A47D78819}" srcOrd="3" destOrd="0" parTransId="{F1D17582-3ABC-4E04-8B80-C32273D4E574}" sibTransId="{1132010B-811F-4CE9-9D90-3244B52437CB}"/>
    <dgm:cxn modelId="{87A92DBF-812C-47C9-8DD6-6138E484BBFF}" type="presOf" srcId="{703D4D02-5513-427D-B6E9-B2E187EE0C3A}" destId="{CC8763B3-4621-4666-B669-3C5BA2A30DBE}" srcOrd="0" destOrd="0" presId="urn:microsoft.com/office/officeart/2005/8/layout/vList2"/>
    <dgm:cxn modelId="{E0335A4A-FDED-40D5-8221-51DA03ADB97D}" type="presOf" srcId="{0E8A125C-57D8-4962-B2BC-515A47D78819}" destId="{F674B1EB-7C16-427C-9D7D-944E5157F0F6}" srcOrd="0" destOrd="0" presId="urn:microsoft.com/office/officeart/2005/8/layout/vList2"/>
    <dgm:cxn modelId="{2F9E3F14-C646-48BB-BC83-6D50A0A57930}" type="presParOf" srcId="{CC8763B3-4621-4666-B669-3C5BA2A30DBE}" destId="{45A2E20D-D823-4656-A7E9-55ABD6A71195}" srcOrd="0" destOrd="0" presId="urn:microsoft.com/office/officeart/2005/8/layout/vList2"/>
    <dgm:cxn modelId="{BB90B1CA-D0EB-46B9-807E-4B7721A71727}" type="presParOf" srcId="{CC8763B3-4621-4666-B669-3C5BA2A30DBE}" destId="{C4B1BC72-3044-45E2-AB60-A99A1AD42E42}" srcOrd="1" destOrd="0" presId="urn:microsoft.com/office/officeart/2005/8/layout/vList2"/>
    <dgm:cxn modelId="{817D1BA9-B834-41F6-AC36-12031F244D05}" type="presParOf" srcId="{CC8763B3-4621-4666-B669-3C5BA2A30DBE}" destId="{A4CC9735-B172-48E4-BD42-49857572E9A5}" srcOrd="2" destOrd="0" presId="urn:microsoft.com/office/officeart/2005/8/layout/vList2"/>
    <dgm:cxn modelId="{A46DBB36-6B64-4129-98E4-3BC7E985978B}" type="presParOf" srcId="{CC8763B3-4621-4666-B669-3C5BA2A30DBE}" destId="{7A92695F-1C43-489F-94F2-40B087E12AAE}" srcOrd="3" destOrd="0" presId="urn:microsoft.com/office/officeart/2005/8/layout/vList2"/>
    <dgm:cxn modelId="{6DCBBC5F-447C-4209-9D81-012F211C5711}" type="presParOf" srcId="{CC8763B3-4621-4666-B669-3C5BA2A30DBE}" destId="{DF1768A1-F5E4-4152-9DE2-8FFC4D413F5A}" srcOrd="4" destOrd="0" presId="urn:microsoft.com/office/officeart/2005/8/layout/vList2"/>
    <dgm:cxn modelId="{6B9DB196-C45C-4001-9F83-44EDA583C3CB}" type="presParOf" srcId="{CC8763B3-4621-4666-B669-3C5BA2A30DBE}" destId="{4E6B4AFF-7F28-479F-BB0E-2E6F3FE26F05}" srcOrd="5" destOrd="0" presId="urn:microsoft.com/office/officeart/2005/8/layout/vList2"/>
    <dgm:cxn modelId="{DEEE08AF-286C-464B-9E6F-73D1BDB9F98C}" type="presParOf" srcId="{CC8763B3-4621-4666-B669-3C5BA2A30DBE}" destId="{F674B1EB-7C16-427C-9D7D-944E5157F0F6}" srcOrd="6" destOrd="0" presId="urn:microsoft.com/office/officeart/2005/8/layout/vList2"/>
    <dgm:cxn modelId="{05DE21C5-4F53-434A-9D04-2E0422FE9C33}" type="presParOf" srcId="{CC8763B3-4621-4666-B669-3C5BA2A30DBE}" destId="{CB38305F-212E-4110-87B1-53DDB06693E0}" srcOrd="7" destOrd="0" presId="urn:microsoft.com/office/officeart/2005/8/layout/vList2"/>
    <dgm:cxn modelId="{01005DD6-06DE-4D1B-B858-086964D0CB92}" type="presParOf" srcId="{CC8763B3-4621-4666-B669-3C5BA2A30DBE}" destId="{B81C3AB5-CD8D-4061-A03B-635F3C7E2742}" srcOrd="8" destOrd="0" presId="urn:microsoft.com/office/officeart/2005/8/layout/vList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41629ECB-7362-4EF6-BE7B-1CD27DA561DB}">
      <dgm:prSet phldrT="[Text]" custT="1"/>
      <dgm:spPr>
        <a:solidFill>
          <a:srgbClr val="FFFFFF"/>
        </a:solidFill>
        <a:ln w="12700" cap="flat" cmpd="sng" algn="ctr">
          <a:no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HRCI Certification</a:t>
          </a:r>
        </a:p>
      </dgm:t>
    </dgm:pt>
    <dgm:pt modelId="{B05FDED8-8369-4F60-8B1E-2C35A7401188}" type="parTrans" cxnId="{13F4B61B-524C-4AEC-96B8-694ECF95ABB0}">
      <dgm:prSet/>
      <dgm:spPr/>
      <dgm:t>
        <a:bodyPr/>
        <a:lstStyle/>
        <a:p>
          <a:endParaRPr lang="en-MY"/>
        </a:p>
      </dgm:t>
    </dgm:pt>
    <dgm:pt modelId="{D832E476-D9D6-44FB-B107-655B1C697F3E}" type="sibTrans" cxnId="{13F4B61B-524C-4AEC-96B8-694ECF95ABB0}">
      <dgm:prSet/>
      <dgm:spPr/>
      <dgm:t>
        <a:bodyPr/>
        <a:lstStyle/>
        <a:p>
          <a:endParaRPr lang="en-MY"/>
        </a:p>
      </dgm:t>
    </dgm:pt>
    <dgm:pt modelId="{D1B85754-A5AE-419A-ACAA-008EC2F76A0B}">
      <dgm:prSet phldrT="[Text]" custT="1"/>
      <dgm:spPr>
        <a:solidFill>
          <a:srgbClr val="FFFFFF"/>
        </a:solidFill>
        <a:ln w="12700" cap="flat" cmpd="sng" algn="ctr">
          <a:no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err="1">
              <a:solidFill>
                <a:schemeClr val="tx1"/>
              </a:solidFill>
              <a:latin typeface="Arial" pitchFamily="34" charset="0"/>
              <a:cs typeface="Arial" pitchFamily="34" charset="0"/>
            </a:rPr>
            <a:t>SPHRi</a:t>
          </a:r>
          <a:r>
            <a:rPr lang="en-MY" sz="3500" kern="1200" dirty="0">
              <a:solidFill>
                <a:schemeClr val="tx1"/>
              </a:solidFill>
              <a:latin typeface="Arial" pitchFamily="34" charset="0"/>
              <a:cs typeface="Arial" pitchFamily="34" charset="0"/>
            </a:rPr>
            <a:t> Exam</a:t>
          </a:r>
          <a:endParaRPr lang="en-MY" sz="3500" kern="1200" dirty="0">
            <a:solidFill>
              <a:srgbClr val="000000"/>
            </a:solidFill>
            <a:latin typeface="Arial" pitchFamily="34" charset="0"/>
            <a:ea typeface="+mn-ea"/>
            <a:cs typeface="Arial" pitchFamily="34" charset="0"/>
          </a:endParaRPr>
        </a:p>
      </dgm:t>
    </dgm:pt>
    <dgm:pt modelId="{F7E836D6-AE40-4221-B424-9DC55BE51CDF}" type="parTrans" cxnId="{4C9E130C-5A7E-45D0-A61C-E7487A436ABD}">
      <dgm:prSet/>
      <dgm:spPr/>
      <dgm:t>
        <a:bodyPr/>
        <a:lstStyle/>
        <a:p>
          <a:endParaRPr lang="en-MY"/>
        </a:p>
      </dgm:t>
    </dgm:pt>
    <dgm:pt modelId="{4BD66402-677F-4591-9B72-7A620C72613B}" type="sibTrans" cxnId="{4C9E130C-5A7E-45D0-A61C-E7487A436ABD}">
      <dgm:prSet/>
      <dgm:spPr/>
      <dgm:t>
        <a:bodyPr/>
        <a:lstStyle/>
        <a:p>
          <a:endParaRPr lang="en-MY"/>
        </a:p>
      </dgm:t>
    </dgm:pt>
    <dgm:pt modelId="{10A0C590-A532-44A1-89C8-932F5D7DA730}">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FFFFE1"/>
              </a:solidFill>
              <a:latin typeface="Arial"/>
              <a:ea typeface="+mn-ea"/>
              <a:cs typeface="+mn-cs"/>
            </a:rPr>
            <a:t>Structure of Exam</a:t>
          </a:r>
        </a:p>
      </dgm:t>
    </dgm:pt>
    <dgm:pt modelId="{29DFFF41-1BFA-4263-B854-146B73507DF2}" type="parTrans" cxnId="{78A355C0-E53E-4353-B169-6FBBC605359A}">
      <dgm:prSet/>
      <dgm:spPr/>
      <dgm:t>
        <a:bodyPr/>
        <a:lstStyle/>
        <a:p>
          <a:endParaRPr lang="en-MY"/>
        </a:p>
      </dgm:t>
    </dgm:pt>
    <dgm:pt modelId="{A9EA73E1-EF34-4B14-B6BA-8A4F60B3DC71}" type="sibTrans" cxnId="{78A355C0-E53E-4353-B169-6FBBC605359A}">
      <dgm:prSet/>
      <dgm:spPr/>
      <dgm:t>
        <a:bodyPr/>
        <a:lstStyle/>
        <a:p>
          <a:endParaRPr lang="en-MY"/>
        </a:p>
      </dgm:t>
    </dgm:pt>
    <dgm:pt modelId="{0E8A125C-57D8-4962-B2BC-515A47D78819}">
      <dgm:prSet phldrT="[Text]" custT="1"/>
      <dgm:spPr>
        <a:solidFill>
          <a:srgbClr val="FFFFFF"/>
        </a:solidFill>
      </dgm:spPr>
      <dgm:t>
        <a:bodyPr/>
        <a:lstStyle/>
        <a:p>
          <a:r>
            <a:rPr lang="en-MY" sz="3600" dirty="0">
              <a:solidFill>
                <a:schemeClr val="tx1"/>
              </a:solidFill>
            </a:rPr>
            <a:t>Uptop Student Portal</a:t>
          </a:r>
        </a:p>
      </dgm:t>
    </dgm:pt>
    <dgm:pt modelId="{F1D17582-3ABC-4E04-8B80-C32273D4E574}" type="parTrans" cxnId="{A58DD296-B00C-47E5-A916-21219EC6ECA5}">
      <dgm:prSet/>
      <dgm:spPr/>
      <dgm:t>
        <a:bodyPr/>
        <a:lstStyle/>
        <a:p>
          <a:endParaRPr lang="en-MY"/>
        </a:p>
      </dgm:t>
    </dgm:pt>
    <dgm:pt modelId="{1132010B-811F-4CE9-9D90-3244B52437CB}" type="sibTrans" cxnId="{A58DD296-B00C-47E5-A916-21219EC6ECA5}">
      <dgm:prSet/>
      <dgm:spPr/>
      <dgm:t>
        <a:bodyPr/>
        <a:lstStyle/>
        <a:p>
          <a:endParaRPr lang="en-MY"/>
        </a:p>
      </dgm:t>
    </dgm:pt>
    <dgm:pt modelId="{3FCF3E8C-8648-4448-8B74-12232AD51B63}">
      <dgm:prSet phldrT="[Text]" custT="1"/>
      <dgm:spPr>
        <a:solidFill>
          <a:srgbClr val="FFFFFF"/>
        </a:solidFill>
      </dgm:spPr>
      <dgm:t>
        <a:bodyPr/>
        <a:lstStyle/>
        <a:p>
          <a:r>
            <a:rPr lang="en-MY" sz="3600" dirty="0">
              <a:solidFill>
                <a:schemeClr val="tx1"/>
              </a:solidFill>
            </a:rPr>
            <a:t>Class Information</a:t>
          </a:r>
        </a:p>
      </dgm:t>
    </dgm:pt>
    <dgm:pt modelId="{D8F4EC6C-0403-41E4-A0ED-FA719FF8B739}" type="parTrans" cxnId="{36787195-15A5-463C-AD9F-A7C21B663BFD}">
      <dgm:prSet/>
      <dgm:spPr/>
      <dgm:t>
        <a:bodyPr/>
        <a:lstStyle/>
        <a:p>
          <a:endParaRPr lang="en-MY"/>
        </a:p>
      </dgm:t>
    </dgm:pt>
    <dgm:pt modelId="{9EEE1925-7BAA-43FD-A9D7-A3E1201A8C09}" type="sibTrans" cxnId="{36787195-15A5-463C-AD9F-A7C21B663BFD}">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45A2E20D-D823-4656-A7E9-55ABD6A71195}" type="pres">
      <dgm:prSet presAssocID="{41629ECB-7362-4EF6-BE7B-1CD27DA561DB}" presName="parentText" presStyleLbl="node1" presStyleIdx="0" presStyleCnt="5" custLinFactNeighborX="-191" custLinFactNeighborY="12240">
        <dgm:presLayoutVars>
          <dgm:chMax val="0"/>
          <dgm:bulletEnabled val="1"/>
        </dgm:presLayoutVars>
      </dgm:prSet>
      <dgm:spPr>
        <a:xfrm>
          <a:off x="0" y="28600"/>
          <a:ext cx="7772400" cy="818999"/>
        </a:xfrm>
        <a:prstGeom prst="roundRect">
          <a:avLst/>
        </a:prstGeom>
      </dgm:spPr>
      <dgm:t>
        <a:bodyPr/>
        <a:lstStyle/>
        <a:p>
          <a:endParaRPr lang="en-US"/>
        </a:p>
      </dgm:t>
    </dgm:pt>
    <dgm:pt modelId="{C4B1BC72-3044-45E2-AB60-A99A1AD42E42}" type="pres">
      <dgm:prSet presAssocID="{D832E476-D9D6-44FB-B107-655B1C697F3E}" presName="spacer" presStyleCnt="0"/>
      <dgm:spPr/>
    </dgm:pt>
    <dgm:pt modelId="{A4CC9735-B172-48E4-BD42-49857572E9A5}" type="pres">
      <dgm:prSet presAssocID="{D1B85754-A5AE-419A-ACAA-008EC2F76A0B}" presName="parentText" presStyleLbl="node1" presStyleIdx="1" presStyleCnt="5">
        <dgm:presLayoutVars>
          <dgm:chMax val="0"/>
          <dgm:bulletEnabled val="1"/>
        </dgm:presLayoutVars>
      </dgm:prSet>
      <dgm:spPr>
        <a:xfrm>
          <a:off x="0" y="936062"/>
          <a:ext cx="7772400" cy="818999"/>
        </a:xfrm>
        <a:prstGeom prst="roundRect">
          <a:avLst/>
        </a:prstGeom>
      </dgm:spPr>
      <dgm:t>
        <a:bodyPr/>
        <a:lstStyle/>
        <a:p>
          <a:endParaRPr lang="en-US"/>
        </a:p>
      </dgm:t>
    </dgm:pt>
    <dgm:pt modelId="{7A92695F-1C43-489F-94F2-40B087E12AAE}" type="pres">
      <dgm:prSet presAssocID="{4BD66402-677F-4591-9B72-7A620C72613B}" presName="spacer" presStyleCnt="0"/>
      <dgm:spPr/>
    </dgm:pt>
    <dgm:pt modelId="{DF1768A1-F5E4-4152-9DE2-8FFC4D413F5A}" type="pres">
      <dgm:prSet presAssocID="{10A0C590-A532-44A1-89C8-932F5D7DA730}" presName="parentText" presStyleLbl="node1" presStyleIdx="2" presStyleCnt="5" custLinFactNeighborX="-191" custLinFactNeighborY="-20399">
        <dgm:presLayoutVars>
          <dgm:chMax val="0"/>
          <dgm:bulletEnabled val="1"/>
        </dgm:presLayoutVars>
      </dgm:prSet>
      <dgm:spPr>
        <a:xfrm>
          <a:off x="0" y="1835300"/>
          <a:ext cx="7772400" cy="818999"/>
        </a:xfrm>
        <a:prstGeom prst="roundRect">
          <a:avLst/>
        </a:prstGeom>
      </dgm:spPr>
      <dgm:t>
        <a:bodyPr/>
        <a:lstStyle/>
        <a:p>
          <a:endParaRPr lang="en-US"/>
        </a:p>
      </dgm:t>
    </dgm:pt>
    <dgm:pt modelId="{4E6B4AFF-7F28-479F-BB0E-2E6F3FE26F05}" type="pres">
      <dgm:prSet presAssocID="{A9EA73E1-EF34-4B14-B6BA-8A4F60B3DC71}" presName="spacer" presStyleCnt="0"/>
      <dgm:spPr/>
    </dgm:pt>
    <dgm:pt modelId="{F674B1EB-7C16-427C-9D7D-944E5157F0F6}" type="pres">
      <dgm:prSet presAssocID="{0E8A125C-57D8-4962-B2BC-515A47D78819}" presName="parentText" presStyleLbl="node1" presStyleIdx="3" presStyleCnt="5">
        <dgm:presLayoutVars>
          <dgm:chMax val="0"/>
          <dgm:bulletEnabled val="1"/>
        </dgm:presLayoutVars>
      </dgm:prSet>
      <dgm:spPr/>
      <dgm:t>
        <a:bodyPr/>
        <a:lstStyle/>
        <a:p>
          <a:endParaRPr lang="en-US"/>
        </a:p>
      </dgm:t>
    </dgm:pt>
    <dgm:pt modelId="{CB38305F-212E-4110-87B1-53DDB06693E0}" type="pres">
      <dgm:prSet presAssocID="{1132010B-811F-4CE9-9D90-3244B52437CB}" presName="spacer" presStyleCnt="0"/>
      <dgm:spPr/>
    </dgm:pt>
    <dgm:pt modelId="{B81C3AB5-CD8D-4061-A03B-635F3C7E2742}" type="pres">
      <dgm:prSet presAssocID="{3FCF3E8C-8648-4448-8B74-12232AD51B63}" presName="parentText" presStyleLbl="node1" presStyleIdx="4" presStyleCnt="5" custLinFactY="-1573" custLinFactNeighborY="-100000">
        <dgm:presLayoutVars>
          <dgm:chMax val="0"/>
          <dgm:bulletEnabled val="1"/>
        </dgm:presLayoutVars>
      </dgm:prSet>
      <dgm:spPr/>
      <dgm:t>
        <a:bodyPr/>
        <a:lstStyle/>
        <a:p>
          <a:endParaRPr lang="en-US"/>
        </a:p>
      </dgm:t>
    </dgm:pt>
  </dgm:ptLst>
  <dgm:cxnLst>
    <dgm:cxn modelId="{4C9E130C-5A7E-45D0-A61C-E7487A436ABD}" srcId="{703D4D02-5513-427D-B6E9-B2E187EE0C3A}" destId="{D1B85754-A5AE-419A-ACAA-008EC2F76A0B}" srcOrd="1" destOrd="0" parTransId="{F7E836D6-AE40-4221-B424-9DC55BE51CDF}" sibTransId="{4BD66402-677F-4591-9B72-7A620C72613B}"/>
    <dgm:cxn modelId="{78A355C0-E53E-4353-B169-6FBBC605359A}" srcId="{703D4D02-5513-427D-B6E9-B2E187EE0C3A}" destId="{10A0C590-A532-44A1-89C8-932F5D7DA730}" srcOrd="2" destOrd="0" parTransId="{29DFFF41-1BFA-4263-B854-146B73507DF2}" sibTransId="{A9EA73E1-EF34-4B14-B6BA-8A4F60B3DC71}"/>
    <dgm:cxn modelId="{F0A7BDDC-2782-47AD-B5F2-C577B23577F2}" type="presOf" srcId="{41629ECB-7362-4EF6-BE7B-1CD27DA561DB}" destId="{45A2E20D-D823-4656-A7E9-55ABD6A71195}" srcOrd="0" destOrd="0" presId="urn:microsoft.com/office/officeart/2005/8/layout/vList2"/>
    <dgm:cxn modelId="{62C4BCE8-59B7-401B-B7AE-9F1821E22A6C}" type="presOf" srcId="{D1B85754-A5AE-419A-ACAA-008EC2F76A0B}" destId="{A4CC9735-B172-48E4-BD42-49857572E9A5}" srcOrd="0" destOrd="0" presId="urn:microsoft.com/office/officeart/2005/8/layout/vList2"/>
    <dgm:cxn modelId="{C5266FCC-EFC5-4966-BF17-72CC0FC5B6E9}" type="presOf" srcId="{10A0C590-A532-44A1-89C8-932F5D7DA730}" destId="{DF1768A1-F5E4-4152-9DE2-8FFC4D413F5A}" srcOrd="0" destOrd="0" presId="urn:microsoft.com/office/officeart/2005/8/layout/vList2"/>
    <dgm:cxn modelId="{EBBE8D5B-DB0D-453F-80BA-DE322A65CCE3}" type="presOf" srcId="{3FCF3E8C-8648-4448-8B74-12232AD51B63}" destId="{B81C3AB5-CD8D-4061-A03B-635F3C7E2742}" srcOrd="0" destOrd="0" presId="urn:microsoft.com/office/officeart/2005/8/layout/vList2"/>
    <dgm:cxn modelId="{36787195-15A5-463C-AD9F-A7C21B663BFD}" srcId="{703D4D02-5513-427D-B6E9-B2E187EE0C3A}" destId="{3FCF3E8C-8648-4448-8B74-12232AD51B63}" srcOrd="4" destOrd="0" parTransId="{D8F4EC6C-0403-41E4-A0ED-FA719FF8B739}" sibTransId="{9EEE1925-7BAA-43FD-A9D7-A3E1201A8C09}"/>
    <dgm:cxn modelId="{13F4B61B-524C-4AEC-96B8-694ECF95ABB0}" srcId="{703D4D02-5513-427D-B6E9-B2E187EE0C3A}" destId="{41629ECB-7362-4EF6-BE7B-1CD27DA561DB}" srcOrd="0" destOrd="0" parTransId="{B05FDED8-8369-4F60-8B1E-2C35A7401188}" sibTransId="{D832E476-D9D6-44FB-B107-655B1C697F3E}"/>
    <dgm:cxn modelId="{A58DD296-B00C-47E5-A916-21219EC6ECA5}" srcId="{703D4D02-5513-427D-B6E9-B2E187EE0C3A}" destId="{0E8A125C-57D8-4962-B2BC-515A47D78819}" srcOrd="3" destOrd="0" parTransId="{F1D17582-3ABC-4E04-8B80-C32273D4E574}" sibTransId="{1132010B-811F-4CE9-9D90-3244B52437CB}"/>
    <dgm:cxn modelId="{87A92DBF-812C-47C9-8DD6-6138E484BBFF}" type="presOf" srcId="{703D4D02-5513-427D-B6E9-B2E187EE0C3A}" destId="{CC8763B3-4621-4666-B669-3C5BA2A30DBE}" srcOrd="0" destOrd="0" presId="urn:microsoft.com/office/officeart/2005/8/layout/vList2"/>
    <dgm:cxn modelId="{E0335A4A-FDED-40D5-8221-51DA03ADB97D}" type="presOf" srcId="{0E8A125C-57D8-4962-B2BC-515A47D78819}" destId="{F674B1EB-7C16-427C-9D7D-944E5157F0F6}" srcOrd="0" destOrd="0" presId="urn:microsoft.com/office/officeart/2005/8/layout/vList2"/>
    <dgm:cxn modelId="{2F9E3F14-C646-48BB-BC83-6D50A0A57930}" type="presParOf" srcId="{CC8763B3-4621-4666-B669-3C5BA2A30DBE}" destId="{45A2E20D-D823-4656-A7E9-55ABD6A71195}" srcOrd="0" destOrd="0" presId="urn:microsoft.com/office/officeart/2005/8/layout/vList2"/>
    <dgm:cxn modelId="{BB90B1CA-D0EB-46B9-807E-4B7721A71727}" type="presParOf" srcId="{CC8763B3-4621-4666-B669-3C5BA2A30DBE}" destId="{C4B1BC72-3044-45E2-AB60-A99A1AD42E42}" srcOrd="1" destOrd="0" presId="urn:microsoft.com/office/officeart/2005/8/layout/vList2"/>
    <dgm:cxn modelId="{817D1BA9-B834-41F6-AC36-12031F244D05}" type="presParOf" srcId="{CC8763B3-4621-4666-B669-3C5BA2A30DBE}" destId="{A4CC9735-B172-48E4-BD42-49857572E9A5}" srcOrd="2" destOrd="0" presId="urn:microsoft.com/office/officeart/2005/8/layout/vList2"/>
    <dgm:cxn modelId="{A46DBB36-6B64-4129-98E4-3BC7E985978B}" type="presParOf" srcId="{CC8763B3-4621-4666-B669-3C5BA2A30DBE}" destId="{7A92695F-1C43-489F-94F2-40B087E12AAE}" srcOrd="3" destOrd="0" presId="urn:microsoft.com/office/officeart/2005/8/layout/vList2"/>
    <dgm:cxn modelId="{6DCBBC5F-447C-4209-9D81-012F211C5711}" type="presParOf" srcId="{CC8763B3-4621-4666-B669-3C5BA2A30DBE}" destId="{DF1768A1-F5E4-4152-9DE2-8FFC4D413F5A}" srcOrd="4" destOrd="0" presId="urn:microsoft.com/office/officeart/2005/8/layout/vList2"/>
    <dgm:cxn modelId="{6B9DB196-C45C-4001-9F83-44EDA583C3CB}" type="presParOf" srcId="{CC8763B3-4621-4666-B669-3C5BA2A30DBE}" destId="{4E6B4AFF-7F28-479F-BB0E-2E6F3FE26F05}" srcOrd="5" destOrd="0" presId="urn:microsoft.com/office/officeart/2005/8/layout/vList2"/>
    <dgm:cxn modelId="{DEEE08AF-286C-464B-9E6F-73D1BDB9F98C}" type="presParOf" srcId="{CC8763B3-4621-4666-B669-3C5BA2A30DBE}" destId="{F674B1EB-7C16-427C-9D7D-944E5157F0F6}" srcOrd="6" destOrd="0" presId="urn:microsoft.com/office/officeart/2005/8/layout/vList2"/>
    <dgm:cxn modelId="{05DE21C5-4F53-434A-9D04-2E0422FE9C33}" type="presParOf" srcId="{CC8763B3-4621-4666-B669-3C5BA2A30DBE}" destId="{CB38305F-212E-4110-87B1-53DDB06693E0}" srcOrd="7" destOrd="0" presId="urn:microsoft.com/office/officeart/2005/8/layout/vList2"/>
    <dgm:cxn modelId="{01005DD6-06DE-4D1B-B858-086964D0CB92}" type="presParOf" srcId="{CC8763B3-4621-4666-B669-3C5BA2A30DBE}" destId="{B81C3AB5-CD8D-4061-A03B-635F3C7E2742}" srcOrd="8" destOrd="0" presId="urn:microsoft.com/office/officeart/2005/8/layout/vList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41629ECB-7362-4EF6-BE7B-1CD27DA561DB}">
      <dgm:prSet phldrT="[Text]" custT="1"/>
      <dgm:spPr>
        <a:solidFill>
          <a:srgbClr val="FFFFFF"/>
        </a:solidFill>
        <a:ln w="12700" cap="flat" cmpd="sng" algn="ctr">
          <a:no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HRCI Certification</a:t>
          </a:r>
        </a:p>
      </dgm:t>
    </dgm:pt>
    <dgm:pt modelId="{B05FDED8-8369-4F60-8B1E-2C35A7401188}" type="parTrans" cxnId="{13F4B61B-524C-4AEC-96B8-694ECF95ABB0}">
      <dgm:prSet/>
      <dgm:spPr/>
      <dgm:t>
        <a:bodyPr/>
        <a:lstStyle/>
        <a:p>
          <a:endParaRPr lang="en-MY"/>
        </a:p>
      </dgm:t>
    </dgm:pt>
    <dgm:pt modelId="{D832E476-D9D6-44FB-B107-655B1C697F3E}" type="sibTrans" cxnId="{13F4B61B-524C-4AEC-96B8-694ECF95ABB0}">
      <dgm:prSet/>
      <dgm:spPr/>
      <dgm:t>
        <a:bodyPr/>
        <a:lstStyle/>
        <a:p>
          <a:endParaRPr lang="en-MY"/>
        </a:p>
      </dgm:t>
    </dgm:pt>
    <dgm:pt modelId="{D1B85754-A5AE-419A-ACAA-008EC2F76A0B}">
      <dgm:prSet phldrT="[Text]" custT="1"/>
      <dgm:spPr>
        <a:solidFill>
          <a:srgbClr val="FFFFFF"/>
        </a:solidFill>
        <a:ln w="12700" cap="flat" cmpd="sng" algn="ctr">
          <a:no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err="1">
              <a:solidFill>
                <a:srgbClr val="000000"/>
              </a:solidFill>
              <a:latin typeface="Arial"/>
              <a:ea typeface="+mn-ea"/>
              <a:cs typeface="+mn-cs"/>
            </a:rPr>
            <a:t>SPHRi</a:t>
          </a:r>
          <a:r>
            <a:rPr lang="en-MY" sz="3500" kern="1200" dirty="0">
              <a:solidFill>
                <a:srgbClr val="000000"/>
              </a:solidFill>
              <a:latin typeface="Arial"/>
              <a:ea typeface="+mn-ea"/>
              <a:cs typeface="+mn-cs"/>
            </a:rPr>
            <a:t> Exam</a:t>
          </a:r>
        </a:p>
      </dgm:t>
    </dgm:pt>
    <dgm:pt modelId="{F7E836D6-AE40-4221-B424-9DC55BE51CDF}" type="parTrans" cxnId="{4C9E130C-5A7E-45D0-A61C-E7487A436ABD}">
      <dgm:prSet/>
      <dgm:spPr/>
      <dgm:t>
        <a:bodyPr/>
        <a:lstStyle/>
        <a:p>
          <a:endParaRPr lang="en-MY"/>
        </a:p>
      </dgm:t>
    </dgm:pt>
    <dgm:pt modelId="{4BD66402-677F-4591-9B72-7A620C72613B}" type="sibTrans" cxnId="{4C9E130C-5A7E-45D0-A61C-E7487A436ABD}">
      <dgm:prSet/>
      <dgm:spPr/>
      <dgm:t>
        <a:bodyPr/>
        <a:lstStyle/>
        <a:p>
          <a:endParaRPr lang="en-MY"/>
        </a:p>
      </dgm:t>
    </dgm:pt>
    <dgm:pt modelId="{10A0C590-A532-44A1-89C8-932F5D7DA730}">
      <dgm:prSet phldrT="[Text]" custT="1"/>
      <dgm:spPr>
        <a:solidFill>
          <a:srgbClr val="FFFFFF"/>
        </a:solidFill>
        <a:ln w="12700" cap="flat" cmpd="sng" algn="ctr">
          <a:no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Structure of </a:t>
          </a:r>
          <a:r>
            <a:rPr lang="en-MY" sz="3500" kern="1200" dirty="0" err="1">
              <a:solidFill>
                <a:srgbClr val="000000"/>
              </a:solidFill>
              <a:latin typeface="Arial"/>
              <a:ea typeface="+mn-ea"/>
              <a:cs typeface="+mn-cs"/>
            </a:rPr>
            <a:t>SPHRi</a:t>
          </a:r>
          <a:r>
            <a:rPr lang="en-MY" sz="3500" kern="1200" dirty="0">
              <a:solidFill>
                <a:srgbClr val="000000"/>
              </a:solidFill>
              <a:latin typeface="Arial"/>
              <a:ea typeface="+mn-ea"/>
              <a:cs typeface="+mn-cs"/>
            </a:rPr>
            <a:t> Exam</a:t>
          </a:r>
        </a:p>
      </dgm:t>
    </dgm:pt>
    <dgm:pt modelId="{29DFFF41-1BFA-4263-B854-146B73507DF2}" type="parTrans" cxnId="{78A355C0-E53E-4353-B169-6FBBC605359A}">
      <dgm:prSet/>
      <dgm:spPr/>
      <dgm:t>
        <a:bodyPr/>
        <a:lstStyle/>
        <a:p>
          <a:endParaRPr lang="en-MY"/>
        </a:p>
      </dgm:t>
    </dgm:pt>
    <dgm:pt modelId="{A9EA73E1-EF34-4B14-B6BA-8A4F60B3DC71}" type="sibTrans" cxnId="{78A355C0-E53E-4353-B169-6FBBC605359A}">
      <dgm:prSet/>
      <dgm:spPr/>
      <dgm:t>
        <a:bodyPr/>
        <a:lstStyle/>
        <a:p>
          <a:endParaRPr lang="en-MY"/>
        </a:p>
      </dgm:t>
    </dgm:pt>
    <dgm:pt modelId="{0E8A125C-57D8-4962-B2BC-515A47D78819}">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FFFFE1"/>
              </a:solidFill>
              <a:latin typeface="Arial"/>
              <a:ea typeface="+mn-ea"/>
              <a:cs typeface="+mn-cs"/>
            </a:rPr>
            <a:t>Uptop Student Portal</a:t>
          </a:r>
        </a:p>
      </dgm:t>
    </dgm:pt>
    <dgm:pt modelId="{F1D17582-3ABC-4E04-8B80-C32273D4E574}" type="parTrans" cxnId="{A58DD296-B00C-47E5-A916-21219EC6ECA5}">
      <dgm:prSet/>
      <dgm:spPr/>
      <dgm:t>
        <a:bodyPr/>
        <a:lstStyle/>
        <a:p>
          <a:endParaRPr lang="en-MY"/>
        </a:p>
      </dgm:t>
    </dgm:pt>
    <dgm:pt modelId="{1132010B-811F-4CE9-9D90-3244B52437CB}" type="sibTrans" cxnId="{A58DD296-B00C-47E5-A916-21219EC6ECA5}">
      <dgm:prSet/>
      <dgm:spPr/>
      <dgm:t>
        <a:bodyPr/>
        <a:lstStyle/>
        <a:p>
          <a:endParaRPr lang="en-MY"/>
        </a:p>
      </dgm:t>
    </dgm:pt>
    <dgm:pt modelId="{3FCF3E8C-8648-4448-8B74-12232AD51B63}">
      <dgm:prSet phldrT="[Text]" custT="1"/>
      <dgm:spPr>
        <a:solidFill>
          <a:srgbClr val="FFFFFF"/>
        </a:solidFill>
      </dgm:spPr>
      <dgm:t>
        <a:bodyPr/>
        <a:lstStyle/>
        <a:p>
          <a:r>
            <a:rPr lang="en-MY" sz="3600" dirty="0">
              <a:solidFill>
                <a:schemeClr val="tx1"/>
              </a:solidFill>
            </a:rPr>
            <a:t>Class Information</a:t>
          </a:r>
        </a:p>
      </dgm:t>
    </dgm:pt>
    <dgm:pt modelId="{D8F4EC6C-0403-41E4-A0ED-FA719FF8B739}" type="parTrans" cxnId="{36787195-15A5-463C-AD9F-A7C21B663BFD}">
      <dgm:prSet/>
      <dgm:spPr/>
      <dgm:t>
        <a:bodyPr/>
        <a:lstStyle/>
        <a:p>
          <a:endParaRPr lang="en-MY"/>
        </a:p>
      </dgm:t>
    </dgm:pt>
    <dgm:pt modelId="{9EEE1925-7BAA-43FD-A9D7-A3E1201A8C09}" type="sibTrans" cxnId="{36787195-15A5-463C-AD9F-A7C21B663BFD}">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45A2E20D-D823-4656-A7E9-55ABD6A71195}" type="pres">
      <dgm:prSet presAssocID="{41629ECB-7362-4EF6-BE7B-1CD27DA561DB}" presName="parentText" presStyleLbl="node1" presStyleIdx="0" presStyleCnt="5" custLinFactNeighborX="-191" custLinFactNeighborY="12240">
        <dgm:presLayoutVars>
          <dgm:chMax val="0"/>
          <dgm:bulletEnabled val="1"/>
        </dgm:presLayoutVars>
      </dgm:prSet>
      <dgm:spPr>
        <a:xfrm>
          <a:off x="0" y="28600"/>
          <a:ext cx="7772400" cy="818999"/>
        </a:xfrm>
        <a:prstGeom prst="roundRect">
          <a:avLst/>
        </a:prstGeom>
      </dgm:spPr>
      <dgm:t>
        <a:bodyPr/>
        <a:lstStyle/>
        <a:p>
          <a:endParaRPr lang="en-US"/>
        </a:p>
      </dgm:t>
    </dgm:pt>
    <dgm:pt modelId="{C4B1BC72-3044-45E2-AB60-A99A1AD42E42}" type="pres">
      <dgm:prSet presAssocID="{D832E476-D9D6-44FB-B107-655B1C697F3E}" presName="spacer" presStyleCnt="0"/>
      <dgm:spPr/>
    </dgm:pt>
    <dgm:pt modelId="{A4CC9735-B172-48E4-BD42-49857572E9A5}" type="pres">
      <dgm:prSet presAssocID="{D1B85754-A5AE-419A-ACAA-008EC2F76A0B}" presName="parentText" presStyleLbl="node1" presStyleIdx="1" presStyleCnt="5">
        <dgm:presLayoutVars>
          <dgm:chMax val="0"/>
          <dgm:bulletEnabled val="1"/>
        </dgm:presLayoutVars>
      </dgm:prSet>
      <dgm:spPr>
        <a:xfrm>
          <a:off x="0" y="936062"/>
          <a:ext cx="7772400" cy="818999"/>
        </a:xfrm>
        <a:prstGeom prst="roundRect">
          <a:avLst/>
        </a:prstGeom>
      </dgm:spPr>
      <dgm:t>
        <a:bodyPr/>
        <a:lstStyle/>
        <a:p>
          <a:endParaRPr lang="en-US"/>
        </a:p>
      </dgm:t>
    </dgm:pt>
    <dgm:pt modelId="{7A92695F-1C43-489F-94F2-40B087E12AAE}" type="pres">
      <dgm:prSet presAssocID="{4BD66402-677F-4591-9B72-7A620C72613B}" presName="spacer" presStyleCnt="0"/>
      <dgm:spPr/>
    </dgm:pt>
    <dgm:pt modelId="{DF1768A1-F5E4-4152-9DE2-8FFC4D413F5A}" type="pres">
      <dgm:prSet presAssocID="{10A0C590-A532-44A1-89C8-932F5D7DA730}" presName="parentText" presStyleLbl="node1" presStyleIdx="2" presStyleCnt="5" custLinFactNeighborX="-191" custLinFactNeighborY="-20399">
        <dgm:presLayoutVars>
          <dgm:chMax val="0"/>
          <dgm:bulletEnabled val="1"/>
        </dgm:presLayoutVars>
      </dgm:prSet>
      <dgm:spPr>
        <a:xfrm>
          <a:off x="0" y="1835300"/>
          <a:ext cx="7772400" cy="818999"/>
        </a:xfrm>
        <a:prstGeom prst="roundRect">
          <a:avLst/>
        </a:prstGeom>
      </dgm:spPr>
      <dgm:t>
        <a:bodyPr/>
        <a:lstStyle/>
        <a:p>
          <a:endParaRPr lang="en-US"/>
        </a:p>
      </dgm:t>
    </dgm:pt>
    <dgm:pt modelId="{4E6B4AFF-7F28-479F-BB0E-2E6F3FE26F05}" type="pres">
      <dgm:prSet presAssocID="{A9EA73E1-EF34-4B14-B6BA-8A4F60B3DC71}" presName="spacer" presStyleCnt="0"/>
      <dgm:spPr/>
    </dgm:pt>
    <dgm:pt modelId="{F674B1EB-7C16-427C-9D7D-944E5157F0F6}" type="pres">
      <dgm:prSet presAssocID="{0E8A125C-57D8-4962-B2BC-515A47D78819}" presName="parentText" presStyleLbl="node1" presStyleIdx="3" presStyleCnt="5">
        <dgm:presLayoutVars>
          <dgm:chMax val="0"/>
          <dgm:bulletEnabled val="1"/>
        </dgm:presLayoutVars>
      </dgm:prSet>
      <dgm:spPr>
        <a:xfrm>
          <a:off x="0" y="2775662"/>
          <a:ext cx="7772400" cy="818999"/>
        </a:xfrm>
        <a:prstGeom prst="roundRect">
          <a:avLst/>
        </a:prstGeom>
      </dgm:spPr>
      <dgm:t>
        <a:bodyPr/>
        <a:lstStyle/>
        <a:p>
          <a:endParaRPr lang="en-US"/>
        </a:p>
      </dgm:t>
    </dgm:pt>
    <dgm:pt modelId="{CB38305F-212E-4110-87B1-53DDB06693E0}" type="pres">
      <dgm:prSet presAssocID="{1132010B-811F-4CE9-9D90-3244B52437CB}" presName="spacer" presStyleCnt="0"/>
      <dgm:spPr/>
    </dgm:pt>
    <dgm:pt modelId="{B81C3AB5-CD8D-4061-A03B-635F3C7E2742}" type="pres">
      <dgm:prSet presAssocID="{3FCF3E8C-8648-4448-8B74-12232AD51B63}" presName="parentText" presStyleLbl="node1" presStyleIdx="4" presStyleCnt="5">
        <dgm:presLayoutVars>
          <dgm:chMax val="0"/>
          <dgm:bulletEnabled val="1"/>
        </dgm:presLayoutVars>
      </dgm:prSet>
      <dgm:spPr/>
      <dgm:t>
        <a:bodyPr/>
        <a:lstStyle/>
        <a:p>
          <a:endParaRPr lang="en-US"/>
        </a:p>
      </dgm:t>
    </dgm:pt>
  </dgm:ptLst>
  <dgm:cxnLst>
    <dgm:cxn modelId="{4C9E130C-5A7E-45D0-A61C-E7487A436ABD}" srcId="{703D4D02-5513-427D-B6E9-B2E187EE0C3A}" destId="{D1B85754-A5AE-419A-ACAA-008EC2F76A0B}" srcOrd="1" destOrd="0" parTransId="{F7E836D6-AE40-4221-B424-9DC55BE51CDF}" sibTransId="{4BD66402-677F-4591-9B72-7A620C72613B}"/>
    <dgm:cxn modelId="{78A355C0-E53E-4353-B169-6FBBC605359A}" srcId="{703D4D02-5513-427D-B6E9-B2E187EE0C3A}" destId="{10A0C590-A532-44A1-89C8-932F5D7DA730}" srcOrd="2" destOrd="0" parTransId="{29DFFF41-1BFA-4263-B854-146B73507DF2}" sibTransId="{A9EA73E1-EF34-4B14-B6BA-8A4F60B3DC71}"/>
    <dgm:cxn modelId="{F0A7BDDC-2782-47AD-B5F2-C577B23577F2}" type="presOf" srcId="{41629ECB-7362-4EF6-BE7B-1CD27DA561DB}" destId="{45A2E20D-D823-4656-A7E9-55ABD6A71195}" srcOrd="0" destOrd="0" presId="urn:microsoft.com/office/officeart/2005/8/layout/vList2"/>
    <dgm:cxn modelId="{62C4BCE8-59B7-401B-B7AE-9F1821E22A6C}" type="presOf" srcId="{D1B85754-A5AE-419A-ACAA-008EC2F76A0B}" destId="{A4CC9735-B172-48E4-BD42-49857572E9A5}" srcOrd="0" destOrd="0" presId="urn:microsoft.com/office/officeart/2005/8/layout/vList2"/>
    <dgm:cxn modelId="{C5266FCC-EFC5-4966-BF17-72CC0FC5B6E9}" type="presOf" srcId="{10A0C590-A532-44A1-89C8-932F5D7DA730}" destId="{DF1768A1-F5E4-4152-9DE2-8FFC4D413F5A}" srcOrd="0" destOrd="0" presId="urn:microsoft.com/office/officeart/2005/8/layout/vList2"/>
    <dgm:cxn modelId="{EBBE8D5B-DB0D-453F-80BA-DE322A65CCE3}" type="presOf" srcId="{3FCF3E8C-8648-4448-8B74-12232AD51B63}" destId="{B81C3AB5-CD8D-4061-A03B-635F3C7E2742}" srcOrd="0" destOrd="0" presId="urn:microsoft.com/office/officeart/2005/8/layout/vList2"/>
    <dgm:cxn modelId="{36787195-15A5-463C-AD9F-A7C21B663BFD}" srcId="{703D4D02-5513-427D-B6E9-B2E187EE0C3A}" destId="{3FCF3E8C-8648-4448-8B74-12232AD51B63}" srcOrd="4" destOrd="0" parTransId="{D8F4EC6C-0403-41E4-A0ED-FA719FF8B739}" sibTransId="{9EEE1925-7BAA-43FD-A9D7-A3E1201A8C09}"/>
    <dgm:cxn modelId="{13F4B61B-524C-4AEC-96B8-694ECF95ABB0}" srcId="{703D4D02-5513-427D-B6E9-B2E187EE0C3A}" destId="{41629ECB-7362-4EF6-BE7B-1CD27DA561DB}" srcOrd="0" destOrd="0" parTransId="{B05FDED8-8369-4F60-8B1E-2C35A7401188}" sibTransId="{D832E476-D9D6-44FB-B107-655B1C697F3E}"/>
    <dgm:cxn modelId="{A58DD296-B00C-47E5-A916-21219EC6ECA5}" srcId="{703D4D02-5513-427D-B6E9-B2E187EE0C3A}" destId="{0E8A125C-57D8-4962-B2BC-515A47D78819}" srcOrd="3" destOrd="0" parTransId="{F1D17582-3ABC-4E04-8B80-C32273D4E574}" sibTransId="{1132010B-811F-4CE9-9D90-3244B52437CB}"/>
    <dgm:cxn modelId="{87A92DBF-812C-47C9-8DD6-6138E484BBFF}" type="presOf" srcId="{703D4D02-5513-427D-B6E9-B2E187EE0C3A}" destId="{CC8763B3-4621-4666-B669-3C5BA2A30DBE}" srcOrd="0" destOrd="0" presId="urn:microsoft.com/office/officeart/2005/8/layout/vList2"/>
    <dgm:cxn modelId="{E0335A4A-FDED-40D5-8221-51DA03ADB97D}" type="presOf" srcId="{0E8A125C-57D8-4962-B2BC-515A47D78819}" destId="{F674B1EB-7C16-427C-9D7D-944E5157F0F6}" srcOrd="0" destOrd="0" presId="urn:microsoft.com/office/officeart/2005/8/layout/vList2"/>
    <dgm:cxn modelId="{2F9E3F14-C646-48BB-BC83-6D50A0A57930}" type="presParOf" srcId="{CC8763B3-4621-4666-B669-3C5BA2A30DBE}" destId="{45A2E20D-D823-4656-A7E9-55ABD6A71195}" srcOrd="0" destOrd="0" presId="urn:microsoft.com/office/officeart/2005/8/layout/vList2"/>
    <dgm:cxn modelId="{BB90B1CA-D0EB-46B9-807E-4B7721A71727}" type="presParOf" srcId="{CC8763B3-4621-4666-B669-3C5BA2A30DBE}" destId="{C4B1BC72-3044-45E2-AB60-A99A1AD42E42}" srcOrd="1" destOrd="0" presId="urn:microsoft.com/office/officeart/2005/8/layout/vList2"/>
    <dgm:cxn modelId="{817D1BA9-B834-41F6-AC36-12031F244D05}" type="presParOf" srcId="{CC8763B3-4621-4666-B669-3C5BA2A30DBE}" destId="{A4CC9735-B172-48E4-BD42-49857572E9A5}" srcOrd="2" destOrd="0" presId="urn:microsoft.com/office/officeart/2005/8/layout/vList2"/>
    <dgm:cxn modelId="{A46DBB36-6B64-4129-98E4-3BC7E985978B}" type="presParOf" srcId="{CC8763B3-4621-4666-B669-3C5BA2A30DBE}" destId="{7A92695F-1C43-489F-94F2-40B087E12AAE}" srcOrd="3" destOrd="0" presId="urn:microsoft.com/office/officeart/2005/8/layout/vList2"/>
    <dgm:cxn modelId="{6DCBBC5F-447C-4209-9D81-012F211C5711}" type="presParOf" srcId="{CC8763B3-4621-4666-B669-3C5BA2A30DBE}" destId="{DF1768A1-F5E4-4152-9DE2-8FFC4D413F5A}" srcOrd="4" destOrd="0" presId="urn:microsoft.com/office/officeart/2005/8/layout/vList2"/>
    <dgm:cxn modelId="{6B9DB196-C45C-4001-9F83-44EDA583C3CB}" type="presParOf" srcId="{CC8763B3-4621-4666-B669-3C5BA2A30DBE}" destId="{4E6B4AFF-7F28-479F-BB0E-2E6F3FE26F05}" srcOrd="5" destOrd="0" presId="urn:microsoft.com/office/officeart/2005/8/layout/vList2"/>
    <dgm:cxn modelId="{DEEE08AF-286C-464B-9E6F-73D1BDB9F98C}" type="presParOf" srcId="{CC8763B3-4621-4666-B669-3C5BA2A30DBE}" destId="{F674B1EB-7C16-427C-9D7D-944E5157F0F6}" srcOrd="6" destOrd="0" presId="urn:microsoft.com/office/officeart/2005/8/layout/vList2"/>
    <dgm:cxn modelId="{05DE21C5-4F53-434A-9D04-2E0422FE9C33}" type="presParOf" srcId="{CC8763B3-4621-4666-B669-3C5BA2A30DBE}" destId="{CB38305F-212E-4110-87B1-53DDB06693E0}" srcOrd="7" destOrd="0" presId="urn:microsoft.com/office/officeart/2005/8/layout/vList2"/>
    <dgm:cxn modelId="{01005DD6-06DE-4D1B-B858-086964D0CB92}" type="presParOf" srcId="{CC8763B3-4621-4666-B669-3C5BA2A30DBE}" destId="{B81C3AB5-CD8D-4061-A03B-635F3C7E2742}" srcOrd="8" destOrd="0" presId="urn:microsoft.com/office/officeart/2005/8/layout/vList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41629ECB-7362-4EF6-BE7B-1CD27DA561DB}">
      <dgm:prSet phldrT="[Text]" custT="1"/>
      <dgm:spPr>
        <a:solidFill>
          <a:srgbClr val="FFFFFF"/>
        </a:solidFill>
        <a:ln w="12700" cap="flat" cmpd="sng" algn="ctr">
          <a:no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HRCI Certification</a:t>
          </a:r>
        </a:p>
      </dgm:t>
    </dgm:pt>
    <dgm:pt modelId="{B05FDED8-8369-4F60-8B1E-2C35A7401188}" type="parTrans" cxnId="{13F4B61B-524C-4AEC-96B8-694ECF95ABB0}">
      <dgm:prSet/>
      <dgm:spPr/>
      <dgm:t>
        <a:bodyPr/>
        <a:lstStyle/>
        <a:p>
          <a:endParaRPr lang="en-MY"/>
        </a:p>
      </dgm:t>
    </dgm:pt>
    <dgm:pt modelId="{D832E476-D9D6-44FB-B107-655B1C697F3E}" type="sibTrans" cxnId="{13F4B61B-524C-4AEC-96B8-694ECF95ABB0}">
      <dgm:prSet/>
      <dgm:spPr/>
      <dgm:t>
        <a:bodyPr/>
        <a:lstStyle/>
        <a:p>
          <a:endParaRPr lang="en-MY"/>
        </a:p>
      </dgm:t>
    </dgm:pt>
    <dgm:pt modelId="{D1B85754-A5AE-419A-ACAA-008EC2F76A0B}">
      <dgm:prSet phldrT="[Text]" custT="1"/>
      <dgm:spPr>
        <a:solidFill>
          <a:srgbClr val="FFFFFF"/>
        </a:solidFill>
        <a:ln w="12700" cap="flat" cmpd="sng" algn="ctr">
          <a:no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err="1">
              <a:solidFill>
                <a:srgbClr val="000000"/>
              </a:solidFill>
              <a:latin typeface="Arial"/>
              <a:ea typeface="+mn-ea"/>
              <a:cs typeface="+mn-cs"/>
            </a:rPr>
            <a:t>SPHRi</a:t>
          </a:r>
          <a:r>
            <a:rPr lang="en-MY" sz="3500" kern="1200" dirty="0">
              <a:solidFill>
                <a:srgbClr val="000000"/>
              </a:solidFill>
              <a:latin typeface="Arial"/>
              <a:ea typeface="+mn-ea"/>
              <a:cs typeface="+mn-cs"/>
            </a:rPr>
            <a:t> Exam</a:t>
          </a:r>
        </a:p>
      </dgm:t>
    </dgm:pt>
    <dgm:pt modelId="{F7E836D6-AE40-4221-B424-9DC55BE51CDF}" type="parTrans" cxnId="{4C9E130C-5A7E-45D0-A61C-E7487A436ABD}">
      <dgm:prSet/>
      <dgm:spPr/>
      <dgm:t>
        <a:bodyPr/>
        <a:lstStyle/>
        <a:p>
          <a:endParaRPr lang="en-MY"/>
        </a:p>
      </dgm:t>
    </dgm:pt>
    <dgm:pt modelId="{4BD66402-677F-4591-9B72-7A620C72613B}" type="sibTrans" cxnId="{4C9E130C-5A7E-45D0-A61C-E7487A436ABD}">
      <dgm:prSet/>
      <dgm:spPr/>
      <dgm:t>
        <a:bodyPr/>
        <a:lstStyle/>
        <a:p>
          <a:endParaRPr lang="en-MY"/>
        </a:p>
      </dgm:t>
    </dgm:pt>
    <dgm:pt modelId="{10A0C590-A532-44A1-89C8-932F5D7DA730}">
      <dgm:prSet phldrT="[Text]" custT="1"/>
      <dgm:spPr>
        <a:solidFill>
          <a:srgbClr val="FFFFFF"/>
        </a:solidFill>
        <a:ln w="12700" cap="flat" cmpd="sng" algn="ctr">
          <a:no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Structure of </a:t>
          </a:r>
          <a:r>
            <a:rPr lang="en-MY" sz="3500" kern="1200" dirty="0" err="1">
              <a:solidFill>
                <a:srgbClr val="000000"/>
              </a:solidFill>
              <a:latin typeface="Arial"/>
              <a:ea typeface="+mn-ea"/>
              <a:cs typeface="+mn-cs"/>
            </a:rPr>
            <a:t>SPHRi</a:t>
          </a:r>
          <a:r>
            <a:rPr lang="en-MY" sz="3500" kern="1200" dirty="0">
              <a:solidFill>
                <a:srgbClr val="000000"/>
              </a:solidFill>
              <a:latin typeface="Arial"/>
              <a:ea typeface="+mn-ea"/>
              <a:cs typeface="+mn-cs"/>
            </a:rPr>
            <a:t> Exam</a:t>
          </a:r>
        </a:p>
      </dgm:t>
    </dgm:pt>
    <dgm:pt modelId="{29DFFF41-1BFA-4263-B854-146B73507DF2}" type="parTrans" cxnId="{78A355C0-E53E-4353-B169-6FBBC605359A}">
      <dgm:prSet/>
      <dgm:spPr/>
      <dgm:t>
        <a:bodyPr/>
        <a:lstStyle/>
        <a:p>
          <a:endParaRPr lang="en-MY"/>
        </a:p>
      </dgm:t>
    </dgm:pt>
    <dgm:pt modelId="{A9EA73E1-EF34-4B14-B6BA-8A4F60B3DC71}" type="sibTrans" cxnId="{78A355C0-E53E-4353-B169-6FBBC605359A}">
      <dgm:prSet/>
      <dgm:spPr/>
      <dgm:t>
        <a:bodyPr/>
        <a:lstStyle/>
        <a:p>
          <a:endParaRPr lang="en-MY"/>
        </a:p>
      </dgm:t>
    </dgm:pt>
    <dgm:pt modelId="{0E8A125C-57D8-4962-B2BC-515A47D78819}">
      <dgm:prSet phldrT="[Text]" custT="1"/>
      <dgm:spPr>
        <a:solidFill>
          <a:srgbClr val="FFFFFF"/>
        </a:solidFill>
        <a:ln w="12700" cap="flat" cmpd="sng" algn="ctr">
          <a:no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Uptop Student Portal</a:t>
          </a:r>
        </a:p>
      </dgm:t>
    </dgm:pt>
    <dgm:pt modelId="{F1D17582-3ABC-4E04-8B80-C32273D4E574}" type="parTrans" cxnId="{A58DD296-B00C-47E5-A916-21219EC6ECA5}">
      <dgm:prSet/>
      <dgm:spPr/>
      <dgm:t>
        <a:bodyPr/>
        <a:lstStyle/>
        <a:p>
          <a:endParaRPr lang="en-MY"/>
        </a:p>
      </dgm:t>
    </dgm:pt>
    <dgm:pt modelId="{1132010B-811F-4CE9-9D90-3244B52437CB}" type="sibTrans" cxnId="{A58DD296-B00C-47E5-A916-21219EC6ECA5}">
      <dgm:prSet/>
      <dgm:spPr/>
      <dgm:t>
        <a:bodyPr/>
        <a:lstStyle/>
        <a:p>
          <a:endParaRPr lang="en-MY"/>
        </a:p>
      </dgm:t>
    </dgm:pt>
    <dgm:pt modelId="{3FCF3E8C-8648-4448-8B74-12232AD51B63}">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FFFFE1"/>
              </a:solidFill>
              <a:latin typeface="Arial"/>
              <a:ea typeface="+mn-ea"/>
              <a:cs typeface="+mn-cs"/>
            </a:rPr>
            <a:t>Class Information</a:t>
          </a:r>
        </a:p>
      </dgm:t>
    </dgm:pt>
    <dgm:pt modelId="{D8F4EC6C-0403-41E4-A0ED-FA719FF8B739}" type="parTrans" cxnId="{36787195-15A5-463C-AD9F-A7C21B663BFD}">
      <dgm:prSet/>
      <dgm:spPr/>
      <dgm:t>
        <a:bodyPr/>
        <a:lstStyle/>
        <a:p>
          <a:endParaRPr lang="en-MY"/>
        </a:p>
      </dgm:t>
    </dgm:pt>
    <dgm:pt modelId="{9EEE1925-7BAA-43FD-A9D7-A3E1201A8C09}" type="sibTrans" cxnId="{36787195-15A5-463C-AD9F-A7C21B663BFD}">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45A2E20D-D823-4656-A7E9-55ABD6A71195}" type="pres">
      <dgm:prSet presAssocID="{41629ECB-7362-4EF6-BE7B-1CD27DA561DB}" presName="parentText" presStyleLbl="node1" presStyleIdx="0" presStyleCnt="5" custLinFactNeighborX="-191" custLinFactNeighborY="12240">
        <dgm:presLayoutVars>
          <dgm:chMax val="0"/>
          <dgm:bulletEnabled val="1"/>
        </dgm:presLayoutVars>
      </dgm:prSet>
      <dgm:spPr>
        <a:xfrm>
          <a:off x="0" y="28600"/>
          <a:ext cx="7772400" cy="818999"/>
        </a:xfrm>
        <a:prstGeom prst="roundRect">
          <a:avLst/>
        </a:prstGeom>
      </dgm:spPr>
      <dgm:t>
        <a:bodyPr/>
        <a:lstStyle/>
        <a:p>
          <a:endParaRPr lang="en-US"/>
        </a:p>
      </dgm:t>
    </dgm:pt>
    <dgm:pt modelId="{C4B1BC72-3044-45E2-AB60-A99A1AD42E42}" type="pres">
      <dgm:prSet presAssocID="{D832E476-D9D6-44FB-B107-655B1C697F3E}" presName="spacer" presStyleCnt="0"/>
      <dgm:spPr/>
    </dgm:pt>
    <dgm:pt modelId="{A4CC9735-B172-48E4-BD42-49857572E9A5}" type="pres">
      <dgm:prSet presAssocID="{D1B85754-A5AE-419A-ACAA-008EC2F76A0B}" presName="parentText" presStyleLbl="node1" presStyleIdx="1" presStyleCnt="5">
        <dgm:presLayoutVars>
          <dgm:chMax val="0"/>
          <dgm:bulletEnabled val="1"/>
        </dgm:presLayoutVars>
      </dgm:prSet>
      <dgm:spPr>
        <a:xfrm>
          <a:off x="0" y="936062"/>
          <a:ext cx="7772400" cy="818999"/>
        </a:xfrm>
        <a:prstGeom prst="roundRect">
          <a:avLst/>
        </a:prstGeom>
      </dgm:spPr>
      <dgm:t>
        <a:bodyPr/>
        <a:lstStyle/>
        <a:p>
          <a:endParaRPr lang="en-US"/>
        </a:p>
      </dgm:t>
    </dgm:pt>
    <dgm:pt modelId="{7A92695F-1C43-489F-94F2-40B087E12AAE}" type="pres">
      <dgm:prSet presAssocID="{4BD66402-677F-4591-9B72-7A620C72613B}" presName="spacer" presStyleCnt="0"/>
      <dgm:spPr/>
    </dgm:pt>
    <dgm:pt modelId="{DF1768A1-F5E4-4152-9DE2-8FFC4D413F5A}" type="pres">
      <dgm:prSet presAssocID="{10A0C590-A532-44A1-89C8-932F5D7DA730}" presName="parentText" presStyleLbl="node1" presStyleIdx="2" presStyleCnt="5" custLinFactNeighborX="-191" custLinFactNeighborY="-20399">
        <dgm:presLayoutVars>
          <dgm:chMax val="0"/>
          <dgm:bulletEnabled val="1"/>
        </dgm:presLayoutVars>
      </dgm:prSet>
      <dgm:spPr>
        <a:xfrm>
          <a:off x="0" y="1835300"/>
          <a:ext cx="7772400" cy="818999"/>
        </a:xfrm>
        <a:prstGeom prst="roundRect">
          <a:avLst/>
        </a:prstGeom>
      </dgm:spPr>
      <dgm:t>
        <a:bodyPr/>
        <a:lstStyle/>
        <a:p>
          <a:endParaRPr lang="en-US"/>
        </a:p>
      </dgm:t>
    </dgm:pt>
    <dgm:pt modelId="{4E6B4AFF-7F28-479F-BB0E-2E6F3FE26F05}" type="pres">
      <dgm:prSet presAssocID="{A9EA73E1-EF34-4B14-B6BA-8A4F60B3DC71}" presName="spacer" presStyleCnt="0"/>
      <dgm:spPr/>
    </dgm:pt>
    <dgm:pt modelId="{F674B1EB-7C16-427C-9D7D-944E5157F0F6}" type="pres">
      <dgm:prSet presAssocID="{0E8A125C-57D8-4962-B2BC-515A47D78819}" presName="parentText" presStyleLbl="node1" presStyleIdx="3" presStyleCnt="5">
        <dgm:presLayoutVars>
          <dgm:chMax val="0"/>
          <dgm:bulletEnabled val="1"/>
        </dgm:presLayoutVars>
      </dgm:prSet>
      <dgm:spPr>
        <a:xfrm>
          <a:off x="0" y="2779712"/>
          <a:ext cx="7772400" cy="821339"/>
        </a:xfrm>
        <a:prstGeom prst="roundRect">
          <a:avLst/>
        </a:prstGeom>
      </dgm:spPr>
      <dgm:t>
        <a:bodyPr/>
        <a:lstStyle/>
        <a:p>
          <a:endParaRPr lang="en-US"/>
        </a:p>
      </dgm:t>
    </dgm:pt>
    <dgm:pt modelId="{CB38305F-212E-4110-87B1-53DDB06693E0}" type="pres">
      <dgm:prSet presAssocID="{1132010B-811F-4CE9-9D90-3244B52437CB}" presName="spacer" presStyleCnt="0"/>
      <dgm:spPr/>
    </dgm:pt>
    <dgm:pt modelId="{B81C3AB5-CD8D-4061-A03B-635F3C7E2742}" type="pres">
      <dgm:prSet presAssocID="{3FCF3E8C-8648-4448-8B74-12232AD51B63}" presName="parentText" presStyleLbl="node1" presStyleIdx="4" presStyleCnt="5">
        <dgm:presLayoutVars>
          <dgm:chMax val="0"/>
          <dgm:bulletEnabled val="1"/>
        </dgm:presLayoutVars>
      </dgm:prSet>
      <dgm:spPr>
        <a:xfrm>
          <a:off x="0" y="3695462"/>
          <a:ext cx="7772400" cy="818999"/>
        </a:xfrm>
        <a:prstGeom prst="roundRect">
          <a:avLst/>
        </a:prstGeom>
      </dgm:spPr>
      <dgm:t>
        <a:bodyPr/>
        <a:lstStyle/>
        <a:p>
          <a:endParaRPr lang="en-US"/>
        </a:p>
      </dgm:t>
    </dgm:pt>
  </dgm:ptLst>
  <dgm:cxnLst>
    <dgm:cxn modelId="{4C9E130C-5A7E-45D0-A61C-E7487A436ABD}" srcId="{703D4D02-5513-427D-B6E9-B2E187EE0C3A}" destId="{D1B85754-A5AE-419A-ACAA-008EC2F76A0B}" srcOrd="1" destOrd="0" parTransId="{F7E836D6-AE40-4221-B424-9DC55BE51CDF}" sibTransId="{4BD66402-677F-4591-9B72-7A620C72613B}"/>
    <dgm:cxn modelId="{78A355C0-E53E-4353-B169-6FBBC605359A}" srcId="{703D4D02-5513-427D-B6E9-B2E187EE0C3A}" destId="{10A0C590-A532-44A1-89C8-932F5D7DA730}" srcOrd="2" destOrd="0" parTransId="{29DFFF41-1BFA-4263-B854-146B73507DF2}" sibTransId="{A9EA73E1-EF34-4B14-B6BA-8A4F60B3DC71}"/>
    <dgm:cxn modelId="{F0A7BDDC-2782-47AD-B5F2-C577B23577F2}" type="presOf" srcId="{41629ECB-7362-4EF6-BE7B-1CD27DA561DB}" destId="{45A2E20D-D823-4656-A7E9-55ABD6A71195}" srcOrd="0" destOrd="0" presId="urn:microsoft.com/office/officeart/2005/8/layout/vList2"/>
    <dgm:cxn modelId="{62C4BCE8-59B7-401B-B7AE-9F1821E22A6C}" type="presOf" srcId="{D1B85754-A5AE-419A-ACAA-008EC2F76A0B}" destId="{A4CC9735-B172-48E4-BD42-49857572E9A5}" srcOrd="0" destOrd="0" presId="urn:microsoft.com/office/officeart/2005/8/layout/vList2"/>
    <dgm:cxn modelId="{C5266FCC-EFC5-4966-BF17-72CC0FC5B6E9}" type="presOf" srcId="{10A0C590-A532-44A1-89C8-932F5D7DA730}" destId="{DF1768A1-F5E4-4152-9DE2-8FFC4D413F5A}" srcOrd="0" destOrd="0" presId="urn:microsoft.com/office/officeart/2005/8/layout/vList2"/>
    <dgm:cxn modelId="{EBBE8D5B-DB0D-453F-80BA-DE322A65CCE3}" type="presOf" srcId="{3FCF3E8C-8648-4448-8B74-12232AD51B63}" destId="{B81C3AB5-CD8D-4061-A03B-635F3C7E2742}" srcOrd="0" destOrd="0" presId="urn:microsoft.com/office/officeart/2005/8/layout/vList2"/>
    <dgm:cxn modelId="{36787195-15A5-463C-AD9F-A7C21B663BFD}" srcId="{703D4D02-5513-427D-B6E9-B2E187EE0C3A}" destId="{3FCF3E8C-8648-4448-8B74-12232AD51B63}" srcOrd="4" destOrd="0" parTransId="{D8F4EC6C-0403-41E4-A0ED-FA719FF8B739}" sibTransId="{9EEE1925-7BAA-43FD-A9D7-A3E1201A8C09}"/>
    <dgm:cxn modelId="{13F4B61B-524C-4AEC-96B8-694ECF95ABB0}" srcId="{703D4D02-5513-427D-B6E9-B2E187EE0C3A}" destId="{41629ECB-7362-4EF6-BE7B-1CD27DA561DB}" srcOrd="0" destOrd="0" parTransId="{B05FDED8-8369-4F60-8B1E-2C35A7401188}" sibTransId="{D832E476-D9D6-44FB-B107-655B1C697F3E}"/>
    <dgm:cxn modelId="{A58DD296-B00C-47E5-A916-21219EC6ECA5}" srcId="{703D4D02-5513-427D-B6E9-B2E187EE0C3A}" destId="{0E8A125C-57D8-4962-B2BC-515A47D78819}" srcOrd="3" destOrd="0" parTransId="{F1D17582-3ABC-4E04-8B80-C32273D4E574}" sibTransId="{1132010B-811F-4CE9-9D90-3244B52437CB}"/>
    <dgm:cxn modelId="{87A92DBF-812C-47C9-8DD6-6138E484BBFF}" type="presOf" srcId="{703D4D02-5513-427D-B6E9-B2E187EE0C3A}" destId="{CC8763B3-4621-4666-B669-3C5BA2A30DBE}" srcOrd="0" destOrd="0" presId="urn:microsoft.com/office/officeart/2005/8/layout/vList2"/>
    <dgm:cxn modelId="{E0335A4A-FDED-40D5-8221-51DA03ADB97D}" type="presOf" srcId="{0E8A125C-57D8-4962-B2BC-515A47D78819}" destId="{F674B1EB-7C16-427C-9D7D-944E5157F0F6}" srcOrd="0" destOrd="0" presId="urn:microsoft.com/office/officeart/2005/8/layout/vList2"/>
    <dgm:cxn modelId="{2F9E3F14-C646-48BB-BC83-6D50A0A57930}" type="presParOf" srcId="{CC8763B3-4621-4666-B669-3C5BA2A30DBE}" destId="{45A2E20D-D823-4656-A7E9-55ABD6A71195}" srcOrd="0" destOrd="0" presId="urn:microsoft.com/office/officeart/2005/8/layout/vList2"/>
    <dgm:cxn modelId="{BB90B1CA-D0EB-46B9-807E-4B7721A71727}" type="presParOf" srcId="{CC8763B3-4621-4666-B669-3C5BA2A30DBE}" destId="{C4B1BC72-3044-45E2-AB60-A99A1AD42E42}" srcOrd="1" destOrd="0" presId="urn:microsoft.com/office/officeart/2005/8/layout/vList2"/>
    <dgm:cxn modelId="{817D1BA9-B834-41F6-AC36-12031F244D05}" type="presParOf" srcId="{CC8763B3-4621-4666-B669-3C5BA2A30DBE}" destId="{A4CC9735-B172-48E4-BD42-49857572E9A5}" srcOrd="2" destOrd="0" presId="urn:microsoft.com/office/officeart/2005/8/layout/vList2"/>
    <dgm:cxn modelId="{A46DBB36-6B64-4129-98E4-3BC7E985978B}" type="presParOf" srcId="{CC8763B3-4621-4666-B669-3C5BA2A30DBE}" destId="{7A92695F-1C43-489F-94F2-40B087E12AAE}" srcOrd="3" destOrd="0" presId="urn:microsoft.com/office/officeart/2005/8/layout/vList2"/>
    <dgm:cxn modelId="{6DCBBC5F-447C-4209-9D81-012F211C5711}" type="presParOf" srcId="{CC8763B3-4621-4666-B669-3C5BA2A30DBE}" destId="{DF1768A1-F5E4-4152-9DE2-8FFC4D413F5A}" srcOrd="4" destOrd="0" presId="urn:microsoft.com/office/officeart/2005/8/layout/vList2"/>
    <dgm:cxn modelId="{6B9DB196-C45C-4001-9F83-44EDA583C3CB}" type="presParOf" srcId="{CC8763B3-4621-4666-B669-3C5BA2A30DBE}" destId="{4E6B4AFF-7F28-479F-BB0E-2E6F3FE26F05}" srcOrd="5" destOrd="0" presId="urn:microsoft.com/office/officeart/2005/8/layout/vList2"/>
    <dgm:cxn modelId="{DEEE08AF-286C-464B-9E6F-73D1BDB9F98C}" type="presParOf" srcId="{CC8763B3-4621-4666-B669-3C5BA2A30DBE}" destId="{F674B1EB-7C16-427C-9D7D-944E5157F0F6}" srcOrd="6" destOrd="0" presId="urn:microsoft.com/office/officeart/2005/8/layout/vList2"/>
    <dgm:cxn modelId="{05DE21C5-4F53-434A-9D04-2E0422FE9C33}" type="presParOf" srcId="{CC8763B3-4621-4666-B669-3C5BA2A30DBE}" destId="{CB38305F-212E-4110-87B1-53DDB06693E0}" srcOrd="7" destOrd="0" presId="urn:microsoft.com/office/officeart/2005/8/layout/vList2"/>
    <dgm:cxn modelId="{01005DD6-06DE-4D1B-B858-086964D0CB92}" type="presParOf" srcId="{CC8763B3-4621-4666-B669-3C5BA2A30DBE}" destId="{B81C3AB5-CD8D-4061-A03B-635F3C7E2742}" srcOrd="8" destOrd="0" presId="urn:microsoft.com/office/officeart/2005/8/layout/vList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5A2E20D-D823-4656-A7E9-55ABD6A71195}">
      <dsp:nvSpPr>
        <dsp:cNvPr id="0" name=""/>
        <dsp:cNvSpPr/>
      </dsp:nvSpPr>
      <dsp:spPr>
        <a:xfrm>
          <a:off x="0" y="41459"/>
          <a:ext cx="7200900" cy="678600"/>
        </a:xfrm>
        <a:prstGeom prst="roundRect">
          <a:avLst/>
        </a:prstGeom>
        <a:solidFill>
          <a:schemeClr val="tx2">
            <a:lumMod val="50000"/>
            <a:lumOff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289050">
            <a:lnSpc>
              <a:spcPct val="90000"/>
            </a:lnSpc>
            <a:spcBef>
              <a:spcPct val="0"/>
            </a:spcBef>
            <a:spcAft>
              <a:spcPct val="35000"/>
            </a:spcAft>
            <a:buNone/>
          </a:pPr>
          <a:r>
            <a:rPr lang="en-MY" sz="2900" kern="1200" dirty="0"/>
            <a:t>HRCI Certification</a:t>
          </a:r>
        </a:p>
      </dsp:txBody>
      <dsp:txXfrm>
        <a:off x="33127" y="74586"/>
        <a:ext cx="7134646" cy="612346"/>
      </dsp:txXfrm>
    </dsp:sp>
    <dsp:sp modelId="{A4CC9735-B172-48E4-BD42-49857572E9A5}">
      <dsp:nvSpPr>
        <dsp:cNvPr id="0" name=""/>
        <dsp:cNvSpPr/>
      </dsp:nvSpPr>
      <dsp:spPr>
        <a:xfrm>
          <a:off x="0" y="803580"/>
          <a:ext cx="7200900" cy="678600"/>
        </a:xfrm>
        <a:prstGeom prst="roundRect">
          <a:avLst/>
        </a:prstGeom>
        <a:solidFill>
          <a:srgbClr val="FFFFFF"/>
        </a:solidFill>
        <a:ln w="12700" cap="flat" cmpd="sng" algn="ctr">
          <a:solidFill>
            <a:srgbClr val="FFFFFF"/>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289050">
            <a:lnSpc>
              <a:spcPct val="90000"/>
            </a:lnSpc>
            <a:spcBef>
              <a:spcPct val="0"/>
            </a:spcBef>
            <a:spcAft>
              <a:spcPct val="35000"/>
            </a:spcAft>
            <a:buNone/>
          </a:pPr>
          <a:r>
            <a:rPr lang="en-MY" sz="2900" kern="1200" dirty="0" err="1">
              <a:solidFill>
                <a:schemeClr val="tx1"/>
              </a:solidFill>
            </a:rPr>
            <a:t>SPHRi</a:t>
          </a:r>
          <a:r>
            <a:rPr lang="en-MY" sz="2900" kern="1200" dirty="0">
              <a:solidFill>
                <a:schemeClr val="tx1"/>
              </a:solidFill>
            </a:rPr>
            <a:t> Exam</a:t>
          </a:r>
        </a:p>
      </dsp:txBody>
      <dsp:txXfrm>
        <a:off x="33127" y="836707"/>
        <a:ext cx="7134646" cy="612346"/>
      </dsp:txXfrm>
    </dsp:sp>
    <dsp:sp modelId="{DF1768A1-F5E4-4152-9DE2-8FFC4D413F5A}">
      <dsp:nvSpPr>
        <dsp:cNvPr id="0" name=""/>
        <dsp:cNvSpPr/>
      </dsp:nvSpPr>
      <dsp:spPr>
        <a:xfrm>
          <a:off x="0" y="1565700"/>
          <a:ext cx="7200900" cy="678600"/>
        </a:xfrm>
        <a:prstGeom prst="roundRect">
          <a:avLst/>
        </a:prstGeom>
        <a:solidFill>
          <a:srgbClr val="FFFFFF"/>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289050">
            <a:lnSpc>
              <a:spcPct val="90000"/>
            </a:lnSpc>
            <a:spcBef>
              <a:spcPct val="0"/>
            </a:spcBef>
            <a:spcAft>
              <a:spcPct val="35000"/>
            </a:spcAft>
            <a:buNone/>
          </a:pPr>
          <a:r>
            <a:rPr lang="en-MY" sz="2900" kern="1200" dirty="0">
              <a:solidFill>
                <a:schemeClr val="tx1"/>
              </a:solidFill>
            </a:rPr>
            <a:t>Structure of Exam</a:t>
          </a:r>
        </a:p>
      </dsp:txBody>
      <dsp:txXfrm>
        <a:off x="33127" y="1598827"/>
        <a:ext cx="7134646" cy="612346"/>
      </dsp:txXfrm>
    </dsp:sp>
    <dsp:sp modelId="{F674B1EB-7C16-427C-9D7D-944E5157F0F6}">
      <dsp:nvSpPr>
        <dsp:cNvPr id="0" name=""/>
        <dsp:cNvSpPr/>
      </dsp:nvSpPr>
      <dsp:spPr>
        <a:xfrm>
          <a:off x="0" y="2327820"/>
          <a:ext cx="7200900" cy="6786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289050">
            <a:lnSpc>
              <a:spcPct val="90000"/>
            </a:lnSpc>
            <a:spcBef>
              <a:spcPct val="0"/>
            </a:spcBef>
            <a:spcAft>
              <a:spcPct val="35000"/>
            </a:spcAft>
            <a:buNone/>
          </a:pPr>
          <a:r>
            <a:rPr lang="en-MY" sz="2900" kern="1200" dirty="0">
              <a:solidFill>
                <a:schemeClr val="tx1"/>
              </a:solidFill>
            </a:rPr>
            <a:t>Uptop Student Portal</a:t>
          </a:r>
        </a:p>
      </dsp:txBody>
      <dsp:txXfrm>
        <a:off x="33127" y="2360947"/>
        <a:ext cx="7134646" cy="612346"/>
      </dsp:txXfrm>
    </dsp:sp>
    <dsp:sp modelId="{B81C3AB5-CD8D-4061-A03B-635F3C7E2742}">
      <dsp:nvSpPr>
        <dsp:cNvPr id="0" name=""/>
        <dsp:cNvSpPr/>
      </dsp:nvSpPr>
      <dsp:spPr>
        <a:xfrm>
          <a:off x="0" y="3094535"/>
          <a:ext cx="7200900" cy="6786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289050">
            <a:lnSpc>
              <a:spcPct val="90000"/>
            </a:lnSpc>
            <a:spcBef>
              <a:spcPct val="0"/>
            </a:spcBef>
            <a:spcAft>
              <a:spcPct val="35000"/>
            </a:spcAft>
            <a:buNone/>
          </a:pPr>
          <a:r>
            <a:rPr lang="en-MY" sz="2900" kern="1200" dirty="0">
              <a:solidFill>
                <a:schemeClr val="tx1"/>
              </a:solidFill>
            </a:rPr>
            <a:t>Class Information</a:t>
          </a:r>
        </a:p>
      </dsp:txBody>
      <dsp:txXfrm>
        <a:off x="33127" y="3127662"/>
        <a:ext cx="7134646" cy="61234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5A2E20D-D823-4656-A7E9-55ABD6A71195}">
      <dsp:nvSpPr>
        <dsp:cNvPr id="0" name=""/>
        <dsp:cNvSpPr/>
      </dsp:nvSpPr>
      <dsp:spPr>
        <a:xfrm>
          <a:off x="0" y="3371"/>
          <a:ext cx="7200900" cy="750755"/>
        </a:xfrm>
        <a:prstGeom prst="roundRect">
          <a:avLst/>
        </a:prstGeom>
        <a:solidFill>
          <a:srgbClr val="FFFFFF"/>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HRCI Certification</a:t>
          </a:r>
        </a:p>
      </dsp:txBody>
      <dsp:txXfrm>
        <a:off x="36649" y="40020"/>
        <a:ext cx="7127602" cy="677457"/>
      </dsp:txXfrm>
    </dsp:sp>
    <dsp:sp modelId="{A4CC9735-B172-48E4-BD42-49857572E9A5}">
      <dsp:nvSpPr>
        <dsp:cNvPr id="0" name=""/>
        <dsp:cNvSpPr/>
      </dsp:nvSpPr>
      <dsp:spPr>
        <a:xfrm>
          <a:off x="0" y="775329"/>
          <a:ext cx="7200900" cy="750755"/>
        </a:xfrm>
        <a:prstGeom prst="roundRect">
          <a:avLst/>
        </a:prstGeom>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err="1">
              <a:solidFill>
                <a:schemeClr val="bg1"/>
              </a:solidFill>
            </a:rPr>
            <a:t>SPHRi</a:t>
          </a:r>
          <a:r>
            <a:rPr lang="en-MY" sz="3500" kern="1200" dirty="0">
              <a:solidFill>
                <a:schemeClr val="bg1"/>
              </a:solidFill>
            </a:rPr>
            <a:t> Exam</a:t>
          </a:r>
          <a:endParaRPr lang="en-MY" sz="3500" kern="1200" dirty="0">
            <a:solidFill>
              <a:schemeClr val="bg1"/>
            </a:solidFill>
            <a:latin typeface="Arial"/>
            <a:ea typeface="+mn-ea"/>
            <a:cs typeface="+mn-cs"/>
          </a:endParaRPr>
        </a:p>
      </dsp:txBody>
      <dsp:txXfrm>
        <a:off x="36649" y="811978"/>
        <a:ext cx="7127602" cy="677457"/>
      </dsp:txXfrm>
    </dsp:sp>
    <dsp:sp modelId="{DF1768A1-F5E4-4152-9DE2-8FFC4D413F5A}">
      <dsp:nvSpPr>
        <dsp:cNvPr id="0" name=""/>
        <dsp:cNvSpPr/>
      </dsp:nvSpPr>
      <dsp:spPr>
        <a:xfrm>
          <a:off x="0" y="1447533"/>
          <a:ext cx="7200900" cy="750755"/>
        </a:xfrm>
        <a:prstGeom prst="roundRect">
          <a:avLst/>
        </a:prstGeom>
        <a:solidFill>
          <a:srgbClr val="FFFFFF"/>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0">
          <a:noAutofit/>
        </a:bodyPr>
        <a:lstStyle/>
        <a:p>
          <a:pPr marL="0" lvl="0" indent="0" algn="l" defTabSz="1600200">
            <a:lnSpc>
              <a:spcPct val="90000"/>
            </a:lnSpc>
            <a:spcBef>
              <a:spcPct val="0"/>
            </a:spcBef>
            <a:spcAft>
              <a:spcPct val="35000"/>
            </a:spcAft>
            <a:buNone/>
          </a:pPr>
          <a:r>
            <a:rPr lang="en-MY" sz="3600" kern="1200" dirty="0">
              <a:solidFill>
                <a:schemeClr val="tx1"/>
              </a:solidFill>
            </a:rPr>
            <a:t>Structure of Exam</a:t>
          </a:r>
        </a:p>
      </dsp:txBody>
      <dsp:txXfrm>
        <a:off x="36649" y="1484182"/>
        <a:ext cx="7127602" cy="677457"/>
      </dsp:txXfrm>
    </dsp:sp>
    <dsp:sp modelId="{F674B1EB-7C16-427C-9D7D-944E5157F0F6}">
      <dsp:nvSpPr>
        <dsp:cNvPr id="0" name=""/>
        <dsp:cNvSpPr/>
      </dsp:nvSpPr>
      <dsp:spPr>
        <a:xfrm>
          <a:off x="0" y="2293554"/>
          <a:ext cx="7200900" cy="750755"/>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0">
          <a:noAutofit/>
        </a:bodyPr>
        <a:lstStyle/>
        <a:p>
          <a:pPr marL="0" lvl="0" indent="0" algn="l" defTabSz="1600200">
            <a:lnSpc>
              <a:spcPct val="90000"/>
            </a:lnSpc>
            <a:spcBef>
              <a:spcPct val="0"/>
            </a:spcBef>
            <a:spcAft>
              <a:spcPct val="35000"/>
            </a:spcAft>
            <a:buNone/>
          </a:pPr>
          <a:r>
            <a:rPr lang="en-MY" sz="3600" kern="1200" dirty="0">
              <a:solidFill>
                <a:schemeClr val="tx1"/>
              </a:solidFill>
            </a:rPr>
            <a:t>Uptop Student Portal</a:t>
          </a:r>
        </a:p>
      </dsp:txBody>
      <dsp:txXfrm>
        <a:off x="36649" y="2330203"/>
        <a:ext cx="7127602" cy="677457"/>
      </dsp:txXfrm>
    </dsp:sp>
    <dsp:sp modelId="{B81C3AB5-CD8D-4061-A03B-635F3C7E2742}">
      <dsp:nvSpPr>
        <dsp:cNvPr id="0" name=""/>
        <dsp:cNvSpPr/>
      </dsp:nvSpPr>
      <dsp:spPr>
        <a:xfrm>
          <a:off x="0" y="3057485"/>
          <a:ext cx="7200900" cy="750755"/>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0">
          <a:noAutofit/>
        </a:bodyPr>
        <a:lstStyle/>
        <a:p>
          <a:pPr marL="0" lvl="0" indent="0" algn="l" defTabSz="1600200">
            <a:lnSpc>
              <a:spcPct val="90000"/>
            </a:lnSpc>
            <a:spcBef>
              <a:spcPct val="0"/>
            </a:spcBef>
            <a:spcAft>
              <a:spcPct val="35000"/>
            </a:spcAft>
            <a:buNone/>
          </a:pPr>
          <a:r>
            <a:rPr lang="en-MY" sz="3600" kern="1200" dirty="0">
              <a:solidFill>
                <a:schemeClr val="tx1"/>
              </a:solidFill>
            </a:rPr>
            <a:t>Class Information</a:t>
          </a:r>
        </a:p>
      </dsp:txBody>
      <dsp:txXfrm>
        <a:off x="36649" y="3094134"/>
        <a:ext cx="7127602" cy="677457"/>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5A2E20D-D823-4656-A7E9-55ABD6A71195}">
      <dsp:nvSpPr>
        <dsp:cNvPr id="0" name=""/>
        <dsp:cNvSpPr/>
      </dsp:nvSpPr>
      <dsp:spPr>
        <a:xfrm>
          <a:off x="0" y="2467"/>
          <a:ext cx="7200900" cy="751391"/>
        </a:xfrm>
        <a:prstGeom prst="roundRect">
          <a:avLst/>
        </a:prstGeom>
        <a:solidFill>
          <a:srgbClr val="FFFFFF"/>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HRCI Certification</a:t>
          </a:r>
        </a:p>
      </dsp:txBody>
      <dsp:txXfrm>
        <a:off x="36680" y="39147"/>
        <a:ext cx="7127540" cy="678031"/>
      </dsp:txXfrm>
    </dsp:sp>
    <dsp:sp modelId="{A4CC9735-B172-48E4-BD42-49857572E9A5}">
      <dsp:nvSpPr>
        <dsp:cNvPr id="0" name=""/>
        <dsp:cNvSpPr/>
      </dsp:nvSpPr>
      <dsp:spPr>
        <a:xfrm>
          <a:off x="0" y="765101"/>
          <a:ext cx="7200900" cy="751391"/>
        </a:xfrm>
        <a:prstGeom prst="roundRect">
          <a:avLst/>
        </a:prstGeom>
        <a:solidFill>
          <a:srgbClr val="FFFFFF"/>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err="1">
              <a:solidFill>
                <a:schemeClr val="tx1"/>
              </a:solidFill>
            </a:rPr>
            <a:t>SPHRi</a:t>
          </a:r>
          <a:r>
            <a:rPr lang="en-MY" sz="3500" kern="1200" dirty="0">
              <a:solidFill>
                <a:schemeClr val="tx1"/>
              </a:solidFill>
            </a:rPr>
            <a:t> Exam</a:t>
          </a:r>
          <a:endParaRPr lang="en-MY" sz="3500" kern="1200" dirty="0">
            <a:solidFill>
              <a:srgbClr val="000000"/>
            </a:solidFill>
            <a:latin typeface="Arial"/>
            <a:ea typeface="+mn-ea"/>
            <a:cs typeface="+mn-cs"/>
          </a:endParaRPr>
        </a:p>
      </dsp:txBody>
      <dsp:txXfrm>
        <a:off x="36680" y="801781"/>
        <a:ext cx="7127540" cy="678031"/>
      </dsp:txXfrm>
    </dsp:sp>
    <dsp:sp modelId="{DF1768A1-F5E4-4152-9DE2-8FFC4D413F5A}">
      <dsp:nvSpPr>
        <dsp:cNvPr id="0" name=""/>
        <dsp:cNvSpPr/>
      </dsp:nvSpPr>
      <dsp:spPr>
        <a:xfrm>
          <a:off x="0" y="1526690"/>
          <a:ext cx="7200900" cy="751391"/>
        </a:xfrm>
        <a:prstGeom prst="roundRect">
          <a:avLst/>
        </a:prstGeom>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FFFFE1"/>
              </a:solidFill>
              <a:latin typeface="Arial"/>
              <a:ea typeface="+mn-ea"/>
              <a:cs typeface="+mn-cs"/>
            </a:rPr>
            <a:t>Structure of Exam</a:t>
          </a:r>
        </a:p>
      </dsp:txBody>
      <dsp:txXfrm>
        <a:off x="36680" y="1563370"/>
        <a:ext cx="7127540" cy="678031"/>
      </dsp:txXfrm>
    </dsp:sp>
    <dsp:sp modelId="{F674B1EB-7C16-427C-9D7D-944E5157F0F6}">
      <dsp:nvSpPr>
        <dsp:cNvPr id="0" name=""/>
        <dsp:cNvSpPr/>
      </dsp:nvSpPr>
      <dsp:spPr>
        <a:xfrm>
          <a:off x="0" y="2293506"/>
          <a:ext cx="7200900" cy="751391"/>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0">
          <a:noAutofit/>
        </a:bodyPr>
        <a:lstStyle/>
        <a:p>
          <a:pPr marL="0" lvl="0" indent="0" algn="l" defTabSz="1600200">
            <a:lnSpc>
              <a:spcPct val="90000"/>
            </a:lnSpc>
            <a:spcBef>
              <a:spcPct val="0"/>
            </a:spcBef>
            <a:spcAft>
              <a:spcPct val="35000"/>
            </a:spcAft>
            <a:buNone/>
          </a:pPr>
          <a:r>
            <a:rPr lang="en-MY" sz="3600" kern="1200" dirty="0">
              <a:solidFill>
                <a:schemeClr val="tx1"/>
              </a:solidFill>
            </a:rPr>
            <a:t>Uptop Student Portal</a:t>
          </a:r>
        </a:p>
      </dsp:txBody>
      <dsp:txXfrm>
        <a:off x="36680" y="2330186"/>
        <a:ext cx="7127540" cy="678031"/>
      </dsp:txXfrm>
    </dsp:sp>
    <dsp:sp modelId="{B81C3AB5-CD8D-4061-A03B-635F3C7E2742}">
      <dsp:nvSpPr>
        <dsp:cNvPr id="0" name=""/>
        <dsp:cNvSpPr/>
      </dsp:nvSpPr>
      <dsp:spPr>
        <a:xfrm>
          <a:off x="0" y="3033078"/>
          <a:ext cx="7200900" cy="751391"/>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0">
          <a:noAutofit/>
        </a:bodyPr>
        <a:lstStyle/>
        <a:p>
          <a:pPr marL="0" lvl="0" indent="0" algn="l" defTabSz="1600200">
            <a:lnSpc>
              <a:spcPct val="90000"/>
            </a:lnSpc>
            <a:spcBef>
              <a:spcPct val="0"/>
            </a:spcBef>
            <a:spcAft>
              <a:spcPct val="35000"/>
            </a:spcAft>
            <a:buNone/>
          </a:pPr>
          <a:r>
            <a:rPr lang="en-MY" sz="3600" kern="1200" dirty="0">
              <a:solidFill>
                <a:schemeClr val="tx1"/>
              </a:solidFill>
            </a:rPr>
            <a:t>Class Information</a:t>
          </a:r>
        </a:p>
      </dsp:txBody>
      <dsp:txXfrm>
        <a:off x="36680" y="3069758"/>
        <a:ext cx="7127540" cy="678031"/>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5A2E20D-D823-4656-A7E9-55ABD6A71195}">
      <dsp:nvSpPr>
        <dsp:cNvPr id="0" name=""/>
        <dsp:cNvSpPr/>
      </dsp:nvSpPr>
      <dsp:spPr>
        <a:xfrm>
          <a:off x="0" y="2467"/>
          <a:ext cx="7200900" cy="751391"/>
        </a:xfrm>
        <a:prstGeom prst="roundRect">
          <a:avLst/>
        </a:prstGeom>
        <a:solidFill>
          <a:srgbClr val="FFFFFF"/>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HRCI Certification</a:t>
          </a:r>
        </a:p>
      </dsp:txBody>
      <dsp:txXfrm>
        <a:off x="36680" y="39147"/>
        <a:ext cx="7127540" cy="678031"/>
      </dsp:txXfrm>
    </dsp:sp>
    <dsp:sp modelId="{A4CC9735-B172-48E4-BD42-49857572E9A5}">
      <dsp:nvSpPr>
        <dsp:cNvPr id="0" name=""/>
        <dsp:cNvSpPr/>
      </dsp:nvSpPr>
      <dsp:spPr>
        <a:xfrm>
          <a:off x="0" y="765101"/>
          <a:ext cx="7200900" cy="751391"/>
        </a:xfrm>
        <a:prstGeom prst="roundRect">
          <a:avLst/>
        </a:prstGeom>
        <a:solidFill>
          <a:srgbClr val="FFFFFF"/>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err="1">
              <a:solidFill>
                <a:srgbClr val="000000"/>
              </a:solidFill>
              <a:latin typeface="Arial"/>
              <a:ea typeface="+mn-ea"/>
              <a:cs typeface="+mn-cs"/>
            </a:rPr>
            <a:t>SPHRi</a:t>
          </a:r>
          <a:r>
            <a:rPr lang="en-MY" sz="3500" kern="1200" dirty="0">
              <a:solidFill>
                <a:srgbClr val="000000"/>
              </a:solidFill>
              <a:latin typeface="Arial"/>
              <a:ea typeface="+mn-ea"/>
              <a:cs typeface="+mn-cs"/>
            </a:rPr>
            <a:t> Exam</a:t>
          </a:r>
        </a:p>
      </dsp:txBody>
      <dsp:txXfrm>
        <a:off x="36680" y="801781"/>
        <a:ext cx="7127540" cy="678031"/>
      </dsp:txXfrm>
    </dsp:sp>
    <dsp:sp modelId="{DF1768A1-F5E4-4152-9DE2-8FFC4D413F5A}">
      <dsp:nvSpPr>
        <dsp:cNvPr id="0" name=""/>
        <dsp:cNvSpPr/>
      </dsp:nvSpPr>
      <dsp:spPr>
        <a:xfrm>
          <a:off x="0" y="1526690"/>
          <a:ext cx="7200900" cy="751391"/>
        </a:xfrm>
        <a:prstGeom prst="roundRect">
          <a:avLst/>
        </a:prstGeom>
        <a:solidFill>
          <a:srgbClr val="FFFFFF"/>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Structure of </a:t>
          </a:r>
          <a:r>
            <a:rPr lang="en-MY" sz="3500" kern="1200" dirty="0" err="1">
              <a:solidFill>
                <a:srgbClr val="000000"/>
              </a:solidFill>
              <a:latin typeface="Arial"/>
              <a:ea typeface="+mn-ea"/>
              <a:cs typeface="+mn-cs"/>
            </a:rPr>
            <a:t>SPHRi</a:t>
          </a:r>
          <a:r>
            <a:rPr lang="en-MY" sz="3500" kern="1200" dirty="0">
              <a:solidFill>
                <a:srgbClr val="000000"/>
              </a:solidFill>
              <a:latin typeface="Arial"/>
              <a:ea typeface="+mn-ea"/>
              <a:cs typeface="+mn-cs"/>
            </a:rPr>
            <a:t> Exam</a:t>
          </a:r>
        </a:p>
      </dsp:txBody>
      <dsp:txXfrm>
        <a:off x="36680" y="1563370"/>
        <a:ext cx="7127540" cy="678031"/>
      </dsp:txXfrm>
    </dsp:sp>
    <dsp:sp modelId="{F674B1EB-7C16-427C-9D7D-944E5157F0F6}">
      <dsp:nvSpPr>
        <dsp:cNvPr id="0" name=""/>
        <dsp:cNvSpPr/>
      </dsp:nvSpPr>
      <dsp:spPr>
        <a:xfrm>
          <a:off x="0" y="2293506"/>
          <a:ext cx="7200900" cy="751391"/>
        </a:xfrm>
        <a:prstGeom prst="roundRect">
          <a:avLst/>
        </a:prstGeom>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FFFFE1"/>
              </a:solidFill>
              <a:latin typeface="Arial"/>
              <a:ea typeface="+mn-ea"/>
              <a:cs typeface="+mn-cs"/>
            </a:rPr>
            <a:t>Uptop Student Portal</a:t>
          </a:r>
        </a:p>
      </dsp:txBody>
      <dsp:txXfrm>
        <a:off x="36680" y="2330186"/>
        <a:ext cx="7127540" cy="678031"/>
      </dsp:txXfrm>
    </dsp:sp>
    <dsp:sp modelId="{B81C3AB5-CD8D-4061-A03B-635F3C7E2742}">
      <dsp:nvSpPr>
        <dsp:cNvPr id="0" name=""/>
        <dsp:cNvSpPr/>
      </dsp:nvSpPr>
      <dsp:spPr>
        <a:xfrm>
          <a:off x="0" y="3057709"/>
          <a:ext cx="7200900" cy="751391"/>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0">
          <a:noAutofit/>
        </a:bodyPr>
        <a:lstStyle/>
        <a:p>
          <a:pPr marL="0" lvl="0" indent="0" algn="l" defTabSz="1600200">
            <a:lnSpc>
              <a:spcPct val="90000"/>
            </a:lnSpc>
            <a:spcBef>
              <a:spcPct val="0"/>
            </a:spcBef>
            <a:spcAft>
              <a:spcPct val="35000"/>
            </a:spcAft>
            <a:buNone/>
          </a:pPr>
          <a:r>
            <a:rPr lang="en-MY" sz="3600" kern="1200" dirty="0">
              <a:solidFill>
                <a:schemeClr val="tx1"/>
              </a:solidFill>
            </a:rPr>
            <a:t>Class Information</a:t>
          </a:r>
        </a:p>
      </dsp:txBody>
      <dsp:txXfrm>
        <a:off x="36680" y="3094389"/>
        <a:ext cx="7127540" cy="678031"/>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5A2E20D-D823-4656-A7E9-55ABD6A71195}">
      <dsp:nvSpPr>
        <dsp:cNvPr id="0" name=""/>
        <dsp:cNvSpPr/>
      </dsp:nvSpPr>
      <dsp:spPr>
        <a:xfrm>
          <a:off x="0" y="2665"/>
          <a:ext cx="7200900" cy="751016"/>
        </a:xfrm>
        <a:prstGeom prst="roundRect">
          <a:avLst/>
        </a:prstGeom>
        <a:solidFill>
          <a:srgbClr val="FFFFFF"/>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HRCI Certification</a:t>
          </a:r>
        </a:p>
      </dsp:txBody>
      <dsp:txXfrm>
        <a:off x="36662" y="39327"/>
        <a:ext cx="7127576" cy="677692"/>
      </dsp:txXfrm>
    </dsp:sp>
    <dsp:sp modelId="{A4CC9735-B172-48E4-BD42-49857572E9A5}">
      <dsp:nvSpPr>
        <dsp:cNvPr id="0" name=""/>
        <dsp:cNvSpPr/>
      </dsp:nvSpPr>
      <dsp:spPr>
        <a:xfrm>
          <a:off x="0" y="765270"/>
          <a:ext cx="7200900" cy="751016"/>
        </a:xfrm>
        <a:prstGeom prst="roundRect">
          <a:avLst/>
        </a:prstGeom>
        <a:solidFill>
          <a:srgbClr val="FFFFFF"/>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err="1">
              <a:solidFill>
                <a:srgbClr val="000000"/>
              </a:solidFill>
              <a:latin typeface="Arial"/>
              <a:ea typeface="+mn-ea"/>
              <a:cs typeface="+mn-cs"/>
            </a:rPr>
            <a:t>SPHRi</a:t>
          </a:r>
          <a:r>
            <a:rPr lang="en-MY" sz="3500" kern="1200" dirty="0">
              <a:solidFill>
                <a:srgbClr val="000000"/>
              </a:solidFill>
              <a:latin typeface="Arial"/>
              <a:ea typeface="+mn-ea"/>
              <a:cs typeface="+mn-cs"/>
            </a:rPr>
            <a:t> Exam</a:t>
          </a:r>
        </a:p>
      </dsp:txBody>
      <dsp:txXfrm>
        <a:off x="36662" y="801932"/>
        <a:ext cx="7127576" cy="677692"/>
      </dsp:txXfrm>
    </dsp:sp>
    <dsp:sp modelId="{DF1768A1-F5E4-4152-9DE2-8FFC4D413F5A}">
      <dsp:nvSpPr>
        <dsp:cNvPr id="0" name=""/>
        <dsp:cNvSpPr/>
      </dsp:nvSpPr>
      <dsp:spPr>
        <a:xfrm>
          <a:off x="0" y="1526798"/>
          <a:ext cx="7200900" cy="751016"/>
        </a:xfrm>
        <a:prstGeom prst="roundRect">
          <a:avLst/>
        </a:prstGeom>
        <a:solidFill>
          <a:srgbClr val="FFFFFF"/>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Structure of </a:t>
          </a:r>
          <a:r>
            <a:rPr lang="en-MY" sz="3500" kern="1200" dirty="0" err="1">
              <a:solidFill>
                <a:srgbClr val="000000"/>
              </a:solidFill>
              <a:latin typeface="Arial"/>
              <a:ea typeface="+mn-ea"/>
              <a:cs typeface="+mn-cs"/>
            </a:rPr>
            <a:t>SPHRi</a:t>
          </a:r>
          <a:r>
            <a:rPr lang="en-MY" sz="3500" kern="1200" dirty="0">
              <a:solidFill>
                <a:srgbClr val="000000"/>
              </a:solidFill>
              <a:latin typeface="Arial"/>
              <a:ea typeface="+mn-ea"/>
              <a:cs typeface="+mn-cs"/>
            </a:rPr>
            <a:t> Exam</a:t>
          </a:r>
        </a:p>
      </dsp:txBody>
      <dsp:txXfrm>
        <a:off x="36662" y="1563460"/>
        <a:ext cx="7127576" cy="677692"/>
      </dsp:txXfrm>
    </dsp:sp>
    <dsp:sp modelId="{F674B1EB-7C16-427C-9D7D-944E5157F0F6}">
      <dsp:nvSpPr>
        <dsp:cNvPr id="0" name=""/>
        <dsp:cNvSpPr/>
      </dsp:nvSpPr>
      <dsp:spPr>
        <a:xfrm>
          <a:off x="0" y="2293712"/>
          <a:ext cx="7200900" cy="751016"/>
        </a:xfrm>
        <a:prstGeom prst="roundRect">
          <a:avLst/>
        </a:prstGeom>
        <a:solidFill>
          <a:srgbClr val="FFFFFF"/>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Uptop Student Portal</a:t>
          </a:r>
        </a:p>
      </dsp:txBody>
      <dsp:txXfrm>
        <a:off x="36662" y="2330374"/>
        <a:ext cx="7127576" cy="677692"/>
      </dsp:txXfrm>
    </dsp:sp>
    <dsp:sp modelId="{B81C3AB5-CD8D-4061-A03B-635F3C7E2742}">
      <dsp:nvSpPr>
        <dsp:cNvPr id="0" name=""/>
        <dsp:cNvSpPr/>
      </dsp:nvSpPr>
      <dsp:spPr>
        <a:xfrm>
          <a:off x="0" y="3057934"/>
          <a:ext cx="7200900" cy="751016"/>
        </a:xfrm>
        <a:prstGeom prst="roundRect">
          <a:avLst/>
        </a:prstGeom>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FFFFE1"/>
              </a:solidFill>
              <a:latin typeface="Arial"/>
              <a:ea typeface="+mn-ea"/>
              <a:cs typeface="+mn-cs"/>
            </a:rPr>
            <a:t>Class Information</a:t>
          </a:r>
        </a:p>
      </dsp:txBody>
      <dsp:txXfrm>
        <a:off x="36662" y="3094596"/>
        <a:ext cx="7127576" cy="677692"/>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9010" name="Rectangle 2">
            <a:extLst>
              <a:ext uri="{FF2B5EF4-FFF2-40B4-BE49-F238E27FC236}">
                <a16:creationId xmlns:a16="http://schemas.microsoft.com/office/drawing/2014/main" xmlns="" id="{44CFC66B-926C-49E2-BB4F-D957CA761AA8}"/>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9011" name="Rectangle 3">
            <a:extLst>
              <a:ext uri="{FF2B5EF4-FFF2-40B4-BE49-F238E27FC236}">
                <a16:creationId xmlns:a16="http://schemas.microsoft.com/office/drawing/2014/main" xmlns="" id="{6BF3797B-5374-4335-ACED-6F4682D28A0D}"/>
              </a:ext>
            </a:extLst>
          </p:cNvPr>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9012" name="Rectangle 4">
            <a:extLst>
              <a:ext uri="{FF2B5EF4-FFF2-40B4-BE49-F238E27FC236}">
                <a16:creationId xmlns:a16="http://schemas.microsoft.com/office/drawing/2014/main" xmlns="" id="{67606191-143D-49C5-98D4-F0CE75222DA6}"/>
              </a:ext>
            </a:extLst>
          </p:cNvPr>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9013" name="Rectangle 5">
            <a:extLst>
              <a:ext uri="{FF2B5EF4-FFF2-40B4-BE49-F238E27FC236}">
                <a16:creationId xmlns:a16="http://schemas.microsoft.com/office/drawing/2014/main" xmlns="" id="{02328D4B-1E48-4A5F-A493-C4B0F80AD312}"/>
              </a:ext>
            </a:extLst>
          </p:cNvPr>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A41DC0C7-DF11-428D-953E-7D8534EE8144}" type="slidenum">
              <a:rPr lang="en-MY" altLang="en-US"/>
              <a:pPr/>
              <a:t>‹#›</a:t>
            </a:fld>
            <a:endParaRPr lang="en-MY" altLang="en-US"/>
          </a:p>
        </p:txBody>
      </p:sp>
    </p:spTree>
    <p:extLst>
      <p:ext uri="{BB962C8B-B14F-4D97-AF65-F5344CB8AC3E}">
        <p14:creationId xmlns:p14="http://schemas.microsoft.com/office/powerpoint/2010/main" xmlns=""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7986" name="Rectangle 2">
            <a:extLst>
              <a:ext uri="{FF2B5EF4-FFF2-40B4-BE49-F238E27FC236}">
                <a16:creationId xmlns:a16="http://schemas.microsoft.com/office/drawing/2014/main" xmlns="" id="{3C5897B9-B69D-4AB6-B38B-725AD8CE3749}"/>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7987" name="Rectangle 3">
            <a:extLst>
              <a:ext uri="{FF2B5EF4-FFF2-40B4-BE49-F238E27FC236}">
                <a16:creationId xmlns:a16="http://schemas.microsoft.com/office/drawing/2014/main" xmlns="" id="{3D2F5250-CA64-4251-BB94-B12F56E47880}"/>
              </a:ext>
            </a:extLst>
          </p:cNvPr>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7988" name="Rectangle 4">
            <a:extLst>
              <a:ext uri="{FF2B5EF4-FFF2-40B4-BE49-F238E27FC236}">
                <a16:creationId xmlns:a16="http://schemas.microsoft.com/office/drawing/2014/main" xmlns="" id="{FEC755E8-BBD7-46BD-8EA0-5BD6AC1B7E90}"/>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xmlns="">
                <a:effectLst>
                  <a:outerShdw dist="35921" dir="2700000" algn="ctr" rotWithShape="0">
                    <a:srgbClr val="808080"/>
                  </a:outerShdw>
                </a:effectLst>
              </a14:hiddenEffects>
            </a:ext>
            <a:ext uri="{53640926-AAD7-44D8-BBD7-CCE9431645EC}">
              <a14:shadowObscured xmlns:a14="http://schemas.microsoft.com/office/drawing/2010/main" xmlns="" val="1"/>
            </a:ext>
          </a:extLst>
        </p:spPr>
      </p:sp>
      <p:sp>
        <p:nvSpPr>
          <p:cNvPr id="297989" name="Rectangle 5">
            <a:extLst>
              <a:ext uri="{FF2B5EF4-FFF2-40B4-BE49-F238E27FC236}">
                <a16:creationId xmlns:a16="http://schemas.microsoft.com/office/drawing/2014/main" xmlns="" id="{513E1FA7-0869-425C-950B-683C1D0202E2}"/>
              </a:ext>
            </a:extLst>
          </p:cNvPr>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MY" altLang="en-US"/>
              <a:t>Click to edit Master text styles</a:t>
            </a:r>
          </a:p>
          <a:p>
            <a:pPr lvl="1"/>
            <a:r>
              <a:rPr lang="en-MY" altLang="en-US"/>
              <a:t>Second level</a:t>
            </a:r>
          </a:p>
          <a:p>
            <a:pPr lvl="2"/>
            <a:r>
              <a:rPr lang="en-MY" altLang="en-US"/>
              <a:t>Third level</a:t>
            </a:r>
          </a:p>
          <a:p>
            <a:pPr lvl="3"/>
            <a:r>
              <a:rPr lang="en-MY" altLang="en-US"/>
              <a:t>Fourth level</a:t>
            </a:r>
          </a:p>
          <a:p>
            <a:pPr lvl="4"/>
            <a:r>
              <a:rPr lang="en-MY" altLang="en-US"/>
              <a:t>Fifth level</a:t>
            </a:r>
          </a:p>
        </p:txBody>
      </p:sp>
      <p:sp>
        <p:nvSpPr>
          <p:cNvPr id="297990" name="Rectangle 6">
            <a:extLst>
              <a:ext uri="{FF2B5EF4-FFF2-40B4-BE49-F238E27FC236}">
                <a16:creationId xmlns:a16="http://schemas.microsoft.com/office/drawing/2014/main" xmlns="" id="{3FE75875-6D8C-47A6-9F3B-83AF95C39DB8}"/>
              </a:ext>
            </a:extLst>
          </p:cNvPr>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7991" name="Rectangle 7">
            <a:extLst>
              <a:ext uri="{FF2B5EF4-FFF2-40B4-BE49-F238E27FC236}">
                <a16:creationId xmlns:a16="http://schemas.microsoft.com/office/drawing/2014/main" xmlns="" id="{DB2754EB-EB6E-47B0-87A6-89D5A99F210A}"/>
              </a:ext>
            </a:extLst>
          </p:cNvPr>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8BFF03E6-D93C-4673-B38F-723B55140C03}" type="slidenum">
              <a:rPr lang="en-MY" altLang="en-US"/>
              <a:pPr/>
              <a:t>‹#›</a:t>
            </a:fld>
            <a:endParaRPr lang="en-MY" alt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fontAlgn="base">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fontAlgn="base">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fontAlgn="base">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fontAlgn="base">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5" name="Group 4"/>
          <p:cNvGrpSpPr/>
          <p:nvPr/>
        </p:nvGrpSpPr>
        <p:grpSpPr bwMode="hidden">
          <a:xfrm>
            <a:off x="-1" y="0"/>
            <a:ext cx="9144002" cy="6858000"/>
            <a:chOff x="-1" y="0"/>
            <a:chExt cx="12192002" cy="6858000"/>
          </a:xfrm>
        </p:grpSpPr>
        <p:cxnSp>
          <p:nvCxnSpPr>
            <p:cNvPr id="6" name="Straight Connector 5"/>
            <p:cNvCxnSpPr/>
            <p:nvPr/>
          </p:nvCxnSpPr>
          <p:spPr bwMode="hidden">
            <a:xfrm>
              <a:off x="610194"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bwMode="hidden">
            <a:xfrm>
              <a:off x="1829332"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bwMode="hidden">
            <a:xfrm>
              <a:off x="3048470"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bwMode="hidden">
            <a:xfrm>
              <a:off x="4267608"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5486746"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6705884"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7925022"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9144160"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10363298"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11582436"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2819" y="386485"/>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2819" y="1611181"/>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2819" y="2835877"/>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4060573"/>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5285269"/>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6509965"/>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nvGrpSpPr>
            <p:cNvPr id="23" name="Group 22"/>
            <p:cNvGrpSpPr/>
            <p:nvPr userDrawn="1"/>
          </p:nvGrpSpPr>
          <p:grpSpPr bwMode="hidden">
            <a:xfrm>
              <a:off x="-1" y="0"/>
              <a:ext cx="12192001" cy="6858000"/>
              <a:chOff x="-1" y="0"/>
              <a:chExt cx="12192001" cy="6858000"/>
            </a:xfrm>
          </p:grpSpPr>
          <p:cxnSp>
            <p:nvCxnSpPr>
              <p:cNvPr id="41" name="Straight Connector 40"/>
              <p:cNvCxnSpPr/>
              <p:nvPr/>
            </p:nvCxnSpPr>
            <p:spPr bwMode="hidden">
              <a:xfrm>
                <a:off x="225425"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bwMode="hidden">
              <a:xfrm>
                <a:off x="1449154"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bwMode="hidden">
              <a:xfrm>
                <a:off x="2665982"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bwMode="hidden">
              <a:xfrm>
                <a:off x="3885119"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5106502"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nvGrpSpPr>
              <p:cNvPr id="46" name="Group 45"/>
              <p:cNvGrpSpPr/>
              <p:nvPr/>
            </p:nvGrpSpPr>
            <p:grpSpPr bwMode="hidden">
              <a:xfrm>
                <a:off x="6327885" y="0"/>
                <a:ext cx="5864115" cy="5898673"/>
                <a:chOff x="6327885" y="0"/>
                <a:chExt cx="5864115" cy="5898673"/>
              </a:xfrm>
            </p:grpSpPr>
            <p:cxnSp>
              <p:nvCxnSpPr>
                <p:cNvPr id="52" name="Straight Connector 51"/>
                <p:cNvCxnSpPr/>
                <p:nvPr/>
              </p:nvCxnSpPr>
              <p:spPr bwMode="hidden">
                <a:xfrm>
                  <a:off x="6327885" y="0"/>
                  <a:ext cx="5864115" cy="5898673"/>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bwMode="hidden">
                <a:xfrm>
                  <a:off x="7549268" y="0"/>
                  <a:ext cx="4642732" cy="467242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bwMode="hidden">
                <a:xfrm>
                  <a:off x="8772997" y="0"/>
                  <a:ext cx="3419003" cy="34567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bwMode="hidden">
                <a:xfrm>
                  <a:off x="9982200" y="0"/>
                  <a:ext cx="2209800" cy="222646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11199019" y="0"/>
                  <a:ext cx="992981" cy="1002506"/>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cxnSp>
            <p:nvCxnSpPr>
              <p:cNvPr id="47" name="Straight Connector 46"/>
              <p:cNvCxnSpPr/>
              <p:nvPr/>
            </p:nvCxnSpPr>
            <p:spPr bwMode="hidden">
              <a:xfrm flipH="1" flipV="1">
                <a:off x="-1" y="1012053"/>
                <a:ext cx="5828811" cy="58459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bwMode="hidden">
              <a:xfrm flipH="1" flipV="1">
                <a:off x="-1" y="2227340"/>
                <a:ext cx="4614781" cy="4630658"/>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bwMode="hidden">
              <a:xfrm flipH="1" flipV="1">
                <a:off x="-1" y="3432149"/>
                <a:ext cx="3398419" cy="34258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bwMode="hidden">
              <a:xfrm flipH="1" flipV="1">
                <a:off x="-1" y="4651431"/>
                <a:ext cx="2196496" cy="2206567"/>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5864453"/>
                <a:ext cx="987003" cy="9935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grpSp>
          <p:nvGrpSpPr>
            <p:cNvPr id="24" name="Group 23"/>
            <p:cNvGrpSpPr/>
            <p:nvPr userDrawn="1"/>
          </p:nvGrpSpPr>
          <p:grpSpPr bwMode="hidden">
            <a:xfrm flipH="1">
              <a:off x="0" y="0"/>
              <a:ext cx="12192001" cy="6858000"/>
              <a:chOff x="-1" y="0"/>
              <a:chExt cx="12192001" cy="6858000"/>
            </a:xfrm>
          </p:grpSpPr>
          <p:cxnSp>
            <p:nvCxnSpPr>
              <p:cNvPr id="25" name="Straight Connector 24"/>
              <p:cNvCxnSpPr/>
              <p:nvPr/>
            </p:nvCxnSpPr>
            <p:spPr bwMode="hidden">
              <a:xfrm>
                <a:off x="225425"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bwMode="hidden">
              <a:xfrm>
                <a:off x="1449154"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bwMode="hidden">
              <a:xfrm>
                <a:off x="2665982"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bwMode="hidden">
              <a:xfrm>
                <a:off x="3885119"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5150644"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nvGrpSpPr>
              <p:cNvPr id="30" name="Group 29"/>
              <p:cNvGrpSpPr/>
              <p:nvPr/>
            </p:nvGrpSpPr>
            <p:grpSpPr bwMode="hidden">
              <a:xfrm>
                <a:off x="6327885" y="0"/>
                <a:ext cx="5864115" cy="5898673"/>
                <a:chOff x="6327885" y="0"/>
                <a:chExt cx="5864115" cy="5898673"/>
              </a:xfrm>
            </p:grpSpPr>
            <p:cxnSp>
              <p:nvCxnSpPr>
                <p:cNvPr id="36" name="Straight Connector 35"/>
                <p:cNvCxnSpPr/>
                <p:nvPr/>
              </p:nvCxnSpPr>
              <p:spPr bwMode="hidden">
                <a:xfrm>
                  <a:off x="6327885" y="0"/>
                  <a:ext cx="5864115" cy="5898673"/>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bwMode="hidden">
                <a:xfrm>
                  <a:off x="7549268" y="0"/>
                  <a:ext cx="4642732" cy="467242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bwMode="hidden">
                <a:xfrm>
                  <a:off x="8772997" y="0"/>
                  <a:ext cx="3419003" cy="34567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bwMode="hidden">
                <a:xfrm>
                  <a:off x="9982200" y="0"/>
                  <a:ext cx="2209800" cy="222646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11199019" y="0"/>
                  <a:ext cx="992981" cy="1002506"/>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cxnSp>
            <p:nvCxnSpPr>
              <p:cNvPr id="31" name="Straight Connector 30"/>
              <p:cNvCxnSpPr/>
              <p:nvPr/>
            </p:nvCxnSpPr>
            <p:spPr bwMode="hidden">
              <a:xfrm flipH="1" flipV="1">
                <a:off x="-1" y="1012053"/>
                <a:ext cx="5828811" cy="58459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bwMode="hidden">
              <a:xfrm flipH="1" flipV="1">
                <a:off x="-1" y="2227340"/>
                <a:ext cx="4614781" cy="4630658"/>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bwMode="hidden">
              <a:xfrm flipH="1" flipV="1">
                <a:off x="-1" y="3432149"/>
                <a:ext cx="3398419" cy="34258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bwMode="hidden">
              <a:xfrm flipH="1" flipV="1">
                <a:off x="-1" y="4651431"/>
                <a:ext cx="2196496" cy="2206567"/>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5864453"/>
                <a:ext cx="987003" cy="9935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grpSp>
      <p:sp>
        <p:nvSpPr>
          <p:cNvPr id="2" name="Title 1"/>
          <p:cNvSpPr>
            <a:spLocks noGrp="1"/>
          </p:cNvSpPr>
          <p:nvPr>
            <p:ph type="ctrTitle"/>
          </p:nvPr>
        </p:nvSpPr>
        <p:spPr>
          <a:xfrm>
            <a:off x="970384" y="1909346"/>
            <a:ext cx="7203233" cy="3383280"/>
          </a:xfrm>
        </p:spPr>
        <p:txBody>
          <a:bodyPr anchor="b">
            <a:normAutofit/>
          </a:bodyPr>
          <a:lstStyle>
            <a:lvl1pPr algn="l">
              <a:lnSpc>
                <a:spcPct val="76000"/>
              </a:lnSpc>
              <a:defRPr sz="6000" cap="none" baseline="0">
                <a:solidFill>
                  <a:schemeClr val="tx1"/>
                </a:solidFill>
              </a:defRPr>
            </a:lvl1pPr>
          </a:lstStyle>
          <a:p>
            <a:r>
              <a:rPr lang="en-US"/>
              <a:t>Click to edit Master title style</a:t>
            </a:r>
            <a:endParaRPr lang="en-US" dirty="0"/>
          </a:p>
        </p:txBody>
      </p:sp>
      <p:sp>
        <p:nvSpPr>
          <p:cNvPr id="3" name="Subtitle 2"/>
          <p:cNvSpPr>
            <a:spLocks noGrp="1"/>
          </p:cNvSpPr>
          <p:nvPr>
            <p:ph type="subTitle" idx="1"/>
          </p:nvPr>
        </p:nvSpPr>
        <p:spPr>
          <a:xfrm>
            <a:off x="970384" y="5432564"/>
            <a:ext cx="7203233" cy="457200"/>
          </a:xfrm>
        </p:spPr>
        <p:txBody>
          <a:bodyPr>
            <a:normAutofit/>
          </a:bodyPr>
          <a:lstStyle>
            <a:lvl1pPr marL="0" indent="0" algn="l">
              <a:spcBef>
                <a:spcPts val="0"/>
              </a:spcBef>
              <a:buNone/>
              <a:defRPr sz="1500" b="0">
                <a:solidFill>
                  <a:schemeClr val="accent1">
                    <a:lumMod val="75000"/>
                  </a:schemeClr>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cxnSp>
        <p:nvCxnSpPr>
          <p:cNvPr id="58" name="Straight Connector 57"/>
          <p:cNvCxnSpPr/>
          <p:nvPr/>
        </p:nvCxnSpPr>
        <p:spPr>
          <a:xfrm>
            <a:off x="971550" y="5294175"/>
            <a:ext cx="7200900" cy="0"/>
          </a:xfrm>
          <a:prstGeom prst="line">
            <a:avLst/>
          </a:prstGeom>
          <a:ln w="12700"/>
        </p:spPr>
        <p:style>
          <a:lnRef idx="1">
            <a:schemeClr val="accent1"/>
          </a:lnRef>
          <a:fillRef idx="0">
            <a:schemeClr val="accent1"/>
          </a:fillRef>
          <a:effectRef idx="0">
            <a:schemeClr val="accent1"/>
          </a:effectRef>
          <a:fontRef idx="minor">
            <a:schemeClr val="tx1"/>
          </a:fontRef>
        </p:style>
      </p:cxnSp>
      <p:pic>
        <p:nvPicPr>
          <p:cNvPr id="8" name="Picture 7">
            <a:extLst>
              <a:ext uri="{FF2B5EF4-FFF2-40B4-BE49-F238E27FC236}">
                <a16:creationId xmlns:a16="http://schemas.microsoft.com/office/drawing/2014/main" xmlns="" id="{C676EAB3-DFE0-42BC-0A8D-7E3E2003A405}"/>
              </a:ext>
            </a:extLst>
          </p:cNvPr>
          <p:cNvPicPr>
            <a:picLocks noChangeAspect="1"/>
          </p:cNvPicPr>
          <p:nvPr userDrawn="1"/>
        </p:nvPicPr>
        <p:blipFill>
          <a:blip r:embed="rId2" cstate="print">
            <a:extLst>
              <a:ext uri="{28A0092B-C50C-407E-A947-70E740481C1C}">
                <a14:useLocalDpi xmlns:a14="http://schemas.microsoft.com/office/drawing/2010/main" xmlns="" val="0"/>
              </a:ext>
            </a:extLst>
          </a:blip>
          <a:stretch>
            <a:fillRect/>
          </a:stretch>
        </p:blipFill>
        <p:spPr>
          <a:xfrm>
            <a:off x="7545298" y="6180771"/>
            <a:ext cx="1332069" cy="558900"/>
          </a:xfrm>
          <a:prstGeom prst="rect">
            <a:avLst/>
          </a:prstGeom>
        </p:spPr>
      </p:pic>
    </p:spTree>
    <p:extLst>
      <p:ext uri="{BB962C8B-B14F-4D97-AF65-F5344CB8AC3E}">
        <p14:creationId xmlns:p14="http://schemas.microsoft.com/office/powerpoint/2010/main" xmlns="" val="2047761255"/>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p:cNvSpPr>
            <a:spLocks noGrp="1"/>
          </p:cNvSpPr>
          <p:nvPr>
            <p:ph type="ftr" sz="quarter" idx="11"/>
          </p:nvPr>
        </p:nvSpPr>
        <p:spPr/>
        <p:txBody>
          <a:bodyPr/>
          <a:lstStyle/>
          <a:p>
            <a:endParaRPr lang="en-MY" altLang="en-US"/>
          </a:p>
        </p:txBody>
      </p:sp>
      <p:sp>
        <p:nvSpPr>
          <p:cNvPr id="4" name="Date Placeholder 3"/>
          <p:cNvSpPr>
            <a:spLocks noGrp="1"/>
          </p:cNvSpPr>
          <p:nvPr>
            <p:ph type="dt" sz="half" idx="10"/>
          </p:nvPr>
        </p:nvSpPr>
        <p:spPr/>
        <p:txBody>
          <a:bodyPr/>
          <a:lstStyle/>
          <a:p>
            <a:endParaRPr lang="en-MY" altLang="en-US"/>
          </a:p>
        </p:txBody>
      </p:sp>
      <p:sp>
        <p:nvSpPr>
          <p:cNvPr id="6" name="Slide Number Placeholder 5"/>
          <p:cNvSpPr>
            <a:spLocks noGrp="1"/>
          </p:cNvSpPr>
          <p:nvPr>
            <p:ph type="sldNum" sz="quarter" idx="12"/>
          </p:nvPr>
        </p:nvSpPr>
        <p:spPr/>
        <p:txBody>
          <a:bodyPr/>
          <a:lstStyle/>
          <a:p>
            <a:fld id="{5FD03B09-2FAE-4F4A-B1F2-475D2AECBCD7}" type="slidenum">
              <a:rPr lang="en-MY" altLang="en-US" smtClean="0"/>
              <a:pPr/>
              <a:t>‹#›</a:t>
            </a:fld>
            <a:endParaRPr lang="en-MY" altLang="en-US"/>
          </a:p>
        </p:txBody>
      </p:sp>
      <p:pic>
        <p:nvPicPr>
          <p:cNvPr id="8" name="Picture 7">
            <a:extLst>
              <a:ext uri="{FF2B5EF4-FFF2-40B4-BE49-F238E27FC236}">
                <a16:creationId xmlns:a16="http://schemas.microsoft.com/office/drawing/2014/main" xmlns="" id="{D284B08A-3440-EB76-08DA-DA62E953F465}"/>
              </a:ext>
            </a:extLst>
          </p:cNvPr>
          <p:cNvPicPr>
            <a:picLocks noChangeAspect="1"/>
          </p:cNvPicPr>
          <p:nvPr userDrawn="1"/>
        </p:nvPicPr>
        <p:blipFill>
          <a:blip r:embed="rId2" cstate="print">
            <a:extLst>
              <a:ext uri="{28A0092B-C50C-407E-A947-70E740481C1C}">
                <a14:useLocalDpi xmlns:a14="http://schemas.microsoft.com/office/drawing/2010/main" xmlns="" val="0"/>
              </a:ext>
            </a:extLst>
          </a:blip>
          <a:stretch>
            <a:fillRect/>
          </a:stretch>
        </p:blipFill>
        <p:spPr>
          <a:xfrm>
            <a:off x="7913144" y="6275571"/>
            <a:ext cx="1127545" cy="473087"/>
          </a:xfrm>
          <a:prstGeom prst="rect">
            <a:avLst/>
          </a:prstGeom>
        </p:spPr>
      </p:pic>
    </p:spTree>
    <p:extLst>
      <p:ext uri="{BB962C8B-B14F-4D97-AF65-F5344CB8AC3E}">
        <p14:creationId xmlns:p14="http://schemas.microsoft.com/office/powerpoint/2010/main" xmlns="" val="246203399"/>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gradFill flip="none" rotWithShape="1">
          <a:gsLst>
            <a:gs pos="0">
              <a:schemeClr val="accent1"/>
            </a:gs>
            <a:gs pos="97000">
              <a:schemeClr val="accent1">
                <a:lumMod val="80000"/>
              </a:schemeClr>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7" name="Group 6"/>
          <p:cNvGrpSpPr/>
          <p:nvPr/>
        </p:nvGrpSpPr>
        <p:grpSpPr bwMode="hidden">
          <a:xfrm>
            <a:off x="-1" y="0"/>
            <a:ext cx="9144002" cy="6858000"/>
            <a:chOff x="-1" y="0"/>
            <a:chExt cx="12192002" cy="6858000"/>
          </a:xfrm>
        </p:grpSpPr>
        <p:cxnSp>
          <p:nvCxnSpPr>
            <p:cNvPr id="8" name="Straight Connector 7"/>
            <p:cNvCxnSpPr/>
            <p:nvPr/>
          </p:nvCxnSpPr>
          <p:spPr bwMode="hidden">
            <a:xfrm>
              <a:off x="61019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bwMode="hidden">
            <a:xfrm>
              <a:off x="182933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bwMode="hidden">
            <a:xfrm>
              <a:off x="304847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426760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548674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670588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792502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914416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1036329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1158243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2819" y="38648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2819" y="1611181"/>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2835877"/>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4060573"/>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5285269"/>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bwMode="hidden">
            <a:xfrm>
              <a:off x="2819" y="650996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4" name="Group 23"/>
            <p:cNvGrpSpPr/>
            <p:nvPr userDrawn="1"/>
          </p:nvGrpSpPr>
          <p:grpSpPr bwMode="hidden">
            <a:xfrm>
              <a:off x="-1" y="0"/>
              <a:ext cx="12192001" cy="6858000"/>
              <a:chOff x="-1" y="0"/>
              <a:chExt cx="12192001" cy="6858000"/>
            </a:xfrm>
          </p:grpSpPr>
          <p:cxnSp>
            <p:nvCxnSpPr>
              <p:cNvPr id="42" name="Straight Connector 41"/>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bwMode="hidden">
              <a:xfrm>
                <a:off x="510650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47" name="Group 46"/>
              <p:cNvGrpSpPr/>
              <p:nvPr/>
            </p:nvGrpSpPr>
            <p:grpSpPr bwMode="hidden">
              <a:xfrm>
                <a:off x="6327885" y="0"/>
                <a:ext cx="5864115" cy="5898673"/>
                <a:chOff x="6327885" y="0"/>
                <a:chExt cx="5864115" cy="5898673"/>
              </a:xfrm>
            </p:grpSpPr>
            <p:cxnSp>
              <p:nvCxnSpPr>
                <p:cNvPr id="53" name="Straight Connector 52"/>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48" name="Straight Connector 47"/>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25" name="Group 24"/>
            <p:cNvGrpSpPr/>
            <p:nvPr userDrawn="1"/>
          </p:nvGrpSpPr>
          <p:grpSpPr bwMode="hidden">
            <a:xfrm flipH="1">
              <a:off x="0" y="0"/>
              <a:ext cx="12192001" cy="6858000"/>
              <a:chOff x="-1" y="0"/>
              <a:chExt cx="12192001" cy="6858000"/>
            </a:xfrm>
          </p:grpSpPr>
          <p:cxnSp>
            <p:nvCxnSpPr>
              <p:cNvPr id="26" name="Straight Connector 25"/>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bwMode="hidden">
              <a:xfrm>
                <a:off x="515064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31" name="Group 30"/>
              <p:cNvGrpSpPr/>
              <p:nvPr/>
            </p:nvGrpSpPr>
            <p:grpSpPr bwMode="hidden">
              <a:xfrm>
                <a:off x="6327885" y="0"/>
                <a:ext cx="5864115" cy="5898673"/>
                <a:chOff x="6327885" y="0"/>
                <a:chExt cx="5864115" cy="5898673"/>
              </a:xfrm>
            </p:grpSpPr>
            <p:cxnSp>
              <p:nvCxnSpPr>
                <p:cNvPr id="37" name="Straight Connector 36"/>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32" name="Straight Connector 31"/>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2" name="Title 1"/>
          <p:cNvSpPr>
            <a:spLocks noGrp="1"/>
          </p:cNvSpPr>
          <p:nvPr>
            <p:ph type="title"/>
          </p:nvPr>
        </p:nvSpPr>
        <p:spPr>
          <a:xfrm>
            <a:off x="971550" y="2541573"/>
            <a:ext cx="7200900" cy="2743200"/>
          </a:xfrm>
        </p:spPr>
        <p:txBody>
          <a:bodyPr anchor="b">
            <a:normAutofit/>
          </a:bodyPr>
          <a:lstStyle>
            <a:lvl1pPr>
              <a:lnSpc>
                <a:spcPct val="85000"/>
              </a:lnSpc>
              <a:defRPr sz="4500" cap="none" baseline="0">
                <a:solidFill>
                  <a:schemeClr val="tx1"/>
                </a:solidFill>
              </a:defRPr>
            </a:lvl1pPr>
          </a:lstStyle>
          <a:p>
            <a:r>
              <a:rPr lang="en-US"/>
              <a:t>Click to edit Master title style</a:t>
            </a:r>
            <a:endParaRPr lang="en-US" dirty="0"/>
          </a:p>
        </p:txBody>
      </p:sp>
      <p:sp>
        <p:nvSpPr>
          <p:cNvPr id="3" name="Text Placeholder 2"/>
          <p:cNvSpPr>
            <a:spLocks noGrp="1"/>
          </p:cNvSpPr>
          <p:nvPr>
            <p:ph type="body" idx="1"/>
          </p:nvPr>
        </p:nvSpPr>
        <p:spPr>
          <a:xfrm>
            <a:off x="971550" y="5431536"/>
            <a:ext cx="7200900" cy="457200"/>
          </a:xfrm>
        </p:spPr>
        <p:txBody>
          <a:bodyPr>
            <a:normAutofit/>
          </a:bodyPr>
          <a:lstStyle>
            <a:lvl1pPr marL="0" indent="0">
              <a:spcBef>
                <a:spcPts val="0"/>
              </a:spcBef>
              <a:buNone/>
              <a:defRPr sz="1500" b="0">
                <a:solidFill>
                  <a:schemeClr val="tx1"/>
                </a:solidFill>
              </a:defRPr>
            </a:lvl1pPr>
            <a:lvl2pPr marL="342900" indent="0">
              <a:buNone/>
              <a:defRPr sz="1500"/>
            </a:lvl2pPr>
            <a:lvl3pPr marL="685800" indent="0">
              <a:buNone/>
              <a:defRPr sz="1350"/>
            </a:lvl3pPr>
            <a:lvl4pPr marL="1028700" indent="0">
              <a:buNone/>
              <a:defRPr sz="1200"/>
            </a:lvl4pPr>
            <a:lvl5pPr marL="1371600" indent="0">
              <a:buNone/>
              <a:defRPr sz="1200"/>
            </a:lvl5pPr>
            <a:lvl6pPr marL="1714500" indent="0">
              <a:buNone/>
              <a:defRPr sz="1200"/>
            </a:lvl6pPr>
            <a:lvl7pPr marL="2057400" indent="0">
              <a:buNone/>
              <a:defRPr sz="1200"/>
            </a:lvl7pPr>
            <a:lvl8pPr marL="2400300" indent="0">
              <a:buNone/>
              <a:defRPr sz="1200"/>
            </a:lvl8pPr>
            <a:lvl9pPr marL="2743200" indent="0">
              <a:buNone/>
              <a:defRPr sz="1200"/>
            </a:lvl9pPr>
          </a:lstStyle>
          <a:p>
            <a:pPr lvl="0"/>
            <a:r>
              <a:rPr lang="en-US"/>
              <a:t>Click to edit Master text styles</a:t>
            </a:r>
          </a:p>
        </p:txBody>
      </p:sp>
      <p:cxnSp>
        <p:nvCxnSpPr>
          <p:cNvPr id="58" name="Straight Connector 57"/>
          <p:cNvCxnSpPr/>
          <p:nvPr/>
        </p:nvCxnSpPr>
        <p:spPr>
          <a:xfrm>
            <a:off x="971550" y="5294175"/>
            <a:ext cx="72009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1010106961"/>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971550" y="1981200"/>
            <a:ext cx="3429000" cy="3810001"/>
          </a:xfrm>
        </p:spPr>
        <p:txBody>
          <a:bodyPr>
            <a:normAutofit/>
          </a:bodyPr>
          <a:lstStyle>
            <a:lvl1pPr>
              <a:defRPr sz="1500"/>
            </a:lvl1pPr>
            <a:lvl2pPr>
              <a:defRPr sz="1350"/>
            </a:lvl2pPr>
            <a:lvl3pPr>
              <a:defRPr sz="1200"/>
            </a:lvl3pPr>
            <a:lvl4pPr>
              <a:defRPr sz="1050"/>
            </a:lvl4pPr>
            <a:lvl5pPr>
              <a:defRPr sz="10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743450" y="1981200"/>
            <a:ext cx="3429000" cy="3810001"/>
          </a:xfrm>
        </p:spPr>
        <p:txBody>
          <a:bodyPr>
            <a:normAutofit/>
          </a:bodyPr>
          <a:lstStyle>
            <a:lvl1pPr>
              <a:defRPr sz="1500"/>
            </a:lvl1pPr>
            <a:lvl2pPr>
              <a:defRPr sz="1350"/>
            </a:lvl2pPr>
            <a:lvl3pPr>
              <a:defRPr sz="1200"/>
            </a:lvl3pPr>
            <a:lvl4pPr>
              <a:defRPr sz="1050"/>
            </a:lvl4pPr>
            <a:lvl5pPr>
              <a:defRPr sz="10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11"/>
          </p:nvPr>
        </p:nvSpPr>
        <p:spPr/>
        <p:txBody>
          <a:bodyPr/>
          <a:lstStyle/>
          <a:p>
            <a:endParaRPr lang="en-MY" altLang="en-US"/>
          </a:p>
        </p:txBody>
      </p:sp>
      <p:sp>
        <p:nvSpPr>
          <p:cNvPr id="5" name="Date Placeholder 4"/>
          <p:cNvSpPr>
            <a:spLocks noGrp="1"/>
          </p:cNvSpPr>
          <p:nvPr>
            <p:ph type="dt" sz="half" idx="10"/>
          </p:nvPr>
        </p:nvSpPr>
        <p:spPr/>
        <p:txBody>
          <a:bodyPr/>
          <a:lstStyle/>
          <a:p>
            <a:endParaRPr lang="en-MY" altLang="en-US"/>
          </a:p>
        </p:txBody>
      </p:sp>
      <p:sp>
        <p:nvSpPr>
          <p:cNvPr id="7" name="Slide Number Placeholder 6"/>
          <p:cNvSpPr>
            <a:spLocks noGrp="1"/>
          </p:cNvSpPr>
          <p:nvPr>
            <p:ph type="sldNum" sz="quarter" idx="12"/>
          </p:nvPr>
        </p:nvSpPr>
        <p:spPr/>
        <p:txBody>
          <a:bodyPr/>
          <a:lstStyle/>
          <a:p>
            <a:fld id="{DD5B1549-B84C-458D-82BF-96A8EED31540}" type="slidenum">
              <a:rPr lang="en-MY" altLang="en-US" smtClean="0"/>
              <a:pPr/>
              <a:t>‹#›</a:t>
            </a:fld>
            <a:endParaRPr lang="en-MY" altLang="en-US"/>
          </a:p>
        </p:txBody>
      </p:sp>
    </p:spTree>
    <p:extLst>
      <p:ext uri="{BB962C8B-B14F-4D97-AF65-F5344CB8AC3E}">
        <p14:creationId xmlns:p14="http://schemas.microsoft.com/office/powerpoint/2010/main" xmlns="" val="3671490020"/>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Text Placeholder 2"/>
          <p:cNvSpPr>
            <a:spLocks noGrp="1"/>
          </p:cNvSpPr>
          <p:nvPr>
            <p:ph type="body" idx="1"/>
          </p:nvPr>
        </p:nvSpPr>
        <p:spPr>
          <a:xfrm>
            <a:off x="971550" y="1818322"/>
            <a:ext cx="3429000" cy="641350"/>
          </a:xfrm>
        </p:spPr>
        <p:txBody>
          <a:bodyPr anchor="ctr">
            <a:normAutofit/>
          </a:bodyPr>
          <a:lstStyle>
            <a:lvl1pPr marL="0" indent="0">
              <a:spcBef>
                <a:spcPts val="0"/>
              </a:spcBef>
              <a:buNone/>
              <a:defRPr sz="1500" b="0">
                <a:solidFill>
                  <a:schemeClr val="accent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971550" y="2503714"/>
            <a:ext cx="3429000" cy="3287487"/>
          </a:xfrm>
        </p:spPr>
        <p:txBody>
          <a:bodyPr>
            <a:normAutofit/>
          </a:bodyPr>
          <a:lstStyle>
            <a:lvl1pPr>
              <a:defRPr sz="1500"/>
            </a:lvl1pPr>
            <a:lvl2pPr>
              <a:defRPr sz="1350"/>
            </a:lvl2pPr>
            <a:lvl3pPr>
              <a:defRPr sz="1200"/>
            </a:lvl3pPr>
            <a:lvl4pPr>
              <a:defRPr sz="1050"/>
            </a:lvl4pPr>
            <a:lvl5pPr>
              <a:defRPr sz="105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743450" y="1818322"/>
            <a:ext cx="3429000" cy="641350"/>
          </a:xfrm>
        </p:spPr>
        <p:txBody>
          <a:bodyPr anchor="ctr">
            <a:normAutofit/>
          </a:bodyPr>
          <a:lstStyle>
            <a:lvl1pPr marL="0" indent="0">
              <a:spcBef>
                <a:spcPts val="0"/>
              </a:spcBef>
              <a:buNone/>
              <a:defRPr sz="1500" b="0">
                <a:solidFill>
                  <a:schemeClr val="accent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743450" y="2503714"/>
            <a:ext cx="3429000" cy="3287487"/>
          </a:xfrm>
        </p:spPr>
        <p:txBody>
          <a:bodyPr>
            <a:normAutofit/>
          </a:bodyPr>
          <a:lstStyle>
            <a:lvl1pPr>
              <a:defRPr sz="1500"/>
            </a:lvl1pPr>
            <a:lvl2pPr>
              <a:defRPr sz="1350"/>
            </a:lvl2pPr>
            <a:lvl3pPr>
              <a:defRPr sz="1200"/>
            </a:lvl3pPr>
            <a:lvl4pPr>
              <a:defRPr sz="1050"/>
            </a:lvl4pPr>
            <a:lvl5pPr>
              <a:defRPr sz="105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Footer Placeholder 7"/>
          <p:cNvSpPr>
            <a:spLocks noGrp="1"/>
          </p:cNvSpPr>
          <p:nvPr>
            <p:ph type="ftr" sz="quarter" idx="11"/>
          </p:nvPr>
        </p:nvSpPr>
        <p:spPr/>
        <p:txBody>
          <a:bodyPr/>
          <a:lstStyle/>
          <a:p>
            <a:endParaRPr lang="en-MY" altLang="en-US"/>
          </a:p>
        </p:txBody>
      </p:sp>
      <p:sp>
        <p:nvSpPr>
          <p:cNvPr id="7" name="Date Placeholder 6"/>
          <p:cNvSpPr>
            <a:spLocks noGrp="1"/>
          </p:cNvSpPr>
          <p:nvPr>
            <p:ph type="dt" sz="half" idx="10"/>
          </p:nvPr>
        </p:nvSpPr>
        <p:spPr/>
        <p:txBody>
          <a:bodyPr/>
          <a:lstStyle/>
          <a:p>
            <a:endParaRPr lang="en-MY" altLang="en-US"/>
          </a:p>
        </p:txBody>
      </p:sp>
      <p:sp>
        <p:nvSpPr>
          <p:cNvPr id="9" name="Slide Number Placeholder 8"/>
          <p:cNvSpPr>
            <a:spLocks noGrp="1"/>
          </p:cNvSpPr>
          <p:nvPr>
            <p:ph type="sldNum" sz="quarter" idx="12"/>
          </p:nvPr>
        </p:nvSpPr>
        <p:spPr/>
        <p:txBody>
          <a:bodyPr/>
          <a:lstStyle/>
          <a:p>
            <a:fld id="{6304C2B2-5332-4584-96F8-BD5E34E84840}" type="slidenum">
              <a:rPr lang="en-MY" altLang="en-US" smtClean="0"/>
              <a:pPr/>
              <a:t>‹#›</a:t>
            </a:fld>
            <a:endParaRPr lang="en-MY" altLang="en-US"/>
          </a:p>
        </p:txBody>
      </p:sp>
    </p:spTree>
    <p:extLst>
      <p:ext uri="{BB962C8B-B14F-4D97-AF65-F5344CB8AC3E}">
        <p14:creationId xmlns:p14="http://schemas.microsoft.com/office/powerpoint/2010/main" xmlns="" val="1132364808"/>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4" name="Footer Placeholder 3"/>
          <p:cNvSpPr>
            <a:spLocks noGrp="1"/>
          </p:cNvSpPr>
          <p:nvPr>
            <p:ph type="ftr" sz="quarter" idx="11"/>
          </p:nvPr>
        </p:nvSpPr>
        <p:spPr/>
        <p:txBody>
          <a:bodyPr/>
          <a:lstStyle/>
          <a:p>
            <a:endParaRPr lang="en-MY" altLang="en-US"/>
          </a:p>
        </p:txBody>
      </p:sp>
      <p:sp>
        <p:nvSpPr>
          <p:cNvPr id="3" name="Date Placeholder 2"/>
          <p:cNvSpPr>
            <a:spLocks noGrp="1"/>
          </p:cNvSpPr>
          <p:nvPr>
            <p:ph type="dt" sz="half" idx="10"/>
          </p:nvPr>
        </p:nvSpPr>
        <p:spPr/>
        <p:txBody>
          <a:bodyPr/>
          <a:lstStyle/>
          <a:p>
            <a:endParaRPr lang="en-MY" altLang="en-US"/>
          </a:p>
        </p:txBody>
      </p:sp>
      <p:sp>
        <p:nvSpPr>
          <p:cNvPr id="5" name="Slide Number Placeholder 4"/>
          <p:cNvSpPr>
            <a:spLocks noGrp="1"/>
          </p:cNvSpPr>
          <p:nvPr>
            <p:ph type="sldNum" sz="quarter" idx="12"/>
          </p:nvPr>
        </p:nvSpPr>
        <p:spPr/>
        <p:txBody>
          <a:bodyPr/>
          <a:lstStyle/>
          <a:p>
            <a:fld id="{80F651BF-149D-47E5-90AA-949720DAA3E3}" type="slidenum">
              <a:rPr lang="en-MY" altLang="en-US" smtClean="0"/>
              <a:pPr/>
              <a:t>‹#›</a:t>
            </a:fld>
            <a:endParaRPr lang="en-MY" altLang="en-US"/>
          </a:p>
        </p:txBody>
      </p:sp>
    </p:spTree>
    <p:extLst>
      <p:ext uri="{BB962C8B-B14F-4D97-AF65-F5344CB8AC3E}">
        <p14:creationId xmlns:p14="http://schemas.microsoft.com/office/powerpoint/2010/main" xmlns="" val="3581525101"/>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grpSp>
        <p:nvGrpSpPr>
          <p:cNvPr id="161" name="Group 160"/>
          <p:cNvGrpSpPr/>
          <p:nvPr/>
        </p:nvGrpSpPr>
        <p:grpSpPr bwMode="hidden">
          <a:xfrm>
            <a:off x="-1" y="0"/>
            <a:ext cx="9144002" cy="6858000"/>
            <a:chOff x="-1" y="0"/>
            <a:chExt cx="12192002" cy="6858000"/>
          </a:xfrm>
        </p:grpSpPr>
        <p:cxnSp>
          <p:nvCxnSpPr>
            <p:cNvPr id="162" name="Straight Connector 161"/>
            <p:cNvCxnSpPr/>
            <p:nvPr/>
          </p:nvCxnSpPr>
          <p:spPr bwMode="hidden">
            <a:xfrm>
              <a:off x="610194"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3" name="Straight Connector 162"/>
            <p:cNvCxnSpPr/>
            <p:nvPr/>
          </p:nvCxnSpPr>
          <p:spPr bwMode="hidden">
            <a:xfrm>
              <a:off x="1829332"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4" name="Straight Connector 163"/>
            <p:cNvCxnSpPr/>
            <p:nvPr/>
          </p:nvCxnSpPr>
          <p:spPr bwMode="hidden">
            <a:xfrm>
              <a:off x="3048470"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5" name="Straight Connector 164"/>
            <p:cNvCxnSpPr/>
            <p:nvPr/>
          </p:nvCxnSpPr>
          <p:spPr bwMode="hidden">
            <a:xfrm>
              <a:off x="4267608"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6" name="Straight Connector 165"/>
            <p:cNvCxnSpPr/>
            <p:nvPr/>
          </p:nvCxnSpPr>
          <p:spPr bwMode="hidden">
            <a:xfrm>
              <a:off x="5486746"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7" name="Straight Connector 166"/>
            <p:cNvCxnSpPr/>
            <p:nvPr/>
          </p:nvCxnSpPr>
          <p:spPr bwMode="hidden">
            <a:xfrm>
              <a:off x="6705884"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8" name="Straight Connector 167"/>
            <p:cNvCxnSpPr/>
            <p:nvPr/>
          </p:nvCxnSpPr>
          <p:spPr bwMode="hidden">
            <a:xfrm>
              <a:off x="7925022"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9" name="Straight Connector 168"/>
            <p:cNvCxnSpPr/>
            <p:nvPr/>
          </p:nvCxnSpPr>
          <p:spPr bwMode="hidden">
            <a:xfrm>
              <a:off x="9144160"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0" name="Straight Connector 169"/>
            <p:cNvCxnSpPr/>
            <p:nvPr/>
          </p:nvCxnSpPr>
          <p:spPr bwMode="hidden">
            <a:xfrm>
              <a:off x="10363298"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1" name="Straight Connector 170"/>
            <p:cNvCxnSpPr/>
            <p:nvPr/>
          </p:nvCxnSpPr>
          <p:spPr bwMode="hidden">
            <a:xfrm>
              <a:off x="11582436"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2" name="Straight Connector 171"/>
            <p:cNvCxnSpPr/>
            <p:nvPr/>
          </p:nvCxnSpPr>
          <p:spPr bwMode="hidden">
            <a:xfrm>
              <a:off x="2819" y="386485"/>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3" name="Straight Connector 172"/>
            <p:cNvCxnSpPr/>
            <p:nvPr/>
          </p:nvCxnSpPr>
          <p:spPr bwMode="hidden">
            <a:xfrm>
              <a:off x="2819" y="1611181"/>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4" name="Straight Connector 173"/>
            <p:cNvCxnSpPr/>
            <p:nvPr/>
          </p:nvCxnSpPr>
          <p:spPr bwMode="hidden">
            <a:xfrm>
              <a:off x="2819" y="2835877"/>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5" name="Straight Connector 174"/>
            <p:cNvCxnSpPr/>
            <p:nvPr/>
          </p:nvCxnSpPr>
          <p:spPr bwMode="hidden">
            <a:xfrm>
              <a:off x="2819" y="4060573"/>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6" name="Straight Connector 175"/>
            <p:cNvCxnSpPr/>
            <p:nvPr/>
          </p:nvCxnSpPr>
          <p:spPr bwMode="hidden">
            <a:xfrm>
              <a:off x="2819" y="5285269"/>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7" name="Straight Connector 176"/>
            <p:cNvCxnSpPr/>
            <p:nvPr/>
          </p:nvCxnSpPr>
          <p:spPr bwMode="hidden">
            <a:xfrm>
              <a:off x="2819" y="6509965"/>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nvGrpSpPr>
            <p:cNvPr id="178" name="Group 177"/>
            <p:cNvGrpSpPr/>
            <p:nvPr userDrawn="1"/>
          </p:nvGrpSpPr>
          <p:grpSpPr bwMode="hidden">
            <a:xfrm>
              <a:off x="-1" y="0"/>
              <a:ext cx="12192001" cy="6858000"/>
              <a:chOff x="-1" y="0"/>
              <a:chExt cx="12192001" cy="6858000"/>
            </a:xfrm>
          </p:grpSpPr>
          <p:cxnSp>
            <p:nvCxnSpPr>
              <p:cNvPr id="196" name="Straight Connector 195"/>
              <p:cNvCxnSpPr/>
              <p:nvPr/>
            </p:nvCxnSpPr>
            <p:spPr bwMode="hidden">
              <a:xfrm>
                <a:off x="225425"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7" name="Straight Connector 196"/>
              <p:cNvCxnSpPr/>
              <p:nvPr/>
            </p:nvCxnSpPr>
            <p:spPr bwMode="hidden">
              <a:xfrm>
                <a:off x="1449154"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8" name="Straight Connector 197"/>
              <p:cNvCxnSpPr/>
              <p:nvPr/>
            </p:nvCxnSpPr>
            <p:spPr bwMode="hidden">
              <a:xfrm>
                <a:off x="266598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9" name="Straight Connector 198"/>
              <p:cNvCxnSpPr/>
              <p:nvPr/>
            </p:nvCxnSpPr>
            <p:spPr bwMode="hidden">
              <a:xfrm>
                <a:off x="3885119"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0" name="Straight Connector 199"/>
              <p:cNvCxnSpPr/>
              <p:nvPr/>
            </p:nvCxnSpPr>
            <p:spPr bwMode="hidden">
              <a:xfrm>
                <a:off x="510650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nvGrpSpPr>
              <p:cNvPr id="201" name="Group 200"/>
              <p:cNvGrpSpPr/>
              <p:nvPr/>
            </p:nvGrpSpPr>
            <p:grpSpPr bwMode="hidden">
              <a:xfrm>
                <a:off x="6327885" y="0"/>
                <a:ext cx="5864115" cy="5898673"/>
                <a:chOff x="6327885" y="0"/>
                <a:chExt cx="5864115" cy="5898673"/>
              </a:xfrm>
            </p:grpSpPr>
            <p:cxnSp>
              <p:nvCxnSpPr>
                <p:cNvPr id="207" name="Straight Connector 206"/>
                <p:cNvCxnSpPr/>
                <p:nvPr/>
              </p:nvCxnSpPr>
              <p:spPr bwMode="hidden">
                <a:xfrm>
                  <a:off x="6327885" y="0"/>
                  <a:ext cx="5864115" cy="5898673"/>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8" name="Straight Connector 207"/>
                <p:cNvCxnSpPr/>
                <p:nvPr/>
              </p:nvCxnSpPr>
              <p:spPr bwMode="hidden">
                <a:xfrm>
                  <a:off x="7549268" y="0"/>
                  <a:ext cx="4642732" cy="467242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9" name="Straight Connector 208"/>
                <p:cNvCxnSpPr/>
                <p:nvPr/>
              </p:nvCxnSpPr>
              <p:spPr bwMode="hidden">
                <a:xfrm>
                  <a:off x="8772997" y="0"/>
                  <a:ext cx="3419003" cy="34567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10" name="Straight Connector 209"/>
                <p:cNvCxnSpPr/>
                <p:nvPr/>
              </p:nvCxnSpPr>
              <p:spPr bwMode="hidden">
                <a:xfrm>
                  <a:off x="9982200" y="0"/>
                  <a:ext cx="2209800" cy="222646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11" name="Straight Connector 210"/>
                <p:cNvCxnSpPr/>
                <p:nvPr/>
              </p:nvCxnSpPr>
              <p:spPr bwMode="hidden">
                <a:xfrm>
                  <a:off x="11199019" y="0"/>
                  <a:ext cx="992981" cy="1002506"/>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cxnSp>
            <p:nvCxnSpPr>
              <p:cNvPr id="202" name="Straight Connector 201"/>
              <p:cNvCxnSpPr/>
              <p:nvPr/>
            </p:nvCxnSpPr>
            <p:spPr bwMode="hidden">
              <a:xfrm flipH="1" flipV="1">
                <a:off x="-1" y="1012053"/>
                <a:ext cx="5828811" cy="58459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3" name="Straight Connector 202"/>
              <p:cNvCxnSpPr/>
              <p:nvPr/>
            </p:nvCxnSpPr>
            <p:spPr bwMode="hidden">
              <a:xfrm flipH="1" flipV="1">
                <a:off x="-1" y="2227340"/>
                <a:ext cx="4614781" cy="4630658"/>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4" name="Straight Connector 203"/>
              <p:cNvCxnSpPr/>
              <p:nvPr/>
            </p:nvCxnSpPr>
            <p:spPr bwMode="hidden">
              <a:xfrm flipH="1" flipV="1">
                <a:off x="-1" y="3432149"/>
                <a:ext cx="3398419" cy="34258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5" name="Straight Connector 204"/>
              <p:cNvCxnSpPr/>
              <p:nvPr/>
            </p:nvCxnSpPr>
            <p:spPr bwMode="hidden">
              <a:xfrm flipH="1" flipV="1">
                <a:off x="-1" y="4651431"/>
                <a:ext cx="2196496" cy="2206567"/>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6" name="Straight Connector 205"/>
              <p:cNvCxnSpPr/>
              <p:nvPr/>
            </p:nvCxnSpPr>
            <p:spPr bwMode="hidden">
              <a:xfrm flipH="1" flipV="1">
                <a:off x="-1" y="5864453"/>
                <a:ext cx="987003" cy="9935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grpSp>
          <p:nvGrpSpPr>
            <p:cNvPr id="179" name="Group 178"/>
            <p:cNvGrpSpPr/>
            <p:nvPr userDrawn="1"/>
          </p:nvGrpSpPr>
          <p:grpSpPr bwMode="hidden">
            <a:xfrm flipH="1">
              <a:off x="0" y="0"/>
              <a:ext cx="12192001" cy="6858000"/>
              <a:chOff x="-1" y="0"/>
              <a:chExt cx="12192001" cy="6858000"/>
            </a:xfrm>
          </p:grpSpPr>
          <p:cxnSp>
            <p:nvCxnSpPr>
              <p:cNvPr id="180" name="Straight Connector 179"/>
              <p:cNvCxnSpPr/>
              <p:nvPr/>
            </p:nvCxnSpPr>
            <p:spPr bwMode="hidden">
              <a:xfrm>
                <a:off x="225425"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1" name="Straight Connector 180"/>
              <p:cNvCxnSpPr/>
              <p:nvPr/>
            </p:nvCxnSpPr>
            <p:spPr bwMode="hidden">
              <a:xfrm>
                <a:off x="1449154"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2" name="Straight Connector 181"/>
              <p:cNvCxnSpPr/>
              <p:nvPr/>
            </p:nvCxnSpPr>
            <p:spPr bwMode="hidden">
              <a:xfrm>
                <a:off x="266598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3" name="Straight Connector 182"/>
              <p:cNvCxnSpPr/>
              <p:nvPr/>
            </p:nvCxnSpPr>
            <p:spPr bwMode="hidden">
              <a:xfrm>
                <a:off x="3885119"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4" name="Straight Connector 183"/>
              <p:cNvCxnSpPr/>
              <p:nvPr/>
            </p:nvCxnSpPr>
            <p:spPr bwMode="hidden">
              <a:xfrm>
                <a:off x="510650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nvGrpSpPr>
              <p:cNvPr id="185" name="Group 184"/>
              <p:cNvGrpSpPr/>
              <p:nvPr/>
            </p:nvGrpSpPr>
            <p:grpSpPr bwMode="hidden">
              <a:xfrm>
                <a:off x="6327885" y="0"/>
                <a:ext cx="5864115" cy="5898673"/>
                <a:chOff x="6327885" y="0"/>
                <a:chExt cx="5864115" cy="5898673"/>
              </a:xfrm>
            </p:grpSpPr>
            <p:cxnSp>
              <p:nvCxnSpPr>
                <p:cNvPr id="191" name="Straight Connector 190"/>
                <p:cNvCxnSpPr/>
                <p:nvPr/>
              </p:nvCxnSpPr>
              <p:spPr bwMode="hidden">
                <a:xfrm>
                  <a:off x="6327885" y="0"/>
                  <a:ext cx="5864115" cy="5898673"/>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2" name="Straight Connector 191"/>
                <p:cNvCxnSpPr/>
                <p:nvPr/>
              </p:nvCxnSpPr>
              <p:spPr bwMode="hidden">
                <a:xfrm>
                  <a:off x="7549268" y="0"/>
                  <a:ext cx="4642732" cy="467242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3" name="Straight Connector 192"/>
                <p:cNvCxnSpPr/>
                <p:nvPr/>
              </p:nvCxnSpPr>
              <p:spPr bwMode="hidden">
                <a:xfrm>
                  <a:off x="8772997" y="0"/>
                  <a:ext cx="3419003" cy="34567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4" name="Straight Connector 193"/>
                <p:cNvCxnSpPr/>
                <p:nvPr/>
              </p:nvCxnSpPr>
              <p:spPr bwMode="hidden">
                <a:xfrm>
                  <a:off x="9982200" y="0"/>
                  <a:ext cx="2209800" cy="222646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5" name="Straight Connector 194"/>
                <p:cNvCxnSpPr/>
                <p:nvPr/>
              </p:nvCxnSpPr>
              <p:spPr bwMode="hidden">
                <a:xfrm>
                  <a:off x="11199019" y="0"/>
                  <a:ext cx="992981" cy="1002506"/>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cxnSp>
            <p:nvCxnSpPr>
              <p:cNvPr id="186" name="Straight Connector 185"/>
              <p:cNvCxnSpPr/>
              <p:nvPr/>
            </p:nvCxnSpPr>
            <p:spPr bwMode="hidden">
              <a:xfrm flipH="1" flipV="1">
                <a:off x="-1" y="1012053"/>
                <a:ext cx="5828811" cy="58459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7" name="Straight Connector 186"/>
              <p:cNvCxnSpPr/>
              <p:nvPr/>
            </p:nvCxnSpPr>
            <p:spPr bwMode="hidden">
              <a:xfrm flipH="1" flipV="1">
                <a:off x="-1" y="2227340"/>
                <a:ext cx="4614781" cy="4630658"/>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8" name="Straight Connector 187"/>
              <p:cNvCxnSpPr/>
              <p:nvPr/>
            </p:nvCxnSpPr>
            <p:spPr bwMode="hidden">
              <a:xfrm flipH="1" flipV="1">
                <a:off x="-1" y="3432149"/>
                <a:ext cx="3398419" cy="34258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9" name="Straight Connector 188"/>
              <p:cNvCxnSpPr/>
              <p:nvPr/>
            </p:nvCxnSpPr>
            <p:spPr bwMode="hidden">
              <a:xfrm flipH="1" flipV="1">
                <a:off x="-1" y="4651431"/>
                <a:ext cx="2196496" cy="2206567"/>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0" name="Straight Connector 189"/>
              <p:cNvCxnSpPr/>
              <p:nvPr/>
            </p:nvCxnSpPr>
            <p:spPr bwMode="hidden">
              <a:xfrm flipH="1" flipV="1">
                <a:off x="-1" y="5864453"/>
                <a:ext cx="987003" cy="9935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grpSp>
      <p:sp>
        <p:nvSpPr>
          <p:cNvPr id="213" name="Footer Placeholder 212"/>
          <p:cNvSpPr>
            <a:spLocks noGrp="1"/>
          </p:cNvSpPr>
          <p:nvPr>
            <p:ph type="ftr" sz="quarter" idx="11"/>
          </p:nvPr>
        </p:nvSpPr>
        <p:spPr/>
        <p:txBody>
          <a:bodyPr/>
          <a:lstStyle/>
          <a:p>
            <a:endParaRPr lang="en-MY" altLang="en-US"/>
          </a:p>
        </p:txBody>
      </p:sp>
      <p:sp>
        <p:nvSpPr>
          <p:cNvPr id="212" name="Date Placeholder 211"/>
          <p:cNvSpPr>
            <a:spLocks noGrp="1"/>
          </p:cNvSpPr>
          <p:nvPr>
            <p:ph type="dt" sz="half" idx="10"/>
          </p:nvPr>
        </p:nvSpPr>
        <p:spPr/>
        <p:txBody>
          <a:bodyPr/>
          <a:lstStyle/>
          <a:p>
            <a:endParaRPr lang="en-MY" altLang="en-US"/>
          </a:p>
        </p:txBody>
      </p:sp>
      <p:sp>
        <p:nvSpPr>
          <p:cNvPr id="214" name="Slide Number Placeholder 213"/>
          <p:cNvSpPr>
            <a:spLocks noGrp="1"/>
          </p:cNvSpPr>
          <p:nvPr>
            <p:ph type="sldNum" sz="quarter" idx="12"/>
          </p:nvPr>
        </p:nvSpPr>
        <p:spPr/>
        <p:txBody>
          <a:bodyPr/>
          <a:lstStyle/>
          <a:p>
            <a:fld id="{4C1AB570-E4D9-407B-83A6-4A2C0F0BD468}" type="slidenum">
              <a:rPr lang="en-MY" altLang="en-US" smtClean="0"/>
              <a:pPr/>
              <a:t>‹#›</a:t>
            </a:fld>
            <a:endParaRPr lang="en-MY" altLang="en-US"/>
          </a:p>
        </p:txBody>
      </p:sp>
    </p:spTree>
    <p:extLst>
      <p:ext uri="{BB962C8B-B14F-4D97-AF65-F5344CB8AC3E}">
        <p14:creationId xmlns:p14="http://schemas.microsoft.com/office/powerpoint/2010/main" xmlns="" val="3422866422"/>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Pr>
        <a:gradFill flip="none" rotWithShape="1">
          <a:gsLst>
            <a:gs pos="0">
              <a:schemeClr val="accent1"/>
            </a:gs>
            <a:gs pos="100000">
              <a:schemeClr val="accent1">
                <a:lumMod val="80000"/>
              </a:schemeClr>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9" name="Group 8"/>
          <p:cNvGrpSpPr/>
          <p:nvPr/>
        </p:nvGrpSpPr>
        <p:grpSpPr bwMode="hidden">
          <a:xfrm>
            <a:off x="-1" y="0"/>
            <a:ext cx="9144002" cy="6858000"/>
            <a:chOff x="-1" y="0"/>
            <a:chExt cx="12192002" cy="6858000"/>
          </a:xfrm>
        </p:grpSpPr>
        <p:cxnSp>
          <p:nvCxnSpPr>
            <p:cNvPr id="10" name="Straight Connector 9"/>
            <p:cNvCxnSpPr/>
            <p:nvPr/>
          </p:nvCxnSpPr>
          <p:spPr bwMode="hidden">
            <a:xfrm>
              <a:off x="61019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182933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304847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426760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548674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670588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792502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914416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1036329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1158243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38648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1611181"/>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2835877"/>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bwMode="hidden">
            <a:xfrm>
              <a:off x="2819" y="4060573"/>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bwMode="hidden">
            <a:xfrm>
              <a:off x="2819" y="5285269"/>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bwMode="hidden">
            <a:xfrm>
              <a:off x="2819" y="650996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6" name="Group 25"/>
            <p:cNvGrpSpPr/>
            <p:nvPr userDrawn="1"/>
          </p:nvGrpSpPr>
          <p:grpSpPr bwMode="hidden">
            <a:xfrm>
              <a:off x="-1" y="0"/>
              <a:ext cx="12192001" cy="6858000"/>
              <a:chOff x="-1" y="0"/>
              <a:chExt cx="12192001" cy="6858000"/>
            </a:xfrm>
          </p:grpSpPr>
          <p:cxnSp>
            <p:nvCxnSpPr>
              <p:cNvPr id="44" name="Straight Connector 43"/>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bwMode="hidden">
              <a:xfrm>
                <a:off x="510650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49" name="Group 48"/>
              <p:cNvGrpSpPr/>
              <p:nvPr/>
            </p:nvGrpSpPr>
            <p:grpSpPr bwMode="hidden">
              <a:xfrm>
                <a:off x="6327885" y="0"/>
                <a:ext cx="5864115" cy="5898673"/>
                <a:chOff x="6327885" y="0"/>
                <a:chExt cx="5864115" cy="5898673"/>
              </a:xfrm>
            </p:grpSpPr>
            <p:cxnSp>
              <p:nvCxnSpPr>
                <p:cNvPr id="55" name="Straight Connector 54"/>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9" name="Straight Connector 58"/>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50" name="Straight Connector 49"/>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27" name="Group 26"/>
            <p:cNvGrpSpPr/>
            <p:nvPr userDrawn="1"/>
          </p:nvGrpSpPr>
          <p:grpSpPr bwMode="hidden">
            <a:xfrm flipH="1">
              <a:off x="0" y="0"/>
              <a:ext cx="12192001" cy="6858000"/>
              <a:chOff x="-1" y="0"/>
              <a:chExt cx="12192001" cy="6858000"/>
            </a:xfrm>
          </p:grpSpPr>
          <p:cxnSp>
            <p:nvCxnSpPr>
              <p:cNvPr id="28" name="Straight Connector 27"/>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bwMode="hidden">
              <a:xfrm>
                <a:off x="515064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33" name="Group 32"/>
              <p:cNvGrpSpPr/>
              <p:nvPr/>
            </p:nvGrpSpPr>
            <p:grpSpPr bwMode="hidden">
              <a:xfrm>
                <a:off x="6327885" y="0"/>
                <a:ext cx="5864115" cy="5898673"/>
                <a:chOff x="6327885" y="0"/>
                <a:chExt cx="5864115" cy="5898673"/>
              </a:xfrm>
            </p:grpSpPr>
            <p:cxnSp>
              <p:nvCxnSpPr>
                <p:cNvPr id="39" name="Straight Connector 38"/>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34" name="Straight Connector 33"/>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7" name="Rectangle 6"/>
          <p:cNvSpPr/>
          <p:nvPr/>
        </p:nvSpPr>
        <p:spPr>
          <a:xfrm>
            <a:off x="0" y="0"/>
            <a:ext cx="5486400" cy="6858000"/>
          </a:xfrm>
          <a:prstGeom prst="rect">
            <a:avLst/>
          </a:prstGeom>
          <a:gradFill>
            <a:gsLst>
              <a:gs pos="69000">
                <a:schemeClr val="bg1"/>
              </a:gs>
              <a:gs pos="0">
                <a:schemeClr val="bg1"/>
              </a:gs>
              <a:gs pos="100000">
                <a:schemeClr val="bg1">
                  <a:lumMod val="95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5934864" y="571500"/>
            <a:ext cx="2743200" cy="2197100"/>
          </a:xfrm>
        </p:spPr>
        <p:txBody>
          <a:bodyPr anchor="b">
            <a:normAutofit/>
          </a:bodyPr>
          <a:lstStyle>
            <a:lvl1pPr>
              <a:defRPr sz="1950">
                <a:solidFill>
                  <a:schemeClr val="bg1"/>
                </a:solidFill>
              </a:defRPr>
            </a:lvl1pPr>
          </a:lstStyle>
          <a:p>
            <a:r>
              <a:rPr lang="en-US"/>
              <a:t>Click to edit Master title style</a:t>
            </a:r>
            <a:endParaRPr lang="en-US" dirty="0"/>
          </a:p>
        </p:txBody>
      </p:sp>
      <p:sp>
        <p:nvSpPr>
          <p:cNvPr id="3" name="Content Placeholder 2"/>
          <p:cNvSpPr>
            <a:spLocks noGrp="1"/>
          </p:cNvSpPr>
          <p:nvPr>
            <p:ph idx="1"/>
          </p:nvPr>
        </p:nvSpPr>
        <p:spPr>
          <a:xfrm>
            <a:off x="407398" y="571500"/>
            <a:ext cx="4663440" cy="5715000"/>
          </a:xfrm>
        </p:spPr>
        <p:txBody>
          <a:bodyPr>
            <a:normAutofit/>
          </a:bodyPr>
          <a:lstStyle>
            <a:lvl1pPr>
              <a:defRPr sz="1500"/>
            </a:lvl1pPr>
            <a:lvl2pPr>
              <a:defRPr sz="1350"/>
            </a:lvl2pPr>
            <a:lvl3pPr>
              <a:defRPr sz="1200"/>
            </a:lvl3pPr>
            <a:lvl4pPr>
              <a:defRPr sz="1050"/>
            </a:lvl4pPr>
            <a:lvl5pPr>
              <a:defRPr sz="105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5934864" y="2995012"/>
            <a:ext cx="2743200" cy="2285950"/>
          </a:xfrm>
        </p:spPr>
        <p:txBody>
          <a:bodyPr>
            <a:normAutofit/>
          </a:bodyPr>
          <a:lstStyle>
            <a:lvl1pPr marL="0" indent="0">
              <a:spcBef>
                <a:spcPts val="900"/>
              </a:spcBef>
              <a:buNone/>
              <a:defRPr sz="1200">
                <a:solidFill>
                  <a:schemeClr val="bg1"/>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cxnSp>
        <p:nvCxnSpPr>
          <p:cNvPr id="60" name="Straight Connector 59"/>
          <p:cNvCxnSpPr/>
          <p:nvPr/>
        </p:nvCxnSpPr>
        <p:spPr>
          <a:xfrm>
            <a:off x="5942317" y="2895600"/>
            <a:ext cx="2744483"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6" name="Footer Placeholder 5"/>
          <p:cNvSpPr>
            <a:spLocks noGrp="1"/>
          </p:cNvSpPr>
          <p:nvPr>
            <p:ph type="ftr" sz="quarter" idx="11"/>
          </p:nvPr>
        </p:nvSpPr>
        <p:spPr/>
        <p:txBody>
          <a:bodyPr/>
          <a:lstStyle/>
          <a:p>
            <a:endParaRPr lang="en-MY" altLang="en-US"/>
          </a:p>
        </p:txBody>
      </p:sp>
      <p:sp>
        <p:nvSpPr>
          <p:cNvPr id="5" name="Date Placeholder 4"/>
          <p:cNvSpPr>
            <a:spLocks noGrp="1"/>
          </p:cNvSpPr>
          <p:nvPr>
            <p:ph type="dt" sz="half" idx="10"/>
          </p:nvPr>
        </p:nvSpPr>
        <p:spPr/>
        <p:txBody>
          <a:bodyPr/>
          <a:lstStyle>
            <a:lvl1pPr>
              <a:defRPr>
                <a:solidFill>
                  <a:schemeClr val="bg1"/>
                </a:solidFill>
              </a:defRPr>
            </a:lvl1pPr>
          </a:lstStyle>
          <a:p>
            <a:endParaRPr lang="en-MY" altLang="en-US"/>
          </a:p>
        </p:txBody>
      </p:sp>
      <p:sp>
        <p:nvSpPr>
          <p:cNvPr id="8" name="Slide Number Placeholder 7"/>
          <p:cNvSpPr>
            <a:spLocks noGrp="1"/>
          </p:cNvSpPr>
          <p:nvPr>
            <p:ph type="sldNum" sz="quarter" idx="12"/>
          </p:nvPr>
        </p:nvSpPr>
        <p:spPr/>
        <p:txBody>
          <a:bodyPr/>
          <a:lstStyle>
            <a:lvl1pPr>
              <a:defRPr>
                <a:solidFill>
                  <a:schemeClr val="bg1"/>
                </a:solidFill>
              </a:defRPr>
            </a:lvl1pPr>
          </a:lstStyle>
          <a:p>
            <a:fld id="{F2F141F0-F36C-4A40-BCC7-91E755E48E59}" type="slidenum">
              <a:rPr lang="en-MY" altLang="en-US" smtClean="0"/>
              <a:pPr/>
              <a:t>‹#›</a:t>
            </a:fld>
            <a:endParaRPr lang="en-MY" altLang="en-US"/>
          </a:p>
        </p:txBody>
      </p:sp>
    </p:spTree>
    <p:extLst>
      <p:ext uri="{BB962C8B-B14F-4D97-AF65-F5344CB8AC3E}">
        <p14:creationId xmlns:p14="http://schemas.microsoft.com/office/powerpoint/2010/main" xmlns="" val="351533545"/>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Pr>
        <a:gradFill flip="none" rotWithShape="1">
          <a:gsLst>
            <a:gs pos="0">
              <a:schemeClr val="accent1"/>
            </a:gs>
            <a:gs pos="100000">
              <a:schemeClr val="accent1">
                <a:lumMod val="80000"/>
              </a:schemeClr>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8" name="Group 7"/>
          <p:cNvGrpSpPr/>
          <p:nvPr/>
        </p:nvGrpSpPr>
        <p:grpSpPr bwMode="hidden">
          <a:xfrm>
            <a:off x="-1" y="0"/>
            <a:ext cx="9144002" cy="6858000"/>
            <a:chOff x="-1" y="0"/>
            <a:chExt cx="12192002" cy="6858000"/>
          </a:xfrm>
        </p:grpSpPr>
        <p:cxnSp>
          <p:nvCxnSpPr>
            <p:cNvPr id="9" name="Straight Connector 8"/>
            <p:cNvCxnSpPr/>
            <p:nvPr/>
          </p:nvCxnSpPr>
          <p:spPr bwMode="hidden">
            <a:xfrm>
              <a:off x="61019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bwMode="hidden">
            <a:xfrm>
              <a:off x="182933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304847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426760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548674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670588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792502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914416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1036329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1158243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2819" y="38648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1611181"/>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2835877"/>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4060573"/>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bwMode="hidden">
            <a:xfrm>
              <a:off x="2819" y="5285269"/>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bwMode="hidden">
            <a:xfrm>
              <a:off x="2819" y="650996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5" name="Group 24"/>
            <p:cNvGrpSpPr/>
            <p:nvPr/>
          </p:nvGrpSpPr>
          <p:grpSpPr bwMode="hidden">
            <a:xfrm>
              <a:off x="-1" y="0"/>
              <a:ext cx="12192001" cy="6858000"/>
              <a:chOff x="-1" y="0"/>
              <a:chExt cx="12192001" cy="6858000"/>
            </a:xfrm>
          </p:grpSpPr>
          <p:cxnSp>
            <p:nvCxnSpPr>
              <p:cNvPr id="43" name="Straight Connector 42"/>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bwMode="hidden">
              <a:xfrm>
                <a:off x="510650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48" name="Group 47"/>
              <p:cNvGrpSpPr/>
              <p:nvPr/>
            </p:nvGrpSpPr>
            <p:grpSpPr bwMode="hidden">
              <a:xfrm>
                <a:off x="6327885" y="0"/>
                <a:ext cx="5864115" cy="5898673"/>
                <a:chOff x="6327885" y="0"/>
                <a:chExt cx="5864115" cy="5898673"/>
              </a:xfrm>
            </p:grpSpPr>
            <p:cxnSp>
              <p:nvCxnSpPr>
                <p:cNvPr id="54" name="Straight Connector 53"/>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49" name="Straight Connector 48"/>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26" name="Group 25"/>
            <p:cNvGrpSpPr/>
            <p:nvPr/>
          </p:nvGrpSpPr>
          <p:grpSpPr bwMode="hidden">
            <a:xfrm flipH="1">
              <a:off x="0" y="0"/>
              <a:ext cx="12192001" cy="6858000"/>
              <a:chOff x="-1" y="0"/>
              <a:chExt cx="12192001" cy="6858000"/>
            </a:xfrm>
          </p:grpSpPr>
          <p:cxnSp>
            <p:nvCxnSpPr>
              <p:cNvPr id="27" name="Straight Connector 26"/>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bwMode="hidden">
              <a:xfrm>
                <a:off x="515064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32" name="Group 31"/>
              <p:cNvGrpSpPr/>
              <p:nvPr/>
            </p:nvGrpSpPr>
            <p:grpSpPr bwMode="hidden">
              <a:xfrm>
                <a:off x="6327885" y="0"/>
                <a:ext cx="5864115" cy="5898673"/>
                <a:chOff x="6327885" y="0"/>
                <a:chExt cx="5864115" cy="5898673"/>
              </a:xfrm>
            </p:grpSpPr>
            <p:cxnSp>
              <p:nvCxnSpPr>
                <p:cNvPr id="38" name="Straight Connector 37"/>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33" name="Straight Connector 32"/>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60" name="Rectangle 59"/>
          <p:cNvSpPr/>
          <p:nvPr/>
        </p:nvSpPr>
        <p:spPr>
          <a:xfrm>
            <a:off x="0" y="0"/>
            <a:ext cx="5486400" cy="6858000"/>
          </a:xfrm>
          <a:prstGeom prst="rect">
            <a:avLst/>
          </a:prstGeom>
          <a:gradFill>
            <a:gsLst>
              <a:gs pos="69000">
                <a:schemeClr val="bg1"/>
              </a:gs>
              <a:gs pos="0">
                <a:schemeClr val="bg1"/>
              </a:gs>
              <a:gs pos="100000">
                <a:schemeClr val="bg1">
                  <a:lumMod val="95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9" name="Straight Connector 58"/>
          <p:cNvCxnSpPr/>
          <p:nvPr/>
        </p:nvCxnSpPr>
        <p:spPr>
          <a:xfrm>
            <a:off x="5942317" y="2895600"/>
            <a:ext cx="2744483"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5932170" y="576072"/>
            <a:ext cx="2743200" cy="2194560"/>
          </a:xfrm>
        </p:spPr>
        <p:txBody>
          <a:bodyPr anchor="b">
            <a:normAutofit/>
          </a:bodyPr>
          <a:lstStyle>
            <a:lvl1pPr>
              <a:defRPr sz="1950">
                <a:solidFill>
                  <a:schemeClr val="bg1"/>
                </a:solidFill>
              </a:defRPr>
            </a:lvl1pPr>
          </a:lstStyle>
          <a:p>
            <a:r>
              <a:rPr lang="en-US"/>
              <a:t>Click to edit Master title style</a:t>
            </a:r>
          </a:p>
        </p:txBody>
      </p:sp>
      <p:sp>
        <p:nvSpPr>
          <p:cNvPr id="3" name="Picture Placeholder 2" descr="An empty placeholder to add an image. Click on the placeholder and select the image that you wish to add."/>
          <p:cNvSpPr>
            <a:spLocks noGrp="1"/>
          </p:cNvSpPr>
          <p:nvPr>
            <p:ph type="pic" idx="1"/>
          </p:nvPr>
        </p:nvSpPr>
        <p:spPr>
          <a:xfrm>
            <a:off x="3309" y="-159"/>
            <a:ext cx="5486400" cy="6858000"/>
          </a:xfrm>
        </p:spPr>
        <p:txBody>
          <a:bodyPr tIns="457200">
            <a:normAutofit/>
          </a:bodyPr>
          <a:lstStyle>
            <a:lvl1pPr marL="0" indent="0" algn="ctr">
              <a:buNone/>
              <a:defRPr sz="15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p>
        </p:txBody>
      </p:sp>
      <p:sp>
        <p:nvSpPr>
          <p:cNvPr id="4" name="Text Placeholder 3"/>
          <p:cNvSpPr>
            <a:spLocks noGrp="1"/>
          </p:cNvSpPr>
          <p:nvPr>
            <p:ph type="body" sz="half" idx="2"/>
          </p:nvPr>
        </p:nvSpPr>
        <p:spPr>
          <a:xfrm>
            <a:off x="5932170" y="2999232"/>
            <a:ext cx="2743200" cy="2286000"/>
          </a:xfrm>
        </p:spPr>
        <p:txBody>
          <a:bodyPr/>
          <a:lstStyle>
            <a:lvl1pPr marL="0" indent="0">
              <a:spcBef>
                <a:spcPts val="900"/>
              </a:spcBef>
              <a:buNone/>
              <a:defRPr sz="1200">
                <a:solidFill>
                  <a:schemeClr val="bg1"/>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Tree>
    <p:extLst>
      <p:ext uri="{BB962C8B-B14F-4D97-AF65-F5344CB8AC3E}">
        <p14:creationId xmlns:p14="http://schemas.microsoft.com/office/powerpoint/2010/main" xmlns="" val="3230288083"/>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11"/>
          </p:nvPr>
        </p:nvSpPr>
        <p:spPr/>
        <p:txBody>
          <a:bodyPr/>
          <a:lstStyle/>
          <a:p>
            <a:endParaRPr lang="en-MY" altLang="en-US"/>
          </a:p>
        </p:txBody>
      </p:sp>
      <p:sp>
        <p:nvSpPr>
          <p:cNvPr id="4" name="Date Placeholder 3"/>
          <p:cNvSpPr>
            <a:spLocks noGrp="1"/>
          </p:cNvSpPr>
          <p:nvPr>
            <p:ph type="dt" sz="half" idx="10"/>
          </p:nvPr>
        </p:nvSpPr>
        <p:spPr/>
        <p:txBody>
          <a:bodyPr/>
          <a:lstStyle/>
          <a:p>
            <a:endParaRPr lang="en-MY" altLang="en-US"/>
          </a:p>
        </p:txBody>
      </p:sp>
      <p:sp>
        <p:nvSpPr>
          <p:cNvPr id="6" name="Slide Number Placeholder 5"/>
          <p:cNvSpPr>
            <a:spLocks noGrp="1"/>
          </p:cNvSpPr>
          <p:nvPr>
            <p:ph type="sldNum" sz="quarter" idx="12"/>
          </p:nvPr>
        </p:nvSpPr>
        <p:spPr/>
        <p:txBody>
          <a:bodyPr/>
          <a:lstStyle/>
          <a:p>
            <a:fld id="{6EB78320-356D-46FB-B4DD-7B32F997E051}" type="slidenum">
              <a:rPr lang="en-MY" altLang="en-US" smtClean="0"/>
              <a:pPr/>
              <a:t>‹#›</a:t>
            </a:fld>
            <a:endParaRPr lang="en-MY" altLang="en-US"/>
          </a:p>
        </p:txBody>
      </p:sp>
    </p:spTree>
    <p:extLst>
      <p:ext uri="{BB962C8B-B14F-4D97-AF65-F5344CB8AC3E}">
        <p14:creationId xmlns:p14="http://schemas.microsoft.com/office/powerpoint/2010/main" xmlns="" val="3537216171"/>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906985" y="489857"/>
            <a:ext cx="1265465" cy="5301343"/>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971549" y="489857"/>
            <a:ext cx="5690508" cy="530134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p:cNvSpPr>
            <a:spLocks noGrp="1"/>
          </p:cNvSpPr>
          <p:nvPr>
            <p:ph type="ftr" sz="quarter" idx="11"/>
          </p:nvPr>
        </p:nvSpPr>
        <p:spPr/>
        <p:txBody>
          <a:bodyPr/>
          <a:lstStyle/>
          <a:p>
            <a:endParaRPr lang="en-MY" altLang="en-US"/>
          </a:p>
        </p:txBody>
      </p:sp>
      <p:sp>
        <p:nvSpPr>
          <p:cNvPr id="4" name="Date Placeholder 3"/>
          <p:cNvSpPr>
            <a:spLocks noGrp="1"/>
          </p:cNvSpPr>
          <p:nvPr>
            <p:ph type="dt" sz="half" idx="10"/>
          </p:nvPr>
        </p:nvSpPr>
        <p:spPr/>
        <p:txBody>
          <a:bodyPr/>
          <a:lstStyle/>
          <a:p>
            <a:endParaRPr lang="en-MY" altLang="en-US"/>
          </a:p>
        </p:txBody>
      </p:sp>
      <p:sp>
        <p:nvSpPr>
          <p:cNvPr id="6" name="Slide Number Placeholder 5"/>
          <p:cNvSpPr>
            <a:spLocks noGrp="1"/>
          </p:cNvSpPr>
          <p:nvPr>
            <p:ph type="sldNum" sz="quarter" idx="12"/>
          </p:nvPr>
        </p:nvSpPr>
        <p:spPr/>
        <p:txBody>
          <a:bodyPr/>
          <a:lstStyle/>
          <a:p>
            <a:fld id="{D12A719B-8C4C-46F0-BF45-FADB735175CA}" type="slidenum">
              <a:rPr lang="en-MY" altLang="en-US" smtClean="0"/>
              <a:pPr/>
              <a:t>‹#›</a:t>
            </a:fld>
            <a:endParaRPr lang="en-MY" altLang="en-US"/>
          </a:p>
        </p:txBody>
      </p:sp>
    </p:spTree>
    <p:extLst>
      <p:ext uri="{BB962C8B-B14F-4D97-AF65-F5344CB8AC3E}">
        <p14:creationId xmlns:p14="http://schemas.microsoft.com/office/powerpoint/2010/main" xmlns="" val="2366322691"/>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53000">
              <a:schemeClr val="bg1"/>
            </a:gs>
            <a:gs pos="0">
              <a:schemeClr val="bg1">
                <a:lumMod val="100000"/>
              </a:schemeClr>
            </a:gs>
            <a:gs pos="100000">
              <a:schemeClr val="bg1">
                <a:lumMod val="95000"/>
                <a:alpha val="65000"/>
              </a:schemeClr>
            </a:gs>
          </a:gsLst>
          <a:lin ang="5400000" scaled="1"/>
          <a:tileRect/>
        </a:gradFill>
        <a:effectLst/>
      </p:bgPr>
    </p:bg>
    <p:spTree>
      <p:nvGrpSpPr>
        <p:cNvPr id="1" name=""/>
        <p:cNvGrpSpPr/>
        <p:nvPr/>
      </p:nvGrpSpPr>
      <p:grpSpPr>
        <a:xfrm>
          <a:off x="0" y="0"/>
          <a:ext cx="0" cy="0"/>
          <a:chOff x="0" y="0"/>
          <a:chExt cx="0" cy="0"/>
        </a:xfrm>
      </p:grpSpPr>
      <p:grpSp>
        <p:nvGrpSpPr>
          <p:cNvPr id="96" name="Group 95"/>
          <p:cNvGrpSpPr/>
          <p:nvPr/>
        </p:nvGrpSpPr>
        <p:grpSpPr bwMode="hidden">
          <a:xfrm>
            <a:off x="-1" y="-195943"/>
            <a:ext cx="9144002" cy="6858000"/>
            <a:chOff x="-1" y="0"/>
            <a:chExt cx="12192002" cy="6858000"/>
          </a:xfrm>
        </p:grpSpPr>
        <p:cxnSp>
          <p:nvCxnSpPr>
            <p:cNvPr id="97" name="Straight Connector 96"/>
            <p:cNvCxnSpPr/>
            <p:nvPr/>
          </p:nvCxnSpPr>
          <p:spPr bwMode="hidden">
            <a:xfrm>
              <a:off x="610194"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98" name="Straight Connector 97"/>
            <p:cNvCxnSpPr/>
            <p:nvPr/>
          </p:nvCxnSpPr>
          <p:spPr bwMode="hidden">
            <a:xfrm>
              <a:off x="1829332"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99" name="Straight Connector 98"/>
            <p:cNvCxnSpPr/>
            <p:nvPr/>
          </p:nvCxnSpPr>
          <p:spPr bwMode="hidden">
            <a:xfrm>
              <a:off x="3048470"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0" name="Straight Connector 99"/>
            <p:cNvCxnSpPr/>
            <p:nvPr/>
          </p:nvCxnSpPr>
          <p:spPr bwMode="hidden">
            <a:xfrm>
              <a:off x="4267608"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1" name="Straight Connector 100"/>
            <p:cNvCxnSpPr/>
            <p:nvPr/>
          </p:nvCxnSpPr>
          <p:spPr bwMode="hidden">
            <a:xfrm>
              <a:off x="5486746"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2" name="Straight Connector 101"/>
            <p:cNvCxnSpPr/>
            <p:nvPr/>
          </p:nvCxnSpPr>
          <p:spPr bwMode="hidden">
            <a:xfrm>
              <a:off x="6705884"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3" name="Straight Connector 102"/>
            <p:cNvCxnSpPr/>
            <p:nvPr/>
          </p:nvCxnSpPr>
          <p:spPr bwMode="hidden">
            <a:xfrm>
              <a:off x="7925022"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4" name="Straight Connector 103"/>
            <p:cNvCxnSpPr/>
            <p:nvPr/>
          </p:nvCxnSpPr>
          <p:spPr bwMode="hidden">
            <a:xfrm>
              <a:off x="9144160"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5" name="Straight Connector 104"/>
            <p:cNvCxnSpPr/>
            <p:nvPr/>
          </p:nvCxnSpPr>
          <p:spPr bwMode="hidden">
            <a:xfrm>
              <a:off x="10363298"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6" name="Straight Connector 105"/>
            <p:cNvCxnSpPr/>
            <p:nvPr/>
          </p:nvCxnSpPr>
          <p:spPr bwMode="hidden">
            <a:xfrm>
              <a:off x="11582436"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7" name="Straight Connector 106"/>
            <p:cNvCxnSpPr/>
            <p:nvPr/>
          </p:nvCxnSpPr>
          <p:spPr bwMode="hidden">
            <a:xfrm>
              <a:off x="2819" y="386485"/>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8" name="Straight Connector 107"/>
            <p:cNvCxnSpPr/>
            <p:nvPr/>
          </p:nvCxnSpPr>
          <p:spPr bwMode="hidden">
            <a:xfrm>
              <a:off x="2819" y="1611181"/>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9" name="Straight Connector 108"/>
            <p:cNvCxnSpPr/>
            <p:nvPr/>
          </p:nvCxnSpPr>
          <p:spPr bwMode="hidden">
            <a:xfrm>
              <a:off x="2819" y="2835877"/>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0" name="Straight Connector 109"/>
            <p:cNvCxnSpPr/>
            <p:nvPr/>
          </p:nvCxnSpPr>
          <p:spPr bwMode="hidden">
            <a:xfrm>
              <a:off x="2819" y="4060573"/>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1" name="Straight Connector 110"/>
            <p:cNvCxnSpPr/>
            <p:nvPr/>
          </p:nvCxnSpPr>
          <p:spPr bwMode="hidden">
            <a:xfrm>
              <a:off x="2819" y="5285269"/>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2" name="Straight Connector 111"/>
            <p:cNvCxnSpPr/>
            <p:nvPr/>
          </p:nvCxnSpPr>
          <p:spPr bwMode="hidden">
            <a:xfrm>
              <a:off x="2819" y="6509965"/>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113" name="Group 112"/>
            <p:cNvGrpSpPr/>
            <p:nvPr userDrawn="1"/>
          </p:nvGrpSpPr>
          <p:grpSpPr bwMode="hidden">
            <a:xfrm>
              <a:off x="-1" y="0"/>
              <a:ext cx="12192001" cy="6858000"/>
              <a:chOff x="-1" y="0"/>
              <a:chExt cx="12192001" cy="6858000"/>
            </a:xfrm>
          </p:grpSpPr>
          <p:cxnSp>
            <p:nvCxnSpPr>
              <p:cNvPr id="131" name="Straight Connector 130"/>
              <p:cNvCxnSpPr/>
              <p:nvPr/>
            </p:nvCxnSpPr>
            <p:spPr bwMode="hidden">
              <a:xfrm>
                <a:off x="225425"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2" name="Straight Connector 131"/>
              <p:cNvCxnSpPr/>
              <p:nvPr/>
            </p:nvCxnSpPr>
            <p:spPr bwMode="hidden">
              <a:xfrm>
                <a:off x="1449154"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3" name="Straight Connector 132"/>
              <p:cNvCxnSpPr/>
              <p:nvPr/>
            </p:nvCxnSpPr>
            <p:spPr bwMode="hidden">
              <a:xfrm>
                <a:off x="266598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4" name="Straight Connector 133"/>
              <p:cNvCxnSpPr/>
              <p:nvPr/>
            </p:nvCxnSpPr>
            <p:spPr bwMode="hidden">
              <a:xfrm>
                <a:off x="3885119"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5" name="Straight Connector 134"/>
              <p:cNvCxnSpPr/>
              <p:nvPr/>
            </p:nvCxnSpPr>
            <p:spPr bwMode="hidden">
              <a:xfrm>
                <a:off x="510650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136" name="Group 135"/>
              <p:cNvGrpSpPr/>
              <p:nvPr/>
            </p:nvGrpSpPr>
            <p:grpSpPr bwMode="hidden">
              <a:xfrm>
                <a:off x="6327885" y="0"/>
                <a:ext cx="5864115" cy="5898673"/>
                <a:chOff x="6327885" y="0"/>
                <a:chExt cx="5864115" cy="5898673"/>
              </a:xfrm>
            </p:grpSpPr>
            <p:cxnSp>
              <p:nvCxnSpPr>
                <p:cNvPr id="142" name="Straight Connector 141"/>
                <p:cNvCxnSpPr/>
                <p:nvPr/>
              </p:nvCxnSpPr>
              <p:spPr bwMode="hidden">
                <a:xfrm>
                  <a:off x="6327885" y="0"/>
                  <a:ext cx="5864115" cy="5898673"/>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3" name="Straight Connector 142"/>
                <p:cNvCxnSpPr/>
                <p:nvPr/>
              </p:nvCxnSpPr>
              <p:spPr bwMode="hidden">
                <a:xfrm>
                  <a:off x="7549268" y="0"/>
                  <a:ext cx="4642732" cy="467242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4" name="Straight Connector 143"/>
                <p:cNvCxnSpPr/>
                <p:nvPr/>
              </p:nvCxnSpPr>
              <p:spPr bwMode="hidden">
                <a:xfrm>
                  <a:off x="8772997" y="0"/>
                  <a:ext cx="3419003" cy="34567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5" name="Straight Connector 144"/>
                <p:cNvCxnSpPr/>
                <p:nvPr/>
              </p:nvCxnSpPr>
              <p:spPr bwMode="hidden">
                <a:xfrm>
                  <a:off x="9982200" y="0"/>
                  <a:ext cx="2209800" cy="222646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6" name="Straight Connector 145"/>
                <p:cNvCxnSpPr/>
                <p:nvPr/>
              </p:nvCxnSpPr>
              <p:spPr bwMode="hidden">
                <a:xfrm>
                  <a:off x="11199019" y="0"/>
                  <a:ext cx="992981" cy="1002506"/>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137" name="Straight Connector 136"/>
              <p:cNvCxnSpPr/>
              <p:nvPr/>
            </p:nvCxnSpPr>
            <p:spPr bwMode="hidden">
              <a:xfrm flipH="1" flipV="1">
                <a:off x="-1" y="1012053"/>
                <a:ext cx="5828811" cy="58459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8" name="Straight Connector 137"/>
              <p:cNvCxnSpPr/>
              <p:nvPr/>
            </p:nvCxnSpPr>
            <p:spPr bwMode="hidden">
              <a:xfrm flipH="1" flipV="1">
                <a:off x="-1" y="2227340"/>
                <a:ext cx="4614781" cy="4630658"/>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9" name="Straight Connector 138"/>
              <p:cNvCxnSpPr/>
              <p:nvPr/>
            </p:nvCxnSpPr>
            <p:spPr bwMode="hidden">
              <a:xfrm flipH="1" flipV="1">
                <a:off x="-1" y="3432149"/>
                <a:ext cx="3398419" cy="34258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0" name="Straight Connector 139"/>
              <p:cNvCxnSpPr/>
              <p:nvPr/>
            </p:nvCxnSpPr>
            <p:spPr bwMode="hidden">
              <a:xfrm flipH="1" flipV="1">
                <a:off x="-1" y="4651431"/>
                <a:ext cx="2196496" cy="2206567"/>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1" name="Straight Connector 140"/>
              <p:cNvCxnSpPr/>
              <p:nvPr/>
            </p:nvCxnSpPr>
            <p:spPr bwMode="hidden">
              <a:xfrm flipH="1" flipV="1">
                <a:off x="-1" y="5864453"/>
                <a:ext cx="987003" cy="9935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114" name="Group 113"/>
            <p:cNvGrpSpPr/>
            <p:nvPr userDrawn="1"/>
          </p:nvGrpSpPr>
          <p:grpSpPr bwMode="hidden">
            <a:xfrm flipH="1">
              <a:off x="0" y="0"/>
              <a:ext cx="12192001" cy="6858000"/>
              <a:chOff x="-1" y="0"/>
              <a:chExt cx="12192001" cy="6858000"/>
            </a:xfrm>
          </p:grpSpPr>
          <p:cxnSp>
            <p:nvCxnSpPr>
              <p:cNvPr id="115" name="Straight Connector 114"/>
              <p:cNvCxnSpPr/>
              <p:nvPr/>
            </p:nvCxnSpPr>
            <p:spPr bwMode="hidden">
              <a:xfrm>
                <a:off x="225425"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6" name="Straight Connector 115"/>
              <p:cNvCxnSpPr/>
              <p:nvPr/>
            </p:nvCxnSpPr>
            <p:spPr bwMode="hidden">
              <a:xfrm>
                <a:off x="1449154"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7" name="Straight Connector 116"/>
              <p:cNvCxnSpPr/>
              <p:nvPr/>
            </p:nvCxnSpPr>
            <p:spPr bwMode="hidden">
              <a:xfrm>
                <a:off x="266598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8" name="Straight Connector 117"/>
              <p:cNvCxnSpPr/>
              <p:nvPr/>
            </p:nvCxnSpPr>
            <p:spPr bwMode="hidden">
              <a:xfrm>
                <a:off x="3885119"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9" name="Straight Connector 118"/>
              <p:cNvCxnSpPr/>
              <p:nvPr/>
            </p:nvCxnSpPr>
            <p:spPr bwMode="hidden">
              <a:xfrm>
                <a:off x="510650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120" name="Group 119"/>
              <p:cNvGrpSpPr/>
              <p:nvPr/>
            </p:nvGrpSpPr>
            <p:grpSpPr bwMode="hidden">
              <a:xfrm>
                <a:off x="6327885" y="0"/>
                <a:ext cx="5864115" cy="5898673"/>
                <a:chOff x="6327885" y="0"/>
                <a:chExt cx="5864115" cy="5898673"/>
              </a:xfrm>
            </p:grpSpPr>
            <p:cxnSp>
              <p:nvCxnSpPr>
                <p:cNvPr id="126" name="Straight Connector 125"/>
                <p:cNvCxnSpPr/>
                <p:nvPr/>
              </p:nvCxnSpPr>
              <p:spPr bwMode="hidden">
                <a:xfrm>
                  <a:off x="6327885" y="0"/>
                  <a:ext cx="5864115" cy="5898673"/>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7" name="Straight Connector 126"/>
                <p:cNvCxnSpPr/>
                <p:nvPr/>
              </p:nvCxnSpPr>
              <p:spPr bwMode="hidden">
                <a:xfrm>
                  <a:off x="7549268" y="0"/>
                  <a:ext cx="4642732" cy="467242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8" name="Straight Connector 127"/>
                <p:cNvCxnSpPr/>
                <p:nvPr/>
              </p:nvCxnSpPr>
              <p:spPr bwMode="hidden">
                <a:xfrm>
                  <a:off x="8772997" y="0"/>
                  <a:ext cx="3419003" cy="34567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9" name="Straight Connector 128"/>
                <p:cNvCxnSpPr/>
                <p:nvPr/>
              </p:nvCxnSpPr>
              <p:spPr bwMode="hidden">
                <a:xfrm>
                  <a:off x="9982200" y="0"/>
                  <a:ext cx="2209800" cy="222646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0" name="Straight Connector 129"/>
                <p:cNvCxnSpPr/>
                <p:nvPr/>
              </p:nvCxnSpPr>
              <p:spPr bwMode="hidden">
                <a:xfrm>
                  <a:off x="11199019" y="0"/>
                  <a:ext cx="992981" cy="1002506"/>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121" name="Straight Connector 120"/>
              <p:cNvCxnSpPr/>
              <p:nvPr/>
            </p:nvCxnSpPr>
            <p:spPr bwMode="hidden">
              <a:xfrm flipH="1" flipV="1">
                <a:off x="-1" y="1012053"/>
                <a:ext cx="5828811" cy="58459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2" name="Straight Connector 121"/>
              <p:cNvCxnSpPr/>
              <p:nvPr/>
            </p:nvCxnSpPr>
            <p:spPr bwMode="hidden">
              <a:xfrm flipH="1" flipV="1">
                <a:off x="-1" y="2227340"/>
                <a:ext cx="4614781" cy="4630658"/>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3" name="Straight Connector 122"/>
              <p:cNvCxnSpPr/>
              <p:nvPr/>
            </p:nvCxnSpPr>
            <p:spPr bwMode="hidden">
              <a:xfrm flipH="1" flipV="1">
                <a:off x="-1" y="3432149"/>
                <a:ext cx="3398419" cy="34258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4" name="Straight Connector 123"/>
              <p:cNvCxnSpPr/>
              <p:nvPr/>
            </p:nvCxnSpPr>
            <p:spPr bwMode="hidden">
              <a:xfrm flipH="1" flipV="1">
                <a:off x="-1" y="4651431"/>
                <a:ext cx="2196496" cy="2206567"/>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5" name="Straight Connector 124"/>
              <p:cNvCxnSpPr/>
              <p:nvPr/>
            </p:nvCxnSpPr>
            <p:spPr bwMode="hidden">
              <a:xfrm flipH="1" flipV="1">
                <a:off x="-1" y="5864453"/>
                <a:ext cx="987003" cy="9935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2" name="Title Placeholder 1"/>
          <p:cNvSpPr>
            <a:spLocks noGrp="1"/>
          </p:cNvSpPr>
          <p:nvPr>
            <p:ph type="title"/>
          </p:nvPr>
        </p:nvSpPr>
        <p:spPr>
          <a:xfrm>
            <a:off x="971550" y="503854"/>
            <a:ext cx="7200900" cy="1142385"/>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971550" y="1981202"/>
            <a:ext cx="7200900" cy="380999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148" name="Straight Connector 147"/>
          <p:cNvCxnSpPr/>
          <p:nvPr/>
        </p:nvCxnSpPr>
        <p:spPr>
          <a:xfrm>
            <a:off x="457200" y="6172200"/>
            <a:ext cx="8229600" cy="0"/>
          </a:xfrm>
          <a:prstGeom prst="line">
            <a:avLst/>
          </a:prstGeom>
          <a:ln w="127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5" name="Footer Placeholder 4"/>
          <p:cNvSpPr>
            <a:spLocks noGrp="1"/>
          </p:cNvSpPr>
          <p:nvPr>
            <p:ph type="ftr" sz="quarter" idx="3"/>
          </p:nvPr>
        </p:nvSpPr>
        <p:spPr>
          <a:xfrm>
            <a:off x="457201" y="6289679"/>
            <a:ext cx="4596023" cy="222436"/>
          </a:xfrm>
          <a:prstGeom prst="rect">
            <a:avLst/>
          </a:prstGeom>
        </p:spPr>
        <p:txBody>
          <a:bodyPr vert="horz" lIns="91440" tIns="45720" rIns="91440" bIns="45720" rtlCol="0" anchor="ctr"/>
          <a:lstStyle>
            <a:lvl1pPr algn="l">
              <a:defRPr sz="825">
                <a:solidFill>
                  <a:schemeClr val="tx1">
                    <a:lumMod val="90000"/>
                    <a:lumOff val="10000"/>
                  </a:schemeClr>
                </a:solidFill>
              </a:defRPr>
            </a:lvl1pPr>
          </a:lstStyle>
          <a:p>
            <a:endParaRPr lang="en-MY" altLang="en-US"/>
          </a:p>
        </p:txBody>
      </p:sp>
      <p:sp>
        <p:nvSpPr>
          <p:cNvPr id="4" name="Date Placeholder 3"/>
          <p:cNvSpPr>
            <a:spLocks noGrp="1"/>
          </p:cNvSpPr>
          <p:nvPr>
            <p:ph type="dt" sz="half" idx="2"/>
          </p:nvPr>
        </p:nvSpPr>
        <p:spPr>
          <a:xfrm>
            <a:off x="6970531" y="6289679"/>
            <a:ext cx="724460" cy="222436"/>
          </a:xfrm>
          <a:prstGeom prst="rect">
            <a:avLst/>
          </a:prstGeom>
        </p:spPr>
        <p:txBody>
          <a:bodyPr vert="horz" lIns="91440" tIns="45720" rIns="91440" bIns="45720" rtlCol="0" anchor="ctr"/>
          <a:lstStyle>
            <a:lvl1pPr algn="r">
              <a:defRPr sz="825">
                <a:solidFill>
                  <a:schemeClr val="tx1">
                    <a:lumMod val="90000"/>
                    <a:lumOff val="10000"/>
                  </a:schemeClr>
                </a:solidFill>
              </a:defRPr>
            </a:lvl1pPr>
          </a:lstStyle>
          <a:p>
            <a:endParaRPr lang="en-MY" altLang="en-US"/>
          </a:p>
        </p:txBody>
      </p:sp>
      <p:sp>
        <p:nvSpPr>
          <p:cNvPr id="6" name="Slide Number Placeholder 5"/>
          <p:cNvSpPr>
            <a:spLocks noGrp="1"/>
          </p:cNvSpPr>
          <p:nvPr>
            <p:ph type="sldNum" sz="quarter" idx="4"/>
          </p:nvPr>
        </p:nvSpPr>
        <p:spPr>
          <a:xfrm>
            <a:off x="7998983" y="6289679"/>
            <a:ext cx="689162" cy="222436"/>
          </a:xfrm>
          <a:prstGeom prst="rect">
            <a:avLst/>
          </a:prstGeom>
        </p:spPr>
        <p:txBody>
          <a:bodyPr vert="horz" lIns="91440" tIns="45720" rIns="91440" bIns="45720" rtlCol="0" anchor="ctr"/>
          <a:lstStyle>
            <a:lvl1pPr algn="r">
              <a:defRPr sz="825">
                <a:solidFill>
                  <a:schemeClr val="tx1">
                    <a:lumMod val="90000"/>
                    <a:lumOff val="10000"/>
                  </a:schemeClr>
                </a:solidFill>
              </a:defRPr>
            </a:lvl1pPr>
          </a:lstStyle>
          <a:p>
            <a:fld id="{71A1CC28-32E2-43F2-AF6F-F9FC88A5E36B}" type="slidenum">
              <a:rPr lang="en-MY" altLang="en-US" smtClean="0"/>
              <a:pPr/>
              <a:t>‹#›</a:t>
            </a:fld>
            <a:endParaRPr lang="en-MY" altLang="en-US"/>
          </a:p>
        </p:txBody>
      </p:sp>
    </p:spTree>
    <p:extLst>
      <p:ext uri="{BB962C8B-B14F-4D97-AF65-F5344CB8AC3E}">
        <p14:creationId xmlns:p14="http://schemas.microsoft.com/office/powerpoint/2010/main" xmlns="" val="4196024237"/>
      </p:ext>
    </p:extLst>
  </p:cSld>
  <p:clrMap bg1="lt1" tx1="dk1" bg2="lt2" tx2="dk2" accent1="accent1" accent2="accent2" accent3="accent3" accent4="accent4" accent5="accent5" accent6="accent6" hlink="hlink" folHlink="folHlink"/>
  <p:sldLayoutIdLst>
    <p:sldLayoutId id="2147483700" r:id="rId1"/>
    <p:sldLayoutId id="2147483701" r:id="rId2"/>
    <p:sldLayoutId id="2147483702" r:id="rId3"/>
    <p:sldLayoutId id="2147483703" r:id="rId4"/>
    <p:sldLayoutId id="2147483704" r:id="rId5"/>
    <p:sldLayoutId id="2147483705" r:id="rId6"/>
    <p:sldLayoutId id="2147483706" r:id="rId7"/>
    <p:sldLayoutId id="2147483707" r:id="rId8"/>
    <p:sldLayoutId id="2147483708" r:id="rId9"/>
    <p:sldLayoutId id="2147483709" r:id="rId10"/>
    <p:sldLayoutId id="2147483710" r:id="rId11"/>
  </p:sldLayoutIdLst>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xStyles>
    <p:titleStyle>
      <a:lvl1pPr algn="l" defTabSz="685800" rtl="0" eaLnBrk="1" latinLnBrk="0" hangingPunct="1">
        <a:lnSpc>
          <a:spcPct val="90000"/>
        </a:lnSpc>
        <a:spcBef>
          <a:spcPct val="0"/>
        </a:spcBef>
        <a:buNone/>
        <a:defRPr sz="2400" b="1" kern="1200">
          <a:solidFill>
            <a:schemeClr val="accent1">
              <a:lumMod val="75000"/>
            </a:schemeClr>
          </a:solidFill>
          <a:latin typeface="+mj-lt"/>
          <a:ea typeface="+mj-ea"/>
          <a:cs typeface="+mj-cs"/>
        </a:defRPr>
      </a:lvl1pPr>
    </p:titleStyle>
    <p:bodyStyle>
      <a:lvl1pPr marL="171450" indent="-171450" algn="l" defTabSz="685800" rtl="0" eaLnBrk="1" latinLnBrk="0" hangingPunct="1">
        <a:lnSpc>
          <a:spcPct val="90000"/>
        </a:lnSpc>
        <a:spcBef>
          <a:spcPts val="1350"/>
        </a:spcBef>
        <a:buClr>
          <a:schemeClr val="accent1">
            <a:lumMod val="75000"/>
          </a:schemeClr>
        </a:buClr>
        <a:buSzPct val="100000"/>
        <a:buFont typeface="Arial" pitchFamily="34" charset="0"/>
        <a:buChar char="▪"/>
        <a:defRPr sz="1500" kern="1200">
          <a:solidFill>
            <a:schemeClr val="tx1"/>
          </a:solidFill>
          <a:latin typeface="+mn-lt"/>
          <a:ea typeface="+mn-ea"/>
          <a:cs typeface="+mn-cs"/>
        </a:defRPr>
      </a:lvl1pPr>
      <a:lvl2pPr marL="342900" indent="-137160" algn="l" defTabSz="685800" rtl="0" eaLnBrk="1" latinLnBrk="0" hangingPunct="1">
        <a:lnSpc>
          <a:spcPct val="90000"/>
        </a:lnSpc>
        <a:spcBef>
          <a:spcPts val="900"/>
        </a:spcBef>
        <a:buClr>
          <a:schemeClr val="accent1">
            <a:lumMod val="75000"/>
          </a:schemeClr>
        </a:buClr>
        <a:buSzPct val="100000"/>
        <a:buFont typeface="Arial" pitchFamily="34" charset="0"/>
        <a:buChar char="▪"/>
        <a:defRPr sz="1350" kern="1200">
          <a:solidFill>
            <a:schemeClr val="tx1"/>
          </a:solidFill>
          <a:latin typeface="+mn-lt"/>
          <a:ea typeface="+mn-ea"/>
          <a:cs typeface="+mn-cs"/>
        </a:defRPr>
      </a:lvl2pPr>
      <a:lvl3pPr marL="514350" indent="-134541" algn="l" defTabSz="685800" rtl="0" eaLnBrk="1" latinLnBrk="0" hangingPunct="1">
        <a:lnSpc>
          <a:spcPct val="90000"/>
        </a:lnSpc>
        <a:spcBef>
          <a:spcPts val="600"/>
        </a:spcBef>
        <a:buClr>
          <a:schemeClr val="accent1">
            <a:lumMod val="75000"/>
          </a:schemeClr>
        </a:buClr>
        <a:buSzPct val="100000"/>
        <a:buFont typeface="Arial" pitchFamily="34" charset="0"/>
        <a:buChar char="▪"/>
        <a:defRPr sz="1200" kern="1200">
          <a:solidFill>
            <a:schemeClr val="tx1"/>
          </a:solidFill>
          <a:latin typeface="+mn-lt"/>
          <a:ea typeface="+mn-ea"/>
          <a:cs typeface="+mn-cs"/>
        </a:defRPr>
      </a:lvl3pPr>
      <a:lvl4pPr marL="685800" indent="-137160" algn="l" defTabSz="685800" rtl="0" eaLnBrk="1" latinLnBrk="0" hangingPunct="1">
        <a:lnSpc>
          <a:spcPct val="90000"/>
        </a:lnSpc>
        <a:spcBef>
          <a:spcPts val="600"/>
        </a:spcBef>
        <a:buClr>
          <a:schemeClr val="accent1">
            <a:lumMod val="75000"/>
          </a:schemeClr>
        </a:buClr>
        <a:buSzPct val="100000"/>
        <a:buFont typeface="Arial" pitchFamily="34" charset="0"/>
        <a:buChar char="▪"/>
        <a:defRPr sz="1050" kern="1200">
          <a:solidFill>
            <a:schemeClr val="tx1"/>
          </a:solidFill>
          <a:latin typeface="+mn-lt"/>
          <a:ea typeface="+mn-ea"/>
          <a:cs typeface="+mn-cs"/>
        </a:defRPr>
      </a:lvl4pPr>
      <a:lvl5pPr marL="857250" indent="-134541" algn="l" defTabSz="685800" rtl="0" eaLnBrk="1" latinLnBrk="0" hangingPunct="1">
        <a:lnSpc>
          <a:spcPct val="90000"/>
        </a:lnSpc>
        <a:spcBef>
          <a:spcPts val="450"/>
        </a:spcBef>
        <a:buClr>
          <a:schemeClr val="accent1">
            <a:lumMod val="75000"/>
          </a:schemeClr>
        </a:buClr>
        <a:buSzPct val="100000"/>
        <a:buFont typeface="Arial" pitchFamily="34" charset="0"/>
        <a:buChar char="▪"/>
        <a:defRPr sz="1050" kern="1200">
          <a:solidFill>
            <a:schemeClr val="tx1"/>
          </a:solidFill>
          <a:latin typeface="+mn-lt"/>
          <a:ea typeface="+mn-ea"/>
          <a:cs typeface="+mn-cs"/>
        </a:defRPr>
      </a:lvl5pPr>
      <a:lvl6pPr marL="1028700" indent="-137160" algn="l" defTabSz="685800" rtl="0" eaLnBrk="1" latinLnBrk="0" hangingPunct="1">
        <a:lnSpc>
          <a:spcPct val="90000"/>
        </a:lnSpc>
        <a:spcBef>
          <a:spcPts val="450"/>
        </a:spcBef>
        <a:buClr>
          <a:schemeClr val="accent1">
            <a:lumMod val="75000"/>
          </a:schemeClr>
        </a:buClr>
        <a:buSzPct val="100000"/>
        <a:buFont typeface="Arial" pitchFamily="34" charset="0"/>
        <a:buChar char="▪"/>
        <a:defRPr sz="1050" kern="1200">
          <a:solidFill>
            <a:schemeClr val="tx1"/>
          </a:solidFill>
          <a:latin typeface="+mn-lt"/>
          <a:ea typeface="+mn-ea"/>
          <a:cs typeface="+mn-cs"/>
        </a:defRPr>
      </a:lvl6pPr>
      <a:lvl7pPr marL="1200150" indent="-134541" algn="l" defTabSz="685800" rtl="0" eaLnBrk="1" latinLnBrk="0" hangingPunct="1">
        <a:lnSpc>
          <a:spcPct val="90000"/>
        </a:lnSpc>
        <a:spcBef>
          <a:spcPts val="450"/>
        </a:spcBef>
        <a:buClr>
          <a:schemeClr val="accent1">
            <a:lumMod val="75000"/>
          </a:schemeClr>
        </a:buClr>
        <a:buSzPct val="100000"/>
        <a:buFont typeface="Arial" pitchFamily="34" charset="0"/>
        <a:buChar char="▪"/>
        <a:defRPr sz="1050" kern="1200">
          <a:solidFill>
            <a:schemeClr val="tx1"/>
          </a:solidFill>
          <a:latin typeface="+mn-lt"/>
          <a:ea typeface="+mn-ea"/>
          <a:cs typeface="+mn-cs"/>
        </a:defRPr>
      </a:lvl7pPr>
      <a:lvl8pPr marL="1371600" indent="-137160" algn="l" defTabSz="685800" rtl="0" eaLnBrk="1" latinLnBrk="0" hangingPunct="1">
        <a:lnSpc>
          <a:spcPct val="90000"/>
        </a:lnSpc>
        <a:spcBef>
          <a:spcPts val="450"/>
        </a:spcBef>
        <a:buClr>
          <a:schemeClr val="accent1">
            <a:lumMod val="75000"/>
          </a:schemeClr>
        </a:buClr>
        <a:buSzPct val="100000"/>
        <a:buFont typeface="Arial" pitchFamily="34" charset="0"/>
        <a:buChar char="▪"/>
        <a:defRPr sz="1050" kern="1200">
          <a:solidFill>
            <a:schemeClr val="tx1"/>
          </a:solidFill>
          <a:latin typeface="+mn-lt"/>
          <a:ea typeface="+mn-ea"/>
          <a:cs typeface="+mn-cs"/>
        </a:defRPr>
      </a:lvl8pPr>
      <a:lvl9pPr marL="1408509" indent="0" algn="l" defTabSz="685800" rtl="0" eaLnBrk="1" latinLnBrk="0" hangingPunct="1">
        <a:lnSpc>
          <a:spcPct val="90000"/>
        </a:lnSpc>
        <a:spcBef>
          <a:spcPts val="450"/>
        </a:spcBef>
        <a:buClr>
          <a:schemeClr val="accent1">
            <a:lumMod val="75000"/>
          </a:schemeClr>
        </a:buClr>
        <a:buSzPct val="100000"/>
        <a:buFont typeface="Arial" pitchFamily="34" charset="0"/>
        <a:buNone/>
        <a:defRPr sz="10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xmlns="">
        <p15:guide id="1" orient="horz" pos="2160">
          <p15:clr>
            <a:srgbClr val="F26B43"/>
          </p15:clr>
        </p15:guide>
        <p15:guide id="2" pos="3840">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37.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21174CD-402F-4B22-AC79-4EBBD3FFA854}"/>
              </a:ext>
            </a:extLst>
          </p:cNvPr>
          <p:cNvSpPr>
            <a:spLocks noGrp="1"/>
          </p:cNvSpPr>
          <p:nvPr>
            <p:ph type="ctrTitle"/>
          </p:nvPr>
        </p:nvSpPr>
        <p:spPr>
          <a:xfrm>
            <a:off x="990600" y="838200"/>
            <a:ext cx="7203233" cy="3383280"/>
          </a:xfrm>
        </p:spPr>
        <p:txBody>
          <a:bodyPr/>
          <a:lstStyle/>
          <a:p>
            <a:r>
              <a:rPr lang="en-MY" dirty="0"/>
              <a:t>INTRODUCTION</a:t>
            </a:r>
            <a:br>
              <a:rPr lang="en-MY" dirty="0"/>
            </a:br>
            <a:r>
              <a:rPr lang="en-MY" dirty="0"/>
              <a:t>SESSION </a:t>
            </a:r>
          </a:p>
        </p:txBody>
      </p:sp>
      <p:sp>
        <p:nvSpPr>
          <p:cNvPr id="3" name="Subtitle 2">
            <a:extLst>
              <a:ext uri="{FF2B5EF4-FFF2-40B4-BE49-F238E27FC236}">
                <a16:creationId xmlns:a16="http://schemas.microsoft.com/office/drawing/2014/main" xmlns="" id="{DDCD4EA5-C14F-41D1-894D-E0D3BD47E6E5}"/>
              </a:ext>
            </a:extLst>
          </p:cNvPr>
          <p:cNvSpPr>
            <a:spLocks noGrp="1"/>
          </p:cNvSpPr>
          <p:nvPr>
            <p:ph type="subTitle" idx="1"/>
          </p:nvPr>
        </p:nvSpPr>
        <p:spPr/>
        <p:txBody>
          <a:bodyPr/>
          <a:lstStyle/>
          <a:p>
            <a:r>
              <a:rPr lang="en-MY" dirty="0" err="1"/>
              <a:t>SPHRi</a:t>
            </a:r>
            <a:r>
              <a:rPr lang="en-MY" dirty="0"/>
              <a:t> </a:t>
            </a:r>
          </a:p>
        </p:txBody>
      </p:sp>
    </p:spTree>
    <p:extLst>
      <p:ext uri="{BB962C8B-B14F-4D97-AF65-F5344CB8AC3E}">
        <p14:creationId xmlns:p14="http://schemas.microsoft.com/office/powerpoint/2010/main" xmlns="" val="2133342085"/>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D554090-272D-4B40-91E2-A363B15660E9}"/>
              </a:ext>
            </a:extLst>
          </p:cNvPr>
          <p:cNvSpPr>
            <a:spLocks noGrp="1"/>
          </p:cNvSpPr>
          <p:nvPr>
            <p:ph type="title"/>
          </p:nvPr>
        </p:nvSpPr>
        <p:spPr>
          <a:xfrm>
            <a:off x="1043608" y="620688"/>
            <a:ext cx="4032498" cy="681896"/>
          </a:xfrm>
        </p:spPr>
        <p:txBody>
          <a:bodyPr>
            <a:noAutofit/>
          </a:bodyPr>
          <a:lstStyle/>
          <a:p>
            <a:r>
              <a:rPr lang="en-MY" sz="3200" dirty="0"/>
              <a:t>Webex Options </a:t>
            </a:r>
          </a:p>
        </p:txBody>
      </p:sp>
      <p:sp>
        <p:nvSpPr>
          <p:cNvPr id="3" name="Content Placeholder 2">
            <a:extLst>
              <a:ext uri="{FF2B5EF4-FFF2-40B4-BE49-F238E27FC236}">
                <a16:creationId xmlns:a16="http://schemas.microsoft.com/office/drawing/2014/main" xmlns="" id="{2E07F307-AE94-4DD7-96F6-4524045804C5}"/>
              </a:ext>
            </a:extLst>
          </p:cNvPr>
          <p:cNvSpPr>
            <a:spLocks noGrp="1"/>
          </p:cNvSpPr>
          <p:nvPr>
            <p:ph idx="1"/>
          </p:nvPr>
        </p:nvSpPr>
        <p:spPr>
          <a:xfrm>
            <a:off x="914400" y="1600200"/>
            <a:ext cx="5562600" cy="4343400"/>
          </a:xfrm>
        </p:spPr>
        <p:txBody>
          <a:bodyPr>
            <a:normAutofit/>
          </a:bodyPr>
          <a:lstStyle/>
          <a:p>
            <a:r>
              <a:rPr lang="en-MY" sz="1800" dirty="0"/>
              <a:t>If you have a question during the session, click on “raise  hand” option</a:t>
            </a:r>
          </a:p>
          <a:p>
            <a:r>
              <a:rPr lang="en-MY" sz="1800" dirty="0"/>
              <a:t>A raised hand appears beside your name in the people list, indicating to the host that you want to speak. </a:t>
            </a:r>
          </a:p>
          <a:p>
            <a:r>
              <a:rPr lang="en-MY" sz="1800" dirty="0"/>
              <a:t>To lower your hand, go to the people list , and then tap Lower Hand.</a:t>
            </a:r>
          </a:p>
          <a:p>
            <a:endParaRPr lang="en-MY" dirty="0"/>
          </a:p>
          <a:p>
            <a:pPr marL="0" indent="0">
              <a:buNone/>
            </a:pPr>
            <a:r>
              <a:rPr lang="en-MY" sz="1800" b="1" dirty="0"/>
              <a:t>During session please mute your microphones and cameras unless you have a question.</a:t>
            </a:r>
          </a:p>
          <a:p>
            <a:endParaRPr lang="en-MY" dirty="0"/>
          </a:p>
          <a:p>
            <a:endParaRPr lang="en-MY" dirty="0"/>
          </a:p>
          <a:p>
            <a:endParaRPr lang="en-MY" dirty="0"/>
          </a:p>
        </p:txBody>
      </p:sp>
      <p:pic>
        <p:nvPicPr>
          <p:cNvPr id="6" name="Picture 5">
            <a:extLst>
              <a:ext uri="{FF2B5EF4-FFF2-40B4-BE49-F238E27FC236}">
                <a16:creationId xmlns:a16="http://schemas.microsoft.com/office/drawing/2014/main" xmlns="" id="{C352A601-E491-4CEB-B976-7065FDE64ACE}"/>
              </a:ext>
            </a:extLst>
          </p:cNvPr>
          <p:cNvPicPr>
            <a:picLocks noChangeAspect="1"/>
          </p:cNvPicPr>
          <p:nvPr/>
        </p:nvPicPr>
        <p:blipFill>
          <a:blip r:embed="rId2"/>
          <a:stretch>
            <a:fillRect/>
          </a:stretch>
        </p:blipFill>
        <p:spPr>
          <a:xfrm>
            <a:off x="6867163" y="2186200"/>
            <a:ext cx="1850231" cy="2978944"/>
          </a:xfrm>
          <a:prstGeom prst="rect">
            <a:avLst/>
          </a:prstGeom>
        </p:spPr>
      </p:pic>
    </p:spTree>
    <p:extLst>
      <p:ext uri="{BB962C8B-B14F-4D97-AF65-F5344CB8AC3E}">
        <p14:creationId xmlns:p14="http://schemas.microsoft.com/office/powerpoint/2010/main" xmlns="" val="1172079229"/>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CA6E75E-D873-4D22-BE8C-84EB8CCB099F}"/>
              </a:ext>
            </a:extLst>
          </p:cNvPr>
          <p:cNvSpPr>
            <a:spLocks noGrp="1"/>
          </p:cNvSpPr>
          <p:nvPr>
            <p:ph type="title"/>
          </p:nvPr>
        </p:nvSpPr>
        <p:spPr>
          <a:xfrm>
            <a:off x="1066800" y="228600"/>
            <a:ext cx="7200900" cy="731839"/>
          </a:xfrm>
        </p:spPr>
        <p:txBody>
          <a:bodyPr>
            <a:normAutofit/>
          </a:bodyPr>
          <a:lstStyle/>
          <a:p>
            <a:pPr algn="ctr"/>
            <a:r>
              <a:rPr lang="en-MY" sz="3200" dirty="0"/>
              <a:t>Introduction</a:t>
            </a:r>
          </a:p>
        </p:txBody>
      </p:sp>
      <p:sp>
        <p:nvSpPr>
          <p:cNvPr id="3" name="Content Placeholder 2">
            <a:extLst>
              <a:ext uri="{FF2B5EF4-FFF2-40B4-BE49-F238E27FC236}">
                <a16:creationId xmlns:a16="http://schemas.microsoft.com/office/drawing/2014/main" xmlns="" id="{B576499B-0312-4E58-917A-B584A28C179B}"/>
              </a:ext>
            </a:extLst>
          </p:cNvPr>
          <p:cNvSpPr>
            <a:spLocks noGrp="1"/>
          </p:cNvSpPr>
          <p:nvPr>
            <p:ph idx="1"/>
          </p:nvPr>
        </p:nvSpPr>
        <p:spPr>
          <a:xfrm>
            <a:off x="609600" y="1447800"/>
            <a:ext cx="7848600" cy="4495800"/>
          </a:xfrm>
        </p:spPr>
        <p:txBody>
          <a:bodyPr>
            <a:normAutofit/>
          </a:bodyPr>
          <a:lstStyle/>
          <a:p>
            <a:r>
              <a:rPr lang="en-MY" sz="2800" dirty="0" smtClean="0"/>
              <a:t>Welcome to the 13</a:t>
            </a:r>
            <a:r>
              <a:rPr lang="en-MY" sz="2800" baseline="30000" dirty="0" smtClean="0"/>
              <a:t>th</a:t>
            </a:r>
            <a:r>
              <a:rPr lang="en-MY" sz="2800" dirty="0" smtClean="0"/>
              <a:t> Batch of </a:t>
            </a:r>
            <a:r>
              <a:rPr lang="en-MY" sz="2800" dirty="0" err="1" smtClean="0"/>
              <a:t>SPHRi</a:t>
            </a:r>
            <a:endParaRPr lang="en-MY" sz="2800" dirty="0" smtClean="0"/>
          </a:p>
          <a:p>
            <a:endParaRPr lang="en-MY" sz="2800" dirty="0"/>
          </a:p>
          <a:p>
            <a:r>
              <a:rPr lang="en-MY" sz="2800" dirty="0"/>
              <a:t>Brief Introduction about yourself</a:t>
            </a:r>
          </a:p>
          <a:p>
            <a:pPr marL="0" indent="0">
              <a:buNone/>
            </a:pPr>
            <a:r>
              <a:rPr lang="en-MY" sz="2800" dirty="0"/>
              <a:t>	- Industry</a:t>
            </a:r>
          </a:p>
          <a:p>
            <a:pPr marL="0" indent="0">
              <a:buNone/>
            </a:pPr>
            <a:r>
              <a:rPr lang="en-MY" sz="2800" dirty="0"/>
              <a:t>	- Location</a:t>
            </a:r>
          </a:p>
          <a:p>
            <a:pPr marL="0" indent="0">
              <a:buNone/>
            </a:pPr>
            <a:r>
              <a:rPr lang="en-MY" sz="2800" dirty="0"/>
              <a:t>	- If taken any HRCI exams before</a:t>
            </a:r>
          </a:p>
          <a:p>
            <a:pPr marL="0" indent="0">
              <a:buNone/>
            </a:pPr>
            <a:r>
              <a:rPr lang="en-MY" sz="2800" dirty="0"/>
              <a:t>	</a:t>
            </a:r>
          </a:p>
        </p:txBody>
      </p:sp>
    </p:spTree>
    <p:extLst>
      <p:ext uri="{BB962C8B-B14F-4D97-AF65-F5344CB8AC3E}">
        <p14:creationId xmlns:p14="http://schemas.microsoft.com/office/powerpoint/2010/main" xmlns="" val="2792601908"/>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xmlns="" id="{6E484E89-3E8A-40D4-BF77-F38EBE167C76}"/>
              </a:ext>
            </a:extLst>
          </p:cNvPr>
          <p:cNvGraphicFramePr>
            <a:graphicFrameLocks noGrp="1"/>
          </p:cNvGraphicFramePr>
          <p:nvPr>
            <p:ph idx="1"/>
            <p:extLst>
              <p:ext uri="{D42A27DB-BD31-4B8C-83A1-F6EECF244321}">
                <p14:modId xmlns:p14="http://schemas.microsoft.com/office/powerpoint/2010/main" xmlns="" val="1232163623"/>
              </p:ext>
            </p:extLst>
          </p:nvPr>
        </p:nvGraphicFramePr>
        <p:xfrm>
          <a:off x="990600" y="609600"/>
          <a:ext cx="7315200" cy="51816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xmlns="" val="1583410636"/>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7DD29D6-3927-4537-B137-D800D5005AFF}"/>
              </a:ext>
            </a:extLst>
          </p:cNvPr>
          <p:cNvSpPr>
            <a:spLocks noGrp="1"/>
          </p:cNvSpPr>
          <p:nvPr>
            <p:ph type="title"/>
          </p:nvPr>
        </p:nvSpPr>
        <p:spPr>
          <a:xfrm>
            <a:off x="611560" y="188640"/>
            <a:ext cx="7200900" cy="1142385"/>
          </a:xfrm>
        </p:spPr>
        <p:txBody>
          <a:bodyPr>
            <a:normAutofit/>
          </a:bodyPr>
          <a:lstStyle/>
          <a:p>
            <a:r>
              <a:rPr lang="en-MY" sz="3200" dirty="0"/>
              <a:t>HRCI Certification</a:t>
            </a:r>
          </a:p>
        </p:txBody>
      </p:sp>
      <p:sp>
        <p:nvSpPr>
          <p:cNvPr id="3" name="Content Placeholder 2">
            <a:extLst>
              <a:ext uri="{FF2B5EF4-FFF2-40B4-BE49-F238E27FC236}">
                <a16:creationId xmlns:a16="http://schemas.microsoft.com/office/drawing/2014/main" xmlns="" id="{7C2BC4DB-88F2-4E60-84BB-C9914F941A54}"/>
              </a:ext>
            </a:extLst>
          </p:cNvPr>
          <p:cNvSpPr>
            <a:spLocks noGrp="1"/>
          </p:cNvSpPr>
          <p:nvPr>
            <p:ph idx="1"/>
          </p:nvPr>
        </p:nvSpPr>
        <p:spPr>
          <a:xfrm>
            <a:off x="467544" y="1700808"/>
            <a:ext cx="8208912" cy="3809999"/>
          </a:xfrm>
        </p:spPr>
        <p:txBody>
          <a:bodyPr>
            <a:normAutofit lnSpcReduction="10000"/>
          </a:bodyPr>
          <a:lstStyle/>
          <a:p>
            <a:r>
              <a:rPr lang="en-MY" sz="2800" dirty="0"/>
              <a:t>Certification is a career-long commitment that demonstrates dedication, credibility and a mastery of the principles of human resources to your employers, clients, staff members and professional peers around the globe.</a:t>
            </a:r>
          </a:p>
          <a:p>
            <a:endParaRPr lang="en-MY" sz="2800" dirty="0"/>
          </a:p>
          <a:p>
            <a:r>
              <a:rPr lang="en-MY" sz="2800" dirty="0"/>
              <a:t>Certification attests to the investment you have made in your HR career and holds a recognized place in the profession.</a:t>
            </a:r>
          </a:p>
        </p:txBody>
      </p:sp>
    </p:spTree>
    <p:extLst>
      <p:ext uri="{BB962C8B-B14F-4D97-AF65-F5344CB8AC3E}">
        <p14:creationId xmlns:p14="http://schemas.microsoft.com/office/powerpoint/2010/main" xmlns="" val="1352022148"/>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C02DA28-AB28-41D4-9839-A4A4C5201645}"/>
              </a:ext>
            </a:extLst>
          </p:cNvPr>
          <p:cNvSpPr>
            <a:spLocks noGrp="1"/>
          </p:cNvSpPr>
          <p:nvPr>
            <p:ph type="title"/>
          </p:nvPr>
        </p:nvSpPr>
        <p:spPr>
          <a:xfrm>
            <a:off x="969634" y="260648"/>
            <a:ext cx="7200900" cy="1142385"/>
          </a:xfrm>
        </p:spPr>
        <p:txBody>
          <a:bodyPr>
            <a:normAutofit/>
          </a:bodyPr>
          <a:lstStyle/>
          <a:p>
            <a:r>
              <a:rPr lang="en-MY" sz="3200" dirty="0"/>
              <a:t>How Certification Differs from a Certificate Program</a:t>
            </a:r>
          </a:p>
        </p:txBody>
      </p:sp>
      <p:sp>
        <p:nvSpPr>
          <p:cNvPr id="3" name="Content Placeholder 2">
            <a:extLst>
              <a:ext uri="{FF2B5EF4-FFF2-40B4-BE49-F238E27FC236}">
                <a16:creationId xmlns:a16="http://schemas.microsoft.com/office/drawing/2014/main" xmlns="" id="{79A802CB-BB90-49A7-829A-184B06944F40}"/>
              </a:ext>
            </a:extLst>
          </p:cNvPr>
          <p:cNvSpPr>
            <a:spLocks noGrp="1"/>
          </p:cNvSpPr>
          <p:nvPr>
            <p:ph idx="1"/>
          </p:nvPr>
        </p:nvSpPr>
        <p:spPr>
          <a:xfrm>
            <a:off x="755576" y="1844824"/>
            <a:ext cx="7416874" cy="3946377"/>
          </a:xfrm>
        </p:spPr>
        <p:txBody>
          <a:bodyPr>
            <a:normAutofit/>
          </a:bodyPr>
          <a:lstStyle/>
          <a:p>
            <a:pPr marL="0" indent="0">
              <a:buNone/>
            </a:pPr>
            <a:r>
              <a:rPr lang="en-MY" sz="2400" dirty="0"/>
              <a:t>Compared with certificate programs, certification has three main advantages:</a:t>
            </a:r>
          </a:p>
          <a:p>
            <a:pPr marL="0" indent="0">
              <a:buNone/>
            </a:pPr>
            <a:endParaRPr lang="en-MY" sz="2400" dirty="0"/>
          </a:p>
          <a:p>
            <a:r>
              <a:rPr lang="en-MY" sz="2400" dirty="0"/>
              <a:t>requires specific work experience, competency and education</a:t>
            </a:r>
          </a:p>
          <a:p>
            <a:r>
              <a:rPr lang="en-MY" sz="2400" dirty="0"/>
              <a:t>requires recertification, which makes sure that you stay current in the HR profession through continuing education</a:t>
            </a:r>
          </a:p>
          <a:p>
            <a:r>
              <a:rPr lang="en-MY" sz="2400" dirty="0"/>
              <a:t>allows you to put the letters after your name</a:t>
            </a:r>
          </a:p>
        </p:txBody>
      </p:sp>
    </p:spTree>
    <p:extLst>
      <p:ext uri="{BB962C8B-B14F-4D97-AF65-F5344CB8AC3E}">
        <p14:creationId xmlns:p14="http://schemas.microsoft.com/office/powerpoint/2010/main" xmlns="" val="1772667409"/>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63EA283-4E49-4DC5-A3CD-96D836FAADB8}"/>
              </a:ext>
            </a:extLst>
          </p:cNvPr>
          <p:cNvSpPr>
            <a:spLocks noGrp="1"/>
          </p:cNvSpPr>
          <p:nvPr>
            <p:ph type="title"/>
          </p:nvPr>
        </p:nvSpPr>
        <p:spPr>
          <a:xfrm>
            <a:off x="1066800" y="228600"/>
            <a:ext cx="7200900" cy="731839"/>
          </a:xfrm>
        </p:spPr>
        <p:txBody>
          <a:bodyPr>
            <a:normAutofit/>
          </a:bodyPr>
          <a:lstStyle/>
          <a:p>
            <a:pPr algn="ctr"/>
            <a:r>
              <a:rPr lang="en-MY" sz="3200" dirty="0"/>
              <a:t>HRCI Advantage</a:t>
            </a:r>
          </a:p>
        </p:txBody>
      </p:sp>
      <p:sp>
        <p:nvSpPr>
          <p:cNvPr id="3" name="Content Placeholder 2">
            <a:extLst>
              <a:ext uri="{FF2B5EF4-FFF2-40B4-BE49-F238E27FC236}">
                <a16:creationId xmlns:a16="http://schemas.microsoft.com/office/drawing/2014/main" xmlns="" id="{5F27E8BC-9B18-4CB4-B6BB-29D1BC9932E5}"/>
              </a:ext>
            </a:extLst>
          </p:cNvPr>
          <p:cNvSpPr>
            <a:spLocks noGrp="1"/>
          </p:cNvSpPr>
          <p:nvPr>
            <p:ph idx="1"/>
          </p:nvPr>
        </p:nvSpPr>
        <p:spPr>
          <a:xfrm>
            <a:off x="609600" y="1447800"/>
            <a:ext cx="7924800" cy="4495800"/>
          </a:xfrm>
        </p:spPr>
        <p:txBody>
          <a:bodyPr>
            <a:noAutofit/>
          </a:bodyPr>
          <a:lstStyle/>
          <a:p>
            <a:r>
              <a:rPr lang="en-MY" sz="2800" dirty="0"/>
              <a:t>World class organisation - Established in 1976, HRCI is the largest HR certification organization in the world. It delivers nearly 45 years of history</a:t>
            </a:r>
          </a:p>
          <a:p>
            <a:endParaRPr lang="en-MY" sz="2800" dirty="0"/>
          </a:p>
          <a:p>
            <a:r>
              <a:rPr lang="en-MY" sz="2800" dirty="0"/>
              <a:t>Connects you to an exclusive network of - Nearly 145,000 certified HR thought leaders </a:t>
            </a:r>
            <a:r>
              <a:rPr lang="en-MY" sz="2800" dirty="0" smtClean="0"/>
              <a:t>work in </a:t>
            </a:r>
            <a:r>
              <a:rPr lang="en-MY" sz="2800" dirty="0"/>
              <a:t>more than 100 countries and territories</a:t>
            </a:r>
            <a:r>
              <a:rPr lang="en-MY" sz="2800" dirty="0" smtClean="0"/>
              <a:t>.</a:t>
            </a:r>
          </a:p>
          <a:p>
            <a:endParaRPr lang="en-MY" sz="2800" dirty="0" smtClean="0"/>
          </a:p>
          <a:p>
            <a:pPr>
              <a:buNone/>
            </a:pPr>
            <a:r>
              <a:rPr lang="en-MY" sz="1400" i="1" dirty="0" smtClean="0"/>
              <a:t>Source : https://www.hrci.org/about-hrci/why-choose-hrci</a:t>
            </a:r>
            <a:endParaRPr lang="en-MY" sz="1200" i="1" dirty="0"/>
          </a:p>
        </p:txBody>
      </p:sp>
    </p:spTree>
    <p:extLst>
      <p:ext uri="{BB962C8B-B14F-4D97-AF65-F5344CB8AC3E}">
        <p14:creationId xmlns:p14="http://schemas.microsoft.com/office/powerpoint/2010/main" xmlns="" val="3268883994"/>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CAA2CD6-3E2D-48D4-800C-DE17ECE72B7F}"/>
              </a:ext>
            </a:extLst>
          </p:cNvPr>
          <p:cNvSpPr>
            <a:spLocks noGrp="1"/>
          </p:cNvSpPr>
          <p:nvPr>
            <p:ph type="title"/>
          </p:nvPr>
        </p:nvSpPr>
        <p:spPr>
          <a:xfrm>
            <a:off x="683568" y="262116"/>
            <a:ext cx="7200900" cy="1142385"/>
          </a:xfrm>
        </p:spPr>
        <p:txBody>
          <a:bodyPr>
            <a:normAutofit/>
          </a:bodyPr>
          <a:lstStyle/>
          <a:p>
            <a:r>
              <a:rPr lang="en-MY" sz="3200" dirty="0"/>
              <a:t>Certification holders</a:t>
            </a:r>
          </a:p>
        </p:txBody>
      </p:sp>
      <p:sp>
        <p:nvSpPr>
          <p:cNvPr id="3" name="Content Placeholder 2">
            <a:extLst>
              <a:ext uri="{FF2B5EF4-FFF2-40B4-BE49-F238E27FC236}">
                <a16:creationId xmlns:a16="http://schemas.microsoft.com/office/drawing/2014/main" xmlns="" id="{2CFDD1B3-8DF2-43AF-93C8-813F8FEFB069}"/>
              </a:ext>
            </a:extLst>
          </p:cNvPr>
          <p:cNvSpPr>
            <a:spLocks noGrp="1"/>
          </p:cNvSpPr>
          <p:nvPr>
            <p:ph idx="1"/>
          </p:nvPr>
        </p:nvSpPr>
        <p:spPr>
          <a:xfrm>
            <a:off x="914400" y="1600200"/>
            <a:ext cx="7978080" cy="4979987"/>
          </a:xfrm>
        </p:spPr>
        <p:txBody>
          <a:bodyPr>
            <a:normAutofit/>
          </a:bodyPr>
          <a:lstStyle/>
          <a:p>
            <a:pPr marL="0" indent="0">
              <a:buNone/>
            </a:pPr>
            <a:r>
              <a:rPr lang="en-MY" sz="2800" dirty="0"/>
              <a:t>More than 500,000 HR professionals in over 100 countries have earned HRCI credentials as a mark of high distinction and honour in the human resource management field</a:t>
            </a:r>
          </a:p>
          <a:p>
            <a:pPr marL="0" indent="0">
              <a:buNone/>
            </a:pPr>
            <a:endParaRPr lang="en-MY" sz="2800" dirty="0"/>
          </a:p>
          <a:p>
            <a:pPr marL="0" indent="0">
              <a:buNone/>
            </a:pPr>
            <a:r>
              <a:rPr lang="en-MY" sz="2800" dirty="0"/>
              <a:t>• Vice President and above: 8 percent</a:t>
            </a:r>
          </a:p>
          <a:p>
            <a:pPr marL="0" indent="0">
              <a:buNone/>
            </a:pPr>
            <a:r>
              <a:rPr lang="en-MY" sz="2800" dirty="0"/>
              <a:t>• Director-level: 21 percent</a:t>
            </a:r>
          </a:p>
          <a:p>
            <a:pPr marL="0" indent="0">
              <a:buNone/>
            </a:pPr>
            <a:r>
              <a:rPr lang="en-MY" sz="2800" dirty="0"/>
              <a:t>• Manager-level: 33 percent</a:t>
            </a:r>
          </a:p>
          <a:p>
            <a:pPr marL="0" indent="0">
              <a:buNone/>
            </a:pPr>
            <a:r>
              <a:rPr lang="en-MY" sz="2800" dirty="0"/>
              <a:t>• Specialist: 38 percent</a:t>
            </a:r>
          </a:p>
        </p:txBody>
      </p:sp>
    </p:spTree>
    <p:extLst>
      <p:ext uri="{BB962C8B-B14F-4D97-AF65-F5344CB8AC3E}">
        <p14:creationId xmlns:p14="http://schemas.microsoft.com/office/powerpoint/2010/main" xmlns="" val="2541442480"/>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B5A1A6B-825A-46C5-8A83-171D85EE57D7}"/>
              </a:ext>
            </a:extLst>
          </p:cNvPr>
          <p:cNvSpPr>
            <a:spLocks noGrp="1"/>
          </p:cNvSpPr>
          <p:nvPr>
            <p:ph type="title"/>
          </p:nvPr>
        </p:nvSpPr>
        <p:spPr>
          <a:xfrm>
            <a:off x="1143000" y="228600"/>
            <a:ext cx="7200900" cy="655639"/>
          </a:xfrm>
        </p:spPr>
        <p:txBody>
          <a:bodyPr>
            <a:normAutofit/>
          </a:bodyPr>
          <a:lstStyle/>
          <a:p>
            <a:pPr algn="ctr"/>
            <a:r>
              <a:rPr lang="en-MY" sz="3200" dirty="0"/>
              <a:t>HRCI Certification</a:t>
            </a:r>
          </a:p>
        </p:txBody>
      </p:sp>
      <p:pic>
        <p:nvPicPr>
          <p:cNvPr id="10" name="Picture 9">
            <a:extLst>
              <a:ext uri="{FF2B5EF4-FFF2-40B4-BE49-F238E27FC236}">
                <a16:creationId xmlns:a16="http://schemas.microsoft.com/office/drawing/2014/main" xmlns="" id="{562D2AAA-47DA-496C-A00C-9410ED6C98C9}"/>
              </a:ext>
            </a:extLst>
          </p:cNvPr>
          <p:cNvPicPr>
            <a:picLocks noChangeAspect="1"/>
          </p:cNvPicPr>
          <p:nvPr/>
        </p:nvPicPr>
        <p:blipFill>
          <a:blip r:embed="rId2"/>
          <a:stretch>
            <a:fillRect/>
          </a:stretch>
        </p:blipFill>
        <p:spPr>
          <a:xfrm>
            <a:off x="457200" y="1219200"/>
            <a:ext cx="8452402" cy="4086597"/>
          </a:xfrm>
          <a:prstGeom prst="rect">
            <a:avLst/>
          </a:prstGeom>
        </p:spPr>
      </p:pic>
      <p:sp>
        <p:nvSpPr>
          <p:cNvPr id="4" name="TextBox 3"/>
          <p:cNvSpPr txBox="1"/>
          <p:nvPr/>
        </p:nvSpPr>
        <p:spPr>
          <a:xfrm>
            <a:off x="914400" y="5791200"/>
            <a:ext cx="7086600" cy="307777"/>
          </a:xfrm>
          <a:prstGeom prst="rect">
            <a:avLst/>
          </a:prstGeom>
          <a:noFill/>
        </p:spPr>
        <p:txBody>
          <a:bodyPr wrap="square" rtlCol="0">
            <a:spAutoFit/>
          </a:bodyPr>
          <a:lstStyle/>
          <a:p>
            <a:r>
              <a:rPr lang="en-US" sz="1400" i="1" dirty="0" smtClean="0"/>
              <a:t>Source : https://www.hrci.org/certifications/individual-certifications</a:t>
            </a:r>
            <a:endParaRPr lang="en-US" sz="1400" i="1" dirty="0"/>
          </a:p>
        </p:txBody>
      </p:sp>
    </p:spTree>
    <p:extLst>
      <p:ext uri="{BB962C8B-B14F-4D97-AF65-F5344CB8AC3E}">
        <p14:creationId xmlns:p14="http://schemas.microsoft.com/office/powerpoint/2010/main" xmlns="" val="1215192735"/>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xmlns="" id="{6E484E89-3E8A-40D4-BF77-F38EBE167C76}"/>
              </a:ext>
            </a:extLst>
          </p:cNvPr>
          <p:cNvGraphicFramePr>
            <a:graphicFrameLocks noGrp="1"/>
          </p:cNvGraphicFramePr>
          <p:nvPr>
            <p:ph idx="1"/>
            <p:extLst>
              <p:ext uri="{D42A27DB-BD31-4B8C-83A1-F6EECF244321}">
                <p14:modId xmlns:p14="http://schemas.microsoft.com/office/powerpoint/2010/main" xmlns="" val="3855091761"/>
              </p:ext>
            </p:extLst>
          </p:nvPr>
        </p:nvGraphicFramePr>
        <p:xfrm>
          <a:off x="971550" y="1981200"/>
          <a:ext cx="7200900" cy="3810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xmlns="" val="3149697076"/>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457200"/>
            <a:ext cx="8153400" cy="1142385"/>
          </a:xfrm>
        </p:spPr>
        <p:txBody>
          <a:bodyPr>
            <a:normAutofit/>
          </a:bodyPr>
          <a:lstStyle/>
          <a:p>
            <a:r>
              <a:rPr lang="en-US" sz="3200" dirty="0" smtClean="0"/>
              <a:t>Senior Professional in Human Resources - International</a:t>
            </a:r>
            <a:endParaRPr lang="en-US" sz="3200" dirty="0"/>
          </a:p>
        </p:txBody>
      </p:sp>
      <p:sp>
        <p:nvSpPr>
          <p:cNvPr id="3" name="Content Placeholder 2"/>
          <p:cNvSpPr>
            <a:spLocks noGrp="1"/>
          </p:cNvSpPr>
          <p:nvPr>
            <p:ph idx="1"/>
          </p:nvPr>
        </p:nvSpPr>
        <p:spPr>
          <a:xfrm>
            <a:off x="457200" y="1981200"/>
            <a:ext cx="8229600" cy="3809999"/>
          </a:xfrm>
        </p:spPr>
        <p:txBody>
          <a:bodyPr>
            <a:normAutofit lnSpcReduction="10000"/>
          </a:bodyPr>
          <a:lstStyle/>
          <a:p>
            <a:r>
              <a:rPr lang="en-US" sz="2800" dirty="0" smtClean="0"/>
              <a:t>Demonstrate your strategic HR leadership with the Senior Professional in Human Resources - International™ (</a:t>
            </a:r>
            <a:r>
              <a:rPr lang="en-US" sz="2800" dirty="0" err="1" smtClean="0"/>
              <a:t>SPHRi</a:t>
            </a:r>
            <a:r>
              <a:rPr lang="en-US" sz="2800" dirty="0" smtClean="0"/>
              <a:t>™). </a:t>
            </a:r>
            <a:endParaRPr lang="en-US" sz="2800" dirty="0" smtClean="0"/>
          </a:p>
          <a:p>
            <a:endParaRPr lang="en-US" sz="2800" dirty="0" smtClean="0"/>
          </a:p>
          <a:p>
            <a:r>
              <a:rPr lang="en-US" sz="2800" dirty="0" smtClean="0"/>
              <a:t>The </a:t>
            </a:r>
            <a:r>
              <a:rPr lang="en-US" sz="2800" dirty="0" err="1" smtClean="0"/>
              <a:t>SPHRi</a:t>
            </a:r>
            <a:r>
              <a:rPr lang="en-US" sz="2800" dirty="0" smtClean="0"/>
              <a:t> is for HR leaders based outside of the U.S. The certification recognizes senior-level HR competency of generally accepted HR principles in strategy, policy development and service delivery in a single international setting.</a:t>
            </a:r>
            <a:endParaRPr lang="en-US" sz="2800" dirty="0"/>
          </a:p>
        </p:txBody>
      </p:sp>
      <p:sp>
        <p:nvSpPr>
          <p:cNvPr id="4" name="TextBox 3"/>
          <p:cNvSpPr txBox="1"/>
          <p:nvPr/>
        </p:nvSpPr>
        <p:spPr>
          <a:xfrm>
            <a:off x="609600" y="5867400"/>
            <a:ext cx="8001000" cy="307777"/>
          </a:xfrm>
          <a:prstGeom prst="rect">
            <a:avLst/>
          </a:prstGeom>
          <a:noFill/>
        </p:spPr>
        <p:txBody>
          <a:bodyPr wrap="square" rtlCol="0">
            <a:spAutoFit/>
          </a:bodyPr>
          <a:lstStyle/>
          <a:p>
            <a:r>
              <a:rPr lang="en-US" sz="1400" i="1" dirty="0" smtClean="0"/>
              <a:t>Source : https://www.hrci.org/certifications/individual-certifications/sphri</a:t>
            </a:r>
            <a:endParaRPr lang="en-US" sz="1400" i="1" dirty="0"/>
          </a:p>
        </p:txBody>
      </p:sp>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793756B-83EA-4322-BF65-92DCABE02F53}"/>
              </a:ext>
            </a:extLst>
          </p:cNvPr>
          <p:cNvSpPr>
            <a:spLocks noGrp="1"/>
          </p:cNvSpPr>
          <p:nvPr>
            <p:ph type="title"/>
          </p:nvPr>
        </p:nvSpPr>
        <p:spPr>
          <a:xfrm>
            <a:off x="914400" y="152400"/>
            <a:ext cx="7200900" cy="685185"/>
          </a:xfrm>
        </p:spPr>
        <p:txBody>
          <a:bodyPr>
            <a:normAutofit/>
          </a:bodyPr>
          <a:lstStyle/>
          <a:p>
            <a:r>
              <a:rPr lang="en-MY" sz="3200" dirty="0" err="1"/>
              <a:t>SPHRi</a:t>
            </a:r>
            <a:r>
              <a:rPr lang="en-MY" sz="3200" dirty="0"/>
              <a:t> </a:t>
            </a:r>
            <a:r>
              <a:rPr lang="en-MY" sz="3200" dirty="0" smtClean="0"/>
              <a:t>Exam Format and Length</a:t>
            </a:r>
            <a:endParaRPr lang="en-MY" sz="3200" dirty="0"/>
          </a:p>
        </p:txBody>
      </p:sp>
      <p:sp>
        <p:nvSpPr>
          <p:cNvPr id="3" name="Content Placeholder 2">
            <a:extLst>
              <a:ext uri="{FF2B5EF4-FFF2-40B4-BE49-F238E27FC236}">
                <a16:creationId xmlns:a16="http://schemas.microsoft.com/office/drawing/2014/main" xmlns="" id="{839C2EFC-F07D-4475-BD84-C42889C5E61A}"/>
              </a:ext>
            </a:extLst>
          </p:cNvPr>
          <p:cNvSpPr>
            <a:spLocks noGrp="1"/>
          </p:cNvSpPr>
          <p:nvPr>
            <p:ph idx="1"/>
          </p:nvPr>
        </p:nvSpPr>
        <p:spPr>
          <a:xfrm>
            <a:off x="685800" y="1295400"/>
            <a:ext cx="7848600" cy="4343400"/>
          </a:xfrm>
        </p:spPr>
        <p:txBody>
          <a:bodyPr>
            <a:normAutofit/>
          </a:bodyPr>
          <a:lstStyle/>
          <a:p>
            <a:r>
              <a:rPr lang="en-MY" sz="2800" dirty="0"/>
              <a:t>Exam time: </a:t>
            </a:r>
            <a:r>
              <a:rPr lang="en-MY" sz="2800" dirty="0" smtClean="0"/>
              <a:t>2 </a:t>
            </a:r>
            <a:r>
              <a:rPr lang="en-MY" sz="2800" dirty="0"/>
              <a:t>hours </a:t>
            </a:r>
            <a:r>
              <a:rPr lang="en-MY" sz="2800" dirty="0" smtClean="0"/>
              <a:t>45 </a:t>
            </a:r>
            <a:r>
              <a:rPr lang="en-MY" sz="2800" dirty="0" err="1" smtClean="0"/>
              <a:t>mins</a:t>
            </a:r>
            <a:r>
              <a:rPr lang="en-MY" sz="2800" dirty="0" smtClean="0"/>
              <a:t> (plus 30 minutes administration time)</a:t>
            </a:r>
            <a:endParaRPr lang="en-MY" sz="2800" dirty="0"/>
          </a:p>
          <a:p>
            <a:r>
              <a:rPr lang="en-MY" sz="2800" dirty="0"/>
              <a:t>Exam length: 115 scored questions (mostly multiple-choice) + 25 pretest questions</a:t>
            </a:r>
          </a:p>
          <a:p>
            <a:r>
              <a:rPr lang="en-MY" sz="2800" dirty="0"/>
              <a:t>Pass score is 500 of 700</a:t>
            </a:r>
          </a:p>
          <a:p>
            <a:r>
              <a:rPr lang="en-MY" sz="2800" dirty="0"/>
              <a:t>Computer-based exam at a Pearson VUE testing </a:t>
            </a:r>
            <a:r>
              <a:rPr lang="en-MY" sz="2800" dirty="0" err="1"/>
              <a:t>center</a:t>
            </a:r>
            <a:r>
              <a:rPr lang="en-MY" sz="2800" dirty="0"/>
              <a:t> or at your home or office using </a:t>
            </a:r>
            <a:r>
              <a:rPr lang="en-MY" sz="2800" dirty="0" err="1"/>
              <a:t>OnVUE</a:t>
            </a:r>
            <a:endParaRPr lang="en-MY" sz="2800" dirty="0"/>
          </a:p>
        </p:txBody>
      </p:sp>
      <p:sp>
        <p:nvSpPr>
          <p:cNvPr id="4" name="TextBox 3"/>
          <p:cNvSpPr txBox="1"/>
          <p:nvPr/>
        </p:nvSpPr>
        <p:spPr>
          <a:xfrm>
            <a:off x="609600" y="5867400"/>
            <a:ext cx="8001000" cy="307777"/>
          </a:xfrm>
          <a:prstGeom prst="rect">
            <a:avLst/>
          </a:prstGeom>
          <a:noFill/>
        </p:spPr>
        <p:txBody>
          <a:bodyPr wrap="square" rtlCol="0">
            <a:spAutoFit/>
          </a:bodyPr>
          <a:lstStyle/>
          <a:p>
            <a:r>
              <a:rPr lang="en-US" sz="1400" i="1" dirty="0" smtClean="0"/>
              <a:t>Source : https://www.hrci.org/certifications/individual-certifications/sphri</a:t>
            </a:r>
            <a:endParaRPr lang="en-US" sz="1400" i="1" dirty="0"/>
          </a:p>
        </p:txBody>
      </p:sp>
    </p:spTree>
    <p:extLst>
      <p:ext uri="{BB962C8B-B14F-4D97-AF65-F5344CB8AC3E}">
        <p14:creationId xmlns:p14="http://schemas.microsoft.com/office/powerpoint/2010/main" xmlns="" val="1462135535"/>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228600"/>
            <a:ext cx="7200900" cy="579439"/>
          </a:xfrm>
        </p:spPr>
        <p:txBody>
          <a:bodyPr>
            <a:normAutofit/>
          </a:bodyPr>
          <a:lstStyle/>
          <a:p>
            <a:pPr algn="ctr"/>
            <a:r>
              <a:rPr lang="en-US" sz="3200" dirty="0" smtClean="0"/>
              <a:t>Pre-Test Question</a:t>
            </a:r>
            <a:endParaRPr lang="en-US" sz="3200" dirty="0"/>
          </a:p>
        </p:txBody>
      </p:sp>
      <p:sp>
        <p:nvSpPr>
          <p:cNvPr id="3" name="Content Placeholder 2"/>
          <p:cNvSpPr>
            <a:spLocks noGrp="1"/>
          </p:cNvSpPr>
          <p:nvPr>
            <p:ph idx="1"/>
          </p:nvPr>
        </p:nvSpPr>
        <p:spPr>
          <a:xfrm>
            <a:off x="838200" y="1219200"/>
            <a:ext cx="7924800" cy="4876800"/>
          </a:xfrm>
        </p:spPr>
        <p:txBody>
          <a:bodyPr>
            <a:noAutofit/>
          </a:bodyPr>
          <a:lstStyle/>
          <a:p>
            <a:pPr>
              <a:buNone/>
            </a:pPr>
            <a:r>
              <a:rPr lang="en-US" sz="2800" dirty="0" smtClean="0"/>
              <a:t>HRCI </a:t>
            </a:r>
            <a:r>
              <a:rPr lang="en-US" sz="2800" dirty="0" smtClean="0"/>
              <a:t>includes pre-test questions in its </a:t>
            </a:r>
            <a:r>
              <a:rPr lang="en-US" sz="2800" dirty="0" smtClean="0"/>
              <a:t>exams to </a:t>
            </a:r>
            <a:r>
              <a:rPr lang="en-US" sz="2800" dirty="0" smtClean="0"/>
              <a:t>gather valuable data about the </a:t>
            </a:r>
            <a:r>
              <a:rPr lang="en-US" sz="2800" dirty="0" smtClean="0"/>
              <a:t>new questions </a:t>
            </a:r>
            <a:r>
              <a:rPr lang="en-US" sz="2800" dirty="0" smtClean="0"/>
              <a:t>before they are included in </a:t>
            </a:r>
            <a:r>
              <a:rPr lang="en-US" sz="2800" dirty="0" smtClean="0"/>
              <a:t>future tests</a:t>
            </a:r>
            <a:r>
              <a:rPr lang="en-US" sz="2800" dirty="0" smtClean="0"/>
              <a:t>. </a:t>
            </a:r>
            <a:endParaRPr lang="en-US" sz="2800" dirty="0" smtClean="0"/>
          </a:p>
          <a:p>
            <a:pPr>
              <a:buNone/>
            </a:pPr>
            <a:r>
              <a:rPr lang="en-US" sz="2800" dirty="0" smtClean="0"/>
              <a:t>These </a:t>
            </a:r>
            <a:r>
              <a:rPr lang="en-US" sz="2800" dirty="0" smtClean="0"/>
              <a:t>pre-test questions are:</a:t>
            </a:r>
          </a:p>
          <a:p>
            <a:pPr lvl="1"/>
            <a:r>
              <a:rPr lang="en-US" sz="2650" dirty="0" smtClean="0"/>
              <a:t> </a:t>
            </a:r>
            <a:r>
              <a:rPr lang="en-US" sz="2800" dirty="0" smtClean="0"/>
              <a:t>Not </a:t>
            </a:r>
            <a:r>
              <a:rPr lang="en-US" sz="2800" dirty="0" smtClean="0"/>
              <a:t>distinguished from others.</a:t>
            </a:r>
          </a:p>
          <a:p>
            <a:pPr lvl="1"/>
            <a:r>
              <a:rPr lang="en-US" sz="2800" dirty="0" smtClean="0"/>
              <a:t> Scattered </a:t>
            </a:r>
            <a:r>
              <a:rPr lang="en-US" sz="2800" dirty="0" smtClean="0"/>
              <a:t>throughout the exam so you will answer them with the same care in which you would  </a:t>
            </a:r>
            <a:r>
              <a:rPr lang="en-US" sz="2800" dirty="0" smtClean="0"/>
              <a:t>when </a:t>
            </a:r>
            <a:r>
              <a:rPr lang="en-US" sz="2800" dirty="0" smtClean="0"/>
              <a:t>answering scored questions.</a:t>
            </a:r>
          </a:p>
          <a:p>
            <a:pPr lvl="1"/>
            <a:r>
              <a:rPr lang="en-US" sz="2800" dirty="0" smtClean="0"/>
              <a:t> Not </a:t>
            </a:r>
            <a:r>
              <a:rPr lang="en-US" sz="2800" dirty="0" smtClean="0"/>
              <a:t>counted or included in determining the final exam score</a:t>
            </a:r>
            <a:endParaRPr lang="en-US" sz="2800" dirty="0"/>
          </a:p>
        </p:txBody>
      </p:sp>
      <p:sp>
        <p:nvSpPr>
          <p:cNvPr id="4" name="TextBox 3"/>
          <p:cNvSpPr txBox="1"/>
          <p:nvPr/>
        </p:nvSpPr>
        <p:spPr>
          <a:xfrm>
            <a:off x="457200" y="5867400"/>
            <a:ext cx="8229600" cy="307777"/>
          </a:xfrm>
          <a:prstGeom prst="rect">
            <a:avLst/>
          </a:prstGeom>
          <a:noFill/>
        </p:spPr>
        <p:txBody>
          <a:bodyPr wrap="square" rtlCol="0">
            <a:spAutoFit/>
          </a:bodyPr>
          <a:lstStyle/>
          <a:p>
            <a:r>
              <a:rPr lang="en-US" sz="1400" i="1" dirty="0" smtClean="0"/>
              <a:t>Source : https://</a:t>
            </a:r>
            <a:r>
              <a:rPr lang="en-US" sz="1400" i="1" dirty="0" smtClean="0"/>
              <a:t>www.hrci.org/docs/default-source/pdf-documents/cert-andbook.pdf?sfvrsn=8cddfc49_5</a:t>
            </a:r>
            <a:endParaRPr lang="en-US" sz="1400" i="1" dirty="0"/>
          </a:p>
        </p:txBody>
      </p:sp>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CA6E75E-D873-4D22-BE8C-84EB8CCB099F}"/>
              </a:ext>
            </a:extLst>
          </p:cNvPr>
          <p:cNvSpPr>
            <a:spLocks noGrp="1"/>
          </p:cNvSpPr>
          <p:nvPr>
            <p:ph type="title"/>
          </p:nvPr>
        </p:nvSpPr>
        <p:spPr/>
        <p:txBody>
          <a:bodyPr>
            <a:normAutofit/>
          </a:bodyPr>
          <a:lstStyle/>
          <a:p>
            <a:r>
              <a:rPr lang="en-MY" sz="3200" dirty="0" err="1"/>
              <a:t>SPHRi</a:t>
            </a:r>
            <a:r>
              <a:rPr lang="en-MY" sz="3200" dirty="0"/>
              <a:t> Exam Contents</a:t>
            </a:r>
          </a:p>
        </p:txBody>
      </p:sp>
      <p:sp>
        <p:nvSpPr>
          <p:cNvPr id="3" name="Content Placeholder 2">
            <a:extLst>
              <a:ext uri="{FF2B5EF4-FFF2-40B4-BE49-F238E27FC236}">
                <a16:creationId xmlns:a16="http://schemas.microsoft.com/office/drawing/2014/main" xmlns="" id="{B576499B-0312-4E58-917A-B584A28C179B}"/>
              </a:ext>
            </a:extLst>
          </p:cNvPr>
          <p:cNvSpPr>
            <a:spLocks noGrp="1"/>
          </p:cNvSpPr>
          <p:nvPr>
            <p:ph idx="1"/>
          </p:nvPr>
        </p:nvSpPr>
        <p:spPr>
          <a:xfrm>
            <a:off x="887440" y="1916832"/>
            <a:ext cx="8005039" cy="3340968"/>
          </a:xfrm>
        </p:spPr>
        <p:txBody>
          <a:bodyPr>
            <a:normAutofit/>
          </a:bodyPr>
          <a:lstStyle/>
          <a:p>
            <a:pPr marL="0" indent="0">
              <a:buNone/>
            </a:pPr>
            <a:r>
              <a:rPr lang="en-MY" sz="2800" dirty="0"/>
              <a:t>01 | Business Leadership (31%)</a:t>
            </a:r>
          </a:p>
          <a:p>
            <a:pPr marL="0" indent="0">
              <a:buNone/>
            </a:pPr>
            <a:r>
              <a:rPr lang="en-MY" sz="2800" dirty="0"/>
              <a:t>02 | Talent Development and Management (27%)</a:t>
            </a:r>
          </a:p>
          <a:p>
            <a:pPr marL="0" indent="0">
              <a:buNone/>
            </a:pPr>
            <a:r>
              <a:rPr lang="en-MY" sz="2800" dirty="0"/>
              <a:t>03 | HR Service Delivery (24%)</a:t>
            </a:r>
          </a:p>
          <a:p>
            <a:pPr marL="0" indent="0">
              <a:buNone/>
            </a:pPr>
            <a:r>
              <a:rPr lang="en-MY" sz="2800" dirty="0"/>
              <a:t>04 | Measurement and Analysis (18%)</a:t>
            </a:r>
          </a:p>
        </p:txBody>
      </p:sp>
      <p:sp>
        <p:nvSpPr>
          <p:cNvPr id="4" name="TextBox 3"/>
          <p:cNvSpPr txBox="1"/>
          <p:nvPr/>
        </p:nvSpPr>
        <p:spPr>
          <a:xfrm>
            <a:off x="685800" y="5791200"/>
            <a:ext cx="6934200" cy="304800"/>
          </a:xfrm>
          <a:prstGeom prst="rect">
            <a:avLst/>
          </a:prstGeom>
          <a:noFill/>
        </p:spPr>
        <p:txBody>
          <a:bodyPr wrap="square" rtlCol="0">
            <a:spAutoFit/>
          </a:bodyPr>
          <a:lstStyle/>
          <a:p>
            <a:r>
              <a:rPr lang="en-US" sz="1400" i="1" dirty="0" smtClean="0"/>
              <a:t>Source : https://www.hrci.org/certifications/individual-certifications/sphri</a:t>
            </a:r>
            <a:endParaRPr lang="en-US" sz="1400" i="1" dirty="0"/>
          </a:p>
        </p:txBody>
      </p:sp>
    </p:spTree>
    <p:extLst>
      <p:ext uri="{BB962C8B-B14F-4D97-AF65-F5344CB8AC3E}">
        <p14:creationId xmlns:p14="http://schemas.microsoft.com/office/powerpoint/2010/main" xmlns="" val="2249266428"/>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0600" y="152400"/>
            <a:ext cx="7200900" cy="655639"/>
          </a:xfrm>
        </p:spPr>
        <p:txBody>
          <a:bodyPr>
            <a:normAutofit/>
          </a:bodyPr>
          <a:lstStyle/>
          <a:p>
            <a:pPr algn="ctr"/>
            <a:r>
              <a:rPr lang="en-US" sz="3200" dirty="0" smtClean="0"/>
              <a:t>Eligibility for </a:t>
            </a:r>
            <a:r>
              <a:rPr lang="en-US" sz="3200" dirty="0" err="1" smtClean="0"/>
              <a:t>SPHRi</a:t>
            </a:r>
            <a:r>
              <a:rPr lang="en-US" sz="3200" dirty="0" smtClean="0"/>
              <a:t> Exam</a:t>
            </a:r>
            <a:endParaRPr lang="en-US" sz="3200" dirty="0"/>
          </a:p>
        </p:txBody>
      </p:sp>
      <p:sp>
        <p:nvSpPr>
          <p:cNvPr id="3" name="Content Placeholder 2"/>
          <p:cNvSpPr>
            <a:spLocks noGrp="1"/>
          </p:cNvSpPr>
          <p:nvPr>
            <p:ph idx="1"/>
          </p:nvPr>
        </p:nvSpPr>
        <p:spPr>
          <a:xfrm>
            <a:off x="457200" y="1066800"/>
            <a:ext cx="8001000" cy="5029200"/>
          </a:xfrm>
        </p:spPr>
        <p:txBody>
          <a:bodyPr>
            <a:normAutofit fontScale="92500" lnSpcReduction="20000"/>
          </a:bodyPr>
          <a:lstStyle/>
          <a:p>
            <a:pPr>
              <a:buNone/>
            </a:pPr>
            <a:r>
              <a:rPr lang="en-US" sz="2800" dirty="0" smtClean="0"/>
              <a:t>To be eligible for the </a:t>
            </a:r>
            <a:r>
              <a:rPr lang="en-US" sz="2800" dirty="0" err="1" smtClean="0"/>
              <a:t>SPHRi</a:t>
            </a:r>
            <a:r>
              <a:rPr lang="en-US" sz="2800" dirty="0" smtClean="0"/>
              <a:t> you must meet one of the following conditions for education and/or </a:t>
            </a:r>
            <a:r>
              <a:rPr lang="en-US" sz="2800" dirty="0" smtClean="0"/>
              <a:t>experience</a:t>
            </a:r>
          </a:p>
          <a:p>
            <a:pPr>
              <a:buNone/>
            </a:pPr>
            <a:endParaRPr lang="en-US" sz="2800" dirty="0" smtClean="0"/>
          </a:p>
          <a:p>
            <a:pPr lvl="1"/>
            <a:r>
              <a:rPr lang="en-US" sz="2650" dirty="0" smtClean="0"/>
              <a:t>Have </a:t>
            </a:r>
            <a:r>
              <a:rPr lang="en-US" sz="2650" dirty="0" smtClean="0"/>
              <a:t>at least four years of experience in a professional-level HR position and a master’s degree or global equivalent</a:t>
            </a:r>
          </a:p>
          <a:p>
            <a:pPr lvl="1"/>
            <a:r>
              <a:rPr lang="en-US" sz="2650" dirty="0" smtClean="0"/>
              <a:t>Have at least five years of experience in a professional-level HR position and a bachelor’s degree or global equivalent,</a:t>
            </a:r>
          </a:p>
          <a:p>
            <a:pPr lvl="1"/>
            <a:r>
              <a:rPr lang="en-US" sz="2650" dirty="0" smtClean="0"/>
              <a:t>Minimum of seven years of experience in a professional-level HR position. </a:t>
            </a:r>
            <a:endParaRPr lang="en-US" sz="2650" dirty="0" smtClean="0"/>
          </a:p>
          <a:p>
            <a:pPr lvl="1"/>
            <a:endParaRPr lang="en-US" sz="2650" dirty="0" smtClean="0"/>
          </a:p>
          <a:p>
            <a:r>
              <a:rPr lang="en-US" sz="2800" dirty="0" smtClean="0"/>
              <a:t>The </a:t>
            </a:r>
            <a:r>
              <a:rPr lang="en-US" sz="2800" dirty="0" err="1" smtClean="0"/>
              <a:t>SPHRi</a:t>
            </a:r>
            <a:r>
              <a:rPr lang="en-US" sz="2800" dirty="0" smtClean="0"/>
              <a:t> requires documented knowledge of local employment laws.</a:t>
            </a:r>
            <a:endParaRPr lang="en-US" sz="2800" dirty="0"/>
          </a:p>
        </p:txBody>
      </p:sp>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0" y="0"/>
            <a:ext cx="7848600" cy="762000"/>
          </a:xfrm>
        </p:spPr>
        <p:txBody>
          <a:bodyPr>
            <a:noAutofit/>
          </a:bodyPr>
          <a:lstStyle/>
          <a:p>
            <a:r>
              <a:rPr lang="en-US" sz="3200" dirty="0" smtClean="0"/>
              <a:t>Knowledge of Local Employment Laws</a:t>
            </a:r>
            <a:endParaRPr lang="en-US" sz="3200" dirty="0"/>
          </a:p>
        </p:txBody>
      </p:sp>
      <p:sp>
        <p:nvSpPr>
          <p:cNvPr id="3" name="Content Placeholder 2"/>
          <p:cNvSpPr>
            <a:spLocks noGrp="1"/>
          </p:cNvSpPr>
          <p:nvPr>
            <p:ph idx="1"/>
          </p:nvPr>
        </p:nvSpPr>
        <p:spPr>
          <a:xfrm>
            <a:off x="457200" y="838200"/>
            <a:ext cx="7848600" cy="4953000"/>
          </a:xfrm>
        </p:spPr>
        <p:txBody>
          <a:bodyPr>
            <a:noAutofit/>
          </a:bodyPr>
          <a:lstStyle/>
          <a:p>
            <a:r>
              <a:rPr lang="en-US" sz="2000" dirty="0" smtClean="0"/>
              <a:t>Hold a local or national HR certification (such as </a:t>
            </a:r>
            <a:r>
              <a:rPr lang="en-US" sz="2000" dirty="0" err="1" smtClean="0"/>
              <a:t>aPHR</a:t>
            </a:r>
            <a:r>
              <a:rPr lang="en-US" sz="2000" dirty="0" smtClean="0"/>
              <a:t>, PHR, SPHR, GPHR or </a:t>
            </a:r>
            <a:r>
              <a:rPr lang="en-US" sz="2000" dirty="0" smtClean="0"/>
              <a:t>other certifications </a:t>
            </a:r>
            <a:r>
              <a:rPr lang="en-US" sz="2000" dirty="0" smtClean="0"/>
              <a:t>such as: CHRP, CIPM, CAHRI-CP, etc.) that includes knowledge of </a:t>
            </a:r>
            <a:r>
              <a:rPr lang="en-US" sz="2000" dirty="0" smtClean="0"/>
              <a:t>local employment </a:t>
            </a:r>
            <a:r>
              <a:rPr lang="en-US" sz="2000" dirty="0" smtClean="0"/>
              <a:t>laws in your country of residence.</a:t>
            </a:r>
          </a:p>
          <a:p>
            <a:r>
              <a:rPr lang="en-US" sz="2000" dirty="0" smtClean="0"/>
              <a:t>Hold </a:t>
            </a:r>
            <a:r>
              <a:rPr lang="en-US" sz="2000" dirty="0" smtClean="0"/>
              <a:t>a bachelor’s degree (or global equivalent) or higher in Human Resources.</a:t>
            </a:r>
          </a:p>
          <a:p>
            <a:r>
              <a:rPr lang="en-US" sz="2000" dirty="0" smtClean="0"/>
              <a:t>Have </a:t>
            </a:r>
            <a:r>
              <a:rPr lang="en-US" sz="2000" dirty="0" smtClean="0"/>
              <a:t>successfully completed a college or university-level course in Employment Law.</a:t>
            </a:r>
          </a:p>
          <a:p>
            <a:r>
              <a:rPr lang="en-US" sz="2000" dirty="0" smtClean="0"/>
              <a:t>Have </a:t>
            </a:r>
            <a:r>
              <a:rPr lang="en-US" sz="2000" dirty="0" smtClean="0"/>
              <a:t>successfully completed an education or training program in Employment Law.</a:t>
            </a:r>
          </a:p>
          <a:p>
            <a:r>
              <a:rPr lang="en-US" sz="2000" dirty="0" smtClean="0"/>
              <a:t>Likely </a:t>
            </a:r>
            <a:r>
              <a:rPr lang="en-US" sz="2000" dirty="0" smtClean="0"/>
              <a:t>sources for Employment Law courses and training are associations (local </a:t>
            </a:r>
            <a:r>
              <a:rPr lang="en-US" sz="2000" dirty="0" smtClean="0"/>
              <a:t>HR associations </a:t>
            </a:r>
            <a:r>
              <a:rPr lang="en-US" sz="2000" dirty="0" smtClean="0"/>
              <a:t>and American Chambers of Commerce, for example) law firms, colleges </a:t>
            </a:r>
            <a:r>
              <a:rPr lang="en-US" sz="2000" dirty="0" smtClean="0"/>
              <a:t>and universities</a:t>
            </a:r>
            <a:r>
              <a:rPr lang="en-US" sz="2000" dirty="0" smtClean="0"/>
              <a:t>, or training firms that specialize in HR topics.</a:t>
            </a:r>
            <a:endParaRPr lang="en-US" sz="2000" dirty="0"/>
          </a:p>
        </p:txBody>
      </p:sp>
      <p:sp>
        <p:nvSpPr>
          <p:cNvPr id="5" name="TextBox 4"/>
          <p:cNvSpPr txBox="1"/>
          <p:nvPr/>
        </p:nvSpPr>
        <p:spPr>
          <a:xfrm>
            <a:off x="457200" y="5867400"/>
            <a:ext cx="8229600" cy="307777"/>
          </a:xfrm>
          <a:prstGeom prst="rect">
            <a:avLst/>
          </a:prstGeom>
          <a:noFill/>
        </p:spPr>
        <p:txBody>
          <a:bodyPr wrap="square" rtlCol="0">
            <a:spAutoFit/>
          </a:bodyPr>
          <a:lstStyle/>
          <a:p>
            <a:r>
              <a:rPr lang="en-US" sz="1400" i="1" dirty="0" smtClean="0"/>
              <a:t>Source : https://</a:t>
            </a:r>
            <a:r>
              <a:rPr lang="en-US" sz="1400" i="1" dirty="0" smtClean="0"/>
              <a:t>www.hrci.org/docs/default-source/pdf-documents/cert-andbook.pdf?sfvrsn=8cddfc49_5</a:t>
            </a:r>
            <a:endParaRPr lang="en-US" sz="1400" i="1" dirty="0"/>
          </a:p>
        </p:txBody>
      </p:sp>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8584875-54E3-4331-B57F-DF061254339E}"/>
              </a:ext>
            </a:extLst>
          </p:cNvPr>
          <p:cNvSpPr>
            <a:spLocks noGrp="1"/>
          </p:cNvSpPr>
          <p:nvPr>
            <p:ph type="title"/>
          </p:nvPr>
        </p:nvSpPr>
        <p:spPr>
          <a:xfrm>
            <a:off x="1371600" y="0"/>
            <a:ext cx="7200900" cy="641033"/>
          </a:xfrm>
        </p:spPr>
        <p:txBody>
          <a:bodyPr>
            <a:normAutofit/>
          </a:bodyPr>
          <a:lstStyle/>
          <a:p>
            <a:r>
              <a:rPr lang="en-MY" sz="3200" dirty="0"/>
              <a:t>Exam Pass Rates</a:t>
            </a:r>
          </a:p>
        </p:txBody>
      </p:sp>
      <p:sp>
        <p:nvSpPr>
          <p:cNvPr id="3" name="Content Placeholder 2">
            <a:extLst>
              <a:ext uri="{FF2B5EF4-FFF2-40B4-BE49-F238E27FC236}">
                <a16:creationId xmlns:a16="http://schemas.microsoft.com/office/drawing/2014/main" xmlns="" id="{EA64D1C8-9921-46F9-8E52-0E698CBE75EC}"/>
              </a:ext>
            </a:extLst>
          </p:cNvPr>
          <p:cNvSpPr>
            <a:spLocks noGrp="1"/>
          </p:cNvSpPr>
          <p:nvPr>
            <p:ph idx="1"/>
          </p:nvPr>
        </p:nvSpPr>
        <p:spPr>
          <a:xfrm>
            <a:off x="457200" y="838200"/>
            <a:ext cx="8001000" cy="5486400"/>
          </a:xfrm>
        </p:spPr>
        <p:txBody>
          <a:bodyPr>
            <a:noAutofit/>
          </a:bodyPr>
          <a:lstStyle/>
          <a:p>
            <a:pPr marL="0" indent="0">
              <a:buNone/>
            </a:pPr>
            <a:r>
              <a:rPr lang="en-MY" sz="2800" dirty="0"/>
              <a:t>aPHR		</a:t>
            </a:r>
            <a:r>
              <a:rPr lang="en-MY" sz="2800" dirty="0" smtClean="0"/>
              <a:t>84%</a:t>
            </a:r>
            <a:endParaRPr lang="en-MY" sz="2800" dirty="0"/>
          </a:p>
          <a:p>
            <a:pPr marL="0" indent="0">
              <a:buNone/>
            </a:pPr>
            <a:r>
              <a:rPr lang="en-MY" sz="2800" dirty="0"/>
              <a:t>PHR		</a:t>
            </a:r>
            <a:r>
              <a:rPr lang="en-MY" sz="2800" dirty="0" smtClean="0"/>
              <a:t>65</a:t>
            </a:r>
            <a:r>
              <a:rPr lang="en-MY" sz="2800" dirty="0" smtClean="0"/>
              <a:t>%</a:t>
            </a:r>
            <a:endParaRPr lang="en-MY" sz="2800" dirty="0"/>
          </a:p>
          <a:p>
            <a:pPr marL="0" indent="0">
              <a:buNone/>
            </a:pPr>
            <a:r>
              <a:rPr lang="en-MY" sz="2800" dirty="0"/>
              <a:t>SPHR		</a:t>
            </a:r>
            <a:r>
              <a:rPr lang="en-MY" sz="2800" dirty="0" smtClean="0"/>
              <a:t>58%</a:t>
            </a:r>
            <a:endParaRPr lang="en-MY" sz="2800" dirty="0"/>
          </a:p>
          <a:p>
            <a:pPr marL="0" indent="0">
              <a:buNone/>
            </a:pPr>
            <a:r>
              <a:rPr lang="en-MY" sz="2800" dirty="0"/>
              <a:t>GPHR		77%</a:t>
            </a:r>
          </a:p>
          <a:p>
            <a:pPr marL="0" indent="0">
              <a:buNone/>
            </a:pPr>
            <a:r>
              <a:rPr lang="en-MY" sz="2800" dirty="0"/>
              <a:t>PHRca		</a:t>
            </a:r>
            <a:r>
              <a:rPr lang="en-MY" sz="2800" dirty="0" smtClean="0"/>
              <a:t>47%</a:t>
            </a:r>
            <a:endParaRPr lang="en-MY" sz="2800" dirty="0"/>
          </a:p>
          <a:p>
            <a:pPr marL="0" indent="0">
              <a:buNone/>
            </a:pPr>
            <a:r>
              <a:rPr lang="en-MY" sz="2800" dirty="0"/>
              <a:t>aPHRi		</a:t>
            </a:r>
            <a:r>
              <a:rPr lang="en-MY" sz="2800" dirty="0" smtClean="0"/>
              <a:t>61</a:t>
            </a:r>
            <a:r>
              <a:rPr lang="en-MY" sz="2800" dirty="0" smtClean="0"/>
              <a:t>%</a:t>
            </a:r>
            <a:endParaRPr lang="en-MY" sz="2800" dirty="0"/>
          </a:p>
          <a:p>
            <a:pPr marL="0" indent="0">
              <a:buNone/>
            </a:pPr>
            <a:r>
              <a:rPr lang="en-MY" sz="2800" dirty="0"/>
              <a:t>PHRi		</a:t>
            </a:r>
            <a:r>
              <a:rPr lang="en-MY" sz="2800" dirty="0" smtClean="0"/>
              <a:t>81</a:t>
            </a:r>
            <a:r>
              <a:rPr lang="en-MY" sz="2800" dirty="0" smtClean="0"/>
              <a:t>%</a:t>
            </a:r>
            <a:endParaRPr lang="en-MY" sz="2800" dirty="0"/>
          </a:p>
          <a:p>
            <a:pPr marL="0" indent="0">
              <a:buNone/>
            </a:pPr>
            <a:r>
              <a:rPr lang="en-MY" sz="2800" dirty="0">
                <a:solidFill>
                  <a:srgbClr val="FF0000"/>
                </a:solidFill>
              </a:rPr>
              <a:t>SPHRi		</a:t>
            </a:r>
            <a:r>
              <a:rPr lang="en-MY" sz="2800" dirty="0" smtClean="0">
                <a:solidFill>
                  <a:srgbClr val="FF0000"/>
                </a:solidFill>
              </a:rPr>
              <a:t>76</a:t>
            </a:r>
            <a:r>
              <a:rPr lang="en-MY" sz="2800" dirty="0" smtClean="0">
                <a:solidFill>
                  <a:srgbClr val="FF0000"/>
                </a:solidFill>
              </a:rPr>
              <a:t>%</a:t>
            </a:r>
            <a:endParaRPr lang="en-MY" sz="2800" dirty="0">
              <a:solidFill>
                <a:srgbClr val="FF0000"/>
              </a:solidFill>
            </a:endParaRPr>
          </a:p>
          <a:p>
            <a:pPr marL="0" indent="0">
              <a:buNone/>
            </a:pPr>
            <a:endParaRPr lang="en-MY" sz="1400" i="1" dirty="0" smtClean="0"/>
          </a:p>
          <a:p>
            <a:pPr marL="0" indent="0">
              <a:buNone/>
            </a:pPr>
            <a:r>
              <a:rPr lang="en-MY" sz="1400" i="1" dirty="0" smtClean="0"/>
              <a:t>HRCI </a:t>
            </a:r>
            <a:r>
              <a:rPr lang="en-MY" sz="1400" i="1" dirty="0"/>
              <a:t>Exam Pass Rates as of December 31, </a:t>
            </a:r>
            <a:r>
              <a:rPr lang="en-MY" sz="1400" i="1" dirty="0" smtClean="0"/>
              <a:t>2021;  </a:t>
            </a:r>
            <a:r>
              <a:rPr lang="en-US" sz="1400" i="1" dirty="0" smtClean="0"/>
              <a:t>Source </a:t>
            </a:r>
            <a:r>
              <a:rPr lang="en-US" sz="1400" i="1" dirty="0" smtClean="0"/>
              <a:t>: https://www.hrci.org/pass-rates</a:t>
            </a:r>
          </a:p>
          <a:p>
            <a:pPr marL="0" indent="0">
              <a:buNone/>
            </a:pPr>
            <a:endParaRPr lang="en-MY" sz="1400" i="1" dirty="0"/>
          </a:p>
          <a:p>
            <a:pPr marL="0" indent="0">
              <a:buNone/>
            </a:pPr>
            <a:endParaRPr lang="en-MY" sz="2800" dirty="0"/>
          </a:p>
          <a:p>
            <a:pPr marL="0" indent="0">
              <a:buNone/>
            </a:pPr>
            <a:endParaRPr lang="en-MY" sz="2800" dirty="0"/>
          </a:p>
        </p:txBody>
      </p:sp>
    </p:spTree>
    <p:extLst>
      <p:ext uri="{BB962C8B-B14F-4D97-AF65-F5344CB8AC3E}">
        <p14:creationId xmlns:p14="http://schemas.microsoft.com/office/powerpoint/2010/main" xmlns="" val="3447610843"/>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A577580-3921-40BB-A6CB-74878BAB42CA}"/>
              </a:ext>
            </a:extLst>
          </p:cNvPr>
          <p:cNvSpPr>
            <a:spLocks noGrp="1"/>
          </p:cNvSpPr>
          <p:nvPr>
            <p:ph type="title"/>
          </p:nvPr>
        </p:nvSpPr>
        <p:spPr>
          <a:xfrm>
            <a:off x="838200" y="228600"/>
            <a:ext cx="7200900" cy="713360"/>
          </a:xfrm>
        </p:spPr>
        <p:txBody>
          <a:bodyPr>
            <a:normAutofit/>
          </a:bodyPr>
          <a:lstStyle/>
          <a:p>
            <a:r>
              <a:rPr lang="en-MY" sz="3200" dirty="0"/>
              <a:t>HRCI Certification Holders</a:t>
            </a:r>
          </a:p>
        </p:txBody>
      </p:sp>
      <p:sp>
        <p:nvSpPr>
          <p:cNvPr id="3" name="Content Placeholder 2">
            <a:extLst>
              <a:ext uri="{FF2B5EF4-FFF2-40B4-BE49-F238E27FC236}">
                <a16:creationId xmlns:a16="http://schemas.microsoft.com/office/drawing/2014/main" xmlns="" id="{46E85126-1150-4A01-8E41-CFC0AA468B9F}"/>
              </a:ext>
            </a:extLst>
          </p:cNvPr>
          <p:cNvSpPr>
            <a:spLocks noGrp="1"/>
          </p:cNvSpPr>
          <p:nvPr>
            <p:ph idx="1"/>
          </p:nvPr>
        </p:nvSpPr>
        <p:spPr>
          <a:xfrm>
            <a:off x="685800" y="1143000"/>
            <a:ext cx="8003232" cy="4755232"/>
          </a:xfrm>
        </p:spPr>
        <p:txBody>
          <a:bodyPr>
            <a:noAutofit/>
          </a:bodyPr>
          <a:lstStyle/>
          <a:p>
            <a:pPr marL="0" indent="0">
              <a:buNone/>
            </a:pPr>
            <a:r>
              <a:rPr lang="en-MY" sz="2800" dirty="0"/>
              <a:t>aPHR		        </a:t>
            </a:r>
            <a:r>
              <a:rPr lang="en-MY" sz="2800" dirty="0" smtClean="0"/>
              <a:t>8,882</a:t>
            </a:r>
            <a:endParaRPr lang="en-MY" sz="2800" dirty="0"/>
          </a:p>
          <a:p>
            <a:pPr marL="0" indent="0">
              <a:buNone/>
            </a:pPr>
            <a:r>
              <a:rPr lang="en-MY" sz="2800" dirty="0"/>
              <a:t>PHR		        </a:t>
            </a:r>
            <a:r>
              <a:rPr lang="en-MY" sz="2800" dirty="0" smtClean="0"/>
              <a:t>68,858</a:t>
            </a:r>
            <a:endParaRPr lang="en-MY" sz="2800" dirty="0"/>
          </a:p>
          <a:p>
            <a:pPr marL="0" indent="0">
              <a:buNone/>
            </a:pPr>
            <a:r>
              <a:rPr lang="en-MY" sz="2800" dirty="0"/>
              <a:t>SPHR		       </a:t>
            </a:r>
            <a:r>
              <a:rPr lang="en-MY" sz="2800" dirty="0" smtClean="0"/>
              <a:t>39,924</a:t>
            </a:r>
            <a:endParaRPr lang="en-MY" sz="2800" dirty="0"/>
          </a:p>
          <a:p>
            <a:pPr marL="0" indent="0">
              <a:buNone/>
            </a:pPr>
            <a:r>
              <a:rPr lang="en-MY" sz="2800" dirty="0"/>
              <a:t>GPHR		        </a:t>
            </a:r>
            <a:r>
              <a:rPr lang="en-MY" sz="2800" dirty="0" smtClean="0"/>
              <a:t>2,781</a:t>
            </a:r>
            <a:endParaRPr lang="en-MY" sz="2800" dirty="0"/>
          </a:p>
          <a:p>
            <a:pPr marL="0" indent="0">
              <a:buNone/>
            </a:pPr>
            <a:r>
              <a:rPr lang="en-MY" sz="2800" dirty="0"/>
              <a:t>PHRca		       </a:t>
            </a:r>
            <a:r>
              <a:rPr lang="en-MY" sz="2800" dirty="0" smtClean="0"/>
              <a:t>1,910</a:t>
            </a:r>
            <a:endParaRPr lang="en-MY" sz="2800" dirty="0"/>
          </a:p>
          <a:p>
            <a:pPr marL="0" indent="0">
              <a:buNone/>
            </a:pPr>
            <a:r>
              <a:rPr lang="en-MY" sz="2800" dirty="0" err="1" smtClean="0"/>
              <a:t>PHRi</a:t>
            </a:r>
            <a:r>
              <a:rPr lang="en-MY" sz="2800" dirty="0"/>
              <a:t>		       </a:t>
            </a:r>
            <a:r>
              <a:rPr lang="en-MY" sz="2800" dirty="0" smtClean="0"/>
              <a:t>2,428</a:t>
            </a:r>
            <a:endParaRPr lang="en-MY" sz="2800" dirty="0"/>
          </a:p>
          <a:p>
            <a:pPr marL="0" indent="0">
              <a:buNone/>
            </a:pPr>
            <a:r>
              <a:rPr lang="en-MY" sz="2800" dirty="0"/>
              <a:t>SPHRi		       </a:t>
            </a:r>
            <a:r>
              <a:rPr lang="en-MY" sz="2800" dirty="0" smtClean="0"/>
              <a:t>2,419</a:t>
            </a:r>
          </a:p>
          <a:p>
            <a:pPr marL="0" indent="0">
              <a:buNone/>
            </a:pPr>
            <a:endParaRPr lang="en-MY" sz="1400" i="1" dirty="0" smtClean="0"/>
          </a:p>
          <a:p>
            <a:pPr marL="0" indent="0">
              <a:buNone/>
            </a:pPr>
            <a:r>
              <a:rPr lang="en-MY" sz="1400" i="1" dirty="0" smtClean="0"/>
              <a:t>Number of HRCI Certification Holders as of January </a:t>
            </a:r>
            <a:r>
              <a:rPr lang="en-MY" sz="1400" i="1" dirty="0" smtClean="0"/>
              <a:t>6</a:t>
            </a:r>
            <a:r>
              <a:rPr lang="en-MY" sz="1400" i="1" dirty="0" smtClean="0"/>
              <a:t>, 2022 ; </a:t>
            </a:r>
          </a:p>
          <a:p>
            <a:pPr marL="0" indent="0">
              <a:buNone/>
            </a:pPr>
            <a:r>
              <a:rPr lang="en-US" sz="1400" i="1" dirty="0" smtClean="0"/>
              <a:t>Source </a:t>
            </a:r>
            <a:r>
              <a:rPr lang="en-US" sz="1400" i="1" dirty="0" smtClean="0"/>
              <a:t>: https://www.hrci.org/certifications/hrci-exam-statistics</a:t>
            </a:r>
          </a:p>
          <a:p>
            <a:pPr marL="0" indent="0">
              <a:buNone/>
            </a:pPr>
            <a:endParaRPr lang="en-MY" sz="1400" i="1" dirty="0"/>
          </a:p>
        </p:txBody>
      </p:sp>
    </p:spTree>
    <p:extLst>
      <p:ext uri="{BB962C8B-B14F-4D97-AF65-F5344CB8AC3E}">
        <p14:creationId xmlns:p14="http://schemas.microsoft.com/office/powerpoint/2010/main" xmlns="" val="1385815453"/>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62E01AA-1744-449A-90B4-D091279C4FA0}"/>
              </a:ext>
            </a:extLst>
          </p:cNvPr>
          <p:cNvSpPr>
            <a:spLocks noGrp="1"/>
          </p:cNvSpPr>
          <p:nvPr>
            <p:ph type="title"/>
          </p:nvPr>
        </p:nvSpPr>
        <p:spPr>
          <a:xfrm>
            <a:off x="838200" y="304800"/>
            <a:ext cx="7200900" cy="731839"/>
          </a:xfrm>
        </p:spPr>
        <p:txBody>
          <a:bodyPr>
            <a:normAutofit/>
          </a:bodyPr>
          <a:lstStyle/>
          <a:p>
            <a:pPr algn="ctr"/>
            <a:r>
              <a:rPr lang="en-MY" sz="3200" dirty="0"/>
              <a:t>Pearson VUE</a:t>
            </a:r>
          </a:p>
        </p:txBody>
      </p:sp>
      <p:pic>
        <p:nvPicPr>
          <p:cNvPr id="5" name="Picture 4">
            <a:extLst>
              <a:ext uri="{FF2B5EF4-FFF2-40B4-BE49-F238E27FC236}">
                <a16:creationId xmlns:a16="http://schemas.microsoft.com/office/drawing/2014/main" xmlns="" id="{A1693352-F4A3-47AE-94FC-D565FDB8469A}"/>
              </a:ext>
            </a:extLst>
          </p:cNvPr>
          <p:cNvPicPr>
            <a:picLocks noChangeAspect="1"/>
          </p:cNvPicPr>
          <p:nvPr/>
        </p:nvPicPr>
        <p:blipFill>
          <a:blip r:embed="rId2"/>
          <a:stretch>
            <a:fillRect/>
          </a:stretch>
        </p:blipFill>
        <p:spPr>
          <a:xfrm>
            <a:off x="609600" y="1447800"/>
            <a:ext cx="7600573" cy="4495800"/>
          </a:xfrm>
          <a:prstGeom prst="rect">
            <a:avLst/>
          </a:prstGeom>
        </p:spPr>
      </p:pic>
    </p:spTree>
    <p:extLst>
      <p:ext uri="{BB962C8B-B14F-4D97-AF65-F5344CB8AC3E}">
        <p14:creationId xmlns:p14="http://schemas.microsoft.com/office/powerpoint/2010/main" xmlns="" val="101070609"/>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6074D98-8830-41AF-BF91-CA084D928BC8}"/>
              </a:ext>
            </a:extLst>
          </p:cNvPr>
          <p:cNvSpPr>
            <a:spLocks noGrp="1"/>
          </p:cNvSpPr>
          <p:nvPr>
            <p:ph type="title"/>
          </p:nvPr>
        </p:nvSpPr>
        <p:spPr>
          <a:xfrm>
            <a:off x="685800" y="228600"/>
            <a:ext cx="7200900" cy="784065"/>
          </a:xfrm>
        </p:spPr>
        <p:txBody>
          <a:bodyPr>
            <a:normAutofit/>
          </a:bodyPr>
          <a:lstStyle/>
          <a:p>
            <a:pPr algn="ctr"/>
            <a:r>
              <a:rPr lang="en-MY" sz="3200" dirty="0"/>
              <a:t>HRCI Exam screen</a:t>
            </a:r>
          </a:p>
        </p:txBody>
      </p:sp>
      <p:pic>
        <p:nvPicPr>
          <p:cNvPr id="4" name="Picture 3">
            <a:extLst>
              <a:ext uri="{FF2B5EF4-FFF2-40B4-BE49-F238E27FC236}">
                <a16:creationId xmlns:a16="http://schemas.microsoft.com/office/drawing/2014/main" xmlns="" id="{9E2FB27D-8BE9-4DB0-8F20-5512EC92865B}"/>
              </a:ext>
            </a:extLst>
          </p:cNvPr>
          <p:cNvPicPr>
            <a:picLocks noChangeAspect="1"/>
          </p:cNvPicPr>
          <p:nvPr/>
        </p:nvPicPr>
        <p:blipFill>
          <a:blip r:embed="rId2"/>
          <a:stretch>
            <a:fillRect/>
          </a:stretch>
        </p:blipFill>
        <p:spPr>
          <a:xfrm>
            <a:off x="1676400" y="1371600"/>
            <a:ext cx="5797493" cy="4391000"/>
          </a:xfrm>
          <a:prstGeom prst="rect">
            <a:avLst/>
          </a:prstGeom>
        </p:spPr>
      </p:pic>
    </p:spTree>
    <p:extLst>
      <p:ext uri="{BB962C8B-B14F-4D97-AF65-F5344CB8AC3E}">
        <p14:creationId xmlns:p14="http://schemas.microsoft.com/office/powerpoint/2010/main" xmlns="" val="876541159"/>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6993F19-8161-4F7D-BF49-EFEAF21669DF}"/>
              </a:ext>
            </a:extLst>
          </p:cNvPr>
          <p:cNvSpPr>
            <a:spLocks noGrp="1"/>
          </p:cNvSpPr>
          <p:nvPr>
            <p:ph type="title"/>
          </p:nvPr>
        </p:nvSpPr>
        <p:spPr>
          <a:xfrm>
            <a:off x="533400" y="152400"/>
            <a:ext cx="7200900" cy="649417"/>
          </a:xfrm>
        </p:spPr>
        <p:txBody>
          <a:bodyPr>
            <a:normAutofit/>
          </a:bodyPr>
          <a:lstStyle/>
          <a:p>
            <a:pPr algn="ctr"/>
            <a:r>
              <a:rPr lang="en-MY" sz="3200" dirty="0"/>
              <a:t>Flag for Review</a:t>
            </a:r>
          </a:p>
        </p:txBody>
      </p:sp>
      <p:pic>
        <p:nvPicPr>
          <p:cNvPr id="5" name="Picture 4">
            <a:extLst>
              <a:ext uri="{FF2B5EF4-FFF2-40B4-BE49-F238E27FC236}">
                <a16:creationId xmlns:a16="http://schemas.microsoft.com/office/drawing/2014/main" xmlns="" id="{F2785FAF-AF77-4449-80D1-72302FD8535F}"/>
              </a:ext>
            </a:extLst>
          </p:cNvPr>
          <p:cNvPicPr>
            <a:picLocks noChangeAspect="1"/>
          </p:cNvPicPr>
          <p:nvPr/>
        </p:nvPicPr>
        <p:blipFill>
          <a:blip r:embed="rId2"/>
          <a:stretch>
            <a:fillRect/>
          </a:stretch>
        </p:blipFill>
        <p:spPr>
          <a:xfrm>
            <a:off x="1143000" y="1295400"/>
            <a:ext cx="7128853" cy="4572000"/>
          </a:xfrm>
          <a:prstGeom prst="rect">
            <a:avLst/>
          </a:prstGeom>
        </p:spPr>
      </p:pic>
    </p:spTree>
    <p:extLst>
      <p:ext uri="{BB962C8B-B14F-4D97-AF65-F5344CB8AC3E}">
        <p14:creationId xmlns:p14="http://schemas.microsoft.com/office/powerpoint/2010/main" xmlns="" val="4193788220"/>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94EC524-8680-49B9-B4B5-6594D28A0925}"/>
              </a:ext>
            </a:extLst>
          </p:cNvPr>
          <p:cNvSpPr>
            <a:spLocks noGrp="1"/>
          </p:cNvSpPr>
          <p:nvPr>
            <p:ph type="title"/>
          </p:nvPr>
        </p:nvSpPr>
        <p:spPr>
          <a:xfrm>
            <a:off x="914400" y="228600"/>
            <a:ext cx="7200900" cy="645225"/>
          </a:xfrm>
        </p:spPr>
        <p:txBody>
          <a:bodyPr>
            <a:normAutofit/>
          </a:bodyPr>
          <a:lstStyle/>
          <a:p>
            <a:pPr algn="ctr"/>
            <a:r>
              <a:rPr lang="en-MY" sz="3200" dirty="0"/>
              <a:t>Review Screen</a:t>
            </a:r>
          </a:p>
        </p:txBody>
      </p:sp>
      <p:pic>
        <p:nvPicPr>
          <p:cNvPr id="5" name="Picture 4">
            <a:extLst>
              <a:ext uri="{FF2B5EF4-FFF2-40B4-BE49-F238E27FC236}">
                <a16:creationId xmlns:a16="http://schemas.microsoft.com/office/drawing/2014/main" xmlns="" id="{2C85D5DD-7677-4D31-8E6F-3D00809829D0}"/>
              </a:ext>
            </a:extLst>
          </p:cNvPr>
          <p:cNvPicPr>
            <a:picLocks noChangeAspect="1"/>
          </p:cNvPicPr>
          <p:nvPr/>
        </p:nvPicPr>
        <p:blipFill>
          <a:blip r:embed="rId2"/>
          <a:stretch>
            <a:fillRect/>
          </a:stretch>
        </p:blipFill>
        <p:spPr>
          <a:xfrm>
            <a:off x="609600" y="1524000"/>
            <a:ext cx="7745361" cy="3505200"/>
          </a:xfrm>
          <a:prstGeom prst="rect">
            <a:avLst/>
          </a:prstGeom>
        </p:spPr>
      </p:pic>
    </p:spTree>
    <p:extLst>
      <p:ext uri="{BB962C8B-B14F-4D97-AF65-F5344CB8AC3E}">
        <p14:creationId xmlns:p14="http://schemas.microsoft.com/office/powerpoint/2010/main" xmlns="" val="2792296581"/>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8515F15-E511-4FB2-8B73-BCE6EEA58E61}"/>
              </a:ext>
            </a:extLst>
          </p:cNvPr>
          <p:cNvSpPr>
            <a:spLocks noGrp="1"/>
          </p:cNvSpPr>
          <p:nvPr>
            <p:ph type="title"/>
          </p:nvPr>
        </p:nvSpPr>
        <p:spPr>
          <a:xfrm>
            <a:off x="685800" y="228600"/>
            <a:ext cx="7230430" cy="685185"/>
          </a:xfrm>
        </p:spPr>
        <p:txBody>
          <a:bodyPr>
            <a:normAutofit/>
          </a:bodyPr>
          <a:lstStyle/>
          <a:p>
            <a:pPr algn="ctr"/>
            <a:r>
              <a:rPr lang="en-MY" sz="3200" dirty="0"/>
              <a:t>End Review</a:t>
            </a:r>
          </a:p>
        </p:txBody>
      </p:sp>
      <p:pic>
        <p:nvPicPr>
          <p:cNvPr id="5" name="Picture 4">
            <a:extLst>
              <a:ext uri="{FF2B5EF4-FFF2-40B4-BE49-F238E27FC236}">
                <a16:creationId xmlns:a16="http://schemas.microsoft.com/office/drawing/2014/main" xmlns="" id="{28576AC8-B933-47B2-8B6E-FE0F4190E196}"/>
              </a:ext>
            </a:extLst>
          </p:cNvPr>
          <p:cNvPicPr>
            <a:picLocks noChangeAspect="1"/>
          </p:cNvPicPr>
          <p:nvPr/>
        </p:nvPicPr>
        <p:blipFill>
          <a:blip r:embed="rId2"/>
          <a:stretch>
            <a:fillRect/>
          </a:stretch>
        </p:blipFill>
        <p:spPr>
          <a:xfrm>
            <a:off x="1655676" y="1219115"/>
            <a:ext cx="5832648" cy="4419770"/>
          </a:xfrm>
          <a:prstGeom prst="rect">
            <a:avLst/>
          </a:prstGeom>
        </p:spPr>
      </p:pic>
    </p:spTree>
    <p:extLst>
      <p:ext uri="{BB962C8B-B14F-4D97-AF65-F5344CB8AC3E}">
        <p14:creationId xmlns:p14="http://schemas.microsoft.com/office/powerpoint/2010/main" xmlns="" val="103191949"/>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9559880-8AB7-4947-9106-BD04BE1A42DA}"/>
              </a:ext>
            </a:extLst>
          </p:cNvPr>
          <p:cNvSpPr>
            <a:spLocks noGrp="1"/>
          </p:cNvSpPr>
          <p:nvPr>
            <p:ph type="title"/>
          </p:nvPr>
        </p:nvSpPr>
        <p:spPr>
          <a:xfrm>
            <a:off x="685800" y="228600"/>
            <a:ext cx="7200900" cy="721425"/>
          </a:xfrm>
        </p:spPr>
        <p:txBody>
          <a:bodyPr>
            <a:normAutofit/>
          </a:bodyPr>
          <a:lstStyle/>
          <a:p>
            <a:pPr algn="ctr"/>
            <a:r>
              <a:rPr lang="en-MY" sz="3200" dirty="0"/>
              <a:t>Calculator</a:t>
            </a:r>
          </a:p>
        </p:txBody>
      </p:sp>
      <p:pic>
        <p:nvPicPr>
          <p:cNvPr id="5" name="Picture 4">
            <a:extLst>
              <a:ext uri="{FF2B5EF4-FFF2-40B4-BE49-F238E27FC236}">
                <a16:creationId xmlns:a16="http://schemas.microsoft.com/office/drawing/2014/main" xmlns="" id="{8DF29A45-99EE-4752-82EA-B0577732B526}"/>
              </a:ext>
            </a:extLst>
          </p:cNvPr>
          <p:cNvPicPr>
            <a:picLocks noChangeAspect="1"/>
          </p:cNvPicPr>
          <p:nvPr/>
        </p:nvPicPr>
        <p:blipFill>
          <a:blip r:embed="rId2"/>
          <a:stretch>
            <a:fillRect/>
          </a:stretch>
        </p:blipFill>
        <p:spPr>
          <a:xfrm>
            <a:off x="685800" y="1828800"/>
            <a:ext cx="7960644" cy="3324225"/>
          </a:xfrm>
          <a:prstGeom prst="rect">
            <a:avLst/>
          </a:prstGeom>
        </p:spPr>
      </p:pic>
    </p:spTree>
    <p:extLst>
      <p:ext uri="{BB962C8B-B14F-4D97-AF65-F5344CB8AC3E}">
        <p14:creationId xmlns:p14="http://schemas.microsoft.com/office/powerpoint/2010/main" xmlns="" val="4288326715"/>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BC095E4-0724-4D85-8753-03744B30F6BA}"/>
              </a:ext>
            </a:extLst>
          </p:cNvPr>
          <p:cNvSpPr>
            <a:spLocks noGrp="1"/>
          </p:cNvSpPr>
          <p:nvPr>
            <p:ph type="title"/>
          </p:nvPr>
        </p:nvSpPr>
        <p:spPr>
          <a:xfrm>
            <a:off x="611560" y="609600"/>
            <a:ext cx="7200900" cy="649417"/>
          </a:xfrm>
        </p:spPr>
        <p:txBody>
          <a:bodyPr>
            <a:normAutofit/>
          </a:bodyPr>
          <a:lstStyle/>
          <a:p>
            <a:pPr algn="ctr"/>
            <a:r>
              <a:rPr lang="en-MY" sz="3200" dirty="0"/>
              <a:t>Comments</a:t>
            </a:r>
          </a:p>
        </p:txBody>
      </p:sp>
      <p:pic>
        <p:nvPicPr>
          <p:cNvPr id="5" name="Picture 4">
            <a:extLst>
              <a:ext uri="{FF2B5EF4-FFF2-40B4-BE49-F238E27FC236}">
                <a16:creationId xmlns:a16="http://schemas.microsoft.com/office/drawing/2014/main" xmlns="" id="{436C7111-36F4-442D-B563-2C12F796169E}"/>
              </a:ext>
            </a:extLst>
          </p:cNvPr>
          <p:cNvPicPr>
            <a:picLocks noChangeAspect="1"/>
          </p:cNvPicPr>
          <p:nvPr/>
        </p:nvPicPr>
        <p:blipFill>
          <a:blip r:embed="rId2"/>
          <a:stretch>
            <a:fillRect/>
          </a:stretch>
        </p:blipFill>
        <p:spPr>
          <a:xfrm>
            <a:off x="1979712" y="1772816"/>
            <a:ext cx="4679206" cy="3945533"/>
          </a:xfrm>
          <a:prstGeom prst="rect">
            <a:avLst/>
          </a:prstGeom>
        </p:spPr>
      </p:pic>
    </p:spTree>
    <p:extLst>
      <p:ext uri="{BB962C8B-B14F-4D97-AF65-F5344CB8AC3E}">
        <p14:creationId xmlns:p14="http://schemas.microsoft.com/office/powerpoint/2010/main" xmlns="" val="3743112487"/>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2DB276A-C0F0-4F40-8257-FC6618CE6F06}"/>
              </a:ext>
            </a:extLst>
          </p:cNvPr>
          <p:cNvSpPr>
            <a:spLocks noGrp="1"/>
          </p:cNvSpPr>
          <p:nvPr>
            <p:ph type="title"/>
          </p:nvPr>
        </p:nvSpPr>
        <p:spPr>
          <a:xfrm>
            <a:off x="683568" y="304800"/>
            <a:ext cx="7200900" cy="837585"/>
          </a:xfrm>
        </p:spPr>
        <p:txBody>
          <a:bodyPr>
            <a:normAutofit/>
          </a:bodyPr>
          <a:lstStyle/>
          <a:p>
            <a:pPr algn="ctr"/>
            <a:r>
              <a:rPr lang="en-MY" sz="3200" dirty="0"/>
              <a:t>Progress Indicator</a:t>
            </a:r>
          </a:p>
        </p:txBody>
      </p:sp>
      <p:pic>
        <p:nvPicPr>
          <p:cNvPr id="5" name="Picture 4">
            <a:extLst>
              <a:ext uri="{FF2B5EF4-FFF2-40B4-BE49-F238E27FC236}">
                <a16:creationId xmlns:a16="http://schemas.microsoft.com/office/drawing/2014/main" xmlns="" id="{C2FD4ED3-2423-4321-B622-FB3949C7E139}"/>
              </a:ext>
            </a:extLst>
          </p:cNvPr>
          <p:cNvPicPr>
            <a:picLocks noChangeAspect="1"/>
          </p:cNvPicPr>
          <p:nvPr/>
        </p:nvPicPr>
        <p:blipFill>
          <a:blip r:embed="rId2"/>
          <a:stretch>
            <a:fillRect/>
          </a:stretch>
        </p:blipFill>
        <p:spPr>
          <a:xfrm>
            <a:off x="1411598" y="1484784"/>
            <a:ext cx="5744840" cy="4387930"/>
          </a:xfrm>
          <a:prstGeom prst="rect">
            <a:avLst/>
          </a:prstGeom>
        </p:spPr>
      </p:pic>
    </p:spTree>
    <p:extLst>
      <p:ext uri="{BB962C8B-B14F-4D97-AF65-F5344CB8AC3E}">
        <p14:creationId xmlns:p14="http://schemas.microsoft.com/office/powerpoint/2010/main" xmlns="" val="1099811864"/>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C1160C0-4574-460A-B82B-CACE47C27F72}"/>
              </a:ext>
            </a:extLst>
          </p:cNvPr>
          <p:cNvSpPr>
            <a:spLocks noGrp="1"/>
          </p:cNvSpPr>
          <p:nvPr>
            <p:ph type="title"/>
          </p:nvPr>
        </p:nvSpPr>
        <p:spPr>
          <a:xfrm>
            <a:off x="685800" y="228600"/>
            <a:ext cx="7200900" cy="789560"/>
          </a:xfrm>
        </p:spPr>
        <p:txBody>
          <a:bodyPr>
            <a:normAutofit/>
          </a:bodyPr>
          <a:lstStyle/>
          <a:p>
            <a:pPr algn="ctr"/>
            <a:r>
              <a:rPr lang="en-MY" sz="3200" dirty="0"/>
              <a:t>Scrollbar</a:t>
            </a:r>
          </a:p>
        </p:txBody>
      </p:sp>
      <p:pic>
        <p:nvPicPr>
          <p:cNvPr id="5" name="Picture 4">
            <a:extLst>
              <a:ext uri="{FF2B5EF4-FFF2-40B4-BE49-F238E27FC236}">
                <a16:creationId xmlns:a16="http://schemas.microsoft.com/office/drawing/2014/main" xmlns="" id="{B855A74D-9042-4142-AA85-493BA9C33B04}"/>
              </a:ext>
            </a:extLst>
          </p:cNvPr>
          <p:cNvPicPr>
            <a:picLocks noChangeAspect="1"/>
          </p:cNvPicPr>
          <p:nvPr/>
        </p:nvPicPr>
        <p:blipFill>
          <a:blip r:embed="rId2"/>
          <a:stretch>
            <a:fillRect/>
          </a:stretch>
        </p:blipFill>
        <p:spPr>
          <a:xfrm>
            <a:off x="1763541" y="1268760"/>
            <a:ext cx="6120680" cy="4643275"/>
          </a:xfrm>
          <a:prstGeom prst="rect">
            <a:avLst/>
          </a:prstGeom>
        </p:spPr>
      </p:pic>
    </p:spTree>
    <p:extLst>
      <p:ext uri="{BB962C8B-B14F-4D97-AF65-F5344CB8AC3E}">
        <p14:creationId xmlns:p14="http://schemas.microsoft.com/office/powerpoint/2010/main" xmlns="" val="2579904738"/>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xmlns="" id="{6E484E89-3E8A-40D4-BF77-F38EBE167C76}"/>
              </a:ext>
            </a:extLst>
          </p:cNvPr>
          <p:cNvGraphicFramePr>
            <a:graphicFrameLocks noGrp="1"/>
          </p:cNvGraphicFramePr>
          <p:nvPr>
            <p:ph idx="1"/>
            <p:extLst>
              <p:ext uri="{D42A27DB-BD31-4B8C-83A1-F6EECF244321}">
                <p14:modId xmlns:p14="http://schemas.microsoft.com/office/powerpoint/2010/main" xmlns="" val="949826060"/>
              </p:ext>
            </p:extLst>
          </p:nvPr>
        </p:nvGraphicFramePr>
        <p:xfrm>
          <a:off x="685800" y="685800"/>
          <a:ext cx="7620000" cy="51816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xmlns="" val="841740931"/>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8A61DFE-A4AA-49C0-966C-C3B097211865}"/>
              </a:ext>
            </a:extLst>
          </p:cNvPr>
          <p:cNvSpPr>
            <a:spLocks noGrp="1"/>
          </p:cNvSpPr>
          <p:nvPr>
            <p:ph type="title"/>
          </p:nvPr>
        </p:nvSpPr>
        <p:spPr>
          <a:xfrm>
            <a:off x="958658" y="188640"/>
            <a:ext cx="7200900" cy="1142385"/>
          </a:xfrm>
        </p:spPr>
        <p:txBody>
          <a:bodyPr>
            <a:normAutofit/>
          </a:bodyPr>
          <a:lstStyle/>
          <a:p>
            <a:r>
              <a:rPr lang="en-MY" sz="3200" dirty="0"/>
              <a:t>Structure of Exam</a:t>
            </a:r>
          </a:p>
        </p:txBody>
      </p:sp>
      <p:sp>
        <p:nvSpPr>
          <p:cNvPr id="3" name="Content Placeholder 2">
            <a:extLst>
              <a:ext uri="{FF2B5EF4-FFF2-40B4-BE49-F238E27FC236}">
                <a16:creationId xmlns:a16="http://schemas.microsoft.com/office/drawing/2014/main" xmlns="" id="{15D1EA06-DE32-4A31-8F6E-99CCC10FD0B4}"/>
              </a:ext>
            </a:extLst>
          </p:cNvPr>
          <p:cNvSpPr>
            <a:spLocks noGrp="1"/>
          </p:cNvSpPr>
          <p:nvPr>
            <p:ph idx="1"/>
          </p:nvPr>
        </p:nvSpPr>
        <p:spPr/>
        <p:txBody>
          <a:bodyPr>
            <a:normAutofit/>
          </a:bodyPr>
          <a:lstStyle/>
          <a:p>
            <a:r>
              <a:rPr lang="en-MY" sz="2800" dirty="0"/>
              <a:t>Traditional multiple choice</a:t>
            </a:r>
          </a:p>
          <a:p>
            <a:r>
              <a:rPr lang="en-MY" sz="2800" dirty="0"/>
              <a:t>Multiple choice, multiple response</a:t>
            </a:r>
          </a:p>
          <a:p>
            <a:r>
              <a:rPr lang="en-MY" sz="2800" dirty="0"/>
              <a:t>Fill in the blank</a:t>
            </a:r>
          </a:p>
          <a:p>
            <a:r>
              <a:rPr lang="en-MY" sz="2800" dirty="0"/>
              <a:t>Drag and drop </a:t>
            </a:r>
          </a:p>
          <a:p>
            <a:r>
              <a:rPr lang="en-MY" sz="2800" dirty="0"/>
              <a:t>Scenarios</a:t>
            </a:r>
          </a:p>
          <a:p>
            <a:endParaRPr lang="en-MY" sz="2800" dirty="0"/>
          </a:p>
        </p:txBody>
      </p:sp>
    </p:spTree>
    <p:extLst>
      <p:ext uri="{BB962C8B-B14F-4D97-AF65-F5344CB8AC3E}">
        <p14:creationId xmlns:p14="http://schemas.microsoft.com/office/powerpoint/2010/main" xmlns="" val="2755853652"/>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02FD780-C28C-40F0-A530-F03F632EFBD4}"/>
              </a:ext>
            </a:extLst>
          </p:cNvPr>
          <p:cNvSpPr>
            <a:spLocks noGrp="1"/>
          </p:cNvSpPr>
          <p:nvPr>
            <p:ph type="title"/>
          </p:nvPr>
        </p:nvSpPr>
        <p:spPr>
          <a:xfrm>
            <a:off x="1066800" y="228600"/>
            <a:ext cx="7200900" cy="641033"/>
          </a:xfrm>
        </p:spPr>
        <p:txBody>
          <a:bodyPr>
            <a:normAutofit/>
          </a:bodyPr>
          <a:lstStyle/>
          <a:p>
            <a:pPr algn="ctr"/>
            <a:r>
              <a:rPr lang="en-MY" sz="3200" dirty="0"/>
              <a:t>Multiple Choice Question</a:t>
            </a:r>
          </a:p>
        </p:txBody>
      </p:sp>
      <p:pic>
        <p:nvPicPr>
          <p:cNvPr id="5" name="Picture 4">
            <a:extLst>
              <a:ext uri="{FF2B5EF4-FFF2-40B4-BE49-F238E27FC236}">
                <a16:creationId xmlns:a16="http://schemas.microsoft.com/office/drawing/2014/main" xmlns="" id="{766B2E19-F449-4368-8DCE-18F924F88F43}"/>
              </a:ext>
            </a:extLst>
          </p:cNvPr>
          <p:cNvPicPr>
            <a:picLocks noChangeAspect="1"/>
          </p:cNvPicPr>
          <p:nvPr/>
        </p:nvPicPr>
        <p:blipFill>
          <a:blip r:embed="rId2"/>
          <a:stretch>
            <a:fillRect/>
          </a:stretch>
        </p:blipFill>
        <p:spPr>
          <a:xfrm>
            <a:off x="762000" y="1447800"/>
            <a:ext cx="7583556" cy="3200400"/>
          </a:xfrm>
          <a:prstGeom prst="rect">
            <a:avLst/>
          </a:prstGeom>
        </p:spPr>
      </p:pic>
      <p:sp>
        <p:nvSpPr>
          <p:cNvPr id="4" name="TextBox 3"/>
          <p:cNvSpPr txBox="1"/>
          <p:nvPr/>
        </p:nvSpPr>
        <p:spPr>
          <a:xfrm>
            <a:off x="762000" y="5105400"/>
            <a:ext cx="7772400" cy="830997"/>
          </a:xfrm>
          <a:prstGeom prst="rect">
            <a:avLst/>
          </a:prstGeom>
          <a:noFill/>
        </p:spPr>
        <p:txBody>
          <a:bodyPr wrap="square" rtlCol="0">
            <a:spAutoFit/>
          </a:bodyPr>
          <a:lstStyle/>
          <a:p>
            <a:r>
              <a:rPr lang="en-US" sz="2400" dirty="0" smtClean="0"/>
              <a:t>These items contain a stem (or premise) and four (4) answer choices including only one (1) correct answer.</a:t>
            </a:r>
            <a:endParaRPr lang="en-US" sz="2400" dirty="0"/>
          </a:p>
        </p:txBody>
      </p:sp>
    </p:spTree>
    <p:extLst>
      <p:ext uri="{BB962C8B-B14F-4D97-AF65-F5344CB8AC3E}">
        <p14:creationId xmlns:p14="http://schemas.microsoft.com/office/powerpoint/2010/main" xmlns="" val="3396840756"/>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DBAF6CF-3C17-47A5-8304-B42FBCA55780}"/>
              </a:ext>
            </a:extLst>
          </p:cNvPr>
          <p:cNvSpPr>
            <a:spLocks noGrp="1"/>
          </p:cNvSpPr>
          <p:nvPr>
            <p:ph type="title"/>
          </p:nvPr>
        </p:nvSpPr>
        <p:spPr>
          <a:xfrm>
            <a:off x="762000" y="304800"/>
            <a:ext cx="8122096" cy="658813"/>
          </a:xfrm>
        </p:spPr>
        <p:txBody>
          <a:bodyPr>
            <a:normAutofit/>
          </a:bodyPr>
          <a:lstStyle/>
          <a:p>
            <a:r>
              <a:rPr lang="en-MY" sz="3200" dirty="0"/>
              <a:t>Multiple Choice Multiple Response</a:t>
            </a:r>
          </a:p>
        </p:txBody>
      </p:sp>
      <p:pic>
        <p:nvPicPr>
          <p:cNvPr id="4" name="Picture 3">
            <a:extLst>
              <a:ext uri="{FF2B5EF4-FFF2-40B4-BE49-F238E27FC236}">
                <a16:creationId xmlns:a16="http://schemas.microsoft.com/office/drawing/2014/main" xmlns="" id="{40355A87-4555-4BC1-9C6E-81D353B38F8B}"/>
              </a:ext>
            </a:extLst>
          </p:cNvPr>
          <p:cNvPicPr>
            <a:picLocks noChangeAspect="1"/>
          </p:cNvPicPr>
          <p:nvPr/>
        </p:nvPicPr>
        <p:blipFill>
          <a:blip r:embed="rId2"/>
          <a:stretch>
            <a:fillRect/>
          </a:stretch>
        </p:blipFill>
        <p:spPr>
          <a:xfrm>
            <a:off x="990600" y="1219200"/>
            <a:ext cx="7134161" cy="2800325"/>
          </a:xfrm>
          <a:prstGeom prst="rect">
            <a:avLst/>
          </a:prstGeom>
        </p:spPr>
      </p:pic>
      <p:sp>
        <p:nvSpPr>
          <p:cNvPr id="5" name="TextBox 4"/>
          <p:cNvSpPr txBox="1"/>
          <p:nvPr/>
        </p:nvSpPr>
        <p:spPr>
          <a:xfrm>
            <a:off x="762000" y="4724400"/>
            <a:ext cx="7620000" cy="1200329"/>
          </a:xfrm>
          <a:prstGeom prst="rect">
            <a:avLst/>
          </a:prstGeom>
          <a:noFill/>
        </p:spPr>
        <p:txBody>
          <a:bodyPr wrap="square" rtlCol="0">
            <a:spAutoFit/>
          </a:bodyPr>
          <a:lstStyle/>
          <a:p>
            <a:r>
              <a:rPr lang="en-US" sz="2400" dirty="0" smtClean="0"/>
              <a:t>These are like multiple choice items except there are two (2) or more correct answers. The item will tell you how many correct options there are</a:t>
            </a:r>
            <a:endParaRPr lang="en-US" sz="2400" dirty="0"/>
          </a:p>
        </p:txBody>
      </p:sp>
    </p:spTree>
    <p:extLst>
      <p:ext uri="{BB962C8B-B14F-4D97-AF65-F5344CB8AC3E}">
        <p14:creationId xmlns:p14="http://schemas.microsoft.com/office/powerpoint/2010/main" xmlns="" val="3394258725"/>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B9702CB-9853-40CE-99A2-4CC7FF7DE3FF}"/>
              </a:ext>
            </a:extLst>
          </p:cNvPr>
          <p:cNvSpPr>
            <a:spLocks noGrp="1"/>
          </p:cNvSpPr>
          <p:nvPr>
            <p:ph type="title"/>
          </p:nvPr>
        </p:nvSpPr>
        <p:spPr>
          <a:xfrm>
            <a:off x="1219200" y="228600"/>
            <a:ext cx="7200900" cy="655639"/>
          </a:xfrm>
        </p:spPr>
        <p:txBody>
          <a:bodyPr>
            <a:normAutofit/>
          </a:bodyPr>
          <a:lstStyle/>
          <a:p>
            <a:pPr algn="ctr"/>
            <a:r>
              <a:rPr lang="en-MY" sz="3200" dirty="0"/>
              <a:t>Fill in the blanks</a:t>
            </a:r>
          </a:p>
        </p:txBody>
      </p:sp>
      <p:pic>
        <p:nvPicPr>
          <p:cNvPr id="5" name="Picture 4">
            <a:extLst>
              <a:ext uri="{FF2B5EF4-FFF2-40B4-BE49-F238E27FC236}">
                <a16:creationId xmlns:a16="http://schemas.microsoft.com/office/drawing/2014/main" xmlns="" id="{3676092A-69C8-41DA-A25B-955C98C3CC2B}"/>
              </a:ext>
            </a:extLst>
          </p:cNvPr>
          <p:cNvPicPr>
            <a:picLocks noChangeAspect="1"/>
          </p:cNvPicPr>
          <p:nvPr/>
        </p:nvPicPr>
        <p:blipFill>
          <a:blip r:embed="rId2"/>
          <a:stretch>
            <a:fillRect/>
          </a:stretch>
        </p:blipFill>
        <p:spPr>
          <a:xfrm>
            <a:off x="838200" y="1524000"/>
            <a:ext cx="7566634" cy="3024336"/>
          </a:xfrm>
          <a:prstGeom prst="rect">
            <a:avLst/>
          </a:prstGeom>
        </p:spPr>
      </p:pic>
      <p:sp>
        <p:nvSpPr>
          <p:cNvPr id="4" name="TextBox 3"/>
          <p:cNvSpPr txBox="1"/>
          <p:nvPr/>
        </p:nvSpPr>
        <p:spPr>
          <a:xfrm>
            <a:off x="609600" y="5105400"/>
            <a:ext cx="7924800" cy="830997"/>
          </a:xfrm>
          <a:prstGeom prst="rect">
            <a:avLst/>
          </a:prstGeom>
          <a:noFill/>
        </p:spPr>
        <p:txBody>
          <a:bodyPr wrap="square" rtlCol="0">
            <a:spAutoFit/>
          </a:bodyPr>
          <a:lstStyle/>
          <a:p>
            <a:r>
              <a:rPr lang="en-US" sz="2400" dirty="0" smtClean="0"/>
              <a:t>You will be asked to provide a numeral, word, or phrase to complete the sentence.</a:t>
            </a:r>
            <a:endParaRPr lang="en-US" sz="2400" dirty="0"/>
          </a:p>
        </p:txBody>
      </p:sp>
    </p:spTree>
    <p:extLst>
      <p:ext uri="{BB962C8B-B14F-4D97-AF65-F5344CB8AC3E}">
        <p14:creationId xmlns:p14="http://schemas.microsoft.com/office/powerpoint/2010/main" xmlns="" val="920045013"/>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B7ECE27-C7E3-422F-B98D-FAF34AA0B92B}"/>
              </a:ext>
            </a:extLst>
          </p:cNvPr>
          <p:cNvSpPr>
            <a:spLocks noGrp="1"/>
          </p:cNvSpPr>
          <p:nvPr>
            <p:ph type="title"/>
          </p:nvPr>
        </p:nvSpPr>
        <p:spPr>
          <a:xfrm>
            <a:off x="1219200" y="304800"/>
            <a:ext cx="7200900" cy="624086"/>
          </a:xfrm>
        </p:spPr>
        <p:txBody>
          <a:bodyPr>
            <a:normAutofit/>
          </a:bodyPr>
          <a:lstStyle/>
          <a:p>
            <a:pPr algn="ctr"/>
            <a:r>
              <a:rPr lang="en-MY" sz="3200" dirty="0"/>
              <a:t>Drag and Drop</a:t>
            </a:r>
          </a:p>
        </p:txBody>
      </p:sp>
      <p:pic>
        <p:nvPicPr>
          <p:cNvPr id="5" name="Picture 4">
            <a:extLst>
              <a:ext uri="{FF2B5EF4-FFF2-40B4-BE49-F238E27FC236}">
                <a16:creationId xmlns:a16="http://schemas.microsoft.com/office/drawing/2014/main" xmlns="" id="{B8B8E5F7-032C-41A8-82B8-5840FED5E33A}"/>
              </a:ext>
            </a:extLst>
          </p:cNvPr>
          <p:cNvPicPr>
            <a:picLocks noChangeAspect="1"/>
          </p:cNvPicPr>
          <p:nvPr/>
        </p:nvPicPr>
        <p:blipFill>
          <a:blip r:embed="rId2"/>
          <a:stretch>
            <a:fillRect/>
          </a:stretch>
        </p:blipFill>
        <p:spPr>
          <a:xfrm>
            <a:off x="914400" y="1143000"/>
            <a:ext cx="6886423" cy="3775298"/>
          </a:xfrm>
          <a:prstGeom prst="rect">
            <a:avLst/>
          </a:prstGeom>
        </p:spPr>
      </p:pic>
      <p:sp>
        <p:nvSpPr>
          <p:cNvPr id="4" name="TextBox 3"/>
          <p:cNvSpPr txBox="1"/>
          <p:nvPr/>
        </p:nvSpPr>
        <p:spPr>
          <a:xfrm>
            <a:off x="457200" y="5029200"/>
            <a:ext cx="8077200" cy="1200329"/>
          </a:xfrm>
          <a:prstGeom prst="rect">
            <a:avLst/>
          </a:prstGeom>
          <a:noFill/>
        </p:spPr>
        <p:txBody>
          <a:bodyPr wrap="square" rtlCol="0">
            <a:spAutoFit/>
          </a:bodyPr>
          <a:lstStyle/>
          <a:p>
            <a:r>
              <a:rPr lang="en-US" sz="2400" dirty="0" smtClean="0"/>
              <a:t>You will be asked to click on certain pieces of information and drag them with your cursor to place them in the correct position.</a:t>
            </a:r>
            <a:endParaRPr lang="en-US" sz="2400" dirty="0"/>
          </a:p>
        </p:txBody>
      </p:sp>
    </p:spTree>
    <p:extLst>
      <p:ext uri="{BB962C8B-B14F-4D97-AF65-F5344CB8AC3E}">
        <p14:creationId xmlns:p14="http://schemas.microsoft.com/office/powerpoint/2010/main" xmlns="" val="4281806221"/>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04F424B-D3B1-4ADC-B9F1-286E889698F0}"/>
              </a:ext>
            </a:extLst>
          </p:cNvPr>
          <p:cNvSpPr>
            <a:spLocks noGrp="1"/>
          </p:cNvSpPr>
          <p:nvPr>
            <p:ph type="title"/>
          </p:nvPr>
        </p:nvSpPr>
        <p:spPr>
          <a:xfrm>
            <a:off x="1143000" y="228600"/>
            <a:ext cx="7200900" cy="633978"/>
          </a:xfrm>
        </p:spPr>
        <p:txBody>
          <a:bodyPr>
            <a:normAutofit/>
          </a:bodyPr>
          <a:lstStyle/>
          <a:p>
            <a:pPr algn="ctr"/>
            <a:r>
              <a:rPr lang="en-MY" sz="3200" dirty="0"/>
              <a:t>Scenario based questions</a:t>
            </a:r>
          </a:p>
        </p:txBody>
      </p:sp>
      <p:sp>
        <p:nvSpPr>
          <p:cNvPr id="4" name="TextBox 3">
            <a:extLst>
              <a:ext uri="{FF2B5EF4-FFF2-40B4-BE49-F238E27FC236}">
                <a16:creationId xmlns:a16="http://schemas.microsoft.com/office/drawing/2014/main" xmlns="" id="{9069E8B1-8167-43D3-9E99-6244331F4E9D}"/>
              </a:ext>
            </a:extLst>
          </p:cNvPr>
          <p:cNvSpPr txBox="1"/>
          <p:nvPr/>
        </p:nvSpPr>
        <p:spPr>
          <a:xfrm>
            <a:off x="755576" y="1628800"/>
            <a:ext cx="8208912" cy="4031873"/>
          </a:xfrm>
          <a:prstGeom prst="rect">
            <a:avLst/>
          </a:prstGeom>
          <a:noFill/>
        </p:spPr>
        <p:txBody>
          <a:bodyPr wrap="square" rtlCol="0">
            <a:spAutoFit/>
          </a:bodyPr>
          <a:lstStyle/>
          <a:p>
            <a:r>
              <a:rPr lang="en-MY" sz="1600" dirty="0"/>
              <a:t>You have been recently hired as the HR manager within a unit of your organisation that hasn't met its production goals. Your director has made a decision "No training programs will be conducted until the numbers improve". How would you respond:</a:t>
            </a:r>
          </a:p>
          <a:p>
            <a:endParaRPr lang="en-MY" sz="1600" dirty="0"/>
          </a:p>
          <a:p>
            <a:pPr marL="342900" indent="-342900">
              <a:buAutoNum type="alphaUcPeriod"/>
            </a:pPr>
            <a:r>
              <a:rPr lang="en-MY" sz="1600" dirty="0"/>
              <a:t>Training is an important way for employee to position themselves for promotional opportunities, and the employees in this unit may need a ticket out of this underperforming unit</a:t>
            </a:r>
          </a:p>
          <a:p>
            <a:pPr marL="342900" indent="-342900">
              <a:buAutoNum type="alphaUcPeriod"/>
            </a:pPr>
            <a:endParaRPr lang="en-MY" sz="1600" dirty="0"/>
          </a:p>
          <a:p>
            <a:pPr marL="342900" indent="-342900">
              <a:buAutoNum type="alphaUcPeriod"/>
            </a:pPr>
            <a:r>
              <a:rPr lang="en-MY" sz="1600" dirty="0"/>
              <a:t>You would like to have the opportunity to determine where the gap is between the actual and desired performance, to see whether training might be an effective way of addressing the bottom-line performance issues.</a:t>
            </a:r>
          </a:p>
          <a:p>
            <a:pPr marL="342900" indent="-342900">
              <a:buAutoNum type="alphaUcPeriod"/>
            </a:pPr>
            <a:endParaRPr lang="en-MY" sz="1600" dirty="0"/>
          </a:p>
          <a:p>
            <a:pPr marL="342900" indent="-342900">
              <a:buAutoNum type="alphaUcPeriod"/>
            </a:pPr>
            <a:r>
              <a:rPr lang="en-MY" sz="1600" dirty="0"/>
              <a:t>You believe strongly that you should at least be given the opportunity to engage in training initiatives unless those efforts prove to be ineffective </a:t>
            </a:r>
          </a:p>
          <a:p>
            <a:pPr marL="342900" indent="-342900">
              <a:buAutoNum type="alphaUcPeriod"/>
            </a:pPr>
            <a:endParaRPr lang="en-MY" sz="1600" dirty="0"/>
          </a:p>
          <a:p>
            <a:pPr marL="342900" indent="-342900">
              <a:buAutoNum type="alphaUcPeriod"/>
            </a:pPr>
            <a:r>
              <a:rPr lang="en-MY" sz="1600" dirty="0"/>
              <a:t>Removing training opportunities could damage employee  morale even more.</a:t>
            </a:r>
          </a:p>
        </p:txBody>
      </p:sp>
    </p:spTree>
    <p:extLst>
      <p:ext uri="{BB962C8B-B14F-4D97-AF65-F5344CB8AC3E}">
        <p14:creationId xmlns:p14="http://schemas.microsoft.com/office/powerpoint/2010/main" xmlns="" val="1528138644"/>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1F08410-8A31-4893-8589-48D5905F51E4}"/>
              </a:ext>
            </a:extLst>
          </p:cNvPr>
          <p:cNvSpPr>
            <a:spLocks noGrp="1"/>
          </p:cNvSpPr>
          <p:nvPr>
            <p:ph type="title"/>
          </p:nvPr>
        </p:nvSpPr>
        <p:spPr>
          <a:xfrm>
            <a:off x="914400" y="228600"/>
            <a:ext cx="7200900" cy="642501"/>
          </a:xfrm>
        </p:spPr>
        <p:txBody>
          <a:bodyPr>
            <a:normAutofit/>
          </a:bodyPr>
          <a:lstStyle/>
          <a:p>
            <a:r>
              <a:rPr lang="en-MY" sz="3200" dirty="0"/>
              <a:t>Classification of Questions</a:t>
            </a:r>
          </a:p>
        </p:txBody>
      </p:sp>
      <p:sp>
        <p:nvSpPr>
          <p:cNvPr id="3" name="Content Placeholder 2">
            <a:extLst>
              <a:ext uri="{FF2B5EF4-FFF2-40B4-BE49-F238E27FC236}">
                <a16:creationId xmlns:a16="http://schemas.microsoft.com/office/drawing/2014/main" xmlns="" id="{FDF94EE0-1FB0-4B66-850C-A9CD0548EBBF}"/>
              </a:ext>
            </a:extLst>
          </p:cNvPr>
          <p:cNvSpPr>
            <a:spLocks noGrp="1"/>
          </p:cNvSpPr>
          <p:nvPr>
            <p:ph idx="1"/>
          </p:nvPr>
        </p:nvSpPr>
        <p:spPr>
          <a:xfrm>
            <a:off x="533400" y="1066800"/>
            <a:ext cx="8001000" cy="5181600"/>
          </a:xfrm>
        </p:spPr>
        <p:txBody>
          <a:bodyPr>
            <a:noAutofit/>
          </a:bodyPr>
          <a:lstStyle/>
          <a:p>
            <a:pPr marL="0" indent="0">
              <a:buNone/>
            </a:pPr>
            <a:r>
              <a:rPr lang="en-MY" sz="2400" dirty="0"/>
              <a:t>All questions are classified based on one of the following cognitive levels:</a:t>
            </a:r>
          </a:p>
          <a:p>
            <a:pPr marL="0" indent="0">
              <a:buNone/>
            </a:pPr>
            <a:endParaRPr lang="en-MY" sz="2400" dirty="0"/>
          </a:p>
          <a:p>
            <a:pPr>
              <a:buFont typeface="Wingdings" panose="05000000000000000000" pitchFamily="2" charset="2"/>
              <a:buChar char="§"/>
            </a:pPr>
            <a:r>
              <a:rPr lang="en-MY" sz="2400" dirty="0"/>
              <a:t>Knowledge/comprehension: recalling factual material, such as definitions</a:t>
            </a:r>
          </a:p>
          <a:p>
            <a:pPr>
              <a:buFont typeface="Wingdings" panose="05000000000000000000" pitchFamily="2" charset="2"/>
              <a:buChar char="§"/>
            </a:pPr>
            <a:r>
              <a:rPr lang="en-MY" sz="2400" dirty="0" smtClean="0"/>
              <a:t>Application/problem </a:t>
            </a:r>
            <a:r>
              <a:rPr lang="en-MY" sz="2400" dirty="0"/>
              <a:t>solving: applying familiar principles or generalizations to solve real-life problems</a:t>
            </a:r>
          </a:p>
          <a:p>
            <a:pPr>
              <a:buFont typeface="Wingdings" panose="05000000000000000000" pitchFamily="2" charset="2"/>
              <a:buChar char="§"/>
            </a:pPr>
            <a:r>
              <a:rPr lang="en-MY" sz="2400" dirty="0" smtClean="0"/>
              <a:t>Synthesis/evaluation</a:t>
            </a:r>
            <a:r>
              <a:rPr lang="en-MY" sz="2400" dirty="0"/>
              <a:t>: combining different elements and using critical thinking skills to solve a complex problem</a:t>
            </a:r>
          </a:p>
        </p:txBody>
      </p:sp>
      <p:sp>
        <p:nvSpPr>
          <p:cNvPr id="4" name="TextBox 3"/>
          <p:cNvSpPr txBox="1"/>
          <p:nvPr/>
        </p:nvSpPr>
        <p:spPr>
          <a:xfrm>
            <a:off x="457200" y="5562600"/>
            <a:ext cx="8305800" cy="523220"/>
          </a:xfrm>
          <a:prstGeom prst="rect">
            <a:avLst/>
          </a:prstGeom>
          <a:noFill/>
        </p:spPr>
        <p:txBody>
          <a:bodyPr wrap="square" rtlCol="0">
            <a:spAutoFit/>
          </a:bodyPr>
          <a:lstStyle/>
          <a:p>
            <a:r>
              <a:rPr lang="en-US" sz="1400" i="1" dirty="0" smtClean="0"/>
              <a:t>Source : https://www.hrci.org/docs/default-source/pdf-documents/cert-handbook.pdf?sfvrsn=8cddfc49_5</a:t>
            </a:r>
            <a:endParaRPr lang="en-US" sz="1400" i="1" dirty="0"/>
          </a:p>
        </p:txBody>
      </p:sp>
    </p:spTree>
    <p:extLst>
      <p:ext uri="{BB962C8B-B14F-4D97-AF65-F5344CB8AC3E}">
        <p14:creationId xmlns:p14="http://schemas.microsoft.com/office/powerpoint/2010/main" xmlns="" val="1636954489"/>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xmlns="" id="{6E484E89-3E8A-40D4-BF77-F38EBE167C76}"/>
              </a:ext>
            </a:extLst>
          </p:cNvPr>
          <p:cNvGraphicFramePr>
            <a:graphicFrameLocks noGrp="1"/>
          </p:cNvGraphicFramePr>
          <p:nvPr>
            <p:ph idx="1"/>
            <p:extLst>
              <p:ext uri="{D42A27DB-BD31-4B8C-83A1-F6EECF244321}">
                <p14:modId xmlns:p14="http://schemas.microsoft.com/office/powerpoint/2010/main" xmlns="" val="632307699"/>
              </p:ext>
            </p:extLst>
          </p:nvPr>
        </p:nvGraphicFramePr>
        <p:xfrm>
          <a:off x="838200" y="457200"/>
          <a:ext cx="7620000" cy="52578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xmlns="" val="3226911245"/>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793756B-83EA-4322-BF65-92DCABE02F53}"/>
              </a:ext>
            </a:extLst>
          </p:cNvPr>
          <p:cNvSpPr>
            <a:spLocks noGrp="1"/>
          </p:cNvSpPr>
          <p:nvPr>
            <p:ph type="title"/>
          </p:nvPr>
        </p:nvSpPr>
        <p:spPr>
          <a:xfrm>
            <a:off x="1066800" y="381000"/>
            <a:ext cx="7200900" cy="655639"/>
          </a:xfrm>
        </p:spPr>
        <p:txBody>
          <a:bodyPr>
            <a:normAutofit/>
          </a:bodyPr>
          <a:lstStyle/>
          <a:p>
            <a:pPr algn="ctr"/>
            <a:r>
              <a:rPr lang="en-MY" sz="3200" dirty="0"/>
              <a:t>Student Portal</a:t>
            </a:r>
          </a:p>
        </p:txBody>
      </p:sp>
      <p:pic>
        <p:nvPicPr>
          <p:cNvPr id="5" name="Picture 4">
            <a:extLst>
              <a:ext uri="{FF2B5EF4-FFF2-40B4-BE49-F238E27FC236}">
                <a16:creationId xmlns:a16="http://schemas.microsoft.com/office/drawing/2014/main" xmlns="" id="{3BEF27C0-0B82-4DD3-9744-569252986DB9}"/>
              </a:ext>
            </a:extLst>
          </p:cNvPr>
          <p:cNvPicPr>
            <a:picLocks noChangeAspect="1"/>
          </p:cNvPicPr>
          <p:nvPr/>
        </p:nvPicPr>
        <p:blipFill>
          <a:blip r:embed="rId2"/>
          <a:stretch>
            <a:fillRect/>
          </a:stretch>
        </p:blipFill>
        <p:spPr>
          <a:xfrm>
            <a:off x="762000" y="1143000"/>
            <a:ext cx="4055929" cy="4879379"/>
          </a:xfrm>
          <a:prstGeom prst="rect">
            <a:avLst/>
          </a:prstGeom>
        </p:spPr>
      </p:pic>
      <p:sp>
        <p:nvSpPr>
          <p:cNvPr id="6" name="Rectangle: Rounded Corners 5">
            <a:extLst>
              <a:ext uri="{FF2B5EF4-FFF2-40B4-BE49-F238E27FC236}">
                <a16:creationId xmlns:a16="http://schemas.microsoft.com/office/drawing/2014/main" xmlns="" id="{1E89E09E-D727-4B58-AE14-4A5109B9F343}"/>
              </a:ext>
            </a:extLst>
          </p:cNvPr>
          <p:cNvSpPr/>
          <p:nvPr/>
        </p:nvSpPr>
        <p:spPr>
          <a:xfrm>
            <a:off x="1187624" y="5253608"/>
            <a:ext cx="1728192" cy="360040"/>
          </a:xfrm>
          <a:prstGeom prst="round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a:p>
        </p:txBody>
      </p:sp>
      <p:sp>
        <p:nvSpPr>
          <p:cNvPr id="7" name="TextBox 6">
            <a:extLst>
              <a:ext uri="{FF2B5EF4-FFF2-40B4-BE49-F238E27FC236}">
                <a16:creationId xmlns:a16="http://schemas.microsoft.com/office/drawing/2014/main" xmlns="" id="{493C84CA-3D11-4E35-A106-54666F5D536F}"/>
              </a:ext>
            </a:extLst>
          </p:cNvPr>
          <p:cNvSpPr txBox="1"/>
          <p:nvPr/>
        </p:nvSpPr>
        <p:spPr>
          <a:xfrm>
            <a:off x="6516216" y="5181600"/>
            <a:ext cx="1584176" cy="369332"/>
          </a:xfrm>
          <a:prstGeom prst="rect">
            <a:avLst/>
          </a:prstGeom>
          <a:noFill/>
          <a:ln w="12700">
            <a:solidFill>
              <a:schemeClr val="accent2"/>
            </a:solidFill>
          </a:ln>
        </p:spPr>
        <p:txBody>
          <a:bodyPr wrap="square" rtlCol="0">
            <a:spAutoFit/>
          </a:bodyPr>
          <a:lstStyle/>
          <a:p>
            <a:r>
              <a:rPr lang="en-MY" dirty="0"/>
              <a:t>Weekly Quiz</a:t>
            </a:r>
          </a:p>
        </p:txBody>
      </p:sp>
      <p:cxnSp>
        <p:nvCxnSpPr>
          <p:cNvPr id="9" name="Straight Arrow Connector 8">
            <a:extLst>
              <a:ext uri="{FF2B5EF4-FFF2-40B4-BE49-F238E27FC236}">
                <a16:creationId xmlns:a16="http://schemas.microsoft.com/office/drawing/2014/main" xmlns="" id="{0B298008-9D4A-4CC4-9485-FD0F3D41FBC4}"/>
              </a:ext>
            </a:extLst>
          </p:cNvPr>
          <p:cNvCxnSpPr>
            <a:stCxn id="7" idx="1"/>
          </p:cNvCxnSpPr>
          <p:nvPr/>
        </p:nvCxnSpPr>
        <p:spPr>
          <a:xfrm flipH="1">
            <a:off x="3203848" y="5366266"/>
            <a:ext cx="3312368" cy="31358"/>
          </a:xfrm>
          <a:prstGeom prst="straightConnector1">
            <a:avLst/>
          </a:prstGeom>
          <a:ln w="19050">
            <a:tailEnd type="triangle"/>
          </a:ln>
        </p:spPr>
        <p:style>
          <a:lnRef idx="1">
            <a:schemeClr val="accent2"/>
          </a:lnRef>
          <a:fillRef idx="0">
            <a:schemeClr val="accent2"/>
          </a:fillRef>
          <a:effectRef idx="0">
            <a:schemeClr val="accent2"/>
          </a:effectRef>
          <a:fontRef idx="minor">
            <a:schemeClr val="tx1"/>
          </a:fontRef>
        </p:style>
      </p:cxnSp>
      <p:sp>
        <p:nvSpPr>
          <p:cNvPr id="11" name="Rectangle: Rounded Corners 10">
            <a:extLst>
              <a:ext uri="{FF2B5EF4-FFF2-40B4-BE49-F238E27FC236}">
                <a16:creationId xmlns:a16="http://schemas.microsoft.com/office/drawing/2014/main" xmlns="" id="{6A0267FA-9062-4A2F-B095-7A58474843F0}"/>
              </a:ext>
            </a:extLst>
          </p:cNvPr>
          <p:cNvSpPr/>
          <p:nvPr/>
        </p:nvSpPr>
        <p:spPr>
          <a:xfrm>
            <a:off x="990600" y="2438400"/>
            <a:ext cx="1143000" cy="228600"/>
          </a:xfrm>
          <a:prstGeom prst="round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a:p>
        </p:txBody>
      </p:sp>
      <p:cxnSp>
        <p:nvCxnSpPr>
          <p:cNvPr id="12" name="Straight Arrow Connector 11">
            <a:extLst>
              <a:ext uri="{FF2B5EF4-FFF2-40B4-BE49-F238E27FC236}">
                <a16:creationId xmlns:a16="http://schemas.microsoft.com/office/drawing/2014/main" xmlns="" id="{448AD6E2-21E5-4524-B187-2A7B6E19A883}"/>
              </a:ext>
            </a:extLst>
          </p:cNvPr>
          <p:cNvCxnSpPr/>
          <p:nvPr/>
        </p:nvCxnSpPr>
        <p:spPr>
          <a:xfrm rot="10800000">
            <a:off x="2209800" y="2545958"/>
            <a:ext cx="3962400" cy="121042"/>
          </a:xfrm>
          <a:prstGeom prst="straightConnector1">
            <a:avLst/>
          </a:prstGeom>
          <a:ln w="19050">
            <a:tailEnd type="triangle"/>
          </a:ln>
        </p:spPr>
        <p:style>
          <a:lnRef idx="1">
            <a:schemeClr val="accent2"/>
          </a:lnRef>
          <a:fillRef idx="0">
            <a:schemeClr val="accent2"/>
          </a:fillRef>
          <a:effectRef idx="0">
            <a:schemeClr val="accent2"/>
          </a:effectRef>
          <a:fontRef idx="minor">
            <a:schemeClr val="tx1"/>
          </a:fontRef>
        </p:style>
      </p:cxnSp>
      <p:sp>
        <p:nvSpPr>
          <p:cNvPr id="14" name="TextBox 13">
            <a:extLst>
              <a:ext uri="{FF2B5EF4-FFF2-40B4-BE49-F238E27FC236}">
                <a16:creationId xmlns:a16="http://schemas.microsoft.com/office/drawing/2014/main" xmlns="" id="{69CCDB54-0B15-40E3-9E27-F12DAB2FA852}"/>
              </a:ext>
            </a:extLst>
          </p:cNvPr>
          <p:cNvSpPr txBox="1"/>
          <p:nvPr/>
        </p:nvSpPr>
        <p:spPr>
          <a:xfrm>
            <a:off x="6264424" y="2590800"/>
            <a:ext cx="1584176" cy="369332"/>
          </a:xfrm>
          <a:prstGeom prst="rect">
            <a:avLst/>
          </a:prstGeom>
          <a:noFill/>
          <a:ln w="12700">
            <a:solidFill>
              <a:schemeClr val="accent2"/>
            </a:solidFill>
          </a:ln>
        </p:spPr>
        <p:txBody>
          <a:bodyPr wrap="square" rtlCol="0">
            <a:spAutoFit/>
          </a:bodyPr>
          <a:lstStyle/>
          <a:p>
            <a:r>
              <a:rPr lang="en-MY" dirty="0"/>
              <a:t>Recordings</a:t>
            </a:r>
          </a:p>
        </p:txBody>
      </p:sp>
      <p:sp>
        <p:nvSpPr>
          <p:cNvPr id="16" name="Rectangle: Rounded Corners 15">
            <a:extLst>
              <a:ext uri="{FF2B5EF4-FFF2-40B4-BE49-F238E27FC236}">
                <a16:creationId xmlns:a16="http://schemas.microsoft.com/office/drawing/2014/main" xmlns="" id="{33BF9392-3C3A-42F6-8D02-9256215786EF}"/>
              </a:ext>
            </a:extLst>
          </p:cNvPr>
          <p:cNvSpPr/>
          <p:nvPr/>
        </p:nvSpPr>
        <p:spPr>
          <a:xfrm>
            <a:off x="1066800" y="2057401"/>
            <a:ext cx="931524" cy="228600"/>
          </a:xfrm>
          <a:prstGeom prst="round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a:p>
        </p:txBody>
      </p:sp>
      <p:cxnSp>
        <p:nvCxnSpPr>
          <p:cNvPr id="17" name="Straight Arrow Connector 16">
            <a:extLst>
              <a:ext uri="{FF2B5EF4-FFF2-40B4-BE49-F238E27FC236}">
                <a16:creationId xmlns:a16="http://schemas.microsoft.com/office/drawing/2014/main" xmlns="" id="{96895400-D8CE-4BD7-AB37-7C813272F29B}"/>
              </a:ext>
            </a:extLst>
          </p:cNvPr>
          <p:cNvCxnSpPr>
            <a:cxnSpLocks/>
          </p:cNvCxnSpPr>
          <p:nvPr/>
        </p:nvCxnSpPr>
        <p:spPr>
          <a:xfrm flipH="1">
            <a:off x="2057400" y="1981200"/>
            <a:ext cx="4055929" cy="158210"/>
          </a:xfrm>
          <a:prstGeom prst="straightConnector1">
            <a:avLst/>
          </a:prstGeom>
          <a:ln w="19050">
            <a:tailEnd type="triangle"/>
          </a:ln>
        </p:spPr>
        <p:style>
          <a:lnRef idx="1">
            <a:schemeClr val="accent2"/>
          </a:lnRef>
          <a:fillRef idx="0">
            <a:schemeClr val="accent2"/>
          </a:fillRef>
          <a:effectRef idx="0">
            <a:schemeClr val="accent2"/>
          </a:effectRef>
          <a:fontRef idx="minor">
            <a:schemeClr val="tx1"/>
          </a:fontRef>
        </p:style>
      </p:cxnSp>
      <p:sp>
        <p:nvSpPr>
          <p:cNvPr id="20" name="TextBox 19">
            <a:extLst>
              <a:ext uri="{FF2B5EF4-FFF2-40B4-BE49-F238E27FC236}">
                <a16:creationId xmlns:a16="http://schemas.microsoft.com/office/drawing/2014/main" xmlns="" id="{750CACA5-1888-4F90-8CC6-2B5DFCC4EAF3}"/>
              </a:ext>
            </a:extLst>
          </p:cNvPr>
          <p:cNvSpPr txBox="1"/>
          <p:nvPr/>
        </p:nvSpPr>
        <p:spPr>
          <a:xfrm>
            <a:off x="6246630" y="1676400"/>
            <a:ext cx="2573842" cy="646331"/>
          </a:xfrm>
          <a:prstGeom prst="rect">
            <a:avLst/>
          </a:prstGeom>
          <a:noFill/>
          <a:ln w="12700">
            <a:solidFill>
              <a:schemeClr val="accent2"/>
            </a:solidFill>
          </a:ln>
        </p:spPr>
        <p:txBody>
          <a:bodyPr wrap="square" rtlCol="0">
            <a:spAutoFit/>
          </a:bodyPr>
          <a:lstStyle/>
          <a:p>
            <a:r>
              <a:rPr lang="en-MY" dirty="0"/>
              <a:t>Study materials and class presentations</a:t>
            </a:r>
          </a:p>
        </p:txBody>
      </p:sp>
      <p:cxnSp>
        <p:nvCxnSpPr>
          <p:cNvPr id="21" name="Straight Arrow Connector 20">
            <a:extLst>
              <a:ext uri="{FF2B5EF4-FFF2-40B4-BE49-F238E27FC236}">
                <a16:creationId xmlns:a16="http://schemas.microsoft.com/office/drawing/2014/main" xmlns="" id="{666603A0-3E3F-4B6F-9055-AB1394A2A152}"/>
              </a:ext>
            </a:extLst>
          </p:cNvPr>
          <p:cNvCxnSpPr>
            <a:cxnSpLocks/>
          </p:cNvCxnSpPr>
          <p:nvPr/>
        </p:nvCxnSpPr>
        <p:spPr>
          <a:xfrm flipH="1" flipV="1">
            <a:off x="5148064" y="3913601"/>
            <a:ext cx="1256002" cy="35314"/>
          </a:xfrm>
          <a:prstGeom prst="straightConnector1">
            <a:avLst/>
          </a:prstGeom>
          <a:ln w="19050">
            <a:tailEnd type="triangle"/>
          </a:ln>
        </p:spPr>
        <p:style>
          <a:lnRef idx="1">
            <a:schemeClr val="accent2"/>
          </a:lnRef>
          <a:fillRef idx="0">
            <a:schemeClr val="accent2"/>
          </a:fillRef>
          <a:effectRef idx="0">
            <a:schemeClr val="accent2"/>
          </a:effectRef>
          <a:fontRef idx="minor">
            <a:schemeClr val="tx1"/>
          </a:fontRef>
        </p:style>
      </p:cxnSp>
      <p:sp>
        <p:nvSpPr>
          <p:cNvPr id="22" name="TextBox 21">
            <a:extLst>
              <a:ext uri="{FF2B5EF4-FFF2-40B4-BE49-F238E27FC236}">
                <a16:creationId xmlns:a16="http://schemas.microsoft.com/office/drawing/2014/main" xmlns="" id="{F8DA7D03-721B-4190-81C9-260128A25C38}"/>
              </a:ext>
            </a:extLst>
          </p:cNvPr>
          <p:cNvSpPr txBox="1"/>
          <p:nvPr/>
        </p:nvSpPr>
        <p:spPr>
          <a:xfrm>
            <a:off x="6399030" y="3646766"/>
            <a:ext cx="2133410" cy="646331"/>
          </a:xfrm>
          <a:prstGeom prst="rect">
            <a:avLst/>
          </a:prstGeom>
          <a:noFill/>
          <a:ln w="12700">
            <a:solidFill>
              <a:schemeClr val="accent2"/>
            </a:solidFill>
          </a:ln>
        </p:spPr>
        <p:txBody>
          <a:bodyPr wrap="square" rtlCol="0">
            <a:spAutoFit/>
          </a:bodyPr>
          <a:lstStyle/>
          <a:p>
            <a:r>
              <a:rPr lang="en-MY" dirty="0"/>
              <a:t>Forum for doubt clarification</a:t>
            </a:r>
          </a:p>
        </p:txBody>
      </p:sp>
    </p:spTree>
    <p:extLst>
      <p:ext uri="{BB962C8B-B14F-4D97-AF65-F5344CB8AC3E}">
        <p14:creationId xmlns:p14="http://schemas.microsoft.com/office/powerpoint/2010/main" xmlns="" val="1812784226"/>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xmlns="" id="{6E484E89-3E8A-40D4-BF77-F38EBE167C76}"/>
              </a:ext>
            </a:extLst>
          </p:cNvPr>
          <p:cNvGraphicFramePr>
            <a:graphicFrameLocks noGrp="1"/>
          </p:cNvGraphicFramePr>
          <p:nvPr>
            <p:ph idx="1"/>
            <p:extLst>
              <p:ext uri="{D42A27DB-BD31-4B8C-83A1-F6EECF244321}">
                <p14:modId xmlns:p14="http://schemas.microsoft.com/office/powerpoint/2010/main" xmlns="" val="3535921806"/>
              </p:ext>
            </p:extLst>
          </p:nvPr>
        </p:nvGraphicFramePr>
        <p:xfrm>
          <a:off x="914400" y="914400"/>
          <a:ext cx="7467600" cy="4572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xmlns="" val="2148232092"/>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CA6E75E-D873-4D22-BE8C-84EB8CCB099F}"/>
              </a:ext>
            </a:extLst>
          </p:cNvPr>
          <p:cNvSpPr>
            <a:spLocks noGrp="1"/>
          </p:cNvSpPr>
          <p:nvPr>
            <p:ph type="title"/>
          </p:nvPr>
        </p:nvSpPr>
        <p:spPr>
          <a:xfrm>
            <a:off x="1295400" y="304800"/>
            <a:ext cx="7200900" cy="579439"/>
          </a:xfrm>
        </p:spPr>
        <p:txBody>
          <a:bodyPr>
            <a:noAutofit/>
          </a:bodyPr>
          <a:lstStyle/>
          <a:p>
            <a:pPr algn="ctr"/>
            <a:r>
              <a:rPr lang="en-MY" sz="3200" dirty="0"/>
              <a:t>Class Offering</a:t>
            </a:r>
          </a:p>
        </p:txBody>
      </p:sp>
      <p:sp>
        <p:nvSpPr>
          <p:cNvPr id="6" name="TextBox 5">
            <a:extLst>
              <a:ext uri="{FF2B5EF4-FFF2-40B4-BE49-F238E27FC236}">
                <a16:creationId xmlns:a16="http://schemas.microsoft.com/office/drawing/2014/main" xmlns="" id="{0BFA9C72-1DC8-4A47-A1D5-61789857832F}"/>
              </a:ext>
            </a:extLst>
          </p:cNvPr>
          <p:cNvSpPr txBox="1"/>
          <p:nvPr/>
        </p:nvSpPr>
        <p:spPr>
          <a:xfrm>
            <a:off x="1043608" y="2060848"/>
            <a:ext cx="7056784" cy="2677656"/>
          </a:xfrm>
          <a:prstGeom prst="rect">
            <a:avLst/>
          </a:prstGeom>
          <a:noFill/>
        </p:spPr>
        <p:txBody>
          <a:bodyPr wrap="square" rtlCol="0">
            <a:spAutoFit/>
          </a:bodyPr>
          <a:lstStyle/>
          <a:p>
            <a:pPr marL="457200" indent="-457200">
              <a:buFont typeface="Wingdings" panose="05000000000000000000" pitchFamily="2" charset="2"/>
              <a:buChar char="§"/>
            </a:pPr>
            <a:r>
              <a:rPr lang="en-MY" sz="2800" dirty="0">
                <a:latin typeface="+mn-lt"/>
              </a:rPr>
              <a:t>Weekend class</a:t>
            </a:r>
          </a:p>
          <a:p>
            <a:pPr marL="457200" indent="-457200">
              <a:buFont typeface="Wingdings" panose="05000000000000000000" pitchFamily="2" charset="2"/>
              <a:buChar char="§"/>
            </a:pPr>
            <a:endParaRPr lang="en-MY" sz="2800" dirty="0">
              <a:latin typeface="+mn-lt"/>
            </a:endParaRPr>
          </a:p>
          <a:p>
            <a:pPr marL="457200" indent="-457200">
              <a:buFont typeface="Wingdings" panose="05000000000000000000" pitchFamily="2" charset="2"/>
              <a:buChar char="§"/>
            </a:pPr>
            <a:r>
              <a:rPr lang="en-MY" sz="2800" dirty="0">
                <a:latin typeface="+mn-lt"/>
              </a:rPr>
              <a:t>Study materials</a:t>
            </a:r>
          </a:p>
          <a:p>
            <a:pPr marL="457200" indent="-457200">
              <a:buFont typeface="Wingdings" panose="05000000000000000000" pitchFamily="2" charset="2"/>
              <a:buChar char="§"/>
            </a:pPr>
            <a:endParaRPr lang="en-MY" sz="2800" dirty="0">
              <a:latin typeface="+mn-lt"/>
            </a:endParaRPr>
          </a:p>
          <a:p>
            <a:pPr marL="457200" indent="-457200">
              <a:buFont typeface="Wingdings" panose="05000000000000000000" pitchFamily="2" charset="2"/>
              <a:buChar char="§"/>
            </a:pPr>
            <a:r>
              <a:rPr lang="en-MY" sz="2800" dirty="0">
                <a:latin typeface="+mn-lt"/>
              </a:rPr>
              <a:t>Recordings</a:t>
            </a:r>
          </a:p>
          <a:p>
            <a:endParaRPr lang="en-MY" sz="2800" dirty="0"/>
          </a:p>
        </p:txBody>
      </p:sp>
    </p:spTree>
    <p:extLst>
      <p:ext uri="{BB962C8B-B14F-4D97-AF65-F5344CB8AC3E}">
        <p14:creationId xmlns:p14="http://schemas.microsoft.com/office/powerpoint/2010/main" xmlns="" val="2391339622"/>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6AB16A1-9FE0-43E4-9369-F4E9D6142552}"/>
              </a:ext>
            </a:extLst>
          </p:cNvPr>
          <p:cNvSpPr>
            <a:spLocks noGrp="1"/>
          </p:cNvSpPr>
          <p:nvPr>
            <p:ph type="title"/>
          </p:nvPr>
        </p:nvSpPr>
        <p:spPr>
          <a:xfrm>
            <a:off x="762000" y="228600"/>
            <a:ext cx="7200900" cy="725617"/>
          </a:xfrm>
        </p:spPr>
        <p:txBody>
          <a:bodyPr>
            <a:normAutofit/>
          </a:bodyPr>
          <a:lstStyle/>
          <a:p>
            <a:pPr algn="ctr"/>
            <a:r>
              <a:rPr lang="en-MY" sz="3200" dirty="0" err="1" smtClean="0"/>
              <a:t>SPHRi</a:t>
            </a:r>
            <a:r>
              <a:rPr lang="en-MY" sz="3200" dirty="0" smtClean="0"/>
              <a:t> Class </a:t>
            </a:r>
            <a:r>
              <a:rPr lang="en-MY" sz="3200" dirty="0"/>
              <a:t>Information</a:t>
            </a:r>
          </a:p>
        </p:txBody>
      </p:sp>
      <p:sp>
        <p:nvSpPr>
          <p:cNvPr id="3" name="Content Placeholder 2">
            <a:extLst>
              <a:ext uri="{FF2B5EF4-FFF2-40B4-BE49-F238E27FC236}">
                <a16:creationId xmlns:a16="http://schemas.microsoft.com/office/drawing/2014/main" xmlns="" id="{CD299E7B-58F9-410E-A60B-37A49F13721D}"/>
              </a:ext>
            </a:extLst>
          </p:cNvPr>
          <p:cNvSpPr>
            <a:spLocks noGrp="1"/>
          </p:cNvSpPr>
          <p:nvPr>
            <p:ph idx="1"/>
          </p:nvPr>
        </p:nvSpPr>
        <p:spPr>
          <a:xfrm>
            <a:off x="971550" y="1484784"/>
            <a:ext cx="7200900" cy="4306417"/>
          </a:xfrm>
        </p:spPr>
        <p:txBody>
          <a:bodyPr>
            <a:normAutofit/>
          </a:bodyPr>
          <a:lstStyle/>
          <a:p>
            <a:endParaRPr lang="en-MY" sz="2800" dirty="0" smtClean="0"/>
          </a:p>
          <a:p>
            <a:r>
              <a:rPr lang="en-MY" sz="2800" dirty="0" smtClean="0"/>
              <a:t>Class </a:t>
            </a:r>
            <a:r>
              <a:rPr lang="en-MY" sz="2800" dirty="0"/>
              <a:t>timings – 9AM to 12PM</a:t>
            </a:r>
          </a:p>
          <a:p>
            <a:r>
              <a:rPr lang="en-MY" sz="2800" dirty="0"/>
              <a:t>Break 15 mins</a:t>
            </a:r>
          </a:p>
          <a:p>
            <a:r>
              <a:rPr lang="en-MY" sz="2800" dirty="0"/>
              <a:t>1</a:t>
            </a:r>
            <a:r>
              <a:rPr lang="en-MY" sz="2800" baseline="30000" dirty="0"/>
              <a:t>st</a:t>
            </a:r>
            <a:r>
              <a:rPr lang="en-MY" sz="2800" dirty="0"/>
              <a:t> Half : 9AM to 10:15AM</a:t>
            </a:r>
          </a:p>
          <a:p>
            <a:r>
              <a:rPr lang="en-MY" sz="2800" dirty="0"/>
              <a:t>2</a:t>
            </a:r>
            <a:r>
              <a:rPr lang="en-MY" sz="2800" baseline="30000" dirty="0"/>
              <a:t>nd</a:t>
            </a:r>
            <a:r>
              <a:rPr lang="en-MY" sz="2800" dirty="0"/>
              <a:t> Half : 10:30AM to 11:45 PM</a:t>
            </a:r>
          </a:p>
          <a:p>
            <a:endParaRPr lang="en-MY" sz="2800" dirty="0"/>
          </a:p>
        </p:txBody>
      </p:sp>
    </p:spTree>
    <p:extLst>
      <p:ext uri="{BB962C8B-B14F-4D97-AF65-F5344CB8AC3E}">
        <p14:creationId xmlns:p14="http://schemas.microsoft.com/office/powerpoint/2010/main" xmlns="" val="1765258455"/>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B576499B-0312-4E58-917A-B584A28C179B}"/>
              </a:ext>
            </a:extLst>
          </p:cNvPr>
          <p:cNvSpPr>
            <a:spLocks noGrp="1"/>
          </p:cNvSpPr>
          <p:nvPr>
            <p:ph idx="1"/>
          </p:nvPr>
        </p:nvSpPr>
        <p:spPr/>
        <p:txBody>
          <a:bodyPr/>
          <a:lstStyle/>
          <a:p>
            <a:pPr marL="0" indent="0">
              <a:buNone/>
            </a:pPr>
            <a:r>
              <a:rPr lang="en-MY" sz="4400" dirty="0"/>
              <a:t>Questions</a:t>
            </a:r>
          </a:p>
        </p:txBody>
      </p:sp>
    </p:spTree>
    <p:extLst>
      <p:ext uri="{BB962C8B-B14F-4D97-AF65-F5344CB8AC3E}">
        <p14:creationId xmlns:p14="http://schemas.microsoft.com/office/powerpoint/2010/main" xmlns="" val="3118576871"/>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theme/theme1.xml><?xml version="1.0" encoding="utf-8"?>
<a:theme xmlns:a="http://schemas.openxmlformats.org/drawingml/2006/main" name="Diamond Grid 16x9">
  <a:themeElements>
    <a:clrScheme name="DiamondGrid">
      <a:dk1>
        <a:srgbClr val="2D2E2D"/>
      </a:dk1>
      <a:lt1>
        <a:sysClr val="window" lastClr="FFFFFF"/>
      </a:lt1>
      <a:dk2>
        <a:srgbClr val="000000"/>
      </a:dk2>
      <a:lt2>
        <a:srgbClr val="EAEAEA"/>
      </a:lt2>
      <a:accent1>
        <a:srgbClr val="D15A3E"/>
      </a:accent1>
      <a:accent2>
        <a:srgbClr val="B2B2B2"/>
      </a:accent2>
      <a:accent3>
        <a:srgbClr val="4F91A1"/>
      </a:accent3>
      <a:accent4>
        <a:srgbClr val="F0BA34"/>
      </a:accent4>
      <a:accent5>
        <a:srgbClr val="AEB733"/>
      </a:accent5>
      <a:accent6>
        <a:srgbClr val="926397"/>
      </a:accent6>
      <a:hlink>
        <a:srgbClr val="4F91A1"/>
      </a:hlink>
      <a:folHlink>
        <a:srgbClr val="808080"/>
      </a:folHlink>
    </a:clrScheme>
    <a:fontScheme name="Arial">
      <a:majorFont>
        <a:latin typeface="Aria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Aria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Business diamond grid presentation (widescreen).potx" id="{B2221865-AD13-4DF0-B68E-BF08E8CC5659}" vid="{BAA0C488-98B6-4F47-8E1C-5C7CD9605F73}"/>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Powerpoint Red Diamond Template</Template>
  <TotalTime>1344</TotalTime>
  <Words>1235</Words>
  <Application>Microsoft Office PowerPoint</Application>
  <PresentationFormat>On-screen Show (4:3)</PresentationFormat>
  <Paragraphs>187</Paragraphs>
  <Slides>41</Slides>
  <Notes>0</Notes>
  <HiddenSlides>0</HiddenSlides>
  <MMClips>0</MMClips>
  <ScaleCrop>false</ScaleCrop>
  <HeadingPairs>
    <vt:vector size="4" baseType="variant">
      <vt:variant>
        <vt:lpstr>Theme</vt:lpstr>
      </vt:variant>
      <vt:variant>
        <vt:i4>1</vt:i4>
      </vt:variant>
      <vt:variant>
        <vt:lpstr>Slide Titles</vt:lpstr>
      </vt:variant>
      <vt:variant>
        <vt:i4>41</vt:i4>
      </vt:variant>
    </vt:vector>
  </HeadingPairs>
  <TitlesOfParts>
    <vt:vector size="42" baseType="lpstr">
      <vt:lpstr>Diamond Grid 16x9</vt:lpstr>
      <vt:lpstr>INTRODUCTION SESSION </vt:lpstr>
      <vt:lpstr>Webex Options </vt:lpstr>
      <vt:lpstr>Introduction</vt:lpstr>
      <vt:lpstr>Slide 4</vt:lpstr>
      <vt:lpstr>HRCI Certification</vt:lpstr>
      <vt:lpstr>How Certification Differs from a Certificate Program</vt:lpstr>
      <vt:lpstr>HRCI Advantage</vt:lpstr>
      <vt:lpstr>Certification holders</vt:lpstr>
      <vt:lpstr>HRCI Certification</vt:lpstr>
      <vt:lpstr>Slide 10</vt:lpstr>
      <vt:lpstr>Senior Professional in Human Resources - International</vt:lpstr>
      <vt:lpstr>SPHRi Exam Format and Length</vt:lpstr>
      <vt:lpstr>Pre-Test Question</vt:lpstr>
      <vt:lpstr>SPHRi Exam Contents</vt:lpstr>
      <vt:lpstr>Eligibility for SPHRi Exam</vt:lpstr>
      <vt:lpstr>Knowledge of Local Employment Laws</vt:lpstr>
      <vt:lpstr>Exam Pass Rates</vt:lpstr>
      <vt:lpstr>HRCI Certification Holders</vt:lpstr>
      <vt:lpstr>Pearson VUE</vt:lpstr>
      <vt:lpstr>HRCI Exam screen</vt:lpstr>
      <vt:lpstr>Flag for Review</vt:lpstr>
      <vt:lpstr>Review Screen</vt:lpstr>
      <vt:lpstr>End Review</vt:lpstr>
      <vt:lpstr>Calculator</vt:lpstr>
      <vt:lpstr>Comments</vt:lpstr>
      <vt:lpstr>Progress Indicator</vt:lpstr>
      <vt:lpstr>Scrollbar</vt:lpstr>
      <vt:lpstr>Slide 28</vt:lpstr>
      <vt:lpstr>Structure of Exam</vt:lpstr>
      <vt:lpstr>Multiple Choice Question</vt:lpstr>
      <vt:lpstr>Multiple Choice Multiple Response</vt:lpstr>
      <vt:lpstr>Fill in the blanks</vt:lpstr>
      <vt:lpstr>Drag and Drop</vt:lpstr>
      <vt:lpstr>Scenario based questions</vt:lpstr>
      <vt:lpstr>Classification of Questions</vt:lpstr>
      <vt:lpstr>Slide 36</vt:lpstr>
      <vt:lpstr>Student Portal</vt:lpstr>
      <vt:lpstr>Slide 38</vt:lpstr>
      <vt:lpstr>Class Offering</vt:lpstr>
      <vt:lpstr>SPHRi Class Information</vt:lpstr>
      <vt:lpstr>Slide 41</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Venkatesan Muraledharan</dc:creator>
  <cp:lastModifiedBy>VENKATESAN</cp:lastModifiedBy>
  <cp:revision>72</cp:revision>
  <cp:lastPrinted>1601-01-01T00:00:00Z</cp:lastPrinted>
  <dcterms:created xsi:type="dcterms:W3CDTF">2020-07-09T15:12:46Z</dcterms:created>
  <dcterms:modified xsi:type="dcterms:W3CDTF">2022-12-03T14:20:31Z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TC102037771033</vt:lpwstr>
  </property>
</Properties>
</file>