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88" r:id="rId3"/>
    <p:sldId id="257" r:id="rId4"/>
    <p:sldId id="258" r:id="rId5"/>
    <p:sldId id="293" r:id="rId6"/>
    <p:sldId id="290" r:id="rId7"/>
    <p:sldId id="291" r:id="rId8"/>
    <p:sldId id="294" r:id="rId9"/>
    <p:sldId id="295" r:id="rId10"/>
    <p:sldId id="296" r:id="rId11"/>
    <p:sldId id="292" r:id="rId12"/>
    <p:sldId id="259" r:id="rId13"/>
    <p:sldId id="260" r:id="rId14"/>
    <p:sldId id="261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02A4E4-3594-4F53-9BE6-11A1829C241F}" type="datetimeFigureOut">
              <a:rPr lang="en-IN" smtClean="0"/>
              <a:t>04-09-2022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6FA97D-84DD-4D5F-BA68-05258F79861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14646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FA97D-84DD-4D5F-BA68-05258F79861D}" type="slidenum">
              <a:rPr lang="en-IN" smtClean="0"/>
              <a:t>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85231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3B1E5-921D-4558-B46D-158D4A0824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9B9786-48BB-4B1C-957B-C7C187AF1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4F47CC-1C8A-47E0-B8F3-AE0431380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757F5-1F98-418A-AE59-51BD1436C4CA}" type="datetimeFigureOut">
              <a:rPr lang="en-IN" smtClean="0"/>
              <a:t>04-09-2022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F68FAA-5D44-4947-913D-150CD1F86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3D3985-DBF2-4C27-B209-91CAAA96B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3AAE-9F83-48C4-9C62-07ECCD4F671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12400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5FFB9-7870-4371-8BAC-C33FFD69C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37F174-084F-48B6-B438-E32E2F3D9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456B16-6157-44BE-8E91-2A45D712A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757F5-1F98-418A-AE59-51BD1436C4CA}" type="datetimeFigureOut">
              <a:rPr lang="en-IN" smtClean="0"/>
              <a:t>04-09-2022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30CDBD-2566-428C-946D-5B846116F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5EEEB0-C823-4B8B-B4EA-E525F0A31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3AAE-9F83-48C4-9C62-07ECCD4F671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43532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85CB6-9BC7-48A5-815B-5EC91A0D9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360A8-C472-435A-B84D-FA4FE6531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3BA05-7788-499A-AC2B-31586F862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757F5-1F98-418A-AE59-51BD1436C4CA}" type="datetimeFigureOut">
              <a:rPr lang="en-IN" smtClean="0"/>
              <a:t>04-09-2022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7F85C-36C1-4510-8F75-392DDD669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4AB618-1E88-4D59-BF32-AAC4F1367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3AAE-9F83-48C4-9C62-07ECCD4F671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58689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DBEFD-6002-4A9D-AFA1-990F8AD2F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A3CE6-AFD5-4FF0-AFC8-FB954B1A18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A99C58-A526-4C7C-B71D-B31168DE1D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33DD43-8013-4CA7-9AFA-05B5065E8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757F5-1F98-418A-AE59-51BD1436C4CA}" type="datetimeFigureOut">
              <a:rPr lang="en-IN" smtClean="0"/>
              <a:t>04-09-2022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6DFBB0-1A43-4B89-B5CC-CDCA5D201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F820B-2BD2-48D9-9167-9503A9E82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3AAE-9F83-48C4-9C62-07ECCD4F671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49353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D3165-9304-4A87-8F98-D843F7486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B4DBD5-3DC0-4B15-ABD5-38BA637FD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27954-8656-41A7-AEE6-612A756431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B4D74E-4CC6-4788-B17C-53AFD1A172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81E2C1-F25D-4AFD-B741-3535F413BF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604F4B-E345-4031-AC2D-DE3411843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757F5-1F98-418A-AE59-51BD1436C4CA}" type="datetimeFigureOut">
              <a:rPr lang="en-IN" smtClean="0"/>
              <a:t>04-09-2022</a:t>
            </a:fld>
            <a:endParaRPr lang="en-IN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DEB1D5-64FE-4FB9-80BC-22E1919EB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B6AD74-2962-48ED-B58A-1BD7B964B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3AAE-9F83-48C4-9C62-07ECCD4F671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76585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4A1B4-93E7-4791-A9D9-2E87092C9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234806-2B4D-4811-A6E9-65E1C46A6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757F5-1F98-418A-AE59-51BD1436C4CA}" type="datetimeFigureOut">
              <a:rPr lang="en-IN" smtClean="0"/>
              <a:t>04-09-2022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CB5BF5-C8FB-49BD-B026-2443232F2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5588D3-DEEA-46FE-B432-D70E05AFD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3AAE-9F83-48C4-9C62-07ECCD4F671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08549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70D5BA-E104-4B59-B4F0-671B6902A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757F5-1F98-418A-AE59-51BD1436C4CA}" type="datetimeFigureOut">
              <a:rPr lang="en-IN" smtClean="0"/>
              <a:t>04-09-2022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FBEDA6-D2B6-4CEA-A79C-3A6C601A9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C8EC24-4A84-4C7D-9AC0-3D6DDCBFA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3AAE-9F83-48C4-9C62-07ECCD4F671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8080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7016D-8043-4044-907B-60FBC870E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867C1-43B4-45A0-B206-729ABECF5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8122D9-0037-4FF0-9983-0D65F6CB64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0D6651-3461-4167-89FB-8AEC333E9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757F5-1F98-418A-AE59-51BD1436C4CA}" type="datetimeFigureOut">
              <a:rPr lang="en-IN" smtClean="0"/>
              <a:t>04-09-2022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FCCC58-9610-4678-B99A-6F931F6E4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C8DF20-7E0A-485F-8A50-E2587A0F0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3AAE-9F83-48C4-9C62-07ECCD4F671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15528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26F98-6266-48A1-9E8C-608609BD5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519039-B1F3-4871-A996-DA688D8AC0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834783-7F34-420E-B6C9-95A63E8788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2B2415-A945-43F1-B0A0-A412F7745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757F5-1F98-418A-AE59-51BD1436C4CA}" type="datetimeFigureOut">
              <a:rPr lang="en-IN" smtClean="0"/>
              <a:t>04-09-2022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DE953F-55A7-4C7B-BFCF-EB8618429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F4CDFF-923B-404B-A353-22EAAC45B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3AAE-9F83-48C4-9C62-07ECCD4F671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23340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EFBEC-8287-49E0-B735-E1A8A3DE3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FB0174-74AB-4465-B2F2-2930EE689D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90D5C-37F1-4B26-BD52-55DD892B2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757F5-1F98-418A-AE59-51BD1436C4CA}" type="datetimeFigureOut">
              <a:rPr lang="en-IN" smtClean="0"/>
              <a:t>04-09-2022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474AB-D084-49B8-9E53-03FB06CC4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DF1668-280E-4B1A-98B4-6925E26C0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3AAE-9F83-48C4-9C62-07ECCD4F671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01821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6C1C33-8CE0-4D97-8387-7176DE5B38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EBD303-1CB2-47DB-A446-12F546E97B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BB296-09B5-4F6B-84DD-EC76A2C33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757F5-1F98-418A-AE59-51BD1436C4CA}" type="datetimeFigureOut">
              <a:rPr lang="en-IN" smtClean="0"/>
              <a:t>04-09-2022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8028FC-D961-4BB1-A92F-E637C96F3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A3B43B-D29E-44DA-93DA-D04F0743B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3AAE-9F83-48C4-9C62-07ECCD4F671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2730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65C47E-EDBB-4B8E-B555-8BE61AC19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89F3AC-5FCB-4AF4-8574-7C636505A7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2CC2B-A338-4D5D-804F-3CC8BD444C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757F5-1F98-418A-AE59-51BD1436C4CA}" type="datetimeFigureOut">
              <a:rPr lang="en-IN" smtClean="0"/>
              <a:t>04-09-2022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0DAD16-74FC-4FC4-9059-8DA6FD94AD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A54B4-C532-4922-BDEA-925682DF7C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03AAE-9F83-48C4-9C62-07ECCD4F671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50715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F2B9F7A-403F-4FA3-93A5-4B4DEE2BD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2425" y="1914525"/>
            <a:ext cx="3867150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834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5120"/>
            <a:ext cx="12000073" cy="580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792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39CEAC-76A6-4360-AD7B-73D2B13487A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20262" y="1749972"/>
            <a:ext cx="5499538" cy="4111588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BB23E26-46BF-4757-AAE5-E79597E2CB0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1749973"/>
            <a:ext cx="5181600" cy="42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860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8018" y="122526"/>
            <a:ext cx="5334000" cy="9048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6039" y="1498455"/>
            <a:ext cx="8174749" cy="48654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45555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38275"/>
            <a:ext cx="10972800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282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900112"/>
            <a:ext cx="10210800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040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545" y="1071418"/>
            <a:ext cx="9799782" cy="428567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2340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8493" y="1375956"/>
            <a:ext cx="8677241" cy="4107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177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504" y="744718"/>
            <a:ext cx="9826322" cy="531644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97268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" y="500062"/>
            <a:ext cx="10687050" cy="585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170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F8F0B375-135D-476F-8A41-CCDC87959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897" y="828847"/>
            <a:ext cx="6819958" cy="475915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87954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7A3BD7C-AD50-47E8-805A-89262F5E429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62373"/>
            <a:ext cx="5181600" cy="3877842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79DF1E0-7C63-4D60-9E16-DDF07597C63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055055"/>
            <a:ext cx="5181600" cy="389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630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4DF184D-102B-4E6B-9C14-3ED7B92E047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1920" y="1053737"/>
            <a:ext cx="6531215" cy="442804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539D1C4-D32A-4C4B-B395-44AA44D9888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35930" y="1053737"/>
            <a:ext cx="5416733" cy="442804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41133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A64D72-C079-4BE6-86FB-8DE70EFD9A5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4736" y="1825515"/>
            <a:ext cx="5686058" cy="381956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D1D5389-DDFB-479D-B416-8CB174633E3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02530" y="1825515"/>
            <a:ext cx="5697583" cy="369222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94796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59C62D-703F-4663-BEA7-410D9D5EB7E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3211" y="961840"/>
            <a:ext cx="5996155" cy="407171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93964B8-60DB-486C-98F5-46A9E2B3734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65017" y="961840"/>
            <a:ext cx="5848605" cy="413951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4321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1DD1AD0-97C7-456B-86A3-34A63F2DD57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2408" y="344791"/>
            <a:ext cx="5874809" cy="389685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B4E1C2F-E82D-453A-9A17-F1C7B4ED5C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91795" y="2850568"/>
            <a:ext cx="5910943" cy="3896992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04492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D117060-5008-474E-97F5-DDB37A6D921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5795" y="99249"/>
            <a:ext cx="6026332" cy="4176766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45816CE-9F8F-4BDB-A5F6-5379DF68399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22422" y="2821277"/>
            <a:ext cx="5721532" cy="403672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129229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8CBA3A-312D-4031-B089-5C9AFFA2F08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4868" y="74361"/>
            <a:ext cx="6002396" cy="411446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87F56D2-4A7A-474B-A238-DFA1E63F964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9184" y="2719406"/>
            <a:ext cx="5943147" cy="413859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163614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EC5E7DD-8B63-4D86-81AF-9585B57D024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39630" y="1802674"/>
            <a:ext cx="5641130" cy="363118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86928A5-2C66-46E2-B492-2D418395F4F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62039" y="1802674"/>
            <a:ext cx="5479441" cy="363118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878264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A65A058-F364-49E6-A1BE-A2ECE3BA597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0864" y="1837509"/>
            <a:ext cx="5895690" cy="379789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A04557D-E941-4B03-ABF8-1BCBCA3485F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19837" y="3034506"/>
            <a:ext cx="4886325" cy="19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2083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1A30015-3E5A-46CF-879E-7E9425B1797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224495"/>
            <a:ext cx="5181600" cy="3553597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D9B58FD-A8CF-47C9-BD42-D01F42D960C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480807"/>
            <a:ext cx="5181600" cy="30409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383E35F-0B20-4C09-85F7-C27831E0CA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0" y="233855"/>
            <a:ext cx="52197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9880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7DAE91F-41DB-433E-85E9-55642822774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370721"/>
            <a:ext cx="5181600" cy="3261146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CBC7156-0F61-4903-BF2C-BC2CFD1BE1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248955"/>
            <a:ext cx="5181600" cy="3504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6517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1802458-1EF9-4F6C-8D91-881CF39216A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89636"/>
            <a:ext cx="5181600" cy="3823316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04A6EB3-7712-4CC8-AB7C-CACF27BF30F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177974"/>
            <a:ext cx="5181600" cy="36466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F5D0D8-F15F-4A42-8CDF-98F9C28D77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50" y="443569"/>
            <a:ext cx="5505450" cy="120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6235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6897F1-2C4C-4B58-B4C8-DB54640BF09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272613"/>
            <a:ext cx="5181600" cy="3457362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00DF5B9-1296-44D9-9702-CB66CD43E1E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295902"/>
            <a:ext cx="5181600" cy="341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0811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83A3470-8979-42DC-AD6A-8E20B77418D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49649" y="2001045"/>
            <a:ext cx="5341551" cy="3586162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0288572-7342-424B-B099-D77E2E7AB28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43662" y="2001044"/>
            <a:ext cx="5490835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6927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5C6C74B-68F8-4AEC-ADDB-3C45EB0ABF3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151349"/>
            <a:ext cx="5181600" cy="3699890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EBD6999-47CF-4B8C-839E-D996080D37A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097849"/>
            <a:ext cx="5181600" cy="380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1711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536E24-B5CD-4A8F-8B4C-415493E2879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3346" y="130627"/>
            <a:ext cx="8041817" cy="5921829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37AB681-60ED-46B0-9770-00CD57CD16B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278004" y="3779520"/>
            <a:ext cx="3670156" cy="296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8105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7346701-2AEC-4111-884C-7B6E5C274AA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92360"/>
            <a:ext cx="6386830" cy="4784440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99E297F-3A4A-494D-AE23-317C0B88635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85709" y="2354182"/>
            <a:ext cx="5445034" cy="410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5722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C2D0C0-EEDA-4D63-9D22-5EE5B0B527F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975097"/>
            <a:ext cx="5181600" cy="3858607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554960D-8951-4CB6-B5CA-E2A408FE70F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1975097"/>
            <a:ext cx="5181600" cy="405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777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97CAAA3-970D-4430-8EA6-A6DBA92825E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62216" y="2049441"/>
            <a:ext cx="5457584" cy="3715801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C3AFD0C-036D-4D01-9C20-144C74123B4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049441"/>
            <a:ext cx="5181600" cy="390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4402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528E30-1EA4-4543-921A-2B64686642F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184256"/>
            <a:ext cx="5181600" cy="3526791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BA0DCB2-D774-460D-8C0B-AD9D8036494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184256"/>
            <a:ext cx="5181600" cy="363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8661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851" y="399914"/>
            <a:ext cx="9139237" cy="3104641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142205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50" y="1285875"/>
            <a:ext cx="103251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5732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719137"/>
            <a:ext cx="10287000" cy="541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3308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361" y="456940"/>
            <a:ext cx="4752975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7697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033224"/>
            <a:ext cx="3727548" cy="278983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318" y="902850"/>
            <a:ext cx="5929933" cy="305058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425478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" y="904875"/>
            <a:ext cx="11182350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211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1</Words>
  <Application>Microsoft Office PowerPoint</Application>
  <PresentationFormat>Widescreen</PresentationFormat>
  <Paragraphs>1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Mahamaya Mohanty</dc:creator>
  <cp:lastModifiedBy>mahamaya mohanty</cp:lastModifiedBy>
  <cp:revision>37</cp:revision>
  <dcterms:created xsi:type="dcterms:W3CDTF">2019-11-30T00:04:53Z</dcterms:created>
  <dcterms:modified xsi:type="dcterms:W3CDTF">2022-09-04T12:35:07Z</dcterms:modified>
</cp:coreProperties>
</file>