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88" r:id="rId3"/>
    <p:sldId id="257" r:id="rId4"/>
    <p:sldId id="258" r:id="rId5"/>
    <p:sldId id="293" r:id="rId6"/>
    <p:sldId id="290" r:id="rId7"/>
    <p:sldId id="291" r:id="rId8"/>
    <p:sldId id="294" r:id="rId9"/>
    <p:sldId id="295" r:id="rId10"/>
    <p:sldId id="296" r:id="rId11"/>
    <p:sldId id="292" r:id="rId12"/>
    <p:sldId id="259" r:id="rId13"/>
    <p:sldId id="260" r:id="rId14"/>
    <p:sldId id="261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2A4E4-3594-4F53-9BE6-11A1829C241F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FA97D-84DD-4D5F-BA68-05258F79861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464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FA97D-84DD-4D5F-BA68-05258F79861D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523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53B1E5-921D-4558-B46D-158D4A08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99B9786-48BB-4B1C-957B-C7C187AF1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4F47CC-1C8A-47E0-B8F3-AE0431380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F68FAA-5D44-4947-913D-150CD1F86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B3D3985-DBF2-4C27-B209-91CAAA96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240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35FFB9-7870-4371-8BAC-C33FFD69C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837F174-084F-48B6-B438-E32E2F3D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B456B16-6157-44BE-8E91-2A45D712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D30CDBD-2566-428C-946D-5B846116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A5EEEB0-C823-4B8B-B4EA-E525F0A31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353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D85CB6-9BC7-48A5-815B-5EC91A0D9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7F360A8-C472-435A-B84D-FA4FE6531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43BA05-7788-499A-AC2B-31586F86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47F85C-36C1-4510-8F75-392DDD669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84AB618-1E88-4D59-BF32-AAC4F1367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868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FDBEFD-6002-4A9D-AFA1-990F8AD2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BA3CE6-AFD5-4FF0-AFC8-FB954B1A1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4A99C58-A526-4C7C-B71D-B31168DE1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33DD43-8013-4CA7-9AFA-05B5065E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96DFBB0-1A43-4B89-B5CC-CDCA5D20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A2F820B-2BD2-48D9-9167-9503A9E8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935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4D3165-9304-4A87-8F98-D843F7486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6B4DBD5-3DC0-4B15-ABD5-38BA637FD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127954-8656-41A7-AEE6-612A75643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EB4D74E-4CC6-4788-B17C-53AFD1A17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F81E2C1-F25D-4AFD-B741-3535F413BF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7604F4B-E345-4031-AC2D-DE341184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ADEB1D5-64FE-4FB9-80BC-22E1919E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0B6AD74-2962-48ED-B58A-1BD7B964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658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24A1B4-93E7-4791-A9D9-2E87092C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1234806-2B4D-4811-A6E9-65E1C46A6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DCB5BF5-C8FB-49BD-B026-2443232F2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85588D3-DEEA-46FE-B432-D70E05AF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854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F70D5BA-E104-4B59-B4F0-671B6902A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2FBEDA6-D2B6-4CEA-A79C-3A6C601A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BC8EC24-4A84-4C7D-9AC0-3D6DDCBF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08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07016D-8043-4044-907B-60FBC870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E867C1-43B4-45A0-B206-729ABECF5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88122D9-0037-4FF0-9983-0D65F6CB6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40D6651-3461-4167-89FB-8AEC333E9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FCCC58-9610-4678-B99A-6F931F6E4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1C8DF20-7E0A-485F-8A50-E2587A0F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552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226F98-6266-48A1-9E8C-608609BD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6519039-B1F3-4871-A996-DA688D8AC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2834783-7F34-420E-B6C9-95A63E87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B2B2415-A945-43F1-B0A0-A412F7745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6DE953F-55A7-4C7B-BFCF-EB861842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BF4CDFF-923B-404B-A353-22EAAC45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334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8EFBEC-8287-49E0-B735-E1A8A3DE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DFB0174-74AB-4465-B2F2-2930EE689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7590D5C-37F1-4B26-BD52-55DD892B2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C9474AB-D084-49B8-9E53-03FB06CC4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DDF1668-280E-4B1A-98B4-6925E26C0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182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C6C1C33-8CE0-4D97-8387-7176DE5B3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9EBD303-1CB2-47DB-A446-12F546E97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06BB296-09B5-4F6B-84DD-EC76A2C3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78028FC-D961-4BB1-A92F-E637C96F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1A3B43B-D29E-44DA-93DA-D04F0743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7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E65C47E-EDBB-4B8E-B555-8BE61AC19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389F3AC-5FCB-4AF4-8574-7C636505A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92CC2B-A338-4D5D-804F-3CC8BD444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757F5-1F98-418A-AE59-51BD1436C4CA}" type="datetimeFigureOut">
              <a:rPr lang="en-IN" smtClean="0"/>
              <a:t>01-03-2021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30DAD16-74FC-4FC4-9059-8DA6FD94A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C9A54B4-C532-4922-BDEA-925682DF7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3AAE-9F83-48C4-9C62-07ECCD4F6716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071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F2B9F7A-403F-4FA3-93A5-4B4DEE2BD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425" y="1914525"/>
            <a:ext cx="38671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3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343025"/>
            <a:ext cx="1095375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9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C39CEAC-76A6-4360-AD7B-73D2B13487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0262" y="1749972"/>
            <a:ext cx="5499538" cy="411158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DBB23E26-46BF-4757-AAE5-E79597E2CB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749973"/>
            <a:ext cx="5181600" cy="42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6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018" y="122526"/>
            <a:ext cx="5334000" cy="904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039" y="1498455"/>
            <a:ext cx="8174749" cy="4865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5555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38275"/>
            <a:ext cx="109728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8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00112"/>
            <a:ext cx="102108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0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45" y="1071418"/>
            <a:ext cx="9799782" cy="428567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2340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93" y="1375956"/>
            <a:ext cx="8677241" cy="410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7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04" y="744718"/>
            <a:ext cx="9826322" cy="53164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7268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500062"/>
            <a:ext cx="1068705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70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="" xmlns:a16="http://schemas.microsoft.com/office/drawing/2014/main" id="{F8F0B375-135D-476F-8A41-CCDC87959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897" y="828847"/>
            <a:ext cx="6819958" cy="475915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795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7A3BD7C-AD50-47E8-805A-89262F5E42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62373"/>
            <a:ext cx="5181600" cy="387784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479DF1E0-7C63-4D60-9E16-DDF07597C6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55055"/>
            <a:ext cx="5181600" cy="38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30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4DF184D-102B-4E6B-9C14-3ED7B92E04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920" y="1053737"/>
            <a:ext cx="6531215" cy="442804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8539D1C4-D32A-4C4B-B395-44AA44D988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35930" y="1053737"/>
            <a:ext cx="5416733" cy="442804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1133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9A64D72-C079-4BE6-86FB-8DE70EFD9A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736" y="1825515"/>
            <a:ext cx="5686058" cy="38195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AD1D5389-DDFB-479D-B416-8CB174633E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02530" y="1825515"/>
            <a:ext cx="5697583" cy="369222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4796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F59C62D-703F-4663-BEA7-410D9D5EB7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211" y="961840"/>
            <a:ext cx="5996155" cy="407171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193964B8-60DB-486C-98F5-46A9E2B373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65017" y="961840"/>
            <a:ext cx="5848605" cy="41395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32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31DD1AD0-97C7-456B-86A3-34A63F2DD5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2408" y="344791"/>
            <a:ext cx="5874809" cy="389685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4B4E1C2F-E82D-453A-9A17-F1C7B4ED5C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1795" y="2850568"/>
            <a:ext cx="5910943" cy="389699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449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D117060-5008-474E-97F5-DDB37A6D92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795" y="99249"/>
            <a:ext cx="6026332" cy="417676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945816CE-9F8F-4BDB-A5F6-5379DF6839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22422" y="2821277"/>
            <a:ext cx="5721532" cy="403672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2922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FD8CBA3A-312D-4031-B089-5C9AFFA2F0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868" y="74361"/>
            <a:ext cx="6002396" cy="41144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587F56D2-4A7A-474B-A238-DFA1E63F96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9184" y="2719406"/>
            <a:ext cx="5943147" cy="413859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6361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CEC5E7DD-8B63-4D86-81AF-9585B57D02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9630" y="1802674"/>
            <a:ext cx="5641130" cy="36311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A86928A5-2C66-46E2-B492-2D418395F4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2039" y="1802674"/>
            <a:ext cx="5479441" cy="36311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7826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CA65A058-F364-49E6-A1BE-A2ECE3BA59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0864" y="1837509"/>
            <a:ext cx="5895690" cy="37978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CA04557D-E941-4B03-ABF8-1BCBCA3485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9837" y="3034506"/>
            <a:ext cx="48863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1A30015-3E5A-46CF-879E-7E9425B179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24495"/>
            <a:ext cx="5181600" cy="355359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7D9B58FD-A8CF-47C9-BD42-D01F42D960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480807"/>
            <a:ext cx="5181600" cy="3040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383E35F-0B20-4C09-85F7-C27831E0C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33855"/>
            <a:ext cx="52197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88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07DAE91F-41DB-433E-85E9-5564282277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70721"/>
            <a:ext cx="5181600" cy="326114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5CBC7156-0F61-4903-BF2C-BC2CFD1BE1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48955"/>
            <a:ext cx="5181600" cy="350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51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D1802458-1EF9-4F6C-8D91-881CF39216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9636"/>
            <a:ext cx="5181600" cy="382331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604A6EB3-7712-4CC8-AB7C-CACF27BF30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77974"/>
            <a:ext cx="5181600" cy="3646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DF5D0D8-F15F-4A42-8CDF-98F9C28D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443569"/>
            <a:ext cx="55054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23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766897F1-2C4C-4B58-B4C8-DB54640BF0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72613"/>
            <a:ext cx="5181600" cy="345736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B00DF5B9-1296-44D9-9702-CB66CD43E1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95902"/>
            <a:ext cx="5181600" cy="341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81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83A3470-8979-42DC-AD6A-8E20B77418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9649" y="2001045"/>
            <a:ext cx="5341551" cy="358616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20288572-7342-424B-B099-D77E2E7AB2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43662" y="2001044"/>
            <a:ext cx="549083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92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D5C6C74B-68F8-4AEC-ADDB-3C45EB0ABF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51349"/>
            <a:ext cx="5181600" cy="36998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7EBD6999-47CF-4B8C-839E-D996080D37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97849"/>
            <a:ext cx="5181600" cy="38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71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A3536E24-B5CD-4A8F-8B4C-415493E287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346" y="130627"/>
            <a:ext cx="8041817" cy="592182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C37AB681-60ED-46B0-9770-00CD57CD16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78004" y="3779520"/>
            <a:ext cx="3670156" cy="296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10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07346701-2AEC-4111-884C-7B6E5C274A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92360"/>
            <a:ext cx="6386830" cy="478444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999E297F-3A4A-494D-AE23-317C0B8863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85709" y="2354182"/>
            <a:ext cx="5445034" cy="410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72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3C2D0C0-EEDA-4D63-9D22-5EE5B0B527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75097"/>
            <a:ext cx="5181600" cy="385860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0554960D-8951-4CB6-B5CA-E2A408FE70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975097"/>
            <a:ext cx="5181600" cy="405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7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297CAAA3-970D-4430-8EA6-A6DBA92825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2216" y="2049441"/>
            <a:ext cx="5457584" cy="371580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0C3AFD0C-036D-4D01-9C20-144C74123B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49441"/>
            <a:ext cx="5181600" cy="390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40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46528E30-1EA4-4543-921A-2B64686642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84256"/>
            <a:ext cx="5181600" cy="352679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ABA0DCB2-D774-460D-8C0B-AD9D803649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84256"/>
            <a:ext cx="5181600" cy="36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66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51" y="399914"/>
            <a:ext cx="9139237" cy="310464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4220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285875"/>
            <a:ext cx="103251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73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719137"/>
            <a:ext cx="1028700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30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361" y="456940"/>
            <a:ext cx="475297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69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33224"/>
            <a:ext cx="3727548" cy="27898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18" y="902850"/>
            <a:ext cx="5929933" cy="30505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2547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904875"/>
            <a:ext cx="111823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11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</Words>
  <Application>Microsoft Office PowerPoint</Application>
  <PresentationFormat>Widescreen</PresentationFormat>
  <Paragraphs>1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Mahamaya Mohanty</dc:creator>
  <cp:lastModifiedBy>pc</cp:lastModifiedBy>
  <cp:revision>36</cp:revision>
  <dcterms:created xsi:type="dcterms:W3CDTF">2019-11-30T00:04:53Z</dcterms:created>
  <dcterms:modified xsi:type="dcterms:W3CDTF">2021-03-01T08:15:40Z</dcterms:modified>
</cp:coreProperties>
</file>