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9"/>
  </p:handoutMasterIdLst>
  <p:sldIdLst>
    <p:sldId id="256" r:id="rId2"/>
    <p:sldId id="259" r:id="rId3"/>
    <p:sldId id="261" r:id="rId4"/>
    <p:sldId id="262" r:id="rId5"/>
    <p:sldId id="260" r:id="rId6"/>
    <p:sldId id="257" r:id="rId7"/>
    <p:sldId id="269" r:id="rId8"/>
    <p:sldId id="271" r:id="rId9"/>
    <p:sldId id="272" r:id="rId10"/>
    <p:sldId id="273" r:id="rId11"/>
    <p:sldId id="270" r:id="rId12"/>
    <p:sldId id="263" r:id="rId13"/>
    <p:sldId id="264" r:id="rId14"/>
    <p:sldId id="265" r:id="rId15"/>
    <p:sldId id="266" r:id="rId16"/>
    <p:sldId id="267" r:id="rId17"/>
    <p:sldId id="268" r:id="rId18"/>
  </p:sldIdLst>
  <p:sldSz cx="12192000" cy="6858000"/>
  <p:notesSz cx="9309100" cy="7023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3943" cy="35237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73003" y="0"/>
            <a:ext cx="4033943" cy="35237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A5CB128F-810A-4EB4-B0F1-529FFFA0E52E}" type="datetimeFigureOut">
              <a:rPr lang="en-IN" smtClean="0"/>
              <a:t>25-02-2024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70726"/>
            <a:ext cx="4033943" cy="352374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73003" y="6670726"/>
            <a:ext cx="4033943" cy="352374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51811DA3-1C9C-4A65-9A89-21C158341C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391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4-02-25T13:49:27.7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1426 7384 29 0,'0'0'79'16,"0"0"5"-16,-9-6-1 0,9 6-19 15,0 0-32-15,0 0-4 16,0 0-5-16,0 0-7 16,0 0-5-16,-10 0-4 0,10 0-3 15,0 0-1-15,5 8-3 16,3 2 0-16,0 7 0 16,9 9 1-16,8 7 0 0,1 10 1 15,7 7 0-15,-3 7 0 16,9 7 0-16,4 3 0 15,1 1 0-15,-8-3 0 16,4-4 0-16,-3-5 0 16,-8-8-1-16,5-7-2 0,-5-9 0 15,-12-8 2-15,-1-5-1 16,-2-9-5-16,-3-1-15 16,-11-9-63-16,9 0 0 15,-9-9-3-15,-3-11-9 0,-1-6-4 16</inkml:trace>
  <inkml:trace contextRef="#ctx0" brushRef="#br0" timeOffset="314.5908">1801 7168 20 0,'-6'-11'94'15,"1"1"-1"-15,5 10-6 16,-6-9-4-16,6 9-4 0,0 0-66 16,-3 7-8-16,4 2-3 15,8 5-1-15,7 7-1 16,1 6 0-16,6 9-1 16,9 8 1-16,-3 7 2 15,8 2-2-15,-2 3 0 16,-1-3 0-16,3-2-1 15,-3-2 1-15,-6-8 2 0,-6-5-1 16,0-6-5-16,-6-10-9 16,3-4-47-16,-8-4-24 15,-11-12-3-15,2 14-6 0,-10-14-6 16</inkml:trace>
  <inkml:trace contextRef="#ctx0" brushRef="#br0" timeOffset="496.6731">1841 7845 9 0,'-12'0'89'0,"12"0"5"0,-4-18-6 15,8-5-6-15,15-10-3 16,1-10-73-16,14-2-36 0,9-7-45 16,-12-2-4-16,4-2-9 15,-2 3-6-15</inkml:trace>
  <inkml:trace contextRef="#ctx0" brushRef="#br0" timeOffset="730.1233">2050 6886 79 0,'-4'17'88'0,"4"5"-3"0,4 5-4 15,5 5-1-15,7 5-68 0,6 2-2 16,11 7 0-16,5 0-4 16,5 0 2-16,6-1-1 15,-3-5-2-15,6-1-2 16,-3-5-5-16,-3 0-22 0,-6-9-55 16,-11-8-3-16,-7-4-6 15,-12-10-6-15,-10-3-4 16</inkml:trace>
  <inkml:trace contextRef="#ctx0" brushRef="#br0" timeOffset="1121.1064">2067 7047 34 0,'-5'-22'91'0,"2"-4"-1"0,3-1-5 0,1-3-4 15,6 6-38-15,11-6-29 16,2 0-4-16,12 1-3 16,5 6-3-16,-1 7-1 0,-1 10-1 15,4 8 0-15,0 18 0 16,-5 14-2-16,-8 14-1 16,-7 11-2-16,-12 8 0 15,-3 1 0-15,-4-2 1 16,-5-8 1-16,-8-8 1 15,1-15 1-15,1-9 2 0,0-16 1 16,11-10 2-16,10-5 0 16,10-6-1-16,9-3-2 0,4-1 0 15,11-2-1-15,3 3 0 16,4 1 0-16,-4 3-1 16,-2 6-6-16,-10-2-41 15,0 6-37-15,-4 0-4 16,-15 4-5-16,-16-4-7 0</inkml:trace>
  <inkml:trace contextRef="#ctx0" brushRef="#br0" timeOffset="3909.2602">2678 6522 48 0,'-12'-12'79'0,"12"12"-6"16,-15-10-5-16,15 10-16 15,-16-7-6-15,16 7-9 0,-9-4-10 16,9 4-7-16,-11 0-3 16,11 0-3-16,0 0-7 0,0 0-4 15,0 0-1 1,0 0-2-16,0 0-3 0,0 0 2 15,11 10-2-15,2 1 0 16,5 7 0-16,7 8 3 16,11 8-1-1,4 7 0-15,1 13 2 0,7 1 1 16,4 2-1-16,-1 1 0 0,-8-7-1 16,-4-4 1-16,-2-10-1 15,-7-10 1-15,-10-8-1 0,-7-8-2 16,-3-2-7-16,-10-9-31 15,0-7-38-15,0 7-6 16,-4-19-7-16,-1 2-5 0</inkml:trace>
  <inkml:trace contextRef="#ctx0" brushRef="#br0" timeOffset="4617.0617">2690 6357 47 0,'0'0'91'0,"-12"-8"0"0,12 8-8 0,0 0-2 15,-15-4-54-15,15 4-12 16,0 0-3-16,0 0-7 15,0 0-2-15,0 0-5 16,0 0 2-16,14 0 0 16,-1 4-2-16,5-3 3 0,10 5-2 15,6-2 4-15,6 2 0 16,5 0-1-16,7 3 1 16,3 1-1-16,5 2 0 15,1 1-2-15,-3-2 1 16,-3 1-1-16,-7-4 0 0,-4 2 0 15,-7-4 0-15,-5-2 0 16,-9-1 2-16,-7-1 1 16,-5-2 0-16,-11 0 0 0,7-10 1 15,-7-2-1-15,-4-5 0 16,-7-6-1-16,3-7 0 16,-6-7-2-16,-1-7 0 15,-2-6 1-15,-2-6-1 0,0-3-1 16,1-3 1-16,1 2-1 15,-1 2 2-15,8 6-1 0,-3 5 1 16,6 8-2-16,0 11 2 16,6 3-1-1,1 11-1-15,6 5 0 0,7 8-1 16,2 2 1-16,14 13 1 0,1 10-1 16,11 8 1-1,1 8 1-15,10 7 0 0,3 3 1 16,-2 1 0-16,3-1 0 15,-9-6-1-15,1-7 0 16,-10-8 0-16,-2-6 0 16,-14-7 0-16,-2-6 0 0,-6-4 1 15,-1-2-2-15,-13-4 1 16,10 3-1-16,-10-3-5 16,0 0-11-16,0 0-68 0,0-6-3 15,0 6-4 1,-9-6-5-16,-3 6-6 0</inkml:trace>
  <inkml:trace contextRef="#ctx0" brushRef="#br0" timeOffset="6359.3654">2441 8667 74 0,'-11'0'84'15,"11"0"-2"-15,-9-1-6 16,9 1-38-16,0 0-14 0,-10-1-2 16,10 1-8-16,0 0-5 15,-11 9-3-15,5 1-2 16,2 1-1-16,0 6-1 15,-3 3-1-15,3 5 0 0,-1 1-1 16,1 4 0-16,-3 3 1 16,-1 3-1-1,8 4-1-15,-5 2 1 0,2-2-1 16,3 4 1-16,6 0 0 0,2-2-1 16,7 0 1-16,1-3 0 15,4 0 0-15,10-3 1 16,3-2-2-16,5-3-1 15,7-3 1-15,-1-1 0 0,3-9 0 16,7-1-1-16,-3-9 1 16,-1-7-1-16,1-7 3 15,-3-14-1-15,-7-9 2 0,-4-9-1 16,-3-7 1-16,-9-7 0 16,-4-4 1-16,-9-3 1 15,-6-1 1-15,-5 1-1 16,-14 0 0-16,-6 5 0 15,-9 0 0-15,-7 6 0 0,-8 5-1 16,-9 11-1-16,-8 12 1 0,-1 14 0 16,-4 10-1-16,-3 18-1 15,0 12-2-15,3 12-6 16,4 5-21-16,4 3-53 16,22-5-4-16,6-9-6 0,15-10-6 15,14-13 5 1</inkml:trace>
  <inkml:trace contextRef="#ctx0" brushRef="#br0" timeOffset="6914.2236">3271 8645 78 0,'15'12'84'0,"-15"-12"0"16,10-12-6-1,-6-9-2-15,20-7-68 0,-22-4-1 16,-1-7 2-16,1-5 1 16,0-4 0-16,-2-3-1 0,-3-3 1 15,-6-3-2-15,-3-2-1 16,-4 3-2-16,-3 1-2 15,-1 3 0-15,-4 3-2 16,-6 5 0-16,2 5 0 16,0 8 0-16,-7 5-1 0,3 10-1 15,4 3 0-15,-3 7 0 16,2 5 0-16,7 1-1 0,2 0 1 16,0 8-1-16,14 3 1 15,6 4-1-15,-1 4 1 16,7 3 1-16,10 6 0 15,4 10 1-15,8 5 0 0,7 7 1 16,7 9-2-16,1 7 1 16,11 8 0-16,3 7 0 15,8 6 0 1,5 7 0-16,0 0 0 0,5 0-1 0,-5-1 1 16,-4-5 1-1,0-7-2-15,-10-7 0 16,-7-9 0-16,-8-9-2 15,-9-13-5-15,-4-7-8 0,-13-1-62 16,-1-18-9-16,-9-7-4 16,-5-10-6-16,0-8-4 0</inkml:trace>
  <inkml:trace contextRef="#ctx0" brushRef="#br0" timeOffset="7286.13">3399 8431 76 0,'-9'-24'92'0,"-2"-1"-4"0,0 1-6 16,1 0 0-16,-2-1-69 0,8 3-5 15,2-3 0-15,2 3-2 16,0 1-3-16,6 5-1 16,5 5-1-16,2 9 0 15,5 2-1-15,5 13 0 0,1 9 0 16,1 5 1-16,5 4 0 16,1 3-1-1,4 0 1-15,2-2 0 0,-3-4-1 16,-2-7-5-16,-5-7-12 15,-3-9-62-15,6-3-3 0,-9-3-6 16,-3-9-6-16,-7-8-1 16</inkml:trace>
  <inkml:trace contextRef="#ctx0" brushRef="#br0" timeOffset="7873.2814">3782 8177 11 0,'0'0'84'0,"15"4"3"0,-6-11-1 0,0-9-5 15,1-16-28-15,2 7-36 16,-2-8-3-16,0-2-1 16,-1 1-2-16,-6-2-3 0,-3 5-3 15,-6 3-1-15,-6 9-2 16,-3 5 1-16,-7 10-1 15,-1 4 0-15,-5 10-1 16,4 8 0-16,3 7 1 16,2 6-1-16,7 4 0 0,4 4 0 15,8 1 1-15,9-1-2 16,11-1 1-16,10-3-1 16,2-5 0-16,9-5 0 0,1-12 0 15,7-7 0-15,-7-7-1 16,4-13 1-16,-7-9-1 15,-6-10 2-15,-5-8-1 16,-6-5 0-16,-11-5-1 16,-9-5 1-16,-3-1 0 0,-11-1 0 15,-6 0 0-15,-3 3 0 16,-1 3 1-16,0 4 0 16,3 5-1-16,3 6 1 15,5 6-1-15,7 6-1 0,4 7 1 16,0 5-1-16,12 7-1 15,0 6 1-15,6 10 0 16,3 12 0-16,3 7 1 0,1 8 0 16,3 1 0-16,1 2-1 15,1 0 1-15,-3-5-1 16,-1-6 1-16,-1-9-3 16,3-6-16-16,-7-13-64 0,2-7-2 15,-3-9-3-15,0-11-6 16,-3-5-5-16</inkml:trace>
  <inkml:trace contextRef="#ctx0" brushRef="#br0" timeOffset="8524.6114">4463 7240 16 0,'-9'9'92'0,"-3"9"2"15,6 6-7-15,-3 0-3 16,3 4-2-16,0 5-71 15,5-3-5-15,1 0-1 0,9-2-1 16,3-6-1-16,4-1-2 16,0-9 0-16,4-9-1 15,-1-5 0-15,2-12 0 16,-2-11 1-16,-4-8 0 0,-4-3 0 16,-4-2 0-16,-6-1 0 15,-1 5 0 1,-4 7 0-16,-5 4-1 0,1 10 0 15,-2 7 0-15,10 6 0 0,0 0-2 16,-4 14 1-16,8-1-1 16,9 3-1-16,6-2 1 15,2 0 0-15,6-4 0 0,-1-6 0 16,0-4 2-16,-2-2 0 16,-4-10 2-16,-1-6-1 15,-2-7 2-15,-6-5-2 16,-3-5 1-16,-4-6 0 0,-3-6-1 15,0-6-1-15,-7-8 1 16,-7-4-1-16,-4-5 0 16,-3-3 1-16,-3-1-1 0,-6-1 0 15,0 6-1-15,-4 5 2 16,-1 7-1-16,-3 9 0 16,-1 8-1-16,3 10 0 15,0 8 1-15,2 8-1 0,7 8 0 16,4 6-1-16,6 10 0 15,6 7 0-15,10 9 1 16,1 6 0-16,14 8 0 16,10 7 1-16,4 5 0 0,8 5 0 15,8 1 1 1,2 2 0-16,4 1 0 0,3-3-1 16,2-2 1-16,-1-7-3 15,0-10-5-15,2-6-17 16,-10-10-58-16,0-14 0 0,-6-9-8 15,-10-14-6-15,-10-10-2 16</inkml:trace>
  <inkml:trace contextRef="#ctx0" brushRef="#br0" timeOffset="8756.2126">4786 6747 37 0,'-23'-1'84'0,"4"-5"-1"0,5-3-4 16,5-5-4-16,9-11-48 15,10 3-15-15,7-3 1 16,10 0-2-16,4 1-3 0,9 6 1 16,3 5-3-16,2 8 0 15,1 5-2-15,-1 13-1 16,2 5-1-16,-4 6 0 0,-2 0-1 31,1-1-4-31,-5-4-20 0,-5-8-57 0,-3-9-1 16,-5-7-6-16,-6-13-7 15,-8-11 0-15</inkml:trace>
  <inkml:trace contextRef="#ctx0" brushRef="#br0" timeOffset="8894.6942">5064 6260 20 0,'-46'-8'93'0,"5"3"-2"0,3 5-7 15,6 3-12-15,1 1-56 16,21-2-93-16,-4-2-8 0,14 0-4 15,1-7-5-15</inkml:trace>
  <inkml:trace contextRef="#ctx0" brushRef="#br0" timeOffset="9802.134">5222 6093 74 0,'-6'36'88'0,"2"6"-2"0,3-2-5 16,0 2-1-16,12 1-69 15,1 0-3-15,7-4 2 16,4-4-2-16,6-7-1 0,5-9-1 16,-2-8-1-16,1-11-1 15,-1-9 0-15,-5-12 1 0,-7-9-1 16,-10-4-1-16,-9-4-1 15,-6 1-1 1,-14 3-1-16,-10 5-1 0,-7 7 0 16,-4 7-1-16,2 11 0 0,-2 4 1 15,4 9-1-15,4 6 0 16,8 4 1-16,7 5 0 16,8-3 0-16,7 2-1 15,4-4 0-15,11-6 0 0,7-10 0 16,8-5 0-16,6-15 0 15,2-9 1-15,-1-10 0 16,2-7 1-16,-4-7 0 16,-2-2 1-16,-5 4 0 0,-5 3-1 15,0 8 0-15,-7 4 0 16,0 9-1-16,-3 8 0 16,1 6 1-16,-1 9-1 15,3 4 0-15,0 10 0 16,0 8 1-16,2 3 0 0,1 6 1 15,1 4-1-15,-2 0 1 0,2-3 0 16,-5-3 1 0,0-5 1-16,-3-4 2 15,-1-11-1-15,-9-8 0 0,9-13 0 16,-9-10 1-16,0-7-2 16,-1-6 0-16,-3-9-1 15,0-4-2-15,2 0-1 0,1 3 0 16,1 4 0-16,0 7 0 15,0 7-1-15,0 9 0 0,4 9 0 16,-4 10-1-16,15 1 1 16,-5 14 0-16,3 4 0 15,2 5 1-15,6 1 0 16,1-3 1-16,3-4 0 16,4-5 1-16,0-11 0 15,-2-4 0-15,-4-15 1 0,-3-11 0 16,-3-8-1-16,-8-4 0 15,-6-7 0-15,-4-2-1 0,-8 0 0 16,-1 2-1-16,-1 5 0 16,0 8 0-16,2 7 0 15,2 9 0-15,7 6 0 16,0 12 1-16,16 2 0 16,-1 13 0-16,7 6 0 0,4 6 1 15,0 8 1-15,2 2-1 16,-4 1-1-16,-1 2-11 0,-13-2-69 15,-5-6-4-15,-5-5-5 16,-16-10-5-16,-7-6-5 16</inkml:trace>
  <inkml:trace contextRef="#ctx0" brushRef="#br0" timeOffset="10495.2725">3520 9722 60 0,'-11'-5'88'16,"11"5"-2"-16,-12 0-6 16,11 8-1-16,1 15-51 15,8 4-17-15,10 9-5 16,14 8 1-16,9 9-1 0,8 8 0 15,8 3-1-15,2 4 1 16,5 1 0-16,-2-5-2 16,1-5-1-16,-4-6 0 0,-10-7-1 15,-7-9-1-15,-7-5-5 16,-10-13-12-16,-6-9-60 16,-6-3-9-16,-13-7-4 15,0 0-7-15,-5-17-2 16</inkml:trace>
  <inkml:trace contextRef="#ctx0" brushRef="#br0" timeOffset="11123.5866">3659 9901 36 0,'-14'-11'90'15,"2"3"-2"-15,12 8-5 16,-15-10-4-16,26 5-45 0,-11 5-18 16,0 0-4-16,19 0-4 15,0 0-3-15,6 4-3 16,11 3 1-16,13 3 0 0,5 3-1 16,12 4 0-16,7 5 0 15,0 0-1-15,3-1 1 16,-1 1 0-16,-7-4 0 15,-6-6-1-15,-9-3 1 0,-10-7-1 16,-10-2 1-16,-10-11 0 16,-9-3 0-16,-10-7 0 15,-5-3 0-15,-12-5 1 16,-4-6 0-16,-6-3-1 0,-4-7-1 16,-4-5 0-16,-2-1 0 15,-2-5-1-15,2-1 0 16,3 2-1-16,1 0 1 15,4 7-1-15,5 6 1 0,3 6 0 16,5 7 0 0,5 9 0-16,7 7 0 0,0 13 0 15,12-4 0-15,6 11 0 0,8 12 0 16,9 9 0-16,10 9 0 16,6 10 0-16,5 7 1 15,4 3 0-15,3 5 0 0,4-4 0 16,-3-4-1-16,-1-5 1 15,-8-8 1-15,-2-7-1 16,-7-8 0-16,-5-6-1 16,-9-6 1-16,-9-3 0 15,-6-4 0-15,-17-7-1 16,13 0-2-16,-13 0-5 0,-3-14-18 16,-6-2-54-16,-1-6-9 15,-3-4-3-15,-5-6-7 0,1-7-5 16</inkml:trace>
  <inkml:trace contextRef="#ctx0" brushRef="#br0" timeOffset="11375.2122">4694 8940 14 0,'-5'-15'94'0,"2"5"-2"0,3 10-3 0,0 0-3 15,12 18-1-15,-18 10-71 16,25 5-8-16,10 8 0 16,8 7 1-16,4 9-1 0,6 0-3 15,-2 2-1-15,2-2-1 16,-2-4-1-16,-3-6-2 16,-6-6-8-1,-7-14-56-15,-3-12-20 0,-5-12-3 16,-8-12-8-16,-4-18-5 0</inkml:trace>
  <inkml:trace contextRef="#ctx0" brushRef="#br0" timeOffset="11704.1642">5124 8285 26 0,'-9'0'95'0,"-3"11"-2"0,-3 13-5 16,-6 6-4-16,1 8-2 16,2 7-78-16,3 5-2 15,5 2 2-15,6-2 0 16,4-4-1-16,14-6 0 0,10-7-1 16,9-8 0-16,5-12-1 15,3-4 0 1,7-4 0-16,-2-3 1 0,1 1-1 15,-8 5 1-15,-5 4 1 0,-7 11 0 16,-10 10-1-16,-10 12 1 16,-8 7-3-16,-13 4-4 15,-11 2-67-15,-4 2-17 16,-7-5-2-16,-4-11-7 0,-6-16-7 16</inkml:trace>
  <inkml:trace contextRef="#ctx0" brushRef="#br0" timeOffset="12871.128">1214 7506 57 0,'0'0'91'16,"15"-9"-4"-16,-15 9-7 0,0 0-1 15,-4 17-51-15,-9-2-15 16,-1 9-7-16,-3 5-3 0,-7 11-3 16,-1 8-2-1,-5 4 1-15,0 4-1 0,-2 1 1 16,3 1 1-16,0-3 0 16,-5 1-2-1,12-7 2-15,-3-4 2 0,12-1-2 16,-2-3 1-16,3-3-1 0,7-3 1 15,2-16 2-15,2-1-2 16,7 19-1-16,1 0 0 16,5 2 1-16,4 1 0 15,4 6 0-15,3 5 0 0,6 4-2 16,3 1 3-16,7 4 0 16,-6 4-2-16,10 3 3 15,1 3-1-15,2 1-2 16,4 0 0-16,3 5 1 15,3 2-1-15,-7 3 1 0,14 3 2 16,-5 3-1 0,5 2-1-16,9 8 1 0,4-1 0 0,-1 7-1 15,7 2 1-15,6 0 0 16,-3 5-1-16,1-2-1 16,4-2 0-16,-6-5 3 0,-5-2-3 15,-3-7 0-15,-5-6 0 16,-2-5 0-1,-8-7 0-15,-1-2 0 0,-12-5 0 16,4-7 0-16,-7-9 2 16,-4-5 0-16,-2-7-1 15,-6-6-1-15,-4-10 1 0,1-8 0 16,-2-5-1-16,-5-8 0 16,2-2 1-16,2-5-1 15,-2-13 1-15,8-11 0 16,0-8 1-16,4-9-2 0,4-11 1 15,4-8 0-15,4-8 0 16,5-4-1-16,1 0 1 16,-1 1 0-16,0 6-1 0,-4 4 1 15,-3 10-1-15,-8 10 0 16,-5 9-1-16,-8 14-4 16,-9 8-9-16,-5 9-62 15,-12 12-9-15,-3 12-5 16,-14 5-4-16,-7 1-6 0</inkml:trace>
  <inkml:trace contextRef="#ctx0" brushRef="#br0" timeOffset="13799.1054">2358 10437 26 0,'-21'7'84'0,"-2"3"-2"0,-5 4-3 0,-1 3-14 16,-7 6-32-16,2 6-9 15,-8 7-7-15,-7 2-8 16,-1 7-3-16,5 3-1 15,-4 2-1-15,1-2 0 0,2 0-1 16,-3 0 1-16,7-3-2 16,8-5 0-16,-1-2 1 15,11-2-1-15,2-7 1 0,-1-3-1 16,7-5-1-16,8-4 0 16,7-2-1-16,1-2 0 15,2-1-1-15,0 2 1 16,11 0-1-16,1 9 1 15,5 3 1-15,9 6 1 0,5 6 0 16,4 6-2-16,3 8 2 16,14 7-2-16,5 6 1 15,9 6-1-15,5 5 0 16,0 5 1-16,11 1-1 0,-3 5 3 16,10 0-4-16,1 4 1 15,0-2 1-15,2 2 0 0,2 2 0 16,1 3-1-16,-1 3-1 15,-3 1 0-15,-4 4 2 16,-1 1-1-16,-8 0 0 16,-1-3 0-16,-10-6 0 15,-6-10-1-15,-13-9 2 0,-5-14-1 16,-11-11 0-16,-5-13 1 16,-6-14 0-16,-5-6 1 15,-3-8 0-15,-3-4 1 0,6-6 0 16,-1-2 0-16,7-12 0 15,5-7 0-15,8-16 1 16,11-15 0-16,6-14-1 16,10-16 0-16,4-14 1 15,10-5-4-15,3-7 0 0,-2 1 0 16,-3 9 0-16,-7 11 0 16,-9 17 0-16,-11 16 0 15,-10 14 0-15,-13 14 0 0,-8 16 0 16,-9 7-5-16,0 12-14 15,-9 7-66-15,0-1-4 16,0 2-2-16,0-4-7 0,1-4-4 16</inkml:trace>
  <inkml:trace contextRef="#ctx0" brushRef="#br0" timeOffset="14443.1604">5181 11212 54 0,'-20'0'90'0,"-2"5"-3"15,-6 7-5 1,-3 9-2-16,-7 5-44 0,0 9-25 16,2 9-3-16,4 6-2 15,2 5-2-15,6 0-1 16,9-2 0-16,8-2-1 0,6-5 0 16,13-7-1-1,12-6-1-15,10-11 1 16,12-9 0-16,6-7-1 15,8-6 1-15,0-8-1 0,7-5 1 16,0-4 0-16,2-3 0 0,-1 3 0 16,-5 4 0-16,-4 5 0 15,-1 8 0-15,-7 7 0 16,-3 13 0-16,-9 13 0 0,-8 11 0 16,-7 9-1-1,-12 7 2-15,-6 5 0 0,-8-3 0 16,-14 3 1-16,-8-4 0 15,-5-8 0-15,-5-5-1 0,-1-10-1 16,0-5-11-16,-2-7-70 16,7-15-5-16,7-11-5 15,6-11-6-15,4-17-6 16</inkml:trace>
  <inkml:trace contextRef="#ctx0" brushRef="#br0" timeOffset="15111.7503">6166 11712 45 0,'0'0'93'15,"0"0"-4"-15,0 0-3 0,14-3-14 16,-13-9-35-16,-1-9-10 16,0-3-6-16,-3-7-9 15,-2-10-3-15,-1-6-1 0,-2-8-2 16,0-9 0-16,-6-6-6 16,-2-6 0-16,-4-3 0 15,-5-4 0-15,-2-4 0 0,-4-1 0 16,-3 5 0-16,-3 3 0 15,3 13 0-15,-1 8 0 16,1 13 0-16,2 10 0 16,3 16 0-16,4 14 0 15,4 11-3-15,8 17 2 0,4 14 0 16,5 9-1-16,8 9 1 16,9 13 0-16,7 6 1 0,5 5 1 15,11 1 0-15,4 1 0 16,6-3 1-16,7-7 0 15,6-5 0-15,6-13-2 16,2-9 0-16,2-13 0 16,0-14 0-16,-2-11 0 15,-7-6 0-15,-1-15 0 0,-9-6 0 16,-9-11-9-16,-3 2-44 16,-12-5-34-16,-14 1-2 15,-12 3-5-15,-8 5-7 0</inkml:trace>
  <inkml:trace contextRef="#ctx0" brushRef="#br0" timeOffset="15266.7064">5963 11237 20 0,'-5'-13'91'0,"5"-12"-4"0,13-3-4 15,5-10-11-15,10-5-82 16,8 2-52-16,1-1-12 15,2 2-10-15,-1 7-7 16</inkml:trace>
  <inkml:trace contextRef="#ctx0" brushRef="#br0" timeOffset="15634.5762">6620 11103 31 0,'0'0'97'0,"0"0"-3"0,0 0-7 16,-16-11-2-16,-5-10-3 15,10-1-75-15,-15-3-4 16,0-3 0-16,2-4 0 0,-1-6-1 16,5-5 1-16,6-7-2 15,6-4 1-15,7-6-2 16,4 3 0-16,10-1 1 15,4 9-1-15,4 7 0 16,4 12 0-16,1 16-1 0,3 14 1 16,-1 14-1-16,-1 14 0 15,0 12 0-15,2 3 0 16,-1 7 1-16,1-2-1 0,-1-2 1 16,1-8 0-1,-4-8-4-15,3-10-20 0,-8-10-58 16,0-10-4-16,1-11-5 15,-3-13-5-15,-3-6-4 0</inkml:trace>
  <inkml:trace contextRef="#ctx0" brushRef="#br0" timeOffset="16327.1537">6999 10224 78 0,'-19'-7'91'0,"9"9"-3"0,-3 12-4 15,0 7-1-15,3 8-66 16,2 6-6-16,1 4 0 16,4 3-1-16,3 3-5 0,7-3-1 15,6-5-2 1,9-9-1-16,2-10-1 0,1-9 0 16,1-9-1-16,1-14 1 0,-6-10 0 15,-5-9 1-15,-4-4-1 16,-10 1 0-1,-4-1-1-15,-10 3 1 0,-4 7 0 16,-4 6-1-16,0 7 1 0,-1 7-1 16,3 7 2-1,8 6 0-15,7 9 0 0,3 2-1 16,10 6 0-16,9-2 0 16,5 2 0-16,4-5-1 15,5-4-1-15,0-8 0 16,3-6 1-16,-1-9-1 0,-1-12 1 15,-2-7 0 1,-4-7 2-16,-3-4 0 0,-4-6 1 16,-9 2 1-16,-5-3-1 0,-7 0 2 15,-1-1-1-15,-11-3 1 16,-7 0-1-16,-4-4-1 16,-5 2 0-16,-4-4-1 0,-1 1 0 15,-5-5 0-15,-2 2-1 16,0 0 0-16,-5 1 0 15,0 3-1-15,0 4 1 16,-2 5 0-16,1 10 0 16,3 9-1-16,3 12 1 0,4 7-1 15,6 9 1-15,8 15-1 16,7 10 1-16,10 9-1 16,8 6 1-16,16 8 0 0,11 4 1 15,11 4 0-15,15 4-1 16,10 0 2-16,7 0-2 15,7-1 1-15,4-3 0 0,-2-8-1 16,2-8-1-16,-5-12-1 16,-6-9-7-16,-12-19-34 15,-5-6-42-15,-13-18-2 16,-11-9-6-16,-17-6-7 16</inkml:trace>
  <inkml:trace contextRef="#ctx0" brushRef="#br0" timeOffset="16512.509">7180 9892 38 0,'-55'25'99'0,"13"-6"-5"16,10-13-6-16,14-10-3 0,14-20-3 15,8-12-92-15,21-6-71 16,13-7-5-16,6-7-2 16,4 1-7-16,9 3-5 15</inkml:trace>
  <inkml:trace contextRef="#ctx0" brushRef="#br0" timeOffset="16834.8712">7717 9785 5 0,'13'-16'93'0,"-3"-10"3"0,2-7-6 16,-6-11-4-16,-1-3-1 15,-5-4-69-15,-4-6-5 16,-2-1 0-16,-8-1-3 16,-4 4-3-16,-4 5 0 15,-8 9-5-15,-1 8 0 16,-4 12 0-16,-5 14 0 0,2 9 0 16,5 17 0-16,4 15 0 15,9 10 0-15,9 5 0 16,11 6 0-16,12 4 0 0,11-1 0 15,15-4 0-15,7-8 0 16,9-9 0 0,0-10 0-16,4-11 0 0,-6-16-28 0,2-8-58 15,-6-14-4-15,-5-10-4 16,-6-9-7-16,-10-12-4 16</inkml:trace>
  <inkml:trace contextRef="#ctx0" brushRef="#br0" timeOffset="17399.5929">8116 8822 17 0,'-4'23'93'0,"-10"7"-1"16,1 5-6-16,-1 2-4 16,2 3-1-16,-13 0-76 0,20 2-2 15,5-6-1-15,5-9 2 16,10-9-1-16,6-11 0 15,1-8 0-15,2-15 1 16,-3-13 0-16,0-7 1 16,-7-9 0-16,-2-2 0 0,-10-2-1 31,-5 4 0-31,-8 3 0 0,-5 8-2 0,-3 6-2 16,-1 6 0-16,1 7 0 0,0 5 0 15,7 7 0-15,4 3 0 16,8 0 0-16,1 17 0 15,16 0 0-15,8 8 0 16,10 6 0-16,8 10 0 0,7 8 0 16,9 7 0-16,4 10 0 15,7 5 0-15,-2 4 0 16,-1 5 0 0,0 0 0-16,-7 1 0 0,-7-4 0 15,-6-4 0-15,-11-4 0 0,-8-6 0 16,-12-7 0-16,-10-7 0 15,-7-5 0-15,-10-11 0 16,-11-7 0-16,-3-7 0 16,-3-9 0-16,-1-10 0 0,-3-11 0 15,4-16 0-15,4-11 0 16,2-14 0 0,3-14 0-16,3-16 0 0,0-11 0 0,3-12 0 15,0-3-3-15,-4-5-84 16,2-4-2-16,-2 1-4 15,0 5-8-15,3 10-6 0</inkml:trace>
  <inkml:trace contextRef="#ctx0" brushRef="#br0" timeOffset="17957.744">8589 8297 16 0,'0'0'92'0,"-1"17"-1"16,-5-7-2-16,2-1-6 0,4-9-1 16,-3 16-75-16,6-4-1 15,11 1 0-15,6 0-1 0,2-4 0 16,6-5 0-16,6-4-1 16,-2-3 0-16,3-11 0 15,-3-9 0-15,-5-4 0 16,-7-6 0-16,-5-2-4 15,-8-3 0-15,-7 3 0 0,-2 2 0 16,-10 5 0-16,1 5 0 16,-1 3 0-16,-2 8 0 15,2 3 0-15,12 9 0 16,-10 0 0-16,11 7 0 16,9 4 0-16,9 8 0 0,9 8 0 15,11 6 0-15,10 7 0 16,6 9 0-16,6 6 0 15,8 9 0-15,1 6 0 0,2 7 0 16,-1 2 0-16,-7 6 0 16,-5 0 0-16,-7-3 0 0,-7-1 0 15,-14-5 0-15,-11-2 0 16,-11-8 0-16,-9-8 0 16,-13-6 0-16,-10-12 0 15,-8-12 0-15,-5-13 0 16,-3-15 0-16,0-18 0 0,0-18 0 15,4-15 0-15,3-21 0 16,6-16 0-16,8-12 0 0,-1-14 0 16,11-2-75-16,-2-1-17 15,0 2-4-15,1 6-6 16,-7 9-6-16</inkml:trace>
  <inkml:trace contextRef="#ctx0" brushRef="#br0" timeOffset="68170.0088">6641 7814 6 0,'0'0'28'0,"0"0"-1"16,0 0 0-16,0 0 0 16,0 0-2-16,0 0-1 15,0 0-6-15,0 0-3 16,-6 0-5-16,6 0-2 15,0 0-3-15,0 0-2 0,0 0-1 16,0 0-1-16,0 0 0 16,0 0-1-16,0 0 2 15,0 0-1-15,3 6 1 0,-3-6 0 16,13 4 1-16,-5-4 0 16,4 1 0-16,-2-1 0 15,3 0 0-15,2 0 0 0,-1 0-1 16,3 0 0-16,0 0-1 15,3 0 0 1,2 0 0-16,-1-1 0 0,0 1 0 16,3-2 1-16,-2 1 0 15,3-1 0-15,-4 0 0 16,6-1 1-16,1-4 0 0,-3 4 2 16,4 1-2-16,-5 1 1 15,4-4-1 1,-6 4 0-16,7 0-1 0,-7 2 2 15,-2-1-2-15,0 0-1 16,-1 0 1-16,-2 0-1 0,2 4-1 16,-1-2 1-16,-2 0 0 15,-1 1-1-15,3 5 0 0,-3-5 0 16,2 0 0-16,0-1 1 16,-2 1-1-16,2 0 0 15,-2 0 1-15,2 1-1 16,-3-3 1-16,5 3-1 0,-6-2 1 15,2-1 0-15,-1 0 0 16,2 0 0-16,-1 0 0 16,0 0-1-16,1-1 1 0,1 0 0 15,2 0 0-15,-1 0-1 16,1 0 1-16,0 0 0 16,4 0-1-16,-8 0 2 15,6 0-1-15,-5 0 0 16,0 0 1-16,2 2 0 0,-2-4 0 15,1 2 0-15,-2 0 0 16,3 0-1-16,-1-1 1 16,-1 1-1-16,0 0 0 0,1 0 0 15,-5 0 0-15,3 0 0 16,-2 0 1-16,0 1-1 16,-1 1 1-16,2 0-1 15,0-1 1-15,-2 1-1 0,2-2 1 16,1 0 0-16,3 3-1 15,1-3 2-15,-1 1-1 16,1-1 2-16,-2 1-2 16,2 1 2-16,-2-2-1 0,2 2 0 15,-2-2-1-15,-2 0 0 16,2 0 1-16,-4 0-1 16,4 0-1-16,-4 1 1 0,0 0-1 15,-2 0 1 1,1 2-1-16,1-3 2 0,-1 0-1 15,0 0 0-15,3 0 0 0,-1 0 0 16,0 0 0-16,1 0-1 16,-1-2 1-16,-1 1-1 15,-4 0 0-15,2 1-1 16,-1-1 1-16,-10 1 0 16,15-1-1-16,-15 1 1 15,12 0-1-15,-12 0 1 0,10 0-1 16,-10 0 0-16,0 0 0 15,10 0 0-15,-10 0 0 0,0 0 0 16,0 0-1-16,0 0 0 16,0 0 0-16,0 0 0 15,0 0-1-15,0 0 0 0,0 0 1 16,0 0-1-16,0 0 1 16,9 0 0-16,-9 0 1 15,0 0 0-15,10 2 0 16,-10-2 0-16,0 0 0 15,0 0 0-15,9 0-5 0,-9 0-12 16,0 19-51-16,0-19-10 16,0 0-5-16,-10 2-5 15</inkml:trace>
  <inkml:trace contextRef="#ctx0" brushRef="#br0" timeOffset="96121.4223">13926 4542 13 0,'-14'6'60'16,"3"-4"-6"-16,11-2-24 15,0 0-1-15,0 0 0 0,0 0-1 16,0 0-4-16,0 0-3 15,0 0-1-15,0 0-3 16,6 0-3-16,-6 0-2 16,3-13-2-16,-1 4 0 0,0-2-4 15,1-4 1-15,0 0-3 16,0-4 0-16,-1 0-1 16,2-3-1-16,2-1 0 15,-2-2 1-15,0-1 0 16,-2 2 1-16,1-5 0 0,-1 0 0 15,1-1 1-15,-3-2 1 16,1-4-2-16,-1-1 2 16,0-3-4-16,0-1 1 15,0-1-1-15,0 2 0 0,-2-3-1 16,-2 2 0-16,3 5-1 16,-3 0 1-16,-1 3 0 15,-2 3 0-15,0 5 0 0,1 2-1 16,-2 6 0-1,1 2 0-15,-2 3-1 0,9 12 0 16,-13-13 0-16,13 13-1 16,-14-3 0-16,14 3 0 0,-15 2 0 15,10 7 0-15,-4 2 0 16,4 6 0-16,2 4 0 16,-1 4 1-16,0 2-1 15,2 5 1-15,2 2 0 0,0 1 0 16,-1 4 0-16,3 1 1 15,4 3-1-15,0 2 1 16,3 4-1-16,2 3-1 16,3 5-1-16,3-2-1 0,0 0-2 15,5-3 0-15,3-6-1 16,2-7 0-16,0-7 1 16,2-8 0-16,-2-11 2 15,2-6 1-15,2-5 2 0,-5-2 2 16,-1-7 0-16,0-5 0 15,-4-2 1 1,-3-3 0-16,-1-3 0 0,-7-2 0 16,-1-2 2-16,-5 0-1 0,-4 0 0 15,0-2 0-15,0 3 0 16,-2 1 1-16,0 4-1 16,-4 3 1-16,-1 2 0 15,7 13-2-15,-6-15 1 0,6 15-1 16,0 0-1-16,0 0-1 15,0 0-1-15,0 0-1 16,0 0-1-16,0 0 0 0,0 0 1 16,-1 14-1-16,6-4 1 15,1 5 1-15,6 4 0 16,1 4 1-16,-2 2-2 16,5 5 1-16,0 0-1 0,2 3 1 15,0 1 0 1,1 2 0-16,0-1-1 0,-1 2 1 15,0 1 1-15,0-1-2 16,-1 3 0-16,-1-1-1 16,0 2-1-16,-1-2 0 0,-4 3 0 15,4-1-2-15,-2 0 0 16,-4 0 1-16,3-1 0 16,-7 3 1-16,-3-4 1 0,-1 2 1 15,-1-5-1-15,-1-1 1 16,-3-1 3-16,-3-6 1 15,-3-1 0-15,5-6 0 0,-1-1 0 16,-4-6 0 0,3 0 0-16,-3-7 1 0,0-2-3 15,-1-5 1 1,0 0 0-16,0-8 1 0,0-6-1 16,0-1 0-16,0-7 1 15,0-2 3-15,3-4-3 0,-5-4 4 16,6-5-1-16,-3-3 0 15,6-1 1-15,-1-6-1 16,1-3 0-16,0-5-1 0,3-3-2 16,1-1 1-16,1-1-2 15,0 1 0-15,3 0 0 16,1 0-1-16,1 5 1 0,-2 2-2 16,1 2-5-16,2 8-24 15,6 5-44-15,-6 3-6 16,-2 4-5-16,2 2-4 0</inkml:trace>
  <inkml:trace contextRef="#ctx0" brushRef="#br0" timeOffset="96656.3601">14561 3820 4 0,'0'0'72'0,"0"0"2"16,-11-6-5-16,11 6-3 16,-23 4-57-16,23-4-4 0,-2 19 0 15,2-6-1 1,0 6-3-16,1 3 1 0,4 6 1 16,4 5 0-16,-1 2-1 15,9 6 2-15,-2 0-2 16,7 1 1-16,-1-5-1 0,9 1 1 15,-7-12-1-15,8-7 2 16,-8-11 1 0,4-6 1-16,-3-8 0 0,-3-12 0 15,-1-6 1-15,-5-6-1 0,-3-4-2 16,-7-4-2 0,-4-1 0-16,0 0-4 0,-10 5 1 0,-6-1-1 15,-5 9 0-15,-7 6 1 16,0 8 1-1,-5 8 1-15,-1 3 0 16,-2 11 0-16,4 5 1 0,3 4-1 16,8 2 1-16,3 2-1 15,6 0-1-15,9-2-1 0,8-5 1 16,8-3 1-16,8-9-1 16,5-4 1-16,2-7 1 15,2-6-1-15,3-4-2 0,-2-10-8 16,-3 6-23-16,-1-3-41 15,-6 1-4-15,-3 1-6 16,-3 2-4-16</inkml:trace>
  <inkml:trace contextRef="#ctx0" brushRef="#br0" timeOffset="97416.0937">15029 3593 12 0,'-7'20'73'0,"-4"2"4"15,1 3-4-15,-2 11-18 16,4-6-40-16,2 3-1 16,3-2-2-16,3 2-4 15,2-7-5-15,5-4-2 0,5-5 1 16,0-6 0-16,4-5 1 15,0-6-1-15,0-10 1 16,0-12 1-16,-4 2 0 16,-2-6 0-16,-3 3 0 0,-2 0-1 15,-1 5-1-15,-3 3-3 16,-1 15 0-16,0-9 0 16,0 9 0-16,2 9 0 0,2 2-3 15,5 2 2 1,0-1 2-16,7-2 0 0,2-1 1 15,6-6 0-15,4-3 2 16,-1-5 0-16,2-6 1 0,-3-6 0 16,2-4 1-1,-7-2 0-15,0-3-1 0,-6-3-1 16,-3-3 1-16,-4-1-2 0,-4-5 0 16,2-2 1-1,-4-3 0-15,-2-2-1 16,0 0 1-16,1 0 0 0,-7 0-1 15,-1 1 0-15,1 2 1 0,-4 2-2 16,0 1 0-16,-3 2 0 16,-2 1-1-16,0 1 0 15,2 3 1-15,-4-1-2 16,-2 4 1-16,2 2-1 16,-1 2 0-16,2 6 0 0,-2 3-1 15,6 3 0-15,-2 6-1 16,4 6 0-16,10 1 1 15,-12 18 0-15,6 6-1 16,6 10 2-16,0 8 0 0,5 11 1 16,3 5 1-16,3 7 1 15,6 2-1-15,2 5-1 16,5-1 1-16,1-5-1 16,4-3 0-16,1-7 0 0,4-6 0 15,-1-8 0-15,-2-7 1 16,-2-13 1-16,-2-6 0 15,-2-8-3-15,-5-8-25 0,0-7-50 16,0-7-3-16,-7-5-5 16,-1-4-6-16</inkml:trace>
  <inkml:trace contextRef="#ctx0" brushRef="#br0" timeOffset="98401.0162">14084 7691 37 0,'-9'-14'89'0,"9"14"-3"16,-11-10-5-16,11 10-3 16,-13-4-56-16,13 4-10 15,-11 0-5-15,11 0-3 0,-1 4-3 16,1-4 0-16,2 21-2 15,4-5 1-15,0 7 0 16,5 2 0-16,0 5 0 0,5 3 0 16,2 3 0-1,1 3 1-15,3 0 0 0,4 3-1 16,-2 0 1-16,-1-2 1 16,2 0-1-16,-4-1 0 0,-1-1 0 15,0-7-2 1,-5 0-2-16,-4-10-9 0,1 0-13 15,-3-2-30-15,-9-19-25 16,9 3-4-16,-9-9-6 0</inkml:trace>
  <inkml:trace contextRef="#ctx0" brushRef="#br0" timeOffset="98779.8757">13962 7622 4 0,'-10'-16'82'0,"3"-4"4"16,4-3-3-16,3-1-5 0,5-6-38 16,11-1-24-1,6-5-4-15,10 2-3 0,3 1-2 16,6 3-4-16,5 6 0 15,0 6-2-15,2 10-1 0,-2 8-1 16,-2 12 1-16,-5 12-1 16,-7 9 0-1,-8 9 1-15,-8 4 0 16,-8 3 0 0,-9-1 2-16,-6 0 1 0,-11-1-1 0,-7-7 1 0,-5-7 0 15,-2-5-1-15,5-5-4 16,-4-12-18-16,-2-1-58 15,22-5-3-15,11-5-7 0,-1-8-5 16</inkml:trace>
  <inkml:trace contextRef="#ctx0" brushRef="#br0" timeOffset="99587.8693">14853 7304 75 0,'-18'32'79'0,"-3"0"-2"15,3 4-5-15,1-1-36 16,0 3-27-16,6 2-2 0,6-1 0 15,5 1-3-15,0-5-1 16,7-2-3-16,8-7-2 16,1-7 0-16,4-9 0 15,3-7 1-15,1-6-1 0,0-13 1 16,-2-6 1-16,-4-8 0 16,-2-5 2-16,-5-6 0 15,-7 2 0-15,-3 0 0 0,-2 3 2 16,-8 6 0-16,-1 3-1 15,-4 11 0-15,4 6 0 16,1 8-1-16,9 2 0 16,-6 14-1-16,7-1-1 15,12 4-3-15,5 2-2 0,6-1 0 16,2-3 0-16,6-4-1 16,2-5 1-16,2-5 2 15,1-5 1-15,-2-10 2 0,1-7 3 16,-2-6 2-16,-1-7 2 15,-2-4-1-15,-1-7 1 16,-6 1-2-16,-1-5 0 16,-7-1 0-16,-1-2 0 0,-5 0-1 15,-4-2 0-15,-5-1 0 16,-1 0-1-16,-4-3 1 16,-5 0-2-16,-2-2 0 15,-3 0-1-15,-1 0 1 0,-2 3-2 16,-3 3 1-16,1 3 1 15,-2 7-1-15,1 6 0 16,-1 5 0-16,-2 10 0 0,2 6 1 16,2 7-2-16,1 7 0 15,-1 4-2-15,5 11 1 16,3 8 0-16,1 11 0 16,6 6 0-16,4 10 1 0,4 11-1 15,9 4 1-15,5 7 1 16,8 5-1-16,5-1 1 15,4 1-1-15,2-3 0 16,3-8 0-16,0-4 0 0,2-9-1 16,-1-10-3-16,-1-8-15 15,-5-7-37-15,-1-16-23 16,-1-8-5-16,-6-11-7 0,-3-11 1 16</inkml:trace>
  <inkml:trace contextRef="#ctx0" brushRef="#br0" timeOffset="100158.2164">15464 6723 62 0,'21'-24'84'0,"5"-7"0"15,-3-3-4-15,3 9-28 0,-3-17-27 16,-4-2-6-16,-7 0-3 15,-6-3-4-15,-6 0-2 16,-4 0-3-16,-10-2-2 0,-4 1-1 16,-5 1-1-1,-3 2-1-15,2 6-1 0,0 4 0 16,-1 7 0-16,4 6-1 16,4 5 0-16,1 4-1 15,8 7-1-15,8 6-1 0,-11 0 1 16,11 0 0-16,3 19 0 15,8 0 0-15,6 9 1 16,2 10 0-16,5 10 1 16,5 7 1-16,4 10-1 0,1 6 0 15,1 6 0-15,3 2 0 16,-1 3 0-16,0-7 0 16,-2-5 1-16,0-4-1 15,-3-13 0-15,-3-11 1 0,-6-12 0 16,-4-9 1-16,-5-15 0 15,-6-8 0-15,-1-15-1 16,-7-11 1-16,-3-4 0 0,-5-10-1 16,1-5 0-16,-1-1-2 15,1 2 0 1,1 6 0-16,5 6-1 0,1 9 0 16,6 7 0-16,7 11 0 0,1 7 0 15,5 13 1-15,5 6 1 16,-3 2-12-16,5 1-32 15,2 1-36-15,-4-7-3 0,-1-6-6 16,-1-10-5 0</inkml:trace>
  <inkml:trace contextRef="#ctx0" brushRef="#br0" timeOffset="100744.2778">14852 4816 0 0,'0'0'73'0,"13"0"0"0,-13 0 0 15,8 4-23-15,-5 12-27 16,0 8-5-16,5 7-2 0,0 14-2 16,5 10-4-16,4 11-2 15,1 14 1-15,5 11 1 16,0 10-1-1,5 6-4-15,-5 0 0 0,5 2-2 16,-6-7 1-16,2-6-1 0,-5-8-2 16,0-12 0-16,-1-9 0 15,-4-12-1-15,-1-6 0 0,-3-11 2 16,0-7-3-16,-3-6-6 16,1-11-16-16,-8-14-50 15,0 0-5-15,9 0-5 16,-7-18-6-16</inkml:trace>
  <inkml:trace contextRef="#ctx0" brushRef="#br0" timeOffset="101410.2963">14960 4736 41 0,'-11'-11'78'0,"11"11"2"0,0 0-15 0,0 0-21 16,-9-5-17-16,9 5-9 16,0 0-6-16,-12 0-4 0,12 0-3 15,-15 21-2 1,5-6 0-16,-1 6-1 0,-1 8 0 16,2 2 1-16,-4 11-1 0,4 3 0 15,1 5 0 1,3 2 0-16,0 0-1 0,4 2 0 15,1-4-1-15,1-4 1 16,8-3 1-16,-2-5 0 16,0-8 0-16,2-5 0 15,-2-7 1-15,-1-3 0 0,-5-15 2 16,0 0-3-16,12 0 1 16,-8-15 1-16,-1-11-3 15,1-10 0 1,3-13 0-16,-3-7-1 0,2-11 0 15,0-6 0-15,-1 2 0 16,-1 2 0-16,3 5 2 0,-1 7-2 16,2 10 1-16,0 11-1 15,5 10 0-15,-1 10-1 0,6 9 0 16,2 7 1-16,8 5-1 16,-1 13 1-16,5 8 1 15,3 7-2-15,4 12-9 0,-4-1-33 16,3 2-35-16,-1-7-7 15,-1-10-5-15,-1-12-3 16</inkml:trace>
  <inkml:trace contextRef="#ctx0" brushRef="#br0" timeOffset="104744.8485">15761 2277 35 0,'-17'5'60'0,"1"5"-3"16,2-7-19-16,2 0-3 15,0-2-3-15,3 1-5 16,-3-2-4-16,2 0-2 16,0 2-6-16,0-2-4 0,-3 0-3 15,1 0-3-15,-2 1-1 0,-4 1-3 16,-2-1 0 0,-4 2-1-16,-3-1 0 0,-5 1 0 15,-4 3-1-15,-1-3 1 16,-4 1 0-16,-8 2-1 15,3-1 1-15,-5 4-2 16,-2-1 0-16,-1 1 0 0,-3 4-1 16,0 1-1-16,-4 3 0 15,2-1 1-15,1 4-1 16,-1 1 0-16,-1 0 2 0,-1-1 0 16,6 3 1-1,0-2 1-15,3 3 1 0,4-3-1 16,-1 5 1-16,6-2-1 15,-3 4-1-15,8 2 1 0,-1-1-1 16,3 4 0-16,2-1 0 16,1 0 0-16,3-2 0 15,-2 4 1-15,3-7 1 0,2 1-1 16,1 1 0-16,0-2 1 16,1 2-1-16,-2-1 1 15,2 4-1-15,-2-4 0 16,-1 8 0-16,-1-3-1 0,-4 6-1 15,2 4 0-15,-4-2-1 16,-1 6-1-16,-1-3-1 16,1 7 2-16,1-1 0 15,-1 5 0-15,3-3 1 16,-1 2 0-16,7 2 1 0,-4-1 0 16,7 7 1-16,-3 1-1 15,6 1 0-15,-1 0 0 16,5-2 0-16,-3 2 1 15,4-2 0-15,0 1 2 16,-2-5-1-16,5-5 2 0,-1 1-1 16,0-4 2-16,0 1 0 15,3 1 1 1,0 0-3-16,2 1 0 0,4 0 0 0,3 6-1 16,2 3-1-16,-1 5-1 15,2 0 0-15,2-5-1 0,2 6 2 16,-2 0 1-1,-2 0 0-15,-1-2 0 0,0 4 0 16,-5-3 1-16,0 1 1 16,1 5 1-16,-2 2-3 0,0 2 0 15,2 2 0-15,3 5 0 16,-2-2 0-16,3 2 0 16,1 4-1-16,3 0 0 15,6 0 0-15,0 1 1 16,4-4-1-16,-1-4 0 0,1 0 0 15,-2-4 0-15,3-5-1 16,-4-3 0-16,0-3 2 0,2 0-1 16,0 1 0-16,1 0 1 15,4 3-1-15,3 5 0 16,4-2-1-16,3 3 1 16,0-1-2-16,4-4 0 0,-2 1 0 15,3-2-1-15,1-5 0 16,1-1 0-16,-4-5 1 15,-1 2 0-15,4-6 0 16,-3 2 1-16,1-5-1 16,-2-5 2-16,2 0 0 0,0-5 0 15,3-2 0 1,-6 1 0-16,6-6 0 0,1 1 0 16,-1-6 0-16,1 2-1 15,-2-7 1-15,0 2-1 0,-3-6 1 16,4-5 0-1,-4-2-1-15,1-1 1 0,-3-5 1 16,1 0-1-16,2 1 0 0,-2-1 0 16,5 2-4-16,-3-1-2 15,4 3-3-15,-4-1-3 0,6 2-2 16,0-4 0 0,-3-1 1-16,2-2 0 15,-1-5 4-15,0-1 2 0,-3 0 3 16,7-5 4-1,-7-2 0-15,-2 0 1 0,2-2-1 16,-1 2 0-16,0 0-1 0,-4-1 0 16,3 0 1-16,-7 0 0 15,4-1 1-15,-6 0 2 16,1-3 2-16,1 1 0 0,1-3 3 16,-4-2 1-16,3-1 2 15,7-3 1-15,-3-2-2 16,2-5-1-16,1 3-2 15,2-5-2-15,-6 3-3 0,8-1-2 16,-7 2-4 0,-2 0 1-16,1 2-3 15,-2 4 1-15,-1-1-1 0,0 2 2 0,0-3 1 16,-1 3 1 0,-1-3 0-16,0 3-2 0,2-3 2 15,-4 0 0-15,3-2 1 16,-5 0-1-16,2 2 0 15,-3-4 0-15,4 0 1 0,-4-1 1 16,1 0 0-16,0-1 0 16,1 0-1-16,6 1 0 15,-4 1 1-15,2-4-1 0,-4 6 1 16,4-4-1-16,-7 4 1 16,7-4 0-16,-8 2 2 15,0-2 0-15,-1 1 1 16,-1 2-5-16,-1-4-4 15,4 4-5-15,-3-3-2 0,2 4-4 16,-3-1-9-16,3 1-4 16,-1 1-4-16,1 0 3 15,-6-3 7-15,2 2 8 0,-2-1 3 16,1-2 7-16,-3-2 8 16,1-3 5-16,0 1 3 15,-2-7-2-15,4 5 3 16,-1-5-1-16,-1 4 2 0,-1-1-3 15,3-2-1-15,-3 1 3 16,4-1-3-16,-4 5 0 16,4-6 2-16,-4 3-3 15,3-5 0-15,-2 1 0 0,4-3 2 16,-4 0 2-16,4-4 2 16,0-3 1-16,-1 2-1 15,0-1-3-15,2-2 0 0,-3 1 1 16,2 1-2-16,-4-4-2 15,1-1-1-15,-2 5 0 16,1-8 3-16,-1 0-2 16,-1-6 0-16,1-1-1 15,1-2-1-15,5 3-1 0,-7 1-1 16,7 1-2-16,-8 2 0 16,6 3 2-16,-5 4-3 0,4 1 0 15,-7 2 0-15,0 0 0 16,-2-1 0-16,2-5-2 15,-2 2 1-15,0 0 0 16,-1-2 0-16,0-1 0 0,0 0 1 16,1 0 0-16,-3-1 0 15,1 5 2-15,0-2-1 16,0 2 2-16,-1 1-3 16,2-4 0-16,0 7 0 0,-1-2-2 15,-2 3 1-15,-5 0 1 16,7 0 0-16,-1 3-1 15,-2 0 1-15,-2 1 0 16,5-3 0-16,-6 3 0 0,6-1 0 16,0 1-2-16,0 1 0 15,-1-2 0-15,2 3-1 16,0 1 1-16,0 4-1 0,2-1 1 16,-1 1-2-16,-1 0 1 15,0 2 1-15,0 1 1 16,-2 0 1-16,1 4 0 15,-4-4-2-15,0 2 2 0,1 2 2 16,1 2-2-16,-2-2 0 16,2 3 0-16,-1-2-2 0,0 2 0 15,1-4 0-15,2 3 1 16,-1-1-2-16,0-1 2 16,1 1 0-16,-2-7 1 15,1 7 1-15,0-4 1 16,-2 4-1-16,1-2 0 15,-2 4 0-15,0-2-1 0,-1 1-1 16,1 5 0-16,0-3-1 16,2 3 1-16,-2 1 0 15,2 1 1-15,-4 0-4 16,4 1 2-16,-1-1-1 0,0 0 0 16,-1 0-2-16,-1 0-2 15,-1-2-2-15,-1 0 2 16,1-1 1-16,0 4 1 0,-3-1 0 15,2 0 2 1,-4 3 1-16,1 1 2 0,1-1 1 16,-2 1 2-16,-3 0 0 15,4 1 1-15,-5-1-2 0,2 1 1 16,-4 0-1 0,1-2 2-16,-1 1-2 0,1-7-1 15,-2 4-1-15,2-2 0 16,4 4 1-16,0-4-1 0,0 5 1 15,6-1-3-15,-1 4-2 16,8 11-1-16,-12-12-3 16,12 12 0-16,-12-11-2 0,12 11 3 15,-15-11-1-15,7 7 3 16,-2-2 4-16,0-2 0 16,-1 1 2-16,2 2 2 15,-3-4 2-15,2 4-2 16,2-2 0-16,-4 3-1 0,4-1 0 15,-2 2-1-15,0-4 1 16,-6 4 1-16,5-1-2 0,-5-2-1 16,7-1 1-1,-7 1 0-15,5-4 0 0,-3 3 2 16,1-4-1-16,2 3 0 16,-3-3 1-16,1 3 2 15,-6-1-1-15,3-2 1 16,-9 1-1-16,3 0-1 0,-3-3 1 15,5 0 0-15,-8 2-2 0,4-5-1 16,-2 3 0-16,1-1 0 16,-1 2 0-16,-2 1-1 15,0 4 0-15,-3 0-1 16,-3 3 1-16,-7 3-7 16,4 1-47-16,-1 7-9 15,-3 3-4-15,-3 3 2 16</inkml:trace>
  <inkml:trace contextRef="#ctx0" brushRef="#br0" timeOffset="107265.0441">13460 5397 16 0,'0'0'73'0,"-9"0"5"0,9 0-3 16,-18-20-22-16,18 20-33 15,-7-3-3-15,7 3-3 16,0 0-4-16,0 0-3 16,-11-1-1-16,11 1-3 15,-10 1-1-15,10-1 0 0,-16 11-1 16,1 1-1-16,-3 1 1 15,-11 4-1-15,0 6 0 16,-10 3 1-16,-8 5-1 16,-7 1 1-16,-5 3 0 0,-7 0 2 15,1 2-1-15,-4-4 1 16,-1 0 0-16,2-4-1 16,8-2 0-16,7-4-3 15,11-3-10-15,6-9-22 16,4 1-38-16,17-3-7 15,15-9-5-15,0 0-4 0</inkml:trace>
  <inkml:trace contextRef="#ctx0" brushRef="#br0" timeOffset="107617.0555">12568 5372 67 0,'-1'-10'83'0,"1"10"-3"0,-5-14-6 16,5 14-4-1,-11-3-68-15,11 3-2 0,-15 17-1 16,4 3 1-16,-1 8 0 16,-6 12-1-16,-3 9 1 15,-4 11 1-15,1 4 0 0,-3 12 0 16,0 1 0-16,-2 2 0 15,4-2 0-15,1-3 0 16,1-10 1-16,6-11 0 0,7-8-1 16,5-13 2-16,7-10 0 15,14-11-1 1,10-11 1-16,16-6 0 0,12-11-2 16,14-2-8-16,7-1-34 15,5-3-32-15,1 3-7 0,-7 1-5 16,-4 7-1-16</inkml:trace>
  <inkml:trace contextRef="#ctx0" brushRef="#br0" timeOffset="108409.4485">10256 5795 22 0,'-18'-5'66'0,"6"8"3"0,-6 7-3 16,3 7-38-16,-7 11-9 16,5 2-3-16,-2 8-3 15,6-1-4-15,-1 5 0 0,10-6 0 16,4 0-1-16,1-7 0 16,9-10 0-16,9-3-1 15,9-9 1-15,3-4-2 0,7-3-1 16,1-2-1-1,6-3 1-15,2 0-3 0,-3 3-1 16,-4 2 2-16,-5 4 1 16,-6 11 1-16,-10 9 1 15,-8 9 1-15,-10 8 0 16,-8 4 2-16,-12 4 1 0,-7 3-1 16,-9-2-2-16,-1-5-1 15,-1-7-1-15,2-5-4 0,2-10-9 16,10-6-33-1,6-6-41-15,6-9-3 0,11-2-7 16,1-14-5-16</inkml:trace>
  <inkml:trace contextRef="#ctx0" brushRef="#br0" timeOffset="108809.1153">10840 6175 44 0,'9'-18'82'0,"-4"-3"-1"15,-5-8-2-15,-4-6-5 16,-12-1-58-16,3-12-3 0,2-8-2 0,-2-8 0 16,-5-5-3-16,-3-3-3 15,-3-2-1 1,0 1-1-16,-8 0-4 0,-1 7 1 15,-4 7-4-15,-3 9 0 16,2 13-1-16,-1 8-1 0,1 13-2 16,2 7-2-16,5 15 4 15,7 14-3-15,7 15 4 16,7 11 1-16,9 10 1 16,11 10 3-16,8 3 4 0,10 5 0 15,12-3 0-15,3-8-1 16,11-6 2-16,2-8-2 15,5-9 0-15,5-10 0 16,-1-10-4-16,2-9-16 0,-3-11-54 16,-1 1-4-16,-6-15-5 15,-5-7-7-15</inkml:trace>
  <inkml:trace contextRef="#ctx0" brushRef="#br0" timeOffset="108982.0857">10778 5785 81 0,'-43'8'85'0,"12"-8"-6"0,8-5-5 16,15-12 0-16,7-6-72 15,8-7-10 1,24-6-30-16,8 1-36 0,5-5-4 0,5 4-5 16,3 6-2-16</inkml:trace>
  <inkml:trace contextRef="#ctx0" brushRef="#br0" timeOffset="109279.0353">11276 5748 17 0,'-8'7'88'0,"8"-7"1"16,-20-5-3-16,7-10-6 15,-3-39-18-15,0 29-51 16,0-4-2-16,4-5-1 15,4-6-2-15,-2-6-2 0,7-2-2 16,4-3-2-16,4 2-1 16,4 5-1-16,6 4 0 15,3 9-1-15,0 11 0 16,1 11 0-16,0 10-2 0,0 17 4 16,1 12 1-16,0 8 0 15,1 7 0-15,2-1-2 16,2 5-5-16,-4-8-13 15,8-19-51-15,-2 3-10 0,1-15-6 16,-2-10-6-16</inkml:trace>
  <inkml:trace contextRef="#ctx0" brushRef="#br0" timeOffset="109974.0436">11565 4967 30 0,'-16'32'77'0,"-1"6"0"16,1 4-2-16,2 5-40 15,4 4-16-15,3 3 0 16,6-5-1-16,2-6-6 16,9-8-4-16,8-9-1 0,0-16-1 15,3-7 0-15,2-13-1 16,1-14-3-16,-9-12 1 15,-2-6 0-15,-4 0-1 16,-6 1 0-16,-3 6 0 16,-4 7-2-16,-7 6 0 15,3 7 0-15,8 15 1 0,-12-8-1 16,12 8-1-16,-2 10 1 16,4 2 0-16,6 2 0 15,8-2 1-15,2-1 0 0,4-7 2 16,4-2-1-1,-1-8 2-15,2-12 0 0,-4-8-1 16,1-6 1-16,-3-10 0 16,-7-4 0-16,-3-4-2 0,-7-4 1 15,-4-2-2 1,-8-3 0-16,-6-4 0 0,-10-2 0 16,-4-2-1-16,-5-1 0 0,-2-2 0 15,-3 2 0-15,-1-1 0 16,2 1 0-16,0 2 0 15,1 7-1-15,0 4 0 16,4 9-1-16,2 9 0 16,1 7-1-16,7 10-1 0,2 9-1 15,4 11 1-15,1 6 0 16,11 12 0-16,3 9 1 16,3 6-1-16,8 9 3 0,8 5 0 15,7 7 0-15,6 4 1 16,10 7 0-16,3 0 0 15,8 4 0-15,2 2 1 16,4 0 0-16,5-3 0 0,-1-4-2 16,1-8 0-16,-3-8-2 15,-2-13-5-15,-8-12-12 0,-6-23-49 16,-7-4-9 0,-11-15-6-16,-9-12-5 0</inkml:trace>
  <inkml:trace contextRef="#ctx0" brushRef="#br0" timeOffset="110141.7053">11516 4578 73 0,'-37'8'86'16,"13"-7"-2"-16,9-4-7 16,12-15-1-16,3-5-76 0,19-2-13 15,9 3-51-15,8-15-11 16,13-4-7-16,-1 2-4 15</inkml:trace>
  <inkml:trace contextRef="#ctx0" brushRef="#br0" timeOffset="110500.2136">12133 4514 3 0,'0'0'71'0,"15"-16"3"16,-9-3 1-16,-2-6-26 0,-2-6-28 15,0 0 0 1,-2-9 0-16,0-1-2 0,-3-2-6 16,-5 0 0-16,-6 3-3 15,-5 5-5-15,0 6-3 16,-6 8-1-16,-2 9-1 15,0 12-1-15,-3 8 0 0,2 17 0 16,3 10-1-16,6 8 1 16,6 8 0-16,8 2-1 15,5-1 2-15,14-3-1 0,7-6 1 16,10-11-1-16,8-9 2 16,5-15-4-16,6-5-17 15,9-5-52-15,-7-16-4 16,1-8-5-16,-4-7-5 15</inkml:trace>
  <inkml:trace contextRef="#ctx0" brushRef="#br0" timeOffset="111058.8383">12443 3766 51 0,'-13'22'81'0,"3"4"-2"16,-2 4-4-16,1 1-5 16,11 5-66-16,-6 5-1 0,6-7 0 15,2-3 2-15,11-10-1 16,2-7 1-16,5-11 0 16,2-6-1-16,-2-15 0 0,2-11 1 15,-3-3 0-15,-5-6 0 16,-5 1-1-16,-7-2 0 15,-2 3 1-15,-8 5-2 16,-2 2 1-16,-3 5 0 16,1 5-2-16,3 5-1 0,9 14-2 15,-14-8 1-15,14 8-2 16,3 14 0-16,11 6-1 16,2 5 0-16,5 9 0 15,5 6 1-15,6 8 1 16,4 5 0-16,3 7-1 0,6 4 1 15,-5 9 0 1,0 0-1-16,-1 5 2 0,-2 1-1 0,-6-3 1 16,-7-2 1-1,-7-8 1-15,-4-7 3 0,-11-11 0 16,-2-6 3-16,-9-14 0 16,-6-6 2-16,-6-12-1 0,-1-9 0 15,-1-6-1-15,1-14-2 16,5-11-2-16,-2-9-1 15,6-14-1-15,3-12-3 16,4-9-4-16,1-8-8 0,5-5-20 16,9 2-51-16,-3-6-2 15,-2 2-7-15,5 4-7 16</inkml:trace>
  <inkml:trace contextRef="#ctx0" brushRef="#br0" timeOffset="111569.8922">12782 3332 22 0,'-5'12'77'0,"2"1"1"16,2 3-2-16,-1 2-6 0,2 3-34 16,4-1-37-16,5 2 2 15,1-7 2-15,7-3 1 16,3-7 1-16,1-4 0 15,2-6-1-15,-1-11 3 16,-2-7-1-16,0-4 1 0,-5-4-1 16,-8-1-1-16,-2 2 0 15,-5 1 0-15,0 4-1 16,-6 2-1-16,1 9-1 16,-5 2-2-16,10 12 0 0,-8-7-1 15,8 7-2-15,0 9 1 16,9 7-1-16,10 3 0 0,6 11 0 15,6 6 1-15,9 7 1 16,4 10-1-16,10 5 1 16,2 10 1-16,3 4-2 15,1 6 1-15,-5 2 0 16,-7 2 0-16,-5-2 0 0,-11-6 0 16,-13-11 0-16,-8-7 2 15,-12-12 1-15,-16-11 0 16,-15-14 0-16,-7-14 1 15,-11-9 1-15,-1-17 0 0,0-9-2 16,0-17-5-16,11-8-41 16,10-21-32-16,15-15-5 15,13-8-5-15,6-9-4 16</inkml:trace>
  <inkml:trace contextRef="#ctx0" brushRef="#br0" timeOffset="179626.4944">15604 4135 20 0,'-14'4'54'0,"14"-4"2"15,-8-1-10-15,8 1-1 0,-10 0-8 16,10 0-3-16,0 0-6 16,-8-4-2-16,8 4-3 15,0 0-3-15,0 0-4 16,-10-10-2-16,10 10-3 0,0 0-2 16,0 0-4-16,0 0-2 15,0 0-2-15,0 0 0 16,0 0-2-16,0 0 0 0,8 11 1 15,2 0-1-15,2 4 1 16,4 2 0-16,1 5 0 16,2 3 0-16,1 6 0 15,4 0 0-15,0 5 0 16,2 0 0-16,-2 4 0 16,2-1 0-16,0 3 0 15,1-1 0-15,-2-1-1 0,-1 1 2 16,-1-4 0-16,-2-1-1 15,0-3 1-15,-4-5 0 16,-1-1 0-16,-3-5-1 16,1-5 0-16,-4-3 0 0,-2-6 0 15,2-1 0-15,-10-7 0 16,16 4 1-16,-7-4-1 16,2 0 1-16,1-4 1 0,3-2-1 15,2 1 0-15,4-2 0 16,4 1 0-16,2-1 0 15,6 1 0-15,5-2 0 16,4 2 1-16,7-3-1 0,11-1 2 16,5 1-1-16,10-5 0 15,10-2 0-15,8-1 0 0,9-2 0 16,5-1-1-16,8 0 1 16,5-1-1-1,0 0-1-15,-1 4 1 0,-4-1 1 16,-5 3-1-16,-8 3 1 15,-8 1-1-15,-9 2 0 16,-12 1-1-16,-10 4 2 0,-10 0-2 16,-12 0 1-16,-7 1-1 15,-9 4 0-15,-9-3-1 0,-6 2-3 16,-10 0-4-16,0 0-13 16,0 0-36-16,-12-11-26 15,0 4-6-15,-2-5-9 16,-2 1-2-16</inkml:trace>
  <inkml:trace contextRef="#ctx0" brushRef="#br0" timeOffset="180005.6411">17942 4263 66 0,'-9'-3'92'16,"9"3"-2"-16,-13-1-3 0,10 16-12 15,3-15-53-15,0 0-4 16,0 0-3-16,0 0-6 16,0 0-2-16,0-6-3 0,0 6-1 15,18-7-1-15,1 4-2 16,5-1 1-16,9 2 0 16,6-1 1-16,7 3-1 15,4 0 0 1,3 11 0-16,3 2-1 0,-6 7 0 0,-3 6 0 15,-6 5 0-15,-8 5 0 16,-8 5 0-16,-8 0 0 16,-9 1 0-16,-9 6 2 15,-12-1-1-15,-6-2 0 16,-12 3-2-16,-5-3-1 16,-4 6-5-16,-8-9-15 0,-1 3-62 15,14-6-7-15,6-7-3 16,11-8-6-16,7-8 0 15</inkml:trace>
  <inkml:trace contextRef="#ctx0" brushRef="#br0" timeOffset="182690.3234">19084 4157 37 0,'-6'-11'87'16,"6"11"0"-16,0 0-5 16,0 0-2-16,0 0-59 0,0 0-6 15,0 0-3-15,0 0-2 16,0 0-3-16,0 0-3 15,0 0-1-15,0 0-1 0,0 0-1 16,0 0 0-16,0 0-1 16,0 0-1-16,0 0 0 15,0 0 0-15,0 0 0 0,0 0 0 16,-1 8 0-16,1 2 0 16,4 4-1-16,2 7 1 15,0 4 0-15,2 7 1 16,2 5-2-16,0 7 1 0,2 5 1 15,2 2-1 1,-1 2 2-16,3-1 0 0,-4-5-1 16,1-4 2-16,1-3-1 15,-5-7 0-15,-1-8 0 0,-1-6 1 16,-1-4-1-16,-3-2 0 16,-3-13 0-16,3 12 0 15,-3-12 1-15,0 0 1 0,0 0 0 16,0 0-1-16,0 0 1 15,0 0-1-15,0 0 0 16,0 0-6-16,0 0-10 16,0 0-44-16,0 0-25 15,1-15-5-15,0-1-8 0,-1-1-2 16</inkml:trace>
  <inkml:trace contextRef="#ctx0" brushRef="#br0" timeOffset="183301.0126">18978 4166 10 0,'0'0'75'0,"-2"-13"4"0,2 13-8 15,0 0-18-15,5-15-26 0,4 7-4 16,2-5-6-1,2 1-7-15,5-2-1 16,0-2-3-16,1-2-1 0,2 3-2 16,4-4-1-16,1 2-1 0,2 2 0 15,1-1 0-15,2 3-2 16,-1 1 1-16,0 3 0 16,4 2-1-16,-6 4-1 15,1 3 1-15,-3 0 0 0,-1 9-2 16,-4 3 0-16,-1 4 0 15,-2 4 0-15,-2 5 1 16,-3 4 0-16,-6 0 0 16,-2 4-1-16,-5-3 3 15,-2 3-1-15,-10-4 3 0,-7 3 1 16,-8-6 0-16,-5-3 2 16,-6-1 2-16,-2-4 0 15,-1-1-1-15,-1-3 1 0,4-3-1 16,4-4-1-16,6 0-1 15,4-4-4-15,5 2-6 16,5-4-13-16,2-1-56 16,12 0-6-16,0 0-6 0,0 0-4 15</inkml:trace>
  <inkml:trace contextRef="#ctx0" brushRef="#br0" timeOffset="183832.4329">19789 4653 54 0,'-5'8'84'0,"5"-8"-1"0,0 0-22 16,-3-5-20-16,2-4-7 0,1 9-6 16,-4-26-14-16,-1 7-4 15,1-5-3-15,-1-2-3 16,0-7 0-16,-5 1-1 16,5-3-1-16,-3 1 0 0,2 1-1 15,1 3-1-15,3-1-1 16,2 5 0-16,1 2-1 15,10 3 1-15,1 0-1 0,5 3 1 16,3 0 0-16,4 1 1 16,1 5 0-16,0 2 0 15,-4 5 0-15,-1 2 0 16,-2 3 0-16,-3 12 0 16,-3 2 0-16,-5 7-1 0,-3 7 1 15,0 1 1-15,-2 4-1 16,1-1 1-16,-2 0-1 15,1-5 1-15,4 0-1 16,3-7 1-16,1-3-1 0,2-4-2 16,5-3-10-16,-4 2-60 15,7-9-7-15,1-3-7 16,-2-10-4-16</inkml:trace>
  <inkml:trace contextRef="#ctx0" brushRef="#br0" timeOffset="184927.7758">20143 4150 12 0,'-7'16'75'16,"3"5"2"-16,2 1-5 15,12 1-22-15,-3 3-31 16,7 0-4-16,2-3-4 0,3-1-2 15,1-8 3-15,5-2-1 16,2-7 2-16,-2-5-1 16,-3-8 1-16,2-9-1 0,-7-5-1 15,-3-7-3-15,-3 0-5 16,-9-4 0-16,-1 4-2 16,-4 2 0-16,-5 5-2 15,-3 5 0-15,-4 4 1 16,1 8 0-16,0 5-2 0,4 1 1 15,10-1 0 1,-12 14-1-16,12-6 1 0,0-8 0 16,12 14 1-16,3-10 0 0,5-4-1 15,2-6 3-15,4-6 0 16,1-4 1-16,-2-7 2 16,1-1 0-16,-7-6 1 15,2 0 0-15,-7-2 0 0,-3-1-1 16,-4-7 0-16,-5 0-2 15,-1 1 0 1,-1-4 0-16,0 4-2 0,-1-1 1 16,-2-1-2-16,-4 4 1 15,2 4-1-15,0 2 1 0,-1-2-1 16,-1 6 1-16,2 0-1 16,-4 4 1-16,1 3-1 0,0 2 0 15,1 4 1 1,-1 2-2-16,8 12 1 0,-12-13-2 15,12 13 0-15,-10-3 0 16,10 3 0-16,-8 13 0 0,5 1-1 16,1 5 1-16,-1 5 0 15,0 4 1 1,1 9 0-16,2 3 0 0,0 7 1 16,7 6 0-16,1 7 0 0,0 3 0 15,6 10 0-15,5 4 0 16,2 4 1-16,3 6-2 15,3 1 1-15,5 1 0 0,3 2-1 16,4-1 1-16,-2-4-1 16,0-6-2-16,1-5-1 15,1-6-1-15,-4-11 1 16,-3-9-1-16,-4-13 2 16,-5-10 0-16,-2-13 2 0,-4-9 2 15,-6-13 1-15,-4-11 1 16,-7-13-2-16,-1-11 1 15,-9-6-1-15,-3-4 0 16,-5-5 0-16,-2 4-1 16,-2 1 1-16,0 7 0 0,2 10 1 15,3 3 0-15,1 8 1 16,5 5-1-16,4 2 0 16,1 0 0-16,6-4 0 15,2-3-1-15,8-5 0 0,3-7 0 16,5-2-1-16,3 0 1 15,4-4-2-15,-2 6 1 16,-1 1 0-16,-4 8 1 0,-1 6-1 16,-4 7 0-16,-2 5 1 15,-11 11-2-15,9-9 1 16,-9 9-1-16,6 9 1 16,-2 4 0-16,2 6-1 0,-1 5 1 15,4 4 0-15,3 2 1 16,4 1-1-16,3-3 0 15,-1-3 0-15,2-7-5 16,3-5-8-16,-1-6-62 0,1-8-9 16,-4-13-5-16,-4-8-7 15,-7-7-3-15</inkml:trace>
  <inkml:trace contextRef="#ctx0" brushRef="#br0" timeOffset="185080.061">21057 3712 55 0,'-27'-9'91'16,"2"2"-8"-16,4 6-6 16,6-1-11-16,-24 2-122 0,39 0-16 15,0 6-7-15,9 4-5 16</inkml:trace>
  <inkml:trace contextRef="#ctx0" brushRef="#br0" timeOffset="185531.3821">21332 4018 66 0,'0'0'92'16,"17"-11"-4"-16,-2-4-6 15,-6-10 0-15,4-3-60 16,2-7-16-16,-4-5-3 15,1-6 2-15,0-5-1 0,-7-4-2 16,0-4 1-16,-3 0-2 16,-2 0 0-16,0 1 0 15,-3 0-1-15,-4 5-1 16,-3 4 0-16,-2 10 2 0,-1 4-3 16,-2 5 3-16,3 6-3 15,1 8 0-15,-3 4 0 16,7 9 0-16,7 3 0 0,-12 12-1 15,9 6 1-15,2 10-1 16,1 6 3-16,1 10-2 16,6 5 2-16,3 6 2 15,3 3-2-15,2 3 0 0,5 4 0 16,2-4 1-16,0 2-2 16,0-7 2-1,2-2-1-15,3-4 0 0,-2-7-1 16,3-8-8-16,-4-11-7 15,3-12-61-15,1-5-4 0,-2-8-7 0,-4-12-4 16</inkml:trace>
  <inkml:trace contextRef="#ctx0" brushRef="#br0" timeOffset="185702.6937">21499 3653 4 0,'-30'-2'93'0,"7"1"-2"16,14-4-5-16,9 5-7 15,4-26-15-15,20 19-136 0,14-20-12 16,8-9-4-16,6 3-4 16</inkml:trace>
  <inkml:trace contextRef="#ctx0" brushRef="#br0" timeOffset="188452.1517">19681 6417 38 0,'-4'15'50'0,"4"-15"-2"16,-1 14-12-16,1-14-3 0,0 11-7 15,0-11-8-15,0 11-4 0,0-11-4 16,7 14-1-16,-7-14-3 15,5 16 0-15,-3-5-1 16,5 1 2-16,0 2-1 16,2 8 2-16,2 0 1 15,3 8 0-15,3 3 0 32,3 13 1-32,2 0 0 0,1 9-2 0,1 1 0 15,1 1-3-15,1 0-1 16,0-3-1-16,-3-4-1 0,-3-10-1 15,0-3 0-15,-5-9 1 0,-1-3 0 16,-4-7 0-16,-3-5-1 16,-4-4 0-16,-3-9-7 0,2 16-40 15,-2-16-29-15,0 0-7 16,0-14-4-16,-5-3-3 16</inkml:trace>
  <inkml:trace contextRef="#ctx0" brushRef="#br0" timeOffset="188954.3083">19545 6589 1 0,'-2'-15'68'0,"2"15"6"0,0-13-14 0,2 1-15 15,8-2-13-15,0 2-7 16,6 1-4-16,4-7-4 15,7 2-4-15,-2-4-3 16,10 0-1-16,1-1-1 0,7 4-4 16,0-3 1-16,3 6-3 15,1 5 0-15,-4 6-1 16,1 3-1-16,-4 9 1 16,-8 9-2-16,-4 7 2 0,-9 7-1 15,-7 1 2-15,-11 6 0 16,-5 1 1-16,-13 0 0 0,-7-1 0 15,-5-4 0 1,-7-3-3-16,0-4-10 16,-1 4-50-16,3-15-16 0,3-5-6 15,10-6-7-15,4-5-1 0</inkml:trace>
  <inkml:trace contextRef="#ctx0" brushRef="#br0" timeOffset="189551.7098">20443 7128 45 0,'0'0'80'15,"0"0"0"-15,0-8-18 16,-3-6-22-16,-1-2-8 0,-2-7-10 16,-3-4-3-1,3-4-5-15,-8-6-4 16,2-3-2-16,-1-2-1 0,-4-2-1 16,-1 1-3-16,3 2 0 15,1 5-2-15,2 0 0 16,4 3-1-16,7 5 0 15,1 5 0-15,10 3 0 0,5 4-1 16,3 7 0-16,2 5 1 16,4 7-1-16,-2 9 0 0,-3 7 1 15,0 10-1 1,-2 4 1-16,-1 5 0 16,-2 0 1-16,-2 0 0 15,0-4 0-15,-1-2 1 16,3-4-1-16,-1-6 0 0,1-6 0 0,0-8-1 15,3 1-7-15,-2-9-13 16,-4 0-58 0,8-7-4-16,-2-8-5 0,0-4-5 0</inkml:trace>
  <inkml:trace contextRef="#ctx0" brushRef="#br0" timeOffset="190409.419">20691 6527 30 0,'-4'25'83'15,"4"1"-2"-15,0 3-4 16,2 5-22-16,6 0-29 0,5 2-7 16,4-7-7-1,1-7-4-15,2-5-2 0,3-10 2 16,4-7-1-16,-3-9-1 0,-4-14 2 15,-2-6-1-15,-4-7 1 16,-6-3-2-16,-8 3 0 16,-5 1-3-1,-11 4 0-15,-6 5 0 0,-2 10 0 16,-4 6-1-16,3 6 1 16,0 4-2-16,6 6 0 15,8 3 1-15,5 6-2 0,6 1 0 16,10-2-2-16,9-3 1 15,4-4-1-15,9-4 1 16,5-5 0-16,0-10 0 0,2-13 1 16,-3-7 1-1,-3-6 0-15,-3-8 1 0,-8-1 0 16,-9-4 0-16,-4-1-1 0,-8-1 1 16,-1 0 0-16,-5 2 0 15,-7-1 0-15,0 5-1 16,-3 2 0-16,-1 5 0 15,0 6 2-15,1 5-2 0,1 6 0 16,4 5-2-16,-1 6 1 16,11 12-1-16,-13-8 0 15,13 8 0-15,-7 12-1 0,7 2 1 16,0 11 0-16,4 3 0 16,3 11 0-16,0 7 2 15,5 4-1-15,0 7 0 16,6 11 0-16,2 5 0 15,4 4 1-15,7 8-1 0,4-1 1 16,4 5-1-16,4 6 0 16,4-2-2-16,3-3-1 15,2-2-1-15,-1-3-3 16,-4-5-1-16,0-5-4 16,-7-9 0-16,-6-14 1 0,-3-11 4 15,-11-15 1-15,-5-10 3 16,-15-16 4-16,7-8 2 0,-13-19 5 15,-10-9 1-15,-5-9 0 16,-8-4 0-16,-1-5 1 16,0 0-1-16,-3 1-1 0,4 3 0 15,3 8-2-15,6 4 0 16,3 2-2 0,8 5-1-16,5 0-2 0,3 1-2 15,3 0-4-15,7-2-5 0,5-4-25 16,8-1-52-16,-6-5-2 15,0-1-6-15,2 0-6 16</inkml:trace>
  <inkml:trace contextRef="#ctx0" brushRef="#br0" timeOffset="190650.9933">21555 6215 34 0,'-7'-11'97'16,"-1"0"-4"-16,2 2-4 15,2 0-2-15,4 9-42 16,-4-15-27-16,4 15-7 0,0 0-4 16,-2 5-4-1,2 13-1-15,3 4-1 0,2 7-1 16,7 7-1-16,-3 3 1 0,7 5 1 16,2 1-2-1,4-5 0-15,-1-12-6 16,6 0-16-16,3-10-59 0,-5-16-4 15,-4-7-6-15,-6-16-6 16,-7-13 1-16</inkml:trace>
  <inkml:trace contextRef="#ctx0" brushRef="#br0" timeOffset="190789.5642">21523 5997 60 0,'-38'-14'92'0,"4"4"-3"16,8 8-7-16,4 1-7 0,5 1-68 0,6 8-75 15,11-8-10 1,5 17-6-16,11 1-7 0</inkml:trace>
  <inkml:trace contextRef="#ctx0" brushRef="#br0" timeOffset="191199.7987">21876 6275 24 0,'18'-19'95'0,"-7"-8"-1"0,4-7-5 0,-2-5-3 15,-2 22-22 1,-4-34-53-16,-5-6-2 0,-2-4 0 16,-4-5-4-1,-8-2-2-15,-3-1-1 16,-6-1-2-16,-2 1 0 0,-2 6-3 0,-2 2 4 15,2 11-4 1,-3 9 1-16,5 9-1 0,-1 8-1 16,3 9 0-16,3 9 0 15,6 6-1-15,1 9 0 16,7 9 4-16,4 7 1 0,4 12 0 16,10 8 2-16,8 9-1 15,7 7 2-15,5 7 1 0,5 2-3 16,3 6-1-16,7 0 1 15,-4-1-1 1,4-5 0-16,-4-4-2 0,1-7-6 16,-5-6-9-16,-6-4-46 15,1-22-19-15,-7-13-7 0,-5-14-6 16,-6-10-2-16</inkml:trace>
  <inkml:trace contextRef="#ctx0" brushRef="#br0" timeOffset="191389.3892">21997 5891 0 0,'-42'-3'89'0,"8"1"5"0,10 1-8 0,6-5-4 15,15-2-1-15,10 0-65 16,13-10-14-16,17-2-17 16,2-8-63-16,9-3-4 0,7-4-4 15,5 1-8-15,0-2-1 16</inkml:trace>
  <inkml:trace contextRef="#ctx0" brushRef="#br0" timeOffset="191896.3287">22737 5323 63 0,'-2'13'96'0,"2"-13"2"0,0 0-10 0,0 0-1 15,10-5-54-15,0-9-21 16,4-3-4-16,3-2-1 16,-2-8-1-16,9 1-7 15,-3-4-1-15,10 2-9 0,-7-7-16 16,11 11-59-16,-11 5-3 15,1 4-5-15,-2 9-8 16</inkml:trace>
  <inkml:trace contextRef="#ctx0" brushRef="#br0" timeOffset="192086.4875">22919 5502 78 0,'-4'18'99'0,"4"-18"-6"0,6 4-5 16,13-14-2-16,7-12-69 15,8 0-8-15,3-6-4 0,10 4-18 16,-7-5-69-16,8-1-5 16,-2 1-6-16,-2 2-7 15,-5 4 0-15</inkml:trace>
  <inkml:trace contextRef="#ctx0" brushRef="#br0" timeOffset="192711.2396">23838 4235 3 0,'0'0'90'0,"-6"-13"4"0,6 13-5 15,0 0-6-15,-11-5-26 16,11 5-40-16,0 0-3 0,0 0-6 16,0 0-4-16,0 0-3 15,-5 10-2-15,5 0-1 0,5 7-1 16,6 8 1-16,3 5 1 16,3 10 0-16,5 6 0 15,-1 4 0 1,5 8 1-16,2 6 1 0,5 0-1 15,-6 0 1-15,4-2 0 16,-4-6 0-16,1-6 0 16,-7-8 0-16,0-8-2 0,-4-12-3 15,-5-6-5-15,-2 0-13 0,1-4-57 16,-11-12-4-16,0 0-7 16,0-6-6-16</inkml:trace>
  <inkml:trace contextRef="#ctx0" brushRef="#br0" timeOffset="193388.416">23820 4182 28 0,'7'-11'80'0,"-2"2"1"15,0-1-3-15,5 2-27 16,-1-6-29-16,4-2-9 0,3 2-3 15,3-4-4-15,3 3-3 16,3-2-2-16,4 4-1 16,4-1 1-16,-2 9-3 0,0 1 1 15,0 6 0-15,-1-2 0 16,-5 9-2-16,0 3 2 16,-1 6 1-1,-3 2-3-15,-4 1 3 0,-1 4 0 0,-4 2 0 16,1 3 1-16,-10 0 1 15,-2 7-2-15,-2-2 0 0,-6-2 2 16,-8 3-2-16,-3 0 3 16,-3-5-1-16,-5-4 1 15,2-3 1-15,4-6 2 16,1-4 0-16,1-4-1 16,5-7 0-16,4-2-3 15,9-1 1 1,0 0-2-16,6 0 0 0,10 0-2 0,9 0-2 15,6 0 2-15,10 7 0 16,9 1 2-16,5 3 1 16,1-1-1-16,4 3 1 0,-5 0 0 15,-3-3 1-15,-4 2-2 16,-12-6 1-16,-8 0 0 16,-4-1 1-16,-10-2-1 0,-14-3-5 15,9 0-9-15,-13 0-66 16,4 0 0-16,-5-14-9 15,5-1-5-15</inkml:trace>
  <inkml:trace contextRef="#ctx0" brushRef="#br0" timeOffset="194283.3612">24753 4262 6 0,'0'0'67'0,"0"0"4"15,-4 9-17-15,4-9-13 16,0 0-8-16,7 6-2 16,-7-6-5-16,12-3-3 15,1-3 0-15,2-4-3 0,3-5-2 16,-1-4-5-16,3-3-3 16,1-2-3-16,-2-1-1 15,0-1-2-15,-2-3-1 16,-4 4 1-16,-4 1-3 15,-1 2 1-15,-5 2-1 16,-3 3 0-16,-6 4-1 16,-3 0-1-1,-7 5 1-15,-1 5-2 0,-4 2 1 16,0 1-2-16,-5 8 1 0,3 6 0 16,0 8 0-16,0 2 1 0,2 8-1 15,6 3 1-15,4 3 0 16,5 1 0-16,5 0 1 15,1-1-1-15,10-4 1 0,8 1 0 16,6-5 1-16,4-2-1 16,7-7 1-16,5-3 0 15,4-4 1-15,1-5-1 0,-3-5 1 16,-1-4-1 0,-4 0 0-16,-9-2 2 15,-3 0-2-15,-6-4-4 0,-8 6-14 16,-11 0-63-16,0 0-1 0,11-17-9 15,-10 5-5-15,2-9 2 16</inkml:trace>
  <inkml:trace contextRef="#ctx0" brushRef="#br0" timeOffset="194670.46">25253 3850 64 0,'0'0'95'16,"-14"-10"-7"-16,14 10-3 0,0 0-7 15,-9 0-52-15,9 0-24 16,1 16-2-16,5 5 0 0,5 4-2 16,4 10 2-16,4 2-2 15,3 6 2 1,2 2 0-16,2-1 0 0,3-4 0 15,0-6 1-15,-2-3 2 16,-7-11 1-16,-1-7 4 16,-2-4 0-16,-4-8 2 15,-13-1-1-15,9-13 1 0,-9-7-1 16,-4-2-1-16,-1-5-1 16,-5-4-7-16,1-10 0 0,-6-1 0 15,2-2 0-15,-3-2 0 16,5 6 0-16,-5-2-8 15,3 9-17-15,23-2-62 16,-18 11-5-16,2 3-3 16,3 5-8-16,3 4 2 15</inkml:trace>
  <inkml:trace contextRef="#ctx0" brushRef="#br0" timeOffset="195452.3427">25609 3818 34 0,'15'0'85'0,"5"-1"1"0,0-11-4 15,4 0-32-15,-3-7-13 16,-2-4-10-16,-1 1-9 16,-8-1-6-16,0 1-4 0,-9 1-3 15,-3 3-4-15,-12 4 0 16,-4 7-2-16,-4 6 0 15,-6 1-1-15,1 9-1 16,-5 7 2-16,7 4-2 16,4 10 2-16,6 3-1 0,8 2 1 15,7 2-2-15,11-1 2 16,10 0-1-16,12 0 1 16,6-5-1-16,6-6 0 0,1-6 1 15,5-5-1-15,2-8 2 16,-6-6-1-16,1-3 2 0,-11-12 0 15,-3-4 0 1,-9-4 2-16,-5-4-1 0,-9-4 1 16,-8-4-2-16,-3-1 1 15,-3-1 0-15,-7-2 0 16,1-1 0-16,-4 2 0 16,2 2-1-16,2 7 0 0,2 6 1 15,1 3-2 1,3 3-1-16,1 7-1 0,2 10 1 15,0 0-1-15,11 0-1 0,-2 11 1 16,5 1-1-16,2 9 1 16,3 3 1-16,1 4-1 15,3 5 1-15,1 1 0 0,0 1 0 16,-4 2 0 0,1-2 2-16,-2-4-1 15,-2-5 1-15,-5-5 1 0,-3-5 4 16,-1-6 1-16,-8-10-1 15,0 0 2-15,6-9-2 0,-6-9 1 16,-4-7 0-16,0-5-1 16,-4-6-4-16,-1-6-1 15,0-1 1-15,2-1-2 16,0 3 1-16,3 3-2 0,4 4 2 16,0 8-3-16,0 5 1 15,4 7-1-15,6 10-1 16,3 4 1-16,3 10-2 15,3 7 2-15,2 7-1 0,4 4 1 16,2 7 0 0,1 1 0-16,2-3 2 0,-4 3-8 15,-6-8-22-15,4-1-52 16,-2-6-2-16,-8-12-7 0,0-9-4 16</inkml:trace>
  <inkml:trace contextRef="#ctx0" brushRef="#br0" timeOffset="196114.6254">26538 3366 86 0,'-17'-12'96'0,"17"12"-7"15,-8-12-6-15,8 12-3 0,0 0-62 16,0 0-16-16,0 0-2 15,2 6 1-15,9 9-4 16,2 2 1-16,3 3-1 0,3 6 2 16,6 2 0-16,-3 2 0 15,0-1 1-15,0-2-1 16,-3-8 2-16,-1-2 0 16,0-8 2-16,-3-5 1 15,-1-6-1-15,-5-13 1 16,-1-7 0-16,-4-5 2 0,-4-2-2 15,0-6 0 1,-3-1-2-16,-5-2 0 0,1 4-1 0,-3 6 0 16,6 5-2-1,0 5-2-15,3 7 1 0,1 11-2 16,0 0 1-16,12 4 0 16,0 15-1-16,2 1-1 15,4 1 1-15,4 1 1 16,3-2-1-16,3-3 2 0,0-9 0 15,1-5 1 1,2-6 1-16,-3-9 2 16,-2-9 1-16,-5-2 0 0,-7-6-1 0,-8-7 1 15,-5 4-2-15,-3-1-1 16,-12 1 1-16,-6 1 0 16,-3 6-2-16,-1 6 1 15,-1 6-1-15,1 12 0 0,1 2 0 16,4 12 0-16,4 9 1 15,6 8-2 1,7 5 2-16,2 7-1 16,7 2 2-1,4 1-2-15,10-1 0 0,7-4 1 0,4-10-2 16,3-9-4-16,5-16-34 0,-3-4-39 0,3-3-6 16,0-15-4-16,-5-11-4 15</inkml:trace>
  <inkml:trace contextRef="#ctx0" brushRef="#br0" timeOffset="196325.05">27252 3025 4 0,'0'0'94'0,"14"-5"2"16,3-5-8-16,4-5-5 0,5-3-1 15,1 8-71-15,5-13-13 16,5 3-25-16,0-1-53 16,-3 1-2-16,-5 6-8 15,-3-4-3-15</inkml:trace>
  <inkml:trace contextRef="#ctx0" brushRef="#br0" timeOffset="197161.8915">28181 2052 13 0,'6'-16'95'0,"-6"16"-1"0,4-11-6 0,-4 11-4 16,0 0-30-16,-9-6-39 0,9 6-6 16,-14 5-6-16,4 8-2 0,-6 2-2 15,-3 11-1 1,-5 8 1-16,-4 9 1 15,1 9 1-15,-2 9 0 0,2 10 2 16,2 6-1 0,5 3 1-16,6 1-1 0,8-3-1 0,6-6 0 15,8-6-1-15,7-11 0 16,11-13-1 0,6-8 1-16,7-10 0 15,2-9 0-15,1-7 1 0,0-1-3 16,-5-7-1-16,-1 0-7 0,-12 0-33 15,-3-7-39 1,-3-4-5-16,-6-4-6 0,-2-7-3 16</inkml:trace>
  <inkml:trace contextRef="#ctx0" brushRef="#br0" timeOffset="198091.3894">28449 2502 41 0,'-11'15'86'0,"3"3"1"16,1 3-7-16,2 4-1 0,5 4-61 15,9-1-5-15,3-2-2 16,11-3-2-16,1-3-3 16,8-4 0-16,2-8-1 0,5-5 1 15,-2-6 0 1,-2-9 0-16,-4-6 1 0,-4-6-1 15,-7-8-1-15,-5-4-2 16,-12 4-1 0,-4-4-1-16,-14 3 0 0,-4 3-1 0,-6 3-1 15,-6 7 0-15,1 9-1 16,-4 8 1 0,6 2 0-16,1 5 0 0,7 9-1 15,3 7 0-15,11 2 0 0,5-2-1 16,4-1 0-16,11-5-1 15,9-7 2-15,6-7 0 0,4-8 1 16,4-10-1 0,-5-10 1-1,1-5 2-15,-5-6 0 16,-6 1-1-16,-10-5 0 0,-2 1 0 16,-6-1 0-16,-4 4 1 0,0 4-1 15,0 4 0-15,0 6 0 0,0 4 0 16,7 11-1-1,1 5 1-15,10 5-1 16,2 4-1-16,5 6 0 0,2 7 0 16,1 7 1-16,-4 4 0 15,-4 6-1-15,-4 2 0 0,-8-2 0 16,-7-2 0-16,-1-2 2 16,-4-7 1-16,-2-8 0 0,-2-6 0 15,8-9-1-15,-9 5-1 16,9-5 0-16,0 0 0 15,8-14-3-15,2 1 0 16,9-4-1-16,-2 0 2 0,6-11 0 16,3-2 3-1,0-3 1-15,-3-6 0 16,-2 0 1-16,-3-6 0 16,-8-3 0-16,-7 0 0 0,-3 0 1 0,-6-1 1 15,-8-1 0-15,-3 6 0 16,-4 0 1-16,-1 5 0 15,11 19-1-15,-2 1 2 16,2 0-2-16,-3 1 0 16,1 3 0-16,1-2-2 0,0 4-1 15,0-2-3-15,3 7 1 16,-1 0-2-16,-4 0 2 16,4 8 0-16,5 10-2 15,5 16 2-15,7 9 0 16,14 9 1-16,0 10 1 0,8 6 0 15,2-2-1 1,-1 2 0-16,4-2 1 0,-3-3-1 0,2-4-1 16,-4-8-1-16,4-7-10 15,-6-14-62-15,4-13-11 16,-3-9-4-16,-7-16-6 0,-5-10-3 16</inkml:trace>
  <inkml:trace contextRef="#ctx0" brushRef="#br0" timeOffset="198284.2862">28898 1826 82 0,'-20'5'92'0,"20"-5"-2"0,0-8-6 16,26-7-1-16,48-5-71 16,-23-2-7-16,4-5-8 15,-21 11-52-15,5 8-25 16,-3-7-7-16,5 0-5 15,-5 2-5-15</inkml:trace>
  <inkml:trace contextRef="#ctx0" brushRef="#br0" timeOffset="280411.01">22645 7752 4 0,'0'0'77'16,"-14"1"4"-16,14-1-2 15,-7 0-3-15,7 0-52 16,0 0-7-16,0 0 1 0,0 0-3 15,0-7-3-15,5-3-2 16,6-2-1-16,1-6-2 16,4-5-1-16,4-2-2 15,6-2-1-15,1-3 0 16,4-1-1-16,3-1 0 16,-3 3-1-16,-2 3 0 0,1 6-1 15,-7 0 1-15,-3 8-2 16,-5 2-4-16,-6 7-8 15,-9 3-27-15,0 0-41 0,3 17-5 16,-4-4-3-16,-6 4-7 16</inkml:trace>
  <inkml:trace contextRef="#ctx0" brushRef="#br0" timeOffset="280635.5432">22740 7964 26 0,'-1'10'91'0,"1"-10"-2"16,15 0-3-16,3-4-4 0,7-12-56 15,13-2-8-15,5-2-4 16,-1-4-8-16,6 4-12 16,-6-8-23-16,-6 13-50 15,-1 6-5-15,-10 0-6 16,-7 9-6-16</inkml:trace>
  <inkml:trace contextRef="#ctx0" brushRef="#br0" timeOffset="281238.1337">23428 6789 56 0,'-12'9'78'0,"1"6"0"0,-1 6-4 15,0 9-42-15,1 9-10 16,-1 10-3-16,8 7 0 16,3 4-2-16,1 12-4 15,13 1 0-15,8 2-3 31,9-3-2-31,11 0-4 0,6-11 0 0,7-5-2 0,4-10-1 16,0-9 0-16,1-10-1 0,-5-9 0 16,-4-9-3-1,-2-9-4-15,-10-3-11 0,-3-17-51 16,-4 0-12-16,-6-4-8 16,-8-6-4-16,-8-3 2 15</inkml:trace>
  <inkml:trace contextRef="#ctx0" brushRef="#br0" timeOffset="281686.9464">24014 6638 44 0,'-15'0'86'0,"1"0"-1"0,-3 0-5 0,2 2-2 16,3 4-57-16,-1 5-11 15,3 3 0-15,-4 4-2 16,0 4-2-16,4 5-3 0,-1 1 1 16,5 5-1-16,1 2-1 15,5-2-1-15,1-1 0 16,9-2-1-16,8-6 0 15,3-5 1-15,7-3-2 16,1-7 3 0,5 0-2-16,1-4 1 0,1 2 0 15,0 4 0-15,-4 3 0 0,-7 4-1 0,-5 5 2 16,-4 6-1 0,-9 4 3-16,-7 4 0 15,-8 0 1 1,-11 0 1-16,-6-1-1 0,-5-2 0 0,-5-2-1 15,0-7 0-15,4-7-6 16,6-3-12-16,1-3-65 0,11-12-8 16,11-7-3-16,2-12-8 15,10-7-3-15</inkml:trace>
  <inkml:trace contextRef="#ctx0" brushRef="#br0" timeOffset="281985.1967">24325 6397 24 0,'0'0'93'16,"-20"-9"-4"-16,9 9-3 0,5 6-6 15,0 43-20-15,6-28-52 16,1 5-3-16,9 11 0 15,8 3 0-15,9 8 0 16,2 4-1-16,6 1-1 16,3-1 0-16,0 1-3 15,-1-6 1-15,-2-4 0 0,-4-6-3 16,-6-4-6-16,-12-12-18 16,1-5-56-16,-7-5-3 0,-7-11-5 15,0 0-8 1</inkml:trace>
  <inkml:trace contextRef="#ctx0" brushRef="#br0" timeOffset="282309.1435">24316 6506 73 0,'-9'-13'94'0,"1"-1"-2"16,1 1-6-16,5-4-1 0,4 0-65 15,6 0-9 1,2-3-2-16,9 2-5 0,7-2 0 16,4 4-4-16,6 3 1 15,0 3-2-15,-1 12 1 16,0 0 0-16,-2 14 0 16,-9 9 0-16,-7 6 0 15,-11 6 1-15,-6 5 0 0,-6 3 0 16,-9-3 0-16,-4-3-2 15,-4-6-5-15,1-3-13 16,6-14-63-16,-2-6-4 0,4-10-5 16,7-17-7-16,7-9-1 15</inkml:trace>
  <inkml:trace contextRef="#ctx0" brushRef="#br0" timeOffset="282744.6333">24748 6044 63 0,'-15'9'89'0,"2"-2"-5"16,1 3-4-16,5 2-1 15,5 2-66-15,2 5-5 16,7 7-1-16,6 5-3 0,3 7 1 15,7 6-1-15,2 4 0 16,4 2-2-16,-1 1 0 16,6-2-2-16,1-2 0 15,4-6 1-15,2-6-1 0,4-11 2 32,-5-9 0-32,0-11 2 0,0-2 1 15,-5-15 2-15,-3-8 0 0,-9-9 0 16,-7-8 0-16,-8-4-2 15,-8-5 1-15,-6-5-3 16,-8-3 0-16,-11-1-1 0,-2-3-1 16,-3 5 0-16,-2 7-1 15,5 6 0-15,-2 4-3 16,8 11-7-16,-2 7-62 0,10 4-15 16,9 6-4-16,1-3-7 15,3 12-4 1</inkml:trace>
  <inkml:trace contextRef="#ctx0" brushRef="#br0" timeOffset="283278.267">25595 6073 59 0,'0'0'93'0,"0"0"-2"15,10 0-4-15,4-9-4 16,-1-5-58-16,8-8-12 16,7-3 0-16,5-5-3 0,4 2-5 15,3 0-1-15,-3 3-2 16,-4 4 0-16,-2 5-3 16,-11 3-2-16,-2 7-5 0,-18 6-10 15,11-8-61-15,-11 8-7 16,0 6-3-16,0-6-8 15,-9 7-2-15</inkml:trace>
  <inkml:trace contextRef="#ctx0" brushRef="#br0" timeOffset="285357.7469">26475 5339 49 0,'0'0'87'0,"0"0"-7"0,0 0-4 16,0 0-28-16,-13-3-34 15,13 3 2-15,-5 7-11 0,-1 3 1 16,-2-1-6-16,0 6 2 16,0 3 0-16,2 4-4 15,-4 3 6-15,4 4-3 0,-1 2 1 16,3 2 1-16,4 3 0 16,1 2 1-16,8-4 2 15,5 0 0-15,4-7 0 16,6-2 1-16,6-6 0 15,2-7 0-15,2-6-1 16,2-6 0-16,2 0-1 0,-3-6-1 16,-3-2 0-16,-6-1-2 15,-3 1 0-15,-8 0-8 16,1 3-9-16,-5 4-39 0,-11 1-30 16,14-16-3-16,-11 3-8 15,0-2-1 1</inkml:trace>
  <inkml:trace contextRef="#ctx0" brushRef="#br0" timeOffset="285701.5147">26876 4987 81 0,'-11'-1'94'0,"2"-1"-5"15,9 2-9-15,-13 0 0 16,13 0-70-16,0 15-8 16,5 0 0-16,8 12-2 15,6 3 1-15,4 10 1 16,5 6 2-16,2 2-2 16,7 1 3-16,-2-3 0 15,-1-4-1-15,1-3 0 0,-4-6-1 16,-7-11 1-16,-5-5-2 15,-1-4 4 1,-9-5-3-16,-9-8 0 0,11 4-3 0,-11-4-3 16,-6-5-6-1,0-3-46-15,-6 0-29 0,-7-3-5 16,2-5-6-16,-9-3-6 16</inkml:trace>
  <inkml:trace contextRef="#ctx0" brushRef="#br0" timeOffset="285952.977">26866 5150 32 0,'-11'-24'96'0,"2"3"-1"16,5 2-7-16,3 1-3 15,3 0-46-15,3 0-27 0,7 0-3 16,5 4-3 0,3 3-4-16,6 1-2 0,3 4-2 15,1 6 1-15,-4 5-1 16,1 12 0-16,-3 9 1 0,-9 7 0 15,-7 3 0 1,-5 1 0-16,-3-1-1 0,-5-1-6 16,-10-11-8-16,-1-5-65 15,-2-8-4-15,1-11-5 0,4-12-6 16</inkml:trace>
  <inkml:trace contextRef="#ctx0" brushRef="#br0" timeOffset="286289.288">27183 4763 48 0,'-4'19'76'15,"4"6"-2"-15,9 4-1 16,2 5-54-16,15 3-4 15,-4-2-1-15,12-1-1 0,-3-3-1 16,9-6 2-16,-4-9 3 16,-1-9-1-16,0-7 2 15,-5-7-1-15,-6-9 0 0,-3-8 0 16,-9-5-3-16,-5-5-4 16,-7-1-3-16,-7 0-1 15,-5-1-4 1,-7 4-2-16,-1 2-3 15,-6 3-7-15,4 11-15 16,7 0-63-16,-5 3-1 0,4 3-8 0,0 1-4 31</inkml:trace>
  <inkml:trace contextRef="#ctx0" brushRef="#br0" timeOffset="286562.9649">27318 4311 16 0,'0'-11'88'15,"8"9"2"-15,11 3-6 0,11 7-3 16,4 1-36-16,2 20-33 16,10 12-1-16,4 15-2 15,1 13-2-15,-2 13-2 16,-9 9 0-16,-6 4-3 0,-9 1-1 15,-7-5-1 1,-7-7-1-16,-10-13-4 0,-2-7-14 16,-12-15-63-16,1-16-3 15,-2-14-6-15,-1-18-6 16</inkml:trace>
  <inkml:trace contextRef="#ctx0" brushRef="#br0" timeOffset="287045.5123">28006 4352 36 0,'-14'0'88'0,"3"-2"-5"0,11 2-2 16,0 0-3-16,0 9-51 0,12-4-14 16,19 8-5-16,9-1 0 0,9 2 1 15,9 2-1-15,6 2-1 16,2 0-6-1,-1 1-5-15,-4-4-8 0,-5 2-12 16,-13-3-54-16,-8-6-7 16,-12-4-7-16,-11-4-5 15</inkml:trace>
  <inkml:trace contextRef="#ctx0" brushRef="#br0" timeOffset="287272.5375">28314 4055 28 0,'-11'29'86'0,"-1"14"2"16,-9 16-4-16,-3 14-25 16,-4 10-30-16,3 9-6 0,0 5-9 15,1-3-13-15,12-7-46 16,4-8-30-16,8-20-11 15,8-22-3-15,8-19-5 16</inkml:trace>
  <inkml:trace contextRef="#ctx0" brushRef="#br0" timeOffset="288017.811">28787 3773 73 0,'-13'-12'96'0,"13"12"-7"16,-11-8-6-16,11 8-3 15,0 0-63-15,0 9-12 16,7 8-3-16,7 5-3 0,5 9-2 16,5 6 1-16,4 7 1 15,5 7 1 1,1-1 0-16,-1 3 0 0,-1-4 0 0,-2-5-2 15,-6-11 4-15,-5-1 0 16,-5-13 4-16,-6-5 0 16,-8-14 1-16,0 0 0 15,0 0 1-15,-10-14 0 16,-8-3-1-16,-1-4-1 16,-3-4-3-16,-5-3-1 0,0-6 0 15,-2 0-1-15,1-2 0 16,1-1-1-16,2-2 0 15,3 3-1-15,4 5-1 16,1 4-1-16,7 4-1 0,4 4 1 16,6 11-2-16,8 3 1 15,10 7 0-15,9 8 0 16,6 4 1-16,9 4 2 16,3 6-1-16,7 3 0 0,0 0-1 15,2-2-1-15,-4-6 1 16,-6-3 2-16,-7-8 4 0,-7-4 0 15,-10-8 3-15,-8-10 1 16,-12-7 2-16,-5-10 1 16,-16-5-1-16,-8-6-2 15,-9-5-5-15,-3-3-2 16,-6-1 0-16,-5 0 0 16,0 7 0-16,3-1-4 15,8 14-20-15,16 0-63 0,0 7-4 16,7 5-3-16,16 6-7 15,9 7-3 1</inkml:trace>
  <inkml:trace contextRef="#ctx0" brushRef="#br0" timeOffset="288321.2017">29386 3572 55 0,'6'33'76'15,"1"-1"-3"-15,1-2-4 16,4-5-43-16,1 2-18 16,6-4 2-16,2-5 2 0,4-9 0 15,-1-9 0-15,-2-5 0 16,-2-11 3-16,-4-8 2 16,-3-4-1-16,-12-1-2 15,-3 1-2-15,-13 5-3 0,-5 3 1 16,-8 8-2-16,-2 3-1 15,-2 7-2 1,0 2-3-16,7 4-3 0,1-1-11 16,15-3-45-16,9 0-29 0,-3 7-4 15,9-7-6-15,14-5-4 16</inkml:trace>
  <inkml:trace contextRef="#ctx0" brushRef="#br0" timeOffset="288509.7623">29700 3384 11 0,'0'0'90'0,"0"0"-17"0,0 0-70 0,0-13-3 15,0 13-1-15,5-18-90 16,3 2 6-16</inkml:trace>
  <inkml:trace contextRef="#ctx0" brushRef="#br0" timeOffset="289223.3376">30003 2938 38 0,'-2'15'89'0,"-3"3"-3"0,5 4-5 15,0 2-1-15,10-4-55 16,2 13-15-16,2-1-1 0,7-2-2 15,2-5-1-15,8-9-1 16,2-5 2 0,0-11-2-16,1-10 0 0,-4-12 1 15,-3-9-1-15,-10-7 0 16,-6 3-2-16,-11 0-2 16,-6 4-2-1,-11 5 1-15,-11 9-2 0,-2 8 0 0,-2 7 0 16,0 2 0-16,6 11-2 15,4 3-2 1,6 4-4-16,12 0-8 0,5-3 0 16,12-7 2-16,8-7 1 0,11-5 1 15,0-12 3-15,3-11 6 16,2-11 5-16,-5-6 10 16,-3-5 2-16,-7-1-2 15,-8-1 0-15,-9-3 0 0,-5 0-1 16,-8 0-1-16,-7 2 0 15,-5 4 0-15,-1 3 1 16,-4 2 0-16,0 5 0 16,2 7-1-16,3 7 0 15,4 6-1-15,1 4-3 0,7 7-4 16,-2 1-1-16,10 6-1 16,-3 7-1-16,5 8 0 0,4 6 0 15,8 11 0 1,4 10 2-16,5 12 2 0,10 12 0 15,5 11 0-15,8 11-1 16,6 9 0-16,3 7-3 0,7 2-3 16,2-2-3-16,3-3-5 15,-6-9-2-15,2-16 1 16,-7-14 4-16,-8-22 3 0,-7-20 3 16,-15-20 5-16,-11-12 6 15,-15-25 6 1,-8-14 4-16,-21-10 2 0,-3-6-4 15,-10-4 0-15,-6-2 1 16,0 4-2-16,0 1-2 16,9 2-5-16,10 8-6 0,9 5 0 15,5 1-2-15,15 2-83 16,4 10-5-16,10 0-4 16,12 6-7-16,-1 0-6 0</inkml:trace>
  <inkml:trace contextRef="#ctx0" brushRef="#br0" timeOffset="290318.1895">31162 2190 66 0,'0'0'80'0,"0"0"-3"0,0 0-2 15,-12 9-23 1,12 12-45-16,8 4-2 0,2 10 0 16,7 0 3-16,0 10-2 15,7-4-1-15,4-3 0 16,0-6-1-16,2-5 4 0,-8-11 0 15,4-7 2-15,-5-9 0 16,-2-9 0-16,-8-9 0 16,-3-7-1-16,-6-7-2 0,-1-4-3 31,-1-2-2-31,-9 0-1 0,-1 0-1 0,-4 5 0 16,6 4-1-16,-4 8-1 15,6 5-2-15,0 6-1 16,6 10 1-16,0 0 0 15,6 13-1-15,7 1 0 0,10 7 1 16,1 4 2-16,3-2-1 16,-1 0 2-16,1-4 1 15,0-4 2-15,-3-8 1 0,-7-7 1 16,-17 0 0-16,18-19 3 16,-15-6-1-16,-1-3 0 15,-1-8-1-15,-1-3-1 16,-1-5-2-16,-2 0-1 0,0 2-1 15,0 4-1 1,1 8-2-16,0 3-1 0,-1 11-1 16,3 16-2-1,0 0 0-15,10 3-1 0,2 12 0 16,-2 6-2-16,6 9-1 0,1-2 2 16,0-2 4-16,0-5 8 15,-8 0 3-15,-3-8 0 0,-6-13 2 16,10 2 3-16,-9-13 2 15,-2-7 0-15,-3-4-4 16,-1-4-6-16,3 1-3 16,-1-1-1-16,0 4-1 15,0 5-2-15,3 7 0 0,0 10-2 16,14-6 1-16,2 9-1 16,1 11-2-16,2 0 0 0,-1 0 1 15,9-4 2-15,1-5 2 16,1-5 3-16,-9-6 1 15,3-9 2-15,-9-8 3 16,-4-5 3-16,1-4-1 16,-14 2 2-1,0-4-2-15,-12 1-1 0,3 3-2 0,-4-2 0 16,-4 5-2 0,5 2 0-16,1 9-5 0,6-2-3 0,-6 12 0 15,14 6 1-15,0 0-2 16,0 20 1-16,10 5 0 15,-1 6-3-15,11 2-1 16,6 6 1-16,3-6-4 16,-2-8-13-16,6-8-54 0,2-7-5 15,-7-11-6-15,1-14 0 16</inkml:trace>
  <inkml:trace contextRef="#ctx0" brushRef="#br0" timeOffset="290492.1944">31791 1585 7 0,'-31'-16'53'0,"2"5"-52"0,5 2-1 15,2 0-1-15,6 4-59 0</inkml:trace>
  <inkml:trace contextRef="#ctx0" brushRef="#br0" timeOffset="290939.9227">32136 1766 4 0,'5'-25'91'0,"-1"10"3"0,-2-3-5 16,-2-2-6-16,0-2 0 15,-5-3-75-15,-2-3 0 16,-3-2-2-16,-2-3 0 15,1 0-1-15,-1-1-1 16,-1 2 0-16,-2-2 0 0,-4 5-2 16,5-2-2-16,-4 2-3 15,3 2-2-15,1 2 0 16,2 9 0-16,3-2-1 16,1 12-1-16,8 6 1 15,0 0 2-15,0 14 3 0,5 3 1 16,4 7 1-16,6 0 0 15,9 14 0-15,22 18 1 16,-21-29 1-16,-2 1 2 16,20 21 1-16,-25-28 1 15,2-2 1-15,-4-8 0 0,3-2 0 16,-7-6-1-16,1-1-2 16,-4-2-5-16,3 0 0 15,-12 0 0-15,9-8 0 16,-9 8 0-16,12-3 0 15,-12 3-6-15,14-3-11 0,-5 1-43 16,-9 2-28-16,14 0-3 16,-14 0-5-16,13-3-6 15</inkml:trace>
  <inkml:trace contextRef="#ctx0" brushRef="#br0" timeOffset="291019.1447">32296 1495 73 0,'-10'-14'54'0,"1"-3"-51"0,-2-3-3 16,4 1-13-16,-4 0-66 15</inkml:trace>
  <inkml:trace contextRef="#ctx0" brushRef="#br0" timeOffset="291957.7819">27029 5867 3 0,'0'0'91'15,"0"0"4"-15,0-11-5 16,0 11-7-16,0-10-21 0,0 10-40 16,0 0-10-16,0 0-6 15,0 0-3-15,8 3-4 16,-8-3 0-16,7 16 0 16,0-3 1-16,5 3 0 0,-1 6 1 15,0 3 0-15,6 7 0 16,0 5 0-1,2 2 0-15,3 5-1 0,3 4 1 16,0 2-1 0,4-1 2-16,1 4-2 0,5-5 2 15,-2 2-1-15,2 0-1 0,-1-2 1 16,-2-3 0 0,-3-2 0-16,-1-5-1 0,-4-1 1 15,-4-4-1-15,-1-5 1 16,-7-7 0-16,-2-6 1 0,-2-5-1 15,-8-10 1-15,9 11 0 0,-9-11 0 16,0 0-2-16,0 0-4 16,0 0-14-16,5-10-64 15,-5 10-4-15,-10-16-6 16,-4 10-6-16,-2 2-2 16</inkml:trace>
  <inkml:trace contextRef="#ctx0" brushRef="#br0" timeOffset="292326.9939">27177 6783 81 0,'0'0'94'0,"0"0"-4"15,-7 0-7-15,7 0-1 16,0-6-58-16,0 6-20 0,16-4 0 15,3 4-1-15,4 0-1 16,8 2-1-16,3 2 0 16,8 3-1-16,-2 2 1 0,5 5-1 15,-1 0 0 1,-2 3 0-16,-6 0-1 16,-2 0 1-16,-6-3 0 0,-6-3 1 15,-4-3 1-15,-8-8 1 16,-2-10 0-16,-6-10 2 0,-2-8 0 15,0-13 0-15,0-8-1 16,-3-10-3-16,0-7-5 16,4 3-22-16,13-6-56 0,-8 3-6 15,1 5-5 1,-4 7-7-16,1 8-2 0</inkml:trace>
  <inkml:trace contextRef="#ctx0" brushRef="#br0" timeOffset="293470.003">27597 7574 43 0,'0'0'76'15,"-13"-8"-8"-15,13 8-8 0,0 0-15 16,0 0-9-16,-3-9-9 16,3 9-4-16,0 0-5 15,0 0-5-15,0 0-3 16,-9 0-3-16,9 0-2 0,-17 8-2 16,5 4 1-16,2 2-4 15,-3 4 2-15,-3 4-1 16,0 3 0-16,-2 7 0 15,5 2 0-15,-1 5 0 16,2-1 0-16,3 2 0 0,2 0 1 16,6-1 0-16,2-3 0 15,12-2 0-15,4-6 1 0,7-5-1 16,9-5 0-16,5-4 0 16,3-9 1-16,6-5-2 15,2-6 1-15,-2-7-1 16,1-6 0-16,-7 0 1 15,-4-2-2-15,-4 1 2 0,-9 5-1 16,-5 2 0-16,-7 6-1 16,-12 7-1-16,0 0-3 0,0 0-9 15,2-11-46-15,-2 11-25 16,0 0-4-16,-4-5-9 16,1-7-1-16</inkml:trace>
  <inkml:trace contextRef="#ctx0" brushRef="#br0" timeOffset="295670.4727">27592 7753 44 0,'-16'-14'87'15,"1"1"-3"-15,-3 2-2 0,18 11-24 0,-12-2-34 0,1 4-8 16,3 12-6-16,1 6-4 16,4 9-3-16,2 6-2 15,2 5-1-15,4 4 1 16,7 4-2-16,2 2 1 15,2-5-1-15,4-3-2 0,2-11 1 16,-1-12-1 0,2-15 2-16,2-6-1 15,-3-24 1-15,-3-11 1 16,-2-14 3-16,-7-8 1 16,-2-6 0-16,-8 0 2 0,-5 6-1 15,-9 6 1 1,-8 15-2-16,-5 10 0 0,-3 13-2 0,0 13-2 15,0 17-8-15,5 5-29 16,7 10-44-16,8 5-2 0,10-10-7 16,10-1-3-16</inkml:trace>
  <inkml:trace contextRef="#ctx0" brushRef="#br0" timeOffset="296320.2031">28274 7049 10 0,'-22'-2'94'0,"1"2"-2"16,-2 10-4-16,2 5-7 16,3 3 1-16,2 6-77 0,16 6-2 15,4 3 0-15,14 3 0 16,7 3-2-16,5 0 0 15,4 3 0-15,3-1 0 16,-2-4 0-16,-2-1-2 16,-5-2 1-16,-5-8 1 0,-7-5 1 15,-4-6 0 1,-12-15 2-16,0 0-1 16,-6-9 2-16,-12-14-1 0,-5-7 1 15,-5-10-1-15,-6-2-2 16,-4-6 1-16,0 0-2 0,4 2 0 15,2 6-1-15,9 4-1 16,5 8 0-16,10 7-1 16,10 9 1-16,11 10-1 0,14 5 1 15,2 11-2-15,7 2 1 16,5 7-2-16,-3-2-1 16,0 0-1-16,-4-3 0 0,-6-5 2 15,-6-8-1-15,-9-8 2 16,-4-10 1-16,-9-10 1 15,-4-6 3-15,-12-6 1 16,0-3 0-16,-7-5 0 16,-1-1 1-16,1 4 0 15,3 2-1-15,2 5 1 0,5 5-2 16,5 6 0-16,8 8-1 16,7 9 0-16,9 6-1 0,9 12 0 15,7 8 0 1,5 9 0-16,1 4 0 0,5 7 0 15,3 2 0 1,-3-3 0-16,-5-3-1 0,-4-1-2 16,-5-11-6-1,-3-2-17-15,1-7-57 0,-15-13-2 16,-3-3-7-16,-8-8-7 0</inkml:trace>
  <inkml:trace contextRef="#ctx0" brushRef="#br0" timeOffset="296553.3183">28731 6820 3 0,'0'0'92'0,"8"9"2"0,-5 5-5 16,5 6-7-16,-1 0 1 16,0-1-71-16,8 7-9 15,2 3 0-15,6 2-4 16,-3-8-11-16,6-7-48 0,-3 0-23 15,-3-6-5-15,-4-9-4 16,-16-1-5-16</inkml:trace>
  <inkml:trace contextRef="#ctx0" brushRef="#br0" timeOffset="296697.7119">28663 6623 4 0,'-33'-19'95'16,"4"8"-2"-16,6 11-6 15,4-2-13-15,8 10-25 0,11-8-114 16,0 23-18-16,10-3-9 16,13 6-2-16</inkml:trace>
  <inkml:trace contextRef="#ctx0" brushRef="#br0" timeOffset="297176.4534">28923 6818 17 0,'0'-26'96'16,"-5"7"-3"-16,1-1-7 0,2 2-4 0,1 4-2 15,38 4-78-15,-37 10-2 16,20 0-1-16,-3 6 0 16,3 8 1-16,2 2-2 15,-2 5 0-15,2 2-1 0,-4 1-1 16,-3-5 2-16,-4-5 0 15,-11-14 1-15,10 10-2 16,-10-10 3-16,-1-18 1 0,-8-5 2 16,0-8 1-16,-1-1-1 15,2-1-2 1,3 3 0-16,4 1 0 0,1 3-1 16,4 6 0-16,6 8-1 0,4 5 0 15,5 6 0-15,4 2 0 16,-2 6 1-16,2 3-1 15,0 1 1-15,-1-1 1 16,-2-5 0 0,-3-3 0-16,-2-3 1 0,-4-7 1 0,-4-8 0 15,-2-4 1-15,-5-4 2 16,-4 1-1-16,-1-3 1 16,-4 5 0-16,1 4-2 0,1 2 0 15,1 6-2-15,6 9 0 16,0 0-2-16,6 2 0 15,4 9-2 1,6 0-4-16,6 5-8 0,-3 7-47 16,8-9-25-16,-2-3-3 15,-4-8-7-15,-4-3-4 0</inkml:trace>
  <inkml:trace contextRef="#ctx0" brushRef="#br0" timeOffset="297343.5023">29141 6259 66 0,'-31'-10'94'0,"8"5"-12"16,1 1-18-16,8-1-57 15,12 20-47-15,2-15-49 0,15 7-4 16,6-1 2-16</inkml:trace>
  <inkml:trace contextRef="#ctx0" brushRef="#br0" timeOffset="297974.9967">29487 6288 16 0,'0'-23'94'0,"2"2"-2"16,-1 0-7-16,2 5-5 15,1-12 0-15,2 17-80 16,6 6 0-16,5 4 0 0,-1 1-1 15,4 8 1-15,-1 5-1 16,-2 2 0-16,0 2-1 16,-3-1 1-16,-3-2 2 15,-4-5-1-15,-7-9 1 16,0 0 1-16,0 0 0 0,7-12 0 16,-7-9 1-16,-2-3 0 15,0-1-3-15,1 0 0 16,1 0-1-16,1 6 0 15,5 4 0-15,2 4-1 16,2 7 1-16,2 4-1 0,3 1 0 16,-3 7 1-16,1 4-1 15,0 0 1-15,-5 2-1 0,1-1 2 16,-1-4 0-16,-8-9 2 16,0 0 0-16,9 3 0 15,-9-9 2-15,0-7 1 16,0-3-1-16,0-2-2 15,0 0 0-15,1 2-1 0,2 3-1 16,4 3-1-16,3 6 0 16,0 0 0-16,4 2 0 15,3 2-1-15,-2 0 0 16,2-2 1-16,1-1 1 16,-1-5 1-16,0-4-1 0,-4-2 2 0,-5-4 0 15,-2 0 1 1,-4-4 2-16,-2 3 0 0,-3-1 1 15,-3 5 0-15,-1 3-2 16,7 12 0-16,-13-12-1 16,13 12 0-16,0 0-2 0,5 10-2 15,10 4-5 1,-1-4-17-16,0 6-60 0,13 1-4 16,-2-5-5-16,0-6-5 15,-5-5-4-15</inkml:trace>
  <inkml:trace contextRef="#ctx0" brushRef="#br0" timeOffset="298151.5375">29886 5675 13 0,'-30'-5'88'0,"7"-4"-17"16,-20 8-71-16,32 1 1 0,2 0-1 15,9 0-93-15</inkml:trace>
  <inkml:trace contextRef="#ctx0" brushRef="#br0" timeOffset="298759.7886">30134 5532 36 0,'15'-7'91'0,"0"0"-4"15,-4 4-4-15,0 3-5 16,2 20-30-16,-1-11-46 0,-3 2-1 15,2 11-1-15,-5 1-4 16,1 7-2-16,-4-2 3 16,-2-4 4-16,0-2 0 15,-1-5 0-15,0-7 0 0,0-10 1 16,0 0 2 0,4-13 1-16,5-1-2 0,2-1-4 15,2 1-1-15,2 0 0 16,6 2 1-16,0 4 1 31,2 2 0-31,4 3 0 0,2 3 1 0,2 4 0 16,1 7-1-16,3 1 1 0,-3 5 1 15,3 5-2-15,1 3 2 16,-2 6-1-16,-5 3 0 0,-4 3 0 16,-4 3-2-16,-9 0-1 15,-4 2 1-15,-8-6 0 16,-7-6 1-16,-7-7 0 0,-3-4 0 15,-1-10 0 1,-2-8 0-16,0-6 0 0,3-12-2 16,1-3-2-16,4-7-1 0,3-3 0 15,2-7 0-15,-1-4 0 16,2-6-1-16,-1-6 2 16,0-3 1-16,-5-1 0 15,2-2 1-15,-6-2 3 16,-2 1-1-16,-1 3 3 0,2 8 3 15,1 8 2-15,3 8-1 16,4 8-2-16,1 9 0 16,8 16-2-16,0 0 1 15,5 16-4-15,6 7 1 0,6 6-1 16,3 4 0-16,6 1 1 16,4-2-5-16,6-2-19 15,4-12-54-15,-6-12-3 0,-3-6-8 16,-10-17-4-16</inkml:trace>
  <inkml:trace contextRef="#ctx0" brushRef="#br0" timeOffset="298920.9219">30384 5110 54 0,'-19'-8'59'0,"-1"2"-58"15,20 6-1-15,0 0 0 0,24 0-89 16</inkml:trace>
  <inkml:trace contextRef="#ctx0" brushRef="#br0" timeOffset="299204.3322">30753 5152 81 0,'-5'-24'91'15,"4"1"-6"-15,0 4-7 0,1 4-1 16,2 2-79-16,-2 13-2 16,19-1 1-16,-3 5 0 15,-1 10 0-15,3 7 0 16,0 3-4-16,0 3-2 16,-2-4 1-16,-1-2 7 0,-1-1 7 15,-4-7-1-15,-10-13 3 16,8 4 0-1,-5-9 5-15,-3-12 3 0,3 0 0 16,-2-5-8-16,-1-3-6 0,2 4-2 16,1-1-6-1,7 8-12-15,2 4-61 16,1 1-5-16,1 0-7 0,-1-1-6 16</inkml:trace>
  <inkml:trace contextRef="#ctx0" brushRef="#br0" timeOffset="299420.0382">31198 4848 70 0,'-7'18'84'0,"-1"1"-1"0,4 3-2 16,0-68-26-16,0 72-44 15,4 8-3-15,5-2-1 16,5-3 1-16,7-1-1 0,3-4-5 15,2-11-13-15,-6-8-66 16,2-4-5-16,-4-9-3 16,-14-3-6-16</inkml:trace>
  <inkml:trace contextRef="#ctx0" brushRef="#br0" timeOffset="300357.358">24744 7456 64 0,'0'0'94'0,"0"0"-4"0,0 0-4 16,2-13-24-16,-2 13-35 16,0 0-7-16,0 0-8 15,0 0-4-15,0 0-6 0,0 0 0 16,0 0-3-16,0 8 1 15,2 3-1-15,2 2 1 16,4 4 0-16,-2 6 0 16,7 3 2-16,1 4-2 15,4 1 1-15,0 3 0 0,4 7 0 16,2-1 0-16,7 9 0 16,4 2 1-16,3 6-1 15,2 7 0-15,4 4 1 0,3 5-1 16,3 1 1-16,-5-2-1 15,0-4 1 1,-7-8-1-16,-5-9 0 0,-6-10 0 16,-7-9 0-16,-6-12 0 15,-8-10-2-15,-6-10-2 16,0 0-5-16,0-13-7 0,-10-1-46 16,-4-7-25-16,-5-6-3 15,-9-8-7-15,-1-4-4 16</inkml:trace>
  <inkml:trace contextRef="#ctx0" brushRef="#br0" timeOffset="301143.8957">24602 7514 68 0,'1'-14'87'0,"-1"14"-1"16,0-11-10-16,0 11-26 15,0 0-32-15,0 0-9 0,0 0-8 16,0 0-4-16,0 0-3 15,0 0-2-15,3-8 2 16,-3 8-1-16,6-9 1 0,-6 9 2 16,6-13 1-16,-6 13-1 15,10-16 1-15,-7 8 0 16,-3 8-1-16,5-13 2 16,-5 13 2-16,5-12 2 15,-5 12 4-15,0 0 3 0,3-9 3 16,-3 9-2-16,0 0 2 15,0 0-1-15,0 0-2 16,0 12 0-16,-4 4-2 16,0 3-2-16,0 8 0 15,-3 6 0-15,0 12-2 0,3 8 1 16,-3 6-1-16,3 6-1 16,1 3 0-16,2 3 0 15,-1-4 2-15,2-4-2 0,0-11 1 16,0-11 1-16,2-9-1 15,0-9 2-15,0-13 0 0,-2-10-1 16,0 0-2-16,6-15 2 16,-5-6-2-16,0-7 0 15,-1-6-1-15,0-8-1 16,-5-5 0-16,3-6 0 0,-2-7 0 16,3-2-1-1,-1 0 1-15,2 3 0 0,3 2 1 16,10 4-1-16,7 3 0 15,6 7 0-15,10 8-1 16,8 7 2-16,5 5-1 0,8 3 0 16,5 6 1-16,-1 3-1 15,2 6 1-15,-2 4 0 16,-5 1 0-16,-5 0-1 16,-10 0 1-16,-6 0-1 15,-6 0-2-15,-10-1-3 16,-2 1-10-16,-17 0-63 0,0 0-10 15,0 0-3-15,0 0-7 0,-12 0-5 16</inkml:trace>
  <inkml:trace contextRef="#ctx0" brushRef="#br0" timeOffset="304195.7961">24675 9537 53 0,'-8'-5'91'16,"-4"1"-1"-16,3-2-2 0,-9-2-21 0,8 5-34 16,10 3-9-16,-8-6-7 15,8 6-6-15,0 0-4 16,0 0-3-16,0 0-2 15,0 0-2-15,9 14 0 0,7 4-1 16,4 5 1-16,3 6-1 16,7 6 2-16,5 5-1 15,2 4 0-15,2 2-1 0,-2-1-1 16,1-4 0-16,-3-3-1 16,-4-9 1-16,-8-5 0 0,-4-6 0 15,-9-7 0 1,-10-11 2-16,0 0 0 15,-14-4 1-15,-7-9 1 0,-6-5 0 16,-1-6-1-16,-4-8 0 16,-3-4 0-16,-1-5 0 0,0-6 0 15,0 1-1-15,2-3 0 16,6 3 0-16,0 2-1 0,7 4 1 16,4 8-2-16,10 5 0 15,6 10 1-15,6 9-1 16,9 7 0-16,7 5 0 15,5 12 1-15,7 4 0 16,6 7 1 0,6 3-1-16,-2 3 1 15,-1 0 0-15,0-5 0 0,-7-4 1 16,-5-6-1 0,-5-10 2-16,-8-6-1 0,-8-8 0 0,-7-13 1 0,-4-6 0 15,-9-10 0-15,-6-3-1 16,-4-6 0-16,-1-3 0 15,-5-2 0 1,0-2 0-16,2 2-1 16,1 3 0-16,4 8 0 15,5 4 0-15,5 9-1 0,8 6 0 16,2 19 0-16,13-6 0 0,9 10 0 16,7 14 0-16,6 2 1 15,9 9 0-15,3 3 1 0,4 5 0 16,-1 0 0-16,-3 4-1 15,0-1 1-15,-8-2-3 0,-5-5-3 16,-7-2-8-16,-10-5-40 16,-5-10-30-16,-2-5-6 15,-10-11-5-15,0-7-4 16</inkml:trace>
  <inkml:trace contextRef="#ctx0" brushRef="#br0" timeOffset="304766.5059">25380 9031 54 0,'-15'33'90'0,"-3"2"-3"16,1 3-5-16,1 2-1 15,7 2-64-15,7 0-5 0,2 2-2 16,10-6-3-16,7-10-5 15,5-6 0-15,7-9-2 16,-1-11 1-16,1-7 0 16,-6-13 0-16,-4-9 1 0,-4-6 1 15,-9-2-1-15,-6-1 1 16,-4 1 0-16,-7 5 0 16,-6 4 1-1,-1 6-2-15,2 7 0 16,1 3 0-16,5 9-1 0,10 1 0 15,-4 10-2-15,10 5 1 0,8-1-2 16,4 3 0-16,7-2 0 16,1-2 0-16,3-6 0 0,-1-4 1 15,2-5 1-15,-9-10 1 16,-1-7 0 0,-7-5 2-16,-4-4 0 0,-7-6 1 15,-2 0-1-15,-2-1 1 16,-3 3-1-16,2 0-1 0,2 5-1 15,2 4 1 1,7 4-2-16,8 9-1 0,5 4 1 16,8 6-1-16,-2 9 0 0,2 5 0 15,-2 6 0-15,-2 8 0 16,-5 3 0-16,-6 5-2 16,-8 0-2-1,-5 1-3-15,-4-7-9 0,-9-4-64 16,-3-6-4-16,-3-12-5 15,-3-8-7-15,0-10 3 0</inkml:trace>
  <inkml:trace contextRef="#ctx0" brushRef="#br0" timeOffset="305146.0112">25709 8807 43 0,'3'6'82'16,"-1"8"-1"-16,0 4-4 15,-2-18-19-15,18 20-43 0,-3 7-1 16,4 0-1-16,3-2-4 16,6-6-4-16,1-7-1 15,3-8-1-15,-1-4 0 0,-4-8-1 16,-1-9 1 0,-4-6 0-16,-9-6 0 0,-5-3 0 15,-8-1 1 1,-1-1-1-16,-11-4 1 0,0 4 2 15,-6 0-2-15,0 6 2 16,1 3 1-16,1 5-1 0,2 6-2 16,8 4-1-16,6 10 0 15,0 0-1-15,6 14-1 16,8 1-1-16,7 5-1 16,4 3 0-1,7 0 1-15,3-1-2 0,2-6-2 0,-2-5-8 16,3-5-23-16,-1-6-47 0,-10-12-3 15,-8-6-8 1,-10-10-4-16</inkml:trace>
  <inkml:trace contextRef="#ctx0" brushRef="#br0" timeOffset="305320.956">25856 8335 48 0,'-24'0'72'0,"3"12"-51"15,9-3-21-15,4 0 2 0,-13 5-76 16</inkml:trace>
  <inkml:trace contextRef="#ctx0" brushRef="#br0" timeOffset="306003.1724">26203 8495 80 0,'-14'-16'92'0,"2"1"-7"15,3-1-5-15,-1 2-4 16,6 5-60-16,3-2-18 0,6 5 0 16,9 4 1-16,4 2-1 15,3 6 1-15,5 3 0 16,0 1 2-16,3 5-2 15,-2-3 0-15,-5-3 2 16,0-1 0-16,-10-7 1 0,-1-1 0 16,-9-6 1-16,-2-8-1 15,-6-5 3-15,-6-3-2 16,-1-4 0-16,1-2-2 16,1-1-1-16,4 0 0 15,2 2-1-15,4 5 0 16,2 7-1-16,9 3 0 0,2 7 0 15,3 7 0-15,1-2 1 16,1 11 0-16,1 0 1 16,-1 2-1-16,-2 0 2 15,-4-4-1-15,-3-2 2 16,-8-7 0-16,0 0 0 0,5-7 1 16,-7-6 0-16,-2-5 0 15,-2 1-1-15,0-3-1 0,3 0-1 16,3 3 0-16,2 4-1 15,-2 13 0-15,25-14 0 16,-8 10 0-16,5 2 0 16,0 1 0-16,0-2 1 0,3-1 0 15,-5-3 1 1,-5-4 0 0,-3-4-1-16,-7-4 2 0,-5-3-1 0,-4-1 0 15,-11-5 0-15,-6 3 0 0,-1-2 1 16,-4 2 0-16,-3-1 1 15,3 5 0-15,0 2-1 0,5 6 0 16,5 4-1 0,16 9 0-16,-9 0 0 15,11 5-1-15,11 12-1 16,9 2 0-16,7 8-3 0,6-1-6 16,4 0-8-16,1-6-54 0,3-7-11 15,-4-7-7 1,-6-7-5-16,-10-12 2 0</inkml:trace>
  <inkml:trace contextRef="#ctx0" brushRef="#br0" timeOffset="306791.2515">26628 7682 64 0,'-8'-15'88'0,"1"-2"-4"0,6-1-5 16,1-2-1-1,9-2-67-15,5 6-8 0,7 3-1 0,2 4 1 16,4 4-2-16,2 5 0 16,-4 2-1-16,1 10 0 15,-8 7-1-15,-4 2 0 16,-6 0 2-16,-5-2 0 0,-4-3 1 15,-2-2 0-15,3-14 1 16,-13 8 0-16,13-8-1 16,-4-14-1-16,4 1 0 15,7-3-2-15,7 1 0 0,4 0 0 16,6 1-1-16,2 1 2 16,4 6-1-1,1 5 0-15,1 2 1 16,-1 8 0-16,-2 4-1 0,-1 8 0 15,-6 5 1-15,-3 10 0 0,-5 1 0 16,-7 1 1-16,-6 1 0 16,-1-4 2-16,-6-5 1 15,-7-6 0-15,-2-6 0 0,-2-11 0 16,0-6-1-16,0-8 0 16,1-10-1-1,2-4-1-15,1-6-1 16,4-4 0-16,0-7 0 0,1-1 1 0,-2-2 0 15,0-1 0-15,-5-1 0 16,-2-3 0-16,-4 2-1 16,-3 1 1-16,-1 1-1 0,1 4 0 15,1 5-1-15,2 7-1 16,7 10 1-16,3 9 0 16,11 8-1-16,-2 12 1 0,6 7 0 15,13 9-1-15,5 0 0 16,9 11-5-16,3-7-10 15,4-7-55 1,2-3-9-16,-4-13-5 0,-3-7-7 16,-14-7 7-16</inkml:trace>
  <inkml:trace contextRef="#ctx0" brushRef="#br0" timeOffset="307435.122">26826 7199 3 0,'-19'-13'76'0,"1"1"5"15,1 2-6-15,2 3-5 16,15 7-40-16,0 0-26 16,0 0 0-16,12 6-1 0,6 2-2 15,5 5-1-15,4-3 0 16,3-2 3-16,1-1 0 0,-2-6 3 15,-4-1 1-15,-5-3 4 16,-5-6-1-16,-7-8 1 16,-5 3 2-16,-3-3-4 15,-8 0 0-15,-3 0-3 0,1 3-2 32,-3 2-3-32,2 4-1 0,11 8-1 15,-14-4-2-15,14 4 1 0,0 8-3 16,4 2 1-16,3 1-1 0,8 3 2 15,4 0 0 1,2-2 1-16,4 0 0 16,1 0 0-16,2 0 2 0,0 1 1 15,3 4 0-15,-5 1 0 16,0 7 0 0,-7 4 1-16,-5 8-1 0,-8 1 3 0,-6 4 1 15,-4-8 3 1,-12-2-1-16,-7-7 2 0,-6-10 1 0,-3-10-2 15,-1-12 0-15,6-13-6 16,-2-17-26-16,15-3-59 16,4-9-2-1,9-10-8-15,3-4-6 0</inkml:trace>
  <inkml:trace contextRef="#ctx0" brushRef="#br0" timeOffset="1.48379E6">10276 11916 25 0,'0'0'70'0,"0"0"3"16,-13 1-19-16,13-1-13 0,0 0-12 15,0 0-7-15,0 0-4 16,0 0-7-16,0 0-2 16,0 0-4-16,0 0-2 15,0 0 0-15,0 0-1 0,6-3 0 16,-6 3 1-16,18-15 0 16,0 3 1-16,3-6 0 15,7-7 2-15,11-4-1 16,4-10 1-16,8-4-1 0,4-8 1 15,5-3-1-15,5-3 1 16,-2 1-1-16,6 2-1 16,-9 3 0-16,-3 6 1 15,-7 9-3-15,-5 5 1 16,-10 9-1-16,-7 4 1 0,-10 8 2 16,-7 4-1-16,-11 6 1 15,9-6-1-15,-9 6 0 16,0 0-3-16,0 0-3 15,0 0-9-15,0 0-13 0,-6-17-51 16,6 17-8-16,-15-5-6 0,1 2-6 16,-3-1 3-16</inkml:trace>
  <inkml:trace contextRef="#ctx0" brushRef="#br0" timeOffset="1.48407E6">10865 11165 68 0,'-10'-7'85'15,"10"7"-2"-15,-12-15-4 0,10 0-31 16,2 5-19-16,9-1-7 0,4-2-6 16,8 0-3-16,10-1-4 15,6-2-2-15,7 5-1 16,3 7-3-16,3 4 1 0,2 11-2 16,-6 15 0-16,-2 11 1 15,-12 8-1-15,-4 10 1 16,-10 4 0-16,-8 3 0 15,-11 4-1-15,-6-5 0 0,-7-5-1 16,-4-6-4-16,-5-9-8 16,6-24-49-16,-5 10-24 15,5-8-5-15,4-13-6 16,6-6-3-16</inkml:trace>
  <inkml:trace contextRef="#ctx0" brushRef="#br0" timeOffset="1.48479E6">11854 10502 50 0,'0'0'78'0,"5"11"2"15,2 2-3-15,25 7-27 0,-14 5-31 16,3 5 1-16,2 4-2 16,6-2-5-16,-1 0-4 15,-1-5-1-15,-2-2-3 16,-1-6-3-16,-6-6-5 0,-5-7-12 15,-2-5-61-15,-11-1-3 16,0 0-5-16,1-10-7 16</inkml:trace>
  <inkml:trace contextRef="#ctx0" brushRef="#br0" timeOffset="1.48509E6">11807 10254 62 0,'0'-19'91'15,"5"2"-2"-15,8 0-5 0,5 1-2 16,19 6-62-16,-1 3-6 16,5 7-2-16,9 5-1 15,5 15-4-15,-2 15-1 0,1 11-1 16,-7 12-2-16,-2 11 0 15,-10 8-1 1,-8 0-1-16,-7 4-5 0,-11-6-12 16,-10-3-67-16,-1-5-3 0,-10-12-4 15,-6-10-6-15,-2-12-3 16</inkml:trace>
  <inkml:trace contextRef="#ctx0" brushRef="#br0" timeOffset="1.48843E6">12803 9890 56 0,'-10'-5'61'0,"10"5"-7"16,0 0-5-16,-8-3-10 0,8 3-9 15,0 0-7-15,0 0-6 16,0 0-3-16,0 0-3 15,-10 0-3-15,10 0 1 0,0 0-2 16,0 0 0-16,-3 8-3 16,3-8 0-16,-1 12-1 15,1-12-1-15,0 15-1 0,0-7 0 16,0 4 0-16,0 0-1 16,3 4 1-16,0 2-1 15,2 6 2-15,2 4 0 16,-1 6 0-16,4 2 0 15,-2 2 1-15,2 4-1 0,-1-3 1 16,3-1 1-16,-4-4-2 16,4-4 1-16,-6-5 0 15,3-5 0-15,-4-6 0 16,1-3 0-16,-6-11 1 16,8 12-1-16,-8-12 0 0,0 0 0 15,0 0 1-15,0 0-2 16,0 0 1-16,0 0 0 15,0 0-1-15,0 0 0 16,0 0 0-16,0 0 0 0,0 0-1 16,0 0 0-16,0 0 0 15,0 0 0-15,0 0-1 16,0 0 1-16,0 0-1 0,0 0 0 16,0 0 0-1,0 0-1-15,0 0 1 0,0 0 0 16,0 0 0-16,0 0-3 0,0 0-5 15,5-5-16 1,-5 5-59-16,1-17 0 0,2 5-6 16,-1-5-8-16</inkml:trace>
  <inkml:trace contextRef="#ctx0" brushRef="#br0" timeOffset="1.48913E6">12826 9856 3 0,'0'0'64'0,"0"0"3"0,0 0-18 16,0 0-15-16,0 0-6 15,-2-9-8-15,2 9-9 16,0 0-1-16,0 0-4 16,0 0 2-16,0 0 1 0,0 0 1 15,0 0 2-15,0 0-2 16,0 0 1-16,0 0-1 16,0 0 0-16,0 0-1 15,0 0 0-15,5 0-3 16,-5 0 0-16,0 0 0 0,12 4 0 15,-12-4 1-15,19 9-1 16,-7-3 0-16,6 3-1 0,5 1-1 31,3 3-1-31,3 1 0 0,4 2-1 16,1-1-1-16,2 0 1 0,0-1-1 16,-2-1 0-16,-1-4 0 15,-5-1 0-15,-1-2 0 16,-8-1 0-16,-1-2 0 0,-5-1 1 15,-4-1 0-15,-9-1 0 16,15 2 1-16,-15-2-1 16,0 0 0-16,0 0 0 0,0 0 0 15,0 0-1-15,0 0 0 16,8 2-1-16,-8-2 1 16,0 0-1-16,0 0 0 15,10 2 0-15,-10-2 0 0,0 0 0 16,0 0 0-16,0 0 0 15,0 0 0-15,8 3 1 16,-8-3-1-16,0 0 0 16,0 0 0-16,0 0-1 15,0 0 1-15,0 0-1 0,0 0 0 16,0 0 0-16,0 0-2 16,0 0-2-16,0 0-4 15,0 0-12-15,-5 4-52 16,5-4-9-16,0 0-6 0,0 0-7 15,0 0 3-15</inkml:trace>
  <inkml:trace contextRef="#ctx0" brushRef="#br0" timeOffset="1.4906E6">13098 10224 44 0,'-16'5'51'16,"1"3"-5"-16,1-1-1 15,6-1-2-15,-4-5-3 0,12-1-3 16,-10 3-5-16,10-3-4 16,0 0-4-16,-10 0-4 15,10 0-4-15,0-12-3 16,4 1-3-16,6-2-2 15,5-6-2-15,4-2-1 0,4-5-1 16,3-1-1-16,3 2-2 16,-4-2-6-16,4 9-19 15,1 0-57 1,-10 9-2-16,-7 6-6 0,-13 3-8 0,12 7 0 16</inkml:trace>
  <inkml:trace contextRef="#ctx0" brushRef="#br0" timeOffset="1.49079E6">12958 10290 28 0,'0'0'86'16,"4"-7"0"-16,14-10-3 0,7-7-6 15,3-3-52-15,9-7-10 16,0-4-11-16,8 1-31 15,-6-1-45-15,2 5-7 16,-5 5-6-16,-5 4-3 0</inkml:trace>
  <inkml:trace contextRef="#ctx0" brushRef="#br0" timeOffset="1.49221E6">13508 9943 78 0,'-2'8'84'0,"2"-8"-1"16,-7-7-3-16,3-7-44 15,1-5-8-15,0-9-7 16,1-5-5-16,-2-5-6 16,-3-3-3-16,0-2-2 0,1 2-2 15,-2 4-1-15,2 1-2 16,-1 9 0-16,1 3 0 0,4 8-1 16,2 4 1-16,0 12-1 15,19-13 0-15,-3 13 1 16,5 0-1-16,6 9 1 15,-1 3 0-15,4 7 0 0,-2 6-1 16,-2 6 1-16,-4 4-1 16,-4 1 0-1,-7 0 1-15,-5-3 0 0,-5-3 0 16,-1-6 0-16,-4-5 1 0,-4-8-1 31,8-11 1-31,-8 4 0 0,8-4-1 0,-2-4 0 16,2-5 0-16,6-4 0 15,5-4-1-15,1-6 1 0,0-3 1 16,1-6 0-16,-2-1-1 16,1-6 1-16,-4-1 1 15,-2-2-1-15,-6 2 0 0,0 2 1 16,-2 5 1-16,-5 4-1 16,2 4 0-16,0 7 0 15,-1 3 0-15,6 15-1 16,0-12 1-16,0 12-1 15,16 3-1-15,1 7 0 0,1 4 0 16,5 8 1-16,3 5-1 0,-2 3-1 16,-2 5 1-1,-4-2-1 1,-1-3 0-16,-4-2 1 0,-5-7 0 0,-1-4 0 16,-5-8 1-1,-2-9 0-15,0 0 0 0,0 0 1 0,0-9-1 16,0-5-1-16,0 0 0 15,1-4 0-15,2-3 0 16,-1-2 0 0,1-2 0-16,-2 0 0 0,1-2 1 0,-2 2 0 15,0 2-1-15,-3 4 1 16,-1 4 0-16,1 4-2 16,3 11 0-16,-5-11 0 15,5 11 0 1,0 6 0-16,2 7 0 0,6 1 0 0,5 6 0 15,5 0 1-15,-1 1-3 16,6-3-5-16,-1-8-11 0,7-4-62 16,-5-6-1-16,-3-15-7 15,-1-8-6 1,-8-7 0-16</inkml:trace>
  <inkml:trace contextRef="#ctx0" brushRef="#br0" timeOffset="1.49239E6">13863 9153 28 0,'-31'-4'69'0,"2"2"-45"0,19-5-22 16,6-2-1-16,0-2-66 0</inkml:trace>
  <inkml:trace contextRef="#ctx0" brushRef="#br0" timeOffset="1.49304E6">14185 9006 23 0,'-16'31'81'0,"2"-3"-1"0,1 1-1 0,6-1-7 16,6 3-52-16,-1-7-5 0,12-1 1 15,6-10-7-15,1-9-1 0,3-4-2 16,0-10 2-16,-2-10 2 15,1-7 1-15,-5-5 2 16,-7 0-2-16,-2 1 0 16,-5 1-2-16,0 3 0 0,-6 5-2 15,0 5-2-15,-4 4-2 16,10 13-1-16,-9-12-2 16,9 12 0-16,3 6-1 15,6 9 0-15,10 8-1 0,5 8 0 16,5 10 1-1,8 9 0-15,4 8 1 0,0 9-1 16,1 3-1-16,-2 4 0 16,-2-2 0-16,-4-1 0 15,-4-5 0-15,-8-9 0 0,-7-9 2 16,-7-13 0-16,-7-9 1 16,-3-12 1-16,-9-15 0 15,-5-8 1-15,-2-12-1 16,-6-13 0-16,1-8 0 0,0-9-1 15,1-8 0-15,1-4-2 16,6-4 1-16,1 1-1 16,2 1 0-16,6 7 0 15,3 8 0-15,3 8-1 0,4 13-1 16,7 7 2-16,2 14-2 16,2 8 1-16,4 4 0 15,3 11 0-15,-3 2 1 0,1 6-1 16,-2 0 1-16,0-1 0 15,-6-6 2-15,1-5 0 16,-13-11 1-16,12 2-1 16,-9-9 1-16,-3-11 1 0,0-4 1 15,0-3-1-15,0 2-1 16,0 1 1-16,0 6-1 0,2 6 0 16,-2 10 0-1,19 0-1-15,-6 5 0 0,5 12-4 16,0 0-13-16,-6 4-68 15,17 1-3 1,-3-6-4-16,4-5-6 0,-1-9-5 16</inkml:trace>
  <inkml:trace contextRef="#ctx0" brushRef="#br0" timeOffset="1.49345E6">15582 8969 32 0,'-13'15'88'0,"2"-2"1"15,0-7-4-15,11-6-2 16,-15-2-43-16,11-9-19 16,1-8-4-16,1-5-1 15,2-6-6-15,-2-8-2 16,-2-2-3-16,-1-7 0 0,-2-3-2 16,-3 0-1-16,-2 2-1 15,-2 4 1-15,1 4-2 16,-1 7 0-1,5 9-1-15,0 9 0 0,9 15-1 16,0 0 0-16,-1 20 0 0,6 10 0 16,11 13-4-16,2 0-6 15,12 23-53-15,-1-10-20 16,2-5-2-16,3-8-8 16,-3-16-3-16</inkml:trace>
  <inkml:trace contextRef="#ctx0" brushRef="#br0" timeOffset="1.49401E6">15654 8693 13 0,'-14'-15'78'0,"6"-3"4"0,-1-8-2 16,5-1-2-16,1-8-56 16,3-4 1-16,-2-2 4 15,0-1-8-15,3 3-6 0,-1 3-2 16,0 5-3-16,0 7-4 15,3 6-1-15,3 8-2 0,7 10-1 16,3 2 0 0,2 15 1-16,3 6-1 0,1 9 1 15,3 6-1-15,0 8 1 16,-4 1 0-16,-2-1 0 16,-3-4 1-16,-7-6 0 0,2-9 1 15,-8-11 1-15,-3-16-1 16,0 0 0-16,-1-15 0 15,-3-10 0-15,-3-2-2 16,5-2 0-16,0 1-2 16,2 3 1-16,3 6-1 0,8 4 0 15,5 8 0-15,4 4 1 16,3 3-2-16,5 8 1 16,-3 2-1-16,4 1 1 15,-1-7 1-15,2-2 0 0,-3-5 0 16,1-8 0-1,-8-9 1-15,-2-6 1 0,-6-4-1 0,-5-4 2 16,-7 2-1-16,-5 2 1 16,-9 6 1-16,-4 5 0 15,0 9-1-15,-2 6 1 16,2 4-2-16,6 9-2 16,5 6 0-16,7 4 0 15,8-4 0-15,19 4-56 0,7-9-30 16,11-9-3-16,8-5-8 15,6-10-5-15</inkml:trace>
  <inkml:trace contextRef="#ctx0" brushRef="#br0" timeOffset="1.49465E6">15357 9603 67 0,'-14'-3'87'0,"0"3"-1"16,-6 10-6-16,0 5-1 0,0 7-63 15,2 1-6-15,4 6-2 16,2 1-1-16,8 3-3 16,3 2-1-16,2-7-1 0,9-3 0 15,1-7 0-15,4-8 0 16,3-7 1-16,0-6 0 16,-1-13 0-16,-3-7 0 15,-4-8 0 1,-1 1 0-16,-6-3 0 0,-2 4 0 0,-1 2 0 15,-2 7 0 1,-3 4 0-16,-1 6-1 0,6 10 1 16,0 0-1-16,0 0 0 0,0 12-1 15,8 2-1-15,4 2 0 16,5-1 0-16,4 0 0 16,2-1-4-16,-2-7-7 0,4 1-30 15,2-8-44 1,-7-2-1-16,-3-9-8 0,-7-8-5 15</inkml:trace>
  <inkml:trace contextRef="#ctx0" brushRef="#br0" timeOffset="1.49509E6">15572 9481 7 0,'4'16'81'0,"0"4"2"0,1 1-5 0,0 2-4 0,5 0-47 16,-1 0-5-16,3-4-6 16,4-3-5-16,-1-8-2 15,2-7 1-15,-1-1 1 16,0-11 0-16,2-7 0 0,-1-6 0 16,-5-6-2-16,0-6-1 15,-5-4-1-15,-4-1-2 16,-2-4-1-16,-2-1-1 15,-8-1-1-15,-5 2 0 16,-3-1 0-16,-4 4-1 16,-6 1 0-16,1 2-1 0,-3 4 1 15,4 3 0-15,-3 7 0 16,6 5-1 0,0 7-1-16,6 7 1 0,6 6 0 15,4 12-1-15,6 8 1 0,10 11-1 16,8 6 0-16,8 8 1 15,7 9 0-15,5 5 0 0,6 3-1 16,0 4 0-16,0-6-2 16,2 3-6-16,-8-15-9 15,1-9-62-15,-8-4-7 16,-10-15-4-16,-6-11-6 16,-15-9-3-16</inkml:trace>
  <inkml:trace contextRef="#ctx0" brushRef="#br0" timeOffset="1.4953E6">15779 9422 47 0,'-22'-26'83'0,"8"0"1"0,4 5-4 16,7-2-1-16,17 4-61 15,-4 2-2-15,6 5 0 0,6-1-3 16,7 9-4-16,3 3-2 16,2 2-1-16,2 10-4 15,1 5-3-15,3 2-5 0,-5-2-6 16,-3 1-31-16,2-6-38 15,-11-6-3 1,-4-5-6-16,-7-12-5 0</inkml:trace>
  <inkml:trace contextRef="#ctx0" brushRef="#br0" timeOffset="1.49549E6">15982 9101 12 0,'-30'-18'93'15,"6"4"-1"-15,2 3-4 0,7 2-7 16,3 2-2-16,-11 2-78 15,23 5-39-15,0 0-37 16,7 0-7-16,7 0-8 16,3 2-4-16</inkml:trace>
  <inkml:trace contextRef="#ctx0" brushRef="#br0" timeOffset="1.49579E6">16130 8951 23 0,'0'0'92'0,"0"0"-2"0,0 0-6 0,4 0-3 15,9 0-2-15,7 3-76 0,4 4-2 16,6 1 0-16,1 4 1 16,1 1 0-16,0 3-2 15,-2-1 1-15,-2-1 1 0,-7-4 0 16,-3-4 1-16,-2-6 0 15,-16 0 0-15,14-20 0 0,-14-2 1 16,0-4 1-16,-2-5-1 16,-4-3 1-16,-2 5-2 15,4 0 1-15,2 4 0 16,1 1-2-16,2 7 0 16,5 6-1-16,9 4-1 15,0 6-1-15,5 0 1 0,0 2-3 16,5 12-5-16,-3 1-30 15,-2 2-47-15,3-3-2 16,-5-4-5-16,1-6-9 16,-7-3 7-16</inkml:trace>
  <inkml:trace contextRef="#ctx0" brushRef="#br0" timeOffset="1.496E6">16479 8672 25 0,'-27'-15'95'16,"3"2"-4"-16,2 1-5 0,5 1-8 15,7 4-11-15,26 3-140 16,-16 4-8-16,17-15-5 0,0 9-5 16,6 4-4-16</inkml:trace>
  <inkml:trace contextRef="#ctx0" brushRef="#br0" timeOffset="1.49626E6">16792 8634 10 0,'1'-24'94'0,"-1"-1"0"0,-5-7-5 15,-1 0-3-15,-5-7-2 0,-1-3-72 16,-3 1-3-16,-2-2-1 16,-2-2-2-16,-3-2-4 15,1 0 0-15,-1 0-1 16,3 4-1-1,0 4 0-15,2 7 0 0,3 6-1 0,6 9-1 16,0 8 0-16,8 9 1 16,0 11 0-16,2 14 0 0,9 11 0 15,8 8 1-15,2 6 1 16,7 4 1-16,1 0-1 16,7-1-1-16,0-4-6 15,-3-3-18-15,0-8-42 16,1-8-19-16,-5-10-4 15,-3-9-8-15,-9-7-2 16</inkml:trace>
  <inkml:trace contextRef="#ctx0" brushRef="#br0" timeOffset="1.49667E6">16840 8424 48 0,'-18'-10'82'0,"4"0"-5"16,5 2-2-16,6 0-5 0,-11 2-60 15,14 6-1-15,13-15-1 16,3 4-1-16,3-2-2 15,1-3 3-15,-1-3 2 16,-1-1 2-16,-2-1-1 0,-4-1 0 16,-6 1 0-16,-3 1-1 15,-3 5-2-15,-3 1-2 16,-3 4-2-16,6 10-3 16,-9-9-1-16,9 9-1 0,0 0 0 15,6 13 0-15,7 4 0 16,4 3 0-16,6 10 1 15,1 6 0-15,5 6 0 16,2 6 0-16,1 6 1 16,0 4-1-16,-7 1 1 15,-2 0-1-15,-4-2 0 0,-8-3 1 16,-7-5 1-16,-4-6 2 16,-11-12 0-16,-5-7 2 15,-4-10 0-15,1-9-1 0,0-6-2 16,3-18-3-16,8-8 0 15,2-18-26-15,8-5-59 16,8-8-4-16,4-12-5 0,4-8-6 16,1-12-4-1</inkml:trace>
  <inkml:trace contextRef="#ctx0" brushRef="#br0" timeOffset="1.49758E6">17692 7920 22 0,'0'0'89'0,"-6"9"-1"0,6-9-1 0,-8-5-6 16,3-8-47-16,4-5-8 0,-3-6-7 16,0-9-5-16,-3-2-4 15,-1-8-2-15,0-5-1 16,-6-3-2-16,0-2-1 15,-4-3-1-15,-2 0 0 16,-4 0-1-16,-2 1-1 0,0 5-1 16,0 3 0-16,1 10 0 15,4 5-1 1,2 10 0-16,6 8-1 0,4 11 0 0,9 3 0 16,-4 20 1-16,8 6 0 15,7 11 1-15,6 8 0 16,6 9 1-16,3 7-1 0,6 3 1 15,2 3 0-15,3-3-1 16,1-6 0-16,0-6 0 16,-2-12 0-16,-1-12 0 15,-3-16 1-15,-1-12 0 16,-4-12 0-16,-7-14 1 0,-4-9-1 16,-5-7 1-1,-4-3 0-15,-7 0-1 0,0 2 0 16,-8 7 0-1,-1 6-1-15,0 6 0 0,0 7 0 16,-1 9-1-16,10 8 0 0,0 0 0 16,0 15 0-16,6 2 1 15,7 3-1 1,5 5 0 0,3-2 1-16,4-1 0 0,2-6 0 0,1-6 0 0,0-6 0 15,-3-4 1-15,-3-12 0 16,-3-6 0-16,-7-2 0 0,-2-5 0 15,-8 0 0-15,-1 1 1 16,-4 1-2-16,-8 1 0 16,-1 4-2-1,-5 0-10-15,7-7-46 0,-4 17-29 0,-1 2-1 16,1 3-9-16,-5-1-4 16</inkml:trace>
  <inkml:trace contextRef="#ctx0" brushRef="#br0" timeOffset="1.49779E6">17568 7401 29 0,'-5'-6'78'0,"8"-14"-3"0,21-17-14 16,13 0-60-16,11-6-56 16,7-6-17-16,7-4-4 0</inkml:trace>
  <inkml:trace contextRef="#ctx0" brushRef="#br0" timeOffset="1.4983E6">17556 8615 67 0,'-9'19'84'0,"-2"8"-1"16,-1 1-4-16,3 3-41 15,1 3-11-15,4 2-4 16,4-1-9-16,0-7-5 15,8-7-2-15,2-8-2 0,5-8 0 16,2-5-1 0,-1-13 1-16,2-6-1 0,-2-7 1 15,-2-1 0 1,-4 0 1-16,-2 3 0 0,-3 3 0 0,-4 6 0 16,-1 2-1-1,0 13 1-15,0-10-2 0,0 10-1 16,0 0-1-16,-3 6-5 15,3-6-15-15,7 9-65 0,11-4-5 16,1-3-3-16,6-2-7 16,5-8-4-16</inkml:trace>
  <inkml:trace contextRef="#ctx0" brushRef="#br0" timeOffset="1.49897E6">17966 8463 23 0,'-10'-18'96'16,"1"-1"-1"-16,-1-4-7 16,7-3-3-16,1 0-3 15,2-6-72-15,5 8-6 0,9 4-1 16,3 7-1-16,3 4-1 16,2 7 0-16,-2 4-2 0,4 10 1 15,-2 8-1-15,-2 8-1 16,-3 3-1-16,-1 2-2 15,-4-1 1 1,-1-3 0-16,-1-8 1 0,-2-5 0 16,-8-16 1-16,14 0 1 0,-5-14 1 15,-3-9 1-15,1-7 1 16,-2-6-1 0,-1-4-1-16,-1 0 1 0,-3-5-1 15,0 1 1-15,-5-2 0 0,-3 4 0 16,-4-1-1-16,-3 1 0 15,-3 4 1-15,0 5 0 16,-1 6 1-16,1 4-1 16,-2 6 0-16,6 6 0 15,2 7 0-15,12 4 1 0,-6 8-2 16,7 8 1-16,10 7-1 16,7 7 1-16,9 10 0 0,5 6 0 15,7 6 1-15,2 5-1 16,3 0 1-16,-3 2-1 15,1-4 1-15,-6-10-1 0,-5-6 1 16,-7-12 0 0,-9-8 0-16,-5-15 0 15,-10-4 0-15,-3-20 0 0,-10-6-1 16,-5-10 0-16,-1-6 0 16,-4-5-2-16,0-4 1 15,1 1-1-15,5 0 0 0,4 8-1 16,5 4 1-16,9 7-1 15,2 9 0 1,12 9 0-16,6 10 1 0,8 4-1 16,1 11 2-16,5 5-4 0,1 1-5 15,-1 5-12-15,-3 0-59 16,1-11-6 0,-3-4-6-16,-9-8-4 0,-7-2-4 15</inkml:trace>
  <inkml:trace contextRef="#ctx0" brushRef="#br0" timeOffset="1.49965E6">18580 7830 76 0,'13'6'95'0,"-13"-6"-5"15,10-11-3-15,-5-6-2 0,-8-2-70 16,5-6-1-16,3-3 0 0,-2-2-3 16,-3-2-5-16,1 2-1 15,-1-1-1-15,-4 6-2 16,-4-1 0-16,-1 10-2 16,-4 5 0-16,2 8-1 15,1 5 1-15,-1 14-2 16,4 6 1-16,4 5 0 0,3 8 0 31,4 1 1-31,10 0-1 0,4-3 1 16,8-5 0-16,3-10 0 0,5-8 1 15,3-7-1-15,-2-7 1 0,-3-11 0 16,0-8 1 0,-6-3-1-16,-5-4 0 15,-8-3 1-15,-5 2-1 0,-7 1 1 16,-1 4-2-16,-5 3 0 15,-4 6 0-15,2 4 0 0,7 13 0 16,-11-6-2-16,11 6 1 0,0 15 0 16,8 2 0-1,7 4 0-15,2 0-1 0,5-4 0 16,2-4 1 0,4-7 0-16,-3-5 0 15,0-5 0-15,-4-12 0 16,-5-7 2-16,-4-5 0 0,-5-2 0 0,-7-2 0 15,-7-2 1-15,-4 1 0 16,-3 3-1-16,-4 3 1 16,2 3-1-16,1 6 0 15,3 3-1-15,6 6 0 0,6 9 0 16,0 0 0-16,8 8-1 0,5 8-1 16,8 2-1-1,1 3-6-15,6 0-3 0,2-5-17 16,15-9-54-16,-16-1-5 15,-4-4-5-15,-5-16-8 16</inkml:trace>
  <inkml:trace contextRef="#ctx0" brushRef="#br0" timeOffset="1.49988E6">18979 7189 38 0,'-39'-14'94'0,"4"4"-3"15,3 2-7-15,9 0-4 16,9-30-36-16,14 38-90 15,-2-9-30-15,13 8-4 0,12-1-10 16,8 2-5-16</inkml:trace>
  <inkml:trace contextRef="#ctx0" brushRef="#br0" timeOffset="1.50034E6">19209 7156 11 0,'-11'-23'96'0,"-4"-7"-1"16,-2 1-5-16,-3-6-4 16,-2-3 0-16,-3 5-74 15,0-5-3-15,-2-1 0 0,0 0-2 16,1 3-3-16,0 2 0 16,2 2-2-16,2 5-2 15,5 4 0-15,2 7 0 16,6 7 0-16,9 9 0 0,0 0 0 15,0 17 0-15,9 8 0 16,12 8 0-16,8 12-2 16,4 6 2-16,8 9-1 15,7 11 1-15,3 1-2 16,0 5 0 0,3 1-4-16,-2-1-3 0,-4-6-1 15,-6-8-1-15,-7-13 2 0,-7-12 1 16,-10-14 3-16,-7-13 2 0,-11-11 4 15,-6-18 5-15,-13-8 4 16,-8-7 1-16,-5-1-1 16,-2-3-1-16,0-2-1 15,-3 1-1-15,5 0-1 0,7 3-6 16,7 2 0-16,6 0 0 16,8 2 0-16,4 2 0 15,6 5 0-15,7 2 0 16,9 8 0-16,0 1 0 15,2 8 0-15,4 2 0 0,-1 3 0 16,2 6 0-16,0 4 0 16,-6 1-7-16,1-1-23 15,-1-1-56-15,-6-4-3 0,-4-5-6 16,-13 0-4-16,11-19-5 16</inkml:trace>
  <inkml:trace contextRef="#ctx0" brushRef="#br0" timeOffset="1.50054E6">19142 6665 81 0,'-25'-9'85'0,"5"6"-4"0,6 3-14 0,2 7-55 16,12-7-83-16,-2 15-9 16,8-7-3-16,9-2-2 0</inkml:trace>
  <inkml:trace contextRef="#ctx0" brushRef="#br0" timeOffset="1.50075E6">19344 6646 7 0,'-14'24'90'0,"1"0"0"0,3 4-5 16,9-3-5-1,4 1-8-15,6 23-121 0,12-27-25 16,8-10-5-16,7-7-7 15,7-5-6-15</inkml:trace>
  <inkml:trace contextRef="#ctx0" brushRef="#br0" timeOffset="1.50131E6">19243 6050 13 0,'0'0'81'16,"0"0"1"-16,0 0-2 0,-8 5-4 15,8-5-45-15,0 16-9 16,1-4-8-16,3 5-2 15,4 4-2-15,7 10-2 0,5 8 1 16,4 9-3 0,7 9 1-16,6 13-3 0,5 11 1 15,10 12-1-15,4 13-2 16,3 8 0-16,3 9 0 16,2 2-1-16,3 5 1 15,0-5 0-15,-2 0-1 0,-1-7 0 16,-5-12 1-16,-1-12 0 0,-3-17-1 15,-2-10-4-15,-11-22-7 16,3-16-72-16,-15-11-3 16,-5-13-5-16,-11-6-7 0,-10-13-2 15</inkml:trace>
  <inkml:trace contextRef="#ctx0" brushRef="#br0" timeOffset="1.50198E6">17747 9466 76 0,'-9'-6'91'0,"9"6"-2"0,-13 1-6 0,6 16 0 15,-13 13-60-15,18 0-11 16,2 8-2-16,6 6 0 15,7 2-3-15,5 1-1 16,5 1-1-16,4-8-2 16,4-5-4-16,1-11-3 0,6-6-7 15,-2-28-29-15,1 3-45 32,0-11-2-32,-3-11-7 0,-4-4-4 15</inkml:trace>
  <inkml:trace contextRef="#ctx0" brushRef="#br0" timeOffset="1.50303E6">18071 9382 4 0,'-13'0'80'0,"8"8"4"0,2 9 0 16,1 0-4-16,1 4-50 16,0 2 0-16,0 3-6 15,0 1-6-15,1-3-6 16,-1-4-3-16,1-3-3 0,0-1-3 15,1-6 0-15,-1-10-1 16,3 11 0-16,-3-11 0 16,0 0 0-16,0 0 1 15,0 0-1-15,0 0 1 0,0 0-1 16,0 0 0-16,0 0 1 16,0 0-2-16,0 0 0 15,0 0 0-15,0 0-1 16,0 0 0-16,0 0 0 0,0 0 0 15,0 0 0-15,0 0-1 16,0 0 1-16,0 0 0 16,0 0 1-16,6 9-1 15,-6-9 0-15,0 0 0 0,0 0 0 16,0 0 1-16,0 0-1 16,0 0 0-16,0 0 1 15,0 0-1-15,0 0 1 16,0 0-1-16,0 0 0 0,0 0 1 15,0 0-1-15,0 0 0 16,0 0 0-16,11 5 1 16,-11-5-1-16,0 0 0 15,0 0 0-15,0 0 0 0,8 4 0 16,-8-4 1-16,0 0-1 16,0 0 0-16,0 0 0 15,8 10 0-15,-8-10 0 0,0 0 0 16,8 13-1-16,-8-13 1 15,7 9 1-15,-7-9-1 16,8 7 0-16,-8-7 0 16,9 3 1-16,-9-3-1 0,16 2 1 15,-7-7-1 1,1-2 1-16,1-1 0 16,0-3 0-16,-2 0 0 0,1-4 0 15,-4-1 0-15,-2-2 0 16,-3-1 0-16,-1-3 1 15,-5-1-2-15,-5-1 0 0,0 0 0 16,-3 2 0-16,-1 1 0 16,1 4 0-16,2 6 0 15,3 0 0-15,8 11 0 0,0 0 0 16,0 0-2-16,0 12 1 16,10-1 1-16,7 1-1 15,4 1 1-15,6-2-1 16,-1-5 1-16,9-4 1 0,0-4-1 15,1-6 0-15,-1-7 0 16,-5-4 0 0,-4-3 1-16,-3-5-1 0,-6-1 1 0,-6-3 1 15,-7-2-2-15,-4-2 0 16,-3 0 0 0,-8-1 0-16,-6-4 0 0,-5 2 0 15,-6-4 0-15,-3 1 0 0,-4-1 0 16,-2 4 0-1,-1-1 0-15,-1 3 0 0,3 7 0 0,3 2 0 16,7 9-3-16,5 7 2 16,8 10-1-16,13 1 0 15,-5 17 1-15,12 7 0 16,15 10 0-16,6 9 0 0,7 3 1 16,9 5 1-16,3 3-2 15,4-3-1-15,3 1-6 16,-3 0-10-1,-1-24-62-15,-4-4-6 0,-3-14-4 16,-7-10-6-16,-11-7-5 0</inkml:trace>
  <inkml:trace contextRef="#ctx0" brushRef="#br0" timeOffset="1.50328E6">18430 9075 79 0,'-36'-4'89'0,"5"-2"-1"0,6-2-7 16,8-3-2-16,9 0-68 15,8-3-4 1,8-3-6-16,18-4-34 0,-1 2-45 0,8 0-4 16,3 3-7-16,2 2-3 15</inkml:trace>
  <inkml:trace contextRef="#ctx0" brushRef="#br0" timeOffset="1.50347E6">18715 9050 69 0,'-3'-17'89'0,"3"-6"0"16,1-7-2-16,1-6-3 15,0-1-66-15,1-6 1 16,-1-1-1-16,-2 2-3 16,-4 4-5-16,-6 4-4 15,-2 8-2-15,-3 4-1 0,-4 11-3 16,2 9 0-16,3 7 0 15,2 11 0-15,4 7 0 16,7 5 0-16,3 4 0 16,9 3 0-16,10 0-10 0,7-5-1 15,1-11-11-15,11-8-61 16,-2-4-5-16,1-7-5 0,1-10-6 16,-5-10-1-16</inkml:trace>
  <inkml:trace contextRef="#ctx0" brushRef="#br0" timeOffset="1.50459E6">18928 8470 16 0,'-12'16'76'0,"2"5"5"16,3 1-3-16,0 1-5 15,7 4-56-15,4 0-1 16,3-8 2-16,4-6-3 15,2-7-3-15,2-6 0 0,1-5 0 16,0-10 1 0,-5-5 1-16,2-3-1 0,-7-4 0 15,-3 5-2-15,-3-2-2 16,-4 8-2-16,-3-2-2 16,-2 5-5-16,-1 4 0 0,10 9 0 15,0 0 0-15,0 0 0 16,0 6 0-16,16 7 0 15,5 8 0-15,4 7 0 16,6 10 0-16,2 8 0 16,6 11 0-16,-5 7 0 0,0 5 0 15,-6 5 0-15,-3 1 0 16,-9-5-2-16,-7-6 0 0,-6-7 1 16,-7-14 0-1,-6-9 0-15,-9-13 2 16,1-14-1-16,-4-7 1 0,2-14-1 15,5-10 1-15,4-9-1 0,0-9 0 16,7-9-1 0,4-5-1-16,0-7 0 0,6-6 0 15,-1-1-1-15,-1-1 0 16,-3 3 1-16,-1 4 0 0,0 6 0 16,-8 6 2-16,-2 11 0 15,-2 9 1 1,0 10 0-16,4 9-1 0,8 13 0 15,-14 0 0-15,14 7 0 16,0 8 0-16,10 4-1 16,4 2 0-16,7-3 2 15,-1-1-1-15,2-7 1 0,3-6 0 16,0-4 0-16,-2-6 1 16,-5-9 0-16,-5-7-1 0,-9-5 1 15,-4-2-1-15,-3 0-1 0,-11 0 1 16,-3 0-1-1,-2 6 0-15,-1 0 0 16,4 7 0-16,0 4 1 0,4 3-1 16,12 9-1-16,-8-12 2 15,8 12-2-15,7-9 1 16,6 4-1-16,6-1 1 0,3-1-1 16,-1-2 1-16,2 3 0 15,0 0 0 1,3 3-1-16,-5 2 1 0,-1 1 0 0,-3 0-1 15,-6 1 2-15,2 2-1 16,1-1 1-16,-6-2 0 16,-8 0 0-16,14-16-1 15,-10 3 1-15,0-4 0 0,1 0-1 16,-3-5 0-16,1 3-1 16,-2 1 1-1,1 3-1-15,0 3 0 16,-2 12 0-16,8-11-1 0,-8 11 2 15,10 0-1-15,0 8 0 0,3 2 0 16,1 1 1-16,2 0 0 16,2 3 1-16,3 0-1 0,6 1 0 15,1 2 0 1,3 1 0-16,1 7 0 16,-3 4 1-16,4 9-1 0,-3 7 1 15,-2 9 0-15,-9 6-1 0,-7 2 1 16,-8 0 1-16,-4-6 0 15,-6-6 1 1,-10-13 0 0,-3-15-1-16,-4-15-2 15,-1-11 0-15,4-21 0 0,4-11 0 0,8-12 0 0,-15 6-77 16,23-25-12-16,7-4-3 16,6-7-8-16,4 4-5 15</inkml:trace>
  <inkml:trace contextRef="#ctx0" brushRef="#br0" timeOffset="1.52834E6">13171 11849 64 0,'-2'-10'79'0,"2"0"-2"16,2-4-5-16,3 5-32 15,7-6-27-15,2 0-1 0,4 1 0 16,4 1-5-16,2 7-2 16,-4 5 0-16,2 5-3 15,-1 14 1-15,-7 10-1 0,0 10 0 16,-10 8-1-16,-1 4 2 16,-3-1 2-1,-5-3 2-15,-1-5 2 16,-2-9 0-16,4-12 1 0,4-12 0 15,0-8 0-15,18-15 0 16,2-9-3-16,8-8-4 16,4-1-4-16,7-7-7 15,0 1-13-15,1 3-59 0,-3-6-4 16,-2 3-5-16,-12 2-7 16,-4 0 0-16</inkml:trace>
  <inkml:trace contextRef="#ctx0" brushRef="#br0" timeOffset="1.52864E6">13327 11372 56 0,'0'0'92'0,"22"-10"0"15,5 12-5-15,10 9-3 0,7 13-52 0,5 18-11 0,4 13-5 0,0 20-6 16,-9 14-5-1,0 15-3-15,-13 4-3 0,-7 4-1 16,-9-7-3-16,-8-6-3 16,-7-18-10-16,0-23-64 0,-1-11-4 15,-6-21-2-15,1-18-6 16,6-8-2-16</inkml:trace>
  <inkml:trace contextRef="#ctx0" brushRef="#br0" timeOffset="1.52945E6">14099 11400 51 0,'0'0'69'0,"-3"-9"-10"15,3 9-2-15,0 0-3 16,-7-11-9-16,7 11-10 16,0 0-7-16,-6-11-6 0,6 11-4 15,0 0-5-15,0 0-2 16,-8-8-4-16,8 8-2 16,0 0-1-16,0 0-2 0,4 15-1 15,3 2-1-15,3 7 1 16,3 7-1-1,4 9 1-15,2 7-1 0,3 5 0 0,2 0 0 16,-1 1 0-16,-4-4 0 16,0-8 0-1,-2-6 0-15,-4-8 1 0,-4-9 1 0,-5-9 0 16,-4-9 0-16,0 0 0 16,1-14 0-16,-3-6 0 15,-5-6 0-15,-3-7 0 16,-2-3-1-16,-3-8 0 15,-2-5-1-15,-2-4 1 0,-1-2-1 16,-1-4 0 0,3 1 0-16,-2 1-2 0,4 4 1 15,3 4 0-15,1 6 0 16,5 11-1-16,3 9 1 16,4 8-1-16,0 15 1 0,10 0 0 15,5 15 1 1,6 8-1-16,7 7 1 0,1 7 1 15,7 3 0-15,4 4 0 0,0-3 0 16,0-2 0 0,0-3-1-16,-4-5-4 15,-5-9-7-15,-3-3-28 0,-4-4-44 0,-13-8-2 16,-11-7-6 0,0 0-7-16</inkml:trace>
  <inkml:trace contextRef="#ctx0" brushRef="#br0" timeOffset="1.52971E6">14372 11528 82 0,'-29'-2'93'15,"1"1"-1"-15,6 0-8 16,8-8 0-16,14 9-62 16,-8-14-5-16,10 1-4 15,16-2-8-15,-1-8-12 0,13 6-19 16,12-2-56-16,-7-1-3 16,1 2-5-16,0 4-7 15,-5 4-3-15</inkml:trace>
  <inkml:trace contextRef="#ctx0" brushRef="#br0" timeOffset="1.53028E6">14570 11286 18 0,'-11'-19'89'0,"-1"-1"1"0,3-5-2 15,1-1-4-15,1-8-31 16,7 5-31-16,3 3-3 16,9-1-4-16,4 7-6 15,2 4-5-15,4 5 0 0,1 6-1 16,0 5-2-16,1 6 1 15,1 11-1-15,-4 8-1 16,-3 6 2-16,-1-2 1 16,-4 2-3-16,-3-5 1 0,-3-2 2 15,-1-7-3-15,-6-8 0 16,0-9 0-16,0 0 0 16,0-15 0-16,0-1 0 0,0-5 0 15,0-2 0-15,0-6 0 16,4-2 0-16,-2 1 0 15,4-4 0-15,0 0 0 16,-5 3-3-16,2 1 2 0,-1 2-1 16,1 6 1-16,2 4-1 15,-1 4 1 1,-4 14 1-16,19-12-1 0,-5 12 0 16,1 7 1-16,-1 5-1 0,6 8 1 15,-3 5-1-15,4 5 3 16,-4 6-1-16,-3 0 1 15,-3-2-1-15,-2-3 1 16,-2-3 0-16,-5-9 2 16,-2-4-4-16,0-15 0 0,0 0 0 15,0 0 0-15,0-12 0 16,1-3 0-16,4-3 0 16,4-4 0-16,1-1 0 0,2-1-2 15,-3-4 1-15,3 0-1 16,-7-3 1-16,0 2 0 0,-5-3 0 15,0 1 0 1,-3 5 2-16,-3 0-1 0,0 6 0 16,-2 3 0-16,3 5 0 15,5 12 0-15,0 0 0 16,-3 6 0-16,4 13 0 16,5 4-1-16,8 5 1 0,1 7 0 15,4-3 0-15,2-3-2 16,2-3-4-16,0-12-7 15,6-18-57-15,-7-1-16 0,-2-10-5 16,-5-12-5-16,-7-4-5 16</inkml:trace>
  <inkml:trace contextRef="#ctx0" brushRef="#br0" timeOffset="1.53053E6">15002 10650 74 0,'-33'-3'87'0,"8"2"-4"16,5-1-11-16,4 19-41 15,16-17-95-15,4-5-6 0,14 0-9 16,5 0-7-16</inkml:trace>
  <inkml:trace contextRef="#ctx0" brushRef="#br0" timeOffset="1.53116E6">15369 10567 78 0,'-10'12'88'0,"10"-12"-2"16,-13 14-5-1,9-4-1-15,-10 2-69 16,11 3-3-16,2 4 0 0,1 1-1 16,0 0-2-16,3 1-1 15,3-7-1-15,2-4-1 0,2-5 1 16,1-5-1-16,-2-10 1 15,1-7 0-15,-5-3 0 16,-3-6 0-16,-1-1 1 0,-2-4-1 16,-5 6 0-16,-1 2 0 15,-1 3-1-15,2 5 0 16,3 5-1-16,3 10-1 16,0 0 0-16,10 6-1 0,6 9 0 15,5 6 1-15,7 8-1 16,2 7 1-16,5 8 0 15,1 4 0-15,1 7 0 0,-2 5-1 16,-3 3 2-16,-7 0 0 16,-6 0-1-16,-3-7 1 15,-8-7 0-15,-8-7 1 16,-2-9 0-16,-8-11 0 0,-6-9-1 16,-4-10 0-16,1-8 1 15,0-9-2 1,1-10 1-16,3-7-1 0,2-6 0 15,3-7-1-15,2-9 0 16,3-4-1-16,2-7 0 0,1-2 1 16,2 1 0-16,1 3 0 15,-1 5-1-15,3 4 1 16,1 10 0-16,4 10 1 16,1 10-1-16,3 10 0 0,0 8 0 15,2 5 1-15,3 7-1 16,1 6 0-16,1 6 1 0,-1 2 0 15,0 0 0 1,-1-2 2-16,-3-5 0 0,-2-7 0 16,-12-7 1-16,17-1 0 15,-11-12 1-15,0-3 0 16,-1-2-2-16,2 1-2 16,0 0 0-16,3 8 0 0,-2 4 0 15,6 5 0-15,3 4 0 16,-3 5 0-16,7 7-5 15,-7 1-81-15,8 0-3 0,-3-1-5 16,1-4-5-16,-3-3-5 16</inkml:trace>
  <inkml:trace contextRef="#ctx0" brushRef="#br0" timeOffset="1.53167E6">16639 10516 70 0,'0'0'95'16,"15"-3"-3"-16,-9-6-6 16,-6 9-11-16,1-15-46 15,-1-10-7-15,0 0-7 0,0-6-5 16,-1-6-4-16,-5-4-2 15,-3-6 0 1,-1-5-1-16,-1-4-3 0,-3-2 0 16,2-1 0-16,-3 2 0 15,3 9 0-15,1 7 0 0,5 11 0 16,2 13 0-16,4 17 0 16,0 4 0-16,8 22 0 15,5 14 0-15,5 11-3 0,2 9-1 16,9 10-7-1,-4-4-21-15,7 1-53 16,0-11-2-16,-1-17-6 16,-3-14-8-16,-6-16 6 0</inkml:trace>
  <inkml:trace contextRef="#ctx0" brushRef="#br0" timeOffset="1.53236E6">16737 10212 11 0,'-17'-5'84'0,"6"1"3"16,11 4-3-16,-8-15-4 15,9-5-29-15,10 2-33 16,10-6-1-16,5-3-2 0,4-5-3 16,0 0-2-1,0-2-1-15,-1-1-1 0,-4 4-3 16,-2 3-1-16,-10 4-1 16,-3 2-1-16,-4 4 0 0,-3 3 1 15,-3-1-2-15,0 1 1 16,-6 1-1-16,1-1-1 15,-3-2 2-15,-1 0-2 0,-5-4 0 16,1 0 0-16,-2-4 0 16,0 1 0-16,1 2 0 15,-1 0 0-15,3 5 0 16,1 3-2-16,11 14 0 16,-11-7 1-16,10 13 0 0,1 9 0 15,8 9-1 1,2 9 2-16,7 6-1 0,4 8 2 15,2 10-1-15,3 4 0 0,0 4 0 16,1 2 0-16,-4-7 0 16,-1-6 0-16,-5-10 1 15,-4-12 0-15,-7-16 1 16,-6-16-1-16,2-13 1 16,-2-16 0-16,-2-9-2 0,-3-7 0 15,4 0 0-15,1-1 0 16,1 5 0-16,11 6 0 15,2 9 0-15,4 12 0 0,7 8 0 16,0 6 0 0,8 12 0-16,-2 8 0 0,2 0 0 15,0-1 0-15,0-4 0 16,-2-6 0-16,-1-9 0 0,-4-6 0 16,-6-15 0-16,-5-9 0 15,-8-5 0-15,-4 1 0 16,-3 0 0-16,-10 7 0 0,-6 2 0 15,-3 12 0 1,-2 8 0 0,1 5 0-16,4 11 0 15,3 2 0-15,10 6 0 0,4-2 0 0,18 4 0 16,7-15-25-16,15 0-61 16,9-6-5-16,4-7-5 0,3-4-6 15,-7-2-4-15</inkml:trace>
  <inkml:trace contextRef="#ctx0" brushRef="#br0" timeOffset="1.53324E6">16060 11462 29 0,'-4'-9'92'0,"-6"2"-1"16,2 3-4-16,-5 3-5 16,4 16-25-16,-1-4-40 0,-3 5-3 15,5 6-5-15,1 3-3 16,2 5-3-16,5 1 0 16,1 1-2-16,5-6 0 15,4-6 0-15,6-7 0 0,1-10 0 16,0-4 0-16,0-14 1 15,-2-5-1-15,-4-8 1 16,0 0 0-16,-6 0-1 16,-4 5 0-16,-1 3-1 0,0 6 0 15,0 14 0-15,0-10 0 16,0 10-1-16,7 10 1 16,1 0-1-16,5 0 1 15,3 0 0-15,4-4 0 16,2-6 0-16,2-2 1 15,1-14-2-15,2-3 1 16,-3-8 0-16,-1-2 0 0,-8-1 0 16,0 2 0-16,-6 3 0 15,-5 5 0-15,-3 9 0 0,-1 11 0 16,0 0 0-16,0 0 0 16,-1 16 0-16,2-1-1 15,11 6 0-15,6-1-3 0,6-4-1 16,6-6-1-16,4-9 0 15,3-2 0-15,0-13 0 16,-3-6 1-16,-2-6 2 16,-7-6 3-16,-5-4 3 0,-8-1 1 15,-6-2 0-15,-6 4 0 16,-8-5 0-16,-7 0 0 16,-6 0-1-16,-3-2-2 0,-3-1-1 15,0 1 0-15,2 0 0 16,0 3-1-1,4 8 1-15,6 8-2 16,4 8 2-16,11 15-1 0,0 0 1 16,1 22-1-16,13 7 1 0,6 11 0 15,6 9 1 1,5 5 1-16,9 7-2 0,-5-1-5 16,7 6-16-16,14-7-60 0,-19-9-2 15,-6-11-6-15,-7-13-7 16,-8-12-3-16</inkml:trace>
  <inkml:trace contextRef="#ctx0" brushRef="#br0" timeOffset="1.53348E6">16625 11187 69 0,'-23'-22'88'0,"3"-1"-2"0,10 1-3 0,8-4-2 16,12 0-64-16,8 7-3 15,5 1-2-15,6 5-1 16,4 3-3-16,6 9-4 15,1 4 0-15,1 12-2 0,-3 9-5 16,-2 5-3-16,-4 1-7 0,-2 1-3 16,-8-10-17-16,-9-3-48 15,5-9-6-15,-8-9-7 16,-5-11-1-16</inkml:trace>
  <inkml:trace contextRef="#ctx0" brushRef="#br0" timeOffset="1.53372E6">16859 10910 42 0,'-22'-16'84'0,"3"4"-4"0,3 1-13 16,2 7-66-16,14 4-46 15,-10 0-34-15,10 0-5 0</inkml:trace>
  <inkml:trace contextRef="#ctx0" brushRef="#br0" timeOffset="1.53394E6">17023 10785 73 0,'0'0'88'0,"17"16"-4"15,-5-3-4-15,2 2-3 16,7 2-67-16,-2 5-4 0,6 4-2 16,-2 3 1-16,2-2-1 15,-3-2-1-15,0-4 1 16,-4-5-1-16,-5-7 0 15,-3-9 2-15,-10 0 0 16,10-18 0-16,-9-5 1 0,0-5 0 16,-1-5-1-16,0-5 0 15,0 0-1-15,0 0-1 16,4 3 0-16,4 6-1 0,3 3-1 16,1 11-1-16,3 8 0 15,2 7 0-15,1 6 0 16,0 9 0-16,2 7 0 0,1 5-3 15,-3-3-3-15,2 3-4 16,-5-12-11-16,-1-1-62 16,0-7-4-16,-2-7-5 15,-7-9-6 1,-5-14 4-16</inkml:trace>
  <inkml:trace contextRef="#ctx0" brushRef="#br0" timeOffset="1.5342E6">17390 10641 0 0,'-26'-18'89'0,"0"3"3"15,6 4-5-15,6 3-8 0,14 8-9 16,-12-14-118 0,12 14-29-16,13-11-6 0,7 8-5 15,2 0-4-15</inkml:trace>
  <inkml:trace contextRef="#ctx0" brushRef="#br0" timeOffset="1.53459E6">17648 10651 73 0,'4'-30'92'0,"-4"-3"-2"16,0-2-5-16,-7-5-1 0,-4 2-52 16,-5-2-24-16,2 1 0 15,-5-1-2-15,-1 2-1 16,2 3-2-16,-1 5-2 15,6 5 0-15,0 5-1 0,13 20-1 16,-12-7 0-16,12 14 1 16,6 18-2-16,7 7 2 15,2 9 0-15,6 8-2 0,2 3-3 16,4 1-4-16,-1-5-6 16,4-4-10-16,-4-11-14 15,-3-11-24-15,-2-5-7 16,-5-13 1-16,-5-4 10 0,-6-13 20 15,1-2 16-15,-7-2 14 16,-10 1 22-16,3 1 29 16,-5-1 6-16,5 3-2 0,0 3-12 15,4 0-15 1,4 10-6-16,-2-13-4 0,10 9-3 16,-8 4 2-16,21-6 3 15,-13 4 1-15,5 0 3 0,-2 0 1 16,1-1 0-1,-12 3 4-15,15-7-4 0,-15 7-2 16,14-10-3-16,-14 10-3 16,12-11-3-16,-12 11-5 0,10-10-4 15,-10 10-13 1,9 0-58-16,-9 0-5 0,0 0-7 16,0 0-4-16</inkml:trace>
  <inkml:trace contextRef="#ctx0" brushRef="#br0" timeOffset="1.53533E6">17727 10380 20 0,'0'-12'88'0,"4"-2"1"0,1-1-3 0,-3-2-4 15,2-2-32-15,2 3-36 16,-1 5 0-16,-2-3-3 15,0 3-4-15,-2 3-3 16,-1 8-2-16,1-13-1 0,-1 13 0 16,0 0-1-16,0 0 0 15,0 0-1-15,0 0 0 16,0 0 0-16,0 0-1 0,0 0 0 16,10 0 0-16,-10 0-2 15,0 0 0-15,0 0-1 16,0 0 0-16,8 4 1 15,-8-4 0-15,0 0 0 16,0 0 2-16,0 0 1 0,13 0 2 16,-13 0 1-16,0 0 1 15,7-10 2-15,-7 10-1 16,0 0 1-16,10-7-1 0,-10 7 0 16,0 0 0-16,11-2-2 15,-11 2 0-15,8 6-1 16,-5 2-1-16,2 3 1 31,2 4-1-31,1-1 0 0,1 1 1 16,1-3 0-16,1-1-1 15,0-5 1-15,0-4 1 0,2-2-1 0,-2-7 1 16,-2-2-1-16,-2-1 1 16,-2-3-1-16,-1 3 1 0,-4 10-1 15,4-12-1-15,-4 12 1 16,0 0-1-16,0 0 0 0,12 14 0 15,-3 5 0-15,5 1 1 16,2 8-1-16,4 5 1 16,1 6 0-16,5 5-1 15,1 6 1-15,-2 4 0 16,-3 6-1-16,-1 4 1 16,-5 0-1-16,-3-2 0 0,-3-6 1 15,-5-7 2-15,-3-12 1 16,-2-12 2-16,0-15-1 15,0-10 0-15,-9-13-5 0,6-17 0 16,3-9 0-16,0-17 0 16,7 2-34-16,2-15-54 15,4-10-2-15,3-8-6 16,-2-4-8-16,-1 0 5 0</inkml:trace>
  <inkml:trace contextRef="#ctx0" brushRef="#br0" timeOffset="1.5361E6">18898 10166 4 0,'0'-23'87'16,"2"-4"2"-16,1-8-4 0,-1-3-4 15,-1-6-36-15,0-4-21 16,-2 0-5-16,-5-4-7 15,-6 1-4-15,1-2-3 16,-5 1-1-16,-4 2-2 16,3 9 0-16,0 5 0 15,0 8-1-15,3 14 0 0,2 9 0 16,12 5 0-16,-9 21 0 16,9 8 0-16,3 10 0 15,6 7 0-15,7 3 0 0,5 3 0 16,1-1 0-16,6-4 0 15,4-4 0-15,0-8 1 16,2-11-1-16,-1-8 1 0,-3-11 0 16,-2-5 0-16,-4-10 0 15,-5-5 1-15,-4-5 1 16,-3-2-1-16,-5 0 1 0,-3 0 0 16,-4 1-4-1,0 3 0-15,-3 0 0 0,-1 5 0 16,-1 4 0-1,5 9 0-15,-9-10 0 0,9 10 0 0,0 0 0 16,0 12 0-16,1 4 0 16,4 3 0-16,5 3 0 15,-1 3 0-15,7-1 0 0,0-3 0 16,4-5 0 0,1-7 0-16,1-8 0 0,0-4 0 15,-1-13 0-15,-3-8 0 16,-7-7 0-16,-2 1 0 15,-8-4 0-15,-1 3 0 16,-10 1 0-16,0 3 0 16,-2 4 0-16,-1 4 0 0,5 4 0 15,-1-5-3-15,-2 10-83 16,11-3-3-16,4 3-3 0,-1 2-8 16,-3 8-5-16</inkml:trace>
  <inkml:trace contextRef="#ctx0" brushRef="#br0" timeOffset="1.53637E6">18918 9681 18 0,'-33'5'93'0,"13"-5"-5"15,13-14-7-15,16-5-22 16,36-9-58-16,3-4-81 0,-4-1-7 16,4 1-4-16</inkml:trace>
  <inkml:trace contextRef="#ctx0" brushRef="#br0" timeOffset="1.53687E6">17389 11623 18 0,'0'0'89'0,"-11"-15"0"0,3 10-5 16,8 5-4-16,-35-11-27 15,19 13-34-15,7 14-5 16,-2 6-4-16,3 5-3 16,-1 4-2-16,5 5-1 0,3 3-1 15,1-3-1-15,6-2 0 16,7-5-1-16,1-13 1 16,2-9 0-16,4-7 0 15,-2-12 0-15,-4-9 2 16,0-10 0-16,-5 0 1 15,-2-1 0-15,-4 4 0 0,-2 5-5 16,-1 4 0-16,0 7 0 16,0 12 0-1,0 0 0-15,0 0 0 0,0 0 0 0,11 6 0 16,9 4-33-16,8-5-53 16,0 1-4-16,7-4-5 15,-2-5-6-15,8-10-2 16</inkml:trace>
  <inkml:trace contextRef="#ctx0" brushRef="#br0" timeOffset="1.53864E6">17901 11333 0 0,'6'-33'94'0,"-2"-5"3"0,-1-2-5 15,-3-3-6-15,-3 1 1 0,-10 1-56 16,-2 0-24-16,0 3 0 15,1 3 0-15,0 5-4 0,0 7-3 16,1 4 0-16,4 7 0 16,9 12 0-16,0 0 0 15,-3 9 0-15,8 15 0 16,9 7 0-16,5 9 0 0,7 13 0 16,6 9 0-16,3 10 0 15,7 3 0-15,-3 7 0 16,2-3 0-16,1 0 0 15,-4-3 0-15,-3-7 0 16,-3-8 0-16,-6-18 0 0,-8-9-4 16,-6-12 3-16,-6-14 2 15,-6-8 0-15,-6-16 2 16,-8-12-3 0,-4-8 0-16,-3-8 0 0,-1-7 0 15,5-4 0-15,1 0 0 0,7 3 0 16,6 5 0-16,3 8 0 15,8 9 0-15,7 14 0 0,6 9 0 16,4 8 0 0,1 11 0-16,1 6 0 0,3 1 0 15,-1-4 0-15,-2 0 0 16,0-10 0-16,-7-5 0 16,0-4 0-16,-7-13 0 15,-5-9 0-15,-6-4 0 16,-2-5 0-16,-6-6 0 15,-4 1 0-15,0-4 0 0,-4 2 0 16,5 5 0-16,-1 3 0 16,5 6 0-16,2 6 0 0,3 8 0 15,0 14 0-15,18 0 0 16,-1 9 0-16,1 11 0 0,6 9 0 16,-1 4 0-16,0 3 0 15,2-2 0-15,-1-4-2 16,-2-8-2-16,0-8 0 0,-4-10 0 15,-4-9 1-15,-1-13 1 16,-4-9 2-16,-3-4 1 16,-3-1 1-16,-1 3-1 15,-2 3 0-15,0 4 0 0,1 5 0 16,-1 7 0-16,0 10 0 16,13-1-1-16,1 4 0 15,4 5 0-15,3 4 0 0,4 0 0 16,2-1 0-1,2-3 0-15,0-3-1 0,-4-5 0 16,-4-3-1-16,-2-9 2 16,-5-3-1-16,-9-5 0 15,-5-2 0-15,-6 1 1 0,-11 1 0 16,-3 3 1 0,-4 2 0-16,-5 6-1 15,3 2 1-15,-1 1 1 0,5 3-1 0,6 0 0 16,16 3 0-16,-4-10-1 15,9-2 1-15,13-3-1 16,4-5 0-16,5-2 0 16,3 2 0-16,1-1 0 0,-3 2 0 15,-3 5 0 1,-4 9 0-16,-6 5 0 0,-3 2 0 16,-3 12 0-16,-2 3 0 0,0 4 0 15,0 1 0-15,2 0 0 16,1-5 0-1,2-5 1-15,5-6-1 0,-2-6 0 16,4-5 1-16,-3-9 0 16,0-7-1-16,-4-6 1 0,1 0 0 15,-6-4 0-15,-3 2 1 16,-2 2-2-16,-2 3 0 16,0 3 0-16,-4 5 0 15,1 8 0-15,3 8 0 0,0 0 0 16,0 0 0-16,-3 14 0 15,4 1 0-15,6 1 0 0,3 1 0 16,3-2 0 0,4-5 0-16,1-8 0 15,3-2 0-15,-1-6 0 0,1-8 0 16,-1-5 0-16,-5-6 0 0,-3-3 0 16,-6 1 0-16,-4 1 0 15,-2 0 0-15,-3 3 0 16,-5 5 0-16,-1 1 0 15,2 7 0-15,7 10 0 0,-14-5 0 16,14 5 0-16,-4 11 0 16,4 1 0-16,6 3 0 15,2-1 0-15,3 0 0 16,4-3 0-16,1-4 0 0,1-4 0 16,2-3 0-1,0-5 0-15,-2-4 0 16,1-4 0-16,-3-3 0 0,-1 2 0 0,-1 0 0 15,0 2 0-15,-4 2 0 16,1 3 0 0,-2 3 0-16,-8 4 0 0,15 0 0 0,-15 0 0 15,17 7 0-15,-8 0 0 16,1 1 0 0,-4 2 0-16,2 2 0 0,-3 4 0 15,-5 1 0-15,0 3 0 16,-3 2 0-16,-7 0 0 15,-1 1 0-15,0-5 0 0,1-4-2 16,0-6 0 0,10-8 1-16,-4-7-1 0,5-11 1 0,10-8 1 15,3-5 0-15,4-8 0 16,0-6-1 0,3-4 1-16,-3-3 1 15,-6-3 0-15,-5-1 0 0,-5 2 0 0,-2 4 1 16,-6 7 1-16,-1 10-3 15,-6 4 0 1,4 13 0-16,9 16 0 16,0 0 0-16,0 0 0 0,19 21 0 15,1 4 0-15,7 4 0 0,2 7 0 16,2 0 0-16,-3 2 0 16,-7-7 0-16,-2-1 0 15,-8-2 0-15,-14-11-11 0,-8 2-74 16,-16-6-3-1,-14-3-4-15,-9-3-6 16,-11-1-5-16</inkml:trace>
  <inkml:trace contextRef="#ctx0" brushRef="#br0" timeOffset="1.55021E6">14929 13676 28 0,'-14'-4'84'0,"6"2"2"0,-6-5-11 16,3 7-12-16,1-3-21 0,0 0-8 16,10 3-10-16,-14-9-5 15,14 9-6-15,-8-13-3 16,8 3-4-16,3-2-1 15,7-1-2-15,6-2-1 0,2 1 0 16,3 0-1 0,1 3 0-16,2 5-1 0,-2 6 0 15,-2 8 1-15,-5 13 0 16,-6 6-1 0,-6 10 1-16,-3 5 0 0,-2 1 0 15,-6-3 0-15,-1-2 1 16,0-7-1-16,2-10-1 15,6-9 1-15,1-12-1 16,10-9 0-16,4-6 0 0,9-3-1 16,2-2 0-16,7-1 1 0,-2 3-1 15,-1 6 1-15,3 6 0 16,-8 6 1-16,-3 9 0 0,-6 12 1 16,-5 8 0-16,-8 7-2 15,-3 5 0-15,-10 6 0 16,-10 2 0-16,-1-1 0 15,-7-3 0-15,-1-6 0 0,0-5 0 16,-1-10 0-16,9-4 0 16,0-17-16-16,-8-3-72 15,25-10-1-15,4-14-4 16,1-6-8-16,1-12-3 0</inkml:trace>
  <inkml:trace contextRef="#ctx0" brushRef="#br0" timeOffset="1.55059E6">14985 13165 30 0,'9'-14'91'15,"3"1"0"-15,11 2-6 16,5 5-4-16,8 6-30 0,4 12-37 15,9 10-1-15,2 16-2 16,-2 16-4-16,-1 15-1 16,-7 15-1-16,-7 16 0 0,-11 8 0 15,-8 5-3-15,-9-4-3 16,-8-3-4-16,-10-16-8 16,-3-18-49-1,-6-8-24-15,-2-20-3 0,2-20-8 16,0-20-4-16</inkml:trace>
  <inkml:trace contextRef="#ctx0" brushRef="#br0" timeOffset="1.55127E6">15859 13065 87 0,'0'0'95'16,"-17"-18"-4"-16,17 18-6 15,-15-12-2-15,6 7-64 0,9 5-7 16,-8 7-3-16,7 6-3 15,1 8-3-15,4 10-2 16,4 7 0-16,4 7-1 16,1 9 1-16,4 3-1 0,2 0 0 15,1-1-1-15,1-1 1 16,-2-7 0-16,-5-4 0 0,2-8 1 16,-3-6-1-1,-5-6 0-15,0-5 1 16,-4-2 0-16,-1-4 0 0,-1-2-1 15,0-2 1-15,-2-9-1 16,3 12 1-16,-3-12-1 0,1 9 1 16,-1-9 0-16,0 0 0 15,0 0 0-15,0 0 1 16,0 0-1-16,0 0 1 16,0 0-1-16,0 0 0 0,-4-7 1 15,2-6-2-15,-3-3 0 16,-2-7 0-1,0-3 0-15,-2-2 0 0,-1-9 0 16,-2-4 0 0,0-4 0-16,-4-4 0 0,2-1 0 0,-4-3 0 15,4 2 0-15,0 0 0 16,0 7 0-16,7 4 0 0,-3 10 0 16,8 6 0-16,2 6 0 15,5 10 0 1,10 5 0-1,5 3 0-15,7 12 0 0,3 6 0 0,12 6 0 16,1 7 0-16,3 5 0 0,3 3 0 16,-1 2 0-16,-1 1 0 0,-3-4 0 15,-4-2 0 1,-4-5 0-16,-5-7-4 16,-3-3-11-16,-13-2-45 0,-15-19-28 31,0 0-2-31,-4 6-7 0,-21-6-5 15</inkml:trace>
  <inkml:trace contextRef="#ctx0" brushRef="#br0" timeOffset="1.55155E6">16148 13509 3 0,'-31'7'92'0,"9"-2"2"0,8-4-4 16,14-1-6-16,-6-12-1 16,11-7-65-16,14 1-18 15,0-9-18-15,1 3-61 0,12-3-2 16,2 1-8-16,1 0-7 15,-7 2 0-15</inkml:trace>
  <inkml:trace contextRef="#ctx0" brushRef="#br0" timeOffset="1.55174E6">16303 13088 60 0,'0'-9'87'0,"0"9"0"0,11 1-4 16,1 6-2-16,38-3-59 15,-26 13-10-15,0 5 0 16,4 5-3-16,-1 3-3 0,1 5-3 16,-3 0-2-16,-5-2 1 15,-2-5 1-15,-5-5 2 0,-4-7 0 16,-9-16 0-16,0 0 0 16,0-9 0-16,-2-15 0 15,-5-6 0-15,-1-7-2 16,2-4-1-16,0-1-1 15,3 3 1-15,3 4-2 0,2 6 0 16,5 6 0-16,6 9 0 16,4 9 0-16,5 5 0 15,0 6 0-15,3 9 0 0,1 4 0 16,2 4-10-16,-4-4-15 16,-4-1-60-16,4-2-3 15,-4-7-4-15,-4-8-7 16,-2-3-3-16</inkml:trace>
  <inkml:trace contextRef="#ctx0" brushRef="#br0" timeOffset="1.55341E6">16880 12779 19 0,'0'0'95'15,"-10"8"-2"-15,4 10-5 0,-4 4-2 16,2 2-2-16,9 7-76 15,-2 3-2-15,-1 2 0 16,2-3-1-16,6 0-1 16,6-11-1-16,2-5-2 15,3-8 1-15,2-9-1 0,1-11 1 16,-3-12-1-16,0-4-1 16,-6-6 1-16,0 1-1 31,-6 2 0-31,-2 5 0 0,-3 5-1 0,0 6 0 0,0 14 0 15,0 0 1-15,0 0-1 16,0 9 0 0,6 5 1-16,5-1 0 0,5 2 0 15,5-5-1-15,1 0 0 0,4-10 0 16,0 0 1 0,1-12 0-16,-3-5-1 0,-4-3 0 15,-2-6 1-15,-5-3 1 16,-4-2 0-16,-7-2 0 0,-1 0 0 15,-10-1 0-15,-4-2 0 16,-4 0-1-16,-7 0 1 16,1-2-1-16,-7 1 1 15,1 1 0-15,-4 4 0 16,2 5 0-16,1 4 0 16,2 7 0-1,4 8-1-15,4 8 1 16,8 11-1-16,6 10-1 0,6 12 1 0,9 5-1 0,8 9 0 15,9 7 1-15,4 3 0 16,4 2-1-16,4-8 1 16,2-2 0-16,1-12 1 0,0-9-1 15,-2-14 2-15,-3-13-1 16,-1-7 1-16,-5-17-2 16,-5-10 0-16,-4-6 0 15,-6-3 0 1,-5-1 0-16,-8 6 0 0,-2 1 0 15,0 8 0-15,-4 7 0 0,0 8 0 16,4 13 0-16,0 0 0 16,1 5 0-16,10 11 0 0,5 4 0 15,1 2 0 1,7 1 0-16,3-7 0 0,0-4 0 16,1-6 0-16,0-6 0 15,-4-11 0-15,-1-9 0 16,-7-4 0-16,-2-3 0 15,-8 1 0-15,-4-1 0 0,-2 5 0 16,0 3 0-16,-1 3 0 0,-3 6 0 16,4 10 0-16,-1-11 0 15,1 11 0-15,12 5 0 16,6 7 0-16,2 6 0 16,5 8 0-16,4 8 0 15,7 8 0-15,0 8 0 0,1 6 0 16,-1 7 0-16,-3 0 0 15,0 3 0-15,-5 1 0 16,-5-5 0-16,-9-7 0 16,-2-7 0-16,-8-12 0 15,-4-10 0-15,-3-8 0 0,-9-16 0 16,-1-8 0-16,-3-14 0 0,2-10 0 16,0-6 0-1,-1-7 0-15,6-4 0 0,3-7 0 16,2 0 0-16,4-3 0 15,3 1 0-15,3 4 0 0,3 4 0 16,1 4 0-16,2 3 0 16,2 10 0-16,1 6 0 15,1 7 0-15,1 5 0 16,1 7 0-16,2 4 0 0,2 2 0 16,-2 8 0-16,-1 7 0 15,0 4 0-15,-3 7 0 16,-1 1 0-16,-6 6 0 15,-3-1 0-15,-3-1 0 0,-3-1 0 16,0-7 0-16,-3-4 0 16,-2-8 0-16,5-11 0 15,-9-1 0-15,9-7 0 16,1-6 0-16,6-5 0 0,4-1 0 16,7-2 0-16,3 2 0 15,6 1 0-15,1 5 0 0,3 5 0 16,0 6 0-16,0 4 0 15,3 5 0 1,-3 7 0-16,1 7 0 0,-3 4 0 16,1 3 0-16,-1 5 0 15,-3 2 0-15,-2 3 0 0,-5-1 0 16,-5 0 0-16,-6 1 0 16,-8-1 0-16,-2-2 0 15,-10-6 0-15,-4-3 0 0,-3-8 0 16,-4-4 0-16,-1-8 0 15,0-5 0-15,4-9 0 16,4-9 0-16,4-5 0 16,6-5 0-16,3-3-7 15,3-3 1-15,1-6 1 0,5-3 1 16,3 1 0-16,0-8 2 16,0 1 0-16,-3-2 2 15,-1-2 0-15,-5 3 2 0,0 6 1 16,-1 6 2-1,-7 6-1-15,-2 11 0 0,0 12 0 16,-1 9 0-16,-1 9 0 16,4 12-4-16,3 8 0 15,5 9 0-15,0 1 0 0,10-1 0 16,6-3 0-16,5-6 0 16,8-8 0-16,5-9 0 0,4-12 0 15,3-5 0-15,-5-21-11 16,1-3-74-16,1-8-4 15,-6-5-4-15,-6-5-8 16,-9-6-3-16</inkml:trace>
  <inkml:trace contextRef="#ctx0" brushRef="#br0" timeOffset="1.55379E6">19224 12312 66 0,'0'0'95'16,"-10"0"-2"-16,7-7-5 16,-3-15-2-16,5-4-42 15,1-8-32-15,-3-5-2 16,0-5-2-16,0-3-1 15,-1-2-5-15,-4-4-2 0,-1 1 0 16,-5-4 0-16,2 3 0 16,-1 3 0-16,1 9 0 15,0 7 0-15,1 11 0 0,3 9 0 16,8 14 0-16,-4 7 0 16,7 19 0-16,5 14 0 15,8 11 0-15,4 5 0 16,9 13-8-16,-1 18-52 15,7-23-28-15,6-7-1 16,-4-18-8-16,1-12-5 0</inkml:trace>
  <inkml:trace contextRef="#ctx0" brushRef="#br0" timeOffset="1.55437E6">19384 11975 7 0,'-21'-18'92'0,"0"0"0"0,3 1-2 16,3-2-6-16,4-2 0 0,11-1-73 15,-5-4-1-15,-2-2 0 16,0-6 0-16,-2-2-3 16,0-1 0-16,-1 0-2 15,-2 3-3-15,0 3-2 0,3 5 0 16,4 6 0-16,1 8 0 16,4 12 0-16,6 0 0 0,7 15 0 15,6 7 0-15,4 8 0 16,3 8 0-1,4 8 0-15,2 7 0 0,-1 3 0 16,-4 0 0 0,-1-4 0-16,-3-6 0 0,-5-9 0 15,-7-10 0-15,-4-18 0 0,-7-9 0 16,1-21 0-16,-1-9 0 16,-6-8 0-16,0-5 0 15,3-2 0-15,0 3 0 16,3 5 0-16,0 6 0 0,6 8 0 15,6 8 0-15,3 8 0 16,1 7 0-16,2 4 0 0,5 8 0 16,-1 0 0-1,1-1 0-15,5-7 0 0,-3-4 0 16,2-3 0-16,-6-10 0 16,-2-9 0-16,-10-5 0 15,-5-2 0-15,-4 1 0 16,-9 3 0-16,-11 5 0 15,-4 7 0-15,0 5 0 0,-1 8 0 16,4 5 0-16,6 8 0 16,12 5 0-16,5-2 0 0,21-3 0 15,14-5 0-15,10-7 0 16,15 1 0-16,3-17-2 16,8 1-88-16,-6-8-2 15,-5-4-3-15,-12 1-10 0,-20-4-2 16</inkml:trace>
  <inkml:trace contextRef="#ctx0" brushRef="#br0" timeOffset="1.55582E6">15170 16178 28 0,'0'0'90'0,"-17"-16"-1"0,9 10-3 0,-6 2-3 16,14 4-43-16,-18 0-22 16,8 10-6-16,-2 5-3 15,1 7-2-15,0 8-3 0,3 10 0 16,3 6-2-16,4 7 1 16,0 3-1-16,0 7 1 15,7-3-2-15,5-2 1 16,4-7 0-16,3-8 0 15,7-7-2-15,1-15-6 16,10-8-33-16,-2-13-46 0,3-13 0 16,-1-13-8-16,-3-10-7 15</inkml:trace>
  <inkml:trace contextRef="#ctx0" brushRef="#br0" timeOffset="1.55718E6">15370 16244 66 0,'-9'14'88'0,"-1"5"0"0,3 8-5 16,2 5-1-16,6 2-68 0,0 4-1 15,6 2 0-15,7 2-3 16,4-4-3-16,4-4-2 16,6-8-1-16,0-9-1 0,1-7-1 15,-2-10-1-15,-3-13 1 16,-4-10 0-16,-6-11-1 15,-8-6 1-15,-6 0 0 16,-7-1-1-16,-10 5 0 16,-4 6 0-16,-2 5-1 0,-5 9 1 15,2 5-1-15,3 6 0 16,1 4-1-16,8 1 1 16,5 0 0-16,9 0-1 15,0 0 2-15,11 0-1 16,6-9 0-16,4-2 0 0,2-2 1 15,2-3-1-15,1 2 1 16,-2 2-1 0,-3 5 0-16,-3 6 1 0,-3 2-1 15,0 10 1-15,-6 4-1 0,-2 4 1 16,-4 2-1-16,-1 2 1 16,-2-3 0-16,0-3 0 0,-5-7 0 15,5-10 1-15,-16 1 0 16,6-7-1-16,2-13 1 15,1-2-1-15,0-4 0 16,6 2-1-16,1-1 0 16,1 5 0-16,8 3 0 15,2 6-1-15,6 4 1 0,6 3 0 16,-1 3-1 0,1 1 1-16,2-1 0 0,3-3 0 15,-7-5 1-15,0-6-2 0,-5-5 1 16,-3-4 0-16,-9-7 0 15,-3-3 0-15,-3-3 0 16,-9-1 1-16,0 2-1 16,-3 3 3-16,1 5-3 15,3 1 0-15,5 6 0 16,5 4 0-16,8 7 0 0,10 5 0 16,5 4 0-16,5 8 0 15,5 8 0-15,-2 9 0 0,2 5-2 16,-5 5-1-1,-4-1 1-15,-6-2-1 0,-6-5 0 16,-5-2 0 0,-6-11 1-16,-1-14 1 0,0 0 1 15,-11-7 2-15,6-13-2 0,2-4 1 16,2-4 0-16,1-1 0 16,6-1-1-16,2-1 1 15,2 3 0-15,0 1 0 0,-1 5-1 16,2 4 1-16,-4 4-1 15,-1 3 1 1,-3 2 0-16,-3 9-1 0,0 0 0 0,0 0 1 16,0 0-1-16,0 0 1 15,0 0-1-15,0 0 1 16,0 0 0-16,0 0-1 0,0 0 1 16,0 0-1-16,0 0 0 15,0 0 1-15,-2-10-1 16,2 10 0-16,-2-12 2 15,0 4-2 1,0-6 0-16,-1 0 0 0,0-2 0 0,2-4 0 16,-3 2 0-16,-3 1 0 15,3 0 0-15,1 3 0 16,-1 3 0-16,1 3 0 0,3 8 0 16,-7-12 0-16,7 12 0 15,0 0 0-15,0 0 0 16,0 0 0-16,-9 0 0 15,9 0 0-15,0 0 0 0,-7 10 0 16,7-10 0-16,0 0 0 16,-6 9 0-16,6-9 0 15,0 0 0-15,0 0 0 16,0 0 0-16,0 0 0 0,-9 7 0 16,9-7 0-16,0 0 0 15,0 0 0-15,-10 10 0 16,10-10 0-16,0 0 0 15,-6 10 0-15,6-10 0 0,0 0 0 16,0 0 0-16,-5 10 0 16,5-10 0-16,0 0 0 0,0 0 0 15,0 0 0-15,0 0 0 16,0 0 0-16,0 0 0 16,0 0 0-16,0 0 0 15,0 0 0-15,0 0 0 16,0 0 0-16,0 0 0 15,0 0 0-15,0 0 0 0,0 0-10 16,7-2-51-16,-7 2-28 16,0 0-3-16,1 10-6 15,-1-10-6-15</inkml:trace>
  <inkml:trace contextRef="#ctx0" brushRef="#br0" timeOffset="1.55993E6">15952 15968 37 0,'-11'-3'88'16,"11"3"0"-16,-12-19-3 0,6 6-2 16,-4 2-58-16,8-2-6 15,2 3 0-15,0-1-4 0,0 11-5 16,2-12-2-16,-2 12-3 15,13-1-2-15,-13 1-1 16,19 9-1-16,-8 6-1 16,6 0 1-16,1 7-1 0,2-1 0 15,4 6 1 1,-2 0 0-16,0 0 0 0,-1 0 0 16,-2-4 0-16,0-2 1 15,-6-7 0-15,-1-1 0 16,-12-13 0-16,9 6 0 0,-9-6-1 15,1-11-1 1,-8 0 1-16,-3-7-1 0,-3-3 0 16,0-4-1-16,-4-4 1 15,0-4-1-15,0-2 1 16,1-4 1-16,-1-3-1 0,6 2 1 16,0 1-1-16,7 3 1 15,1 5-1-15,4 4-1 0,3 9 1 16,9 7-1-16,0 8 1 15,6 3-1-15,3 10 1 0,2 6-1 16,2 7 1 0,3 0 0-16,1 4 0 15,-2-5-1-15,0-1 1 16,-3-7 1-16,-2-3-1 0,0-11 0 16,-4-4 1-16,-5-12 0 15,0-8 0-15,-5-4 0 16,-2-7 1-16,-2-4 0 15,-5-3-2-15,0-2 0 0,-5 1 0 16,-3-2 0-16,-4 4 0 16,-2 0 0-16,-1 7 0 15,2 4 0-15,0 6 0 0,2 6 0 16,3 4 0-16,8 14 0 16,0 0 0-16,7-2 0 0,9 6 0 15,6 9 0 1,5 3 0-16,2 3 0 15,3 2 0-15,1 4 0 0,0 0 0 16,-5 6 0-16,-5-1 0 16,-5-1 0-16,-9-1 0 0,-4-2 0 15,-5-8 0 1,-1-3 0-16,-8-5 0 0,-2-7 0 16,1-3 0-16,10 0 0 15,-12-17 0-15,11 2 0 0,1-4 0 16,7-4 0-16,4-1 0 15,4-5 0-15,-1-4 0 16,0-3 0 0,-2-3 0-16,0 0 0 0,-6 0 0 0,-5 4 0 15,-1 1 0-15,-3 3 0 16,-8 8 0-16,-3 5 0 16,0 6 0-16,-2 7 0 0,-1 5 0 15,2 8 0 1,2 10 0-16,8 6 0 0,4 6 0 15,3 3 0-15,10 5 0 16,4-5 0-16,6-5 0 0,3-7 0 16,3-8 0-1,-1-13 0-15,0-4 0 0,-2-17 0 16,-2-11 0-16,-1-6 0 16,-7-7 0-16,-2-1 0 15,-2-6 0-15,-6 2 0 0,-3 0 0 16,-1 7 0-1,-1 6 0-15,0 6 0 0,-3 8 0 16,3 10 0-16,0 13 0 0,0 0 0 16,0 20 0-16,3 6 0 15,2 9 0-15,5 5 0 16,3 2 0-16,1-3 0 0,1-2 0 16,-1-8 0-16,1-7 0 15,-3-10 0-15,-1-9 0 16,-3-9 0-16,-1-10 0 15,-6-7 0-15,-1-4 0 0,-1-4 0 16,-4-2 0-16,-4-1 0 16,-2 0 0-1,0 2 0-15,0 3 0 0,-1 6 0 16,0 2 0 0,4 8 0-16,8 13 0 0,0 0 0 15,0 0 0-15,0 9 0 0,7 12 0 16,10 9 0-16,2 9 0 15,7 8 0-15,3 9 0 0,2 8 0 16,5 2 0 0,2 5 0-16,1-1 0 0,3-2 0 15,1-6 0-15,0-10 0 16,-3-9 0-16,0-9 0 16,-6-13 0-16,-3-10 0 15,-4-11 0-15,-6-7 0 0,-6-10 0 16,-5-10 0-16,-6-4 0 15,-5-9 0-15,-7-4 0 16,-7-7 0-16,-7-4 0 0,-4-7 0 16,-5-4 0-16,-3-1 0 15,-2-3 0-15,-1-1 0 16,5 3 0-16,-1 6 0 0,5 4 0 16,3 11 0-1,7 11 0-15,4 8 0 0,6 14 0 16,8 14 0-1,0 0 0-15,5 18 0 16,10 5 0-16,3 6 0 0,5 4 0 0,5 1 0 16,2-5 0-16,1-4 0 15,1-11 0-15,-3-6 0 0,-2-8 0 16,-5-13 0-16,-3-11 0 16,-8-8 0-16,-6-2 0 15,-5-5 0-15,-2 3 0 16,-7 1 0-16,0 5 0 0,0 3 0 15,0 9 0-15,3 4 0 16,6 14 0-16,0 0 0 16,14-4 0-16,5 4 0 15,7 0 0-15,3 0 0 16,6-7 0-16,2-5 0 0,1-11 0 16,-5-5 0-16,-3-4 0 15,-12-2 0-15,-6 1 0 16,-9 3 0-16,-9 7 0 0,-7 6 0 15,-8 9 0-15,-1 8 0 16,-3 6 0 0,5 9 0-16,2 3 0 0,6 8 0 15,10 0 0-15,4 5 0 0,12 0 0 16,6-6 0-16,8-4 0 16,3-9 0-16,5-7 0 15,0-6 0-15,-3-15 0 0,-1-11 0 16,-5-8 0-1,-7-5 0-15,-5-3 0 16,-5-2 0-16,-7 0 0 0,-3 3 0 16,0 6 0-16,-2 6 0 15,-2 5 0-15,1 8 0 0,2 7 0 16,1 10 0-16,7 0 0 16,3 11 0-16,2 8 0 15,4 3 0-15,1 7 0 0,2-3 0 16,-1-1 0-16,-1-3 0 15,-4-7 0-15,-3-6 0 0,-10-9 0 16,13-4 0 0,-12-13 0-16,-1-6 0 0,-3-2 0 15,-5-6 0 1,2 2 0-16,1-2 0 0,1 5 0 16,2 4 0-16,2 5 0 15,0 6 0-15,0 11 0 0,16 0 0 16,-3 5 0-16,1 15 0 15,0 2 0-15,3 5 0 0,2-4 0 16,-1-1 0-16,2-6 0 16,0-8-2-16,-1-7 1 15,0-6 0-15,0-15 2 16,-7-5 2-16,-3-4-3 0,-5-4 0 16,-2-3 0-16,-2 2 0 15,-3-2 0-15,-3 4 0 16,-2 2 0-16,2 5 0 15,0 5 0-15,3 7 0 16,3 13 0-16,0 0 0 0,14 0 0 16,1 9 0-16,8 5 0 15,6 2 0-15,6-4 0 16,1-7 0-16,6-5 0 16,-2-5 0-16,-1-13 0 15,-1-4 0-15,-7-10 0 0,-9 1 0 16,-6-3 0-1,-8 3 0-15,-8 4 0 0,-3 5 0 16,-13 6 0-16,-3 7 0 0,-5 8 0 16,1 1 0-16,2 11 0 15,1 4 0-15,5 4 0 16,7 4 0-16,8-1 0 16,1-4 0-16,12-9-3 0,4-7 2 15,6-3-1-15,4-10 1 16,-1-11-1-1,1-8 2-15,-5-5 0 0,-2 0 0 16,-5-2 1-16,1 3-1 16,-6 2 0-16,-1 3 1 0,-3 7 0 15,1 4-1-15,0 9 1 0,5 5 0 16,-3 4-1 0,2 10 1-16,1 6 2 15,-1 7-3-15,-1 3 0 0,-1 6 0 16,-3 0 0-16,-2-1 0 15,-2-2 0-15,-1-5 0 16,-1-8-3-16,-9-10-82 16,9-6-4-16,-3-17-3 0,7-11-9 15,6-15-4-15</inkml:trace>
  <inkml:trace contextRef="#ctx0" brushRef="#br0" timeOffset="1.56059E6">19200 12984 31 0,'-4'20'99'0,"-8"5"-3"15,-6 2-6-15,1 5-3 16,-4 2-2-16,8-2-80 0,1 4-3 16,5-1 1-16,7-7 0 15,5-7 0-15,11-5-1 0,0-12 0 16,5-8 1-1,0-14-3-15,-3-6 0 0,-2-4 0 16,-10-2 0-16,-6 5 0 0,-5 3 0 16,-9 6 0-1,-4 8 0-15,-4 5 0 0,1 5 0 16,5 7 0-16,6 2 0 16,9-1 0-16,8-4 0 0,11-6 0 15,9-1 0-15,6-11 0 16,1-7 0-1,0-6 0-15,0-6 0 0,-8-2 0 16,-7-3 0-16,-11 0 0 0,-8-3 0 16,-6 0 0-1,-12 0 0-15,-6-1 0 0,-5-2 0 16,-2 2 0-16,1 5 0 16,1 3 0-16,4 9 0 0,6 5 0 15,6 12 0-15,13 6 0 16,-3 15 0-16,8 12 0 15,14 10 0 1,9 10 0-16,5 11 0 0,7 8 0 16,5 10 0-16,6 9 0 0,3 7 0 15,-1 4 0 1,-4-3 0-16,-2-8 0 0,-5-9 0 16,-7-13 0-16,-8-19 0 15,-10-22 0 1,-17-22 0-16,1-10 0 0,-12-23 0 0,-6-12 0 15,-8-10 0-15,3-8 0 16,1-5 0-16,8-3 0 0,7 5 0 16,6 1 0-16,17 6 0 15,5-3-7 1,10 11-82-16,10 9-3 0,-1 8-5 16,-1 8-6-16,2 3-4 15</inkml:trace>
  <inkml:trace contextRef="#ctx0" brushRef="#br0" timeOffset="1.5612E6">16393 17687 66 0,'5'21'84'0,"0"-7"1"15,-3-4-4-15,-2-10-11 16,0 0-46-16,-3-15-3 16,-2-6-1-16,-21-35-5 15,-12-18-3-15,-18-8-3 16,6-7-2-16,-1-1-3 0,6 12-1 16,-1 13-1-1,15 30-2-15,6 14 0 16,10 15 0-1,7 12 1-15,8 17-1 0,10 11 1 0,-1-14-2 16,5 6-5-16,2 5-5 0,6-2-48 16,2 8-27-16,3 1-2 15,0-5-7 1,1-4-7-16</inkml:trace>
  <inkml:trace contextRef="#ctx0" brushRef="#br0" timeOffset="1.56177E6">16377 17530 17 0,'0'0'95'0,"10"4"-3"0,-10-4-4 16,-3-10-6-16,-6-3 1 16,-2 0-76-16,-2 0-1 15,-9-2 1-15,-12-1-1 16,0-9 1-16,3-14-2 16,4-6 0-16,-4-8-1 0,2 1-1 15,2 5-1-15,7 9-2 16,4 5-1-16,5 8 0 15,6 11 0 1,5 14 1-16,14 0 0 0,9 12 0 0,9 12 0 16,7 8 1-16,8 8 0 15,-22-18-1-15,5 5 0 16,-2-1-1-16,4 1-1 0,-2-1 1 16,-1-1 0-16,-1-6 0 15,-3-2-1-15,-4-6 3 16,-8-6 1-16,16 0 0 15,-10-8 1-15,-13-12 0 16,-6-12-3-16,-6-11 0 0,-10-4 0 16,6 8 0-16,10 16 0 15,2 3 0-15,13 6 0 16,9 1 0-16,4 4 0 0,2-3 0 16,6-4 0-16,-1-1 0 15,-3-10 0-15,0-5 0 16,-6-5 0-1,-7-2 0-15,-10-5 0 0,-6 3 0 16,-5 3 0-16,-8 6 0 0,-6 9 0 16,-4 8 0-16,-2 10 0 15,2 7 0-15,7 14 0 16,2 0 0-16,7 6 0 16,7 0 0-16,11 1 0 0,13-6 0 15,17-5 0-15,-4-15-82 16,12-7-10-16,7-17-3 15,-2-12-8-15,-3-11-4 16</inkml:trace>
  <inkml:trace contextRef="#ctx0" brushRef="#br0" timeOffset="1.56276E6">17371 16178 38 0,'-7'19'100'0,"-4"-2"-3"0,-4-4-7 16,1 1-4-16,-9-27-4 15,1 25-79-15,4 6 0 0,6 7 0 16,2 4 0-16,1 4 0 16,7 3 0-16,2-2-3 15,7 1 0-15,5-6 0 16,2-6 0-16,0-6 0 0,0-10 0 15,2-7 0 1,-5-9 0-16,-1-11 0 0,-5-5 0 16,-4-5 0-16,-1 2 0 15,0 0 0-15,-1 4 0 16,-4 4 0-16,0 7 0 0,5 13 0 16,0 0 0-16,0 0 0 15,0 0 0-15,14 13 0 16,-1-4 0-16,3-2 0 15,2-4 0-15,3-3 0 16,-1-10 0-16,0-8 0 16,-2-8 0-16,-4-2 0 0,-2-2 0 15,-1-4 0 1,-8 3 0-16,0 6 0 0,-2 2 0 16,-1 7 0-16,0 5 0 0,0 11 0 0,0 0 0 15,0 0 0-15,19 13 0 16,-7-2 0-16,6 3 0 15,2-2 0 1,3-1 0-16,5-7 0 16,1-4 0-16,-2-6 0 0,-1-7 0 15,-3-4 0-15,-2-8 0 16,-7-4 0-16,-4-4 0 16,-8 0 0-16,-2-3 0 15,-6-2 0-15,-11-4 0 0,-4-2 0 16,-8-1 0-16,-3-2 0 0,-6-3 0 15,-4 2 0-15,1-2 0 16,-1 4 0-16,2 5 0 16,3 6 0-16,9 5 0 15,3 13 0-15,12 7 0 0,13 10 0 16,-6 19 0-16,15 6 0 16,13 14 0-16,12 9 0 15,4 11 0-15,10 4 0 16,1 6 0-16,4-4 0 0,5 0 0 15,-7-11-10-15,0-8-5 16,-10-17-8-16,15-10-43 0,-28-13-23 16,-10-8-3-16,-12-14-5 15,-6-2 20 1,-14-7 42-16,-12-2 28 0,-7 3 11 16,-24-4 61-16,18 5 28 0,2-1-1 15,5 3-8 1,6-3-17-16,9 2-33 0,10 1-14 15,8 0-6-15,12-2-6 16,9 2-2-16,8 3-2 16,7 3-1-16,2 6 0 15,7 7 0-15,0 4-1 0,-1 10-1 16,1 8-2-16,-2 1-5 16,-3 4-9-16,-10-3-62 15,-2-8-11-15,-4-11-4 16,-12-6-6-16,-5-15-4 0</inkml:trace>
  <inkml:trace contextRef="#ctx0" brushRef="#br0" timeOffset="1.563E6">17824 15397 47 0,'-23'0'93'16,"2"0"-10"-1,9 7-23-15,4 7-46 0,2-30-27 16,5 21-77-16,5 6-6 0,9 4-1 15</inkml:trace>
  <inkml:trace contextRef="#ctx0" brushRef="#br0" timeOffset="1.56326E6">18100 15502 57 0,'12'11'86'0,"3"-1"-4"16,0-2-2-16,2-3 0 15,4-3-66-15,-7-2 1 16,-3-2 0-16,-2-6-1 16,-3-4 0-16,-4-2-2 0,-2-6-1 15,-3 0-3-15,-5-5-2 16,-1-2-1-16,0-1-1 15,0 2 0-15,2-1 0 0,5 3-4 16,2 2 0 0,2 3 0-16,13 6 0 0,4 3 0 15,6 7 0-15,5 3 0 0,5 5 0 16,0 6 0-16,5 6-2 16,-5-1-6-16,1 5-9 15,-9 3-50-15,-1-10-21 16,-9-4-4-16,-7-7-6 15,-10-3-4-15</inkml:trace>
  <inkml:trace contextRef="#ctx0" brushRef="#br0" timeOffset="1.56347E6">18219 15058 29 0,'-21'-8'97'0,"5"2"-3"0,5 4-13 16,-1-2-16-16,12 4-62 0,-14-9-85 15,14 9-7-15,21-4-5 16,-3 4-4-16</inkml:trace>
  <inkml:trace contextRef="#ctx0" brushRef="#br0" timeOffset="1.56375E6">18565 15187 85 0,'0'-27'92'0,"-2"-6"-1"16,-8-6-6-16,-3-3 0 15,-7-3-72-15,-1-1 0 16,-5 0-1-16,-3 2-3 0,-4-1-3 16,0 5 0-16,-2 1-3 15,3 6 0-15,2 7-2 16,4 3 0-16,6 11 0 15,7 8 0-15,13 4-1 0,-3 13 0 16,13 10 0-16,14 4 0 16,7 8-1-16,6 4 1 15,10 4-1-15,2-1-4 0,6 1-6 16,-5-7-6-16,3-1-21 16,-6-10-49-16,-11-10-1 15,-9-8-7-15,-15-7-5 16</inkml:trace>
  <inkml:trace contextRef="#ctx0" brushRef="#br0" timeOffset="1.56428E6">18497 14878 37 0,'-8'-10'87'16,"7"-3"1"-16,1-3-3 16,7-3-2-16,1-1-44 15,4 0-23-15,5-3 0 0,1 4-2 16,3 2-2-16,0 5-3 15,-1 7-2-15,-1 3-3 16,2 2-2-16,-3 6 0 0,1 2-1 16,-3 2 0-16,1 0 0 15,-2-4 0-15,-2-5 0 16,-2-1 0-16,-4-7 0 16,-2-9 0-16,-5 0 1 15,1-2-2-15,-8-2 0 0,0 1 0 16,0 3 0-16,0 1 0 15,2 6 0-15,5 9 0 16,0 0 0-16,0 0 0 0,0 0 0 16,5 13 0-16,6 4 0 15,4 5 0-15,4 3 0 16,3 6 0-16,8 1 0 16,1 5 0-16,1 5 0 15,1 5 0-15,-1 4 0 0,-5 4 0 16,-1 5 0-16,-8-1 0 15,-6 1 0-15,-8-5 0 16,-4-7 0-16,-7-7 0 16,-8-12 0-16,-1-12 0 0,-8-17 0 15,4-9 0-15,-2-17 0 16,5-14 0 0,2-6 0-16,6-11 0 0,7 1 0 15,10-10-73-15,-5-2-18 0,-2-1-3 16,3-3-8-16,-1 1-6 15</inkml:trace>
  <inkml:trace contextRef="#ctx0" brushRef="#br0" timeOffset="1.56561E6">17104 17966 64 0,'0'0'87'0,"0"-15"-4"16,0 15-3-16,1-15 0 0,-1 15-60 15,5-10-7-15,-5 10-4 16,0 0-1-16,0 0-3 16,0 0-4-16,0 0-1 0,0 0-2 15,1 6 2 1,0 4 0-16,8 43 0 0,-2-21-1 16,-1 4 0-1,11 42 3-15,-9-39 1 0,0 2 1 16,-8-41-1-16,9 35 1 15,1 1 0-15,-1-11 0 16,3 1 0-16,-12-26-1 16,16 21 0-16,1 1-1 15,-17-22-1-15,0 0-1 16,0 0 2-16,10-7-2 0,1-3 0 16,22-35 1-16,-25 22 0 15,-8 23 0-15,13-24 1 16,1-2-2-16,-14 26 1 15,0 0 0-15,10-3 1 0,1 0 0 16,0 0-1 0,0-1 0-16,-1 9-1 0,2 7 1 15,-1-2-2 1,21 20-6-16,-12-10-17 0,-20-20-59 16,0 0-4-16,10 8-4 15,2 0-7-15,-2 1-3 16</inkml:trace>
  <inkml:trace contextRef="#ctx0" brushRef="#br0" timeOffset="1.56589E6">17347 17742 42 0,'-7'-22'98'0,"3"5"-4"16,3 2-6-16,1 5-2 15,0 10-3-15,16-6-81 16,-1 10-1-16,5 10 0 0,-1 5 1 16,-19-19-2-16,24 29 0 15,32 45 0-15,-27-27-2 16,1 5-4-16,1 4-8 16,-2 11-34-16,1-6-37 15,-1-1 0-15,-5 1-7 16,-1-6-6-16</inkml:trace>
  <inkml:trace contextRef="#ctx0" brushRef="#br0" timeOffset="1.57104E6">17972 17252 43 0,'-3'-10'75'0,"-3"-1"-5"16,6 11-9-1,-13-12-18-15,13 12-7 0,-19-9-12 16,7 7-3-16,0 2-6 16,-2 0-2-16,0 3-4 15,-4 6-1-15,2 6-2 0,8-5-3 16,-1 6-1-16,0 3 0 16,-1 6-1-16,4 3 0 15,-2 3 0-15,4 1 1 16,2 4 0-16,2-1 3 15,0 2 1-15,3-3 0 0,6 2-1 16,2-2 1-16,4-4-2 16,-1 0 1-1,4-3-1 1,0 0-2-16,3-7 1 0,0-6-2 0,3-4 1 16,-2-4-1-16,0-2 0 0,-1-4-1 15,-1 0-2-15,-1 0-3 16,-4-4-5-16,-1-3-11 15,-2-2-27-15,1 3-37 0,-5-3-2 16,0-2-8 0,-2-3-1-16</inkml:trace>
  <inkml:trace contextRef="#ctx0" brushRef="#br0" timeOffset="1.57279E6">18259 17181 18 0,'-9'10'80'0,"0"0"2"16,-3 0-3-16,2-1-2 0,6 7-52 15,0 0-3-15,4 5-2 16,0-10-5-16,0 2-5 16,0 1 0-16,8 2-3 15,0-1-2-15,2 2-2 16,4-2-2-16,0 1 0 15,2-3 1-15,1-3 1 0,1-1-1 16,-9-7 3-16,25 3 0 16,-3-5-1-16,-6-13-1 15,-9-11 0-15,-11-6-1 16,-10-2 0-16,-13 1-2 0,-8 12-2 16,-3 5 0-16,1 8 0 15,0 5 0-15,2 2 1 16,4 8 0-16,5 2 1 15,7 5-1-15,4-1 1 16,6-3 1-16,2-1-1 0,8-7 1 16,5-4 0-16,-1-2 0 15,5-11 0-15,-2-8 1 16,1-5 0 0,-2-4-1-16,-2-4 0 0,-2 2 0 0,-1-1-1 15,0 4 0-15,-2 3 0 16,-1 8-1-16,1 6 0 15,1 9 1-15,2 3-1 16,2 10 0-16,0 7 1 0,1 3 0 16,-1 8 0-16,4 1 1 15,-4-4 0-15,-2 0 0 16,-3-5 0-16,-2-3 1 16,-3-6-1-1,-4-11 1-15,0 0-1 0,-7-5 1 0,1-11-2 16,-3-4 1-16,-1-3-1 15,0-7 0-15,3-2-1 0,-2 2 0 16,5-2 0-16,3 3 0 16,1 7 0-16,4 2 0 0,7 8 0 15,3 4 0 1,4 7 0-16,7 1 1 16,-3 10-1-16,4 1 1 15,-1 0 0-15,1 1 1 0,1 0-1 0,-5-5 1 16,0 0-1-1,-4-3 1-15,-3-4 0 16,-1 0 0-16,-4-4-1 0,-10 4 1 16,10-11-1-16,-10 11 0 15,0-15 0-15,0 7 0 0,-6-1-1 16,6 9 0-16,-16-20 1 16,2 7-1-16,4-1 0 15,-1-3 1-15,1-4 0 0,2-1 0 16,-1 1 1-1,1-3 0-15,1 4-1 0,2 1 1 16,1 3 0-16,2 3 0 16,2 4 0-16,0 9 0 15,0 0-1-15,9-9 1 0,2 9 0 16,9 4-1-16,1 4 0 16,2 2 0-16,3 3 0 15,4 0 1-15,-2 0-1 16,-1-1 1-16,-2-3 0 15,-8-2 0-15,0-5-2 0,-7-2 2 16,-4-7-1-16,-6-10-1 16,-1-5 1-16,-8-3-1 15,-4-3 1-15,0-4-2 0,-1 3 2 16,0 0 0-16,3 4-1 16,3 3 0-16,4 6 0 15,4 3 0-15,0 3 1 16,0 10-1-16,18-12 0 0,-5 6 1 15,2-2 0-15,2-3 0 16,-2-2 0-16,2-3 1 16,-5-3-1-16,-4-1 1 15,-2 0 0-15,-6 0 0 0,1 4-1 16,-11 3 1-16,1 6-1 16,-5 4 0-16,0 5-1 0,2 8 0 15,2 3 0-15,2 7 0 16,4 0 0-1,4 3 0-15,0-1 1 16,10 3 0-16,5-6-1 0,1-3 1 16,3-5 1-16,3-7-1 15,-1-4 0-15,0-4 1 0,0-11-1 16,-4-6 1-16,-3-7 0 16,-4-5 0-16,-1-1-1 0,-4-1 1 15,-1-1 0 1,-2 3 0-16,-2 3-1 0,2 3 0 15,0 8 0-15,3 5 0 16,-5 14-1-16,18-7 0 16,-3 8 1-16,2 9-1 0,1 3 1 15,5 3-1 1,-3-2 1-16,2-2 0 0,2-4 0 16,-2-5 1-16,-1-3-1 15,-1-9 1-15,1-8-1 16,-6-4 1-16,2-4 0 15,-5-5-1-15,-5-1 0 0,-1-3-1 16,-3-1 1-16,-3-4-1 0,-6 3 1 16,-7-6 0-16,-2 2-1 15,-9-2 2-15,-2-3 0 16,-6 0-1-16,-3-1 1 16,-1 0 0-16,-4 1 0 0,2 1-1 15,-2 7 1-15,2 4 0 16,5 5-1-16,4 8 0 15,6 7 0-15,6 7-1 16,9 6 0-16,7 9 1 16,5 8-1-16,14 6 0 0,3 6 0 15,12 10 0-15,5 4 1 16,5 6-1-16,7 4 0 16,0 3 1-16,4 0-1 15,-2-5 0-15,-1-5-1 16,-3-11-1-16,-7-11-7 0,4-22-42 15,-16-2-34-15,-11-14-3 16,-9-16-6-16,-13-4-5 16</inkml:trace>
  <inkml:trace contextRef="#ctx0" brushRef="#br0" timeOffset="1.57309E6">19197 15786 6 0,'-35'-6'92'0,"14"-5"-1"0,12-4-6 0,9-11-5 16,19-5-6-1,17-4-97-15,12-4-55 0,-4-4-4 0,1 1-5 16,1 2-5-16</inkml:trace>
  <inkml:trace contextRef="#ctx0" brushRef="#br0" timeOffset="1.57437E6">18412 18306 20 0,'-5'0'78'15,"0"2"1"-15,-1-1-3 16,2 0-19-16,-1 0-27 0,-6 5-9 16,11-6-6-1,0 0-2-15,-4 5 0 16,-1 0 0-16,1-1-1 0,-11 53-1 15,17-30 0-15,-2-27-2 16,17 23-1-16,1 1-1 16,-18-24-3-16,25 23-1 15,0 3-5-15,-25-26-9 0,30 15-36 16,-3 3-35-16,-27-18-4 16,27 0-8-1,-1 0-3-15</inkml:trace>
  <inkml:trace contextRef="#ctx0" brushRef="#br0" timeOffset="1.57705E6">18683 18215 50 0,'6'-25'88'0,"-6"25"-5"0,0 0-3 16,0 0-3-16,0 0-47 15,0 0-24-15,0 0 0 16,0 0 1-16,5 3 0 15,0 4 0-15,30 62 1 16,-30-48-2-16,-5-21-1 16,0 0-1-16,0 0-2 0,0 0 1 15,0 0-3 1,0 0 2-16,0 0-2 0,5 0 0 16,0-2 0-16,0-1-1 15,18-42 1-15,-23 21 0 0,0 24-1 16,-9-20 0-16,0-2 1 15,9 22 0-15,0 0 0 16,0 0 1-16,0 0 0 16,-4-10-1-16,-1 0 1 15,2-29 2-15,6 28 0 0,5 0-1 16,3-4 0 0,2 2-1-16,1-3 1 0,1 1-1 15,0-2 1-15,0 3-2 16,-1 1 0-16,0 0 0 15,-14 13-2 1,0 0 1-16,20-12-1 0,0 0 0 16,-20 12 2-16,0 0-1 15,0 0 0-15,37 15 2 0,-37-15 2 16,0 0 0-16,0 0 0 16,0 0 0-16,0 0-1 0,7-13 0 15,-6 1-1-15,2 1-2 16,-1-4-1-16,-2-2 1 15,3 0 1 1,1-2-1-16,3 0-1 0,-2 3 1 16,5-4 0-1,0 3 0-15,2-1 1 0,0-1-1 0,-1 2 0 16,0-1 1-16,-1-3-1 16,-2 2 0-16,-1-2 1 15,-4 0-1-15,2 0 0 0,0 0-1 16,-2 1 2-16,0 0-1 15,2 1-1-15,1 0 2 0,2 2-1 16,3 2 0 0,-1 3 1-16,3 3-1 0,0 6 1 15,2 3 0-15,1 3-1 16,2 2 0-16,0 6 0 16,-1-1 0-16,-1 2 0 0,0-3 0 15,-1-1 0-15,0 1 0 16,-5-3 1-16,1-4 0 15,-2-2 0-15,-9 0-1 16,15-6 3-16,-6-21-1 0,0-10 0 16,1-8 1-16,-4-7-2 15,4 2 2 1,-5 4-1-16,-5 8 0 0,-3 8-1 16,-8 9 0-16,-3 6 0 15,-2 8 0-15,2 8 1 16,-4 10 0-16,5 8-1 15,3 5 1-15,3 6 0 16,7-15-3 0,0 4 1-16,4-2-1 0,5-1 1 0,1-2-1 15,2-3 1-15,10 3 1 0,12-10 0 16,1-10 2-16,1-11-1 16,-3-14 1-16,-4-11-1 15,-9-11 0-15,-10-1 0 0,-8 1-1 16,-2 3-1-16,-6 7 0 15,1 6 2-15,-2 7-1 16,1 8 0-16,1 10 0 16,5 12 0-16,0 0 0 0,0 7 1 15,8 10-1-15,1 7 0 16,5 2 1-16,0 4 0 0,2 1 0 16,-1-4 0-1,-1-3 0-15,-1-5 0 0,-3-5 0 16,-1-8 0-16,-9-6 0 15,11-7 0-15,-10-10-1 16,-1-1 1-16,0-8-1 0,-2-1 0 16,-2-2-1-1,-3-1 1-15,2 1-1 0,-2 2 1 16,1 5-1-16,2 6 0 0,1 4 0 16,3 12 0-16,0 0 1 15,0 0-1-15,0 8 1 16,5 8 0-16,3 6 0 15,3 6 1 1,3 4 0 0,3 1 0-16,1 3 0 0,3 2 0 15,3 0-1-15,4 0 2 0,-3-1-1 0,5-6 0 16,-3 0-1-16,-11-19 0 16,0 3-2-16,3-4 1 15,-3 1 0-15,1-3 0 0,0 4 0 16,1-5-2-16,0 0 1 15,-5-2 1-15,3-2 1 16,8 2 2-16,-3-5-1 0,-1-2 0 16,-6-9-1-1,-13-7 2-15,1-7-1 0,-4-7 0 16,-7-8-1 0,-1-6-1-16,-6-5 0 0,-3-8-1 15,0-4 0-15,-6-5 1 0,-3-4 0 16,-3 0 1-16,-4 6 0 15,3 4 1-15,0 10 1 16,1 8 0-16,3 11 0 16,6 11-1-16,9 11 0 0,13 10 0 15,-6 10 0-15,13 11-2 16,12 7 1-16,6 4-3 16,8 5 3-16,5-1 0 15,2-3 0-15,2-7 0 0,0-10 0 16,-6-7 0-16,-6-9 2 15,-4-15 0 1,-8-12-2-16,-10-8 0 0,-5-5 1 16,-3-1-1-16,-8 4 0 15,-3 1 1-15,0 5-2 0,-1 7 1 16,2 8 0-16,2 7-1 0,8 9 1 16,0 0 0-16,0 0 0 15,14 0-1-15,4-1 1 16,3-7 1-1,1-6-1-15,1-6 1 0,-2-5 0 16,-4-3 0-16,-5-2 0 16,-9 4 0-16,-5 3 0 15,-10 7-1-15,-7 8 0 0,-3 5 0 16,-2 6-1-16,1 9 1 16,1 7-1-16,9 3 0 0,4 5 1 15,6 1-1-15,4 2 1 16,12-1-1-16,7-1 0 15,5-5 0-15,3-11 0 16,1-8 1-16,0-6 0 16,1-13 0-16,-7-10 0 0,-3-9 1 15,-6-9 0-15,-8 0 0 16,-6 1 0-16,0 2 1 16,0 5-1-16,-5 6 0 15,1 7-1-15,-1 6 1 0,5 16-1 16,0-9-1-16,8 10 1 15,4 9-1-15,1 3 1 0,5 4-1 16,1 5 0-16,3 2 1 16,0 0 0-16,-2-2 0 15,-5-4 0-15,-4-5 1 0,-11-13-1 16,13 5 2 0,-13-10-1-16,-2-14 0 0,-6-7 0 15,1-3-1-15,0-2 0 16,3-3-1-16,1 2 1 15,3 3-1-15,2 4 0 0,8 7 0 16,2 4-1-16,3 7 2 16,3 7-1-1,6 0 0-15,0 4 0 0,0 0 1 16,4-2 0 0,-2-2 0-16,2-7 1 0,-2-7 0 0,-3-7 0 15,-6-6-1-15,-3-5 1 16,-5-2 1-16,-6-1-1 0,-3 4 0 15,-5 4 0 1,-4 4-1-16,-1 9 0 16,0 7 0-16,1 7 0 0,2 5-1 15,5 8 0-15,2 5 0 0,5 6 0 16,8 0 0 0,7 0 1-16,3-6 0 0,8-6 0 15,2-11 0-15,1-2 0 16,-1-16 1-16,0-9 0 15,-4-9 0-15,-7-4 1 16,-7-2-1-16,-9 2 0 0,-5 4 0 16,-6 5-1-16,-12 8 1 15,-3 9-2-15,-2 6 1 0,-1 7-1 16,2 3 1 0,4 8-1-16,7 3 0 0,7 2 0 15,3 1 0-15,5 1 0 16,10-5 1-16,4-5 0 0,5-8 0 15,5-3 0 1,-3-12 1-16,4-6 0 16,-4-9 0-16,-5-1 0 0,-1-2 1 15,-5 6-1-15,-1 2 1 16,-2 6-1-16,-5 9 1 0,4 7 0 16,-4 3-1-16,4 9 1 15,-2 7-2-15,2 1 0 0,-5 7 0 16,1 2 0-16,2-1-5 15,-9-6-12-15,-20 1-69 16,20-7-4-16,0-13-2 0,-19 11-9 16,1-11-3-16</inkml:trace>
  <inkml:trace contextRef="#ctx0" brushRef="#br0" timeOffset="1.57782E6">19958 18451 49 0,'0'0'87'16,"1"26"-4"-16,0 0-3 15,-1-26-3-15,0 0-55 0,0 0-8 16,0 0-1 0,0 0-3-16,-7-13-1 0,-3-4-3 15,-48-93 3 1,38 65-2-16,-3-5-1 0,4 9-3 15,0-2 0-15,3 8-1 16,16 35-2-16,-12-29 0 16,-1 1-3-16,13 28 1 0,0 0-1 15,0 0 1-15,0 0 0 16,0 0 0-16,6 7 2 16,4 2-1-16,41 46 0 15,-22-20 1-15,5-1 0 16,0-1-1-16,1-6 1 15,-1 0 0-15,-5-13 1 0,0 1 1 16,-5-14-1-16,1 1 1 16,-25-2 1-16,0 0 0 15,8-11-2-15,3-3 1 16,11-40 0-16,-22 31-2 16,0-3 0-16,-4 2 0 0,4 24-1 15,-1-25 1-15,-2 0 1 16,3 25-1-1,0 0 0-15,6-6 0 0,3 1 1 16,2-2-2-16,26 0-6 16,-10 7-22-16,10-10-53 15,-23 4 0-15,0-1-8 16,-7-2-6-16,-2 0 2 0</inkml:trace>
  <inkml:trace contextRef="#ctx0" brushRef="#br0" timeOffset="1.57815E6">20091 18047 36 0,'-31'7'98'0,"1"0"-2"0,-15-7-14 15,36-3-25-15,4-9-55 16,3-1-87-16,2-3-6 0,9-8-7 16,6-2 1-16</inkml:trace>
  <inkml:trace contextRef="#ctx0" brushRef="#br0" timeOffset="1.57965E6">20782 17566 43 0,'-2'14'91'15,"2"-14"-2"-15,-6 13-5 16,6-13-1-16,-12-7-48 16,0-31-17-16,0-18-3 0,-5-10-4 15,-3-6-3-15,-7-1-2 16,-5 4-1-16,-5 5-1 0,3 17-3 15,-2 6-1 1,2 6-1-16,8 11 0 0,5 9 0 16,8 10 0-16,13 5 0 15,4 24 0-15,12 4 1 16,12 7 0-16,8 6 0 0,5 6 1 16,-15-22-3-16,0-1 0 15,3-2-1-15,2-4 2 16,35 10 0-16,-8-9-1 15,-3-15 1-15,-4-8 0 16,-14-16 1-16,-9-15 1 16,-9-10 0-16,-19 2-1 0,-3 3-1 15,-6 5 0-15,-4 8 1 16,-1 5-1-16,5 8 0 16,9 14 0-16,-7-12 1 0,7 12 0 15,12-8 0-15,5-3-1 16,6-7 1-16,4-4 0 15,1-7 0-15,0-5 2 0,-3-1-2 16,-5-2 1-16,-8 6 0 16,-9 5 0-16,-4 8 0 15,-9 8 0-15,-7 8 0 16,-1 4-3-16,-2 14 3 16,2 5-1-16,6 5 0 0,3 6 0 15,8 1 0 1,3 3 0-16,14 2 1 0,7 1 0 15,7-6-1 1,4-13 0-16,5-7 0 0,2-13 0 0,0-7-1 16,-5-18 1-16,-7-11-1 15,-5-10 2 1,-8-6-1-16,-5 0 1 0,-10 0-1 16,-1 3 0-16,-2 6 1 0,-2 8-1 15,-3 6 0 1,5 8-2-16,2 7 2 15,0 14-1-15,17 0 0 0,-2 8 1 16,4 8-1-16,1 4 0 0,3 7 1 16,1 3-1-16,-4-2 1 15,-3 0 0-15,-3-5 0 0,-3-3 1 16,-6-7 0-16,-5-13 1 16,0 0-1-16,0-13 2 15,-5-10-3-15,2-3 1 16,1-5-1-16,2 0 0 15,0 2 0-15,10 3-2 0,3 5 2 16,5 5-1-16,6 5 1 16,3 4-1-1,2 3 1-15,5-1 0 0,-1-2 1 16,1-2-1-16,-2-7 0 16,-4-4 1-16,-1-1 0 0,-8-6 0 15,-8-3 1-15,-5 1-1 16,-6 2 0-16,-7 2 0 0,-7 6 0 15,-5 5-1 1,-3 6 1-16,0 8-2 0,1 4 1 16,3 10-1-16,4 6 0 15,7 1 0-15,6 5 1 16,3 0-1-16,9 3 0 16,10-4 0-16,2-5 1 0,9-9 0 15,-2-8 0-15,4-4 0 16,-2-14 1-16,0-10 0 15,-7-10 0-15,-3-4 0 0,-7-6 1 16,-5-1-1-16,-7 0-1 16,-5 1 0-16,-10-1 0 0,-9-1 0 15,-4 1 0-15,-5-2 0 16,-3-2 0 0,-4-2 0-16,0 4 2 0,-1 4-1 15,2 4 0 1,4 9 0-16,4 8-1 0,5 12 0 0,6 11 0 15,9 7 0 1,8 15-1-16,4 10 0 16,13 9 0-16,10 9 0 0,6 6 1 15,11 8 0-15,6 9 0 16,3 5-1-16,8 7 1 0,-2 3-1 16,2 2 0-16,2-3-2 15,-6-3 0-15,-2-9-2 16,-6-10 2-16,-7-16 0 15,-7-18 1-15,-9-18 0 0,-12-13 0 16,-11-22 2-16,-6-13-1 16,-14-10 2-16,-9-3-1 0,-7-2 0 15,-7 1 1-15,-3 3-1 16,4 5 2 0,0 5 0-16,7 4 1 0,5 2-1 15,9 1 1-15,3 2 0 16,12 0 0-16,3 0-1 15,3 3 1-15,12 2-2 0,3 3 1 16,3 3 0-16,4 3 0 16,3 7-1-16,-1 5 0 15,3 1 0-15,3 7 0 0,-3 6 0 16,-1-2-1 0,1 3 0-16,-4-3-1 0,-2-4-1 15,-6-7-8-15,-4 0-23 16,0-9-53-16,-14-11-2 0,-12-5-7 15,-8-7-6-15</inkml:trace>
  <inkml:trace contextRef="#ctx0" brushRef="#br0" timeOffset="1.5799E6">22140 15909 44 0,'-29'-15'89'0,"2"5"-5"0,11 2-6 16,5 1-8-16,11 7-76 0,0 0-60 15,0 0-8-15,24-2-11 16,2 2-4-16</inkml:trace>
  <inkml:trace contextRef="#ctx0" brushRef="#br0" timeOffset="1.58022E6">22486 16011 14 0,'0'0'98'15,"12"9"-4"-15,-12-9-6 16,-8-15-3-16,-1-7-2 15,1-7-79-15,-13-2 1 16,-3-6 0-16,-1-2 1 0,-2-1 0 16,1-1-1-16,-2 1 2 15,3 2-2-15,5 4-1 16,3 6-2-16,2 7-2 16,9 10 0-16,6 11 0 0,0 0 0 15,7 14 0-15,9 11 0 16,6 8-2-16,6 7 1 15,-1 6 0-15,6 6 1 0,2-1-1 16,1-2 1-16,-3-7-1 16,-2-6 2-16,-1-13-1 15,-1-8 1-15,-4-13 0 16,-7-9 0-16,-2-12 1 0,-6-8-2 16,-2-1 0-16,-5-4 0 15,0 3 0-15,0 4 0 16,-1 4 0-16,4 5 0 15,-6 16 0-15,16-9 0 0,-6 11 0 16,3 10 0-16,2 7 0 16,-5 0-7-16,4 7-8 15,-10-1-49-15,1-10-24 0,-5-15-4 16,-12 7-7 0,-11-14-5-16</inkml:trace>
  <inkml:trace contextRef="#ctx0" brushRef="#br0" timeOffset="1.5803E6">22311 15709 29 0,'-14'-3'9'0,"13"-21"-9"16,6-3 2-16,15-8-2 15</inkml:trace>
  <inkml:trace contextRef="#ctx0" brushRef="#br0" timeOffset="1.58048E6">22644 15158 22 0,'0'0'99'15,"10"14"0"-15,-7 16-8 16,-1 11-2-16,-1-8-4 16,-1 24-75-16,4 14-2 15,4 7-3-15,1 12-5 0,4-3-9 16,9-14-46-16,-3 20-34 31,1-11-1-31,1-7-8 0,-3-16-5 0</inkml:trace>
  <inkml:trace contextRef="#ctx0" brushRef="#br0" timeOffset="1.58287E6">21386 18717 78 0,'-3'25'86'0,"3"-25"-4"16,0 0-3-16,0 0-17 16,0 0-26-16,0 0-12 15,0 0-12-15,0 0-4 16,-5 0-4-16,0-2 0 16,-34-42-2-16,33 21-5 0,-2-12-1 15,1 2 1-15,4-3-1 16,-4 0-1-16,5 0 0 15,-1 0-1-15,3 4 1 16,0 0 4-16,4 7 0 0,3-2 0 16,-7 27 1-1,0 0 0-15,10-7 0 16,3 0 0-16,33 0 0 0,-24 10 2 16,1 7-1-16,0 2 1 15,3-5-1-15,-2 1 0 16,0-5 0-16,3 1 0 15,-8-3 0-15,2-6 0 16,-21 5 0-16,46-48 1 0,-37 21 0 16,-2-2 0-16,-2-3 0 15,-4-1 1 1,-1-2-1 0,0 35-2-16,-1-28-1 0,-5 1 0 15,6 27-2-15,0 0 1 0,0 0 0 16,-9-5-1-16,-4 0 1 0,4 0 2 15,-7 15 1-15,9 13-1 16,7-23 1-16,11 23 0 16,5 2 0-16,-16-25 0 15,25 16 1-15,4 0-2 16,11-16 3-16,-22-8-1 16,1-11 1-16,-1-2-1 15,-3-8 1-15,-3-2-1 16,-4-4 0-16,-3-1 0 0,-2 1-1 15,-3-1 0-15,0 4-1 16,-5 6 0-16,3 1 0 0,-3 6 1 16,0 5-1-16,2 0 0 15,3 5 0-15,0 9 0 16,14-5 0-16,1 5 1 16,3 3-1-16,3 8 0 15,3 0-2-15,4 2 1 0,-3 0 0 16,5-3-1-1,-3 0 1-15,1-5-2 0,-5-5 1 16,0 2 0-16,-4-6 1 0,-1-5-1 16,-6 2 1-1,0-4-1-15,-7-5 0 16,-2 3 2-16,-2-5-1 0,-1-1 1 16,0 0-1-16,-2-2 1 0,0 0 0 15,2-1 0-15,0 0 0 16,0-1 0-16,0 3 0 15,4-2 1-15,0 3 0 16,2 1-1-16,-2-2 2 0,1-6 1 16,0 10-2-1,-2 0 1-15,-2 1-1 0,-1 3 0 16,0 12 0-16,0-16 0 16,0 16-1-16,0 0-2 0,0 0 4 15,-11 3-2-15,10 8 0 16,1 1 0-16,1 5 0 15,8 0 0-15,-1 0 0 16,5-3 0-16,-2 0 0 16,3-4 0-16,1-4 1 0,1-4-1 15,1-2 1-15,-4 0 0 16,-1-8-1-16,-7 0 2 16,12-21 0-16,-6-6 0 0,-9-11 0 15,-3 0-1 1,-10 7 0-16,5 10 0 0,2 9 0 15,4 20-2-15,10-8 1 0,4 11-1 16,2 8 1-16,-4-4-2 16,-2 1 0-16,2 4 1 15,1 1-1-15,-4 1 2 16,4-1-2 0,-6-1 2-16,2-2-1 0,-5 0 2 15,-4-10 0-15,11 8-1 0,-11-8 3 16,0 0-1-16,6-18 0 15,-6-3 0 1,-6-13-2-16,0-7 1 0,3-2 0 16,3 6 0-16,7 13-3 0,4 7 1 15,4 8-1-15,4 7 1 16,1 4 1-16,-2 11 0 16,6 2-1-16,-2 1 2 15,0 1-1-15,-4-5 1 16,-1-4 0-16,-6-7 0 0,1-2 0 15,-6-11 0-15,1-5-1 16,-7-8 1-16,-4-4-1 16,-5-2 0-16,-1-3-1 0,1 0 1 15,-4 3-1-15,4 2 1 0,-3 6 0 16,5 8-1 0,7 15 1-16,-4-10 0 0,4 10-1 15,6 13 1-15,4 3 0 16,5 5 0-16,5 1 0 15,1-5 1-15,4-1 0 0,0-7-1 16,0-6 2-16,-1-3-2 16,-5-9 1-16,-4-8-1 15,-7-8 1-15,-1 2-1 16,-7-3 0-16,0 2 0 16,-4 2 0-16,-1 4-1 15,1 3 1-15,4 15-1 0,-9-8 1 16,9 8-1-16,0 0 1 0,7 8-1 15,-1 2 1 1,9-4 0 0,-4-2 0-16,3-3 0 0,1-6 1 0,0-7-1 15,0-4 1-15,-6-5 0 16,0-6-1-16,-4 2 3 0,-5-3-2 16,-7 5 0-16,-3-1 1 15,-3 7 0 1,-3 5 0-16,-3 5-1 0,3 7-2 15,-4 5 0 1,10 7 1-16,-1 7 0 0,9 1-1 0,2 5 1 16,7-1 0-16,8 0 0 0,5-5 2 15,9-3-3 1,-1-8-3-16,8-2-9 16,-8-6-69-16,6-15-7 0,0-4-2 15,-7-10-8-15,0-4-4 16</inkml:trace>
  <inkml:trace contextRef="#ctx0" brushRef="#br0" timeOffset="1.5836E6">23545 16254 25 0,'-18'1'94'0,"1"2"-2"15,0 2-4-15,3 4-9 16,-12 1-30-16,9 5-25 16,6 6-10-16,-2 1-6 15,1 5-2-15,5 0-1 0,-1-1-2 16,8-1 0-16,0-4-1 15,9-6-1-15,3-4 0 16,0-8 1-16,6-6-1 0,-1-12 0 16,0-5 0-1,-2-4 1-15,-5-5-1 16,-2 0 0-16,-4 2 0 16,-3 2-1-16,-1 7-1 0,-1 8 1 15,1 10-1-15,0 0 0 0,0 0 0 16,0 18-1-16,9-3 1 15,2 2 0-15,5 3 1 16,5-2-1-16,1-1 1 16,1-5 0-16,-3-6 0 15,0-6 1-15,-2-3 0 16,-2-12 0-16,-6-10 0 0,1-6 0 16,-6-8 1-16,1-5-2 15,-3-2 1-15,1 1-1 0,-4 2 0 16,2 6 0-16,2 6 0 15,3 8-1 1,-1 6-1-16,5 10 2 0,0 7-1 16,3 3 0-16,5 10 0 15,-2 7 1-15,1 1 1 0,-1 3-1 16,-2 0 1-16,-3-3 0 16,0-3 0-16,-7-6 1 0,-5-12 0 15,0 0-2-15,2-9 0 16,-2-10 0-16,0-7 0 15,0-2 0-15,0-4-1 16,4 2 0-16,3 4 0 16,3 5 1-16,1 7-2 0,4 6-2 15,4 7-7-15,-1 1-14 16,-2 3-61 0,6 5-3-16,3-3-5 15,-3-3-6-15</inkml:trace>
  <inkml:trace contextRef="#ctx0" brushRef="#br0" timeOffset="1.58395E6">24155 15750 12 0,'0'0'94'0,"-16"0"-2"0,3 11-6 16,1 7-5-16,1 3 0 16,10 5-77-16,-10 4-4 0,8 2 1 15,3-1 1-15,3-1-1 16,11-7 1-16,2-7 0 15,6-7 0-15,-1-9 1 0,-1-5 0 16,0-12 0-16,-4-9 0 16,-6-7 0-16,-9-6 0 15,-4-4-2-15,-13-1 1 16,-11-2 0-16,-3-1-1 0,-10-1 0 16,-2 3 1-16,0 4-1 15,1 7 1-15,4 6-1 16,6 9-1-16,8 13 1 0,11 6-1 15,10 15-1-15,4 7-2 16,16 14-6-16,3-1-25 16,13 15-51-16,1 7-2 15,1 2-7-15,-1 3-6 16</inkml:trace>
  <inkml:trace contextRef="#ctx0" brushRef="#br0" timeOffset="1.58503E6">23503 17798 10 0,'-9'0'85'0,"0"10"1"15,9-10-7-15,0 0-4 16,-12 23-16-16,2 1-54 0,5 4-2 15,0 0 0-15,3 4 0 16,1 1-1 0,1-1 3-16,1-2-2 15,8 1-2-15,-2 2-1 0,-7-33-1 16,40 38 2-16,-22-37 0 16,2-1-1-16,-3-6 0 15,1-10 1-15,-3-6 1 16,2-6 3-16,-5-1 1 0,-2 0-1 15,1-3-1 1,-5 2 1-16,0 3-1 0,-1 7 1 16,-2 1-2-16,-1 9-2 15,-2 10 0-15,9-12 0 16,-9 12-1-16,12 0 2 0,1 6-1 16,-3 3 0-16,3 1 0 15,4-3 1-15,-2-2-1 16,1-2 1-16,-2-3-1 0,2 0-1 15,-3-4 1 1,1-5-1-16,-6-2 0 16,0-1-1-16,-3-3 1 0,-5 2-1 15,0-1 0-15,0 0 1 16,-1 2-1-16,-3 0 0 16,-3 0 0-16,7 12 1 0,-7-17 1 15,7 17-1-15,-4-12 0 0,4 3 0 16,0-2 1-16,3 1 0 15,1-6-1-15,3-1 1 16,2-2-1 0,0-2 0-16,-2 8 2 0,16-33-1 15,3-1 0-15,0 2 1 16,-13 24-2-16,-1 4-1 0,1 6 1 16,1 0-1-16,-4 10-1 15,2 1 1-15,-1 1-2 16,-2 9 2-16,1 2 1 15,-3-1 0-15,0 2 1 16,1-3 0-16,-4-1-1 0,-4-9 0 16,12 9 0-16,-12-9 2 0,9-9-1 15,-5-14 0 1,1-12 0-16,-2-16 0 16,-2-16 0-16,0-7 0 0,-1-1 0 15,-6 6-2-15,-8-1-1 16,-7 7 3-16,-2 3-1 0,-4 4 2 15,-3 13-1 1,3 8 1-16,-2 13-1 0,6 11-1 16,5 11 2-16,9 10-3 15,5 14 1-15,9 10-1 0,11 9 1 16,12 10 0 0,5 7 1-16,7 3 2 0,9 1-4 15,3 0-2-15,-1-8-6 0,2-6-11 16,-5-15-42-1,-3-16-24-15,-7-12-5 0,-12-13-5 16,-13-16-2-16</inkml:trace>
  <inkml:trace contextRef="#ctx0" brushRef="#br0" timeOffset="1.58529E6">24058 17083 30 0,'-29'-9'100'0,"11"-1"-6"0,10-14-8 0,15-5-9 16,11-15-25-16,9-5-136 15,7 0-3-15,13-5-7 16,-4 2-5-16</inkml:trace>
  <inkml:trace contextRef="#ctx0" brushRef="#br0" timeOffset="1.59112E6">25020 17877 81 0,'0'0'91'0,"-2"-12"-4"16,2 12-4-16,0-11-21 16,0 11-38-16,0-10-7 15,0 10-3-15,0 0-5 16,2-9-3-16,-2 9-2 0,0 0-1 16,16 0-3-16,-16 0 1 15,5 6 0-15,-1 6-1 0,-4-12-1 16,0 0-1-1,9 20 1-15,-3 1 0 0,-6-21 0 16,10 25-1-16,-2-1 1 16,-8-24-1-1,14 23 4-15,-2 1 0 0,9 0 2 16,-21-24-2-16,25 16 2 16,-10-11 1-16,4-3 0 15,0-2-2-15,0-3 1 0,3-1 0 16,0-3-3-16,2 2 2 0,-24 5-5 15,23-3 0-15,2-1 1 16,1 4-1-16,-4 0 0 16,-2 5 2-16,0 2-2 15,-20-7-1-15,17 22 2 16,2-1-3-16,-19-21-8 16,2 31-21-16,2-1-54 15,-4-30-2-15,-8 21-5 16,-2 1-7-16</inkml:trace>
  <inkml:trace contextRef="#ctx0" brushRef="#br0" timeOffset="1.59145E6">25196 18038 26 0,'-20'-28'95'0,"-2"1"-3"0,-1-1-5 16,13-1-6-16,0 2 1 15,8 1-82-15,2 4-7 16,2 1-22-16,16 3-52 0,-6-1-2 15,-1 3-7-15,3-3-7 16</inkml:trace>
  <inkml:trace contextRef="#ctx0" brushRef="#br0" timeOffset="1.5917E6">25165 17295 4 0,'0'0'90'0,"0"0"4"0,5-5-3 16,14 5-5-16,6 0 1 16,7 7-72-16,-12 1-4 0,2 7 1 15,2 6-4-15,2 6-3 16,1 8-2-16,-2 7 0 16,2 5-7-16,-3 10-4 15,3 7-8-15,-4 10-35 16,-3-5-36-16,1-5-3 0,-3-3-9 15,0-7-6 1</inkml:trace>
  <inkml:trace contextRef="#ctx0" brushRef="#br0" timeOffset="1.59299E6">25824 16927 35 0,'-5'-8'86'16,"-4"-2"0"-16,1 3-4 0,-7 7-13 15,7-1-41-15,-5 2-10 16,-3 12-3-16,1 7-5 16,0 10-1-16,5 7-2 0,-1 8-1 15,8 10-1-15,3 6 0 16,2-29-2-16,7 3 0 15,-1 1 0-15,5 0-1 16,1-1 0 0,4-2-1-16,2-2 0 15,2-3-1-15,0-3 2 16,1-4-2-16,3-4-3 0,-1-3-6 16,2-4-13-16,0 1-61 0,-5-11-3 15,-7 0-3-15,30-14-9 16</inkml:trace>
  <inkml:trace contextRef="#ctx0" brushRef="#br0" timeOffset="1.59425E6">26172 16945 70 0,'1'5'85'15,"-1"13"-1"-15,-1 0-6 0,0 7 1 16,-3 4-74-16,4 4 1 15,0 5 1-15,5 0 0 0,9 1 0 16,5-4-1-16,3-6-1 16,8-6 0-16,-1-8-2 15,3-8 1-15,0-6-1 16,-2-12 0-16,-5-7-1 0,-4-6 0 16,-6-8 0-16,-10-1-1 15,-5-2-1-15,-4 3-1 16,-11 6 0-16,-7 4 0 15,-3 8 1-15,-5 7-1 0,-1 8 0 16,5 9 0-16,-2 5 1 16,8 5 0-16,4-2 1 15,9 0-1-15,6-2 1 16,2-3-1-16,11-7 2 16,5-6-1-16,5-6 1 15,2-12 0-15,2-7-1 0,2-8 1 16,-2-9-2-16,1-3 1 15,-5-3 1 1,-2 1-1-16,-2 4 0 0,0 4-1 0,-1 7 0 16,-1 8 1-16,-2 9-1 15,2 8 0-15,-1 7-3 16,2 3 1-16,1 11 1 0,-1 5 0 16,1 2 1-16,0 5-1 15,1 3 1-15,-3 1 0 16,2-3 1-16,-4-4 1 15,-5-5 0-15,1-3 0 0,-10-15-1 16,0 0 1-16,7-10 0 16,-7-11 0-16,-3-4-1 15,-1-6 2-15,2-4-2 16,-1-3 0-16,2 1 0 0,1 1-1 16,3 4 1-1,4 4 0-15,4 7-1 0,0 4-2 16,3 9 1-16,2 7 0 15,0 3 0-15,-1 9 0 0,-3 3 1 16,3 5-1-16,-3 3-1 16,-3 0 1-1,2 0 0-15,-7-5 0 16,-2-1 1-16,-2-4 0 16,0-12 2-16,0 0-1 0,-5-3 2 0,1-12-1 15,3-5 0-15,1-2-1 16,0-2 0-16,4 2-1 0,7 1-2 15,2 6 1-15,4 5 1 16,3 5-1-16,3 3 0 16,1 2 0-1,0 2 0-15,3 1 0 0,-1 0 1 16,-2-2 0-16,-2-1 0 16,-1-7 0-16,-3-5 1 0,-4-4-1 31,-3-3 1-31,-2-7-1 0,-3-1 1 0,-2-9-1 0,-3 1 1 15,-1-4 0 1,-2-1 0-16,-4-4-1 0,-5-1 0 16,2 3 0-16,-5 0 0 15,-3 2 0-15,-3 1 0 16,0 3 0-16,-7 3-1 16,1 5 1-16,-5 5 1 15,-2 2-1-15,6 7 1 0,-4 3 0 16,9 3-1-16,3 5 0 0,3 3 0 15,6 4-1-15,5 6 1 16,5 5-1-16,5 6 0 0,6 8 1 16,6 5 1-16,6 10-1 15,7 11 1 1,4 12-1-16,3 5 0 0,4 9 1 16,2 6-3-16,2 2 1 15,1 4 1-15,0-1 0 0,3 0 1 16,-4-7 0-1,2-6 0-15,-4-7 0 0,-2-8 2 16,1-8-1-16,-9-13-1 16,-2-7 1-16,-9-14-1 0,-5-8-1 15,-5-8-2-15,-12-6 0 16,0-10-1-16,-7-10-3 16,-5-1-8-16,-10-14-24 15,-13-6-50 1,8-5 0-16,-4-5-7 0,-2-2-4 15</inkml:trace>
  <inkml:trace contextRef="#ctx0" brushRef="#br0" timeOffset="1.5956E6">27284 16394 56 0,'13'-8'94'0,"-13"8"-7"0,3-11-4 0,-3 11-1 16,0 16-40-16,0-21-40 16,0 5-1-16,4-9 2 0,-4 9-1 15,11-3 1-15,-11 3 0 16,18 3-2-16,-8 1 1 0,4 3-1 16,3-1 0-16,0 2 0 15,2 4-1-15,-1-3 0 16,-1-1 1-16,1-1-1 0,-2-1 1 15,0 0-1-15,-2-4 1 16,1 0-1-16,-3-2 1 16,3 1-1-16,-4 1 1 15,0-2-1-15,-2 0 1 16,-9 0 0-16,13 0 0 0,-13 0 0 16,0 0 0-1,9-12 0-15,-9 3 1 0,0-2-1 16,0-1 0-16,-2-1 0 15,-2 0 1-15,2-1 0 16,-1 0-1-16,0 4 1 0,-1-1 0 16,2 2 0-16,2 9 0 15,-6-12-1-15,6 12-1 16,0 0 0-16,0 0 0 0,0 0-1 16,10 12 1-16,-3-1-1 15,4 0 1-15,4 1 0 16,0 0 0-16,2-3 0 15,4-3 1 1,-1-5-1-16,2-1 1 0,-3-3 0 16,-3-10 0-16,1-3-1 15,-5-2 1-15,-2-5 0 0,-4-1 0 16,-3 0 0-16,-1-1 0 0,1 3 0 16,-3 1-1-1,0 3 0-15,-1 6-1 0,-2-1 2 16,2 5-2-16,1 8 1 15,-1-13-1-15,1 13 1 0,0-9 0 16,0 9 0 0,0-10 1-16,0 10-2 0,-1-12 2 15,1 12-1 1,-2-17 0-16,0 7 1 0,0-2-1 16,-1-2 0-16,-1 3 1 0,0 2-1 15,2-1 0-15,2 10 0 16,-4-9-1-16,4 9 1 15,0 0-1-15,0 7 0 0,5 2 0 16,2 1 0-16,0 3 1 16,5 0 0-1,-2 1 0-15,7-2 0 0,-1-3 0 16,5 1 1-16,0-4-1 16,3-4 0-16,1-2 1 0,1-5 0 15,2-6 0 1,-5-3 0-16,-3-2 0 0,-1-6 0 15,-1-2 0-15,-7-3 0 16,-5-2 0-16,-3-4 0 16,-3-2 1-16,0-4-2 15,-2-1 0-15,-6 1 0 0,-6-4 0 16,0 1 0-16,-4-3 0 16,-2 1 0-16,-3 2 0 15,1 1 0-15,-4 0 0 0,4 3 0 16,0 4 0-16,3 7 0 15,3 6 0-15,2 7 0 16,7 8-2-16,7 6 0 0,-7 14 0 16,8 10 1-16,8 8-1 0,7 9 2 15,3 7-1-15,9 7 1 16,2 2 0-16,4 3 0 16,4-1 0-16,1-1-1 15,0-5 1-15,3-9 1 0,-1-12-1 16,-5-11 1-1,0-12 0-15,-4-10 0 0,-4-17 1 16,-6-12-1-16,-5-9 1 16,-5-6 0-16,-11-1-2 15,-2 3 0-15,-11 2 0 16,-6 6 0-16,-4 11 0 0,0 11 0 16,-1 12 0-16,3 7 0 15,3 12 0-15,7 11 0 16,8 6 0-16,4 5 0 0,13 7-2 15,4-1 1 1,11-2 1-16,2-8-1 0,6-7-1 16,4-9-6-16,-8-17-39 15,-2-10-41-15,-7-19-1 16,-13-14-7-16,-13-9-5 0</inkml:trace>
  <inkml:trace contextRef="#ctx0" brushRef="#br0" timeOffset="1.59597E6">27950 15608 37 0,'-19'5'99'0,"19"-5"-6"0,15-3-15 16,19-10-42-1,14-37-38-15,9 29-84 0,8 0-7 16,3 0-5-16</inkml:trace>
  <inkml:trace contextRef="#ctx0" brushRef="#br0" timeOffset="1.59626E6">27155 18352 26 0,'0'0'74'0,"-31"-38"7"16,20 8-9-16,-3-5-33 16,-2-8-5-16,0-1-4 15,-3-7-1-15,0 1-7 0,-3 0-3 16,1 2-5-16,0-4-4 15,5 1-4-15,-3 11-2 16,5-2-1-16,2 17-2 0,5-2 0 16,3 15-1-16,4 2 0 15,0 10 0-15,22 7 1 16,-1 11-2-16,-21-18-11 16,30 25-27-16,41 33-44 15,-71-58-3-15,38 31-6 16,41 26-4-16</inkml:trace>
  <inkml:trace contextRef="#ctx0" brushRef="#br0" timeOffset="1.59688E6">27303 17901 20 0,'-20'-10'94'0,"0"0"-4"15,2 3-8-15,-1 0-3 0,3 1-3 16,1 1-76-16,5-2 1 15,-1-2 0-15,4-5 2 16,-1-6 0-16,3-5 1 0,4-25 3 16,-17-23 0-16,17 3-1 15,-3 2-2-15,-1 14-2 16,3 36-2-16,1 1 0 16,1 17 0-16,0 0-2 15,9 0 0-15,-1 12 0 16,6 11 1-16,-1 3 0 0,4 7 2 15,1 6 0-15,2 3-2 16,2 0 0-16,-1 1 0 16,2-2 0-16,-2-1 2 15,2-7-1-15,-1-2 0 0,-2-8 1 16,-3-5 1-16,0-9 0 16,-5-4 0-16,-1-5-1 15,-2-5-2-15,-1-4 0 16,-2-4-1-16,2-7 2 15,-2 2-1-15,1-4 0 0,1 1 0 16,4 4 1-16,0 1 0 16,3 4 0-16,2 0 1 15,5 3-1-15,0 3 1 16,3-2 0-16,0-1 0 16,0-1 0-16,-2-4 0 0,-3-2-1 15,4-8 3-15,4-19 0 16,-15 2 0-16,-13 19-2 15,0 4 0-15,-7 3 1 16,-1 4 0-16,-4 6 0 16,-2 0-3-16,3 8 1 0,-1 5-1 15,7 9 2 1,2 0-3-16,3 2-4 0,7-1-15 16,9-4-63-16,-1-5-3 15,7-4-6-15,0-4-6 0,20-7 1 16</inkml:trace>
  <inkml:trace contextRef="#ctx0" brushRef="#br0" timeOffset="1.59797E6">28533 17035 0 0,'-3'-13'87'0,"0"-5"2"15,3 0-4-15,-1-3-5 0,1-1-26 0,2 5-41 16,5 1-4-16,3 6-2 16,4 6-2-16,4 4-1 15,1 13-2-15,2 7 1 16,1 10-2-16,2 5 1 16,-3 6 0-16,-1-1 0 31,-3 2 0-31,-7-5 0 0,1-7 1 0,-6-8-1 15,-4-11 1-15,-1-11-1 0,-2-6 1 16,-3-15-2-16,-2-8 1 0,-2-10-1 16,0-3-2-1,1-1 1-15,2 0-1 0,3 1 0 16,-1 9 0-16,4 7 0 16,6 7 0-16,5 9-1 0,5 8 1 15,4 2 0-15,4 11 1 16,2 2-1-16,4 0 1 15,-2 0 0-15,6-5 1 0,-2-8 0 16,1 0 0 0,-4-12-1-16,-3-6 1 0,-3-6 1 15,-7-4 0-15,-5-5 0 16,-9 1 0-16,-2 0-1 16,-12 3 0-16,-5 3 1 15,-2 8-1-15,-6 2-1 0,-1 10 0 16,1 6 0-1,0 8 0-15,3 8 0 0,5 7-3 0,5 2 2 16,7 3 0-16,5 1 0 16,10 1 0-16,9-5 0 15,7-4 0 1,8-8 0-16,5-7 3 0,3-6-2 16,1-4 0-16,1-11 1 15,-6-8 0-15,-2-6 1 0,-4-2 0 16,-6-3 0-16,-7-5 0 15,-6-1 0-15,-5-3 0 16,-6-4 0-16,-2-3-1 0,-4-2 1 16,-10-1 0-16,-3-2-1 15,-3-1-1-15,-5 0 1 16,-5 5 0-16,-2 3 0 0,4 6-1 16,0 7 0-16,4 9 0 15,2 9-1-15,7 13 1 16,4 9-1-16,11 17 1 15,4 14-1 1,11 10 1-16,4 16 0 0,8 10 0 16,4 6-1-16,6 3-2 0,6-1-10 15,-1-8-18-15,-12-11-56 0,14-19 0 16,-4-24-8-16,-10-18-5 16</inkml:trace>
  <inkml:trace contextRef="#ctx0" brushRef="#br0" timeOffset="1.59826E6">29121 16413 31 0,'-27'-4'100'16,"16"-1"-9"-16,17 1-31 15,19-10-60-15,5-7 1 16,4-4-93-16,12 2-7 0</inkml:trace>
  <inkml:trace contextRef="#ctx0" brushRef="#br0" timeOffset="1.59978E6">28942 17719 42 0,'0'0'83'0,"0"0"-2"16,0-13-4-16,0 13-6 0,0 0-56 15,11 0-12-15,-3 4-1 16,5 3 1-1,-1 2 1-15,6 2 1 0,0 3 0 16,4 0-1-16,0 4 0 0,1-6 0 16,1 2 0-16,2-3-1 15,-1-3-2 1,1-3 0-16,-2-4-1 16,-3-1-1-16,-1-10-1 0,-3-6 1 0,-4-4-1 15,-5-3 2 1,3-18 3-1,-8-24 2-15,-5-7 1 0,-6 0 1 0,-1 9 1 16,0 10-1-16,9 13 1 16,8 12-1-1,12 2-3-15,-1 2 0 0,9 1-1 16,-1 1 0 0,4 3 0-16,-3 4-1 0,-2 5 0 0,-3 8 0 15,-8 3 0-15,-4 13-1 16,-4 8 1-16,-3 6-1 0,-4-11-1 15,0 4 0-15,0 2 0 16,0 3-1-16,0 0 1 16,0-1-1-16,0-2 1 15,2-4 0-15,2-3 1 0,-4-16 1 16,11 11 0-16,2-11-1 16,-5-14 0-16,3-12 0 15,-2-15-1-15,0-7 1 16,-6 5-1-16,-3 16-2 15,0 13 0-15,0 14 1 0,0 0 0 16,0 0-1-16,2 13 2 16,7 3-1-16,3-1 0 15,4 0 2-15,3-1-1 16,3-7 1-16,3-6 0 0,-1-3-1 16,0-12 1-1,-1-7-1-15,3-5 1 0,-7-8-1 16,-2-8 0-16,-6-6-1 15,-2-3 0-15,-3-4 1 0,-5-2 0 16,-5-3 0-16,-2-5 0 16,-9 3 1-16,-3-2-1 15,-3 0 1-15,-4 1 0 0,-2 4 1 16,-1 6-2-16,-2 5 1 16,0 12-1-16,5 14 0 15,-1 13-1-15,9 15 1 16,2 23-1-16,8 15 0 15,6 13-2-15,6 12 2 0,12 12 0 16,5 12 1-16,7 5 1 16,3 2 0-16,4-1 0 15,-19-52-2-15,4 0 2 16,0-4-1-16,3-4-1 0,16 25 2 16,3-26 0-16,1-24-1 15,-8-19-1-15,-3-28 3 16,-6-18-1-16,-11-16 1 0,-12-9-1 15,-8 6-1 1,-9 7 0-16,-10 8 1 0,5 12-1 16,-3 12 0-16,4 15 1 15,6 10-1-15,11 6 0 16,-9 18 0-16,9 6 1 0,10 6-2 16,3 6 2-16,5-1-1 15,3-1 1-15,4-1-1 16,5-10 1-1,-3-10 0-15,1-6-1 0,-1-8 1 0,-3-16 0 16,-2-5-1-16,-7-7 0 16,-3-6 1-16,-3 4-1 0,-3 1 0 15,0 2-1-15,-4 6 0 16,-2 8 0-16,0 14 1 16,0 0-1-16,0 0 1 15,16 4-1-15,-4 8 1 0,3 0 0 16,3-4 0-1,4-4 1-15,5-4 0 0,3-4 0 16,3-13-1-16,-2-4 2 16,-1-8-1-16,-3-1 0 0,-7-5 0 15,-3 0 0 1,-9 0 0-16,-6 2 0 0,-6 6 0 16,-8 4-1-16,-6 8 0 15,-2 9 2-15,2 6-2 16,-5 9-2-16,5 7 2 0,4 6 0 15,4 5 2-15,10 5-5 16,0-2 3-16,11-3-1 16,10-5 2-16,8-8-1 15,5-8 3-15,6-6-3 0,3-10 0 16,-2-11 0-16,0-7 0 16,0-5 0-16,-7-3 0 15,-7 1 0-15,-6-5-2 16,-2 13-20-16,4-6-66 15,-16 4-2-15,-7 2-5 0,-8-2-6 16,-2 0-3-16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4-02-25T14:36:05.0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20876 16331 25 0,'0'0'85'0,"-13"-13"0"0,13 13-4 16,-7-11-2-16,7 11-54 15,-7-9-8-15,7 9-2 0,0 0-3 16,0 0-3 0,0 0-2-16,0 0-2 15,0 0-2-15,0 0-1 0,0 0-1 16,-3 11-1-16,3 3 0 16,1 7 0-16,5 9-1 0,0 6 1 15,6 3 0-15,-1 4-1 16,2 3 1-16,4 0 0 15,0-1 0-15,0-4 0 16,0-6 1-16,0-5 1 0,-2-4-1 16,-2-4 1-16,1-3-1 15,-1-3 1-15,-4-5 0 16,2 0-1 0,-11-11 0-16,11 14-1 0,-11-14-2 15,9 3-4-15,-9-3-15 0,11 3-51 16,-7-9-10-16,-1-4-8 0,-2-7-5 15,2-1 1-15</inkml:trace>
  <inkml:trace contextRef="#ctx0" brushRef="#br0" timeOffset="370.9848">20892 16330 75 0,'0'0'85'0,"0"0"-1"16,-10 0-4-16,10 0-45 15,9-12-8-15,0-2-5 0,4-4-3 16,7-5-5-16,2-6-3 15,7-4-2-15,5-6-3 16,5-3-1-16,3-1-1 16,3 0-2-16,-4 3-1 0,-2 3 0 15,-5 7 0 1,-2 4 0-16,-9 9-1 16,-5 5 0-16,-5 5-4 0,-6 3-4 15,4 6-18-15,-8 7-58 0,-2 5-2 16,-1 7-7-16,-1 5-7 15</inkml:trace>
  <inkml:trace contextRef="#ctx0" brushRef="#br0" timeOffset="603.3276">21097 16695 47 0,'0'0'91'0,"7"2"-2"0,3-13-4 16,6-14-2-16,4-1-59 15,5-11-13-15,9-3-2 0,3-3-6 16,7 6-16-16,-12 9-56 16,11-5-12-16,-4 7-7 15,-5 3-6-15,-4 10-2 0</inkml:trace>
  <inkml:trace contextRef="#ctx0" brushRef="#br0" timeOffset="1912.3856">21823 16068 1 0,'-12'4'77'0,"5"-1"2"16,-2 6-2-16,2 3-11 16,2 2-46-16,0 5-5 0,2-1-4 15,3 7 1-15,0 0 0 16,6 5-2-16,3-1 1 15,5-4-2-15,5 0 1 16,1-6 1-16,7-3 0 16,1-10-3-16,5-6-2 0,-1-7-1 31,-5-11 0-31,1-5 0 16,-5-4-1-16,-8-5-3 15,-8 2-1-15,-6 0 0 16,-3 2-1-16,-9 5-1 0,-8 3 0 15,-2 6 0-15,-4 7 0 0,-5 6 1 0,4 1 1 16,0 8 1-16,5 3-1 0,2 1 0 16,8 1 1-16,4-2 0 15,7-2 0-15,0-9 1 16,19 1-2-16,2-3 0 0,7-14 1 16,5-6 0-1,3-6 1-15,0-5-1 16,0-6 0-16,-2-4-1 0,-4 1 1 15,-1 3 0-15,-9 3 1 0,-4 6-1 16,-6 3 0 0,-2 8-1-16,-4 6 0 15,-4 13 1-15,0 0-2 0,0 0 1 16,-4 17-1-16,-2 5 1 16,1 8-1-16,1 6 0 0,0 1 1 15,4 3-1 1,0-2 1-16,4-3-1 15,5-5 1-15,4-6 0 0,5-10 0 0,2-9 0 16,7-5 1 0,-1-4-1-16,3-10 1 15,-3-7 0-15,0-5 0 0,-3-5 0 16,-2-3 0 0,-4-3 0-16,-9-1 0 15,0 1 0-15,-7 6 0 0,-1 1 0 0,0 7 0 16,0 5 0-16,-5 8 0 15,5 10-1-15,0 0 1 16,-9 8-1-16,8 8 0 0,1 4 0 16,0 4-1-16,5 4 1 15,6-2-1-15,2 1 1 16,4-6-1-16,5-3 1 16,2-9 0-16,3-6 0 15,-1-3 1-15,1-10 0 0,-1-7 0 16,-4-5 0-16,-2-5 0 15,-4-3 1-15,-8-2 0 16,-1 1 0-16,-7 1 0 0,-4 3 0 16,-4 5 0-16,1 3 1 15,-4 5-1-15,3 5-1 16,8 9 0-16,-12-1 0 0,12 1-1 16,0 10-1-1,8 3 1-15,4 0-1 0,3 4 0 0,8-1 1 16,3-1-1-1,0-2 1-15,6-4 0 16,-5-3 0-16,3-6 0 0,0-4 1 16,-5-9 0-1,-3-3-1-15,-2-4 1 16,-6-4 0-16,-3-1 0 0,-5 0 0 16,-6 0 0-16,0 1 1 15,0 1-2-15,-3 2 0 0,0 2 0 16,2 4 0-16,1 0 0 15,1 5-2-15,5 0 2 16,4 3-1-16,3 3 1 0,3 2-1 16,2 2 1-16,4 0 0 15,2 3 0-15,0 4 0 16,-2 2 0-16,2 0 1 16,-1 4 0-16,-3 1 1 0,-8 2-2 15,-3 1 0-15,-9 2 0 0,0-1 0 16,-14 1 0-1,-5-4 0-15,-1 0 0 16,-5-9-12-16,-23-3-75 0,65-2-2 16,-27-7-4-16,1-6-7 15,8-9-5-15</inkml:trace>
  <inkml:trace contextRef="#ctx0" brushRef="#br0" timeOffset="4305.1512">22672 16512 47 0,'3'-11'84'0,"-2"1"-3"16,-1 10-15-16,5-13-17 16,-5 13-10-16,6-12-8 0,-6 12-11 15,5-11-5-15,-5 11-5 16,0 0-3-16,4-12-3 15,-4 12-2-15,0 0-2 16,3 9 1-16,-3-9-2 0,4 17 1 16,0-4-1-16,3 2 1 15,-1 2 0-15,2 0 0 32,1 2 0-32,1-1 0 0,1 0 0 15,2-2 0-15,-3 1 0 16,0-1 0-16,-1-2 0 15,1-2 0-15,-2 0 0 0,1-2 0 0,-3 1 1 16,2-1-1-16,-8-10 0 0,10 15 0 16,-10-15 0-1,9 12 0-15,-9-12 0 0,6 12-2 16,-6-12 2-16,5 9-1 16,-5-9 1-16,7 11 0 0,-7-11-1 15,4 10 1-15,-4-10 0 16,5 10 2-1,-5-10-2-15,7 9 0 0,-7-9 0 16,7 12 0-16,-7-12 1 16,7 14-1-16,-7-14 0 15,10 15 0-15,-10-15 1 0,9 15-1 16,-9-15 0-16,10 14 0 16,-10-14 1-16,10 12-1 0,-10-12 0 15,11 13 0-15,-11-13 0 16,14 13 0-16,-14-13 1 15,10 14-1-15,-10-14 0 16,13 15 0-16,-13-15 1 0,15 17-1 16,-15-17 0-16,14 13 1 15,-14-13-1-15,13 14 0 16,-13-14 0-16,12 13 0 0,-12-13 0 16,15 7 0-1,-15-7 1-15,9 11-1 0,-9-11 0 16,13 11 0-16,-13-11 0 15,11 12 0-15,-11-12 0 16,9 14 1-16,-9-14-1 0,11 17 0 16,-7-7 0-16,0-1 1 15,-1 2-1 1,3 2 0-16,-3 1 1 0,-1-3-1 16,2 3 0-1,-1-3 1-15,1 2-1 0,-1-2 0 0,0 2 0 31,1-1 1-31,-1 3-1 0,0-1 0 16,1-1 0-16,0 3 1 0,-1-2-1 0,0 0 1 16,-1 1-1-16,-2-15-1 15,2 14 1-15,3 1 1 16,-3-2-1-16,0 2 0 16,-2-15-2-16,0 11 0 15,0-11 0-15,2 10 1 0,-2-10-1 16,1 8 0-16,-1-8 0 15,0 0 0-15,0 11 2 0,0-11 2 16,0 0-2 0,0 0 0-16,0 0 0 15,0 0 0-15,0 0 0 0,0 0 2 16,0 0-1-16,11 3-1 16,-11-3 2-16,0 0 0 0,7-11-1 15,-7 11 0-15,0 0 1 16,0 0-2-16,0 0-2 15,0 0-1-15,0 0 1 16,0 0-1-16,0 0 1 16,0 0 1-16,0 0-2 15,0 0 2-15,0 0 0 0,10 5 1 16,-10-5-1-16,0 0 0 16,0 0 1-16,2 13-1 15,-2-13 1-15,0 0-1 0,0 0 1 16,3 8 1-16,-3-8-1 15,0 0 0-15,0 0 1 16,0 0-1-16,12 6 0 16,-12-6 0-16,0 0-1 15,9 0 1-15,-9 0-1 0,0 0 1 16,15-5 0-16,-15 5-1 16,17-6 4-16,1 0-1 15,2-2 0 1,2 1 0-16,3-3 0 0,3-2 1 15,4-1-1-15,3-1 1 16,2-3-2-16,3-2-1 0,3-3 1 16,6 0-1-16,2-2 1 15,4 0-1-15,2-3 1 0,-1-1-1 16,3 1 0-16,1 0 0 16,1-1 0-16,0 2 0 15,1-1 0-15,-3 2-1 0,-1 5 1 16,-3 1-1-1,-1 3 1-15,-8 3 0 0,0 5 0 16,-9 2-1-16,-6 2-2 16,-5 5-10-16,-12 0-32 15,0 3-38-15,-5 1-3 0,-9-5-7 16,0 8-3-16</inkml:trace>
  <inkml:trace contextRef="#ctx0" brushRef="#br0" timeOffset="5014.0141">23134 16913 5 0,'0'0'39'0,"0"-7"-2"0,0 7 0 16,9-15-2-16,3 5 0 15,-1 1 0 1,6-4-4-16,4-1 1 0,4-7-5 16,5-2 0-16,11-4-5 15,3-7-3-15,10-2-3 0,8-7-5 16,3-5-3-16,7-2-3 15,6-2-1-15,2-2 0 16,-2 1-2-16,4 3 1 0,-3-2 1 16,-3 6-4-1,-5 3 2-15,-6 5-1 0,-5 4 0 16,-6 6 0-16,-12 3-1 0,-6 9 0 16,-10 1 0-16,-6 6 1 15,-8 2-2 1,-12 7 0-16,13-2-3 15,-13 2-9 1,0 0-35-16,0 0-32 0,-14 11-5 0,3-6-6 16,-3-2-2-16</inkml:trace>
  <inkml:trace contextRef="#ctx0" brushRef="#br0" timeOffset="5304.8915">24213 15925 80 0,'21'-8'92'0,"6"-1"-5"0,5-2-3 16,7 13-29-16,1-4-31 0,-2 2-7 16,0 0-6-16,-6 12-4 15,-2 9-2-15,-6 10-2 16,-11 9 0-16,-7 8-1 0,-6 5-1 15,-4 1 1 1,-4-3-2-16,-7-6-3 0,7-2-8 16,-8-13-31-16,7-10-41 15,9-20-4 1,0 0-6-16,0-16-4 16</inkml:trace>
  <inkml:trace contextRef="#ctx0" brushRef="#br0" timeOffset="6045.7424">24833 15440 32 0,'-11'-2'88'0,"4"0"-4"0,7 2-4 15,-12 0-13-15,12 0-38 16,-4 5-12-16,4-5-8 0,0 18-5 16,2-5-2-16,5 7 3 15,0 3 0-15,-1 7 0 16,4 5 0-16,1 5-1 15,3 8 1-15,3 0-1 0,0 2 0 16,3-3-3-16,3-5-1 16,1-3 0-16,0-6 0 15,-2-5 0-15,-1-10 0 16,-4-4 1-16,-2-5 0 16,-4-3 0-16,-11-6 1 0,8 0 0 15,-8 0 0-15,0-18 0 16,-6 2 0-16,-6-3 0 15,-3-7 0-15,-3-6 0 16,-4-4 0-16,-3-3 1 0,-5-3 0 16,0-1 0-16,3-2 0 15,-3 2 0-15,5 4 0 0,3 5-1 16,4 7-1-16,5 4-1 16,6 7 0-16,7 7-1 15,6 7 1-15,10 2-1 0,7 11 0 16,8 4 0-16,7 10 0 15,5 3 1-15,7 4 0 16,3 0 0-16,-1-2-1 16,0-2 1-1,-5-7 1-15,-1-7 0 0,-7-10 1 16,-7-4 1-16,-8-13 2 0,-7-8-1 16,-11-6 1-16,-6-9-1 0,-5-3-4 15,-15-4 0-15,-7-4 0 16,-4 0 0-1,-8-1 0-15,-2 4 0 0,1 5 0 16,-2 3 0-16,9 16-6 16,13-1-82-16,0 10-3 0,8 8-3 15,12 3-8-15,0 6-4 16</inkml:trace>
  <inkml:trace contextRef="#ctx0" brushRef="#br0" timeOffset="7792.2804">25573 15356 10 0,'-18'3'85'0,"-4"1"2"16,2 5-3-16,0 0-7 16,7 8-34-16,-2 1-25 0,-3 5-6 15,7 2-4 1,0 2-3-16,6 1-2 0,4 2 0 16,2-3 0-16,10-2-3 15,2-7 1-15,8-5 1 0,4-9 0 16,-2-4 0-16,4-10 1 15,-1-10 0-15,-4-7-1 0,0-4 1 16,-8-5 0-16,-2 0 0 16,-10 3 0-16,-2 0 0 15,0 5-1-15,-7 4 0 16,-3 7 0-16,-1 5 0 0,11 12-1 16,-13-6-1-1,13 6 0-15,0 16-1 16,3 2 0-16,7 5 0 0,6 4 0 15,3 0 0-15,3-4 0 0,2-3 0 16,1-5 1-16,4-10-1 16,-4-5 1-16,-4-11 0 15,-2-9 0 1,-3-6 1-16,-5-4 0 0,-7-4-1 16,-4-1 1-16,-2-1 0 0,-9 1 0 15,0 3 1-15,-3 2-1 16,-1 4 0-1,4 4 0-15,2 2 0 16,6 4-1-16,3 3 1 0,2 4-1 0,9 2 0 16,5 5 0-16,5 0-1 15,3 2 1-15,0 4 0 0,5 5-1 16,-6 8 1 0,0 2 0-16,0 6 0 15,-4 1 0-15,-5 2 0 0,1 1-1 0,-2-2 1 16,1-1 0-1,-2-7 0-15,2-5 0 0,4-2 1 16,-3-9-1-16,3-3 0 16,-1-3 1-16,-2-9-1 15,-5-6 1-15,2-5-1 16,-8-4 1-16,-3-5-1 16,-1-4 1-16,-3-4 0 0,-5 2-1 15,-1 0 1-15,1 3 0 16,-1 4 0-16,2 4-1 0,0 6 1 15,4 3 0-15,2 6-1 16,1 3 0-16,0 9 1 16,16-10-1-16,-5 9 0 15,3 1-1-15,3 2 1 16,2 6 0-16,0 5-1 16,-1 3 1-16,-1 3 0 0,0 3 0 15,-1 2 0-15,-1 2 0 16,-2-2 0-16,0-2 0 0,1-2 0 15,3-5 0-15,0-7 0 16,2-4 0 0,0-4 1-16,2-8-1 0,-1-7 1 15,-3-5 0 1,1-3 0-16,-5-2 0 16,-2-6-1-16,-5 0 1 0,-4-2 0 15,-2 3 0-15,-1 5 1 0,-3 1-1 16,-4 4 0-16,2 4-1 0,1 7 0 15,5 9 0-15,0 0 0 16,0 0-1-16,1 13-1 0,8 5 1 16,4 2 0-16,5 5 0 15,0 0 1-15,2-1 0 16,3-1-1-16,2-7 1 16,-2-3 0-16,0-6 1 15,-4-7-1-15,-1-4 1 0,-1-9 0 16,-5-4-1-16,-8-2 0 15,-4-2 1-15,-4 0-1 16,-12 2 0-16,-2 5 0 16,-3 3 0-16,-5 4-1 0,3 6 1 15,-1 1-1 1,3 1 1-16,5 5-1 0,4 2 0 16,12-8 0-16,-4 9 1 15,4-9 0-15,10 0 0 16,7-6 1-16,1-7 0 0,1-1 0 15,2-6 0-15,-5-3 1 16,2 0-2-16,-4 0 1 16,-1 1 0-16,-6 5-1 0,1 0 0 15,-4 4 0-15,0 4-1 16,-4 9 0-16,0 0 1 0,0 0-1 16,11 14 0-16,-7 4 1 15,4 3-1-15,4 5 0 16,3-1 0-16,3-1 0 15,1-3 0-15,5-6 0 16,3-7 1-16,1-8 0 0,-1-6 0 16,0-10 1-1,-6-7 0-15,3-3 0 0,-7-6 0 16,-7 2 0-16,-5-3 0 16,-1 5 0-16,-4 3-1 0,0 5 1 15,-2 3-1-15,-3 4 0 16,5 13-1-16,0 0 1 15,0 0-1-15,0 10 1 0,6 6-1 16,3 3 1 0,3 3 0-1,4-2 0-15,2-4 0 0,2-3 0 0,1-9 1 16,-1-4-1-16,3-8 1 16,-4-13 1-1,-1-8 0-15,-6-2 0 16,-4-3 0-16,0-1 0 0,-5 3 0 0,1-3 0 15,0 8-6-15,1-2-8 0,6 3-64 16,2 13-11 0,-2 5-4-16,-1 8-7 0,0 3-4 15</inkml:trace>
  <inkml:trace contextRef="#ctx0" brushRef="#br0" timeOffset="8375.8687">25249 16381 79 0,'1'-8'90'15,"-1"-4"-2"1,0 2-4-16,-11-4-31 0,11 14-30 15,-3-12-5-15,3 12-5 16,0 0-5-16,0 15-3 0,1 7-3 16,6 7 0-16,4 4-2 15,0 6 1-15,4 4 0 16,2 3-1-16,6-1 1 16,-1-2-3-16,1-7 1 15,-4-5-2-15,2-2-2 16,-3-10-6-16,2-1-19 0,1-9-53 15,-8-6-3-15,2-3-2 0,-7-6-7 16</inkml:trace>
  <inkml:trace contextRef="#ctx0" brushRef="#br0" timeOffset="8873.6515">25328 16493 82 0,'-13'-10'95'16,"4"-3"-6"-16,4-2-6 0,2-6 0 0,6-6-56 16,8 3-22-16,7-3-1 0,9 0-1 0,4 4 1 15,9 7-1-15,-1 3 0 16,-1 9 0-16,-3 4-2 16,-3 10 0-1,-3 11-1-15,-9 7 0 0,-10 9-2 0,-9 2 1 47,-2 0 0-47,-10-3 1 0,-4-5-1 0,0-4 1 0,1-7 0 0,2-9 0 16,2-10 0-16,10-1 0 15,-3-8 0-15,4-2 0 16,12 0 0-16,4-1-1 16,3-3 1-16,6 1 0 15,7 3 0-15,0 3 0 0,3 1 0 16,-1 5 0-16,-3 2 0 15,-5 6 0-15,-4 6 0 0,-5 3 1 16,-4 5-1 0,-6 4 1-16,-7 2-1 0,-5 2 1 0,-5 1 1 15,-7-1-3-15,-7 0 1 16,-7-2 0-16,-4-1 0 16,0-2-1-1,-2-6 0-15,7-1-4 16,-2-7-7-16,12-6-41 0,1-2-32 15,11-4-5-15,5-8-4 0,2-7-5 16</inkml:trace>
  <inkml:trace contextRef="#ctx0" brushRef="#br0" timeOffset="10392.1626">26002 16648 55 0,'0'0'81'0,"-4"-8"0"0,0-8-1 16,21-1-39-16,-17-7-18 15,0-2 1 1,0-8-4-16,0-5-3 0,6-1-4 0,-1-5-2 16,6-2-3-16,2 2-2 15,3 4-1-15,1 6-2 16,1 6-2-16,1 9 0 16,0 8-1-16,-4 10 0 15,0 6 0-15,-6 14 0 0,0 3-1 31,-2 5 1-31,3 7-1 0,-2 1 1 16,2 0-1-16,-1-2 1 0,3-5 0 16,-2-5 0-1,4-10-1-15,2-5 2 0,0-7-1 0,0-7 0 16,-1-9 1-16,-2-6 0 0,1-4 0 16,-2-3 0-1,-5 0 0-15,-3 0 0 0,1 3 1 16,-5 3-1-16,0 4 0 15,0 7-1-15,0 12 1 16,0-9-1-16,0 9 0 0,8 10-1 16,3 2 0-16,3 5 1 15,3 0-1-15,5 3 0 16,3-4 1-16,2-2 0 16,4-5-1-16,2-6 1 0,-1-3 0 15,-2-8 1-15,0-7 0 16,-1-7-1-16,-7-4 0 15,-6 0 1-15,-7-2-2 16,-9 3 1-16,-3 0-1 16,-11 7 1-16,-8 1-1 0,-3 6 0 15,-4 6 0-15,2 2 1 16,0 3 0-16,7 0-1 0,2 4 1 16,6 2-1-1,12-6 1-15,0 0 0 0,0 0 0 16,13 3 0-16,7-8 0 15,4-9 2-15,5-6-1 16,3-7 1-16,4-3 1 0,-1-4-1 16,-3-2 0-16,-1 3 0 15,-3 2-1-15,-5 4 1 16,-5 7 0-16,-6 6-1 16,-12 14-1-16,0 0 1 15,2 9-1-15,-4 9 0 0,-9 8 0 16,1 3-1-16,0 9-1 15,-2 1 1-15,7-2-1 16,-1-3 0-16,6-7 1 16,0-3-1-1,6-8 1-15,5-10 0 0,3-6 1 0,2-10 0 16,2-6 1-16,1-7 0 16,-6-1-1-16,-2-3 1 0,-3-1 0 15,-5 2 0-15,-3 2 0 16,0 2 0-16,-2 6-1 0,-3 4 0 15,5 12 0-15,-10-7-1 16,10 7 1-16,0 8-2 16,1 2 1-16,7 4 1 15,2-1-1-15,5 1 0 0,3-5 1 16,4 0 0-16,1-7 1 16,3-2-1-16,3-6 1 15,-3-8-1-15,0-7 1 16,-1-3 0-16,-4-5 0 15,-3-1 0-15,-4-3 0 0,-3-1 0 16,-3 2 0-16,-3 3 0 16,-3 2 0-1,-1 7 0-15,-1 4-1 16,0 5 0-16,0 11 0 0,0 0-1 16,0 0 0-16,-7 13 0 0,5 5-1 15,2 0-1 1,0 9-2-1,1 0-1 1,4 1-1-16,1-3 0 0,9-4 1 0,0-5 0 16,3-7 1-16,0-9 3 0,1-9-1 0,2-10 3 0,-4-8 3 15,-1-9-3-15,-9-3 2 16,-1-4 0-16,-6-5 0 16,-11-2 1-16,-7 0 0 0,-3-5-1 15,-9 1 1 1,0-3 1-16,-6-2-1 15,0 3 0-15,2 5 1 16,2 4-1-16,5 9 1 16,2 6-2-16,9 13 0 0,6 12-1 0,3 14 1 15,7 16-2-15,10 15 0 16,5 10-1-16,7 9 0 16,5 5 0-16,7 0-1 15,9-4 0-15,6-5-3 16,3-17-19-16,-4-10-58 15,14-16-2-15,1-12-7 16,2-18-5-16,1-17 2 16</inkml:trace>
  <inkml:trace contextRef="#ctx0" brushRef="#br0" timeOffset="25375.0672">27763 14576 4 0,'4'-8'38'0,"6"-1"-30"15,5 3-9-15,-1 1-7 16,8 5-14-16</inkml:trace>
  <inkml:trace contextRef="#ctx0" brushRef="#br0" timeOffset="26945.2108">27884 14118 41 0,'-1'-10'91'0,"-2"0"1"16,3 10-7-16,-3-12-2 15,3 12-48-15,0 0-16 16,0 0-7-16,-1 14-5 0,1 6-4 15,1 10-2-15,4 7-1 0,3 15 1 16,3 14 0-16,3 13 0 16,4 10 0-16,4 15-1 15,0 11 0-15,2 13 1 16,4 6-1-16,2 3 1 16,2-1-1-16,-2-4 0 0,2-4 1 15,-4-10 0-15,2-12 0 16,-7-20 1-16,-2-7 0 0,-5-15-1 15,-3-9 0-15,-4-12 1 16,-3-12-3-16,-2-7-3 16,-3-15-6-16,-1-9-15 15,0 0-59-15,11-3-2 0,-5-17-7 16,0-12-5-16</inkml:trace>
  <inkml:trace contextRef="#ctx0" brushRef="#br0" timeOffset="27805.7645">29084 14312 14 0,'0'0'87'0,"-9"-8"4"0,9 8-4 15,0 0-7-15,0 0-31 16,0 0-34-16,0 0-3 0,-6 5-4 15,2 13-2-15,-1 10-4 16,0 8-1-16,2 16 0 16,1 11 1-16,-1 9-1 15,4 1 0-15,11-2 0 0,5-4-1 32,9-6 1-32,4-11 0 0,9-16-1 15,5-12 1-15,7-14 1 0,1-8 1 16,4-10 1-1,2-8 0-15,-4-7 1 0,-1-3-1 0,-4-8 0 16,-4-2 0-16,-8-5-2 16,-3-5 0-16,-12 0 0 0,-4-6-2 15,-5 1 1-15,-8-5-1 16,-5 0 0 0,-3-2 2-16,-9 2-1 0,-4 4 0 15,-2 4 0-15,-1 5 0 16,-5 6-1-16,2 7 1 15,-1 7 0-15,2 10-2 16,0 11 0-16,0 4 0 0,5 14 1 0,1 11-1 16,5 12-1-1,-1 9 1-15,7 11 0 16,4 10 1-16,9 6-1 0,8 2 1 16,1 2 0-16,5-9 1 15,5-6-1-15,3-9 1 0,0-15-1 16,1-14 1-1,0-16 0-15,0-8-1 16,-2-14 2-16,-2-10-1 0,-5-6 0 16,-3-4 1-16,-5 1 0 15,-5-2 0-15,-6 8-2 0,-4 3 0 16,-2 6 0-16,-3 8 0 16,5 10 0-16,0 0 0 0,-6 10 0 15,7 8 0-15,12 4 0 16,3 3 0-16,4 3 0 15,1 0 0-15,6-2 0 16,1-5-4-16,4-3-11 16,-7-6-47-16,0-12-27 15,-4-4-3-15,-4-15-6 0,-6-10-5 16</inkml:trace>
  <inkml:trace contextRef="#ctx0" brushRef="#br0" timeOffset="27960.4712">29906 14242 78 0,'-15'1'72'16,"15"-1"-71"-16,-8 12 0 0,8-12-2 15,2 20-76-15</inkml:trace>
  <inkml:trace contextRef="#ctx0" brushRef="#br0" timeOffset="29049.7527">30229 14552 47 0,'12'-31'89'0,"0"-1"-2"0,-4-4-2 15,-3 21-7-15,-5-18-51 0,0 6-8 16,-9 4-5-16,-2 5-4 16,-1 8-3-16,-4 4-2 15,2 6-2-15,-1 5-1 16,7 9-1-16,0 5-2 0,8 4 1 16,0 9-2-16,6 2-1 15,4 2-1 1,7-2 0-16,6-5 1 0,2-6 0 15,5-7 0 1,0-10 0-16,3-7 3 0,-3-18 1 16,0-6 1-16,-4-8 1 15,-4-6 1-15,-5-4-1 0,-4-1-1 16,-2-1 1-16,-6 4 0 0,2 7-1 16,-4 3 0-16,3 8-1 15,1 7-1 1,-7 16 0-16,17-6-1 0,-9 12 0 15,3 10-1-15,1 6 1 0,-1 5-1 16,-2 4 2-16,-1 2-1 16,-1-1 0-1,-4-5 3-15,-3-5 1 0,1-7 0 16,-1-15 1-16,0 0-1 16,5-10 1-16,-3-13-1 0,0-5 0 15,4-4-1-15,5 0 0 16,-2 0-1-16,2 5-1 15,4 4 1-15,-3 8-2 0,7 6 1 16,-6 7-2 0,1 3-2-16,-2 11-1 0,3 5 0 15,0 5 0-15,-2 1-1 16,3 0 1-16,0-4 1 0,7-2 2 16,4-8 1-16,-1-5 2 15,-1-4 0-15,1-11 2 16,1-7 1-16,0-3 1 0,4-5 0 15,-11-5-1-15,3 1 1 16,-1-6-1-16,-9 0 0 16,2-5-1-16,-2-1-1 15,-1-6-1-15,-10 1 1 16,3-5-2-16,-5 1 1 16,-2-1 0-16,2 0-1 0,-3 2 0 15,-5 5 0-15,-2 2 0 16,4 6 1-1,-4 5 0-15,2 6-1 0,-2 7 0 0,2 7 1 16,8 12-1-16,-11-4-1 16,10 14 1-16,1 9 0 0,0 11-1 15,2 8 1-15,1 12 1 16,7 7 0 0,-2 10 0-16,3 5 1 0,0 1-1 15,2-3 1-15,4-5-2 16,2-5 0-16,8-16 0 0,-4-10 0 15,4-18 0-15,3-10 0 16,-2-12 0-16,0-10 0 16,2-8 0-16,-2-5 0 15,-3-3 0-15,-1 0 0 0,-3 5 0 16,-6 2 0-16,4 5 0 16,0 8 0-16,0 7 0 15,-2 5 0-15,6 13 0 16,-2 6 0-16,-8 9 0 15,3 4 0-15,-7 4 0 0,-3-3 0 16,-3 2-15-16,-3-7-71 16,-10-9-2-16,-4-11-5 0,-7-10-6 15,-9-19-6 1</inkml:trace>
  <inkml:trace contextRef="#ctx0" brushRef="#br0" timeOffset="29199.4236">31143 13843 25 0,'-15'-22'96'0,"15"4"-5"0,19-1-13 16,15-7-48-16,11 6-30 16,10 1-86-16,6 2-8 0,0 1-2 15</inkml:trace>
  <inkml:trace contextRef="#ctx0" brushRef="#br0" timeOffset="29669.7003">29241 15529 49 0,'-9'3'85'0,"9"-3"-2"16,0 0-3-16,0 0-5 16,1-7-55-16,9 1-9 15,4-2-1-15,5-4 1 0,7-4 1 16,11-4-2-16,9-5 0 15,15-6-1-15,15-8-1 16,12-6-2-16,15-5-2 31,17-7-2-31,9-7-1 0,11-4 1 0,8-3-1 16,12-4 0 0,9-2 0-16,0-3 0 0,10 1 1 0,7 3 0 0,-8 3 0 15,0 10 0 1,-11 5-1-16,-13 12 1 0,-15 7-1 15,-22 13-1-15,-19 7-1 16,-30 10-3-16,-15 6-3 0,-24 6-7 16,-24 13-31-16,-8 2-42 15,-31 11-2-15,-10 3-8 16,-22 9-2-16</inkml:trace>
  <inkml:trace contextRef="#ctx0" brushRef="#br0" timeOffset="30311.419">29194 16038 24 0,'0'-10'88'0,"-3"0"0"16,-1-1-3-16,4 11-5 15,-9-8-49-15,-2 8-13 16,-4 3-5-16,-2 10-2 16,-5 9-1-16,1 6-3 15,-2 9-3-15,1 6 0 16,2 7-1-16,3 7 0 0,5 3-1 15,7 1 0-15,4-4-3 32,11-6 0-32,6-7 1 0,11-12 0 0,3-14 0 15,6-13 1-15,4-11 1 0,0-17 1 16,0-10 0-16,-2-9 2 16,-6-7 0-16,-8-3 0 0,-9 0 0 15,-12-1-1-15,-6 6-1 16,-14 1-1-16,-10 6 0 15,-8 8-2-15,-2 8 0 16,-5 7 0-16,2 9 0 16,4 8-6-16,0 0-11 15,-9 12-70-15,34 3-2 0,7 1-4 16,7-1-7-16,14-3-5 0</inkml:trace>
  <inkml:trace contextRef="#ctx0" brushRef="#br0" timeOffset="30583.5711">29688 15941 16 0,'-8'13'90'0,"-5"0"-4"0,-1 0-3 15,0 3-4-15,1 40-15 16,3-36-58-16,3 4 1 15,5 3 0-15,2 0 1 0,11 1 1 16,6 0-1-16,3 0-1 16,2-6-2-16,6-2-5 15,-2-6-4-15,2-3-9 16,-8-6-44-16,1-7-29 0,-4-12-3 16,-4-11-6-1,-6-4-4-15</inkml:trace>
  <inkml:trace contextRef="#ctx0" brushRef="#br0" timeOffset="30738.1451">29666 15807 53 0,'-13'16'21'16,"10"-6"-21"-16,3 0-1 16,0-10 1-1,7 0-70-15</inkml:trace>
  <inkml:trace contextRef="#ctx0" brushRef="#br0" timeOffset="32335.5292">29865 16295 36 0,'13'5'79'0,"0"-9"2"0,-4-10-2 15,2-5-1-15,5-6-64 16,-5-5 3-16,3-3-1 16,3-4 0-16,-2-6-1 15,-3-4-1-15,0-7-2 0,-1-6-3 16,-1-2-2-16,-4-3 0 16,-5-3-1-1,0 1-1-15,-1 0-1 0,0 6 0 16,-4 5-1-16,-2 6 0 0,-3 9-1 15,0 6-1-15,2 9 2 16,-2 6-3-16,1 11 0 16,-3 6 0-16,1 6 0 15,0 11-2-15,1 9 1 0,2 10 1 16,0 4-1 0,3 9 2-16,2 7-1 15,2 6 0-15,5 3 0 0,7 3-1 16,2-1 1-16,4-4 0 15,4-2-1-15,2-6 1 16,5-9 0-16,2-8-1 0,0-10 1 16,3-7 0-16,0-8 0 0,0-6 1 15,-1-4-1-15,-2-2 1 16,-1-6-1-16,-6-3 1 16,0-3 0-16,-6-4-1 15,-5 0 2-15,-1-4-2 16,-4-4 0-16,-3-4 0 0,1-2 0 15,-3-1 0-15,-1-2 0 16,2 3 0-16,1 1 0 0,0 4 0 16,-2 3 0-16,4 7 0 15,2 4 0 1,1 7 0-16,1 3 0 0,5 3 0 16,6 0 0-16,-4 9 0 0,3 4 0 15,1 5 0-15,-6 5 0 31,-5 4 0-31,-6 1 0 0,-5 6 0 16,-8-2-3-16,-6-1 2 0,-1-5 0 16,-3-3 0-16,4-8-1 0,1-6 1 15,13-9 0-15,-12 3-1 16,12-3 2-16,10-8-1 0,3-2 0 16,4 0 1-1,4-3 0-15,5-3 0 0,0-2 0 16,3-5 0-16,3-4 1 15,-4 0 0-15,4-4 0 16,-6-4-1-16,-4 1 1 16,0-2 0-16,-8 0 0 15,-3 2 0-15,-6-1-1 0,-5 5 1 16,-5 1 0-16,-4 6-1 16,-6 4 1-16,-5 6 0 15,0 6-1-15,-2 7 0 0,-1 2 1 16,3 11 1-16,2 5-2 15,8 4 0-15,1 5 0 16,6 6 0-16,2 3 0 16,4 2 0-16,13-1 0 0,1-5-2 15,9-2 2-15,-2-5 0 16,7-6 0 0,3-10 0-16,1-6 0 0,3-3 0 0,-4-10 2 15,2-6-2-15,-7-4 0 16,-3-5 0-16,-1-4 0 0,-5-2 0 15,-6-3 0 1,-6 1 0-16,2 1 0 0,-10 0 0 16,2 3 0-16,0 3 0 15,-2-1 0-15,0 6 0 16,0 0 0-16,0 1 0 16,1 4 0-16,6-1 0 0,2 3 0 15,3 1 0-15,0 5 0 16,3 4 0-16,1 3 0 15,1 2 0-15,-6 8 0 16,2 5 0-16,-5 6 0 0,3 3 0 16,-2 3 0-16,3 3 0 15,-2-3 0-15,1-1 0 0,4-4 0 16,-2-5 0 0,4-6 0-16,-1-6 0 0,-5-4 0 15,3-7 0-15,-2-7 0 16,-2-6 0-16,-2-7 0 15,0-3 0-15,-8-3 0 0,-4-3 0 16,1-2 0-16,-5 1 0 16,-2 5 0-16,3 3 0 15,-4 5 0-15,7 5 0 16,2 4 0-16,2 15 0 0,8-5 0 16,4 8 0-16,4 12 0 15,4 3 0-15,5 4 0 16,-4 5 0-16,5 2 0 15,3-2 0-15,-7-2 0 16,-1-3 0-16,2-7 0 16,-3-3 0-1,-9-9 0-15,5-4 0 0,-10-12 0 0,-2-6 0 16,-2-5 0-16,-2-4 0 0,-4-3 0 16,2-4 0-16,2 2 0 15,-3 1 0-15,3 3 0 0,0 4 0 16,4 5 0-16,4 7 0 15,5 6 0-15,-4 7 0 16,6 4 0-16,-5 9 0 16,8 6 0-16,6 4 0 15,-3 1 0-15,-7-2-7 16,11-2-10-16,-3 4-65 16,-5-20-8-16,-3-4-3 0,-11-15-8 15,0-9-2-15</inkml:trace>
  <inkml:trace contextRef="#ctx0" brushRef="#br0" timeOffset="32481.2351">31621 14800 14 0,'-24'-11'90'0,"2"-3"-15"0,8 10-75 16,14 4 0-16,-5-10 0 16,12 3-91-16,15 3 3 15</inkml:trace>
  <inkml:trace contextRef="#ctx0" brushRef="#br0" timeOffset="32839.7478">32174 14723 62 0,'-9'22'90'0,"-6"1"-2"15,-1 2-8-15,-3-2 1 16,-1 1-56-16,3 4-18 0,-1 4 0 15,4-1 1-15,10 1-1 16,4-3-1-16,4-3 1 16,12-5-1-16,9-8-1 0,6-10 0 15,4-3-2-15,2-15 1 16,0-9 0 0,-3-6-1-16,-11-2 0 0,-6-6 0 15,-9 5 0-15,-9 2-1 16,-9 5 0-16,-8 6-2 15,-5 9 0-15,-1 9 0 0,2 2 0 16,-2 13 0-16,16 2 0 16,3 8 0-16,6-2 0 0,15-2 0 15,6-3 0-15,10-3 0 16,11-13-17-16,18 0-68 16,6-5-5-16,6-12-3 15,-5-5-7-15,-3-11-6 16</inkml:trace>
  <inkml:trace contextRef="#ctx0" brushRef="#br0" timeOffset="34575.2337">29094 16463 37 0,'46'-30'90'0,"10"-6"0"0,11-7-4 16,12-6-5-16,12-6-55 0,13-5-8 16,16-5-6-1,13-6-3-15,14-4-4 0,7-3-1 16,9-3-2-16,7-1 0 15,1-2-1 1,4 0 0-16,-2 1 0 0,-3 3-1 0,-7 6 0 16,-13 3-2-16,-12 10-3 15,-18 4-4-15,-15 13-7 16,-27 15-39-16,-15 5-28 0,-24 10-5 16,-28 12-6-16,-11 2-1 15</inkml:trace>
  <inkml:trace contextRef="#ctx0" brushRef="#br0" timeOffset="35272.7118">28680 17343 0 0,'-10'-10'86'0,"2"-3"3"15,-4-1-3-15,2 4-4 16,10 10-34-16,-11-12-24 16,-4 12-6-16,2 1-6 15,-4 11-4-15,11-4-4 0,-1 6-2 16,-1 3-2 0,3 5 0-16,0 1-1 0,0 7 1 15,1 1-2-15,4 3 1 16,0 0 0-1,4-3 1-15,6-2-1 0,5-3 1 0,2-6 1 16,3-3-1-16,1-8 0 16,0-4 2-16,10-4 2 15,15-29 1-15,-8-19-1 0,-6-21 0 16,-17-8 1-16,-15 5-1 16,-21 11 0-1,-12 20 0-15,-4 13-4 0,-6 14-1 16,7 9-5-16,2 4-10 0,14 0-52 15,8 10-19-15,11 6-3 16,7-1-7-16,14-1-4 16</inkml:trace>
  <inkml:trace contextRef="#ctx0" brushRef="#br0" timeOffset="35496.453">29076 17229 22 0,'0'17'96'0,"-6"-5"-2"16,-4-3-5-16,-2 1-6 16,0 1-2-16,8 0-78 0,-7 6-2 15,11-8-2-15,0 3 1 16,1 0 0-16,5 2 0 16,4 2-1-16,0-3-4 15,2 3-6-15,1-5-21 16,1-4-51-16,1-4-1 15,14-3-7-15,0-10-6 16</inkml:trace>
  <inkml:trace contextRef="#ctx0" brushRef="#br0" timeOffset="35623.2422">29017 16998 11 0,'-20'0'89'0,"7"6"-23"0,5 2-65 16,8-8-1-16,-2 17 0 0,6-9-94 15</inkml:trace>
  <inkml:trace contextRef="#ctx0" brushRef="#br0" timeOffset="36071.2715">29314 17399 64 0,'19'2'87'0,"-2"-4"-3"0,3-14-3 0,-8-9 2 15,1-13-73-15,-8-10 0 16,-1 1-1-16,-1-3 1 16,-1-2 0-16,-2-1-2 0,-2-2-1 15,-2 1-3-15,-2 1 1 31,-7 4 0-31,-1 8 0 0,-4 4-1 16,-1 8 0 0,-1 8 0-16,-1 10-2 0,3 5 1 0,0 8-5 15,7 12 1-15,2 5 1 0,5 7-1 16,2 5 0-16,4 8 0 16,9 1 1-16,5 4 0 0,3 0 2 15,7 0-1-15,2-1 0 16,2-4 0-16,3-5-1 15,-4-3 1-15,2-5-1 16,-3-6 1-16,-1-5-1 0,-6-3-1 16,-5-5-2-16,-1-1-5 15,-15-6-14-15,20-2-63 0,-20 2-4 16,13-12-4 0,-8 0-8-16,1-7 3 0</inkml:trace>
  <inkml:trace contextRef="#ctx0" brushRef="#br0" timeOffset="36788.2782">29837 17246 64 0,'-7'-10'82'0,"6"-7"-2"16,1-4-14-16,0-9-26 15,0-3-11-15,4-7-3 16,0-4-8-16,0-3-2 16,-2-2-2-16,-2-4-2 0,-1 0-2 15,-4 2-2-15,-4-1-1 16,-6 4-1-16,-1 2-1 15,-3 6 0-15,-1 7-2 0,1 4 0 16,3 10-1-16,0 6 0 16,3 12-1-16,3 3-1 15,6 13 1-15,4 7-2 0,3 8 0 16,4 9 0 0,10 9 0-16,4 6 1 0,5 9 0 15,6 7 1-15,-1 5-1 16,8 1 1-16,-1-1 0 0,5 1-1 15,-23-41-3 1,-2 4-2-16,0-3-2 0,-2-3 1 16,-1-5-2-16,-2-2-1 15,-3-10 1-15,-5-5 3 16,1-3 5-16,-6-8 2 0,-8-21 3 16,-10-15 1-16,-8-9 1 15,2-12 2-15,-1-3-1 16,8 17-1-16,4 3-2 15,0 6-1-15,10 1-2 16,3 6 0-16,6-3-1 16,5 3 1-16,3 0-2 0,6 0 1 15,3 2 1-15,-3 3-2 16,2 2 0-16,-2 6 0 16,-2 3 0-16,-2 6 0 15,3 5 0-15,-1 2 0 0,-2 7 0 16,1 5 0-16,2 2 0 15,-2 7 0-15,0-4-5 0,0 4-10 16,-6-19-45-16,0 7-30 16,-11-11-2-16,13 0-7 15,-10-15-6-15</inkml:trace>
  <inkml:trace contextRef="#ctx0" brushRef="#br0" timeOffset="36934.8964">30087 16613 12 0,'-18'-7'96'15,"2"3"-8"-15,16 4-21 16,-9 0-55 0,9 0-11-16,5 0-88 0,12 5-8 0,5 3 1 15</inkml:trace>
  <inkml:trace contextRef="#ctx0" brushRef="#br0" timeOffset="37743.5224">30365 16860 81 0,'11'0'96'0,"1"-12"-4"15,-6-4-7-15,-4-5 0 0,-1-13-58 16,-1 14-23-16,0 3 0 16,-2 4-1-16,2 13 1 15,-20-5-2-15,10 8-1 0,5 10 0 16,0 4-1-1,0 2-1-15,5 3-1 0,3 1 0 16,7-2 0 0,7-5 0-16,1-7 2 15,3-5 0-15,2-4-1 0,4-9 0 0,2-8 3 16,-6-7-1 0,-4-3 0-16,-4-4 1 15,-1-3-1-15,-5-2 1 0,-4 0 0 16,-5-6 0-16,-4 1-1 0,-3-3 0 15,-2-3 2-15,-3 2-1 16,0 0 0-16,-3 1 1 16,-5 3-1-16,5 5 1 15,-5 9 0-15,5 2-1 16,-2 8 0-16,7 8-2 0,0 7 0 16,10 2 0-16,-10 10 0 15,10 7 0-15,4 9 0 0,5 4 0 16,2 12-2-1,6 6 2-15,5 5 0 16,0 1-1-16,2 2 1 0,2-5 0 16,2-3-1-16,3-10 2 0,3-13-1 15,-8-8 0-15,-1-11 1 16,0-8 1 0,1-13-2-16,-2-7 0 0,-6-8 0 0,-2-1 0 15,-6-3 0-15,1 1 0 16,-4 2 0-16,-3 6 0 15,-3 6 0 1,-1 9 0-16,0 10 0 0,0 0 0 16,-3 18-2-16,3 4-1 15,0 4-3-15,3 3-2 0,4 0 1 16,6-8 0-16,-2-8 0 16,8-8 2-16,0-5 0 15,-4-12 3-15,1-12 2 16,-6-15 3-16,-3-6 0 15,-7-5 1-15,-5-5 0 0,-13-6-1 16,-5 0 1 0,-4-6 1-16,-5 3-1 0,-1 4 1 15,2 9 1-15,2 7-2 0,5 9-1 16,8 11 1-16,1 16-4 16,15 8 0-1,0 19 0-15,9 15-6 0,7 6-10 0,16 10-70 16,0 12-5-16,2 10-2 15,3 1-8-15,-6-4-3 16</inkml:trace>
  <inkml:trace contextRef="#ctx0" brushRef="#br0" timeOffset="38904.2256">30577 17601 44 0,'0'0'87'16,"-12"5"-1"-16,12-5 0 0,-7-13-29 0,4-13-27 16,5-11-6-1,4-10 0-15,6-7-7 16,-6-1-4-16,4 6-5 0,1 10-3 16,2 18-3-16,5 6-2 15,-8 8 1-15,3 7-2 0,-13 0 0 16,21 15 0-16,-6-1 0 15,-5 5-2-15,-4-6-2 16,-2 0-1-16,-1 0-1 16,-2-1 0-16,4 1 0 15,0-2 1-15,2 4 2 16,5-6 0-16,1-9 4 16,-3-5 0-16,6-12 1 0,0-10 1 15,5-9-1-15,-1-4 2 0,1-1-3 16,-4 0 1-16,-6 0 1 15,1 5 1-15,-8 2 1 16,-4 5 1 0,-3 5-1-16,-4 9 0 0,-7 9 0 15,1 6 0-15,-3 10-1 0,-1 7-1 16,2 10-1-16,9 1-1 16,0 5 1-16,6 3-1 15,6 3-2-15,2-3-1 16,11-8-1-16,4-3 2 0,10-9-1 15,-3-7 1-15,-1-9-1 16,-3-6 1-16,0-15 2 16,-1-8 1-16,-6-9 1 15,-4-3 0-15,-15-3-1 0,0 1 2 16,0-2 0-16,0 4 1 16,-2 8-1-16,-4 5 0 15,3 9-1-15,-2 6 0 16,5 13 0-16,6-7-2 15,6 10 0-15,-5 8-1 0,8 1 1 16,2 5-1-16,0 2 1 16,5 0 0-16,-1-2 1 15,-4-7-1-15,8-6 0 16,1-4 1-16,-9-7-1 0,-2-10 1 16,1-9 0-16,-5-4 0 15,-9-2 0-15,8 1 0 0,-10 1 0 16,-5 4 1-1,2 4-1-15,-6 5 0 0,-1 5 0 16,10 12 0-16,0 0-3 16,0 0 2-16,0 10 0 15,8 4 0-15,2 7-1 0,7 1 1 16,-1 4 0 0,1-2 0-16,-3-3 1 0,-1-4-1 15,0-9 0-15,-3-7 0 0,-1-3 0 16,1-15 1-16,-4-7 0 15,0-5 0-15,0-4 0 16,-6 0-1-16,2 0 1 16,1 4 0-16,-3 0 0 15,2 8 0-15,1 3-1 0,5 7 0 16,1 6 2 0,3 5-2-16,0 5 0 0,5 9 0 15,4 1 0-15,-4 5-1 16,9 1 0-16,-3-2 1 15,5-1-2-15,-6-4-1 0,2-3-6 16,-5-11-45-16,-1 0-34 0,-5-10-2 16,-10-7-5-16,-3-7-8 15</inkml:trace>
  <inkml:trace contextRef="#ctx0" brushRef="#br0" timeOffset="39096.6712">31457 16367 18 0,'-10'8'76'0,"-6"3"-76"16,16-11 0-16,0 0 0 0,11 1 0 15,11-7-94-15</inkml:trace>
  <inkml:trace contextRef="#ctx0" brushRef="#br0" timeOffset="39451.363">31803 16391 3 0,'-13'33'91'0,"0"-3"1"0,-3 0-8 16,6-3-3-16,5-5-2 16,5-1-77-16,5-3 0 0,5-6 2 15,12-2 0-15,6-6 1 16,3-4 0-16,-4-6 1 0,5-7-1 15,5-11 0 1,-8-5-1-16,-3-4-2 0,-7-4 0 16,-4-3 0-1,-5 3 0-15,-7-1 0 0,2 4 1 16,-5 10-1-16,0 4-1 16,-2 6 1-16,2 14-2 0,0 0 1 15,0 0-1-15,7 11-1 16,9 5 1-1,0 4 0-15,6 4 0 0,-4-1-1 16,5 1 1-16,-8-4 0 0,5-3-2 16,-3-1-3-16,-17-16-12 15,11 9-68-15,-11-9-3 16,0 0-4-16,-9 1-7 0,-5-1-2 16</inkml:trace>
  <inkml:trace contextRef="#ctx0" brushRef="#br0" timeOffset="41508.7665">30912 17974 13 0,'-5'11'82'16,"5"-11"7"-16,0 0-3 15,0 0-7-15,-4-13-40 16,4-4-19-16,0-8-4 16,0-4 2-16,-2-2-2 0,0-4-3 15,-1 1-3 1,-1 0-2-16,-4 0-2 0,3-5-2 16,2 10-1-16,2 4-2 0,-1 5-1 15,2 8 0-15,0 12 0 16,9 0-1-16,2 12 1 15,0 10-2-15,-11-22-3 16,20 34-1-16,18 37 0 16,-17-30-1-16,2 2 0 15,0 0 2-15,1-1 1 16,-24-42 1-16,21 36 4 0,19 23 3 16,-22-39 0-16,-5-6 1 15,-1-9 0-15,-12-5-1 0,11-13-1 16,-6-5 0-16,-5-4 0 15,1-5-2-15,-1-2-1 16,0-3 0-16,0 0-1 16,0 2 1-16,5 0 0 0,0 5-1 15,-2 7 1 1,4 2-1-16,1 3 1 0,4 3 0 16,1 4 1-16,1 3-1 0,1 3 1 15,0-2 0 1,0 1 0-16,-4-3 0 0,4-1-1 15,-3-1 1-15,1-5-1 16,1 0 1-16,-3-3-1 16,1 0 0-16,-3-1-1 15,-1 1 1-15,2 1 0 0,-4 2-1 16,-1 2 1-16,-5 9-1 16,11-9 0-16,-11 9 1 15,13 0 0-15,-13 0-1 16,17 16 2-16,-5-7 0 0,0-1-1 15,2 1 1-15,-2-4-1 16,1-1 1-16,3-4-1 16,-3 0 1-16,5-4-1 0,-6-5 1 15,1-1-1-15,-1-2 0 16,0-3 1-16,2-1-1 16,-4-1-1-16,-1 0 1 15,-2 3-1-15,-4 0 1 0,1 5-1 16,-4 9 0-16,6-13 0 15,-6 13 0-15,0 0 0 16,0 0 1-16,0 0 0 0,9 3-1 16,-9-3 2-1,0 0-1-15,11 2 0 0,-11-2 2 16,0 0 0-16,2-8-1 16,-2 8 0-16,9-20 1 15,-9 3-1-15,1 0 0 16,-3 5 0-16,2 12 0 15,0 0-3-15,0 0 2 0,0 0-1 16,7 1 0-16,-7-1 0 16,10 13 0-16,-10-13-1 0,17 15 1 15,-6-8 1 1,0 0-1-16,-2-2 2 0,1-2-2 16,2 1 2-16,1-3-2 15,8-1 2-15,7-5 0 16,-22-9-1-16,2-2 1 15,-8-7-1-15,-3 2 1 16,-8 2 0-16,10 3 0 16,-17 7-1-16,1 2 0 0,8 4 0 15,-2 2 1-15,11 1-1 0,0 0 0 16,6-9 0-16,-6 9 0 16,22-17 0-1,0 8 1-15,3-1 0 0,-4-1-1 16,-1 1 1-1,-1 4 0-15,5 2-1 0,-9 4 1 16,9 1 0-16,-12 5-1 16,2 2 1-1,12 4-1-15,-4 1 1 0,-3 0-1 0,-8 0 0 0,8-3 1 16,-19-10-1-16,20 8 1 16,-20-8 0-16,18-4 1 15,-18-9-2-15,0-5 0 0,0-4 0 16,-2-4 0-16,-4-2 0 15,5 0 0 1,1-1 0-16,-3 4 0 16,3 3 0-16,0 5 0 0,1 2 0 15,11 8 0 1,-1 7 0-16,-11 0 0 16,19 5 0-16,-8 4 0 0,9 4 0 0,-3-1 0 15,4 2 0-15,-5-4 0 16,0-3 0-16,13 3 0 0,-10-6 0 15,-4-2 0-15,-4-2 0 16,-3 0 0-16,-8 0 0 16,11 0 0-16,-11 0 0 15,0 0 0-15,0 0 0 0,0 0 0 16,0 0 0-16,0 0 0 16,0 0 0-16,19 7 0 0,-19-7 0 31,8 14 0-31,-3-2 0 0,-5-12 0 0,4 13 0 15,9-9 0 1,-13-4 0-16,0 0 0 0,8-4 0 0,3-7 0 16,-3-11 0-16,5-3 0 31,-4-6 0-31,-8-5 0 0,1-5 0 16,8-3 0-16,-10-6 0 0,-5 0 0 15,-8 0 0-15,-2 1 0 0,-2 1 0 16,5 7 0-16,-3 3 0 15,-3 10 0 1,3 7 0-16,8 11 0 0,7 10 0 16,-17 4 0-16,16 12 0 0,1 12 0 15,5 5 0-15,8 6 0 16,-3 6 0-16,7-2 0 16,5-4-3-16,3-7 2 15,-5-6-1-15,3-9 2 16,-4-12-1-16,-1-8 1 0,7-15 1 15,-1-6 1-15,-18-4 2 16,10 1-4-16,-1 0 0 16,-3 4 0-16,-2 4 0 0,4 8 0 15,-3 5 0-15,-1 6 0 0,5 6 0 32,4 5 0-32,-2 6 0 0,-5 0 0 15,6 1 0-15,-3-6-10 16,-6 6-34-16,-2-9-44 0,-7-9-2 15,0 0-9-15,-11 0-5 16</inkml:trace>
  <inkml:trace contextRef="#ctx0" brushRef="#br0" timeOffset="42065.956">30346 18837 59 0,'-3'5'89'0,"0"0"-1"0,0 0-4 16,-2 2-4-16,4-8-57 16,0-4-5-16,0 0-6 15,1 1-4-15,-1-2-3 16,0 1-3-16,0-1-3 15,-7-5-1-15,8 11-3 0,0 0-9 16,0 0-42-16,0 0-26 16,0 0-2-16,0 0-7 15,1-1-4-15</inkml:trace>
  <inkml:trace contextRef="#ctx0" brushRef="#br0" timeOffset="42201.5045">30427 18623 30 0,'-7'-24'94'0,"-5"-1"-7"0,12 25-12 16,-19-27-11-16,-1 1-10 15,20 26-112 1,0 0-23-16,0 0-10 0,0 0-4 0</inkml:trace>
  <inkml:trace contextRef="#ctx0" brushRef="#br0" timeOffset="42546.8091">30533 18717 69 0,'22'23'96'16,"-22"-23"-8"-16,0 0-2 0,0 0-6 16,5 9-51-16,0 1-21 15,0 0-2-15,1 0-1 16,-6-10-2-16,0 0 1 15,0 0-2-15,0 0-1 16,0 0 0-16,1-1-1 16,0-4 0-16,0 0 0 15,0 0 0-15,0 0-1 0,11-24 1 16,-2 22 0-16,0 1 0 16,2-4 1-16,-1 7 0 15,-2 2 0-15,1-1-1 16,0-2 1-1,-10 4-1-15,10-4 0 16,1 0-2-16,0 0-6 0,0 0-13 16,0 4-60-16,0 0-5 15,0 0-7-15,25-4-5 0</inkml:trace>
  <inkml:trace contextRef="#ctx0" brushRef="#br0" timeOffset="42985.3162">31362 18276 80 0,'0'0'93'0,"0"0"-5"16,0 0-4-16,9 0-3 0,1 0-66 15,-1 1-13-15,0 26 0 16,-9 4-1-16,-8-3 0 15,0 1 1 1,6 5-2-16,-1-1 0 0,1-9-1 16,-1-1 1-16,3 4 0 0,0 0 0 15,2-7 1 1,5 1 0 0,-7-21 1-16,0 0 2 0,0 0 0 0,0 0 1 15,0 0 0-15,0 0-1 16,4-3 1-1,-1-3-1-15,27-70 0 0,-30 40-1 16,0-2-1-16,0-1-1 16,4 2 0-16,0 1-1 15,3 7 1-15,-1 2-2 0,-6 27-1 16,17-20-4-16,1 0-17 16,-18 20-62-1,22 7-3-15,0 4-4 16,0 4-8-16,0 1 2 15</inkml:trace>
  <inkml:trace contextRef="#ctx0" brushRef="#br0" timeOffset="43147.6341">31641 18370 31 0,'0'0'101'0,"0"0"-6"0,0 0-9 16,-7 0-5-1,-3-4-8-15,-2-1-94 0,1-1-55 16,11 6-11-16,0 0-7 15,0 0-4-15,0 0 7 16</inkml:trace>
  <inkml:trace contextRef="#ctx0" brushRef="#br0" timeOffset="44623.1878">31819 18331 0 0,'21'-1'91'0,"0"-6"0"15,-21 7-3-15,0 0-3 0,10-9 0 16,30-36-75-16,-38 27-1 16,-2-4 1-16,0-3 1 0,-2-2-1 15,-3-6-1-15,-1 2-2 16,-2-2-2-16,-9 1-5 16,6 6 0-16,-4 3 0 15,5 6 0-15,-7 4 0 0,17 13 0 16,0 0 0-16,0 0-2 15,0 0 0-15,0 0-1 16,-6 7-1-16,0 5 0 16,2 36 0-1,8-21 0-15,10 3 0 0,3 1 1 16,3-2 0-16,-2-2 1 16,4-3 1-16,0-2 0 0,-22-22 0 15,26 20 0-15,1-1 1 16,-27-19 0-16,22 0 1 15,0 2-1-15,-22-2 0 16,0 0 1-16,6-6-1 16,0-3 0-16,0-1 1 15,6-23-1-15,-9 11 0 16,-3 22-1-16,0 0 1 0,1-11 0 16,1-2 0-16,-1 1 0 15,6-21 1-15,-7 33 1 0,0-12-1 16,0 12 1-1,6-11-1-15,-6 11 0 0,10-17 1 16,-6 6 0-16,-4 2-2 16,0-3 0-16,1 0 1 15,-1-2 0-15,-2 0 1 0,-1-2-1 16,1-2 0-16,-2 1 0 16,-2-2 1-16,6-1-1 15,-1-1 1-15,-4-1-1 16,3 3 0-16,-4 0 0 0,1 2 0 15,-1 0 0 1,1 2-1-16,-2 2 1 0,-1 2-2 16,8 11 1-16,-7-9-1 15,7 9 1 1,-14 1-1-16,14 8 0 0,0 4 0 0,-4 8 1 16,4-21-1-16,1 22 0 15,4 1-1-15,3 8 0 16,2 1 1-16,0 1-2 15,1 1 1-15,6 2 1 16,-1-1 0-16,2-1 0 0,1 0 0 16,3-10 2-1,3 2-3-15,-4-13 2 16,1 0 0-16,15-9 1 16,-20-4 0-16,-5-10 0 0,-1-4 0 15,-1-4 0-15,-1 1 0 16,1-5 0-16,-4 3 0 15,2-3-1-15,-4 1-1 0,3 3 1 0,-5 4-1 16,4 1 0 0,1 3 1-16,6 2 0 15,3 4-1-15,0-1 1 0,-16 5 0 16,22-13 0-16,-9 8 0 0,2-4 0 16,-2 2 1-16,-1-3-1 15,1-2 1-15,-6 2 0 16,0-2 0-16,-4 0 0 15,-1-2 0-15,-2 1 0 0,-1 2-1 16,-8 4 1-16,-4 0-1 16,0 2 0-16,13 5-1 15,-14 0 1-15,3 4-1 16,3 5 0-16,3 0 0 0,0 1 0 16,2 2 1-1,3 1-1-15,3-4 0 16,2 0 1-16,-5-9 0 0,19 12-1 15,-4-9 2 1,-4 0-1 0,5-3 0-16,-2 0 0 0,3 0-1 0,0 0 2 0,-4-3-1 15,-3-1-1-15,6 0 1 16,-2 3-1-16,0 1 0 16,-3-1 0-16,-1 1 0 15,1 1-2-15,0 4 1 0,-11-5 2 16,16 11-1-16,-1-6 1 15,-8 0-1-15,6 0 0 16,-13-5 2-16,13 0-1 0,1 1 2 16,-3-5-2-16,-2-7 0 15,2-1 0-15,-4-6 2 16,1 0 0-16,-2-6 0 16,-6-3-1-16,1-6 0 0,-1 3 2 15,-4 6 1 1,-11-54 0-16,-12 0-1 15,-3 2 1-15,-1 5-2 0,3 12 2 16,-5 11-2-16,15 15-2 16,5 19 0-16,4 13 0 15,9 1 0-15,-6 25 0 0,10-11 0 16,2 5 0-16,0 6-3 16,3 4 0-16,-1 5-3 15,4 4-4-15,-1-1-13 0,8 4-64 16,-4-1-2-16,2-6-5 15,2-2-5-15,2-4 2 16</inkml:trace>
  <inkml:trace contextRef="#ctx0" brushRef="#br0" timeOffset="44775.3474">32793 17727 24 0,'0'-17'99'0,"-3"-6"-3"0,1-4-7 15,-7-2-5-15,8-23-8 0,-5-4-92 16,5 11-50-16,16 7-20 15,14 8-5-15,21-5-4 0,2 2-3 16</inkml:trace>
  <inkml:trace contextRef="#ctx0" brushRef="#br0" timeOffset="45054.216">33120 17252 4 0,'-16'26'89'0,"5"-11"1"0,-1 4-6 16,0 1-6-16,-3 0 0 15,4 3-75-15,-4 3-2 0,4-4 2 16,1 2 1 0,0-3 0-16,2-1 2 0,-2-2 0 15,5-2 0-15,4-7-1 16,1 0 1-16,0-9-1 16,11 8-1-1,-3-6 0-15,-8-2-1 0,18 0-1 0,-8-5 1 16,-10 5-1-16,16-11 0 15,-6 2 0-15,1 3-2 32,-1-1-1-32,5 1-7 0,4-2-16 15,-4 1-60-15,8 2-1 16,-10-11-7-16,25-6-7 0,-26 7 2 0</inkml:trace>
  <inkml:trace contextRef="#ctx0" brushRef="#br0" timeOffset="58099.3701">26986 14303 5 0,'-12'-8'73'15,"12"8"0"-15,-13-4-12 16,13 4-10-16,0 0-11 16,0 0-12-16,-10-11-10 0,10 11-6 15,-11-5-3-15,11 5-4 16,-13-1-2-16,3 1-1 16,-2 0 1-16,0 0 0 15,-2 2 0-15,-3 0 0 0,0 0 0 16,-3 2 0-16,0-2 0 15,-1 1 0-15,-3-1 0 16,2-2 0-16,-2 3 0 16,-2-2 0-16,0 2 0 15,-4 0-1-15,1 1 1 0,-5 0-2 16,0 3 1 0,-4-2-1-16,1 4 0 0,-3 1-1 15,-3 0 1-15,3 2 0 0,1 1-1 16,0 0 1-1,-4 1-1-15,0 2 0 0,2-1 1 16,-5 0-1-16,1 3 1 16,-7 2 0-16,1-2 0 0,0 3 1 15,-4-1-2-15,1 3 2 16,-2 0 0-16,2 1 0 16,1 0 0-16,2 1 0 15,-1 2 0-15,2 0-1 16,3 0 1-16,0 2-1 15,2-2-1-15,-1 1 1 0,4 0 0 16,1-2-1-16,0-1 0 16,1 0 1-16,6-2-1 0,0 0 1 15,3-1 0-15,-1 2 0 16,2-2 0-16,4 0-1 16,0 3 1-16,2-3-1 15,2 4 1-15,1 1-1 16,4-1 0-16,0 2 1 15,0-1-1 1,0 0 0-16,2 2 0 0,2-1 0 0,-3-1 0 16,2 0 0-16,-1 1 0 0,2-1 0 15,4 2 0-15,-2-2 0 16,2 1 0 0,0 0 0-1,4 1 0-15,-1 2 0 0,-1 0 0 0,2 2-1 16,3 0 1-16,-1 2 0 0,0-2-1 15,0 2 1-15,1-4-1 16,2-3 1-16,0-2-1 0,0-3 1 16,2-3 0-16,4-2 0 15,-1-3 0 1,6 1 1-16,-2-1-1 0,5 1 0 16,0-2 0-16,-1 1 0 15,3-1 1-15,-1 1-1 16,2 0 1-1,-1 0 0-15,0 0 0 0,-1-1 1 16,1 1-2-16,2-1 1 0,-2 1 0 16,1-1 0-16,-1-2-1 0,2 2 0 15,1-4-1-15,-1 0 1 0,2 0 0 16,-1-1 0 0,0-2 1-16,1-2-1 0,4 0 0 15,-1-1 0-15,-3-1 1 16,1-2-1-16,3 1 1 0,-1-2-1 15,1-2 0 1,2-4 0-16,0 0 0 0,1 0 1 16,1-1-1-16,-2-1 0 15,3-1 0 1,-2 3 1-16,1-3-1 0,-1 3 0 0,-1-2 1 16,-1 1-1-16,3-1 0 15,-3 1 1-15,4-1-1 16,-4 0 0-16,2-2-1 15,-3 3 0-15,0-3 0 0,3 3 0 16,-3-4 1-16,1 3-1 16,-1-3 0-16,0 2 0 15,-1-1 1-15,3-2 1 16,-3 2-1-16,2-3 0 16,3 2 0-16,-3-3 0 0,4 0 1 15,-4 1-1-15,3 1 0 16,-4-1 0-16,0 4 0 15,1-1 0-15,-2 0 0 16,-2 1 0-16,1-1 0 16,1 0 1-16,0 0-1 0,0-2 0 15,-1-1 1-15,6 0-1 16,-3-3 0-16,3-1 0 16,-1 0 1-16,3 1-1 15,-4-1 0-15,2 1 1 0,0-1-1 16,0 2 0-16,-1-1 1 15,0 1-1-15,-1 1 0 16,2-1 0-16,-2 3 0 0,1-2 0 16,-1 0 0-16,1 1 0 15,-2-1 1-15,3 0-1 16,-2-3 0-16,3 2 0 16,-1-2 0-1,0-1 0-15,0 1 0 0,3 0 0 0,-4-1 0 16,4 1 0-16,-2 1-1 15,-2-1 1-15,2 0 1 16,-2-1-1 0,1 2 0-16,-2-1-1 0,2 0 2 15,-4-1-2-15,1 0 1 0,2 1 0 16,-2-2 0-16,1 0 0 0,-1-1 0 16,2-2 1-16,-1 0-1 15,-1 0 0-15,2 1 0 16,-3-1 0-16,-2 1 0 15,3 1 0-15,-1 0 1 0,-1 0-1 16,-3 0 0-16,2 1 0 16,-2 1 0-1,-1-2 0-15,-3 2 1 0,-2 0-1 16,-1-1 1-16,-1 1 0 0,-2-2-1 16,0 1 1-16,-3-3-1 0,2 2 1 15,-2-2-1 1,-1 0 1-1,2 0-1-15,-3-1 0 16,0 1 0-16,2-1 0 0,-3-1 0 0,-2-1-1 16,2-2 1-16,-3-1 0 15,2-1 0-15,-3 2 0 0,0-1 1 16,-4 1-1 0,-1 1 1-16,-4 2 0 0,-2 3-1 15,-2-1 1-15,-4 2 0 16,-2-2-1-16,-3-1 1 15,-2 0 0-15,-6 1 1 16,-4 0-1-16,-2 1 1 0,-5 3-1 0,-2 0 1 16,-5 6-1-1,-2 3 1-15,-5 5-2 16,-1 4-2-16,-7 4-1 0,-5 12-3 16,-7 8-8-16,-2 4-68 15,-6 13-5 1,-3 9-4-16,2 6-6 0,-3 2-2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4-02-25T14:41:20.7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21240 8239 34 0,'-18'7'76'0,"18"-7"-3"0,-19 8-16 16,19-8-17-16,-17 13-11 16,8-5-7-16,-1 0-9 15,2 2-2-15,0-1-1 0,1 3-1 16,-2 1 0-16,2 3-1 16,0 1 0-16,-1 3-2 15,2 3-1-15,-1 5-1 16,1 2 0-16,3 5-1 15,-2 2 0-15,2 4 0 16,0 2 1-16,3 0 1 0,0-4-1 16,0 2 2-16,3-4-1 15,5-4 0-15,1-3-1 0,4-3 0 16,4-2-1-16,2-5-1 16,2 0 0-16,4-5-1 15,2-2 0-15,1-3 0 16,3-4-1-16,1-6 0 0,1 0 0 15,2-8 1 1,-4-4-1-16,2-2 1 0,-1-4 0 16,-4-4 0-16,-4-1 1 15,-3 1 1-15,-5-1 0 0,-3-3 0 16,-3 1 0-16,-4-2 0 16,1-2-1-16,-3 1 0 15,0-2 0-15,-3-2-1 16,0-1 0-16,-1 1 1 0,0-2-2 15,0-1 1-15,-2-1-1 16,-2-2 0-16,-3 2 0 16,-4 4 0-16,-1 2 0 15,-2 6 0-15,-8 6 0 0,-2 5-1 16,-5 12 1-16,-9 5-1 16,-4 13 1-16,0 4 0 15,-3 5-3-15,-2 0-8 16,11-6-64-16,0 13-12 15,10-1-4-15,9-6-6 0,9-3-5 16</inkml:trace>
  <inkml:trace contextRef="#ctx0" brushRef="#br0" timeOffset="770.8124">21923 8560 11 0,'6'12'84'0,"-6"-12"5"0,0 0-2 16,7-4-27-16,1-7-17 16,0-4-7-16,-1-7-11 15,2-4-8-15,0-9-5 16,1-2-3-16,-2-4-4 0,-1-6 0 15,-1-3-2-15,-3-4-1 16,-2-2-1-16,-1 0-1 0,0 1 0 16,-5 5-1-1,-2 2 0-15,-2 8 1 16,0 3 1-16,-5 8-1 0,-1 8 1 0,0 4 0 16,0 5-1-1,1 4 1-15,0 3 0 16,2 4-1-16,4 2-1 15,-1 9 1-15,4 4-1 0,3 4 1 16,2 1 0 0,0 7 0-16,3 3 0 0,5 8 1 0,2 3 0 15,6 7 1-15,2 7-1 16,-2 6 2-16,5 7-1 16,1 6 0-16,5 3 0 0,-2 4 0 15,2 5 0 1,-1 1-1-16,-1-1 1 0,3 1-2 15,-7-2 0-15,-2-3 0 16,-2-4 0 0,-1-7 0-16,-7-6 0 15,0-7 0-15,-5-10 0 0,-1-8 0 0,-3-10 0 16,1-5 0-16,-1-9 0 16,0-15 0-16,0 0 0 0,0 0 0 15,-6-15 0-15,3-5-2 16,-7-10-29-16,2-4-55 15,2-7-3-15,-3-5-6 16,0-5-6-16,-1-10-2 0</inkml:trace>
  <inkml:trace contextRef="#ctx0" brushRef="#br0" timeOffset="1658.5494">22091 8401 28 0,'-7'-11'87'0,"7"11"2"0,-4-19-4 0,4 19-7 16,-2-25-42-16,4 8-14 15,2-5-4-15,6 0-7 16,-1 0-3-16,4 1-3 0,4 1-1 16,-3 4-2-16,4 6-1 15,-4 4 0-15,4 6-1 16,-3 10 0-16,0 9 0 0,-1 7 1 15,-2 5 0-15,0 6 0 16,2 0 0 0,1 1 0-16,-3-7 0 15,3-1-1-15,1-9 1 0,4-7 0 0,1-9-1 16,4-5 1 0,-2-11-1-16,7-8 1 0,-1-6 0 15,2-6 1-15,-4-5 0 16,1-4 0-16,-6-3 0 15,-4 1 0-15,-4 0 1 16,-9 3-2-16,-5 2 1 0,-3 5-2 16,-9 8 1-1,-6 5-1-15,0 6 1 0,-4 9-1 16,1 4 0-16,1 7 0 16,3 8-1-16,-1 8 2 0,10 3-1 15,5 3 0-15,4 2 0 16,10 0 1-16,10 0-1 0,9-2 1 15,4-5-1 1,7-5 0-16,0-9 0 0,6-8 0 0,-4 0 1 16,0-9-1-16,-3-9 0 15,-9-6 0-15,-3-4-1 0,-10-4 2 16,-8 0-1 0,-4-3 0-16,-6-3 0 15,-8-1 0-15,-3-2-1 0,-3 1 0 16,-2 4 2-1,5 2-2-15,2 0 1 16,4 7-1-16,4 2 0 0,3 5 0 16,6 6 1-16,6 6 0 15,4 2-1-15,1 4 0 16,0 9 1-16,4 6 0 0,-1 7 0 16,-1 3 0-16,-2 4 1 0,-1-1-1 15,-3 2 1 1,1-3-1-16,-3-4-2 0,-1-7-8 15,5-15-28-15,-4 3-48 16,1-4-1 0,1-6-9-16,-1-11-5 0</inkml:trace>
  <inkml:trace contextRef="#ctx0" brushRef="#br0" timeOffset="2273.7641">23274 7625 41 0,'0'0'93'0,"-9"19"0"0,1 2-6 16,0 5-2-16,1 11-57 15,-1-1-9-15,3 4-3 16,4-4-8-16,0-1-4 0,4-8-2 16,11-5-1-16,-1-13-2 15,5-9 2-15,3-7-2 16,-2-15 1-16,-1-5 1 15,-6-3 1-15,-1-3-1 16,-9 2 1 0,-1 2 1-16,-1 8-1 0,-3 3 0 15,-3 9-1-15,6 9 0 0,-11 0 0 16,11 5-1-16,0 6 0 16,1 5-2-16,10-3 1 15,2 1 0-15,4-5 0 0,3-5 0 0,8-4 0 16,-3-3 1-1,5-9-1-15,-5-9 3 0,4-2-2 16,-5-10 3-16,2 1-2 16,-7-7 2-16,-5-4-2 15,-4-4 1-15,-5-4 0 16,-3-1-2-16,-2-9 1 0,-7 1-1 16,-2-6 1-1,-2-1-2-15,-5 1 1 0,-1 2 0 16,-1 4 0-16,1 5 1 15,-1 11-1-15,-1 6 2 16,3 10-3-16,-1 11 2 0,2 11-1 16,4 8 0-16,-1 17 0 0,8 12-1 15,4 10 1-15,3 11-1 16,9 7 0-16,6 8 1 16,4 5 1-16,3 1-1 0,5 0 0 15,3-3-1 1,2-6-1-16,-1-12-2 0,3-3-7 15,-5-17-24 1,3-11-51-16,-1-11-2 0,-6-13-5 0,-7-18-7 16</inkml:trace>
  <inkml:trace contextRef="#ctx0" brushRef="#br0" timeOffset="2515.4958">23531 7340 60 0,'-25'-2'87'0,"10"-8"1"15,14-3-5-15,5-8 0 16,12-1-67-16,15-3-1 16,8 2 1-16,7 2 0 15,1 3-6-15,2 8-3 0,-3 10-1 16,0 8-2-16,-6 9-2 0,-7 10 0 16,-2 5-1-16,-8 6-3 15,-4-4-4-15,1 0-10 16,-8-6-63-1,7-15-8-15,-3-11-5 0,-2-7-5 16,-4-17-4 0</inkml:trace>
  <inkml:trace contextRef="#ctx0" brushRef="#br0" timeOffset="2665.6764">23830 6956 61 0,'-29'-14'86'16,"7"4"-8"-16,5 1-25 0,2 1-51 0,30-3-74 15,-15 11-8-15,24-10-4 16</inkml:trace>
  <inkml:trace contextRef="#ctx0" brushRef="#br0" timeOffset="3416.2023">24124 6895 80 0,'-7'32'93'0,"-1"4"-7"16,5-2-3-16,2 2-2 16,2-1-71-16,7-1-2 15,4-8 0-15,8-6-2 16,4-9-2-16,3-8 1 0,0-6-2 16,1-14 1-16,2-10 0 15,-6-8-1-15,-8-2-1 16,-11-2 0-16,-5 3 0 0,-6 6-1 31,-13 2 1-31,-7 8-1 0,-2 8 0 16,-4 9 0-16,6 3 0 0,1 9 0 15,4 3-1-15,8 2-1 16,6 6 0-16,7-3 1 0,5-1 0 16,11-6 0-16,5-5-1 15,8-5 1-15,1-10 1 0,3-6-1 16,1-9 2-16,0-5-2 15,-2-4 1-15,-4-1 0 16,-1 3 0-16,-6 2-1 16,-2 7 1-16,0 3-1 15,-5 8-1-15,-3 8 1 16,1 4 0-16,-2 8 0 0,-4 7-1 16,2 7 1-1,-3 3 0-15,-1 2 0 16,-1 2 0-16,-1-5 0 0,0-7 1 15,0-5 0 1,-2-12 1-16,0 0 0 0,5-11 0 0,-4-10 1 16,0-8-1-16,3-5 2 0,-2 2-4 15,4-3 0 1,5 3 0-16,-1 5 0 0,0 3 0 16,3 9 0-16,-1 3 0 15,0 8 0-15,4 4 0 0,-4 6 0 16,0 4 0-16,2-1 0 15,4 1 0-15,3-5 0 16,5-5 0-16,-1-1 0 0,2-13 0 16,1-6 0-16,5-5 0 15,-7-4 0-15,0 1 0 16,-5 3 0-16,-2 3 0 16,-4 9 0-16,-6 6 0 0,-9 7 0 15,16 2 0-15,-9 14 0 16,3 2 0-16,1 4 0 15,-2 10 0-15,-9 0-12 16,1 6-76-16,-2 0-3 0,-12 2-5 16,-9 0-5-16,-10 0-6 15</inkml:trace>
  <inkml:trace contextRef="#ctx0" brushRef="#br0" timeOffset="4140.2296">22974 8660 81 0,'4'-10'99'0,"-2"0"-6"0,-2 10-5 0,5-13 0 16,-5 13-62-16,0-8-11 16,0 8-6-16,0 0-3 15,0 0-4-15,1 5 0 0,-1-5 0 16,11 20-2 0,-1-7 0-16,0 6 0 0,6 2 0 15,0 6 0 1,3 1 0-16,3 5 0 0,2 4 0 15,-1 5 0-15,2 4 0 16,4-2 0-16,-1 5 0 0,2-1 0 16,5 2 0-16,-3 2 0 15,-2 0 0-15,3 3 0 16,-1 1 0-16,-3 7 0 0,-1 1 0 16,5 3 0-16,-6 5 0 15,5 1 0-15,3-2 0 0,-3 0 0 16,3 0 0-16,0-5 0 15,3-1 0-15,-2-1 0 16,2-3 0-16,-2 0 0 16,3 4 0-16,-3-2 0 15,2 2 0-15,-6 3 0 16,-1-1 0-16,-1 3 0 16,-6-5 0-16,1-2 0 15,-10-6 0-15,2-3 0 0,-7-8 0 16,-2-10 0-16,-3-14-6 15,-5-22-48-15,12 10-36 0,-9-15-1 16,-1-16-7-16,-2-13-6 16</inkml:trace>
  <inkml:trace contextRef="#ctx0" brushRef="#br0" timeOffset="4889.9423">23573 9224 20 0,'-14'2'75'0,"14"-2"3"15,0 0-4-15,0 0-20 16,0 0-32-16,0 0-6 16,0 0-1-16,0 0-2 0,0 0 1 15,0 0-1-15,0 0 1 16,10-1 0-16,2-8 2 0,4-5-4 15,6-6 1 1,9-6-3-16,5-13-1 0,14-7-2 16,8-10-2-16,7-3-1 15,5-4-2-15,-1 1 0 16,3 7-1-16,-6 5-1 16,-9 12 0-16,-11 8 0 0,-12 14 0 15,-12 8 0 1,-8 8-1-16,-14 0-6 15,4 23-9-15,-8-1-65 0,0-6-6 0,-2 1-4 16,1-7-8 0,5-10-2-16</inkml:trace>
  <inkml:trace contextRef="#ctx0" brushRef="#br0" timeOffset="6582.3327">25343 5450 84 0,'-13'7'89'0,"5"7"-2"0,-4 4-4 0,12 17-30 16,-13 1-28-16,7 8-5 15,2 15-4-15,4 10-5 0,2 9-2 16,10 7-2-16,10 8-2 15,6-1-1-15,10-1-2 16,8-6-1-16,2-12-2 16,5-14 0-16,7-14-6 15,-3-19-6-15,2-17-35 16,-4-9-37-16,-6-15-3 0,-7-10-7 16,-11-6-4-1</inkml:trace>
  <inkml:trace contextRef="#ctx0" brushRef="#br0" timeOffset="7117.338">25788 5467 9 0,'-4'-17'101'0,"-6"1"-4"0,3 2-2 0,-6 1-5 16,2 3-2-16,1 3-71 15,-4 1-7-15,7 3-6 0,7 3-4 16,-14 3 0-16,14 6 0 16,7 9 0-16,7 5 0 15,9 9 0-15,5 9 0 0,4 9 0 16,4 6 0-1,1 4 0-15,-1 1 0 0,-2-5 0 16,-6-4 0-16,-4-10 0 16,-9-8 0-16,-4-14 0 15,-9-11 0-15,-2-9 0 0,-18-18 0 16,-4-4 0-16,-10-11 0 0,-3-6 0 16,-6-8 0-1,0-3 0-15,-4-10 0 0,6 0 0 16,9 0 0-16,4 4 0 15,9 6 0 1,12 7 0-16,5 9 0 0,6 8 0 16,10 13 0-16,8 13 0 0,5 3 0 15,1 14 0-15,-3 5 0 16,0 10 0 0,-4 1 0-16,-6 6 0 0,-7-1-3 15,-1-3-17-15,-9-2-65 0,0-11-5 16,-5-8-3-16,5-14-7 15,0 0-3-15</inkml:trace>
  <inkml:trace contextRef="#ctx0" brushRef="#br0" timeOffset="8071.8952">26218 5636 1 0,'10'3'96'0,"-10"-3"2"0,2-17-7 15,-3-5-4-15,-6-4-2 16,-2 2-67 0,4-9-9-16,1-4-2 0,2-1 0 0,2 7-6 15,0 1-1 1,3 9-1-16,3 8 0 0,-6 13-2 16,16-8 1-16,-5 14 2 15,-1 12-3-15,5 7 5 16,1 4-2-1,1 2 1-15,0 0 0 0,3 2 0 0,2-7-2 16,-2-7 0-16,3-8 0 16,-3-11-1-16,-1-4 2 15,-2-12-1-15,-3-5 1 0,-4-8 0 16,-6-1 1-16,-4 1 1 16,0 3-2-16,-6 2 0 15,-5 5-1-15,2 3-1 16,-4 7 1-16,2 6-3 0,2 3 3 15,9 0-1-15,-12 17 2 16,11-3-1-16,1-1 2 16,0 3-1-16,6-2 1 15,1-5 2-15,-7-9-2 16,14 7 0-16,-14-7 1 16,11-8 0-16,-3-5-1 0,-4-1 3 0,0-5-4 15,-2-2 1 1,3 1 0-16,-2 3-1 15,1-1 0-15,-3 3-1 0,2 3 0 16,-1 2-2-16,-2 10 3 0,13-11-1 16,-2 11-1-1,0 0 1-15,5 3 0 0,0 5 0 16,4 2 0-16,0 1 1 16,1 2-1-16,2-3-1 15,-4 1 3 1,4-1 1-16,-4-3-2 0,0 1 2 0,0-3-2 15,-3-2-1-15,-5-3 1 16,0 0 2-16,-1 0-3 16,-10 0 0-16,5-8 0 15,-7-2 0-15,-9-2 1 0,-2 0 1 16,0 0-1-16,-4-3 1 16,0-1 0-16,1 2 0 15,1 0-1-15,5 1 1 16,2-1 0-16,4 1-1 15,3-1 0-15,1 4 0 0,0-5 1 16,6 3-1-16,5 0 0 16,0 1-1-1,5-1 2-15,3 2-1 0,3 4 0 0,0 1 0 16,1 3 0-16,-2 1 0 16,-1 1 0-16,0 5 0 0,-2 5-1 15,-2 1 2 1,-2 1-1-16,0-3 0 0,-4 1 1 15,3-3-1-15,-13-7 0 16,16 7-2-16,-16-7-1 0,7-8-2 16,-6-8-7-1,5 4-12-15,4-3-60 16,-10-6-3-16,-2-1-6 16,-1-1-5-1</inkml:trace>
  <inkml:trace contextRef="#ctx0" brushRef="#br0" timeOffset="8259.0496">26847 4882 73 0,'-10'-6'95'0,"-2"-2"-5"16,-1 1-5-16,2 3-6 0,24-7-73 15,-13 0-67 1,0 11-14-16,0 0-12 0,11-14-6 15,2 9-2-15</inkml:trace>
  <inkml:trace contextRef="#ctx0" brushRef="#br0" timeOffset="8772.2655">27135 4824 70 0,'-7'24'76'0,"0"4"-3"0,7-2-5 16,3-1-56-16,8 0-4 16,7-7 0-16,-3-6 0 15,6-3 4-15,-3-7 1 16,2-2 2-16,-2-14 1 16,-1-5 1-16,-9-9-2 0,0-2 1 15,-5-5-5-15,-3-5-6 16,-11-6-1-1,-4-3-1-15,-9-1-1 0,0 0 0 16,-7-1 0-16,-3-1 0 16,2 4 1-16,0 7 0 0,1 10-2 15,9 4 0-15,1 11-1 16,5 10-1-16,10 12 0 16,6 15-1-16,4 10 0 0,11 10-1 15,6 6 3-15,5 7-1 16,8 3 0-16,5-4 1 15,-1-7-1-15,2-10 0 0,4-8 1 16,-5-13 0-16,-2-11 0 16,-2-8 0-16,-11-12 2 0,-3-7 1 15,-7-3 1-15,-4 2 0 16,-6-2 2 0,-4 5-2-16,0 3 0 0,-7 4-1 15,7 14-1 1,0 0-1-16,0 0-2 0,0 0-4 15,9 12-13-15,14 1-67 0,-4-3-3 16,6 1-3-16,0-9-8 16,3-3 0-16</inkml:trace>
  <inkml:trace contextRef="#ctx0" brushRef="#br0" timeOffset="8929.9553">27585 4430 73 0,'-29'-12'93'0,"0"4"-4"0,5 6-7 0,2 1-4 0,5 4-69 0,4-2-21 16,13-1-48 0,1 13-19-16,11 4-7 15,4 5-9-15,0-5 3 0</inkml:trace>
  <inkml:trace contextRef="#ctx0" brushRef="#br0" timeOffset="9214.2118">27658 4509 50 0,'0'-18'93'0,"0"-3"-4"0,0 3-4 0,0-4-1 0,0 1-62 16,0 4-13-16,3 3-1 15,6 6-2-15,2 5-2 16,-1 3-3-16,2 4-1 16,3 7-1-16,1 5 2 0,-4 0-2 15,3 1 2-15,-1-4 0 16,-2-1 2-16,-2-5 1 15,2-4-1-15,-5-6 1 16,5-10 0-16,-3-3 0 16,3-4 0-16,1-2-2 0,-2-3-4 15,5 1-7-15,-4-1-12 16,1 2-58-16,-1 7-6 0,1 1-8 16,-1 3-5-1,-2 1 5-15</inkml:trace>
  <inkml:trace contextRef="#ctx0" brushRef="#br0" timeOffset="9585.9919">28091 4137 56 0,'-6'5'85'0,"-2"2"-2"0,-2 3-4 16,5 3-34-16,-2-1-27 15,3-3-1-15,1 0-7 16,3-9-4-16,0 12-2 15,0-12 0-15,15 0-1 16,-5-5 0-16,2-4-1 0,1 0 1 16,-1 0-2-16,0 0-1 15,-3 2-1-15,0 2 1 16,-1 5-1-16,2 2 0 16,1 8 0-16,1 8 0 0,1 4 1 31,5 8 1-31,4 7 1 0,-2 10 1 15,-2 7 0 1,-2 5 2-16,-5 1-1 0,-5-4 3 0,-4-5 2 16,-3-8 1-16,-5-8-2 15,-5-10-1-15,0-15-2 0,1-13-7 16,10-11-26-16,0-14-55 0,10-11-6 16,4-7-6-16,8-10-7 15</inkml:trace>
  <inkml:trace contextRef="#ctx0" brushRef="#br0" timeOffset="10345.6388">28667 3895 9 0,'5'-22'102'0,"-4"2"-4"0,1 4-4 0,-2 8-4 15,0 8-5-15,0 0-70 16,0 0-13-16,0 0-1 0,0 0-1 15,8 11-1 1,-1 5 0-16,4 1-1 0,-1 8 1 16,3 0 1-16,2-2 1 15,-1 2-1-15,-4-4 1 16,-1-7 1-16,0-4 0 16,-9-10 0-16,10 0-1 0,-7-14 2 15,-1-4-2-15,-2-11 0 16,3-4-1-16,2-1-1 0,0-3-1 15,1 4-1-15,1 4-1 16,3 6-1-16,-2 5 1 16,4 9-2-1,-1 7 1-15,-1 2 0 0,1 6 0 16,-3 6 1-16,1 5 0 0,-3-2 1 16,0-1 0-16,-3-2 4 15,1-2 1-15,-4-10 2 16,5 9-1-16,-5-9 2 0,5-12 1 15,-3-1 0-15,3 2 1 16,-2-1-3-16,-1 1-2 16,0 1-1-16,-2 10 0 15,12-4-1-15,-12 4-4 0,22 8-7 16,-11-3-59 0,13 1-16-16,3-3-5 0,5-3-6 15,2-9-3-15</inkml:trace>
  <inkml:trace contextRef="#ctx0" brushRef="#br0" timeOffset="11407.7113">29271 3468 63 0,'-16'30'87'0,"-5"2"-4"0,6 5-4 16,0-11-20-16,4 18-40 15,6-3-9-15,5-3-4 16,6-11-4-16,8-10-1 0,7-8-2 16,2-9 1-16,4-15-1 15,3-11 1-15,-6-6 2 16,-2-4 0-16,-7-6 0 16,-5 5 1-16,-6-1 1 15,-4 7 0 1,0 5 0-16,-4 4-3 0,0 10 1 15,4 12-1-15,-10 0-2 0,6 8-2 16,4 9-3-16,0 6-3 0,8-1-3 16,1 2 1-16,0-4-1 15,7-2 5-15,1-9 5 16,1-4 2 0,-4-5 4-16,2-11 4 0,-5-6 5 15,-1-4 0-15,-4-4 0 0,-4-3-3 16,0-1-2-16,-2 0-4 15,0 2-2-15,1 4-2 0,-1 4-1 16,2 5-1 0,-2 14-1-16,11-9 1 0,-1 11-1 15,0 11 0-15,0 0 1 16,3 7 0-16,-1 4-1 16,-2-1 0-16,-1-4 1 0,0 1 3 15,-5-7 4 1,0-5-1-16,-4-8 2 0,0 0 1 15,0-11 2-15,0-5 0 16,0-6-2-16,0-2-4 16,2 1-2-16,4 2-2 0,-1 0-1 15,3 4-2-15,5 9-1 16,3 5-1-16,1 3 0 16,2 3-2-16,4 9-2 0,-1-3 0 15,3 1-1-15,-2-6 1 0,3-4-1 16,0 0 1-1,-3-11 0-15,-1-5 5 0,-3-6 3 16,-4-3 2-16,-3-5 2 16,-4-2 2-16,-5 0 2 15,-3-6-1-15,-3 1 0 16,-5-4 1-16,-3-2-2 16,0-2-1-16,-3-2 1 15,-1 0 0-15,-1-1 1 0,-1 2 3 16,0 2 0-1,2 6 3-15,-1 2 0 16,2 10-2-16,3 3 0 0,0 5-2 0,5 9-3 16,6 9-2-16,0 0-2 15,-6 4-1-15,6 11-1 16,4 6 0 0,5 10 1-16,5 10-1 0,1 8 2 15,6 8 0-15,4 12 0 0,5 8 0 16,1 14 1-1,2 4-3-15,3 5 0 0,0-2 1 16,0 1-1-16,-2-3-1 0,-3-9 0 16,-6-10 0-16,-1-13 0 0,-2-12 1 15,-11-15 3 1,-2-10 0-16,-8-11 1 0,-1-16-1 16,-9 0 0-1,-2-10-1-15,-4-13-1 0,-1-5-1 16,-1-7-3-16,0-4-3 0,2-5-7 15,4-6-13-15,2-4-33 16,3 2-12-16,2 0-5 16,4 2-10-16,1 2 0 15</inkml:trace>
  <inkml:trace contextRef="#ctx0" brushRef="#br0" timeOffset="12609.8322">30117 3175 3 0,'7'-20'71'0,"-2"5"2"0,4 5-6 16,-1 5-17-16,3 7-17 15,2 8-15-15,4 9-7 16,-1 1-3-16,6 4-4 16,1 4-1-16,0-1 0 0,2-4-1 15,-5-5 1-15,2-4-1 16,-6-8 0-16,1-6 0 16,-5-10 0-16,-1-8 0 15,-4-9 0-15,-3-4 2 16,-1-6-3-16,-3-2 4 15,0-6 2-15,-3 6 3 16,-3 1-1-16,-2 6 2 0,0 7-2 16,-1 4 0-16,0 11-2 15,9 10-2-15,-11 4-1 0,7 11-4 16,4 5-1-16,4 11 0 16,4 3 0-16,4 3 0 15,7-2 1-15,2-4-2 16,2-9-1-16,5-6 3 0,-1-9-2 15,0-7 1-15,0-11 0 16,-8-8 0 0,-4-8 0-16,-5-2-1 15,-10 1 1-15,-8-3-2 0,-10 6 1 0,-3 4 0 16,-8 3-1 0,1 9 2-16,-2 4-1 0,0 5 1 15,7 2-1 1,7 5 0-16,5 4 0 0,11-11 1 0,-6 13-1 15,6-13 1-15,20 0-1 16,4-8 1-16,2-5 2 16,7-4 0-16,2-5 1 0,-4-2 1 15,-3-2 1 1,-4 3 1-16,-2 3-1 0,-9 4 0 16,-1 3-2-16,-12 13 1 0,0 0-2 15,7 8-2-15,-3 10-2 16,-3 7-1-16,1 6-3 15,2 4-5-15,5-3 0 16,0-2-1-16,4-8 3 16,1-5 1-16,-1-9 3 0,5-7 2 15,-2-8 4-15,-2-10 7 16,-6-5 2-16,2-5 1 16,-5-3 1-16,-1-2-3 15,-4 2 0-15,1 3-1 0,-1 6-1 16,-1 3-3-16,1 4-1 15,0 14 0-15,0 0-3 16,0 0-1-16,3 10-2 16,3 4-4-16,4 4-5 15,1 0-1-15,7-2 2 0,1-5-2 16,3-6 1-16,-2-5 4 16,4-8 2-16,0-9 2 15,-4-5 10-15,3-4 2 0,-12 3 2 16,1-1 0-16,-7 3 2 15,1 5-2-15,-6 3 1 16,0 13-2-16,-2-14-4 16,2 14-1-16,0 0-2 15,0-11-2-15,0 11 0 0,16-13-1 16,-6 1 2-16,4 4 2 0,-7-7 3 16,1 1 0-16,-4-1 2 15,-5 5 0-15,-3-1 0 16,4 11-1-16,-17-6 0 15,4 8-2-15,2 10-2 0,-2 3-2 16,3 8 0 0,7 1 0-16,0 5 0 15,3 1-1-15,5 2 0 0,6-4-2 16,8-5 1 0,-1-5 1-16,3-5 1 0,2-8 0 15,3-5 0-15,-5-10 3 0,-2-8 0 16,3-4 1-1,-6-3 1-15,0-1 0 0,-3-1-2 16,0 0 0-16,-6 0-1 0,-3 4 0 16,0 7-2-16,-4 3 0 15,0 13-1-15,0 0 0 16,0 0 1-16,4 13-1 16,2 10-1-16,4 0-6 0,2 8-20 15,25-3-50-15,-21-3-6 16,7-7-3-16,1-7-7 15</inkml:trace>
  <inkml:trace contextRef="#ctx0" brushRef="#br0" timeOffset="13287.2972">31335 2025 22 0,'21'16'82'0,"1"7"4"16,7 14-1-16,5 0-6 0,3 21-53 15,4 17-15 1,-3 14-73-16,1 6-6 0,-3 12-9 16,-11 1-10-1,-14 3-4-15</inkml:trace>
  <inkml:trace contextRef="#ctx0" brushRef="#br0" timeOffset="14574.0606">24696 7954 6 0,'-13'-11'86'0,"13"11"3"0,-12-10-4 15,1 9-6-15,0-2-43 16,-1 3-15-16,4 0-7 0,-4 6-6 16,-1 7-2-16,-3 4-2 15,2 8 0-15,2 5 0 16,-3 7-1-16,6 5 1 0,4 9-2 15,5 0 2 1,10 6-2-16,9 2 0 16,6-4-1-16,9-2 0 0,12-9 0 15,6-13-1-15,2-14 2 16,6-15-2-16,-2-13 1 16,-2-18 0-16,-2-16 0 0,-6-6 1 15,-11-10 1-15,-12-2-1 16,-13-1 0-16,-12 0 1 15,-16 7-1-15,-16 4 0 16,-11 9-1-16,-11 10 0 16,-3 9-1-1,-4 10 0-15,3 11-1 0,6 4-7 16,11 3-24-16,14 13-52 0,9 1-2 0,11 0-6 16,8 1-6-16</inkml:trace>
  <inkml:trace contextRef="#ctx0" brushRef="#br0" timeOffset="14930.9687">25136 7832 82 0,'16'-8'93'15,"-16"8"-3"-15,16 12-5 16,-6 5-2-16,-3 7-72 0,4 11-2 15,-1 5-1-15,4 3-1 16,-3 2-3-16,-2-6-1 16,0-4-1-16,-2-6 0 0,-3-8 1 15,-1-13 0-15,-3-8 0 16,5-14 0-16,-3-9 0 16,-2-6 0-16,0-6 0 15,-4-5-1-15,0 2-1 16,2-1 0-16,2 6 0 15,0 4 1-15,8 7-2 0,0 4 2 16,7 11-3-16,2 6 0 16,0 2-4-16,6 11-10 15,-5 1-70-15,3 5-5 0,1-5-1 16,0-3-10-16,-2-6-1 0</inkml:trace>
  <inkml:trace contextRef="#ctx0" brushRef="#br0" timeOffset="15899.0999">25647 7433 59 0,'-21'32'91'0,"1"9"-6"0,-1-6-2 16,1 5-3-16,3-2-65 15,3-5-4-15,12-7 0 16,2-9-5-16,10-9-3 16,4-8 0-16,6-8-2 0,3-12 2 15,0-5 0-15,-2-6 0 16,-4-3 1-16,-5-1-1 0,-7 0 1 16,-5 4 0-16,-3 0 1 31,-10 5 0-31,-1 2 0 15,-1 7-1-15,2 5-1 16,-1 1 0-16,14 11-1 0,-8 0 0 16,10 14-3-16,10 9 2 0,6 8-2 0,10 8 0 15,1 8 1 1,5 10 0-16,5 4 0 0,4 8-1 16,-4 1 2-16,-2 0-1 0,-1 5 0 15,-4-2 1-15,-8-2 0 16,-5-2 0-16,-8-4 0 15,-11-8 1-15,-8-5-1 16,-9-9 1-16,-6-15 1 0,-7-10-3 16,-3-15 0-16,-1-8 0 15,0-16 0-15,4-12 0 0,7-14 0 16,5-10 0 0,7-9-3-16,6-8-1 15,5-6 1-15,5-2-1 16,7-2 0-16,2-2 1 0,2 8-1 15,-3 5 2-15,-1 10 2 0,1 6 1 16,-6 13 1-16,0 8 1 16,-3 12 0-16,-2 11-1 15,-2 13 1-15,0 0-1 16,9 8-1-16,1 12-1 0,3 6 0 16,5 4 0-16,4 4-1 15,1-6 2-15,10 0-2 16,-2-12 1-16,4-7 0 15,-4-9 1-15,1-12-1 0,-8-9 1 16,-4-9-1 0,-9-2 0-16,-9-4 1 0,-5 4-2 15,-15 3 1-15,-10 5-1 16,-3 8 1-16,-7 5 0 16,-3 7-1-16,3 4 1 0,2 4-1 15,6 5 2-15,3 0-1 16,9-1 0-16,9-2 0 15,9-6 0-15,0 0 2 16,8-7-2-16,9-7 2 0,4-4-2 16,6-4 0-16,-2 1 0 15,6-1 0-15,-3 3 0 0,1 4-1 16,-3 5 1-16,2 9-1 0,-5 3 2 16,3 10 0-1,-1 3-1-15,-4 8-2 0,-3-3-5 16,4 6-10-16,-3-3-65 15,-3-9-5 1,-2-6-5-16,-14-8-6 0,7-7-4 16</inkml:trace>
  <inkml:trace contextRef="#ctx0" brushRef="#br0" timeOffset="16030.9083">25990 7004 0 0,'-20'-16'75'0,"1"9"-2"15,9 1-26-15,10 6-47 0,0 0-37 16,0 9-35-16,17 2-4 16</inkml:trace>
  <inkml:trace contextRef="#ctx0" brushRef="#br0" timeOffset="16394.7723">26355 7179 75 0,'0'-22'97'0,"-7"-4"-5"0,-6-2-7 16,4-1 0-16,-2-18-52 15,4 21-27-15,0 4-1 0,6 6 0 16,1 5-3 0,11 7-1-16,3 5 0 0,1 10-1 15,3 4 1-15,4 7-1 16,-2 5 0-16,-2 3-1 15,-2-2 1-15,-2-2 0 16,-3-6 0 0,-4-7 0-16,-7-13 0 0,0 0 2 0,0 0-2 15,5-23 2-15,-8 0-1 16,-1-5 0-16,0 0 0 0,2-1 0 16,1 3 0-1,1 1 0-15,4 5-1 0,3 5 1 16,7 7-3-16,0 1-6 0,7 7-26 15,0 0-51 1,3 2-2-16,-1-1-6 0,-1-1-7 16</inkml:trace>
  <inkml:trace contextRef="#ctx0" brushRef="#br0" timeOffset="16862.8984">26710 6646 54 0,'-9'19'93'0,"0"4"-4"16,0 2-6-16,4 0-3 0,24-4-59 15,-15 4-8-15,4-7 0 16,4-5-5-16,3-10-4 16,3-3 0-16,0-7 0 15,3-12 1-15,-2-2 0 16,-6-6 0-16,-2 0 0 0,-4-2-1 15,-3 5 1 1,-3 0-2-16,-1 7 0 0,0 4-1 31,0 3-1-31,0 10 0 0,0 0-2 0,10 0 2 0,-1 9-2 16,5 5 1-16,3 9 0 16,4 9-1-16,1 10 2 15,3 11-2-15,-2 9 1 0,-1 10-1 16,-2 6 1-1,-2 2 0-15,-5-2 0 16,-7-8 0-16,-4-9 1 0,-5-15 0 16,-12-15 1-1,-4-15 1-15,-6-16-1 0,0-15-2 0,-2-13 0 16,7-13 0-16,3-7 0 16,14-7-6-1,1 11-53-15,10-27-30 0,13 0 0 16,4 1-8-16,2 4-6 0</inkml:trace>
  <inkml:trace contextRef="#ctx0" brushRef="#br0" timeOffset="17587.0694">24200 10570 1 0,'-13'8'83'16,"13"-8"1"-16,-10 11-1 0,10-11-3 15,-16 5-37-15,16-5-21 16,0 0-3-16,0 0-3 16,9-4-2-16,5-12-1 15,10-7-1-15,5-11-2 0,15-10-3 16,11-14-1-16,9-9-1 15,11-8-2-15,6-2-1 16,-1-2-1-16,0 8-1 16,-6 5 1-16,-10 11-2 0,-12 13-1 15,-13 14-7-15,-16 8-10 16,-11 13-65-16,-3 5-4 0,-9 2-5 16,0 10-5-16,-3-1-4 15</inkml:trace>
  <inkml:trace contextRef="#ctx0" brushRef="#br0" timeOffset="22842.0841">25379 9340 12 0,'0'0'83'0,"-10"-8"6"16,10 8-3-16,-16 4-13 15,4-4-30-15,-1-3-12 16,-3 0-7-16,-1-5-5 0,2 2-5 16,1-3-4-16,2-3-2 15,2-2-3-15,6 0-2 16,4-3-1-16,4 2-2 0,8-2 0 15,7 4 0 1,1-2 0-16,9 5 0 0,-1-1 0 16,6 2 0-16,1-1 1 15,-3-1-1-15,-3 0 1 0,-1-3-1 16,-7 2 1 0,-2-3-1-16,-9-3 0 15,-6 3 1-15,-4 1 0 0,-3 3-1 16,-7 0 1-16,10 11-1 15,-15-11 0-15,15 11 0 16,-4 6 0-16,4 8-1 16,12 6 2-16,3 5-2 15,6 6 1-15,0 8 0 0,4 2-1 16,4 8 2-16,-4-1-1 16,1 2 0-16,-5-1 0 15,-5 2 1-15,-8-1 2 0,-5-4-3 16,-3-5 0-1,-11-5 0-15,-10-4 0 0,-4-4 0 16,-2-6 0-16,-2-7 0 0,-1-3 0 16,4-6 0-16,3-2 0 15,8-4 0-15,0 0 0 0,15 0 0 16,-3-18-8 0,6 4-81-16,15-5-3 0,2-5-5 15,8-8-7 1,-1-5-1-16</inkml:trace>
  <inkml:trace contextRef="#ctx0" brushRef="#br0" timeOffset="23809.852">25912 9079 6 0,'14'0'88'15,"-7"11"5"-15,-1 12-5 16,4 3-4-16,-3-18-26 0,2 25-37 15,7 3-5 1,-1-2-5-16,1-5-4 16,0-9-3-16,4-11-2 0,1-7 0 15,-1-11 0-15,1-11-1 0,-5-8 2 16,-4-4-1-16,-2-3 0 16,-6 0 1-1,-4 2 0-15,0 4 0 0,-4 9 0 16,-4 4 0-16,3 7-1 0,5 9 0 15,0 0 0-15,-1 6-2 16,6 8 0-16,10 3 0 16,5 0 0-1,5-1 0-15,-1 1 0 0,5-5-2 16,0-5 2-16,2-4 0 0,-6-5-1 16,0-9 1-16,-11-4 0 0,-1-7 3 15,-9-4-3 1,-4-2 0-16,-6-3 0 15,-9-2 0-15,-1 1 0 0,-3-3 0 16,4 5 0-16,3-2 0 16,4 4 0-16,7 1 0 0,7 7 0 15,6 6 0-15,8 4 0 16,7 9 0 0,0 5 0-16,3 10 0 0,1 9 0 15,-3 5 0-15,-2 4 0 16,-4 3 0-16,-1-3 0 15,-4-2 0-15,-2-9 0 0,-3-3 0 16,1-12 0-16,-2-6 0 16,-1-7 0-16,-1-11 0 0,-2-5 0 15,-4-7 0 1,-1-4 0-16,-1-8 0 0,-1 1 0 16,-4-5 0-16,-1 1 0 15,-1-2 0-15,-2 3 0 0,1 9 0 16,3 1 0-16,0 12 0 15,4 1 0-15,1 12 0 16,-1 9 0-16,22 0 0 0,-5 9 0 16,4 8 0-1,3 6 0-15,0 4 0 0,2 8 0 16,-4-2 0-16,1 4 0 16,-4 0 0-16,-3-7 0 15,-3-3 0-15,-6-8 0 16,1-10 0-16,-8-9 0 0,5-4 0 15,-5-16 0-15,0-6 0 0,-4-6 0 16,-2-6 0-16,3-3 0 16,-1-2 0-16,2-3 0 15,2 5 0-15,0 4 0 16,6 3 0-16,6 8 0 16,2 8 0-16,2 9 0 0,4 9 0 15,1 4 0-15,2 16 0 16,-1 2 0-16,3 4 0 15,-4 3 0-15,0 0 0 16,-1-1 0 0,-2-5 0-16,1-1 0 0,-6-12-16 15,-13-10-71-15,21 9-2 0,-9-10-5 16,0-15-7-16,-2-7-4 0</inkml:trace>
  <inkml:trace contextRef="#ctx0" brushRef="#br0" timeOffset="25456.5056">27359 8006 0 0,'-6'16'92'0,"-10"5"4"0,-2 10-4 16,-6-1-5-16,-1 11-1 15,0 9-70-15,4-3-6 0,5 3-2 16,5-5 0-16,7-3-4 15,4-6-2-15,9-13 0 16,9-9-1-16,6-12 0 16,0-6 0-16,4-15 0 15,-1-9 0-15,0-6-1 16,-5-8 1 0,-6-2-1-16,-8-1-1 15,-6-1 1-15,-2 1 0 0,-6 7 0 16,-5 5 0-16,1 9-1 0,-4 8 1 15,6 15 0-15,0 6 1 0,4 14-1 16,4 8 0-16,2 8 0 16,7 5-1-16,4 0 0 15,9 1-1-15,0-13 1 0,4-6-1 16,4-10 0-16,-2-10 1 16,2-9 0-16,-4-15 0 15,-2-7 1 1,-7-8 1-16,-6-2 0 0,-3-4 0 15,-7-1-1-15,-3-2 1 16,-5-1 0-16,-2 1 0 0,-2 1 0 16,2 2-1-16,3 6 0 15,5 4 1-15,1 5-1 0,5 10 0 16,3 7 0-16,7 8 0 0,0 8-1 16,4 15 1-1,-3 9 0-15,2 3 0 16,-1 7-1-16,0 1 2 0,1 2-1 15,-1-3 0-15,1-9 0 16,0-6 0-16,5-7 0 0,0-11-1 16,0-6 1-1,-1-9-1-15,-1-11 0 16,0-6 1-16,-7-5 0 0,0-3 0 16,-8-8 1-16,-3-4-1 15,-3-2 0-15,-5-1 1 0,-2 0 0 16,-4 4-1-16,3 5 2 15,-3 5-2-15,3 8 1 16,2 11-1-16,6 16 0 16,0 0 0-16,-5 15 0 0,5 10 0 15,8 5-2-15,3 8 2 16,5 3 0-16,4 1-1 16,3-4 1-16,3-6-1 15,5-8 1-15,3-8-1 16,1-12 1-16,1-4 0 0,-1-15 0 0,-1-9 1 15,-6-6-1-15,-6-4 1 16,-9-3-1-16,-7-4 1 16,-6 4-1-16,-12 2 0 15,-8 6 0-15,-8 6 1 16,-4 6-1-16,-3 11-1 16,-1 6 1-16,-1 6 0 0,4 10-1 15,6 4 0-15,6-2 1 16,9 1-1-16,7-3 1 15,6-6 0-15,12-8 0 16,12-3 0-16,3-15 0 0,4-6 1 16,3-4-1-16,1-8 2 0,-3-2-2 15,-5-2 1 1,-7-1 0-16,-5 0-1 0,-3 6 0 16,-6 5-1-16,-2 3 1 15,-4 7-1 1,-1 7 1-16,0 11 0 0,0 0 0 0,3 15 0 15,-1 6 0-15,3 8 0 16,5 7 0-16,-1 1-2 16,7 0 0-1,2-5-1-15,3-7 0 0,4-9 1 16,0-10-1-16,1-6 1 16,-1-20 1-16,-2-3 1 15,-6-11 2-15,-4-4-2 0,-7 0 1 16,-6 0 0-16,-1 2 0 15,-5 4 0-15,-6 3 0 16,0 8-1-16,2 7 0 0,0 8 1 16,10 6-1-16,-8 4-1 15,8 10 2-15,3 2-1 0,8 7-1 16,1 1 0-16,7-1 1 16,4-3-2-16,2-4 1 15,1-6 1 1,2-6-1-16,-2-4 0 0,-1-6 1 0,-5-8 0 15,-3-6 1-15,-7-3 0 16,-3-2 1 0,-7-4-1-16,0-2 0 0,-7-2 1 15,0 1-1-15,-2 0 0 0,2 3 1 16,4 3-3-16,2 6 1 16,1 7 0-16,0 13-1 15,21-5 0-15,-6 10 0 16,2 10 0-16,2 6-1 15,-1 2 0-15,3 5 0 0,-4-4 0 16,1-2-1-16,-4-6 2 16,-2-4 0-1,0-6 1-15,-12-6 1 16,11-6 1-16,-10-11 2 0,-1-3-1 16,0-6 0-16,-5-2 0 15,2 1 0-15,1-4-1 0,1 2-2 0,1 4 1 16,1 5-1-16,8 4 0 15,1 9 0 1,4 7 0-16,-3 4-1 0,6 12 0 16,1 5 0-16,0 3-1 0,5-2-2 15,-1-1-7-15,4-15-33 16,-3 5-42-16,2-8-2 16,-4-5-6-16,-1-13-7 15</inkml:trace>
  <inkml:trace contextRef="#ctx0" brushRef="#br0" timeOffset="25847.392">29172 6638 1 0,'-15'25'81'0,"-2"3"4"0,4 3-5 16,0 4-2-16,9 6-45 15,4-6-15-15,4-5 0 16,10-7-4-16,4-7-4 0,5-9-1 16,5-7 0-16,-1-9 0 15,1-12-1-15,-3-5-1 16,-7-9-1-16,-6-2-2 0,-11-6-1 16,-3-3-2-1,-16-4 0-15,-7-4-1 0,-10-3-1 16,-8-1 1-16,-1 1-1 15,-3 5 3-15,3 6-1 16,2 11 1-16,8 13 0 0,6 15 0 16,10 16 0-1,13 21 0-15,6 15 0 16,19 16-1-16,10 10-1 16,12 12-8-16,6 11-66 0,14-15-10 15,9-8-5-15,8-16-6 0,1-12-6 0</inkml:trace>
  <inkml:trace contextRef="#ctx0" brushRef="#br0" timeOffset="26544.3895">26184 9703 79 0,'0'0'96'16,"-12"-9"-5"-16,12 9-7 15,-16-2 0-15,16 2-65 16,-9 8-6-16,8 2-6 0,1 5-3 16,2 2-2-16,6 2-1 15,9 7 0-15,8 3 1 16,4 10 0-16,8 5 0 0,7 10 1 15,6 9-1-15,6 10 0 16,2 9 0-16,0 9 1 16,1 7-2-16,-1 0 0 0,1 2 0 15,-2-4 0 1,-4-4-1-16,-3-8 1 0,1-9-1 16,-7-9 1-16,-2-13 0 15,-10-10 0-15,-4-11-1 16,-7-8 1-16,-5-10-1 0,-5-5-2 15,-11-9-5-15,0 0-11 16,0 0-59-16,7-17-11 16,-7-5-4-16,-3-9-7 15,-3-2-3-15</inkml:trace>
  <inkml:trace contextRef="#ctx0" brushRef="#br0" timeOffset="26974.955">26578 10255 49 0,'0'0'88'0,"10"-15"0"16,-4 5-3-16,7-1-25 16,1-10-28-16,7-7-7 0,11-10-6 15,7-9-5-15,14-9-4 16,7-6-3-16,10-8-2 15,5-1-1-15,0 2-2 0,1 4 0 16,-4 5 0 0,-8 9 0-16,-11 10-1 0,-11 9 0 15,-9 12-1-15,-11 7-2 16,-9 13-3-16,-13 0-8 16,3 9-39-16,-5 9-33 0,-8 2-3 15,1-2-8 1,-5 2-3-16</inkml:trace>
  <inkml:trace contextRef="#ctx0" brushRef="#br0" timeOffset="27235.1533">27131 9465 40 0,'0'0'94'16,"6"-10"1"-16,10 9-7 15,4 1 0-15,9 0-45 0,6 3-24 16,2 11-4-16,3 3-4 16,-2 9-4-16,-3 6-4 15,-7 6 0-15,-5 4-2 16,-12 0-2-16,-8-3-3 0,-2 3-9 16,-8-1-62-16,-6-13-12 15,-4-7-5 1,0-7-6-16,-2-7-4 0</inkml:trace>
  <inkml:trace contextRef="#ctx0" brushRef="#br0" timeOffset="27796.4999">27104 11133 7 0,'0'0'82'0,"0"0"6"15,0 0-2-15,0 0-18 16,0 0-25-16,0 0-14 0,2-8-5 15,5-3-5-15,6-6-6 16,4-6-3-16,11-7-2 0,7-9-3 16,9-8 0-16,11-4-1 15,6-8-2-15,8-3 0 16,3-5 0 0,3 4-1-16,0 1-1 15,-5 3 0-15,-5 7 0 0,-8 9 0 16,-8 7-1-16,-11 8 1 15,-11 10 0-15,-8 6-1 0,-8 6 0 16,-11 6-2-16,0 0-6 0,0 0-21 16,0 6-57-16,0-6 1 15,-9 2-8-15,9-2-6 16</inkml:trace>
  <inkml:trace contextRef="#ctx0" brushRef="#br0" timeOffset="28069.7498">27807 10255 28 0,'0'0'95'0,"8"-8"-2"16,1 7-4-16,2-2-4 16,7 3-37-16,9 0-31 0,1 0-4 15,4 3-2-15,2 2-4 16,1 4-2-16,-1 5-1 15,-4 5-1-15,-4 3-1 0,-6 5 1 16,-11 0-1-16,-6 7-1 16,-5-1-4-16,-7 5-7 15,-8-4-59-15,-1-2-18 16,-2-5-3-16,1-4-9 0,-1-5-4 16</inkml:trace>
  <inkml:trace contextRef="#ctx0" brushRef="#br0" timeOffset="44242.5527">27874 8776 17 0,'0'0'77'0,"0"0"3"16,0 0-3-16,0 0-25 15,0 0-27-15,0 0-6 16,0 0-4-16,0 0-2 0,0 0-4 16,0 0-2-16,0 0-1 15,-9 3-1-15,9-3 0 16,-19 14-1-16,8-4 0 16,-2 4-1-16,-2 7 0 15,-4 2 0-15,2 8 0 0,-2 4 0 16,2 3 0-16,1 1-1 15,3 2 1-15,5 1-2 0,5-2 1 16,3-1-2-16,8-5 1 16,7-3-1-16,8-6 0 15,5-3 0-15,4-8 1 16,3-6-1-16,2-8 0 16,2-5 0-16,1-10 1 15,0-7 2-15,-6-7 1 0,-5-3 1 16,-2-7 0-16,-8-1 2 15,-7-3 1-15,-5 1-1 16,-8 1 1-16,-15 0-2 16,-7 5-2-16,-7 3 0 0,-4 7-2 15,-5 7-1-15,1 8 0 0,0 6-1 16,5 6-2 0,5 10-3-16,10 9-8 0,2-5-19 15,11 7-54-15,11-1-2 16,10-4-7-16,7-2-6 15</inkml:trace>
  <inkml:trace contextRef="#ctx0" brushRef="#br0" timeOffset="44795.7751">28316 8603 42 0,'-13'1'86'0,"1"10"1"0,-2 0-3 16,1 8-6-16,-1 5-55 16,5 6-10-16,2 3-1 0,3 0-3 15,4 3-3-15,7-3-2 16,6-4-2-16,6-6 0 16,4-8 0-16,4-9-1 15,2-6 0-15,6-9 0 16,-2-10 0-16,2-7 1 15,-3-5 1-15,0-4 0 16,-5-5 2-16,-2-1-1 16,-7-4 2-16,-1 2 0 15,-6 1-1-15,-6-1 0 0,-1 2-1 16,-4-3-2-16,0-1 0 0,-5-1 0 16,-1 4-2-1,-5-2 1-15,0-1-2 0,-2 3 1 0,-5 3 0 16,0 1-1-16,-1 6 1 15,-2 3 0-15,-1 5-1 16,-1 5 1-16,-1 9-1 16,1 9 1-16,2 2 0 0,3 13 0 15,-3 10 1-15,9 9-1 16,3 7 1-16,5 10 0 16,4 6 0-16,6 5 1 15,9-2-2-15,7 0 1 16,8-4-1-16,2-3 0 0,3-6 1 15,2-9-2 1,2-6-2-16,-2-11-3 0,4-1-10 16,-9-10-62-16,4-9-10 0,-2-4-3 15,-9-15-8 1,-3-4-1-16</inkml:trace>
  <inkml:trace contextRef="#ctx0" brushRef="#br0" timeOffset="44966.5817">28496 8407 59 0,'-26'-3'88'0,"12"0"-2"0,10-6-5 16,5-3-4-1,13-6-72-15,15-1-49 0,7 0-25 16,3-5-9-16,3 1-9 16,0 0-5-16</inkml:trace>
  <inkml:trace contextRef="#ctx0" brushRef="#br0" timeOffset="45970.4033">28812 8185 45 0,'-11'22'91'15,"5"4"-1"-15,-2 3-4 0,6 2-2 16,2 3-60-16,0-1-5 16,9-1-4-16,3-4-4 0,8-9-4 15,2-6-3-15,4-11-2 16,1-3-2-16,3-14 0 0,-1-12-1 15,-3-7 1 1,-3-9-2-16,-10 1 0 0,-3 0 1 16,-10 3 0-1,-10 7 1-15,-7 6-1 0,-6 9 2 16,-5 8-1-16,-1 8 1 16,4 2 1-1,3 7-2-15,9 4 2 0,5-1-1 16,8 0-1-16,7-3 1 0,10-5-1 15,9-4 1-15,5-9-1 16,3-8 0-16,-1-7 0 0,0-5 0 16,-3-6 0-16,-4-5 0 15,-7-3 0 1,-6 1 0-16,-4-3 0 0,-6-2 0 16,-3-2 0-16,-5-2 0 31,-4 2 0-31,-7 0 0 0,0 3 1 0,-5 1-1 0,-2 10 1 15,0 3-1-15,-1 11 1 0,1 6 0 16,2 12-1-16,6 4 1 16,3 14-1-1,7 7 1-15,5 9-1 0,10 7 0 16,7 6 1-16,7 4-1 0,5 3 0 16,7 0 0-16,3 0 1 15,1-4-2 1,2-9 0-16,-1-8 1 0,1-11-1 15,-2-12 0 1,-3-9 0-16,-4-16 0 0,-6-10 0 16,-4-8 0-16,-9 0 1 0,-10-2 0 15,-4 6 0-15,-8 3 0 0,-7 8 1 16,-4 6-1-16,2 9 1 16,1 5-1-1,4 2 0-15,12 0 0 0,-4 15 0 16,11-8 0-16,9-1 0 15,7-3 1-15,4-3-1 0,4-10 1 16,2-6-1-16,-1-7 1 16,-4-3 1-16,-1-3-1 15,-10-2 1-15,-3 1-1 0,-10 5 1 16,-4 2-1-16,-7 8 1 16,-6 8-1-16,-5 7 0 15,0 4-1-15,-1 11 0 0,3 5 0 16,3 6 0-16,5 4-1 15,8 4 1-15,3 0-1 16,11-2 1-16,6-3-1 0,8-7 1 16,7-7 0-16,1-9 0 15,-2-6 0-15,1-10 0 16,-2-9 1-16,-5-9 0 16,-4-5 0-16,-6-5 0 15,-6-4 0-15,-5-3 0 0,-2-1-1 16,-5 1 0-16,0 2 0 15,0 5-1-15,0 8 1 16,0 5-1-16,6 13 0 16,6 7 1-16,2 11 0 0,6 9 0 15,0 9 1-15,7 8-1 16,3 2-1-16,4 6-13 16,-6-2-69-16,8-8-4 0,4-8-4 15,-3-9-6-15,-1-10-5 16</inkml:trace>
  <inkml:trace contextRef="#ctx0" brushRef="#br0" timeOffset="46857.2643">28490 9546 26 0,'-3'-21'92'0,"-1"-2"-1"0,0 4-2 16,-4 2-4-16,15 5-46 16,-7 12-19-16,-5-9-3 15,5 9-5-15,-6 16-5 0,6 8-2 16,0 7-3-16,8 7 0 15,4 8 0-15,6 5-1 16,0 8 1-16,7-1-1 16,2 2-1-1,1-6 1-15,0-3-1 16,-3-4 0-16,-1-6 0 16,-2-7 0-16,-4-10 1 0,-7-6-1 0,-1-7 1 15,-10-11 0-15,0 0 0 16,0 0 0-16,0-12 0 0,-10-9 0 15,-4-6 0 1,-1-6 0-16,-5-6 0 0,0-7 0 16,-3-3-1-16,1-3 1 15,2-4-1-15,2-2 1 0,1 0-1 16,4 4 0 0,2 4 0-16,1 7 0 0,6 5 0 0,4 11 0 15,0 8 0 1,12 10 0-16,1 7 1 15,11 5-1-15,6 9 0 0,6 7 1 16,8 3-1-16,2 6 2 0,6 2-2 16,-1 1 0-1,3 2 0-15,-3-2 0 0,-2-2 0 16,-5-3-3-16,-6-6-1 16,-4 0-7-1,-10-14-14-15,-8 5-60 0,-4-4-5 0,-12-7-4 16,-6 2-7-16,-11-2 3 15</inkml:trace>
  <inkml:trace contextRef="#ctx0" brushRef="#br0" timeOffset="47061.2871">28723 9745 85 0,'-11'0'92'0,"11"0"-3"0,-2-11-6 0,12-5-1 16,14-7-73-16,7 2-16 15,-3 0-67-15,12-10-2 16,1-1-10-16,4 4-6 16,-1 3-4-16</inkml:trace>
  <inkml:trace contextRef="#ctx0" brushRef="#br0" timeOffset="48070.0574">29176 9581 59 0,'10'-13'94'0,"-4"-6"-3"16,-1-8-4-16,-1-3-2 15,-21-2-58-15,17-6-12 0,2-3-3 16,-1-2-3 0,-1-1-3-16,-3 2-2 0,-3-2-1 15,-3 2-2-15,0-2 0 16,-5 1 0-1,0 2-1-15,-4 2 1 16,0 0-1-16,2 1 0 0,-4 9 1 0,2 2-1 16,1 8 1-16,3 6 0 15,1 10-1-15,13 3 1 0,-13 12 0 16,10 7 0-16,3 5 0 16,5 5 0-16,9 6 0 15,1 5 0-15,9 1 0 16,3 3-1-16,5 5 0 0,2 6 1 15,8 3-2-15,0 4 1 16,1 4 0-16,2 2 0 16,-2 5-1-16,1-1 1 15,-2 1 0-15,-4 0 0 0,-4-4 0 16,-3-5-1-16,-3-4 1 16,-5-5 0-16,-7-8 0 15,-2-8-1-15,-6-8 1 0,-1-8 1 16,-6-11-1-16,-1-12 1 15,-5 0-1-15,-3-14 2 16,-1-12-1-16,-5-7 1 16,2-10-2-16,-3-5 0 15,1-11 0-15,-4-6 0 16,0-8 0-16,-3-4 0 0,1-3 0 16,-1-2 0-16,4 1 0 15,1 6 0-15,6 11 0 16,1 10 0-16,7 12 0 0,2 16 0 15,5 13 0-15,5 13 0 16,7 8 0-16,1 14 0 16,2 7 0-16,6 4 0 0,-1 6-2 15,2-3 2-15,0-2 0 16,2-7 0-16,-3-7 0 16,0-11 0-16,-3-9 0 0,-5-5 2 15,-3-12-2-15,-5-8 0 16,-3-7 0-16,-5-5 0 15,-5-4 0-15,-2-3 0 16,-6-6 0-16,1 1 0 16,-2 0 0-16,2 5 0 15,-1 5 0-15,5 6 0 16,2 6 0-16,1 11 0 0,3 16 0 16,0 0 0-16,10 6 0 15,2 14 0-15,1 5 0 0,3 6 0 0,3-1 0 16,3 0 0-1,3-7 0-15,-1-2 0 0,2-11 0 16,-5-7 0-16,2-5 0 16,-4-11 0-16,-3-8 0 15,-5-8 0-15,-6-3 0 16,-5-5 0-16,-1-1 0 16,-10 1 0-16,1 1 0 0,-1 6 0 15,-3 7 0 1,4 4 0-16,10 19 0 0,-12-6 0 15,12 13 0-15,9 12 0 0,2 6 0 16,7 4 0-16,5 3 0 16,3-1 0-16,4-4 0 15,-1-10-7-15,6-18-45 16,-3 1-37-16,-6-5-1 16,-4-12-8-16,-12-12-4 0</inkml:trace>
  <inkml:trace contextRef="#ctx0" brushRef="#br0" timeOffset="48196.8221">29856 8568 30 0,'-20'-14'80'0,"3"9"-6"0,11-6-50 0,6 11-23 16,0 0-58-16,4 1-21 16,11 6 4-16</inkml:trace>
  <inkml:trace contextRef="#ctx0" brushRef="#br0" timeOffset="48577.7828">30144 8892 13 0,'11'-18'97'0,"1"-12"-3"15,0-4-5-15,-2-8-2 16,2 22-4-16,-2-32-73 15,-2-1-2-15,-3-3 0 16,-1-4-2-16,-4 0-3 16,-5-1-1-16,-6 0-1 15,-6-2-1-15,-4 5-1 0,-7 1 1 16,-3 10-1-16,2 6-1 16,-2 15 2-16,2 11-1 15,4 15 1-15,6 14 0 16,3 22 1-16,11 15 0 0,5 13 2 15,11 12-2-15,14 3 1 0,8 1 0 16,9-5-1-16,8-12 0 16,10-12-2-16,3-17-3 15,5-10-12 1,-2-17-69-16,-6-9-4 0,-4-10-4 16,-7-8-7-16,-11-3-3 15</inkml:trace>
  <inkml:trace contextRef="#ctx0" brushRef="#br0" timeOffset="236922.0522">25603 9913 48 0,'3'-10'89'0,"-3"10"-2"0,0 0-3 15,0 0-4-15,0 0-59 16,0 0-6-16,0 0-3 0,0 0-3 16,0 0-4-16,0 0-2 15,0 0-1-15,0 0-1 16,0 5 1-16,0 6-1 0,0 5 1 16,-1 4 1-1,-4 4-1-15,-3 5 1 0,1 9-1 16,-6 2 0-16,1 8 0 15,-5 3 0-15,-2 4 1 16,-4 4-1-16,0 2-1 16,0 2 1-16,-6 0-1 0,3-1 0 15,-6-2 0-15,1 0 0 16,1-4-1-16,-2-4 0 16,0-4 1-16,2-7-1 15,2-6 1-15,5-6 0 0,2-6 0 16,5-6 0-16,2-7 0 15,7-4-2-15,7-6-4 0,-10 0-8 16,10-9-44 0,0 0-29-1,1-4-4-15,1-2-6 0,1-5-4 0</inkml:trace>
  <inkml:trace contextRef="#ctx0" brushRef="#br0" timeOffset="237212.6556">25107 10613 50 0,'-2'-13'88'0,"2"13"-2"15,0 0-4-15,-5 11-1 16,-16 9-59-16,15 7-8 0,-3 11-2 16,0 5-1-16,-6 9-2 15,1 4-3-15,-3 4 0 16,4-3-1-16,-1-6 1 0,1-6-1 15,8-8 0 1,3-11-1-16,5-12 1 0,13-12 0 16,9-10-1-16,13-11-2 15,10-6-3-15,3-8-5 16,9 4-14-16,1 0-66 0,0 0-3 16,-7 6-4-16,-9 7-7 15,-10 7-3-15</inkml:trace>
  <inkml:trace contextRef="#ctx0" brushRef="#br0" timeOffset="238094.505">22446 12841 1 0,'-14'-14'97'0,"3"-2"2"0,0-4-7 16,2 1-4-16,1 0-1 15,5 3-67-15,0 4-7 16,3 12-6-1,0-14-2-15,0 14-3 0,0 0-2 16,6 6 0-16,3 6 0 0,1 3 0 16,3 7 0-16,1 1 0 15,1 7 0-15,3 4 0 16,2 0 0-16,1 7 0 16,1 0 0-16,-4 2 0 15,4 0 0-15,-2-1 0 0,1-4 0 16,-1-2 0-16,-1-4 0 15,-3-6 0-15,0-3 0 0,-2-6 0 16,1 0 0-16,-6-6 0 16,-9-11 0-16,13 12 0 15,-13-12 0-15,11 5 0 16,-11-5-14-16,0-14-70 0,-3-1-5 16,-2-5-3-16,-1-7-7 15,-4-8-4-15</inkml:trace>
  <inkml:trace contextRef="#ctx0" brushRef="#br0" timeOffset="238408.7815">22480 12689 12 0,'-18'-16'98'0,"6"-2"-2"0,5 1-4 16,1-6-5-16,6 23-4 15,3-33-67-15,7 4-5 0,9 4-3 16,1 1-4-16,4 4 0 15,1 7-4-15,0 8 0 16,0 5 0-16,-5 16 0 16,-1 3 0-16,-5 10 0 15,-6 2 0-15,1 2 0 16,-6 5 0-16,-3-6 0 16,-8 0 0-16,-2-7 0 0,-7-4 0 15,-2-4 0-15,-3-7 0 16,1-1 0-16,-1-8 0 15,6 2-11 1,1-7-14-16,7-7-54 0,8 11-10 0,2-11-4 16,11 6-6-16,6 4-2 0</inkml:trace>
  <inkml:trace contextRef="#ctx0" brushRef="#br0" timeOffset="238931.8749">23026 12971 1 0,'3'14'93'0,"-4"-2"2"15,1-12-4-15,-18 7-6 0,4-1-1 16,-1-11-67-16,2-9-3 16,0-4-3-16,2-5-4 0,4-8-2 15,-1-4-1-15,4-4-2 16,4-2 0-16,0-1-2 15,6-1 0-15,0 8 0 16,0 1 0-16,2 9 0 16,-1 5 0-16,-7 20 0 15,17-7 0-15,-7 13 0 16,-2 13 0-16,3 5 0 16,-1 7 0-16,4 2-2 0,1 0 2 15,-1 0 0-15,2-7 0 0,2-6 2 16,0-8-2-16,-1-12 0 15,0-1 0-15,-2-14 0 16,0-4 0-16,-7-6 0 16,-2 0 0-16,-5-5 0 15,-1 1 0-15,-5 3 0 0,-4 3 0 16,4 3 0-16,-4 5 0 16,5 4 0-16,4 11 0 15,0 0 0-15,0 0 0 0,1 15 0 16,12 2 0-16,0 2 0 15,6 1 0-15,5 3 0 16,-2-5 0-16,6-1-8 16,-5-12-20-1,-5 0-57-15,4-5-5 0,-7-3-4 0,-6-12-5 16,-8-2-2-16</inkml:trace>
  <inkml:trace contextRef="#ctx0" brushRef="#br0" timeOffset="239102.3787">23194 12465 54 0,'-18'-15'84'16,"2"1"-5"-16,7 6-8 16,-2-3-18-16,5 1-107 0,6 10-14 15,0 0-8-15,5-7-7 16</inkml:trace>
  <inkml:trace contextRef="#ctx0" brushRef="#br0" timeOffset="239383.4028">22661 13257 12 0,'0'0'92'0,"-12"0"1"0,12-7-3 16,12-14-5-16,6-12-36 16,14-12-21-16,11-10-7 15,12-9-9-15,9-4-10 16,2-10-11-16,10 6-26 0,0-1-49 31,-7 8-1-31,-8 8-6 0,-9 9-8 0</inkml:trace>
  <inkml:trace contextRef="#ctx0" brushRef="#br0" timeOffset="239886.1435">23541 11961 88 0,'-14'0'93'0,"2"0"-6"0,0 8-5 16,12-8-2-16,-9 25-62 16,12 5-7-16,5 7-2 0,9 7-3 15,4 6 0-15,8 2-1 16,0-3-1-16,5 0 0 16,2-6-2-16,-1-6-4 15,-2-10-5-15,-5-3-16 0,-3-5-52 16,-5-13-10-16,-5-6-5 15,-8-6-8 1,-4-10 0-16</inkml:trace>
  <inkml:trace contextRef="#ctx0" brushRef="#br0" timeOffset="240105.0013">23743 11715 4 0,'0'-18'93'15,"0"5"2"-15,0 13-4 16,0 0-7-16,13 0 2 0,-2 12-69 16,3 7-6-16,4 7-3 15,4 6-1-15,4 7-3 16,0 4-1-16,3 7-5 16,-5-4-6-16,6 2-36 0,-7-1-40 15,-6-7-3-15,-4-5-7 16,-10-12-6-16</inkml:trace>
  <inkml:trace contextRef="#ctx0" brushRef="#br0" timeOffset="240248.597">23811 12212 7 0,'-28'3'92'0,"8"-3"1"16,7-3-4-16,9-10-7 0,8-6-1 16,17-4-79-16,4-9-24 15,8-3-54-15,11-2-5 16,7-5-7-16,-1-3-7 0</inkml:trace>
  <inkml:trace contextRef="#ctx0" brushRef="#br0" timeOffset="240746.9013">24255 11599 66 0,'-10'18'93'0,"-1"6"-3"16,-2 3-4-16,4 3-2 0,-1 4-58 15,4 5-5-15,0-1-7 16,5-1-5-16,1-5-2 16,9-6-3-16,6-8-1 15,5-8 0-15,1-10-1 0,3-7-1 16,4-15 1-16,-6-8-2 16,0-6 0-16,-7-2 0 15,-5-1 0-15,-5 5 0 0,-5 2 0 16,0 9 0-1,-6 1 0-15,-3 11 0 16,9 11 0-16,-14-9 0 0,14 9 0 16,0 0 0-16,-7 10 0 15,7-10 0-15,5 15 0 16,5-8 0-16,0-4 0 16,4-3 0-16,1-6 0 15,1-9 0 1,-2-5 0-16,-1-3 0 0,-1-3 0 0,0-1 0 0,-5 4 0 15,3 0 0-15,-2 7 0 16,3 2 0 0,-1 7 0-16,4 4 0 0,2 3 0 0,2 3 0 15,0 5 0-15,1 5 0 16,-4 3 0-16,-1 1 0 16,-1 5 0-16,-5-2 0 15,0 2-38-15,-7-1-48 16,-1-2-4-16,-5-4-4 0,-6-1-10 15,-2-3 5-15</inkml:trace>
  <inkml:trace contextRef="#ctx0" brushRef="#br0" timeOffset="241491.1247">23950 12729 86 0,'-8'-20'97'0,"3"1"-5"0,-6-2-5 0,3 5 0 16,0 2-62-16,3 0-10 16,5 14-5-16,-12-13-4 15,12 13-3-15,-4 16 0 0,4 9-3 16,9 6 0-16,0 10 0 15,8 6 0-15,0 5 0 16,2 3 0-16,4-1 0 31,-2-3 0-31,2-5 0 16,-3-6 0-16,-4-8 0 0,-4-10 0 0,0-8 0 0,-12-14 0 16,0 0 0-16,4-16 0 15,-5-11 0-15,-1-6 0 0,-5-10 0 16,1-2 0-16,1-1 0 15,5 2 0-15,0 6 0 16,3 6 0-16,11 6 0 0,-1 7 0 16,7 11 0-16,3 6 0 15,7 2 0-15,-4 3 0 16,8 1 0-16,-3 2 0 16,0-3 0-16,-1-1 0 0,-6-4 0 15,-4-7 0-15,-5-4 0 16,-6-6 0-16,-5 1 0 15,-4-2 0-15,-2-1 0 16,-9 1 0-16,1 6 0 0,-1 1 0 16,11 13 0-1,-8-6 0-15,8 6 0 0,5 10 0 16,7 4 0-16,9 2 0 16,3 4 0-16,3 4-7 0,6-5-80 15,-1-5-2-15,-1-9-5 16,-7-5-6-16,-7-7-5 15</inkml:trace>
  <inkml:trace contextRef="#ctx0" brushRef="#br0" timeOffset="241687.4537">24403 12444 30 0,'-29'-14'94'0,"7"3"-19"0,3 1-44 0,12-3-30 15,7 0-1-15,11-3-91 16,10 2-5-16</inkml:trace>
  <inkml:trace contextRef="#ctx0" brushRef="#br0" timeOffset="242642.6051">24697 12285 29 0,'-7'16'96'0,"-7"1"-2"0,7 0-7 15,-3-2-3 1,5-3-3-16,0 0-77 15,5-12 0-15,3 9 0 0,7-9 0 16,4-8-2-16,2-5 1 16,2-2 1-16,1-2 0 15,-2-3 0-15,-4 3 0 0,-5 3-1 16,0 4-3-16,-8 10 0 0,9-5 0 16,-9 5 0-16,15 15 0 15,1 2 0-15,1 4 0 16,5 8 0-1,4 7 0-15,3 5 0 0,-4 8 0 16,-1 9 0-16,-4 2 0 16,-10 5 0-16,-3 0 0 0,-7-5 0 15,-10-5 0-15,-4-8 0 16,-4-15 0-16,-1-14 0 16,-1-15 0-16,6-10 0 15,4-18 0-15,7-11 0 16,4-14 0-16,1-7 0 15,6-9 0-15,3-7 0 0,0-5 0 16,-4-3 0-16,-2-2 0 16,-5 1 0-16,-5-3 0 0,-9 6 0 15,-4 3 0-15,-3 3 0 16,-4 6 0-16,-4 9 0 16,3 7 0-16,-2 10 0 0,6 11 0 15,5 10 0 1,6 12 0-16,11 8 0 15,0 12 0-15,10 14 0 0,8 12 0 16,8 9 0-16,5 8 0 16,5 10 0-16,0 5 0 15,-3-2 0-15,-6-4 0 0,-3-8 0 0,-4-11 0 16,-11-11 0-16,-2-15 0 16,-7-19 0-1,0 0 0-15,0-26 0 0,-6-4 0 16,2-6 0-16,3-3 0 15,1 0 0-15,4 3 0 0,10 6 0 16,0 7 0-16,6 13 0 16,3 9 0-16,1 4 0 15,4 13 0-15,1 4 0 16,1 0 0-16,0-2 0 16,0-5 0-16,-1-11 0 0,-1-3 0 15,-4-12 0-15,-5-10 0 16,-2-8 0-16,-9-5 0 15,-1-4 0-15,-8-3 0 0,-9 3 0 16,-1 1 0-16,-8 5 0 16,1 7 0-16,-2 6 0 15,0 8 0-15,2 10 0 0,5 4 0 16,3 14 0 0,5 4 0-16,5 8 0 15,4 4 0-15,8 4 0 0,7 1 0 16,3-4 0-16,0-6 0 0,6-9 0 15,-2-6 0 1,-2-11 0-16,-1-11 0 0,-3-14 0 16,-6-8 0-16,-2-8 0 0,-2-1 0 15,-3-1 0-15,-4 1 0 16,3 6 0-16,-1 8 0 16,1 7 0-16,7 9 0 15,2 9 0-15,7 4 0 16,4 13 0-16,6 2 0 0,5 17-6 15,2-3-82-15,-2 5-2 16,-2-2-5-16,-10 1-5 16,-10 0-6-16</inkml:trace>
  <inkml:trace contextRef="#ctx0" brushRef="#br0" timeOffset="243315.7183">24248 13589 64 0,'-7'-28'93'0,"1"1"-5"0,3 5-4 0,3 3-4 16,0 8-61-16,0 11-5 16,16 0-3-16,1 8-6 15,5 11-2-15,-2 5-1 0,5 7 0 16,0 3 0-1,-1 1-1-15,-5 0 1 0,-1-6 0 16,-2-5 1-16,-7-7-2 16,-2-7 2-16,-7-10 0 0,1-11-1 15,-3-12 1-15,-8-9 0 16,2-6-1-16,-3-5 0 16,5-3 0-16,-3 1-1 15,6 5-1-15,3 8 0 0,1 6 0 16,12 9 0-16,0 11-1 15,5 6 1-15,2 11-1 16,3 8 1-16,-1 1-1 16,1 6 1-16,-3-1 1 0,-4-3 0 15,-5-5-1-15,0-5 0 16,-11-12 1-16,0 0-1 16,1-7 1-16,-2-13 0 0,-8-6 0 15,5-3 0-15,1-3 2 16,1 1-1-16,2 3 0 15,6 3 1-15,8 8-3 16,3 5 0-16,4 12 0 16,1 0 0-16,5 9 0 15,-1 2-11-15,7-11-38 0,-6 17-39 16,4-4-1-16,-6-7-6 16,3-6-8-16</inkml:trace>
  <inkml:trace contextRef="#ctx0" brushRef="#br0" timeOffset="244559.704">24997 13009 29 0,'-15'2'97'0,"-1"13"-1"16,-3 6-8-16,-1 5-1 16,-1 8-4-16,2 2-77 15,3 5 0-15,2 4-1 16,9-3-1-16,5-3-2 15,0-4 0-15,11-12-1 0,5-8 0 16,2-13 0-16,2-7-1 16,1-14 1-16,-3-10 1 15,-5-5-2-15,-3-5 0 0,-7 0 0 16,-2 3 0-16,-1 3 0 16,-4 7 0-16,-4 6 0 15,1 5 0 1,7 15 0-16,0 0 0 0,0 0 0 15,6 5 0-15,8 9 0 0,6 4 0 16,4 1 0 0,4 3 0-16,-2-5 0 0,3 1 0 15,-2-3-2-15,-2-7 1 16,-7-6 0-16,-4-2 1 0,-6-10-1 16,-2-8 2-1,-6-6 0-15,-1-4 0 0,-5-5 1 16,-1-3-2-16,-1-3 0 0,4 3 0 15,1 1 0-15,3 4 0 16,3 5 0-16,8 6 0 0,3 8-2 16,5 9 1-1,6 3 1-15,-2 9 0 16,1 5 0-16,3 2 0 0,-4 1 1 16,-1 0-1-1,-2-3 2-15,-3-3-2 0,-1-6 0 16,-2-5 0-16,-3-1 0 0,-1-11 0 15,-4-7 0-15,1-4 0 16,-2-9 0-16,-2-3 0 0,3-6 0 16,0-1 0-1,-2 1 0-15,0 1 0 0,3 8 0 16,-3 4 0-16,1 10 0 0,2 10 0 16,-7 8 0-1,8 13 0-15,-5 8 0 0,1 8 0 16,2 4 0-16,1 5 0 15,1-1 0-15,0-2 0 16,3-10 0-16,-2-7-2 16,4-9 0-16,-1-8 1 0,-1-8 0 15,-2-12 1-15,-5-7 1 16,-3-4 1-16,-1-1 1 0,-6-3-3 16,-4 1 0-1,-6 3 0-15,2 2 0 0,2 5 0 16,1 4 0-16,5 5 0 15,6 14 0-15,0 0 0 0,0 0 0 16,17 16 0-16,1 7 0 16,6 6 0-16,3 7 0 15,7 7 0-15,0 4 0 16,4 7 0-16,0 3 0 16,0 3 0-16,-5 3 0 0,-4 2 0 15,-6 1 0-15,-7-1 0 16,-5-4 0-1,-8-7 0-15,-3-8 0 0,-8-4 0 0,-4-14 0 16,-4-9 0 0,-4-13 0-16,0-6 0 0,1-12 0 15,4-13 0-15,2-8 0 0,7-10 0 16,6-9-3 0,2-9 0-16,8-9 0 15,4-3 0-15,2-4 0 0,1-5 1 16,-1 0 0-16,-4 1 1 0,-3 3 0 15,-6 5 1-15,-3 6 2 16,-2 8 2-16,-8 9 0 16,-3 11 0-16,-4 12 0 15,2 12-1-15,-2 9-3 0,4 8 0 16,6 15 0-16,5 9 0 16,4 8 0-1,10 4 0-15,6 7 0 0,6 2 0 16,6-1 0-16,2-5 0 15,5-5 0-15,-1-10 0 0,-1-8 0 16,-4-16-10-16,-4-4-13 16,-9-14-36-16,-6-13-29 15,-11-7-2-15,-7-10-7 16,-14-5-4-16</inkml:trace>
  <inkml:trace contextRef="#ctx0" brushRef="#br0" timeOffset="244709.612">25879 12291 84 0,'-44'-37'90'0,"3"9"-5"16,10 7-8-1,10 7-14-15,21 14-120 0,0 0-15 16,0 0-9-16,23 3-8 16,1 10-1-16</inkml:trace>
  <inkml:trace contextRef="#ctx0" brushRef="#br0" timeOffset="245093.3359">26093 12403 34 0,'3'-12'97'0,"-2"-6"-3"16,1-1-6-16,1-3-3 16,1 1-3-16,-6 1-78 0,6 6-2 15,7 4 0-15,5 9 0 16,1 1-1-16,2 10 0 16,2 4 0-16,4 4-1 0,-1 6 0 15,-3-1 1-15,-4 2-1 16,-1-5 1-16,-5-4 0 15,-2-6 1-15,-9-10 0 16,12 0 0-16,-10-16 0 0,0-4 1 16,-2-8-1-16,1-2 0 15,0-6-2-15,0-2 0 16,1-2 0-16,1 4 0 0,7 2 0 16,-2 2 0-1,6 6 0-15,3 5 0 16,3 8 0-16,4 7 0 0,4 6 0 15,2 9 0-15,-1 9 0 16,-2 4 0-16,-3 7 0 0,-7 1 0 16,-4 0 0-16,-10 0 0 15,-6-2 0-15,-13-2 0 16,-12-4 0-16,-6-1-12 16,-7-9-73-16,3-5-3 0,-3-6-4 15,2-1-6-15,4-8-7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4-02-25T13:56:45.1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20457 5161 49 0,'0'0'74'0,"0"0"-18"16,0 0-11-16,0 0-10 0,0 0-4 16,0 0-6-16,-7-4-8 15,7 4-5-15,-12 0-4 16,12 0-3-16,-19 7-2 16,7 4-2-16,-6 1 0 0,-5 5 0 15,-2 4 1-15,-2 4-2 16,-1 3 4-16,-1 0-2 15,3 0 1-15,0-5-1 16,5 1-1-16,8-3 0 0,5-3 0 16,5-3 1-16,3-6-3 15,0-9 0-15,9 12 0 16,4-5 0-16,5-4 1 16,1-3-1-16,3 0 2 15,4 0-2-15,-1-3 2 0,6 1 0 16,-1 0-1-16,-1 2 1 15,2 0-1 1,-6 0 1-16,-2 8-1 16,-2 4 3-16,-5 4-2 0,-4 1 1 15,-6 6 0-15,1 5 2 16,-7 1-1-16,-5 5 1 16,-5-1 1-1,-7 1 0-15,-1-3 1 16,-3 2 0-16,0-8 1 0,-2-4-2 0,1-4 0 0,0-5-7 15,5-9-10-15,4-3-51 16,3 0-15-16,5-9-6 0,4-2-7 16,1-7-3-1</inkml:trace>
  <inkml:trace contextRef="#ctx0" brushRef="#br0" timeOffset="2104.0679">20670 5304 50 0,'0'0'87'16,"3"-8"-3"-16,-3 8-5 15,0 0-4-15,0 7-56 0,0 7-16 16,1 4-1-16,1 4 1 15,4 2 0-15,1-2 0 16,-1 3-1-16,6-3-1 0,-1-1 2 16,2-7-2-16,3-7 2 15,-2-7-1-15,0 0 2 16,0-10 0-16,-1-5 1 16,1-6 2-16,-7-4-3 0,0 1 0 15,-2 1-1 1,-2 3 0-16,-2 5-2 0,-1 2 0 15,0 4-2-15,0 9-1 16,0 0 2-16,0 0 0 16,12 3-3-16,-5 1 3 0,9-2 1 15,-1-1-2-15,4-1 1 16,1-9 0 0,2-6 0-16,3-3 0 0,0-7 1 15,-3-7-1-15,-3-1-2 0,2-3 4 16,-5-3-1-16,-2-3 1 15,-7-1-1-15,0 0 1 0,-6-2 0 16,0 2-1-16,-6-2 0 16,-4 2-1-16,-1 4 1 15,-2 1-2-15,0 5 2 16,-2 2-2-16,-1 3 1 0,-2 4 0 16,2 3 0-16,-3 3 1 15,3 3 0-15,-3 2 0 16,6 4-1-16,-1 4 0 15,2 0-1-15,11 5-1 0,-9-1 0 16,9 1 0 0,-4 6 0-16,4 6-1 0,0 2 2 15,2 6 0-15,5 5 2 0,-2 4 1 16,6 4-1-16,2 5 0 16,5 5 0-16,5 1 1 15,1 11-2-15,7 2 1 16,0 5-1-16,4 5 1 15,-1 5-3-15,2 2 4 0,-2 6 0 16,0 1-1 0,-4-2 2-16,-4-3-1 15,-4-2 0-15,-1-6 0 0,-4-13 1 16,-2-9-3-16,-5-11-1 0,-2-10 0 16,-2-10 0-16,-6-15 0 0,10-4 0 15,-10-17-1 1,0-9 1-16,-3-4 0 0,-6-7 1 15,0-11-1-15,-3-9 1 16,-1-3-4-16,-2-6 1 0,6 0-1 16,-3 0 0-1,4 4 0-15,5 3-1 16,3 8 0-16,0 10-2 0,5 11 1 16,9 13 1-16,-3 8 0 15,3 11-1-15,2 6 1 0,1 11 0 16,1 5 0-16,1 4 0 15,-1 0 1-15,0-3-1 16,3-3 3-16,4-6 0 16,-1-8 2-16,-2-4-1 15,-4-13 4 1,4-5 2-16,-3-10 2 0,-2 0 1 16,-4-8-1-16,-4-2 2 15,0-2-2-15,-3-1 1 0,0-3-3 0,-2-1-1 16,-2-4-2-1,-2 0 0-15,0 0-1 0,0-1-1 16,-3-2 0-16,-3-1 0 0,0 5 1 16,2 0-1-1,-4 5 1-15,1 2 0 0,-6 0-1 16,-1 3 1-16,-1 9-1 16,-1 1 1-16,-4 2 0 15,2 3-1-15,-4 5 0 0,5 4 0 16,1 3 0-16,2 4-3 15,3 0 1-15,3 6-1 0,8 1 2 16,-13 8-3-16,11 4 1 16,2 4 0-1,0 3 1-15,1 7 1 0,8 8 0 16,0 2 0-16,6 8 0 16,4 5 0-16,6 4 1 15,5 8-1-15,6 6 2 0,0 8 0 16,2 2 0-16,3 4-1 15,-3 0 1-15,-2 1 0 0,-1-1-2 16,-3-1 0 0,-5-5-2-16,-1-7 2 0,-5-6-1 15,-3-8 1 1,-1-8 2-16,-3-10 1 0,-9-12 1 16,-1-9 2-16,-4-15 3 0,0 0-3 15,-5-16 2-15,-4-10-3 16,-2-10 1-16,-6-8-3 15,4-6 0-15,-3-8-1 16,6-5-1-16,-1-2-1 0,4-1-2 16,3 3-1-16,4 10-2 15,4 6-1-15,5 11-4 16,3 11 0-16,4 13-2 0,-4 11 1 16,3 7-5-16,0 12-4 15,0 3-5-15,1 2-6 16,-1-1 1-16,-2-2 4 15,5-8 4-15,-2-3 9 0,1-9 6 16,0-5 11 0,2-9 13-16,-2-5 12 15,-2-2 3-15,0-7-1 16,-9-1-6-16,6-5-6 0,-9-3-1 0,2-4-2 16,-5-1 0-16,2-6-7 15,-2-3-3-15,0-3 0 16,1 0 0-16,-2-3 0 15,-4 3-2-15,1 0 2 0,-7 1-3 16,3 4 0 0,-7 2 1-16,-2 6 1 0,-1 2-2 15,-1 6 0-15,-1 2 2 16,0 4-3-16,1 8 1 16,2 2-2-16,3 6 0 15,4 6-2-15,10 5 1 0,-13 3-1 16,8 13-2-16,5 6 3 0,2 7 0 15,4 9-2-15,4 9 2 16,6 6 1-16,7 7-1 16,2 7 0-16,10 0 0 15,1 3-3-15,1-4-2 16,3-6-1-16,0-6 0 0,-2-10 0 16,-2-10 1-16,-2-14 2 15,-3-10 0-15,-3-9 4 0,-3-9 3 16,-5-7 2-16,-7-8 1 15,-6-3 1-15,-4-3 0 16,-3 2 0-16,0-2 1 16,-4 6-3-16,-2 4-1 15,-2 7-3 1,8 12 0-16,0 0-2 0,0 0 0 0,-1 8-1 16,5 11-2-16,6 2 2 15,5 3-2-15,-1-2-4 0,7 0-9 16,-2-8-52-16,5-5-11 15,3-8-7-15,1-10-4 16</inkml:trace>
  <inkml:trace contextRef="#ctx0" brushRef="#br0" timeOffset="2265.2173">22580 4111 10 0,'-31'-4'90'0,"1"2"0"15,5-7-24-15,4 4-61 16,10 5-3 0,11 0-90-16,0 0-5 0</inkml:trace>
  <inkml:trace contextRef="#ctx0" brushRef="#br0" timeOffset="2974.2835">22877 4340 68 0,'11'-27'76'0,"2"-5"2"0,-4 3 0 0,-5-4-40 16,-4 3-20-16,0 4 1 15,-8 5-1-15,1 3-4 16,-8 7 2-16,0 6-5 16,-2 4-4-1,2 3-4-15,1 10-3 0,1 3 0 0,4 5-3 16,3 8 1-16,6-1-2 16,3 8-2-1,9-1-1-15,5 2-2 0,3-4-1 0,3-4 0 16,4-4 2-1,-3-10 2 1,4-9 4-16,-5-6 3 0,-3-9 2 0,-2-10 4 16,-3-2 1-16,-4-8 0 0,-3-3-2 15,-6-3 0-15,-2 0-3 16,2-2 0-16,-2 0-1 16,0 1 0-16,0 4-1 0,0 1 0 15,0 6 0-15,5 5-2 16,1 5-1-16,0 6-1 0,-6 10-2 15,15 0-1-15,-5 4-1 16,1 14-1-16,2 3-2 16,-2 2 0-16,2 3 0 15,5-2 3-15,0 1 1 16,2-11 3-16,1-1 4 0,1-13 0 16,1-4 4-16,-1-10 2 15,-1-10 0-15,-4-3-1 16,1-6 1-16,-5-4 0 15,-1 2-1-15,-1 3 3 0,-4 4-2 16,0 6 1 0,-1 2-3-16,-4 7 1 0,-2 13 0 15,10-4-2-15,-10 4-2 16,12 9-2-16,-1 4 1 0,-4 5-1 16,1 1 0-16,-2 9-3 15,-3-2-8-15,-3-5-55 16,-5 6-14-16,-8-4-7 15,-5-5-5-15,-5-7-2 0</inkml:trace>
  <inkml:trace contextRef="#ctx0" brushRef="#br0" timeOffset="58168.0711">19132 6590 23 0,'0'0'17'15,"0"0"-14"-15,0 0-2 16,0 0 5-16,0 0 1 16,0 0 4-16,0 0 1 15,5 7 6-15,-5-7-1 0,9-6 1 16,-9 6-1-1,13-13-5-15,-7 3-1 0,6 3-3 16,1-4 0-16,-2 4-2 0,7-1-1 16,1-4 1-16,3 1 1 15,4-6 1-15,1 3-2 16,4-8 2 0,0 3 0-16,6-5 1 0,-4 1-1 0,7-4 2 15,-5-1-1 1,4 1-1-16,-2 2 0 0,-4 2 0 15,3 1 1-15,-13 3-2 16,2 4 1-16,-8 5-2 0,-3 2-1 16,-14 8-1-16,13-5-4 15,-13 5-4-15,0 0-15 0,0 0-31 16,0 0-21 0,-7 10-6-16,7-10-2 0</inkml:trace>
  <inkml:trace contextRef="#ctx0" brushRef="#br0" timeOffset="58437.9468">19611 6042 63 0,'-14'-4'75'0,"14"4"-1"16,-3-11 0-16,13 4-51 15,6 0-5-15,7 1 0 16,8-1-5-16,2 2 0 0,7-1-4 16,3 6-1-16,0 6-3 15,-5 10-2-15,-3 7 0 16,-8 9-4-16,-12 5-5 16,-9 16-21-16,-7 7-44 15,-19 4-6-15,-11 3-6 0,-14-1-3 16</inkml:trace>
  <inkml:trace contextRef="#ctx0" brushRef="#br0" timeOffset="60074.4019">19793 8167 40 0,'0'0'54'16,"0"0"-14"-16,0 0-14 0,0 0-2 16,0 0-1-16,1-8-1 15,-1 8-3-15,12-11-1 16,-4 2-1-16,2-4-3 0,4-2-3 15,2-1-2-15,3-5 0 16,5-2-3-16,3-6-1 16,1 1-3-16,3-1 1 15,3-5-1-15,1 2-1 16,-2-3 1-16,4 4-1 16,-6-1 0-16,6 3 1 0,-3 2-1 15,-2 1 1-15,-1 2-1 16,-2 0 1-16,0 6 0 15,-7-3 1-15,3 6 0 0,-6-3 1 16,-2 2-1-16,-2 5 0 16,-3 1 0-16,-1 2-1 15,-11 8 1-15,11-8-2 16,-11 8 0-16,0 0-1 0,0 0-2 16,0 7-6-16,0-7-11 15,-19 8-49-15,15 2-9 16,4-10-4-16,-15 7-5 0</inkml:trace>
  <inkml:trace contextRef="#ctx0" brushRef="#br0" timeOffset="60391.7965">20128 7410 28 0,'15'-7'79'0,"8"-3"1"0,6 3-14 0,10-2-18 16,0 0-16-16,12 4-10 16,-2 5-6-16,0 1-7 15,-1 14-2-15,-9 14-3 0,-6 12-2 16,-10 10-1-16,-9 7-1 15,-11 5-2-15,-4 5-7 16,-13-5-14-16,-11-4-50 16,3-11-7-16,3-11-3 15,0-14-4-15</inkml:trace>
  <inkml:trace contextRef="#ctx0" brushRef="#br0" timeOffset="60872.9912">20874 6856 85 0,'-12'-7'91'0,"3"2"-6"0,-3 2-4 0,12 3-28 0,-9 0-35 16,9 0-7-16,0 18-6 15,4 9-3-15,6 8-2 16,6 10 0-16,5 10 1 16,4 7-1-16,0 4 1 0,5 2 0 15,-2-3-1-15,-1-8 1 16,0-6-2-16,-2-8 0 15,-4-9-4-15,-4-7-4 16,-6-7-12-16,3-20-47 0,-10 5-14 16,-4-5-4-16,0 0-3 15</inkml:trace>
  <inkml:trace contextRef="#ctx0" brushRef="#br0" timeOffset="61461.4434">20799 7085 16 0,'-2'-22'81'0,"2"-3"3"0,0 1-2 0,4-19-19 16,5 17-35-16,0-1-5 15,2 5-5-15,4 0-5 0,-1 1-5 16,5-1-2-16,4 3-3 16,4 2-2-1,3 1 0-15,5 5 0 0,0 6-2 0,-1 5 0 16,1 5 0-16,-4 16 1 16,-6 12-1-16,-7 12 0 15,-6 8-2-15,-11 8-1 0,-1-2 3 16,-7-2 0-1,-4-4 1-15,-4-10 1 16,0-12 1-16,5-12-1 0,-1-10 2 16,11-9-1-16,0 0-2 0,0-14 0 15,9-2-2-15,7 0 0 16,9-2 0-16,3-2 0 16,5 4 0-16,4 2 2 15,3 4-1-15,1 8 1 0,-5 3 0 16,-3 10 0-1,-5 7 1-15,-4 9 0 0,-7 4 0 16,-6 7 1-16,-11 5 0 16,-2 0 1-16,-13 1 0 0,-5 0 1 15,-10-2-1-15,-1-2 1 16,-1-7-1-16,-2-7 1 16,-1-7-3-16,10-2-7 15,-2-7-32-15,11-10-43 0,9-11-2 16,2-9-6-16,5-6-5 15</inkml:trace>
  <inkml:trace contextRef="#ctx0" brushRef="#br0" timeOffset="63803.1166">21590 6753 28 0,'-13'1'84'0,"2"-2"-1"0,0 1-3 16,4 0-5-16,-23 0-56 0,30 0-8 15,0 0-1-15,0 0-3 16,2 8-4-16,7 6-1 15,-1 2-1-15,6 6-1 16,1 6 1-16,3 2-1 0,0 2 1 16,5-2-2-1,1-4 2-15,3-2-1 0,0-8 0 16,3-7 2-16,0-8 0 16,-2-2 0-16,-2-12 0 0,-1-9 2 15,-6 1-1-15,-4-5 1 16,-9-3-1-1,-5-1 1-15,-1-3-2 0,-7 2 1 16,-4 1 0-16,-1 7-2 16,-1-2 1-16,0 6-2 0,5 6-1 15,8 13 0-15,-13-5 0 16,13 5 0 0,0 18-1-16,4-1 1 0,5 7-1 0,1 2 2 15,6-1-1-15,3-1 1 16,1-7 0-16,0 0 0 15,4-9 0-15,-3-4 0 16,-1-4 1-16,0-8 0 0,-5-7 0 16,-3-2 2-16,-3-2-3 15,-5-5 2-15,-4-2-1 0,0-3 1 16,-3 2-2-16,-1-4 2 16,-3 4-1-16,1 0 0 15,1-1 0-15,-1 1-1 16,5 4 0-16,1 4 0 15,0 4-1-15,5 3-1 16,1 3 0-16,4 6 0 0,1 4 0 16,3 9 1-16,1 4-2 15,4 3 2-15,0 3-1 0,1-1 1 16,3 1-1-16,4-4 1 16,-2-6 0-16,1-6 1 15,-1-4 0-15,-4-4 0 16,0-9 2-16,-5-5-1 15,0-3 1-15,-10-3-1 0,-2-3 1 16,-3-1 1-16,-1-1-2 16,0 2 1-16,-5-1-1 15,-1 2 1-15,-5 4 0 0,4 1 1 16,-1 8-1-16,2 3 0 16,6 10-1-16,-12-13-1 15,12 13 0-15,0 0 0 0,0 0-1 16,0 0 0-16,15 7 1 15,-1-1-2 1,5 3 2-16,5 7 0 0,4 1 0 16,7 7 1-16,-1 2-2 15,3 6 2-15,2 8-1 0,1 6 1 16,2 2-1-16,0 5 0 16,-3 2 0-16,0-1 0 0,-3 1 0 15,-2-1-1-15,-5-2 1 16,-1-4-1-1,-8-2 1-15,-1-2 0 16,-2-1 0-16,-4 0-1 16,-8-4 1-16,-2-2 1 0,-3-2-2 0,-2-2 2 15,-6-2-1-15,-5-5 1 16,-5-3 0-16,-6-4 0 16,-4-6-1-16,2-2-2 0,-5-7 1 15,3-5-1-15,-3-6 0 16,-2-6 0-16,1-8 0 0,5-3-1 15,0-5 0 1,3-2 0-16,3-6-4 16,3-1 1-16,3 0 0 0,7-2-1 15,5-5-2-15,3-3 0 16,6-2-1 0,2-4 2-16,9-4 2 0,2-1 2 15,6-6 1-15,1-5 1 0,-3 2 4 16,5-1 2-16,-3-3 3 0,-3 3 0 15,-2 3 2 1,-3 1-1-16,-3 5 0 0,-2 7 3 16,-7 3-3-16,1 7 0 15,-6 4-1-15,-3 3-2 0,-4 6-1 16,-6 3-1-16,-1 5 0 16,-1 2-4-16,-5 5 1 15,-1 7-1-15,1 5 0 16,-1 3-1-16,3 10 1 15,3 8 1-15,3 4-3 0,1 6 2 16,4 9-1-16,6 2 2 16,2 3-2-16,9 2 1 15,6-1 0 1,2 0 0-16,3 0 1 0,10-5-1 16,2-8 2-16,5-10-1 15,2-10 1 1,0-6 0-16,5-10 0 15,0-10 1-15,-3-12 0 0,-3-5 0 0,-7-5 0 16,-3-5 2-16,-7 0-2 0,-9-3 0 16,-8-1 0-16,-5 2-1 0,-9 2 0 15,0 2 0-15,-4 6 0 16,3 3-3-16,-4 6 2 16,4 2 0-1,5 8-1-15,4 3 1 0,1 0-1 0,6 2 0 16,5 1 0-1,6-1 0-15,0 4-1 0,4 5 1 16,5 0 0-16,0 3-1 16,-2 8 0-1,-1 5 1-15,2 9 1 0,-3 4-1 16,-5 1 1-16,2-2 0 0,-3 0 0 16,-4-3 1-16,1-7 1 15,1-2 0-15,-5-8 1 0,1-6 0 16,2 0 0-16,-12 0 1 15,13-17-1 1,-4 5-1-16,-7-5 1 0,2-2-2 16,0 2 0-16,1-3-1 15,-3 0 0-15,1-1-1 0,-3 0 1 16,1 1-1-16,3 5 0 16,-2 2 0-1,3 1-1-15,-3 2 0 0,-2 10-1 0,4-13 2 16,-4 13-1-16,12-1 1 15,-12 1 0 1,0 0 0-16,0 0 0 0,7-2 1 0,-7 2 0 16,0 0-1-16,0 0 2 15,0 0-2-15,0 0 2 16,0 0-1-16,0 0 0 16,0 0 0-16,0 0 0 0,0 0 0 15,0 0-1-15,0 0 1 16,0 0 0-16,0 0-1 15,0 0 1-15,0 0 0 16,0 0 0-16,0 0 0 0,0 0 0 16,0-11 0-16,0 11 1 15,2-16-1-15,3 5 1 16,-1-3-1-16,-3-4 0 16,0-5 0-16,-1 1 0 15,0-3 0-15,0-2 0 0,0 1 1 16,-4-1-1-16,-4 6-1 15,3-1 1-15,-3 5-1 16,1 4 1-16,3 0-2 16,4 13 0-16,-14-10-2 0,14 10 3 15,0 0 0-15,-6 9-3 16,6-9 3-16,6 19 0 0,1-8 1 16,7 2 0-1,3-1 1-15,4-1 0 0,3-3-1 16,4 0 2-16,1 0-2 15,-3 1 1-15,1-1-2 0,-3 0 1 16,-5 0 1 0,-5 4 0-16,-7 0 0 15,-7 1 1-15,-3 1-1 0,-13 1-1 0,-8-1-17 16,-2 2-61 0,-5 4-2-16,-5-9-6 0,3-1-8 0,-1-8 5 15</inkml:trace>
  <inkml:trace contextRef="#ctx0" brushRef="#br0" timeOffset="74458.3927">20719 9480 41 0,'0'0'73'16,"-17"10"2"-16,8-8-21 0,9-2-16 15,0 0-9-15,-10 5-5 0,10-5-6 16,0 0-4-16,0 0-2 16,0 0-1-16,6-1-3 15,-6 1 0-15,19-13-1 16,-2 0 0-16,5-3-1 0,3-8 0 16,10-4-2-16,9-6 0 15,0-9 0-15,12-4-1 16,2-6-1-16,6-5 0 15,0-1-1-15,1 2 1 16,-4 0-1-16,-4 8 0 16,-6 7 0-16,-10 6 1 0,-10 9-2 15,-7 8 1-15,-7 8 0 16,-7 5-1-16,-10 6 0 16,0 0-1-16,0 0-4 15,0 0-5-15,-1 7-14 0,1 2-53 16,0-9-6-16,-14 10-5 15,3-7-6-15</inkml:trace>
  <inkml:trace contextRef="#ctx0" brushRef="#br0" timeOffset="74722.9521">21230 8708 31 0,'-12'-15'79'0,"12"15"1"0,0-14-1 0,9 4-29 16,13 1-24-16,5 3-5 16,10 2-2-16,5 2-4 0,8 3-5 15,2 10-3-15,-4 13-2 0,-3 10-2 16,-9 10-2-16,-10 7 0 16,-11 5 0-16,-6 0-2 15,-9 0-5-15,-13-10-9 16,-3-13-55-1,-4-1-10-15,0-16-4 0,4-11-7 0</inkml:trace>
  <inkml:trace contextRef="#ctx0" brushRef="#br0" timeOffset="75513.2856">22074 8085 5 0,'-13'10'87'16,"4"-6"2"-16,9-4-2 0,-12 0-4 16,12 0-39-16,0 0-25 15,0 0-4-15,0 0-4 16,0 0-4-16,0 0-3 0,1 14-2 16,9 5-1-16,4 7 0 15,7 12-1-15,5 4 2 16,1 12-1-16,6 3 0 15,1 3 0-15,0 0 0 16,-3-5 0-16,-2-4-1 0,-4-7 1 16,-1-9 0-16,-10-9 0 15,-2-7 1-15,-3-5-1 16,-9-14 1-16,0 0-1 16,0 0 1-16,-12-9-1 0,0-8 1 15,-4-5-1-15,-4-7 0 16,-5-6 0-16,1-1 0 0,-5-8 0 15,5-1 0-15,-7-4 0 16,6 3 0-16,-3 1 1 16,5 5-1-16,3 7 0 0,5 2-1 15,4 10-1-15,3 5 1 16,8 16-2 0,12-6 1-16,10 13 0 15,8 8 0-15,14 10 0 0,8 6 1 16,7 5 0-16,12 5-1 15,-1-3 0 1,1-4 0-16,-6-4 1 0,-4-7 0 0,-9-12 0 16,-8-7 0-1,-17-6 1-15,-8-13 2 0,-11-6 1 0,-8-6-1 16,-13-9 0-16,-7-4 0 16,-10-5 1-1,-6-5-2-15,-5-2 1 0,-3-2-2 16,-4 0 1-16,0 5-1 0,5 4-1 15,1 5-1-15,8 6-1 16,2 7-6-16,13 11-10 0,3 5-47 16,16 11-24-1,0 0-4-15,14 15-6 0,3-3-4 16</inkml:trace>
  <inkml:trace contextRef="#ctx0" brushRef="#br0" timeOffset="76318.545">22788 8047 73 0,'15'-4'93'0,"-3"-5"-4"16,-2-10-5-16,-7-1-2 0,0-3-67 15,-4 1-6-15,-7 3 0 16,-5 1-3-16,-8 7-2 15,-4 4-1-15,-2 7-2 16,3 7 1-16,-1 13-1 16,3 4 0-16,3 11 0 0,9 3-1 15,9 7 1 1,5 3-1-16,11-6 2 0,9-2-1 16,5-9 0-16,7-5 0 15,7-11 0-15,-1-9 1 0,1-7-1 16,-3-11 0-16,-2-8 0 15,-6-7 1-15,-4-2-1 16,-8-6 1-16,-6-2-1 0,-10-4 0 16,-4-1 0-16,-3 0 0 15,-10 2 1-15,0 4-2 16,-1 2 2-16,-1 5-2 0,2 7 1 16,5 8-1-1,8 14 0-15,0 0-1 0,0 0-1 16,0 13 1-16,9 10 0 15,8 7 1-15,2 3 1 0,4 2-1 16,3-1 1 0,-1-5-1-16,5-5 2 15,-2-10-2-15,1-9 2 0,-4-4-2 16,-3-17 0-16,-1-3 1 16,-8-6-1-16,-3-4 0 0,-7-3 0 15,-5-3 0-15,-7 2 0 16,-4-1 1-16,-2 7-1 15,-3 3 0 1,3 3 0 0,3 4-1-16,4 9 0 0,8 8 0 15,0 0 1-15,10 15-2 0,4 3 1 16,6 5 0-16,5 8-1 0,1-3-1 16,5 0 1-16,1-6-1 15,-2-7 0-15,1-11 1 0,-1-5 0 16,-6-15 1-16,-1-13 1 15,-6-6 0-15,-7-6 1 0,-10-1 1 16,-1-1 0-16,-10 5 1 16,-6 0 1-16,0 7-2 0,-2 5 2 15,2 6-1 1,6 3-1-16,2 2-4 0,9 15-9 16,0-17-52-16,13 7-25 15,7-4-2-15,6-2-8 16,4-3-5-16</inkml:trace>
  <inkml:trace contextRef="#ctx0" brushRef="#br0" timeOffset="76850.4669">24245 6781 73 0,'-11'-13'89'16,"-7"4"0"-16,-1 3-6 15,-6-9-28-15,1 16-30 0,2 13-7 16,2 8-6-16,5 11-6 16,5 9-1-16,4 9-3 15,6 6 0-15,3 5-1 16,8 0 1-16,9-4-1 16,7-5 1-16,1-10 0 0,6-11-2 15,2-11-4-15,2-11-10 16,15-10-68-16,-8-16-2 15,-1-11-5-15,-4-11-8 16,-4-6 0-16</inkml:trace>
  <inkml:trace contextRef="#ctx0" brushRef="#br0" timeOffset="78156.1122">24571 6502 25 0,'-12'4'79'0,"-3"5"0"0,3 6-1 16,3 5-3-16,2 12-52 16,6 3-15-16,6 8-1 15,7 6-1-15,4-4 2 16,6 0-3-16,7-9 2 0,6-7 1 16,1-16 1-16,2-13-1 15,0-9 1-15,-2-15 1 16,-3-9-1-16,-8-10 0 15,-9-1-4-15,-10 1-2 16,-7 3-1-16,-15 8 0 16,-10 2 0-16,-5 10-2 0,-7 5 1 15,-4 12 0-15,5 4 0 16,1 10-1-16,5 6 0 0,8 6-1 16,7 9 0-16,7-4 0 15,6 2-1-15,7-5 1 0,9-9 0 16,11-7 0-16,-1-8 0 15,7-11 1-15,-1-14 1 16,3-8-1-16,-5-8 3 16,0-5-2-16,-6-2 1 15,-7-1-1-15,-2 1 1 16,-4 3 0-16,-5 4-1 0,-1 5 1 16,-1 9-3-16,-1 6 1 15,2 9-1 1,-2 11 1-16,7 3-2 0,-2 15 1 15,7 7-1 1,-1 7 1-16,5 3 0 0,1 4 1 0,2-2 0 16,-2-2 0-16,2-7 0 15,-1-5 2-15,-5-9-1 16,-5-8 1-16,-8-6-1 16,14-14 2-16,-13-5-1 0,-1-8 1 15,-2-2-1 1,-10-6 0-16,4-2-1 0,-3 0 0 15,4 2-1-15,-3 1-1 0,5 7 0 16,5 3 0-16,2 9-2 0,9 5 0 16,5 9-1-16,3 1 0 15,3 12-3-15,1 3 1 16,6 5-2-16,-4 0 2 16,2-4 1-16,-4-1 0 15,-5-4 2-15,-1-5 2 0,-7-6 1 16,-10 0 0-1,9-17 3-15,-9 0 0 0,-5-4-1 16,-4-2 0-16,1-1 0 16,0-1-2-16,2 2-1 0,1 2 0 15,5 6-2-15,0 3 0 16,0 12-1-16,12-1 0 16,1 5-2-16,-2 10 1 15,4 7-1-15,-1-1-1 0,4-2 1 16,-2-3 0-16,2-3 2 15,0-6 2-15,0-5 1 0,0-3 2 16,-2-12 1 0,0-4 2-16,-4-3 1 15,2-3 0-15,0-5 1 0,-6-3 0 16,-1-6 0-16,-3 0 0 0,-2-6 0 16,1-1-1-16,-3-5 1 15,0-3-2 1,-2-5-1-16,-3-1 0 0,-3 1-1 15,2-2-1-15,-4 1 0 0,-3 2 2 16,-3 2-4-16,-1 3 2 16,-2 4-1-16,0 3 0 15,-5 2 0-15,-2 0 0 16,1 4 0-16,-1 0-1 16,1 3 2-16,-1 4 0 0,-2 0 0 15,3 4 0-15,6 6-1 16,1 6-1-16,5 5 0 15,1 6-2-15,12 5 1 0,-5 12-1 16,7 11 1-16,14 9 0 16,3 10 0-16,7 13-1 15,8 10 4-15,10 12 0 16,3 13 1-16,8 8 0 0,2 9 1 16,4 4-2-16,-1 5 1 15,-2-1 1 1,2-1-3-16,-4-6-2 0,-5-9 0 15,-2-12-2-15,-7-12 1 0,-5-15 1 16,-4-11 0-16,-5-13-1 16,-10-12-3-16,-18-24-18 0,15 10-55 15,-15-10-2-15,4-14-7 16,-4-6-6-16</inkml:trace>
  <inkml:trace contextRef="#ctx0" brushRef="#br0" timeOffset="78594.4078">25384 5636 29 0,'1'-20'82'16,"2"2"1"-16,-1-6-3 0,4-3-3 0,2 1-58 16,2-3-4-16,1 0-2 15,3 2-1-15,4 5-7 16,-1 0 0-16,5 8-7 0,1 6 1 15,2 6-1-15,-1 4 0 16,3 12 0-16,1 7-2 0,5 6 6 16,-1 7-5-1,2-1 7-15,0 2-4 16,2-2 1-16,-1-4-7 0,4-4-7 16,-4-14-23-16,-10-2-38 15,6-9-8-15,-2-3-5 0,-4-9-2 16</inkml:trace>
  <inkml:trace contextRef="#ctx0" brushRef="#br0" timeOffset="79563.6295">26042 5189 62 0,'-14'-8'79'0,"2"2"-1"15,-5 4-5-15,0 6-32 0,0 4-36 16,1 7-3-16,0 6 0 16,3 3-2-16,8 7 2 15,3 6 0-15,6-1-2 0,13 2 1 16,3-5 1-16,9-4 1 16,0-10 3-16,6-1 3 15,-3-16 0-15,0-4 1 16,-8-14-1-1,-6-5 1-15,-5-5-3 0,-11-7-2 16,-3-1 0 0,-13-2-4-16,-2 3 0 0,-4 5 0 0,1 3-2 15,2 5-3-15,3 6 2 16,5 7 0-16,9 7-1 0,-1 11 0 16,2 8-1-16,8 2-2 15,6 8 2-15,5 1 0 16,4-1 2-16,2-1 0 15,4-11 1-15,-2-6 1 16,2-6 2-16,-5-5 3 16,-3-9-3-16,-8-10 2 0,-2-4 0 15,-10-2 1-15,-2-3-2 0,-6-1 1 16,-7-6-2 0,-5 2-1-16,3 0 2 15,0 1-1-15,3 1 1 0,1 6-3 16,4 4-2-16,1 6-1 15,6 6-1-15,0 9-1 16,10 0-1-16,-1 8 0 0,5 13 0 16,3 4 0-16,0 6 2 15,4 0 0 1,2 1 2-16,-3-3 1 0,2-3 0 16,-5-3 4-16,-6-10 4 0,0-5 1 15,-11-8-1-15,12-2 0 16,-12-8 1-16,-2-5 0 0,-6-3 0 15,1-6-1-15,-1-4-5 16,-1-2 1 0,-2-3-1-16,1-1 1 15,3 2-1-15,4 1-1 0,0 2-1 0,3 5-2 16,0 3 0-16,5 6-1 16,7 6-1-1,0 8 1-15,4 1-1 16,3 10 1-16,4 4-1 0,0 4 3 15,1 4-1-15,5-3 1 16,-3 1 1-16,-1-8 0 0,0-3 1 16,-2-5 1-16,-4-5 1 15,-4-8 0-15,-1-6-1 0,-11-7 2 16,-3-2-1 0,-3-4 0-16,-12-1 0 0,-2-3 0 15,-3 5-1-15,-2 1 1 16,0 7-2-16,2 2-1 0,3 5-1 15,5 8-1-15,12 4-1 16,-10 10 0 0,11 7 1-16,9 7-2 0,4 2 0 0,7 4 2 15,6-3-1-15,7 0 0 16,3-7-4-16,-1-9-10 16,3-11-58-16,-2-5-7 15,-4-8-5-15,-9-9-5 0</inkml:trace>
  <inkml:trace contextRef="#ctx0" brushRef="#br0" timeOffset="79735.9283">26463 4559 31 0,'-25'-3'64'0,"1"-1"-20"0,-6 4-40 15,30 0-4-15,0 0-79 16</inkml:trace>
  <inkml:trace contextRef="#ctx0" brushRef="#br0" timeOffset="80274.772">26915 4813 56 0,'6'-31'75'16,"-3"1"-1"-16,-3-8 1 0,-8 4-53 16,-5-3-2-16,-5 4-3 0,-1 4-5 15,-2 6-2-15,-2 7 0 16,-2 9-3-16,2 7-5 15,3 7-3-15,4 13-3 16,6 5 2-16,2 9-4 0,8 5-1 16,7 4 1-1,7 1 1-15,9-6-1 0,6-1 1 16,6-10 3-16,3-8-1 16,8-9 3-16,-5-10 3 15,1-8 1-15,-6-13 0 0,0-6-1 16,-10-8 1-16,-5 0-2 15,-9-6 0-15,-6-2-1 0,-6-4-1 16,0 0-1 0,-7 2-1-1,0 3 2-15,0 7-2 0,0 4 0 0,4 8-1 16,3 7 1-16,0 16-1 0,6-2 1 16,5 13 0-16,3 8-1 15,1 5 2-15,4 6 0 16,5 1 1-16,-2 0 0 15,0-1-1-15,-6-5 2 0,-1-4-3 16,-8-5-36-16,-7 2-33 16,-11-9-3-1,-12-2-5-15</inkml:trace>
  <inkml:trace contextRef="#ctx0" brushRef="#br0" timeOffset="86740.763">21728 10625 4 0,'0'0'70'0,"-14"10"3"16,14-10 0-16,-12 4-30 0,12-4-22 16,0 0-2-16,-9 8-5 15,9-8-2-15,0 0-2 16,0 0-1-16,0 0 1 15,6 0-1-15,-6 0 2 0,16-11-1 16,-3 0-2-16,0-4-1 16,5-3-1-16,2-7-2 15,5-4 0-15,2-3-2 0,3-5 0 16,5-3 0-16,1-4-1 16,1-1 0-16,1 1-1 15,5-2 1-15,-1 1-1 16,-1 0 0-16,-1 2 1 15,-2 4-1-15,-2 3 1 16,-3 6 0-16,-3 4 0 0,-9 5-1 16,-3 6 2-16,-8 4 0 15,-10 11 2-15,12-10-2 16,-12 10 0-16,0 0 0 0,0 0 1 16,0 0-1-16,0 0-1 15,-4 2 0-15,4-2-3 16,0 0-8-16,0 0-14 15,-15 12-55-15,15-12-4 0,0 0-5 16,-13 4-4-16</inkml:trace>
  <inkml:trace contextRef="#ctx0" brushRef="#br0" timeOffset="87160.5383">22032 9849 50 0,'-8'4'70'0,"8"-4"1"0,0 0-25 16,0 0-18-16,10 9-3 15,-10-9-2-15,18 7-5 16,-5-2-5-16,3-4-3 0,4 0-2 15,6-1-3-15,1 0 1 16,7-3-3 0,2-4 2-16,5-2 1 0,0-1-2 15,5 2 1 1,-6 0-1-16,1 2-1 0,-4 2 1 16,-5 4 0-16,-3 1-1 15,-8 9 0-15,-5 5 1 16,-10 7-1-16,-4 4 0 0,-2 7 0 15,-5 4 0-15,-9 3-1 16,-1 2-1-16,-4-2-5 16,2 5-14-16,9-2-59 0,-10-7-4 15,0-3-6 1,3-10-4-16</inkml:trace>
  <inkml:trace contextRef="#ctx0" brushRef="#br0" timeOffset="125090.4343">23235 8945 0 0,'-12'0'67'0,"-6"2"3"0,1 9-16 16,-6-2-13-16,4 6-16 15,-4 2-7-15,3 0-7 0,0 5-5 16,2 0-4 0,4 0-2-16,5 1 3 0,3-2-1 15,5 0 1-15,2-4-2 16,8-1 1-16,2-6 0 0,4 1 1 15,5-7 1-15,3-1 0 16,1-3 0-16,2 0 0 16,3 2 0-16,-3-4 0 15,5 2 0-15,-2 0 1 16,0 2-1-16,1 4 0 0,-7 6 0 16,0 3 0-16,-5 7 2 15,-4 3-1-15,-5 7 0 16,-5 1 3-16,-6 2 1 15,-10 1 1-15,-3-1 1 16,-4-2 1-16,-5-5 1 0,-3-3 0 16,-1-7-1-1,-4-2-1-15,3-7-4 0,-1-2-1 16,5-3-2-16,-1-4-3 16,8 0-4-16,3-1-7 0,15 1-12 15,-9-5-61-15,9-3-4 16,6-4-5-16,6-2-8 15,2-1 5-15</inkml:trace>
  <inkml:trace contextRef="#ctx0" brushRef="#br0" timeOffset="126472.099">23462 9062 73 0,'0'0'79'16,"-9"14"-2"-16,4 0-5 0,1 11-36 15,2 0-27-15,2 0-2 16,2 5 0-16,4-3-2 16,7 3-3-16,3-8 0 15,2-6 2-15,3-6 2 0,0-10 2 16,5-5 0-16,0-10 1 15,-2-10 2-15,-1-4 2 16,-5-7-1-16,-2 1-2 16,-4-2-2-16,-6 4-1 15,-3 4-1-15,-3 5-2 16,1 4-2-16,-4 5-1 0,3 15-1 16,0 0-1-16,0 0 0 15,0 0-1-15,6 10-1 0,3 1 0 16,7-2 0-1,3 0 0-15,1-5 1 0,3-2 0 16,4-5-1-16,-3-10 2 16,3-6 1-16,-2-2 1 15,-4-7 0-15,-1-5 0 0,-4-3 1 16,-1-6-1-16,-7 1 1 16,2-5-1-16,-8-3 1 15,0-2 0-15,-1-1 0 0,-1 1 1 16,-3 0-1-16,-4 1 0 15,-4 1-1-15,0 2 1 0,-2 6-1 16,-3 1 0-16,-2 6-1 16,-4 2-1-16,0 7 0 15,-3 1 0-15,4 9 0 16,-2 4 0-16,-1 5 1 16,4 3-1-16,1 3 0 15,5 4 0-15,6 10 1 0,4 3-1 16,2 8 1-16,3 4 0 15,10 4 0-15,10 6 1 16,5 5 0-16,10 1 0 16,2 0-1-16,3-2 0 0,8-3 0 15,-2-2 0-15,1-7 1 16,-2-7-2-16,-2-11 1 16,-5-9 0-16,-2-6 1 0,-4-11 0 15,-7-10 0-15,-3-6 0 16,-11-7 1-16,-1-2-1 15,-9 0 0-15,-2 2 0 16,-4 3 0-16,-7 2-2 0,2 7 0 16,-2 5 0-16,4 5 0 15,7 14-1-15,-12-12 2 0,12 12-3 16,0 0 0-16,8 5 0 16,3-3 0-16,4-2 1 15,4-1-1-15,-1-9 2 16,1-4-1-16,-2-4 1 15,0-7 2-15,-3-3 0 0,-5-2 1 16,-3 1-1 0,-1 4 2-16,-4 3-2 15,1-1 0-15,0 6 0 0,5 2-1 16,3 5 0-16,4 7 0 0,4 1-1 16,3 2 0-1,1 6 0-15,2 10 0 0,1 1 1 16,-5 5 0-16,0 1 0 15,-7-4 0-15,-4 1 1 0,-1-5 0 16,-2-1-1 0,-6-14 2-16,0 0-2 0,0 0 2 15,10 0-2-15,-3-7 1 16,-1-6 0-16,5-2-1 16,0-5-1-16,1-2 1 0,3-4 0 15,-5-1 0-15,1-1-1 0,-1-3 0 16,-5-3 0-16,-2-2 1 15,-3-1-1-15,-2-5 1 16,-6-2 0-16,-3-5 0 16,-4-4 0-16,-3 1 1 15,0-3-1-15,-3 4 1 0,-4 0-1 16,-3 6 0 0,4 2 2-16,-4 11-2 0,5 4 2 15,0 8-3-15,3 6 1 16,5 7 0-1,2 5 0-15,13 2-1 0,-1 16 0 0,7 5 0 16,12 6-1-16,8 8 2 16,4 7-1-16,9 6 0 0,7 5 0 15,-2 0 1-15,5 4-1 16,0-3 1-16,-3-3 0 16,1-3-2-16,-5-8-4 15,-2-5-8-15,-7-16-29 0,0-4-41 16,-8-9-2-1,-8-9-6-15,-8-10-5 0</inkml:trace>
  <inkml:trace contextRef="#ctx0" brushRef="#br0" timeOffset="126694.2812">24676 7679 31 0,'-21'-7'84'0,"9"-4"3"15,11-2-4-15,6-4-2 16,20 0-56-16,1-1-10 15,8 5-1-15,4 4 1 16,7 3-4-16,-1 6-5 0,4 9-3 16,-3 9-4-16,1 1-4 15,-5 7-6-15,-4-8-17 16,-1 1-54-16,-1-8-3 0,-13-10-5 31,-6-6-6-31</inkml:trace>
  <inkml:trace contextRef="#ctx0" brushRef="#br0" timeOffset="126812.8984">24844 7376 3 0,'-39'-17'89'0,"8"6"2"0,4 3-6 0,8 2-8 16,8-1-12-16,11 7-135 0,-5 9-9 16,15 1-6-16,7 1-5 15,7 4 4-15</inkml:trace>
  <inkml:trace contextRef="#ctx0" brushRef="#br0" timeOffset="127370.1611">25474 7456 79 0,'9'-13'93'0,"1"-3"-4"0,-10-8-4 15,0-5-2-15,-3-4-70 16,-10-4-3-16,1-10 0 16,-1-6-3-16,-3-3-1 15,-2-6-2-15,1 0-1 0,-2-4-1 31,0 1-1-31,1 0 0 0,-3 8-2 0,3 6 0 16,-1 10-1 0,2 12-1-16,1 10 0 0,1 11 0 0,4 10 0 15,3 16 0-15,7 16 0 16,1 7 1-16,12 12 1 16,6 10 0-16,8 6 0 15,8 5 0-15,5 0 1 16,4-1 0-16,7-6-1 0,1-9-4 15,2-6-13-15,-5-11-54 0,5-19-8 16,-6-12-7 0,-8-12-8-16,-10-13 0 0</inkml:trace>
  <inkml:trace contextRef="#ctx0" brushRef="#br0" timeOffset="128373.2821">25400 7089 59 0,'0'0'89'16,"-7"-19"0"-16,14 3-4 0,10-21-32 16,7 18-29-1,9 2-2-15,0 1-5 0,5 4-6 16,0 6-6-16,1 6-3 0,-2 12-1 16,0 8-2-16,0 4 0 15,-3 4 0-15,-1 0 2 16,-4-5-1-16,1-3 2 15,-6-12 0 1,0-8 0-16,-10-6 0 0,-1-14 1 16,-9-10 0-16,-4-2-1 0,-3-5 0 15,-6 1-1-15,-5 1 0 16,0 5 0-16,5 5-2 16,-4 8 0-16,13 17-1 0,-11-8 1 15,11 14-2-15,8 8 2 16,6 4-1-16,5 5 0 0,5-3 1 15,4-1 0 1,6-5 1-16,2-8 0 16,1-6 1-16,2-12-1 0,-4-9 2 15,-3-9-1-15,-4-5 1 16,-5-7 1 0,-4-6-2-16,-8-3 1 0,-4-3 0 0,-6-5 0 15,-2-4-1-15,-6-3 0 16,-4-3-1-16,-3 0 0 15,-3 2 0-15,2-1 0 16,-1 7 0-16,-3 0 0 0,-1 11 0 16,-3 3 0-16,2 9-1 15,-1 6 1-15,-3 9-1 16,1 7 0-16,1 8 0 0,3 8 0 16,3 8-1-16,4 16 0 15,6 6 1-15,5 9-1 16,3 7 0-16,9 9 2 0,8 8-1 15,8 1 0 1,2-1 1-16,9-2 0 0,6-4 0 16,1-6 0-16,4-8 0 15,0-9 1-15,3-13-1 0,-2-9 1 16,-3-9 0 0,-1-7 1-16,-5-13 1 0,-8-9-1 15,-8-6 0-15,-6-9 0 16,-7-2 0-16,-6-3-1 0,-5 3 0 15,-3-2-1-15,-7 7 0 16,0 6-1-16,2 6 0 16,-2 11-1-16,10 15 0 15,-14-6 0-15,10 14-1 16,-2 10 2-16,6 10-1 0,0 7 0 16,2-1 1-16,5 2-1 15,2-4 1-15,6-6 1 16,2-6 0-16,2-10 0 0,-1-10 1 15,3-12 0-15,1-8 1 16,-3-3 0-16,0-7 0 0,-4 3 0 16,2-4-1-1,0 3 1-15,-2 6-2 0,2 6 2 16,0 4-2-16,-1 7 0 16,-1 5 0-16,1 7-1 15,-2 12 1-15,1 8 0 0,-8 5 0 16,0 4-1-16,-5-2-1 15,-2 0-3-15,0-4-24 16,0-6-54-16,-14-15-1 16,-6-9-7-16,-10-16-7 15</inkml:trace>
  <inkml:trace contextRef="#ctx0" brushRef="#br0" timeOffset="128514.4599">25944 6184 85 0,'-9'-7'92'0,"24"-15"-4"0,24-7-6 16,23-9-9-16,5-6-103 16,22-1-51-16,3 3-2 15,-1 3-5-15,-3 9-6 16</inkml:trace>
  <inkml:trace contextRef="#ctx0" brushRef="#br0" timeOffset="129366.2688">22326 12010 20 0,'0'0'88'0,"0"0"2"16,0 0-4-16,0 0-5 15,0 0-37-15,0-9-25 16,0 9-3-16,0 0-4 16,0 0-3-16,0 0-3 0,9-16-2 15,3 2-1-15,0-4-1 16,6-5 1-16,6-8-1 16,5-6-1-16,10-7 1 0,5-3-1 31,3-10 0-31,8-3-1 0,6-9 0 15,4-6 1 1,4-5-1-16,3 2 0 0,1-2-1 0,0 2 0 0,-6 6 0 16,-6 7 1-16,-6 9-1 15,-6 12 1-15,-12 9-1 16,-10 9 1-16,-8 9-2 16,-6 6 1-16,-13 11 0 0,0 0-1 15,0 0-3-15,1 10-4 16,-1 1-12-1,-11 7-47-15,4-9-16 16,-1 0-5-16,-3-4-7 0,-3-1-1 16</inkml:trace>
  <inkml:trace contextRef="#ctx0" brushRef="#br0" timeOffset="129637.266">22983 10808 50 0,'-9'-5'90'0,"9"5"0"0,-8-11-7 16,8 26-6-16,8-18-53 15,6-2-6-15,8-1-3 16,6-2-6-16,8 2-3 16,9 5-2-16,1 1-2 0,5 9-2 15,-2 11 0-15,-3 9 0 16,-6 9-1-16,-10 6 0 15,-6 9-4-15,-16 0-7 16,-4 2-45-16,-7 3-26 0,-13-2-3 16,-6-5-6-16,-7-10-3 15</inkml:trace>
  <inkml:trace contextRef="#ctx0" brushRef="#br0" timeOffset="134092.1436">23960 10015 67 0,'0'0'88'0,"-14"-14"0"15,14 14-15-15,-18-14-18 16,18 14-20-16,-7-13-12 16,7 13-6-16,-9-9-7 15,9 9-2-15,0 0-4 16,0 0-2-16,0 0-1 0,0 0-1 16,0 13-1-16,9 2 0 15,-1 9 1-15,6 6-1 0,4 9 1 16,4 7 0-1,4 4-1-15,-1 4 1 0,5 0 1 16,-3 0-1-16,2-2 0 16,-5-6 1-16,1-8-1 15,-5-3 1-15,-3-8-1 0,-4-8 0 16,1-4-1-16,-8-4 0 16,-6-11-2-16,0 0-6 15,13 9-22-15,-2-11-50 16,-11-8-4-16,-4-5-6 15,-4-3-4-15</inkml:trace>
  <inkml:trace contextRef="#ctx0" brushRef="#br0" timeOffset="134438.5687">23973 9960 22 0,'-14'-4'91'0,"-3"-3"1"0,5 1-5 0,3-1-3 0,-2 1-36 16,11 6-29-16,-5-9-8 0,5 9-2 16,4-3-5-16,10 3-1 15,3 3-3-15,8 5 0 16,7 5 0-16,11 1 0 15,6 4 0-15,7 1 0 0,7 1 0 32,1 0-1-32,6 1 1 0,-3-1 0 15,-2-2-2-15,-2-2-2 0,-9-4-5 16,-6 1-7-16,-9-6-13 16,-11-3-52-16,-7 1-5 15,-21-5-6-15,0 0-3 0</inkml:trace>
  <inkml:trace contextRef="#ctx0" brushRef="#br0" timeOffset="134634.1831">24270 10256 88 0,'0'0'92'0,"0"0"-5"0,3-20-6 16,13-3-7-16,13-1-88 15,-4 7-58-15,12-15-5 0,-1 0-8 16,0 2-7-16</inkml:trace>
  <inkml:trace contextRef="#ctx0" brushRef="#br0" timeOffset="135242.3867">24538 9589 7 0,'0'0'75'16,"0"0"2"-16,0 0-4 0,11 6-3 15,4 12-47-15,8 6-18 16,7 6 0-16,1 4-1 16,4 5 0-16,1-1-1 15,1 0 0-15,-5-5-1 16,0-3 1-16,-8-9 4 0,-3-4 6 15,-7-9 1-15,-4-7-1 16,-10-1 1-16,1-14 1 16,-4-4 0-16,-9-7-1 15,-1-5-4-15,-2-6-5 16,-2-6-1 0,0-2-1-16,0-3-1 0,2-1 0 15,2 7-1-15,7-2-2 16,4 10 1-16,2 6-1 0,6 9 0 0,9 9-1 15,3 9 1-15,3 7-1 16,4 13 0-16,3 4 1 16,-5 6-1-16,3-1 0 15,-5 0 1-15,-4-4 1 0,-6-3 0 32,-1-8 1-32,-10-14 0 0,0 0 0 0,0 0 1 15,-4-21 0-15,-7-2 0 0,-1-6 0 16,1-9-1-1,-4-2 0-15,4 0-1 0,2-2 1 16,1 3 0-16,3 3-1 16,5 4 1-16,9 7-1 0,2 8 1 15,8 9-1-15,4 8-1 16,4 6 1-16,4 8-1 16,1 5 1-16,-2 3 0 15,2 2 0 1,-2-2-2-16,-5-3-2 0,0-5-6 15,-9-11-15-15,0-3-59 0,-1-2-1 16,-6-12-7-16,-1-7-5 0</inkml:trace>
  <inkml:trace contextRef="#ctx0" brushRef="#br0" timeOffset="136570.3853">25147 8939 44 0,'-2'6'83'0,"0"13"-3"16,2 2-2-16,0 4-5 0,4 4-52 16,6 3-16-16,6 2-1 15,8-1 0-15,0-5-1 16,9-4 0-16,-1-9 1 0,3-7 1 16,-1-9 1-16,-3-12 0 15,-2-14 0-15,-6-5 0 16,-4-6 1-1,-13-3-2-15,-4-4-1 0,-6 3-2 16,-12 5 0-16,-7 4 1 16,-2 10-1-16,-4 6 0 0,-3 9 0 15,6 8 0-15,3 6 0 16,7 8 0-16,5 5-2 16,11 1 0-16,4 3-1 0,10-4 0 15,7-4-1-15,7-6 0 16,3-9 2-16,0-5-2 15,2-13 1-15,-2-7 1 0,-5-9 0 16,-4-4 0-16,-9-4 1 16,-4-1 0-16,-8-1-1 15,-3 1 1-15,-9 2 0 0,-4 6 1 16,-2 3 1-16,2 7-1 16,1 5 0-1,2 8-1-15,12 12 1 16,-11 0-2-16,11 12 0 0,7 8-1 15,6 9 0-15,5 5-1 0,7 5-1 16,-1 2 0-16,7-2-1 16,0-6 2-16,-1-10-1 0,2-9 1 15,-5-11 1 1,0-8-1-16,-7-19 2 0,-4-8 2 16,-8-7-1-16,-3-3 1 15,-7-6 1-15,-8 3-1 16,-7 2 1-1,-2 6 0-15,-1 4 0 0,1 8-1 0,1 5 0 16,3 10-1-16,15 10-1 16,-9 1 0-16,14 12-1 15,6 8-1-15,8 3-1 0,5 4 0 16,2-1 1-16,7 0-1 16,1-5 1-16,1-5-1 15,-5-11 2-15,2-6 1 0,-5-6 2 16,-6-11 0-16,-6-7 1 15,-6-3 1-15,-7-4-1 16,-2-4 1-16,-2 1-1 0,-5-3 1 16,-4 1-2-1,4 3-1-15,-1 4 0 16,6 3-2-16,2 6 0 0,3 6-1 0,9 9 1 16,5 5-1-16,2 4 0 15,0 8 0-15,5 8 1 16,-1 2-1-1,-2 0 1-15,-2-1 1 0,-5-5-1 16,-3-6 2-16,-11-10 0 0,0 0 0 16,3-8 1-16,-6-12-1 15,-8-7 0-15,-1-4 0 16,-1-4-1-16,4 3 0 16,1-1 0-16,4 3-1 0,3 7-1 15,1 8 1-15,8 7-1 16,7 8 0-1,2 7-2-15,3 9 0 0,4 7 0 16,0-3 0-16,-1 3 1 0,5-7 0 16,-4-5 2-16,-1-6 0 0,-4-7 2 31,0-10 2-31,-4-11 1 0,-1-4-1 16,-8-6 1-16,0-1-1 15,-6-5-1-15,-1 1 0 0,-6-4-1 0,-1-3 1 16,-6-1-2-16,-2-4 1 15,-3 2-2-15,-4-4 2 16,1 0 0-16,-7-2-1 16,-4 2 1-1,-3 4-1-15,-1 4 1 0,1 7 0 0,-1 5 0 16,3 7 0 0,4 7-1-16,3 6 0 15,8 9 0-15,9 3-1 16,6 12 0-16,10 6 0 0,15 7-1 15,8 8 1-15,14 8 0 16,6 5 0-16,9 1 1 0,4 5 0 16,4 0-1-16,-2-2 1 15,3-6 0-15,-6-4-2 0,-4-10-1 16,-5-12-8-16,-2-7-38 16,-8-11-35-16,-12-7-2 15,-12-15-7-15,-17-6-4 16</inkml:trace>
  <inkml:trace contextRef="#ctx0" brushRef="#br0" timeOffset="136731.0109">26246 7661 18 0,'-43'0'96'0,"12"0"-3"0,17-5-6 0,16-12-6 16,18-5-5-16,18 0-101 16,17-11-56-16,5-5-3 0,10-4-3 15,2 0-8-15</inkml:trace>
  <inkml:trace contextRef="#ctx0" brushRef="#br0" timeOffset="137747.096">27417 6700 19 0,'-5'-8'92'0,"5"8"-3"0,-14-8-3 16,6 8-6-16,-6 0-30 15,-2 10-32-15,6 9-10 0,-2 4-3 16,3 6-2-16,2 5-2 15,6 7 0-15,2 4 0 16,11-1 0-16,5-1-1 16,6-8 0-16,5-9 2 0,3-12 0 15,4-10 0-15,-2-11 1 16,1-17 0-16,-8-12 0 0,-2-8-1 16,-10-1 1-16,-4 1-3 15,-10 4 1-15,-9 5-2 16,-3 9 1-16,-7 7-1 15,-3 10 1-15,-1 7-1 16,1 3-1-16,4 7 1 16,8 3 0-16,5 2-1 15,5-2 1-15,0-11-1 0,18 11 1 16,3-13 1-16,7-11 0 16,6-9 0-16,1-13 0 0,1-7 2 15,-1-10-1-15,-5-8 1 16,-6-5-1-16,-6-4 1 15,-10-5-2-15,-6-1 1 16,-4-2 0-16,-9 1 0 16,-6 1-1-16,-2 4 0 15,-2 4 0-15,-3 5 0 0,1 5 0 16,-2 7 0-16,3 8 0 0,0 7 0 16,5 9-1-16,-2 7 0 15,6 5 0-15,3 8 0 16,10 6-1-16,-12 10 1 15,12 11-1-15,0 8 1 0,5 8 0 16,8 8 1-16,3 13 0 16,6 7 0-1,9 9 1 1,5 9-1-16,6 5 2 0,8 6-2 16,5 5 1-16,1 2-1 0,6-2-1 15,1-1-1-15,-1-4-3 16,-3-6-3-16,0-6-4 0,-9-16-5 0,-2-11 0 15,-8-13 1 1,-7-18 0 0,-10-16 1-16,-6-18 4 0,-9-18 3 0,-8-20 8 15,-11-5 9-15,-13-9 7 0,-4-1 2 16,-12-2 3-16,1 5 0 16,-10 3 1-1,7 6 1-15,-2 5-3 0,6 4-6 16,11 2-5-16,4-1-9 15,9 0 0-15,6-6-9 0,13-1-40 16,8-4-39-16,8-7-2 16,9-7-8-16,5-4-5 0</inkml:trace>
  <inkml:trace contextRef="#ctx0" brushRef="#br0" timeOffset="138254.0967">28539 5170 59 0,'-16'-16'93'15,"16"16"-3"1,-6-13-5-16,4 18-25 0,2-5-38 16,0 0-7-16,-4 16-5 0,1 1-4 15,3 8-3-15,0 7-2 16,0 7 2-16,9 7 0 0,6 3 2 16,5 1-1-16,6 0-1 15,6-9 1-15,7-10-2 16,4-10-1-16,6-13-8 15,-5-9-11-15,-20-21-65 16,21-6 0-16,-6-12-7 16,-2-8-10-16</inkml:trace>
  <inkml:trace contextRef="#ctx0" brushRef="#br0" timeOffset="139376.802">28905 4870 13 0,'-10'10'84'16,"4"8"0"-16,2 2-1 0,0 7-6 16,4 5-58-16,4 1-5 15,8 4-1-15,5-2-3 16,8 3-5-16,2-6-2 16,4-10 0-16,2-7 1 15,-3-6 0-15,-1-9 0 0,-5-13 0 16,-4-8 2-16,-7-9-1 15,-8-2 1-15,-5-3-1 16,-7 3-1-16,-8-1 1 16,-4 5-1-16,-4 8-1 0,1 3-1 15,-2 5 0 1,4 5-2-16,4 6-1 0,4 1 0 16,12 0-3-16,-8 10 1 0,8-10-1 15,4 14 1 1,7-10 1-16,2-3 1 15,3-1 1-15,0-11 1 0,-1-7 0 16,2-8 1-16,1-3 0 0,-3-1-1 16,-1-3 0-16,-2 2 0 15,-1 4-3-15,0 4 1 16,-1 7-1-16,-1 6-1 0,1 7 0 16,0 3 0-16,6 9 1 15,-2 4 0-15,2 5 2 16,0 5-2-16,1-1 0 15,-2-1 1-15,1-3 2 16,-3-2 3-16,-6-8-1 0,-7-8 1 16,0 0 0-16,2-8 1 15,-5-11 1-15,-5-5-1 16,-4-6-2-16,-4-5-2 16,4 0-1-16,1-3-1 15,4 1 0-15,3 5-3 0,3 3 1 0,2 4-1 16,10 9 0-16,5 7-1 15,2 8-1 1,2 2-2-16,2 13 0 0,2 4-1 16,0 4-3-16,-4 1 0 15,-5-4 5-15,-1-2 3 16,-5-6 4-16,-9-11 4 16,0 0 2-16,4-8 0 0,-5-16 5 15,-2-1-1-15,-1-3-5 16,0 0-3-16,4 2-3 0,0 2-3 15,4 5-1-15,5 8 0 16,4 5-1-16,1 5-2 16,3 2 1-16,1 8-3 15,1 2 2-15,-1 0-1 0,2-4 2 16,-2-6 1 0,0-1 3-16,-1-3 1 0,1-11 2 15,-2-5 2-15,-2-7 2 16,-1-1 2-16,-6-2-1 15,1 0 0-15,-7-3 2 0,-1 0-1 16,-3-2 1-16,-5 1-1 16,0-4 0-16,-5-1-2 15,2-2 1 1,-1-4-2-16,-1 2-1 0,1-3 0 0,-2-3 0 16,1 2 0-16,-3 1 0 0,-2 2 1 15,-2 1 1-15,0 4 0 16,-2 2 1-1,-1 8 0-15,2 5 0 0,2 5-2 16,2 6-1-16,3 1-3 16,6 9 0-16,8 2-1 0,-7 9-1 15,7 6 0 1,9 7 0-16,5 9-1 0,6 10 2 16,6 9 1-16,5 9 1 15,5 8-1-15,8 12-1 16,6 6-2-16,1 11-3 0,4 0-5 15,1 8-9-15,0-6-26 16,-7 5-34-16,5-4-6 16,-8-9-3-16</inkml:trace>
  <inkml:trace contextRef="#ctx0" brushRef="#br0" timeOffset="140149.0168">30102 4968 41 0,'-23'-36'87'16,"-5"-8"1"-16,-3-8-4 15,-1-4-23-15,0-13-41 16,2-5-2-16,5-5-2 0,3 1-6 16,4 1-4-16,7 6-3 15,4 7-3-15,6 8-2 16,1 11-1-16,9 16-1 16,6 9-3-16,4 14-1 0,3 6-1 15,5 9-3-15,2 7-2 16,4 1 1-16,1 1 2 15,0-5 1-15,0-2 4 16,-3-9 2-16,-3-1 4 16,-4-16 4-16,-3-6 4 0,-6-8 1 15,-6-3 1-15,-4-6 3 16,-4 1-1-16,-3-4 0 16,-5 1-2-16,-6 5-1 0,-3 4-2 15,-2 8-2-15,-1 6-1 16,1 11-3-1,-3 3-1-15,3 9-2 0,3 13-1 16,5 5-1-16,4 4-1 0,6 5 0 16,1-1-1-1,12-2 0-15,5-6 1 16,6-6 0-16,1-7 0 0,5-8 2 16,0-3 1-16,3-11 3 0,-2-6 2 15,-4-7 0 1,-1-2 1-16,-7-5 0 15,0-2 1-15,-8-6-1 0,-1 1-1 16,-6-6 1-16,-4 2-2 16,-6-3 0-16,-5-1-2 0,-3-1 2 15,-3-5-1-15,-2 2-1 16,-2-2 1-16,-2-1-1 16,0 1 0-16,2 5 1 15,-3 0 0-15,1 5 0 0,3 6 1 16,-2 5 1-16,1 7-1 15,4 8 0-15,-1 4-2 16,6 6 1-16,3 6-2 0,5 9 0 16,1 10-1-16,6 9-1 15,11 7 1-15,4 8 1 0,10 9-1 16,4 9 1 0,6 5 0-16,7 2-1 15,2 3 1-15,4-1 0 0,0-2-1 16,-2-8 1-16,4-7-1 15,-7-10-2-15,-2-13-6 16,-5-27-50-16,-3 0-19 0,-7-11-5 16,-9-14-5-1,-12-12 2-15</inkml:trace>
  <inkml:trace contextRef="#ctx0" brushRef="#br0" timeOffset="140346.4804">30385 3501 60 0,'-20'-5'93'0,"7"-4"-2"0,3-3-7 0,8-4-2 16,2 0-51-16,13 0-27 15,7 1 0-15,5 2-1 0,2 6-2 16,5 5-1-16,7 4-1 16,-2 12-1-16,2 7-6 15,2 11-15-15,-9 5-44 16,4-9-15-16,1-3-6 15,-7-8-7 1</inkml:trace>
  <inkml:trace contextRef="#ctx0" brushRef="#br0" timeOffset="140517.3232">30462 3106 69 0,'-31'-20'97'16,"5"12"-20"-16,4 2-31 15,2 3-46-15,15 20-40 16,5-17-51-16,12 9-7 0</inkml:trace>
  <inkml:trace contextRef="#ctx0" brushRef="#br0" timeOffset="140837.7428">30852 3282 59 0,'0'-37'91'0,"-5"-8"-5"15,-8-3-5-15,-4-4-1 0,-6 2-53 16,-5-7-20-16,-3-1-2 0,-5 1-1 16,0 0 0-1,-5 2 0-15,4 5 0 0,1 5 0 16,3 9-3-16,9 11-1 15,3 14 0-15,8 11 0 16,9 9-1 0,5 18-1-16,10 11 0 0,11 14-1 15,9 11 1-15,5 8 1 0,11 8 0 16,5 6-2 0,1-2-4-16,5-1-10 0,-5-9-24 15,0-10-37-15,2-13-7 0,-2-18-4 16,-12-15-5-16</inkml:trace>
  <inkml:trace contextRef="#ctx0" brushRef="#br0" timeOffset="141044.0754">30745 3095 18 0,'-34'-20'96'0,"10"-2"-4"15,8 0-6-15,7 0-4 0,9-2-1 16,0 3-81-1,13 5-1-15,10 6 1 0,9 5 1 16,4 7-1-16,5 13 0 16,7 12-1-16,-7 10-3 15,3 5-8-15,3 2-8 0,-5-3-20 16,-6-5-40-16,3-10-6 16,-11-15-6-16,-2-12-2 15</inkml:trace>
  <inkml:trace contextRef="#ctx0" brushRef="#br0" timeOffset="141220.7016">30994 2785 19 0,'-38'-27'95'0,"2"5"-5"15,7 11-19-15,3 5-60 16,7 0-11-16,-2 0-84 0,21 6-7 16,0 0-3-1</inkml:trace>
  <inkml:trace contextRef="#ctx0" brushRef="#br0" timeOffset="141530.5359">31196 2816 41 0,'4'30'70'0,"0"-1"-2"0,3 1-2 0,0-8-41 16,4 7 0-16,0-16 3 15,4-5-5-15,-15-8-3 16,17-8 1-16,-12-13 0 16,-5-5 0-16,0-5-6 0,-5-3-5 15,-2 1-2-15,-5 0-1 16,1 1-2-16,-1 7 1 16,7 5-5-16,5 4 0 15,0 16-2-15,3-12 0 0,7 12-2 16,6 8 1-16,1 8 0 15,7 5 0-15,4 4 0 16,0 0 1-16,11 0-1 16,-4-7-4-16,13-5-27 0,-1-1-50 15,-2-7-2-15,-7-5-5 16,-7-5-4-16</inkml:trace>
  <inkml:trace contextRef="#ctx0" brushRef="#br0" timeOffset="142592.7747">24179 11365 12 0,'-6'-10'98'0,"6"10"-4"0,-19-18-5 0,8 9-3 15,3-2-4-15,-5 1-74 16,13 10-4-16,0 0 0 0,-1 7-3 16,4 7 0-16,9 9 0 15,2 6-1-15,8 5 1 16,3 4 0-16,5 1 0 0,-3 0 0 15,6-8 0-15,-2-5-1 32,-2-13 1-32,-1-8-1 0,-5-10 0 15,-4-16 0-15,-5-11 0 0,-3-11 0 16,-7-3 0-16,-4-3 0 0,-5 2 0 16,-3 4 1-1,-4 7-2-15,4 8 1 0,-3 9 0 16,7 9-1-16,4 10 1 0,0 0-1 15,16 16-2-15,1-1-1 16,6 2-1-16,6 1-1 0,2 1 0 16,2-5 0-16,1-1-1 15,0-4 0-15,-9-5 3 16,-1-3 3-16,-9-4 1 16,-2-8 3-16,-11-5 0 0,-2-5 3 15,-5-4 1 1,-8-4 0-16,2-1 1 0,0-2-2 31,-2 4 0-31,6 0 0 16,4 4-4-16,3 5 0 0,6 2-1 0,8 6 0 15,5 6-2-15,3 3 0 0,6 4 1 16,-2 2-2-16,3 6-1 16,-3-2-5-16,5 6-11 15,-9 3-51-15,0-13-17 16,-6-4-3-16,-5-5-7 0,-6-4-2 15</inkml:trace>
  <inkml:trace contextRef="#ctx0" brushRef="#br0" timeOffset="142724.6323">24618 10883 0 0,'-36'-8'91'16,"6"1"0"-16,6 3-7 0,7-2-14 15,10 6-44-15,7-12-98 16,0 12-11-16,18-7-7 15,4 1-3-15</inkml:trace>
  <inkml:trace contextRef="#ctx0" brushRef="#br0" timeOffset="143054.1842">25007 10919 36 0,'4'-19'87'0,"-4"-7"-2"16,-4-4-1-16,-6-4-4 15,-8-1-46-15,-5-5-23 16,-4 1-1-16,0-2 1 16,-7-1-2-16,-2 2-2 0,-2-1-3 15,-3 3-1-15,1 5 0 16,1 2-2-1,4 5 1-15,7 4-2 0,4 8-1 16,10 9 1 0,14 5 1-16,0 21-1 0,16 5 0 0,14 11-1 15,9 8-2-15,12 10-2 16,3 1-10-16,9 3-53 16,-2 3-15-16,-5-6-7 0,-4-7-5 15,-10-10-1-15</inkml:trace>
  <inkml:trace contextRef="#ctx0" brushRef="#br0" timeOffset="143663.2866">24983 10672 36 0,'-5'-17'77'0,"0"-2"0"16,2-6 0-16,1 0-2 0,2-7-64 15,-4-3 1-15,-3-4 1 16,-4-5 2-16,-2-2-1 15,-6 0-1-15,-3 1-4 16,1-3-3-16,-6 5-1 16,3 5-1-16,5 5-2 15,1 6-2-15,8 10 0 16,4 7-1-16,6 10 0 0,15 11 0 16,5 11 0-16,9 9 0 15,6 7 0-15,6 6 1 16,1 10 1-1,5 2-1-15,-4 1 1 0,-1-2-2 0,-6-6 1 16,-4-9 1-16,-11-13 0 0,-4-13-2 16,-17-14 2-1,12-16-2-15,-12-14 1 0,-3-12 1 16,-3-4 0-16,2 0 0 16,4 1-2-16,0 5 1 0,12 8 0 15,4 6 0 1,5 11-1-16,4 8 0 0,5 7 1 15,1 0-1 1,1 8 1-16,0 1-2 0,-1-2 1 0,-6-4 1 16,-2-3 0-16,-6-5 0 15,-3-7 0-15,-9-6 0 16,-5-7 1-16,-5-2 2 16,-10-3 0-16,0 3 2 0,-3 2 0 15,3 4 0-15,-3 4-1 16,6 5-1-1,12 12 0-15,0 0-1 0,0 0 0 16,19 16-2-16,4 4-2 0,6 5-2 16,7 6-12-16,0 2-65 15,3-8-4-15,-2-8-4 16,-1-7-8-16,-7-10 0 16</inkml:trace>
  <inkml:trace contextRef="#ctx0" brushRef="#br0" timeOffset="143807.9468">25496 9776 0 0,'-19'-5'76'0,"6"3"-44"0,6 2-30 16,7 0-2-16,0 0 0 16,0 0-90-16</inkml:trace>
  <inkml:trace contextRef="#ctx0" brushRef="#br0" timeOffset="144250.5516">25899 9953 82 0,'-21'-3'94'0,"1"-9"-6"0,2-8-6 16,3-6-2-1,14-9-71-15,-2 3-4 0,3-3-1 16,12 3-2-16,2 2-2 16,9 2-1-16,2 7 1 15,4 8-1-15,0 5 1 0,4 8-1 16,0 2 1-16,-5 10-1 15,0 3 1-15,-8 2 0 16,-2-2 1-16,-6-2 0 16,-12-13 0-16,9 8 0 0,-9-8 1 0,-4-16 1 15,-4-4 1 1,0-5 0-16,0-1 0 16,0-1 1-16,4 2-1 0,3 3 0 15,1 4-1-15,5 6-1 16,7 3 0-16,5 9-4 15,2 0-4-15,6 4-11 0,-2 12-64 16,5-11-4-16,-2-2-5 16,-1-3-7-16,-3-3-3 0</inkml:trace>
  <inkml:trace contextRef="#ctx0" brushRef="#br0" timeOffset="144730.1112">26681 9039 73 0,'0'0'92'0,"12"0"-4"16,-8-17-4-16,-3-11-2 16,-1-8-62-16,0-4-10 15,-2-4 1-15,-7-4-3 0,-3-4-2 16,-5 2-2-16,-4-2 0 15,-6 2-1-15,-2 4-2 16,-5-1 0 0,-2 4 0-16,0 6-1 0,1 5-1 15,5 8 0 1,5 11-1-16,7 13 0 0,8 6 1 0,10 17-1 16,15 10 0-16,14 13 1 0,10 6-3 15,10 12-8-15,7 8-46 16,7-8-26-16,7-5-3 15,-2-15-6-15,-4-12-4 0</inkml:trace>
  <inkml:trace contextRef="#ctx0" brushRef="#br0" timeOffset="145357.3548">26607 8687 57 0,'-8'-18'84'0,"4"-4"-1"0,1-7-4 16,3 29-28-16,0-43-30 16,0 3-1-16,0-3-1 0,-6-3-5 15,-4 4-4-15,-1 1-2 16,-3 2-1-16,0 2-3 16,0 7-2-16,6 5 0 15,2 7-2-15,6 8 0 16,0 10 1-16,18 0-2 0,6 16 1 15,3 9-1-15,12 8 1 16,5 9 1-16,5 7-1 16,1 7 0-16,2 5 0 15,-2 2 0-15,-3-2 0 16,-6-8 0-16,-11-8 1 0,-5-11-1 16,-11-15 1-16,-14-19 0 15,0 0 0-15,-7-23 0 16,-8-14 1-16,-6-4 0 15,0-7-1-15,1-1-1 16,3-1 1-16,6 4-2 0,7 3 0 16,4 6 1-16,8 10-2 15,11 10 1-15,8 11-1 0,5 6 0 16,6 10 0-16,0 8 0 16,3 6 0-16,5-4 0 15,-7-4 1-15,-2-6-1 16,-2-7 1-16,-5-7 0 0,-6-13 1 15,-4-8 2 1,-9-9 1-16,-7 0 1 0,-4-2-1 16,-11 2 3-1,-7 5-1-15,-1 5 1 0,-4 8 0 0,-2 5-2 16,3 9 0-16,8 4 0 16,2 10-1-16,8 3-2 15,4 2-1-15,11 0-1 0,12 1-6 16,3-5-9-16,11-12-55 15,2 0-17-15,5-4-3 16,-1-13-6-16,-3-7-5 16</inkml:trace>
  <inkml:trace contextRef="#ctx0" brushRef="#br0" timeOffset="145729.0954">27725 7595 13 0,'-5'13'91'16,"4"-2"-3"-16,1 1-2 16,0 0-6-16,3-21-17 15,5 22-56-15,7 10-3 16,5-2 0-16,6 3-1 0,1-1-3 16,3-4-4-16,4-1-8 15,-6-3-35-15,2-10-34 16,-2-5-2-16,-8-7-9 0,-9-10 1 15</inkml:trace>
  <inkml:trace contextRef="#ctx0" brushRef="#br0" timeOffset="145863.4342">27570 7282 19 0,'-35'-3'91'0,"5"2"-4"0,6 4-6 16,11 6-28-16,13 30-62 15,2-28-70-15,12 3-7 16,13-1-4-16</inkml:trace>
  <inkml:trace contextRef="#ctx0" brushRef="#br0" timeOffset="146297.0593">28089 7442 76 0,'-27'-10'88'0,"5"-2"-5"0,4-2-3 16,4 1-3-16,3-1-72 0,10 2-1 15,4 2 0-15,12 1-1 16,4 3-1-16,7 2-2 15,4 4 1-15,3 0-1 16,2 8 0-16,0 3-1 16,-2 4 0-16,-5 3 0 0,-2-2 0 15,-7-2 2-15,-7-3 1 16,-1-6 1 0,-11-5 0-16,0 0 2 0,0-19 3 15,-1-1 1-15,-9-1 1 0,4-1-2 16,0-1 1-16,0 3-3 15,4 3-1-15,2 5 0 16,2 4-3-16,8 2-2 16,4 6-3-16,3 0-3 15,5 10-11-15,-5 7-45 0,8-6-25 16,2-6-1-16,-2-3-8 16,-3-2-5-16</inkml:trace>
  <inkml:trace contextRef="#ctx0" brushRef="#br0" timeOffset="147592.917">28528 6813 51 0,'-15'28'79'16,"2"5"-2"-16,2 6-3 0,2 4-49 15,7 0-3-15,2-1-5 0,6-7-8 16,7-3-2-16,7-11 1 16,3-12-1-16,2-9 2 0,1-9 1 15,0-16 1-15,-4-11 2 16,-2-3-1-16,-7-9-2 0,-6-3-2 16,-7-5-2-1,-6-2-2-15,-8-4-2 0,-10 1-1 16,-8-1-2-16,-6-2 1 15,-6 3 0 1,-3 0 0-16,-4 1 0 0,2 4 0 0,-2 9 0 16,5 6 1-1,6 11-1-15,6 10-1 0,10 10 0 16,6 10 0-16,12 21 0 16,6 10 0-16,11 10 0 0,12 10 0 15,7 9 1 1,8 4 0-16,8 4 0 0,7-3 1 0,4-6-1 15,-2-2 1 1,3-14 0-16,-3-8-1 0,-2-14 1 16,-4-10 0-16,-8-11 1 15,-5-13-1-15,-10-12 0 16,-6-7 0-16,-9-10 1 16,-10-1-1-16,-5-6 0 0,-12 2 0 15,-6 1 1-15,-6 5 0 16,4 9-1-1,-2 4 0-15,3 9-1 16,6 11 0-16,6 8 0 0,8 10 0 16,7 10-1-16,11 10 0 15,3 4-1 1,6 2 1-16,5 1 0 0,4-7 1 0,1-6-1 0,0-8 1 16,-4-11 0-16,-2-4-1 15,-5-16 1-15,-3-10 1 16,-10-4 0-16,-6-6 0 15,-4-2 0-15,-9-1 0 0,-8 4 0 16,-1 0 0-16,0 8 0 16,0 5-2-16,4 7 1 15,4 12-1-15,10 2 1 0,0 19-2 16,9 3-1-16,6 5-1 16,6 2-2-16,2-1 1 15,6-6 1-15,3-7 1 16,-2-11 0-16,-1-5 1 0,-3-16 1 15,-5-9 2 1,-3-10 2-16,-7-3 1 0,-8-6-1 16,-3 1 0-16,-10-2-1 0,-6 1 1 15,1 3-1 1,2 5 1-16,-1 5-2 0,4 7-1 16,7 7 0-16,3 7 0 15,10 9-1-15,8 3 0 0,7 10-1 16,1 6 1-1,5 8-1-15,-1 5 1 0,-2 6-1 16,-4-1-1-16,-3-3 1 16,-8-2 0-16,-5-6 2 15,-5-4-2-15,-3-8 2 0,0-12 0 16,-9 0 0-16,4-12 3 16,2-2-2-16,2-5 0 15,1-3 0-15,1-4-1 0,6-3 1 16,3-5 1-1,0-2 0-15,0-4 0 0,-2-3 0 16,-1-3-1-16,-7-2 0 0,-3-4 0 16,-10 0 0-16,-5-3-2 15,-9 1 0-15,-3-1 1 16,-8 3-1-16,1 2 2 16,-2 6 0-16,3 6 0 0,1 7-2 15,4 7 1 1,8 10 0-16,5 10 0 0,7 8 1 15,8 14-2-15,4 12 1 16,12 9-2 0,12 10 6-16,7 11-3 0,6 4 0 15,8 5 1-15,7 0-2 0,1-3 1 16,2-3 0-16,0-7-2 16,1-10-2-16,-8-10-3 0,-1-9-11 15,-14-9-48-15,-2-18-18 16,-9-6-6-16,-16-16-5 15,-7-6-2-15</inkml:trace>
  <inkml:trace contextRef="#ctx0" brushRef="#br0" timeOffset="147759.8416">29049 5797 17 0,'-46'-4'93'0,"11"-1"-4"0,9-3-4 0,10-2-7 0,13-7 0 16,3-4-82-16,22 3-36 0,11-4-40 15,10 0-3-15,8 0-4 16,8-2-8-16</inkml:trace>
  <inkml:trace contextRef="#ctx0" brushRef="#br0" timeOffset="148458.2484">29616 5981 45 0,'-12'-3'94'0,"-1"-9"-4"16,-8-8-6-16,-1-3 0 0,-6-45-27 15,-1 38-51-15,0-2 0 16,3 2 0-16,4-3 0 16,2 0-1-16,5 1-1 15,6 3-2-15,9 3-2 0,0 5 0 16,11 7-2-16,5 6 0 15,3 7 0-15,4 3 1 16,7 14 0-16,1 4 0 16,0 5 1-16,2 2 0 15,1-2 1-15,-1-4 0 0,-2-6 1 16,2-7-1-16,-7-8 1 16,-3-10-1-16,-5-12 1 15,-2-6-1 1,-9-5 1-16,-2-3-1 15,-3 1 0-15,-4-1 0 0,-1 8-1 16,-3 2 0-16,3 7-1 0,-3 4-1 16,6 15 1-16,-2-11-1 0,2 11 0 15,8 3-1-15,3 0 1 16,3 0 0-16,0-3 2 16,5 0 0-16,-2-7 1 0,4-3 0 15,-4-3-2 1,-5-2 1-1,-4 0 0-15,1 1 0 0,-3 3-1 0,-6 11-2 16,2-11 0-16,-2 11-1 0,0 0 2 16,14 16 3-16,0 4-1 15,1 7 0-15,4 9 2 16,7 11 0-16,0 10 1 16,4 8 0-16,1 12 0 0,-2 6-2 15,-2 6-1-15,-4 2 0 16,-3 0-1-16,-5-9 1 15,-7-10 1-15,-4-11 0 16,-5-15 1-16,-10-18 2 16,-4-17 1-16,-5-11-1 0,-2-21 2 15,0-12-1-15,1-10-5 16,3-9 0-16,8-6 0 0,3-12-3 16,7-5-83-1,10-4-3-15,10-5-4 0,9 1-7 16,0 1-5-16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4-02-25T14:02:45.7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1537 6053 26 0,'3'-11'88'0,"-3"11"0"16,0 0-4-16,0 0-4 15,0 0-52-15,0 0-11 16,-5-3-3-16,5 3-3 0,0 0-4 16,7-1-4-16,-7 1-1 15,0 0-1-15,0 0 0 16,0 0-1-16,0 0 0 0,0 0 0 16,14 0 0-16,-14 0 0 15,16 7 0-15,-16-7 1 16,20 15 0-16,-8-4 0 0,9 3 0 15,1 3 0-15,-2 2 0 16,3 3 1-16,4 2-1 16,2 0 0-16,1 1 1 15,2 1-1-15,-3 0 0 16,1 1 0-16,6 0-2 16,-1-1 1-16,-1-1-1 15,-1 1 0 1,-5-2 0-16,4-4 0 0,1 1 0 0,-7-4-1 15,-1-3 4-15,-5-1-2 0,0-3 1 16,-9-1 0-16,7-3 0 16,-18-6-1-16,9 8 1 15,-9-8 1-15,0 0 0 16,0 0 0-16,0 0 1 0,10-14 0 16,-16-2 0-16,0-4 1 15,-1-8-1 1,-6-4-1-16,-3-9 0 15,-7-5-1-15,3-7 0 16,-6-7-1-16,3-4 0 0,-2-4 0 0,-2 0 3 16,2 0-2-16,-4 4 1 15,7 6 0-15,-3 10 1 16,9 7-3-16,-5 9 2 0,10 10 0 16,-1 9-4-16,6 1-4 15,6 12-15-15,0 0-55 16,0 0-12-16,0 0 1 15,20 12-13-15,-3 3-3 16</inkml:trace>
  <inkml:trace contextRef="#ctx0" brushRef="#br0" timeOffset="1434.7114">2433 5834 14 0,'0'0'97'0,"-11"-13"-1"0,11 13-6 16,-12-4-4-16,-2 12-6 15,14-8-67-15,-18 11-7 16,1 1-2-16,7 6-2 15,8 5-3-15,-8 5 0 0,6 8 0 16,3 3 0 0,4 4 0-16,0 1 0 0,15 2 1 0,-4-5-1 15,0-4-1-15,8-6 1 16,-1-6-1-16,5-9 1 16,-10-9 0-16,7-7 0 15,-5-10 0-15,-6-9 2 16,-1-7 2-16,-6-3 0 0,-5-5-1 15,-2-2 1-15,-8-1-1 16,-2 1 1-16,-7 6 0 16,4 5 0-16,1 4-1 0,4 7-1 15,1 3-1-15,0 7 0 16,9 4 0-16,0 0 0 16,10 11-2-16,5-2 1 15,2 2-3-15,3 0 3 16,6-4-1-16,4-1 0 15,-2-5 2-15,2 0-4 0,-2-8 2 16,-6-4 0-16,-3-6 2 16,-4-3 0-16,-3-4 2 0,-4-1 0 15,1-3-2-15,-9-2 4 16,0-3-1-16,-5 1 0 0,-1-4-1 16,-4 0 2-1,2-2-3-15,-6-4 0 0,2-2 0 16,-3-4 1-16,-3 1 0 15,2 1 0-15,-1 0-3 16,-4 1 1-16,-6 4 1 0,7 4 1 16,-2 3 0-1,-2 7-4-15,6 0 1 0,-7 5-1 16,-3 4 2-16,3 3-2 16,6 2 0-16,-12 6 0 15,4 5 0-15,9 2 0 0,-5 1 0 16,1 9 0-16,11 5 1 15,0 5-2-15,3 7 1 0,7 2 1 16,12 6 1-16,-5 5 0 16,12 6 1-16,15 3 0 15,1 4 1-15,12 1-1 0,3 1 1 16,9-2-1 0,-2-2-1-1,4-4 0 1,1-9 0-16,-9-5 0 0,-3-9 0 0,-2-7 2 15,-10-7-3-15,-6-6 3 0,-7-3 0 16,-5-12 0-16,-10-4 1 0,-5-5-1 16,-3-6 0-16,-11-5 2 15,1-5-4-15,-9-4 0 16,-5-2 0-16,2-3 0 16,1 5 0-16,1 3 0 0,3 5 0 15,0 4 0-15,5 10 0 16,2 5 0-16,9 13 0 15,-6-10 0-15,6 10 0 16,3 9 0-16,8 3 0 0,2 1 0 16,10 4 0-16,2 2 0 15,8 0 0-15,-4-4 0 0,4-4 0 16,-1-4 0-16,2-7 0 16,-4-7 0-16,-9-10 0 15,-4-8 0-15,-10-2 0 16,-1-8 0-16,-6 0 0 15,-2 2 0-15,-7-2 0 0,-5 8 0 16,1 3 0 0,4 7 0-1,2 3 0-15,-3 8 0 0,10 6 0 0,0 0 0 16,0 0 0-16,14-4 0 0,-2 4 0 16,6-1 0-16,3-2 0 15,9-1 0-15,-1-7 0 16,-2-6 0-16,-1-3 0 15,-3-4 0-15,-1-5-2 0,-7-3 4 16,-9-2-2-16,-4-2 0 16,-1 4 0-16,-11 5 0 15,-6 4 0-15,-3 5 0 16,-5 7 0-16,7 6 0 0,-1 6 0 16,3 12 0-16,0 5 0 15,10 5 0-15,5 0 0 16,5 0 0-16,14-3 0 15,5-2 0-15,11-9 0 16,2-9 0-16,13-7 0 0,-5-13 0 16,10-4-3-16,-4-1-52 15,-1-8-36-15,-8 2 1 16,-10 6-8-16,-8 8-7 16</inkml:trace>
  <inkml:trace contextRef="#ctx0" brushRef="#br0" timeOffset="1896.7752">2558 6696 49 0,'-15'-13'99'0,"5"3"-4"16,-1 4-7-16,11 6-3 16,-13-36-28-16,13 36-46 0,0 5-6 15,5 9-1-15,10 8-4 16,5 6 2-16,6 10-3 0,8 5 1 16,7 5 2-1,9 6-1-15,7-2-1 0,0 2 2 16,-4-3 0-1,-2-5-5-15,-7-3-8 0,-8-4-40 16,-1-8-34-16,-14-6-2 16,-13-8-8-16,-8-6-6 0</inkml:trace>
  <inkml:trace contextRef="#ctx0" brushRef="#br0" timeOffset="2200.9415">2686 7207 79 0,'-26'0'97'0,"6"-1"-7"0,3-1-3 16,17 2-2-16,-12 0-53 16,12 0-25-16,19 7-2 15,1 6-3-15,11 8-1 16,6 4 1-16,7 4-2 16,0 6-1-16,8 2 1 0,-7-2 0 15,0-5 1-15,-9-4 0 16,-6-13 2-16,-8-13 0 15,-7-12 1-15,-4-23 1 16,-11-16-1-16,1-14 0 0,-1-13-4 16,2-11 0-1,-6 0 0 1,1-6-22-16,0 12-63 0,3 11-5 0,6 13-3 16,-6 15-8-16,4 16-2 0</inkml:trace>
  <inkml:trace contextRef="#ctx0" brushRef="#br0" timeOffset="3443.9427">2595 8866 56 0,'-15'-12'94'0,"1"-2"-5"0,6 0-8 0,2-11 0 0,6 8-58 16,6-4-9-16,10-5-5 16,2-1-3-16,5-4-3 15,7-1 0-15,-3-1-2 0,3 1 0 16,-5-3 2-16,-2 5-1 15,-3 1 0-15,-11 2 1 16,0 5-1-16,-9 2 1 16,-11 3 0-16,3 3 0 15,-8 5 0-15,-2 2 1 16,-1 4-2-16,4 0 0 0,1 3-1 16,14 0-1-16,-7 6 1 0,9 5-1 15,13 1 0-15,5 5 0 16,17 8 0-1,5 7 0-15,8 6 1 16,5 5 1-16,2 5-2 0,0 8 0 16,-2 4-1-16,-2 0-1 0,-17 1 1 15,-9-6-1-15,-8-5 0 16,-13-6 0-16,-8-9 1 16,-15-11 1-16,-11-10 1 15,-1-8 0-15,-2-6 0 16,2-3 1-16,5-9-1 0,9-5 0 15,10-1-1-15,7-5 1 0,12 0-1 16,8-4 0 0,6-3 0-16,3-4-2 15,4-2 0-15,-1-3 0 16,-2 0 0-16,-7-2 0 16,-5 0 1-16,-6 3-1 0,-7 0 1 0,-11 3 2 15,-13 2 2-15,-5 1-1 16,-11 2 0-16,-6-4 1 15,-3 1-1-15,-12-2-1 16,6 2 2-16,-2 1-1 0,6 2 0 16,3 6 0-16,5 3 0 31,7 7 0-31,7 4-1 0,22 10 1 0,0 0-2 16,6 6 0-16,15 10 0 0,10 6 0 15,12 9 0-15,9 6 0 16,10 6 0-16,3 5 0 0,0 2 0 15,-1 2 0 1,-1-3 0-16,-5-3 0 16,-12-10 0-16,-10-4 0 0,-8-11 0 15,-8-8 0-15,-20-13 0 16,5-6 0-16,-14-12 0 0,-12-11 0 16,-1-7 0-16,-6-4 0 15,-1-3 0 1,3 1 0-16,8 3 0 0,8 4 0 15,4 8 0-15,6 6 0 0,14 9 0 16,7 8 0-16,8 4 0 16,5 5 0-16,-2 7-17 15,5-4-71-15,1 1-3 0,-3-6-3 16,-4-3-8 0,0-6-4-16</inkml:trace>
  <inkml:trace contextRef="#ctx0" brushRef="#br0" timeOffset="4087.426">3523 7952 85 0,'-9'22'92'0,"3"8"-2"16,1 4-8-16,0 2 0 15,5-15-69-15,3 16-8 16,3 0-1-16,11-6-1 15,1-6-1-15,0-7 0 0,3-8 0 16,-1-10-1-16,-3-3 1 16,-4-14 1-16,-3-5 0 0,-7-5 2 15,-1 0 1-15,-2 1 0 16,-3 4 0 0,-4 6-2-1,3 5 0-15,4 11 0 0,0 0-1 16,4 0-1-16,-4 0-2 0,21 19 0 0,-1-14-3 15,4 0 2-15,1-5-1 16,2-2 0-16,-2-10 0 0,-2-8 0 16,5-6 0-1,-6-4 0-15,-4-3 1 0,-4-1 0 16,-9-1 1-16,-2 1 0 16,-2 3 1-16,-9-2 1 15,-5 4 0-15,-7-4 0 0,-2-1-1 16,-8-5 1-16,0-2-1 15,-2-3-1-15,-2-7 0 16,-3-2-1-16,-2-1 0 16,-2 1 0-16,1 5 0 15,3 5 1-15,0 6-1 0,2 11 1 16,4 5-1-16,4 12 1 16,5 5-1-16,5 5 1 0,4 10-1 15,12 5 1-15,2 6 0 16,12 5 0-16,9 3 0 15,9 7 0-15,12 3 0 0,6 5 1 16,7 1 0-16,3-2-1 16,5 1 0-16,0-2-2 15,-3-5-2-15,-4-4-18 0,-10-9-59 16,-1-14-7 0,-14-9-5-1,-11-8-5-15,-15-14-3 16</inkml:trace>
  <inkml:trace contextRef="#ctx0" brushRef="#br0" timeOffset="4223.1986">3765 7561 28 0,'-33'5'98'0,"7"3"-2"0,6-3-8 15,4-4-3-15,8-7-6 16,1-19-96-16,12-7-64 16,17-8-3-16,4-9-5 0,5-7-7 15,6-3-5-15</inkml:trace>
  <inkml:trace contextRef="#ctx0" brushRef="#br0" timeOffset="4628.1143">4215 6694 26 0,'-13'12'100'0,"13"-12"-4"15,-14 12-7-15,6-2-4 0,3 2-2 16,5-12-78-16,-4 26-4 16,8-2-1-16,10 2 0 0,4 3 1 15,4 3-1-15,6-3 0 16,2-3 1-16,1-6-1 16,-3-7 1-16,2-7 0 0,-8-6 0 15,-4-9 1 1,-3-12 1-16,-7-7 0 0,-6-5 0 15,-2-5 2-15,-2-1 0 16,-3-1-5-16,0 6 0 16,0 2 0-16,3 6 0 15,2 5 0-15,4 10 0 0,7 3 0 16,6 6 0-16,1 2 0 16,5 6 0-16,2 6 0 15,3 6-3-15,-5 0-51 0,2-4-35 16,-6-2-3-16,-11-6-5 15,-8-6-6-15</inkml:trace>
  <inkml:trace contextRef="#ctx0" brushRef="#br0" timeOffset="4765.9979">4133 6593 32 0,'-64'2'100'0,"10"3"-7"0,14 1-8 15,5-6-30 1,11-7-55-16,7-7-84 0,17-6-8 15,10-2-6-15</inkml:trace>
  <inkml:trace contextRef="#ctx0" brushRef="#br0" timeOffset="5581.3706">4658 5907 74 0,'0'0'98'0,"0"0"-5"16,0-8-6-16,0 8-1 15,9 8-48-15,1 7-30 16,2 1-3-16,8 3 0 0,4 3-1 16,6 1 0-16,4-3-2 15,2-8 1-15,2-8-1 16,-2-9 0-16,1-14-2 16,-11-10 0-16,1-9 0 0,-14-5 0 15,-8-2 0-15,-7 6 0 16,-13 7 0-16,-12 7 0 15,-2 16 0-15,-9 9 0 0,-5 12 0 16,6 11 0-16,-2 5 0 16,10 5-2-16,7-2 0 15,12-2-1-15,6-10 0 0,4-19 1 16,20 0-1 0,1-15 2-16,3-18-1 0,2-12 1 15,2-10 0-15,-6-9 1 16,-1-5 1-16,-10-5-1 15,-8 2 0-15,-4 1 0 16,-11 0 0-16,-10 2-1 0,-5 1 0 16,-8 4 1-16,-2 7 0 15,-1 3 0-15,1 8 2 16,4 10-2-16,2 6 2 0,7 11-1 16,5 11 0-16,7 8 0 15,10 15-1-15,4 10 0 16,17 13-1-16,12 10-1 15,14 11 3-15,17 14 1 0,12 12 0 16,13 5 1-16,9 7-2 16,10 2 0-16,2-5-1 15,0 1 0-15,-5-7-5 0,-9-14-2 16,-11-16 0-16,-13-19 1 16,-16-16 2-16,-20-16 1 15,-18-10 2 1,-20-21 3-16,-21-11 4 15,-18-12 2-15,-11-7 2 0,-12-6-2 16,0-6-2-16,3-1-6 0,4-2 0 16,13 0 0-16,11-1 0 15,17 5 0-15,10 0-4 16,8 10-85-16,14 10-4 0,7 7-3 16,3 14-8-16,1 12-3 15</inkml:trace>
  <inkml:trace contextRef="#ctx0" brushRef="#br0" timeOffset="6230.3515">3233 10320 56 0,'0'0'91'15,"0"0"-1"-15,0 0-4 16,10 5-3-16,3 12-45 15,4 8-28-15,6 4-3 16,2 4-1-16,6 4 1 0,5 0-4 16,-1-3-1-16,3-7-1 15,-1-7-2-15,-7-10-3 16,-2-10-7-16,2-20-60 16,-10-4-14-16,-14-9-3 0,-6-4-6 15,-12-6-6 1</inkml:trace>
  <inkml:trace contextRef="#ctx0" brushRef="#br0" timeOffset="6369.7457">2998 10152 48 0,'0'0'73'16,"-5"8"-23"-16,8 3-45 15,12-3-5-15,7 11-77 16,15 6-3-16</inkml:trace>
  <inkml:trace contextRef="#ctx0" brushRef="#br0" timeOffset="8277.2189">3596 10312 64 0,'-16'-33'93'16,"-4"-4"-3"-16,1 3-5 0,2 1-2 15,1 2-54 1,5 7-19-16,3 5-2 0,7 7-2 16,1 12-3-16,12-6-1 15,4 8-2-15,6 9 1 16,4 3-1-16,4 5 1 0,5 1 0 16,-4-2 0-16,-1 0 1 15,-6-5 2 1,-2-4 0-16,-13-9 1 0,-7-5-1 0,-5-14 1 15,-11-6-1 1,-4-5 0-16,-4-8-2 0,-5-1-2 16,0-1 0-16,4 4 0 15,5 4 0-15,5 7 0 16,7 7 0-16,6 8-2 16,5 10 1-16,14 6 0 0,5 12-1 0,5 8 1 15,4 7 0 1,-2 0 0-16,1-1 0 0,-6-3 1 15,-7-7 1-15,-6-8 0 16,-13-14 0-16,0 0 0 16,-7-20 1-16,-10-6 0 15,-4-6 0-15,-1-4-2 16,-1-2 0-16,3 1 0 16,0 4-2-16,6 7 1 0,5 4 0 15,10 9 0-15,-1 13 0 16,18 0 0-16,3 8-1 0,10 6 0 15,5 4 0-15,3-3 0 16,-1-2 1-16,0-3-1 0,-4-7 1 16,-4-3 0-1,-6-11 1-15,-8-8 1 0,-4-5 2 16,-4-2-1-16,-5-5 0 16,-3-1 0-16,0 2 0 15,-1-6 0-15,-5 0 0 0,-3-1 0 16,-1-1 0-16,-2-4-2 15,-2-1 0-15,-1-2 0 16,-4-5 0-16,-4-1 0 0,2-5 0 16,-5 1 0-16,-4 2 0 15,-2-1 0-15,-1 3 0 16,-3 3 0-16,2 5 0 16,0 4 0-16,-2 10 0 0,4 4 0 15,1 7 0-15,5 7 0 16,5 6 0-16,1 5 0 15,5 9 0-15,4 8 0 16,9 8 0-16,6 3 0 16,11 2 0-16,10 8 0 0,9 3 0 15,10 4 0-15,12 6 0 16,6 7 0-16,14 4 0 16,5 6 0-16,7 9 0 0,5 4 0 15,3 4 0-15,-2 1 0 16,-3-3 0-16,-6-5 0 0,-10-7 0 15,-12-9 0-15,-14-12 0 16,-16-8 0-16,-17-13 0 16,-13-14 0-1,-12-13 0-15,-19-9 0 16,-7-17 0-16,-9-9 0 0,-8-14 0 16,-5-10 0-16,-5-11 0 0,0-11 0 15,3-4 0 1,4-3 0-16,7 3 0 0,8 8 0 0,9 6 0 15,11 10 0-15,15 12 0 16,8 17 0-16,17 14 0 16,10 15 0-1,7 4 0-15,7 14 0 0,5 3 0 16,1 3 0-16,4 0 0 16,-5-5 0-16,-3-7 0 0,-6-8 0 15,-8-4 0-15,-9-13 0 16,-5-8 0-16,-10-8 0 15,-8-3 0-15,-2-4 0 0,-11-4 0 16,-9-1 0-16,-1 0 0 16,-3 1 0-16,0 5 0 15,0 4 0-15,0 7 0 16,4 6 0-16,5 8 0 0,8 8 0 16,9 3 0-16,-3 13 0 15,5 7 0-15,15 0 0 16,7 5 0-16,2 0 0 0,10-1 0 15,1-4 0-15,1-10 0 16,3-7 0-16,-4-5 0 16,-5-14 0-16,-10-8 0 15,-5-12 0-15,-8-4 0 0,-9-4 0 16,-8 4 0-16,-9 3 0 16,-8 5 0-16,-5 11 0 15,-5 8 0-15,0 13 0 16,-1 4 0-16,4 11 0 0,5 7 0 15,2 4 0-15,13 2 0 16,3-2 0-16,9-1 0 16,3-5 0-16,12-8 0 0,3-8 0 15,3-8 0-15,1-11 0 16,-1-12 0-16,-1-6 0 16,-7-9 0-16,-3-2 0 15,-4-4 0-15,-6 2 0 16,0 1 0-16,-8 2 0 0,2 4 0 15,-4 7 0-15,4 5 0 16,-1 3 0-16,3 9 0 16,4 15 0-16,4-10 0 0,11 13 0 15,1 10 0-15,8 4 0 16,5 2 0-16,2 3 0 16,4-3 0-16,5-2 0 0,-2-6 0 15,1-8-4-15,-5-2 1 16,-1-13 0-16,-2-3 0 15,-5-7 0-15,-5-2 2 16,-10-5 0-16,-5 0 1 0,-5-4 0 16,-2 1 0-16,-11-2 0 15,-6-1 0-15,-4-1 1 16,-7-1-2-16,-5-1 0 16,-3-3 0-16,-6 0 0 15,-3-4 1-15,-3 2-1 16,0-1 1-16,-3 2-1 15,5 2 1-15,-1 7 1 0,5 6-1 16,3 6 1-16,8 6 0 0,8 9-1 16,5 6 0-1,11 6 1-15,8 12-1 0,12 6 1 16,9 8-1-16,15 5 1 0,8 10 0 16,9 5 0-1,4 3 0-15,11 3 1 0,1-2-1 16,1-4-1-1,-4-7 0-15,0-12-2 16,-9-17-6-16,0-16-70 0,-12-15-9 0,-13-19-5 16,-14-12-5-16,-18-6-5 15</inkml:trace>
  <inkml:trace contextRef="#ctx0" brushRef="#br0" timeOffset="8421.3386">4725 8085 28 0,'-47'17'100'0,"9"0"-3"16,7-11-7-16,14-6-4 0,9-29-6 15,7-2-92-15,9-6-71 16,15-7-4-16,6-8-5 0,6-1-4 16,2-4-4-1</inkml:trace>
  <inkml:trace contextRef="#ctx0" brushRef="#br0" timeOffset="9392.9917">5123 7501 18 0,'0'0'92'0,"-16"0"0"15,4 10-4-15,0 11-4 16,0 25-28-16,3-6-39 0,4 6-6 16,2 7-2-16,3 4-3 15,7 1-3-15,11-4 0 16,6-7-2-16,6-11 1 0,5-15-1 31,4-14 0-31,0-11-1 16,1-18 1-16,-6-13-1 0,-6-6 2 0,-10-9 0 15,-5-1-1-15,-13-1 1 16,-12 4 0-16,-9 3 0 16,-8 6 0-16,-3 6 0 0,-6 9-1 15,8 6-1-15,0 9 1 16,9 9-1-16,8 3 0 0,12 11-1 16,2 4 1-1,16 4-1-15,6 1 0 0,7-2 0 16,7-4 0-16,5-5 1 15,-2-10 0-15,1-6 0 0,0-10 0 16,-6-9 1 0,-4-9 0-16,-11-4 0 15,-8-5 0-15,-10-2 0 16,-2-2 1-16,-13 0-1 0,-6 1 0 0,-1 2 1 16,-3 4-2-1,1 3 0-15,4 7 0 0,3 5-1 16,4 9 0-16,9 3 0 15,2 11 0-15,10-2 0 0,9 3 1 16,5 10 0 0,6 2 0-1,5 3 0-15,1 1 1 0,-1 2 0 16,-3-3-1-16,-5-1 0 0,-4-3 1 16,-8-4 1-16,-7-6 1 15,-8-2-3-15,0-9 0 0,-10-4 0 16,-6-6 0-16,-3-2 0 15,-5-5 0-15,-1-5 0 16,-3 0 0-16,4-3 0 0,3 2 0 16,5 1 0-16,2 4 0 15,10 5 0-15,5 3 0 16,12 8 0-16,8 8 0 16,5 3 0-16,7 12 0 15,3 1 0-15,4 6 0 0,1-3 0 16,-3 0-2-16,-2-3-4 0,-7-7-10 15,-2-6-66-15,-5-4-7 16,-7-11-3-16,-8-4-7 16,-4-6-3-16</inkml:trace>
  <inkml:trace contextRef="#ctx0" brushRef="#br0" timeOffset="9838.9324">5706 6498 56 0,'-7'17'91'0,"1"10"-1"15,1 1-4-15,2 5-4 0,5 5-64 16,5 6-2-16,7-2-1 16,7-3-5-16,6-4-5 0,3-8-1 15,5-7 0-15,2-10 0 16,2-9 1-16,-2-10 0 15,-2-14 0-15,-2-9 1 16,-6-7 0-16,-6-7-3 16,-4-3-3-16,-8-2 0 0,-8-3 0 15,-3 2 0-15,-11 2 0 16,-8 6 0-16,-3 7 0 16,-5 8 0-16,3 8 0 15,-3 9 0-15,5 12 0 0,2 11 0 16,10 11 0-16,6 5 0 15,6 2 0 1,11 1 0-16,11 0 0 0,6-5 0 16,8-10 0-16,4-8 0 0,5-8 0 15,6-20 0-15,-4-7 0 16,0-9 0-16,-3-5 0 16,-7-4-79-16,-6-5-12 0,-7 3-3 15,-13 3-7 1,-10 6-8-16</inkml:trace>
  <inkml:trace contextRef="#ctx0" brushRef="#br0" timeOffset="13069.6849">4941 9062 76 0,'-11'-7'90'0,"2"2"-2"0,-2 5-5 15,3-3-35-15,8 3-19 0,-10 0-5 16,10 0-9-16,-2 6-5 16,2-6-4-16,0 13-2 15,0-3-1-15,1 3-2 0,5 2 1 16,3 3-2-16,1 4 2 16,6 4-1-16,5 1 1 15,6 4-1 1,3 2 1-16,4 3 0 0,4 3 0 0,2-1 0 15,2 1-1-15,-1 1 0 16,1-1 1-16,0-5-2 16,-3 1 1-16,-4-4 0 0,-3-3 0 15,-4-5 1 1,-5-1 0 0,-4-4 0-16,-4-3 1 15,-5-2-1-15,-5-3-2 0,-1-2 0 0,-4-8 0 16,1 13 0-16,-1-13 0 0,0 0 0 15,-1 10 0-15,1-10 0 16,0 0 0 0,0 0 0-16,0 0 0 0,0 0-7 0,0 0-46 15,0 0-36-15,0 0-2 16,-14 0-6-16,14 0-7 16</inkml:trace>
  <inkml:trace contextRef="#ctx0" brushRef="#br0" timeOffset="13431.0333">5080 9718 59 0,'-11'-6'94'0,"-2"2"-2"0,13 4-6 0,-12-7-3 15,38 3-55 1,-26 4-12-16,0 0-3 0,15 5-5 15,2 3-4-15,6 4-1 16,7 2-1-16,9 4 1 16,3 1-1-16,7 3 0 15,1 0-1-15,2 0 0 16,-2-1 0 0,-6-6-1-16,-2-1 1 0,-9-5 0 15,-6-3 0-15,-5-6 1 0,-8-3 0 16,-6-11 0-1,-5-5 2-15,-3-9-4 0,-7-6 0 0,-2-10 0 16,-3-6 0-16,3-6 0 16,-1-6 0-16,6 0-17 0,-2 2-68 15,7 1-6-15,6 7-3 16,3 9-6-16,4 9-5 0</inkml:trace>
  <inkml:trace contextRef="#ctx0" brushRef="#br0" timeOffset="14664.7634">5364 10680 22 0,'0'0'91'0,"-14"-6"-1"0,4 3-4 16,10 3-3-16,-19 0-41 15,9 0-20-15,10 0-7 0,-16 2-4 16,16-2-4-16,-10 7-1 15,10-7-2-15,-10 9 0 16,10-9-2-16,-3 9 0 0,3-9-1 16,0 10 0-16,0-10 0 15,0 9-1-15,0-9 0 16,4 9 0-16,-4-9 1 16,0 0-1-16,11 12 0 0,-11-12 0 15,0 0 1-15,10 8-1 16,-10-8 0-16,0 0 1 15,0 0-1-15,9 8 1 16,-9-8-1-16,0 0 1 16,0 0-1-16,0 0 1 0,11 12 0 15,-11-12-1-15,0 0 1 16,9 8-1-16,-9-8 1 16,12 7-1-1,-3-1 0-15,5 3 0 16,3 1 0-16,5 3 1 0,5 3-1 0,7 6 0 15,5 2 1-15,4 2-1 0,1 3 1 16,7-1 0-16,-3 2 0 16,-3-3 0-1,1 1 0-15,-7-3 0 0,0-2 0 16,-7-2-1-16,-3-4 1 16,-5-2-1-16,-3-3 2 0,-7-2-2 15,-3-4 0-15,-11-6 0 16,13 7 0-16,-13-7 0 15,0 0 0-15,0 0-2 16,0 0-8-16,-8 0-33 0,8 0-44 16,-16-6-2-16,6-1-8 15,-3-5-5-15</inkml:trace>
  <inkml:trace contextRef="#ctx0" brushRef="#br0" timeOffset="16021.7254">5454 10724 13 0,'0'0'85'15,"-11"-6"-1"-15,11 6-2 0,0 0-8 16,-12-3-47 0,12 3-11-16,0 0-5 0,0 0-7 15,0 0-2-15,0 0-2 16,0 0 0-16,6-4 0 15,-6 4 0-15,0 0 0 0,9 0 0 16,-9 0 1-16,0 0-1 16,0 0 1-16,0 0-1 15,0 0 1-15,0 0-1 0,0 0 0 16,0 0 0-16,0 0-1 16,10 0 0-16,-10 0-1 15,0 0 0-15,0 0 0 16,0 0-1-16,0 0-1 0,0 0-1 15,0 0 0 1,0 0 2-16,0 0 0 0,0 0 0 16,0 0 2-16,5 4 2 0,-5-4 2 15,0 0 1-15,0 0 1 16,0 0 2-16,0 0-1 16,0 0-1-16,0 0 0 15,-6 3-1-15,6-3-1 0,0 0-1 16,0 0 0-16,0 0-1 15,0 0 0-15,0 0 2 16,0 0-1-16,0 0 2 16,0 0 0-16,0 0 1 0,0 0 0 15,0 0-2-15,0 0 1 16,0 0-2-16,0 0 0 16,0 0-2-16,0 0-2 0,-9 3-3 15,9-3-2-15,0 0-3 16,0 0-4-16,3 9-2 15,-3-9-4-15,0 0-1 16,2 13 2-16,-2-13 1 0,0 11 4 16,0-11 4-16,0 8 9 15,0-8 6-15,0 0 6 16,0 0 5-16,-8 11 2 16,8-11 2-16,0 0 3 15,0 0-4-15,0 0-1 0,0 0-4 16,-9 0-3-16,9 0-1 15,0 0-3-15,0 0-1 16,0 0-1-16,-8-6-1 0,8 6-1 16,0 0-1-16,1-10-1 15,-1 10 0-15,0 0 0 0,5-10-1 16,-5 10 0 0,14-10 0-16,0 3 0 0,2 1 0 15,3-1 0-15,9-2 0 31,5-1 0-31,5-1 1 0,4 0-1 0,3 1 0 16,2-1 1 0,3-1-1-16,-3 2 1 0,-2 1-1 0,-4-1 1 15,-6 2-1-15,-8 1 1 16,-3 1 1-16,-8 0 0 16,-5 2-1-16,-11 4 2 15,0-9-1-15,0 9 0 0,-15-12 0 16,1 3 1-16,-3-5-1 15,-4-6-2-15,0-3 0 0,-3-5 0 16,0-4 0-16,-1-1 0 16,1-5 0-16,2 2 0 0,1 3 0 31,5 2 0-31,0 5 0 0,5 2 0 16,4 8 0-16,4 2 0 0,3 4 0 15,0 10 0-15,17-10-2 16,0 10 1-16,8 1 1 0,6 4-1 15,8 5 1 1,4 5 0-16,7 1 0 0,1 5 0 16,3-1 1-16,0 0 0 15,-6 0 1 1,2-5-2 0,-9 0 0-16,-5-6 0 0,-4-1 0 0,-10-2 0 0,-4-4 0 15,-4 0 0-15,-4-2 0 16,-10 0 0-16,0 0-13 0,4-6-66 15,-3-8-10-15,-1-2-4 16,-2-8-6-16,-4-6-5 16</inkml:trace>
  <inkml:trace contextRef="#ctx0" brushRef="#br0" timeOffset="16802.1757">6310 9858 56 0,'3'20'90'0,"2"6"-3"0,3 2-4 16,2 0-3-16,3-2-50 0,6 1-23 15,1-3-1 1,4-5 0-16,3-7-1 0,1-9-1 16,1-3 1-16,-2-14 1 0,-1-8 0 15,-7-6 1-15,-4-7 0 16,-5-5 0-16,-7 0 0 15,-4-1-2 1,-12 4-1-16,-9 6-1 0,-7 8-3 0,-7 8 0 16,-2 9 0-1,-3 6 0-15,3 6 0 0,2 11 0 16,6 4 0-16,6 4 0 16,10 2 0-16,6 1 0 0,8 1 0 15,6-3 0-15,8-4 0 16,5-4 0-16,2-10 0 15,4-8 0-15,0-6 0 0,1-14 0 16,-3-9 0 0,-5-7 0-16,-2-4 0 0,-7-6 0 15,-5 0 0-15,-4-1 0 16,1 1 0-16,-8 3 0 0,-3 4 0 16,-1 4 0-16,3 5 0 15,2 8 0 1,3 2 0-16,3 9 0 0,0 11 0 15,15-6 0-15,3 6 0 16,3 10 0-16,6 4 0 0,1 4 0 16,3 4 0-16,3 1 0 15,-2 1 0-15,-4-1 0 16,2-2 0-16,-6-3 0 0,-5-4 0 16,-3-5 0-16,-16-9 0 15,12 7 0-15,-12-7 0 16,-8-7 0-16,-7-5 0 15,-3-6 0-15,-4-5 0 16,-1-7 0-16,2-5 0 16,0-5 0-16,3-5 0 15,2 2 0-15,8-1 0 0,3 5 0 16,6 3 0-16,5 10 0 16,6 6 0-16,4 10 0 0,6 8 0 15,4 2 0-15,-1 8 0 16,4 7 0-16,-1 3 0 15,2-2 0-15,-2 0 0 16,-4-1 0-16,-1-6 0 0,-5-1-4 16,-4-8-20-16,-2-4-62 15,-4-8-4-15,-6-6-4 16,-2-3-6-16,-3-7-3 0</inkml:trace>
  <inkml:trace contextRef="#ctx0" brushRef="#br0" timeOffset="17712.1532">6733 8945 32 0,'-3'11'89'0,"3"0"1"0,0 3-6 16,5 2-2 0,4 2-42-16,6 0-26 0,1-1-1 15,4-6 0-15,3-5-3 0,2-5-2 16,4-9-1-16,-5-12-1 15,2-5 0-15,-4-12-1 16,-5-4 0-16,-7-4 0 16,-2-2-3-16,-8 3-2 15,-10 4 0-15,-7 5 0 0,-5 8 0 16,-7 11 0-16,-3 8 0 16,2 8 0-16,-1 14 0 0,4 7 0 15,4 9 0-15,9 4 0 16,5 3 0-16,9 2 0 15,9 0 0-15,10-6 0 16,8-4 0-16,8-6 0 0,7-5 0 16,-1-7 0-1,5-8 0-15,-1-3 0 0,-3-9 0 16,-6-4 0 0,-4-4 0-16,-6-5 0 0,-8-1 0 0,-1-2 0 15,-9-4 0-15,-6 3 0 16,-2-5 0-16,-4 2 0 15,-5-3 0-15,-3 2 0 16,2 0 0-16,-2 1 0 0,0 4 0 16,3 4 0-16,2 6 0 15,0 3 0-15,4 3 0 16,3 9 0 0,0 0 0-16,0 0 0 0,8 0 0 0,4 6 0 15,1 1 0-15,5-3 0 16,1-2 0-16,0-2 0 15,-1-6 0-15,0-10 0 16,-1-6 0-16,-9-5 0 0,2-3 0 16,-9-3 0-16,-1 0 0 15,-10 0 0 1,1 5 0-16,-8 3 0 0,-1 5 0 16,0 3 0-16,2 5 0 0,1 4 0 15,5 3 0-15,10 5 0 16,-10 0 0-16,10 0 0 15,5 12 0-15,9 1 0 16,5 5 0-16,7 3 0 0,4 8 0 16,6 6 0-16,4 5 0 15,6 8 0 1,4 4 0-16,1 9 0 0,4-1 0 16,-4 6 0-16,2 2 0 0,-3-4 0 15,-9-1 0-15,-7-6 0 16,-10-5 0-16,-10-9 0 0,-14-6 0 15,-3-9 0-15,-15-8 0 16,-9-13 0-16,-1-7 0 16,-7-17 0-16,2-12 0 15,4-13 0-15,4-20 0 0,13-15-45 16,4-7-47-16,5-5-2 16,2 1-7-16,2-1-8 15</inkml:trace>
  <inkml:trace contextRef="#ctx0" brushRef="#br0" timeOffset="21318.1943">3855 10956 42 0,'0'0'71'0,"0"0"0"15,0 0-1-15,0 0-36 16,0 0-23-16,13-7-2 15,-7-2 2-15,6-5 3 16,3-2-1-16,2-6 0 0,5-4 0 16,2-5-1-16,5-7-2 15,-1-4-2-15,7-4-2 16,-1-3-2-16,1-2 0 16,0 0-1-1,-1 0 0-15,-1 1-2 0,-2 4 0 16,0 0 0-16,-1 1 0 0,-4 2-1 15,2-2 1-15,-3 2-1 0,1-3 1 16,2-3 0 0,-3-1 0-16,4-1 1 0,-3-1-1 15,5-2 0-15,1 0 0 16,-1 1 0-16,1 2 1 0,-1 1-2 16,0 0 0-16,0 3 1 15,-1-2 0-15,2 1-1 16,-2-1 1-16,1 0 0 15,-1-1 0-15,0 1-1 16,1 0 1-16,0 1 0 16,-2 0-1-16,3 1 0 15,-1-1 0-15,-2 1 0 16,1 1 0-16,0-1 0 0,-2 1 0 16,3-1-1-16,-2 0 1 15,-1 0 0-15,1 1-1 0,-1-1 1 16,2 2 0-16,-2 3 0 0,1 0 1 15,-1 0-1 1,1 1 0-16,0 1 0 0,0 2 1 16,-1 0-1-16,0-1 0 15,-2 1-1-15,1 1 0 0,-1-1 0 16,-2 2 0 0,1-1 1-16,-1 1-1 0,0 2 0 15,-2 1 1-15,1 0-1 16,-1 1 1-16,0 3 0 15,-2-1 0-15,1 1 1 0,-1 2 0 16,-2-1 0-16,2 1 0 16,0-2 0-1,-3 2 0-15,3-1 0 0,-1 0-1 16,1-2 1-16,2 1-1 0,-1-1 0 16,0 0 1-16,2 0-1 15,0 0 1-15,-3 0 0 16,3-1 0-16,-2 1 0 15,-1-1 0-15,2 0 0 0,0 0 0 16,2 1-1-16,-4-2 0 16,4 1 0-16,1 0 0 15,-2-1 1-15,0 0 0 0,0 1 0 16,0-1 1-16,-2 0 1 16,-1 2 0-16,0 0 0 15,-2 0 0-15,-1 3 0 0,-3 0-1 16,1 0 0-16,-2 1-1 15,2 0 0-15,-2 0 0 16,2 0 0-16,2 3-1 16,-3 0 1-16,0 1-1 15,3 3 0-15,-6 2 1 0,-2 5-1 16,-1 1 1-16,-8 11-1 16,9-12 0-16,-9 12 1 15,0 0-1-15,0 0 1 0,0 0-1 16,0 0 0-16,0 0 0 15,0 0 0-15,0 0 0 16,0 0 0-16,0 0 0 16,0 0 0-16,0 0 0 0,0 0-2 15,0 0-4-15,0 11-35 16,0-11-43 0,0 0-2-16,-7 8-6 15,-3-7-6-15</inkml:trace>
  <inkml:trace contextRef="#ctx0" brushRef="#br0" timeOffset="23976.8412">1744 6789 4 0,'0'0'72'0,"-15"-3"7"0,15 3-10 16,0 0-17-16,-13-11-8 16,13 11-7-16,0 0-8 0,-10-8-8 15,10 8-5-15,0 0-4 16,0 0-3-16,0-8-2 0,0 8-3 16,0 0 0-1,0 0-2-15,-8 0 0 0,8 0-1 16,-11 2 0-16,11-2-1 15,-6 12 0-15,2 1-1 0,-5 0 0 16,1 6 1-16,-7 1-1 16,2 6 0-1,-9 4 0-15,-5 3-1 0,-3 5 0 16,-4 3 1-16,-1 0-1 16,-5 5 1-16,3 1 1 15,-3-1-1-15,2 4 1 0,-2-3 1 16,0-1-1-16,1-3 0 15,8 1 0-15,-2-4 1 16,-2-3-2-16,3-3 0 16,6-5 1-16,2-4 0 0,2-4 0 15,2-4 2-15,2-4-1 16,2-4 1 0,8-2 0-16,-3-1-1 15,11-6 0-15,0 0 0 0,0 0-2 0,0 0 1 16,-2 9-1-16,2-9 1 15,11 8-1-15,-11-8 1 16,12 15 0-16,-1-1 0 0,3 0 0 16,-1 5 1-1,3 2 0-15,3 4-1 16,-5 2 0 0,10 3 1-16,-4 4-1 0,5 4 1 0,-3 1-1 15,-2 2 1-15,4 5 0 0,-7-1-2 16,13 5 3-16,-10-1-3 15,6 2-1-15,-3-1 1 16,1 3 0-16,9 1 0 0,0 2 0 16,8 1 3-16,-7-2-4 15,1 3 4-15,-2-4 0 16,-7-3-1-16,-2-3 1 16,3-5-1-16,-6-2 0 15,-5-4 0-15,0-1 0 0,3-2 0 16,2 4-1-1,0 1 1-15,3 3 0 16,-8 3 0-16,9 2 0 0,-6 2 0 0,5-1-3 16,0 4 1-1,0-1 3-15,3 0-3 0,-1-1 0 0,3 2 0 16,3-1 1-16,0 0-1 16,-6 3 3-1,11-1 0-15,-3 0-2 0,6 1 2 0,1 0-1 16,6 0 0-1,-3 2 0-15,2-3 0 0,4 0-2 16,-7-4 2-16,5 0-1 16,-5-2 0-16,-1-4-1 15,-4-1 1-15,0-2-1 0,3-2 1 16,-4-1 1 0,-2 2-2-16,1 0 1 0,0 1 1 15,1 1-1-15,2 2 1 16,-1 4-1-16,0 0 0 0,-1 5 0 15,-1-3 1-15,1 3 0 16,2-1-1-16,-3 1 0 16,-2 0 0-16,3 1 1 15,-2 3-1-15,3-2 2 16,-1 4-2-16,0-2 0 0,-1 0 1 16,2 0 0-16,-1-1 0 15,0 0-1-15,1-2 0 0,-4 1 0 16,3 0 0-16,2-2 0 15,-2 2 0-15,3-2-1 16,0-2 1-16,-1 2 0 16,1-4 0-16,1 2 0 0,-1-4-1 15,3 0 2-15,-3 1-1 16,0 0 1-16,0-1-1 16,0-1 0-16,-1 1 0 15,-4-4 1-15,-3-1-1 0,-1-3 0 16,-2-2 0-16,-3-4 0 15,-2-3 1-15,-5-3-1 0,-1-4-1 16,-1-2 1 0,-5-5-1-16,0-2 1 15,-2-3-1-15,-1 0-1 0,-9-10 0 16,10 10-1-16,-10-10-2 16,0 0-11-16,0 0-18 15,10 2-42-15,-10-2-9 16,-2-5-6-16,2 5-6 0</inkml:trace>
  <inkml:trace contextRef="#ctx0" brushRef="#br0" timeOffset="24575.5766">4114 12814 11 0,'0'0'87'0,"-15"0"3"0,15 0-4 15,-12 0-3 1,1 0-36-16,11 0-26 16,0 0-6-16,0 0-2 0,-8 0-5 15,8 0-2-15,0 0-3 16,7 3-1-16,-7-3-1 16,18 5 0-16,-5-3 0 15,5 2 0-15,4 0-1 0,-2 1 1 16,5-1 0-1,2 2 0-15,1 0 1 16,1 1-1-16,0 2 0 16,-1 0 0-16,0 3 0 0,-3-1 0 0,4 2-1 15,-5-2 0-15,1 1-1 16,-4-3 1-16,-1 0-1 0,-3-3 1 16,-3-3 0-16,-2-3-1 15,-1 0 2 1,-11 0-1-16,11-14 1 0,-4-1 0 15,-6-1 0-15,-1-2 1 16,0-8-1-16,-2-4 1 0,-6-10-1 16,0-6 0-16,-3-10-1 15,1-4-3-15,3-4-5 16,-4 0-43-16,5-5-34 16,6 2-3-16,0 5-6 0,0 7-5 15</inkml:trace>
  <inkml:trace contextRef="#ctx0" brushRef="#br0" timeOffset="27645.9229">4094 14184 73 0,'-11'-16'94'16,"11"16"-4"-16,-15-14-3 16,15 14-24-16,-1-9-29 0,1 9-9 15,-11-8-9-15,11 8-6 16,0 0-5-16,0 0-1 15,0 7-3-15,12 7 0 0,7 8-1 16,6 7 0-16,10 7 0 16,7 9 1-16,3 4 1 15,8 1-1-15,-2-3 0 16,-3-2 0-16,1-8-1 16,-9-4 2-16,-5-11-2 0,-9-4 0 15,-5-8-2-15,-11-6-1 16,-10-4-7-1,0 0-19-15,0 0-54 0,-6 0-6 16,-4-4-4-16,-4-5-8 16,-4-2 1-16</inkml:trace>
  <inkml:trace contextRef="#ctx0" brushRef="#br0" timeOffset="28184.3492">4083 14288 51 0,'-14'-17'95'0,"4"1"-2"0,4-5-7 15,2 0-2-15,2-5-41 16,2-3-29-16,8-2-5 16,9-2-3-16,5 2-2 0,7 1-1 15,2 7-2-15,1 6-1 16,4 7 0-16,-1 11-1 15,-3 8 0-15,-5 16-2 16,-5 9 1-16,-6 7 0 16,-2 3 0-16,-8 2 1 15,-5-4-1-15,-2-6 2 0,-1-6 0 16,-3-10 2 0,-1-8 0-16,6-12 0 0,0 0-1 15,-2-9 0-15,4-5 0 0,8-3-1 16,9-5-2-1,1 1 1-15,5-3 0 0,6 4 0 16,2 3 1-16,3 4-1 0,-3 5 1 16,1 7 0-16,-5 4 1 15,-2 13 0-15,-3 8 1 16,-10 10 1-16,-6 9 1 16,-6 5 0-16,-3 2 1 15,-13 4 1-15,-3-1-1 16,-8-3-3-16,-2-6-2 0,-1-6 0 15,0-9 0-15,1-9 0 16,8-4 0-16,-3-16-32 16,7-3-54-16,9-8-4 0,2-9-6 15,4-7-6-15,0-9-3 32</inkml:trace>
  <inkml:trace contextRef="#ctx0" brushRef="#br0" timeOffset="28928.0986">4822 13989 78 0,'7'-17'94'0,"1"-3"-3"15,-4-3-7-15,-2 12-18 16,-2-13-35-16,-6-1-10 15,0 1-8-15,-9 0-6 16,2 8-3-16,-7 6-1 0,0 6-2 16,-3 4 0-16,2 6-1 15,2 10 0-15,3 7 0 16,5 5 0-16,9 2 0 0,2 5 0 16,8 0 0-1,9 2 1-15,10-6-2 16,4-2 1-16,3-7 0 0,9-7 1 15,-5-9 0 1,1-6 0-16,-3-6 0 0,-2-14 0 16,-11-5 2-16,0-5 0 0,-10-4-1 15,-6-4 0-15,-7 0 0 16,-2-2-2-16,-12 1 0 16,-1 1 0-16,-4 5 0 15,-2 0 0-15,4 6 0 0,1 4 0 16,4 6 0-16,5 2 0 15,7 7 0-15,0 8 0 16,13-5 0-16,5 5 0 0,5 6-2 16,1 5 2-16,7 8-1 15,1 3 1-15,2 4 0 16,-4 1 0-16,-3-2 1 0,-1 2 1 16,-7-7-2-16,-3-2 0 15,-7-8 0-15,-9-10 0 0,0 0 0 16,-4-7 0-16,-7-9 0 15,-1-5 0-15,-6-3 0 16,-2-6 0-16,-3-4 0 0,5-3 0 16,2 0 0-16,1 2 0 15,3 2 0-15,5 2 0 16,2 8 0-16,5 2 0 16,9 9 0-16,3 9 0 0,6 3 0 15,5 1 0-15,6 10-2 16,0-2 2-16,7 4 0 15,0-2 2-15,-1 1-2 16,-3-6 0-16,3 4-5 16,-9-8-7-16,3-1-73 0,-8-1-4 15,-8 0-2-15,-13 0-8 16,10-16-6-16</inkml:trace>
  <inkml:trace contextRef="#ctx0" brushRef="#br0" timeOffset="29841.0204">5354 13396 26 0,'16'4'91'16,"-5"-9"-1"-16,-2-11-2 15,-17-6-28-15,12-1-14 0,4-8-12 16,-6 0-12-16,-1-2-9 15,-1 2-4-15,-9 5-2 16,-2 3-2-16,-3 9-3 0,-3 4 0 16,-1 9-1-16,-1 1-1 15,3 11 0-15,3 5-1 16,6 5 0-16,7 3 0 16,3 0 0-16,12 2 1 15,5-2-1 1,8-3 1-16,8-3 0 0,4-7 0 0,0-7 0 15,4-5 1-15,-5-11 1 16,0-8-1-16,-4-8 1 0,-4-8-1 16,-9-5 1-16,-4-7 0 15,-8 0 0 1,-8-4-1-16,-2 1-1 0,-11-1 0 16,-8-2 0-16,-7 1 0 0,-1-3-1 15,-5-2 1 1,-3 1-1-16,-2-1 0 0,1 5 1 15,-2 4 0-15,2 7 0 16,3 6 0-16,2 8 0 0,3 11 0 16,6 7-1-16,4 9 0 15,4 6 0-15,6 13-1 16,8 7 1-16,5 11 0 0,11 8 0 16,8 12 2-16,7 9-1 15,11 9 2-15,9 2-1 16,10 5 0-16,5-2 0 15,5 1 0-15,7-4-1 16,2-4 0-16,3-6 0 16,0-9-2-16,-3-7 0 15,-4-7-2-15,-7-11 0 0,-6-12-1 16,-12-10 1 0,-13-10 1-16,-14-13 0 0,-17-11 1 0,-11-9 0 15,-19-8 2-15,-15-6 2 16,-9 2 0-16,-13 3 1 0,-2 3-1 15,-4 9 1-15,6 4 0 16,3 7 2-16,9 2-1 16,11 5 0-16,4-3 0 0,11-1-1 15,9-6 0 1,6-7 0-16,6-4-3 16,2-7 0-16,8-2 0 0,4 1 0 15,3 2 0-15,2 5 0 16,3 7 0-16,-2 12 0 15,4 5 0-15,1 13 0 0,-1 10 0 16,1 8 0-16,4 6 0 16,1 1 0-16,1 1 0 15,1-5 0-15,-4-10-9 0,3-10-73 16,-9-4-6 0,-8-16-4-16,-10-11-8 0,-3-11-4 15</inkml:trace>
  <inkml:trace contextRef="#ctx0" brushRef="#br0" timeOffset="29989.8878">5672 12393 82 0,'-20'5'85'0,"5"1"-9"0,15-6-34 16,0 8-41-16,19-4-75 15,3 0-11-15,11-1-2 0</inkml:trace>
  <inkml:trace contextRef="#ctx0" brushRef="#br0" timeOffset="30349.3824">6202 12687 92 0,'0'0'99'0,"0"0"-3"0,-3-14-6 16,-6-11 0-16,0-9-55 15,-4-7-26-15,0-5-9 16,-4-4 0-16,-3-7 0 16,-4-1 0-16,-3 1 0 0,-1-1 0 15,-4 1 0-15,1 0 0 16,-1 3 0-16,1 5 0 16,5 6 0-16,3 10 0 0,7 8 0 15,3 13 0-15,13 12 0 16,-8 9 0-16,11 20 0 15,12 9 0-15,6 10 0 0,8 8 0 16,10 6 0-16,7 1 0 16,6 1 0-16,5-2 0 15,5-9 0-15,-1-7 0 16,0-18-5-16,1-21-77 0,-13 0-7 16,-8-10-4-16,-13-15-6 15,-16-10-4-15</inkml:trace>
  <inkml:trace contextRef="#ctx0" brushRef="#br0" timeOffset="30491.3649">6063 12325 57 0,'-33'15'95'0,"8"-7"-5"0,13-6-5 16,12-2-3-16,0 0-55 16,18-29-69-16,9 1-34 15,7-7-3-15,4-3-10 0,5-4-7 16</inkml:trace>
  <inkml:trace contextRef="#ctx0" brushRef="#br0" timeOffset="31012.8294">6616 11807 69 0,'7'-1'99'15,"-3"-8"-3"-15,4-2-6 0,1-8-2 0,6-6-45 16,3-3-28-16,1-4-4 16,7-2-11-16,1 1 0 15,1 3 0-15,-3 2 0 16,4 14-20-16,-2 1-65 0,-11 2-5 15,0 3-3-15,-6 0-7 16,0-1-5-16</inkml:trace>
  <inkml:trace contextRef="#ctx0" brushRef="#br0" timeOffset="31352.201">7115 10591 14 0,'-13'-9'97'0,"-1"8"-3"16,-4 5-6-16,2 14-2 0,-5 5-2 16,-1 11-75-16,7 8-3 15,10 9 0-15,3 6 0 16,8 2 0-16,10 3-1 15,7-2-1-15,9 0 0 0,5-8-2 32,5-3-2-32,-2-9 0 15,4-7 0-15,-2-10 0 0,-1-9 0 0,0-10 0 0,-4-3 0 16,-7-21-20 0,-2-1-66-16,0-8-5 15,-7-6-2-15,-5-4-8 0,-9-8-3 16</inkml:trace>
  <inkml:trace contextRef="#ctx0" brushRef="#br0" timeOffset="32256.6696">7437 10689 12 0,'0'25'89'0,"0"7"2"0,5 2-4 16,4 2-6-16,4-11-30 15,6 7-32-15,9-4-5 0,3-9-5 16,6-9-1-16,4-10-2 16,0-13 1-16,0-14-1 0,-3-10 1 15,-4-9 1-15,-4-4-2 16,-11-3 0-16,-7 2-2 31,-8 2-4-31,-9 9 0 0,-8 8 0 0,-12 10 0 16,0 9 0-16,-8 9 0 15,4 7 0-15,0 12 0 0,4 7 0 16,3 6 0-16,5 2 0 16,9-3 0-16,6 1 0 15,2-6 0-15,7-9 0 0,8-9 0 16,2-9 0-16,6-14 0 16,-1-12 0-1,2-7 0-15,-3-7 0 0,-1-5 0 16,-7 0 0-16,-4 0 0 0,-6 3 0 15,-2 3 0-15,-9 6 0 16,-2 5 0-16,-1 6 0 16,-1 2 0-16,5 5 0 0,5 7 0 15,2 2 0 1,9 3 0-16,9 3 0 0,9 7 0 16,2-2 0-16,4 6 0 15,3 7 0-15,0 9 0 0,-4 8-3 16,-6 4 1-1,-5 6 1-15,-9-2-1 0,-7-1 1 16,-5-2 0-16,-5-7 1 16,-6-6-1-16,-2-9 2 0,1-9-1 15,1-4-1-15,11 0 1 16,-8-14 0-16,8-1 0 0,9-3-2 16,2-7 1-1,5-1 0-15,0-7 1 16,3-2 0-16,-2-7 0 0,0-3 0 15,-7-2 0-15,0 0 1 16,-8-3 0-16,-2 0 0 16,-6 3 0-16,-8 2 0 0,-7 1-1 15,-6 1 0-15,-4 2 0 16,-3 1 0 0,-2 1 0-16,-4 2 0 0,1 3 0 15,2 4 1-15,3 6 0 0,7 5 0 16,5 5 0-16,7 7 0 15,4 7 0-15,8 6 1 0,5 11-2 16,12 8 0 0,12 5 2-16,3 9-2 0,11 6 0 15,8 8 0-15,6 5 0 16,4 1 0-16,3 1 0 16,-1-2 0-16,-1-8 0 15,-5-6 0-15,-2-14 0 16,-9-15-4-16,-5-12-7 0,-16-15-67 15,-4-18-9-15,-12-9-4 16,-13-4-8-16,-14-1-2 0</inkml:trace>
  <inkml:trace contextRef="#ctx0" brushRef="#br0" timeOffset="32412.5942">8167 9868 23 0,'-48'-13'98'16,"7"0"-3"-16,9 1-6 16,14-5-5-16,12-29-15 15,9 17-61-15,26-24-73 0,4 25-18 16,6-1-3-16,5 4-9 0,1 3-5 15</inkml:trace>
  <inkml:trace contextRef="#ctx0" brushRef="#br0" timeOffset="35912.071">3719 14098 16 0,'19'-15'81'0,"7"-9"1"0,7-5-3 16,5-8-3-16,7-8-44 15,1-2-12-15,7-3-7 0,-2-6-3 16,1-2-1-16,-3 1-2 15,2-2 0 1,-2 0-1-16,-2-1-2 0,-1 2-1 16,-1 0 1-16,0 1-2 15,-1 2 1-15,-2 2 0 0,-2 0 0 0,0 1-1 16,-1 2 0 0,0 6 0-16,1-1 0 15,4-3-1-15,-2-1 1 0,5 1-1 16,-1-4 0-16,3 0 0 15,0 0-1-15,-1-5 1 0,0 0 0 16,-2 4-1-16,1-2 1 16,1 1-1-16,-2 0 1 15,1 0-1 1,0-1 1-16,1 2 0 0,2-2-1 16,-1-2 1-16,0-1-1 15,2 0 0-15,-2-1 0 0,1 1 0 16,0-2 1-16,-2 1 0 15,2 1-1-15,-3 1 1 0,1 1-1 16,-4 0 1 0,3 2 0-16,-4 0-1 0,2 1-1 15,-4 4 1-15,-1-1-1 16,0 4 0-16,-3 0 0 0,1 4 1 16,-5 3 0-1,1 0-2-15,-2 4 1 0,-1-2 0 16,0 3 0-16,-2-3 1 15,-2 1-1-15,3-2 1 0,0-1-1 16,0-1 2-16,1 0-1 16,-2 1 1-16,2-1-1 15,-1 3 1-15,-1 0-1 16,-2 4 1-16,0-1-1 0,-4 0-1 16,0 6 1-16,0-2 0 15,-3 1-1-15,-1 2 0 16,2 0 1-1,-4 2-1-15,1-1 0 0,1 2 2 16,-2-3-1-16,1 2 0 16,0 1 0-16,1-4 0 0,-3 0 0 15,5 0 1-15,-2 1-1 16,-1-2 0-16,3 0 1 16,-1-1-1-16,1 1 1 15,2-4-1-15,-2 2 1 0,4-1-1 0,-1 1 0 16,1-4 0-16,4 1 0 15,-4-2-1-15,4 1 1 16,-3 1 0-16,1-1-1 16,-2 0 2-16,2-2-1 0,2 0 0 15,-3-1 0-15,3 0 0 16,-4 3 1 0,3-2-1-16,-2 3 0 0,-1 1 0 15,-1 1 0-15,0 2 0 0,-2 4 0 16,0 1 0-16,-2 4 1 15,0 2-1-15,-5 2 0 16,0 4 0 0,-3 2 0-16,2 3 1 0,-4 2-1 0,-1 1 0 15,-1 0 0-15,-8 5 0 16,13-6 0-16,-13 6 0 16,10-7 0-16,-10 7 0 0,0 0 0 15,9-12 0 1,-9 12 0-16,0 0 0 0,13-13 0 15,-13 13-1-15,10-3 0 16,-10 3 0-16,11 0-1 0,-11 0 1 16,12 5 0-16,-12-5 1 15,13 10-1-15,-13-10 1 16,15 11 0-16,-15-11 1 16,14 12-1-16,-14-12 0 0,15 12 0 15,-15-12 0-15,16 12 0 16,-6-2 0-1,1 0-1-15,0 5 1 0,4 2-1 16,0 4 1-16,3 2 0 0,-1 6-1 16,4 0 1-16,3 5 0 15,0 2 1-15,3 1-1 16,0 3 1-16,2 2 0 0,2 1-1 16,7 5 0-1,-2 1 2-15,1 3-2 0,4-1 1 16,3 3-1-16,2-3 0 15,3-1 1-15,0-3-1 16,-3-2 1-16,4-4-1 16,-4-6 0-16,-3-2-1 0,-3-4 1 15,-7-3 1-15,-7-3-1 16,-7-3 0 0,-6-1 1-1,-7-2-1-15,-6-1 1 0,-3 3-1 0,-8-2 1 0,-6 3-1 16,-5 2 1-1,-2 2-1-15,-2 1 0 0,-5 5 1 0,-2 2-1 16,-2 4 0-16,-4 1 0 16,1 6 0-16,-2 4 0 15,-4 2-1-15,0 1 0 16,-3 7 0-16,-1 1 1 0,-1 4-2 16,-5 1 2-16,-2 1 1 15,-4 2 0-15,-4 2 0 16,-1 3 1-16,-4 1-1 15,0 0 1-15,-4 1 1 16,1 4-3-16,0 3 0 0,-1 2 0 16,3 3-1-16,0 2 0 0,1 0 1 15,2 2-2-15,6-1 1 16,7-3 1-16,1-2-1 16,4-2 0-16,5-4 0 15,5-1 0-15,4-3-2 16,-4 0 0-16,2-3-2 15,0 5 0-15,-4-2-1 0,0 4 0 16,-4-2 0-16,-4 6 1 16,-5 2 1-16,-2 5-1 0,-3 1 3 15,-4 2 0-15,-2 7 1 16,-2-1 2-16,2 1-1 16,-1-2 2-16,0-1-1 15,3-5 0-15,1-1 0 16,1-2 1-16,3-2 0 0,0-5-2 15,2-1 1-15,3-5 0 16,0 0 1-16,1 2-1 16,4-2-1-16,1-1 1 0,3-5-1 15,1-3 1-15,4 0-1 16,4-1 0-16,1-3 0 16,3-6 1-16,2 1-3 15,2 2-3-15,1-5-5 16,-2 5-1-16,2 1 0 0,-1-1 0 15,0 1 1-15,-1-1-2 0,2 0 3 16,-2-5 4 0,1 0 5-16,3-8 3 0,1-4 1 15,1-4 2-15,1-4 1 16,3-6 2-16,1-2 1 0,4-10 1 16,3 0 2-1,-4-5-1-15,6-3 0 0,-2-3-1 16,2-1-2-1,-1-3-2-15,0-1-1 0,9 1-1 16,-19-14-2-16,8 4-1 0,-3-3 0 16,1-2 0-16,-7-3-1 15,3-3 0-15,-3 0 0 16,-3-3 0-16,1-3-1 0,-4-2 1 16,0-4-1-16,-4-1 1 15,4-3-1-15,-4-1 0 16,-1-1 0-16,-1-2 1 15,-1-1-1 1,0-1 0-16,-3 3 0 0,4-4 1 16,-4 3-1-16,-1-2 0 15,0 1 1-15,0-2-1 0,-3 1 0 16,2 0 0 0,-2-2 0-16,0 5 0 15,1-2-1-15,-1 1 1 0,-4 1-1 0,0 1 1 16,-3 2 0-16,0-1-1 15,1 4 1-15,1 2-1 16,0 2 1-16,4 1 0 16,4 5 0-16,3 3-1 0,4 4 1 15,8 4 0-15,4 3-1 16,2 3 0-16,5 1 0 0,11 6 0 16,-10-10-1-1,10 10 1-15,3-17 0 0,8-3 0 16,3-9 0-16,8-15 0 0,10-18 1 15,10-18-1-15,10-24-4 16,17-23-67 0,12-11-13-16,7-13-4 0,4-6-5 15,1 0-5-15</inkml:trace>
  <inkml:trace contextRef="#ctx0" brushRef="#br0" timeOffset="89726.6097">5059 14615 19 0,'0'0'68'15,"-6"-14"-4"-15,6 14-11 0,-5-9-9 16,5 9-8-16,0 0-8 16,0 0-4-16,0 0-4 15,0 0-2-15,0 0-3 0,0 0-4 16,0 0-4-16,0 0-4 16,0 0-1-16,0 0-1 15,0 0-2-15,6 9 0 16,-6 1 1-16,3 5-1 0,1 4 2 15,0 5-1-15,3 5 1 16,0 2-1-16,3 4 0 16,-3 2 0-16,6 4 0 15,-5 3 0-15,4 2-1 16,0 5 2-16,0-2-1 16,1 5 0-16,1-2 0 0,0 2 0 15,2 2 0-15,1-3 0 16,0 0 0-16,2-3 0 0,3 0 0 15,-2-5 0 1,2 0 0-16,1-5 0 0,-1 1 0 16,6-4 1-16,-2-4 0 15,1-2 0-15,0-2 0 0,2-1 0 16,-1-2 0-16,0-1 1 16,0-4 0-16,0 2-1 15,-1-4 0 1,-1 0 0-16,2-2 0 0,-2-3 0 15,-3 0 0-15,-2-3 0 0,-1-1 0 16,-3-3-1-16,-4-1 1 16,-3-1 0-16,-10-5 0 15,13 5 0-15,-13-5 1 0,0 0-3 16,0 0-5-16,0 0-13 16,0 0-54-16,0 0-8 15,5 14-6-15,-5-14-4 16</inkml:trace>
  <inkml:trace contextRef="#ctx0" brushRef="#br0" timeOffset="90209.9818">5633 16256 36 0,'0'0'88'0,"-16"9"-1"16,16-9-5-16,-13 3-3 0,13-3-40 16,-9 1-33-1,9-1-1-15,0 0 0 0,0 0-2 16,7-1-3-16,2-1 1 16,1 0-1-16,2-2 0 15,1 1 1-15,4-2-1 0,-1 3 0 16,3-1 0-16,0 1 0 15,0 2 0-15,3 0 0 16,-2 0-1-16,0 0 1 16,2 2 0-16,-1 1 0 15,-1-1 0-15,3-2 1 0,-1 0-1 16,-1 0 0 0,0 0 1-16,-2 0 0 0,-3-2 0 15,-2-2 2-15,-3-2 2 16,-3-3 0-16,-2-5 1 0,-6-6 1 15,0-5 0-15,-5-5-1 16,-4-5 0-16,1-3-3 16,-4 0 0-16,0 1-3 0,1 4-2 15,-2 2-6-15,10 8-22 16,3 4-54-16,-2 5-2 16,2 14-7-16,-1-12-5 15</inkml:trace>
  <inkml:trace contextRef="#ctx0" brushRef="#br0" timeOffset="91974.7017">5943 16962 55 0,'-14'-6'91'0,"14"6"-3"16,-14-6-5-16,14 6-1 15,-9 0-60-15,9 0-10 16,0 0-4-16,0 0-4 0,0 0-2 15,1 12-2-15,8 2 0 16,4 5 0-16,4 1 1 16,4 5 0-16,6 4 0 15,5 3 0-15,3 3 1 0,-1 1 0 16,-17-20-2 0,4 2 0-16,-2-1 1 15,1 1 0-15,-1-1-1 0,2 0 2 16,-5-2 0-16,2 0 0 15,-4-2 2-15,2-1 1 0,-6-2-1 16,3 1 0-16,-3-4 0 16,-1 1-1-16,-9-8 1 15,16 11-2-15,-16-11-1 16,9 9-1-16,-9-9-2 0,0 0-7 16,0 0-25-16,3-7-50 15,-5-9 0-15,-5-5-8 16,-3-4-6-16</inkml:trace>
  <inkml:trace contextRef="#ctx0" brushRef="#br0" timeOffset="92279.2256">5982 16999 80 0,'0'0'95'0,"-10"-4"-4"0,10 4-6 0,-7-14-1 16,5 2-63-16,2-1-7 15,0-8-4-15,0-3-4 16,4-7-2-16,3-2-2 0,3-1-1 16,1 1 2-16,-3-1-4 15,5 5 0-15,1 2-3 0,-3 7-5 16,-4 4-16-16,3 5-56 15,-10 11-6-15,15-3-7 16,-15 3-8-16</inkml:trace>
  <inkml:trace contextRef="#ctx0" brushRef="#br0" timeOffset="92520.5528">6190 17230 61 0,'0'8'97'0,"0"-8"-3"0,-7 0-7 16,2-15-1-16,4-7-39 15,1-12-33-15,1-10-5 16,7-5-4-16,1-2-2 16,4-2-4-16,1 3-1 15,3 5-6-15,-4 7-17 0,1 10-55 16,1 13-8-16,-3 12-5 15,2 6-6-15,-6 18-2 16</inkml:trace>
  <inkml:trace contextRef="#ctx0" brushRef="#br0" timeOffset="92675.8186">6370 17319 66 0,'2'16'96'0,"0"-4"-3"0,4-4-7 15,-6-8-1-15,20-18-53 16,-9-8-22-16,5-12-20 16,-1-4-67-16,6-10-5 0,1 2-8 15,-4 7-6 1,-1 6-5-16</inkml:trace>
  <inkml:trace contextRef="#ctx0" brushRef="#br0" timeOffset="92941.3889">6410 16720 88 0,'-13'-2'95'0,"13"2"-2"16,5-11-8-16,11 2-1 0,-26-2-69 16,38-7-8-1,12 0-2-15,5-1 0 0,2 4-3 16,1 2-3-16,-2 6-1 15,-4 1-3-15,-6 6-8 16,-10 0-28-16,-11 1-43 16,-1 4-3-16,-14-5-6 15,0 0-5-15</inkml:trace>
  <inkml:trace contextRef="#ctx0" brushRef="#br0" timeOffset="93098.0794">6655 16442 35 0,'-10'-9'93'0,"10"9"0"0,-15-3-6 0,15 3-2 16,-20 20-40 0,14 2-28-16,5 12-4 0,0 8-7 15,1 8 1-15,0 7-2 16,5 5-1-16,1 1-4 16,7 5-10-16,3-5-56 15,1-13-19-15,-1-13-1 16,0-15-10-16,0-17-4 0</inkml:trace>
  <inkml:trace contextRef="#ctx0" brushRef="#br0" timeOffset="94182.2229">6830 16444 3 0,'3'-10'92'0,"-1"-4"2"15,-1-6-4-15,-1-2-6 16,-1-5-1-16,-20 3-72 0,14-11-6 16,0-3 0-1,-3-4-1-15,0 0-2 0,-5-1-1 16,-3-3 0-16,-3-3-1 0,-1 0 0 16,-5 0 1-1,-3 6-1-15,-1 0 1 16,-2 7 0-16,0 4 0 0,2 10 1 15,0 8-2 1,2 6 1-16,5 5-1 0,4 3 0 16,7 6-1-16,2 9 0 15,6 1 0-15,5 2 0 0,5 3 0 16,8 0 0 0,5 4 0-16,4-1 1 0,6 1-1 15,3-2 2-15,4 6 0 16,6-1 0-16,3 6 1 0,4 3 0 15,2 5-1-15,5 9 1 16,2 2-1-16,1 8 0 0,2-1-1 16,-4 5 0-16,-4-2 0 15,1-1-1-15,-10-2 1 16,-3-10 0-16,-5-4 1 16,-9-9 0-1,-7-5 1-15,-2-9 0 0,-13-9 1 0,-4-14 0 16,0 0 0-16,-16-1 0 15,-2-15 0-15,-1-6-1 0,-4-8 1 16,-1-5-3 0,-1-7 0-16,0-3 0 15,-1-2 0-15,3-3 0 0,2 0 0 16,1 0 0-16,0 1 0 0,3 4 0 16,3 2-2-1,0 4 2-15,5 5 0 0,0 6-1 16,6 6 1-16,2-2-1 15,1 9 0-15,5 0 0 16,5 3 0-16,3 4 0 0,3 4-1 16,2 0 2-16,2 4 0 15,3 0 1-15,-2 5 0 16,0 2 0-16,-1-1 0 16,-2-1 0-16,-1-3 1 0,-5-2-1 15,1-4 1 1,-7-9-2-16,-3-5 0 0,-3-5 0 15,-4-6 0-15,-8-3 0 0,-2-1 0 16,-5-1 0 0,-3 3 0-16,-3 7 0 0,0 3 0 15,0 8 0-15,2 6 0 0,5 7 0 16,-1 6 0 0,8 7 0-16,7 6 0 15,4 4 0-15,8 3 0 0,11 2 0 16,6 1 0-16,8-3 0 0,4-4 0 15,2-10 0 1,-1-5 0-16,-3-7 0 0,-2-12 0 16,-8-8 0-16,-8-7 0 15,-7-4 0-15,-6-5 0 0,-4 0 0 16,-10-4 0 0,-4 1 0-16,-3 0 0 15,-2 3 0-15,4 2 0 0,-1 4 0 16,4 3 0-16,6 6 0 15,6 5 0-15,3 6 0 16,12 3 0-16,8 4 0 0,2 3 0 16,8 3 0-16,-5 11-75 15,3-6-15-15,0 3-1 16,-10 3-9-16,-8 7-5 0</inkml:trace>
  <inkml:trace contextRef="#ctx0" brushRef="#br0" timeOffset="96253.7271">4493 18292 43 0,'0'0'85'0,"0"0"0"16,0 0-4-16,0 0-17 15,0 0-30-15,0 0-9 16,0 0-4-16,-3-1-8 16,1-5-6-16,-34-62-1 0,23 42-1 15,2-1-2-15,-3-13-1 16,-3 4 0-16,-1-10-1 16,-4 5-1-16,0-4 1 15,0 5-1-15,-3-2 0 16,4 5 0-16,-3-2 1 15,1 4-1-15,0 7 0 0,5 3 0 16,1 5-1-16,4 4 1 16,2 8 0-16,11 8 0 0,0 0 0 15,-7 15 1-15,7-15-1 16,8 22 0 0,2-2 1-16,8 7-3 15,3 0 2-15,6-1 0 0,2 1 0 16,3-4 0-16,37 19 3 15,-33-27-1-15,-1-3 1 16,1-4 1-16,-8-3-1 0,0-5 0 16,-4-5 1-1,-5-9-1-15,-4-1-2 16,-2-3 1-16,-8-4 0 0,-2-1-1 16,-3 3 1-16,-2-3-2 15,-4 5 0-15,-5-1 0 0,4 4 0 16,-1 3 0-16,-1 5 0 0,9 7 0 15,-9-11 0-15,9 11 0 16,0 0 0-16,9 6 0 16,6 4 0-16,5 3 0 15,4 4 0-15,-24-17 0 0,31 17 0 16,0 2-4-16,9 5 0 16,40 31 0-16,-35-21-1 15,-2 3 1-15,4 0-1 16,-5 4 2-16,-5 3 1 15,0 0 2-15,-5 1 1 16,-8-1 0-16,-2-2 2 16,-22-42-1-16,12 37 0 15,1 0 1-15,-12-8-1 0,0 0-1 16,-1-29 1-16,0 0-1 16,-9 7-1-16,-4 0-1 15,-60-28 2-15,49-12-2 16,-1-9 1-16,-2-7-2 15,2-3 1 1,0-2 0-16,-2-6-1 16,2 0 2-16,-1-1-2 0,2 3 1 0,0 3 1 15,2 3 0-15,2 6 0 16,1 4 0-16,1 5 0 0,7 11 0 16,1 6 0-16,5 6 0 15,5 14 1-15,0-10-1 0,11 9 1 16,2 1 0-1,7 0 0-15,1 5 0 0,5-1 0 16,-1-2 0 0,1-2-1-16,-1 0 0 0,-3-3 0 15,-2-2-2-15,-3-2 1 16,-6-1 0-16,-5-2 0 0,-5 0-1 16,-1 0 1-16,-8 0 0 15,-8 1 0-15,-2-1 1 16,-2 3 0-16,-1-1 0 15,0 2-1-15,-2 1 2 0,4 2-1 16,2 0 1-16,3 1-1 16,3-3 1-16,3-1 0 0,2-7 2 15,6 2-2-15,0-1 1 16,12-18 0 0,2-2 0-16,3 1-1 0,-9 1 0 15,2 9 0-15,-3 9-1 16,-7 12 0-16,13 0-2 15,-13 0 1 1,17 8-1-16,-6-1 1 16,3 0 0-16,3 1 0 15,1 0-1-15,1-2 2 0,0-1 0 16,15 0 0-16,5-2 1 16,-3-2-1-16,-8-8 1 0,-10-7-1 15,-14-9 1-15,-7-2 0 16,-15 4 0-16,-3 2-1 0,-4 6-1 15,0 3 1-15,2 5 0 0,4 2 0 16,3 3-1 0,3 3 0-16,13-3 0 0,-13 12 0 15,13-12 0-15,0 0 1 16,9 4 0-16,-1-6 0 0,3-10 1 16,-2-3 0-1,0-5 0-15,-2-1 0 16,-3-5 0-16,0 2-1 0,1-3 0 0,-5 6-1 15,0 3 1-15,0 5-1 16,0 13 1-16,5-11-1 16,-5 11-1-16,17 3 2 15,-5 5-1-15,3 4-1 16,3-1-1-16,1-1 0 16,1-5 0-16,-1-3 0 15,-3-3 1-15,-7-8-1 0,-1-3 1 16,-7-6 1-16,-6-5 2 0,-11-2 1 15,-8 0 0-15,-9-3 0 16,-10 1 0-16,-5 0-1 16,-7-1 1-16,-1 1 0 15,0 2 1-15,3 4-1 16,10 3 0-16,4 4-1 0,14 4 1 16,10 8 0-16,15 2 0 15,9 10-1-15,17 4-3 16,11 0-7-16,19 8-74 0,8 0-4 15,4-5-3 1,4-7-5-16,-5-11-6 0</inkml:trace>
  <inkml:trace contextRef="#ctx0" brushRef="#br0" timeOffset="97505.6288">7559 15651 30 0,'-8'-8'58'0,"8"8"4"0,0 0-8 15,-7-11-11-15,7 11-6 16,0-9-5-16,0 9-4 16,0 0-2-16,0-9-3 15,0 9-4-15,0 0-3 16,0 0-6-16,0 0-4 0,8-8-2 16,-8 8-3-16,0 0-1 15,15-2 0-15,-7-1 0 16,1 3 0-16,2-1 0 15,0-2 0-15,-1-4 1 0,1 1 0 16,-2-5 0-16,-1-3 0 16,-3-4 1-16,0-3-1 15,-2-1 1-15,-3-6 0 16,-2 1 0-16,-8-1 1 16,-2 0-1-16,-4 0 1 15,-2 2-1-15,-4-1 0 0,-1 4 0 16,2 2 1-1,0 4-1-15,5 4-1 16,1 3-1-16,8 4 1 0,7 6-1 16,0 0 0-16,0 11-1 0,9 1 0 15,10 6 0 1,4-1 0-16,6 3 1 16,6 1 0-16,2-2 0 0,0-4 0 15,2-3 1-15,-1-5-3 16,-5-5-5-16,0-2-17 15,-6-4-58-15,-12-11-2 0,-5-4-7 16,-10-6-6-16,-7 0 4 0</inkml:trace>
  <inkml:trace contextRef="#ctx0" brushRef="#br0" timeOffset="97657.957">7419 15022 61 0,'-25'-4'92'0,"9"1"-4"0,3 0-6 0,13 3-4 15,18-10-61-15,-18 10-35 16,21 2-55-16,-5 1-7 16,3 3-6-16,3 4-6 0</inkml:trace>
  <inkml:trace contextRef="#ctx0" brushRef="#br0" timeOffset="98345.5559">7859 15232 42 0,'0'-24'96'0,"0"-2"-2"0,-1-12-6 0,-4-1-2 16,-3-1-37-16,-8 0-34 15,4 3-3-15,-3 3-3 16,-1 10-3-16,-3 3-3 15,-2 9-1-15,0 4 0 0,2 8-2 16,4 3-1-16,3 9 1 16,5 4-1-16,7 7 0 15,3 0 0-15,9 4 0 16,8 1 0-16,9-1-1 16,2-6-1-16,5-6 0 15,3-8 0-15,-1-7 0 0,-2-5 0 16,-2-13 0-16,-7-4 1 0,-5-5 1 15,-9-3 1 1,-6 0 1-16,-7-1 0 0,-5 1 1 16,-6 1 0-16,-9-1 1 15,-3 1-1-15,0 0 0 0,1 3-1 16,4 2 1-16,2 2-2 16,5 1 0-16,5 6 0 15,6 2-1-15,6 5 0 0,9 4 0 16,4 4 0-16,2 0 0 15,6 10 1-15,2 2 0 16,0 4 0-16,1 0 0 16,-7 0 0-16,-4-2 1 15,-3-2 1-15,-8-5 1 16,-8-7 0-16,0 0 0 16,-4-8 0-16,-10-8 0 0,-5-5 0 15,-3-3 1-15,0-4-4 16,0-2 0-16,-1-1 0 0,5 1 0 15,5-1 0-15,5 3 0 16,7 3 0-16,3 3 0 0,10 6-2 16,6 6 1-16,4 7 1 15,6 5-1-15,2 9-1 16,3 11-5-16,-4-4-12 16,2 4-62-16,-1 4-6 15,-5-5-3-15,-7-3-8 16,-5-9-3-16</inkml:trace>
  <inkml:trace contextRef="#ctx0" brushRef="#br0" timeOffset="98757.4047">8106 14160 6 0,'11'20'73'0,"1"3"2"16,10-4 1-16,-1 17-17 0,4-18-34 15,9-6-2-15,-1-6 0 0,1-5-3 16,0-2-1-16,-3-13-3 0,-6-3-2 16,-1-9 1-1,-8-5-1-15,-6-4-3 0,-4 0-2 16,-6-3-1-16,-5 4-2 15,-9 2-2 1,-4 6 1-16,-2 4-2 16,-5 10 0-16,1 6-1 15,1 6 0-15,3 6-2 0,4 11 0 16,5 4 0-16,10 5 0 0,2-1 0 16,15 0 0-1,5-4 0-15,9-5 0 0,5-9 0 16,5-7 0-16,2-17-2 0,7-10-42 15,-8-6-42-15,-2-5-3 16,-8-2-4-16,-6-1-10 16</inkml:trace>
  <inkml:trace contextRef="#ctx0" brushRef="#br0" timeOffset="99674.5672">7579 16552 0 0,'0'0'88'0,"0"0"4"16,-7-8-4-16,7 8-7 15,-5-16-25-15,5 16-37 0,5 0-8 16,-5 0-3-16,15 9-3 15,0 1-2-15,1 4-1 16,7 5 0-16,4 3-2 16,3 4 2-16,3 5-1 0,0 1 0 15,5 1 1-15,-4-3-1 16,0 1 0-16,-2-4 0 16,0-2 1-16,-4-7-1 15,-3-3 1-15,-2-1-2 0,-3-5 1 16,-4-3 0-16,-1-1 0 15,-2-1-1-15,-4-1 1 16,3-3 0-16,-12 0 0 0,15-3 0 16,-5-8 0-16,-1-1 0 15,0-4-1-15,3-6 1 16,-3-3-1-16,5-4 2 0,-1-4-1 16,1-5 0-16,5-3 0 15,-1-3 1 1,5-3-1-16,-2-3 1 15,4-3 0-15,2-1-1 16,2-1 0 0,-3-1 1-16,5 2-1 0,-2 0 0 15,2 3 0-15,-4 6 0 0,1 1-1 0,-5 7 1 16,-2 6-1-16,-5 7 0 0,-3 5 0 16,-3 8 1-1,-10 11 0-15,11-14 0 0,-11 14-1 16,0 0 1-16,0 0-1 15,0 0 0-15,0 0 0 0,0 0 0 16,0 0-2-16,0 0-2 16,0 0-7-16,0 12-27 15,0-12-50 1,0 0-1-16,0 0-7 0,0 0-5 0</inkml:trace>
  <inkml:trace contextRef="#ctx0" brushRef="#br0" timeOffset="100039.8492">8373 15910 47 0,'-13'5'93'15,"5"0"-1"-15,8-5-7 16,-14 4 0-16,14-4-52 0,0 0-20 15,0 0-1-15,4-2-3 16,11-6-3-16,3-2-1 16,5-3-1-16,6-2-1 15,1 0-1-15,3-1 0 0,2 0 0 16,-1 3-1-16,1 3-1 16,-4 4 1-1,-3 4-1-15,-4 3 1 0,-2 9-1 16,-5 6 0-16,-6 8 0 0,0 5 1 15,-5 5-1-15,-5 3-3 16,-1 4-11-16,1 7-69 16,-5-6-4-16,-2-2-4 0,-8-8-7 15,0-3-4-15</inkml:trace>
  <inkml:trace contextRef="#ctx0" brushRef="#br0" timeOffset="101009.4947">8360 16730 82 0,'0'0'90'0,"-13"0"-5"0,13 0-4 16,-14-5-33-1,14 5-27-15,0 0-6 0,0 0-4 16,0 0-4-16,9 6-2 16,2 0-1-16,5 3 0 0,3 5-1 15,4 3 0-15,8 5-1 16,-1 5-1-16,5 6 1 16,3 5-1-16,7 3 0 15,-3 3 0-15,5-1 1 16,1 0-1-16,0-2 1 0,-1-5-1 15,-1-2 1-15,-3-5 0 16,0-4-1-16,-6-3 1 16,-2-4-1-1,-21-9-1-15,2 0-1 0,0-1 0 0,0 1 0 16,-1-2 0-16,-1 0 1 16,-4-1-1-16,3 1 0 15,-4-2 3 1,1 0-1-16,-10-5 1 0,18 6 0 15,-5-2 2-15,-13-4-3 0,10 3 1 16,-10-3-2-16,10 1 1 16,-10-1 0-16,0 0-1 0,5-7 2 15,1-3-3-15,3-4 2 16,-3-3 1-16,4-4 0 16,0-6-1-1,3-6 0-15,5-4 0 0,-3-7-2 16,2-4 0-16,0-4 0 15,3-4 0-15,1-4 0 0,0-3 0 16,1 4 0-16,3 0 1 16,-4 8 0-16,-2 5 0 15,0 7-1-15,-3 7 2 16,-5 8-1-16,-1 8 0 0,-2 6-1 16,-8 10 1-16,0 0-2 15,0 0-2-15,10 0-8 16,-10 0-43-16,0 4-31 15,0-4-4-15,0 0-6 0,-10 0-3 16</inkml:trace>
  <inkml:trace contextRef="#ctx0" brushRef="#br0" timeOffset="101333.2002">9333 16425 73 0,'-11'15'92'16,"-2"-8"-3"-16,6 1-4 0,7-8-2 16,-13 2-67-16,13-2-7 15,0 0 1-15,16-13 0 16,5-4-5-16,10-4 0 16,6-5-2-16,2-2 0 0,7 1-1 15,2-1-1 1,0 7 0-16,-6 10 0 15,-3 8 0-15,-6 9-1 0,-12 17 1 16,-4 8-1-16,-5 9 1 0,-10 4-1 16,-2 4 0-16,-8 0-1 15,-2-3-2-15,-6-1-18 16,3-8-59-16,4-8-7 16,-2-8-6-16,6-8-3 0,5-12-5 15</inkml:trace>
  <inkml:trace contextRef="#ctx0" brushRef="#br0" timeOffset="102074.5847">9428 17185 48 0,'-12'-4'90'0,"12"4"-3"16,0 0-5-16,-8-2-1 15,17 2-56-15,-9 0-9 0,13 2-3 16,-6 5-5-16,8 3-3 15,1 7-1-15,7 3-1 16,-8-7 0-16,1 2-2 16,3 4 0-16,2 4 1 0,3 2-1 15,3 3 0 1,3 2 0-16,1 2-1 0,2 2 2 16,2 0 0-16,0-2 0 15,2 2 1-15,-4-3 0 16,0-1 0-16,0-3 0 0,1-2 1 15,-3-2-1-15,-4-5 1 16,0-3-1-16,-6-9 0 16,1-5 1-16,-3-2-4 15,-4-13 0-15,2-8 0 0,-1-20 0 16,7-27 0 0,2-9 0-16,3-4 0 0,0-9 0 15,2-2 0-15,-1 7 0 16,-6 19 0-16,-1 13 0 0,-3 11 0 15,-2 10 0-15,-4 8 0 16,-5 10 0-16,-8 15 0 16,10-11 0-16,-10 11 0 15,0 0 0-15,0 0-11 16,10-2-21-16,-10 2-55 0,0 0-2 16,0 0-7-16,1-11-6 15</inkml:trace>
  <inkml:trace contextRef="#ctx0" brushRef="#br0" timeOffset="102323.0139">10198 16746 9 0,'0'0'92'0,"-11"0"4"0,11 0-6 16,4-9-5-16,8-4 0 0,37-3-75 15,-27 2-3-15,9 0 0 16,-2 2 0-16,5 5-2 15,3 7-1-15,-2 4-1 0,-1 16 0 16,-1 7-1 0,-7 15-1-16,-3 5-3 15,-5 8-2-15,-6 0-7 0,-3-4-37 16,-4-2-38-16,-6-12-2 0,-9-10-7 16,-5-16-7-1</inkml:trace>
  <inkml:trace contextRef="#ctx0" brushRef="#br0" timeOffset="105085.7445">8613 15144 5 0,'-8'-5'79'16,"8"5"3"-16,0 0-12 16,0 0-6-16,-12 0-21 0,12 0-12 15,0 0-8-15,0 0-7 16,0 0-6-16,0 0-3 16,0 0-2-16,0 0-2 15,0 0-2-15,-2 8-1 0,2-8 1 16,0 0-1-16,0 13 0 15,0-13 0-15,0 0 1 0,2 9-1 16,-2-9 2-16,0 0 0 16,0 0 0-16,0 0 0 15,0 0 1-15,0 0-1 16,0 0 1-16,0 0-1 16,0 0 0-16,0 0-1 0,0 0-1 15,0 0 1-15,0 0-1 16,0 0 0-16,0 0 0 15,0 0 0-15,0 0 0 16,0 0 0-16,0 0 0 0,0 0 0 16,0 0 0-16,8 6 0 15,-8-6 1-15,0 0-1 16,0 0 0-16,10 7 0 16,-10-7 0-16,0 0 0 0,0 0 0 15,6 9 1-15,-6-9-1 16,0 0 0-16,0 0 1 15,0 0-1-15,9 10 1 16,-9-10-1-16,0 0 1 0,0 0-1 16,0 0 1-16,0 0 0 15,0 0 1-15,0 0-1 16,0 0 1-16,0 0 0 0,0 0-1 16,0 0 1-16,0 0-1 15,0 0 0-15,0 0 0 16,0 0-1-16,0 0 0 15,0 0 0-15,0 0 0 0,0 0 0 16,0 0 0-16,0 0 0 16,0 0 0-16,0 0 1 15,0 0-1-15,7 8 0 0,-7-8 0 16,0 0 0-16,0 0 0 16,0 0 0-16,12 4 0 15,-12-4 0-15,0 0 1 16,0 0-1-16,0 0 0 15,0 0 0-15,0 0 0 0,0 0 0 16,0 0 0-16,9 3 0 16,-9-3 0-16,0 0 0 15,11 5 0-15,-11-5 0 0,12 7 0 16,-4-1 0-16,4-1 0 16,1 4 0-16,2 0 1 15,4 3-1-15,2 1 0 16,4 0 0-16,-1 3 0 15,6 0 1-15,-3 1-1 16,2-2 0-16,-4-1 0 16,0 0 0-16,-5-4 0 0,-5-2 0 15,-4-2 0-15,-11-6-1 16,16 8-7-16,-16 4-32 0,0-12-44 16,0 0-1-1,-16-9-8-15,5 1-5 16</inkml:trace>
  <inkml:trace contextRef="#ctx0" brushRef="#br0" timeOffset="105459.4641">8633 15095 9 0,'0'0'80'0,"0"0"6"16,-6-8-2-16,6 8-20 16,0 0-22-16,0-12-11 0,0 12-7 15,0-20-6-15,3 4-4 16,1-7-5-16,6-2-2 0,-5-4-1 15,4-2-3-15,1-2-1 16,1 4-3-16,-5 1-2 16,3 10-20-16,-4 6-46 15,-1 2-15-15,-4 10-6 0,0 0-4 16,0 0-4 0</inkml:trace>
  <inkml:trace contextRef="#ctx0" brushRef="#br0" timeOffset="105641.9118">8788 15237 10 0,'2'13'89'0,"-2"-13"4"0,0 0-3 0,11 1-7 16,-5-7-29-16,0-11-29 0,6-7-9 15,-3-4-4-15,6-6-6 16,2 1-7-16,-3-5-17 15,4 3-55-15,-5 5-11 16,2 5-5-16,-3 6-6 16,-5 4-5-16</inkml:trace>
  <inkml:trace contextRef="#ctx0" brushRef="#br0" timeOffset="106620.5006">8943 14908 22 0,'5'8'85'0,"2"3"0"0,1 0-2 15,3 5-20-15,2-5-22 16,4-1-15-16,5-3-8 16,-1-5-6-16,5-2-5 15,0-1-1-15,-2-9-1 0,1-5-2 16,-4-2 0-16,-7-2 0 15,-3-2-1-15,-6-2 0 16,-5 3-1-16,-8 2 1 16,-9 4-1-16,-2 1 0 15,-4 5-1-15,-2 4 0 0,1 4 0 16,-2 0 1-16,6 3-1 16,5 3 0-16,6-1-1 15,9-5 1-15,-10 6 0 16,10-6 0-16,8-5 0 15,2-7 1-15,3-5 0 0,2-4 1 16,-1-1 0-16,-1-4 0 16,-2 1 0-16,-2 3 0 0,-2 5 0 15,-4 2-1-15,-3 5 0 16,0 10-1-16,0 0 1 16,0 0-1-16,13 1 0 0,-4 6-1 15,4 3 0-15,3-1 1 16,2-1 0-16,3-2 0 15,2-3 1-15,-1-3-1 0,0-5 0 16,-8-5 1 0,-1-4-1-16,-3-1 0 15,-8-1 0-15,-2-2-1 16,-8 6 0-16,-6 1 1 0,-1 4-1 0,-4 3 0 16,3 2 1-16,0 2-1 15,2 0 1-15,5 0-1 16,9 0 0-16,0 0 1 15,0 0 0-15,0 0-1 0,1-14 1 16,9-2 0 0,2-4 0-16,1-3 0 0,-4-4 1 15,2 2 0-15,-6 2 0 16,2 1 0-16,-3 6-1 16,-4 4 1-16,0 12-2 15,0 0 1-15,0 0-1 16,-1 5 1-16,1 6-1 0,6 2-1 15,4 0 2-15,3 2-1 16,4-3 1-16,1-5-1 16,-2-5 1-16,2-2 1 0,-3-9-1 15,-5-3 1-15,-2-8-1 16,-7-2 1-16,-1-1 0 16,-10-1 0-16,-6 2 0 0,-6 1 0 15,-5 0-1-15,-8 1 1 16,-2 0-1-16,-6 4 1 15,-2-2 0-15,3 4 0 0,-2 0 1 16,4 4-1-16,9 2 0 16,7 4 0-16,6 4 0 0,18 0-2 15,-4 14 1 1,11 2 0-16,16 6-1 0,7 4 0 16,9 3 0-16,6 0-2 15,8 5-16-15,-3-9-61 16,1-13-6-16,1-8-4 15,-6-11-6-15,-5-15-5 16</inkml:trace>
  <inkml:trace contextRef="#ctx0" brushRef="#br0" timeOffset="107136.1008">9385 13571 49 0,'-19'-5'95'0,"2"1"-3"16,-2 4-5-16,3 4-3 15,4 19-38-15,10-4-35 0,2 3-5 16,2 7-1 0,14 3-2-16,5 3-1 0,12 4-1 15,5 1 0-15,4-5 0 16,0-7-1-16,2-13 1 0,-3-8 0 15,-5-7 1 1,-6-14 0 0,-10-12 0-16,-13-8 0 0,-4-5 1 0,-5-3 0 15,-12 2-1-15,-11 2 0 16,-5 5-1-16,-7 9 0 0,-4 2 0 16,3 10-1-16,-1 4-1 0,2 8 0 15,6 1-2-15,10 9-2 16,5 5-3-16,14 6-6 15,2 0-10-15,15 7-39 16,10 5-23-16,4 2-4 0,2-9-3 16,9-3 45-16,-3-4 26 15,-8-12 14-15,3-4 19 16,-7-9 53-16,-8-13 25 16,2-8-5-16,-1 2-6 15,-7-5-38-15,6-2-20 16,0 3-7-16,1-1-10 15,3 6-21-15,-3 3-61 16,1 0-3-16,-1 6-7 16,-2 0-4-16</inkml:trace>
  <inkml:trace contextRef="#ctx0" brushRef="#br0" timeOffset="107495.5027">9673 13360 28 0,'-11'-4'84'16,"11"4"1"-16,-12 0-3 16,12 0-10-16,0 9-39 0,6-1-16 15,9 2-3-15,4-1-5 16,5-1-1-16,3-2-2 16,1-4-3-16,-1-2 0 15,-2-5-1-15,-3-6 0 0,-7-5 0 16,-4-3-1-16,-9-4 2 15,-2-2-1-15,-10 2 1 0,-2 1 0 16,-5 1 1 0,1 4-1-16,-1 2 0 15,4 4-1-15,4 4 1 16,9 7-2-16,0 0 1 0,0 0-2 16,6 0-1-16,9 3-2 15,4 6-8-15,-1-4-16 0,2-1-51 16,6-2-4-1,-4-2-9-15,-5-6-7 0</inkml:trace>
  <inkml:trace contextRef="#ctx0" brushRef="#br0" timeOffset="108087.131">9928 13062 41 0,'7'28'72'0,"1"-4"-3"16,-1 0-11-16,3-8-13 0,2-5-11 16,-1-6-10-16,3-5-8 15,-4-13 0-15,-1-5-1 0,-3-3 0 16,1-4-6-16,-6 2-3 16,1 0 0-16,-2 5-1 15,-1 1 0-15,-4 6-1 16,1 3 0-16,4 8-1 15,-4-13 0-15,4 13-1 0,0-9-1 16,0-1-1-16,0 0-1 16,1-3 2-16,-1-3-1 15,0-3 0-15,-4-1 0 16,-8-1 0-16,-4 0 0 16,-5 0 1-16,-4 1 0 0,-8-2 0 15,-1 4-1-15,-3-1 2 16,1 4 1-16,3 0-1 15,3 4-1-15,5 7 0 16,7 4 0-16,8 4 0 0,7 8-1 16,8 6 0-16,9 6-1 15,9 4-1-15,8 1 2 0,6-3-2 16,5-6 0 0,1-8 1-16,2-8-1 0,-7-5 2 15,-3-11-1-15,-11-7 1 16,-4-7 2-16,-8-3 1 0,-9 4 3 15,-1-1-1-15,-5 7 1 16,-1 1-1-16,-3 7 0 16,7 11-2-1,-6-10 0-15,6 10-2 0,0 0-1 0,14 10-3 16,-3-8-17-16,4 5-64 16,6-3-3-16,0-4-3 15,-1-3-8-15,-4-9-3 16</inkml:trace>
  <inkml:trace contextRef="#ctx0" brushRef="#br0" timeOffset="108229.1087">10049 12575 75 0,'-23'-2'87'0,"4"0"-6"0,9 0-18 16,-2 0-52-16,12 2-83 16,8-12-7-16,7 5-6 0,6-1 4 15</inkml:trace>
  <inkml:trace contextRef="#ctx0" brushRef="#br0" timeOffset="108702.8062">10072 12430 34 0,'-29'-9'92'0,"-4"-4"1"0,0 2-5 0,0-20-8 16,9 20-44-16,-3 3-3 15,9-1-10-15,4 6-10 0,14 3-3 16,-9 0-4-16,9 0-3 15,16 22-3-15,5-6 0 16,9 5 0-16,3 2 0 0,7 4 0 16,2 0-2-16,0-8 0 15,-3-2-2-15,-4-7-1 0,-6-6-2 16,-11-4-5-16,-12-10-4 16,-4-8 0-1,-5-4 2-15,-6-3 0 0,-8-1 1 16,2-1 5-16,-2 1 3 15,1 2 6-15,4 5 5 16,4 3 1-16,6 0 0 0,2 7 0 16,0 9-2-1,16-6-2-15,0 6-1 0,5 5-2 16,3 5 0-16,5 3 0 16,-3 0 1-16,4 1 2 0,0-3 1 15,-2-3 1-15,-4 1 0 16,-3-5 1-16,-4-2 0 0,-3-2 3 15,-3 0-1-15,-11 0-1 16,0 0 0-16,0 0-1 16,-9-4 0-16,-6-3-1 15,-1-5-3-15,0-1-4 16,-7 19-31-16,4-24-53 16,1-3-3-16,3 0-6 0,1 2-6 15,-1 5-3-15</inkml:trace>
  <inkml:trace contextRef="#ctx0" brushRef="#br0" timeOffset="111750.8072">9779 15620 7 0,'0'0'88'16,"0"0"3"-16,-14-1-5 16,14 1-4-16,0 0-33 15,-9-1-26-15,9 1-6 0,-13 8-4 16,13-8-4-16,-12 11-3 16,6-2-2-16,3 4-2 15,-4 0-1-15,4 8 0 16,-1 1-1-16,3 4 0 0,1 3 0 15,2 0 0-15,8 3 0 16,-2 0 0-16,6-1 0 16,4-2 0-16,4-1 0 15,8-3 0-15,3-2 0 0,2-4 0 16,5-5 0-16,1-5 0 16,2-6 0-1,-1-2 1-15,-4-13 0 0,-3-4 0 16,-6-8 0-1,0-4 1-15,-6-3-1 0,-3-2 1 0,-4 0 0 16,0 4 0 0,-5 0 0-16,0 5-1 15,-2 3 1-15,0 5-1 0,-3 3 0 0,3 3 0 16,-9 10-1-16,15-8 0 16,-8 8 0-16,4 0 0 0,-3 5 0 15,5 2-1 1,-1 1 1-16,1 4 0 15,1 3 0-15,-4 0 0 0,0 5 0 16,-1 2 0-16,-2 3 1 16,-6 3 0-16,-2 4 0 15,-3 1 0-15,-8 0 2 0,-1 0-1 16,-5-5 1-16,1-1-3 16,-1-7 0-16,4-5-3 15,-5-11-7 1,9 3-42-16,0-12-36 0,3-13-3 0,4-4-7 15,2-9-5-15</inkml:trace>
  <inkml:trace contextRef="#ctx0" brushRef="#br0" timeOffset="112594.522">10287 15562 10 0,'0'0'88'0,"7"-10"4"15,-4 0-4-15,0-6-6 16,0-38-19-16,-3 29-47 0,2 0-3 16,-2-2 0-16,0 2-4 15,-5 4-2-15,0 4-2 16,-1 5-2-16,6 12 0 16,-16-2-1-16,5 7 0 0,2 10-1 15,0 6 0-15,1 4-1 16,6 2 0-1,2 2 0-15,3 1 0 0,11-1 0 16,4-6 0 0,4-4 0-16,5-6 0 0,1-8 0 0,2-5 0 15,-1-2 0 1,-2-11 1 0,-6-6-1-16,-5-7 0 0,-8-1 0 0,-6-7 1 15,-2 0 0-15,-7-4-1 16,-10 1 1-16,-2-4-1 15,-2 3 0-15,-3-1 1 16,4 0-1-16,3 6 1 0,5 3-1 0,0 4 0 16,9 4 0-16,3 6 0 15,4 5 0-15,12 5-1 16,4 3 1-16,3 3 0 16,4 3 0-16,0 5-1 0,2-1 1 15,4 1 0-15,-7-2 0 16,-2-2 1-16,-3-3-1 15,-3-1 1-15,-9-7 0 16,0-5 0-16,-9-3 0 0,-2-2 0 16,-8-4 0-16,-4 0 1 15,-5-1-2-15,-3-1 0 16,1 1 0-16,-4 2 0 0,2 2 0 16,6 4 0-1,2 3 0-15,6-1 0 0,9 12 0 16,0-9 0-16,6 9 0 0,11 0 0 15,4 0 0 1,7 3 0-16,-2 5 0 0,4-1 0 16,0-1 0-1,-5 0 0-15,0 0 0 16,-8-5 0-16,-3-1 0 0,-14 0 0 16,8-13 0-16,-10 0 0 0,-6-3 0 15,-7-4 0-15,-1-1 0 16,-3-4 0-16,1 0 0 15,4 0 0-15,4 3 0 0,1-1 0 16,7 3 0-16,3 3 0 16,11 3 0-16,5 6 0 15,4 2 0-15,4 5 0 16,2 1 0-16,-2 5 0 16,0 1 0-16,0-2-54 0,-7 4-34 15,-9-3-2-15,-9-5-8 16,0 0-5-16</inkml:trace>
  <inkml:trace contextRef="#ctx0" brushRef="#br0" timeOffset="112746.2342">10475 14436 3 0,'-22'-14'90'16,"5"3"-1"-16,0 2-8 16,17 9-20-16,0 0-59 15,3-12-75-15,8 3-9 16,0-3-8-16</inkml:trace>
  <inkml:trace contextRef="#ctx0" brushRef="#br0" timeOffset="113073.7247">10667 14226 64 0,'6'12'93'16,"0"-2"-4"-16,6 0-5 0,-2-2-2 15,12-5-64-15,-3 0-4 16,4-3-1-16,0-4-4 16,0-9-3-16,1-5 1 15,-5-5-1-15,-4-5-1 0,-7-6 1 16,-4 0 0-16,-4 0-1 16,-6 3-1-16,-8 5-4 0,-6 7 0 15,0 7 0-15,0 5 0 16,-2 7 0-16,3 7 0 15,5 7 0-15,6 3 0 16,8 4 0-16,8-1 0 16,9-2 0-16,8-4 0 0,7-12 0 15,10-2-7 1,2-11-81-16,-1-16-2 0,4-7-5 0,-9-1-6 16,-6-3-5-16</inkml:trace>
  <inkml:trace contextRef="#ctx0" brushRef="#br0" timeOffset="114267.9442">10855 15887 57 0,'0'0'87'0,"0"0"-2"16,0 0-5-16,2 21-18 0,4-7-36 16,5 4-11-16,5 7-3 15,2 3 0-15,4 4-2 16,2 5 0-16,5 0-2 15,-4 1-1-15,5-2-1 0,-7-7-2 16,1-3-2-16,-3-7 0 16,-7-3 1-16,-4-10 0 15,-10-6 1-15,1-8-1 16,-2-10 1-16,-12-2 0 0,-5-6-1 16,-5-6-1-16,-7-3-2 15,-2-2 0-15,-5-2 0 16,-2-3 0-16,-2 0 0 0,3 2 0 15,-1-2 0 1,4 6 0-16,6 6 0 16,7 2 0-16,5 7 0 0,11 6 0 15,6 15 0-15,16-8 0 16,8 8 0-16,11 9 0 0,12 5 0 16,2 4-2-16,10 4 2 15,2 4-2-15,-1 2-2 16,-6-4-4-16,1 2-17 15,-8-9-56-15,-12-2-8 0,-10-7-5 16,-11-2-6-16,-14-6-2 16</inkml:trace>
  <inkml:trace contextRef="#ctx0" brushRef="#br0" timeOffset="114424.4665">11176 15959 49 0,'-30'-2'97'0,"-3"1"-3"16,7-1-6-16,0-3-3 15,9-1-46-15,6-4-24 16,2-6-7-16,8 0-6 0,1-6-9 15,7 4-24-15,6-4-43 16,3-2-12-16,3 2-6 0,0 1-7 16</inkml:trace>
  <inkml:trace contextRef="#ctx0" brushRef="#br0" timeOffset="115258.1255">11148 15548 38 0,'-1'-14'88'0,"1"14"-1"15,8 0-3-15,4 23-15 16,4-18-40-16,2 1-7 16,-1 4-1-16,-1-2-10 0,-1 0-2 15,-1 0-1-15,-2 0-1 16,-12-8-1-16,13 1 0 16,-13-1-1-16,1-17 0 0,-9-1 0 15,2-7 0-15,-7-1-2 16,2-4-2-1,0 1 1-15,4 1-2 0,1 4 0 16,2 4 0-16,4 6-2 16,5 3 2-16,7 7-1 15,2 4 0-15,0 0 1 0,2 7-1 16,1 3 1-16,-2 1 0 16,0 0 0-1,-7-1 0-15,-8-10 1 0,8 10 0 16,-8-10 0-16,-5-2 1 0,-5-9-2 15,0-2 0-15,0-3 0 16,4-1 0-16,-2-1 0 16,7 2 0-16,1 1 0 15,9 3-2-15,4 2 1 0,2 2 1 16,7 1-1 0,0 2 1-16,1-3 0 0,-2 1-1 15,-4-3 1-15,0-6 0 16,-9-5 1-16,-1 0-1 0,-7-7 1 15,-3-1-1 1,-6-1 1-16,-5-3-1 0,-4 1 2 16,-5 0-2-16,-2 2 0 0,-4 0 0 15,-8-1-2-15,0 4 2 16,0 0 2-16,-3 1-2 16,-4 6 0-16,5 4 0 0,4 5 0 15,5 4 0-15,6 7 0 16,12-1-2-16,3 13 0 15,9 2 0-15,15 4 0 16,10 4 1-16,11 2 0 0,12 2 0 16,4 0 1-1,4 3 0 1,1 0 0-16,0-5 0 0,-3-2 0 0,-5-6 0 16,-10-5 1-16,-12-10-1 0,-8-2 1 15,-9-13 0-15,-10-7 1 16,-2-3-1-16,-14-5 1 15,-2-1-1-15,-2 1 1 16,-3-1-2-16,4 7 0 0,1-2 0 16,6 4 0-16,4 4 0 15,8 6 0-15,7 2 0 16,6 6 0-16,8 3 0 16,3 2 0-16,9 6 0 0,-5 3 0 15,8 4-5-15,-10-6-27 16,-5 1-55-16,-2-4-3 0,-6-6-5 15,-13 0-7 1,0-10 2-16</inkml:trace>
  <inkml:trace contextRef="#ctx0" brushRef="#br0" timeOffset="115473.6639">11376 14647 37 0,'-29'-10'86'0,"4"0"-5"0,10 4-17 0,3 5-61 16,-20-4-48-16,32 5-29 0,13-7-8 15</inkml:trace>
  <inkml:trace contextRef="#ctx0" brushRef="#br0" timeOffset="115992.0166">11666 14615 19 0,'0'-15'96'0,"-6"-6"-2"0,-4-2-3 0,-2-2-6 16,-5 1-1-16,1 4-75 16,-6 1-2-16,4 6-1 15,-1 5-1-15,4 4-2 0,1 5-1 16,10 10-1 0,4 4 0-16,2 2-1 0,13 6 0 15,5-1 1-15,5 4-1 0,6-4 0 16,4-2 1-1,-2-10-1-15,0-4 1 0,-5-6-1 16,0-7 1-16,-9-13-1 16,-7-6 1-16,-5-8 0 15,-7-4 1-15,-2 1-2 0,-9-3 0 16,-6 1 0-16,-1 3 0 16,0 5 0-16,3 5 0 15,4 3-2-15,0 7 2 16,10 3-1-16,1 13 1 15,6-7-1-15,7 7 0 0,6 7 1 16,3 6-1 0,4 3 0-16,-3 1 1 0,-2-2-1 15,-3-2 1-15,-2-5 0 0,-8-6 0 16,-8-2 1-16,5-12-1 16,-8-7 1-16,-7-3 0 15,-3-3 0-15,-2 0 0 16,4-3 2-16,-4 5-3 15,8 0 0-15,0 4 0 16,7 1 0-16,0 5 0 0,11 2 0 16,4 6 0-16,3 2 0 15,5 3 0-15,1 1 0 0,5 7 0 16,-6 4-2-16,-1-8-14 16,3 4-68-1,-5-1-5-15,-8-2-1 0,-12-5-9 16,8-5-4-16</inkml:trace>
  <inkml:trace contextRef="#ctx0" brushRef="#br0" timeOffset="116327.9074">11880 13735 1 0,'5'23'86'0,"4"3"4"0,1-2-4 15,3-2-5-15,3-6-36 16,4-5-20-16,3-8-1 0,3-3-8 16,-3-13-4-16,-1-5-2 15,-3-9-1-15,-5-4-1 16,-5-3-1-16,-7-1-3 16,-4 5-1-16,-7 1 1 15,-7 8-4-15,-4 7 0 0,1 6 0 16,-1 8 0-16,2 3 0 15,6 9 0 1,6 3 0-16,6 3 0 16,5 0 0-16,11-1 0 0,9-3 0 15,5-6 0-15,8 0-9 0,-5-7-37 16,5-1-43 0,-4 0 0-16,-9 1-9 0,-9 9-4 15</inkml:trace>
  <inkml:trace contextRef="#ctx0" brushRef="#br0" timeOffset="117151.5329">10329 17769 36 0,'-18'8'84'0,"18"-8"1"16,-18 5-3-16,18-5-12 15,-15 1-36-15,15-1-11 16,-12 0-6-16,12 0-5 16,-11-3-3-16,11 3-2 0,0 0-2 15,0 0-1 1,0 0-2-16,0 0 1 0,15 7-1 15,1-2 0-15,4 4 0 0,-20-9-2 16,22 14-2-16,5 0 2 16,5 4-1-16,43 21 0 15,-30-16 0 1,-1 0 0-16,5 3 0 16,-2-1 1-1,2 0 1-15,0 0 0 0,-5-3-1 16,2-1 2-16,-6-5-2 15,-40-16 2-15,36 11 0 0,37-1 1 0,-40-12 0 16,-4-10-1-16,1-9 2 16,-6-6-1-16,1-10 0 15,-1-7-1-15,2-9 0 0,14-38-1 16,12-37 1 0,6-7 0-16,0 1-2 15,-7 11 1-15,-7 16 0 0,-6 20-1 0,-10 33-2 16,-15 21-6-16,2 23-19 15,-15 10-50 1,0 0-11-16,4 16-4 16,-8 0-6-16,-7 0-5 15</inkml:trace>
  <inkml:trace contextRef="#ctx0" brushRef="#br0" timeOffset="117363.6514">11337 17020 24 0,'-9'-5'95'0,"-2"-6"-1"0,7 0-5 16,4-8-4-16,14-1-4 0,5-3-75 0,2 0-2 16,14 3-1-1,0 9 0-15,2 11-1 0,2 7-1 16,-2 19 1-16,-3 9-2 16,-4 7-2-16,-4 2-3 15,-3 4-17-15,4-19-50 16,-15-3-13-1,-2-8-5-15,-10-18-6 0,1-9-3 0</inkml:trace>
  <inkml:trace contextRef="#ctx0" brushRef="#br0" timeOffset="117866.1654">11543 16296 64 0,'-7'-9'97'0,"7"9"-4"0,-7-10-6 16,7 10-3-16,0 0-50 0,0 9-22 15,7 1-4-15,7 7-1 16,8 7-3-16,6 3-1 16,3 3 0-16,9 6 0 0,2-1 0 15,4 1-2 1,0-1 0-16,0-2 0 0,-2-5 0 31,-6-1-1-31,-9-3 1 16,-4-7 1-16,-11-2 0 15,-14-15-2-15,0 0 0 0,-17-1 0 0,-10-13 0 16,-7-10 0-16,-4-4 0 16,-9-11 0-16,-2-8 0 0,0-6 0 15,6-1 0-15,4 1 0 16,8-1 0-16,10 5 0 0,8 5 0 15,13 10 0-15,12 11 0 16,7 12 0-16,6 11 0 0,6 5 0 16,2 15 0-1,-5 7 0-15,0 3 0 0,-8 6 0 16,-4 0 0-16,-9-2 0 16,0-4 0-1,-8-6-7-15,-4-3-23 0,-2-11-52 16,7-10-9-16,-18-12-4 0,14-10-5 15,2-10-3-15</inkml:trace>
  <inkml:trace contextRef="#ctx0" brushRef="#br0" timeOffset="118571.1635">11979 15914 86 0,'13'17'93'0,"2"4"-5"16,-4 6-6-16,-4-2 1 15,7-1-67-15,-5 5-11 16,7-2 0-16,3-2-1 0,1-7-1 16,0-2 0-16,-2-8 0 15,1-7-1-15,-5-1 1 16,0-6-1-16,-9-7-1 16,-5-5 0-16,-2-1 0 0,-6-2 0 15,-6 2 0-15,-4 2 0 16,-2 3 1-1,2 2-1-15,3 3 2 0,0 1-1 16,8 3 0-16,7 5 0 16,-11-4-1-16,11 4-1 0,0 0 0 15,7-12 1-15,-1-1 0 16,-2-6 0 0,3-2 1-16,3-8-1 0,-7-5 1 0,4 0 0 15,-3-3 0-15,-1 6 0 16,-2 4-2-16,3 6 0 15,3 7 0-15,-7 14 0 16,15-4 0-16,-4 8 0 16,5 10-2-16,2 2 1 0,1 0 1 15,1 0-1-15,4-3 0 16,-4-6 0-16,2-7 0 0,-2-5 0 16,-2-13-1-16,-2-4 1 15,-5-8 0 1,-2 0 0-16,-4-6 0 0,-5-1 1 15,-1-1-1-15,-11 0 1 0,-6 2 0 16,-5-2 0-16,-3-2 0 16,-6 0 0-16,-6 2 1 15,-6-2-1-15,1 4 0 16,-10 0 0-16,3 3 1 16,-3 4-1-16,4 4 1 15,2 7 0-15,7 9-1 16,7 9 0-16,11 4 1 0,18 14-1 15,6 11 0-15,18 6 0 16,18 8 0-16,12 3 0 0,9 3 0 16,12 2-1-16,3-3-4 15,2 3-15-15,5-7-55 0,-12-10-12 16,-6-12-4-16,-15-11-6 16,-11-10-5-16</inkml:trace>
  <inkml:trace contextRef="#ctx0" brushRef="#br0" timeOffset="118776.8773">12265 15382 68 0,'-35'-19'89'0,"9"0"-5"0,6 1-5 0,8 2 0 16,12 3-67-16,10 3-5 0,11 3 0 16,5 3-2-16,11 4-2 15,4 3-2-15,4 8-3 0,-5-1-11 16,5-1-34-1,-6 5-31-15,-5-5-5 0,-7-4-5 16,-9-5-5-16</inkml:trace>
  <inkml:trace contextRef="#ctx0" brushRef="#br0" timeOffset="118970.6872">12356 15064 13 0,'-35'-21'97'0,"2"3"-2"16,3 4-6-16,1 1-5 15,7 8-2-15,10 3-78 16,-1-3-16-16,13 5-60 0,0 0-10 16,6-10-7-16,10 5-6 15,6-5-2-15</inkml:trace>
  <inkml:trace contextRef="#ctx0" brushRef="#br0" timeOffset="119421.0622">12465 14839 48 0,'11'20'85'0,"-2"4"-3"16,5-3-3-16,-1-1-3 15,4-3-60-15,-3-4-2 0,5-4-2 16,-4-4-4-16,-1-5-1 16,-4-2-2-16,-5-10 1 15,-5-4-3-15,-3-4 1 0,-8-3 0 16,-7 1 0-16,-2 1 0 15,-7 2 1-15,1 2 0 0,1 5-1 16,1 4 1-16,9 3-1 16,0 3-1-16,4 2-1 15,11 0-2-15,0 0 0 16,0-15 0-16,11 5 0 16,1-2-1-16,1-1 1 15,5-2 0-15,0-2 0 0,2 1 0 16,-1 4 0-16,0 3 0 15,-3 3 0 1,-1 4 0-16,-5 2 0 0,1 4-1 16,-11-4 1-16,14 16 1 15,-14-16 0-15,3 11 0 0,-3-11 0 16,0 0 0-16,-1-11 1 16,-2-5-1-16,1-4 2 15,0-1-1-15,2 0 0 16,0 1 0-16,3 4 0 15,6 4-1-15,3 4 1 0,3 5-3 16,4 3-5-16,-3 0-29 16,5 2-51-16,2 3-2 15,0-1-5-15,-5-3-8 0,-2-1 6 16</inkml:trace>
  <inkml:trace contextRef="#ctx0" brushRef="#br0" timeOffset="120128.1005">13058 14263 49 0,'0'-15'97'0,"-8"-4"-3"0,2-3-5 15,-9-6-3-15,0-4-37 0,-3-2-33 16,-2-3-5 0,1 0-2-16,0-2-3 0,3 2-1 15,-2 0-5-15,6 6 0 16,3 4 0-16,6 2 0 16,3 5 0-16,3 7 0 0,11 5 0 15,3 7-2-15,4 2 1 16,3 12 0-16,4 9 0 15,-2 6 0-15,-2 5-1 16,-1 2 0 0,-3-2 0-16,-8-4 0 0,2-6 0 15,-3-11 0-15,-11-12 1 0,11-3 1 16,-5-17 0-16,-2-8 0 16,-3-5 0-16,-1-1 0 0,0-5 0 15,-3 0 0 1,-7 0 0-16,1-1-1 0,-6 6 1 31,-3-2 0-31,-1 4 0 0,0 4 0 16,-1 5 1-1,0 3 0-15,4 4-1 0,2 7 1 0,14 9-1 16,-8 0 1-16,8 5-1 0,8 8 0 16,9 3 0-16,8 4 0 15,5 1 1-15,3 0-1 16,3-3-2-16,0-4-6 0,-8 27-48 15,2-40-30-15,-6-2-3 16,-10-10-6-16,-8-6-6 0</inkml:trace>
  <inkml:trace contextRef="#ctx0" brushRef="#br0" timeOffset="120304.6288">12863 13472 48 0,'-8'6'7'0,"8"-6"-7"32,0 13-24-32</inkml:trace>
  <inkml:trace contextRef="#ctx0" brushRef="#br0" timeOffset="120987.9295">13060 13419 44 0,'5'-19'95'0,"-3"-2"-2"16,8 1-7-16,-1 1-1 15,5 3-48-15,4 2-19 0,2 1-5 16,0 5-7-16,5 4-2 16,0 5-2-16,-1 11-1 0,-5 9 0 15,0 8-1-15,-5 2 1 16,-1 2-1-16,-6-3 1 15,-3-3 0-15,-2-5 1 16,-2-8 0-16,0-14 0 16,0 0-1-16,0 0 0 15,0-18 1-15,6-1-2 0,2-2 1 16,7-3-1-16,2-2 0 0,4 2 0 16,4-2 0-1,5 5 1-15,0 2-1 16,0 6 0-16,2 4 0 15,1 4 0-15,0 5-1 0,-4 4 1 16,1 8 0-16,-3 7 0 16,0 7-1-16,-6 8 1 0,-4 6-1 15,-6 3 1 1,-8 5-1-16,-3 2 1 16,-12-3 0-1,-2 0-1-15,-6-11 1 16,1-3 1-16,-4-9-1 0,3-9 1 0,-2-10-2 15,5-10 1-15,5-9-1 0,1-11-1 16,4-5 1-16,5-11 0 0,2-5 0 16,0-4 1-16,0-6 0 15,1-3 1-15,0-3 0 0,-1-4 0 16,-1 2 1-16,-7 1-1 16,-4 2 0-16,-4 5 0 15,-3 10-1-15,0 9 1 16,-4 10-1-16,-3 13 1 15,4 10 0-15,0 11 0 16,3 13-1-16,2 9 1 0,7 5 0 16,8 3 0-16,4-1 0 0,12-7-1 15,12-8 1 1,8-16 0-16,9-6-1 16,4-18-2-16,3-11-7 0,1-6-73 15,-4-3-5-15,-5 0-5 16,-8 7-6-16,-16 10-4 15</inkml:trace>
  <inkml:trace contextRef="#ctx0" brushRef="#br0" timeOffset="121701.4865">12750 16600 62 0,'-18'-17'93'0,"0"-1"-3"16,-5-2-4-1,1 1-3-15,-1 2-54 0,0 2-16 0,4 0-4 16,3 5-2-16,3 6-2 16,13 4-1-16,-9 0-2 15,9 0 0-15,7 11-2 0,6 3 0 16,2 0-1-16,7 1 1 15,1 3 0-15,1-4 0 16,4-1 0 0,-4-3 0-16,2-7 1 15,-3-3-1-15,-3-3 0 16,-5-9 1 0,-1-6-1-16,-5-1 1 0,-1-1 0 0,0-5 0 15,-5 4 0-15,3-2 0 16,4 6-1-16,-2 0 1 15,4 6 0-15,6 4-1 0,1 2 0 16,-1 5 0-16,1 5 0 16,-1 5 0-16,0 2-1 0,-2-1-5 0,-1 5-17 15,-15-16-55 1,0 0-9-16,0 0-4 0,-15-3-6 16,-7-16-3-16</inkml:trace>
  <inkml:trace contextRef="#ctx0" brushRef="#br0" timeOffset="121918.5332">12439 16127 17 0,'-19'11'83'0,"6"7"-57"0,13-18-26 16,0 0 0-16,16-7-1 0,9-19-90 16</inkml:trace>
  <inkml:trace contextRef="#ctx0" brushRef="#br0" timeOffset="122937.6503">13259 15557 25 0,'-14'4'98'0,"1"-2"-4"16,-2-1-4-16,5 1-5 0,-5 4-3 15,15-6-77-15,-2 22-3 16,-5-4 0-16,6 6-1 16,1 3 0-16,8 3-1 15,3-1 1-15,5-1-1 0,7-3 0 16,3-5 0-16,0-3 0 0,4-10 0 31,-3-7 0-31,-2-3 0 0,-4-11 0 0,-3-5 1 16,-8-8-1-1,-8-1 1-15,-2-5 0 0,-10 3 0 16,-9 1 0-16,-2 5 0 16,-4 5 1-16,-3 6-1 0,-2 7 0 15,3 4 0-15,2 2 1 16,2 0-1-16,8 5 0 15,6 1-1-15,9-6 1 16,0 0-1-16,0 0 0 0,18 1 0 16,-1-3 0-16,1-7 0 15,4-3 1-15,-3-6 0 16,2 0-1-16,-2-5 1 0,-5 0 0 16,0-4 0-16,-7-1-1 15,-3-2 1-15,-4-2 0 16,-4-5 1-16,-4-1-2 15,-7-1 0-15,-3-4 0 0,-3 0 0 16,-6 0 0 0,0 1 0-16,-7 2 0 0,-1 3 0 15,1 5 0-15,0 5 0 16,1 8 0-16,-1 5 0 0,2 8 0 16,7 6-2-16,2 2 1 15,5 10 0-15,9 6 0 16,5 2 0-1,4 5 0-15,9 4 1 0,14 3-1 0,9 3 1 16,8 2 1-16,11 0-1 16,6 1 0-16,6 1 0 15,1 1 1-15,4-1-1 16,-5-1 1-16,-1-5-1 0,-6-2 1 16,-10-4-1-16,-5-4 1 15,-12-7 2-15,-10-5-3 16,-19-11 0-16,0 0 0 0,-5 0 0 15,-21-5 0-15,-5-11 0 16,-7-3 0-16,-6-3 0 16,-1-7 0-16,-4-5 0 15,7-5 0 1,0-5 0-16,10-5 0 0,2 4 0 0,10-1 0 16,7 1 0-16,11 5 0 15,7 5 0-15,9 8 0 16,11 7 0-16,2 6 0 0,6 7 0 15,0 7 0 1,-3 7 0-16,-1 11 0 0,-3 10 0 16,-5 8 0-16,-6 7 0 15,-5 3 0 1,-6-2 0-16,-4-3 0 0,0-8 0 0,-6-8 0 16,-5-12 0-16,4-12 0 15,-4-7 0-15,7-10 0 0,3-2 0 16,2-6 0-16,13 3 0 15,4-5 0-15,7 3 0 16,8-5 0-16,10 7-25 16,3-7-61-1,1-6-4-15,2-2-4 0,-3-6-5 0,1-2-5 16</inkml:trace>
  <inkml:trace contextRef="#ctx0" brushRef="#br0" timeOffset="133457.8603">8408 9336 66 0,'0'15'84'15,"0"-15"-1"-15,-1 17-19 16,1-17-22-16,0 0-10 0,0 0-6 15,-7-8-7-15,7 8-5 16,-1-17-4-16,1 5-2 16,0-5-1-16,0 0-1 15,1-2-1-15,2-4-1 16,1-3-1-16,0-2 0 0,1-2-1 16,4-3 0-16,-3-1-1 15,5-3 1-15,-1 0-1 16,3 1-1-16,0-2 1 15,1 0-1-15,1 2 0 16,0 0-1-16,1 1 1 0,-1 1 0 16,3-1-1-16,0-1 1 15,0-1 0 1,5-4-1-16,3 0 1 0,5-4 1 16,3 0-2-16,3 0 1 0,1-1 0 15,1 3-1-15,-2 4 1 16,-1 2 0-16,-3 7-1 0,-1 3 1 15,-8 4-1 1,-2 6 1-16,-5 5 0 16,-3 3 0-16,-3 3 0 0,-11 6 0 15,10-7 0-15,-10 7-2 16,0 0-2-16,0 0-4 0,0 0-18 16,0 0-56-16,0 0-3 15,0 0-7-15,-8-2-6 16</inkml:trace>
  <inkml:trace contextRef="#ctx0" brushRef="#br0" timeOffset="133751.1301">8850 8004 81 0,'2'-12'94'0,"8"1"-4"15,-1 1-7-15,7 13-19 0,3-6-41 16,6-5-9-16,3 4-3 0,3 2-4 16,0 3-2-1,1 11-1-15,1 10 0 0,-5 8-1 16,-2 11 0-16,-7 8-1 16,-5 3 0-16,-8 4 0 15,-3-1-4 1,-4-4-6-16,-1-5-29 0,-1-12-49 15,-6-13 0-15,1-10-8 16,8-11-6-16</inkml:trace>
  <inkml:trace contextRef="#ctx0" brushRef="#br0" timeOffset="134489.6375">9247 7276 42 0,'0'0'94'0,"-13"-5"-3"0,13 5-4 15,-13-6-2-15,13 6-49 16,-8-6-18-16,8 6-4 0,0 0-5 16,-3 6-3-16,5 7-3 15,12 3-1-15,4 7 0 16,7 4-2-16,8 8 1 15,5 4 0-15,7 4 0 0,3 2-1 32,4-4 0-32,-3 1 0 15,-4-4 0-15,-3-7 0 0,-7-5 1 16,-8-7 0 0,-7-7 0-16,-10-2 1 0,-10-10 1 15,0 0-1-15,-7 4 1 0,-10-4-1 0,-7-5 2 16,-7-4-4-16,-6-3 0 15,-4-7 0-15,-7-4 0 0,1-7 0 16,-1-8 0-16,0-6 0 16,3-7 0-1,-2-5 0 1,10 0 0-16,5-1 0 0,8 0 0 0,9 3 0 0,9 4 0 16,6 6 0-16,10 5 0 15,7 8 0-15,8 7 0 16,5 8 0-1,2 9 0-15,3 7 0 0,-2 11 0 16,-2 11 0-16,-6 6 0 0,-3 5 0 16,-9 2 0-16,-5 3 0 0,-8 1 0 15,-6-6 0 1,-6-1 0-16,0-9 0 16,-3-3-7-16,-4-10-25 0,7-3-53 15,12-7-5 1,-7 0-4-16,7-9-8 0,8-5 1 15</inkml:trace>
  <inkml:trace contextRef="#ctx0" brushRef="#br0" timeOffset="135354.4352">9903 7296 82 0,'-10'21'91'0,"4"-4"-4"0,-1-3-3 15,1-5-3-15,6-9-70 16,-7 11-3-16,7-11-1 16,0 0 1-16,0 0-3 15,0 0-2-15,0 0-1 0,0 0 1 16,0 0-1-16,0 0 0 15,0 0 0-15,0 0 1 16,0 0 0-16,0 0 0 16,0-5-1-16,0 5 1 0,-5-14-1 15,3 5-1-15,-2 0 0 16,1-1 0-16,1-2 0 0,-3-1 0 16,-2-1 0-16,2-2-1 15,-1-5 1 1,-3-3-1-16,1-5 0 15,-5-2 0-15,1-6 0 0,-4-4 0 16,2-1 0-16,-4 1 0 16,0 4 0-16,-1 1 1 0,3 6-1 15,0 6 0-15,5 7 1 16,2 3-1-16,9 14-1 16,-10-11 1-16,10 11-1 15,0 0 1-15,6-10-1 0,2 4 1 16,7-3 0-16,0-2 0 15,3-2 1-15,2-3 0 16,0 1-1-16,1 2 1 16,-3 0-1-16,0 3 0 15,-1 9 0-15,-2 1 0 0,-1 10-1 16,-5 7 1-16,2 9-1 0,-2 2 1 16,4 5 0-1,-4 0-1 1,6-3 1-16,1-3 0 15,2-7 0-15,2-6 0 0,-2-10 1 16,4-4-1-16,-5-11 1 0,3-7 0 0,-4-6 1 16,-3-3-1-16,-5-3 0 15,-2 1 0-15,-1-2 0 16,-5 1 1-16,-8 3-2 16,-1 2 0-16,-4 2 0 15,-4 2 0-15,2 1 0 0,0 3 0 16,0 6 0-16,-1-1 0 15,16 12 0-15,-13-4 0 0,13 4 0 16,1 15 0 0,9 3 0-16,6 1 0 0,2 4 0 15,5 2 0-15,4-1 0 16,2-5 0-16,1-4 0 0,-3-6-2 16,3-4-2-1,-9-9-11-15,1-8-66 16,-7-7-6-16,-2-4-5 0,-11-6-6 15,-3-2-5-15</inkml:trace>
  <inkml:trace contextRef="#ctx0" brushRef="#br0" timeOffset="135537.6753">9970 6464 13 0,'-41'-8'92'0,"8"5"-3"16,6 0-4-16,10 2-9 0,3 4-33 15,14-3-55-15,0 0-58 16,13-6-5-16,1-1-11 0,6-3-6 15</inkml:trace>
  <inkml:trace contextRef="#ctx0" brushRef="#br0" timeOffset="135919.4695">10123 6233 44 0,'-1'9'89'0,"-3"2"-2"0,0 2-3 0,3 1-2 0,1 8-59 0,5-3-6 0,4 2 0 16,6 3-5-16,2-2-3 16,4-3-2-16,-1-1-2 0,5-3 0 15,2-8-1 1,0-4 0-16,2-4 0 0,-4-12 1 0,2-7-1 16,-4-8 0-16,1-6 1 15,-3-6-5-15,-7-1 0 16,-3-2 0-16,-7 1 0 15,-3 4 0-15,-7 4 0 16,-9 7 0-16,-4 8 0 16,-2 7 0-16,-3 9 0 0,0 3 0 15,3 15 0-15,3 6 0 16,8 4 0-16,6 4 0 16,4 1 0-16,13 2 0 0,7-8 0 15,10-5 0-15,7-13 0 16,5-6 0-16,8-17 0 15,1-11 0-15,2-6 0 0,-6-13 0 16,2 2-87 0,-9-2-2-16,-6 4-5 0,-13 7-7 15,-17-1-4-15</inkml:trace>
  <inkml:trace contextRef="#ctx0" brushRef="#br0" timeOffset="139935.8981">8618 9019 22 0,'-9'0'72'0,"9"0"0"0,-15-3-3 0,12 8-23 16,3-5-28-16,0 0-9 16,-1 10-3-16,1-10-1 15,9 11 2-15,4 1-1 16,1-2 1-16,2 3 0 16,2 0 0-16,3 5 0 0,6-1-1 15,3 5 2-15,4-1-3 16,-2 1 0-16,7 3-1 15,1-1-1-15,0 2 0 16,2 1-1-16,-3-3 0 0,5 0-2 16,-5-4 1-16,1-5 1 0,1-11 2 15,1-4 0 1,-1-17 2-16,3-12-1 0,3-12 2 16,2-11-1-1,-4-7 0-15,4-5-1 0,-1-4-1 16,-3 5-2-16,-4 4 0 15,-2 7-1-15,-5 8 0 16,-4 11-1-16,-9 6 0 16,-2 8-1-16,-6 10-4 0,-13 9-10 15,10-18-39-15,-10 18-25 16,-9 13-7-16,-5-1-5 0,-6 0-3 16</inkml:trace>
  <inkml:trace contextRef="#ctx0" brushRef="#br0" timeOffset="140171.63">9457 8748 56 0,'0'-13'88'16,"9"2"-1"-16,2-1-6 0,5 1-1 16,10 0-62-16,-1 4-7 15,9 2 0-15,0 5-1 0,1 5-4 16,-2 9-1-16,0 9-2 15,-5 9-1-15,-7 3-4 16,1 10-16-16,-8 0-58 16,-1-3-5-16,-9-3-8 0,-4-8-5 15,0-12-1 1</inkml:trace>
  <inkml:trace contextRef="#ctx0" brushRef="#br0" timeOffset="140884.7725">9764 8246 85 0,'-8'-8'89'16,"-5"-5"-3"-16,3 1-5 0,-2-2-39 16,0 0-17-16,7-1-8 15,3-5-4-15,2 1-8 16,6 0-1-16,11-3-3 0,4 1 0 16,8-2-1-16,2 1 1 15,4-4-1-15,1 0 1 16,-3 1-1-16,-3-1 1 15,-5 2 0 1,-6 3 2-16,-6-1 0 16,-9 6 0-16,-4 0 0 15,-2 7 1-15,-9 0-1 0,2 3 1 0,-4 2-2 16,4 2-1-16,9 2-1 16,-11 1 0-16,11 8 0 0,11 0-1 15,8 9 0-15,5 5 0 16,9 9 0-16,4 5 2 15,1 7 0-15,5 4-1 0,1 4 2 16,-3 4 0-16,-4 0-1 16,-4-1 1-16,-12-5 0 15,-2-3-1-15,-13-7 1 16,-6-8 1-16,-6-6-1 16,-11-4 1-16,-3-7-1 0,-3-8-2 15,-1-6-2-15,0-4-7 16,12-8-35-16,4-5-43 15,6-8-1-15,2-5-7 0,6-1-6 16</inkml:trace>
  <inkml:trace contextRef="#ctx0" brushRef="#br0" timeOffset="141142.8575">10418 8131 17 0,'-10'-16'97'0,"0"-4"1"0,-7-5-7 0,0-2-3 0,-1-9-4 16,-11 0-77-16,19 0-2 16,2 0-1-16,8 0 0 0,0 6-3 15,10 5-1-15,4 10 0 16,4 7 0-16,1 8 0 16,3 10-1-16,3 8 1 15,2 5-1-15,0 5-2 16,3 5-4-16,-9-8-15 0,4 0-62 15,0-9-4-15,-5-10-4 16,-3-6-8-16,-5-20 2 16</inkml:trace>
  <inkml:trace contextRef="#ctx0" brushRef="#br0" timeOffset="142480.6328">10619 7451 84 0,'-8'16'92'16,"-1"3"-4"-16,6 3-6 15,2 4-1-15,2 2-72 0,3 5-2 16,10-3 0-16,-2 1-3 0,8-5-2 16,-2-2 1-1,2-10-1-15,-1-8 0 0,-3-5 0 16,-1-13 0-16,-5-9 0 15,-3-6 1-15,-6-7 0 16,-1-1 0-16,-7 4 0 16,-2 0 0-16,-4 8 0 0,-2 2 0 15,0 8-1-15,3 6 0 16,3 7-1-16,9 0 0 0,-2 7-1 16,3 4-1-1,11 1 0-15,3 1 1 0,7 0-1 16,3-3 1-16,4-3-1 15,-3-5 1-15,1-4 1 16,-2-10-1-16,-3-6 1 0,-5-5 0 16,-3-5 0-16,-11-5 1 15,-1-3-1 1,-2-2 1-16,-4 2-2 0,-6 0 0 0,2 4 1 16,-4 4-1-16,6 5-1 15,-1 4 0-15,4 6 0 16,3 13 0-16,0 0 0 15,14 0 1-15,2 7 0 16,1 6 0-16,3 6 0 16,6 2 1-16,-2 1-1 0,-2 0 1 15,-4-5 0 1,-3-2 0-16,-4-4-1 16,-11-11 1-16,10 0 1 0,-10-14-1 15,-8-6-1-15,-1-3 1 0,-1-7-1 16,2-2-1-16,1-1 1 15,0 3-1 1,6 3 0-16,1 5 0 16,6 6 1-16,4 6-1 0,6 4 0 15,2 6 1 1,2 0-1-16,0 6 0 0,4-3 0 0,1-1 1 16,-3-3 0-16,-3-7 0 15,-2-7 1-15,-3-2-1 0,-8-6 1 16,0-5 0-16,-6 0 0 0,-7-3 1 15,1 3-1-15,-5-1-1 16,5 5 1-16,-4 0-1 0,7 5 0 16,3 4-1-1,4 5 0-15,7 6 1 0,1 4-1 16,4 6 0-16,1 6-1 16,4 4 2-16,-3 6-1 0,3-1 0 15,-5 0-1-15,1-5 1 16,-3-5 1-1,-1-3 0-15,-6-8 0 0,-1-5 0 16,-1-14 0-16,-3-5 2 0,-2-7-1 16,0-5 0-1,-1-7 0-15,-6-5 0 0,-3-8 0 16,-3-2 0-16,-5-5 0 16,-5-5-1-16,-3 2 0 15,-9 0 0-15,-5 5 0 16,-5 6-1-16,-2 8 0 0,-1 8 1 15,-4 7-1-15,-2 12 0 16,8 5 0-16,2 8 0 0,7 3-1 16,13 4 1-1,8 3-1-15,13 7 1 0,8 7-1 16,15 4 1-16,15 9 0 0,9 8 1 16,11 10 0-16,8 7 1 15,3 12 0 1,10 4-1-16,1 6 0 15,-1 5 1-15,4-1-1 0,-6-2 0 16,-3-7 0-16,-5-8 0 0,-11-13 0 16,-12-9 2-1,-10-13 1-15,-10-13 0 16,-23-16 0-16,3-7 1 0,-17-16 0 16,-12-9-2-16,-9-7-2 15,-3-10 0-15,0-4 0 0,1-5 0 0,6 0 0 16,4 5 0-1,11 4 0-15,11 4 0 16,5 12 0-16,12 6 0 0,9 12 0 16,4 13 0-1,9 4 0-15,0 9 0 0,4 5 0 16,0 2 0-16,0 0 0 0,-1-10-11 16,-3-7-76-16,-1-1-2 15,-9-15-4-15,1-6-8 16,-14-11-4-16</inkml:trace>
  <inkml:trace contextRef="#ctx0" brushRef="#br0" timeOffset="143478.5698">11775 6027 49 0,'-6'-15'89'0,"6"15"-3"0,-7-7-3 15,7 7-31-15,-10 11-20 16,4 1-7-16,1 7-8 0,3 4-7 16,2 6-3-16,2 4-2 15,9 3-2-15,4-2 0 16,5-3-1-16,2-8 0 0,6-8 2 15,1-13-1-15,2-8 0 16,-5-14 1-16,-2-12-1 16,-7-8 0-1,-7-2 1-15,-6-1-2 0,-5 5-1 16,-12 6 0 0,-5 9-1-16,-8 8 0 0,2 9 0 0,-6 6 0 15,7 9-1-15,-1 4 0 16,5 6 1-16,7 2-1 0,5 0 1 15,7-3-1-15,3-5 0 16,5-3 1-16,6-10 1 16,5-1-1-16,-1-14 1 0,-1-8 0 15,-3-4 1-15,-2-4 1 16,-1-2-1-16,-2-5 0 16,-3 0 0-16,-2-1-1 15,0-1 1-15,3 4-1 0,1 3-1 16,-5 2 0-1,4 7-1-15,0 6 0 0,3 13 0 16,-1 5 0-16,3 11 0 16,-1 10 0-16,5 6 1 0,1 7 0 15,4 1 0-15,0-3-1 16,4-4 1-16,-4-5 0 16,0-7 1-16,-1-9 0 15,-1-7 0-15,-2-12 0 16,-1-7 1-16,-3-7-1 0,-6-4 1 15,-2-4 1-15,-5-3-3 16,1-4 0-16,-10 0 0 16,-8-1 0-16,-3 1 0 0,-8 1 0 15,-5 1-2-15,-1 2 1 16,-9 1 0-16,0 2 1 16,0 5-2-16,-4 1 0 15,4 2 0-15,0 7-1 0,9 1 0 16,3 8 0-1,10 1-1-15,7 9 0 16,14 0 0-16,0 16 3 0,19 3 1 16,6 7 0-16,12 4 1 0,10 6 0 15,5 6 1-15,5 1 0 16,3 1 1-16,-1 0-3 16,4-3-4-16,-6-11-7 0,-2-3-17 15,-1-13-55-15,-15-12-3 16,-5-6-6-1,-16-15-6-15</inkml:trace>
  <inkml:trace contextRef="#ctx0" brushRef="#br0" timeOffset="143691.6697">12031 5535 29 0,'-39'8'83'0,"14"-7"-4"16,6-2-9-16,12-11-19 15,7 12-84-15,13-20-40 0,14-6-6 16,6-7-1-16</inkml:trace>
  <inkml:trace contextRef="#ctx0" brushRef="#br0" timeOffset="144123.1388">12387 5181 24 0,'15'-3'87'16,"-8"3"2"-16,-5 11-3 16,-2 7-7-16,-4 4-39 15,-6 3-24-15,4 3-2 0,2 1-3 16,1-4-4-16,3-4-1 15,0-5-1 1,0-16 0-16,7 8-2 0,-7-8-1 0,17-18 0 16,-11-2-1-16,1-5 0 15,-2 2 0-15,-3 1-1 16,1 2-1-16,-3 5-1 16,1 5 0-16,-1 10-1 15,0 0 2-15,0 0 0 0,14 9 0 16,-2 0 0-1,0-2 0-15,4 0 1 0,3-6 0 16,3-1 0-16,-2-11 1 16,-2-5 0-16,-3-7 0 0,-3-4 0 15,-2-5 0-15,-8-4 1 16,-2 0-1-16,-11-2 0 16,-6 0-1-16,-4 0 0 15,-7-1 0-15,-2 0 1 0,-6 1-1 16,-2 1 0-16,1 3-1 15,4 2 0 1,2 6-1-16,8 7 0 0,6 6 0 0,5 10 0 16,12 3-1-16,1 25 1 15,17 6 0 1,8 7 1-16,6 8 1 0,6 7 0 16,7 2 0-16,5 1-3 15,-1-8-6-15,4-5-10 0,-7-8-36 16,1-17-28-16,-6-12-4 15,-11-10-7-15,-9-16-3 16</inkml:trace>
  <inkml:trace contextRef="#ctx0" brushRef="#br0" timeOffset="144341.8178">12490 4977 16 0,'-31'2'84'0,"6"0"2"0,12-2-5 16,13 0-5-16,-1-38-30 0,9 31-42 15,13 2 0-15,11 4 0 16,5 0-1-16,4 1-1 0,6 8 0 16,-1 5-1-16,3 8-9 15,-2-3-14-15,-2-3-21 16,1 2-33-16,-8-13-7 16,-1-5-5-16,-12-14 0 0</inkml:trace>
  <inkml:trace contextRef="#ctx0" brushRef="#br0" timeOffset="144475.0707">12784 4693 38 0,'-24'-6'77'0,"1"4"-27"0,0 2-49 16,10 1-1-16,3 2-53 0,10-3-31 16</inkml:trace>
  <inkml:trace contextRef="#ctx0" brushRef="#br0" timeOffset="144854.7805">12920 4632 54 0,'0'17'85'16,"2"0"-1"-16,-1-2-5 0,6 4-39 15,-3-5-19-15,1 2 2 16,-5-16-7-16,17 11-3 15,-17-11-4-15,14-7-3 0,-8-5 0 16,-2-4 0-16,2-6 0 16,-6-2-2-16,1-1-1 15,-1-1 0-15,-1 1-2 16,-5 2 2-16,3 4-1 16,2 3-1-16,1 3-1 0,0 5-1 15,0 8 0-15,16-6-1 16,-2 6 0-16,3 6 0 15,4 3 0-15,0 5 1 0,3-3 0 16,1 0 2-16,0-4 1 16,-4-2 1-16,-1-5 1 15,-2 0 0-15,-3-6 1 0,-2-2 0 16,-5-1-1 0,1-1-3-16,-2 6-10 15,-7 4-49-15,11-6-28 0,-3 1-3 16,-8 5-7-16,15-7-5 15</inkml:trace>
  <inkml:trace contextRef="#ctx0" brushRef="#br0" timeOffset="155725.7402">9249 9551 40 0,'0'0'79'0,"-1"-16"0"0,0 3-4 0,1 13-33 15,0 0-17-15,0 0-9 16,0-9-3-16,0 9-6 0,0 0-3 16,0 0-3-16,0 0-1 0,0 0-4 15,7-8-10 1,-7 8-10-16,11-11-23 0,-4 7-22 16,-7 4-8-16,16-12-5 15</inkml:trace>
  <inkml:trace contextRef="#ctx0" brushRef="#br0" timeOffset="156258.0338">9300 9430 0 0,'0'0'75'0,"-3"-9"5"0,3 9-6 15,0 0-17-15,-3-11-14 16,3 11-14-16,0 0-9 0,0 0-5 16,0 0-6-16,10 0-3 15,0 9-3-15,3 3-1 16,4 8-1-16,5 4 0 0,5 7 0 15,2 5 0-15,4 5 0 16,3 6-1-16,0 1 1 16,3 0-1-16,-1 0 1 15,1-3-1-15,0-4 1 0,0-4-1 16,-5-8 0-16,-3-4 0 16,1-4 1-16,-2-6-1 15,-5-3 1-15,-3-3-1 0,-2-1 1 16,-2-3-1-1,-5-1 0-15,1-1 1 16,-3-2-1-16,-1-1 1 0,1 0 1 16,-1-5 0-16,3-6 0 15,2-3 1-15,2-9 0 16,5-6 1-16,3-7 0 0,6-8 0 16,3-5-1-16,3-5-1 15,3-4 1-15,6-3-1 0,-2 0-1 16,1 3 0-1,1-1-1-15,-5 7 1 0,0 3 0 16,-6 5 1-16,-3 11-1 0,-3 5 1 16,-7 7-1-16,-5 7 1 15,-7 7-1-15,-10 7 0 16,11-5 1-16,-11 5-1 16,0 0-1-16,2 5 0 15,-2-5-3-15,0 0-6 0,0 14-23 16,0-14-50-16,0 0-3 15,-8 5-7-15,-5-6-6 16</inkml:trace>
  <inkml:trace contextRef="#ctx0" brushRef="#br0" timeOffset="156495.816">10386 9127 19 0,'0'0'82'0,"-10"-12"4"0,10 12-3 0,2-17-4 15,7 8-40-15,7 1-24 0,4 1 0 16,9 2 0-16,0 2-3 16,6 3-3-16,1 11-3 15,1 8-1-15,-3 7-2 16,-2 13 0-16,-6 8-1 0,-6 6 0 16,-6 4-3-1,-5 4-5-15,-9-8-11 0,-2-1-64 16,-8-5-4-16,-2-13-5 0,1-11-6 15,-5-18-2 1</inkml:trace>
  <inkml:trace contextRef="#ctx0" brushRef="#br0" timeOffset="157999.9412">10747 8795 60 0,'0'-13'86'0,"0"13"0"16,-1-17-5-16,1 17-31 0,-4-16-21 16,3 4-9-1,-2 0-6-15,3-2-4 16,0-2-4-16,3-1-3 0,3-1-1 16,5-3-1-16,4-3-1 0,5 1 0 15,2-5 0-15,0 0 1 16,-1-2-1-16,-4-2 1 15,0 0 0-15,-9 3 1 16,-4 2 0-16,-3 3 1 16,-7 5 1-16,-2 3 0 0,-8 6 1 15,3 4-1-15,1 3 0 16,0 3-2-16,12 0 0 16,-3 11 0-16,6 2-2 0,13 6 0 15,7 5 0-15,10 5 0 16,7 9 0-16,4 4 0 15,5 7 1 1,2 6 0-16,0 4 0 0,-8 1 0 0,-4 1 0 16,-8 0 0-16,-11-1 1 15,-7-4-1-15,-13-7 0 16,-6-6 1 0,-7-6-1-16,-10-9-1 0,1-8-3 0,-4-11-8 15,7-5-19-15,5-7-49 16,1-14-8-16,6-4-5 15,5-8-9-15,2-3 6 0</inkml:trace>
  <inkml:trace contextRef="#ctx0" brushRef="#br0" timeOffset="158214.7596">11293 8592 0 0,'2'-29'93'0,"-1"4"2"0,2 7-7 0,-2 5-4 16,-1 13 0-16,-16-3-70 15,16 3-7-15,17 12-3 16,1 1 0-16,3 1-1 16,5 3 0-16,-1-1-4 0,2-4-4 15,1 1-16-15,5-7-61 16,-13-6-3 0,-3-11-5-16,-4-6-8 0,-10-8 1 15</inkml:trace>
  <inkml:trace contextRef="#ctx0" brushRef="#br0" timeOffset="158462.6246">11202 8183 12 0,'-30'-12'69'0,"7"11"-11"0,5 5-39 16,6 3-17-16,38 2-65 16,-23 7-11-16</inkml:trace>
  <inkml:trace contextRef="#ctx0" brushRef="#br0" timeOffset="158985.9463">11435 8275 12 0,'-9'-22'93'0,"4"0"-2"0,-2 4-4 0,2 4-7 15,5 4 1-15,14 6-78 16,-14 4-2-16,23 7 0 15,-2 4 0-15,4 5-1 16,-1 5 1-16,3 1 0 16,-3-1 0-16,-5-1 1 0,-3-4 0 15,-8-8 0-15,-8-8 0 16,0 0 1-16,0-14 0 0,-6-9-1 16,-9-2 1-1,1-5-2-15,0-2 0 0,3 3 0 16,0-2-1-16,4 9-1 0,6 2 0 15,1 7 0-15,0 13 0 16,19-6 0-16,-4 9 1 16,0 7 0-16,1 4 0 15,0 3 0 1,-1 1 0-16,-2-3 1 0,-4-3 0 16,-9-12 0-16,6 9 0 0,-6-9 0 15,-5-13 0-15,-3-6-1 16,3-3 1-16,-1-2-2 15,4-3 1-15,2 1-1 16,4 1 1-16,9 5-1 0,3 1 0 16,3 4 0-1,5-2 1-15,3 3 0 0,-3 1-1 16,2-3 1-16,-3-4 0 16,-3-3 0-16,-2-1 1 0,-3-4 1 15,-7-2 0-15,-3-1 1 16,-5 4 0-16,-4 3 1 0,-5 5 0 15,-5 7 0-15,-1 7 0 16,0 5-1-16,4 3-1 16,3 10 0-16,4 1-1 15,4 2 0-15,13-2-1 16,5-3-1-16,3-7-2 0,14-4-4 16,-5-9-11-16,-1-7-67 15,8-7-4-15,-4-6-3 16,-8-5-8-16,-7-6-1 15</inkml:trace>
  <inkml:trace contextRef="#ctx0" brushRef="#br0" timeOffset="163005.6685">10053 10128 31 0,'-16'0'89'16,"9"-2"-2"-16,7 2-4 15,-15 3-4-15,-8 1-47 0,23-4-20 16,-4 13-4-16,5-4-2 15,9 3-2-15,6 6-2 16,3 3 0-16,6 5 1 16,5 5-2-16,6 6 2 0,1 5-1 15,1 5 0-15,5 1 0 16,1 5 0-16,-2 0-1 16,6 1 0-16,-5-2 0 15,2 2-1-15,-3-3 0 16,-4-5 1-16,-3-2-1 0,-6-5 0 15,-2-7 1 1,-7-4-1 0,-6-7 2-16,-3-7 1 0,-3-6-1 0,-8-8 2 0,8 3 0 15,-8-3-1-15,11-8 0 16,-7-2 0-16,6-8-1 0,2-6-1 16,5-7 0-16,4-9-1 15,8-8 1-15,-2-8 0 16,9-7 0-16,1-6-1 15,7-3 0-15,1-2 1 16,1 2-1-16,-2 4 1 16,1 6-1-16,-3 6 1 0,-6 11-1 15,-4 9 0 1,-9 9 1-16,-5 6 0 0,-4 8-1 16,-14 13 0-16,9-7-3 0,-9 7-4 15,0 0-14-15,-6 10-58 0,6-10-8 16,-17 5-4-1,2-5-6-15,-4 0-4 16</inkml:trace>
  <inkml:trace contextRef="#ctx0" brushRef="#br0" timeOffset="163212.9332">11015 9899 44 0,'5'-18'88'0,"7"0"1"0,11 4-4 16,-5 0-32-16,18 5-17 0,3 6-5 15,1 3-7-15,5 16-9 16,-4 10-4-16,-6 14-4 16,-6 10-3-16,-6 8-1 0,-10 7-3 15,-3 3-1-15,-10-6-3 16,-3-1-9-16,-12-7-43 16,2-17-29-1,-2-16-3-15,0-15-8 0,0-10-4 0</inkml:trace>
  <inkml:trace contextRef="#ctx0" brushRef="#br0" timeOffset="163741.1854">11535 9114 30 0,'-4'-14'89'0,"-1"3"-1"0,-5 3-2 16,1 8-4-16,-7 2-44 16,3 11-18-16,-1 9-5 15,3 7-4-15,4 5-4 0,4 4 0 16,3 1-3-16,12 2-1 16,7-5 0-16,4-4-1 15,12-9 0-15,5-2-1 16,6-8 1-16,0-3-1 15,4-4 0-15,-4 1 0 0,-2 2 1 16,-4 3 0-16,-6 8 0 16,-12 5 1-16,-6 7 0 0,-8 10 0 15,-8 1 0 1,-7 3-3 0,-11 2 0-16,-1-4 0 0,-4-4 0 0,-5-11 0 15,6-5-10-15,1-18-27 0,4-6-49 16,10-17-4-1,3-13-6-15,4-8-7 0</inkml:trace>
  <inkml:trace contextRef="#ctx0" brushRef="#br0" timeOffset="164090.1896">11879 9344 42 0,'12'-11'94'0,"1"0"-3"0,-1-6-3 16,2-4-2-16,-2-2-52 15,3-9-11-15,-1-2-4 0,-3-3-5 16,-4-1-5-16,-3 5-1 16,-3 0-5-16,-1 9-3 15,-5 6 0-15,-6 12 0 0,-1 6 0 16,-7 15 0 0,3 10 0-16,1 6 0 0,1 9 0 15,7 6 0-15,6 3 0 16,4-3 0-16,12 1 0 15,8-12 0-15,4-4 0 16,5-14 0 0,7-9 0-16,1-10 0 0,0-13 0 0,-2-9 0 15,-3-2 0-15,-6-4 0 16,2 2-25-16,10-1-61 0,-23 4-5 16,-7 0-3-16,-9 0-7 15,-2 1-2-15</inkml:trace>
  <inkml:trace contextRef="#ctx0" brushRef="#br0" timeOffset="165237.7212">12298 8785 7 0,'0'-10'94'0,"0"10"4"16,0 0-5-16,-6 13-7 0,-2 3 1 15,-2 4-72-15,4 5-6 0,4 3 0 16,2 2-3-16,3-3-2 15,8-3-3-15,0-6 1 16,2-8-2-16,1-10 0 16,3-6 0-16,-2-13 0 0,-5-7 0 15,2-10 0-15,-8-2 0 16,-1-1 0-16,-3 5 0 16,-4 3 0-16,-2 9 0 15,-5 3 0-15,5 7 0 0,6 12 0 16,-13-1 0-1,13 1 0-15,0 10 0 0,5 2 0 16,8 0 0-16,5 1 0 16,4-1 0-16,5-3 0 15,-2-8 0-15,4-1 0 0,-5-9 0 16,0-6 0-16,-7-7 0 16,-3-5 0-16,-8-3 0 15,-6-4 0-15,-1 0 0 16,-7 2 0-16,-6 0 0 0,-2 2 0 15,3 2 0-15,-1 2 0 16,3 0 0-16,6 3 0 16,5 5 0-16,1 2 0 0,10 4 0 15,2 1 0-15,5 11 0 16,2 0 0 0,3 11 0-16,1 7 0 0,-1 4 0 0,1 2 0 15,-2 1 0 1,-2-1 0-16,-2-5 0 15,-1-8 0-15,-5-5 0 0,0-5 0 16,-2-12 0 0,-4-3 0-16,-2-10 0 0,-2-4 0 0,-2-6 0 15,0-2 0-15,-5-3 0 16,1 4 0-16,-3 0 0 16,0 3 0-16,-1 8 0 15,3 2 0-15,1 9 0 0,4 13 0 16,0 0 0-16,0 0 0 0,15 8 0 15,-2 8-3 1,5 0 0-16,1 1 1 16,3-2 0-16,1-5 0 0,3-8-1 15,-2-4 1-15,-1-11 1 16,-3-9-1-16,-5-9 2 16,1-4 1-16,-8-5-1 15,-2-1 0-15,-5 0 1 0,-1 0-2 16,-11 0 1-16,0-1 0 15,-4 2 0-15,-5-3 0 0,-6-2 0 16,-1-2 0-16,-7-2 1 16,-1-1-1-16,-3 2 1 15,-2 0 0-15,-5 4-1 16,6 5 1-16,1 5 0 16,3 6 0-16,6 7-1 0,5 6 0 15,7 5-1-15,10 8 0 16,7 2 0-1,8 10 0-15,17 10-1 0,7 7 0 16,11 12 1-16,2 7 0 0,9 10 0 16,3 4 0-16,-2 1 1 15,-2-3 0-15,-3-6 0 16,-11-8 0-16,-3-12 2 16,-7-11 0-16,-9-14 1 15,-8-8 0-15,-3-17 0 0,-8-5 1 16,-1-13-1-16,-5-6 0 0,-3-3-1 15,3-5-2-15,2 3 0 16,3 2 0-16,5 7 0 16,13 6 0-1,2 10 0-15,9 11 0 0,3 7 0 16,7 8 0 0,1 10 0-16,-1 6-3 15,-1 1-3-15,1-5-11 0,-9-2-68 0,6-4-4 16,-8-8-3-16,-5-3-9 15,-12-15-3-15</inkml:trace>
  <inkml:trace contextRef="#ctx0" brushRef="#br0" timeOffset="383300.9336">18102 3706 14 0,'0'0'75'0,"0"0"3"16,0 0-4-16,-17 0-37 16,17 0-10-16,0 0-5 15,0 0-5-15,0 0-5 16,0 0-2-16,0 0-1 0,0-7-1 16,0 7-3-16,0 0 0 15,0 0-1-15,0 0-1 16,0 0-1-16,0 0-1 15,0 0-1-15,6 7 1 0,-6-7-1 16,0 0 1-16,11 5-1 16,-11-5 1-16,10 5-1 15,-10-5 1-15,10 3-1 16,-10-3 0-16,10 5 0 0,-10-5 0 16,0 0 1-16,12 10-1 15,-12-10 1-15,0 0 0 16,0 0 0-16,0 0 0 15,0 0 1-15,0 0 0 16,0 0 1-16,0 0-2 0,0 0 1 16,0 0 0-16,0 0-1 15,0 0 0-15,0 0-2 16,0 0 2-16,0 0-1 0,0 0 1 16,0 0-1-16,9 5 0 15,-9-5 1-15,0 0-1 16,0 0 0-16,0 0 0 15,0 0 0-15,0 0 0 16,0 0-1-16,0 0 2 16,0 0-1-16,0 0 0 0,0 0 0 15,0 0 0-15,0 0 0 16,0 0 0-16,0 0 1 0,0 0-1 16,0 0 0-16,0 0 0 15,0 0 0-15,0 0-1 16,0 0 2-16,0 0-1 15,0 0 0-15,0 0 0 0,9 9 0 16,-9-9 0-16,0 0 0 16,13 10 0-16,-13-10 0 15,10 8 0-15,-10-8 0 0,14 13 0 16,-14-13 1-16,14 17-2 16,-14-17 1-16,17 17 0 15,-6-7 0-15,1 2 0 16,1 1 0-16,2-2 0 0,0 2 0 15,1 1 0-15,0 1 0 16,0 1-1-16,-1-2 1 16,2 0 0-16,-3 1-1 15,1-2 2-15,-1 1-1 0,0-1-1 16,0-1 1 0,-3-2 1-16,0 2 0 15,-2-4-1-15,-1 0 1 0,-8-8-1 16,13 11 1-16,-13-11-1 15,0 0 1-15,10 7 1 0,-10-7 0 16,0 0 3-16,0 0-1 16,8-7 1-16,-7-6 0 15,0-4 1-15,-1-7 0 0,0-6-2 16,0-9 1 0,-4-7-3-1,-1-9 1-15,-2-1-1 0,0-6 0 16,-4-4 0-16,1 1 0 0,-1 2-1 15,-3 5 0-15,4 7 0 0,-2 5-1 16,2 10 0-16,4 13-6 16,-4 3-9-16,10 10-37 0,0 10-33 15,10 6-4-15,3 9-5 16,7 10-7-16</inkml:trace>
  <inkml:trace contextRef="#ctx0" brushRef="#br0" timeOffset="384746.89">18834 3500 29 0,'0'0'76'0,"0"0"1"16,-16-5-7-16,16 5-33 16,0 0-10-16,0 0-8 15,-11 4-8-15,11-4-2 0,-14 14-4 16,5-1-2-16,-2 4 0 15,-1 4 0-15,2 4-1 16,1 5 0-16,1 1 0 16,2 3-2-16,3-2 0 0,3 0 0 15,5-2 1-15,6-5 0 16,3-5-1-16,0-9 2 16,5-2 0-16,0-6 3 15,0-3 1-15,-1-9 0 0,-4-9 1 16,-3-1 1-16,-3-6-1 15,-2 0 0-15,-5-6 0 16,-1 4-1-16,-3-2 1 16,-3 6-2-16,0 4-2 0,1 4-2 15,-1 7-1-15,6 8 0 16,0 0-1-16,0 0 0 16,1 16-1-16,9 1-1 15,2-2-1-15,5 5 1 0,-1-1 1 16,4-3 0-16,1-5-1 0,1-5 0 15,-1-6 2 1,1-2 1-16,-5-8 1 16,1-5 2-16,-4-7 1 0,1-2 1 15,-6-2-1-15,0-2 1 16,-2-2-1-16,1-5 1 0,-4-2-1 16,-3-2-1-16,0-2-1 0,-1-2 0 15,0-2 1 1,-2 2-1-16,-2-5-1 15,-4 2 0-15,2 3 0 16,-3 0 0-16,-1 2 0 0,-3 4-1 16,-3 0 0-16,-1 3 0 15,-1 6-1-15,-1 3 1 16,0 4-2-16,2 6 1 16,1 4-2-16,4 5 0 0,3 6 1 15,1 8-2-15,4 8 2 16,0 9-1-16,4 11 1 0,2 7 0 15,6 6 1 1,7 9 0-16,1 1 1 0,7 4 0 16,3-1-1-16,4-3 0 15,2-7 0-15,0-6-1 16,1-6-1-16,-2-8 1 16,-1-9 0-16,-5-9 0 15,0-11 2-15,-5-4 0 0,-3-15 3 16,-6-4 1-16,-2-8 0 0,-5-4 0 15,-4-6 0-15,-3-1 1 16,-7 1-1-16,0 3 1 0,0 4-2 16,-1 8 0-16,3 5-3 15,0 5 1 1,8 13-1-16,0 0-1 0,0 6 0 16,7 8-2-16,6 4 1 15,3 0-2-15,5 4 3 16,3-1 0-16,1-2-1 15,2-2 2-15,-2-8-1 16,-1-4 1-16,-4-5 0 16,-1-2 1-16,-6-13 1 15,-3-2 1-15,-6-3-1 0,-1-5 1 0,-3 1 0 16,-1 2 0-16,-3 0-2 16,0 6 0-16,-1 6-1 15,5 10-1-15,0-8 0 0,0 8-1 16,12 0-1-16,0 4 0 15,5 3-2-15,1 0 2 16,3-4 0-16,2-3 0 16,3-4 1-16,-1-7 0 15,-2-7 2-15,1-6 0 0,-5-3 2 16,-3-5 0-16,-6 0 0 16,-5 1 2-16,-5 0-1 15,-8 5 1-15,-5 6-2 0,-2 4 2 16,-1 6-2-16,-2 5-1 15,3 5 0-15,1 9-1 0,5 8 0 16,5 2-1-16,4 5 1 16,2 0-2-1,11 5 2-15,4-2 0 0,5-4 0 16,8-3 0-16,0-8-2 16,3-4 1-16,2-3-5 0,-3-5-5 15,4-11-39-15,-8-3-33 16,-5-4-4-16,-5-2-8 15,-5-3-2-15</inkml:trace>
  <inkml:trace contextRef="#ctx0" brushRef="#br0" timeOffset="385232.6107">20145 2564 60 0,'0'9'87'15,"0"-9"-2"-15,0 0-5 0,4-4-2 0,17-6-62 16,-9-1-11 0,2-4-12-16,0-5-61 0,11 5-8 15,-3-2-8-15,0 5-5 16,-4 10 2-16</inkml:trace>
  <inkml:trace contextRef="#ctx0" brushRef="#br0" timeOffset="385541.534">20298 2719 37 0,'-1'15'86'0,"1"-15"-4"16,18-3-7 0,4-5-39-16,5-20-88 0,14 1-12 15,5-15-9-15,5-3-7 16</inkml:trace>
  <inkml:trace contextRef="#ctx0" brushRef="#br0" timeOffset="386079.7744">20973 1919 23 0,'0'0'77'0,"0"0"3"0,-1 14-5 0,5 5-4 16,3 7-60-16,11 3-2 15,6 12-1 1,6 5 0-16,5 1-3 0,2-1 1 16,0-2-2-16,1-5 0 0,-2-5 3 15,-5-3 0-15,-9-13 5 16,-3-7 1-16,-11-5 1 15,-8-6-1-15,0-6 0 16,-7-8-1-16,-11-5-1 16,-2-3-3-16,-8-5-7 15,1-5 0-15,-5-8-1 0,1 3 0 16,5-6 1-16,3 1 0 16,5 2 0-16,2 2-3 15,7 2 3-15,4 2-1 0,5 4-1 16,2 3 1-16,10-2-2 15,4 6 0-15,2 2 0 16,3 0 0-16,3 9 0 16,2 1 1-16,-1 7-2 15,-3 4 1-15,2 10-1 0,-6 14 1 16,-5 10-1-16,-3 7-2 16,-8 7 2-16,-2 6 0 15,-9 4 0-15,0-5 3 0,-6-7 1 16,1-11 1-16,6-7-1 15,-4-8 3-15,12-20-3 16,0 0 3-16,16-3-3 16,5-8-1-16,9-1-2 0,5-5-6 15,7 5-9 1,2-4-45-16,6 6-19 0,-4-1-10 16,-6 4-3-16,-10 6-4 15</inkml:trace>
  <inkml:trace contextRef="#ctx0" brushRef="#br0" timeOffset="386546.7581">21637 1944 56 0,'7'-5'83'0,"6"-1"2"0,2-17-9 16,7 8-36-16,-4-5-10 15,-2-2-4-15,-1-1-9 0,-3-2-3 16,0 1-3-16,-8-4-5 16,-4 8-1-16,-4 6-1 15,-8 0-2-15,-3 7-1 0,-4 5 0 16,-2 4-2-16,-1 10-2 16,3 8 3-1,3 9-1-15,5 4 0 16,5 8 1-16,6 1-1 0,12 2 1 15,7-5 0-15,5-5 2 0,10-7-2 16,4-6-3-16,2-15-13 16,1-4-64-1,5-6-1-15,-3-15-7 0,-2-3-4 0,-8-4 0 16</inkml:trace>
  <inkml:trace contextRef="#ctx0" brushRef="#br0" timeOffset="387451.7011">21991 1631 63 0,'7'14'78'0,"4"5"-2"0,5 1-20 0,4 5-27 15,3 7-3-15,0-2-11 16,1 1-5-16,1-5-3 15,-7-5 5-15,2-5 4 16,-8-6-1-16,0-10 2 16,-8-7-1-16,-3-10 0 0,-2-6 0 15,-6-7-1-15,-1-2-6 16,-1-4-6-16,-1 5 1 16,4-1-3-16,-3 7 1 15,6 14-4-15,1-2 1 16,2-2 0-16,3 4-2 0,10 7-1 15,1 3-1 1,8 0 0-16,0 0 0 0,10 0 3 16,-1-2 1-16,-16-2-3 15,2-1 1-15,-2 0 3 16,2-2 0-16,-3-2 2 16,-2-1-1-16,-3-1 0 15,-3-1-1-15,-3 1 2 0,-1-1 0 16,-2 3-1-16,0 0-1 0,0 10-2 15,-9-14 1-15,9 14-1 16,-11-6 1-16,2 12 1 16,-4 15-1-16,9 8-2 15,6 4-2-15,14 4 0 16,10 1 0-16,6-9 2 0,5-8 0 16,-1-13-1-16,-2-8 3 15,-2-7 1-15,-22-2 3 16,3-3 1-16,-4-3 0 15,-1-1 1-15,-3-4-2 0,3-1 2 16,-6-1-3 0,0 2 2-16,-2 0-3 0,1-1 0 15,-1 2-2-15,0 1-1 16,0 3 0-16,2 0-2 16,2 7 0-16,-4 8-1 0,11-5 0 15,-11 5 3-15,20 22 0 16,1 11 1-16,3 5 0 15,2 3 1-15,-6-3 3 0,-3-5 2 16,-8-11 1-16,-9-22-2 16,0 0 3-16,6-11-3 0,-6 0 1 15,0-1-1 1,-1-5-3-16,1-1 0 0,-2-3-1 16,2 2-1-16,2-2-1 15,0 1 2-15,0 1-2 16,1 2 0-16,4 3-1 15,3 3 0-15,-1 4 1 16,2 4-3-16,5 2 0 0,4 1 2 16,-3 5-1-16,2 1-1 15,-2 5-4 1,1-4-16-16,-4 1-57 16,4-1 0-16,-4-3-5 0,1-2-6 0</inkml:trace>
  <inkml:trace contextRef="#ctx0" brushRef="#br0" timeOffset="387986.0212">23062 1258 18 0,'0'-18'73'0,"0"6"2"0,0 12-2 16,1-11-29-16,-1 11-27 16,0 0 0-16,11 13-2 15,-5-1-7-15,0 1 0 0,3 1-1 16,-3 0 3-16,1 5 2 15,4-6 3-15,-4 2 0 16,3-6 0-16,-3-1 1 16,-7-8-3-16,16 8-2 15,-16-8-1-15,14-3-3 0,-10-7-3 16,-4 10-1-16,6-19-1 16,-2 8-2-16,-3-2-2 15,0 2-1-15,1 1-1 16,0-1 1-16,-2 11 0 15,7-10-2-15,-7 10 3 0,16-1 0 16,-4 1 2-16,1 0 1 16,1 2 1-16,2-2-2 15,0 0 3-15,3 0 1 16,-3 0 1-16,1-6 0 16,0-4 0-16,0 2 1 15,-5-2-2-15,0-7 2 0,-1 1-2 16,-5-1-2-1,0 0-2-15,-1-2 0 0,-5 3 0 0,0 3 0 16,-5 3 0-16,5 10-5 16,-9-7 2-16,9 7 0 15,0 0 1-15,-5 10 1 16,6 1 0-16,5-2 1 0,8 1-3 16,-3 5-2-16,8-3-7 15,-2 0-42-15,8-3-30 16,-2 0-5-16,1-4-5 0,1-1-6 15</inkml:trace>
  <inkml:trace contextRef="#ctx0" brushRef="#br0" timeOffset="388200.1022">23773 1057 22 0,'0'0'95'0,"8"-19"0"16,3 7-6-16,0 4-4 0,4 4-3 15,3-1-75-15,-18 5-16 16,44-8-67-16,-21 3-5 16,-23 5-8-16,45-8-5 0,-28 4-4 15</inkml:trace>
  <inkml:trace contextRef="#ctx0" brushRef="#br0" timeOffset="388678.9689">21883 2677 6 0,'0'-11'88'0,"0"11"6"16,-14 0-8-16,4 9-3 0,-7-13-13 16,-3 24-55-16,3 15-5 15,-1 6-1-15,6 8-2 16,6 4-4-16,5 5 0 0,3 3-1 15,16-1 0-15,11-6 0 16,6-8-3-16,7-8-3 16,3-7-10-1,2-9-61-15,6-20-10 0,0-9-4 16,-4-20-8-16,-3-9-2 0</inkml:trace>
  <inkml:trace contextRef="#ctx0" brushRef="#br0" timeOffset="389451.9402">22333 2683 69 0,'-6'15'88'0,"1"6"-5"16,5 2-5-16,0-7-25 16,8 8-34-16,3 0-2 0,7-3-4 15,5-4-4-15,3-6-3 16,3-11-2-16,0-4 4 0,4-9-3 15,-2-6 2-15,-7-11-1 16,-4 0 0 0,-7-4-1-16,-9 1-1 0,-4 5 2 15,-10 3-3 1,-4 6 1-16,-8 4-2 0,2 6-1 0,-1 2 0 16,3 7-1-1,7 0 0-15,11 0-1 0,-12 16-1 16,12-7 0-1,9 0 1-15,4-4 1 0,8-2 0 16,5-6 0-16,-2-8 0 0,5-5 1 16,-3-10 0-1,3-4 1-15,-6-6-2 0,-5 0 1 16,-3-1 0-16,-6 7 1 16,0 2-1-16,-5 3 0 0,-2 6-1 15,0 4-2-15,-2 15 2 16,14-12-1-16,3 12 0 15,2 5-1 1,0 4 0-16,7 7-1 0,0 4-1 0,1 12-1 16,-5-2-3-16,-1-1 1 15,-11 1 1-15,1-3 0 16,-8-4 2-16,-2-7 2 16,-1-4 1-16,0-12 2 0,0-5 2 15,0-5 0-15,2-4 0 16,4-4 0-16,2-7-2 15,0 0 2-15,3-4-1 0,-2-3 1 16,1-2 0-16,-3-2 2 16,-1-9-4-16,-6 0 3 15,-3-2-2-15,-7-3 0 16,-6 0 0-16,-5-6 0 0,-5 3-1 16,-2 1 1-1,-3 9 2-15,4 8-2 16,1 6 0-16,4 8-1 0,6 11-1 15,6 13 0-15,8 12-1 0,2 19 0 16,10 11-2-16,8 7 2 16,8 14 0-16,5 4-2 0,6 1-3 15,11-4-13 1,12 5-58 0,-8-35-11-16,0-21-2 0,-1-13-10 0,-9-21 0 15</inkml:trace>
  <inkml:trace contextRef="#ctx0" brushRef="#br0" timeOffset="389624.4459">23132 2049 11 0,'-31'-9'90'0,"13"-1"-1"0,11-1-16 0,7-1-67 15,19-13-6-15,-6 0-83 16,31-2-11-16,5 0 6 16</inkml:trace>
  <inkml:trace contextRef="#ctx0" brushRef="#br0" timeOffset="392904.6488">20641 1659 17 0,'0'0'88'0,"-7"-12"-4"15,7 12 0-15,-9-5-5 16,0 1-43-16,9 4-11 16,-9-7-8-16,0 4-4 15,-5 3-6-15,-2 2 0 0,-5 2-4 16,-9 1 0-16,-1 4-1 16,-10 0-1-16,-3 3 1 0,-1-3-1 15,-6-3 2-15,-1-3-3 16,-5 0 1-1,-4 1 1-15,-1-4-2 0,-2 4 1 16,-6-6-2-16,-2 4 2 0,-1 3-2 16,-5 5 2-16,1-3-1 15,-1 3-1 1,0 1 1-16,0 4-1 16,2 7 1-16,1 1-2 0,6-1 1 0,5-1-1 15,5 6 0-15,7 1 0 16,10-2 0-16,7-2-3 0,9-3-8 15,5-3-9 1,11-1-23-16,8-3-35 16,2-14-7-16,7 9-7 0,3-10-1 15</inkml:trace>
  <inkml:trace contextRef="#ctx0" brushRef="#br0" timeOffset="393221.1987">18868 1651 14 0,'-13'-4'74'0,"2"2"0"16,-2 2-2-16,4 0-22 0,0 9-27 16,-4 8-11-16,2 4-5 15,-2 10-3-15,-4 3 0 16,1 11 1-16,2 1 2 15,1 2-1-15,1-2-1 0,6-3 0 16,4-3 0-16,5-2 1 16,26-7-4-1,11-9 0 1,9-6 0-16,13 3-8 0,5-5-25 16,5-2-40-16,6 2-5 15,1-4-7-15,-17 3-1 16</inkml:trace>
  <inkml:trace contextRef="#ctx0" brushRef="#br0" timeOffset="393967.0431">15857 2859 40 0,'-19'0'83'16,"4"1"-1"-16,5 5-4 0,7 2-4 15,10 6-48 1,10 10-15-16,9 3-3 0,7 9-3 0,5 6 0 16,7 5 0-1,4 2-1-15,2-1-1 0,-2-4-1 16,-6-4-6-16,-7-12-12 16,-2-10-51-16,-6-3-11 15,-8-15-6-15,-7-6-5 16,-11-17 1-16</inkml:trace>
  <inkml:trace contextRef="#ctx0" brushRef="#br0" timeOffset="394402.6791">16028 2755 19 0,'13'-30'82'0,"6"-1"1"16,8 1-3-16,1 1-7 15,4 6-49-15,2 9-10 16,-3 9-5-16,4 5-4 0,-7 17-4 16,-7 19-1-16,-6 9 0 15,-10 10 1-15,-4-2 1 16,-1-2 3-16,-4-5 1 0,-6-7 0 16,2-8 2-1,1-14-1-15,7-17-3 0,0 0 0 16,0 0-2-16,4-9-2 15,7-2-2-15,7 0-1 16,5 0-1-16,3 2 2 16,2 5 1-16,5 4 0 0,-4 9 2 15,0 9-1-15,-4 8 1 16,-6 7 0 0,-7 6 1-16,-8 6 1 0,-4 3 1 15,-12 0 1-15,-7 0-1 0,-4-6 1 16,-4-9 0-16,-1-6-3 15,-2-10-10-15,7-9-30 0,6-10-42 16,2-12-3-16,7-12-6 16,2-13-7-16</inkml:trace>
  <inkml:trace contextRef="#ctx0" brushRef="#br0" timeOffset="395812.4864">16649 2773 41 0,'18'-16'86'15,"-4"-3"1"-15,-2-2-4 0,-15-10-27 16,4 4-20-16,2 3-12 16,-3 2-7-16,-2 2-5 15,-8 3-4-15,-1 7-3 16,-1 4-2-16,-3 6-1 15,2 7-3-15,1 9 0 16,2 6 0-16,6 5 0 0,2 5-2 31,3-2 1-31,8 3 0 0,9-4 0 16,5-3-1-16,3-6 0 0,6-6 0 0,-3-13 3 16,3-2-2-1,-3-12 4 1,-5-3-1-16,-3-11 1 0,-8-2 1 15,-4-4 0-15,-8-5 1 0,-1 4-3 0,-3-5 0 16,-4 3-1-16,0 1-1 16,1 3 0-16,3 6-1 15,3 1 0-15,3 11 0 16,8 4 0-16,5 10 0 16,3 0 0-16,3 13 1 0,1 4-1 15,0 7 0-15,2 7 0 16,-5 2 1-16,-3-4 1 15,-4 1 1-15,-5-8 1 16,-3-4 2-16,-5-9-2 0,0-9 2 16,-11-10 1-16,0-10-2 0,-2-5 0 15,0-7-4-15,1-7-1 16,1 2-2-16,6-2-1 16,2 7 0-16,4 4-1 15,1 4 1-15,9 7 0 16,1 10 1-16,5 7 1 0,2 0 0 15,4 7 1-15,2 4-1 16,1-3 1 0,8-4 0-16,-4-4 0 0,-1-1 1 0,-2-10 2 15,1-4 1 1,-5-6 1-16,-5-3 2 0,-9-6 0 16,-5 3 2-16,-4-3-2 15,-7 7 1-15,-6 1-2 16,-4 1-1-16,-2 6-1 15,0 5-2-15,2 10 1 0,2 0-1 16,3 12 0-16,6 3-1 16,5 2 0-16,3 4-1 15,11 2 1-15,10-3 0 0,2-3-2 16,8-5 0-16,2-8 0 16,4-2 2-16,-1-6-2 15,1-13 1-15,-5-4 1 0,-4-8 1 16,-5-4 1-1,-7-5 1-15,-4-2 0 0,-9-2 0 16,-4-2 0-16,-3 0 2 16,-8-2-1-16,-4 0-1 15,-4 0 1-15,-4-2-1 0,1 0 0 16,10 24-1-16,-3-2-1 16,2 2 0-1,0-1 0-15,0 2 0 0,-1-2 0 16,1 4-1-1,1 1-1-15,1 1 1 0,-1 4-1 0,2 0 0 16,2 3-2-16,7 12 2 16,-9-11-1-16,9 11 2 0,6 27 1 15,11 14 1-15,12 18 0 16,7 14 1-16,10 12-1 16,3 11 2-1,7 3-2-15,0-6-2 0,4 1-4 0,-1-4-4 16,2-1-9-1,-4-14-10-15,-1-10-4 16,-5-15-3-16,-5-15-3 0,-6-13-12 16,-12-15 1-16,-9-14 13 0,-15-19 24 15,-4-8 25-15,-19-10 14 16,-3-1 7-16,-10-4 8 16,-3 6 9-16,-1-2 1 15,3 8-7-15,5 6-14 0,1 3-12 16,11 7-8-16,4-1-6 15,9 0-3 1,4-2-1-16,8-6 0 16,7-5-1-16,6-5 0 0,3-6 2 0,0-3 0 15,0-5 0-15,-2 6 1 16,-2 0 1-16,-6 6-1 0,-5 7 2 16,-4 7-2-16,-5 6-1 15,-1 8 0-15,0 14-1 16,0 0-1-16,0 7 0 15,6 13-2-15,2 2-1 16,8 9-1-16,5 3-3 0,6 5-1 16,2-6-8-16,5-3-12 15,-4-9-55-15,3-6-3 16,-2-12-6-16,-9-9-4 16</inkml:trace>
  <inkml:trace contextRef="#ctx0" brushRef="#br0" timeOffset="396003.7142">18187 1528 40 0,'-22'-20'83'0,"1"4"-20"0,2 0-61 0,1 2-3 16,3-1-61-16,3 6-20 16</inkml:trace>
  <inkml:trace contextRef="#ctx0" brushRef="#br0" timeOffset="396255.5104">18407 1555 79 0,'-10'-24'88'16,"-1"-4"-7"-16,-1-4-3 0,-5-5 1 15,1-5-73 1,-2 1 0-16,-1-7-2 0,0 0 2 16,-1-4-2-16,1 6 1 15,1-1-3-15,0 4-1 32,18 43-1-32,-22-70-1 0,14 47 2 0,8 9-2 0,0 14-3 15,13 0-1 1,4 13-14-16,5 15-59 0,7 8-3 15,20 26-5-15,-12-19-5 16</inkml:trace>
  <inkml:trace contextRef="#ctx0" brushRef="#br0" timeOffset="396440.9345">18608 1426 17 0,'4'9'90'0,"-4"-9"-9"15,12 0-55-15,-5-9-26 0,-2-9 1 16,4-3-88-16,2-1-11 15</inkml:trace>
  <inkml:trace contextRef="#ctx0" brushRef="#br0" timeOffset="400365.325">22537 3321 61 0,'0'0'89'0,"-10"-16"-3"16,10 16-5-16,0-12-1 0,0 12-63 16,0 0-7-1,0 0-6-15,0 0 0 0,7 0-3 16,-7 0-1-16,5 9-1 16,-1 2-1-16,6 3 1 0,4 4 0 15,1 1 1-15,6 6-1 16,2-3 1-16,3 1 0 15,3-4 0 1,8-4 0-16,0-8 0 0,4-7 3 0,9-9-2 16,4-14 3-1,3-8-1-15,10-10 0 0,-1-6-1 16,3-4 1-16,1 0-1 16,-2 0-2-16,-8 5 2 15,-6 4-5-15,-9 12-9 0,-13 10-50 16,-5 1-18-16,-15 4-6 15,-9 4-6-15,-3 11-1 16</inkml:trace>
  <inkml:trace contextRef="#ctx0" brushRef="#br0" timeOffset="400594.8708">23285 2857 70 0,'25'0'84'0,"7"0"-3"15,4 14-16-15,-2-1-30 16,5 9-9-16,-2 4-6 16,-3 8-7-16,-11 8-8 15,-8 0-11-15,-6 7-11 16,-9-5-19-16,-8-7-39 0,1-5-6 16,-4-16-5-16,11-16-1 15</inkml:trace>
  <inkml:trace contextRef="#ctx0" brushRef="#br0" timeOffset="400980.0845">23799 2312 55 0,'-3'-3'89'0,"3"3"-4"16,0 0-4-16,-18-20-15 0,18 20-47 15,-1 6-8-15,-2 3-4 16,0 11-4-16,-2 6-1 15,3 12 0-15,2 2-1 0,0 8 2 16,9 3 0-16,6-3 1 16,5-3 0-16,4-6 1 15,8-9-1-15,0-12-2 16,2-9-3-16,5-8-10 16,-4-5-30-1,3-11-38-15,-3-8-4 16,-5-8-7-16,-4-4-6 0</inkml:trace>
  <inkml:trace contextRef="#ctx0" brushRef="#br0" timeOffset="401658.3605">24173 2299 20 0,'6'22'80'0,"4"0"0"0,1 0-3 15,3-1-31-15,6-7-15 16,2-5-6-16,3-9-10 0,0 0-2 16,-2-10-7-16,0-6 2 15,-5-7-2-15,-3-3-1 16,-4-4-2-16,-9 0-2 16,-2 2 0-16,-3 3-2 15,-8 5 1-15,-1 2-3 16,1 8 0-16,0 2-1 31,11 8 0-31,-13 0 1 0,13 0-2 0,-5 9 3 0,5-9-3 16,8 8 6-16,-8-8-2 15,21-4 3-15,-5-6 0 0,1-7 1 16,4-4 3 0,-2-7-4-16,1-3 4 0,-3-5-4 15,-1 5 2-15,-6 1-1 16,2 2-1-16,-5 4 0 15,2 4-3-15,-1 4 1 0,3 5-2 16,1 6 0-16,2 4 0 16,0 1-1-16,4 8-2 15,-3 3-2-15,3 3-3 0,-6-3-6 16,2 3 1-16,-3-2 2 16,2-5 1-1,-1-4-1-15,1-3 3 0,4-7 3 0,-4-10 4 16,5-1 4-1,-8-9-1-15,8-3-1 0,-9-6-1 16,-4-3-1-16,-5 17 0 16,0-5-1-16,-1 1 5 0,-4-3 2 15,-4 2 6 1,2-4 4-16,-5 2 4 16,3 0 0-16,-2 4 0 0,-1-1-2 0,3 6-3 15,-4 3-5 1,6 3-3-16,7 14-5 0,-14-4 0 15,12 15 0-15,7 30-7 0,12 14-37 16,14 8-29 0,6-4-5-16,3-14-4 0,4-17-4 15</inkml:trace>
  <inkml:trace contextRef="#ctx0" brushRef="#br0" timeOffset="401849.5285">25006 1652 13 0,'0'-18'93'0,"-1"6"-3"16,1 12-12-16,0-10-19 15,0 10-60-15,3-15-74 16,5 7-15-16,-3-1-4 0</inkml:trace>
  <inkml:trace contextRef="#ctx0" brushRef="#br0" timeOffset="410144.94">26325 3273 75 0,'0'0'84'0,"-3"-9"-2"0,3 9-6 16,-19 0-43-16,12 2-13 16,7-2-5-16,-17 11-5 15,8-1-4-15,-1-3-3 0,-4 7-2 16,3 2-1-1,-2 6 0-15,1 3-1 0,-1 3 0 16,0 5 1-16,1 3-2 0,1 5 1 16,3 0 0-1,6 3 0-15,1-4 0 0,1 2 0 16,7-2 2 0,8-7-2-16,3-1 2 15,4-6-2-15,6-6 2 0,0-5-2 0,6-2 1 16,0-6-1-16,3-7 1 15,0 0 0-15,0-9 0 16,-2-4 1 0,-1-2 0-16,-2-3 2 0,-5-5 0 0,1-2 0 15,-9-2 1-15,0 2-1 16,-4-4 2-16,-2 1-1 16,-1-4 1-16,-2-1-2 15,-4-3 2-15,0 1-1 0,2-4 0 16,-4-1 0-16,0-2-2 15,-3-1 1-15,0-2-2 16,1 1 2-16,-2 2-4 0,0-1 1 16,0 4 0-16,-4 3 0 15,0 5 0 1,-3 1 0-16,-1 6 0 16,-2 1-2-16,-3 5 2 0,0 1 0 0,-1 4 0 15,2 1-1-15,-1 5-1 16,-1 3 1-16,5 2 0 15,9 2-1-15,-15 0 0 16,15 0 0-16,-9 11-1 16,9-1 2-16,0 1-1 0,3 3 0 15,2 3 1-15,0 6 1 0,7 2-1 16,-3 6 0-16,6 2 1 16,0 7 1-16,4 3-1 15,0 5 1-15,4 1-1 16,3 3 0-16,-1-3 0 15,0 2 0-15,1-3 0 0,-3-4-1 16,-3-4 1 0,-1-5-1-16,-3-8 1 0,-4-2 1 15,-4-8 3-15,1-5 2 16,-9-12 0-16,0 0 1 16,0-5-1-16,0-8 1 0,-6-6 1 15,-1-8-2-15,-2-4-1 16,-3-7-2-16,-1-3 0 15,4 1-2-15,1-3 1 0,-3 5-3 16,4 4 1-16,4 7-1 16,3 2-2-1,2 9 0-15,7 7 0 0,1 6 1 16,6 8 0-16,5 8 1 16,1 2 0-16,4 5 0 0,-2 4 2 15,1-1-1-15,0 3-1 16,-1-6-1-16,-3-2-2 0,-4-11-8 15,-1 2-31-15,0-6-39 16,-4-3-6-16,-2-1-4 16,-3-10-6-16</inkml:trace>
  <inkml:trace contextRef="#ctx0" brushRef="#br0" timeOffset="410798.7085">27337 2869 20 0,'0'0'80'0,"-19"6"3"16,8 8-3-16,-1-1-5 0,2 6-55 15,0 6-6-15,-2 7 0 16,2 4-5-16,2 3-1 15,4 3-4-15,-2 2-1 0,6-1-5 16,0-5-5 0,3-5 0-16,4-8 2 0,-1-7 4 15,5-9 0-15,-3-10 2 16,3-9 3-16,-3-10 4 16,2-4 5-16,-4-3 0 15,1-2-1-15,-3-2-4 16,-4 5 1-16,0 5-1 15,0 1-3-15,-1 6-2 0,-3 4-2 16,4 10-1-16,0 0 0 16,0 0-2-16,0 8-2 15,9 4-2-15,2 1-1 0,6 3-1 16,3-2 1-16,2-3-1 16,2-5 1-16,0-6 1 15,0-7 3-15,-5-7 2 16,0-4 5-16,-6-9 1 0,-6-3 2 15,-3-2 0-15,-3-3 0 16,-4 1 0-16,-7-4-1 16,-2-2-1-16,-4 4 0 15,3 3-1-15,2 6 0 16,-1 5-3-16,0 5-3 0,5 6 0 16,7 11 0-16,-3 8-3 15,3 13 1-15,6 8-1 16,4 5-1-16,-1 5 2 15,8 4 1-15,3 0 0 0,5-4-2 16,-1-5 1-16,1-12-8 16,4-8-18-16,-1-5-48 0,1-12-5 15,-1-10-4 1,-8-12-4-16</inkml:trace>
  <inkml:trace contextRef="#ctx0" brushRef="#br0" timeOffset="411036.9263">27519 2493 38 0,'-24'-6'92'0,"3"0"-5"15,0 3-10-15,12 3-33 0,5 13-73 16,4-13-44 0,0 19-10-16,6-3-7 0</inkml:trace>
  <inkml:trace contextRef="#ctx0" brushRef="#br0" timeOffset="411445.301">27792 2899 40 0,'-18'2'100'0,"9"-2"-4"16,1-12-7-16,3-4-3 15,1-52-22-15,4 39-59 0,2-3-1 16,5 0 0-16,5 0-5 16,-1 3 0-16,2 6-1 15,4 5 0-15,-1 7 1 16,-1 8-1-16,3 3 0 0,-3 5-1 16,5 7 0-16,-4 6 0 15,5 2-1-15,-7 4 1 16,2 1-2-16,-4-3 1 0,-3-2 1 15,-1-2 4 1,-5-8 1-16,-3-10 1 16,0 0 1-16,0 0 2 15,-5-24 1-15,-1-1 0 0,-2-8-2 16,4-7-2-16,-1-5-1 16,4 2 0-16,1 0-2 0,6 4-1 15,1 6-1-15,5 8 0 16,2 8 0-16,2 12-1 15,5 5 1-15,1 7 1 16,-1 8-1-16,2 4 1 16,3 2-2-1,-1 0-3-15,0-4-3 0,-4-5-6 16,4-12-42-16,-12 0-27 0,4-4-4 16,-3-9-5-16,-9-9-1 15</inkml:trace>
  <inkml:trace contextRef="#ctx0" brushRef="#br0" timeOffset="411951.9718">28063 1755 80 0,'5'-11'89'0,"0"0"-3"0,2 4-5 16,-1-2-24 0,3 0-39-16,5 1-8 0,-1 2-5 15,6 2-3-15,-1 2-2 16,5 2-2-16,0 0 0 0,-1 11 0 15,-2 2 0-15,-1 5 0 16,-5 5 1-16,-2 7 0 16,-5 4 1-16,-5 4 1 15,-3-1 0 1,-5-2 2-16,-2-3 3 0,0-6 0 16,-1-3 1-16,0-10 0 15,2-2 1-15,7-11-1 0,0 0-2 0,0 0-1 16,-5 9-3-16,5-9-1 15,1 11-1-15,5-1 0 16,3-1-1-16,0 3 1 16,4 4 1-16,2 1-1 0,0 2 2 15,4 8-12-15,-10-4-69 16,7 1-4 0,-1 2-3-16,-5-2-6 0,2-3-3 15</inkml:trace>
  <inkml:trace contextRef="#ctx0" brushRef="#br0" timeOffset="412127.3711">28539 2428 32 0,'-3'11'96'16,"3"-11"-11"-16,-15 19-72 0,15-19-12 16,-13-13-2-16,15 0-93 15,-8-1-4-15</inkml:trace>
  <inkml:trace contextRef="#ctx0" brushRef="#br0" timeOffset="417137.7519">27267 3743 55 0,'-3'-8'95'0,"3"8"-3"0,0 0-4 16,-6-10-4-16,6 10-59 15,0 0-9-15,0 0-6 16,0 0-3-16,0 0-4 16,3 16-1-16,2 1-1 0,4 6-1 15,0 5 0-15,4 7 0 16,2 6-1-16,3 11 1 16,1 3 0-1,2 2 0-15,-1 3-1 0,-1 2-3 16,-1-5-2-16,1 2-17 0,10-9-60 15,-19-10-4 1,-4-8-5-16,-6-11-8 0</inkml:trace>
  <inkml:trace contextRef="#ctx0" brushRef="#br0" timeOffset="417454.5717">27126 4353 75 0,'-17'-4'93'0,"7"3"-6"16,10 1-4-16,-9 18-7 0,16-16-64 16,7 2-6-1,10 9-2-15,0 1-2 0,7 8-2 16,5 6-2-16,-1 5 0 16,-2 4 0-16,-4 8-1 0,-2-1 2 15,-4-5-1-15,-5-5 2 16,-6-6 5-16,-3-7 2 15,-2-10-1-15,-7-11 2 16,9-13 1-16,-5-13-2 0,0-12 1 16,5-9-5-16,8-6-10 15,-3-8-64-15,8-3-15 16,4 0-4-16,2 7-8 16,-3 7-3-1</inkml:trace>
  <inkml:trace contextRef="#ctx0" brushRef="#br0" timeOffset="418067.4897">26614 5616 22 0,'-14'-3'86'16,"-3"3"0"-16,1 3-4 0,-2 4-4 16,-1 9-41-16,1 3-24 15,2 11-2-15,3 4-3 16,3 7-2-16,0 5-3 15,7 0-1-15,3-2 2 0,5-4-4 16,11-6 1-16,3-7 0 16,9-5-1-16,3-6 1 15,6-7 0 1,2-1 0-16,0-3 0 0,-1 0 0 16,-4 1 0-16,-4 7 1 0,-3 3 0 15,-11 6 1-15,-10 6 1 16,-8 8 0-16,-13 3 2 15,-6 3-1-15,-9 3 2 16,-7-5-2-16,-3-3 0 0,-1-9-3 16,1-10-3-16,8-7-10 15,-2-11-63-15,17-17-12 0,11-17-4 16,6-13-8 0,9-5-4-16</inkml:trace>
  <inkml:trace contextRef="#ctx0" brushRef="#br0" timeOffset="418418.7433">27001 5873 31 0,'8'5'90'0,"1"-2"1"16,-9-3-8-16,17-11-2 0,-9-18-36 15,-2 8-30-15,6 0-6 16,-4-2 1-16,0-3-4 15,-5-1-1-15,-3 4 0 16,-1 1 1-16,-8 8-2 0,-1 5-1 16,-6 7 1-16,-2 3-1 15,-1 11-1-15,0 7 0 16,3 8 0-16,1 3-1 16,5 2 0-16,3 3 0 15,7 1 0 1,1-2 0-16,11-3-1 0,6-3 0 0,3-7-2 15,5-8-2-15,4-1-4 16,-1-12-11-16,4-5-58 16,-2-4-11-16,1-8-3 15,-3 0-7-15,-2-8 0 16</inkml:trace>
  <inkml:trace contextRef="#ctx0" brushRef="#br0" timeOffset="418908.1399">27457 5421 11 0,'-15'5'90'15,"-4"11"3"-15,-2 7-6 16,-3 3-6-16,1 8-30 0,7 4-34 16,0-1-5-16,8 9-5 15,3-3-5-15,5-4-2 16,2-6 0-16,7-6 0 0,7-11 0 15,0-8 2-15,2-8 0 16,-3-19 2-16,1-8 2 16,-3-9 1-16,-1-3 1 15,-6-4 0 1,-4-2-1-16,-2-1-1 16,-4 6 0-16,-4 7-2 0,-1 6-4 0,0 6 0 15,0 5 0-15,0 10 0 16,9 6 0-1,-9 9 0-15,8 12 0 0,1 10 0 16,3 8 0-16,4 15 0 0,-1 10 0 16,5 13 0-1,-1 7 0-15,3 7 0 0,1 6 0 16,-3 2 0-16,2 0 0 0,2-2-2 16,-1-6-1-1,-2-12-2-15,1-7 0 0,-3-15-2 16,-2-12-3-16,4-9-16 0,-3-14-57 15,-9-22-2-15,0 0-6 16,6-10-6-16,-6-13 0 16</inkml:trace>
  <inkml:trace contextRef="#ctx0" brushRef="#br0" timeOffset="420269.2898">27551 5591 30 0,'-10'-10'95'15,"2"0"-5"-15,8 10-5 0,-10-3-4 16,9 39-32-16,1-17-36 16,0 5-7-16,7 8-4 15,0 7-1-15,6 3 1 0,1 3-1 16,3-5 0-16,5-8 0 15,2-9 0-15,-1-8-1 16,-2-15 0-16,3-6 2 16,-6-14-1-16,-3-8 2 0,-4-5 0 31,-5-6 2-31,-5-3-1 0,-1-3 0 16,-5 2 1-16,-3 5-1 0,-1 5 1 15,0 4-2-15,1 6-1 0,1 7-2 16,7 16 1-1,0 0-1-15,0 0-1 0,14 8 0 16,3 6-1-16,7 2 2 0,2 0-1 16,5-2 2-16,3-7 0 15,0-4 0-15,-3-5 0 16,-1-12 1-16,-3-4-1 16,-6-8 1-16,-8-6 1 15,-1-3-1-15,-8 0 0 16,-4-1-2-16,-5 6 0 0,-7-1-2 15,2 7 2-15,-4 5-2 16,1 5-1-16,0 9 0 16,1 5 1-16,2 5 1 0,5 12-2 15,4 4 3-15,1 7 0 16,4 5 0-16,9 6 0 16,5-2 0-16,5-3 0 15,2-5 0-15,2-8 1 0,1-7-2 16,-1-12 0-16,0-6 2 15,-5-15 0-15,-2-10 1 16,-8-3 1-16,-2-6-1 0,-5-6-1 16,0-2-1-1,-5-2 1-15,-2 0-1 0,-1 3-1 16,1 5-1-16,2 8-1 16,0 4 2-16,2 8-1 0,7 10 0 15,5 10 0-15,2 10 0 16,3 8 0-16,3 6 0 15,-2 7-1-15,1 7 2 0,0-1-1 16,-2-1 2-16,-5-5 1 16,-2-5 1-1,-7-9 0-15,-1-7 2 0,-4-10-2 16,0-5 0-16,-4-15 1 0,-3-4-2 16,-1-6 0-16,0-4-2 15,0-5 0-15,3-2 0 16,4 2 1-16,1 0 0 15,0 11-1-15,6 3 1 0,5 8-2 16,-1 9 1-16,4 8 0 16,2 13-1-16,2 8 1 15,-1 8-1-15,2 2 2 0,1 1-1 16,1-2 1 0,-2-3 0-16,1-6 0 0,-2-6 0 15,-2-9 1-15,-1-6 0 16,0-4 0-16,-4-12 0 0,0-3 0 15,-1-6 1-15,-2-4 0 16,-1-7-1-16,2-2 0 16,3-3 0-1,-3 0 1-15,2 2-1 0,-2 1 1 16,0 3 0-16,-2 4 0 0,-1 6 0 16,2 6 0-16,-5 4 0 15,-3 5-2-15,0 10 0 16,0 0 0-16,0 0-2 0,0 0 1 15,5 13-1-15,-2 5 0 16,1 4 0-16,2 6 2 16,5 0-1-16,-1 3 0 15,4-2 0-15,4-2 0 16,3-6 0-16,1-6 1 0,5-9-1 16,0-6 1-16,2-6 0 15,-2-11 1-15,1-6 0 0,-6-7 1 16,-4-7-1-1,-2 0 0-15,-8-2-1 0,-7 2 1 16,-1 0-2-16,-8 5 0 16,-7 6-1-16,2 6 0 15,-5 12 0-15,3 5 0 0,-2 6 0 16,5 13 1-16,5 7 1 16,3 4-1-16,4 5 1 15,7-2 1-15,7-1-1 16,6-7 1-16,3-8-2 0,10-3-6 15,-8-11-65-15,11-10-17 16,-1-9-3-16,0-7-7 16,-3-6-6-1</inkml:trace>
  <inkml:trace contextRef="#ctx0" brushRef="#br0" timeOffset="421191.8734">29701 4369 50 0,'12'-7'91'0,"-9"-3"-2"16,0-5-5-16,3 2-22 15,-4-9-31-15,2-9-13 16,1-2-5-16,1-6-5 0,-2-3-2 16,2-10-1-16,1-7-2 15,-2-6-2-15,1-3-1 16,-4-5-1-16,0 0 0 15,-2-2 1-15,0 4 1 16,-7 5 0-16,-5 12 0 16,-3 8 0-16,-1 10 0 0,-2 12 0 15,-2 9 0-15,0 11-2 16,2 10-1-16,3 15 0 16,3 11-1-16,6 11 0 15,4 11 1-15,2 10 0 0,11 10 0 16,6 7 0-16,10-2 0 15,2-2 0-15,7-5-1 0,3-10-1 16,2-12 0-16,-2-14 0 16,-1-15 2-1,-4-13 2 1,-5-10 1-16,-4-16 3 0,-6-9 1 0,-6-7 2 16,-5-7 1-16,-5-3-1 15,-3 2-1-15,0 2 0 0,-5 7-2 16,-1 4-1-16,1 8-2 15,0 6-1-15,5 15 0 0,0 0 0 16,0 7-1-16,7 10-1 16,9 4-3-16,-1 2-6 15,10 4-31-15,4 0-41 0,0-9-5 16,-1-8-5-16,0-10-5 16</inkml:trace>
  <inkml:trace contextRef="#ctx0" brushRef="#br0" timeOffset="421423.9144">30069 3530 61 0,'-31'-13'94'0,"6"3"-4"0,3 3-11 0,8 7-10 16,4-4-70-16,10 4-77 16,13 11-4-16,7 9-9 15,2 2-2-15</inkml:trace>
  <inkml:trace contextRef="#ctx0" brushRef="#br0" timeOffset="422853.3333">30271 3766 4 0,'4'-24'95'0,"-4"-6"1"16,0-2-7-16,-1 1-7 16,-1 0 1-16,3 5-81 15,-1 3-1-15,3 5-1 16,2 10-2-16,6 8-1 15,1 7 0-15,-1 10 0 0,2 5 0 16,0 8 0-16,0 2-1 0,-3 2 3 16,-2-5 1-16,-4-4 4 15,-1-8 2-15,-3-17 0 16,0 0 1-16,0 0 0 16,0-27 1-16,-1 1-2 0,0-6-2 15,1 1-5-15,3 0-3 16,5 7-2-16,0 3-1 15,4 12-1-15,4 5-2 16,0 4 2-16,2 11-2 0,0 3 3 16,3 2 1-16,-2 0 2 15,3-6 2 1,-1-5 4-16,2-5 1 0,-3-7 2 16,-1-10 2-16,1-6 1 15,-4-7 1-15,-2-7 1 16,-2-4-1-16,-7-3-1 15,-2-6-2-15,-6-3 1 0,-8-7-2 16,-4-7-1-16,-8-2 0 16,-2-3 0-16,-5-1-1 15,-1-6-1-15,-2 5 0 0,5 4-2 16,0 7 1-16,1 8 0 16,9 12 0-16,-1 9-3 15,8 7 0-15,-1 15 1 0,12 12-1 16,0 0 0-16,0 25 1 15,13 5 0-15,7 9 0 16,7 13-1-16,4 7 1 0,8 11 0 16,1 2 1-1,3 6-1-15,0 2 1 0,-5 1-1 16,-2-6-1-16,-1-7 2 16,-6-7-1-16,-3-12 0 15,-7-10 2-15,-7-12 0 0,-6-14-1 16,-6-13 1-1,-1-7 0-15,-13-15 1 0,-9-8 1 16,-3-7-1-16,0-8-1 16,-4-7 0-16,7-5 0 0,1-4-1 15,2-3 1 1,10 5 0-16,5 4-1 0,3 5 0 0,4 10-1 16,8 8 1-16,4 10-1 15,4 14 1-15,5 8-2 16,1 6-1-16,0 9 0 15,2 13 0-15,-3 4 0 16,-8 10-2-16,-6 3 0 16,-8 0-2-16,-1-2 2 15,-6-4 3-15,-5-6 1 0,2-12 1 16,-6-7 0-16,15-14 2 0,-14 0 1 16,14-5 1-16,0-7-2 15,1 3-2-15,-1 9 0 16,20-12-1-16,-3 9 1 0,4 3 0 15,7 0-1 1,2 0 2-16,9 0-1 0,3 0 1 16,-1-10 1-16,3-4 0 15,-7-7 0 1,2-6 2-16,-12-4 0 16,0-5 1-16,-8-2 0 0,-11-6 0 15,-4 5 0-15,-7-2-2 0,-4 2 1 16,-6 6-4-16,1 0 0 0,-8 12 0 15,-1 6 0-15,0 10 0 16,3 5 0-16,4 10 0 16,3 9-2-16,-1 11 0 15,6 6-1-15,6 7 2 16,6 3-1-16,6 0 1 16,7-3 0-16,7-6-1 15,2-5 1-15,2-12 1 0,1-11 1 16,-1-9-1-16,-2-8 1 15,3-13 0-15,-4-9 1 16,-12-9 0-16,6-3 0 0,-8-9 0 16,0 1-1-16,-7-3 0 15,-1 6 1-15,-4 1-2 16,-1 12 0-16,-1 8 0 0,-3 8-3 16,4 18 1-16,0 0 1 15,-8 20-1 1,8 11 0-16,0 8-2 0,5 3-2 15,4 0 1-15,3-3 1 0,5-9 0 16,5-6 1 0,-1-12 2-16,3-12 0 15,-5-14 2-15,2-12 3 0,-2-12 1 16,-3-8 0-16,-10-8-1 0,-4-3-1 16,-2-6-2-16,-10-5 0 15,-9-1-1-15,-6-6-2 16,-9-1 1-16,1-3 0 15,-3 5 0-15,-2 5 1 0,9 13 0 16,1 6-1-16,1 20 0 16,8 17 1-16,8 15-1 15,9 26 0-15,3 21 0 16,15 11 0-16,6 17-1 16,5 5-8-16,20 6-66 0,3-1-9 15,11-8-3-15,10-11-6 0,-3-19-5 16</inkml:trace>
  <inkml:trace contextRef="#ctx0" brushRef="#br0" timeOffset="423736.2921">27416 7099 22 0,'-2'-9'85'0,"2"1"-1"16,0 8-2-16,0 0-5 16,-24-3-44-16,24 10-20 15,8 9-5-15,3 6-2 0,1 3 0 16,2 5-1-16,4 0-1 15,3 0-1-15,2-6 0 0,0-6 0 16,0-8 1 0,3-7-3-16,-3-5 0 0,0-11 0 15,-7-7 0 1,-1-3 1-16,-7-6-1 16,-3 3 0-16,-5-1-1 0,-4 5 1 15,-1 2 0-15,-2 4-1 16,-1 8 1-16,8 8-2 0,0 0 1 15,-1 5 0-15,9 8 0 16,5 3-1-16,6 1-1 16,3 2-1-16,2-3-1 0,2-7 0 15,2-2 0-15,-3-2 1 0,-5-5 1 16,-2-9 2 0,-7-5 2-16,-6-5 2 15,-4-3 3-15,-2-5-2 0,-7-5 2 16,-3-4 0-16,-4 3-1 15,4-2-2 1,0 2 0-16,6 2-1 0,1 6-2 0,4 4 1 16,2 9-2-16,7 5 1 15,5 7-2-15,3 2 1 16,-1 13 0-16,2 0-2 0,1 5-4 16,-2-1-11-16,-3-6-62 15,1-1-7-15,-1-7-3 16,-14-5-8-16,14-2 0 15</inkml:trace>
  <inkml:trace contextRef="#ctx0" brushRef="#br0" timeOffset="423964.5162">27765 6762 51 0,'-12'-9'92'0,"3"0"-6"16,6-2-6-16,3 11-8 15,34-19-92-15,-20 13-49 16,4-2-7-16,3 6-9 0,1 2-5 15</inkml:trace>
  <inkml:trace contextRef="#ctx0" brushRef="#br0" timeOffset="424151.9012">28036 6876 59 0,'4'-34'94'0,"0"-7"-1"16,-2-7-6-16,-1-3-2 15,-28-2-56-15,24-6-12 16,-3 0-5-16,-6 1-4 16,-3 0-2-16,-4 3-2 0,-1 5-1 15,2 7-2-15,1 11 0 16,4 11-1-16,2 15 0 16,11 6-1-16,-1 30 0 0,6 12 1 15,15 13-1-15,7 14-1 16,7 12-5-16,0 14-49 15,9-2-30-15,2-1-2 16,0-14-8-16,-3-12-4 0</inkml:trace>
  <inkml:trace contextRef="#ctx0" brushRef="#br0" timeOffset="424583.081">28224 6756 49 0,'-28'-17'79'0,"3"-1"2"0,-1-3-2 16,8-4-39 0,2-4-15-16,8-4-3 0,1-3-3 15,0-8-5-15,2-4-2 0,-1-2-2 16,3 0-2-16,-1 4-1 16,1 4-1-16,0 5 0 15,-1 8-2-15,-2 6 0 16,5 14-2-16,1 9 1 15,1 10-2-15,9 12-1 0,3 8 0 16,4 11-1-16,7 9 1 16,3 8 0-1,2 5 0-15,2 4 0 0,-1-1 0 16,-2-7-1-16,-4-7 0 16,-4-12 1-16,-6-14 0 15,-2-16 0-15,-12-10 0 0,10-14 1 16,-9-16 0-16,0-5 1 15,-1-2 0-15,0-1 0 0,5 3-1 16,2 7 0 0,5 6 1-16,5 10-2 0,2 10 1 15,3 3 0-15,5 15-3 16,1 1-6-16,5 2-72 16,-1 4-6-16,3-6-4 0,-1-5-3 15,-1-10-7-15</inkml:trace>
  <inkml:trace contextRef="#ctx0" brushRef="#br0" timeOffset="425097.4855">28898 6145 40 0,'0'0'92'0,"16"-7"-2"0,6-9-5 15,1-3-2-15,7-7-54 16,2-5-8-16,-2-4-6 16,-3-3-6-16,-3 3-2 0,-6-1-2 15,-9 4-1 1,-7 3 0-16,-7 8-2 0,-11 6-1 16,-7 10 0-16,-4 4-1 15,-4 14 0-15,-1 10 1 16,-2 10-1-16,8 6 0 15,6 8 0-15,5 7 0 16,13-1 1-16,7 1-1 0,13-4 0 16,12-7 1-16,8-11-1 15,8-9 0-15,4-12-4 16,1-10-6-16,-16-16-59 0,16-3-16 16,-3-11-5-16,-5-5-6 15,-6-6-4-15</inkml:trace>
  <inkml:trace contextRef="#ctx0" brushRef="#br0" timeOffset="425981.3149">29477 5600 59 0,'-21'24'92'0,"-1"5"-2"16,-1 6-5-16,0 1-4 15,7 3-59-15,2 5-8 16,3-5-4-16,10-6-4 0,2-7-3 16,11-8 0-16,7-11-1 15,3-7 0-15,2-13 0 16,2-12 0-16,-3-5 0 0,-4-3 0 16,-5 0 0-16,-6 0 0 15,-6 5 0-15,-2 6 0 16,-1 2-1-1,-5 11 0-15,6 9 0 0,-11 0-1 0,8 7 1 16,3 8-1-16,8 3-1 16,3 0 2-1,7 0-1-15,5-3 0 16,4-8 0-16,6-7 1 0,2-5 0 16,-4-15 0-16,1-7-1 15,-5-9 1-15,-6-5 0 0,-5-5-1 16,-9 0 0-16,-6 0 0 15,-1 4 0-15,-6 5-2 16,-6 6-1-16,2 7 0 0,-2 7 0 16,3 7 0-16,9 10-1 15,-8 5 3-15,8 9 0 16,5 5 3-16,8 5-1 16,2 5 1-16,6-3 0 15,5-2-1-15,2-7 2 0,-2-6-3 16,3-9 0-1,-5-6 0-15,2-12 0 0,-5-11 1 16,-6-3-3-16,-7-8 1 0,-3-5 0 16,-5-4-1-1,-4-6 1-15,-10-2-1 0,-5-7 2 16,-5-2-2-16,-4-2 3 0,-2-2 0 16,-1-2-1-16,-4 6 0 15,7 7 0 1,2 9 0-16,5 8-2 0,6 9 0 15,5 12 0-15,10 19 0 16,0 0 0-16,5 22 1 0,9 10-1 16,7 13 1-1,3 12 1-15,5 11 0 16,1 6 0-16,-2 4 1 0,3-3-1 0,-5-6 1 16,-2-10 0-16,-5-14 1 15,-4-15 0-15,-3-20 0 16,-1-12 0-16,0-18 1 15,-3-13 0-15,-3-1-1 16,1-5 1-16,2 3-2 0,1 1 1 16,2 9-2-16,2 8 1 15,0 10-2 1,3 8 1-16,5 11-1 0,4 8-3 16,2 13-8-16,-4 7-73 0,10 0-2 15,1-3-6-15,2-9-6 16,0-8-2-16</inkml:trace>
  <inkml:trace contextRef="#ctx0" brushRef="#br0" timeOffset="426660.6252">31062 4371 73 0,'-18'-8'99'0,"0"4"-6"0,-4-3-6 15,0 4-1-15,0 3-69 16,0 0-5-16,2 10-6 16,3 6-3-16,6 7-2 15,1 6-1-15,7 4 0 0,3 7 0 16,7-1 0-16,7 2 0 15,5-7 2-15,3-8-1 16,3-11 2-16,3-10-1 16,0-9 2-16,-1-20-1 15,-3-6 0-15,-7-8 0 0,-5-1-2 16,-5-2 0-16,-6 6-1 16,-1 4 0-1,-7 8-2-15,-3 7 1 0,-1 9-1 16,3 7 0-16,0 7 0 15,5 6 0-15,3-1 0 0,9 1 0 16,2-2 0-16,4-5 1 16,8-6 1-16,3-4 1 0,5-15 0 15,2-7 1-15,-1-7 1 16,-5-8 0-16,-12-6 0 16,-1-5 0-16,-10-7 0 15,-4-7-1-15,-11-2-1 16,-16-7 0-16,-4-3-1 15,-7-3 0-15,2-1 2 0,-7 3-2 16,-1 5 1-16,0 9-1 16,2 8-1-16,8 13 1 15,1 13-1-15,7 14 0 0,5 17-1 16,6 13 0-16,8 16-1 16,7 17 1-1,4 14 0-15,13 11 0 0,9 9 1 16,8 7-1-16,13 7-3 15,1-8-4-15,8 0-9 0,17-10-66 16,-12-17-3 0,-6-16-5-16,-9-13-9 0,-9-15 8 15</inkml:trace>
  <inkml:trace contextRef="#ctx0" brushRef="#br0" timeOffset="427478.5189">31219 4177 62 0,'-2'-20'89'0,"4"1"-1"0,7-11-4 16,18-3-35-16,-4-8-20 16,-3-9-4-16,-2-5-5 15,-1-6-5-15,-6-3-4 16,-9-6-1-16,-2-1-3 0,-9-1-2 16,-8 2-1-16,-6 3-2 15,-1 7 0-15,2 7 0 16,-2 10-2-16,6 11-1 0,5 11 0 15,-4 10 0-15,8 11-1 16,8 16 1 0,7 15-1-16,5 12-1 0,10 13 2 15,4 12-1-15,5 12 1 16,4 10-1 0,8 6 1-16,-1 2 0 0,-5-7 0 15,-5-10 0-15,-5-12 2 16,-5-11 0-16,-6-17 1 15,-1-19-1-15,-14-22 1 16,0 0 0-16,-4-21 0 0,-4-9 0 16,-3-9-1-16,5-6-1 0,-3-5 0 15,1 0-1-15,5 6 0 16,0 5-1-16,3 8 0 16,4 7 0-16,0 10-1 15,5 14 1-15,1 3 1 0,3 10 0 16,5 0 0-1,1-3 1-15,8-2 1 0,4-7-1 16,0-5 1-16,5-13 0 16,1-8 1-16,-3-7 0 15,-7-5 0-15,4-2-1 0,-13-5 2 16,-13 5-1-16,-4-1 0 0,-6 8 0 16,-8 2-1-16,-6 11 0 15,-3 8-1 1,-3 11-1-16,3 7 0 0,6 9-1 15,5 11 0-15,0 6 0 16,11 9-1 0,3 1 1-16,12-2-1 15,7-5 1-15,5-9 0 0,13-8 0 16,5-10 1-16,1-9 0 0,-5-16 1 0,0-10 0 16,-6-8 2-16,-4-5-1 15,-9-8 1-15,-10-2 1 16,-8-5-1-16,2-1-1 0,-4 5 0 15,2 2 0 1,2 5 0-16,-2 10-1 0,5 12-1 16,8 12 1-16,-1 12-1 15,0 14 0-15,10 14 1 16,-8 7-2-16,6 5-2 16,5 2-1-16,1 0-8 0,7-10-72 15,-8-11-2-15,-4-11-4 16,-15-13-6-1,3-8-1-15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4-02-25T14:32:08.2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21798 2373 35 0,'0'0'66'0,"0"0"0"0,0 0-14 16,0 0-12-16,0 0-11 16,0 0-8-16,0 0-6 15,0 0-6-15,0 0-4 16,0 0-5-16,0 0-1 0,0 0-2 16,0 0 1-16,6 5-1 15,-4 6 1-15,-2-1 1 16,3 0 0-16,0 7 1 0,2 2-1 15,0 5-1-15,0 0-3 16,1 6 3-16,-1-2-1 16,0 14 0-16,-1-4 0 0,2 11-1 15,-1 4 2-15,-3 2 2 16,-1 7 3-16,2 4 0 16,0 1 2-16,-1 3-1 31,1 1 1-31,-2-3 3 0,1-1-2 0,-1 1-1 15,-1-3-1-15,0-3 0 0,0-3-1 16,0-4 0-16,0 2-1 0,0-4 0 16,0-5-1-1,2-5 0-15,0-5 0 0,4-4-2 16,1-7 3-16,-3 0-2 16,1-8 1-16,-1-3-1 15,0-6 0-15,0 0 1 16,-4-10 1-16,4 13-1 0,-4-13 0 15,0 0 3-15,0 0-1 16,0 0 2-16,0 0 2 0,0 0 0 16,0 0 1-16,0 0-1 15,0 0 1-15,0 0-2 16,0 0 1-16,0 0-1 16,0 0-1-16,0 0-1 0,0 0-1 15,0 0 1-15,9 8-1 16,-9-8 0-16,0 0-2 15,0 0 0-15,0 0-1 0,0 0 1 16,0 0-1-16,0 0-1 16,9-5 1-16,-9 5-1 15,15-2 1-15,-6 2 0 16,4 0 0-16,1 0-1 0,2 0 1 16,4 2 0-1,0 1 0-15,5 1 0 0,5 0-1 16,2-4 1-16,3 2 0 15,6 3-1-15,3-2 1 0,4 1-1 16,6 0 2 0,2 3-2-16,1 0 1 0,3 5 0 15,3 2 1 1,-2 0-1-16,-1 3 0 0,1 1 1 0,-4 1-1 16,-2-1 0-16,0 0-1 15,-3-1 2-15,-1-4-2 16,-6 0 1-16,-1-2 1 15,-3-2-1-15,-2 0 2 0,-7-1 0 16,-7-3-1-16,-4-1 1 16,-5-1-1-1,-1 0 1-15,-8 0 0 0,-7-3 0 16,12 0-2-16,-12 0-5 16,0 0-13-16,0-5-55 0,0 5-9 15,0-12-7-15,-4 1-6 16,-5 0-3-16</inkml:trace>
  <inkml:trace contextRef="#ctx0" brushRef="#br0" timeOffset="415.7837">23146 3864 35 0,'0'0'84'0,"-9"0"-3"16,9 0-3-16,0 0-6 16,-10-5-52-16,10 5-14 15,0 0-1-15,0 0 0 0,7 0-3 16,1 3-3 0,4 1 2-16,3 7 0 0,4 4 0 15,2 0 0-15,0 3 0 16,4 5 0-16,0 2 0 0,-1 7 1 31,0 2-1-31,2-4 0 0,-4 3 0 16,1-1 0-16,-2 0 0 0,-3-2-1 15,-1-1 1-15,-5-4 1 0,-5-2 1 16,-3 0 0 0,-4 4 2-16,-2-1 0 0,-8-1 0 15,-8 1 1-15,-4 1 1 16,-6 1-4-16,-4 3-1 0,-4 0-5 15,-6 1-22 1,-4-1-54-16,0-1-3 0,5-2-6 16,2-5-5-16</inkml:trace>
  <inkml:trace contextRef="#ctx0" brushRef="#br0" timeOffset="1408.5896">23401 4954 38 0,'0'0'70'0,"-17"1"1"0,-1 1-13 16,7 5-29-16,-3 6-11 15,3 2-4-15,-7 2-5 16,6 3-3-16,-6 3-1 15,2-1 0-15,4 4-2 16,5-3-1-16,-2-3 0 0,4-2 0 16,5 0-1-16,0-4 3 15,8-2 0-15,2-3 0 16,4-1 1-16,6-3 1 16,6 0 0-16,3 1 2 15,6-2-1-15,2 4-3 0,4 3 2 16,-2 2-4-16,-2 8 3 15,-2 2-1-15,-7 6-1 16,-7 3 2-16,-10 5 0 16,-7 3 4-16,-8-1 0 0,-7 2 4 15,-11-3-1-15,-9 1 0 16,0-6 1-16,-4-6-3 0,-2-1-1 16,-1-8-3-16,6-5-2 15,1-5-5 1,9-5-6-16,0-8-24 0,11-3-54 15,7-6-2-15,7-5-7 0,9-6-8 16,3-4 1 0</inkml:trace>
  <inkml:trace contextRef="#ctx0" brushRef="#br0" timeOffset="2478.217">23820 5123 84 0,'0'0'89'0,"0"0"-4"0,0 0-14 15,0 0-17-15,0 0-33 0,5 6-8 16,-5 5-6-1,0 2-5-15,1 0 0 0,2 5-1 16,1 2 0-16,3 1 0 16,3 2 0-16,-1-1 0 15,3-3-2-15,3-2 2 0,-2-3-2 16,1-3 4-16,0-6 0 16,0-4-1-16,1-2 1 15,-3-10 0 1,-1-4 1-16,-4-1-1 0,-1-4 2 15,-4 3-3-15,-1-2 1 16,0 6-2-16,-1 1-1 0,0 12 0 16,0-10-2-16,0 10 1 15,3 3-1-15,8 4 0 0,-2 0 0 16,5 1 0-16,5-2 3 16,3-3-1-1,-1-4 1-15,2-4 0 16,-1-8 0-16,-1-2 1 0,-3-6 0 15,0-4 1-15,-5-2-1 0,-6-5 1 16,1 2-1-16,-1-2 2 16,-5-1-2-16,-2 0 1 15,0-3-1-15,0 2-1 16,-4 1 1-16,2 0-2 0,-3-1 0 16,1 0-1-16,1 2 0 0,1 0 0 15,-2 3 0-15,0 1-1 16,0 0 0-16,0 1 2 15,-1 3-2-15,-2 3 1 16,1-2-1-16,1 1 1 16,-3 3-1-16,2 2 1 0,-1 3 0 15,1 2-1 1,1-1 2-16,0 1-1 0,5 12 1 16,-12-18 0-16,12 18 0 15,-5-10 0-15,5 10-1 16,0 0-1-16,-12-4 0 0,12 4 0 15,-3 7-1-15,1 3 1 16,-1 4-1-16,0 5 0 16,3 3 1-16,2 6 0 0,5 4 1 15,3 4-1-15,0 4 3 16,6 6-1-16,5 5 0 16,4 7 1-16,1 8 0 0,0 6 0 15,4 6 0-15,1 1 0 16,1 5-3-16,-1-2 1 15,0-2 0-15,-7-3 0 0,3-3 0 16,-5-8 0 0,-2-5 1-16,-4-8-2 0,-7-9 4 15,0-4-2-15,-4-5-2 16,-4-9-3-16,3-5-16 0,-3-8-56 16,-1-13-3-16,0 0-5 15,-2-17-7-15</inkml:trace>
  <inkml:trace contextRef="#ctx0" brushRef="#br0" timeOffset="3910.4434">24369 4989 76 0,'-13'-14'96'0,"3"2"-8"16,1-6-4-16,1-2-3 0,8 6-66 16,-2 0-6-16,2 1-2 15,5-1-4-15,4 2-4 16,-2 3 0-16,6 7-2 0,3 2 0 16,-2 3 0-16,5 8-1 15,0 6 1-15,2 8-2 16,1 4-1-16,-1 5 0 15,2-7 2 1,-2 1-1-16,0-5 0 16,-2-3 2-16,-2-9 1 15,-4-8 2-15,1-7 2 0,1-10 2 16,0-5 1-16,1-4 0 16,-6-9 1-16,3-2 0 0,-2-6 0 0,-3-2-2 15,2-4 0-15,-4-1-1 16,-4-3-1-16,-2-4 0 15,-2 0-1-15,-3-2-1 0,-4 0 0 16,0 1 0-16,-3 2 0 16,-5 6 0-16,0 5-1 15,-3 1 0-15,0 7 0 16,-5 6 0-16,0 5 1 0,3 2 0 16,-2 4 2-16,1 3-3 15,5 5 1-15,2 4-1 16,6 5 0-16,10 0-1 0,-12 9-1 15,11 5 2 1,3 7-2-16,9 7 2 0,3 6 1 16,6 6 0-16,1 7-1 0,5 6 2 15,5 13 0-15,4 9 0 16,0 4 1-16,2 6-3 16,0 9 2-1,0 2-1-15,-2 4-1 0,-4-2-2 16,-6-6 1-16,-4-6 2 15,-2-6-2-15,-5-7 1 0,-3-13 0 16,-5-9 2-16,-6-14 2 16,0-9 3-16,0-11-2 0,0-17 0 15,-12 0 2 1,6-13-1-16,-3-14 0 0,2-12 2 16,-1-10-3-1,-2-7 0-15,1-11-2 16,-3-10 1-16,2-4-2 0,1-6 1 0,1 2-2 15,0 3-3-15,3 3 2 16,-1 8-1-16,5 15 0 0,0 12-1 16,1 10-1-16,2 14-2 15,5 11 2-15,0 9-1 16,8 9 0-16,2 12 0 16,1 5 0-16,3 6 1 0,2 6 0 15,3-2 1-15,-1 0 1 16,0-5-1-16,-1-6 2 15,-3-7-1-15,-1-8 1 16,-2-6 1-16,-3-6 3 16,1-8-1-16,-8-12 3 0,3-3-2 15,-1-4 2-15,-1-7-1 16,-4-4 0-16,1-8-1 16,-1-4-1-16,1-4 0 0,-3 1-1 15,1-1 2 1,-1-2-2-16,-3-3 1 15,0 4-1-15,0 3-1 16,-4 3 1-16,-1 6-1 0,-3-2 2 16,-2 6-2-16,-1 4 2 0,-2 3-1 15,0 1 0-15,-3 5 0 16,3 3-1-16,-2 2 2 0,3 7-3 16,-3 3 0-16,9 5-2 15,6 8 1-15,-16 0-1 16,10 13 0-16,5 11 0 15,1 10-1-15,2 4 3 16,5 11-2-16,7 9 3 0,4 9-1 16,5 8 1-16,6 5-1 0,-2-1 0 15,5-1 0 1,-4 1-1-16,2-8-1 16,-2-11 0-16,-3-12 0 0,-3-16 0 15,-4-10 1-15,-1-13 3 16,-2-9-1-16,-3-14 4 15,-5-8-2-15,-1-8 2 16,3-4 2-16,-7-4-2 16,-2-1 0-16,0 1-1 0,0 6 0 15,0 8-3-15,0 7-1 16,0 8 1-16,0 9-2 16,5 5 1-16,5 9-1 0,1 8-1 15,3 1-2-15,4 0-1 16,2-6-10-16,5-13-40 15,-1 9-26-15,-3-4-4 0,-2-9-6 16,-5-6-3-16</inkml:trace>
  <inkml:trace contextRef="#ctx0" brushRef="#br0" timeOffset="4068.743">25432 4190 14 0,'-14'-15'94'0,"0"7"-5"0,0 3-12 15,7-13-43-15,7 18-33 16,0 0-84-16,0 0-5 16,0 0-5-16</inkml:trace>
  <inkml:trace contextRef="#ctx0" brushRef="#br0" timeOffset="4626.8312">25673 4396 32 0,'20'-32'86'16,"-1"0"-1"-16,-2-4-4 15,-1 3-3-15,-4-5-57 16,-2-1-3-16,-7 3-3 0,-3 0-4 15,-4 9 0-15,-8 2-5 16,1 5 2-16,-6 5-4 0,0 10 0 16,-2 4-1-16,3 15-1 15,-1 4 0-15,4 8-2 16,5 4 1-16,6 7-3 16,2 6 0-16,12-4-3 15,7 0-2-15,8-3-1 16,1-7 0-16,9-5-1 0,2-7 0 15,1-13 1-15,-1-3 2 16,-5-12 5-16,-4-7 3 16,-2-8 1-16,-6-8 3 0,-8-6 0 15,-6-3 1-15,-6-2 0 16,-2-2-1-16,-1 1 0 16,-6 1-1-16,3 8-1 15,-3 5-3-15,6 10 0 16,1 9-3-16,0 13 2 0,19 0-2 15,-3 13 0-15,5 9-1 16,2 6 1-16,-1 4 0 16,-2-1 2-16,-2 4 3 15,-6-1-1-15,-6 1 1 0,-6-7 1 16,-12-2 0-16,-4-2-2 16,-8-8-9-16,-1-3-65 15,0-5-11 1,0-8-4-16,5-10-7 0,5-10-3 0</inkml:trace>
  <inkml:trace contextRef="#ctx0" brushRef="#br0" timeOffset="5532.1754">26695 3503 89 0,'-10'-10'100'0,"4"1"-7"0,6 9-6 15,-12-16-3-15,12 16-63 16,-1-12-10-16,1 12-6 16,9 0-4-16,3 5-2 0,6 7-1 15,5 5 0-15,1 5 0 16,5 6 1-16,1 6-1 16,2 5 1-16,-6 1 1 0,2-2 0 15,-7-3-1-15,-2-3 1 16,-6-6 3-16,-2-7-2 15,-3-6 3 1,-8-13-2-16,0 0 1 0,-2-6 1 16,-8-9-1-16,3-5 1 0,-4-9-3 15,-3-4 0-15,5-7-2 16,0-3 2-16,0-3-2 16,4 2 0-16,2 3-1 0,3 5-1 15,2 7 0-15,6 6-2 16,7 8 0-16,4 11-1 15,4 5 0-15,4 5-1 16,1 9 1-16,4 5 0 16,-3 3 0-16,-2 4 3 0,-4 0-1 15,-3 0 2-15,-4-6 1 16,-5-2 2-16,-5-4 2 0,-2-6 0 16,-4-9 2-16,0 0 0 15,-5-8 2-15,-1-10-1 16,-4-3 1-16,2-4-3 15,-3-6-1-15,6-2 0 0,2-5-3 16,1 6 0-16,2-1-1 16,5 8 0-16,6 3-2 15,4 4 1-15,4 13 0 16,2 6 1-16,4 4 0 16,-1 10 0-16,3 7 2 0,0 3-2 15,-2 2 1-15,-1 1-1 16,0-1-2-16,-3-4-7 0,1-4-33 15,-2-5-39-15,0-7-5 16,-3-7-2-16,1-7-7 16</inkml:trace>
  <inkml:trace contextRef="#ctx0" brushRef="#br0" timeOffset="6341.3485">27676 2993 76 0,'-17'-10'91'16,"4"10"-4"-16,-3 5-5 15,0 6-2-15,-1 10-66 0,1 1-6 16,6 10-2-16,-1 4-1 16,6 6-2-16,5 2-2 15,2 6-2-15,7-3-1 0,5-6-2 16,3-6 1-16,1-9 1 15,0-7 1-15,0-11 2 16,-1-8 0-16,-3-13 4 16,-3-7 0-16,-5-8 2 15,-1-6-1-15,-5-5-1 0,-3-3 0 16,-5 1-1-16,-3 0-1 0,-2 8-1 16,2 4 1-1,1 9-5-15,3 4 0 0,7 16 0 16,0 0-2-16,0 0 0 15,7 20-2-15,9 4-1 16,2 0-3-16,3 6 3 16,1-3 2-16,6-1-3 15,-2-4 4-15,-4-10 1 0,1-2 3 16,-4-10 2 0,-2-8 4-16,-6-11 1 15,1-6 2-15,-9-3-1 0,1-7 0 0,-4 0-1 16,0-5-3-16,-1 0 1 15,-4-2-3-15,3 8-1 16,1-1 0-16,1 5-1 0,2 6-1 16,5 7-3-16,2 7 0 15,5 10 0 1,4 2-1-16,2 12 1 0,3 5-1 16,0 6 0-16,2 4 1 15,1 6 3-15,-5 0-1 16,-2-3 3-16,-3-1-1 15,-4-6 1-15,-5-1 3 0,-1-9 3 16,0-3 0-16,-6-12 0 16,0 0 0-16,-6-19 1 0,3 1 1 15,-2-7-1-15,-1-8-3 16,0-3-2-16,3-6-3 16,3 2 0-16,0 1 0 15,3 5 0-15,4 1 0 0,2 9 0 16,5 8 0-16,0 8 0 15,4 8 0 1,0 8 0-16,4 8 0 16,0 6 0-16,0 1-2 0,5 5-5 15,-3-5-3-15,5 11-31 0,-2-19-47 16,2-4 0-16,-4-8-6 0,-3-5-6 16</inkml:trace>
  <inkml:trace contextRef="#ctx0" brushRef="#br0" timeOffset="7080.8456">28511 2673 5 0,'1'11'99'0,"-1"-11"-1"0,0 0-7 0,0 0-3 15,4-9-2 1,0-7-61-16,-2-6-13 16,2-10-5-16,0-4-7 0,3-6 0 15,0-4 0-15,0 2 0 16,0-6 0-16,0 0 0 15,-2 0 0-15,-2 0 0 0,-3 0 0 16,0 0 0 0,-6 4 0-16,-3 0 0 0,-1 5-2 15,-1 7 1-15,-7 2 0 0,0 7-1 16,2 6 1-16,-1 5-2 16,3 3 0-16,-1 10-1 15,6 1 1-15,-1 9-1 0,5 14 0 16,3 3 2-16,2 8-1 15,5 14 2 1,6 7 1-16,6 6 0 0,4 6 2 16,8 10-1-16,3 13 2 15,5 10-2-15,1 5 2 0,4 2-1 16,-1 3-1-16,0-1 0 16,-4 0-2-16,-4-9-1 15,-4-14 0-15,-6-13 0 16,-6-9-1-16,-8-14 0 15,-6-10 1-15,-3-13 0 0,0-10 2 16,0-17 0-16,-17 3-3 0,8-9-8 16,-5-14-17-1,-1-9-54-15,8-5-1 0,-3-7-9 16,-1-3-4-16</inkml:trace>
  <inkml:trace contextRef="#ctx0" brushRef="#br0" timeOffset="7428.9421">28712 2445 88 0,'4'-12'99'16,"0"-2"-6"-16,1-2-7 16,2-2 1-16,2-4-61 0,3 2-12 15,-1 3-5 1,6 0-5-16,-2 3-3 0,3 4-2 16,-2 8 1-16,4 5-2 15,0 12 1-15,3 6-1 0,-2 9 2 16,3 7-1-16,-1 7-1 15,3 6-4-15,-3-7-10 16,4-7-55-16,-1 0-15 16,-2-11-2-16,-2-10-9 15,-4-10-3-15</inkml:trace>
  <inkml:trace contextRef="#ctx0" brushRef="#br0" timeOffset="8794.8022">29213 2085 62 0,'-15'-5'85'0,"15"5"-1"0,-12 16-5 16,7 5-1-16,-2 11-66 0,2 7-5 16,5 7 3-16,3 6-1 15,7 5-2-15,3-1-2 16,7-4-1-16,0-9-1 15,8-10 0-15,2-10 0 0,1-13-1 16,0-10 1 0,-3-21 0-16,2-5 0 15,-9-12 1-15,-5-5-1 0,-7-5-1 16,-6-3-2-16,-4 1 0 16,-14 7-1-16,-8 5 0 0,-6 7-1 15,-1 11 1 1,-5 10-1-16,2 10 0 0,0 11 1 15,4 12 0-15,7 6 0 16,7 8-3-16,5-2-2 16,7-1-1-16,4-5 1 0,11-8 0 15,9-8 0-15,4-13 1 16,4-6-1-16,6-18 4 0,-3-9 1 16,-1-2 2-16,-2-9 1 15,-4-3-1-15,-6-2 1 16,-2-2-1-16,-6 5 2 15,-7 6 1-15,1 4 0 16,-4 6-2-16,-1 8-1 0,0 10-1 16,0 12-1-16,0 0 0 15,4 18-1-15,0 7-1 0,3 5 0 16,3 8 1-16,0 8 2 16,4 2 1-1,1 2 0-15,3-4 0 0,-1 1 1 16,3-10-1-16,0-3 0 15,-1-11 1-15,1-9 1 0,-1-11-1 16,-2-3 0-16,-2-14 1 16,0-10-1-16,-7-7 2 15,-2-5 0-15,-5-6 0 0,-1-3 0 16,-6-2 1-16,-2 1 0 16,-2 4-1-16,0 8 0 15,2 10-1-15,1 4-4 16,3 8 1-16,4 12-3 15,0 0 0-15,8 15-1 0,9 8-3 16,-2-1-4-16,7 2-1 16,5 0 1-1,2-5 0-15,2-5 1 0,-3-7 0 16,-2-7 2-16,-5-8 0 0,0-9 7 16,-8-12 4-16,-3-1 5 15,-8-3 1-15,-2-1 1 16,-2 3 1-1,-6 0 0-15,0 7-1 0,-1 4-3 0,5 8-2 16,4 12-4-16,0 0-2 16,6-4-5-16,10 5 0 15,6 4-1-15,6-5 1 16,4 0 3-16,4-4 2 0,3-8 2 16,-2-2 1-16,-1-6 4 15,-7-3 3-15,-17 8-1 16,1-1 1-16,-6 2 0 15,0-1-1-15,-3 0 0 0,-3-1-3 16,-1 4-1-16,-2-2-1 16,-6 4-1-16,8 10-1 15,-27-13-1-15,0 10-1 16,3 7 0-16,0 12 0 0,4 12 0 16,10 10 0-1,8 6 0-15,9 1-1 0,12-1 1 16,6-3 0-16,-1-3-1 15,6-8 1-15,-1-8 1 0,2-9 0 16,-1-10 1-16,-2-6-1 16,-1-13 1-16,-1-8 1 0,-5-6 1 15,-2-6-1-15,-7-4 0 16,-3-2 0-16,-6 20-1 16,-1-3 0-16,-1 1 0 15,1-1-1-15,-2 1 0 0,0 1-1 16,0 1 0-1,0-1 0-15,0 4 0 0,2-1-1 16,2 5 0-16,2 0-1 16,2 5-1-16,2 0 1 0,0 8 0 15,-10 2 1 1,32 6 0-16,-7 17 0 0,0 9 2 16,-1 3-1-16,-1 6 2 15,-5-2 0-15,-2-6 1 16,-10-10 1-16,2-12-2 0,2-6-7 15,-3 5-63-15,5-19-14 16,-3-11-3 0,-5 9-7-16,0-3-6 0</inkml:trace>
  <inkml:trace contextRef="#ctx0" brushRef="#br0" timeOffset="111568.5982">24399 7041 34 0,'-7'8'61'0,"7"-8"3"15,0 0-44-15,0 0 0 16,2-8 2-16,2 0 0 16,2-8-1-16,5 3-4 15,-5-10-1-15,4 2-3 0,0-6 0 16,1 0-2-16,-4-3-1 16,3 0-3-16,-5-6 1 15,-1-1-1-15,2-1 2 0,-3-3 0 16,-3 1-1-1,1 0 1-15,-1-1-2 0,-1 1 1 16,-3 2-1-16,-2 4-2 16,1 0-1-16,-4 4-1 15,0 1 0-15,1 2-2 16,-3 0 0-16,4 5-1 16,-3 0 2-16,2 2-2 0,-3 5 0 0,4 0 1 15,0 5 0-15,7 10-1 16,-12-13 0-16,12 13 1 15,-12 0-1-15,7 11 1 16,-1 3-1-16,0 8 0 16,2 2 1-16,-2 8-1 0,5 7 0 15,1 3 0-15,1 3 1 16,5 0-1-16,1 2 1 16,7 0 0-1,4-1-1-15,1-1 1 0,5-6 0 16,5-2-1-16,0-4 0 0,4-7 0 15,1-6 0-15,1-6 1 0,0-10-1 16,-4-4 1 0,-6-7 0-16,-5-8 0 15,-4-6 0-15,-3-3 0 0,-8-4 2 16,-5-2-2-16,-7 1 0 16,-4 3 1-16,-1 4-1 15,2 4 1 1,-5 5-1-16,3 10 1 15,3 3-2-15,2 13 2 0,4 4-1 0,3 5-1 16,5 4 1-16,4 3-1 0,8 2-1 16,2-3 0-1,3-7 0-15,5-6 0 0,-2-9 0 16,4-3 0-16,-5-5 0 16,-2-10 1-16,-4-8 0 0,-3-3 3 15,-9 1-1-15,-2 1 2 16,-4 2 0-1,-7 2 0-15,-3-1 0 0,-2 6-1 16,2 0-1-16,1-2-5 0,9 4-13 16,-5-2-66-16,5-2-5 15,2 3-6-15,-1-1-6 16,-1 1-3-16</inkml:trace>
  <inkml:trace contextRef="#ctx0" brushRef="#br0" timeOffset="111734.8249">24446 6572 4 0,'-30'3'91'0,"11"-4"1"0,14-10-7 15,11-10-5-15,18-7-16 16,19-3-140-16,3-6-5 0,9-5-4 16,-1 2-7-16</inkml:trace>
  <inkml:trace contextRef="#ctx0" brushRef="#br0" timeOffset="112501.8633">25497 5996 68 0,'-18'-18'97'16,"10"10"-6"-16,-4 1-5 0,4 3-2 16,-3 4-60-16,-1 2-15 15,3 9-2-15,0 3-3 0,3 9-3 16,4 4-1-16,2 5 0 15,0 6 1-15,4 6-2 16,9 2 2-16,8-4-1 16,2-5 0-16,6-8 0 0,2-8 0 15,0-8 1-15,2-13-1 16,0-17 1-16,-6-11 0 16,-4-8 0-1,-6-5 0-15,-9-2 0 16,-8 3-1-16,-6 1 1 0,-10 10-1 15,-6 7-1-15,-6 10 2 0,0 6-1 16,-2 6 0-16,2 3 0 16,8 7-1-16,7 5 1 0,7-1 0 15,6-4-1-15,12-4 0 16,7-4 1-16,9-4 0 16,7-11 0-16,6-5 1 0,0-9-1 15,-3-3 2-15,-3-4-1 16,-7 5 1-1,-5 1 1-15,-7 5 0 0,-9 5-1 16,-3 5 0-16,-4 13 0 0,0 0 0 16,-7 5 0-16,3 8-1 15,4 9 0-15,0 2-2 16,11 4 0-16,7-2-2 16,4 1-5-16,4-12-10 0,0-3-66 15,10-5-4 1,-3-9-4-16,-4-10-6 0,-11-12-3 15</inkml:trace>
  <inkml:trace contextRef="#ctx0" brushRef="#br0" timeOffset="112656.2399">25754 5685 75 0,'-30'-7'87'0,"4"0"-6"0,17 3-27 15,9 4-53-15,0 0-65 16,0 0-22-16,20 0-3 15</inkml:trace>
  <inkml:trace contextRef="#ctx0" brushRef="#br0" timeOffset="114035.3906">26113 5900 9 0,'7'-18'96'0,"6"-5"-2"15,-2-13-1-15,-2-5-8 16,-1-5 1-16,0-11-74 16,-5 5-4-16,-1-4-1 15,-1-4-1-15,-1-2-3 16,-4-1-3-16,-3 1 1 0,-4-1-2 16,-2 2 0-16,-1 6 0 15,0 4 0 1,-2 10-1-16,0 8 1 0,-1 11 0 15,2 11-1-15,-2 11 0 0,4 16 1 16,0 10-1-16,5 16 1 16,1 7-2-16,6 10 4 15,2 10 0-15,11 1 1 0,7 3-1 16,4 1 1-16,6-7 0 16,2-8 0-16,5-8 2 15,4-8-3 1,-1-15 1-16,2-7-1 0,-3-12 1 0,1-8 1 15,-5-2 0 1,-2-10 0-16,-8 0-3 0,-2 0 0 16,-6 0 0-16,-2 1 0 0,-14 10 0 15,13-14 0-15,-13 14 0 16,6-9 0-16,-6 9 0 16,0 0 0-16,0 0 0 15,8-9 0-15,-8 9 0 16,0 0 0-16,0 0 0 0,10-4 0 15,-10 4 0-15,0 0 0 16,0 0 0-16,9-14 0 16,-6 5 0-16,0-3 0 15,1 3 0-15,-1-4 0 0,3-4 0 16,-4-1 0-16,1-2 0 16,1-1 0-16,-2-1 0 15,-2-4 0-15,1 0 0 0,-1 1 0 16,0-2 0-16,0 1 0 15,-1-3 0-15,-1-1 0 16,-2-1 0-16,0-2 0 16,-3-3 0-16,0-3 0 0,-3-2 0 15,2-2 0 1,-3 4 0-16,1-4 0 0,-2 6 0 0,-1 0 0 16,4 6 0-1,-3 5 0-15,4 6 0 16,0 3 0-16,1 7 0 0,7 10 0 15,-12-12 0-15,12 12 0 16,-10 2 0-16,10-2 0 0,-12 11 0 16,12-11 0-16,-9 20 0 15,4-7 0-15,3 3 0 16,2-1 0-16,0-2 0 16,1 1 0-1,7 2 0-15,-3-1 0 0,-1-3 0 0,0-1 0 16,3-1 0-16,-3 1 0 15,-4-11 0-15,8 15 0 0,-8-15 0 16,0 0 0-16,9 10 0 16,-9-10 0-1,0 0 0-15,8 8 0 0,-8-8 0 16,0 0 0-16,10 9 0 16,-8 0 0-16,-2-9 0 0,3 19 0 15,1-7 0 1,0 3 0-16,0 5 0 0,1 6 0 15,-1-2 0-15,7 8 0 0,-4 4 0 16,4 6 0-16,1 8 0 16,2 5 0-16,3 7 0 15,0 4 0-15,4 9 0 16,2 2 0-16,5 6 0 0,-2-3 0 16,1-1 0-16,0-3 0 15,1-9 0 1,0-8 0-16,-3-13 0 0,-3-13 0 15,-6-12 0-15,-2-13 0 0,-4-12 0 16,0-16 0 0,-9-15 0-16,-1-8 0 0,-6-7 0 15,-6-7 0-15,-5-1 0 0,-3 0 0 16,-2 1 0-16,-6 6 0 16,2 6 0-16,1 7 0 15,3 9 0-15,6 2 0 16,5 2 0-16,2 0 0 0,9 0 0 15,2-1 0-15,10-6 0 16,5 0 0 0,1-1 0-16,3 1 0 0,1 4 0 15,2 5 0-15,-2 5 0 0,-3 9 0 16,-3 5 0 0,-5 4-3-16,4 8 6 0,-2 6-3 15,0 9 0-15,-1-2-4 0,5 4-4 16,-3-7-10-16,3-1-67 15,1-9-3 1,-4-6-6-16,-4-8-8 0,-5-15 0 16</inkml:trace>
  <inkml:trace contextRef="#ctx0" brushRef="#br0" timeOffset="114186.3445">26813 5167 13 0,'-30'-22'98'0,"4"5"-3"0,6 2-13 16,6 7-19-16,13 0-61 15,1 8-87-15,0-9-7 0,13 7-5 16</inkml:trace>
  <inkml:trace contextRef="#ctx0" brushRef="#br0" timeOffset="115104.0851">27049 5341 51 0,'15'0'92'0,"-8"-6"-1"16,5-4-7-16,-2-8-2 0,-1 4-43 15,4-9-35 1,-4-2 1-16,-2-3 0 0,-2-2 2 16,-5 4-2-16,0 0 1 0,-1 4-3 15,-5 4 0-15,-2 4-2 16,-1 6-1-16,9 8 0 15,-15 1-1-15,10 13-1 16,2 2-1-16,3 4 0 0,3 3 0 16,6 1-1-1,4 0 1-15,5-4 0 0,3-6 0 16,1-5 1-16,1-6 1 16,4-2 1-16,-3-9 1 0,-5-9 2 15,-1-5 0-15,-5-3 0 16,-1-6 0-1,-6-4 0-15,-6-6-1 0,0-4 0 16,-7-6 0-16,-2-2-2 16,-4-4 1-16,-1-1-1 15,-2-3 0-15,-3 0-1 0,3 1 2 16,-2 7-1 0,1 6 1-16,-2 6-1 0,3 7 0 15,1 10 0-15,1 12-1 0,5 12 0 16,0 11-1-16,7 10 1 15,3 12-1-15,12 9 0 16,4 12 1-16,8 5 1 16,8 7 0-16,4 1-2 0,2-2 0 15,6 0-1-15,-3-7 1 16,1-8 0-16,-2-12 0 16,-9-11 1-16,0-12 1 15,-6-15 2-15,-3-9 1 0,-7-14 0 16,-4-10 0-16,-5-8 1 15,-6-5-1-15,-1 2-1 16,0 2-2-16,-7 5 0 0,0 6-3 16,1 9 1-16,0 11 0 15,6 11-2-15,-4 14-1 16,3 8-1-16,1 7-2 16,1 9-7-16,3 2-5 0,6 0-5 15,3-6 4-15,1-8 6 16,5-8 4-16,4-14 5 15,-3-5 5-15,1-21 7 16,0-10 9-16,-6-11 3 16,-7-5 1-16,-7-6-5 0,-2-7-2 15,-10-5-4-15,-9-5-2 16,-8-4 1-16,-5-3-2 16,-4-2 2-16,1 4-1 0,0 4 1 15,3 10-1-15,4 12-1 16,5 12 0-16,7 14-1 0,8 23 0 15,9 16-3 1,3 20 0-16,16 23-3 0,9 13 0 16,3 15 1-16,8 8 0 15,5 4-3-15,5-5-9 16,9-24-52-16,2 4-22 0,2-25-3 16,-1-21-7-1,-1-25-3-15</inkml:trace>
  <inkml:trace contextRef="#ctx0" brushRef="#br0" timeOffset="116470.3269">28653 4419 7 0,'-13'-1'101'0,"1"-18"-3"0,-3-6-4 16,0-12-6-16,-3-4-1 0,3-3-81 15,-3-5-1 1,1 3-1-16,7 3-2 0,-1 4 0 16,6 6-2-16,3 7-1 0,4 8-1 15,10 9 0-15,5 8-1 16,7 4 2-16,1 12-1 15,5 10 0-15,0 5 0 16,-1 5-1-16,-1 3 0 16,-4-4-1-1,-4-2 1-15,-1-4-1 0,-4-6 2 0,-2-11 0 16,-2-9 1-16,2-4 2 16,0-13 0-16,0-1 2 15,2-8-1-15,-1-6 1 16,1-2 1-16,-4-4-2 15,3 0 2-15,-7-4-1 0,-1 1 1 16,-5-1 0-16,-1 5 0 16,-5 4-1-16,-5 3-1 15,-3 5 1-15,-2 4-3 0,0 11 1 16,1 7-2-16,0 6-1 16,3 11 1-16,6 3-2 15,5 8 1-15,5 5-1 0,8 5 1 16,9-2-1-16,3-3 0 15,7-7 0 1,4-5 0-16,0-7 1 0,-3-5 1 0,-1-8 1 16,-4-11 1-1,-5-6 1-15,-5-7 1 0,-5-7 0 16,-8-5 0-16,-5-8 0 16,0-4 0-16,-6-1-2 15,-2 1 2-15,0 3-1 0,-2 5-1 16,4 6-1-16,-2 8 0 15,7 11-1-15,1 15-1 16,0 0 1-16,13 9-2 16,2 12 1-16,2 9 0 0,5 6-1 15,3 4 0-15,3 0 0 16,0-4 1 0,-1-1-1-16,0-4 2 0,-4-13 0 15,-2-7 0-15,-5-11 3 0,1-5 0 16,-7-14 1-16,-6-5 0 15,-2-10 1-15,-2-4-1 16,-3-3 0-16,-3-2-1 16,0 2 1-16,-3 4-1 15,1 4 0-15,1 8-2 16,4 7 0-16,3 9-1 0,0 9-1 16,11 0 1-16,4 13-2 0,2 3 0 31,8 8-1-31,1 5-1 0,4 3 0 0,-1-2-1 15,1 0 1-15,-1-5 0 0,-4-5 2 32,-3-7 1-32,-3-7 2 0,-4-6 2 15,-4-9 2-15,-1-8 1 0,-8-5 2 16,1-8-1-16,-3-2 0 16,1-7-1-16,0-3 0 15,1 1-1-15,2 0 0 0,-2 4-1 16,5 5-2-16,-1 6 0 15,4 9-2-15,1 11 0 16,3 6-1-16,0 9 0 16,4 10-1-16,2 2-2 15,2 7-5-15,-1-7-9 0,20 1-66 16,-17-10-4-16,-2-8-3 0,-3-8-6 31,-6-13-1-31</inkml:trace>
  <inkml:trace contextRef="#ctx0" brushRef="#br0" timeOffset="116630.8365">29707 3199 29 0,'-45'-21'99'0,"8"4"-3"0,4 5-7 15,3 2-15-15,12 2-37 16,41 1-121-16,-23 7-3 0,16-2-7 16,8 2-5-16</inkml:trace>
  <inkml:trace contextRef="#ctx0" brushRef="#br0" timeOffset="117153.4094">30000 3305 44 0,'-16'25'73'15,"-2"0"-3"-15,7-4 0 16,1 1-35-16,9-3-25 15,1-2 1-15,8-3 3 16,4-8 1-16,4-3 0 0,5-5 1 16,3-7 0-16,5-10-2 15,-3-6 0-15,2-8-1 16,-6-2-2-16,-3-5-1 16,-5 1-1-16,-10-2-1 15,-4 7-1-15,-7 4-2 0,-7 7-1 16,-4 10-1-16,0 7-2 15,-3 8-1-15,-1 13-1 0,9 9-1 16,-1 5-1 0,8 9-2-16,0 1-3 0,6 1-3 15,7-3-1-15,8-6 1 16,7-8 1-16,2-10 2 0,3-11 0 16,1-7 4-16,6-14 4 15,-6-10 4-15,-3-5 2 16,-1-8 0-16,-5-3-2 0,-4-1 1 15,-1 0-2 1,-3 5 0-16,-3 3-1 0,3 6-2 16,-3 7 0-16,4 9 0 15,-1 11 0-15,4 5 0 0,0 9 0 16,0 9 2 0,-3 4 0-16,1 7 1 0,-2 1-1 15,-4 0 1-15,-4-2 0 16,-3-1-7-16,-8 8-51 0,-9-21-27 15,-1-4-3-15,-7-10-6 16,4-2-5-16</inkml:trace>
  <inkml:trace contextRef="#ctx0" brushRef="#br0" timeOffset="118957.7035">25785 8367 23 0,'-7'-35'84'0,"-1"-7"-1"0,1-15-2 15,-4-7-22-15,2-9-34 16,-1-4-1-16,-6-6-3 0,-2-3-9 31,-3-1-4-31,-7-2-1 0,-4 4-2 0,-3 4 1 16,-3 6-2 0,-5 9 1-16,0 11-1 15,3 9 1-15,0 12-1 0,4 11-1 0,3 7 0 16,4 11 0-16,6 6-1 15,6 11-1 1,8 7 1-16,5 7-1 0,4 4 0 16,12 6 1-16,6 9-1 0,10 2 1 15,7 8 0-15,9 5-1 16,9 4 0-16,6 9 0 16,11 7 0-16,3 5 0 0,4 4 0 15,4 4-1-15,1 0 0 16,-3 1-1-16,-1-3-1 15,-11-6 0-15,-5-5 0 0,-13-7 0 16,-12-10-1-16,-8-11 3 16,-14-11 1-1,-11-10 2 1,-7-15 0-16,-13-12 1 0,-7-10-1 0,-7-21 1 16,-5-10 0-16,-3-15-1 0,-3-14 1 15,1-11-3-15,-1-12 0 0,3-4-1 16,7 0 0-16,5 3 0 15,5 7-1 1,8 8 0-16,8 18-1 0,5 12 1 16,12 18 0-16,6 17 0 15,7 10 1-15,8 9-1 16,5 10 1-16,8 4-1 0,5 1 1 16,0-2-2-16,1-7 2 15,-3-5-1-15,-4-6 1 16,-9-7-1-1,-8-10 0-15,-10-11 1 0,-12-8 0 16,-6-8 1-16,-14-4 0 0,-4-6 1 16,-5-5 0-16,-3-2 0 15,1 3 0-15,2 7 1 0,3 3-1 16,4 9 0-16,7 11-2 16,6 12 0-16,3 12 0 15,12 13 0-15,5 14 0 16,7 6 0-1,4 10 0-15,3 3 0 0,4-1-2 0,3-4 1 16,-3-11 0-16,1-10 0 16,-4-14 1-16,-4-10-1 15,-4-18 2-15,-7-13-1 16,-8-7 1-16,-5-4 0 0,-4-4 0 16,-4 1 1-16,-3 5-2 15,-5 5 0-15,2 10 0 16,1 6 0-16,2 12 0 15,7 11 0-15,0 0 0 0,10 14 0 16,7 6 0 0,7 2 0-16,4 2 0 0,8-2 0 0,3-8 0 15,5-7 0-15,-1-7 0 16,-3-9 0-16,-3-10 0 16,-5-7 0-16,-10-9 0 15,-9-1 0-15,-12 0 0 0,-6 5 0 16,-16 3 0-16,-9 9 0 15,-7 5 0-15,-5 8 0 16,-1 6 0-16,5 5 0 16,3 4 0-16,8 4 0 0,8-2 0 15,9-3 0-15,10-8 0 16,10 5 0-16,7-10 0 16,6-10 0-16,1-7 0 0,7-10 0 15,-2-2 0-15,-1-4 0 16,-3-2 0-16,-4 1 0 15,-6 5 0-15,0 7 0 16,-3 6 0-16,-5 7 0 0,5 8 0 16,-1 6 0-16,4 8 0 15,4 7 0-15,6 6 0 16,2 4 0-16,2 2 0 0,3 3 0 16,-2-2 0-1,0-6 0-15,-5-5 0 0,-4-6 0 16,-5-9 0-16,-5-2 0 15,-9-13 0-15,-2-9 0 16,-7-3 0-16,-6-4 0 0,-5-7 0 16,-3-3 0-1,3 1 0-15,-1-2 0 0,5 1 0 0,1 2 0 16,8 5 0-16,5 5 0 16,2 8 0-16,14 6 0 15,2 8 0-15,6 5 0 16,6 4 0-16,1 10 0 15,2 4 0-15,3 3 0 0,-1-3 0 16,-1 2 0-16,0-4 0 16,-11-4-6-16,7-6-44 15,-9-6-38-15,-8-9-3 16,-8-11-4-16,-5-7-8 0</inkml:trace>
  <inkml:trace contextRef="#ctx0" brushRef="#br0" timeOffset="119088.9391">27159 6456 4 0,'-48'-22'95'0,"4"6"1"16,7 5-7-16,12 4-14 16,3-2-22-16,12 9-117 15,11-5-19-15,16-7-9 0,15 0-5 16</inkml:trace>
  <inkml:trace contextRef="#ctx0" brushRef="#br0" timeOffset="119872.4712">27500 6373 22 0,'-12'48'83'0,"0"4"-4"0,3 2-3 16,3-8-4-16,5 6-43 15,1-16-25-15,9-7 0 0,7-12 3 16,4-10 1-16,1-10 1 15,4-15 0-15,-3-8 2 16,-3-12 0-16,-3-3 0 0,-6-9-2 16,-4-5-3-1,-6-3 0-15,-11-2-2 16,-10-2-1-16,-8-1-1 16,-7-2 0-16,-4-1 0 0,-6 3 0 15,-4 1 1-15,2 3-1 16,2 6 2-16,4 9-1 0,7 9 0 15,5 8-1-15,9 15 0 16,10 12 0-16,9 9-2 16,8 16 1-16,16 13-2 15,9 9 0-15,13 9 1 0,7 6 0 16,9 2 0-16,4 3 1 16,8-4-1-16,0-7 0 0,3-13 1 15,-3-12-1-15,-1-12 1 16,-5-15 0-16,-8-10 1 0,-6-16-1 15,-10-12 0 1,-10-8 1-16,-13-3-2 0,-11-3 2 16,-10 0-1-16,-15 5 0 15,-6 6 0-15,-9 8 0 16,0 8-1-16,-4 13 0 0,3 8 1 16,4 11-2-1,6 9 1-15,11 5-1 0,8 7 0 16,6 2 0-16,11 4-1 0,11-6 0 15,7-4-1-15,5-8 1 16,4-7 0 0,2-11 2-16,2-7-1 0,-3-15 1 15,-6-10 1-15,-5-7 0 0,-5-5 2 16,-9-3-1-16,-6-1 0 16,-2-4-1-16,-7 3 0 15,-1 4 0 1,0 5-1-16,0 8 0 0,1 7-1 0,2 13 1 15,-3 10 0-15,16 11 0 16,-3 16 0-16,-1 11 0 16,1-1 0-16,4 6 1 0,0 0 0 15,-1-4-2 1,2-3-1-16,-3-14-10 0,7-9-71 16,-6-8-5-16,1-6-4 15,-3-13-5 1,-1-12-5-16</inkml:trace>
  <inkml:trace contextRef="#ctx0" brushRef="#br0" timeOffset="120383.8188">29083 5336 75 0,'2'-21'93'0,"-6"-4"-3"15,-7 2-5-15,-4-1 2 0,-1-3-64 16,-4 9-18-16,4 5 1 15,0 6 0-15,16 7-2 16,-9 4-2-16,9 12-1 0,9 7-2 16,9 4 0-16,6 6 3 15,1 2 0-15,8 2 1 16,3-4 0-16,1-5-2 16,-2-10-4-16,4-3-14 15,-2-12-63-15,-7-7-7 16,-7-15-8-16,-7-9-8 0,-13-8 2 15</inkml:trace>
  <inkml:trace contextRef="#ctx0" brushRef="#br0" timeOffset="120527.4412">28923 4886 62 0,'-22'-2'75'0,"5"3"-46"15,8 2-28-15,8 33-18 16,4-28-67-16</inkml:trace>
  <inkml:trace contextRef="#ctx0" brushRef="#br0" timeOffset="120939.2826">29456 5300 12 0,'-13'-4'100'0,"-1"-6"-3"16,-3-2-5-16,0-9-4 16,0-1-3-16,6-7-82 15,-6 0 0-15,8 1-1 16,4 0-1-16,2 4-2 16,3 1 0-16,8 7-1 15,5 4 0-15,5 7-1 0,3 5 1 16,3 2 0-16,1 11 0 15,1 1 1-15,-1 4 0 32,-3 0 0-32,-2-2 1 0,-4-2 1 0,-2 0 1 15,-14-14 0-15,15 2 1 0,-10-10-1 16,-2-12 1-16,-1-5 0 16,2-2 0-16,0-4-2 15,0 2-1-15,7 3 1 0,-1 4-1 16,3 10 1-16,4 6-1 15,4 6-1-15,0 10 0 16,8 9-9-16,-4 19-61 16,7-12-17-16,2-1-3 0,-2-8-8 15,-1-4-3-15</inkml:trace>
  <inkml:trace contextRef="#ctx0" brushRef="#br0" timeOffset="131863.7616">30252 4268 50 0,'-5'-12'96'0,"5"12"-6"0,-9-11-1 16,6 16-13-16,3-5-47 16,-3-5-10-16,3 5-5 15,0 0-5-15,-6-11-2 0,6 11-3 16,0 0-2-16,0 0-2 16,0 0-3-16,0 0 1 15,-5 10-1-15,5 9-1 16,1 7 1-16,2 12 0 15,2 9 1-15,3 13 1 16,0 3 1-16,2 3 0 16,-1 0 0-16,1-6 0 0,1-5 1 15,2-8 0-15,-3-12-1 16,0-8 1-16,-1-7 0 16,-4-7 0-16,1-4 0 0,-6-9 0 15,7 9 2-15,-7-9 1 16,0 0 0-16,0 0 0 0,0-10-1 15,0-2 1-15,-4-4-1 16,-2-5-2-16,-1-7 0 16,-4-3-1-1,0-8-1-15,-2-1 1 0,2-3 0 0,0-4-1 16,1-2 0-16,0 0 1 16,0-1-1-16,5 2 1 0,0 7 0 15,2 1-1 1,-3 6 1-16,2 5 0 15,2 8 0-15,1 4 0 16,-1 6-1-16,0 2-1 0,2 9-1 16,0 0 1-16,0 0-1 0,7 0 0 15,3 7 0 1,6 5 1-16,7 5 0 0,5 5 2 16,6 6 0-16,5 2 0 15,2 3 0-15,3 1 1 16,3 1-1-16,-1 1 1 0,-3-7-1 15,0-2 0 1,-6-6-1-16,-3-2 2 16,-7-6-1-16,-5-2 0 0,-7-2 1 15,-5-5-1-15,-10-4 0 16,11 4-2-16,-11-4-8 0,0 0-19 16,0 0-56-16,-5 1-1 0,-6-1-9 15,0 0-5 1</inkml:trace>
  <inkml:trace contextRef="#ctx0" brushRef="#br0" timeOffset="132064.6713">30304 4682 5 0,'-10'4'99'16,"10"-4"-4"-16,0 0-4 15,0-12-5-15,4-1-2 0,10-2-82 16,4-8-5-16,12 2-31 15,-1-4-49-15,8-2-3 16,4 1-8-16,3 1-4 16</inkml:trace>
  <inkml:trace contextRef="#ctx0" brushRef="#br0" timeOffset="132788.9555">30705 4542 51 0,'0'0'93'0,"0"0"-3"16,6-10-4-16,-4-8 0 15,0-3-69-15,2-5-2 0,1-2-2 16,0-5-3-16,-1-5-3 16,-1-3-1-16,-1-5-3 15,-1 0-1-15,-1-2-1 0,-2-2 0 16,-4 1-2-16,-2 0 1 15,-4 1 0-15,-3 3 0 16,-5 8 0-16,0 1-1 0,-1 6 1 16,-1 7-1-1,1 6 1-15,2 5-1 0,0 5-1 16,7 5 0-16,0 2-1 0,6 11 0 16,1 7 1-16,5 6-1 15,5 5 0 1,5 8 1-16,7 4 1 0,8 8-1 15,4 3 2-15,5 4 0 16,4 2 0-16,1-1 0 0,5-3-1 16,-2-6 1-16,-4-5-2 15,-2-13 2 1,-3-7 1-16,-9-14 0 0,-3-9 1 16,-2-14 0-16,-6-9 1 0,-8-11 0 15,-4-2 1-15,-1-1-1 16,-5-1-1-16,0 2 1 15,-3 9-1-15,2 3 0 16,-4 8-1-16,7 5-1 16,3 11-1-16,0 0 0 0,0 0-1 15,0 0 1-15,10-8-1 16,-1 4 1-16,4-4 0 0,4-6 2 16,3-4 0-1,1-5 1-15,-5-6 1 0,0-2-2 16,0-5 2-16,-10 1-2 0,-2 2 2 15,-4 0-1 1,-1 3 0-16,-4 3-1 16,0 4 0-16,-4 2 1 0,2 3-2 15,4 4 1-15,2 3-2 16,1 11-1-16,-8-11 0 0,8 11 0 16,0 0-2-16,0 0-1 15,0 0-3-15,0 0-4 16,0 0-4-16,1 9-17 0,8-3-51 15,-9-6-3 1,1 11-6-16,-1-11-3 0</inkml:trace>
  <inkml:trace contextRef="#ctx0" brushRef="#br0" timeOffset="134805.9889">30859 4474 20 0,'0'0'67'0,"0"0"-1"16,0 0 2-16,0 0-6 0,2-7-9 16,3-3-10-1,-3-2-15-15,3-5-11 0,-2-4-6 16,1-2-2-16,1-2-2 0,-1-3-2 15,1-3-2 1,-1-1 0-16,0-2 0 0,5-1-1 16,-6-2 0-16,2 0 0 15,0-1-1-15,2 0 0 16,1-2 1-16,-1 1-1 16,-3 0-1-16,1-3 0 0,4 3 1 15,-4 1 0-15,3-1 0 16,-4 1 0-16,0-1-1 15,-2 5 0-15,3 0 1 0,-4 1 0 16,-1 2 0-16,2 2 0 16,-2 1 0-16,0 5 0 0,0 2 0 15,0 3 0-15,-1 4 1 16,0 4-3-16,1 1 1 16,0 9 1-16,0-11-2 15,0 11 0-15,0 0 1 16,0 0-2-16,0 0 0 0,0 0 0 15,0 0 0-15,0 0 0 16,0 0 1-16,0 0 0 16,0 0 1-16,0 0 1 15,0 0 0-15,0 0 0 16,-11-2 0-16,11 2 1 0,0 0-2 16,-11 0-1-16,11 0 0 0,-13 0 0 15,13 0 0 1,-11 14 0-16,6-2-1 0,-2 1-1 15,2 5 0-15,1 3 1 16,2 5 0-16,2 3 0 16,3 3-1-16,5 4 2 15,3 5-1-15,-2 4 3 0,9 4-1 16,1 0 0 0,2 1 1-16,0 2-1 0,0-1 1 0,-1-1-1 15,6-6 0 1,1-7 0-16,0-6 0 0,-3-6 0 15,-2-8 1-15,3-8 1 16,-1-7-1-16,-7-2 2 16,2-11-1-16,-6-1 1 0,-8-7 1 15,4-3-1-15,-2-4 0 16,-6-2-1-16,-1-4 0 16,0-3-1-16,-7 2 0 15,3-5-1-15,2 3 1 0,-7 1-1 16,2 3 0-16,1 7 0 15,-7 4 0-15,10 5 1 16,-1 3-2-16,4 12-1 0,-9-9 1 16,9 9-1-16,0 0 0 15,0 0 0-15,0 5 1 16,0-5 0-16,0 0 0 16,16 6 2-16,-16-6 0 0,16-1 0 15,-16 1 0-15,19-17 1 16,-7 3-1-1,1-3 1-15,4 1-1 16,-2-4 1-16,4-3-1 16,-7-1 1-16,4-1 0 0,-3 1 0 15,-2 1 0-15,-3 1 0 0,-6 1 1 16,-2 3-2-16,0 2 1 0,0 4-1 16,0 12-1-16,-15-13-1 15,6 13 0 1,-8 3 1-16,2 10-2 0,-3 1 0 15,-2 8 0-15,2 3 0 16,10 5 0-16,-1 1 1 16,3 4-1-16,6 1 0 0,13-3 1 15,10-3 1-15,8 0-1 0,5-7 0 16,0-5 2 0,7-7-1-16,8-8 0 0,-1-6 1 15,-12-9-1-15,6-5 1 16,-9-5 0-16,0-4 0 0,-8-4-1 15,-12-1 1-15,-1-3 0 16,-8-2 1-16,-1-1 0 16,-6-2-1-16,-6 0 0 15,-7 3 0-15,0-2 0 0,9 6 0 16,-9 5 0 0,2 2-1-16,6 6-1 0,5 5 0 15,1 2-1-15,0 12 0 16,18-7 0-16,-18 7 0 15,26 7 0 1,-4 8-1-16,-4 6 1 0,1 5 1 16,-2 4-3-16,1 0 1 0,-2 4-3 15,1-5 1 1,-2-5 0-16,-6-7 1 0,1-8 1 0,-10-9 1 16,15 0 2-16,-8-11 2 15,3-10 2-15,-2-3 0 16,0-5 0-16,1-1-1 15,-3-7 0-15,6-2-1 0,-5-5 0 16,-7 0 0 0,-1-3-1-16,-1-3 0 0,-15 3 0 15,5-5 1-15,-3 1-1 0,-1 5 1 16,-6 0 0-16,-1 3-1 16,6 3 2-16,-3 6-1 15,4 1-1-15,-3 8 0 16,5 4-1-16,1 3-1 0,4 7 0 15,9 11-1-15,-11-9-1 16,11 9 1-16,-5 12-1 16,7 3 0-16,9 12 1 15,-3 6-1-15,0 8 1 16,7 7 0-16,6 7 0 16,0 6 1-16,4 5 0 0,-2 3 0 15,4-4 0-15,2-4 2 16,6-7-1-1,-4-5-1-15,-1-10-1 16,4-15-2-16,5-9-13 0,5-3-62 0,-17-16-5 16,-1-9-7-16,-12-10-5 0,-2-5 1 15</inkml:trace>
  <inkml:trace contextRef="#ctx0" brushRef="#br0" timeOffset="134961.8083">31939 3107 92 0,'-37'-1'97'0,"14"-3"-8"0,2-2-5 0,10-4-1 16,19-9-75-16,15 5-7 16,4-9-12-16,12-6-59 0,6 5-15 15,-5-8-1-15,11 1-9 16,1-5-1-16</inkml:trace>
  <inkml:trace contextRef="#ctx0" brushRef="#br0" timeOffset="135306.4679">32328 2655 30 0,'-13'11'85'0,"4"-2"3"0,-1 7-5 16,-1-16-11-16,7 29-43 16,-1 6-9-16,1 6-5 0,0 6-7 15,4 2-3-15,2 2-2 16,14-6-2-16,2-7 1 15,9-7 1-15,-5-13 1 16,11-11 1-16,-7-12 0 0,-2-15-1 16,0-12 2-1,-11-5 0 1,0-3-1-16,-7 4 0 0,-6-3 0 16,-10 10-1-16,-1 6-1 0,11 5-1 15,-8 13-1-15,-3 5-1 0,9 10-2 16,0 6-1-16,11 8-2 15,7-6-6-15,10 4-13 16,15-7-61-16,14-12-2 16,5-3-5-16,-3-14-6 0,4-8 6 15</inkml:trace>
  <inkml:trace contextRef="#ctx0" brushRef="#br0" timeOffset="136375.4982">30255 4830 38 0,'-12'0'90'0,"12"0"-1"0,0 0-3 16,0 0-4-16,0 0-65 15,5-9-4-15,6-6-2 16,6-9-1-16,6-2-5 15,5-10-4-15,5-12 1 0,4-5-1 16,7-7 0-16,6-3 0 16,2-4 1-16,0-5-1 15,6 3 0-15,0-1 0 16,2 1 1 0,2 2-1-16,-2 2-1 15,0 2 1-15,5 0-1 0,1 3 1 16,-4-2-1-16,2 5 1 0,6-2-1 0,-3 2 1 15,4 1 0-15,-2 0-1 16,3 3 1 0,-7 0-1-16,6 5 0 0,-1 2 1 15,-13 6-2-15,-3 1 1 16,-12 7-1-16,-1 4-1 16,-11 7-3-16,-9 4-13 0,-8-1-47 15,-13 18-18-15,0 0-6 16,-3 10-4-16,-10 13-2 0</inkml:trace>
  <inkml:trace contextRef="#ctx0" brushRef="#br0" timeOffset="137809.2211">27441 7731 37 0,'0'0'86'16,"3"-9"-4"-16,-3 9-4 0,0 0-4 0,7 0-57 15,-7 0-7 1,0 14-3-16,-1-4-3 0,0 0-1 15,1 0-1 1,0 1 1-16,1-3-1 0,-1-8 0 0,11 13 0 16,-11-13 0-16,8 8 0 15,-8-8 1 1,0 0 0-16,10 5 1 0,-10-5 1 16,0 0-1-16,0 0 0 0,0 0-1 15,0 0 0-15,0 0-1 16,0 0-1-16,0 0 0 15,0 0-1-15,0 0 0 0,0 0 0 16,0 0 0-16,4 10 0 16,-4-10 2-16,0 0-2 15,0 0 1-15,0 0-1 16,0 0 1-16,7 8-1 0,-7-8 1 16,1 11-1-16,2-2 1 15,-2-1-1-15,1 4 1 16,0 3-1-1,-1 0 1-15,5 2 0 0,1 3 0 16,2 2 0-16,0-2 0 16,2 6 0-16,2-1 1 15,1 2-1-15,2 0 0 0,-3-1 0 16,2 0-1-16,0-2 1 16,1 0-1-16,-5-4 2 0,2-4-2 15,-2-3 0-15,-3-3 1 16,-4-2 0-16,-4-8 0 15,0 0 0-15,0 0 0 0,0 0 0 16,2-5 0-16,-4-7 0 16,-4-6-1-16,0-7 0 15,-5-2 0-15,0-9-1 0,-1-2 1 16,-2-2-1 0,0-5 0-16,-3 0 1 0,-1-1-1 15,0 0 0-15,-1 3 1 16,4 1 0-16,-4 2 0 15,4 2 0-15,-1 3 1 16,4 6-1-16,5 3 0 0,-2 4 0 16,6 4 0-16,2 3 0 15,1 5 0-15,0 10 0 0,16-13-1 16,-1 9 2-16,4 3-1 16,2 1 0-16,4 4 1 15,5 2 0-15,4 6 1 16,1 2 0-16,3 2 0 0,0 3-1 15,2 3 1-15,2 1 0 16,2 2-1-16,0 3 0 16,0-1 0-16,0 2-1 0,-1 0 0 15,-2-3 1 1,-2-1-1-16,-3-4 0 0,-7-1 1 16,-3-4-1-16,-5-5 0 15,-5 0 1-15,-7-4-1 16,-9-7 0-16,11 9 0 0,-11-9-3 15,0 0-8 1,0 0-45-16,0 0-30 0,0 0-3 16,-15-2-8-16,-4-1-3 15</inkml:trace>
  <inkml:trace contextRef="#ctx0" brushRef="#br0" timeOffset="138002.2009">27818 7940 42 0,'0'0'91'0,"-3"-8"-1"16,5-5-5 0,10-4-2-16,3-11-52 0,6-3-24 15,8 3-12-15,10-4-68 16,-1 3-6-16,-1 0-6 0,1 1-9 16,-2 5 1-1</inkml:trace>
  <inkml:trace contextRef="#ctx0" brushRef="#br0" timeOffset="139634.8785">28356 7684 1 0,'0'0'93'0,"5"-12"1"0,-5-3-3 0,0-8-7 16,0-4 1-16,7-6-74 0,-6-3-3 15,1-6 0 1,1-2-1-16,-2-2-3 0,-1-3-1 16,0-2-1-16,0-2-1 0,-1 2 0 15,-7-4 0 1,0 1-2-16,-6 0 1 16,-1 3 0-16,-4 3 1 15,-1 8-1-15,-6 4 1 0,-1 7-1 16,0 9-1-16,-1 9 1 15,1 6-1-15,3 5 0 16,2 11 0-16,4 7 0 0,6 5 1 16,6 5-1-1,6 6 1-15,5 0 0 0,10 4 0 0,7 4 0 16,7-3 1-16,6 3 0 16,4-1 0-16,4 1 0 15,1-1 0-15,-1 2-1 0,3-1 1 16,-1-1 0-1,2-3-1-15,-3-2-1 0,2-7 1 16,-4-7 0-16,-1-4 0 16,-1-11 0-16,-4-7 0 15,-8-1 1-15,-5-10 0 0,-6-3 0 16,-4-3 0 0,-6-3 1-16,-3-3-1 0,-3-2 0 15,-1-2-1-15,0-5 1 16,-2-3-1-16,-2-6 0 0,3-4 0 15,-2-4 0 1,0-3 0-16,-4-4 0 16,-3 0 1-16,1 1-1 0,-4 0 1 0,-3 4-1 15,-2 3 1-15,-1 6 0 16,-5 3-1-16,0 3 0 16,3 6 0-16,0 4 0 15,0 6 0-15,0 2 0 0,0 7-2 16,2 5 1-1,3 6 1-15,0 7-1 0,3 5 1 16,1 6-1-16,6 7 0 16,4 6 1-16,2 5 0 0,10 4-1 15,5 6 1 1,7 5 0-16,7 2-1 0,9 2 1 16,5 5 0-16,4-4 0 0,4 2 0 15,3-5-1 1,1-4 1-16,0-7-2 15,-4-8 1-15,-4-12 0 16,-5-8 1-16,-7-10-1 0,-5-10 0 16,-7-10 0-16,-10-9 1 15,-5-9 1-15,-8-3-1 0,-8-3 0 16,-1 0 1-16,-6 4-1 16,-2 1 0-1,-1 5 1-15,5 5-1 0,3 8-1 0,1 6 1 16,9 11-1-16,0 0 1 15,11-2-1-15,3 2 1 16,6 2-1-16,4-2 1 0,4-6 0 16,5-5 1-16,-3-6 0 15,2-6-1-15,-1-4 1 16,-4-3 0-16,-7-3 1 16,-6 1-1-16,-10 3 1 15,-4 5 0-15,-5 2 0 0,-10 9 0 16,-6 3 0-16,-3 10-1 15,-2 2 1-15,4 9-2 16,2 8 0-16,6 5 0 16,8 6 0-16,4 2 0 0,7 5 0 15,8 1 0-15,13-1 0 16,1-3-2-16,5-8 2 0,5-5-1 16,1-9 1-16,-1-10 0 15,-3-6 0-15,0-13 0 16,-8-8 0-16,-3-7 1 15,-8-5 1-15,-6-2-2 0,-7-2 0 16,-2-2 0-16,-3 1 0 16,-6 0 0-16,1 0 0 15,-2 3 0-15,4 3 0 16,3 6 0-16,3 6 0 16,3 10 0-16,9 10 0 0,1 7 0 15,4 16-3-15,0 6 1 16,4 10-3-1,-4 3 0-15,4-1 0 0,0-1 0 16,-1-7 0-16,0-7 0 0,-1-9 1 16,-1-8 1-16,2-7 2 15,-3-13 2-15,1-8 0 16,-2-3 1-16,-2-7 1 16,-3-5-1-16,-1-5 1 0,-4-3-1 15,-5-5 0-15,-1-3 0 16,-3-2-1-16,-7-2 0 15,-4-2 0-15,-8-4-1 16,-5 2 1-16,3-1-1 16,-7 2 1-16,-1 1-1 0,-4 4 1 15,1 3 0-15,1 9 1 0,4 9-1 16,4 8-1-16,3 9 1 16,6 15-1-16,8 6 1 15,8 18-1-15,3 8 1 16,11 11-2-16,11 9 1 15,4 8 0-15,10 7 1 0,5 8 0 16,3 0-1-16,3 0 0 16,1-3 0-16,3-5 0 15,-4-5 0-15,1-9-1 0,-5-11-3 16,-2-10-3-16,-6-20-10 16,-2-8-65-16,-3-6-6 15,-9-12-4-15,-9-10-5 0,-13-5-4 16</inkml:trace>
  <inkml:trace contextRef="#ctx0" brushRef="#br0" timeOffset="139785.2387">29707 6328 13 0,'-51'6'94'0,"16"-4"-2"0,12-4-6 0,15-12-6 0,11-7-4 16,54-13-87-16,-38-3-67 15,31-2-4-15,3-5-4 16,12-1-6-16,0-6 0 15</inkml:trace>
  <inkml:trace contextRef="#ctx0" brushRef="#br0" timeOffset="140108.3104">30303 5790 1 0,'-12'19'92'0,"-4"7"2"0,-3 0-5 16,1 5-6-16,1-1 1 15,27 4-74-15,-18 7-2 0,3 3-1 16,3 1-2-16,2-4-2 16,8-6-2-16,8-11 1 15,3-7-1-15,3-10 1 16,2-12-1-16,-1-14-1 16,-4-13 2-16,-1-6 0 15,-5-3 0-15,-8 4 0 0,-5 1-1 16,0 7 1-16,-11 9-1 15,1 10 1-15,-3 9-1 16,6 6-1-16,0 10 1 16,7 5-1-16,5 5-1 15,11-4-6-15,12 4-10 0,3-11-67 0,10-9-4 16,5-6-3-16,1-13-7 16,-1-7-3-16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4-02-25T14:52:37.0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7675 7641 24 0,'-13'-2'67'0,"13"2"-5"15,0 0-16-15,0 0-9 0,0 0-4 16,0 0-5-16,0 0-8 15,5-8-3-15,5 6-5 16,-10 2-3-16,19-7-1 16,-10 3-1-16,3 0-2 15,2-1-1-15,3 2-2 0,2-2 1 16,1 2-2 0,2 2-1-16,2 0 2 15,5 1-2-15,-1 0 0 16,3 0 1-16,3 5-1 15,1-2 0-15,0 2 0 0,4-1 0 0,-2 1 0 16,3-1 1-16,3 2-1 16,-1-2 1-16,4 0-1 0,-2-1 1 15,2 0-1-15,0-1 1 16,-2 0 0-16,3-2 0 16,-2 1 0-16,2 0 0 15,-6-1 0-15,6 0 0 16,-6 0 0-16,4 1-1 0,1-1 0 15,-2-2 0-15,2 1 1 16,-3-1-1-16,5 1 0 0,-5-1 0 16,4-3 0-16,-5 3 0 15,2-1 0-15,1-3 0 16,-4 3 1-16,5 0-1 16,-4-1 0-16,4 0 1 0,-2-1-1 15,6 1 0 1,2-1 0-16,1-2 0 0,5 3 1 15,-1-3-1-15,0 2 1 16,0-3-1-16,0 0 0 0,-1 1 1 16,-2 1-1-16,1 0 0 15,-2-1 1-15,0 0-1 16,1 2 0-16,-2-1 0 16,1 0 0-16,-5 0 0 15,5-1 1-15,-2 0-1 0,2 0 1 16,-3 0-1-16,-4 0 0 15,4 1 0 1,-8 1 0-16,5 0 1 0,-8 1-1 0,-4 2 0 16,-1-2 0-16,-5 2 0 15,1 1 0-15,-4-1 1 0,1-1-1 16,-5 2 0 0,-2-2 1-16,1 3 0 0,1-3-1 15,-4 1 1-15,-1 0 0 16,-2 1 0-16,-1 0-1 15,-1-1 1-15,-3 2-1 0,3 0 0 16,-13 0 1-16,17 0-1 16,-10 0 0-16,5 0 0 15,-5 0 1-15,5 0-1 16,-3 0 0-16,2 0 0 16,3 0 0-16,-5 0 0 0,4 3 0 15,0-2 0-15,-2 1 0 16,1-2 1-16,1 1 0 15,0 0 1-15,3-1 0 0,3 1 0 16,6-1 0-16,-2 0-1 16,3 1 1-16,3-1-1 0,1 1 1 15,-5-1-1-15,0 0 2 16,-5 2-1-16,-3-2 0 16,-4 1 1-16,2-1 0 15,-15 0 0-15,13 0-1 16,-13 0-1-16,11 3 0 15,-11-3 0-15,15 3-1 0,-5-2 1 16,-1 1-1-16,2 0 0 16,-3 1 0-16,5-1 0 0,-5 1 0 15,3-2 0-15,-2 0 1 16,5 2-1-16,2-2 0 16,1 1 0-16,3-2 0 15,3 2 1-15,0-1-1 16,1 0 0-16,-3-1 0 0,-1 0 1 15,0 1-1 1,-2-1 0-16,-4 0 0 0,2-2 0 16,-5 1 0-16,-1-1 1 0,1 1-1 15,-11 1-1-15,10-2 0 16,-10 2-1-16,0 0-4 16,10 0-7-16,-10 0-16 0,0 0-49 15,0 0-6-15,0 0-5 16,0 0-5-16</inkml:trace>
  <inkml:trace contextRef="#ctx0" brushRef="#br0" timeOffset="1396.0207">9022 7918 17 0,'0'0'78'16,"0"0"6"-16,1-14-6 15,8 14-36-15,-9 0-10 16,0 0-7-1,0 0-5-15,0 0-7 0,0 0-6 0,-5 8-3 16,5 4-3-16,-2 2 0 16,-1 6-1-16,-1 5 0 0,2 8 1 15,0 5 0-15,-2 6-1 16,-3 2 1 0,0 3 0-16,2 0 0 15,-3 3-1-15,0 1 1 0,0-3-1 16,0 2 1-16,1-1-1 15,-4 3 1-15,4 7-1 16,-4 0 1-16,1 5 0 0,1-1 0 16,-1 5 0-16,0 3 0 15,1-1-1-15,2 2 1 0,0-1-2 16,-4-2 1 0,5-4-1-16,-3-2 1 0,1-3 0 15,-4-3-1 1,0-1 1-16,1-2 1 0,-2 0-1 0,1-1 0 15,-1 1 1 1,0 2-1-16,-2-1-1 16,6 1 1-16,-4-2 0 0,1-1-1 0,3-1 1 15,-2-3-1 1,1 1 1-16,0-5 1 16,3-2-1-16,-5-1 1 0,5-3-1 0,-1 1 1 15,-1-2-1 1,1 2 1-1,2 0-1-15,1-1-1 0,-3 2 0 0,1 1 1 16,3 2 0-16,-1-2-1 0,-1 2 0 16,1-3 2-1,-2 2-1-15,0-4 0 0,1 0 1 16,-1-1-1-16,0-3 1 16,2 0 0-16,-5-1 1 15,5-3 0-15,-2-1-1 0,2-1 0 16,-2-2 1-1,2 0-1 1,-1-2-1-16,1 1 1 0,1-3 0 0,0 2-1 16,-1 0 1-16,0-2 0 0,3 0-1 15,-1 0 1-15,1-4-1 16,0 2 0-16,0-4 0 16,1-2-2-16,1-3-5 15,-2-4-12-15,2-10-31 0,0 0-26 16,0 0-5-16,0 0-6 15,-5-16-3-15</inkml:trace>
  <inkml:trace contextRef="#ctx0" brushRef="#br0" timeOffset="2033.625">8127 11017 40 0,'0'0'78'0,"-11"0"-2"0,11 0-2 16,-9 14-24-16,9-1-31 15,0-13-7-15,0 13-2 16,0-13 0-16,9 17-4 0,-5-7 0 15,3-1 0-15,-1 4-1 16,1 1 0-16,4 2-2 16,-4 3 1-16,3 1-1 0,-3 3-1 15,5 3 1-15,-3 1-1 16,4 2 0-16,-2 1 0 16,3 1-1-16,2-3 0 15,-1 2 0-15,2 1 0 16,-2-1 0-16,2 1-1 15,-3-1-1-15,3 0 1 0,-5 1 0 16,2-1 0-16,-3-3-1 0,1 1 1 16,0-5 0-16,-4 1 0 15,0-6 1-15,-1-3-1 16,-3-2 1-16,1-3-1 0,-5-10 0 16,10 12 0-1,-10-12 1-15,10 5-1 0,-10-5 0 16,14 1 1-16,-14-1 0 15,18-3 0-15,-8-6 2 0,1-2 0 16,1-3 0 0,2-2 1-16,1-5 1 15,2-4 1-15,1-5-1 0,1-1 1 16,5-4-2-16,-1 2 0 16,1-1 0-16,2 5-1 0,-5 4-1 15,-2 4-2 1,-3 9-2-16,-3-1-6 0,-3-10-46 15,-10 23-28-15,9 0-4 0,-9 0-6 16,0 0-4-16</inkml:trace>
  <inkml:trace contextRef="#ctx0" brushRef="#br0" timeOffset="6889.3204">5341 13150 85 0,'0'0'94'0,"-2"-10"-5"15,2 10-5-15,0 0-1 0,-4-10-67 16,4 10-6-16,0 0-2 16,0 0-3-16,0 0-2 15,0 0-2-15,0 0-1 0,0 0-1 16,0 11 0-16,4 2 0 16,3 7 0-16,2 7 1 15,1 12-1-15,4 9 2 31,0 7 0-31,7 11-1 0,-1 3 1 0,3 6 0 16,2 2 1-16,2-2-1 16,-1-2 1-16,1-4-1 0,-4-7 1 15,-2-8-1-15,0-5 0 16,-5-10 0-16,-3-8-1 0,-3-8 0 31,-2-7 1-31,-5-7 1 0,-3-9-1 16,0 0-1-16,1-7 1 0,-1-8 1 15,-4-5-1-15,-2-3 1 0,-3-6-2 16,-2-6 0-16,-1-2 0 16,-2 0-1-16,-2-4 1 15,-1 0-1-15,0-4 0 0,-1 0 0 16,-1 0 0-16,0 1-2 16,2-2 1-1,-1 1 1-15,0 0-1 0,3 3 1 16,0 2 0-16,1 4 0 15,4 3 1-15,0 4 0 16,1 6 1-16,2 4-1 0,4 4 0 16,1 4 0-1,2 11 0-15,-2-13-1 0,2 13 0 0,5 0 0 16,3 0 0-16,4 8 0 16,5 1 0-16,4 3 1 15,7 4 0-15,3-1 0 16,4 4 1-16,1 3 0 0,5-1-1 15,1 3 1-15,-1 0 1 16,-1-1-1-16,-1 2 0 16,-1-1 0-1,-4-1 1-15,-2 0-1 16,-4-4 0-16,-3 0 0 0,-4-3-1 16,-2-4 1-1,-4 0-1-15,-2-4 1 0,-2-1-1 0,0-2 1 0,-2-2-1 16,0 2 1-16,0-4-1 15,-9-1 1-15,16 2-1 16,-16-2 1-16,12 2-1 16,-12-2 0-16,0 0 0 0,12 2 0 15,-12-2-1-15,0 0-2 16,0 0-5-16,0 0-13 16,0 0-62-16,0 0-3 15,0 0-5-15,0 0-5 0,-13 0-4 16</inkml:trace>
  <inkml:trace contextRef="#ctx0" brushRef="#br0" timeOffset="7068.8373">5756 13726 85 0,'-19'3'94'0,"6"0"-5"0,3-3-6 0,10 0-2 16,0-14-67-16,7 0-5 15,10 0-10-15,0-7-25 16,-13 0-54-16,24-1-3 0,1-2-8 16,2 2-5-16</inkml:trace>
  <inkml:trace contextRef="#ctx0" brushRef="#br0" timeOffset="7821.956">6039 13605 84 0,'7'-22'88'0,"-4"5"-3"0,-3-8-4 16,1-2-26-16,-1-2-37 15,1-6-2-15,-4-3-2 0,-3-2-7 16,0-3-1-1,-3-3-1-15,-1-2-2 16,-3-3-1-16,-2-1 1 0,1-1-2 16,-5 2-1-16,-1 2 0 0,-1 2 0 15,-1 7-1 1,3 5 0-16,-2 7-1 0,2 7-1 16,4 7-1-16,-1 7 2 0,4 6-1 15,3 6 0-15,0 9 1 16,5 8 1-1,4 5-1-15,1 8 1 0,9 4 1 16,4 6 0-16,8 2 0 16,3 0 0-16,7 2 0 0,4 0 0 15,4-4 1-15,4-3-1 16,0-5 0-16,-2-8-1 16,1-4 1-16,-4-8 0 15,-3-8 1-15,-4-8-1 0,-4-2 1 16,-4-10 1-16,-5-6 1 15,-5-5 0-15,0-3 1 0,-6-7-1 16,-6-1 1-16,-2-6 0 16,-3-3-1-1,-4-1 0-15,-3-4-1 0,-2-2-1 16,-5 1 0-16,-2-1 0 0,-1 2-1 16,-2 0-1-16,-2 1 0 15,0 6 0-15,-4 1 0 0,2 5 0 16,-1 3-1-1,2 8 0-15,2 4 0 16,3 8 0-16,1 3 0 0,6 8 0 16,6 8 1-16,6 6 0 15,1 6 0-15,12 6 1 16,5 5 0-16,5 4 0 16,6 5 1-16,3 2 0 0,4 1 1 15,0-1-1-15,3 1 0 16,-1 0 0-16,-1-2 0 15,-1-3-1-15,-3-2 0 0,0-4-3 16,-7-6-6-16,1-2-8 16,-7-3-37-16,-3-13-28 15,-6-5-5-15,-10-3-4 0,4-12-4 16</inkml:trace>
  <inkml:trace contextRef="#ctx0" brushRef="#br0" timeOffset="8018.5812">6114 13123 67 0,'-27'11'88'0,"6"-6"-1"16,10-5-6-16,7-12-2 15,4 12-61-15,16-34-29 16,4 5-61-16,10-5-2 16,5-2-9-16,3-3-8 15,2 0 2-15</inkml:trace>
  <inkml:trace contextRef="#ctx0" brushRef="#br0" timeOffset="8379.6152">6532 12914 20 0,'0'0'93'0,"0"0"-2"15,-5-5-5 1,-1-6-3-16,-4-2-25 0,-2-6-41 16,3-6-3-16,-3-2-4 15,4-4-3-15,0-4-3 16,2-3 0-16,0-5-1 16,5 1 0-16,1-3-2 0,4 5-1 15,3 3 0 1,3 5-1-16,0 5-1 0,6 10 1 15,-2 9-1-15,2 8 0 16,-1 10 1-16,3 12 0 0,0 6 0 16,2 5 0-16,-1 6 2 15,1-1-1-15,0 0 0 16,2-4 0-16,-4-4 1 0,2-7-3 16,-3-7-5-16,-1-2-21 15,-2-7-54-15,-2-6-3 16,0-2-6-1,-3-11-6-15</inkml:trace>
  <inkml:trace contextRef="#ctx0" brushRef="#br0" timeOffset="9201.7812">6903 12267 82 0,'-9'24'91'0,"0"3"-5"16,-2 2-5-16,5 24-10 16,4-18-59-16,2-2-1 15,2 3-4-15,5-10-4 0,5-3-3 16,1-7-1-16,2-9 1 16,-2-7 0-16,-1-6 0 15,-2-11 1-15,-4-7 2 16,-1-4 0-16,-5-2-1 0,0 1 0 15,-5 1 0 1,-1 4-1-16,0 5 0 16,-1 5-1-16,3 4-1 0,4 10 0 15,0 0 0-15,0 0 0 0,11 10-1 16,-1 2-1-16,5 1-2 16,2 1 0-16,2-7 1 15,1-2 0-15,1-5 2 16,-4-4 1-16,-1-9 1 0,-2-3 2 15,-6-8 3-15,-2 0 2 16,-4-4-2-16,-2 5 0 16,0 0-1-16,-5 6-2 0,-1 3-2 15,3 3 0-15,3 11 0 16,0 0-3-16,0 0-1 16,5 11-3-16,6 3-3 0,3-1-4 15,3 3-2 1,3-2 1-16,0-7 1 0,2-1 4 15,-1-6 5-15,-1-7 4 16,-1-9 4-16,-2-4 8 16,0-6 2-16,-5-6 1 0,0-1-3 15,-3-3-1-15,-2-1-2 16,-4-4-1-16,-3-2-1 16,0-1-1-16,-5 1-1 15,-2-5-1-15,-5 0 0 16,-1-1 0-16,-4-2 0 0,-2 1-2 15,0 0 0-15,-2 0-1 0,0 3 1 16,0 5 0-16,1 4 0 16,0 4 0-16,1 10 0 15,6 3-1-15,0 10 1 16,4 6-1-16,9 5 1 16,-7 8-1-16,7 8 0 0,6 10 0 15,4 7 0-15,3 7 0 16,6 9 0-16,2 6 0 15,7 5 1-15,1 4-1 16,3 3-2-16,0-6-2 0,3-3-4 16,-4-11-7-16,5-6-25 15,-3-13-41-15,-9-13-5 16,-2-13-5-16,-11-9-4 0</inkml:trace>
  <inkml:trace contextRef="#ctx0" brushRef="#br0" timeOffset="9456.5499">7218 11760 7 0,'-2'-10'85'0,"2"-6"4"0,8 1-3 16,5-5-7-16,1 4-38 16,8 2-15-16,-1 3-4 15,5 5-8-15,1 3-6 16,-1 5-4-16,2 9-2 0,0 3-3 15,-1 4-7-15,-2 2-8 16,-6-1-35-16,0-9-31 16,0-7-3-16,-6-5-7 15,-7-10-2-15</inkml:trace>
  <inkml:trace contextRef="#ctx0" brushRef="#br0" timeOffset="9590.7967">7295 11419 23 0,'-25'-13'77'0,"5"4"-3"16,5 0-27-16,3 4-47 0,19 2-50 16,-7 3-17-16,13-5-6 15</inkml:trace>
  <inkml:trace contextRef="#ctx0" brushRef="#br0" timeOffset="9941.5362">7562 11404 81 0,'-13'-7'85'16,"0"0"-6"-16,1-5-5 16,5-1 0-16,-20 2-71 0,26-4-1 15,4 2-1-15,7 1 0 0,3 2-2 16,4 4 1-16,2 4 0 15,0 2 0-15,1 2 0 16,0 8-1-16,-1 4 2 0,-3 1-1 16,-3-3 5-1,0 1 3-15,-13-13 1 0,17 14 1 16,-17-14 0-16,0 0 1 16,6-15 0-16,-4 0 0 15,1-3-3-15,0-2-3 0,3 1-2 16,0 1-1-1,4 3-1-15,-2 2-2 0,3 8-5 16,-1 0-12-16,3 2-37 16,-1 3-29-16,0 3-4 15,1 0-6-15,0-3-5 0</inkml:trace>
  <inkml:trace contextRef="#ctx0" brushRef="#br0" timeOffset="10336.7452">7841 11051 18 0,'0'0'81'0,"0"0"3"0,0 0-2 15,0-12-21-15,6 12-30 0,-6 0-3 16,11 4-4-16,-11-4-6 16,10 0-5-16,-10 0-4 15,16-14 0-15,-9 3-1 16,3-1-1-16,-3 0-3 15,-1 1-2-15,-6 11-1 16,17-10-1-16,-17 10 1 0,14 6-1 16,-4 6 0-16,3 7 0 15,-5 4 1-15,5 8 0 16,-3 5 1-16,-2 8 1 16,-5 4-2-16,0 0 1 15,-3-5 1-15,-4-1 0 16,-6-6 2-16,-3-10 0 15,-4-14-1-15,-1-12-4 0,5-18 0 0,1-14 0 16,5-7 0-16,6-15 0 16,3-1-25-16,10-9-61 15,5 0-5-15,2-1-4 0,-1 4-6 16,3 8-3-16</inkml:trace>
  <inkml:trace contextRef="#ctx0" brushRef="#br0" timeOffset="11641.4583">8323 10721 50 0,'18'9'89'0,"-9"2"1"16,-3 5-7-16,-16-2-20 16,10 11-31-16,0 3-10 15,0 2-9-15,-1 3-7 0,-5-6-15 16,6-4-67-16,-1 0-4 16,1-4-7-16,5-7-5 15,-5-12-3-15</inkml:trace>
  <inkml:trace contextRef="#ctx0" brushRef="#br0" timeOffset="13925.2414">5574 16165 63 0,'0'0'85'0,"-8"8"0"0,8-8-5 16,-26-5-34-16,20-7-12 15,-3-4-10-15,-1-6-9 16,0-3-4-16,-6-7-3 16,1 0-3-16,-4-3-1 15,-1-2-2-15,-1 2-1 0,0 1-1 16,-1 2 1-16,4 5 0 15,1 2-1-15,2 4 1 16,4 3-1-16,6 3 0 16,2-1-1-16,4 2 1 0,5 0 0 15,5 2-1-15,3-1 0 16,5 2 0-16,0 4 0 16,4 6 0-16,1 1 0 15,1 10 0-15,-1 6 0 0,-2 5 1 16,0 4-1-16,-1 2 1 15,-1-2 1-15,-1-2-1 16,2-3 2-16,-4-8-1 16,1-4 1-16,-1-6 1 0,0-2-1 15,0-7 2-15,-1-5-1 16,-2-2 0-16,-1-4 1 16,-1-1-1-16,-3-1 0 0,-3-3-1 15,-2 0 1-15,-4 0 0 16,0 0 0-16,-3-3 0 15,-4 2 0-15,-4-2-1 16,0 1 1-16,-5 4-1 0,2 1-2 16,-2 5 0-16,0 2 0 15,2 6 0-15,1 5 0 16,0 3 0-16,2 12-2 16,5 2 0-1,4 8 1-15,2 4 0 0,3 4 0 0,8 1 0 16,5-1 0-16,8-1 0 15,1-7 1-15,8-5-1 0,2-7 1 16,0-6 0-16,2-5 0 16,-4-12 0-1,-2-6 0-15,-2-2 0 0,-5-5 1 0,-7-3 0 16,-3-3 0 0,-8-1 0-16,-4-1 1 0,-2-2-1 15,-6 2 0-15,-3-1 2 16,-4-1-3-16,-2 1 0 15,2 4 0-15,1 3 0 0,-1 3 0 16,5 8 0-16,2 1 0 16,6 15 0-16,0 0 0 15,0 0 0-15,-1 9 0 16,5 11 0-16,6 4 0 16,5 4 0-16,1 2 0 0,6 2 0 15,2-3 0-15,2-1 0 16,0-8-2-1,-1-3 0-15,3-10 0 0,-3-3 0 0,2-4 1 16,-7-11-1-16,-2-5 2 16,-4-4 0-16,-2-4 1 0,-6-5 0 15,-5 0-1-15,-2-3 1 16,-8-2 0 0,-1 0-1-16,-4 1 1 0,-1 2-1 15,-1 4 1-15,4 4-1 16,0 6-1-16,4 4 0 0,8 13 0 15,0 0 0-15,0 0 0 16,0 0 0-16,13 8 0 16,-1 1 0-16,2 0 0 0,2 1 1 15,-3-1 0-15,2-3 1 16,-2-2 0-16,-2-4 0 16,0 0 0-16,-11 0 0 15,14-15 1-15,-7 3-1 0,-4-2 0 16,0 0 0-16,-2 1-1 15,2-1 0-15,-1 6 0 16,-2 8-1-16,6-11 0 16,-6 11 0-16,10 5-1 15,-10-5 1-15,14 19 1 0,-5-6-1 16,1 0 0-16,0 2 0 16,-3-2 0-1,2-2 0-15,-2-2 0 0,-7-9 0 0,11 14 0 16,-11-14 1-16,0 0 0 15,6 10 0-15,-6-10 0 16,0 0 0-16,0 0 0 0,0 0 0 16,12 1 0-1,-12-1 1-15,0 0-2 0,11 0 1 16,-11 0 0-16,0 0 0 16,9-2 0-16,-9 2 0 0,0 0 0 15,10 0 0-15,-10 0 0 16,0 0 1-16,0 0-1 15,0 0 0-15,0 0 0 16,0 0 0-16,10 0 0 16,-10 0 0-16,0 0 0 15,0 0 0-15,8 0 0 0,-8 0 1 16,0 0-1-16,0 0 1 16,9-7 0-16,-9 7 0 15,0 0 0-15,5-14 0 0,-5 14 0 16,2-14 0-16,-2 14 0 15,0-15 0-15,0 4 0 16,0 0 0-16,-2-2-1 0,0 1 1 16,-1 2 0-16,1-1 0 15,0-1 1-15,0 1-2 16,1 2 0-16,1 9 0 16,-2-13 0-16,2 13 0 0,0 0 0 15,0-12 0-15,0 12 0 16,0 0-3-16,0 0-3 0,6 0-10 15,-6 0-29 1,0 0-42-16,7 14-1 0,-4-5-6 16,-2 6-8-16</inkml:trace>
  <inkml:trace contextRef="#ctx0" brushRef="#br0" timeOffset="14469.7364">6221 15441 26 0,'-9'2'67'0,"9"-2"1"0,0 0-3 0,0 0-23 15,0 0-32-15,-3-5-3 16,3 5 2-16,0 0 2 15,0 0-1-15,0 0 1 0,0 0-1 16,2-9-1-16,-2 9-1 16,0 0-2-16,1-10 0 15,-1 10-1-15,1-9-2 0,-1 9-2 16,0 0 0-16,0-12 0 16,0 12 1-16,0 0 0 15,1-10 1-15,-1 10-1 16,0 0 0-16,0 0-1 15,0-10 0-15,0 10 0 0,0 0-2 16,0 0 1-16,0 0 0 16,0 0-1-16,0 0 2 15,0 0 0-15,0 0 1 0,0 0 1 16,0 0-1-16,0 0 1 16,0 0-1-16,0 0-1 15,0 0 1-15,0 0-2 16,0 0 0-16,0 0 0 15,0 0 1-15,0 0-1 0,0 0 0 16,0 0 0-16,0 0-3 16,0 0-14-16,0 0-53 15,0 0-5-15,0 0-8 0,0 0-2 16</inkml:trace>
  <inkml:trace contextRef="#ctx0" brushRef="#br0" timeOffset="14912.6139">5640 16047 51 0,'-9'20'92'0,"0"-8"-2"0,9-12-5 0,-6-7-2 0,31-24-53 16,-9-11-15-16,10-20 0 16,8-14-5-16,10-20-3 15,13-13-3-15,8-10-2 16,7 1-10-16,-3 1-14 15,4 4-38-15,-3 19-24 0,-9 14-5 16,-10 15-7-16,-13 13-1 16</inkml:trace>
  <inkml:trace contextRef="#ctx0" brushRef="#br0" timeOffset="18507.1736">6805 13938 3 0,'-10'-12'92'0,"-2"4"3"0,-2 5-5 16,-4 3-7-16,0-1 1 15,0 10-67-15,4 8-7 16,-1 3-3-16,5 7-3 0,3 6-3 16,4 3 0-16,3 3-1 15,9 0 1-15,3 2-1 16,5-5-1-16,4-6 1 16,0-5 0-16,2-9 0 15,-2-5 1-15,1-11 1 16,-3-4 0-16,-4-13-1 15,-5-3 2-15,-4-5 0 0,-6-4 0 16,-1 0 0-16,-10-1-1 16,-2 0-1-1,-6 1 0-15,0 6 1 0,0 2-2 16,-2 5 0-16,10 4 0 0,-1 2-2 16,12 10 0-1,0 0 1-15,0 8 0 0,12 5-1 0,6 0 1 16,3 5 1-16,4 1 0 15,5-1-1-15,0-4 2 16,-1-2 0-16,0-10 0 16,-5-1 0-16,-4-6 0 15,-2-11 0-15,-6-8 1 0,-7-6 0 16,-4-4-2-16,-1-5 0 16,-6-2 0-16,-4 0 0 15,-1 1 0-15,0 2 0 0,2 6 0 16,4 4 0-1,4 6 0-15,1 6 0 16,8 8 0-16,5 4-2 0,6 4 1 16,3 4 0-16,3 6 0 15,1 5 1-15,-1 5 0 0,-3 1 0 16,-1-1 1-16,-6 0-1 16,-3-5 2-16,-6-2-2 15,-6-13 2-15,0 0-2 0,-14 0 0 16,0-11 0-1,-1-7 0-15,1-4 0 0,-2-1 0 16,4-5 0-16,4 1 0 16,4 2 0-16,4 0 0 0,5 6 0 15,8 4 0-15,4 6 0 16,5 4 0-16,2 5-2 16,6 5-3-16,-2 4-8 0,5 9-29 15,4-2-45 1,-10-4-1-16,-2-2-6 0,-5-9-7 15</inkml:trace>
  <inkml:trace contextRef="#ctx0" brushRef="#br0" timeOffset="18947.8828">7387 13193 20 0,'-19'39'85'16,"1"2"-2"-16,2 4-4 16,6-5-4-16,3 4-48 0,8-6-16 15,13-8-2-15,5-6-4 16,7-13-3-16,3-5-1 16,-1-7 3-16,1-9 1 0,-4-13 1 15,-5-4 2-15,-7-8 1 16,-6-4 1-16,-7-3 0 15,-9-2-3-15,-9-1-1 16,-8-4-2-16,-9 1-2 16,-7 0 1-16,-4 0-3 15,-5 1 1-15,-2 3 0 0,1 5 2 16,5 6 0-16,4 8 0 16,10 7 0-16,8 12-1 0,9 6 2 15,14 14-1 1,8 12-1-16,16 6-2 0,11 9 0 15,12 2-2-15,12 6-6 16,-1-6-18-16,6 1-59 16,11-4-2-16,-5-7-4 0,-3-4-8 15,-10-6 1-15</inkml:trace>
  <inkml:trace contextRef="#ctx0" brushRef="#br0" timeOffset="19486.8766">7117 14898 68 0,'-25'0'91'16,"-1"4"-3"-16,-1 7-4 15,3 10-4-15,1 2-59 0,2 1-7 16,8 5-4-16,6 0-4 16,6 3-3-16,10-2 0 15,10-2-1-15,5-6-1 16,10-7 0-16,4 0 0 0,5-8-1 16,2-2 0-16,1-1 1 31,-4-1 0-31,-3 2 0 0,-5 5 1 0,-8 5 1 15,-8 6 1-15,-7 5 0 16,-10 8 1-16,-8 1-1 0,-8 2 0 0,-7 2 0 16,-3-7-3-1,-2-3-2-15,0-8-6 16,4-3-19-16,23-18-56 16,-9 0-7-16,-1-18-4 0,6-16-5 15,4-9-4-15</inkml:trace>
  <inkml:trace contextRef="#ctx0" brushRef="#br0" timeOffset="20614.1135">7538 14784 41 0,'10'16'87'15,"-4"-3"1"-15,-6-13-2 0,13 7-3 16,-35-7-53-1,22 0-7-15,8-16-1 0,-2 1-4 16,-1 0-6-16,-2-1-5 0,-3 3-1 16,0 2-2-1,0 11 0-15,-13-7-4 16,13 7 0-16,-16 12 0 0,7 3 0 0,-2 5 0 16,8 2-2-1,3 2 0-15,2 1 1 16,13-4-1-1,5-4-1-15,5-7 1 0,8-5 0 0,2-5-1 16,3-10 1-16,1-9 1 0,-2-6 0 16,-4-5 1-16,-3-3 1 15,-7-4 1-15,-5-3 0 16,-7 0 0 0,-5-3 1-16,-6-1-1 15,-6-1 1-15,-9-3-1 16,-3 0 0-16,-6-4 0 0,-2 1-2 0,-5 1 0 15,0 1 0-15,-2 2 0 16,1 5 0-16,3 6 0 0,0 6 0 16,7 10 0-1,0 6 0-15,8 8 0 16,2 8 0-16,7 14 0 16,5 10 0-16,3 7 0 0,11 9 0 15,5 7 0-15,11 8 0 16,3 0 0-1,7 5 0-15,2-5 0 0,2-7 0 0,2-8 0 16,-2-12 0-16,-4-13 0 16,-1-17 0-16,-4-8 0 0,-6-16 0 15,-7-9 0-15,-6-7 0 16,-6-2 0-16,-9-1 0 16,-5 2 0-16,-11 6 0 0,-6 5 0 15,-3 6 0 1,0 9 0-16,-4 5 0 0,6 8 0 15,4 2 0-15,8 13 0 16,5 1 0-16,6 4 0 16,13 0 0-16,8 1 0 0,7-1 0 15,5-7 0-15,0-7 0 16,3-4 0-16,-1-4 0 16,-4-10 0-16,-5-5 0 0,-4-3 0 15,-9-5 0-15,-5 2 0 16,-8 2 0-16,-1 3 0 15,-6 4 0-15,-3 3 0 0,0 4 0 16,0 7 0-16,9 2 0 16,-9 5 0-16,9 5 0 15,6-1-3 1,6 5-1-16,2-4-2 0,5-2 0 0,1-5 2 16,0-3 0-16,-1-7 0 15,-2-7 2-15,0-2 2 0,-7-8 2 16,-4-1 1-1,-5-5 1-15,-1 0 0 0,-9-3 0 16,-2-3-1-16,-7-2 0 16,0-3-2-16,-9-4 0 15,1-1-1-15,-5-1 0 16,1-4-1-16,-2 1-1 0,-2 1 1 16,-1-1 0-16,1 9 0 15,8 3 1 1,0 8-1-16,8 7 0 0,6 10 0 0,12 13 0 15,0 0 1-15,3 12 0 16,19 11 0-16,6 9 0 16,10 6 1-16,6 12 0 15,7 1 0-15,2 8-3 16,-1-2-8-16,3 2-42 0,-8-4-32 16,-6-12-3-16,-7-10-5 15,-12-14-7-15</inkml:trace>
  <inkml:trace contextRef="#ctx0" brushRef="#br0" timeOffset="20868.9926">8060 13795 56 0,'0'-20'90'0,"12"0"-2"15,5 2-4-15,26 10-26 16,-19-5-25-16,8 4-4 0,-3 7-12 15,1 2-5 1,7 7-5-16,-5 6-3 0,4 6-5 16,-4 1-5-16,1 0-6 15,-7-6-22-15,-4-5-48 0,-4-6-3 16,-5-4-7-16,-11-11-5 16</inkml:trace>
  <inkml:trace contextRef="#ctx0" brushRef="#br0" timeOffset="20980.0967">8290 13580 20 0,'-37'-23'92'0,"6"2"0"16,0 6-7-16,7 2-3 0,8-20-28 0,-2 19-76 15,18 14-50-15,0 0-6 16,0 0-10-16,9-8-4 16</inkml:trace>
  <inkml:trace contextRef="#ctx0" brushRef="#br0" timeOffset="21368.6558">8359 13595 9 0,'0'-11'91'0,"0"-2"3"16,0-5-6-16,0-2-5 15,0-3-1-15,27-8-69 16,-25 10-8-16,4 4-1 0,5 3-1 15,-2 2-2-15,7 6-2 16,2 8 0 0,3-1 0-16,0 6 0 0,-1 6 0 15,-2 3 0-15,1 0 0 0,-6-2 1 16,-2 1 0-16,-7-3 1 0,-4-12 0 16,3 13 1-16,-3-13 0 15,-5-9 1-15,-2-4 0 16,2-6 0-16,-1-6 0 15,2-5 0-15,0-2 0 16,4-1 0-16,0 2-1 16,7 1 0-16,5 5 0 0,3 5-1 15,5 7-2-15,4 4-2 16,1 10-9-16,-4 12-40 16,5-1-34-16,-2 2-1 0,-3-5-8 15,-5 0-6-15</inkml:trace>
  <inkml:trace contextRef="#ctx0" brushRef="#br0" timeOffset="21824.1657">8737 12950 26 0,'-10'15'88'16,"3"5"0"-16,-1 0-4 0,4-1-5 15,31-6-44-15,-24-2-15 16,6-6 0-16,2-5-6 0,3-6-4 16,-1-8-2-16,2-7 0 15,-2-4-1-15,0-1-1 16,-8-2-1-16,2 4-1 0,-6-1-1 16,-1 6 0-16,0 4-2 15,0 3 1-15,0 12-2 16,6-10 0-16,5 10 0 15,1 11 0-15,10 7 0 16,5 5 0-16,5 13 0 16,4 7 0-16,7 13 0 15,-3 8 0-15,-1 8 0 16,-3 4 0-16,-6 1 0 16,-9-1 0-16,-11-6 0 0,-9-14 0 0,-4-11 0 15,-13-16 0-15,-9-15 0 16,-6-14 0-16,0-18 0 0,-1-12 0 15,2-14 0 1,4-10 0-16,7-4 0 16,2-7-55-16,13-8-32 0,4-1-2 15,7 0-8-15,5 7-6 0</inkml:trace>
  <inkml:trace contextRef="#ctx0" brushRef="#br0" timeOffset="23532.576">7593 16100 66 0,'-16'-6'92'0,"7"5"-2"0,-2 1-4 16,1 2-2-1,10-2-60-15,-18 17-7 0,7-4-2 16,0 2-6-16,0 2-2 0,1 6-2 16,2 1-1-16,4 3-2 15,-1-1 0-15,5 5-2 16,0 0 0-16,7 0 0 16,0 0 0-16,4-2-1 0,1-3 1 15,-1-3 0-15,1-4 0 16,-2-5 0-16,0-4 1 15,-10-10 0-15,13 12 0 16,-13-12 0-16,0 0 0 16,0 0 0-16,0 0 2 15,0 0-3-15,0 0 0 0,0 0 0 16,0 0 0-16,0 0 0 16,0 0 0-16,0 0 0 0,0 0 0 15,0 0 0-15,0 0 0 16,0 0 0-16,0 0 0 15,0 0 0-15,0 0 0 16,9 3 0-16,-9-3 0 0,0 0 0 16,0 0 0-16,0 0 0 15,2 10 0-15,-2-10-2 16,6 10 2-16,-6-10 0 16,13 13 0-16,-13-13 0 15,16 17 0-15,-4-7 0 16,-1-1-1-16,4 0 1 0,2 2 0 15,1-4 0-15,1 0-1 0,6-5 1 16,-2-2-1 0,2-4 1-16,4-9 0 0,-2-5 0 15,-1-7 0-15,-2-7 1 16,-2-8 0 0,-4-6 0-16,0-4 1 0,-7-2-2 15,-5-4 0-15,-3-3 0 0,-3 4 0 16,0 0 0-1,-2 7 0-15,-3 5 0 0,-4 8 0 16,4 9 0-16,-5 7 0 0,4 9 0 16,6 10 0-1,-8 0 0-15,5 13 0 0,3 6 0 16,0 4 0-16,0 5 0 0,9 4 0 16,-1 1 0-16,8 3 0 15,2-4 0-15,5-5 0 16,0-5 0-1,3-9 0-15,1-10 0 0,-5-3 0 16,0-16 0-16,-4-9 0 0,-7-6 0 16,-5-3 0-16,-5-2 0 0,-3-1 0 15,-9 1 0-15,-5 3 0 16,-3 3 0-16,-6 5 0 16,4 5 0-1,0 5 0-15,4 5 0 16,4 5 0-16,13 5-2 0,-7 6 0 15,11 5 1-15,12 3 0 0,6 4 0 16,5 2 0 0,3 2 0-16,5-1-1 0,0-4 0 15,-2-4 1-15,-3-2 0 16,-4-6 1-16,-6-5 0 0,-4-7 0 16,-7-6 1-16,-6-6 0 15,-3-3 1 1,-3-6-1-16,-4-1 1 0,-5-3-1 15,2-1 0-15,0 0-1 16,2 4 0-16,4 3 0 0,1 5-1 16,4 2 0-16,7 10 0 15,5 6 0-15,0 3 0 16,1 3 0-16,4 6 0 16,-2 3 0-16,1 3 0 0,-5 3 1 0,-1-2 0 15,0-4 1 1,-7-1-1-16,-3-1 1 15,-1-10 1-15,0 0-1 16,-7-6 1-16,-3-10 0 0,3-2 0 16,-2-6 0-16,5 3 0 15,2-2-2-15,3 2 0 16,2 1 0-16,7 7 0 16,3 3 0-16,4 7 0 0,3-1-2 0,6 4-8 15,-5 0-17 1,-21 0-59-16,27 10-3 15,-2-10-4-15,-3-2-7 0,-4-12-3 16</inkml:trace>
  <inkml:trace contextRef="#ctx0" brushRef="#br0" timeOffset="24164.5858">8644 15087 80 0,'-17'22'84'16,"3"3"-5"-16,1 4-5 15,5 2-1-15,-18 5-70 0,26-5-4 16,6 1 0-16,6-5-2 16,7-2-2-16,4-8-2 0,1-7 2 15,3-3 4 1,-2-7 2-16,-4-7 3 0,-2-10 4 15,-3-4 3-15,-6-7 4 16,-3-2 1-16,-7-8 0 16,-1-2-2-16,-9-4-3 0,-3-2-2 15,-5-3-2 1,-10 0-1-16,-2-2-1 16,-8 3 0-16,-2-4-2 0,-4 5 1 15,-6 1-1-15,2 2 0 16,0 4-3-16,4 6 0 15,4 7 0-15,9 4 0 0,6 11 0 16,12 8 0-16,13 4 0 16,0 20 0-16,18 6 0 0,7 10 0 15,7 6 0-15,10 6 0 16,6 8 0-16,3-1 0 0,0-2 0 16,1-5 0-1,0-7 0-15,-6-14 0 16,-5-9 0-16,-4-15 0 0,-9-7 0 15,-3-16 0-15,-8-7 0 0,-4-6 0 16,-5 3 0-16,-2 0 0 16,-4 7 0-16,-2 4 0 15,0 7 0 1,0 12 0-16,0 0 0 0,0 0 0 16,16 0 0-16,-4 6 0 0,9 1 0 15,1-2 0-15,8 1-23 16,19-1-59-16,-16-8-7 15,-7-7-3-15,-2-4-7 16,-7 0-3-16</inkml:trace>
  <inkml:trace contextRef="#ctx0" brushRef="#br0" timeOffset="24289.1394">8758 14643 30 0,'-37'-2'93'0,"7"2"-7"16,5 0-16-16,11-1-57 15,14 1-13-15,0-12-84 0,13-1-5 16,12-5-5-16</inkml:trace>
  <inkml:trace contextRef="#ctx0" brushRef="#br0" timeOffset="24720.06">9028 14477 67 0,'-8'33'80'0,"2"-2"-3"0,6-1-6 16,0-30-5-1,3 21-64-15,10-5 0 0,7-8 2 16,-1-5 1-16,6-3 0 16,0-12 1-16,-3-4 1 0,-4-11 0 15,1-4 1-15,-6-4-1 16,-9-2 0-16,-4-2 0 15,-8-2-1-15,-11 1 0 16,-7-1-1-16,-7 4 2 16,-8-1-1-16,-7 0 0 0,-2 2-1 15,-2-1 0 1,-2 0 0-16,2 0 0 0,4 3-1 0,5 2 0 16,9 6-2-16,9 4-1 15,8 7 1-15,7 7-1 16,10 8-1-16,14 12 0 15,9 9 0-15,9 7-1 0,7 8 1 16,9 7-1-16,6 5 1 16,2 6 0-1,2-1-3-15,2 7-9 0,-6-4-36 16,0-10-37-16,-3-10 0 16,-3-14-7-16,-7-12-6 0</inkml:trace>
  <inkml:trace contextRef="#ctx0" brushRef="#br0" timeOffset="25338.8461">9339 14030 10 0,'0'0'88'0,"-17"4"3"0,8 7-5 15,2 3-4-15,4 3-1 0,2 3-72 16,1 0-3-16,6 3 1 15,7-1-2-15,2-1-4 0,3-6 0 16,1-5 0-16,1-7 1 0,-1-3 0 16,-3-12 1-1,-8-6 0-15,2-4 1 16,-10-7-1-16,0 0 1 0,-6 0-2 31,-4 3 0-31,-1 4 0 0,-2 4-2 16,4 6-1-1,9 12-1-15,0 0 1 0,0 0-2 0,0 9-1 0,15 5 0 16,3 0-4-16,3 1 0 16,4-3 0-16,1-6 1 0,-3-5 1 15,2-1 2-15,-1-13 3 16,-4-5-1-16,-5-8 6 16,-4-3 3-16,-2-5 0 0,-6-2-1 15,-3-4 1 1,-3 1-2-16,-11-3 0 0,-3-1-2 15,-6 0 0-15,-6 0-2 16,-5-1 0-16,-2-1 0 16,-5 0 0-1,0 0-1-15,-5-2 1 0,2 1 0 0,6 5 0 16,-1 1 0-16,7 8-1 16,6 5 0-16,8 8-1 15,12 10 1-15,6 9-1 16,19 12-1-16,11 10 1 15,11 6-1-15,8 10 1 0,10 3 1 16,4 6 0-16,0-1-2 16,6 7-4-16,-12-6-7 15,0 1-26-15,-4-7-44 0,-12-8-2 16,-7-9-8-16,-11-12-5 16</inkml:trace>
  <inkml:trace contextRef="#ctx0" brushRef="#br0" timeOffset="25556.106">9447 13675 0 0,'-23'1'89'0,"7"-7"3"16,8-9-4 0,7-6-6-16,4-2-2 0,12-6-70 0,9-3-2 15,4 0-5 1,6-8-12-16,4 9-25 0,7 5-47 15,-5 3-4-15,-1 7-5 16,-4 6-6-16</inkml:trace>
  <inkml:trace contextRef="#ctx0" brushRef="#br0" timeOffset="25999.8906">9853 13640 5 0,'5'-26'84'0,"3"-1"7"0,-8-5-5 16,0 1-3-16,-25-3-37 15,16 3-22-15,-4 2-1 16,-3 7-7-16,4 3-5 0,-4 5-4 16,2 5-3-16,2 5-1 15,4 4-2-15,8 0 0 16,-7 15-1-16,8-2-1 15,8 3 1-15,6 1-1 0,0-3 1 16,5-3 0-16,3-7 0 16,1-4 1-1,2-8 0-15,-3-11 0 0,-3-5-1 16,-2-9 1-16,-4-1 1 16,-5-3-1-16,-5-1 0 0,-4 0-1 15,1 2 1-15,-4 4-1 16,1 4 0-1,1 4-1-15,1 5 0 0,7 4 0 0,4 10 0 16,5 4 0 0,4 2-1-16,2 10 2 0,0 3-1 15,1 4 1-15,-5-1 0 16,-1 2 0-16,-8 0-4 0,-9-2-10 16,0-4-64-16,-10 4-6 15,-11-3-5 1,-10-2-6-16,-4-4-3 0</inkml:trace>
  <inkml:trace contextRef="#ctx0" brushRef="#br0" timeOffset="84548.8207">5060 13210 62 0,'-17'-8'77'0,"7"7"-2"16,-3 1-4-16,-4 5-44 16,6 9-13-16,-4 11-1 15,1 5-1-15,-2 15-1 16,1 12 1-16,-2 14 0 0,5 11-1 16,2 10-1-16,6 7-1 15,4 7-2 1,1 0-1-16,13 0-3 0,5-5-1 15,9-5-4-15,4-14-11 0,7-12-64 16,14-7-2-16,7-17-5 16,8-11-7-16,4-17 3 15</inkml:trace>
  <inkml:trace contextRef="#ctx0" brushRef="#br0" timeOffset="85357.974">10091 12457 17 0,'-8'-1'81'0,"8"1"3"0,0 0-1 16,-11-8-5-16,11 8-44 15,0 0-13-15,0 0-5 16,0 0-4-16,0-9-2 16,0 9-4-16,0 0-1 0,16-4-3 15,0 4-1-15,6 0 0 16,9 7-1-16,6 5 2 15,5 9-1-15,8 11 0 16,-2 9 0-16,0 15 0 0,0 8 0 16,-7 10-1-1,-6 3-3-15,-8 4-5 0,-8-3-12 16,-10-6-56 0,-3 2-6-16,-6-7-6 0,-6-6-7 15</inkml:trace>
  <inkml:trace contextRef="#ctx0" brushRef="#br0" timeOffset="86602.7106">4347 14002 55 0,'-8'16'71'0,"8"-16"1"15,-10 9-25-15,9 1-14 0,1-10-3 16,-9 16-1-16,9-16-4 16,-14 12-1-16,0-9-4 15,3 1-3-15,-8-3-2 0,-1 1-5 16,-6-2-2-1,-4 1-1-15,-5 0-3 0,-7 0-2 16,-4 1 0-16,-6 1-1 16,-7 0 1-16,-6-3 0 15,-5 1 0-15,-5-1 0 0,4 0 1 16,0-1-1-16,0-3 0 16,3 0 0-1,5-2 1-15,5 3 0 0,10-1 0 16,7 2 0-16,2-2 0 15,5 2 0-15,11-2 1 0,4-1-4 16,4 2 0-16,5-6 0 0,10 9 0 16,-10-18 0-16,10 4 0 15,4-6 0-15,-1-4 0 16,7-8 0-16,1-7 0 16,1-7 0-16,0-6 0 0,4-9 0 15,-7-6 0 1,1-4 0-16,3-2 0 0,-2 0 0 15,2 6 0-15,-4-1 0 16,5 9 0-16,-5 5 0 16,1 10 0-16,2 8 0 15,-2 9 0-15,-4 3 0 16,2 11-14-16,-4-1-17 0,-4 14-55 16,0 0-2-16,0 0-8 15,0 0-6-15</inkml:trace>
  <inkml:trace contextRef="#ctx0" brushRef="#br0" timeOffset="86824.2793">3134 13037 16 0,'-13'-9'88'0,"7"-5"0"0,5 0-1 0,3-3-6 0,27 0-31 16,-9-2-29-16,11 0-3 15,2 0-4-15,4 2-5 16,3 8-3-16,0 6-2 15,2 12 0 1,-4 13-4-16,2 19-7 0,-9 5-9 16,1 10-25-16,1-1-42 15,-12-4-4-15,3-10-7 0,-7-13-5 16</inkml:trace>
  <inkml:trace contextRef="#ctx0" brushRef="#br0" timeOffset="87836.3989">3016 11992 54 0,'0'0'92'0,"-12"-9"-3"15,12 9-5-15,0 0-2 16,-5-8-55-16,5 8-11 15,0 0-5-15,0 0-6 16,0 0-4-16,0 0-1 0,0 0-1 16,0 0 0-16,8 7 0 15,8 2 0-15,4 5 1 0,5 4 0 16,8 6 2 0,2 5-2-16,4 6 1 0,8 3 0 15,-2 2 0-15,-2 0-1 16,4-3 1-16,-6 1-1 15,-2-6 0-15,-5-4 1 16,-6-6 0-16,-7-5-2 0,-5-5-3 16,-7 2-9-16,-7-2-46 15,-2-12-23-15,0 0-4 16,-8 7-7-16,-6-8-3 16</inkml:trace>
  <inkml:trace contextRef="#ctx0" brushRef="#br0" timeOffset="88163.0781">2960 12142 63 0,'-23'-17'94'0,"6"-7"-3"16,4-1-5-16,7-7-3 15,5-1-49-15,3-2-21 16,8-2-5-16,2 1-2 15,10-2-3-15,6 8-1 16,-4 3-2-16,6 8 0 0,0 12 1 16,-4 7-1-16,-1 6-2 15,-2 16 3-15,-10 3-1 16,-4 8 1-16,-2 4 1 0,-8 2-1 16,-4-1 0-16,-9-3-1 15,-5-5-2-15,3-7-11 16,-6-4-45-16,7-8-26 15,5-8-4-15,10-3-7 0,0-20-4 16</inkml:trace>
  <inkml:trace contextRef="#ctx0" brushRef="#br0" timeOffset="90555.8247">3664 11980 48 0,'-11'31'85'0,"-4"-6"2"16,5-6-5-16,-6-6-1 16,4-12-53-16,3 3-13 15,-1-1 0-15,2-4-1 0,-2-7-2 16,-1-5-3-16,-1-5-3 15,1-7 0-15,-1-7-3 16,-3-3-1-16,1-6 0 16,1-5-2-16,1 0 1 0,4 2-1 31,1 1-1-31,1 9 0 16,2 5 0-16,4 6 0 0,2 8 0 0,-2 15-1 15,11-4 1-15,-1 11 0 16,4 13 0-16,7 6 1 0,1 6 0 15,3 7-1 1,4 0 0-16,-1 0 0 0,3-6 0 16,-5-5-1-16,3-13 0 15,-8-8 0-15,0-7 1 16,-4-13 1-16,-4-8 0 0,-7-6 1 16,0-4 0-1,-5-5 0-15,-1 0 0 0,-8-3 0 16,-3 3 0-16,-3 6 0 0,0 1 0 15,2 7 0-15,0 3-1 16,3 8 0-16,9 11 1 0,0 0-2 16,0 0 1-16,8 0-1 15,3 7-1-15,6 2 1 16,5 1 1-16,5-1-2 16,-4-5 0-16,4-4 1 0,-1 0-1 15,-4-11 2 1,-3-4 0-16,-2-5 0 0,-8-5 0 15,-9 0 1-15,-8 0 0 16,-9 7 0-16,-3 3-1 0,-4 7 1 16,-6 7-1-16,1 1 1 15,0 9 0-15,5 4-1 16,8 0 1-16,4-2-2 16,8 1 1-16,4-12 0 15,11 8-1-15,8-10-1 0,4-9 0 16,7-10 1-16,0-5-1 15,2-9 1 1,-3-2 1-16,-1-8 1 0,-8-1 0 0,-6-2 2 16,-4 1-1-16,-9-1 2 15,-3 1-1-15,-8 0-1 16,-9 0-1-16,-3-2 1 16,-4 0-1-16,-2 1 0 0,-5-1 0 15,0 2 0-15,1 2 0 16,-1 4 1-16,2 4 1 15,2 7-2-15,-1 4 0 16,2 8 0-16,7 3-1 0,1 8 0 16,2 7-1-16,5 3 1 15,6 12-2-15,5 4 1 0,2 8 1 16,7 6-1 0,10 8 1-16,9 5 0 0,10 6 0 15,7 3 1-15,8 0-1 16,6 1 0-16,1-7-2 15,1-10 1-15,0-11 0 0,-5-17-1 16,-6-11 2-16,-9-15-3 16,-9-12 1-1,-10-9 1-15,-10-3 1 0,-6 0 0 16,-8 6-1-16,-6 8 1 0,-6 6-1 16,-2 9 1-16,0 3 0 15,3 5 0-15,4 2 0 16,11 0-1-16,0 0 1 0,0 0 0 15,5 0 1-15,10-5-1 16,3-9 1-16,2-7 0 16,0-5 0-16,0-8 0 0,-3-5 1 15,-3-3 0 1,-5-3-1-16,-5-1 1 0,-4 0-1 16,-6 1 0-16,-10 1 0 15,-6-1-1-15,-6 0 0 16,-4 2 1-16,-3-1-1 0,-3 1 0 15,-3 2 0-15,0 3 2 16,4 1 0-16,2 10-1 16,2 4 0-16,5 7 0 15,4 6-1-15,3 10 1 0,8 3-2 16,3 13 0-16,7 4 0 16,4 8 0-16,13 7 0 0,7 5 0 15,6 4 1-15,13 2 0 16,5-2 1-16,7 1-1 15,6-6 1-15,1-7 0 16,1-9 0-16,-2-13 1 0,0-10-1 16,-5-10 0-1,-8-12 1-15,-8-11-2 0,-7-6 0 16,-11-6 0-16,-9 1 0 16,-9 1 0-16,-9 4 0 0,-14 6 0 15,-8 6 0-15,-1 9 0 16,-5 8 0-1,0 10 0-15,4 4 0 0,3 9-2 0,7 8 1 16,11 3 0 0,5 5 0-16,6 1 0 0,12 1 0 15,10-2 1-15,7-4 0 16,5-6-1-16,7-6 0 0,-1-10 1 16,4-5-1-16,-4-15 1 15,-2-5 0-15,-9-8 0 16,-4-6 1-16,-8-2-1 15,-9-1 2-15,-7-1-1 16,-4-1 1-16,-12 3 0 0,-2-1 0 16,-5 4-2-16,-1 4 0 15,0 3 0-15,2 5 0 16,4 3 0-16,7 4 0 16,6 4 0-16,4 12 0 0,8-9 0 15,10 9 0-15,2 0 0 16,5 7 0-16,4 1 0 15,3 1 0-15,0 0 0 16,-3-1 0-16,1-2 0 0,-7-1 0 16,-4-2 0-16,-4-3 0 15,-7-2 0-15,-8 2 0 16,0-20 0-16,-6 8 0 16,-5-3 0-16,-7-4 0 0,2-1 0 15,-5-1 0-15,0-3 0 16,1-1 0-16,3-2 0 15,2 3 0-15,3 0 0 0,4 3 0 16,5 1 0-16,3 5 0 16,7 7 0-16,6 3 0 0,4 5 0 15,6 3 0-15,-2 5 0 16,5 5 0 0,-1-2 0-16,2 0 0 0,-4 1 0 15,-3-3 0-15,-4-2 0 16,-3-3 0-16,-13-4 0 0,11 0 0 15,-11 0 0 1,-8-9 0-16,-5 1 0 0,-4-5 0 16,0-1 0-16,-5-3 0 15,0-1 0-15,1-2 0 0,3-1 0 16,3 0 0-16,3 0 0 16,5 3 0-16,4 2 0 15,3 2 0-15,3 5 0 0,7 5 0 16,3 2 0-16,4 2 0 15,3 6 0 1,1-1 0-16,4 2 0 0,-2-2 0 16,1-3 0-16,0-1 0 15,-2-4 0-15,-6-9 0 0,-4-2 0 16,-2-4 0-16,-6-4 0 16,-3-1 0-16,-4-2 0 15,-6-2 0-15,-3-1 0 0,-2 0 0 16,-1-1 0-16,4 2 0 15,1 0 0-15,3 6 0 16,4 1 0-16,3 5 0 16,11 0 0-16,10 7 0 0,8 1 0 15,7 4 0-15,8 1 0 16,4 2 0-16,-1 0 0 16,-3 0 0-16,-7 6 0 15,-11-1 0-15,-11 6 0 16,-15 2 0-16,-9 6 0 15,-21-1 0-15,0 6-7 0,-21 2-78 16,9-3-4-16,-3-4-5 0,0-4-5 16,12-3-6-16</inkml:trace>
  <inkml:trace contextRef="#ctx0" brushRef="#br0" timeOffset="91355.4322">4560 11021 59 0,'-12'-6'88'0,"12"6"-1"16,-10-9-4-16,10 9-30 0,0 0-19 16,-11-10-10-16,11 10-6 15,0 0-7-15,0 0-4 0,0 0-2 16,0 0-3-16,0 0 0 16,5-2-1-16,4 4 0 15,6 5-1-15,3 5 1 0,5 4 0 16,6 4 0-16,2 5 0 15,5 3 0-15,9 4 0 16,-3 0 0-16,2-1 0 16,1 0 0-16,-6-4 0 15,-3-5 0-15,-7-5 1 16,-5-6 1-16,-11-7 1 0,-4-4 1 16,-6-13-1-16,-2-9 1 15,-1-12-3-15,1-11-2 0,-1-13 0 16,4-8 0-16,10-9 0 15,1-3 0 1,8 0 0-16,3 5 0 0,2 7 0 16,1 11 0-16,-2 13 0 0,-9 9 0 15,1 12-6-15,-9 7-16 16,-10 14-64 0,0 0-4-16,0 0-4 0,0 8-7 0,-4-6-2 15</inkml:trace>
  <inkml:trace contextRef="#ctx0" brushRef="#br0" timeOffset="91617.2261">4898 10413 63 0,'13'0'96'0,"13"-5"-4"0,6-5-7 16,7 1 0-16,-3 2-63 15,12 5-5-15,3 3-3 16,-3 11-6-16,-3 13-4 0,-8 10-5 16,-4 14-7-16,-11 2-12 15,-4 1-61-15,-8 9-6 16,-5-10-5-16,-5-7-6 16,-4-13-1-16</inkml:trace>
  <inkml:trace contextRef="#ctx0" brushRef="#br0" timeOffset="92236.4768">5326 9823 50 0,'-8'-11'93'0,"8"11"-4"15,-14-12-6-15,14 12-2 16,-13 0-55-16,13 10-12 0,0 5-6 15,7 9-4 1,5 6-2-16,9 6-2 0,6 5 1 16,6 3 0-16,8 2-1 15,3-4 1-15,4-6-1 16,-2-5 0-16,1-11 1 16,-7-10 0-16,-3-9 2 0,-7-8 1 15,-7-10 2-15,-10-9 1 16,-6-6 0-1,-7-5 1-15,-5-4 0 0,-10 0-1 0,-8-4-1 16,-7 2-6-16,-4 1 0 16,-5 1 0-1,1 8 0-15,-1 2 0 0,-1 6 0 16,8 8 0-16,2 1-8 16,15 11-41-16,15 5-40 0,-6-9-2 15,6 9-6-15,21-11-6 16</inkml:trace>
  <inkml:trace contextRef="#ctx0" brushRef="#br0" timeOffset="93171.6043">5826 9633 19 0,'0'0'98'0,"-12"14"-3"0,12-14-6 16,-13 6-3-16,13-6-4 16,0 0-78-1,-11 5-1-15,11-5 0 0,4 11 0 16,-4-11-2-16,20 17-1 0,-5-4 1 16,3 1-1-16,4 1 1 15,-2 1 0-15,0 0-1 16,-3-3 1-16,-2-2 2 0,-5-3 1 15,-10-8 0-15,0 0 0 16,0 0 0-16,-1-17 1 16,-8 0-5-16,-3-4 0 15,-2-4 0-15,1-4 0 0,2 2 0 16,2-1 0 0,4 1 0-16,5 5 0 15,2 4 0-15,10 1 0 16,5 6-3-16,2 4 2 0,6 5 0 15,2 2 0-15,1 0 1 16,1 0-1-16,-2-2 2 0,-2-2-1 16,-4-4 1-16,-3-3 0 0,-8-6 0 15,-2-2 2 1,-8-4-3-16,-4-4 0 16,-7-1 0-16,-7 1 0 0,-3 0 0 15,-2 2 0-15,2 1 0 16,3 6 0-16,1 2 0 0,8 3 0 15,6 3 0-15,3 10 0 16,13-11 0-16,6 9 0 16,6 2-2-16,2 0 0 0,5 7 2 15,-2 7-1-15,0 6 0 16,-5 2-1-16,-3 0 1 16,-5 1 1-16,-8-3-1 15,-2-3 1-15,-5-2 0 0,-2-15 0 16,0 0 0-16,0 0 0 15,1-7 0-15,3-9 0 0,5-5 0 16,0-3 0-16,3-8-1 16,4-2 2-1,-4-4-1-15,1 1 1 0,-2-6 0 0,-6 2 0 16,-4 1 0 0,-3 1-1-16,-9-1 1 15,-8 2-1-15,-6 1 0 0,-7-2 0 16,-4 3-1-16,-5-2 1 15,-3 4 1-15,-1-1-1 16,3 4 1 0,-1 4 0-16,8 7 0 15,7 5-1-15,7 9 2 0,8 9-2 16,11 16 0-16,6 9 0 16,17 10 0-16,11 8 0 0,10 8 0 0,10 5 0 15,6 0 0-15,5-5-3 16,3-4-3-16,-2-14-9 0,3-28-52 15,-9 5-21-15,-11-13-3 16,-13-11-7-16,-14-14-4 16</inkml:trace>
  <inkml:trace contextRef="#ctx0" brushRef="#br0" timeOffset="93321.11">6125 8937 88 0,'-39'8'93'0,"10"-5"-5"0,11-6-7 0,17-9-3 15,6-18-70-15,24-6-52 16,6 2-37-16,13-9-3 0,5-3-6 16,2-1-5-16</inkml:trace>
  <inkml:trace contextRef="#ctx0" brushRef="#br0" timeOffset="94430.0911">6557 8506 66 0,'-23'37'92'0,"6"3"-3"0,0 2-4 0,5 2-2 15,9 0-68-15,2 0-1 16,1-1-1-16,9-8-7 16,6-4-4-16,3-8-1 15,2-12 0-15,2-10-1 0,0-9 1 16,0-14 0-16,-5-13 0 15,-4-6 1 1,-6-3 1-16,-6 0 0 0,-1 3-1 16,-9 4 0-16,-7 9-1 0,1 9-1 15,1 9 1-15,1 8-2 16,13 2 0-16,-14 9 0 16,14 6-2-16,9 1 0 15,7 1-2-15,6-2 1 0,4-3 0 16,5-9 0-1,2-3 1-15,0-7 1 0,-2-10 1 16,-4-4 1-16,-8-8 2 0,-3-4 2 16,-8-3 1-16,-8 0-1 15,-2-3 0-15,-12 2 0 16,-6-4-1-16,-3-1 0 16,-7-2-1-16,-1-1-1 0,-5-1-1 15,0-2 1-15,-3 4-1 16,3-1 1-1,2 5 0-15,-1 7 0 0,6 3 0 16,5 10 0-16,5 3-1 0,5 9 0 16,14 8 0-1,-7 5-1-15,12 11 1 0,14 6-1 0,7 8 0 16,8 5 1-16,4 7 1 16,7 4 0-16,3 1-1 15,3-3-1-15,-3-6 0 16,-4-9-1-16,-3-10 1 15,-8-13-1-15,-5-7 0 16,-6-12 0-16,-12-9 0 0,-5-5 1 16,-5 2 0-16,-9 2 0 15,0 6-2-15,-6 5 1 16,2 7-1-16,1 3 1 0,12 2 0 16,-8 5 0-16,8-5 1 15,8 12 0-15,6-12 1 16,4-1 1-16,5-13 0 15,3-4 0-15,-2-8 0 0,1-5 0 16,-3-6 0-16,-5-4 0 16,-4-1 0-16,-9-1 1 15,-4-2 0-15,-13 1 0 16,-10 0 0-16,-7 1 1 0,-7 1 0 16,-3 1 0-16,-6 7 0 15,4 3 0-15,2 7 0 16,3 3-2-16,8 10 0 15,8 7 0-15,6 6-1 16,11 9-1-16,5 6 0 0,16 9 0 16,7 5 0-16,10 4 0 15,7 6 1-15,9 2-1 16,3 0 0-16,1-2 0 0,4-7 0 16,-6-8 0-1,-2-10 1-15,-4-10 0 0,-5-9 0 16,-11-16 1-16,-6-10 1 0,-9-7-1 15,-7-6 1-15,-8 2 0 16,-12 4 0-16,-7 4 0 16,-6 7 1-16,-5 7-2 0,-2 10 0 15,6 8 1 1,0 6-1-16,12 9 0 0,2 3-1 16,12 5 1-16,6-1-1 15,15-2 0-15,10-5 0 16,3-8 1-16,10-7-1 0,1-6-2 15,5-7-5-15,-6-12-17 16,-5-4-61-16,-2 0-3 16,-10-1-6-16,-9 3-6 15,-13-2-2-15</inkml:trace>
  <inkml:trace contextRef="#ctx0" brushRef="#br0" timeOffset="211446.4821">7557 6678 70 0,'0'0'83'0,"-13"-7"-2"0,13 7-3 16,0 0-44-16,-8-11-9 0,8 11-6 16,0-13-7-16,0 13-5 15,4-14-2-15,-4 14-1 16,15-15-2-16,-2 8-1 15,3 5 0-15,4 2-1 0,2 1 0 16,2 6 1 0,2 4-1-16,2 3 0 0,-1 3 1 15,-2 1 0-15,-4 0 0 16,-4 0 0-16,-2-1 1 0,-7-1 1 16,-3-3 3-1,-4 0-2-15,-1-4 3 0,0-9 0 16,-6 10 1-16,6-10-1 0,-18 0 0 15,8-7-1 1,-4-7-2-16,-1-3 0 16,-1-7-2-16,-2-5 0 15,1-3-1-15,2-2-1 0,-1 0 1 16,4 2-2-16,4 2 0 0,1 3 0 16,7 4 0-1,0 7-1-15,10 5 0 0,1 6 1 0,7 5 0 16,1 0 0-1,4 8 0-15,1 5 1 0,2 1 0 16,0 3 0-16,-4-1 0 16,-2-1 0-16,-4-1 1 15,0-4 0-15,-7-3 1 0,-9-7-1 16,0 0 0-16,0 0 1 16,-5-10-1-16,-7-3 0 0,-4-7-1 15,0-4 1 1,-4-6-1-16,1-5-1 15,2-1 1-15,-1-3-1 16,5 3 1-16,6-2-1 0,2 9 0 16,5 2-1-16,1 8 1 15,10 7-1-15,6 7 1 16,3 5 0-16,7 1 0 0,1 9 1 16,2 2 0-16,1 1 0 15,1 0 1-15,-1 1-1 16,-5-6 0-16,-1 2 0 0,-6-3 0 15,-2-7-4-15,-3 3-18 16,-3-3-59-16,-4-7-5 0,-4-8-4 16,-3-5-7-1,0-5-3-15</inkml:trace>
  <inkml:trace contextRef="#ctx0" brushRef="#br0" timeOffset="212614.2531">8066 5648 78 0,'-3'4'93'0,"0"14"-4"16,-2 5-4-16,4 7-3 15,1 8-67-15,2 3-6 0,3 2 0 16,3 0-2-16,5-2-4 15,4-4-2-15,3-6-1 16,-2-8 1-16,3-9-1 0,-1-10 1 16,-3-7-1-16,-1-12 1 15,-5-13 1-15,-5-5 0 16,-6-6 1 0,0-2-1-16,-8 1 0 0,-3 6 0 15,-3 3 1-15,3 7-1 0,-1 8 0 16,2 5-2-1,10 11 1-15,0 0-1 0,0 0 1 16,0 9-2-16,12 0 0 0,6 2 0 16,4-3 1-16,5-1 0 15,-3-3 0-15,3-3 1 16,-1-5-1-16,-2-9 1 16,-6-7 0-16,-3-6 0 0,-8-5 1 15,-2-6 0-15,-5-4 1 16,-9-4-2-16,-4 1 1 15,-2-2 0-15,-2 1 0 16,-1 6-2-16,0 3 0 16,4 6-3-16,4 6 2 0,4 6-2 15,6 6 1-15,0 12-1 16,17 0 2-16,0 6-1 16,4 7 3-16,4 4 0 0,3 6-1 15,-1-1 2-15,1 3-1 16,-7-4 1-16,0 0 0 15,-3-4 0-15,-5-5-1 16,-13-12 2-16,0 0-3 0,3-6 0 16,-6-12 0-16,-7-6 0 15,-3-7 0-15,-1-6 0 16,-1-4 0-16,3-3 0 16,3 0-2-16,4 4 0 15,0 3 0-15,5 8 0 16,2 6-1-16,6 6 2 15,5 11-1-15,1 6 1 0,3 7-1 0,3 6 1 16,3 3 0-16,0 0 0 16,2 0 1-16,1-4-1 15,-4-1 2-15,-2-6-1 16,-4-5 1-16,0 0 0 0,-4-9 0 16,-4-3 1-1,-4-1-1-15,-3-8 1 0,-1-2-1 0,0-4 1 16,-3-3-1-1,-3-6 0-15,-2-3 0 0,0-3 0 16,-2-4 0-16,1-1-1 16,-3-2-1-16,-2-2 1 0,-1 0 0 15,-1-1 0 1,-2-1 0-16,-2 1-1 0,-4 2 0 16,-2 1 2-16,-2 1-1 15,-2 5 0-15,-2 4 0 16,1 5 0-16,-2 8 0 15,2 2 0-15,2 8 0 0,5 4-1 16,3 7 0-16,3 5 0 16,5 4 0-16,2 7 0 15,9 4 0-15,2 6 0 0,10 2-1 16,7 6 2-16,6 5-1 16,9 4 1-16,7 6 0 0,7 9 0 15,6 4 1-15,6 8 0 16,6 7-1-16,3 8 1 15,1 3 0-15,1 5 0 16,-1-5-1-16,-5 0-1 16,-5-5 1-16,-4-6 0 15,-8-6-1 1,-6-10 0-16,-4-7-4 0,-11-14-5 0,0-3-17 16,-5-14-56-16,-8-10-5 0,-12-8-6 15,4-8-7 1</inkml:trace>
  <inkml:trace contextRef="#ctx0" brushRef="#br0" timeOffset="214112.3716">8736 4752 73 0,'-18'-27'92'0,"5"0"-2"16,4-7-6-16,4 2-2 0,-10 5-64 16,15-6-11-16,5 3-1 15,6 2-1-15,4 10-2 16,2 6-2-16,4 7 0 0,5 6 0 16,0 12-1-16,8 8 0 15,1 7 2-15,0-1-1 16,3 4 1-16,1-2-1 31,-3-5 0-31,-2-4-2 0,0-8-1 0,-9-8-4 16,1-4-5-16,-6-12-1 0,-8-8-3 15,-4-7 1-15,-7-4 2 16,-1-5 1-16,-15-6 1 0,-1 0 6 16,-4-5 6-16,-1 7 7 15,-4 0 1-15,4 11 1 16,2 2-1-16,3 8 0 0,7 10-2 15,9 9 0 1,0 0-2-16,1 14-3 0,13 6-2 16,5 3-2-16,7 1 1 15,5 4 1-15,5-6-1 16,3-4 2-16,2-7-1 16,0-8 1-16,-2-3 0 0,-2-13 1 15,-10-7 0 1,-3-5 1-16,-10-5-1 0,-7-2 1 15,-7 1-1-15,-11-1-1 0,-11 7 0 16,-5 4-1-16,-9 9-1 0,-1 6 0 16,-1 6 0-16,0 7 0 15,4 8-1 1,4 6 0-16,6 1 0 0,8 0 1 16,9-4-1-16,7-1 0 15,1-9 1-15,12-8 0 0,3-3 0 16,4-13 1-1,-1-8 1-15,2-6-1 0,-3-5 1 16,-1-4 1-16,-3-1-2 16,-7 1 0-1,0 1 1-15,-1 8-1 0,-6 1 0 0,0 6-1 16,0 5-1-16,0 6 0 16,0 12 1-16,12-7-1 15,-3 8 0-15,6 8 0 0,3 5 0 16,4 1 1-16,3 4 0 15,2-2 1-15,-1 1-1 16,2-4 1-16,-5-3 0 16,0-5 0-16,-6-5 1 15,-2-4-1-15,-6-11 0 0,-4-3 1 16,-5-6-1-16,-3-3 1 16,-7-5-1-16,-3 1-1 15,0 0 0-15,-2 4 1 0,1 4-1 16,3 2-1-1,2 7 0-15,5 5 0 16,4 8 0-16,0 0-1 0,11-2 1 16,3 2 0-16,8 2 0 15,5-1 1-15,-1-2 0 0,3-7 1 16,1-5 0-16,-5-8 0 16,-4-3 1-16,-6-5-1 15,-7-2 0-15,-8-1 1 16,-3 6-2-16,-4 1 1 0,-6 5-1 15,-1 7 0-15,5 4-1 16,-2 4 0-16,11 5 0 16,0 0 1-16,0-12-1 0,6 5 0 15,7-2 1-15,5-5 0 16,1-3 0-16,-2-3 1 16,1-4 0-16,-5-1 0 0,-7-3 1 15,-2 2-1-15,-4-2 1 16,-9 6-1-1,-6 1 0-15,-4 5-1 0,-3 6 0 16,-4 3 0-16,4 7 0 0,0 4 0 16,2 7-1-16,4 4 1 15,6 4-1-15,4 2 0 16,6 3 0-16,11 0 0 16,5 1 0-16,7 0 0 0,3-1 1 15,5-6-1 1,3-2 2-16,0-7-1 0,-1-6 1 15,-4-3 1-15,-2-9 0 16,-5-5 0-16,-6-7 2 16,-6-5-4-16,-2-3 0 0,-7-1 0 15,-1-6 0-15,-7 0 0 16,-1-2 0-16,0-1 0 16,1 1 0-16,2 3 0 15,3 2 0-15,3 6 0 0,0 5 0 16,7 9 0-16,5 9 0 15,4 4 0-15,4 10 0 0,1 8 0 16,4 3 0-16,0 0 0 16,3 0 0-1,-3-5 0-15,2-2 0 0,-7-8-5 16,3-5-67-16,-5-4-16 0,-6-10-2 16,-3-4-8-16,-2-6-6 15</inkml:trace>
  <inkml:trace contextRef="#ctx0" brushRef="#br0" timeOffset="343667.3319">5106 11256 34 0,'0'0'73'0,"-11"0"2"15,1 0-17-15,10 0-19 16,0 0-7-16,0 0-4 0,0 0-9 16,0 0-4-16,5 1-4 15,-5-1-2-15,0 0-2 16,0 0-4-16,0 0 0 0,9 7-1 16,-9-7-1-16,13 9 1 15,-13-9 1-15,18 13-1 16,-4-3-1-16,2-1 1 15,1 2 0-15,3 1 1 16,0 1-1-16,1 1 1 0,4 0-1 16,1 0 0-16,1 0 0 15,-1 3-1-15,1-2 1 16,0 2-1-16,-3-2 0 16,2 2 0-16,-4-1 0 0,1 1 1 15,-5-2-1-15,-1 1 0 16,-2-1 0-16,-2-5-1 15,0-1 1-15,-3 1 0 0,-10-10 0 16,14 10 0-16,-14-10 0 16,0 0 0-16,11 3 1 15,-11-3-1-15,0 0 0 16,0 0 0-16,9 0 0 0,-9 0-1 16,0 0 1-16,11 1 0 15,-11-1-1-15,0 0 0 16,13 0 0-16,-13 0 1 15,9 0 0-15,-9 0 0 0,0 0-1 16,12-1 1-16,-12 1 0 16,0 0 1-16,0 0-1 0,10-9 0 15,-10 9-1 1,5-10 0-16,-5 10 1 16,6-14-1-16,1 5 0 0,-2 0 0 15,-1-3 0-15,2-1 0 0,2-2 0 16,-3 0 0-16,5 0 0 15,-1-5-1-15,2 1 1 16,0-3 0-16,1-3 0 16,2-2-1-16,0-1 1 15,2-2 0-15,1-2 0 16,0-1 0-16,-1-1 1 16,5 1-1-16,-2 0 1 15,0-1-1-15,1 4 1 0,-1-1 0 0,0 2-1 16,1 3 0-1,-4 2 0-15,-2 3 0 0,-1 5 0 16,-3 3 0-16,-1 2 0 0,-9 11 0 16,12-13 0-16,-12 13 0 15,0 0 1-15,9-8-1 16,-9 8 1-16,0 0-1 16,0 0 0-16,10-5 0 15,-10 5 1-15,0 0-1 0,0 0-1 16,8-8-2-16,-8 8-8 15,0 0-23-15,1-12-49 16,-1 12-2-16,0-9-6 16,0 9-7-16</inkml:trace>
  <inkml:trace contextRef="#ctx0" brushRef="#br0" timeOffset="344255.3635">5851 10797 17 0,'0'0'82'0,"0"0"3"0,0 0-3 0,-11-7-10 15,11 7-45-15,0 0-4 16,0 0-5-16,0 0-6 15,0 0-3-15,-1 4-3 16,1-4-1-16,0 0-2 0,0 0 0 16,4 3 1-16,-4-3-1 15,10 0 0-15,-10 0-1 16,15 0 1-16,-5-4-1 16,4-2 1-16,-1 0-1 0,1-1 0 15,2-2 0 1,0-2 0-16,3 0-1 15,-1-1 1-15,-1-1-1 0,0 2 1 16,0 0-1-16,-2 2 0 16,-3 1-1-16,-1 3 1 15,1 0-1-15,-12 5 0 0,17-3 0 0,-17 3 0 16,13 0 0 0,-13 0 1-16,12 3-1 0,-12-3 0 15,12 9 0-15,-12-9 0 16,9 16 0-16,-6-6 1 15,2 0-1-15,-1 2 1 16,0 5-1-16,-1 0 0 0,3 2 0 16,-1 2 0-1,-1 5 0-15,1 1 0 16,-2 2 1-16,0 0 0 0,-1 2 0 16,1 0-3-16,-3-8-9 0,3-1-70 15,-1-2-3-15,-2-4-4 16,0-5-7-16,0-11-5 0</inkml:trace>
  <inkml:trace contextRef="#ctx0" brushRef="#br0" timeOffset="375213.1409">6429 9931 20 0,'0'0'78'15,"0"0"3"-15,0 0-4 0,0 0-21 16,0 0-29-16,0 0-7 16,0 0-4-16,0 0-4 15,0 0-5-15,-7-6-2 16,7 6-1-16,0 0-2 0,0 0 0 16,0 0-1-16,0 0 0 15,0 0-1-15,1 6 0 16,-1-6 1-16,9 14-1 0,-2-2 0 15,2 3 0-15,4 0 0 16,2 5 0 0,3 2 1-16,1 2-1 0,5 1 0 15,1-2 1-15,3-1-1 0,0-2 0 16,-2-5 1-16,1-2-1 16,-2-3 1-16,-1-6 0 15,-3-4 0-15,0 0 0 16,-5-3 0-16,2-3 1 0,-4-2 0 15,0-3 0-15,-3-2 1 16,-4-3 1-16,1-2 1 16,-2-2 0-16,-3-1 0 0,-3-2 1 15,-1-5 0-15,-6-1 0 16,-2-2-1-16,-1-1 0 16,-6-1-1-16,-1 0 0 15,-5-3-1-15,-2 2 0 16,-2 5-2-16,-1-1 1 0,1 4-1 15,1 4 0 1,3 3-1-16,3 5 0 0,3 4-2 0,8 4-4 16,8 6-6-1,0 0-19-15,5-1-54 16,-5 1-1-16,20 12-6 0,-3-1-6 16</inkml:trace>
  <inkml:trace contextRef="#ctx0" brushRef="#br0" timeOffset="376724.2875">6879 9694 54 0,'0'0'92'16,"-16"-5"-6"-1,16 5-4-15,-16-17-2 0,16 17-58 0,-11-15-7 16,11 15-4-16,-1-14-5 16,1 14-3-16,2-15-2 15,-2 15-1-15,17-9 0 0,-6 8-1 16,2 1 1-16,4 3-1 16,0 4 1-16,3 2-1 15,-1 4 2-15,0 2 0 16,0 1-1-16,-1-1 1 15,-2-1 0-15,-3-2 0 16,-2 1 0-16,-2-4 1 0,-9-9 0 16,9 13 1-16,-9-13 1 15,0 0 0-15,0 0 1 0,0 0 0 16,-7-1 0-16,-1-10-1 16,-2-3 0-16,-4-2-2 15,-2-7 0-15,0-2-1 16,-3-5 0-16,3 0-1 0,1-2 0 15,1 1 0-15,4 3-1 16,2 1 1-16,5 6-2 16,2 3 1-16,1 6-1 0,0 12 1 15,15-7-1 1,-2 9 0-16,3 12 0 16,2 5 1-16,2 3 0 15,2 3 0-15,-1 0 0 0,0-1 1 16,-1-4 0-16,-2-3-1 0,0-8 2 15,-4-4-1-15,0-4 0 16,-1-2 1-16,-2-7 0 16,-3-4 0-16,-2 0 0 0,0-4 0 15,-3-2 0-15,-2-1 0 16,-1-2 0-16,-1-2 0 16,-5-1 0-16,0-1 0 15,-2 0 0-15,-3-3-1 0,3 2 0 16,-2 1 1-16,1 2-1 15,0 3 0-15,2 3 0 16,1 2 0-16,1 3-1 0,2 3 1 16,3-1-1-16,0 10 0 15,4-13 0-15,5 7 0 16,4 2-1-16,4 1 1 16,2-1 0-16,4 5 1 15,0-1-1-15,0 0 0 16,-1 5 1-16,-1 4 0 0,-4 2 0 15,-5 3-1-15,-2 3 1 16,-4 5 0-16,-5 1-1 0,-1 2 1 16,-6 0 0-16,-4-2 0 15,2-4 0-15,-4-3 0 16,4-4-1-16,8-12 0 16,-13 9 0-16,13-9 0 15,0 0 0-15,0 0 0 0,10-5-1 16,1-1 1-16,4-3 1 15,-1-2 0-15,4-3 0 16,-3-3 0-16,1-3 1 16,-3 1 0-16,-1-3 0 0,-5-2 1 15,-3 1-1-15,-3-1 1 16,-1 2 0-16,-6-1 0 0,-7 1-1 16,-2 0 1-16,0 1 0 15,-4 7 0-15,3-2 0 16,3 3-1-16,3 3-1 15,0 6 1-15,10 4-2 16,0 0 1 0,0 0-1-16,13 11 0 0,0 1 0 0,6 4 0 15,4 2 1-15,1 0-1 16,1 2 0-16,2-4 0 16,-4-3 0-16,-2-5 1 0,-4-5-1 15,-1-3 0-15,-8-11 1 16,-3-7 0-16,-5-6 1 15,-2-2 1-15,-9-5-2 0,-1-1 1 16,-2 1-1-16,-3 4 1 16,2 1-1-1,-1 6 0-15,4 5-1 0,3 3 0 16,9 12 0-16,0 0 0 16,0 0 0-16,8 0 0 15,6 5 0-15,4 5 0 0,1-1 1 16,4 3 0-16,1-3 1 15,-4-2-1-15,-1-5 1 0,-2-2-1 16,-4-5 1-16,-1-7 0 16,-7-4 0-16,-3-5 0 15,-2 0 0-15,-2-2 0 16,-6 3 0-16,0 1 0 16,-1 4 0-16,3 3-1 0,6 12 0 15,-11-11-1-15,11 11 1 16,0 0-1-16,12 4 1 0,-2 1-1 15,3 0 1-15,5-1 0 16,1-2-1-16,-2-1-1 16,1-6-1-16,-5-4-3 15,1-4-6-15,-4-5-12 16,-4-11-53-16,-6 7-8 0,-3-5-6 16,-5 3-5-16,-10-3 3 15</inkml:trace>
  <inkml:trace contextRef="#ctx0" brushRef="#br0" timeOffset="376902.1963">7475 8522 59 0,'-14'-5'82'0,"14"5"-16"0,-13-11-66 16,13 11 0-16,3-14-73 16,5 3-4-16</inkml:trace>
  <inkml:trace contextRef="#ctx0" brushRef="#br0" timeOffset="377245.7706">7778 8585 76 0,'8'-11'90'0,"0"-3"-4"16,-3-8-4-16,-1-3-1 15,-4-2-71-15,0-3 0 16,-7-2 0-16,-2-3-3 16,-4 0-2-16,-4 0-3 0,-4-2 0 15,-4-2-1-15,-5-1-1 0,-5 1-1 16,-1-1 0-16,-2 4 0 16,-1 2 0-16,0 7-1 31,6 6 0-31,2 7 0 0,9 7 0 0,5 7 0 15,11 13 1-15,6 10 1 16,10 10-1-16,14 8 2 0,7 10 1 16,12 3 1-16,5 2-3 15,8-1-2-15,5 0-10 16,-2-10-20-16,-4-12-48 16,3-12-4-16,-8-15-5 0,-11-7-5 15</inkml:trace>
  <inkml:trace contextRef="#ctx0" brushRef="#br0" timeOffset="377399.56">7822 8256 81 0,'-29'-3'90'0,"8"-1"-6"0,6-6-5 16,9-7-4-16,-16-2-79 0,26-8-16 16,12-6-41-16,6-1-17 15,9 1-8-15,0-3-5 16</inkml:trace>
  <inkml:trace contextRef="#ctx0" brushRef="#br0" timeOffset="378381.654">7982 7938 74 0,'0'20'86'0,"-3"-1"-1"15,-5 8-10-15,-5 1-32 16,8 0-13-16,5 4-13 16,0-2-5-16,2-4-4 15,7-5 0-15,1-8-3 0,4-7-1 0,1-6 0 16,-1-14-1-16,-1-11-1 15,0-4 0-15,-4-3-1 16,0 1 0-16,-4 3-1 16,-3 5-1-1,-1 6 0-15,0 5-1 0,-1 12 1 16,0 0 0-16,9 0 0 16,-9 0 0-16,17 6-1 0,-3-4 1 15,2-2 0-15,1-5 1 0,1-6-1 16,-1-7 1-16,-3-2 0 15,-2-7-1-15,-6 0 2 16,-6-3 1-16,-4-2-1 16,-8-1 1-16,-7-2-1 15,-3-2 1-15,-8-3-1 0,-3-2 0 16,-3-3 0-16,-3 3 0 16,2 1 0-16,1 5 1 15,4 4-1-15,4 7 0 16,8 8-1-16,5 10 0 15,15 7-1-15,-4 12 1 0,12 10-1 16,12 8 0-16,11 9 0 16,6 8 0-16,6 5 1 15,5-1-1-15,3-4 0 16,3-8 0-16,-3-10 1 16,-6-16 0-16,-5-13-1 0,-8-10 2 15,-3-16-1-15,-14-11 1 0,-6-1 1 16,-9-2-1-16,-4 2-1 15,-11 4 0-15,-4 10 0 16,-2 6-1-16,2 9-2 16,1 5 1-16,5 4 0 0,13 0 0 15,-8 18 0-15,11-8-1 16,10 0-1-16,7-6 1 16,3-4 0-16,4-8 1 15,3-8 1-15,-1-9 0 0,-2-8 1 16,-2-5 2-16,-5-3 3 15,-9-5-3-15,-5 2 2 16,-6-2-1-16,-7-1 0 0,-9 1-1 16,-6-1 0-16,-7 1-1 15,-2-1 0-15,-2 2 1 16,0 6 0-16,3 4 1 0,3 7 0 16,4 8-2-16,6 7 0 15,4 13 1-15,9 5-2 16,4 17 0-1,7 8 0-15,10 10-1 0,6 7 1 16,7 6 1-16,6 2 0 0,4-1 0 16,5-10 1-16,-1-8 0 15,-2-13 1-15,2-12 0 16,-9-13-1-16,-5-16 0 16,-4-14 0-16,-7-7 0 0,-9-6 0 15,-9 0-1-15,-1 5 1 16,-11 4-1-16,-5 9 2 15,-4 8-1-15,-4 12 1 0,1 7-1 16,6 7 1-16,3 7-1 16,7 4-2-1,7 0 0-15,9-7 0 0,12-6 0 16,10-4 0-16,8-18-7 0,8-17-34 16,4 1-44-16,-3-2-3 15,-4-7-6-15,-10 0-8 16</inkml:trace>
  <inkml:trace contextRef="#ctx0" brushRef="#br0" timeOffset="381809.5678">9102 6245 24 0,'0'0'60'15,"-2"-9"-6"-15,2 9-9 0,0 0-5 16,-4-9-5-16,4 9-5 16,-2-10-8-16,2 10-3 15,-4-17-5-15,3 8-3 0,-1-1-3 16,2 0-3-16,0 0-1 16,0-1-2-16,0 0-1 15,0 11-1-15,6-14 1 16,-6 14-2-16,16-7 0 0,-4 7 0 15,4 0 0-15,0 8 0 16,3 2 0-16,1 4 1 16,2 3-2-16,2 1 4 15,-2 0-2-15,-1 0 0 0,-3-1 1 16,-5-5 0-16,-1-2 0 16,-3-2 2-16,-9-8-1 15,0 0 2-15,0 0 1 16,0 0-1-16,-5-9 1 0,-3-8 0 15,-7-3-1-15,1-8 0 16,-3-2-1-16,0-6 0 16,0-1-2-16,4 3 0 0,-1 2 0 15,3 2-1-15,5 7-1 16,6 6-1-16,0 5 0 16,0 12 0-16,16-5 0 15,-1 5 1-15,-1 7-1 0,8 3 1 16,-2 5 0-1,1 3 1-15,-1-2-1 16,-2 2 2-16,0-5-1 0,-4 0 1 16,-3-3 0-16,-11-10 1 15,12 9 0-15,-12-9 0 16,0 0 0-16,-3-9 1 0,-6-3-1 16,-1-5 0-16,-2-4 0 15,-2-3-1-15,1-5 1 16,-1 1-2-16,1-2 1 15,5 3-1-15,2-1 0 0,3 6 0 16,3 2-2-16,3 8 1 16,5 1-1-16,3 6 0 0,4 4 0 15,4 1 0-15,-1 5 1 0,6 5 0 16,-1 1 1-16,-2-2 0 16,3 0 1-1,0-1-1-15,-2-2 1 0,-5-4 0 16,2-2 1-16,-9 0 0 15,1-6 0-15,-2-4 0 16,0-2 0-16,-5-3 0 16,-1-3-1-16,-1-6 1 15,1-1-1-15,-2-4 0 16,-1-2 0-16,0-1-1 0,-2-1 1 16,-2 2-1-16,2 2 0 0,-1 6 1 15,1 2-1-15,0 5 0 16,2 6-1-16,0 10 0 15,0 0 0-15,0 0 0 0,0 4 0 16,0 10 0-16,2 4 0 16,3 4 1-1,5 2 0-15,-3 5 1 0,5-6 0 0,0 1 0 16,2-7 0 0,0-4 0-16,2-8 0 0,-1-5 0 15,-2-6 1-15,-3-9-2 16,-3-7 0-16,0-1 1 0,-6-3 0 15,-1-2-1-15,-9 0 1 16,2 3-1-16,-7 2 1 16,2 5 0-16,0 3-1 15,0 5 0-15,3 3-1 16,9 7 0-16,-10 0 1 0,10 0-1 16,2 17 0-16,8-4 0 15,3 0 1-15,3 3 0 16,4 1 0-16,5-4 0 15,-3-3 0-15,1-2 0 16,-2-7 0-16,-3-1 0 16,-3-7 1-1,-4-5 0-15,-6-5 1 0,-4-5-1 0,-2-1 1 0,-5-3 0 16,-5-3 1-16,0-1-3 16,-3-1 1-16,-1 2 0 15,2 1-1-15,4 3 0 16,2 3-1-16,3 4-1 15,4 5-1-15,2 5 2 0,9 5-1 16,3 3 0-16,4 0 0 16,0 7 1-16,3 3-1 0,0 3 1 15,0-1 0-15,-1 2 2 16,-4-3 2-16,-3-2-1 16,-1-2 0-16,-12-7 2 0,0 0-1 15,0 0 1 1,0-4 0-16,-10-10-1 0,-4-4-1 15,3-4-2-15,-3-5 3 16,0 0-3-16,1-4 1 16,5 5-1-16,4-2-1 15,1 7 0-15,3 3-1 0,4 6 0 16,4 6-1-16,7 6-1 16,3 2 0-16,1 9 0 15,3 1-1-15,6 0 1 16,-4 1 0-1,2-4 1-15,-3-4 1 0,-3-5 0 0,0-1 2 16,-3-9 0-16,-6-3 1 16,-2-5 0-16,-2-1 1 15,-2-4 0-15,-3 2 0 16,-1-5-1-16,-1 0 1 0,-8-1 0 16,2 0 0-16,-3-2 1 0,-2 1-1 15,-2-2-1-15,-1-1 1 16,-3 0-1-16,-1 0-1 15,-2-1 0-15,-4-2 0 16,1 1 0-16,-3 0-1 16,-3 1 1-16,-3 0 0 0,1 2-1 15,1 5 1-15,-1 3 0 16,5 4 0-16,-1 5 0 16,6 3-1-16,5 6 0 0,5 4 0 15,11 0 0-15,-4 15-1 16,8 3 1-16,12 6-1 15,10 10 0-15,5 6 2 0,10 6 0 16,3 5 0-16,11 7 0 16,3 4 2-16,5 5-2 15,1 3 0-15,-1-1 0 16,-2 2 1-16,-4-3-2 16,2-2 2-16,-7-5 0 0,-5-8 1 15,-7-7-1-15,-6-9 0 16,-7-10 1-16,-6-6-1 0,-5-6 1 15,-16-15-5-15,11 11-4 16,-11-11-21 0,-6-4-51-16,6 4-4 0,-19-18-5 15,8 3-5-15</inkml:trace>
  <inkml:trace contextRef="#ctx0" brushRef="#br0" timeOffset="382172.7495">10182 4764 37 0,'-19'-11'83'0,"3"-3"0"15,2-5-5-15,4-6-3 0,10-1-59 16,0-4-4 0,0 1-1-16,3-2-2 0,4 2-4 15,4 4-4-15,7 6 1 0,2 8-3 16,0 7 0-16,5 4-1 16,3 12 0-16,3 6 0 15,0 9 2-15,3 0 0 16,1 2-2-16,-3-4-6 15,5-4-29-15,6-7-36 0,-12-7-6 16,-2-7-5-16,-6-12-5 0</inkml:trace>
  <inkml:trace contextRef="#ctx0" brushRef="#br0" timeOffset="383372.3677">10490 4237 23 0,'1'22'65'0,"7"0"5"16,3 3-36-16,6 1 0 15,5 1-3-15,1-4-6 0,5 0-10 16,-4-7-3-16,5-3 1 15,-6-2-2-15,0-9 1 16,-4-2 0-16,-6-9 0 16,-1-8-1-16,-9-6 1 0,-2-4-3 15,-2-4-3-15,-11-2-3 16,-3 0-2 0,-4 3-1-16,-2 7 0 15,-2 2-1-15,2 8-1 0,1 6 0 16,1 4-1-16,5 3 1 15,14 0 0-15,-15 10 0 0,15-10 1 16,-1 15-1 0,1-15 1-16,19 5 1 0,-4-5 0 15,2-8 1-15,-2-5 0 0,2-5 0 16,-4-4 1-16,0-3 1 16,-2 0-1-16,-5-2 0 0,-3 4 0 15,-2 4-1-15,0 4 0 16,-1 1-2-1,0 5-1-15,0 9 0 0,0 0 0 16,9 2 0-16,-1 7 0 16,3 5-1-16,2 3 0 0,1 2-2 15,6 3-7-15,1-3-2 16,1-6 0-16,1-4 1 16,-4-6-1-16,-1-3 1 0,-1-7 4 15,-3-6 3-15,-10-6 11 16,-3-6 2-16,-1 2 5 15,-5-3 2-15,-5 4-2 0,-2-1-1 16,2 3 1 0,-5 1-3-16,8 6-2 0,-1 3-3 15,8 10-6-15,-6-10 0 16,6 10 0-16,3 0 0 16,8 2-1-1,1 1-2-15,1 1-1 0,4 0 2 0,1-3 1 16,4-1 1-16,-5-2-1 0,-2-7 2 15,1-2 2-15,-6-1 3 16,-1-4 2-16,-6 6-1 16,0-1 2-16,-3 11-1 15,0-15-1-15,0 15-1 0,0 0-2 16,0-10-2-16,0 10 0 16,9-13-1-16,-3 3 0 15,5-2 1 1,0-5 0-16,2-3 0 0,-2-5 0 15,-1-1 0-15,-3-5 0 16,-3 0 0-16,-4 0 0 16,0 4 0-16,-7 0 1 0,0 5 0 15,-7 5 0-15,1 6-1 0,-1 7 0 16,0 4-1-16,1 7 1 16,3 7-1-1,0 9-1-15,6 2 0 0,1 4 1 16,3 3 1-16,7 0 0 0,8-4 0 15,3 0 0-15,2-7 0 16,6-3 1 0,1-7-1-16,-1-7 0 0,2-3 0 15,-6-5 0-15,0-8 0 0,-4-4 1 16,-4-4 0-16,-2-3 0 16,-7-2 2-16,-5-4 0 15,0-1 1-15,-7-1 0 16,-5-2 0-16,-1 1 0 15,3 0 1-15,-3 0 0 0,3 3-1 16,2 4-1-16,6 5-2 16,2 6 0-16,2 5-1 15,9 8-1-15,4 2-1 0,9 8 0 16,-1 6-2-16,8 2-5 16,-7 4-36-16,9-4-29 15,1-6-9-15,-5-10-1 0,1 1-5 16</inkml:trace>
  <inkml:trace contextRef="#ctx0" brushRef="#br0" timeOffset="384417.641">6436 4662 34 0,'0'0'71'0,"-4"16"0"0,4-5-1 16,1 13-37 0,7 5-18-16,7 10-1 15,4 11 0-15,10 7-1 0,7 10-3 0,11 0 0 16,8 3 0 0,6-3-1-1,9-4-4-15,-1-14-4 0,0-11-1 0,-6-15-3 16,-1-14-5-16,-14-9-24 0,-13-19-42 15,-3-10-8 1,-12-12-2-16,-5-2 0 0</inkml:trace>
  <inkml:trace contextRef="#ctx0" brushRef="#br0" timeOffset="384692.5239">6867 4318 32 0,'-19'-13'87'15,"2"8"-1"-15,-1 5-5 16,5 7-4-16,-1 18-49 0,9-1-17 16,6 12-3-1,11 2-1-15,11 7-2 0,7 6-1 0,13 3 0 16,5-3-1-16,7-2-1 15,2-5-2-15,0-5-3 16,-3-10-6 0,-5-5-20-16,-1-12-50 0,-14-10-3 15,-9-4-7-15,-10-13-4 16</inkml:trace>
  <inkml:trace contextRef="#ctx0" brushRef="#br0" timeOffset="384948.8148">6944 4075 51 0,'-14'-13'86'0,"5"3"-6"0,9 10-3 16,0 0-2-16,23 9-60 15,-12 11-8-15,7 7-2 0,10 8 0 16,7 9 0-1,6 8 0-15,6 1-1 0,6 3-4 16,-1-9-9-16,1-7-43 16,-2-4-26-16,-10-14-4 15,-5-12-6-15,-14-10-4 16</inkml:trace>
  <inkml:trace contextRef="#ctx0" brushRef="#br0" timeOffset="385079.1847">7237 4395 76 0,'-22'-10'83'0,"10"-7"-10"0,6-9-25 0,-2-7-47 16,4-5-80-16,16-3-5 15,10-2 0-15</inkml:trace>
  <inkml:trace contextRef="#ctx0" brushRef="#br0" timeOffset="385610.9774">7105 3562 74 0,'-17'13'85'0,"8"1"-4"0,8 6-3 16,1-20-7-1,11 23-63-15,13 15-1 0,6 5 0 0,9 7 0 16,5 3-1-16,6 0 0 15,4-3-2-15,1-3 0 16,-5-8-2-16,-5-9 1 16,-7-6 1-16,-8-11 1 0,-10-10-1 15,-20-3 0-15,4-17-2 16,-19-2 1 0,-10-6 0-16,-13-3-2 0,-8-6 0 15,-5-2-2-15,-5-4 1 16,1 1 1-16,6 0-1 0,6 2 0 15,7 0 0-15,13 3-1 16,11 6 0-16,13 3 0 0,8 9 0 16,11 3-1-1,9 6 1-15,7 7 0 0,2 2-1 16,3 14-1-16,-2 9 0 16,-3 6-1-16,-5 6 0 15,-7 0 1-15,-6 1 0 16,-7-7 1-1,-6-3 2-15,-5-10 1 0,0-7 2 16,0-11 1-16,2-7 0 0,9-10-1 16,3-5 0-16,9-4-1 0,8-3-1 15,4 0-4-15,3-3-4 16,4 4-8-16,-6 0-33 16,-3-1-33-16,-3 1-4 15,-9 3-5-15,-10-4-5 0</inkml:trace>
  <inkml:trace contextRef="#ctx0" brushRef="#br0" timeOffset="385868.1328">7225 3043 73 0,'31'0'87'0,"11"3"-2"0,12 4-5 16,10 3-29-16,9 20-32 0,4 9-1 15,5 19-8-15,-3 14-9 16,2 23-27 0,2 7-52-16,-24 7-1 15,-11 3-8-15,-17-11-3 0</inkml:trace>
  <inkml:trace contextRef="#ctx0" brushRef="#br0" timeOffset="387608.9241">7410 6049 0 0,'-18'-6'32'0,"9"3"4"16,-3 1 1-16,1-1-1 16,-2 2-2-16,-1 1-4 0,1 0-5 15,2 4-6-15,0 1-4 16,2 4-6-16,0 0-4 0,6 0-2 16,0 3-3-1,3 1 0-15,2 2 0 0,3 2-1 16,6 2 1-16,-2 5 1 15,7 5 2 1,2 5-1-16,5 10 2 16,5 1-1-16,10 12 2 0,4 5-2 0,17 3 1 15,11-1-3-15,9-2-5 16,5-3-14-16,8-11-17 16,8-4-31-16,-5-18-3 0,1-13-4 15</inkml:trace>
  <inkml:trace contextRef="#ctx0" brushRef="#br0" timeOffset="388259.8671">9528 2572 7 0,'-1'-16'68'15,"-2"-2"5"-15,6-6-9 0,17 5-21 0,0-3-9 16,17 0-9-16,8-1-7 16,14 4-5-16,9 2-4 15,10 8-2-15,7 10-3 16,-2 13 0-16,4 20-2 16,-5 15-4-16,-1 20-10 0,-12 18-28 15,-9 7-31 1,-2 5-4-16,-14-6-5 0,-6-7-1 15</inkml:trace>
  <inkml:trace contextRef="#ctx0" brushRef="#br0" timeOffset="388832.33">9110 5660 45 0,'1'58'44'0,"11"9"-13"0,16 2-7 16,16-1-15 0,10 3-32-16,19-11-25 15,11-6-2-15</inkml:trace>
  <inkml:trace contextRef="#ctx0" brushRef="#br0" timeOffset="389388.9259">11259 2645 60 0,'14'-19'67'0,"8"12"0"0,2 4-29 15,19 3-15-15,11 0-5 16,6 15-4-16,4 16-6 0,2 17-4 16,-3 20-23-16,-18 24-42 15,10 19-7 1,-18 3-3-16,-4 3-2 0</inkml:trace>
  <inkml:trace contextRef="#ctx0" brushRef="#br0" timeOffset="414155.9977">5022 9852 61 0,'0'0'67'0,"0"0"-6"16,0 0-26-16,0 0-10 16,-3 10-6-16,2 0-6 0,1 3-6 15,0 4-2-15,0 4 0 16,0 5 0-16,6 3 0 15,4 6 0-15,6 5 1 16,6 8 1-16,13 1 1 0,3 8-1 16,16 5 1-1,5 0-1-15,10 1-2 0,3-4 0 16,3-4 1-16,-1-8-3 0,0-6-1 16,-7-12-3-1,-8-11-9-15,-5-15-43 16,-5-3-19-16,-9-7-7 0,-2-11-4 15,-12-10 4-15</inkml:trace>
  <inkml:trace contextRef="#ctx0" brushRef="#br0" timeOffset="415149.4293">11577 2235 18 0,'-8'-5'79'0,"8"5"-1"16,-17-7-4-16,17 7-4 0,-25-4-49 15,25 4-10-15,0 0-5 16,13 0-4-16,9 4-1 16,3 7 0-16,8 8 0 15,6 6 2-15,5 14-1 0,5 11 2 16,3 16-1-16,-2 11 0 16,-3 14-1-16,0 3 0 15,-6 9-8-15,0-3-31 16,-8-4-34-16,2-4-6 0,-11-15-3 15,-4-10-5 1</inkml:trace>
  <inkml:trace contextRef="#ctx0" brushRef="#br0" timeOffset="416196.4952">9579 6631 64 0,'0'0'82'0,"5"-11"-5"16,-5 11-3-16,-7-3-33 0,7 3-27 15,-2 6-5-15,4 5-3 16,3 1-3-16,8 5-3 16,3 4 1-16,5 6-1 0,7 2 1 15,6 8 0-15,5 2 0 16,5 4 1-16,7 4-1 15,-1 3 2-15,7 8 0 16,0 2 0-16,4 1 0 16,-1 6 0-16,1-1 0 15,0 6 0-15,-2 0 0 0,0 2 0 16,-4 1 0-16,0 0-1 16,-2 3 1-16,-1 2 0 0,3 3 0 15,-2-1 0-15,0 2-1 16,1-2 1-16,1-1-1 15,-3 1 0-15,-3-6-1 16,-1-1 1-16,-2-1-1 16,-3-8 0-16,-3-1 0 0,0-3 1 15,-3-5-2-15,-1-7 1 16,-4-3 0 0,1-5-1-16,-6-4 1 0,0-6 0 15,-6-3-1-15,2-3 1 16,-7-5-1-16,0-3-1 0,-4-5-2 15,-12-13-5-15,11 14-12 0,-11-14-39 16,0 0-20-16,-7 0-6 16,-8-9-6-16,-3 0 0 0</inkml:trace>
  <inkml:trace contextRef="#ctx0" brushRef="#br0" timeOffset="416602.8383">10910 8950 66 0,'-11'-7'87'16,"4"1"-3"-16,-5 0-4 16,12 6-2-16,0 0-68 15,-10-13-1-15,10 13-2 16,0 0-2-16,7-5-2 0,8 5-2 15,3 0 0-15,8 2-1 16,7 7 0-16,5 1 1 16,11 7-1-16,1 2 1 0,1 8-1 31,7 2-1-31,-2 6 0 0,-2 2-1 16,-3 4-1-16,-2 1-1 0,-6 2 0 15,-1 0 0-15,-7-3-1 16,-8-5 2-16,-7-7 1 15,-4-6 1-15,-4-11 3 0,-12-12 1 16,4-5 1-16,-5-21 0 16,-5-10 0-16,-4-15-1 15,3-13-8-15,-6-14-27 0,0-9-44 16,7-5-4-16,1 0-7 16,1 5-3-16</inkml:trace>
  <inkml:trace contextRef="#ctx0" brushRef="#br0" timeOffset="425129.394">11491 10196 41 0,'0'0'56'0,"0"0"-12"0,0 0-19 16,0 0-8-16,0 0-5 15,0 0-8-15,0 0-1 0,0 0-2 16,0 0-1-16,0 0-4 16,0 0-20-16,8 3-30 15,-8-3-4-15,6 12 0 0</inkml:trace>
  <inkml:trace contextRef="#ctx0" brushRef="#br0" timeOffset="426384.5178">11283 10186 66 0,'-10'-5'80'0,"10"5"0"16,0 0-7-16,-12 0-37 0,12 0-13 16,-14 2-5-16,14-2-4 15,-7 4-5-15,7-4-3 16,0 0-2 0,-7 12-2-16,7-3-1 0,2 7 0 0,5 3-1 15,8 7 1-15,3 6 0 16,5 9 0-16,10 6 0 15,7 4 1-15,5 3-1 16,-2 1 1-16,6-4-1 16,-6-3 0-16,0-5 0 0,-4-5 0 15,-9-9 0-15,-7-7-1 16,-4-3 0-16,-7-10-4 16,-1-1-6-16,-11-8-15 15,0-6-49-15,0 6-6 0,-14-19-6 16,2 4-3-16</inkml:trace>
  <inkml:trace contextRef="#ctx0" brushRef="#br0" timeOffset="426712.68">11281 10420 0 0,'-14'-24'80'0,"4"-3"4"16,0-3-4-16,6-1-2 15,3-1-42-15,7-5-11 16,11-1-8-16,2 0-6 16,9 0-3-16,4 2-4 15,6 3-1-15,2 8-1 0,-2 9 0 16,2 11-1-16,-2 8-1 16,-3 17 1-16,-5 12-1 15,-10 10 1 1,-4 11 2-16,-13 5 0 15,-3 3 1-15,-14 0 0 0,-7-3 0 0,-5-6 1 16,-5-10-1-16,1-9 0 16,3-9-6-16,0-13-7 15,17-10-25-15,10-10-47 16,3-17-2-16,8-7-7 16,10-7-7-16</inkml:trace>
  <inkml:trace contextRef="#ctx0" brushRef="#br0" timeOffset="427534.2082">11865 9955 36 0,'10'32'77'15,"-3"4"-1"-15,7 1-1 0,3-3-41 16,3 1-5-16,1-6-9 15,3-6-8-15,4-7-2 16,-2-10-3-16,1-6 1 0,-6-7-2 16,-2-8 0-16,-4-8 0 15,-6 0-1-15,-8-5-1 16,-5 1-2-16,-11 4-1 16,-7 3 0-16,-2 7-1 0,-8 2 0 15,2 8 0-15,2 1 1 16,-1 2 1-16,5 0 0 15,7 0 1-15,9 0-1 16,8 0 1-16,-3-19 0 0,8-2-1 16,4-7 0-1,9-2-1-15,2-5 1 16,0 0-1 0,5 1-1-16,-4 4 1 0,-2 7-1 15,0 8 0-15,-1 10 0 16,-5 5 0-16,1 10 1 0,-2 8 0 0,3 4 0 15,0 2 0-15,1 1 1 0,3-2-1 16,2-6 1-16,-1-6 0 16,1-9-1-16,2-3 1 15,0-12-1-15,-6-8 1 16,-1-5-1-16,-4-5 0 0,-5-1 0 16,-4 2 0-16,-3 2 0 15,-11 4-1 1,-5 6 0-16,-2 7 0 0,-3 4 0 0,-1 7 1 15,-2 1-1 1,4 8 0-16,5 2 0 0,3 0 0 16,3 1 0-1,6-2 0-15,3-10 1 0,4 9-1 16,6-9 1-16,3-8 0 16,-3-5 0-16,3-7 1 15,2-5-1-15,-4-3 0 16,0-5 1-16,-5-3-1 0,0 1 0 15,-3-1-1-15,0 2 1 0,-1 6-1 16,1-1 0-16,4 8 0 16,0 5-1-16,3 9 1 15,3 6 0-15,5 4 0 16,2 11 0-16,3 9 1 0,1 1 0 16,-1 4 0-16,4-2-1 15,-3-2 0-15,-1-7-3 0,4-6-8 16,-7-11-25-16,2-13-46 15,4-13-3-15,0-10-4 16,-2-10-8-16</inkml:trace>
  <inkml:trace contextRef="#ctx0" brushRef="#br0" timeOffset="428067.3317">13123 8432 41 0,'-5'-13'83'0,"-6"1"0"16,4 3-3-16,-4-2-27 15,11 11-19-15,-9 0-10 16,3 8-9-16,6 4-5 16,3 9-3-16,8 4-2 0,7 6-1 15,7 6 0-15,6 5-1 16,6 1 1-16,5 1-1 16,0-1 0-16,1-4-1 15,-1-4 0-15,-4-7 0 0,-5-4-1 16,-3-6 0-16,-7-8-1 15,-5-1-1-15,-3-3-4 16,-15-6-12-16,13-6-47 0,-13 6-16 16,-1-13-6-16,-11 3-6 15,-2-4-2-15</inkml:trace>
  <inkml:trace contextRef="#ctx0" brushRef="#br0" timeOffset="428331.1634">13039 8467 19 0,'-3'-11'82'0,"4"-2"3"0,6-5-5 16,2-3-4-16,2-3-48 15,5-6-7-15,3 0-8 16,1-2-5-16,5 0-4 15,1 0-4-15,-1 4-9 0,-3 6-39 16,9 2-28-16,-4 8-5 16,1 5-4-16,-4 8-4 15</inkml:trace>
  <inkml:trace contextRef="#ctx0" brushRef="#br0" timeOffset="428505.4248">13363 8983 76 0,'3'12'90'0,"7"-12"-4"0,8-11-5 15,3-39-17-15,6 15-42 0,9-8-7 16,3-6-8-16,6 2-15 16,1-3-36-16,1 0-36 15,2 5-4-15,-7 7-5 16,-2 6-4-16</inkml:trace>
  <inkml:trace contextRef="#ctx0" brushRef="#br0" timeOffset="428883.2619">13918 7602 40 0,'-14'-9'84'0,"-5"5"-1"15,-7 4-3-15,1 12-6 16,-2 5-55-16,1 8-8 16,9 4-2-16,5 5-3 15,6-1-2-15,8 3-1 16,14-5 0-16,13-5 1 15,8-4-1-15,5-6 1 0,9-3 0 16,4-6-1 0,-2 2 1-16,-2-2-1 0,-4 7-1 0,-8 4 1 15,-9 7-1 1,-11 8 0-16,-15 9 0 16,-7 8-2-16,-18 4-6 0,-8 4-34 15,-10 1-40-15,-8-4-3 0,-4 0-6 16,-5-12-4-16</inkml:trace>
  <inkml:trace contextRef="#ctx0" brushRef="#br0" timeOffset="488910.6081">21836 10510 48 0,'0'0'79'16,"0"0"2"-16,0-17-20 0,0 17-20 15,0 0-6-15,0 0-7 16,0-8-8-16,0 8-6 0,0 0-4 16,0 0-4-16,7 11-2 15,0 6-2-15,6 4 1 16,2 10-1-16,4 8 2 15,4 9-2-15,-2 8 0 16,3 4 1-16,-2 1-1 0,-1 0 1 16,-2-5-1-1,-2-6 0-15,-1-7 0 16,-2-9 0-16,-3-9 0 16,0-6-1-16,-5-5 2 0,2-4-2 15,-8-10-1-15,8 8-3 0,-8-8-5 16,0 0-12-16,0 0-49 0,12-1-13 15,-12 1-7-15,3-19-6 16,-3 4 1-16</inkml:trace>
  <inkml:trace contextRef="#ctx0" brushRef="#br0" timeOffset="489237.2963">22190 10357 45 0,'0'0'89'15,"-8"-11"-2"-15,8 11-5 16,0 0-4-16,16-2-59 0,-16 2-6 16,4 8-3-16,0 2-3 0,4 3-2 15,4 5-2-15,3 7 0 16,2 4 1-1,2 7 0-15,1 4 0 0,0 2-1 16,2 4 0-16,-1 1-2 16,0-1 1-16,-1 0-1 15,1-4 0-15,0-5-3 0,2-2-4 16,-3-12-10-16,-1-5-49 16,2 0-17-16,0-6-5 15,-6-5-7-15,-15-7-2 16</inkml:trace>
  <inkml:trace contextRef="#ctx0" brushRef="#br0" timeOffset="489444.6322">22098 10979 56 0,'-12'2'87'15,"12"-2"-4"-15,5-13-5 16,12-9-4-16,14 0-78 0,7-1-52 15,9-10-14-15,4-5-7 16,3-1-8-16,4-5-1 0</inkml:trace>
  <inkml:trace contextRef="#ctx0" brushRef="#br0" timeOffset="490295.1512">22757 10413 73 0,'-15'22'87'0,"7"-2"0"16,-6 3-5-1,3-5-34-15,7 14-22 0,-2 4-7 16,6 3-6-16,2 4-5 0,12-4-4 16,3-3-1-16,6-4 0 15,5-9-1-15,4-5 0 16,1-10 1-16,1-8-1 15,-3-8 1-15,-6-10 0 0,-1-8 1 16,-5-6-2-16,-8 0 0 16,-9-3-2-1,-4 2 0-15,-16 2-1 0,-3 4 0 16,-12 5 0-16,-2 7 0 16,-4 5 0-16,-1 8-1 0,3 2 2 15,4 4-1-15,6 5 0 16,6 0 1-16,10 2-1 0,6-2 1 31,5-9 0-31,14 9 1 0,7-9 0 16,8-4 0-16,4-10 1 0,4-5-1 15,-1-4 0-15,3-4 0 16,-4-4 0-16,-2 0 0 16,-8 0-1-16,-3 2 0 0,-4 2 1 15,-3 3-1-15,-4 6-1 16,-5 2 1-16,-2 5-1 15,-4 11-1-15,0 0 1 0,15 0 0 16,-12 10-1-16,3 4 1 16,4 8 0-1,5 1 1-15,1 2 1 0,1 0-1 16,3-1 1-16,2-3 0 0,0-5 0 16,3-3 1-16,2-7-1 15,-5-6 1-15,-1-2-1 0,-2-10 0 16,-5-4 0-16,0-6 0 15,-9-3 0-15,-1-2-1 16,-4-1 0-16,0 1 0 16,-4 3 1-16,0 2-1 15,-2 3 0-15,0 6-2 0,3 5 1 16,3 8 0-16,0 0 0 16,6 1-1-1,3 8 1-15,4 4 0 0,2 2 0 0,3-2 1 16,4 1 0-16,1-5 1 15,-3-4 0-15,2-5 0 16,-3-3 0-16,-3-10 0 16,-1-5 1-16,-6-7 0 0,-3-1 0 15,-4 0 1-15,-2-1 0 16,-3 4 1-16,-3 0 0 16,0 5-1-16,3 1 1 15,1 2-2 1,2-1-2-16,5 5-4 0,6-6-14 15,20 2-66-15,-5-1-5 0,1-3-2 16,4 1-9-16,1-2-2 16</inkml:trace>
  <inkml:trace contextRef="#ctx0" brushRef="#br0" timeOffset="491435.8454">24289 10025 17 0,'0'0'81'0,"0"-13"1"16,0 13-4-16,2-13-5 15,-2 13-53-15,0 0-6 0,15-5-4 16,-15 5-4-16,16 7-2 16,-7 4-1-16,4 6 0 15,2 1-1-15,-1 4 1 16,-1 3 0-16,0 3-1 0,1-1 0 15,-4-3 1-15,-1-3 0 16,-5-3 2 0,2-5 2-16,-4-4 0 0,-2-9 1 15,0 0-1 1,0 0 1-16,-1-9 0 0,-3-4-2 0,0-6-1 16,1-6-3-1,0-3 0-15,2-5-1 0,1 1 0 16,0 0-1-16,5 2 0 0,3 3-1 15,4 6 0-15,0 7 0 16,5 7-1-16,-2 7 1 0,6 3-1 16,-2 6 0-1,0 9 1-15,-1 1 0 0,-3 5 0 16,-1 1 0-16,-2-2 1 16,-6-1-1-16,1-4 2 0,-5-4 0 15,-2-14 0 1,-1 11 1-16,1-11-1 0,-12-15 1 15,6-2 0-15,-1-5 0 16,2-2-1-16,1-3 0 16,3-2-1-16,1 2 1 0,4 2-2 15,4 5 1-15,5 3-1 16,4 7 0-16,2 6-1 16,4 4 1-16,1 9 0 15,0 6 0-15,-2 8 1 0,-1 1 0 16,-1 4 0-1,0-2 0-15,-1 0-1 16,-4-7-6-16,1 3-14 0,-13-9-61 16,9-7-1-16,1-6-7 15,-6-4-6-15</inkml:trace>
  <inkml:trace contextRef="#ctx0" brushRef="#br0" timeOffset="492305.8253">24888 9728 0 0,'4'7'84'0,"4"6"3"0,0 3-2 16,1 2-5-16,2 3-44 16,5 5-7-16,0-4-10 0,1 2-6 15,1-9-4-15,-2-1-2 0,-1-5-1 16,-2-5 0-1,0-4 0-15,-4-9-1 16,-2-4 0-16,-4-7-1 0,-2-2-1 16,-1 1-1-16,0-1-1 15,-3 2-1-15,-2 4-1 16,2 4 0 0,3 12 0-16,0 0-1 0,0 0 1 0,10 5 0 15,1 6 0-15,4-1 1 16,2 2 0-16,4-2 1 15,3-4 0-15,-1-4 0 0,-4-3-1 16,0-6 1 0,-3-8 0-16,-3-1-1 15,-6-5 1-15,-3 1 0 0,-3 0-1 16,-1 0-1 0,0 5 1-16,0 3-1 0,0 12 0 0,3-9 0 15,-3 9 0-15,18 7-1 0,-5 3 0 16,3 1-1-16,3 1 1 15,0-2-1 1,3-4 0-16,0-3 0 16,-1-3 0-16,-1-5 1 0,-3-7 1 15,1-5 0-15,-6-2 1 0,1-6 1 16,-5 0-1 0,-2-3 1-16,-5-2 1 0,-1-5 0 15,0 2-1-15,-7-3 0 0,0-1 1 16,-2 0-1-16,-3-2 1 15,-1 4-1-15,3 3-1 16,-1 4 1-16,0 2 0 16,3 7-1-16,1 5 1 15,2 5-1-15,5 9 0 0,0 0 0 16,0 0-1-16,13 16 1 16,4 2 0-16,1 5 0 0,2 4 0 15,5 6 1 1,1 5 0-16,-2 3 0 15,4 2 0 1,-3 1 0-16,-1-6 0 16,-1-4 0-16,-5-7 1 15,-5-11 1-15,-1-11-1 0,-2-9 0 0,-6-15 0 0,-1-9 1 16,-1-9-1-16,2-1-1 16,5-1 1-16,2 0-1 15,3 9 0-15,5 3-1 0,6 13 1 16,3 7-1-1,4 7-1-15,-5 9-5 0,8 10-25 16,2 7-55-16,-7 4-1 16,-10 4-6-16,-6 4-7 0,-13 2 3 15</inkml:trace>
  <inkml:trace contextRef="#ctx0" brushRef="#br0" timeOffset="492925.213">22856 11142 49 0,'0'0'85'0,"0"0"0"15,10-6-4-15,-6-4-8 0,-1 17-53 16,5 13-5-16,-4 7-3 16,6 10-1-16,-2 6-3 0,4 11-1 15,-3 3-2-15,4 2 1 16,-3 2-1-16,3-6 0 0,0-7 0 15,-1-6 1 1,1-10-1-16,0-11 0 16,4-9-1-16,1-8 0 0,1-4 1 0,2-7-1 15,8-5-1 1,6-9 0-16,6 0-3 16,6-6 0-16,7-1 0 0,7-4 0 15,0 4 0 1,4 1 0-16,-7 1 0 0,-4 7 0 15,-11-2 0-15,-3 10-13 0,-12-2-20 16,-28 13-53-16,15-9-3 16,-15 9-5-16,0 0-8 15</inkml:trace>
  <inkml:trace contextRef="#ctx0" brushRef="#br0" timeOffset="493160.6133">23443 11238 37 0,'7'-12'91'0,"11"3"0"0,9 3-5 16,6 0-1-16,5 6-53 15,6 0-8-15,1 9-6 16,2 10-7-16,-8 8-3 0,-5 11-2 16,-13 10-2-16,-9 6-1 15,-12 6-2-15,-4 2-1 0,-12-1-4 16,-1-7-6-1,-7-11-27-15,7-12-49 0,5-16-1 16,12-15-6-16,-7-15-7 16</inkml:trace>
  <inkml:trace contextRef="#ctx0" brushRef="#br0" timeOffset="493837.7041">24474 10935 4 0,'0'0'83'0,"-4"-13"3"0,4 13-4 16,-12-8-5-16,12 8-46 15,-7 0-8-15,7 0-9 16,-14 11-6-16,10 0-2 16,-4 2-1-16,0 4-2 15,3 2 0-15,-4 2 1 0,4 3-1 16,1 0 1-16,1 2-1 15,1-3 0-15,2-3 1 16,5-1 0-16,3-3 0 16,8-5-1-16,6-4 0 15,4-1 0-15,3-4 0 16,5-1-1-16,2 0 0 0,0 2 0 16,-1 4 0-16,-4 1 1 15,-6 5 0-15,-4 7 0 16,-6 1 1-16,-9 7 0 15,-6 2 0-15,-4 3 0 0,-7 0-1 16,-11 1 1-16,-1-4-2 16,-2-4-1-16,-4-5-4 0,7-5-8 15,-2-11-39-15,3-5-36 16,5-9-3-16,2-11-7 16,0-7-5-16</inkml:trace>
  <inkml:trace contextRef="#ctx0" brushRef="#br0" timeOffset="494017.9478">24419 11091 31 0,'2'-22'87'15,"12"-3"-3"-15,9-2-5 0,9 1-18 16,-1-4-84-16,12 0-49 0,6-3-7 16,2 2-4-16,-4 2-2 15</inkml:trace>
  <inkml:trace contextRef="#ctx0" brushRef="#br0" timeOffset="494353.2418">24942 10694 36 0,'-11'23'90'0,"-4"3"-1"0,4 7-4 0,-3 1-5 16,4 7-52-1,7 4-9-15,1 1-5 0,4 3-6 16,10-4-2-16,7-2-3 0,3-7 0 16,6-7-1-16,2-8 0 15,1-11 1 1,6-10 0-16,-3-6 0 0,-3-10 1 16,-6-7 0-16,-5-1 1 0,-5-4 0 15,-10-1-1 1,-5 1 0-16,-9 0-1 15,-10 4-1-15,-8-1-1 0,0 4 0 0,-5 1-1 16,0 4-2 0,4 3-2-16,4 6-5 0,5-3-7 15,8 7-27-15,11 3-44 16,6-6-3-16,9-1-6 16,5-3-4-16</inkml:trace>
  <inkml:trace contextRef="#ctx0" brushRef="#br0" timeOffset="494615.9618">25301 10658 42 0,'6'17'84'0,"-3"5"-3"15,-3 2-2-15,0 2-6 16,0 3-61-16,3 2-2 0,9-1 1 16,3-5-3-16,5-5-3 15,6-8 1-15,8-10 0 16,4-5 1-16,1-12 1 0,-1-9 1 15,-4-9 0 1,-3-3 1-16,-11-3-1 16,-14 1-1-16,-8 6-1 0,-17 5-2 15,-12 6-2-15,-7 7-2 16,-2 6-6-16,-9-1-22 0,10 6-58 16,11 0-2-16,10-8-5 15,11-2-8 1,10-8 3-16</inkml:trace>
  <inkml:trace contextRef="#ctx0" brushRef="#br0" timeOffset="495664.3663">26186 9108 0 0,'0'0'73'0,"0"-12"1"0,0 12 2 0,-9-9-31 15,9 9-9 1,0 0-4-16,7-5-8 0,-7 5-3 16,6-10-2-16,-6 10-4 15,15-16-2-15,-7 7-2 16,4 1-2-16,0-1-3 15,2-1 0-15,3 2-2 0,-2 0 0 16,2 3-2-16,1 1 0 16,-2 3-1-16,1 1 0 15,-3 7 0-15,-4 4-1 16,0 4 1-16,-5 5-1 0,-4 2 0 16,-1 7 1-16,-2 0 0 15,-6 4 0-15,-6-1-1 16,-1 0 1-16,-3-1-1 0,2-4 1 15,-2-3 0-15,5-5 2 16,1-6 0-16,1-5 0 16,11-8 1-16,-12 9 0 15,12-9 0-15,0 0-1 0,0 0 0 16,0 0-1-16,0 0-2 16,8 2 0-16,0 1 0 0,5 2 0 15,2 2-2 1,0 2-5-16,6-2-16 0,-8 12-62 15,8 5-4-15,0 3-4 16,-2 7-7-16,-1 3-3 16</inkml:trace>
  <inkml:trace contextRef="#ctx0" brushRef="#br0" timeOffset="495903.5955">26509 9776 1 0,'0'0'83'0,"0"0"-34"0,9 0-48 15,-9 0-1 1,5-9 0-16,-5 9-89 0</inkml:trace>
  <inkml:trace contextRef="#ctx0" brushRef="#br0" timeOffset="526936.9945">21838 13510 26 0,'0'0'62'15,"-2"-13"-3"-15,2 13-25 16,0 0-10-16,0 0-6 16,0 0-5-16,0 0-5 15,0 0-3-15,0 5 0 0,0-5-1 16,3 12 1-16,-3-12-2 15,3 13-1-15,-3-13 0 16,4 12 0-16,-4-12 0 16,4 8 0-16,-4-8 2 0,5 9-1 15,-5-9 0-15,0 0 1 16,0 0 0-16,0 0 3 0,0 10-3 16,0-10 1-16,0 0-1 15,0 0-1-15,0 0 0 16,0 0 2-16,0 0-4 15,0 0 0-15,0 0 1 16,0 0-2-16,0 0 0 0,0 0 0 16,0 0 1-16,0 0-1 15,0 0 0-15,0 0 0 16,0 0 0-16,0 0 0 0,0 0 0 16,0 0 0-16,0 0-6 15,0 0-17-15,8 10-44 16,-8-10-6-16,0 0-3 15,0 0 1-15</inkml:trace>
  <inkml:trace contextRef="#ctx0" brushRef="#br0" timeOffset="527550.9277">21849 13475 70 0,'-8'-2'78'0,"8"2"-1"16,-13-9-20-16,13 9-29 0,-9 4-8 15,9-4-7-15,-1 20-4 16,2-8-4-16,7 9 0 16,6 6 0-16,4 7 2 15,1 6-2-15,4 6 2 0,3 4-2 16,-1 0 0-16,-1 1 0 16,0-4-2-1,-4-4 0-15,-2-7-1 0,-5-6 0 0,-2-8 0 16,-2-5-2-16,-2-4-5 15,-7-13-13 1,0 0-54-16,0 0-5 0,0 0-6 0,-7-15-5 16</inkml:trace>
  <inkml:trace contextRef="#ctx0" brushRef="#br0" timeOffset="527868.4294">21834 13500 26 0,'-3'-9'86'0,"3"0"-1"0,0-4-2 16,8-1-5-16,-8-1-51 15,11-3-10-15,12-6-4 16,2-3-1-16,7-4-5 15,-1-1-1-15,4 1-2 16,-1-1-1-16,-1 3-2 0,-2 3 0 16,-6 7-2-16,-5 3-5 15,-3 9-18-15,-1 7-54 16,-16 0-3-16,8 6-7 0,-8 9-5 16</inkml:trace>
  <inkml:trace contextRef="#ctx0" brushRef="#br0" timeOffset="528108.3963">21941 13816 59 0,'-3'11'88'0,"3"-11"-1"0,0 0-5 15,20-5-25-15,-1-15-29 16,8-6-7-16,7-6-5 15,2-5-7-15,6-2-3 0,3 0-3 16,0 3-4-16,-5 3-4 16,1 8-12-16,-11 8-38 15,-6 5-26-15,-5 10-5 16,-8 2-6-16,-7 14-3 16</inkml:trace>
  <inkml:trace contextRef="#ctx0" brushRef="#br0" timeOffset="528291.3027">22182 14075 31 0,'0'17'92'0,"0"-17"-1"0,16 6-4 0,-3-11-2 16,8 0-38 0,5-18-29-16,0-2-5 0,7-5-2 15,-2-4-9-15,7 5-16 0,-9-3-66 16,3 3-5-16,-3 2-6 15,-6 2-4-15,-8 1-5 16</inkml:trace>
  <inkml:trace contextRef="#ctx0" brushRef="#br0" timeOffset="530970.7408">22576 13451 85 0,'0'0'92'0,"0"-13"-3"0,0 13-7 16,0 10-16-16,0-10-48 16,4-4-6-16,-4 4-5 15,12-2-3-15,-12 2-3 16,17 6 0-16,-4 5-1 0,-1 4 0 15,0 2 0-15,5 3 1 16,-4 3 0-16,1 1-1 16,-2-2 1-16,1-2-1 0,-6-4 1 15,-1-2 0 1,1-3 1-16,-7-11 0 0,0 0 0 16,0 0 0-16,0 0 0 15,0-13 1 1,-4-6-1-16,-4-3 1 0,2-5-2 0,-4-6 1 15,3-1-1 1,6-1 0 0,1-1-1-16,0 5 1 15,1 5-1-15,8 4-1 0,4 5 1 16,1 9-1-16,5 5 0 0,-2 6 0 0,2 9 0 16,0 4 0-16,-2 6 1 15,2 2-1-15,-4 3 0 16,-4 0 1-1,-1-1 0-15,-3-2 0 0,-2-5 0 0,-2-4 1 16,-3-4 0-16,0-11-1 16,0 0 1-16,-9 0 0 15,3-6-1-15,2-8 1 0,-2-4 0 16,-1-2-1-16,6-2-1 16,1-2 1-16,0 1-1 0,5 2-1 15,6 4 1-15,-1 2-2 16,4 4 1-16,1 4 0 15,3 5 0-15,1 4 0 16,1-2 1-16,1 7 1 16,0-3-1-16,3-1 1 0,-1-3 0 15,0-1 1-15,-1-7 0 16,2-6-1-16,-2-4 1 16,-4-6 0-16,1-3 0 15,-2-3 0-15,-7-2 1 0,-1-2-1 16,-4-1 0-16,-2-1 0 15,-3-1 0-15,-3-1 0 16,-2-2-1-16,-6 1 1 16,-2 1-1-16,-2 0 1 0,-4-1-1 15,0 3 0-15,-2 1 1 16,-2 0 0-16,2 6 0 16,0 1-1-16,1 5 1 15,3 2 0-15,1 7-1 0,4 0 0 16,3 9 0-16,-2 2 0 15,11 3-1-15,-7 8 0 0,7 7 1 16,3 5-1-16,6 6 0 16,2 6 1-16,3 10-1 15,6 6 2-15,3 5 0 16,6 7 0-16,-3 7 0 16,7 6 0-16,2 4 0 0,1 3-1 15,0-2 1-15,2-2 0 16,-2-5-1-16,-2-4 1 15,-4-10 0-15,-5-9 0 0,-7-11 0 16,-1-10 2 0,-8-9-1-16,-9-18 0 0,0 0-1 15,0-12 0-15,-9-15 1 0,-4-10-1 16,-1-10 0 0,3-9-1-16,-4-6 0 15,3-5 0-15,5 3 0 0,2 5 0 16,4 8-1-16,1 8-1 15,5 13 0-15,2 11 0 0,6 14 0 16,3 8 0-16,2 15-1 16,0 7 0-16,3 2 0 15,1 3 1-15,1-4 0 0,3-4 1 16,-3-7-1-16,2-9 2 16,0-6 1-16,-5-14 1 15,-1-8 0-15,-2-8 0 0,-2-5 1 16,-7-5 0-1,-1-5 0-15,-3-2-1 16,-4-5 1-16,0-3-1 0,-8-3 0 16,0-1-1-1,-6-4 0-15,-2 0-1 0,-1 3 1 0,-5 1-1 16,0 6 1-16,-5 3-1 16,1 8 0-16,4 8 0 15,-3 7 0-15,2 8 0 0,3 8-1 16,7 6 1-16,2 6-1 15,2 12 1-15,6 10-1 16,3 3 1-16,5 10-1 16,7 5 1-16,4 7-1 15,4 3 1 1,7 5 0-16,1-1 0 0,6 0 0 0,1 2 0 16,1-3 0-16,0-4 1 15,1-5-1-15,-1-6 1 16,-2-9 0-16,-1-10 0 0,-5-9 0 15,-2-11 2-15,-5-12-3 16,-2-10 0-16,-8-13 0 16,-1-6 0-16,-8-5 0 0,-1-3 0 15,-8 2 0-15,-3 2 0 16,-1 9 0-16,2 3 0 16,-3 13 0-16,6 6 0 15,6 14 0-15,0 0 0 0,0 15-2 16,7 7 2-16,7 8-1 15,4 4 0-15,2 3 1 16,3 1 0-16,2-6 0 0,-1-5 0 16,2-10 0-16,0-7 0 15,-5-10 0-15,-3-14 1 16,0-10-1-16,-7-5 1 0,-6-4-1 16,-5 1 0-16,-10 2 2 15,-1 0-2 1,-8 9 0-16,-2 4 0 15,0 5-2-15,1 4 1 0,2 5 1 16,9 3-1-16,9 0 1 0,-11 0-1 16,11 0 1-16,10 0 0 0,2-4 0 15,4-3 0 1,5-2 0-16,0-1 1 16,2-2-1-16,-3 0 0 0,-1 3-1 15,-1 3 1 1,0 4-1-16,-3 2 1 0,-4 1 0 15,2 6 0-15,2-1 0 0,-1 1 0 16,-1-2 0-16,2-5 1 16,-1 0-1-1,3-8 1-15,-3-3-1 0,-4-7 1 16,1-1 0-16,-6-6-1 0,-3 3 2 16,-2-2-2-16,-3 2 0 0,-2 2 0 15,-7 1 0 1,3 6 0-16,-1 1 0 0,10 12 0 15,-13-12 0-15,13 12 0 16,0 0 0-16,1 17 0 16,9 1 0-16,3 10 0 15,1 8 0 1,2 11 0-16,6 8 0 0,1 10 0 16,1 4 0-16,5 3 0 15,-3 2 0-15,5-2 0 0,-4-3 0 0,2-4 0 16,-6-4 0-16,-3-7 0 15,-6-4 0-15,-3-6 0 16,-8-5 0-16,-3-3 0 16,-7-11 0-16,-4-1 0 0,-5-10 0 15,-4-11 0-15,1-3 0 16,-3-14 0 0,1-7 0-16,3-12 0 0,5-4 0 15,2-9 0-15,9-8 0 16,2-3 0-16,5-6 0 0,10-4 0 15,4-6 0-15,9-3 0 16,1 0 0-16,2-3 0 16,3 0 0-16,-5 2 0 0,0 6 0 15,-5 6 0-15,-2 7 0 16,-10 8 0-16,-4 10 0 16,-8 9 0-16,-4 11 0 15,-6 7 0-15,-7 7 0 16,2 6 0-16,-3 10 0 0,2 8 0 15,3 5 0-15,3 5 0 16,4 5 0-16,6-1 0 16,3 4 0-16,5-5 0 0,11-4 0 15,4-9 0-15,7-7 0 16,5-10 0-16,7-7 0 16,0-14 0-16,0-7 0 0,1-5 0 15,-3-7 0 1,-4-1 0-16,-10-5 0 0,-6 3 0 15,-9 0 0-15,-4 5 0 16,-7 3 0-16,-10 3 0 0,-3 10 0 16,-8 6 0-16,1 10 0 15,-4 5 0-15,1 12 0 16,2 11 0-16,3 3 0 0,3 7 0 16,9 2 0-16,5 1 0 15,5-5 0-15,12-2 0 16,6-11 0-16,11-5 0 15,5-13 0-15,3-3 0 0,2-13 0 16,4-7 0-16,-9-2 0 16,-2-5 0-16,1 9-25 15,-11-4-61-15,-4 0-5 16,-11 4-3-16,-3 2-7 0,-8 1-3 16</inkml:trace>
  <inkml:trace contextRef="#ctx0" brushRef="#br0" timeOffset="544879.5261">26077 11803 55 0,'0'0'82'0,"0"0"1"0,0 0-5 0,-13-1-40 16,13-12-9-16,0-5-3 15,2-5-7-15,5-5-4 0,-3-8-4 16,0-5-4-16,3-5-2 16,-2-4-1-16,-1-3-2 15,-1 1-1-15,-1 4 1 16,-2 5-1-16,1 7 0 0,-1 7 0 16,-4 7 0-1,3 6 0-15,1 16-1 0,-3-9 0 16,3 9 0-16,5 5 0 15,8 4-1-15,0 5 1 16,5 4-1-16,2-1 2 16,2 3-1-16,0 4 1 15,0-3 0-15,-3 3-1 0,-2-1 1 16,-6 2-1 0,-7 0 1-16,-4 2-1 0,-5-1 1 15,-10-1 0-15,-3-1-1 0,-3-4 1 16,-1-4 0-16,-2-4-1 15,5-5-1-15,6-3 0 16,1-3 0-16,12-1-1 16,0 0 1-16,0 0-1 0,0 0 1 15,12-5-1-15,1 2 1 16,5-1 1-16,4-3 1 0,0-3-1 16,2-2 1-16,1-7 0 15,1-3 1-15,-3-7-1 16,0-5 1-16,0-5-1 15,0-2 1-15,-6-3-1 0,-2-5 0 16,-5-2-1-16,2-1 1 16,-6-2-2-16,1-3 0 15,-3 0 0-15,-1-4 0 0,-3 0 0 16,0 0 0 0,-3 0 0-16,-7 2 0 0,1 4 2 15,-4 4-1-15,-2 6 1 16,-3 6 0-16,1 8 0 15,1 4 0-15,0 9 0 0,0 3 0 16,0 9-1-16,1 3 0 16,0 6 0-16,4 8 0 0,1 9-1 15,-1 6 1-15,5 7 0 16,4 8 1-16,2 3 0 16,2 6 0-16,6 2 1 15,6 0-1-15,3 1 1 16,8-1-1-16,1 0 2 0,5-4-1 15,0-1 0-15,6-4 1 16,2-4-1-16,-4-5 0 16,1-6 1-1,-2-6-1-15,-3-5-1 0,-6-5 0 0,-3-6-1 16,-10-5-3 0,1-1-5-16,-11-9-12 0,-2-5-64 15,-7-3-3-15,-9-2-5 0,-9-6-7 16,-3-1-3-16</inkml:trace>
  <inkml:trace contextRef="#ctx0" brushRef="#br0" timeOffset="545106.1284">26259 10985 53 0,'-17'-4'86'0,"17"4"-3"0,-6-15-3 0,11 5-24 16,13-4-37-1,2-3-9-15,12 2-24 0,7-4-55 16,-3 1-8-16,1 0-6 15,-1 4-5-15</inkml:trace>
  <inkml:trace contextRef="#ctx0" brushRef="#br0" timeOffset="546137.6406">26740 11198 64 0,'0'0'86'15,"0"0"-1"-15,0 0-23 16,0 0-16-16,-6-5-3 0,4-6-12 16,-1-2-8-16,0-3-7 15,-1-8-4-15,2-2-3 16,2-7-3-16,1-5-2 15,4-7-2-15,2-2-1 0,2-3 0 16,6-1 0-16,1 4-1 16,0 2 0-1,0 10 0-15,-1 8-1 0,-3 10 0 16,3 11 0-16,-4 7-1 0,-4 14 0 16,-1 10 0-16,0 7-1 15,-1 5 1-15,-2 5 0 16,3-1 0-16,0 1 0 15,3-6 1-15,2-5 0 0,5-9 1 16,3-8 0-16,2-10 0 16,4-3 0-16,3-15 1 15,0-6 0-15,0-8-1 16,1-5 0-16,-3-3 1 16,-2-8-1-16,-2 1 1 15,-9-1 0-15,-1 0 0 16,-8 3-1-16,-4 6 1 0,-1 6 0 0,-8 4-1 15,-3 10 1-15,-3 7-1 16,0 8 0-16,-2 2 0 16,4 11 0-16,-1 7-1 0,7 4 1 15,2 7 0-15,5 2 0 16,0 2-1-16,10-2 1 16,4-3 1-16,0-3-1 15,6-6 0-15,1-6 0 0,-3-8 1 16,0-7 0-16,-2-7 0 15,-1-9-1-15,-1-6 1 16,-1-6 0-16,-5-4 0 16,-3-4 0-16,0-2-1 15,-2-1 1-15,-2 3 0 0,0 1-1 16,3 5 0-16,-2 4 0 16,6 6 0-1,-1 6 0-15,6 6 0 0,0 8-1 0,-1 1 0 16,6 10 0-16,0 7 1 15,-1 3-1-15,-1 6 1 16,0 0 0 0,-7 3-1-16,2-4 1 0,-4-4 1 0,-1-2-1 15,-4-10 1-15,-2-10 0 16,0 0 0-16,-10-10 0 16,5-10 0-16,-2-5 1 0,-3-2-1 15,5-4-1 1,-1-4 0-16,4 1 0 0,2-1 0 15,6 3 0-15,4 1-1 16,4 8 0-16,3 3 0 16,2 9 1-16,2 6 0 15,0 5-1-15,-1 9 1 0,0 9 0 16,-2 5 1-16,-2 0-1 16,-1 3 0-16,-1-5-3 0,-2 4-8 15,-5-14-17-15,-6 1-57 16,10-10-1-16,-3-2-6 15,2-11-9-15</inkml:trace>
  <inkml:trace contextRef="#ctx0" brushRef="#br0" timeOffset="546952.9031">27832 10143 62 0,'-5'9'88'0,"-5"5"-3"0,3 5-3 0,-4 0-38 0,4 9-18 16,1 3-5-16,0-1-6 16,6-1-5-16,2-8-1 15,8-6-2-15,3-8-1 0,3-7 0 16,-1-13 0-16,1-10 1 16,0-3 0-16,-3-6-1 15,-4-2-1-15,-5-2-1 16,-4 2 0-16,0 1-2 15,-4 0 1-15,2 6-1 16,-3 2-1-16,4 5 0 0,1 6-1 16,0 14 0-16,14-8-1 0,0 11 1 15,7 15-1 1,2 5 0-16,3 11 0 0,1 10 1 16,0 12 0-16,0 7 0 15,-5 8 0-15,-6 8 0 0,-1 6 0 16,-7 1 0-16,-4 1-1 15,-4-6 2 1,-4-6-2-16,-9-9 0 0,-4-7 0 16,2-13 2-16,-8-11 0 15,0-11 1-15,3-12-1 0,-2-5-1 16,3-7 0-16,5-8-1 16,2-11 0-16,6-7-1 15,4-6 0-15,2-7-1 0,2-7 0 16,4-8 1-16,6-7 0 15,-4-1 1-15,2-4 0 16,0 0 0 0,0-3-1-16,-3 0 1 0,3 0 0 15,-6-1 0-15,1 0 0 0,1 0 0 16,-1-1 1-16,-1 2 0 16,-1-1 1-16,3 1-1 15,-3 2 1-15,1 1-1 0,-2 3 1 16,0 5-1-16,-1 7 1 15,-1 5 0-15,0 7 0 16,0 9 0-16,-3 9-1 16,-4 10 0-16,-4 9 1 15,2 6-1-15,-1 11 0 0,0 10-1 16,3 9 1-16,4 7 0 16,3 8 0-16,3 7 0 0,7 4 1 15,6 2-1-15,6-1 0 16,2 3 0-16,6-3 0 15,3-4 0-15,-1-7-2 16,3-7-1-16,-1-10-4 16,-1-5-7-16,-8-18-21 0,1-7-50 15,-6-6-3-15,-6-14-6 16,-7-8-4-16</inkml:trace>
  <inkml:trace contextRef="#ctx0" brushRef="#br0" timeOffset="547492.8899">28066 9869 64 0,'15'-6'86'15,"5"-2"-2"-15,20-4-18 16,-6-7-21-16,4-2-7 16,2-7-11-16,-1-3-8 15,-2-3-3-15,-3-2-5 0,-10-3-2 16,-8-1-2-16,-7-1-3 15,-9 0-1-15,-7 0-1 16,-6 1 0-16,-5 4-2 16,0 3 1-1,-3 5-1-15,2 6 0 0,5 6 0 0,1 5-1 16,4 10 1-16,9 1-1 16,-3 16 0-16,3 7 0 15,12 9 1-15,2 8-1 16,4 12 1-16,0 7 0 0,4 5 0 15,1 8 0-15,-4 3-1 16,-2 1 1-16,-4-2 0 16,-2-7 0-16,-4-10 1 15,-2-13 0-15,-5-11 0 0,0-15 0 16,0-18 1-16,-8-6-1 16,-2-20 1-16,5-7 0 15,-1-8-1-15,0-2 0 16,6 1 0-16,3 2-1 15,9 5 0-15,4 4 0 16,7 9 0-16,3 9 0 16,5 9-1-16,2 4 1 0,2 10 0 15,-3 9 0-15,0 7-4 0,-3 0-4 16,3 3-11-16,-7-5-65 16,7-7-2-16,-1-8-6 15,-6-8-7 1,-1-2 0-16</inkml:trace>
  <inkml:trace contextRef="#ctx0" brushRef="#br0" timeOffset="548419.4707">28806 9480 56 0,'0'0'87'16,"0"-10"-1"-16,0 10-4 15,14-10-30-15,-2-3-23 16,6-2-6-16,6-2-5 0,7-8-5 16,9 0-3-16,7-7-3 15,9-2-1-15,4-1-1 16,4-2-1-16,0 0-2 0,1 3 0 16,-3 3-1-1,-8 4 0-15,-5 4-3 0,-9 5-8 16,-13 1-9-16,-7 8-64 15,-8 3-2-15,-12 6-6 16,0 0-6-16,-17-6 0 0</inkml:trace>
  <inkml:trace contextRef="#ctx0" brushRef="#br0" timeOffset="548632.4649">29315 8870 56 0,'42'0'96'16,"4"2"-3"-16,3 9-5 16,-3 3-3-16,-2 4-57 0,-6 15-8 15,-11 6-7-15,-8 9-4 16,-11 6-6-16,-8 8-6 16,-8-3-8-16,-2 3-17 15,-8-9-56-15,3-11-3 16,-1-13-7-16,4-14-6 0</inkml:trace>
  <inkml:trace contextRef="#ctx0" brushRef="#br0" timeOffset="549275.8681">30025 8376 67 0,'-7'-12'87'0,"4"1"-1"0,1 3-6 0,2 8-23 15,4-11-34-15,4 4-7 16,4 0-5-16,4 1-4 16,8 0-1-16,4 4-2 15,1 2-1-15,2 1-1 0,2 11 0 16,-6 5 0-16,-3 8 0 16,-6 10-1-16,-12 7 0 0,-6 6 0 15,-14 11 0 1,-7 4 0-16,-7-1 0 0,-3-1 2 15,-2-9 0-15,0-5 2 16,6-11 1-16,5-9-1 16,9-16 1-16,13-11-1 0,0 0 0 15,15-22-1-15,13 1-2 16,11-7-1 0,10-4-1-1,4-4-3-15,4 4-4 0,-2-2-7 16,3 4-41-16,-8 3-33 0,-8 0-3 15,-13 4-6-15,-8-2-5 0</inkml:trace>
  <inkml:trace contextRef="#ctx0" brushRef="#br0" timeOffset="549742.4724">30581 7986 24 0,'0'0'82'16,"-12"-3"0"-16,2 3-3 15,-2 6-4-15,3 5-58 16,0 8-4-16,-1 5-1 15,2 7-3-15,7 3-1 16,-1 6-2-16,2 4 0 0,8 2-1 16,5-3 0-16,5-2-1 15,5-7 0-15,5-9 1 0,0-10-2 32,7-12 1-32,3-7 0 0,-3-15 0 15,-1-10 0-15,-4-7 1 0,-2-3-2 16,-7-4 1-16,-9 0-1 0,-8 4-1 15,-4 1-1 1,-12 8 0-16,-7 2-1 0,-9 10-1 16,-2 4-1-16,0 8-4 15,-3 4-6-15,5 4-16 16,10 5-55-16,-2 1-3 0,8 0-6 16,12-8-5-1</inkml:trace>
  <inkml:trace contextRef="#ctx0" brushRef="#br0" timeOffset="550078.855">30887 7756 6 0,'-7'22'75'16,"4"4"4"-16,2 6-3 0,1 3-32 15,12 8-14-15,6-4-7 16,7 0-9-16,6-11-1 16,5-5-1-16,0-12 0 0,6-8-1 15,1-9 0-15,4-13 1 16,-9-9 0-16,0-5-1 16,-7-2-1-16,-10-2-3 15,-4-1-1-15,-12 1-2 16,-9 5-1-16,-12 1-2 0,-8 6 0 15,-8 5-1-15,-7 7 1 16,3 5-2-16,-4 8-3 16,1-1-6-16,9 4-13 0,4 13-60 15,8-4-2-15,9-1-7 16,9-11-5-16</inkml:trace>
  <inkml:trace contextRef="#ctx0" brushRef="#br0" timeOffset="550403.0495">31335 7451 0 0,'0'14'79'16,"-3"7"4"-16,0 4-1 15,3-11-19-15,4 17-30 16,12-2-8-16,4-2-5 0,11-8-5 15,5-7-2-15,10-7-1 16,5-8-1-16,-5-11 0 16,0-10-1-16,-5-8 0 15,-5-3-1-15,-11-3-3 0,-20 0 0 32,-6 2-3-32,-15 3-1 0,-15 2-1 15,-6 10-1-15,-8 7-3 16,-9 3-7-16,3 15-18 0,9 8-59 15,-8 10 1-15,2 8-8 0,8 11-7 16</inkml:trace>
  <inkml:trace contextRef="#ctx0" brushRef="#br0" timeOffset="550908.9948">30368 8815 82 0,'11'-2'86'0,"1"2"-2"16,-1 2-7-16,11 10-33 16,-10 4-28-16,-4-1-8 15,1 8-20-15,-6 4-60 0,0-3-5 16,1 1-6-16,-4-6-6 15</inkml:trace>
  <inkml:trace contextRef="#ctx0" brushRef="#br0" timeOffset="579691.1329">25292 11456 35 0,'7'-6'82'16,"-7"6"0"-16,0-17-6 16,0 17-18-16,-4-12-18 0,4 12-9 15,-6-12-10-15,6 12-5 16,0 0-5-16,0 0-4 0,0 0-3 16,7 1-1-16,7 11-3 15,1 8 0-15,4 6 0 16,2 7 1-16,3 9-1 15,5 8 0-15,0 5 0 16,3 8 0-16,2 8 1 16,1 4-1-16,3 4 0 15,1 2 0-15,6-1 0 0,0 1 1 16,1-2-1-16,1-4 0 16,4-3 0-16,0-2 0 15,-1-5 0-15,-1-6 0 0,-2-2 0 16,-5-7 0-16,0-7 0 15,-7-6 0-15,-1-8-2 16,-6-9-8-16,-3-1-23 16,0-10-49-16,-13-4-3 0,-12-5-6 15,0 0-5-15</inkml:trace>
  <inkml:trace contextRef="#ctx0" brushRef="#br0" timeOffset="580017.0471">25967 12816 38 0,'-33'3'88'0,"7"-2"0"0,6 0-3 16,3-1-5-16,5 0-57 15,12 0-6-15,0 0-2 16,4 12-4-16,10-2-5 16,5 3-2-16,3 4-2 0,9 3 0 15,1 3 0-15,4 3 0 16,2 0-1-16,-1 1 0 0,-1-3-1 15,-3-3 1 1,-2-3 1-16,-1-5 1 16,-7-5 0-16,-3-8 2 0,-2-8 0 0,-1-12 0 15,0-5 0 1,-3-12 0-16,-1-6-1 16,1-7-3-1,2-5-4-15,2 6-11 0,-6-3-27 0,7 9-45 16,-1 7-2-16,-3 12-8 15,-4 15-5-15</inkml:trace>
  <inkml:trace contextRef="#ctx0" brushRef="#br0" timeOffset="580442.5577">25852 13848 40 0,'-13'-9'90'0,"-1"-3"-3"0,1 5-3 16,13 7-4-16,0 0-38 15,0 0-27-15,9 1-5 16,9 18-4-16,6 2 0 0,6 8-2 16,3 4 1-1,2 5-2-15,0 2-1 0,-3 2 0 16,-1-3-1-16,-6-7 0 0,-3-5-2 15,-7-5-7-15,-3-8-8 16,-12-14-43 0,16 2-24-16,-16-2-4 0,1-18-6 15,-1 0-4-15</inkml:trace>
  <inkml:trace contextRef="#ctx0" brushRef="#br0" timeOffset="580706.5003">26235 13596 24 0,'0'-27'91'0,"0"8"1"16,0 2-5-16,-6 6-4 0,6 11-33 15,-13-3-33-15,7 10-4 16,4 13-3-16,2 11-4 16,0 11-1-16,4 15 0 0,6 9-1 15,6 12 0-15,0 4-2 16,5 6-1-16,-2-2 0 15,-2-2-1-15,-1-8-1 16,-4-10-3-16,0-12-5 16,-6-12-8-16,-4-13-20 0,-4-12-48 15,2-17-2-15,7-4-7 16,-1-18-4-16</inkml:trace>
  <inkml:trace contextRef="#ctx0" brushRef="#br0" timeOffset="581118.7578">26502 13585 73 0,'-2'-17'91'0,"-2"4"-4"16,4 13-6-16,-10-7 0 16,10 7-62-16,-6 18-9 15,6 16-2-15,0 3 0 0,2 9-2 16,6 7-1-1,-1 1 0-15,7-1-1 0,-3-7-2 16,4-13 0-16,-1-9 0 16,3-10-1-16,-2-13 1 15,-1-8 0-15,1-13 0 0,-1-6 1 16,0-3-1 0,0 0 1-1,1 1-1-15,-1 4 1 0,2 10-1 0,0 7 0 16,0 8 1-16,-1 12-3 15,2 10 0-15,-4 6 0 16,2 5 0-16,-1 4 0 0,-3-3 0 16,0-1 0-16,-2-6 0 15,-2-6-4-15,-2-5-9 16,-5-17-16-16,-5 2-58 0,5-2-2 16,0-20-5-16,-1-3-7 15,-8-10 7-15</inkml:trace>
  <inkml:trace contextRef="#ctx0" brushRef="#br0" timeOffset="581445.0753">26838 13377 54 0,'0'0'90'0,"9"3"-2"16,-9-3-5-16,3-9-1 0,-3 0-49 15,-2-6-23-15,1-5-2 16,-1 0 1-16,-1-2-2 0,-4-4 0 16,0-1-2-16,1-3 0 15,-3-1-2 1,2-2 0-16,-2 1-1 0,1 3-1 16,1 2 0-16,-1 4 0 15,4 5-1-15,0 6-1 16,4 12 1-16,0 0-1 15,0 0 1-15,4 18-2 0,8 7-3 16,-1 4-8-16,4 10-31 16,3 8-40-16,-1 3-3 0,-3-2-8 15,-3-4-3-15</inkml:trace>
  <inkml:trace contextRef="#ctx0" brushRef="#br0" timeOffset="581800.8838">26838 13377 32 0,'-3'-50'82'0,"3"50"-1"16,0 0-3-16,0 0-2 0,0 0-53 16,0 0-8-16,24-168-1 15,-18 133-1-15,0-2-2 16,-1 3 0-16,-2 1-2 16,0 4-2-16,-2 3-2 0,1 7-2 15,-1 5-2-15,6 4-1 16,2 9 0-16,3 1 0 15,2 7 1-15,3 5-1 16,3 3 0-16,-1 7 1 16,1 2 0-16,-3 5-1 0,-3-1 1 15,-3 0-1-15,-1-2 1 16,-4-4 0-16,-2-5 0 16,-2-7 1-16,-2-10 0 15,0 0-1-15,12 1 1 16,-2 1-1-16,4-4-1 0,4 2-4 15,0 0-9-15,9 8-38 16,-3 2-32-16,4 3-5 16,-2 1-5-16,-3-2-4 0</inkml:trace>
  <inkml:trace contextRef="#ctx0" brushRef="#br0" timeOffset="582522.4906">27606 12724 13 0,'0'0'84'0,"-9"0"1"0,2 11-2 16,-2 5-5-16,6 5-44 0,1 4-18 15,2 4-1-15,6-2-4 16,4 0-3-16,5-7-2 15,5-6-1-15,1-9-1 0,3-7-1 16,-1-14-1-16,-2-7 1 16,-6-8-1-16,-4-5 0 15,-8 3-2 1,-3 1 1-16,-7 6 0 0,-8 6 0 16,-1 7 0-16,-2 5 0 15,5 4 0-15,1 4 0 0,12 0 0 16,0 0 0-16,0 0 0 15,20 1-1-15,4-8 1 16,6-7 0-16,5-3 0 0,-1-7 0 16,0-5 1-16,-4-6-1 15,-6-8 1-15,-9 0 0 16,-5-7 0-16,-8-2 0 0,-4-5 0 16,-11-2 0-1,-4-2 0-15,-4-1-1 16,-2 3 1-16,3 4 0 0,-2 7 0 15,4 6-1-15,5 14 0 0,1 9 0 16,12 19-1-16,0 0 1 16,-1 31-1-16,15 10 0 0,5 17-1 15,6 14 1 1,8 15 0-16,1 12 0 0,3 13 1 16,0 7-2-16,2 1 1 15,-1-2 0-15,3-6 0 0,-4-12-1 16,-4-14 1-16,2-17 0 15,-3-23 0 1,0-20 2-16,-7-21-1 0,-3-12 1 16,-5-20 1-16,-4-12-1 15,-8-13 0-15,-3-5 1 0,-2-4-1 16,-1-3-2-16,-5 1 0 16,-4-1 0-16,3 2-5 15,-5-3-10-15,11 0-65 0,-2 6-7 16,-1-1-6-16,4-1-6 15,2-2-4 1</inkml:trace>
  <inkml:trace contextRef="#ctx0" brushRef="#br0" timeOffset="583005.5023">29073 11623 54 0,'11'-19'92'0,"1"-9"-2"16,-1-10-4-16,-2-11-2 15,-3-1-46-15,-6-13-22 16,-2-1 0-16,-11-4-7 16,-5-1-2-16,-6 2-2 15,-5 5-1-15,-4 3-3 0,-2 8 0 16,8 9 0-16,-3 9-3 15,9 10 3-15,5 14-1 16,7 12-1-16,9 20 1 0,4 13 0 16,14 14 2-1,3 13-1-15,8 11 0 0,3 13-3 16,4-4-7-16,7 3-23 16,9-13-52-16,-4-13-2 0,0-16-8 15,-3-21-7-15,-2-18 3 16</inkml:trace>
  <inkml:trace contextRef="#ctx0" brushRef="#br0" timeOffset="583246.431">29197 11249 0 0,'-36'-18'80'0,"6"-1"1"0,11 0-3 0,13-2-15 0,12 21-47 16,10-23-80-1,12-3-13-15,8-4-3 0,4 1-3 16</inkml:trace>
  <inkml:trace contextRef="#ctx0" brushRef="#br0" timeOffset="584112.7443">29443 10931 31 0,'9'-9'84'0,"-14"12"3"0,-7 9-5 15,-12 2-25-15,11 11-25 16,1 4-7-16,3 2-7 16,5 1-6-16,1-2-2 15,3-3-3-15,10-6-1 16,5-9-2-16,2-5 1 0,5-7-3 15,-1-13-1-15,1-6 1 16,-1-6-2-16,-3 2-1 16,-7-2-1-16,-5 5 1 15,-5 4-1-15,-2 4 1 0,-7 6-1 16,-3 5 0-16,1 1 2 16,0 5 0-16,10-5 1 15,-7 14-1-15,7-14 0 0,6 8 0 16,7-8 1-16,2 0-1 15,-1-6 1-15,4-2-1 16,-3-3 1-16,-3-2 0 16,-1 1-1-16,-5 1 0 0,-4 0 0 15,-2 2 0 1,0 1 1-16,0 8-1 16,-1-14 0-16,1 14 0 0,-2-10 0 15,2 10 0-15,0 0 0 16,2-9 0-16,-2 9 0 0,0 0 0 15,9-6 0-15,-9 6 0 16,0 0 0-16,10-8 1 16,-10 8-1-16,7-10 0 15,-7 10 0-15,12-13 0 0,-12 13 0 16,17-16 0-16,-9 7 1 16,-8 9-1-16,16-16 0 0,-16 16 0 15,12-11 1 1,-12 11-1-16,0 0 1 0,8-13-1 15,-8 13 0-15,0 0 0 16,4-12 0-16,-4 12 1 16,2-13-1-16,-2 13 0 0,5-15 0 15,-5 15 0-15,2-13 0 16,-2 13 0-16,4-11 1 16,-4 11-2-16,0 0 2 15,9-7-1-15,-9 7 0 16,0 0 0-16,0 0 0 0,0 0 0 15,8-4 0-15,-8 4 0 0,0 0 0 16,0 0 0-16,0 0 0 16,0 0 0-16,0 0 0 15,0 0 1-15,0 0-1 16,5-12 0-16,-5 12 1 16,6-11-1-16,-2 1 1 0,1-2 0 15,-1-2-1-15,1-3 1 16,-1-3 0-16,2-4 0 15,-2-1 0-15,-3-5 0 0,-1 0-1 16,-6-6 0 0,-3-1 0-1,-4-4 0-15,-3-2 0 0,-3 0 0 0,-2 0 0 16,-1 0 0-16,2 4 0 0,-3 5 1 16,4 5-1-16,5 11 0 15,1 6 0-15,13 12 0 16,-9 11 0-16,9 15 0 15,9 13-1-15,7 10 1 16,5 12 1-16,3 11 0 0,6 7 0 16,4 5-2-1,0 0-1-15,3-3-4 0,-1-14-5 16,6-7-18-16,2-18-56 0,-7-20-1 16,-7-17-7-16,-3-17-5 15</inkml:trace>
  <inkml:trace contextRef="#ctx0" brushRef="#br0" timeOffset="584309.808">29814 10503 81 0,'-33'-24'90'0,"7"3"-7"15,11 2-4-15,15 19-18 0,3-11-57 16,12-12-21-16,12 8-56 16,9 0-6-16,8 0-7 15,5-1-4-15</inkml:trace>
  <inkml:trace contextRef="#ctx0" brushRef="#br0" timeOffset="584699.9911">30133 10225 74 0,'-19'1'87'0,"-4"9"-2"0,2 4-3 16,9 5-40-16,0 2-17 16,1 5-6-16,8 0-5 0,3 1-3 15,4 0-4-15,10-6 0 16,6-7-3-16,6-5-1 15,4-7-1-15,3-5 0 16,-2-11-1-16,-1-6 0 0,-4-3-1 16,-3-1 0-1,-10 5 0-15,-3 3 0 0,-8 4 0 16,-2 12-1-16,0 0 1 16,0 0-1-16,0 0 0 0,0 6 0 15,0-6 0-15,15 7 1 16,2-8-1-16,1-10 1 15,3-8 0-15,2-9 1 16,-2-8-1-16,-6-8 1 16,-9-7 0-16,-6-8 0 0,-10-6 0 15,-9-5 0-15,-10-4 0 16,-7 0 0-16,-6 0 1 16,-2 6 1-16,2 10 0 0,3 6 0 15,2 18 0 1,8 14 0-16,6 20 0 15,6 10 0-15,15 20-2 0,5 15 0 16,18 13-1-16,11 8-2 16,15 9-10-16,10-6-24 15,14-3-50-15,10-9-2 0,2-11-6 16,-8-12-7-16</inkml:trace>
  <inkml:trace contextRef="#ctx0" brushRef="#br0" timeOffset="588266.1727">28354 13497 56 0,'0'0'70'0,"0"0"-8"16,0 0-23-16,0 0-5 0,9 5 0 16,0-6-5-16,8-3-6 15,-4-8-3-15,8-3 0 16,-6-4-5-16,2-4-2 0,-3-3-4 16,1 0-1-16,-7-3-2 15,-3 4-2-15,-5 1 1 16,-3 4-2-16,-6 3 0 0,-3 6-2 15,-5 6 0-15,-4 5 0 16,-2 10-1-16,-1 9 1 16,1 7-1-16,2 6 0 15,5 7 0-15,5 4 0 16,4 0 0-16,7 1 0 0,11 0 0 16,6-4 1-1,5-7-1-15,5-6 1 0,4-9 0 16,3-9 0-16,1-9-1 15,0-7 1-15,-4-12-1 16,-4-8 1-16,-4-7 0 0,-5-5 1 16,-5-7-1-16,-5-1 1 15,-5-1 1-15,-3-2-1 0,0 3 0 16,-2 5 0-16,-2 8 0 16,2 3-1-1,1 10-1-15,1 9 1 0,0 12-1 16,13-6-1-16,0 9 1 15,0 9-1-15,3 2 0 16,0 6 1-16,2 1-1 16,-2 0 1-16,-1-2 0 0,-3-2 1 15,-1-6 0-15,-1-7 0 16,-1-4 1-16,-4-8-1 0,2-10 1 16,-3-7 0-16,0-5-1 15,-1-2 1-15,1-1-1 16,0 3-1-16,0 3 1 0,3 6-2 15,1 7 1-15,1 5 0 16,2 9-1-16,3 2 0 16,-2 8 1-16,1 4-1 15,1 5 0-15,-4 0 1 0,3 0-1 16,-4-2 2-16,-3-4-1 16,-2-4 1-16,-4-9 0 15,0 0 0-15,0-10 0 16,-2-9 0-16,-2-6 0 0,-1-3 0 15,3-3-1-15,2 4-1 16,0-1 1-16,9 7-1 16,8 3-1-16,1 7 0 15,5 7 1-15,4 4-1 0,1 0 1 16,1 4 0 0,-1 1 1-16,-1 0 0 0,-2-4 0 15,-5-1 0-15,-2-7 0 16,-4-7 0-16,-1-5 0 0,-5-5 1 15,-3-6-1-15,-4-4 0 16,-1-5 1-16,-3-4 0 16,-4-4 0-16,-7-2 0 0,-1-3 0 15,-4-3 0 1,-4 0-1-16,-2-1 1 0,-6 1 0 16,0 3-1-16,-3 3 1 0,1 7 0 15,3 7-1 1,3 9 0-16,6 6 0 15,6 12 0-15,15 8-1 0,-2 16 1 16,12 14-1 0,12 9 0-16,11 13 1 15,5 12-1-15,4 13 1 0,7 7 0 0,1 5 0 16,0 2 0-16,5-1 0 16,-6-4 0-16,1-11 1 15,-5-11-1-15,-3-15 1 16,-4-11 0-16,-4-16 0 0,-5-17 0 15,-9-9 1-15,-4-17-1 16,-9-10 0-16,-4-10-1 16,-3-10 1-16,-5-5-2 15,-2-6 1-15,0 4-1 0,1 7 0 16,-1 6-1-16,5 11 1 0,2 10-1 16,1 14 0-16,-1 10 0 15,16 15-1-15,-7 8 1 16,2 2 0-16,0 1 1 15,3-3 0-15,2-7 1 16,2-10-1-16,0-6 2 16,1-12-1-16,-1-12 1 15,0-11 1-15,-3-8-1 0,-2-6 0 16,-7-5 1-16,-6-4 0 16,-3-5-1-16,-12-3 0 15,-1-3 0-15,-8-3 0 0,-6 0 0 16,-4-3 0-16,-1 3-1 15,0 6 2-15,-2 5-1 0,3 10 0 16,3 9 0 0,9 15-1-16,4 12 1 0,8 15-1 15,9 10 1-15,5 17-1 16,14 12-1-16,9 12 1 16,4 10 1-16,10 6-1 15,0 6 1-15,6 0-1 0,-2-4 0 16,3-6 0-16,-4-8 0 0,2-13 0 15,-6-15 0 1,-3-14 1-16,-3-13-1 0,-5-13 1 16,-3-10 0-16,-11-13-1 15,-7-4 1-15,-6-8 0 16,-3 3-1-16,-12 3 0 0,0 2 0 16,-4 8-1-1,1 8 1-15,0 10-1 0,6 11 1 16,2 7-1-16,7 13 0 0,4 6 0 15,2 7 1-15,8 3-1 16,4 1 0-16,3-5 0 16,1-4 1-16,0-9-1 15,0-4 0-15,-6-11 1 16,-1-2 0-16,-10-15 0 0,-2-3 1 16,-3-3-1-16,-12-6 1 15,-2 0 0-15,-3-3 1 16,0 1-1-16,0-1 0 0,6 2-1 15,1 4 1-15,7 4 0 16,4 4-1-16,5 7-1 16,5 4 1-16,6 6-1 15,6 6 1-15,3 5-1 0,2 1 1 16,0 1-1-16,1-1 1 16,-2-4 1-16,1-4-1 15,-5-4 1-15,-6-9 0 0,-5-6-1 16,-4-5 1-1,-6-5-1-15,-1 0 1 0,-5-2-1 16,-6 1 0-16,2 2 0 16,0 4 0-1,2 3 0-15,-2 4-1 0,9 13 1 0,0 0-1 16,8 0 1-16,6 11-1 16,10 7 0-16,1 11 1 15,8 8-1-15,3 12 1 0,3 6 0 16,1 11 0-1,0 4 0-15,-1 5 0 0,-6 3-1 0,-3 2 1 16,-3-3 0 0,-6-5-1-16,-8-6 1 15,-6-11 0-15,-6-7 0 0,-2-11 0 16,-7-11 1-16,-4-10-1 0,-4-15 0 16,-2-6 1-16,6-17-1 15,2-8 0-15,-3-9 0 16,8-10 0-16,2-7 0 15,3-11 0-15,5-7-1 16,7-7 0-16,0-12-1 0,1-2 1 16,0-3-1-16,-1-1 1 15,-6 0 0-15,-2 8 0 16,-8 7 1-16,-9 9 0 16,-8 16 1-16,-1 13 0 0,-4 12-1 15,-3 15 0-15,1 15 0 16,2 4-1-16,6 17 2 15,7 11-2-15,4 10 0 16,7 5 0-16,7 2 1 0,9-1 0 16,14-6 0-16,3-8 0 0,9-8 0 31,6-13-1-31,4-9 3 0,-1-16 0 16,-3-12 0-1,-2-8 0-15,-12-7-1 0,-6-5 0 0,-15-2 0 16,-9 4 0-1,-6 2-1-15,-14 6 0 0,-5 9 1 0,-5 11 0 16,0 14 0-16,0 6 0 16,8 15 1-16,0 6 0 15,13 4-2-15,7 2 0 0,9-3 0 16,14-6 0 0,13-8 0-16,6-11-9 0,13-1-13 15,5-9-64-15,-4-10-3 16,0-5-4-16,-7-6-7 0,-5-3-2 15</inkml:trace>
  <inkml:trace contextRef="#ctx0" brushRef="#br0" timeOffset="589024.623">31264 10824 73 0,'8'-17'95'0,"1"-4"-4"16,-3-8-5-16,1-2-2 16,2-2-70-16,-6-4-3 0,4-1-2 15,-5-1-3-15,4 6-4 16,0 2-1-16,5 6-1 16,1 7 0-16,-2 4 0 0,5 10-1 15,0 4 0-15,0 11 1 16,-1 10-1-1,-1 6 1-15,-4 9-1 0,-5 4-2 16,4 4-2 0,-6-2 1-16,3-6 1 0,-3-6-1 15,1-11 1-15,-3-19 0 0,0 0 2 16,13-11 1-16,-9-17 1 16,0-5 1-16,-3-6-1 15,-1-3 0-15,-2-3-1 0,-5 0 1 16,-3-1 0-1,0 3 0-15,-2 0 1 0,0 6 0 16,0 7-1-16,4 5 0 16,1 10 0-1,7 15 0-15,0 0 0 0,7 8-1 16,6 14 0-16,4 7 0 0,7 5 1 16,1 3-1-16,5-1-2 15,-3-6-7-15,11-18-36 0,-5 6-36 16,-4-14-5-16,-1-5-7 15,-12-17-4-15</inkml:trace>
  <inkml:trace contextRef="#ctx0" brushRef="#br0" timeOffset="589300.5773">31349 9955 44 0,'-12'-11'51'0,"12"11"-49"15,0 0-2-15,11 11-31 0,3 4-35 16</inkml:trace>
  <inkml:trace contextRef="#ctx0" brushRef="#br0" timeOffset="589841.3465">31569 10157 70 0,'19'-23'89'0,"0"-3"-3"16,10 6-5-16,-3 3-29 16,8 2-28-16,-2 7-8 0,4 4-7 15,-13 6-4-15,-2 7-1 16,-5 9-2-16,-9 5 0 16,-7 6 0-16,-4 1-1 15,-4-4 0-15,-9-1 1 16,6-7 0-16,4-5 1 15,7-13-2-15,-9 3 1 0,11-11 0 16,9-7-1-16,8-2 0 16,13-1 0-16,6 1-1 15,-2 3-1 1,8 5 1-16,4 4 0 0,4 5 0 0,-7 3-1 16,4 7 1-16,-12 9-1 15,-2 2 1-15,0 10 0 0,-8 5 0 16,-5 3-1-1,-10 8 2-15,-3 6 0 0,-9 1-1 16,-10 1 1-16,-5-3 0 16,-10-4 0-16,-4-7 1 15,-4-9-1-15,2-11-1 16,1-10 1-16,1-11 0 0,6-7 1 16,4-13-1-16,4-5 0 15,7-7 0 1,7-4-1-16,1-8-1 0,4-4 1 15,11-6-1-15,2-5 0 0,5-6 0 16,5-5 0-16,0-4 1 16,-4-2 0-16,-3 0 1 15,-3 2-1-15,-6 5 1 0,-7 9 0 16,-9 10 0-16,-7 14 0 16,-8 13-1-16,-3 16 0 15,-7 10 1-15,5 17 0 16,1 10 0-16,9 9 0 15,10 4 0-15,5 2 1 0,15-2 1 16,13-10-1 0,17-7 1-16,10-10 0 0,7-11-4 0,1-7-6 15,6-15-76-15,-12-3-4 16,-3-6-2-16,-12-3-8 16,-15-6-5-16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4-02-25T15:19:10.04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5583 5073 23 0,'0'0'85'0,"-4"-14"3"16,4 14-4-16,-10-20-7 0,10 20-43 15,0 0-14-15,0 0-7 16,0 0-4-16,0 0-3 15,-1 11-3-15,5 3-1 0,6 4 0 16,4 7-1-16,2 4 3 16,7 5 1-16,1 4-1 15,2 2 0-15,0 1 0 16,3-2-1-16,-2-3 0 16,-2-3 0-16,-3-7-1 0,-4-4-1 15,-3-4 0-15,-3-9-3 16,0 0-6-16,-12-9-11 15,9-2-60-15,-9 2-5 0,7-20-5 16,-6 7-5-16,-1-7-3 16</inkml:trace>
  <inkml:trace contextRef="#ctx0" brushRef="#br0" timeOffset="363.965">5551 5018 70 0,'-15'-8'89'16,"3"1"-4"-16,2-4-4 15,8 0-1-15,2-4-69 0,8 1 1 16,8-6-2-16,4 1-3 16,8-3-2-16,7 1-1 15,7 3-1-15,3 0-2 0,5 5 0 16,3 6 0-16,2 7-1 15,-1 8 0-15,-3 15 0 16,-3 10 0-16,-8 10 1 16,-7 12-1-16,-11 5 0 15,-7 6 2-15,-12 0 1 0,-5 2 1 16,-14-2-1-16,-7-7 2 16,-7-6-1-16,-2-8 0 15,-1-6 1-15,2-10-4 0,2-4-11 16,3-9-60-16,9-13-13 15,8-6-5-15,8-15-6 16,4-5-5-16</inkml:trace>
  <inkml:trace contextRef="#ctx0" brushRef="#br0" timeOffset="624.9457">6270 4731 6 0,'3'-18'93'0,"-1"3"-1"16,-2 15-7-16,2-11-4 0,-2 11 0 15,1 19-64-15,1 2-18 16,4 10 1-16,3 6 0 16,3 7 1-16,2 4 1 15,4 1-1-15,1-3-1 0,3-7-1 16,-1-8-3-16,1-9-9 15,-2-12-55-15,0-10-12 16,-3-13-7-16,-3-14-5 16,-9-11-2-16</inkml:trace>
  <inkml:trace contextRef="#ctx0" brushRef="#br0" timeOffset="763.8245">6266 4499 47 0,'-18'-9'79'0,"7"6"-9"15,-2 3-49-15,13 0-19 16,0 0-61-16,-3 8-22 0,6 2 2 16</inkml:trace>
  <inkml:trace contextRef="#ctx0" brushRef="#br0" timeOffset="2462.5368">6551 5024 30 0,'16'-17'85'0,"2"-8"3"15,-3-5-4-15,5-8-2 16,-6-6-42-16,-1-6-23 16,2-6 0-16,-2-6-2 0,-4-5-3 15,-3-6-3-15,-5-3-2 16,0-3-2-16,-7 1-1 15,-5 1-1-15,-5 3 0 16,-1 7-1-16,-5 6-1 0,-4 11 0 16,1 8 0-16,-2 9-1 15,1 9-2-15,0 11 0 16,2 9 1-16,2 6-1 16,6 16-1-16,1 9 1 0,7 15-1 15,6 8 1-15,1 12 0 16,10 8 1-16,8 7 0 15,4 1 0-15,7-3 1 0,7-5 0 16,2-7 0-16,1-12 1 16,4-10 0-16,2-17 0 15,-1-12 1-15,2-12-1 16,-3-11 1-16,-3-10 0 0,-4-11 0 16,-4-7 0-16,-6-4 0 15,-5-3 1-15,-10 0 0 16,-7 1-1-16,-4 7 1 15,-9 5-3-15,-1 7 0 0,-5 8 0 16,3 11 0-16,-2 7 0 16,5 11-2-16,2 8 0 15,5 9 0-15,3 4 0 16,8 3 0-16,3 4 1 16,7-4-1-16,2-2 0 0,7-8 1 15,0-9 0-15,6-9 1 16,-2-7 0-16,0-9 1 0,-3-10 0 15,-2-10 1-15,-8-6 0 16,-2-7 0-16,-7-4 1 16,-6-3-1-16,-3-2 0 15,-2 3 0-15,-3 5-2 0,-1 5 0 16,0 6 0-16,2 7 0 16,0 8 0-16,4 8 0 15,0 9-3-15,11 0 1 16,-2 12-1-16,3 3 1 0,5 4 1 15,2 8 0-15,-1 1 0 16,1-1 1-16,0 1 0 16,-3-5 1-16,-2-3 0 15,-4-7 2-15,-10-13-1 16,11 5 1-16,-11-10 0 0,0-12-3 16,-3-8 0-16,-3-5 0 15,-1-9 0-15,0-4 0 16,3-3 0-16,3-1 0 15,1 3 0-15,4 5 0 0,3 6 0 16,2 8 0-16,6 9 0 16,-2 11 0-16,2 5-2 15,0 9 0-15,0 7 1 16,-1 5 0-16,3 2 0 0,-1 1 1 16,0-3 0-16,0 1 1 15,-4-5 0-15,-1-3 0 16,-11-14 3-16,11 10-4 0,-11-10 0 15,0-9 0-15,-10-5 0 16,-1-5 0-16,0-3 0 16,-2-7 0-16,4-5 0 0,4-2 0 15,2-1 0-15,3 1 0 16,7 4 0-16,3 4 0 16,5 7 0-16,4 10 0 15,0 8 0-15,3 7-3 0,0 13 2 16,3 5 0-16,-3 6-1 15,4 1 0-15,0 1 0 16,0-4 1-16,0-5 1 16,-1-6-1-16,0-7 1 0,-4-8 1 15,-3-6 0-15,-6-10 0 16,-3-6 1-16,-6-3 0 16,-3-6 0-16,-3-5-1 15,-5-3 2-15,1-2-3 0,0-3 0 16,2 0 0-16,3 0 0 15,3 3 0-15,6 6 0 16,2 5-2-16,5 6 1 0,5 10-1 16,-3 8 1-16,2 6-1 15,-1 9 1-15,2 9-1 16,2 5 1-16,-2 4 1 16,0 4-1-16,-3 0 1 0,1-2 0 15,0-3 1-15,-4-5 1 16,-4-5 0-16,-3-8 1 15,-6-8 0-15,0 0-1 16,2-15-2-16,-10-7 0 0,0-5 0 16,-1-7 0-16,1-5 0 15,3-2 0-15,4-4 0 16,1 2 0-16,7 1 0 16,5 6 0-16,1 6 0 0,5 8 0 15,0 8 0-15,1 8 0 16,0 8 0-16,-1 9 0 15,1 11 0-15,-3 3 0 16,0 5 0-16,-1 1 0 0,-1-4-2 16,-1 0 2-16,-2-6 2 15,-3-4-2-15,-8-17 0 16,9 5 0-16,-9-10 0 16,0-12 0-16,0-6 0 0,-4-5 0 15,1-6 0-15,0-2 0 16,3-4 0-16,2 3 0 15,7 6 0-15,0 0 0 0,3 11 0 16,-1 4 0-16,7 11 0 16,-1 6 0-16,2 13 0 15,-1 6 0-15,3 5 0 16,0 8 0-16,2-2 0 16,-2 0 0-16,5-2-8 0,-7-7-65 15,3-7-13-15,-1-7-2 16,-2-8-7-16,-2-13-6 15</inkml:trace>
  <inkml:trace contextRef="#ctx0" brushRef="#br0" timeOffset="2821.4672">8684 2757 29 0,'0'0'91'16,"-17"-8"0"-16,8 8-7 15,-4 6-1-15,-5 6-2 0,10 6-75 16,-5 7-1-16,1 8 1 16,3 5-1-16,2 8-1 15,3 4-2-15,4-4-2 0,7-3 0 16,7-10 0-16,7-7 1 16,1-14-1-16,3-12 2 15,-1-15-1-15,5-12 1 16,-9-12 0-16,-2-1 2 0,-11 1-1 15,-2 1 0-15,-5 8 0 16,-1 5 0-16,-6 11-3 16,-3 10 0-16,10 4 0 15,-12 19 0-15,12 5 0 0,2 5 0 16,12 11-14-16,24-4-69 16,-9-6-3-16,11-8-3 15,3-15-7-15,1-6-5 16</inkml:trace>
  <inkml:trace contextRef="#ctx0" brushRef="#br0" timeOffset="7337.8547">5200 7593 45 0,'0'0'68'0,"0"0"-15"16,0 0-11-16,0 0-4 16,0-10-8-16,0 1-11 0,0-8-6 15,0-1-6-15,0-10 1 16,0-2-1-16,0-9 0 16,0-6 0-16,0-6 0 0,0-10 0 15,0-6 0-15,0-5 0 16,0-9-2-16,1-6-2 15,-1-5 1-15,1-1-1 16,1-1 1-16,2 1 1 0,1 5 1 16,0 8 0-16,-2 9 1 15,0 8-2-15,0 13 0 16,-1 7-2-16,-1 13-3 16,-1 7-9-16,0 10-14 15,0 13-46-15,0 0-9 0,0 0-6 16,0 11-5-16</inkml:trace>
  <inkml:trace contextRef="#ctx0" brushRef="#br0" timeOffset="7581.9216">5117 6050 53 0,'2'-23'87'0,"-2"-4"0"15,6 0-4-15,6 0-1 0,0 1-47 16,8 1-19-16,4 3-4 16,5 7-3-16,2 7-1 15,0 8-4-15,-3 11-1 16,1 12-4-16,0 13-4 0,-4 7-9 16,4 9-29-16,5 3-38 15,-7 1-3-15,-2-3-7 16,-1-3-5-16</inkml:trace>
  <inkml:trace contextRef="#ctx0" brushRef="#br0" timeOffset="8056.8778">5417 7620 24 0,'0'0'65'15,"0"0"8"-15,0 0-16 0,0 0-12 16,0 0-8-16,17-8-4 16,4-18-2-16,9-6-3 15,9-16-4-15,9-10-6 16,12-13-5-16,9-9-2 0,6-6-4 15,4-3-2-15,-2 6-2 16,-2 7-2-16,-7 9 0 16,-10 10 0-16,-9 13-2 0,-14 10-5 15,-9 16-23-15,-7 4-51 16,-19 14-1-16,0-14-7 16,-8 12-5-16,-7-3-2 15</inkml:trace>
  <inkml:trace contextRef="#ctx0" brushRef="#br0" timeOffset="8277.747">5996 6570 34 0,'1'-14'89'0,"13"1"0"16,9-1-3-16,8 5-4 16,3 1-40-16,3 5-16 15,3 4-8-15,-1 12-6 16,-5 13-4-16,-4 11-3 0,-6 12-3 15,-10 7-1-15,-7 9-4 16,-8-3-6-16,1-9-22 16,-5 7-51-16,-5-10-3 15,-5-10-5-15,0-16-7 16,0-12 0-16</inkml:trace>
  <inkml:trace contextRef="#ctx0" brushRef="#br0" timeOffset="13202.6478">7043 5738 49 0,'0'0'87'0,"-5"-11"-3"0,5 11-4 15,-11-6-3-15,11 6-49 16,-12 0-12-16,2 0-4 16,0 1-4-16,-2 2-2 15,-1 6-3-15,0 3-1 0,2 5 0 16,-3 8-2-16,2 4 1 16,3 6-1-16,2 5 0 15,2 0 1-15,3 4-1 16,2-3 0-16,0-6 1 0,0-5 0 15,5-6-1-15,1-6 1 16,1-7 0-16,-7-11 0 16,12 7 0-16,-12-7 0 0,13-3 0 15,-13 3 0-15,15-11 0 16,-15 11 0-16,14-12 0 16,-14 12 0-16,10-9 0 15,-10 9-1-15,0 0 1 0,0 0-1 16,0 0 0-16,0 0 1 15,0 0-1-15,0 0 0 16,0 0 0-16,9-4-1 16,-9 4 1-16,0 0 0 0,0 0 0 15,0 0 0-15,0 0 0 16,0 0 0-16,0 0 0 16,0 0 1-16,0 0-1 15,0 0 0-15,0 0 0 16,0 0 0-16,0 0 0 0,0 0 0 15,0 0 0-15,9 0 0 16,-9 0 0-16,0 0 0 0,0 0 0 16,0 0 0-16,0 0 0 15,0 0 0-15,10 6 0 16,-10-6 0-16,0 0 0 16,0 0 0-16,0 0 0 0,0 0 0 15,0 0 0-15,8 6 0 16,-8-6 0-16,0 0 0 15,0 0 0-15,0 0 0 16,5 8 1-16,-5-8-1 0,0 0 0 16,0 0 0-16,0 0 1 15,0 0-1-15,0 0 1 16,0 0-1-16,0 0 0 16,0 0 0-16,0 0 1 0,0 0-1 15,8 4 0-15,-8-4 0 16,0 0 0-16,0 0 0 15,0 0 0-15,0 0 0 0,0 0 0 16,0 0 0-16,0 0 0 16,11 9 0-16,-11-9 1 15,0 0-1-15,0 0 0 0,10 6 1 16,-10-6-1-16,0 0 1 16,0 0-1-16,0 0 1 15,10 10-1-15,-10-10 0 16,0 0 0-16,4 9 0 15,-4-9 1-15,0 0-1 0,12 11 0 16,-12-11 0-16,0 0 0 16,10 9 1-16,-10-9-1 15,0 0 0-15,0 0 0 16,9 10 0-16,-9-10 1 16,0 0-1-16,0 0 0 0,0 0 0 15,8 9 0-15,-8-9 1 0,0 0-1 16,0 0 0-16,0 0 0 15,0 0 1-15,4 11-1 16,-4-11 1-16,0 0-1 16,0 0 0-16,0 0 0 15,3 9 0-15,-3-9 0 0,0 0 0 16,5 10-1-16,-5-10 2 16,5 9-1-16,-5-9 0 15,8 11 0-15,-8-11 0 0,10 16 0 16,-1-5 0-16,-3 1 0 15,6 2 0-15,-4 1 0 16,4 2 0-16,0 1 0 16,0-3 0-16,1 0 0 0,-2-2-1 15,-1-2-1-15,-10-11-2 16,14 11-5-16,-14-11-15 16,0 0-51-16,0 0-7 15,0 0-5-15,0 0-7 0,-7 0 0 16</inkml:trace>
  <inkml:trace contextRef="#ctx0" brushRef="#br0" timeOffset="13486.7452">7122 6322 66 0,'-31'-34'87'0,"0"-4"-1"15,-3-2-5-15,1-2-1 16,0 2-49-16,5-3-18 16,6 1-2-16,7 1 1 15,8-1-4-15,9 2-2 0,3 1-1 16,12 0-1-16,9 2-2 15,6 3-1-15,5 4 0 16,4 7-2-16,2 11 1 16,-6 6-1-16,1 6 1 0,-6 16 0 15,-6 6 0-15,-10 8 1 16,-8 4 0-16,-8 5 1 16,-7 1-1-16,-9-1 1 15,-6-4-1-15,-4-4-4 0,5 0-13 16,17-15-66-16,-9-13-3 15,8-8-4-15,6-16-5 16,16-12-6-16</inkml:trace>
  <inkml:trace contextRef="#ctx0" brushRef="#br0" timeOffset="14021.4756">7592 5484 10 0,'0'0'85'0,"5"8"3"16,-5 4-2-16,-7 4-6 16,-3 8-1-16,2 5-69 0,0 5-3 15,1 1 1-15,4 2 0 16,3 1-4-16,0-3-1 0,8-5-1 16,3-3-2-16,6-13 0 15,1-5 0-15,3-9 0 16,0-7 1-16,-2-9-1 15,-3-7 2-15,-6-6 1 0,-4-3 0 16,-6-2 1-16,-3 1 0 16,-9 3 0-16,0 4 0 15,-3 5-1-15,1 3-1 0,3 8-1 16,11 10 0-16,-9 0-1 16,9 13-1-16,4 6 1 15,6 3-1-15,8 0 0 16,-1 1 1-16,4-2 0 0,1-6 1 15,0-8-1-15,2-5 1 16,0-5 0-16,-6-12 0 16,-1-4 0-16,-8-3 1 15,-4-7 0-15,-2-1 1 0,-6 3-3 16,-5 2 0-16,-2 2 0 16,0 7 0-16,-1 3 0 15,11 13 0-15,-9-8 0 16,9 8 0-16,2 11 0 0,8 0 0 15,5 3 0-15,2-1 0 16,9 3-11-16,-2-9-39 16,9-2-35-16,-5-5-2 0,-3-9-9 15,-7-6-5-15</inkml:trace>
  <inkml:trace contextRef="#ctx0" brushRef="#br0" timeOffset="14171.6092">7774 5174 18 0,'-25'-11'89'0,"5"4"-2"16,4 6-15-16,5 1-41 0,11 0-30 15,-8 9-84-15,10 3-5 16,13 3-3-16</inkml:trace>
  <inkml:trace contextRef="#ctx0" brushRef="#br0" timeOffset="14514.7833">7987 5320 25 0,'0'-21'89'0,"-1"0"-1"16,1 3-6-16,0 0-6 16,1 7 2-16,6 2-78 0,-7 9-2 15,18-4 2-15,-3 6 2 16,0 6-1-16,1 4 1 15,-3 2 0-15,-1 0 2 16,-2 0 0-16,-3-3 0 0,-7-11 2 16,0 0-2-16,0 0 1 15,0-6-1-15,-7-13-1 16,1-3-1-16,-1-1-1 0,4-3-2 16,-1 1 1-16,4 3-1 15,1 8-1-15,6 3 2 16,5 9-1-16,2 2 0 0,3 9-3 15,-2 2-11-15,8 6-65 16,-1 2-3-16,-3 0-5 16,-2-6-4-16,-4-6-4 15</inkml:trace>
  <inkml:trace contextRef="#ctx0" brushRef="#br0" timeOffset="15733.8248">8472 4796 49 0,'11'11'102'0,"-11"-11"-7"0,15 11-5 16,-15-11-3-16,5-8-1 15,-5 8-84-15,0-26-2 16,2 2 0-16,2-5 0 15,-1-4 0-15,2-4 0 0,-5-6 0 16,1-3 0-16,-1-6 0 16,-2-1 0-16,-9-2 0 15,-2-1 0-15,-4 2 0 0,-6-2 0 16,0 8 0-16,-7 2 0 16,-3 5 0-16,-4 5 0 15,-2 7 0-15,-2 5 0 16,1 5 0-16,2 3 0 15,4 6 0-15,6 2 0 16,8 6 0-16,7 2 0 0,9 10 0 16,8 3 0-16,11 8 0 15,8 7 0-15,5 11 0 0,10 8 0 16,4 15 0-16,4 5 0 16,6 13 0-16,3 4 0 15,3 5 0-15,1 6 0 16,1-5 0-16,-2 0 0 0,-4-10 0 15,-1-5 0-15,-12-13 0 16,-2-8 0-16,-10-15 0 16,-10-8 0-16,-8-12 0 0,-8-8 0 15,-3-11 0-15,-14-1 0 16,-4-14 0-16,-3-8 0 16,-4-3 0-16,-1-12 0 15,0-8 0-15,1-6 0 0,2-9 0 16,2-3 0-16,5-4 0 15,0 1 0-15,8 4 0 16,2 7 0-16,4 7 0 16,2 10 0-16,8 10 0 15,5 10 0-15,4 13 0 0,8 6 0 16,-1 10 0-16,5 9 0 16,3 7 0-16,2 4 0 15,-1 4 0-15,-3-4-8 0,-1-5-1 16,-5-9-1-16,0-6 0 15,-9-10 1-15,-4-14 3 16,-1-11 2-16,-9-11 4 16,-1-6 2-16,-12-5 2 0,-4-4 1 15,-3-3 1-15,-1 3 1 16,0 6 0-16,1 5 0 16,3 7-1-16,4 9-2 15,6 11-1-15,6 13-1 0,0 0-2 16,5 12 0-16,8 12-1 15,6 5-1 1,5 6 1-16,3 3 1 0,4-3 0 16,-2-5 0-16,4-9 1 0,-4-9 0 15,-2-12 0-15,-5-8 0 16,-5-17 2-16,-5-9-3 16,-9-4 0-16,-2-3 0 15,-7 1 0-15,-11 3 0 0,-2 6 0 16,-4 6 0-16,0 8 0 15,2 6 0-15,1 11 0 16,4 2 0-16,4 7 0 0,5 7 0 16,5-1 0-16,1 0-2 15,7-3 1-15,7-3 1 16,4-9 0-16,1-1 0 16,2-13 1-16,0-7 1 15,-2-4-2-15,-1-3 0 0,-4-5 0 16,-6 1 0-16,-1 2 0 15,-6 6 0-15,0 3 0 0,-2 6 0 16,0 5 0-16,2 10 0 16,0 0 0-16,0 10 0 15,6 9 0-15,4 5 0 16,6 3 0-16,1 0 0 0,2-1 0 16,3-5 0-16,1-5 0 15,2-8-6-15,-1-7-7 16,-11-2-70-16,-1-19-2 15,-2-8-5-15,-8-5-6 0,-2-7-4 16</inkml:trace>
  <inkml:trace contextRef="#ctx0" brushRef="#br0" timeOffset="15881.5917">9052 3588 57 0,'-32'0'100'15,"6"1"-6"-15,0 6-7 16,3 0-5-16,5-1-7 15,-1-3-101-15,4 4-56 0,20 2-4 16,8 1-4-16,11 5-7 16,6 5-3-16</inkml:trace>
  <inkml:trace contextRef="#ctx0" brushRef="#br0" timeOffset="16693.7041">9286 3871 32 0,'-10'-16'93'0,"3"-7"-3"0,4 0-3 16,1-4-5-16,2 1-2 15,2 2-77-15,3 4 0 16,5 4 1-16,3 5-2 0,0 7-1 16,4 4 0-16,-1 8-1 15,1 8 1-15,-2 2-1 16,-2 4 1-16,0 0 1 15,0-1 0-15,-6-4 3 16,1-6 0-16,-8-11 0 0,0 0 0 16,0-11 0-16,0-13-3 15,-6-3-2-15,1-8 0 0,3-2 0 16,1-3 0-16,1 2 0 16,1 5 0-16,7 5 0 15,4 9 0-15,2 8 0 0,-3 10 0 16,4 5-3-16,0 14 0 15,1 6-2-15,-1 5 1 16,0-3-1-16,0-2 2 16,3-10 1-16,-2-5 0 0,3-9 1 15,-3-5 2-15,1-16 2 16,-2-6 0-16,-3-8 1 16,-4-2 0-16,0-8 0 15,-4-2 0-15,-4-5-1 0,0-4-1 16,-8-4-2-16,-2-4 0 15,-5-4 0-15,0-1 0 16,-4 3 0-16,1 1 0 16,-2 4 0-16,0 9 0 15,2 7 0-15,1 11 0 0,3 9 0 16,3 12 0-16,11 13 0 16,-12 0 0-16,12 20 0 15,0 6 0-15,9 13 0 0,6 11 0 16,5 8 0-16,3 6 0 15,5 4 0-15,5-1 0 16,3-8 0-16,2-4 0 0,1-13 0 16,-1-12 0-16,1-17 0 15,-3-9 0-15,-3-11 0 16,-3-14 0-16,-9-8 0 16,-3-3 0-16,-9-9 0 0,1 0 0 15,-8 3 0-15,2 1 0 16,0 6 0-16,2 6 0 15,-1 9 0-15,1 7 0 0,4 10 0 16,0 13 0-16,2 10 0 16,3 4 0-16,-2 7 0 15,-1 1 0-15,0-1-4 16,-8-11-30-16,1-2-49 16,-5-10-4-16,0-12-4 0,-15-9-8 15,-6-14-1-15</inkml:trace>
  <inkml:trace contextRef="#ctx0" brushRef="#br0" timeOffset="16798.9485">9880 3044 31 0,'-30'-24'99'0,"1"4"-5"0,7 2-7 16,9-1-4-16,13 0-9 15,1 0-106-15,18-6-52 16,9 0-2-16,6 6-6 16,1 1-6-16</inkml:trace>
  <inkml:trace contextRef="#ctx0" brushRef="#br0" timeOffset="17517.0624">8162 6139 74 0,'-5'-9'92'0,"5"9"-4"16,-14-13-5-16,5 9-1 16,9 4-53-16,-14-8-16 0,14 8-2 15,0 0-4-15,0 0-2 16,0 11-3-16,12-1 0 16,6 7 0-16,4 4-1 15,7 8 0-15,6 8 1 16,8 7-1-16,2 11 0 15,6 7 1-15,1 9-1 0,3 7 0 16,4 5 0-16,2 5 0 16,3 2-1-16,4-5 1 15,-3 1 1-15,0-1 0 0,0-6-1 16,-4-2 2-16,-4-7-3 16,-6-1 0-16,-8-5 0 15,-4-3 0-15,-3-5 0 0,-5-6 0 16,-7-5 0-16,-1-9-7 15,-8-12-6-15,1-9-52 16,-5-5-21-16,-11-10-1 16,0-17-8-16,-6-12-6 15</inkml:trace>
  <inkml:trace contextRef="#ctx0" brushRef="#br0" timeOffset="17881.5019">8671 6839 62 0,'0'0'81'0,"-9"4"-1"16,9-4 0-16,12-21-2 0,4-6-59 16,11-8-3-16,10-11 2 15,6-12-1-15,11-10-3 16,12-13-3-16,7-8-4 16,5-4-3-16,9-5-1 15,-2 5-1-15,-1 6-2 16,-7 8 1-16,-9 10-2 0,-9 15-3 15,-13 8-12-15,-42 15-63 0,14 12-4 16,-15 8-4-16,-4 2-6 16,-15 1-5-16</inkml:trace>
  <inkml:trace contextRef="#ctx0" brushRef="#br0" timeOffset="18082.7088">9333 5588 62 0,'9'-13'93'0,"12"2"-1"0,11 6-5 16,6 5-2-16,16 2-50 16,-5 15-10-16,-4 9-9 15,3 13-5-15,-9 11-6 16,-7 11-5-16,-10 2-5 0,-9 5-7 16,-9-6-43-16,-2-9-30 15,-3-8-2-15,-6-17-8 16,-1-16-4-16</inkml:trace>
  <inkml:trace contextRef="#ctx0" brushRef="#br0" timeOffset="18695.8079">9701 5079 35 0,'0'0'93'0,"0"-15"-2"15,0 15-6-15,0 0-2 0,1 32-24 16,4-15-46-16,5 10-6 15,7 5-2-15,7 8-1 16,4 7 0-16,6 5 1 16,7 4-2-16,5-5-1 0,2-3-1 15,-1-12 2-15,0-10-2 16,-3-12-1-16,-4-14 1 16,-3-10 0-16,-8-17 1 15,-5-12 3-15,-8-10-1 16,-7-7 0-16,-9-7-4 15,-11-6 0-15,-8-1 0 0,-10-4 0 16,-10 3 0-16,-4 3 0 16,-3 7 0-16,0 8 0 15,3 12 0-15,1 6 0 0,14 15-31 16,4 9-54-16,12 8-4 16,12 3-4-16,0 0-6 15,15 9-2-15</inkml:trace>
  <inkml:trace contextRef="#ctx0" brushRef="#br0" timeOffset="19620.7248">10304 4873 32 0,'-11'11'96'16,"2"-3"-3"-16,9-8-6 15,-15 11-3-15,15-11-4 16,-13 11-74-16,13-11-5 16,0 0-1-16,4 10 0 0,9-2-1 15,3 3 0-15,3 3 0 16,0 4 1-16,4 2 0 16,-1-2 0-16,1-2 0 15,-6 0 1-15,-7-5 2 0,2-3 0 16,-12-8-1-16,0 0 0 15,2-15 1-15,-4-5-1 16,-8-7 1-16,3-7-2 0,-3-4-1 16,2-6-1-1,0 1 1-15,6 3-1 0,2 4 0 16,0 4 0-16,9 9-1 16,1 8 0-16,5 7 0 0,4 8 0 15,4 8 1-15,2 4 0 16,-1 4 0-16,6 1 0 15,-3 0 0-15,2-5 1 16,-3-3 0-16,0-4 0 16,-5-5 1-16,-4-3 1 0,-8-5 0 15,0-7 0-15,-7-3 1 16,-2-1-2-16,-5-5 1 16,-7 1-1-16,1-6 0 15,-1-3-1-15,0-1-1 0,4-3 1 16,2 1-1-16,4 4 0 15,2 1 0-15,8 2 0 16,2 9 0-16,6 4 0 0,0 8-1 16,3 6 1-16,-2 1-1 15,2 8 1-15,-3 9-1 16,-2 2-1-16,-2 4 0 16,0 4-1-16,-4-2 1 0,0-1-2 15,-2-3 0-15,3-2 1 16,-3-9 0-16,2-7 2 15,1-3 0-15,5-11 1 16,-4-8 1-16,4-5 3 0,0-6 1 16,-2-6 1-16,1-5 1 15,-2-2-1-15,-4-4 1 16,-3-2-1-16,-2 1 0 16,-2-2-1-16,-9-2 0 15,-7 2-2-15,-5 1 2 0,-3 0 1 16,-9 1-1-16,-2 3 2 15,-6 1-6-15,-2 4 0 0,2 8 0 16,4 5 0-16,5 6 0 16,5 7 0-16,7 13 0 15,6 2 0-15,14 15 0 16,3 8 0-16,14 9 0 16,9 5 0-16,9 9 0 0,9 5 0 15,4 0 0-15,2 0 0 16,4-1 0-16,-1-5-34 0,-1-14-51 15,-6-14-3-15,-5-16-5 16,-13-7-6-16,-11-14-3 16</inkml:trace>
  <inkml:trace contextRef="#ctx0" brushRef="#br0" timeOffset="19774.0348">10796 4038 34 0,'-48'12'98'15,"11"0"-4"-15,16-10-5 16,11-9-4-16,14-12-3 0,20 11-67 15,6-41-38-15,13 2-59 16,10-3-3-16,2-7-2 16,0 2-8-16,-3 1-4 15</inkml:trace>
  <inkml:trace contextRef="#ctx0" brushRef="#br0" timeOffset="21103.6549">11242 3526 5 0,'13'-12'87'0,"-13"12"3"16,0 0-4-16,0 0-5 15,-15 14-2-15,5 8-61 0,-7 5-6 16,3 8-3-16,-1 4-3 16,3 9-1-16,2-1-2 15,8 3-1-15,2-2-2 16,9-8-2-16,7-10 1 0,2-10-1 15,6-13 1-15,-2-9 0 16,4-15 1-16,-6-12 0 16,-3-11 2-16,-3-5 0 0,-6-2 0 15,-4 2 0-15,-4 5 1 16,0 9-1-16,-5 4-1 16,2 8-1-16,-2 11 0 15,5 8-1-15,0 0 0 0,0 8-2 16,4 1 0-16,7-1-1 15,4-1 1-15,5-3 0 16,4-4 1-16,0-9 2 16,-1-7 0-16,1-9 2 15,-3-3 2-15,-5-8 0 0,-7-2 2 16,-5-2 1-16,-3-1-1 16,-8-4-1-16,-9-2-1 15,-4-2-1-15,-1-3-3 0,-11-1 0 16,0-2 0-16,-2 1 0 15,2-2 0-15,-3 8 0 16,1 2 0-16,3 8 0 0,2 10 0 16,6 6 0-16,4 9 0 15,9 10 0-15,10 3 0 16,-8 21 0-16,12 5 0 0,8 11 0 16,12 6 0-16,3 6 0 15,10 7 0-15,11 1 0 16,-1-1 0-16,9-6-6 15,4-9-3-15,1-14 0 0,-2-9-1 16,-5-15 0-16,-9-6 1 16,-10-15 1-16,-9-6 3 15,-14-6 2-15,-9 6 3 16,-10 3 1-16,-6 3 0 16,-6 7 2-16,0 2-1 0,2 4-2 15,3 3 1-15,2 2-2 16,12 0 1-16,0 0 0 15,12-16 0-15,6 0 0 16,6-5 2-16,6-5 1 0,-1-5 2 16,0-6 0-16,0-4 2 15,-11-4 0-15,-6-2 1 16,-8-1-1-16,-6-3-1 16,-13-3 0-16,-8-1 0 0,-5-1-6 15,-5 1 0-15,-4 4 0 16,1 3 0-16,0 9 0 15,3 7 0-15,6 9 0 0,1 9 0 16,8 11 0-16,6 9 0 16,3 19 0-16,8 8 0 15,3 11 0-15,12 8 0 16,9 7 0-16,9 8 0 16,9 2 0-16,5-3 0 0,8-7 0 15,5-10 0-15,-1-16 0 16,3-15 0-16,-8-15 0 15,-5-8 0-15,-11-20 0 0,-11-6 0 16,-15-6 0-16,-10 3 0 16,-11 7 0-16,-18 12 0 15,-6 6 0-15,-1 9 0 16,3 5 0-16,6 8 0 0,13 5 0 16,13-5 0-16,16 0 0 15,16-11-3-15,19 1-85 16,8-5 1-16,2-1-6 0,0-3-6 15,-13 1-5-15</inkml:trace>
  <inkml:trace contextRef="#ctx0" brushRef="#br0" timeOffset="22930.347">10986 5077 0 0,'-4'-11'88'0,"-6"1"1"15,10 10-5-15,-12-13-5 0,12 13-2 16,-30 0-67-16,30 0-4 15,0 9-4-15,9 0 1 16,3 4-5-16,3 1 4 0,3 2-2 16,0 0 0-1,5-4 1-15,-1-1-1 0,0-4 1 16,-2-4 0-16,-3-2 2 16,-6-1-1-16,-1-5 1 15,-10 5 0-15,7-14 1 0,-7 14 0 16,0-14-1-16,0 14 0 15,-9-11-1-15,9 11 1 16,-13-7-2-16,13 7 1 16,0 0-1-16,0 0-1 0,-9-6 1 15,9 6-1-15,0 0 0 16,0 0-1-16,0 0 0 16,0 0 0-16,0 0 0 15,0 0 0-15,0 0 0 0,0 0 1 16,0 0-1-16,0 0 1 15,0 0 0-15,0 0 0 16,0 0 0-16,0 0 0 0,0 0 0 16,0 0 0-16,0 0 0 15,0 0 1-15,0 0-1 16,0 0 1-16,0 0 0 16,0 0 0-16,0 0 0 15,0 0-1-15,0 0 1 0,0 0-1 16,0 0 1-16,0 0-1 15,0 0 0-15,0 0 0 16,0 0 0-16,0 0 0 0,0 0 0 16,0 0 1-16,0 0-1 15,0 0 0-15,0 0 0 16,0 0 1-16,0 0-2 16,0 0 1-16,0 0 0 0,0 0 0 15,0 0 0-15,0 0 0 16,6 2 0-16,-6-2 0 15,0 0 1-15,0 0-1 16,0 0 0-16,0 0 0 0,0 0 0 16,0 0 1-16,0 0-1 15,0 0 0-15,0 0 1 16,0 0-1-16,0 0 0 16,0 0 0-16,0 0 1 0,0 0-1 15,0 0 0-15,0 0 0 16,0 0 0-16,0 0 1 15,0 0-1-15,0 0 0 16,0 0 0-16,0 0 0 0,8 3 0 16,-8-3 0-16,0 0 0 15,0 0-1-15,0 0 2 0,0 0-1 16,0 0 0-16,0 0 0 16,0 0 0-16,0 0 0 15,0 0 0-15,0 0 0 16,0 0 0-16,0 0 0 15,7 8 0-15,-7-8 0 0,0 0 1 16,0 0-1-16,0 0 1 16,0 0-1-16,0 0 0 15,0 0 0-15,0 0 0 0,0 0 0 16,0 0 0-16,0 0 0 16,0 0 1-16,0 0-1 15,0 0 1-15,0 0 0 16,0 0-1-16,0 0 0 0,0 0 1 15,0 0-1-15,0 0 0 16,0 0 1-16,0 0-1 16,0 0 0-16,0 0 0 0,0 0 0 15,0 0 0-15,0 0 0 16,0 0 1-16,0 0-1 16,0 0 0-16,0 0 0 15,0 0 1-15,0 0-2 0,0 0 1 16,0 0 0-16,0 0 0 15,0 0-1-15,0 0 1 16,0 0 0-16,0 0 0 0,0 0 1 16,0 0-1-16,0 0 0 15,0 0 0-15,0 0 1 16,0 0-1-16,0 0 0 16,0 0 0-16,0 0 0 15,0 0 0-15,0 0 0 0,0 0 0 16,0 0 0-16,0 0 0 15,0 0 0-15,0 0 0 16,0 0 1-16,0 0-1 16,0 0 0-16,0 0 1 0,0 0-1 15,0 0 0-15,0 0 1 16,0 0-1-16,0 0 0 16,0 0 0-16,0 0 0 0,0 0 0 15,0 0 0-15,0 0 0 16,0 0 0-16,0 0 1 15,0 0-1-15,0 0 0 16,0 0 0-16,0 0 0 0,0 0-1 16,0 0-4-16,0 0-6 15,0 0-20-15,0 0-51 16,0 0-4-16,6-5-5 16,-6 5-6-16,7-13 6 0</inkml:trace>
  <inkml:trace contextRef="#ctx0" brushRef="#br0" timeOffset="23567.2485">10987 4976 29 0,'-13'0'83'0,"4"0"1"0,-3-1-2 16,4 1-4-16,-4 0-47 16,12 0-13-16,-8 0-1 15,8 0-3-15,0 0-4 16,7 12-1-16,8 0-3 0,3 3-1 15,3 6 0-15,4 5-1 16,3 4-1-16,7 3 0 16,-2 3-2-16,-1-1 0 15,0-1-2-15,0-3-4 0,-4-4-9 16,-7 3-54-16,1-16-15 16,-2-9-4-16,-6-5-4 15,-7-6-6-15</inkml:trace>
  <inkml:trace contextRef="#ctx0" brushRef="#br0" timeOffset="23815.4894">11149 4770 36 0,'-18'-11'97'15,"5"4"-5"-15,5 2-5 16,8 5-3-16,-13 0-3 0,13 0-75 15,0 6-1-15,10 11-2 16,6 4 0-16,7 8-1 16,1 1 0-16,9 8 1 15,3 6-3-15,1 0-3 0,8 4-13 16,-8-2-66-16,-3-7-4 16,-3-7-4-16,-12-9-6 15,-6-5-3-15</inkml:trace>
  <inkml:trace contextRef="#ctx0" brushRef="#br0" timeOffset="23945.7239">11274 5176 45 0,'-23'-5'96'0,"8"-5"-4"15,3-9-10-15,12-5-11 16,0-4-68-16,15-12-87 16,4-5-2-16,7-3-8 15,3-5-2-15</inkml:trace>
  <inkml:trace contextRef="#ctx0" brushRef="#br0" timeOffset="24413.7611">11368 4418 30 0,'-10'0'93'16,"10"0"-1"-16,-7 14-5 15,11 2-2-15,8 0-3 0,-3 4-76 16,18 6-2-16,3 7 3 15,4 2-1-15,1 4-1 16,2 0-2-16,-4-2-1 16,0-3 0-16,-9-6 1 0,-6-6 1 15,-3-7-4-15,-15-15 0 16,0 0 0-16,0-7 0 16,-17-15 0-16,-5-7 0 15,-9-5 0-15,-2-6 0 0,-1-4 0 16,-2-5 0-16,3-1 0 15,1 1 0-15,11 4 0 16,5 3 0-16,14 2 0 0,2 6 0 16,12 8 0-16,8 12 0 15,3 7 0-15,1 7 0 16,3 8 0-16,-4 12 0 16,-2 10 0-16,-5 9 0 0,-4 7 0 15,-4 0 0-15,-2-3 0 16,-1-5 0-16,-1-5 0 15,0-12 0-15,7-9 0 16,2-12 0-16,10-12 0 0,3-5 0 16,6-8 0-16,7 4-85 15,-1 0-3-15,-2 2-4 16,-2 5-6-16,-13 10-6 0</inkml:trace>
  <inkml:trace contextRef="#ctx0" brushRef="#br0" timeOffset="25222.7031">9513 7797 0 0,'-10'-3'82'16,"-1"1"4"-16,11 2 0 15,-7-14-17-15,7 14-19 0,0 0-15 16,0 0-10-16,5-6-7 15,7-2-3-15,0-7-5 16,8-9-1-16,7-10-3 16,8-11 0-16,10-12 0 15,8-10-2-15,9-4 0 0,2-6-4 16,4-1 0-16,3 0 0 16,-4 9-2-16,-4 4-8 15,-8 15-11-15,-11 17-54 0,-11-1-11 16,-11 6-2-16,-11 12-8 15,-11 4-2-15</inkml:trace>
  <inkml:trace contextRef="#ctx0" brushRef="#br0" timeOffset="25434.6917">10057 6827 61 0,'17'-11'93'15,"12"4"-1"-15,1 5-5 16,5 5-2-16,-4 12-48 15,11 11-13-15,-5 14-8 16,-4 12-6-16,-5 16-4 0,-12 1-6 16,-2 3 0-16,-4-9-2 15,-5-3-8-15,-3-18-21 16,-1-13-52-16,-1-29-5 16,18-1-4-16,-5-31-6 0,6-17 0 15</inkml:trace>
  <inkml:trace contextRef="#ctx0" brushRef="#br0" timeOffset="26010.2231">10712 6350 75 0,'0'0'93'15,"0"0"-6"-15,-7-2-4 16,7 2-3-16,-7 19-47 0,7 2-20 16,2 6-5-16,9 5-4 15,3 7-1-15,5 4-1 16,4 2 0-16,7-1-1 0,0-4 1 15,4-8-2-15,2-8 2 16,-2-13-1-16,1-10 1 16,-2-13 0-16,-5-16 1 15,-6-11 1-15,-5-9 2 16,-7-8-1-16,-9-4-5 16,-4-5 0-16,-15 3 0 0,-9 2 0 15,-4 7 0-15,-1 8 0 16,-3 4 0-16,6 14-6 15,0 3-25-15,11 15-53 0,18 9-5 16,0 0-4-16,0 0-4 16,17 10-2-16</inkml:trace>
  <inkml:trace contextRef="#ctx0" brushRef="#br0" timeOffset="26971.8123">11225 6168 7 0,'24'0'87'0,"1"4"3"15,-7 2-5-15,-2 7-4 16,-5-1 1-16,-1 1-68 16,-1 4 0-16,3-4 0 0,-5 0-4 15,2-2 0-15,-9-11 0 16,5 14-3-16,-5-14-7 16,0 0 0-16,0-12 0 15,0-4 0-15,0-2 0 0,0-7 0 16,0 0 0-16,1 0 0 15,2 1 0-15,4 3 0 16,-1 7 0-16,5 9 0 0,-1 5 0 16,4 4 0-16,3 6 0 15,0 5 0-15,4 2 0 16,-1-3 0-16,3-5 0 16,-1-2 0-16,-2-7 0 0,-1-4 0 15,-3-11 0-15,-5-5 0 16,-3-6 0-16,-5-3 0 15,-3-2 0-15,-6-2 0 16,-3-2 0-16,3 3 0 0,-5-1 0 16,6 6 0-16,3 3 0 15,3 4 0-15,4 5 0 16,9 7 0-16,4 5 0 16,3 3 0-16,2 3 0 0,1 8 0 15,3 7 0-15,-6 1 0 16,-2 9 0-16,-5-2 0 15,-7 2 0-15,1-4-4 16,-6-3-1-16,-1-8 0 0,-1-13 2 16,0 0 0-16,0 0 2 15,7-22 1-15,2 0 0 16,-1-3 0-16,5-3 1 16,-3-1 0-16,1 1 2 0,-1 0-1 15,-5 1 1-15,-3 1 0 16,-2 2 0-16,0 0 2 15,-3 4-5-15,-3 1 0 0,-1 5 0 16,2 4 0 0,5 10 0-16,0 0 0 0,-4 5 0 15,4 7 0-15,7 6 0 16,1 2 0-16,6 0 0 0,4-3 0 16,3-6 0-16,1-5 0 15,2-6 0-15,-3-8 0 16,-3-8 0-16,0-6 0 15,-8-6 0-15,-3-2 0 0,-7-1 0 16,0 1 0-16,-10 5 0 16,3 2 0-16,-3 9 0 15,2 1 0-15,8 13 0 16,-10-9 0-16,10 9 0 0,6 7 0 16,2 0 0-16,8 1 0 15,3 0 0-15,0-4 0 16,3-3 0-16,0-2 0 0,-2-9 0 15,-4-7 0-15,-5-2 0 16,-2-2 0-16,-6-1 0 16,-3 2 0-16,0 4 0 15,-8 3 0-15,2 3 0 0,6 10 0 16,0 0 0-16,0-9 0 16,12 9 0-16,5-5 0 15,9-4-54-15,2 2-33 0,-2-3-2 16,-5-4-8-1,-2-1-5-15</inkml:trace>
  <inkml:trace contextRef="#ctx0" brushRef="#br0" timeOffset="27088.767">12151 5195 24 0,'-37'-13'95'16,"3"2"-2"-16,4 1-8 16,8 3-12-16,3-4-29 15,12 11-114-15,7 0-14 0,7-11-4 16,9 5-6-16</inkml:trace>
  <inkml:trace contextRef="#ctx0" brushRef="#br0" timeOffset="27403.8124">12359 5277 54 0,'11'-43'98'0,"-5"-4"-5"0,-6-3-5 16,-2-3-2-16,-8-23-6 0,-10 20-76 16,-1-3 0-16,-4 1 0 15,-8 0-4 1,-2 1 0-16,-2 3 0 0,1 7 0 0,1 9 0 16,4 7 0-16,2 15 0 15,7 9 0-15,7 12 0 16,10 17 0-16,10 12 0 15,13 8 0-15,12 12 0 0,10 4 0 16,13 10-16-16,8-1-68 16,1-7-2-16,2-10-6 15,-7-12-5-15,-4-15-5 16</inkml:trace>
  <inkml:trace contextRef="#ctx0" brushRef="#br0" timeOffset="27523.0516">12409 4925 45 0,'-41'-8'93'0,"5"-4"-9"16,9-7-16-16,15-8-44 0,12-4-22 16,-4-6-89-16,28-2-8 15,9-6-2-15</inkml:trace>
  <inkml:trace contextRef="#ctx0" brushRef="#br0" timeOffset="28467.3906">12666 4421 80 0,'-10'20'89'0,"-5"8"-2"16,-1 2-4-16,1 5-2 16,1 2-63-16,9-3-8 15,-1-2-1-15,6-5 0 16,4-6-3-16,5-11-3 0,7-7-3 16,4-9-2-16,5-15-2 15,0-4 1-15,-1-7 1 16,-1 2 1-16,-5 3-1 15,-6 6 0-15,-1 9 2 0,-11 12 1 16,0 0 0-16,3 12-1 16,-3 4 0-16,3-1-1 15,4-1 0-15,1-7 1 16,9-7 0-16,2-3 0 0,2-15 1 16,4-7 0-16,-2-8 1 15,-1-8 1-15,-5-3-1 16,-8-6 1-16,-3-4-1 0,-5-2 0 15,-10-2 0-15,-5-2-1 16,-7-2 0-16,-4-2 0 16,-4-1-1-16,0 5 2 15,-4 4 0-15,3 7-1 0,1 12 1 16,3 11-1-16,2 13 0 16,5 13-1-16,12 18 1 15,6 12-2-15,5 14 0 16,12 11 0-16,7 6 0 0,6 4 1 15,8 3-3-15,3-6 0 16,2-12-1-16,1-11 1 16,3-13-2-16,-7-19-2 15,-1-10 0-15,-4-17-1 0,-11-11 4 16,-5-2 0-16,-10-2 1 16,-7 5 1-16,-5 4 1 15,-6 7 2-15,-2 6 1 16,2 6-1-16,-1 5 1 0,11 2 1 15,0 0 0-15,0-9 0 16,11-2 2-16,5-4 0 16,2-6 2-16,3-6 0 0,0-12-1 15,-1-9 1-15,-3-3-1 16,-4-7-1-16,-7-5-1 16,-5-2 0-16,-5-2 0 15,-10 5 0-15,-6 4-4 0,-4 10 0 16,0 7 0-16,-1 10 0 15,3 9 0-15,2 15 0 16,6 7 0-16,2 11 0 16,9 14 0-16,1 5 0 0,12 9-2 15,4 7 0-15,7 7 1 16,6 0 1-16,3-3-1 16,4-9 1-16,6-7 1 15,-3-13 0-15,-1-12 0 0,-3-11 0 16,-2-16-1-16,-10-6 2 15,-4-4-2-15,-9-1 0 16,-8 8 0-16,-7 7 0 0,-6 9 0 16,-4 6 0-16,-2 12 0 15,4 7 0-15,2 5 0 16,11-1 0-16,6 2 0 16,13-12-4-16,17 2-30 15,9-16-51-15,5-5-3 0,3-11-6 16,-4-12-5-16,2-4-2 15</inkml:trace>
  <inkml:trace contextRef="#ctx0" brushRef="#br0" timeOffset="29098.6896">13661 2546 14 0,'-4'-19'96'0,"0"5"-2"0,1 2-6 16,3 12-5-16,-6-10-1 15,4 14-55-15,2 6-15 16,9 8-5-16,6 9-3 0,2 6-2 16,5 10 0-16,4 4-2 15,5 6 0-15,3 3 0 16,2 1 0-16,-2-1 0 16,-1-7 0-16,3-5 0 0,-6-12-12 15,3-12-71-15,-2-9-3 16,-6-11-4-16,-4-6-9 15,-5-19-1-15</inkml:trace>
  <inkml:trace contextRef="#ctx0" brushRef="#br0" timeOffset="29312.6716">13898 2257 47 0,'-17'-16'93'16,"4"7"-2"-16,0 9-5 15,7 13-2-15,1 7-1 0,3 14-76 16,6 4-3-16,9 9 0 16,11 4 0-16,5 5-7 15,4-4-13-15,-13 1-65 0,29-3-5 16,-6-11-2-16,2-10-9 16,-12-6-4-1</inkml:trace>
  <inkml:trace contextRef="#ctx0" brushRef="#br0" timeOffset="29436.7174">13959 2809 32 0,'-45'5'92'0,"13"-6"-4"16,8-2-6-16,16-13-2 15,11-14-2-15,32-4-85 0,-2 9-61 16,11-24-9-16,8-5-4 16,0-5-6-16,3-1-4 15</inkml:trace>
  <inkml:trace contextRef="#ctx0" brushRef="#br0" timeOffset="29916.835">14219 1933 59 0,'-8'16'87'16,"5"8"0"-16,3 4-5 15,9 5 0-15,7-28-34 0,6 38-41 16,8 5 1-16,0 6 0 15,3 3-2-15,2-2-3 16,-2-2 0-16,-2-9-1 16,-6-6 1-16,-5-11 1 15,-6-9-1-15,-14-18 0 0,6-7 0 16,-10-17 0-16,-11-5-1 16,-7-9 0-16,-7-3-2 15,1-7 0-15,-6-1-2 0,0-3 1 16,1-1 1-16,7 2-1 15,2-1 0-15,12 5 1 16,8 0-3-16,5 7 2 16,6 6 0-16,13 8 0 15,6 8 0-15,2 11-1 0,7 7 2 16,-2 8-2-16,-4 12 3 16,-4 7-1-16,-5 9 1 15,-7 6-1-15,-5 4 1 0,-4-6-1 16,1 0 2-16,-3-5 1 15,3-7 0-15,6-8 0 16,4-12-1-16,10-8-3 16,0-4-8-16,8-4-14 15,5-6-60-15,-5-2-4 0,-5 0-4 16,-6 2-7-16,-9 3-3 16</inkml:trace>
  <inkml:trace contextRef="#ctx0" brushRef="#br0" timeOffset="44808.2211">9502 7809 37 0,'-11'-7'82'15,"4"-1"-1"-15,7 8-1 16,-17-16-6-16,1 8-52 0,16 8-8 16,-8-10-3-16,8 10-2 15,0-9-2-15,0 9-2 16,0 0 0-16,0 0-2 0,0 0 0 16,0 0-1-16,7 0 1 15,-7 0-2-15,15 12 0 16,-5-1 0-16,6 5 0 15,6 5 0-15,7 7 0 0,5 7 0 16,7 7 0-16,10 10 0 16,6 10 1-16,5 9 1 15,6 8-2-15,1 2 1 0,4 2 0 16,0-1 0-16,-4-1 0 16,-4-9 0-16,1-8-1 15,-9-7 0-15,-3-13 0 16,-8-7 1-16,-6-11-1 15,-11-4 0-15,-6-11 1 0,-8-4 1 16,-4-4-1-16,-11-3 1 16,9-4 0-16,-7-5-1 15,1-3 0-15,1-5 0 16,2-4-1-16,8-3-1 0,3-7 1 16,6-2-2-16,6-6 2 15,6-2-1-15,5-7 0 16,4-4 0-16,5-3 0 0,4-6 0 15,1 0-1-15,2-2 1 16,-3 3-1-16,-2 5 0 16,-7 5 1-16,-4 7-2 15,-7 10-3-15,-12 5-7 0,-2 10-65 16,-10 8-7-16,-9 10-3 16,0 0-7-16,-15-7-4 15</inkml:trace>
  <inkml:trace contextRef="#ctx0" brushRef="#br0" timeOffset="45032.9145">11054 7804 75 0,'3'-19'92'0,"14"2"-2"0,3 0-4 16,11 5-1-16,0 5-61 15,10 5-10-15,1 2 1 16,-1 12-2-16,-4 9-4 0,-4 9-4 15,-13 9-2-15,-4-1-3 16,-10 6-6-16,-6-5-7 16,-3 1-62-16,-7-9-11 0,-2-12-4 15,-2-6-7-15,-1-13-4 16</inkml:trace>
  <inkml:trace contextRef="#ctx0" brushRef="#br0" timeOffset="45381.5841">11532 7083 54 0,'0'0'89'0,"-10"-5"-2"0,10 5-2 15,0 0-1-15,0 12-51 16,9 5-8-16,10 5-6 16,4 5-4-16,9 3-4 0,6 6-2 15,5 4-9-15,3 0 0 16,-1 3 0-16,0-3 0 15,-6 3-16-15,-8-8-36 16,-5-4-35-16,-5-8-2 0,-8-12-6 16,-13-11-7-16</inkml:trace>
  <inkml:trace contextRef="#ctx0" brushRef="#br0" timeOffset="45583.6999">11445 7129 4 0,'-17'-14'93'16,"10"1"1"-16,3-5-4 16,7-2-6-16,8-6-1 15,8-1-64-15,8 1-14 16,0-5-10-16,9 12-43 16,-1-2-33-16,1 10-3 0,-4 11-8 15,-1 9-4-15</inkml:trace>
  <inkml:trace contextRef="#ctx0" brushRef="#br0" timeOffset="45737.354">11751 7671 20 0,'5'55'97'0,"4"-27"-3"16,4-18-4-16,8-20-4 0,5-18-3 16,10-13-78-16,-3-11-12 15,8-7-67-15,-2-7-7 16,7-1-6-16,-5 2-7 15,-9 2-6-15</inkml:trace>
  <inkml:trace contextRef="#ctx0" brushRef="#br0" timeOffset="46049.9866">12052 6936 16 0,'-8'-9'84'0,"8"9"4"0,10-3-3 16,4 3-4-16,11 6-47 0,-3 3-7 15,6 6-2-15,0 3-10 16,-5 2-6-16,-2 5-4 16,-6-1-1-16,-4-2 0 15,-4-6 1-15,-6-6-1 16,-1-10 2-16,0 0-1 0,-5-21 0 16,-2-6 1-16,2-11-3 15,2-5-3-15,3-2 0 16,1 4 0-16,8 2 0 0,7 6 0 15,0 9 0-15,8 9 0 16,1 12 0-16,5 5 0 16,-3 8 0-16,4 11 0 0,-8-2-21 15,5 7-65-15,-6-3-3 16,-2-7-3-16,-1-7-8 16,-4-9-3-16</inkml:trace>
  <inkml:trace contextRef="#ctx0" brushRef="#br0" timeOffset="46834.5866">12504 6332 45 0,'0'0'95'16,"0"0"-3"-16,0 0-7 0,0 0-1 15,14 20-3-15,5-1-80 16,6 10 1-16,7 5 1 15,3 3 0-15,2 5-1 16,2-2-1-16,-1-2 1 16,0-4-1-16,-4-9 0 0,-2-10 0 15,-7-12 1-15,-2-4 0 16,-6-17 0-16,-7-6 0 16,-6-11 0-16,-4-6 0 15,-6-5-2-15,-10-1 0 0,-4-2 0 16,1-2 0-16,-4 4 0 15,2 3 0-15,3 3 0 16,2 6 0-16,5 7 0 0,8 3 0 16,3 5 0-16,1 4 0 15,9 1 0-15,1 2 0 16,6 2 0-16,3 2 0 0,1 2 0 16,3 5 0-16,0 2 0 15,-3 11 0-15,2 5 0 16,0 7 0-16,-1 4 0 15,-2 3 0-15,1 3 0 0,1-3 0 16,1-5 0-16,-1-7 0 16,1-9 0-16,1-9 0 15,-1-9 0-15,-3-12 0 0,-3-9 0 16,-6-7 0-16,-3-5 0 16,-8-2 0-16,-4 0 0 15,-10 3 0-15,-10 6 0 16,-4 8 0-16,-3 7 0 15,-2 8 0-15,3 9 0 0,0 2 0 16,7 12 0-16,6 1 0 16,5 4 0-16,10-4 0 15,2-3 0-15,15-6 0 0,1-4 0 16,8-10 0-16,4-8 0 16,1-7 0-16,1-8 0 15,-4-1 0-15,0-2 0 16,-8 4 0-16,-4 3 0 0,-4 4 0 15,-5 8 0-15,2 7 0 16,-7 11 0-16,11-2 0 16,0 8 0-16,2 8 0 0,2 3 0 15,4 2 0-15,5 0 0 16,-1 0 0-16,5-3-5 16,-4-16-40-16,2 1-40 15,-3-6-2-15,-3-13-7 0,-9-8-6 16,-3-10 5-16</inkml:trace>
  <inkml:trace contextRef="#ctx0" brushRef="#br0" timeOffset="46955.899">13274 5446 22 0,'-40'-22'89'0,"2"7"-1"0,7 1-5 16,9 3-6-16,9 2-7 16,22-2-121-16,-6 2-23 15,11-1-6-15,5 0-6 16,7-1-7-16</inkml:trace>
  <inkml:trace contextRef="#ctx0" brushRef="#br0" timeOffset="47272.9938">13398 5315 41 0,'-8'30'87'0,"-2"2"0"15,8 2-2-15,2 0-5 0,32-1-55 16,-16 3-7-16,6-6-1 15,3-8-6-15,6-8-3 16,4-9-2-16,1-8-2 16,-3-14 1-16,-3-13-1 0,-1-6 0 15,-10-6 0-15,-5 1 0 16,-9-3-3-16,-4 3 0 16,-3 5 1-16,-8 6-1 15,0 7 0-15,-2 5-2 0,4 8-1 16,8 10 0-16,0 0 2 15,-2 6-1-15,7 6-2 16,10 9-11-16,-2 6-48 0,10-10-20 16,4-9-3-16,5-6-6 15,1-6-7-15</inkml:trace>
  <inkml:trace contextRef="#ctx0" brushRef="#br0" timeOffset="47412.5995">13741 4918 3 0,'-36'-13'79'0,"4"3"-2"0,11 4-12 16,6 2-19-16,9-11-63 15,6 15-49-15,12 10-4 16,8 3-9-16</inkml:trace>
  <inkml:trace contextRef="#ctx0" brushRef="#br0" timeOffset="47885.6949">13894 4945 82 0,'0'-20'90'0,"-1"-3"-4"16,-2 0-3-16,2-3-2 15,1 4-69-15,0 1 0 16,10 6-2-16,3 4-3 16,4 6-3-16,6 3-2 0,1 2-3 15,1 8-2-15,3 2-6 16,1 2-6-16,2 1-1 15,-2-6 0-15,-2-3 0 0,-4-4-1 16,-2-6 2-16,-10-9 4 16,1-5 8-16,-12-6 7 15,0 0 4-15,-2 1 3 16,-7 1 2-16,4 6 0 0,-4 0-1 16,5 7-2-16,4 11-2 15,-3-11-2-15,3 11 0 16,5 1-5-16,-5-1-1 15,17 14 0-15,-2-4 0 0,1-2 1 16,5 2-1-16,2-3 1 16,1 1 0-16,0 0 1 15,4 0 1-15,-2-1 2 0,3 5 1 16,-1 2 1-16,6 7 0 16,-2 1 1-16,0 4 1 15,-1 1-2-15,-4-2 1 16,-5-2-1-16,-9-3-7 0,-8-6 0 15,-13-10 0-15,-13-4-81 16,-6-2-5-16,-8-8-3 16,-9-5-8-16,-13-3-6 15</inkml:trace>
  <inkml:trace contextRef="#ctx0" brushRef="#br0" timeOffset="50627.5603">7298 6443 49 0,'0'0'78'0,"12"-2"0"0,-12 2-3 15,0 0-31-15,5 6-19 16,-5-6-3-16,16 19-3 15,-3-4-6-15,2 3-2 16,3 6-1-16,3 5 0 0,3 5-2 16,2 7 1-16,5 3 0 15,1 6-1-15,5 2-1 16,1 6-1-16,5 1 0 0,3 3-1 16,2-1 1-16,3 0-1 15,2 0-1-15,3 3 0 16,0 0-4-16,3 2 0 15,-2 1 0-15,1 0 0 0,-1-2 0 16,0 2 0-16,0-4 0 16,0-5 0-16,-2-4 0 15,-3-6 0-15,0-5 0 0,-5-5 0 16,-3-4 0-16,-2-6 0 16,-5-5 0-16,-3-3 0 15,-2-4 0-15,-5-5 0 16,-2-3 0-16,-6-7-5 0,0 6-26 15,-10-3-54-15,-9-4-4 16,0 0-5-16,0 0-5 16,-20-5-3-16</inkml:trace>
  <inkml:trace contextRef="#ctx0" brushRef="#br0" timeOffset="51006.0849">8352 7964 19 0,'-18'7'93'16,"7"-1"-1"-16,-1-4-4 0,12-2-5 15,-13 1-1-15,13-1-75 16,0 0 0-16,0 10 0 16,13 0-2-16,2 3 0 15,10 7-2-15,2 0 0 0,7 6 0 16,6 4-2-16,6 1 1 15,-1 4 0-15,3 0-1 16,-2 1 1-16,0-4-2 0,-5-2 2 16,-6-5-1-16,-2-4 2 15,-11-8-3-15,-2-4 0 16,-9-9 0-16,-6-12 0 16,-5-8 0-16,-1-11 0 0,-5-10 0 15,-1-9 0-15,-1-7 0 16,-2-7 0-16,5 5 0 15,2-3-6-15,5 9-49 16,4 5-33-16,4 11-2 0,-2 13-7 16,5 7-4-16</inkml:trace>
  <inkml:trace contextRef="#ctx0" brushRef="#br0" timeOffset="52063.7877">7020 10671 45 0,'-17'-2'93'0,"17"2"-5"0,-15-1-4 16,15 1-4-16,-29-1-44 16,29 1-17-16,0 0-7 15,4 8-5-15,7 2-2 16,7 6-1-16,4 4 1 0,7 5 0 15,5 4 1-15,2 4-1 16,3 3-1-16,2-2 0 16,-1-1-1-16,-3-1-1 15,-1-4-3-15,-4-5-3 0,-3-5-9 16,-11-6-57-16,-2-8-15 16,-7-4-4-16,-9 0-5 15,-2-16-7-15</inkml:trace>
  <inkml:trace contextRef="#ctx0" brushRef="#br0" timeOffset="52286.688">6992 10761 11 0,'-22'-12'96'16,"4"1"0"-16,0-3-5 15,6-2-4-15,5-5-2 0,36-6-64 16,-26-2-9-16,6-3-3 15,2 0-6-15,4-4-3 16,2 4 0-16,2 1-4 16,5 9-14-16,-6 4-48 0,5 7-20 15,-3 6-3-15,1 5-6 16,0 16-5-16</inkml:trace>
  <inkml:trace contextRef="#ctx0" brushRef="#br0" timeOffset="52460.796">7230 11073 18 0,'1'56'97'16,"3"-13"0"-16,1-16-4 16,3-14-5-16,5-14-2 15,2-21-68-15,15-9-7 16,2-9-8-16,11-4-3 16,-4-15-20-16,10-1-64 0,0-2-5 15,0 0-2-15,-7 2-8 16,-7 0-3-16</inkml:trace>
  <inkml:trace contextRef="#ctx0" brushRef="#br0" timeOffset="52793.7383">7544 9982 84 0,'-18'1'91'16,"1"12"-2"-16,1 12-6 15,-2 9-1-15,2-4-58 0,6 16-13 16,6 2 0-16,3 1-2 16,10-7-3-16,13-5-2 15,8-9-1-15,9-10 0 16,5-10 0-16,7-6-2 0,1-2-1 16,1-5 1-16,-4 1 1 15,-3 1 2-15,-9 3-4 16,-10 9 0-16,-10 9 0 15,-11 5 0-15,-6 5 0 0,-12 5 0 16,-7-2 0-16,1 2 0 16,-9-8 0-16,10 0-29 15,1-12-58-15,5-11-3 16,11-2-6-16,-9-24-6 0,9-6-2 16</inkml:trace>
  <inkml:trace contextRef="#ctx0" brushRef="#br0" timeOffset="54492.9234">8323 9875 44 0,'11'12'88'15,"-6"0"0"-15,2-1-3 0,-7-11-1 16,10 10-47-16,-10-10-12 15,0 0-4-15,1-13-5 16,-1-6-3-16,-5-3-3 16,-2-8-10-16,-3-3 0 0,-2-3 0 15,2-3 0-15,-2 0 0 16,-2 0 0-16,7 4 0 16,0 3 0-16,6 5 0 15,1 3 0-15,5 7 0 0,6 7 0 16,5 6 0-16,3 5 0 15,1 10 0-15,2 9 0 16,-3 5 0-16,0 6 0 0,-4-1 0 16,-3 2 0-16,-4-2 0 15,-3-6 0-15,-1-4 0 16,-4-7 0-16,0-13 0 0,0 0 0 16,0 0 0-16,0-7 0 15,2-5 0-15,4-7 0 16,2-2 0-16,2-5 0 15,5 1 0-15,1-5 0 16,1 3 0-16,-1-4 0 0,-1 2 0 16,-7 1 0-16,1 2 0 15,-5 3 0-15,-4 2 0 16,0 6 0-16,-3 2 0 16,3 13 0-16,-12-9 0 0,12 9 0 15,-5 6 0-15,5 4 0 16,3 1 0-16,4-1 0 15,5 2 0-15,3-4 0 0,2-6 0 16,3-4 0-16,1-9 0 16,-2-7 0-16,0-4 0 15,-3-4 0-15,-3-4 0 0,-8 1 0 16,-4 1 0-16,-1 5 0 16,-2 2 0-16,-5 7 0 15,-1 3 0-15,8 11 0 16,-7-11 0-16,7 11 0 0,8 3 0 15,8 7 0-15,9 4 0 16,7 7 0-16,3 5 0 16,9 8 0-16,1 11 0 15,7 7 0-15,-4 8 0 0,2 5 0 16,-4 5-3-16,-5 4-1 16,-6-3 0-16,-9 0 0 15,-7-9 0-15,-8-6 1 16,-11-11 1-16,-9-12 2 0,-6-9 1 15,-4-12 0-15,-3-11 1 16,-1-7-1-16,0-16 0 16,2-9 0-16,4-8 0 0,0-8-1 15,3-4 0-15,0-7 0 16,4-4 0-16,-2-4 0 16,0-3 0-16,0-3 0 15,-5 2-1-15,1-3 1 16,-3 5 0-16,0 2 1 15,0 8-1-15,1 9 1 0,4 10 0 16,3 8 0-16,4 9 1 16,6 5-1-16,1 17 1 0,15-9-1 15,2 9 0 1,2 5 0-16,3 8 0 0,0 5-1 16,1 4 0-16,0 5 0 15,-9 1 0-15,0-1 0 0,-4-3-1 16,-4-4 1-16,0-9 0 15,-6-11-1-15,0 0 0 16,8-9 1-16,-4-11-1 0,1-6 1 16,2-3-1-16,-2-6 1 15,3 0 0-15,0-5 1 16,-2-2-1-16,-2 1 0 0,-3 2 1 16,-1-2-1-16,-3 3 0 15,-5 1 0-15,-6 4 0 16,-4 1 0-16,-2 2 1 15,-3 3-1-15,-3 0 1 0,0 4 0 16,2 4 0-16,-1 3 0 16,5 3 1-16,1 6-2 15,7 7 0-15,12 0 0 16,-6 15 0-16,12 3 0 16,11 7 0-16,8 3 0 0,4 6 0 15,9 1 0-15,5 0 0 16,2 2-11-16,-1 4-39 15,-2-18-35-15,-5-7-1 0,-9-10-7 16,-7-6-7-16</inkml:trace>
  <inkml:trace contextRef="#ctx0" brushRef="#br0" timeOffset="54617.9314">9000 8680 63 0,'-15'-10'78'16,"8"-6"-4"-16,5-2-28 0,5-3-46 15,10 1-70-15,9 2-3 16,5 4-4-16</inkml:trace>
  <inkml:trace contextRef="#ctx0" brushRef="#br0" timeOffset="54946.1909">9305 8800 3 0,'5'-16'88'0,"-4"-10"4"15,-1-6-3-15,-2-4-5 16,-3-3-1-16,-15 0-67 16,10 1-3-16,2 6 0 15,-2 3-5-15,2 11-5 0,0 3-2 16,8 15 0-16,0 0-2 16,0 0 1-16,0 0 0 15,10 13-1-15,6-3 1 16,-2 0 1-16,3-3 2 0,3-5 0 15,1-2 0-15,1-5 1 16,4-5 1-16,0-7-5 16,-1 1 0-16,4-1 0 15,-2 5 0-15,1 4 0 0,-3 3 0 16,5 7 0-16,-3 11-83 16,-7 3-5-16,-6 4-3 15,-10 10-6-15,-8 9-6 16</inkml:trace>
  <inkml:trace contextRef="#ctx0" brushRef="#br0" timeOffset="55843.9607">5221 12977 7 0,'-11'-13'97'0,"-4"1"-2"0,2 2-2 15,0 0-5-15,0 3-2 16,-8 1-62-16,11 1-9 16,10 5-9-16,0 0-6 15,0 0 0-15,12 0 0 0,9 5 0 16,9 5 0-16,9 6 0 15,7 3 0-15,8 5 0 16,2 0 0-16,3 4 0 0,2-1 0 16,-2 1 0-16,-10-5-4 15,-3-6 0-15,-10-6-1 16,-8-7 1-16,-14-3 2 16,-9-12 1-16,-4-5 3 0,-17-7 2 15,-7-2 2-15,-6-5-1 16,-6-4-2-16,-1 1-3 15,1 2 0-15,5-1 0 16,3 3 0-16,7 4 0 0,7 4 0 16,10 5 0-16,5 6 0 15,12 7 0-15,6 5 0 16,10-2-2-16,1 5 1 0,5 1 0 16,4-2 1-16,-2-3 1 15,-3-1-1-15,-7-9 3 16,-6-5-3-16,-7-5 0 15,-10-3 0-15,-8-5 0 0,-12-4 0 16,-9 2 0-16,-9-4 0 16,-8 1 0-16,-5-3 0 15,-6 2 0-15,-1 1 0 0,4 3 0 16,-3 3 0-16,13 5 0 16,1 3 0-16,16 6-26 15,11 6-63-15,11 6-3 16,6 0-6-16,12 0-7 0,12 10 4 15</inkml:trace>
  <inkml:trace contextRef="#ctx0" brushRef="#br0" timeOffset="56161.7097">5873 12486 0 0,'15'-2'88'0,"1"-8"5"15,-7-7-3-15,-2-5-5 16,-6-2 1-16,-1-8-64 16,-4 7-7-16,-6 1 0 15,-4 6-3-15,-3 0-7 0,-2 10-5 16,0 5 0-16,-1 3 0 16,0 7 0-16,5 8 0 15,4 5 0-15,5 5 0 0,5 3 0 16,7 0 0-16,9 3 0 15,8-2 0-15,5-2 0 16,4-4 0-16,0-10 0 0,8 1-37 16,3-14-48-16,-7-8-3 15,-5-9-6 1,-3-10-5-16,-4-5-4 0</inkml:trace>
  <inkml:trace contextRef="#ctx0" brushRef="#br0" timeOffset="56828.3258">6122 12011 25 0,'-7'6'93'0,"7"10"-3"16,0 4-4-16,-1 3-3 16,1 2-3-16,7 3-72 0,0 3-3 15,2-1 0-15,4-3-1 16,3-5-3-16,2-7 1 15,-1-7 0-15,1-8 0 16,-4-5 0-16,-2-11 1 0,-7-8-1 16,-5-3 1-16,0-2 0 15,-10 0 0-15,-2 2-1 16,0 5-1-16,-1 5-1 16,2 4-1-16,11 13 1 0,-10-9-1 15,10 9-1-15,7 9-2 16,8 2-2-16,3-1-1 15,5 2 1-15,2-4 0 0,-1-1 0 16,-1-7 1-16,-1-2 1 16,-6-8 5-16,-5-6 2 15,-6-6 2-15,-5-6 2 0,-5-4 0 16,-11-3 0-16,-3-4-1 16,-7 0 1-16,-3-4-3 15,-7-1 0-15,-6-1-1 16,1 0-3-16,-4 2 0 15,3 2 0-15,1 3 0 0,6 7 0 16,4 6 0 0,10 7 0-16,10 7 0 0,11 11 0 15,9 0 0-15,15 16 0 0,8 7 0 16,11 5 0-16,6 7 0 16,4 6 0-16,4 2 0 15,-1 3 0-15,-3 1-6 16,-7-3-1-16,-6-4 2 0,-10-7 0 15,-10-7 0-15,-6-12 2 16,-14-14 2-16,0 0 2 16,-7-9 3-16,-7-9 2 15,3-2-2-15,2-2-1 0,4-1-2 16,6 6-5-16,-1 26-36 16,13-16-43-16,3-2-3 15,4-3-7-15,-2 2-5 16,3-3 4-16</inkml:trace>
  <inkml:trace contextRef="#ctx0" brushRef="#br0" timeOffset="57677.7112">5166 7948 16 0,'0'0'91'0,"-9"-6"-2"15,9 6-4-15,-7 8-6 16,2 3 0-16,1 5-75 16,4 9-2-16,0 6 2 15,6 10-1-15,5 7 1 0,5 11-1 16,4 10 1-16,4 9-1 15,3 13 0-15,3 9 0 16,2 7-1-16,-1 6 0 0,2 8 0 16,2 3 1-16,2 9-1 15,1 0 1-15,2 2 0 16,2 2 0-16,-1 1-2 16,3 1 1-16,1 0-1 0,-3-3 1 15,2-5-1-15,-3-3-1 16,1-3 1-16,-3-10-1 15,-3-7 1-15,-3-9 1 16,-6-12-1-16,-4-11 0 0,-5-15 0 16,-2-14-3-16,-8-14-5 15,1-11-17-15,13-18-56 16,-22-4-7-16,0-19-4 16,-3-7-5-16,-6-2-5 15</inkml:trace>
  <inkml:trace contextRef="#ctx0" brushRef="#br0" timeOffset="57908.7905">5877 10839 82 0,'-6'10'89'0,"7"1"-3"0,8 2-5 16,5 1 0-16,4 6-65 16,5-1-7-16,3 4-1 15,1-2 0-15,1-3-2 16,-3-6 0-16,-2-9 1 0,-3-8-2 15,-5-17 1-15,-1-13-2 16,1-10-2-16,-10-16-10 16,8-20-58-16,-8 18-17 15,-3 0-5-15,-1 5-6 0,-7 12-6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4-02-25T15:21:20.8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617 14048 6 0,'-14'2'63'16,"4"-1"-8"-16,0-1-2 15,10 0-8-15,0 0-9 16,-14 6-2-16,14-6-9 16,0 0-6-16,-8 0-4 15,8 0-3-15,0 0-3 16,0 0-3-16,8 0 1 0,6 2-4 15,5 0 1-15,-19-2-1 16,12 5-3-16,-12-5 1 16,16 12 1-16,18-3-1 15,1-2 1-15,1-3-1 16,5-1 1-16,5 1-2 0,3-2 2 16,6 0-1-1,4-7 0-15,-3 2 1 0,2-1 1 16,1 1-3-1,-5 3-1-15,8-2 1 0,3 2 0 0,-2-1-1 16,0 0 1-16,2 0-1 16,0-1 1-16,2 1 2 15,5-3-2-15,3 2-1 16,-2-2 1-16,2 1 0 0,0-1 0 16,4 0 0-16,-3 2 0 15,0-2-1-15,-1 0 2 16,-4-1-1-16,2 2-1 0,0 1 1 15,-4-2 0-15,-6 2-1 16,2-1 1-16,-2-1-1 0,0 1 2 16,-2 0 1-1,-3 0-2-15,2-1 0 0,2-1 0 16,3-1 0 0,-2 0 0-16,-1 0 0 0,5 0 0 0,-2 0-1 15,1-1 2-15,-2 0 0 16,-4 1-1-1,0-1 0-15,3 1 0 0,-3 1 0 16,2-1-1-16,1-1 1 16,-1 0 0-16,4 2 0 15,2-2 1-15,0 1-1 0,3 0-1 16,-1-1 1-16,3 1 0 16,1-1 0-16,-1 4-1 15,1-4 1-15,-1 0-1 16,-1 0 2-16,-1-1-1 15,2-1 0-15,1 2 0 16,3-1 0-16,2 2 0 0,4-1 1 16,5-1 0-16,3 1 0 0,7 0 1 15,-2 3 1-15,1-1 1 16,-3 1 1 0,-2 1-1-16,-5 2 1 0,-6-1-1 15,-11 2 0-15,-9 0-4 0,-8 5-10 16,-14 19-49-16,-13-12-16 15,-13 1-5 1,-17 1-7-16,-18 5-3 16</inkml:trace>
  <inkml:trace contextRef="#ctx0" brushRef="#br0" timeOffset="785.8161">1608 15044 76 0,'2'-10'89'15,"3"1"-5"-15,-5 9-4 16,5-9-5-16,-5 9-56 16,0 0-4-16,0 0-8 0,1 15-3 15,0 4-3-15,-2 7-1 16,1 8 0-16,0 7 2 0,8 7 0 16,-6 4 1-1,3-2-1-15,0 0 0 16,-2-1 0-1,10-4 0-15,-8-6-1 0,1-4 1 16,-3-4-2-16,3-9-1 16,1-3-5-16,-6-6-8 0,-1-13-39 0,11 0-26 15,-8-5-1-15,1-11-7 16,-1-10-4-16</inkml:trace>
  <inkml:trace contextRef="#ctx0" brushRef="#br0" timeOffset="1058.1137">1436 15044 13 0,'0'0'81'0,"-7"-10"4"16,7 10-4-16,5-14-3 15,20 12-30-15,-9-8-27 16,2-3-2-16,5 1-5 15,11-2-5-15,-4 4-4 0,2-2-4 16,9 8-11-16,-10 0-20 16,-18 4-45-16,18 2-4 15,-8 8-5-15,-9 9-6 16,-11 7 3-16</inkml:trace>
  <inkml:trace contextRef="#ctx0" brushRef="#br0" timeOffset="1219.9022">1495 15622 64 0,'-11'27'83'0,"14"-6"1"15,-3-21-4-15,21 7-1 16,5-12-62-16,10-8 0 0,5 1-5 16,6-9-12-16,7 2-36 15,-7-1-39-15,4 1-5 16,0 0-7-16,-10-2-5 15</inkml:trace>
  <inkml:trace contextRef="#ctx0" brushRef="#br0" timeOffset="1598.8963">2010 15218 10 0,'17'8'66'0,"-4"4"6"16,-4 7 1-16,7 4-24 0,-12 1-16 16,4 4-8-16,-3-3-8 15,0 2-4-15,0-10 4 16,-3 4 2-16,2-10-2 16,-4-11-1-16,0 0-1 15,13-2 0-15,-13-15-1 16,3-3 0-16,3-2-6 0,-2-4-4 15,0 0-1-15,4 3 0 32,2 2 0-32,0 4 0 0,11 7-1 15,-8 4-2-15,0 6 0 0,9 0 0 0,-1 9 0 16,-9 4 0-16,5 6 0 16,-6-3 0-16,3 7-19 0,1 4-55 15,5-12-11 1,-7-3-3-16,3-8-6 15,5-3-7-15</inkml:trace>
  <inkml:trace contextRef="#ctx0" brushRef="#br0" timeOffset="3120.8277">2444 15310 38 0,'0'0'83'16,"-1"-14"1"-16,1-3-4 0,9-8-15 16,9 1-27-16,-4-11-9 15,3-2-8-15,0-7-9 16,-2-4-4-16,-4-3-2 0,0-4 0 16,-1 0-3-16,-2-4-2 15,-6 3-1-15,-2 2 3 16,0 4-2-16,-5 3 2 15,2 8-1-15,-5 7-5 16,0 8 2-16,-5 9 1 16,13 15-1-16,-15 2-1 15,12 18-1-15,1 8 0 0,2 11 0 16,0 9 1-16,6 9-1 16,9 9 0-16,1 2 1 15,4 2-1-15,1-1 2 0,7-3-4 16,-1-5-1-16,-1-11 2 15,-4-8 0-15,-3-13 1 16,0-13 2-16,-2-12 0 16,-6-8 3-16,-4-13 2 0,-6-13 2 15,0-2 1-15,-1-5 1 16,1 0-1-16,-1 1 0 16,0 3-1-16,-2 7-2 15,2 2 0-15,3 7-1 0,5 4-1 16,3 2-2-16,1 3 0 15,2 6-1-15,0 2 0 16,12 1 0-16,-10 8 0 16,-2 6-1-16,2 7 1 0,-4 3 0 15,-1 3 0-15,-2-2 0 16,1 0 1-16,-3-2-1 0,5-5 2 16,1-9 0-1,1-8 0-15,7-2 1 16,0-12 0-16,-4-6-1 0,0-7 0 15,-3-1-1-15,-6-3-2 16,-3 1-1-16,-5 1 0 16,-8 2-1-16,-3 5 0 0,-3 5 0 15,-3 4 1-15,-1 4 0 16,8 3 0-16,0 1 1 0,10 3 1 16,-11-1 1-16,11 1 3 15,7-4-1 1,2 1 2-16,5-6 0 0,2 0 2 15,4-2 0-15,-1-2-1 0,1 1-2 16,0 0-3-16,-3 3 0 16,-3 2-1-16,-1 3-1 15,-5 4-1-15,-8 0 0 0,16 15 0 16,-11-3 0-16,1 6 2 16,3 1 0-16,2 0-1 15,-1 0 2-15,3-3 0 16,1-3 2-16,-2-6-1 15,4-4 2-15,-2-3-1 0,0-8 1 16,-4-5-1-16,1-5 1 16,-4 2-1-16,-2-4 0 15,0 1 0-15,-2 4-1 16,-3-1-1-16,0 6-1 0,0 10-1 16,0-11-1-16,0 11 1 0,0 0-1 15,0 0 0-15,8 10 1 16,-8-10 0-16,16 15 2 15,-4-9 1-15,-1 0 2 16,0-4 0-16,-1-2 2 16,1-2-1-16,-1-5 1 0,-1-4 1 15,-2-1-2-15,-1-1 0 16,4 2-2-16,-3-1-2 16,2 5 0-16,1 2 0 15,-10 5 0-15,13-3-3 16,-2 3 2-16,0 3-2 15,-11-3 2-15,15 12-1 0,-7-2 1 16,-8-10 1-16,12 15 0 16,-12-15 1-16,13 6 0 15,-13-6 2-15,13-8 0 0,-7 0 0 16,4-7-3 0,1 1 0-16,-2 1 0 0,1 0 0 15,-1 2 0-15,3 8 0 16,0 3 0-16,1 0-4 0,4 3-19 15,-6 14-52-15,9-4-9 16,3 1-5-16,2-3-6 16,1-7-3-16</inkml:trace>
  <inkml:trace contextRef="#ctx0" brushRef="#br0" timeOffset="3475.8361">4044 14498 4 0,'0'-11'70'0,"0"11"6"0,-6-5 1 16,6 5-1-16,-18 14-40 16,9 2-12-16,0 5-1 0,3 2-7 15,2 3-2-15,4-3-3 16,2-3-2-16,6-5-1 16,4-7 1-16,4-5 0 0,-1-7 1 15,5-10 0 1,-1-12 1-16,-5-8-1 0,0-7-2 31,-3-8-8-31,-7-6 0 0,-3-3 0 0,-4 0 0 16,-10 4 0-16,-2 4 0 15,-3 8 0-15,3 9 0 0,-3 11 0 16,5 11 0-16,5 11 0 16,3 15 0-16,5 11 0 0,7 20-3 15,4 8-29 1,6 15-51-16,1 7-3 0,4 1-2 15,4-1-8-15,-7-7-5 16</inkml:trace>
  <inkml:trace contextRef="#ctx0" brushRef="#br0" timeOffset="4166.2971">1566 16383 84 0,'0'12'88'0,"0"-12"-4"0,4-15-2 16,1-10-10-16,-5-2-41 0,10-5-11 15,-6-7-6-15,-3-6-3 16,0-5-2-16,-1 2-3 15,0-2-1-15,-3 4-2 16,3 4-1-16,-5 3-2 0,-2 9 0 16,2 6 0-16,2 6 0 15,1 8-2-15,2 10 0 16,0 0 0-16,-2 12 0 16,2 5-1-16,2 11 2 0,5 6 0 15,2 10 1-15,-2 9 1 16,4 5 0-16,-3 6 0 15,2 2-1-15,-9 0 0 16,-1-6 0-16,0-5-1 16,0-8 2-16,-6-12-1 0,0-10 2 15,-8-13 0-15,6-10 0 0,8-2 2 16,-14-19-4 0,11 1 0-16,1-5 0 15,2 2 0-15,-1 0 0 0,8 5 0 16,2 3 0-16,8 8 0 15,5 5 0-15,2 0 0 16,-2 11 0-16,4 5 0 16,0 0-3-16,1 5-13 0,-6-7-22 15,3-2-44-15,5-5-6 0,-7-7-2 16,4-13-10 0,-1-16 6-16</inkml:trace>
  <inkml:trace contextRef="#ctx0" brushRef="#br0" timeOffset="5152.2683">2160 15886 19 0,'0'0'88'0,"0"0"-4"0,-14 21-3 16,-2 2-3-16,1 4-1 0,-6 8-73 16,5-2-1-16,4 5 2 15,3 8-1-15,-1 1 1 16,10 1-1-16,4-5-1 0,10-4 0 15,1-7 2-15,5-10-1 16,0-12-1 0,1-9 1-16,2-20-2 0,-6-11 1 15,1-7-1-15,-9-4-1 16,-5-3 0-16,-4 4-2 16,-6 4 0-16,-6 4 1 0,0 9 0 15,-3 5 1 1,2 9-2-16,0 2-1 0,0 7-1 15,13 0 2-15,0 0 1 0,3 4-1 16,9 0 0-16,6-3 2 16,-3-1 1-16,15-1 1 15,4-5 1-15,-7-6-1 16,5-3 0-16,-7-2 1 0,-2 1-1 16,-4 3-2-16,-1 2 1 15,-12 2-1-15,-6 9-2 16,0 0 0-16,0 0 0 0,7 9 0 15,-7 4-1-15,1 3 0 16,5 2-1-16,0 2 0 0,9-5 1 16,-4-3 1-1,2-6-2-15,5-5 1 16,0-4 1-16,-1-9 1 0,-2-7 3 16,-2-4-1-16,-7 0 0 0,-4-1 1 15,-2 0 3-15,-1 2 0 16,-1 6-1-1,-2 3-2-15,-4 3-2 0,8 10 2 16,0 0-6-16,0 0 1 16,0 0-2-16,10 17 0 15,-3 5 1-15,7 9 0 16,3 8 2-16,2 12-1 0,-2 10 3 16,-1 9-1-16,-1 5 0 15,-4 5-1-15,0 2-5 0,-8-3 3 16,-3-2 1-1,-1-8-1-15,-5-11 1 16,-6-9 1-16,-5-10 0 0,-5-10 2 16,3-11 2-16,-1-11-2 0,6-7-2 15,-2-13-1-15,3-10 4 16,12-9-4-16,1-5 0 16,7-11 1-16,4-5 0 15,6-9-2-15,2-5 2 0,1-8 0 16,8-1-4-1,-5-5 3-15,0-1 0 0,1-1-1 16,-7 0 3-16,3 11 3 16,-8 4 1-16,-1 11 2 15,-5 8 1-15,-5 11 0 0,-1 11-2 16,-1 9 0-16,1 18-2 16,0 0-2-16,-11 14-1 15,11 12-2-15,-1 6 0 16,3 8 0-1,7 5 2-15,5 5 0 0,1-4 0 16,6-4-1-16,3-7-5 0,-2-13-15 16,6-8-59-16,-7-14-2 0,6-16-4 15,-10-13-7 1,-7-13-5-16</inkml:trace>
  <inkml:trace contextRef="#ctx0" brushRef="#br0" timeOffset="5305.0836">2840 15470 29 0,'-20'-16'84'15,"5"6"-3"-15,2 9-12 16,-1 1-20-16,14 0-42 16,0 0-81-16,1 23-7 15,14 1-5-15,1 5 8 16</inkml:trace>
  <inkml:trace contextRef="#ctx0" brushRef="#br0" timeOffset="5776.6659">3037 15936 35 0,'5'-19'92'0,"-5"-5"-3"15,-5-7-4-15,1-8-5 16,4-1-1-16,2 8-74 0,-2-7-5 16,8 5 1-1,2 7-1-15,5 9 0 0,0 5-2 16,4 13-1-16,0 5-1 15,-2 11-2-15,-2 9 2 0,0 7-5 16,-6 6-3-16,-5 6-7 31,-4-4-2-31,3-1 2 0,0-7 6 0,1-8 1 16,2-10 1-16,-6-14 6 16,20-6 5-16,-2-18 9 0,10-5 6 15,-7-9 0-15,0-4-2 16,0-5 1-16,0-1-2 0,-6-3 2 15,0 1-1 1,-9 0-3-16,-2 0 0 16,-4 1-2-16,-7 5-1 0,-5 2 0 15,-1 4-2-15,-4 5 0 16,1 5-2 0,2 9-1-16,3 3-2 0,2 11 0 0,9 5-1 15,-3 14-1-15,2 11 0 16,11 9 0-16,2 11 0 15,4 8 0-15,1 5-2 16,4 5-4-16,-1-6-6 0,-1-3-17 16,5-9-49-16,-9-14-3 15,0-14-6-15,-2-17-4 16</inkml:trace>
  <inkml:trace contextRef="#ctx0" brushRef="#br0" timeOffset="6004.1106">3332 15405 73 0,'-5'-8'79'0,"5"8"-1"16,10-15-3-16,4 6 0 15,-2 2-65-15,14 4 0 0,1 3 2 16,1 5-2-16,-4 7 0 16,5 6-2-16,-8 7-2 15,1 4-1-15,0 3-2 16,-4 4-1-16,0-2-2 0,-2-4-5 15,1-4-10-15,-3-26-44 16,3 6-18-16,-4-6-6 16,1-16-4-16,-2-11-5 15</inkml:trace>
  <inkml:trace contextRef="#ctx0" brushRef="#br0" timeOffset="6137.1543">3652 15265 22 0,'-21'-22'88'0,"4"3"-2"16,1 6-9-16,2 4-12 15,6 3-24-15,8 6-110 16,0-12-4-16,10 5-9 16,11 0-5-16</inkml:trace>
  <inkml:trace contextRef="#ctx0" brushRef="#br0" timeOffset="6511.6245">3910 15126 61 0,'-5'20'75'16,"0"0"1"-16,-1-3-2 16,6 11-28-16,-1-7-29 15,12-1 0-15,1 2 2 16,6-3-4-16,2-3-2 0,3-2-3 16,3-8-1-16,2-3-1 0,-2-4 0 15,-3-10 0 1,-2-10 0-16,-2-5-1 0,-5-3-1 15,1-7-1-15,-5 0-1 16,-1 2-2-16,1 4-1 16,-2 4-1-16,4 5 0 0,0 8 1 15,4 7-1-15,-2 6 1 16,4 10-1 0,-1 7 2-16,-4 7 0 15,0 3-1-15,-7 4 1 0,-3 4-1 16,-5-2-2-16,-12-4-5 0,1 2-16 15,-6-8-58-15,-5-9-5 16,0-7-3-16,-1-7-8 16,4-13-2-16</inkml:trace>
  <inkml:trace contextRef="#ctx0" brushRef="#br0" timeOffset="46767.0128">3935 15839 25 0,'0'0'70'0,"0"0"4"16,-5-12-14-16,5 12-9 16,0 0-8-16,-7-8-5 0,7 8-3 15,0 0-8-15,-6-14-5 16,6 14-4-16,0 0-5 16,-6-9-3-16,6 9-4 0,0 0-2 15,0 0-3-15,0 0 0 16,0 0-2-16,0 0 1 15,5 6-1-15,-1 7 0 16,-2 3 0-16,1 5 0 0,2 5 0 16,-2 6 0-16,1 1 0 15,-1 4 1-15,-2 1 0 16,4-2 0-16,0-3 0 16,2-4 1-16,-1-2 0 0,0-3 0 15,0-7 0-15,0-1-1 16,4-4 0-16,-10-12-1 15,12 15-3-15,-12-15-7 16,12 10-13-16,-2-7-57 0,-10-3-4 16,0 0-5-16,0 0-7 15,-13 10 1-15</inkml:trace>
  <inkml:trace contextRef="#ctx0" brushRef="#br0" timeOffset="47095.0662">3698 16275 29 0,'-4'9'89'0,"4"-9"-4"15,0 13-4 1,0-13-5-16,11 5 0 0,0-1-76 16,-2 3 0-16,1 5 2 15,2 1-1-15,2 3 0 0,2 2 1 16,-3 1 0-16,6-1 0 15,-3 0 2-15,4-2 1 16,3-4 2-16,-1-5 2 16,3-6-1-16,4-1 1 15,1-7 0-15,0-8-2 0,2-2 0 16,-1-7-7-16,-5-2 0 16,2-3 0-16,-1 3-18 15,-9 4-61-15,4-5-7 0,-7 1-5 16,-3 4-5-16,0 0-5 15</inkml:trace>
  <inkml:trace contextRef="#ctx0" brushRef="#br0" timeOffset="48504.7357">3068 17111 3 0,'0'0'83'0,"-16"-9"4"0,16 9-5 15,-10-8-5-15,10 8 0 16,-14-4-61-16,14 4-5 0,0 0-4 15,0 0-2-15,0 0-2 16,0 0-1-16,0 0 0 16,5-4-1-16,-5 4 0 15,0 0-1-15,3 8 0 16,-3-8 1-16,6 12 0 16,-6-12 0-16,9 10 1 0,-9-10-1 15,0 0-1-15,0 0 2 16,7 9-1-16,-7-9 1 15,0 0 0-15,0 0 0 16,0 0 0-16,0 0 0 0,0 0 0 16,0 0 0-16,0 0 0 15,0 0 0-15,0 0 0 16,0 0-1-16,0 0 0 0,0 0 1 16,0 0-1-16,0 0 0 15,0 0 0-15,0 0 0 16,0 0 0-16,0 0 0 0,0 0 0 15,0 0-1 1,0 0 1-16,11 2 1 16,-11-2-2-16,0 0 2 0,0 0-1 15,0 0 0-15,0 0 0 16,0 0 0-16,0 0-1 16,0 0 1-16,0 0-1 0,0 0 1 15,0 0 0-15,0 0-1 16,0 0 2-16,0 0-2 15,0 0 0-15,0 13 0 0,1-4 0 16,1 3 0 0,7 2 0-16,-7-2 0 15,0 0 0-15,3 3 0 0,2 2 0 16,-1 1 0-16,-2 3 0 0,5 2 0 16,-2 0 0-16,2-1 0 15,-3 3 0-15,2-2 0 16,2-1 0-16,-3-1 0 15,1-1 0-15,-2-1 0 0,-1 1 0 16,3-5 0-16,-3-6 0 16,-5-9 0-16,0 0 0 15,0 0 0-15,0 0 0 16,0-13 0-16,0 5 0 16,-9-29 0-16,-6-9 0 0,0-4 0 15,-3-3 0-15,1-1 0 16,6 11 0-16,3 7 0 15,5 15 0-15,1 1 0 0,2 7 0 16,0 13 0-16,10-13 0 16,1 13 0-16,1 0 0 15,6 4 0-15,6 6 0 0,-2 5 0 16,8 6 0 0,-2 3 0-16,-13-12 0 15,2 5 0-15,-2-3 0 0,3 1 0 16,-1 0 0-16,-5-2-26 15,-1 0-60-15,-1 0-3 0,-3-3-2 16,-3 0-8 0,2 4-2-16</inkml:trace>
  <inkml:trace contextRef="#ctx0" brushRef="#br0" timeOffset="48637.6548">3284 17334 38 0,'-16'0'90'0,"2"0"-1"0,14 0-4 16,0 0-7-16,6-9-9 15,17-1-92-15,27-3-51 16,-21-2 0-16,-1-2-9 16,-1-1-8-16,-4 7-2 0</inkml:trace>
  <inkml:trace contextRef="#ctx0" brushRef="#br0" timeOffset="50143.5728">3491 17283 61 0,'12'3'90'0,"3"-3"-4"0,4-10-3 16,-5-5 0-16,4-6-28 0,-9 11-37 15,2-20-1-15,-4-2-4 16,3-3-8-16,-5-3-5 16,-3-2 0-16,2-4 0 15,-3 0 0-15,-1-1 0 16,-1-2 0-16,-6 4 0 0,-4 3 0 15,1 5 0 1,-3 7 0-16,-3 3 0 16,-2 6 0-16,1 6 0 0,3 6 0 15,14 7 0-15,-8-4 0 0,8 4 0 16,-9 13 0-16,9 7 0 16,5 4 0-16,5 10 0 15,6 5 0-15,4 13 0 16,-2 4 0-16,5 7 0 0,-9-30 0 15,0 6 0-15,3 0 0 16,0 4 0-16,2 0 0 16,-2 6 0-16,0-5 0 15,0 1 0-15,-3-2 0 0,-1 0 0 16,-1-7 0-16,-3-2 0 16,4-6 0-16,-4-5 0 15,-1-7 0-15,-3-5 0 16,-5-11 0-16,0 0 0 0,0-27 0 15,-8-26 0-15,-5-15 0 16,-2-4 0-16,6 1 0 16,-4 6 0-16,9 14 0 0,6 28 0 15,6 12 0-15,7 11 0 16,0 5 0-16,2 12 0 16,2 7 0-16,3 4 0 15,-11-13 0-15,-1-1 0 16,13 17 0-16,-12-19 0 15,2-2 0-15,11 4 0 16,-1-8 0-16,-3-9 0 0,-2-11 0 16,-4-10 0-16,-3-7 0 15,-2-11 0-15,-3-2 0 0,-4-2 0 16,-2-5 0 0,-1-1 0-16,-4-1 0 0,-1 1 0 15,-4 0 0-15,0 7 0 16,-1 4 0-16,-2 4 0 15,-2 7 0-15,2 7 0 0,4 4 0 16,1 7 0 0,0 3 0-16,8 9 0 0,-10-2 0 15,10 2 0-15,0 14 0 0,5 3 0 16,2 6 0 0,7 9 0-16,0 6 0 15,7 11 0-15,-4 9 0 0,2 6 0 16,3 3 0-16,-10-29 0 15,1 3 0-15,-1-1 0 16,3 3 0-16,-5-2 0 0,3 0 0 16,1-4 0-16,-4 2 0 15,0-6 0-15,1-2 0 16,-2-7 0-16,2-4 0 16,-5-6 0-16,-1-4 0 0,-5-10 0 15,8-8 0-15,-8-31 0 16,-11-13 0-16,3-14 0 15,0 0 0-15,4 1 0 0,3 14 0 16,2 14 0-16,1 10 0 16,6 12 0-16,7 12 0 15,1 7 0-15,4 14 0 16,-2 3 0-16,2 4 0 0,3 2 0 16,-1-1 0-1,-2-4 0-15,0-7 0 0,-3-2 0 0,-1-8 0 16,-2-5 0-1,-3-5 0-15,-2-10 0 0,1-8 0 16,-4-5 0-16,-1-3 0 16,-3-7 0-16,0-4 0 15,-1-1 0-15,-1-7 0 16,-1 3 0-16,-5-2 0 0,-3 2 0 16,-2-2 0-16,-1 4 0 15,-3 4 0-15,0 5 0 16,1 6 0-16,2 5 0 15,-1 5 0-15,7 8 0 0,6 12 0 16,-10-9 0-16,10 9 0 16,0 12 0-16,7 6 0 15,5 3 0-15,3 9 0 0,4 3 0 16,0 4 0-16,6 4 0 16,-1 1 0-16,2-3 0 15,2-6 0-15,-3-5 0 16,-3-7 0-16,0-9 0 15,-3-5 0-15,-7-7 0 0,1-12 0 16,-5-4 0-16,-2-3 0 16,-5-1 0-16,0 0 0 0,-1 3 0 15,0 2 0-15,0 4 0 16,0 11 0-16,0 0 0 16,0 0 0-16,0 0 0 15,13 18 0-15,-2 0 0 16,2-1 0-16,4 5 0 15,1-2 0-15,1 0 0 0,-2 1-25 16,0-13-61-16,-3-8-5 16,-3-4-3-16,-8-10-6 0,-1-9-1 15</inkml:trace>
  <inkml:trace contextRef="#ctx0" brushRef="#br0" timeOffset="50283.7937">4655 16574 42 0,'-15'-11'92'0,"4"4"-3"0,11 7-13 15,-15-13-44-15,15 13-33 16,0 0-83-16,7-9-7 0,4-1-3 16</inkml:trace>
  <inkml:trace contextRef="#ctx0" brushRef="#br0" timeOffset="50554.0471">4977 16457 54 0,'4'15'90'0,"-4"-15"-2"16,0 16-5-16,-10-6 0 0,22 3-49 15,-14 2-17-15,-4 4-1 16,-3 4-5-16,3-1-5 15,-1 3 1-15,6-4-3 16,1 2-1-16,0-2-2 16,6-3-1-16,0-5-5 0,9-1-8 15,-15-12-63-15,20 7-8 16,-2-12-4-16,-1-12-7 16,2-8-5-16</inkml:trace>
  <inkml:trace contextRef="#ctx0" brushRef="#br0" timeOffset="51125.0432">5214 16374 26 0,'-1'20'93'15,"-4"5"0"-15,-1-3-7 16,-1 3-3-16,-3-4 0 16,7-2-75-16,-2 4-2 0,2-1 0 15,3 1-1-15,0-4-1 16,2-2 0-16,5-4-1 15,4-6-1-15,-2-6 0 16,6-2 0-16,0-7 0 0,-3-5 1 16,0-5-3-16,-4 1 0 15,-2 2 0-15,0 1 0 32,-2 6 0-32,-4 8 0 0,0 0 0 0,0 0 0 15,0 0 0-15,9 6 0 16,-1 2-2-16,4-1 1 0,3 0 1 15,2-3 0-15,4-3 1 16,0-1 1-16,4-7-2 16,-7-6 0-16,1-4 0 0,-5-5 0 15,-1-2 0-15,-8-4 0 16,-2-7 0-16,-3 2 0 16,-2-7 0-16,-6-2 0 0,-4-2 0 15,2-1 0 1,-2-1 0-16,-2 2 0 0,0 5 0 15,2 2 0-15,0 7 0 0,3 7 0 16,1 3 0-16,2 8 0 16,6 12 0-1,-9-2 0-15,9 7 0 0,4 10 0 16,5 7 0-16,7 6 0 0,0 8 0 16,4 7 0-16,1 4 0 15,2 7 0-15,-1-5-2 16,3 4-11-16,-5-8-14 15,-2-9-56-15,3-6-5 0,-1-13-5 16,-3-13-5 0,-4-12 0-16</inkml:trace>
  <inkml:trace contextRef="#ctx0" brushRef="#br0" timeOffset="51338.6997">5527 16201 9 0,'-17'-10'85'0,"2"3"2"16,7 1-4-16,8 6-6 15,0-10 1-15,0 10-70 16,13-9-1-16,3 9 0 16,2 0-1-16,3 8 0 0,4 2-1 15,-4 8 0-15,5 4-3 16,-5 4-1-16,2 3-2 16,-3-2-2-16,-1-1-2 0,-2-7-8 15,1-5-20-15,1-8-46 16,-6-7-5-1,-1-13-5-15,-1-12-3 0</inkml:trace>
  <inkml:trace contextRef="#ctx0" brushRef="#br0" timeOffset="51482.3776">5762 16007 70 0,'-13'-10'89'0,"2"3"-7"0,-2-3-14 15,8-1-44-15,5 11-75 16,0 0-27-16,0 0-7 0,6-12-3 15</inkml:trace>
  <inkml:trace contextRef="#ctx0" brushRef="#br0" timeOffset="52147.6619">6010 15968 37 0,'-7'16'80'15,"1"4"-1"-15,-6-5 0 16,5 4-3-16,0-1-57 16,3 6-1-16,4-2-1 15,0 2-3-15,1 1-4 16,7-6-1-16,2 1-3 0,0-8-1 16,-1-2-1-16,1-7-1 15,-10-3 1-15,14-14-1 0,-12-3 1 16,-2-2-1-16,-3-4-1 15,-3 1 0 1,-1 1-2-16,-4 3 1 16,-1 1-1-1,2 4 0-15,2 5 0 0,8 8-1 0,-7-12 0 0,7 12 0 16,0 0 0 0,14-5 0-16,2 5 0 0,0 0 0 15,1 0 0-15,2 3 1 0,0 0 0 16,1 2 0-1,-5-1 1-15,-2 0 1 0,-3 2 0 16,-2-1 0-16,-8-5 1 16,12 12 0-16,-12-12 1 15,0 0 2-15,5 10 0 0,-5-10 0 16,0 0-2-16,0 0 1 16,8-11-5-16,-5 1 0 15,2-2 0-15,2 0 0 0,2-1 0 16,0 2 0-1,1-1 0-15,0 2 0 0,1 3 0 16,0 2 0-16,0 2 0 16,1 1 0-16,1 1 0 15,1 1 0-15,1 0 0 0,0 0 0 16,1 0 0-16,-3 0 0 16,0 0 0-16,-1 0 0 15,-2 0 0-15,-10 0 0 0,3 10 0 16,-3-2 0-16,0-8 0 15,-13 18 0-15,1-8 0 16,1-3 0-16,-1 5-3 16,-11-7-82-16,8-1-5 15,5-4-2-15,-2-9-9 16,-3-5-3-16</inkml:trace>
  <inkml:trace contextRef="#ctx0" brushRef="#br0" timeOffset="53186.1335">6159 14868 49 0,'18'0'74'0,"-2"0"-2"0,5 0-1 16,3 0-33-16,-1 0-11 15,6 0-8-15,4-2-4 16,8 1-5-16,1 1 0 15,11-1-2-15,1-1-2 0,10-2-2 16,2 0 0 0,5-2 1-16,1 2-1 0,2-1 2 15,0-1 0-15,1-1 1 16,-1-1 1-16,-1-1 1 0,-2 0-1 16,1-1 1-16,-3 2-2 15,-3-2 0 1,0 2-1-16,-7-2-1 0,-1 3-1 15,-5 2-1-15,-5 1-1 0,-8 0-1 16,-5 2 0-16,-6 2 0 16,-9 0 0-16,-4 0-2 15,-4 0-2-15,-12 0-8 16,14 1-23-16,-14-1-47 16,0 0-3-16,0 0-5 0,-4 0-5 15,4 0-4-15</inkml:trace>
  <inkml:trace contextRef="#ctx0" brushRef="#br0" timeOffset="53529.1235">7665 14494 74 0,'0'0'85'0,"16"-1"-2"0,-2 1-6 16,-2-3-2-16,8 3-56 15,5 4-5-15,1 3-2 16,6 2-3-16,1 1-2 0,0 4 0 16,0 0 1-16,-2 4-1 15,-3 2 1-15,-7 1 0 16,-5 3-1-16,-11 3-1 0,-5 4-1 15,-6 0-5 1,-12 1 0-16,-8 2 0 0,-2-2 0 16,-4 4-6-16,-4 15-55 15,4-23-25-15,6-7 0 16,2-6-9-16,8-7-4 0</inkml:trace>
  <inkml:trace contextRef="#ctx0" brushRef="#br0" timeOffset="54493.2568">9145 13740 17 0,'0'0'83'0,"-2"-11"4"15,2 11-7-15,-15-7-3 16,7 7-22-16,-3 1-37 16,-6 2-5-16,1 6-5 15,-5 3-2-15,-2 3-1 0,-3 3 0 16,-1 6 1-16,-2 2-1 15,1 6 1-15,0 1-1 16,4 2 0-16,3 6 0 16,6-1-2-16,8 4-1 15,6-1 0-15,3 2-1 0,12-1 0 16,7-1-1-16,6-3 0 0,7-4 0 16,7-5 1-1,7-6 0 1,2-9 0-16,5-6 1 0,1-9 0 0,4-4 0 15,-1-14 0-15,0-8 0 16,-7-6 1-16,-2-6-3 0,-9-5 0 16,-10-6 0-1,-9-2 0-15,-11-3 0 0,-11 0 0 16,-12 2 0-16,-13 5 0 16,-10 5 0-16,-7 9 0 0,-9 6 0 15,-3 13 0 1,-5 7 0-16,5 9-2 15,-6 9-79-15,15 5-5 0,6 6-2 16,8 2-7-16,12 1-4 0</inkml:trace>
  <inkml:trace contextRef="#ctx0" brushRef="#br0" timeOffset="56360.3001">9776 14021 40 0,'0'0'94'0,"6"11"1"15,-6-11-8-15,0 0-2 16,12-32-13-16,-10 14-54 15,4-4-5-15,2-2-6 0,-1-9-7 16,-2-2 0-16,4-6 0 16,-4-2 0-16,1-1 0 15,-5-3 0-15,0 4 0 16,-1-2 0-16,0 1 0 0,-5 1 0 16,-1 2 0-16,-3 3 0 15,1 2 0-15,-2 6 0 16,1 2 0-16,-2 3 0 15,2 8 0-15,-2 6 0 0,4 6 0 16,-4 5 0-16,11 0 0 16,-16 16 0-16,9-1 0 0,1 4 0 15,-2 2 0-15,4 6 0 16,4 2 0-16,0 5 0 16,2 3 0-16,9 3 0 15,0 10 0-15,2 3 0 16,5 9 0-16,-1 6 0 15,2 4 0-15,2 5 0 0,-3 2 0 16,3-1 0-16,0-3 0 16,2-2 0-16,-2-7 0 15,1-5 0-15,-2-6 0 0,1-9 0 16,-3-9 0 0,-2-7 0-16,-2-8 0 0,-7-10 0 15,-7-12 0-15,0 0 0 16,1-25 0-16,-3-4 0 0,-5-10 0 15,-7-7 0-15,2-8 0 16,2-1 0-16,-2-10 0 16,5 2 0-16,0-1 0 15,6 2 0-15,2 6 0 0,9 3 0 16,6 9 0-16,1 6 0 16,5 11 0-16,-1 8 0 15,0 15 0-15,6 4 0 16,-7 12 0-16,-1 12 0 0,0 4 0 15,-2 7 0-15,-3 1 0 16,0 2 0-16,3-7 0 16,-4-1 0-16,8-11 0 15,-3-9 0-15,5-9 0 0,1-6 0 16,-2-13 0-16,0-7 0 16,-1-6 0-16,-3-7 0 15,-5-4 0-15,0-2 0 0,-9-1 0 16,-4 3 0-1,-1 3 0-15,-8 4 0 0,-3 8 0 16,-4 4 0-16,-3 10 0 16,-1 8 0-16,0 5 0 0,0 10 0 15,0 9 0-15,8 5 0 16,2 8 0-16,5 5 0 16,4 2 0-16,2 6 0 15,11-2 0-15,6-1 0 16,5-8 0-16,3-5 0 0,5-11 0 15,3-9 0-15,-1-8 0 16,1-15 0-16,-6-8 0 0,-1-9 0 16,-7-5 0-1,-7-4 0-15,-2-3 0 16,-3-1 0-16,-4 2 0 0,1 0 0 16,-2 4 0-16,7 3 0 15,-1 7 0-15,5 4 0 16,1 7 0-16,1 6-2 0,1 5 1 15,-3 6 0-15,1 6 0 16,-1 10 0-16,-7 6 2 0,-2 4-2 16,-1 8 2-16,-3 0-1 15,1 1 0-15,-2-2-1 0,1-3 1 16,1-5 1 0,7-7-2-16,2-9 1 15,3-6 0-15,6-3 0 0,-1-11 0 16,5-6 0-16,1-8 0 0,-2-4 1 15,-1-4-1 1,0-5 1-16,-3-1-1 0,-3-1 2 16,0 0 0-16,-4 4-2 15,-2 3 0-15,-1 5 0 0,-5 8 0 16,2 4 0-16,-2 7 0 16,-4 9 0-16,0 0 0 15,0 14 0-15,-1 4 0 16,1 4 0-16,-4 6 0 15,3 6 0-15,1 2 0 16,0-3 0-16,6-4 0 0,3-7 0 16,5-5 0-16,2-10 0 15,0-8 0-15,2-14 0 16,-2-10 0-16,-2-1 0 16,-3-6 0-16,-7 2 0 0,-2 2 0 15,-1 5 0-15,0 4 0 16,-3 6 0-16,2 13 0 15,0 0 0-15,0 0 0 0,-2 5 0 16,3 10 0-16,8 1 0 16,1 4-3-16,3-1 0 15,5-2 1-15,1-5 0 0,4-5 1 16,4-7 0-16,-4 0 1 16,7-9 1-1,-8-12 2-15,3-2 0 0,-5-8 0 0,-5-2-1 16,-1-4-2-1,-6-5 0-15,-2-3 0 0,-6-5 0 16,-5-1 0-16,-2-3 0 16,-2 0 0-16,-1-2 0 15,-3-1 0-15,0 6 0 0,-1-1 0 16,0 5 0-16,-1 7 0 16,0 7 0-16,2 6 0 15,0 9 0-15,0 10 0 16,5 7 0-16,8 1 0 0,-14 20 0 15,13 3 0-15,1 7 0 16,0 7 0-16,4 7 0 16,5 7 0-16,0 6 0 15,5 6 0-15,-2 5 0 0,2 4 0 16,1-1 0 0,2-3 0-16,1-4 0 0,1-8-2 0,0-11-7 15,6-6-13 1,1-13-60-16,-5-13-5 0,-6-12-3 15,1-5-6-15,-13-13-2 16</inkml:trace>
  <inkml:trace contextRef="#ctx0" brushRef="#br0" timeOffset="56599.2487">11230 13303 30 0,'-9'-12'80'15,"9"-4"0"-15,8 2 0 16,10-2-3-1,14 1-47-15,0 1-3 0,5 1-4 16,1 5-5-16,-1 3-4 16,1 5-2-16,-2 1-2 0,-1 13-3 15,-8 7-3-15,-3 5-1 16,-5 5-2-16,-3 4 0 16,-2-1-2-16,-1-1-2 15,0-3-3-15,0-4-6 16,-5-14-33-16,7-4-38 0,-2-8-1 15,-5-10-7-15,3-11-3 16</inkml:trace>
  <inkml:trace contextRef="#ctx0" brushRef="#br0" timeOffset="56726.9373">11659 13127 48 0,'-22'-29'88'16,"3"6"-4"-16,4 6-7 0,-1 2-24 15,7 4-85 1,9 11-33-16,2-10-11 0,8 9-8 15,8 1-3-15</inkml:trace>
  <inkml:trace contextRef="#ctx0" brushRef="#br0" timeOffset="57539.9989">11952 13093 49 0,'-16'21'81'0,"-1"3"0"15,2 0-5-15,1 5-2 16,4 3-57-16,4 1 0 0,1-1-3 16,5-1-3-16,8-3-3 15,5-4 0-15,5-8-2 16,5-6 1-16,1-10-1 0,5-6 1 16,-6-12-1-16,0-7 0 15,-8-4-2-15,-6-4-1 16,-8-2-1-16,-5 3 0 0,-6 2 0 15,-6 3-1-15,-2 10 0 16,0 2-1-16,0 6 0 16,3 9 0-16,8 0 0 15,7 0-1-15,-6 16 1 0,6-5-1 16,9 0 1-16,6-1 0 16,1-4 1-1,7-3 0-15,-1-3 0 0,4-6 0 0,0-6 0 16,0-2 0-1,1-2 1-15,-5 1-2 0,0 3 1 16,-2 0-1-16,0 5 0 16,-3 3 0-16,-1 4-1 15,-2 2 0-15,1 6 1 0,-3 4-1 16,-3 4 0 0,1-2 1-16,-4 1-1 0,-2-1 2 15,-1-4 0-15,-3-10 0 16,0 0 0-16,0 0 0 0,0 0 1 15,7-17-1-15,-4 0 1 16,1-2-2-16,1-3 1 16,5 2-1-16,-2 1 0 15,5 2 0-15,1 5-1 16,1 4 1-16,-4 4-1 0,4 4 0 16,-3 3 0-16,-2 8 0 15,4 5 0-15,-4-1 1 16,1 3-1-16,5-5 1 0,4-2 0 15,2-6 1-15,7-5 0 16,-2-5-1-16,2-11 1 16,-3-5 0-16,0-2 0 0,-7-6 1 15,-3 0-2-15,-4 5 0 16,-1 1 1-16,-6 4-1 16,2 6 1-16,-7 13 1 15,17-6 0-15,-9 7-1 0,4 10 1 16,-4 5-2-16,5 3 0 15,-7 5 0-15,0 3 0 16,-6 2 0-16,0 2 0 0,-11-11-41 16,-5 3-43-16,-5-2-4 15,-10-8-5-15,-1-5-5 16,-9-8-4-16</inkml:trace>
  <inkml:trace contextRef="#ctx0" brushRef="#br0" timeOffset="58225.9374">10370 14294 26 0,'0'0'86'0,"0"0"-3"15,0 0-3-15,0 0-4 0,0 0-23 16,0 0-38-16,0 9-5 16,0 0-1-16,0 4 0 15,0 2-1-15,0 3 0 16,0 6 0-16,0 2 0 15,0 6-1-15,3 2-1 0,4 3 0 16,-1 2-2-16,7 2-1 16,0 1 0-16,2 0-3 15,1-3 1 1,3-1-1-16,0-1-1 0,0-6 1 16,-5-3 0-16,0-1-1 0,-1-7-2 15,-5-6-4-15,2 2-12 16,-10-16-62-16,7 11-4 0,-7-11-4 15,0 0-7 1,-12-7-3-16</inkml:trace>
  <inkml:trace contextRef="#ctx0" brushRef="#br0" timeOffset="58629.182">10174 14868 22 0,'-11'2'91'0,"2"0"-1"16,9-2-5-16,-12 1-4 15,12-1-1-15,30 0-71 0,-30 0-1 16,12 0-1-16,1 3-2 16,3 3-1-16,2 1-1 15,3 2 0-15,0 2-1 0,1 3 0 16,3 0-1-16,0 1 0 15,0 1-1-15,0-1 0 16,-3 0 0 0,1 0 1-16,-1 1-1 0,-3-2 0 15,1-2 1-15,-3-2 0 0,-3-3 2 16,0-4 1-16,-4-3-1 16,0-9 1-16,1-7-4 15,1-7 0-15,-1-6 0 16,3-7 0-16,-1-5 0 0,2-8 0 15,7 4-60-15,-4-2-26 16,-3-1-1-16,0 2-8 16,0 0-7-16</inkml:trace>
  <inkml:trace contextRef="#ctx0" brushRef="#br0" timeOffset="89250.8111">3284 18168 50 0,'0'0'73'0,"-6"0"2"0,0 0-5 16,2 0-22-16,0 0-10 16,-1-1-4-16,-1 0-10 15,1 0-4-15,-1-17-4 16,4 8-6-16,-1-1-1 15,0-2-3-15,3 13-3 16,0 0-5-16,0 0 5 0,0 0-3 16,-5 0 1-1,-1 0 0-15,-40 36-1 0,38-14 1 16,-3-2 0 0,-1 2 0-16,5 3-1 0,-1 0 0 15,0-3 0-15,3-1 0 16,4 1 1-16,-1 0 0 0,2-22 0 15,0 0 1-15,0 10 0 16,2 0-1 0,0-1 1-16,1 2 0 15,-3-11 0-15,12-5 0 0,-3-3-1 16,3 1 0-16,10-26 0 16,-9 10-1-16,-13 23 2 15,5-22-2-15,1 2-3 0,-6 20 2 16,0 0-1-16,2-11 0 15,-2 1 3 1,0-3-2-16,0 2 0 0,0 11 2 16,0 0 0-16,0 0 0 15,0 0 2-15,0 0-2 16,0 2-1-16,0 2 1 16,0 1 1-16,0 0-3 15,0 0 3-15,-3 25 0 0,3-20-2 16,3 0 2-16,3 1 0 15,-6-11-2-15,0 0 0 16,0 0-2-16,0 0 2 16,0 0-2-16,0 0 1 15,0 0-1-15,0 0 2 16,0 0 0-16,0 0 2 16,0 0-1-16,0 0-3 0,0 0 3 15,0 0-1 1,0 0 0-16,0 0 2 0,0 0-3 15,0 0-1-15,0 0 2 16,0 0 0-16,4 2-1 16,0 0 1-16,4 0 0 15,-4 0-1-15,1 0 1 0,0 0 3 16,0 0-2 0,-1 2-1-16,-4-4 2 0,0 0-4 15,0 0 2-15,0 0 0 16,0 0 0-16,0 0-2 15,5 4 1-15,1-1 1 16,-1 0-1-16,-1 0 3 16,0-1 0-16,2 1-1 0,0 0 0 15,1 4 1-15,-7-7-2 16,6-1 0-16,-1-4 0 16,-1 0 0-16,28-44 0 15,-26 30 0-15,-6 19 0 0,6-22 0 16,-1 1-3-1,-5 21 1-15,0 0 1 0,0 0 0 16,4-10-1-16,0 0 2 16,2 0 0-1,1-1 0-15,-7 11 1 0,0 0-1 0,10 0 2 16,-1 0-2 0,3 2 3-16,-2 2-3 15,-10-4 1-15,7 11 1 0,-1 1-2 16,1-2 0-1,1 1 0-15,-8-11 0 0,0 0 0 16,0 0 0-16,0 0 0 16,0 0-2-16,3-1 2 0,1-4-2 15,-1 0 1-15,2 0 0 16,17-30 1-16,-18 24-1 16,0 1 0-16,3-4 2 15,2 9-2-15,1 1-4 16,-1-2-5-16,5 2-14 15,-2 7-55-15,0 4-4 16,0 0-4-16,3 1-5 16,-5-7-3-16</inkml:trace>
  <inkml:trace contextRef="#ctx0" brushRef="#br0" timeOffset="89703.5519">3729 17934 1 0,'0'0'60'15,"5"1"-1"-15,-1 4 2 16,27 50-2-16,-30-30-43 0,-1 6-15 16,0 0 0-16,-5-4 6 15,2 1 2-15,2-7 7 16,-2 1 2-16,3-22 2 15,0 0 1-15,0 0 0 16,0 0 1-16,21-3-3 16,-12-23-4-16,-2 2-5 0,-1-6-3 15,0-4-1 1,-2-6 1-16,-3 0-1 0,0-8 1 16,-1 7-1-16,-3-5 0 0,-7 6 1 15,2-3-1 1,-3 7-2-16,0-1-1 0,0 12 0 15,-1 3 0-15,2 10-2 16,0 6 0-16,10 6-1 0,-9 11 2 16,9-11-2-16,0 22 0 15,0 1 0-15,7 8-8 16,2-1-11-16,14 7-61 16,1 1-5-16,-4-2-3 15,4 0-5-15,29 18-3 16</inkml:trace>
  <inkml:trace contextRef="#ctx0" brushRef="#br0" timeOffset="90128.1388">4433 17769 48 0,'2'23'75'0,"1"-11"-7"0,-1-2-7 16,-2-10-2-16,11 0-11 16,-6-8-10-16,2-6-10 15,0-5-5-15,-1-4-6 16,2-10-5-16,-3 1-3 0,6-29-1 15,-5-7-1-15,-4-4-2 16,-2 8 0-16,-3 5-5 16,-6 9 0-16,-1 14 0 15,-3 16 0-15,5 11 0 0,8 9 0 16,-11 6 0 0,8 5 0-16,0 5 0 0,2 7 0 15,1 3-2-15,0 6-3 16,0 3-7-16,5 2-5 0,1 0-12 15,3 4-41-15,0-7-14 16,3-3-4-16,-1 0-2 16,1-5-2-16</inkml:trace>
  <inkml:trace contextRef="#ctx0" brushRef="#br0" timeOffset="90968.1386">4568 17670 0 0,'-5'-14'81'0,"-3"-2"4"0,-1 4-7 15,1 3-4-15,2-5 0 16,0 4-55-16,2-2-14 16,0 2 1-16,1 0 2 0,2-5 0 15,1-2-1-15,0 2 3 16,4-29-1-16,5-8-1 16,2 1-1-16,-2 0-2 15,-7 8-1-15,0 11-2 16,0 7 0-16,-1 16-3 0,-1 9 0 15,10 0 1-15,0 11-1 16,-4-1-1-16,0 3 0 16,3 5 1-16,1 5 0 15,1 2 1-15,0 7 1 0,2 0 0 16,-1 3-1-16,-1-3 3 16,3 2 0-16,-2-3 1 15,2 0-1-15,-4-8 1 16,1 0-1-16,-1-5-2 0,0-3 1 15,-3-5-1-15,-7-10-2 16,17 1-1-16,-17-1 0 16,12-17-2-16,-5-1 1 0,0 0-1 15,0-3 0 1,2 4 0-16,-1-2 1 0,3 2 0 16,-1 5 1-16,4 4 0 15,0 2 1-15,3 1 2 0,0 2 1 16,3 3-1-1,0-3 2-15,2-1 0 16,-2 1 1-16,12-3 0 0,5-10 1 16,-7-5-2-16,-4-8 0 15,-9-9 0-15,-8 1 0 0,-9 6-1 16,-5 12-2-16,-7 6 0 16,1 5 0-16,-2 8 0 15,2 4 0-15,11-4 0 0,-9 15-3 16,8-4 1-1,0 4 0-15,1 2-1 0,0 3 1 16,4-1 0-16,4 1 1 16,1-3 1-16,3-1 1 15,1-2-2-15,2-3 3 16,0-3-1-16,-1-8 2 16,23 3-1-16,-1-6 0 0,0-18 0 15,-6-15-1-15,-5-8 1 16,-11 2-2-16,-3 7 0 15,-9 13 0-15,-1 4-2 0,0 6 0 16,-1 12 0-16,0 0 0 16,10 3 1-16,-4 14-1 15,-1-7 0-15,0 3-1 16,0 2 0-16,3-1 0 0,0 0-6 16,5 1-19-16,-4-5-51 15,2-2-5-15,3-1-3 16,6-9-4-16,-6-14-4 0</inkml:trace>
  <inkml:trace contextRef="#ctx0" brushRef="#br0" timeOffset="91080.2635">5334 16937 16 0,'-12'5'9'0,"2"4"-8"15,10-9-1-15,-9 11 0 16,9-11 0-16</inkml:trace>
  <inkml:trace contextRef="#ctx0" brushRef="#br0" timeOffset="91363.1318">5588 17158 59 0,'0'0'94'0,"10"0"-3"0,-7-6-7 15,3-8-3-15,2-5-1 16,38-2-80-16,-36 3 0 16,5 5 0-16,-1 4 2 15,0 3 1-15,2 6 1 0,1 6-1 16,0 6 1-16,-1 4-1 16,1 4 0-16,1 3-3 15,0 0 0-15,2-3 0 0,2-1-14 16,0-8-67-1,4-8-5-15,1-6-3 0,1-14-6 16,0-16-6-16</inkml:trace>
  <inkml:trace contextRef="#ctx0" brushRef="#br0" timeOffset="93266.0231">5684 17982 60 0,'0'0'86'15,"-3"27"-3"-15,1 0-3 16,2-27-1-16,0 0-50 15,0 0-8-15,-4 24-6 0,4-24-1 16,-1-11-3-16,0-3-3 16,0 3-3-16,0-7-1 15,1-9 0-15,0 3-2 16,1-5-1-16,0 8-1 0,1-3-2 16,-1 4 2-16,2 0 0 15,2 6-2-15,0-1 1 16,-5 15 1-16,16-14-1 15,-4 11 0-15,-1 3 1 0,0 0 0 16,2 9-1 0,-13-9-1-16,0 0-3 0,18 22 0 15,1 0 0 1,-9-1 2-16,0-2 0 0,-10-19-1 16,10 27 1-16,0-2 1 15,-10-25 3-15,4 22 0 16,1 0-2-16,-5-22 1 15,0 0 0-15,5 32 2 0,-5-32 0 16,0 0 1-16,7-10-1 16,0-1 1-16,1-8 1 15,2-1 0-15,0 1 0 16,0-5-2-16,2 2 0 16,-1 3 0-16,1-3 0 15,-4-1 1-15,-1 2-1 0,-1-1 0 16,-2 1 0-16,1 6-1 15,-2 2 0-15,0 0-1 0,-3 13 1 16,1-11-1 0,-1 11 0-16,0 0 0 0,9 13 0 15,-4-4 1-15,0 2-1 0,4 3 1 16,0-4-1 0,3 3 0-16,1-2-1 15,0 0 1-15,3-3 0 0,-3-7-1 16,1-1 0-16,-4 0-1 0,0-6 1 15,-10 6 1 1,11-14-1-16,-11 1-1 0,0-1 2 16,-4 2-1-16,-4 0 1 15,-1-2 0-15,-2 3 1 16,0 3-1-16,-1-2 1 0,1 2-1 16,0 5 0-16,2 3 1 15,1-1-1-15,8 1 1 16,0 0-1-16,0 0 1 0,0 0 1 15,3-13-1-15,6 7 1 16,1-3-2-16,3-1 2 16,0-5-2-16,1 1 0 15,-2-2-2-15,2 0 1 0,1 1 0 16,-2-2 0-16,-1 2-1 16,1 2 0-16,0 6 0 15,-3 1 1-15,-1 3 0 16,-1 3 0-16,3 0-1 0,-1 5-1 15,3 3 2-15,-1 4-1 16,2-3 1-16,0 2-1 16,1-2 2-16,0-1-2 15,0-2 2-15,0-2 1 0,0-4 0 16,1 0 0 0,-1-8 1-16,-2-1-1 0,-2-8 0 15,5-9 2-15,-3-21 0 16,-8-4 0-16,-4-2-1 0,-7 0 0 15,-7 3 1-15,-6 5 1 16,-1 6-4-16,4 5 0 16,-4 2 0-16,3 5 0 15,0 4 0-15,5 8 0 0,1 8 0 16,11 7 0-16,0 0 0 16,-9 20 0-16,12 9 0 15,8 6 0-15,-2-12 0 16,0 3 0-1,3 2-3-15,2 0-6 0,2 5-5 16,0-3-14-16,-1 4-45 0,4-6-12 16,-2-3-3-1,-1-3-6-15,-4-5 1 0</inkml:trace>
  <inkml:trace contextRef="#ctx0" brushRef="#br0" timeOffset="93527.9109">6393 17386 80 0,'-18'-13'88'0,"5"-2"-3"16,-15-9-4-16,14 5-2 0,13 6-49 16,12-2-17-16,9 3-4 15,11 0-2-15,3 4 1 16,0 5-3-16,1 3 0 0,-4 6 0 16,-16-1-3-16,1 4 0 15,-2 2-1-15,3 2 0 16,-3 0-1-16,2 0-2 15,-1-1-3-15,1 1-6 16,-4-4-12-16,-12-9-49 16,27 6-11-16,-8-6-5 0,-2-4-4 15,-10-16-4-15</inkml:trace>
  <inkml:trace contextRef="#ctx0" brushRef="#br0" timeOffset="93641.9244">6634 17096 69 0,'-20'-24'89'16,"-2"8"-5"-16,6 3-6 15,1 5-5-15,4 7-51 0,-1 1-57 16,12 0-38-16,0 0-5 16,0 16-8-16,8-5-3 15</inkml:trace>
  <inkml:trace contextRef="#ctx0" brushRef="#br0" timeOffset="94023.5622">6750 17202 45 0,'4'12'93'0,"-4"-12"-5"15,0 0-6-15,1-14-2 0,1 4-3 16,0-2-75-16,4 1-1 16,1 2 0-16,2 2-1 15,2 7 1-15,0 0 0 16,-2 4 0-16,2 4 1 0,-2 3-2 15,1 2 1-15,2-2 0 16,-5 2 0-16,-1-2 1 0,-6-11 0 16,10 11 1-16,-10-11-1 15,0 0 0-15,8-6 0 16,-8-5 0-16,0-3 0 0,0 0-2 16,2-1 0-1,1 1-1-15,2 3 0 0,2 3-1 16,2 1 0-16,4 4 1 15,0 3-2-15,4 0-4 0,-2 5-10 16,4-4-59-16,0 6-6 16,-2 2-4-1,1-7-5-15,-5-2-4 0</inkml:trace>
  <inkml:trace contextRef="#ctx0" brushRef="#br0" timeOffset="94503.5089">7189 16855 0 0,'0'17'81'0,"-4"-4"3"15,-6 0-3-15,3 5-2 0,-4-11-24 16,3 13-39 0,2 4-2-16,1-4-1 0,5 1-4 15,0-5 0-15,4-3-1 16,-4-13 1-16,16 7-1 15,-5-10 0-15,-5-9 2 0,2-3-2 16,-3-2 1-16,-1-3-2 16,0 1-4-16,0 1-3 15,-3 7 0 1,-1 0 0-16,0 11 0 0,6-9 0 16,-6 9 0-16,14 3 0 0,-3 10 0 15,0 6 0-15,6 5 0 16,-1 6 0-16,4 8 0 15,-3 6 0-15,3 7 0 16,-12-21 0-16,2 4 0 0,-3 1 0 16,1 5 0-16,-4-2 0 15,-2 2 0-15,-2-1 0 16,-1-3 0-16,-1-3 0 16,-2-2 0-16,-3-8 0 0,1-4 0 15,-4-8 0-15,10-11 0 16,-23 3 0-16,13-26 0 15,-4-31-35-15,14-27-53 16,3-20-2-16,11-9-6 16,4 2-6-16,-4 4 2 0</inkml:trace>
  <inkml:trace contextRef="#ctx0" brushRef="#br0" timeOffset="110022.2449">9504 15712 20 0,'0'0'74'0,"0"-12"6"16,0 12-2-16,0-12-29 15,0 12-15-15,-5-11-9 16,5 11 0-16,-2-8-6 16,2 8-5-16,0 0-3 0,0 0-4 15,0 0-1-15,0 0-2 16,7-6-2-16,-7 6-1 16,0 0-1-16,4 7 0 0,1 2 0 15,1 3-1-15,-1 5 1 16,0 5 0-16,5 4 0 15,-3 4 0-15,2 3 0 16,-3 3 1-16,3 0-1 16,-1 0 0-16,-2 0 0 0,2-3 1 15,-1-2 1-15,0-6-1 16,0 0 0-16,-1-8 0 16,3-1 1-16,-4-4 0 15,0-3-1-15,-5-9 0 0,10 10 0 16,-10-10 1-16,0 0-1 15,0 0-1-15,0 0-5 16,9 1-13-16,3-1-59 16,-12 0-4-16,-1-13-6 0,-5 0-6 15,-3-3-4-15</inkml:trace>
  <inkml:trace contextRef="#ctx0" brushRef="#br0" timeOffset="110333.417">9236 15766 18 0,'0'0'71'0,"-6"-12"6"0,6 12-1 15,0-13-36-15,0 13-10 16,7-13-2-16,4 4-3 15,5 1-4-15,1-5-6 0,7-2-3 16,9-5-2-16,4 1-2 16,7-5-1-16,3 4-4 15,2-1 0-15,0 3-1 16,-2-1-1 0,-5 6-4-16,-4 3-5 0,-5 6-18 0,-7 4-50 15,-9 0-4-15,-4 1-6 16,-8 9-4-16</inkml:trace>
  <inkml:trace contextRef="#ctx0" brushRef="#br0" timeOffset="110568.0051">9412 16267 75 0,'11'8'85'0,"11"-8"-3"0,5-7-5 16,7 4-1-16,4-17-68 15,10-1-3 1,-1-2-1-16,2 2-9 0,-2-14-42 16,-5 16-27-16,-2 3-6 0,-7-1-5 15,-8 0-4-15</inkml:trace>
  <inkml:trace contextRef="#ctx0" brushRef="#br0" timeOffset="111303.9339">9979 15851 64 0,'0'0'84'0,"0"0"-3"15,0 0-6-15,0 0-1 16,0 0-58-16,0 7-9 0,2 5-1 15,3 2 0-15,4 6 0 16,-4 1 0-16,2 1 0 16,0 1-2-16,-4 0-1 15,2-4 0-15,-2-3 2 16,1-5 0-16,-4-11 1 0,0 0-1 16,0 0 1-16,9-10 0 15,-4-7 0-15,1-6-1 16,1 0-2-16,3-4-2 15,-1 2 0-15,4 0 0 16,-4 8-1-16,2 0-1 0,4 7-1 16,-5 4 0-16,6 7 0 15,-3 4-1-15,1 6 0 16,-2 5 0-16,2 1 0 16,1 2 1-16,-1-1 0 0,1-1 1 15,0-6 0-15,0 0 1 16,1-7 0-16,1-4 1 15,-2-1 0-15,2-10 0 16,-5-3 0-16,2-2 0 0,-2-6 0 16,-4-3 1-16,3-3-1 0,-4-2 0 15,1-4 0-15,-6 0 0 16,0-5 0-16,-1 0 0 16,-1-1 0-16,0 1 0 15,-4-1 0-15,-7 3 0 16,-1 0-1-16,2 3 1 15,-4 0 0-15,-1 5-1 0,2 2 0 16,-1 2 1-16,1 7-1 16,1 2 0-16,5 6 0 15,7 10-1-15,-11-1 1 0,7 8-1 16,3 9 1-16,0 6-1 16,1 6 1-16,9 5-1 15,-1 5 2-15,7 2-1 0,1 2 0 16,4 0 0-16,3 1 0 15,6-4 0-15,-5 0 0 16,5-3 0-16,-4-3 0 16,6-4-1-16,-6-5-1 0,0-5-4 15,3-4-10-15,-11-5-63 16,5-10-3-16,-1-5-7 16,-7-9-5-16,-2-7-2 0</inkml:trace>
  <inkml:trace contextRef="#ctx0" brushRef="#br0" timeOffset="111520.3502">10410 15549 30 0,'-32'1'94'0,"5"3"-3"16,6-1-4-16,7 1-5 16,14-4-2-16,-17-6-75 0,17 6-2 15,17-10-3-15,6 7-6 16,-2-3-22-16,4 3-52 15,8 1-2-15,-1 2-6 16,-3 0-7-16,-1 2 2 16</inkml:trace>
  <inkml:trace contextRef="#ctx0" brushRef="#br0" timeOffset="112577.4761">10618 15889 67 0,'0'10'79'0,"0"-10"0"16,9 6-1-16,1-6-47 0,6-5-5 16,3-6 2-16,-1-4-5 15,4-4-4-15,0-6-4 16,0-3-3-16,0-5-1 15,-3-2-4-15,-7-1-1 16,-2-3-2-16,-2 0 0 0,-6 2-1 16,-2 3-1-16,-7 3 0 31,-5 8-2-31,-1 3 1 0,-5 7 0 16,-2 7-1-16,0 5 0 0,1 6-1 0,5 8 1 15,0 4-1-15,6 5 0 16,3 5 0-16,5 4 1 15,8 0-1-15,3 2 0 16,5 2 0-16,7-2-1 0,2-4-1 16,1-2 0-16,1-5 0 15,0-7 0-15,2-6 0 16,-2-8 1-16,0-2 0 16,-5-11 1-16,-1-7 1 0,-3-4 0 15,-2-5 1 1,-6-5-1-16,-1 3 1 0,-4-4 0 15,-1-1 1-15,1 2-1 0,-3 1 0 16,0 2 0 0,1 5-1-16,3 1 1 0,0 6-1 15,-1 5 0-15,2 5-1 0,-7 8 0 16,12 0 0 0,-5 8 0-16,0 8 0 15,-2 7 0-15,1 0 0 0,0 7 0 16,0 0 0-16,2-1 1 15,1-2-1-15,4-5 1 0,-2-4-1 16,4-9 2-16,1-5-1 16,0-4 1-1,2-9 0-15,-2-5 1 0,-2-5 0 16,-2-3 0-16,1-5 0 16,-7-1 0-16,3 0 1 0,-6-1 1 15,-2 2-1-15,-1-1 1 16,0 4-1-16,0 2 0 15,0 5 0-15,0 3-1 16,0 3 0-16,0 11-2 0,7-7 0 16,3 7 0-16,1 6 0 15,3 7 0-15,2 5-1 16,0 2 1-16,1 4 0 16,0 2 0-16,-2 1 0 0,-2-2 0 15,0-2 0-15,2-3 0 16,-6-6 1-16,2-6-1 15,0-7 1-15,-4-3 0 16,4-10 1-16,-5-8-2 0,-3-3 0 16,1-7 0-16,0 0 0 15,-4-5 0-15,0 1 0 16,0 0 0-16,-2-2 0 0,2 4 0 16,0 1 0-16,3 5 0 15,3 3 0-15,6 8 0 16,-3 4 0-16,6 9 0 15,-1 4 0-15,0 10 0 0,0 7 0 16,0 6 0-16,2 4 0 16,-4 0 0-16,-1 0-2 15,4 0-1-15,-7-7-3 16,3-2-7-16,-6-6-33 0,-5-14-39 16,12 0-1-16,-9-10-8 15,0-11-3-15</inkml:trace>
  <inkml:trace contextRef="#ctx0" brushRef="#br0" timeOffset="112709.6069">11611 14984 1 0,'-18'-19'87'0,"6"5"1"16,0 4-6-16,4 1-8 0,8 9-10 16,-11-4-101-16,11 4-32 15,0 0-7-15,12 0-8 0,0 5-5 16</inkml:trace>
  <inkml:trace contextRef="#ctx0" brushRef="#br0" timeOffset="113852.4826">11826 15362 56 0,'17'-15'88'0,"-1"-6"-1"0,3-6-5 16,-2-2 0-16,-1-4-52 15,1-2-12-15,-5-1-2 0,0 0-3 16,-7 0-2-16,-2 4-2 15,-3 2-2-15,0 5-1 16,-6 4-3-16,1 6 0 0,-4 7-3 16,-1 4 0-16,0 4 0 15,2 10 0-15,-3 4 0 16,6 7 0-16,-3 3-2 16,3 5 2-16,2 2 0 15,3 2-1-15,0 0 1 0,3-3-1 16,6-1 0-16,1-4 1 15,5-6-1-15,4-5 1 16,1-8 0-16,5-6 0 16,1-6 1-16,-3-7 0 0,6-7-1 15,-8-7 1-15,1-2 0 16,-2-4 1-16,-5-4-2 0,-1 2 0 16,-9-2 0-1,-1 2 0-15,-4 4 0 16,0 1 0-16,-2 5 0 0,-3 6 0 15,0 5 0-15,0 3 0 0,5 11 0 16,0 0 0-16,0 0 0 16,-4 19 0-16,4-2 0 15,4 6 0-15,4 5-2 16,-3 2 2-16,3 3 0 16,0-4-1-16,5 0 1 0,-2-6 0 15,3-5 0-15,3-8 0 16,0-8 0-16,-1-2 1 15,1-15-1-15,-2-2 2 16,-2-7-2-16,-3-1 0 0,-6-3 0 16,-1 2 0-16,-1 1 0 15,-2 3 0-15,0 2 0 16,-3 7 0-16,1 3 0 16,2 10 0-16,0 0 0 0,0 0 0 15,-1 5 0-15,1 12 0 16,3 4 0-16,5 1 0 0,0 0 0 15,4 1 0 1,1-3 0-16,4-6 0 0,1-6 0 16,0-7 0-16,4-4 0 15,1-10 0-15,-4-3 0 16,-2-4 0-16,-5-5 0 16,0 0 0-16,-5 0 0 0,-1 2 0 15,-3 2 0-15,-3 3 0 16,0 5 0-16,0-1 0 0,0 14 0 15,-2-9 0-15,2 9 0 16,0 0 0-16,0 6 0 16,0-6 0-16,10 11 0 15,3-8 0-15,3-3 0 0,3-4 0 16,4-6 0 0,-5-4 0-16,6-5 0 15,-5 0 0-15,-1-2 0 0,-4 0 0 16,0 1 0-16,-3 3 0 0,0 1 0 15,1 5 0 1,4 5 0-16,-2 1 0 16,-1 5 0-16,1 3 0 15,2 7 0-15,-4 5 0 0,-3-1 0 0,1 4 0 16,-7 0 0-16,-3-1 0 16,-3-1 0-1,-11-7 0-15,-3 3 0 0,-11-13-11 16,-13 1-73-16,13 0-4 15,-3-7-3-15,2-6-6 0,3-4-3 16</inkml:trace>
  <inkml:trace contextRef="#ctx0" brushRef="#br0" timeOffset="121084.7261">9636 16806 49 0,'0'-13'82'0,"0"13"-1"15,-2-12-4-15,2 12-26 0,-8-8-18 16,8 8-10-16,-13-3-8 16,4 3-3-16,0 0-3 15,-6 9-2-15,2 5-1 0,-3 5-2 16,2 5-1-1,-3 4-1-15,2 7 1 0,0 6-1 16,6-1-1 0,0 2 1-16,6-2 0 15,3-3-1-15,8-5 0 16,5-8 1-16,4-9-1 16,5-7 1-16,5-8-1 0,-3-8 1 15,0-13-1-15,2-4 1 0,-8-7 0 16,-2-4 0-16,-6-3-1 15,-4-1 0-15,-6-1 1 16,-1 6 0 0,-5 3 0-16,0 5 0 0,-4 8 0 0,1 5 0 15,-1 7-1-15,10 7 1 16,-5 7-1-16,5 7 0 0,3 5-1 16,7 3 1-16,3 1-1 15,3 5 1-15,4-3 0 16,4 2 0-16,-3-6 0 0,1-7 0 15,-3-5 0-15,1-9 0 16,-4-3 2-16,1-12-3 16,-3-6 0-16,-7-9 0 15,4-3 0-15,-4 2 0 0,1 0 0 16,-4 4 0-16,0 4 0 16,-2 5 0-16,2 6 0 15,-4 12 0-15,13-4 0 0,-13 4 0 16,17 16 0-1,-4 1 0-15,-2 4 0 0,2 3 0 16,2 3 0-16,-6-2 0 16,2-1 0-16,-4-5 0 0,1-4 0 15,-4-7 0-15,-4-8 0 16,0 0 0-16,1-16 0 16,-1-4 0-16,0-5 0 15,0-3 0-15,-1-1 0 16,1 0 0-16,0 4 0 15,3 4 0-15,5 5 0 0,0 3 0 16,1 11 0-16,6 2 0 16,0 8 0-16,2 6 0 0,0 4 0 15,0 6 0-15,2 3 0 16,-2-2 0-16,2 2 0 16,-8-10-14-16,8 2-62 15,-6-9-12-15,0-7-2 0,2-3-7 16,-6-13-5-1</inkml:trace>
  <inkml:trace contextRef="#ctx0" brushRef="#br0" timeOffset="121553.5288">10393 16566 10 0,'0'6'88'15,"-6"8"1"-15,-2 2-7 16,-9 5-4-16,1 7 0 15,-2-4-71-15,5 6-3 16,3-1 1-16,-2 2 0 16,8-2-1-16,2-3 1 0,2-3 1 15,4-8-2-15,11-6-1 16,2-8 0-16,5-4 1 16,2-11-1-16,0-10 0 0,2-4 1 15,-3-6-1-15,-3-4 0 16,-4-2-1-16,-3-7 1 15,-10-3-1-15,-3-6-1 16,0 0 1-16,-10-2-1 16,-4-1 1-16,-5 0-1 0,-2 4 0 15,-4 6 0 1,2 6 1-16,3 10 0 0,2 8-2 16,1 12 0-16,5 10 0 15,8 10 0-15,4 18 0 0,4 9 0 16,9 14 0-16,7 7 0 15,8 8 0-15,4 4 0 16,5-1 0-16,5-1 0 16,0-8 0-16,2-6 0 0,2-11 0 15,-7-12-16-15,8-10-64 16,-9-9-8-16,-1-8-4 16,-6-8-5-16,-3-13-5 0</inkml:trace>
  <inkml:trace contextRef="#ctx0" brushRef="#br0" timeOffset="122010.7784">11242 16090 56 0,'-5'-7'84'0,"-2"-4"-1"0,1-1 0 16,1-3-1-16,-4 1-61 0,2 2-3 16,3 2 1-16,-9 1-4 0,0 7-2 15,-2 2-3-15,0 3-3 16,-2 7-2 0,0 4-2-16,0 4 0 0,1 3-1 15,9 5 0-15,2 2-1 16,5 0 1-16,4 0 0 15,9-1-2-15,10-1 0 0,3-2 0 16,9-3 0-16,-3-3 0 16,1-4 0-16,-2-1 0 15,0 1 0-15,-11-1 0 16,-2 2 0-16,-11 0 0 0,-6-1 0 16,-4 5 0-16,-11-3 0 15,-8 1 0-15,-2-1 0 16,-5 0 0-16,-4-5 0 15,5 2 0-15,-1-5-2 0,9 1-22 16,7-4-61-16,3-4-4 16,10-1-3-16,1-11-8 15,15-4-3-15</inkml:trace>
  <inkml:trace contextRef="#ctx0" brushRef="#br0" timeOffset="123276.1434">11492 16252 0 0,'3'14'84'15,"6"-5"1"-15,1-8-2 16,5-1-4-16,3-8-1 0,1-6-68 16,2 0-2-16,1-4 3 15,0-3-2-15,-5 2 0 16,-4 2 0-16,-5 0-1 0,-6 3-2 15,-5 5 0-15,-6 3-2 16,-9 3-1-16,-2 3 1 16,-2 7-1-16,-3 6-1 15,3 3 0-15,2 4-1 16,6 3 0-16,8 2-1 16,5 1 0-16,4-2-2 0,11-4 0 15,9-4 1-15,9-5-1 16,4-6 0-16,3-5 1 0,1-4-1 15,0-9 1-15,0-5 1 16,-3-5 1 0,-7-1-1-16,-6-7 1 0,-5 3-1 15,-1-5 0-15,-8-3 0 0,-3 0 0 16,-2-4 0-16,-5-1 1 16,1-2-1-16,-3-1 0 15,-7-3 1-15,0 1 0 0,-5 1 1 16,-3 3-1-16,-2 5 1 15,-1 5 0-15,0 6 0 16,-2 5 0-16,3 11-1 16,6 9 1-16,0 5-2 0,0 14 0 15,7 10-2 1,2 10 1-16,2 7 1 0,2 9-1 16,6 6 1-16,6 1 0 15,3 2 0-15,7-2 0 0,0-6 1 16,5-3-1-16,3-12 1 15,2-8-1-15,3-8 0 16,1-13 2-16,2-9-2 16,0-6 0-16,0-13 0 0,-1-9 0 15,-1-4 0-15,-5-4 0 16,-5-5 0-16,-4 1 0 16,-4-1 0-16,-6 4 0 15,-9 3 0-15,-3 6 0 0,0 3 0 16,-6 8 0-16,-6 7 0 15,-6 8 0-15,0 4 0 16,1 11 0-16,2 5 0 0,5 7 0 16,1 1 0-1,5 4 0-15,4 0 0 0,7-1 0 16,9-6 0-16,5-6 0 16,6-5 0-16,-1-10 0 15,4-4 0-15,2-3 0 16,-2-13 0-16,1-6 0 0,-4-6 0 15,-3-3 0-15,-4-2 0 16,-5-2 0-16,-6 2 0 0,-1 4 0 16,-6 4 0-16,-2 4 0 15,1 9 0-15,-1 12 0 16,0 0 0-16,9 0 0 0,1 9 0 16,-1 5 0-1,6 5 0-15,2 4 0 0,2-1 0 16,1 1 0-16,2-3 0 15,4-8 0-15,-1-3 0 16,2-5 0-16,-3-5 0 16,4-9 0-16,0-8 0 0,-1-7 0 15,-2-3 0-15,-4-4 0 16,-2-3 0-16,-4-5 0 16,-4 0 0-16,-7-5 0 0,-4 0 0 15,-1-1 0-15,-13-2 0 16,0 3 0-16,-5-2 0 15,-2 1 0-15,-1 3 0 0,-6 1 0 16,3 6 0 0,1 4 0-16,2 8 0 0,7 5 0 15,0 9 0-15,15 10 0 16,-11 7 0-16,11 12 0 16,12 12 0-16,2 6 0 15,3 9 0-15,2 6 0 0,5 5 0 16,-2 4 0-16,5 1 0 0,-1-3 0 15,-3-3 0 1,0-7-5-16,1-7-11 0,-5-12-33 16,-2-10-39-16,-3-12 0 15,-14-8-6-15,7-13-4 16</inkml:trace>
  <inkml:trace contextRef="#ctx0" brushRef="#br0" timeOffset="123521.0762">12672 15593 59 0,'-10'-6'85'0,"10"6"-3"0,2-11-3 16,14 1 0-16,6-1-44 15,12 3-24-15,4 0-1 0,2 3 0 16,6 4 0-16,-3 1 0 16,-4 9-2-1,-1 6-3-15,-3 8-2 0,-6 6-3 16,-9 2 0-16,-1 4-3 0,-7-3 0 15,-2-3-1 1,-2-7-3-16,0-4-11 0,-5-8-62 16,-3-10-3-16,15-14-5 15,-13-11-2-15,1-6-4 16</inkml:trace>
  <inkml:trace contextRef="#ctx0" brushRef="#br0" timeOffset="123681.4509">13086 15378 23 0,'-14'-13'85'0,"5"2"-1"0,-2 5-7 0,0-2-19 16,2-23-57-16,9 31-73 0,0 0-7 15,0 0-5 1,5 0 0-16</inkml:trace>
  <inkml:trace contextRef="#ctx0" brushRef="#br0" timeOffset="124282.3639">13362 15281 38 0,'-12'18'82'0,"0"3"1"16,0-4-3-16,7 4-2 0,-2-1-40 15,7 3-22-15,1 1 1 0,9 1 0 16,6-2-4-16,3 0-1 15,0-7-3-15,2-3-2 16,0-6-2-16,-4-6-1 16,-1-6-1-16,-5-8-1 0,-8-6 0 15,-3-4-1-15,-7-1 0 16,-7 0-1 0,-9 0 0-1,-5 2 0-15,0 5 0 16,0 2 0-16,-1 4 0 0,5 6-1 0,5 3 1 15,3 2 0-15,9 2 0 16,7-2-1-16,0 9 1 0,10-5 1 16,8-2-1-16,5-2 1 0,5-6 0 15,3-5-1-15,2-3 2 16,-1-4-2 0,1 0 0-16,-2-1 0 0,-3 3 0 0,-1 5 0 15,-7 2 0-15,-1 6 0 16,-2 3 0-16,-1 2 0 15,-6 7 0-15,1 3 0 16,-7 3 0-16,-1 1 0 16,-3-2 0-16,0 1 0 0,0-6 0 15,0-9 0-15,0 0 0 16,0 0 0-16,0-4 0 16,8-12 0-16,5 0 0 15,0-2 0-15,7 2 0 0,4 0 0 16,2 7 0-16,3 3 0 15,-3 6 0 1,5 3 0-16,-5 7 0 0,0 2-6 0,1-5-42 16,-2 11-36-16,-3-3-4 15,-2-1-6-15,-4-6-5 16</inkml:trace>
  <inkml:trace contextRef="#ctx0" brushRef="#br0" timeOffset="200141.0303">13510 13368 14 0,'0'0'70'0,"-11"-3"1"0,11 3-14 16,0 0-9-16,-11 0-6 15,11 0-10-15,0 0-8 16,0 0-5-16,-8-1-5 0,8 1-4 16,0 0-3-16,0 0-2 15,0 0-1-15,5-2-2 16,-5 2 0-16,17 0-1 0,-2 0 0 15,6 0-1-15,2 0 1 16,10 0-1 0,5 0 1-16,6-2-1 0,5 0 1 15,6-1-1-15,1-1 1 16,9 1-1-16,-1 1 1 0,7-3-1 16,0 1 0-16,1 0 1 15,4 0-1 1,0 1 1-16,3-1-1 0,-3 0 1 15,0 0 0-15,-3-1 0 0,-1 3 2 16,-5-4-1 0,-4 2 2-16,-5-1 0 15,-5 0 1-15,-4 1 0 16,-10-1 0-16,-5 1 0 0,-7 1 0 16,-6 1-1-16,-5-1-1 0,-3 2 0 15,-3 0-1-15,-10 1-1 16,13 0 0-16,-13 0-1 15,10 0-2-15,-10 0-3 16,0 0-8-16,13 7-24 0,0-4-44 16,-13-3-2-1,0 0-7-15,0 0-4 0</inkml:trace>
  <inkml:trace contextRef="#ctx0" brushRef="#br0" timeOffset="200439.996">14990 13062 50 0,'0'0'82'0,"0"0"0"16,12-8-3-16,5 8-7 16,6 0-45-16,9 4-9 15,8 4-5-15,4 4-2 0,2 2-4 16,1 8-1-16,-3 3-1 15,-9 4-1-15,-6 7-1 16,-15 3 0-16,-10 3 0 16,-8 2-1-16,-14-2 0 15,-8-1-1-15,-7-2-2 0,-7-5-6 16,-1-4-22-16,-13-6-51 16,21-3-2-16,4-10-7 15,8-5-5-15,9-6 6 16</inkml:trace>
  <inkml:trace contextRef="#ctx0" brushRef="#br0" timeOffset="201842.4347">16336 12157 10 0,'0'0'63'0,"-5"-10"1"16,5 10-11-16,0 0-6 16,0 0-4-16,0 0-9 0,0 0-6 15,0 0-9-15,0 0-2 16,0 0-6-16,-11-7-3 16,11 7-2-16,-12 2-2 15,1 5-2-15,-1 2 0 0,-3 4 0 16,0 1-1-16,-5 8 0 15,2 3 0-15,0 3 1 16,1 4-1-16,1 3 0 16,4 2-1-16,3 3 1 0,6 3 0 15,3-2-1-15,6-2 1 16,9-4 0-16,4-1 0 16,8-9 1-16,6-7 0 15,6-10 0-15,5-8 0 0,2-10 1 16,2-10 0-1,-1-7 1-15,-5-9 1 16,-4-6 0-16,-8-3 0 0,-10-2 0 16,-8-3-1-16,-12 2-1 0,-13 3 1 15,-13 4-2-15,-7 6-1 16,-7 8 0-16,-7 8-1 16,3 8-4-16,-4 6-6 0,12 8-26 15,13 10-44-15,2 7-1 16,9 6-6-1,7-1-7-15,8 1 8 0</inkml:trace>
  <inkml:trace contextRef="#ctx0" brushRef="#br0" timeOffset="202454.7187">16783 12178 47 0,'10'-1'72'0,"-10"1"0"16,13 10 0-16,-10 4-35 0,-1 11-17 15,1 0 2-15,0 6-5 16,0-1-3-16,-1 2-3 16,3-6-3-16,4 0 0 15,-1-11-2-15,3-5 1 0,3-8-1 16,-1-2 1-16,3-11-1 15,-3-5 0-15,-2-2-1 16,0-5-1-16,-2 3-1 0,-1 1-2 31,-2 2 0-31,-3 4 0 0,-3 13-1 16,5-11 0-16,-5 11-1 16,10 2 1-16,-1 6 0 0,4-1-1 0,2 3 2 15,7-1-1-15,4-5 1 16,4-1 0-16,2-3 0 15,1-7 0-15,0-6 1 16,-1-5-1-16,-6-5 0 0,-2-4 0 16,-7-6 0-16,-4-3 0 15,-5-3 0-15,-5-4 0 16,-3-4 0-16,-1-3-1 0,-5 1 1 16,-1-1 0-16,-2 1-1 15,2 6 2 1,-2 3-1-16,1 10 1 0,2 6-1 0,0 6-1 15,1 10 1-15,5 8-1 16,-5 5 0-16,2 17 0 16,0 9-1-16,3 10 0 15,0 6 2-15,3 11-1 0,4 3 0 16,2-3-2-16,6 2-6 16,-1-14-21-1,-2-4-50-15,10-13-1 0,3-15-6 16,-1-13-6-16,-8-12 0 0</inkml:trace>
  <inkml:trace contextRef="#ctx0" brushRef="#br0" timeOffset="202604.0401">17263 11903 31 0,'-31'-13'84'0,"7"2"0"16,10 2-3-16,14 0-7 16,14 27-20-16,22-21-52 15,2-4-26-15,9 2-46 16,8-2-4-16,3 1-8 0,-3 1-4 15</inkml:trace>
  <inkml:trace contextRef="#ctx0" brushRef="#br0" timeOffset="204406.5056">17522 12190 11 0,'7'10'80'0,"-7"-10"4"0,9 7-2 15,-9-7-10-15,18 2-31 16,-5-8-6-16,3-1-10 15,2-9-7-15,2-5-5 16,2-6-5-16,4-5-2 0,2-8-2 16,-2-6 0-16,0-2-2 15,-2-6-1-15,-2-3 0 16,-2-2 0-16,-6-4 0 16,-5 2 0-16,-3 3-1 0,-6 4 1 15,0 5-1-15,-4 10-1 16,-4 6 0-16,-2 13 0 15,-4 11-1-15,-1 10 1 16,-1 18 0 0,3 12 0-16,1 12 0 0,1 10 0 0,4 11 1 15,3 8 0-15,4 5 0 16,4 1 0-16,7-1-1 0,4-8 0 16,3-7 0-16,5-9 1 15,1-13-1-15,0-15 0 16,-1-15-1-16,1-10 1 15,-3-11 1-15,-3-10-1 16,-3-12 1-16,-4-6 0 0,-3-2 1 16,-4-4 0-1,0 2 1-15,-2 1-1 0,2 5 1 16,1 3-1-16,2 7 1 0,3 4-1 16,4 8 0-16,3 4-1 15,1 6 0-15,3 4 0 16,1 4-1-1,-2 7 1-15,-2 7-1 0,-2 5 1 0,-3 8 0 16,-4 2-1-16,-3 4 1 16,1 0 1-16,-3-3-1 15,0-3 1-15,3-7 0 16,1-5-1-16,2-11 1 0,1-7 0 16,1-5-1-16,0-10 0 15,-4-7 0-15,-5-4-2 16,-3-3 1-16,-1-1-1 15,-10 2 0-15,-4 4-1 0,-1 1 2 16,-2 8-1-16,3 4 0 16,1 1 1-1,5 7 0 1,9 3 1-16,0 0 0 0,0 0 1 0,6-8-1 16,9 3 1-16,2-2-1 0,5-2 1 15,0-2 0-15,0-1-1 16,-1-1 1-16,-4 2-1 0,-4 1 0 15,-3 4 0-15,-10 6-1 16,12 0 1-16,-12 0-1 16,3 20 0-16,-1-3 1 0,2 4-1 15,0 5 1 1,3 0 0-16,3 1 1 0,0-2-1 16,2-7 0-16,2-3 1 15,3-8-1-15,-3-7 0 16,0-6 1-16,0-7-1 0,-1-6 0 15,-1-3 1-15,-4 0-1 16,0 1 0-16,-4 4 0 16,0 1 0-16,0 6-1 0,-4 10 1 15,10-9-1-15,-10 9 0 16,9 0 1-16,-9 0-1 16,15 6 1-16,-7 0 0 15,-8-6 0-15,13 3 1 16,-13-3-1-16,16-2 1 0,-16 2-1 15,13-18 1-15,-6 5-1 16,1-3 0-16,2-1 0 16,0 2 0-1,0 1 0-15,1 3-1 0,2 6 1 16,2 2-1-16,-1 3 0 0,3 1 1 16,-2 6-1-16,1 4 0 0,-1 0 1 15,-1 2 0 1,-4-2 0-16,-4-1 0 0,-6-10 1 15,11 11 0-15,-11-11 0 16,0 0 0-16,4-7 0 16,-3-4 0-16,3 1 0 0,1-1-1 15,1 3 0-15,-6 8 0 16,15-13 0-16,-5 12-1 16,3 1 1-16,-1 0-1 15,0 3 1-15,2 4-1 0,-2-1 0 16,1 0 1-16,-2 1 0 15,0-4-1-15,0-1 1 16,0-1 0-16,-1-1-1 0,1-1 1 16,-3-1 0-1,-8 2-1-15,17-5 0 0,-17 5 0 16,0 0 0-16,10 3-1 0,-10-3 1 16,0 16 0-16,0-4 0 15,0-1 1-15,0 2 0 16,2-4 0-16,2 1 1 15,-4-10-1-15,17 11 1 16,-6-11 0-16,2-2-1 16,3-11 1-16,-2-6 0 0,0-5 0 15,-3-9 0-15,-1-5 0 16,-1-8 0-16,-2-7-1 16,-2-4 0-16,-2-2 0 0,0 2-1 15,0 5 1-15,-1 7 0 16,0 6-1-16,0 13 1 15,0 9 0-15,-2 17 0 16,11 1 0-16,1 21-7 0,-4 9-40 16,4 7-32-16,2 10-1 15,-3 4-7-15,-4 9-6 16</inkml:trace>
  <inkml:trace contextRef="#ctx0" brushRef="#br0" timeOffset="206303.9017">16624 13279 36 0,'3'-6'74'16,"7"-1"-2"-16,-9-14-14 15,14-3-13-15,3-8-4 0,2-4-7 16,0-5-8-16,0-4-9 15,-1 0-5-15,-3-5-3 16,-2 1-2-16,-2 3-3 0,-3 3 0 16,-6 2 0-16,-2 7-1 15,-1 5 1-15,0 7-1 16,-2 8 0-16,2 14 0 0,0 0-1 16,-10-1-1-16,10 8 0 15,1 9-1-15,6 3 0 16,2 7-1-1,3 4 2-15,3 3 0 0,-1 3 0 16,4 1 0-16,-3 3-1 0,-1 3 1 16,-3 3-1-16,-5 1 1 15,-4 1-1-15,-2 1 0 16,-5-1-1-16,-7-7 1 16,-4-3 0-16,-2-7 1 15,-2-9 0-15,-1-10 0 0,2-6 0 16,1-10 1-16,3-10 0 0,2-6-1 15,7-5 1-15,5-1-1 16,1 2-1 0,9 1 1-16,7 5-1 0,5 5-1 15,4 7 1-15,4 2 0 16,2 4 0-16,3 2-1 16,0 3 1-16,2 3 0 15,-5-2 0-15,0 0-1 0,-3-4 0 16,-5-1-1-16,-2-1-1 15,-2-1-2-15,-5-8-2 0,1-2-1 16,-5-4-2-16,-2-2-1 16,-2-5 0-16,1-2 2 0,-3 0 1 15,-2-2 2-15,0 2 2 16,-1 1 4 0,1 5 3-16,0 1 0 0,-1 5 1 15,-1 12 0-15,3-9 0 16,-3 9 0-16,4 6-1 0,-1 4-1 15,2 5 0-15,3 0-1 16,-1 3 1-16,4 3-1 16,1-2 1-1,2 0 0-15,3-2 0 0,0-4 0 16,0-1 0-16,0-6 1 0,0-6-2 16,-2 0 1-16,-1-10 0 15,-4-4-1-15,-5-2 0 16,-4-5 0-16,-1-3-1 15,-4 1 0-15,-7 0 0 0,-2 3-1 16,0 0 1-16,-1 3 0 16,1 1 0-16,4 5 1 15,6-2-1-15,3 4 0 0,4-1 1 16,10 0 0-16,5-2 0 16,5-1 0-1,7 0 0-15,1-2 0 0,1 1 1 16,-3 2-1-16,0 2 1 0,-6 2-1 15,-6 4 0-15,-4 4 0 16,-14 0-1-16,6 14 0 16,-6-1 1-16,-2 4-1 15,-4 1 0-15,0 2 1 0,2-2 0 16,2-3 0-16,2-2 0 16,0-4 0-16,0-9 0 0,19 3 0 15,-6-3 0-15,0-10-1 16,-1-2 1-1,0-4-1-15,0-1 1 0,-2-3 0 16,-2 0 1-16,-2 0 1 0,-3 1 0 16,-2 2 0-16,1 3 0 15,-2 3 0-15,2 2-1 16,-2 9 0-16,0 0-1 16,14 0-1-16,-5 7-1 0,3 10 0 15,3 6 0-15,4 4 1 16,1 9 0-16,0 6 0 15,-2 9 0-15,-1 6 0 16,-2 2 0-16,-5 3 0 16,-3 0-1-16,-7-1 0 0,-1-4 0 15,-10-8 0-15,-2-7 0 16,-4-12 0-16,-1-6 1 0,-3-9 0 16,-1-9 0-1,4-6 1-15,3-7-1 0,4-9 1 16,5-4-1-16,5-6 1 15,1-7-1-15,9-3 0 0,3-5 0 16,4-2 0-16,1-3 0 16,4-3-2-16,-1-2 0 15,-2-2-1-15,0 1 1 16,-1 2-1-16,-5 2 1 16,-4 5 0-16,-3 7 1 0,-4 4 0 15,-1 9 2-15,-1 5-1 16,-5 10 1-16,6 8-1 15,-10 1 1-15,8 13-2 16,2 5 2-16,0 5-1 0,6 4 0 16,4 1 1-16,1 1 0 15,5-1-3-15,1-8-8 16,3-3-30-16,0-9-39 0,-2-7-2 16,-4-5-8-1,-1-15-5-15</inkml:trace>
  <inkml:trace contextRef="#ctx0" brushRef="#br0" timeOffset="206432.6791">17980 12576 0 0,'-11'-11'1'0,"11"11"-1"0,0 0 2 16,0 0-2-16</inkml:trace>
  <inkml:trace contextRef="#ctx0" brushRef="#br0" timeOffset="206929.8332">18184 12830 13 0,'0'-18'85'16,"0"-3"1"-16,1-4-4 15,3 0-6-15,0 0-2 16,1 6-71-16,6 4 0 0,3 1 0 15,2 10-1-15,2 4-2 16,0 4 0-16,0 7-1 0,-5 6 0 16,-1 3 1-16,-7 3-1 15,-3 3 1-15,-3-2-1 16,1-2 2-16,-3-1-1 31,2-7 2-31,1-4-1 0,0-10 1 0,8 0 0 0,5-6 0 16,2-12 0-1,3-3 1-15,0-8-2 16,2-3 1-16,-4-7 0 16,1-3 0-16,-7-4 0 0,-1 0 0 0,-7-5 0 15,-2-1 0-15,-2-1 1 16,-7 2 0-16,0 3 0 16,-2 5 0-16,0 4 0 15,2 9 0-15,3 7-1 0,2 10 0 16,4 13 0-16,0 5-1 15,5 20-1-15,3 10 0 16,5 11 0-16,4 8 0 16,2 8-1-16,-1 2-3 0,5 3-6 15,-2-9-12-15,-2-7-33 0,1-5-26 16,-6-13-4 0,-1-14-7-16,-13-19 0 15</inkml:trace>
  <inkml:trace contextRef="#ctx0" brushRef="#br0" timeOffset="207148.3275">18504 12480 24 0,'-4'-19'74'0,"3"0"4"0,2 6 0 0,8 3-3 16,-9 10-52-16,26-9-2 0,-3 9 0 16,-1 7-5-16,3 5-3 15,1 11-5-15,-3 3-4 16,-1 8-1-16,-3 1-11 0,0 3-17 15,-6-1-29-15,1-8-23 16,-1-6-5-16,-1-10-4 16,-1-9-3-16</inkml:trace>
  <inkml:trace contextRef="#ctx0" brushRef="#br0" timeOffset="207299.5044">18746 12343 38 0,'-12'-31'82'0,"1"4"-3"0,4 6-5 15,3 0-9-15,4 1-64 16,12 12-66-16,2 3-4 16,6 2-6-16,5-1-7 0</inkml:trace>
  <inkml:trace contextRef="#ctx0" brushRef="#br0" timeOffset="207599.6631">19087 12233 62 0,'-14'21'81'15,"6"2"-1"-15,1-1-3 16,6 3-25-16,1-1-28 0,9 5-4 16,7-8-7-16,2-2-3 0,6-4-3 15,2-10-3-15,2-5 0 16,3-2 0-16,-5-12-1 15,0-6 1-15,-1-2 1 16,-5 0 2-16,-3 2-1 16,-3 2 0-16,-4 4 0 0,-10 14 1 15,17-7-2-15,-17 7 0 16,12 13-2-16,-7 0-1 16,-1 6-1-16,-1-1-3 15,-3 11-9-15,-9 17-58 0,-4-18-14 16,-8-2-4-1,-5-6-5-15,-6-1-6 0</inkml:trace>
  <inkml:trace contextRef="#ctx0" brushRef="#br0" timeOffset="208189.5419">18002 13165 51 0,'0'0'82'0,"0"0"-3"16,0 0-5-16,0-14-13 15,0 14-35-15,0 10-9 0,2 6-6 16,1 7-4-16,1 4 0 16,2 7 0-16,0 5-1 15,-1 4 0-15,1 4-2 16,2 3 0-16,-2-1-2 15,1-1 0-15,4-2-1 16,-4-4 0-16,3-3 0 0,-1-6 0 16,3-3 0-16,-2-6 1 15,-2-4-1 1,1-7-4-16,0 0-8 0,-9-13-24 16,4 13-43-16,-4-13-3 0,0 0-6 15,0 0-5-15</inkml:trace>
  <inkml:trace contextRef="#ctx0" brushRef="#br0" timeOffset="208574.0661">17792 13787 6 0,'-10'1'80'0,"10"-1"3"0,-9 2-4 0,9-2-2 15,0-26-11-15,0 26-59 16,5 7 0-16,-5-7 0 16,20 19-1-16,-8-7-1 15,6 4-1-15,-1 0-1 0,2 0-1 16,1 2 1-16,2-3 0 16,0 2-2-16,-1-2 1 15,2-3 0-15,-6 2 2 16,1-4 0-16,-2-2 1 15,-1-1 1-15,-5-4 1 0,2-2-1 16,-1-1 1-16,0-7 0 16,2-8-2-16,2-4 0 15,0-5-2-15,2-5-3 16,4 0-6 0,-4-8-30-16,5 1-48 0,1 1-2 0,-6-1-6 15,-1 2-6-15,-4 2-2 16</inkml:trace>
  <inkml:trace contextRef="#ctx0" brushRef="#br0" timeOffset="231345.3785">16940 14463 53 0,'2'-10'71'0,"-2"10"-3"15,-2-10-15-15,2 10-14 16,0-9-9-16,0 9-8 0,0 0-7 15,0 0-4 1,0 0-3-16,0 0-4 0,0 0-1 16,0 0-1-16,6 7 0 15,-5 4 2-15,-1 3 0 0,0 4 0 16,0 6 0-16,0 1 0 16,-1 7-1-16,0 3 1 15,-2 4-1-15,1 1-1 16,0 0 0-16,2 1-1 15,-1-4 0-15,1-1 0 16,0-4-1-16,0-6 0 0,2-4 0 16,0-5 1-16,-1-4 0 15,1-5 0 1,-2-8 0-16,1 11 0 0,-1-11-1 16,0 0-3-16,0 0-9 0,0 0-31 15,0 0-30-15,-1-8-7 16,1-7-5-16,2-2-1 15</inkml:trace>
  <inkml:trace contextRef="#ctx0" brushRef="#br0" timeOffset="231807.0227">16931 14473 19 0,'0'0'66'0,"-12"-13"-4"0,12 13-6 16,-2-10-8-1,2 10-6-15,0-9-7 0,0 9-7 16,3-12-4-16,4 3-5 15,-7 9-5-15,15-18-3 0,-4 7-3 16,6-1-1-16,5 2-2 16,6-1-2-16,4 1-1 15,7 5 0-15,-1 3-2 16,0 2 1-16,0 6-1 0,-4 7 0 16,-6 3 0-16,-8 10 0 15,-8 1 0-15,-9 5 0 16,-3 0 1-16,-8-2 0 0,-10-1 0 15,-4-3 0 1,-6-4 1-16,-4-6-1 16,-3-4 0-16,0-6-1 0,4-3-4 0,0-3-9 15,9-3-23 1,7 0-42-16,15 3-3 16,-4-15-6-16,10 4-6 0</inkml:trace>
  <inkml:trace contextRef="#ctx0" brushRef="#br0" timeOffset="232271.3603">17380 14884 48 0,'0'0'69'16,"8"5"3"-16,-3-12 3 16,-2-10-44-16,9-4-6 0,2-5 3 15,1-8-1-15,0-5-3 16,-1-6-3-16,2-7-5 16,-2-1-5-16,-5-3-3 15,-1-2-3-15,-3-1-2 16,-5 3 1-16,-1 1 0 15,-5 5-1-15,-6 8-1 0,1 6 0 16,-2 10 0-16,1 9 0 16,-2 10 0-16,2 8-1 15,2 15-2-15,2 14 0 0,1 10 0 16,4 13 0 0,2 8 1-16,1 6 0 0,3 1 0 15,6-3 1-15,-1-4 0 0,4-8 0 16,1-6 0-16,-2-11 0 15,5-10-3-15,-1-4-4 16,-1-12-9-16,2-4-30 0,7-3-36 16,-8-4-2-16,5-9-9 15,0-7-2-15</inkml:trace>
  <inkml:trace contextRef="#ctx0" brushRef="#br0" timeOffset="234136.9541">17972 14419 57 0,'-12'12'89'0,"-4"1"-5"15,-9 3-5-15,-2 4-1 16,-3 0-39-16,0 3-32 16,6 2-1-16,3 3 0 0,6 0-2 15,3 0-2-15,6-2 1 16,6-3-2-16,2-6 1 15,7 0 0-15,1-10 0 0,5-4 0 16,-1-4 0-16,2-9-1 16,-3-6 1-16,0-3-1 15,-2-2 0 1,-4 2 1-16,-3 0-1 16,-3 3-1-16,-1 7 1 0,0 9-1 15,0 0 1-15,0 0 0 0,-3 9-1 16,3 3 1-16,8 3-1 15,3 1 0-15,4-1 0 16,3-2 0-16,1-4 0 16,2-5 0-16,2-4 0 0,0-5 0 15,-2-9 0 1,-1-7 1-16,-3-4 0 0,0-7-1 0,-4-2 2 16,0-3-1-16,-4 4 1 15,-3 1 1-15,0 6-1 16,-2 5 0-16,-1 7 0 15,-3 14-1-15,0 0 1 0,0 0-1 16,9 8-1-16,-2 9 0 16,2 5 0-1,3 1 1-15,2 3-1 0,4-2 0 16,2-1 0-16,2-5 1 16,2-5-1-16,1-7 0 0,2-6 0 15,-1-9 0-15,0-9 0 16,-5-6 0-16,-1-5 0 15,-3-1 0-15,-7-1 0 16,-4 0-1 0,-5 4 1-16,-1 4 0 0,-6 5 0 15,-2 5 0-15,-2 6 0 0,1 6-1 16,9 1 2-16,-12 7-1 0,9 6 0 16,3 1 0-16,5 4 0 15,3 3 0-15,5 0 0 0,3-2 0 16,2-4-1-1,3-3 1-15,2-6 0 16,-1-5 0-16,-1-7 0 0,1-10 0 16,-3-8 0-16,-1-7 0 15,-4-1 0-15,-2-3 0 0,-2 2 1 16,-1 2 0 0,-5 5 0-16,1 3 1 0,0 10-1 15,-5 13-2-15,11-10 1 16,-11 10 0-16,16 7-2 0,-6 4 0 15,3 5 1-15,-3 0-1 16,1 2 1-16,2 0 2 16,-2-2-1-16,0-4 1 15,-1-5 0-15,2-5 0 0,-1-4-1 16,0-10 2-16,2-6 0 16,0-2 0-16,-2-6 1 15,5 2-1-15,-4 0 0 16,0 4-2-16,3 4 0 15,-1 8 0-15,0 3 0 0,-2 5 0 16,2 5 0-16,-3 7 0 16,-1 5 0-16,-1 1 0 15,-3 4 0-15,-4-1 0 16,-1 0-2-16,0-2 1 0,-1-6 0 16,0-13 1-16,0 0 0 15,0 0 1-15,0 0-1 16,0-21 1-16,3 2 1 15,3-2-2-15,3-4 0 16,2 5 0-16,3 2 0 0,1 5 0 16,4 3 0-16,0 5 0 0,2 4 0 15,-2 1 0-15,1 5 0 16,0 3 0 0,-3-3 0-16,1 2 0 0,0-3 0 15,0-3 0-15,1-1 0 16,-2-5 0-16,-2-6 0 0,-1-2 0 15,-2-4 0-15,-3-3 0 16,-6 1 0-16,-3-1 0 16,0 2 0-16,-7 4 0 0,-2 4 0 15,-3 5-2-15,0 5 1 16,0 0 1-16,2 9-1 0,5 4 1 16,2 1 0-1,3 4 1-15,1-2-1 0,8 0 1 16,4-2-1-16,6-4 2 15,2-5-2-15,1-3 0 16,0-4 0-16,2-7 0 16,-5-5 0-16,-1-3 0 0,-2-2 0 15,-5 1 0-15,-2 2 0 16,-3 0 0-16,2 6 0 0,-8 10-2 16,10-6 2-16,-10 6-1 15,13 13 0-15,-3 1 1 16,-1 0 0-16,2 5 1 15,-1-1-1-15,0 0 1 0,-2-3-1 16,2-3 2-16,-10-12-2 16,14 9 0-16,-14-9 0 15,10-3 0-15,-10 3 0 16,12-17 0-16,-7 9 0 16,2-1 0-16,5 2 0 15,-3 5 0-15,6 2 0 0,1 1 0 16,2-1 0-16,5-1 0 15,0-1 0-15,0-7 0 16,0-6 0-16,3-4 0 16,-6-10 0-1,-1-6 0-15,-4-7-2 16,-7-4 1-16,-3-7 0 0,-5-1-1 0,-2 0 1 16,-6 3 0-16,-4 3 0 15,-3 8 0-15,1 7 0 16,1 12-1-16,0 9 2 15,2 12-1-15,3 12 1 0,6 10-1 16,2 15-1-16,0 3-4 16,11 15-15-16,1-6-19 0,9-2-9 15,5-9-1-15,-2-9 0 0,-1-13 9 16,-4-14 16-16,-1-4 12 16,-9-20 22-16,-3-2 26 15,-6-4 8-15,0 4 2 16,-2-1-2-16,2 5-12 15,10 5-16-15,2-1-17 0,15 4-68 16,3 7-5-16,5 1-8 16,5 3-6-16,-2 1 0 15</inkml:trace>
  <inkml:trace contextRef="#ctx0" brushRef="#br0" timeOffset="235243.4244">16337 16123 7 0,'-6'18'79'16,"0"-4"1"-16,6-14-4 16,-10 7-2-16,10-7-30 15,-2-8-28-15,3-12 1 0,5-7-2 16,4-7-2-16,4-9-2 15,4-8 0-15,1-9-3 16,2-8-2-16,-1-3 0 16,-1-7-4-16,-5 2 1 15,-2 1 0 1,-5 7 0-16,-5 10 0 0,-3 10-1 0,-6 11 1 16,-3 13-1-16,-1 14 0 15,-1 10 0-15,0 10-1 16,1 13 0-16,4 10-1 15,0 11 0-15,1 10 0 0,4 10 0 16,2 3 0-16,0 4 0 16,5-2 0-16,3-3-1 15,1-8 1-15,2-9-1 0,3-13 1 16,-1-14 0-16,2-14 1 16,4-9-1-16,0-16 1 15,0-11 0-15,3-6 0 0,-2-3 0 16,-2-1 0-1,-4 3 0-15,0 3 0 0,-3 10 0 16,-5 6-1-16,-6 16 0 16,0 0 0-16,11 2 0 15,-9 9-1-15,2 6 1 0,3 2-1 16,2-2 1-16,-1-1 1 16,7-5-1-16,-1-4 1 0,4-7-1 15,0-7 1-15,2-9 0 16,0-1 0-16,-4-6 0 15,1 0 0-15,-5 3 0 16,-3 3 0 0,0 3-1-16,-9 14 1 0,10-8-1 15,-10 8 0-15,12 9 0 0,-4 9-1 16,3 4 1 0,1 8-1-16,2 8 0 0,1 8 0 15,1 7 1-15,-2 8-1 16,-4 7-1-1,-2 3 0-15,-7 7 0 0,-2-2 0 0,-13-2 0 0,-4-6 0 16,-7-12 1 0,-5-9 1-16,-2-15 1 15,-3-11 2-15,1-17 1 0,3-7 0 16,4-14 1-16,5-11 0 16,10-3-3-16,5-13-2 0,7-2 0 15,7-7 0 1,19-2-3-16,-2-7-18 15,11 3-63-15,8-3-5 0,6 0-2 16,4 0-7-16,2-4-4 0</inkml:trace>
  <inkml:trace contextRef="#ctx0" brushRef="#br0" timeOffset="235863.3613">17523 15708 70 0,'4'-13'87'0,"0"-5"-3"15,2-5-1-15,-1-2-18 16,6-9-41-16,-3 0-4 16,4-2-3-16,-2 0-4 0,1 4-3 15,4 2-2-15,-4 4-4 16,2 6-1-16,0 7-1 16,5 4-1-16,-2 8-1 0,3 2 0 15,-2 8-1-15,0 7 1 16,-3 4 0-16,-2 7 0 15,-4 2-1-15,-5 6 0 16,-4 1 0-16,-2-3 0 0,-3-3 0 16,-1-4-1-16,2-5 1 15,3-7 0-15,2-14 1 0,5 0 0 16,7-8 1 0,3-10-1-16,4-6 1 0,3-2 0 15,0-5 0-15,0-4-1 16,-1 1 1-1,-3-2-1-15,-1 3 1 16,-4 1 1-16,-2 8-1 0,-4-1 0 0,-1 7 0 16,-5 7 1-16,-1 11-2 15,0 0 1-15,0 0-1 0,-1 19 0 16,1 2 0 0,0 4 0-16,0 4 0 0,4 2-2 15,3-1-3-15,5-1-8 16,0-9-26-16,5-9-43 0,3-11-3 15,-1-6-7-15,-4-14-5 16</inkml:trace>
  <inkml:trace contextRef="#ctx0" brushRef="#br0" timeOffset="236039.73">17980 15078 68 0,'-21'-17'89'0,"6"4"-13"0,6 8-35 16,9 5-40-16,0 0-43 0,0 0-40 15,22 1-7-15</inkml:trace>
  <inkml:trace contextRef="#ctx0" brushRef="#br0" timeOffset="236582.7918">18262 15446 54 0,'13'-26'84'0,"5"-5"-1"16,1-4-3-16,-4 1-9 0,6-9-46 15,-7-7-5 1,1-2-4-16,-6-2-4 0,-2-2-2 15,-6 1 0-15,-1 0-3 16,-4 4-1-16,-2 4-1 0,-2 8 0 16,1 5 0-16,-1 9-3 15,3 8 1-15,5 17-2 16,0 0 0-16,-7 10-1 16,7 14-1-16,5 9 0 15,1 6 0-15,6 15 0 16,-2 4 1-16,3 7-1 0,2-1 1 15,0 3-1-15,0-5 1 16,0-5 0-16,4-9 0 16,3-12 0-16,2-13 0 0,2-12 0 15,1-11 0-15,1-11 1 16,0-13 0-16,-4-5 0 16,-5-9-1-16,-5 1 1 15,-6-1 0-15,-6 4-1 16,-2 4 0-16,-2 7 0 0,-4 6 0 15,6 17 0-15,-15-4 0 16,10 11 0-16,3 10-1 16,1 5 1-16,2 3 0 15,5 4 0-15,7 1-2 0,2-2-4 16,4-7-7-16,6-4-33 16,0-8-37-16,1-9-2 0,-4-6-7 15,-4-17-6-15</inkml:trace>
  <inkml:trace contextRef="#ctx0" brushRef="#br0" timeOffset="236731.0746">18520 14909 35 0,'-15'0'90'0,"15"0"-20"0,23 7-69 0,6-5-1 0,11-9 0 15,1-6-88-15,7 4-6 16</inkml:trace>
  <inkml:trace contextRef="#ctx0" brushRef="#br0" timeOffset="237662.0458">16765 16672 24 0,'0'0'67'0,"0"0"4"15,-7-13-21-15,7 13-13 16,0 0-2-16,0 0-6 15,5 0-4-15,-5 0-5 0,0 0-5 16,12 3-4-16,-12-3-4 16,13 7-2-16,-13-7-2 15,16 14 0-15,-11-3-2 0,4 1 0 16,-1 0 1-16,-1 4-1 16,1-4 0-16,-3 2 0 15,0-4 0-15,2 0 1 16,-7-10 1-1,0 0-2-15,11 3 1 0,-11-3 0 0,8-16-1 16,-4-1 1-16,2-2-1 16,2-4-1-16,2 0 1 15,2-4-1-15,4 6 0 16,1 1-1-16,1 2 0 16,1 6 1-16,-2 5-1 0,1 4 0 15,-3 3 1-15,0 4-1 0,-4 6 0 16,0 3 1-1,-4 1-1-15,-2-1 0 0,-2 3 1 16,1-6 0-16,-4 1 0 0,0-11 0 16,0 0 0-16,0 0 0 15,0 0 1-15,-5-10 0 16,5-3 0-16,0-3 0 16,3 0 0-16,4 2 0 15,1 1-1-15,4 2 1 16,2 6 0-16,3 4 0 0,1 1 0 15,0 5 0 1,0 5 0-16,-1 2 0 0,0 3 0 16,-3-2-3-16,2 3-6 0,-5-9-15 15,-9 2-53-15,9-4-4 16,-1-5-4-16,2-6-6 16</inkml:trace>
  <inkml:trace contextRef="#ctx0" brushRef="#br0" timeOffset="238486.3169">17584 16380 50 0,'-22'17'57'0,"1"1"0"0,-2-9-27 16,11 9-21-16,1 2-1 15,3-2 0-15,3 1-2 0,5-4 1 16,0 2 1-16,0-5-2 16,4-3 2-16,-4-9-1 15,17 10 2-15,-6-10 2 0,0-2 1 16,0-6 2-16,0-4 1 15,-1-3-2-15,0-5 0 16,-1-1-1-16,-1-3 0 0,-1 0-1 31,-1 4-4-31,0-1-1 0,-2 7-2 16,-2 2-1-16,-2 12-1 0,0 0-1 16,8-5 0-16,-8 5-1 0,8 11-1 15,-3 2 1-15,4 1 0 16,1 1 0-1,4-3 1-15,2-1 0 0,2-3-1 16,2-4 1-16,1-4 1 16,2-4 0-16,-2-8 0 15,2-4 2-15,-5-4-1 0,-1-5 1 16,-4-1 1-16,-2-4-1 16,-1 1 0-16,-1 3 0 0,-1 0-1 15,1 5-1-15,1 5 0 16,1 3-2-16,3 6 0 15,2 6 0-15,-2 2-1 16,3 9 1-16,-4 3-1 16,1 6 0-16,-5 2 0 0,-1 2 0 15,-5-2 0-15,1 0 1 16,-3-5-1-16,-1 0 2 16,0-16 0-16,-4 10 0 0,4-10 0 15,-7-7 1-15,4-8-1 16,0-2 1-16,3-5-1 15,0-2 0-15,0-2-1 16,3 3 1-16,1 1 0 16,1 2 0-16,4 6 0 0,0 4 0 15,1 5 0-15,4 5-1 16,0 1 1-16,4 8-1 16,0 4 1-16,3 2-2 15,0 2-5-15,-5-1-11 0,2-11-61 16,1 6-2-16,-1-4-6 15,-2-7-4-15,-2-2-4 0</inkml:trace>
  <inkml:trace contextRef="#ctx0" brushRef="#br0" timeOffset="239868.4762">18448 15984 55 0,'0'10'86'0,"-5"2"-4"0,-8 4-4 15,-2 0-3-15,-3 5-40 16,3 0-33-16,-1 1 0 16,4 1 0-16,3 1 0 15,2-4 1-15,6 1 0 0,1-9-1 16,6-2 0-16,4-5 1 16,0-5-1-16,3-9 2 15,-1-5-1-15,2-5-1 0,-4-4-1 16,-1 0 0-16,-2 1 0 15,-2 2 0-15,-1 3-1 16,-1 4 1-16,-3 13-2 16,4-10 2-1,-4 10-1-15,0 0 0 0,14 12 0 0,-5-1 0 16,3 2 1-16,0-1 0 16,1 0 0-16,2 0 1 15,0-5-1-15,0-4 1 16,-1-3-2-16,0-3 0 0,1-9-1 15,-3-5 1-15,4-4 0 16,-3-4 0-16,0 0 1 16,0 0 0-16,-1 3 1 15,1 2 1-15,-3 4-1 16,-1 6 0-16,-9 10-1 16,13-7 1-16,-13 7-1 0,3 7-1 15,-2 3-1-15,-1 2 1 16,0 2 0-16,0-1-1 0,0 0-1 15,0-3 1-15,0-10-1 16,7 12 1-16,-7-12 0 16,14-2 0-16,-6-8 0 15,0-2 1-15,0-2 2 16,-1-3-1-16,-1 0 0 0,0 2 1 16,-1 2 0-16,1 2-1 15,-6 11 0-15,13-12-1 0,-13 12 0 16,17 3 0-1,-5 8 0-15,1 5-1 0,5 4 1 16,-1 5-1-16,3 4 2 16,-2 6-1-16,0 2 1 15,-4 7-1-15,-1 4 1 0,-5 5-1 16,-3 4 1-16,-5 0-1 16,-4 1 0-16,-10-3 0 15,-3-2-1-15,-2-7 1 0,-6-8 0 16,-1-10-1-16,-3-6 2 15,-1-9-2 1,-1-6 1-16,3-7 0 0,3-2-1 16,5-8 1-16,2-4-1 15,6-3 0-15,3-3 0 0,9-6 0 16,8-2 1 0,7-5-1-1,6-4 1-15,7-2 0 0,4-5 0 0,3-3 0 0,7-2-1 16,1-3 0-16,-2 2 0 15,-1-5 1-15,1 2-1 16,-5-2 1-16,-3 0 0 16,-5 1 0-16,-4 3 2 15,-10 5 1-15,-5 6 1 16,-8 5-1-16,-1 5 1 0,-6 11-1 16,-6 6 0-16,-2 8-1 15,-4 5 0-15,2 11-1 16,3 8-1-16,2 4 1 0,3 5-2 15,4 5 1-15,3 5 0 16,2 1 0-16,7-3-1 16,7-2 1-16,2-4 1 15,4-8-1-15,3-5 0 0,2-10 0 16,-1-7 1-16,0-7 0 16,0-12-1-16,-4-5 1 15,-4-6 0-15,-2-6 0 0,-3-3 0 16,-3 0 0-16,0 1 0 15,-3 4-1-15,0 6 1 16,-3 6-2-16,0 6 1 0,-3 16 0 16,0 0 0-16,12 0-1 15,-8 9 0-15,2 8 1 16,-1 2-1-16,2 2 2 16,4 1-2-16,0-2 2 0,2-6-1 15,1-4 1-15,3-7-1 16,-2-4 1-16,2-11 0 15,-3-8-1-15,4-3 1 0,-4-2-1 16,4-2 0-16,-3 6 1 16,2 2-1-1,0 5 0-15,1 7 0 0,0 7 1 16,-2 5-1-16,-1 8 0 16,-3 4 0-16,-5 6 0 15,-5 1 1-15,-2 3-1 0,-12 0-1 16,-5 0-6-16,-7-12-16 15,-13 2-60-15,9-7-3 16,1-10-5-16,4-6-5 0,2-16-4 16</inkml:trace>
  <inkml:trace contextRef="#ctx0" brushRef="#br0" timeOffset="262449.1983">6423 13818 22 0,'0'0'64'0,"0"0"3"16,0 0-24-16,0 0-10 15,0 0-4-15,0 0-3 16,0 0-7-16,0 0-6 16,0 0-3-16,0 0-4 0,0 0-1 15,0-5 0-15,0 5 0 16,1-12-1-16,-1 12 0 15,9-16-1-15,-1 4 0 0,0 1 1 16,2-3-2 0,2-1 2-16,1-2-2 0,2 1 1 15,-1-2 0 1,3-3 1-16,0 1-1 0,2-5-1 16,1 0 1-16,1-4 0 0,2 0 0 15,1-4 1-15,4-1-2 16,1-2 1-16,4 2 0 15,-3-2 0-15,5 0-1 16,-2 3 0 0,2-1-1-16,1 3 0 0,-5-2 1 0,3 2-1 15,-5 1 0-15,0 0 0 16,-1 0 0-16,3-2 0 16,-5 2 0-16,2 0 0 15,1 0-1-15,0-1-1 16,2 1 1-16,0-2 0 0,0 3 0 15,1 1-1-15,0-1 1 16,-2 0 0-16,2 2 0 0,-1 2 1 16,1-1-1-1,-2 2 0-15,4-1 0 0,-3 0 1 16,1 2-1-16,2 0 0 16,-1-2 0-16,4 2 0 0,-2-2 0 15,4 0 0 1,-5 1 0-16,5-4 0 0,1 1 1 15,-1-4-1-15,2 0 1 0,0-2-1 16,1-3 0 0,1 0 0-16,1 0 1 0,3 0-1 15,-4-2 0-15,5-1 0 16,-2 2 0-16,1-2-1 16,0 0 1-16,2 0-1 15,0-3 1-15,-3 4-1 0,3-3 1 16,3 2 0-16,-3 0 0 0,3 0 1 15,3-1-1 1,1-1 0 0,0-1 1-16,3 0-1 0,1 0 0 0,1 0-1 15,3-4 0-15,0 0 0 16,3-1 0-16,2-1 0 16,-2-2 0-16,7 0 1 0,-2-2-1 15,1-1 0-15,2 2-1 16,1-2 1-16,0 0 1 0,-1-1-1 15,-1 1 1-15,-1 1-1 16,0 1 1-16,0 1 0 16,-2 2 1-16,-3-2-1 15,-1 3 0-15,0-1 0 16,4 2-1-16,-4 0 1 0,2-3 0 16,2 0 0-16,3-2 0 15,1-3 1-15,3 1 0 16,0-2-1-16,0-3 1 0,4 0 0 15,-3-3 0-15,2 0 0 16,0-1-1 0,-3 0 1-16,0 0-1 0,-1-2 1 0,-3 0-1 15,-2-1 1-15,-2 2-1 16,-2-1 1-16,1 0-1 16,1 0 1-16,-4 3-1 15,3-3 0-15,-1 1 0 0,-5 0 0 16,5 0 0-16,-3-2 0 15,-2 4-1-15,2 0 1 16,-4 0 0-16,0 1 0 16,1 3-1-16,-1 0 0 0,0 2 1 15,1-2-1 1,0 2 0-16,2-1-1 0,0 1 1 16,3 0 0-16,-1 1 0 15,-1 0 0-15,3 0 0 0,0 2 0 16,-2-1 1-16,-1 2 0 15,1-4 0 1,3 0 1-16,-1 4 0 0,-2-3-1 0,0 1 1 16,0 0 0-16,-4 0 0 15,2-1-1 1,-2 3 0-16,-2-2 1 0,4 3-1 16,-2-2-1-16,0 0 0 0,1 1-1 15,-2-2 1-15,4 3-1 16,-2 0 0-16,0 1 0 15,-2-1 1 1,-3 2-1-16,3 0 2 0,-2 0-1 0,-1 3 1 16,-1 0 0-16,-2 1 1 15,-1 0-1-15,1-2 0 16,1 3 0-16,-3-1 0 16,-3 2 1-16,2-2-1 0,-5 1 0 15,2-1 0-15,-5 1 1 16,0-1 1-1,-3 1 0-15,-3-2 0 0,-1 1 1 0,-5-2 0 16,2-3 0 0,-7 1 0-16,1-4 0 0,-3-3-2 15,-4-1 0-15,4-1 0 16,-3-4 1-16,-3-1-3 0,-1-2 1 16,2-4 1-16,-4 0 0 15,1-3 2-15,-2-5-2 16,-3 1 1-16,0-3-2 15,2-3 3-15,-2-2-2 16,0-3 0-16,3 0 0 0,-4-2 0 16,0 0 0-16,4-1 0 15,-1-2 1-15,-1-2-1 16,2-1 1-16,-1-1-1 0,1 0 1 16,0 0-1-16,-3-1 1 15,4-1-1 1,-5 1 1-1,0-1-1-15,2 1 0 0,-1 2-1 0,-3 1 2 16,0-2 0-16,-3 5-2 0,0 0 0 16,0-3 0-16,-3 5-1 15,-1 1 1-15,0-1 0 16,-2 4-4-16,0 0 3 16,-4-1-2-16,-2 2 1 0,-1 3 1 15,0 1 0-15,-4 5 0 16,3 1 1-16,-2 5 1 15,6 32-3-15,1 0 2 0,-2 0-1 16,1-1 1-16,1-1-1 16,-1-3 1-16,1 2-1 15,0-1 0-15,-1 2 3 16,2-4-1-16,-1 1 0 0,0-2 1 16,2 4 0-16,-1-7-2 15,0 5 1-15,-1-4 0 16,0 0 1-16,2 5-2 15,0-2 1-15,1 42 0 0,-2-39-1 16,0 1 2 0,1 3-1-16,0 1 1 0,0 0-2 15,0 0 1-15,1 4-1 16,-1-1-8-16,1 0-25 16,-1-1-45-16,1 32 0 15,-3-24-6-15,-2-2-7 0,5 26-1 16</inkml:trace>
  <inkml:trace contextRef="#ctx0" brushRef="#br0" timeOffset="263625.832">5062 14555 50 0,'-2'-12'81'0,"0"-2"-1"16,3 1-6-16,-3 1-28 0,2 3-11 16,1 0-8-16,-1 9-11 15,4-11-5-15,-4 11-5 16,0 0-2-16,0 0-2 15,0 0-2-15,0 0 1 0,10 18-1 16,-7-1 0-16,-3 9 0 16,-1 4 1-16,1 8 0 15,-4 5-1-15,-4 4 1 16,1 1-1-16,-2-1 0 0,-1-3 0 16,-4-6 2-16,5-4-2 15,-2-7 0-15,3-8 1 16,0-4 0-16,8-15 0 15,-8 13 0-15,8-13 0 16,0 0 0-16,14 0-1 0,6-3 0 16,4-3 0-16,5-1-1 15,7-2 1-15,3-1 0 16,3 0 0-16,1 1 1 0,-2 0-1 16,-5 2 0-16,-6 3 0 15,-5 1 1-15,-6 3-1 16,-5 0 1-16,-14 0-1 15,13 0-2-15,-13 0-9 0,0 0-25 16,0 0-39-16,0 0-5 16,0-7-5-16,-4-2-5 0</inkml:trace>
  <inkml:trace contextRef="#ctx0" brushRef="#br0" timeOffset="264856.4558">5155 14855 29 0,'-9'3'70'0,"9"-3"2"16,-12 5-3-16,12-5-20 16,0 0-28-16,0 0-5 15,0 0-3-15,14 0-4 16,2-4 0-16,1-1 1 0,6-4 0 15,5-4-1-15,3-5-1 16,2-3 0-16,2-2-1 16,-1-5-1-16,4 1-1 15,-2-5-1-15,1 3 0 0,-3-4-1 16,1 2 0-16,-1 0-1 16,2-2 0-16,2 4-1 15,-2 0 0-15,1 1 0 16,0-1-1-16,-1 4 0 15,-1 0 0 1,0 1 0-16,-1 2 1 0,-2 0-1 16,1-1 0-1,0 1 1-15,2 1-1 0,0-3 1 16,4 1 0-16,0-3 0 0,2 2-1 0,6-3 1 16,-2 0-1-16,5 1 0 15,0-1-1 1,0 2 0-16,2 2 1 0,0-2-1 15,-1 2 1-15,-4 1-1 0,0-1 1 16,0-1-1-16,-2 2 1 16,-1 0-1-16,0-1 1 15,-2 0-1-15,-1 1 1 16,1-2-1-16,-1 3 1 0,3 0 0 16,-2-2-1-16,-1 0 1 15,1 2 0-15,0-2 0 16,-1 2-3-16,0-1 3 15,-1 1-1-15,1-4 1 0,-1 3-1 16,0-2 1-16,2-2 0 16,2 0 0-16,1-1 1 15,4-3 0-15,2-1-1 0,4-1 1 16,0-1-1-16,2 1 2 16,1-2-2-16,1 0 0 15,1 0 0-15,0 0 1 0,-3 2-1 16,0-2 0-16,1 1 0 0,0 1-1 15,-2-2 1 1,3 3 0-16,-2 0 0 0,0 1-2 16,-1 1 2-1,1-2 0-15,2 1 0 0,0-1 2 16,-1 1-2-16,-1 0 0 0,0-2 0 16,-3 2 1-1,-2-2-1-15,1 1 0 16,-5 2 0-16,0-1 1 15,-1 0-1-15,-3 1 0 0,1 1 1 16,1-1-1-16,-3 0 0 0,3-1 1 16,-5 1 0-16,2 1-1 15,0-1 0-15,-3 1 0 16,2-1 1-16,0 1-1 0,-1 1 0 16,-3 0 0-16,3-1-1 15,-2-1 1 1,3-2 1-16,-1 3-1 0,-2-1-1 15,1-1 1-15,2 2 0 16,-1-1 0-16,-1 1 1 0,0 0-1 16,5-1 0-1,-2 1 1-15,1-3 1 0,2 1 0 16,1-2-1-16,2-3 1 16,3 2-1-16,4-3 1 0,1-1 0 15,1-2-2-15,3 1 1 16,-3-1 0-16,2 2 0 15,3-4 0-15,-4 4 0 0,-1 1-1 16,0 2 1-16,-1 2-1 16,-3 3 1-1,-1 3-1-15,-3 3 0 0,-9 2 1 0,-4 7-1 16,-5 3 0 0,-9 4 0-16,-6 2 0 15,-4 5-1-15,-13 0-2 0,8 9-18 16,6 1-58-16,-14-10-1 0,-8 17-6 15,-4-14-4-15,2-3-3 16</inkml:trace>
  <inkml:trace contextRef="#ctx0" brushRef="#br0" timeOffset="267129.7698">12179 10110 76 0,'0'0'84'0,"-3"-12"0"0,3 2-8 16,0 10-31-16,-4-12-11 0,4 12-9 15,-3-11-8-15,3 11-5 16,0 0-3-16,-2-9-4 16,2 9-2-16,0 0-1 15,0 0-1-15,0 0 0 0,0 6-2 16,2 6 1-16,0 2-1 16,3 8 1-16,3 1-1 15,-1 5 1 1,5 5 0-16,-1 3 0 0,2 2 1 15,3 1 0-15,-1 0-1 16,2-2 1-16,-1-1-1 0,0-4 1 0,-1-4-1 16,0-4 0-16,-3-6 0 15,-3-5 0-15,0-3 0 16,-9-10 1-16,0 0 0 16,0 0 0-16,0 0 0 15,0-11 0-15,-9-5 0 0,1-3 0 16,-5-7 0-16,-1-3-1 15,-2-6 0-15,1-2 0 16,-2-3 0-16,0-1 0 16,0-1 0-16,2-1-1 0,3 3 2 15,3 3-1-15,4 3 0 16,0 8 0-16,5 5-1 16,0 6 1-16,0 15-1 15,15-6 0-15,0 11 0 0,0 12-1 16,4 6 1-16,3 5 1 15,-2 5-1-15,5 1 0 16,2-1 1-16,-7-3 0 16,-1-5 0-16,-2-6 0 15,-4-8 0-15,-2-9 1 0,-11-2 0 16,12-13 0-16,-12-7 0 16,0-7 0-16,-5-3 0 0,0-6 0 15,-2-4 0-15,-1-2 0 16,-1-1-1-16,5-2 1 15,0 5-1-15,4 2 1 16,0 5-1-16,4 7 0 0,5 6 0 16,7 7-1-16,1 8 1 15,6 5 0-15,4 13-1 16,-2 6 1-16,6 8 0 16,-2 7 0-16,-3 3 0 0,2 4 0 15,-2 1-1-15,-3-1 1 16,-4-3-2-16,-1-2-3 15,-3-10-8-15,1-3-28 0,2-7-40 16,-6-5-3-16,-4-6-5 16,4-5-5-16</inkml:trace>
  <inkml:trace contextRef="#ctx0" brushRef="#br0" timeOffset="268866.989">12983 9839 51 0,'0'0'83'16,"-10"-3"-2"-16,-1 9-3 15,0 5-4-15,-2 8-50 0,-3 4-9 16,0 6-2-16,7 4-4 16,-4 3-3-16,10 0-2 15,3-2-1-15,1-4-1 16,7-9 0-16,6-6 0 0,4-8 0 15,0-8 0-15,2-16 1 16,-3-5-1-16,0-6 1 16,-6-4-1-16,-6 1 1 15,-5 0-1-15,0 2 0 0,-6 8 1 16,-3 3-2-16,2 4 1 16,-4 8-1-16,11 6-1 15,0 0 1-15,-3 7-1 16,3 4-1-16,8 3 0 0,5 1 0 15,2 1 0 1,3-2 1-16,1-3-1 0,-1-4 1 16,1-5-1-1,-3-2 1-15,-2-11 1 0,-6-5 0 0,-2-5 1 16,-2-4 0-16,-3-3 0 16,-1-2 0-16,0-1 0 15,0 0-1 1,-2 2 1-16,2 5-2 0,0 3 0 0,3 4 0 15,4 7-1-15,-7 10 0 16,17 0 0-16,-5 9 1 0,-2 11-1 16,2 2 0-1,-2 6 0-15,1-1 0 16,1 2 0-16,-1-3 0 0,2-5-1 16,1-6 1-16,3-4 0 15,1-8 1-15,0-3 0 0,3-10 0 16,0-5 1-16,-2-7 0 15,0-5 0-15,-1-5-1 16,-3-4 1-16,-3-3-1 0,-2-4 1 16,-1-1-1-16,-5-4 1 15,0-3-1-15,-3-1 1 16,-1-1-1-16,0 0 1 16,-2-1 0-16,-2 1-1 0,-6 4 1 15,2 1 0-15,-6 4 0 16,-1 4 0-16,-2 4 1 15,2 4-1-15,-3 5 0 16,4 4 0-16,1 5 0 16,0 7-1-16,5 3-1 0,8 8 1 15,-11 3-1-15,10 11 0 16,2 8 0-16,10 7 0 16,0 6 1-16,5 6-1 15,4 9 1-15,5 5-1 0,0 3 1 16,5 4 0-16,-4 1 0 15,5-2-1-15,-4-1 1 16,2-6-1-16,-5-5 0 0,1-9 0 16,-5-8 0-16,-3-11 0 15,-7-6 1-15,-10-15 0 0,12 2 0 16,-12-8 0 0,-4-12 1-16,-8-6 0 0,2-9 0 15,-3-5-1-15,-1-6 1 16,-1-1 0-16,1-5-1 0,4-1 0 15,-1 2 1-15,6 3-1 16,2 5 0 0,4 6 0-16,2 6-1 0,8 7 1 15,1 8-1-15,4 6 0 16,1 7 0-16,1 1 0 0,0 9 1 16,-3 3-1-16,-3 5 0 15,-5 6 1-15,-5 1-1 16,-3 5 1-16,-4 3 0 15,-6 2 0-15,-5-3 0 0,0-4 0 16,-1-5 0-16,3-5 0 16,1-7 0-16,13-10 1 15,-13 6-1-15,13-6-1 16,0 0 1-16,13 0-1 0,0 0 1 16,1 1-1-16,8 4 0 15,2 0 1-15,-1 0 0 0,4-1 0 16,-1-3 1-16,3-1-1 15,0-9 1-15,2-7 0 16,-5-4 0-16,0-5 1 16,-2-3-1-16,-6-6 1 15,-1-2 0-15,-5 4 0 0,-5 1 1 16,-7 5-1-16,0 2 0 16,-3 7-1-16,-6 4 1 15,-1 9-1-15,-4 4 0 16,4 4-1-16,-3 7 0 0,3 6 0 15,5 2 0-15,4 6 0 16,1 0 0-16,4 0 0 0,11-1-1 16,3-3 1-16,3-4 0 15,7-5 0-15,-1-8 0 16,4-4 1-16,-2-5-1 0,2-9 0 16,-1-7 1-1,-6-5-1-15,2-3 1 0,-1-6-1 16,-6-1 1-16,-2-6-1 15,-3-4 1-15,-5-5-2 16,-1-2 1-16,-2-4 0 16,-3-3-1-16,-3 1 0 0,-4-2-1 15,-4 2 0-15,-2 1 1 16,-6 5 0-16,1 4 0 16,-4 6 0-16,-3 6 0 0,3 9 1 15,1 4-1-15,1 11 0 16,0 7 0-16,5 6-1 15,3 10 2-15,4 10-2 16,5 7 2-16,0 8-1 0,8 8 1 16,7 6 1-16,4 4 0 15,4 4-1-15,7 2 1 0,1 1 1 16,2-2-1 0,5-5 0-16,1-3-2 0,-2-7-1 15,-3-9-3-15,-1-9-9 16,-5-8-26-16,-2-13-41 15,-3-4-1-15,-9-15-8 0,-6-7-4 16</inkml:trace>
  <inkml:trace contextRef="#ctx0" brushRef="#br0" timeOffset="269086.5013">14125 8787 30 0,'-15'-6'81'0,"15"6"0"0,4-17-1 0,20-2-13 15,4 6-32-15,9 0-7 16,9 0-9-16,-2 2-5 16,8 6-4-16,-2 5-3 15,1 2-3-15,-8 9-1 0,-1 8-1 16,-5 4-2-16,-4 8-6 16,-7-1-7-16,-1 0-20 15,0-2-45-15,-9-7-4 0,-1-12-5 16,-7-9-5-16</inkml:trace>
  <inkml:trace contextRef="#ctx0" brushRef="#br0" timeOffset="269233.2573">14358 8421 20 0,'-23'-21'67'0,"6"10"-14"16,7 5-38-16,10 6-15 0,0 0-57 15,17 3-6-15</inkml:trace>
  <inkml:trace contextRef="#ctx0" brushRef="#br0" timeOffset="269673.2074">14753 8843 24 0,'0'0'82'0,"0"0"0"16,-3-4-1-16,3-13-2 0,-1-37-21 15,0 26-46-15,1-1 0 16,1-3 0-16,5 0-2 0,0-3-3 16,3 4-2-16,1 4-2 15,1 6-2-15,2 3-1 16,1 9 0-16,4 3-1 15,-1 6 0-15,0 10 0 16,-2 5 0-16,-1 3 0 16,-3 6-1-16,-2 1 1 0,-1-2 1 15,-6-4 1-15,-1-4 0 16,-1-4 0-16,0-11 0 16,0 0 1-16,-3-11-1 0,3-6 1 15,0-3-1 1,0-3 0-16,5 1 0 0,3 1 0 15,1 1 0-15,4 5 0 16,2 4-1-16,2 4 0 16,-1 6-2-16,0 1-2 0,5 5-9 15,-9 5-24-15,5 3-43 16,0-1-3-16,0-2-6 16,-1-3-4-16</inkml:trace>
  <inkml:trace contextRef="#ctx0" brushRef="#br0" timeOffset="270132.8271">15233 8294 51 0,'-11'9'77'16,"5"1"0"-16,1 8-6 15,1-3-41-15,4 3-2 16,4-5-3-16,10-1-6 15,1-6-6-15,4-3-3 0,-1-2-1 16,2-7 0-16,-2-8 0 16,1 0 1-16,-7-4-4 15,-3 3 0-15,-1-3-1 16,-3 6-1-16,-3 2-1 0,-2 10-1 16,6-11-1-16,-6 11-1 15,6 6 0-15,0 7 0 16,2 8 0-16,0 5-1 15,4 10 1-15,-1 6 0 16,2 8 1-16,0 7-1 0,-4 3 0 16,-1 4 0-16,-7 0 0 15,-1-2 0-15,-8-7 1 16,-4-9 0-16,-8-12 2 0,-3-12 1 16,-1-14 0-16,0-8 1 15,0-16 0 1,4-7-1-16,7-9 0 15,5-5-2-15,8-3-10 0,2-8-29 16,16 0-46-16,10-4-1 0,2 0-6 16,10-4-8-16,0-5 0 15</inkml:trace>
  <inkml:trace contextRef="#ctx0" brushRef="#br0" timeOffset="270978.4661">16319 7574 66 0,'-13'11'71'16,"-3"-6"-6"-16,-11 1-22 15,4-3-6-15,-7-3-9 0,-1-3-6 16,-4-10-6-16,1-3-3 0,-1-6 0 16,0-4-1-1,2-4-4-15,4-3 0 0,3-1-3 16,4-2 0-16,9 0-3 15,2 0-1-15,7 1-1 16,4 2 0 0,7 4-1-16,3 5 0 15,3 3 0-15,4 6-1 0,-1 7 1 0,0 6-1 16,-5 4 1-16,0 10 1 0,-7 10-1 16,-4 2 1-16,-1 10 0 15,-9 7 1-15,-3 6 0 16,-5 8 0-16,0 0 1 15,1 1 0-15,2-2 1 16,2-5 0-16,9-3 0 16,4-7 0-16,7-9 1 15,8-10 0-15,10-7-1 0,4-5 0 16,6-8-1-16,-2 0 0 16,2-5-3-16,-5-5-4 15,1 2-12-15,-8 4-53 0,-8-8-8 16,0 0-6-16,-6-7-6 15,0 0 0-15</inkml:trace>
  <inkml:trace contextRef="#ctx0" brushRef="#br0" timeOffset="271384.0113">16839 6681 54 0,'-32'-6'73'0,"-2"6"0"0,-3 2-2 16,3 6-43-16,4 6-8 16,2 4-2-16,10 5-6 15,5 4-5-15,10 2-2 16,3 2-1-16,14 0-2 15,6-1 1-15,10 0-1 0,5-3 0 16,4-2 1-16,1-4-1 16,1-1 2-1,-2-1-1-15,-5 2 1 0,-7-2 2 16,-10 4 0 0,-8 0 2-16,-9 2 1 0,-9 2 1 15,-10-1-1-15,-7-2 0 0,-6-2-1 16,1-4-2-16,-1-2-2 0,-1-5-3 15,10-1-9 1,1-6-12-16,9-4-34 0,13 0-27 16,0 0-5-16,4-14-5 15,16-4-3-15</inkml:trace>
  <inkml:trace contextRef="#ctx0" brushRef="#br0" timeOffset="272333.9135">17178 6760 47 0,'0'0'80'15,"-14"12"1"-15,-1 4-2 16,1 11-22-16,-3-3-34 16,-1 2-1-16,5 5-6 15,-1-2-7-15,8-2-4 0,6-4-2 16,5-6 0-16,9-8-1 15,3-7 0-15,4-3 0 16,2-12 1-16,-2-5-1 16,-1-4 0-16,-4-1 0 15,-6 3-1-15,-2 2 0 0,-5 4-1 16,-3 4-1-16,0 10 0 16,0 0 0-16,0 0 0 0,0 0 1 15,9 12 0-15,0-2-2 16,3-2 2-16,6-3 2 15,4-4-2-15,1 0 1 16,5-9 0-16,0-7 0 0,-1-5 1 16,-1-7 0-16,-4-3 1 15,-2-6-1-15,-5-4 1 16,-3-4-1-16,-6-5 1 16,-2-5-2-16,-3-2 1 0,-1-3-1 15,-8-2 0 1,-1-2 0-16,-3 2-1 0,-3 3 1 15,-2 4-1-15,-1 5 1 16,-2 7 0-16,1 8 0 16,-1 9 0-16,1 8-1 0,2 9 0 15,0 6 0-15,4 6 0 16,2 12-1-16,7 9 1 16,3 4-1-16,1 10 1 15,10 5 0-15,3 6 0 0,6 4 0 16,2 3 0-16,5 1 1 15,1 0-1-15,4-3-1 16,2-6 0-16,2-8 1 16,4-7 0-16,-2-13-1 0,1-10 2 15,-2-11-1-15,-1-11 1 16,-4-9 0-16,-6-9 1 16,-7-4-1-16,-6-2 0 0,-7-3 1 15,-5 6-2-15,-5 0 1 16,-6 9 0-16,-1 4-1 15,-1 6 0-15,1 8 0 0,-1 5 0 16,3 6 0 0,5 7-1-16,2 7 0 0,3 1 1 15,1 3-1-15,9 0-1 16,5-5 1-16,6-4 0 16,5-6 1-16,4-7-1 0,1-4 0 15,3-14 1-15,0-7 1 16,-1-6 0-16,-3-2-1 15,-3 1 2-15,-4-1 0 0,-4 4-1 16,-1 5 1-16,-5 8-1 16,-1 5 1-16,-3 6-1 15,-1 3 0-15,1 10 0 16,-4 4-2-16,0 4-1 0,-5 2-8 16,2 2-37-16,-3 5-34 15,-7-3-1-15,-5-1-6 16,-5-1-8-16</inkml:trace>
  <inkml:trace contextRef="#ctx0" brushRef="#br0" timeOffset="273137.9133">15056 9108 19 0,'-13'-9'78'0,"3"2"1"15,0-1-2-15,2 0-4 16,8 8-49-16,-2-10-8 0,2 10 1 16,0 0-7-16,0 5-2 15,5 6-2-15,0 7-1 16,7 2-1-16,0 7 1 0,3 3-1 16,3 3-1-16,1-1 0 15,3 4-1-15,1-6-1 16,-3-1-3-1,1-4-3-15,0-5-9 0,-2-4-22 16,5-4-38-16,-10-5-6 16,-2-6-5-16,-12-1-3 0</inkml:trace>
  <inkml:trace contextRef="#ctx0" brushRef="#br0" timeOffset="273464.7315">15073 9435 49 0,'0'0'78'0,"-8"0"-1"0,8 0-3 0,0-10-9 16,0 10-50 0,11 9-6-16,-1 1 0 0,1 6-5 15,6-2 0-15,1 4-2 16,2-3-1-16,8 0-1 0,-2 0 0 15,1-3-1-15,-1-3 1 16,-1-4-1-16,-1-3 2 16,-6-2 1-16,-1-3 2 0,-9-11 3 15,2-3 0 1,-6-8 1-16,0-3-1 16,-2-7 0-16,3-4-7 0,1-1-20 15,15 1-53-15,-11 0-4 16,0 4-7-16,3 2-5 0,0 5 4 15</inkml:trace>
  <inkml:trace contextRef="#ctx0" brushRef="#br0" timeOffset="379691.4943">13859 11087 18 0,'0'0'38'0,"-8"-8"0"0,8 8 0 0,0 0-2 15,0 0-2-15,0 0-1 16,0 0-3-16,0 0-3 16,0 0-6-16,0 0-3 0,0 0-3 15,0 0-2-15,4 0 1 16,-4 0 1-16,0 0 0 16,0 0-1-16,0 0-1 15,10-11-2-15,-7 1 0 0,1-2-4 16,4-10-1-16,-1 0-3 15,-2-6-2-15,5-6 0 16,-2-5-1-16,1-1 0 16,-3-6 0-16,-1-2 1 0,0 0 0 15,-1 1 0-15,-3 0 0 16,-1 4 0-16,-6 7 0 16,-2 2 1-16,-1 7-1 15,-4 8 1-15,1 4-1 16,2 8 0-16,-4 3 1 15,1 6-1-15,3 9-1 0,-2 6 0 16,4 5 0-16,0 9 0 16,2 6 0-16,3 6-1 15,3 5 1-15,-1 2 0 16,8 0-1 0,4-1 1-16,4-3 0 0,6-6 0 0,3-8 0 15,3-7 1-15,4-10-1 16,3-6 1-16,-1-9-1 0,0-3 1 15,-3-11-1-15,0-5 1 16,-5-7 0-16,-5-1 0 16,-4-3 0-16,-4 1 1 15,-8 1-1-15,-1 1 0 0,-3 3 0 16,-4 5 1-16,-1 3-1 16,-3 3 0-16,8 13 0 15,-10-13-1-15,10 13 0 16,0 0 0-16,0 0 0 15,0 10-1-15,4 5 0 0,7 2 1 16,1 6-1-16,4 5 1 16,3 5 0-16,0 3 0 0,0 4 0 15,4 2 1-15,0 3 0 16,1 2 0-16,0 2 1 16,0 3-1-16,-3 1 1 0,-1 0-1 15,-1 1 3 1,-7 0-4-16,-5-3 0 0,-5-6 0 15,-2-2 0-15,-6-7 0 16,-7-7 0-16,-3-6 0 0,-2-8 0 16,-2-7 0-1,3-5 0-15,-1-4 0 0,4-11 0 16,6-7 0-16,6-8 0 16,2-6 0-16,4-9 0 0,10-4 0 15,2-6 0 1,6-7-3-16,2-3 1 15,3-7 0-15,-3-1-1 0,3-3 1 16,-2 1-1-16,-4-1 2 0,-4 2-1 16,-2 5 2-16,-8 5-1 15,-1 9 2-15,-5 7 0 16,-1 7 0-16,-7 11 0 16,-1 6-1-16,-3 8 1 15,2 7-1-15,-2 6 1 16,2 5-2-16,1 6 1 0,3 7-1 15,2 4 1-15,3 6-1 16,0 3 1-16,3 4-1 0,4-1 1 16,7 1-1-16,1-2 1 15,3-5 0-15,1-3 0 0,0-9 0 16,1-6 0 0,-2-7 0-16,0-5 1 15,-2-12-1-15,-5-7 1 0,2-5 0 16,-8-4-1-16,2-3 1 15,-4-4 0-15,-2-1 0 0,0 3-1 16,-1 2 0-16,2 3 1 16,-1 7-2-16,4 3 1 0,0 5 0 15,-5 15-1-15,17-6 0 16,-8 6 0-16,4 9 1 16,1 4-1-16,-4 4 1 15,3 4-1-15,-6 1 1 0,2 1 0 16,-4-3 0-1,-3-2 1-15,-2-2-1 0,0-8 1 16,0-8 0-16,0 0 0 16,-5-17 0-16,3-2 0 0,-1-4 0 15,3-5-1-15,0-2 0 16,3 0-1-16,2 3 0 16,5 4 0-16,-1 5 0 15,3 4 0-15,2 7 0 0,-2 5 0 16,5 2 1-16,-2 8 0 15,2 5 0-15,-1 1 0 16,0-1 1-16,2-3 0 16,0-1-1-16,1-7 0 0,0-1 1 15,-1-13-1-15,-3-2 0 16,-2-6 0-16,-4-6 0 16,-4 1 0-1,-5-5 0-15,0 4 1 0,-4-1-1 16,-6 6 1-16,-1 3 0 0,-2 2 0 15,0 7-1-15,2 6 0 16,1 3 0 0,1 6 0-16,4 5 0 0,5 6-1 0,1 3 1 15,10 3-1-15,0 3 1 16,5-2 0-16,5-1 0 16,2-4 1-16,1-5-1 0,1-6 0 15,-2-6 0-15,-1-5 0 16,-3-12 0-16,-3-5 0 15,-4-7 0 1,-5-4 0-16,-4-5 1 0,-3-2-1 16,0-2 1-16,-1-2 0 15,-1-1 0-15,2 3 0 0,3 3-1 16,7 3 0-16,2 7 0 0,4 4 0 16,3 9 0-1,0 9-1-15,4 5 1 0,-5 10-1 16,-2 8 1-16,-1 4 0 15,-3 7-1-15,-6 0 1 16,1 1 0-16,0-2 0 16,-4-4 0-16,-1-5 0 0,3-7 0 15,-5-12 0-15,12 2-1 16,-5-9-6-16,4-13-47 16,-5 3-29-16,1-3-3 0,-2-4-6 15,0-1-6 1</inkml:trace>
  <inkml:trace contextRef="#ctx0" brushRef="#br0" timeOffset="380311.1122">15740 9692 50 0,'-12'15'88'16,"-2"3"-3"-16,0 2-3 15,4-1-2-15,-24 4-54 16,29 0-10-16,4-4-4 16,1-2-3-16,7-3-4 15,5-7-2-15,0-5 0 0,4-2 0 16,2-7 0-16,-1-7 0 16,-2-5 0-16,-1 0-1 15,-4-1 0-15,-1 4-2 16,-2 0 0-16,-3 6 0 0,-4 10-1 15,0 0 0-15,9 0 1 16,-9 0-1-16,10 19 0 16,2-11 0-16,2 0 1 15,4-2 0-15,1-6 0 0,2-1-1 16,3-9 1-16,-1-4 1 16,-2-5-1-1,-2-5 1-15,-5-7 0 16,-2-3-1-16,-7-5 1 0,-2-6 0 15,-3-2 0-15,-5-6 0 0,-5-4 0 16,-5-1-1-16,-3-2 1 16,0-2-1-16,-4-1 0 15,1 6 1-15,2 4-1 0,0 7 0 16,2 10 0-16,4 6 1 16,1 13-2-16,12 17 1 15,-10 0 1-15,9 16-1 16,1 13 0-16,6 8 0 0,4 11 0 15,3 7 0-15,4 7 0 16,3 5 1-16,1 0-2 16,5-2-1-16,1-4-1 0,1-8-5 15,3-9-9-15,-4-10-53 16,2-15-11-16,-3-12-5 16,-6-10-4-16,-7-12-4 15</inkml:trace>
  <inkml:trace contextRef="#ctx0" brushRef="#br0" timeOffset="380547.4656">15906 9300 7 0,'5'-20'78'0,"12"3"4"16,6-2 0-16,7 3-1 16,-18 1-42-16,23 4-9 0,2 8-6 15,-2 3-4-15,-3 6-5 0,-3 8-5 16,-2 11-4-16,-6 3-3 15,0 6-5-15,-3-3-4 16,1-3-4-16,-4-8-17 16,-1-7-54-16,3-8-1 15,-8-8-6-15,2-14-5 0,-8-11 5 16</inkml:trace>
  <inkml:trace contextRef="#ctx0" brushRef="#br0" timeOffset="380717.3189">16193 9047 69 0,'-25'-25'86'0,"4"4"-5"0,5 5-7 16,4 2-13-16,12 14-100 16,0 0-24-16,0 0-10 15,14 0-9-15,5 10-2 0</inkml:trace>
  <inkml:trace contextRef="#ctx0" brushRef="#br0" timeOffset="381030.7849">16441 9172 9 0,'0'-9'89'15,"-2"-7"3"-15,-1 1-4 0,-1-3-6 16,3-2 0-16,2-2-69 16,7 0 0-16,0-1-5 0,3 6-3 15,2 1-3-15,0 2-1 16,3 3-1-16,-2 6 0 15,3 5-1-15,-5 0 1 16,0 7-1-16,-1 3 1 16,-3 1 0-16,0 0 0 0,-2-1 1 15,0-1-1-15,-6-9 2 16,9 3-1-16,-9-3 1 16,6-11 0-16,-2-3 0 0,2-2 1 31,-2-1 0-31,0 1-1 0,2 2 1 0,0 2-1 15,4 2-1-15,0 6 0 16,4 4-3 0,1 0-3-16,4 3-9 15,-2 14-42-15,3-10-28 0,0-1-2 16,2-3-6-16,-3-3-6 0</inkml:trace>
  <inkml:trace contextRef="#ctx0" brushRef="#br0" timeOffset="381418.4303">16863 8762 12 0,'0'0'80'0,"-13"-5"5"16,13 5-1-16,-12 6-4 15,18 2-37-15,-7 3-18 16,-3 0-4-16,3 0-5 0,1-1-5 16,0-10-3-16,19 8-3 15,-1-8-2-15,5 0 1 16,3-5-1-16,0-2 1 15,-2-2-1-15,-1 0-1 0,-4 5 0 16,-3 3 0-16,-5 1-1 16,-2 2 0-16,-2 10-1 15,-4 6 0-15,2 7 1 16,0 7-1-16,-1 4 1 16,-1 8 0-16,-3 6-1 0,0 4 1 15,-9 6-1-15,-2 0 1 16,-9-2 0-1,1-8 1-15,-4-7 1 0,-3-11 2 0,2-13-5 16,2-13 0 0,8-12 0-16,7-21 0 0,7-6 0 15,0-14-83-15,17-10-4 16,9-10-3-16,6-9-8 16,13-7-5-16</inkml:trace>
  <inkml:trace contextRef="#ctx0" brushRef="#br0" timeOffset="382799.3236">17714 7936 0 0,'0'0'79'16,"0"0"6"-16,0 0-3 0,-12 18-1 16,-2 6-41-16,-1 4-16 0,6 5-4 15,-4 4-3-15,4 4-6 16,3 5-3-16,6-5-4 0,-1 0-1 15,11-7-1-15,5-7 0 16,7-9 0-16,1-12-1 16,5-6 0-16,-1-19 0 15,0-8-1-15,-3-10 1 16,0-6-1-16,-4-4 0 0,-9-3-1 16,-3-5 0-1,-7 0 0-15,-1 0 0 0,-10-2 0 16,-3 0 0-16,-7 0 0 15,-2-1 1-15,0-1 0 0,-4 3 1 16,1 4 0-16,1 4 1 16,0 6 1-1,1 10-1-15,3 7 1 16,1 11-1-16,4 13 0 0,2 7 0 16,4 18 0-16,3 11-1 0,5 11 0 15,2 10-1-15,8 7 1 0,7 5 0 16,4 4 1-1,8-2-1 1,3-8 0-16,4-8 0 0,7-12 1 0,2-13 0 16,4-14-1-16,-2-13 0 0,2-11 0 15,-4-15-1-15,-2-9 0 16,-10-5 1-16,-10-5-1 16,-9 1 0-16,-11 3 0 15,-4 4 0-15,-12 8 0 16,-4 4 1-16,-6 11-1 15,1 6-1-15,3 6 1 16,3 11 0-16,6 7-1 0,6 3 1 16,5 7 0-16,5 1-1 15,10 5 2-15,7-3-1 0,6-3 0 16,3-4 0 0,4-10 0-16,1-7 0 0,0-7-1 15,-5-9 1-15,-3-10 0 16,-5-9 1-16,-6-6-1 0,-7-3 1 15,-7-4 0-15,-3-3 0 16,-1-2 0-16,-3 1 0 16,1 3 0-16,0 5 0 0,1 6-1 15,2 8-1 1,2 3 0-16,5 12 1 0,3 8-1 0,4 0 0 16,2 10 0-16,4 5 1 15,0 2-1 1,1 4 1-16,1 1-1 0,-3 0 1 15,-1-5 0-15,-4-3 1 0,-5-3 0 16,-9-11 0-16,13 2 0 16,-11-7 0-1,0-13 0-15,-1-2 1 0,0-6-1 0,0-3 0 16,1 0-1-16,2-1 0 16,1 4 0-16,0 4 0 15,2 5-1 1,1 6 0-16,2 5 0 0,0 6 0 0,1 0 0 15,-1 11 1-15,-1 1-1 16,-2 4 0-16,-1 4 1 16,-1-1 0-16,-4 1-1 15,0-2 2-15,-1-5-1 0,1-5 1 16,-1-8 0 0,0 0 0-1,0 0 0-15,9-12 0 0,0 0 0 0,1-2 0 16,0 0-1-16,2 2 1 15,3 2 0-15,1 2 0 0,2 2-1 16,1 6 1-16,-2-3-2 16,2 3-3-16,-2 0-5 15,4 3-11-15,-2 3-62 16,-2-5-4-16,1-1-5 0,-1-1-5 16,-1-6-4-16</inkml:trace>
  <inkml:trace contextRef="#ctx0" brushRef="#br0" timeOffset="383473.978">19021 7045 26 0,'-17'16'82'0,"-2"3"1"15,3 3-3-15,1 1-4 16,2 4-46-16,9 1-9 15,0-1-6-15,4-3-5 16,1-6-1-16,8-2-2 0,5-7 0 16,1-9-2-16,2-3 0 15,-1-9 0-15,-1-7 1 16,-3-3-1-16,-4 0-1 16,-5-3-1-16,-2 1 0 0,-1 3 0 15,-4 2-1-15,-1 3-1 16,1 6 0-16,4 10-1 15,-8-10 0-15,8 10 0 16,0 6-1-16,4 3 0 16,3 2 0-16,1 3 0 0,3 0 1 15,2-3 0 1,2-2 0-16,-3-3 1 0,0-6 0 16,1-2 1-16,-3-8-1 0,0-5 1 15,-3-5 0-15,-2-1 0 16,-1-3 0-16,1-1-1 15,-2 2 0-15,2-3 0 16,3 6-1-16,0 0-1 16,4 5 1-16,2 5-1 0,1 5 0 15,1 4 0 1,-1 1-1-16,2 9 2 0,-3 3-1 16,-2 1 0-16,-4 7 0 15,-2-3 1-15,0-4 1 0,-4 0-1 16,-2-3 1-16,0-10 0 15,0 0 1-15,0 0 0 0,0-10 0 16,0-6 0 0,2-1 0-16,0 0 0 0,5-2-1 15,3 3 0-15,1 4 1 16,1 4-2 0,2 3 0-16,1 3-3 0,1 2-3 0,0 1-7 15,5 1-42-15,-3 5-30 16,1-3-1-16,0-3-9 15,0-1-4-15</inkml:trace>
  <inkml:trace contextRef="#ctx0" brushRef="#br0" timeOffset="383834.7481">19652 6694 64 0,'-9'-4'87'0,"9"4"-3"16,-12 10-4-16,6 11-23 0,3-4-30 15,3 1-6-15,0 3-5 16,4-2-6-16,4 1-4 16,2-5-2-16,3-5 0 15,2-5 0-15,2-4 1 0,-1-9 0 16,-4-9 0-16,1-4 0 16,-5-7 1-16,-6-5-2 15,-2-4 0-15,-10-3-1 16,-7-6-1-16,-3-1-1 15,-2-5 0-15,-3 0 0 16,-5 1-1-16,1 4 0 0,3 6 1 16,3 7-1-16,5 9 0 15,1 13-1-15,5 12 1 0,4 10 0 16,8 16-2 0,4 7-4-16,14 14-15 0,2 9-61 15,10 6-3-15,2 5-4 16,4 4-7-16,0-1-4 0</inkml:trace>
  <inkml:trace contextRef="#ctx0" brushRef="#br0" timeOffset="384503.2873">16577 10538 3 0,'-5'-16'75'0,"-3"-10"2"0,0-9-1 0,-2-7-3 16,1-6-42-16,-2-6-10 15,-4-3-2-15,2-5-5 16,-6 0-4-16,0 2 2 15,0 8 0 1,-1 4-2-16,-1 9-1 0,1 10 0 0,2 10-2 16,4 15 0-16,3 7-2 15,5 17-2-15,5 9-2 16,1 10-1-16,9 8-1 16,6 8 1-16,6 7-1 15,6 5 2-15,5 4-1 0,5 3-2 16,3 2-2-16,5 3-5 15,0-5-8-15,2-7-43 16,-2 4-20-16,-4-7-7 16,-3-6-4-16,-5-13-2 0</inkml:trace>
  <inkml:trace contextRef="#ctx0" brushRef="#br0" timeOffset="385008.8682">16859 10907 3 0,'-14'-42'82'0,"-7"-7"5"0,-2-5-2 0,-6-4-3 16,1 8-22-16,0-5-35 15,4 4-4-15,4 6-3 0,5 4-5 16,7 7-4-16,4 3-4 16,6 2-2-16,10 0-1 15,8 0-1-15,-1 3-1 0,3-1 1 16,0 2 0-16,0 4 1 16,-1 3-1-16,-4 6 0 15,-5 7 0-15,-1 5-1 16,-1 5 1-16,-1 6-1 0,0 5 1 15,1 4-1-15,1-1 0 16,0-1 0-16,4-2 0 16,-1-7 0-16,3-5 1 15,-1-4-1-15,1-5 0 0,-4-10 1 16,1-5-1-16,-4-6 1 16,-4-1-1-16,-5-2 1 15,-2 0-1-15,-7 0 2 16,-4 4-2-16,-4 1 0 15,0 5 0-15,-1 2 0 0,0 3 0 16,5 4 0-16,4-2 0 16,5 1 0-16,3-3 0 15,8-1 0-15,8 0 0 16,7 0 0-16,3-1 0 0,4 4 0 16,-2 3 0-16,3 7 0 15,-4 3 0 1,-3 8 0-16,-5 5 0 0,-1 6 0 15,-7-4-7-15,3 7-9 0,-5 6-49 16,3-15-20-16,3-6-4 16,1-7-5-16,5-8-5 15</inkml:trace>
  <inkml:trace contextRef="#ctx0" brushRef="#br0" timeOffset="386335.4491">17747 9356 0 0,'0'0'86'16,"-10"0"3"-16,-2 7-3 0,-2 8-4 16,-2-23-9-16,-3 26-55 15,8 11-2-15,5-1-3 16,1 7-5-16,5-1-3 15,4 0-2-15,6-4-1 0,5-7-2 16,5-7 1-16,3-11-1 16,0-5 0-16,3-12 0 15,-1-11 1 1,0-8-1-16,-6-6 0 0,-6 0 0 0,-6 0 1 16,-7 5 0-16,-5 7 1 15,-12 8 0 1,-3 6 0-1,-6 7-1-15,2 4 1 0,1 4-1 0,7 2-1 16,4 2 0-16,12-8 0 0,1 8 0 16,14-7-1-16,9-8 1 15,6-8 0-15,5-6 0 0,0-4 1 16,-2-6 0-16,-4-4 1 16,-5-4 0-16,-8-3 0 15,-7-5 0-15,-8-2 0 16,-5-4 0-16,-9-2 1 15,-2-2-3-15,-4-1 0 0,-2 3 0 16,1 1 0-16,-4 7 0 16,2 8 0-16,2 9 0 0,8 5 0 15,-2 11 0-15,14 14 0 16,-13 0 0-16,13 16 0 16,10 14 0-16,7 8 0 15,8 14 0-15,2 12 0 16,9 11 0-16,2 8 0 0,5 7 0 15,-2 8 0-15,-1 0 0 16,-1 3 0-16,-6-6 0 16,-2-5 0-16,-9-12 0 15,-5-11 0-15,-5-15 0 16,-7-15 0-16,-5-15 0 0,0-22 0 16,-14-2 0-16,-3-22 0 15,-2-14 0-15,-2-11 0 16,0-10 0-16,3-8 0 0,0-8 0 15,9-1 0 1,4-1 0 0,6 2 0-16,3 11 0 0,7 9 0 0,5 12 0 0,2 13 0 15,7 12 0-15,-1 14 0 16,1 5 0-16,4 13 0 16,-3 0 0-16,5 2 0 15,0-4 0-15,0-3 0 16,0-8 0-16,-4-1 0 0,-1-13 0 15,-4-7 0-15,-4-7 0 16,-10-6 0-16,-5-3 0 16,-3 0 0-1,-12-2 0-15,-5 2 0 0,-4 6 0 0,-1 1 0 16,-3 10 0-16,3 6 0 16,2 9 0-16,3 4 0 15,3 6 0-15,7 10 0 0,6 6 0 16,2 6 0-1,9 5 0-15,6 1 0 0,4-7 0 16,5-2 0-16,6-7 0 16,-3-8 0-16,7-10 0 0,-5-9 0 15,-2-14 0-15,-2-8 0 16,-4-4 0-16,-4-6 0 16,-8-3 0-16,-4-2 0 15,-5 0 0-15,-1 1 0 0,0 4 0 16,0 4 0-16,0 5 0 15,0 6 0-15,2 9 0 16,5 8 0-16,5 7 0 16,1 5 0-16,1 8 0 15,2 3 0-15,1 6 0 0,0-1 0 16,-1 2 0-16,-2-4 0 16,-2-3 0-16,-12-14 0 0,13 8 0 15,-13-8 0-15,9-21 0 16,-7 3 0-16,1-7 0 15,0-1 0-15,0-1 0 0,4 1 0 16,2 5 0 0,1 6 0-16,2 4 0 0,5 4 0 15,4 7 0-15,4 2 0 16,2 8 0-16,2 4 0 16,6 8 0-16,-8 6-21 15,4-4-66-15,-3-4-3 0,-3-2-4 16,-7-5-8-16,-3-9-1 15</inkml:trace>
  <inkml:trace contextRef="#ctx0" brushRef="#br0" timeOffset="387064.7627">19495 7977 73 0,'9'1'93'0,"-5"-14"-4"15,3-2-4-15,-6-8 0 16,27-7-63-16,-28 0-5 16,-5-5-1-16,-2 0-5 15,-4-5-3-15,-2 0-2 0,-3 0 0 16,1 1-6-16,0 0 0 15,-1 4 0-15,3 5 0 16,1 5 0-16,3 5 0 16,3 6 0-16,6 14 0 15,0 0 0-15,0 0 0 0,16 15 0 16,2 10 0-16,6 12 0 16,4 9 0-16,5 12 0 15,3 8 0-15,2 11 0 16,2 5 0-16,-2 2 0 0,-2 5 0 15,-2-3 0-15,-4-2 0 16,-4-12 0-16,-5-9 0 16,-6-15 0-16,-2-11 0 0,-7-17 0 15,-6-20 0-15,0 0 0 16,-7-18 0-16,-6-13 0 16,-1-12 0-16,-2-7 0 15,1-7 0-15,-3-7 0 16,5-8 0-16,3 0 0 0,5-1 0 15,5 3 0-15,1 5 0 16,9 8 0-16,1 10 0 16,5 11 0-16,0 18 0 0,4 13 0 15,-4 9 0-15,3 17 0 16,-4 4-3 0,5 10-44-16,-2 2-40 0,1-2-3 0,1-6-5 15,-4-8-8-15</inkml:trace>
  <inkml:trace contextRef="#ctx0" brushRef="#br0" timeOffset="387844.7274">20074 7464 4 0,'0'0'85'0,"0"0"5"0,0 0-4 0,0 11-5 15,0 28-1-15,0-15-68 16,2 5-2-16,-1 5 0 16,2 3-2-16,4 0-4 0,3-2-1 15,3-6-1-15,5-6 1 16,0-10-1-16,4-6 0 16,0-7 0-16,-2-14 1 15,-3-8-1-15,-2-7 1 16,-5-6-1-16,-6-2 0 15,-3 0-1-15,-7 1 0 0,-9 5 0 16,-1 1 0-16,-4 10-1 16,-1 4 1-16,3 6-1 15,1 7 0-15,3 2-1 16,14 1 1-16,-10 4-1 0,10-4 0 16,3 13 0-16,10-10 0 15,2-1 1-15,4-2-1 0,3-2 1 16,-1-9 1-1,0-3-1-15,-3-4 1 0,-6-2-1 16,-2-2 1 0,-1 0 0-16,-3 1 0 0,-1 1-1 15,0 1 0-15,1 4 0 0,2 5-1 16,4 4 1-16,2 6-2 16,1 0 2-16,0 8-2 15,2 7 1-15,-2 0 0 16,0 8 1-16,-5 3-2 0,-1 0 0 15,-5 2 1-15,-2-4-1 16,-1-1 1-16,-1-8 0 16,0-5 1-16,0-10-1 15,0 0 2-15,8-17 0 16,-4-3 0-16,0-6 0 0,1-1 0 16,2-5 1-16,-7-2-1 15,0 0 0-15,1 0 0 0,-4 1 0 16,-5 0 1-16,3 4-1 15,-1 2 0-15,-2 6-1 0,5 6 1 16,0 4-1 0,3 11 0-16,0 0 0 15,4 7 0-15,7 9-1 0,1 5 1 16,6 3 0-16,2 0-4 16,4 1-4-16,1-7-6 15,8-4-62-15,-6-6-8 0,-1-6-5 16,-4-5-7-16,-7-10-2 15</inkml:trace>
  <inkml:trace contextRef="#ctx0" brushRef="#br0" timeOffset="388078.9605">20451 6985 54 0,'-33'-19'82'0,"7"4"-7"0,7 0-12 0,6 2-62 15,13 13-63-15,0 0-10 16,9-7-5-16</inkml:trace>
  <inkml:trace contextRef="#ctx0" brushRef="#br0" timeOffset="388319.6747">20635 7209 9 0,'5'-21'89'0,"5"-3"4"15,-4-11-4-15,3-3-8 16,-3-4 3 0,-3-4-71-16,-2-3-2 0,0-1 0 15,-3-1-4-15,-7-3-1 16,-3 2-3-16,-5-1 0 0,1 1 0 16,-3 5-1-16,0 2-1 15,2 10 0-15,4 5-1 16,3 8 0-16,4 8-1 15,6 14 0-15,0 0 0 0,5 19 0 16,9 8 0-16,8 8 0 16,3 8 0-16,6 7-3 15,1 10-3-15,2 0-6 0,1 3-10 16,-6 1-43-16,2-11-19 16,-3-8-5-16,-8-12-4 15,-5-10-3-15</inkml:trace>
  <inkml:trace contextRef="#ctx0" brushRef="#br0" timeOffset="388555.1936">20615 6793 19 0,'-12'-27'81'0,"11"1"3"0,3 0 1 16,14 2-5-16,-16 2-44 15,22 6-7-15,10 4-5 16,3 6-6-16,2 6-4 0,-2 4-4 15,0 11-3-15,-4 7-3 16,1 6-2-16,-3 4-1 16,-3 6-3-16,0-1-3 0,-2 0-5 15,-3-7-11-15,0-6-58 16,-3-8-6-16,-2-10-4 16,-4-7-7-16,-8-17 1 15</inkml:trace>
  <inkml:trace contextRef="#ctx0" brushRef="#br0" timeOffset="388776.4034">20780 6522 56 0,'-15'-23'31'0,"10"8"-31"0,2-1 1 0,15 11-53 0</inkml:trace>
  <inkml:trace contextRef="#ctx0" brushRef="#br0" timeOffset="389450.5336">21120 6495 0 0,'-20'20'79'0,"13"-7"2"16,-2 5-1-16,2 1-6 15,2 4-37-15,5 4-12 16,0-2-8-16,6 0-7 15,9-5-4-15,0-3-2 16,5-6 0-16,2-6 0 0,-3-5 1 16,0-4 0-16,-6-8 0 15,-6-6 0-15,-7-2 0 16,-6-2 0-16,-10-2-1 0,-4 1-1 16,-3-1-1-16,-5 2-1 15,4 0 0-15,4 4 0 16,4 0 0-16,5 0-1 15,7 3 0-15,4 0 0 0,9 5-1 16,5 1 1-16,5 3-1 16,3 3 0-16,3 3 0 15,-1 2 1-15,3 8-1 16,-2 4 1-16,0-1 0 0,1 3 0 16,-5 2 0-16,-1-2 1 15,-5-2 1-15,1 1 1 16,-9-7 0-16,-7-8 1 15,0 0 0-15,0 0 0 16,0 0 1-16,0-14-1 0,-3-3 0 16,-1-4-2-16,2 2 0 15,-1-4-1-15,3 5 0 16,5-1-1-16,-1 0-1 0,3 6 1 16,2 3-1-16,2 5 1 15,0 1 0-15,3 4-1 16,2 0 0-16,0 0 0 15,5 2 0-15,0 0 0 0,1-2 2 16,2-3-2 0,1-5 1-16,-4-3 0 0,-1-5 0 0,-2-1 1 15,-3 0-1 1,-4 1 1-16,-4 4-1 16,-1 1 1-16,-6 11-1 15,13-9 1-15,-13 9 0 0,14 4 1 0,-5 5-1 16,4 2 1-16,-1 1 0 15,1 2-1-15,-1-4 1 16,-4-1 0-16,-8-9 0 16,7 13-2-16,-7-13 0 15,-19 4-6-15,0 2-16 16,-4-6-61-16,-5 0-4 0,0 0-3 16,-1 0-8-16,2-2-4 15</inkml:trace>
  <inkml:trace contextRef="#ctx0" brushRef="#br0" timeOffset="414189.8847">20150 12280 0 0,'-10'-1'66'16,"10"1"2"-16,-11 8-11 16,11-8-18-16,-7 10-5 0,7-10-1 15,-5 10-7-15,5-10-7 16,0 0-4-16,-3 9-2 16,3-9-2-16,0 0 0 15,0 0-2-15,8 3-1 0,-8-3-1 16,14 2-1-16,-2 0 0 15,5-1 0-15,5-1-1 16,4 0-1-16,5 0-1 16,3 0-1-16,7-1 1 0,4-1-2 15,2-2 0-15,1 2 0 16,3-2 0-16,2 0 0 16,-1 0-1-16,2 3 1 0,-4-2-1 15,0 1 0-15,1-1 1 16,0 1-1-1,-5-1 0-15,3 1 0 0,-1 1 1 16,-3-2-1-16,0 2 0 16,1-2 1-16,-3 1-1 0,0 0 0 15,-5-1 1-15,-2 3-1 0,-7-1 2 16,-1-1-1-16,-7 2 2 16,-4-2-1-16,-2 2 1 15,-7-1 1-15,-8 1-1 16,11 0 0-16,-11 0 0 15,0 0-1-15,0 0 0 0,0 0-1 16,0 0 0-16,0 0 0 16,0 0-1-16,0 0 0 15,0 0 0-15,4 6-2 16,-4-6-3-16,0 0-9 16,-5 20-38-16,5-20-30 0,-9 7-2 15,9-7-8-15,-12 0-3 0</inkml:trace>
  <inkml:trace contextRef="#ctx0" brushRef="#br0" timeOffset="414667.8443">21292 12073 9 0,'0'0'86'0,"-9"-5"5"15,9 5-5-15,0 0-4 16,-8 15-14-16,8-15-47 0,0 0-6 16,0 0-3-16,0 0-5 15,0 0-2-15,0 10-3 16,0-10 0-16,0 0 0 16,8 15 0-16,-8-15-1 0,12 13 1 15,1-6-1-15,0 0 0 16,6 2 0-16,6 1 0 15,0 0 0-15,7 1 0 16,0 1-1-16,-1-1 0 16,2 1 1-16,-3-1-1 15,-4 0 0-15,-1-2 0 0,-7 1 0 16,-6 1 0-16,-1-1 1 16,-5-2 0-16,-3 2-1 15,-3 2 1-15,0-2-1 0,-6 5 2 16,-4-2-1-16,-4 4 0 15,0 0 0-15,-5 2 0 16,-1 0 1-16,-2 2-2 16,-2 1 0-16,-1 0-2 15,-1-5-7-15,10-8-62 0,-9 11-14 16,3-4-2-16,1-2-8 16,1-7-5-16</inkml:trace>
  <inkml:trace contextRef="#ctx0" brushRef="#br0" timeOffset="431276.4642">22937 11485 63 0,'2'-9'80'15,"-2"9"-3"-15,2-12-5 16,-2 12-30-16,0 0-22 16,0 0-5-16,0 0-6 15,-1 8-1-15,-2 9-2 0,-3 6 0 16,-4 6-1-1,0 9 0-15,-2 5 1 0,-4 3 0 16,1 7-1-16,-1 2-2 0,-1 2 0 16,-3-1-2-1,3-3 1-15,1-2 0 0,2-6 0 16,1-5-1-16,4-4 0 16,-1-12 1-16,7-4 1 15,1-5 2-15,2-15 0 16,0 10 1-16,0-10 1 0,3-9-1 15,-1-6 1-15,4-3-1 16,6-6-1-16,-7-6-3 16,7-4 0-1,-2-5-1-15,1-3 0 0,1-1-1 0,0-4 0 16,-1-3 0-16,2 1 1 16,-5 1-1-16,4 2 1 0,-4 1-1 15,4 3 0 1,-6 5 0-16,5 3 1 15,-3 5-1-15,1 5-1 0,0 6 0 16,3 6 0 0,-4 6 1-16,4 6-1 0,1 4 1 0,-2 10 0 15,3 7 1-15,3 6 0 16,-2 6-1-16,0 2 0 0,0 5 1 16,-1 2-1-16,0 1 0 15,0-1 0-15,-4-3 0 16,3 0 0-16,-5-1 0 0,1-4 0 15,-3-1-1-15,5-3-4 16,-8-8-8-16,8-15-42 16,-7 11-28-16,-2-7-3 15,-2-11-6-15,0 0-5 16</inkml:trace>
  <inkml:trace contextRef="#ctx0" brushRef="#br0" timeOffset="431449.92">22955 11926 28 0,'-18'-5'86'0,"5"0"-1"0,13 5-4 16,-4-15-6-16,10-18-26 0,11 19-48 15,13-3-61-15,3 6-13 16,4-1-7-16,3-1-4 0,0 3-4 16</inkml:trace>
  <inkml:trace contextRef="#ctx0" brushRef="#br0" timeOffset="432275.5651">23207 11936 0 0,'4'3'82'16,"5"-6"5"-16,5-5-3 0,3-10-3 15,5 4-27-15,2-12-26 16,2-4-6-16,5-2-7 15,-2-6-3-15,0 0-2 16,-4-3-2-16,3-3-1 0,-6-1-2 16,0-3-1-16,-3-3-2 15,-1-1 0-15,-6 1-2 16,-1 0 0-16,-3 1 0 16,-5 4-1-16,-1 1 0 15,-2 9 0-15,-1 6 0 16,-4 7 1-16,-4 7-1 15,0 6 0-15,0 8 1 0,-2 4 0 16,-2 11 0-16,3 10 1 16,-4 8 0-1,3 11 1-15,0 9 0 0,1 10 1 16,2 9-1-16,-3 7-1 0,6 8 1 16,-1 2-2-16,2 5 0 15,1-3 0-15,1 0 0 0,1-8 0 16,0-1 0-16,1-10 0 15,0-7-3-15,-1-11 1 16,1-11 1-16,0-13-1 0,0-14 0 16,0-14-1-16,4-11 0 15,1-18 0-15,1-11 0 16,0-9 1-16,-4-8 0 16,3-3-1-16,0 6 2 0,-4 1 1 15,1 7 0-15,-1 10 2 16,0 3-1-16,1 13 0 15,0 5 1-15,3 4 0 0,-5 11 0 16,21-15 1-16,-5 6 0 16,8-3-1-16,0-3 1 15,6-2 0 1,-1-1 1-16,1-10-2 0,-1 0-2 16,-1-7 0-16,-6-1 0 0,-4-5 0 15,-2-8 0-15,-5 0 0 16,-4-7 0-16,0 1 0 0,-4-1 0 15,-2 4 0-15,-1 3 0 16,0 6 0-16,0 10 0 16,0 7 0-16,-4 6 0 15,4 20 0-15,0 0 0 0,0 0-2 16,-9 27 2-16,9 9 0 16,0 11 0-16,0 13 2 15,0 11-2-15,2 4 0 16,5 6 0-16,1 0 0 15,-4-3 0-15,5-1-12 0,-3-19-18 16,1-10-53-16,5-17-4 16,1-17-5-16,0-14-5 15,-2-18-3-15</inkml:trace>
  <inkml:trace contextRef="#ctx0" brushRef="#br0" timeOffset="432509.6958">23743 11492 43 0,'-5'-9'83'0,"5"1"-3"0,12-1-3 0,11 0-10 16,8-22-93-16,4 27-35 15,7 0-10-15,1 1-6 0,-3 4-6 16</inkml:trace>
  <inkml:trace contextRef="#ctx0" brushRef="#br0" timeOffset="432928.7719">23989 11732 66 0,'19'-7'93'16,"5"-8"-1"-16,2-7-7 16,4-2-1-16,-3-4-53 0,5-1-9 15,-4-2-7 1,-6 3-4-16,-6 2-6 0,-8 3-2 15,-1 5-1-15,-7 2 0 16,0 16-2-16,-14-12 0 0,-2 12 0 16,0 11 0-16,0 4 0 15,-1 8 0-15,4 5 0 16,-1 7 0-16,3 2 0 16,7 4 0-16,3-2 0 15,2-3 0-15,10-4 0 0,3-7 0 16,5-8 0-16,5-13 0 15,0-4 0-15,5-11 0 16,-3-10 0-16,-2-6 0 16,1-6 0-16,-5-2 0 0,-3-2 0 15,0-2 0-15,-2 0 0 16,-2 3 0-16,0 7 0 16,3 2 0-16,-2 11 0 15,1 6 0-15,-1 9 0 0,1 5 0 16,-2 14 0-16,-4 8 0 15,3 3 0-15,-4 7 0 16,2-4 0-16,-1 2 0 0,2-5 0 16,1-5 0-16,5-3 0 15,-5-12-15-15,-12-9-69 16,32 1-1-16,-10-5-5 16,4-8-6-16,-1-8-4 0</inkml:trace>
  <inkml:trace contextRef="#ctx0" brushRef="#br0" timeOffset="433412.5347">24870 11451 64 0,'0'0'88'15,"0"0"0"-15,-13 8-5 16,13-8-4-16,0 0-54 15,0 0-10 1,5 0-3-16,-5 0-6 0,15-3-12 0,-2-3-43 16,-1 5-29-16,-3-1-5 15,1 1-6-15,-3 1-4 0</inkml:trace>
  <inkml:trace contextRef="#ctx0" brushRef="#br0" timeOffset="433831.67">25097 11508 17 0,'11'-4'82'0,"-1"-7"2"16,1-7-1-16,2-4-4 15,-6-6-37-15,8-3-17 0,-6-2-5 16,3-3-5-16,-2 2-4 15,-2-2-4-15,2 5-2 16,-3 3-2-16,-1 7 0 0,4 4-2 16,2 5-1-16,-1 5 1 15,6 7-1-15,0 4 0 16,3 7 1-16,2 4 0 16,-2 8 0-16,-1 3 0 15,-7 7 0-15,-3 3 0 16,-9 5 1-16,-8 2-1 0,-9-2 0 15,-4-1 0-15,-4-6 0 16,-2-3 0-16,5-9 0 16,2-7 0-16,4-8-1 15,16-7 0-15,0 0-1 0,0-8-2 16,16-1-4-16,4-3-6 0,9 1-20 16,2-1-49-16,2-3-1 15,0 1-6-15,-2-2-6 16,-3-2 8-16</inkml:trace>
  <inkml:trace contextRef="#ctx0" brushRef="#br0" timeOffset="434721.3835">25566 11269 43 0,'2'-11'90'16,"-2"1"-3"-16,0 10-3 0,0 0-3 16,0 0-40-16,0 0-19 15,-5 2-5-15,3 12-7 16,-2 2-2-16,4 2-2 15,-1 3-1-15,1 1-1 0,3-2-2 16,4-2 0-16,0-6-1 16,7-6 1-16,1-6-1 0,1-5-1 15,-1-9 1-15,-1-5-1 16,-1-6 0-16,-1 3 0 16,-6-1 0-16,-4 3-1 15,-2 4 0-15,0 6 0 16,0 10 0-16,0 0 0 15,0 0 0-15,0 0 0 0,0 14 0 16,10 1-1 0,1 0 1-16,3-1 0 0,4-1 0 15,1-6-1-15,7-3 2 16,-1-4-1-16,2-6 2 16,-1-8-1-16,-1-8 1 15,1-5 0-15,-2-5 0 0,-1-6 0 16,-5-5-1-16,2-4 0 15,-3-6-1-15,-2-5 1 0,-2-3-1 16,-3-2 0-16,0-1 1 16,-6 2-1-16,-1 2 1 15,-3 5 1-15,0 8 0 16,-4 10 0-16,-4 9 0 16,-4 12 0-16,-5 10-1 0,0 9 0 15,-1 16 0-15,0 13 0 16,5 12-1-16,1 11 1 15,2 11 0-15,5 5-1 0,1 5 3 16,4 3-2-16,3-4 1 16,4-7 0-1,6-9 0-15,4-14 0 0,4-11 0 0,7-15 1 16,3-13-2-16,4-10 0 16,2-14 0-16,-2-9 1 15,-2-4 0-15,-4-5-1 16,-9 2-1-16,-9 1 0 15,-5 5 1-15,-6 4-1 0,-7 9 0 16,-6 7 0-16,-2 8 0 16,-4 3 1-16,3 11-1 0,4 4 2 15,2 5-1-15,3 7 0 16,5-1-1-16,2 0 0 16,13-6 0-16,6-6 0 15,7-7 1-15,6-9-2 16,6-4 1-16,4-14 1 0,5-6 2 15,-2-3 0-15,-1 0 0 16,-4 2 0-16,-4 5 1 16,-7 2 0-16,-3 7 1 0,-4 5-4 15,-3 5 0-15,-4 4 0 16,-1 7 0-16,-6 5 0 16,-1 1 0-16,-3 10 0 15,-9 14-25-15,-6-8-60 0,-9-1-2 16,-10 1-5-16,-4-3-5 15,-10-1-6-15</inkml:trace>
  <inkml:trace contextRef="#ctx0" brushRef="#br0" timeOffset="436227.9737">22947 12961 41 0,'-7'10'89'0,"7"-10"-3"0,0 0-3 16,1-10-3-16,-2-12-44 16,10-5-13-16,6-5-8 0,0-7-3 15,5-5-4-15,0-5-2 16,1-2-1-16,-2-4-1 15,-2 2-2-15,-1 5 0 0,-1 5-1 16,-2 5 1-16,-1 10-2 16,-6 8 1-16,6 8 0 15,-5 12-1-15,5 4 1 16,-2 11 0-16,2 6-1 16,-3 10 0-16,2 7-1 0,-6 4 1 15,-2 5 0-15,-3 2 0 16,0-5 0-16,-1-1 0 0,-3-6 0 15,1-7 0 1,0-10 0-16,3-7 1 0,0-13 0 16,9 1 0-16,5-6 0 15,7-10 0-15,3-3 0 0,4-7 0 16,6-4 1 0,-3-4-2-16,-1-3 2 15,1-1 0-15,-7 0-2 0,-3 1 0 16,-5 2 0-16,-6 5 0 0,-6 3 0 15,-3 6 0 1,-1 7 0-16,0 13 0 16,-15-7 0-16,2 7 0 0,-1 15 0 15,0 3 0-15,1 8 0 0,2 9 0 16,1 2 0-16,5 4 0 16,3 2 0-16,2-2 0 15,8-4 0-15,5-5 0 16,3-10 0-16,3-4 0 0,1-13 0 15,3-5 0-15,3-7 0 16,-3-11 0-16,-2-6 0 16,-1-6 0-16,-1-5 0 15,-3-3 0-15,1-3 0 16,-5 2 0-16,-2 1 0 0,1 4 0 16,-5 5 0-16,4 5 0 15,-4 8 0-15,2 6 0 16,1 7 0-16,1 3 0 0,1 10 0 15,1 5 0-15,-2 7 0 16,2 5 0-16,-3 3 0 16,1 3 0-16,-2-2 0 0,0 1 0 15,-2-7 0-15,3-3 0 16,-1-6 0-16,3-9 0 16,-1-7 0-16,3-5 0 15,2-9 0-15,-1-6 0 0,-2-5 0 16,2-3 0-1,-1-4 0-15,-2 0 0 0,-1-3 0 16,-4 2 0-16,1 3 0 16,-3 3 0-16,-1 5 0 0,-2 3 0 15,-1 6 0-15,0 13 0 16,0 0 0-16,0 0 0 16,11 8 0-16,-5 10 0 0,1 5 0 15,5 3 0-15,2 6 0 16,-3 1 0-1,3 3 0-15,2 0 0 0,-1-2 0 16,-2-2 0-16,2-5 0 0,-4-6 0 16,4-7 0-1,-4-7 0-15,1-7 0 0,-1-4 0 16,-5-9 0-16,1-9 0 16,1-2 0-16,-4-5 0 0,-3-2 0 15,1-4 0 1,0 1 0-16,1-2 0 0,2 1 0 15,0 5 0-15,4 2 0 16,2 7 0-16,5 3 0 0,0 9 0 16,3 4 0-16,-1 5 0 0,2 5 0 15,-1 9 0 1,-1 6 0-16,0 4 0 0,-3 6 0 16,-6 1 0-16,2 4 0 15,-8-2 0-15,6-1-5 16,-9-19-40-16,2 8-41 15,1-9-3-15,-3-12-5 0,3-7-6 16</inkml:trace>
  <inkml:trace contextRef="#ctx0" brushRef="#br0" timeOffset="436469.7561">24405 12161 25 0,'-7'-24'86'0,"2"6"-2"0,1 1-9 0,4 7-21 0,15 34-67 15,-2-24-58-15,5 0-7 16,5 0-6-16</inkml:trace>
  <inkml:trace contextRef="#ctx0" brushRef="#br0" timeOffset="436721.8591">24704 12188 47 0,'-14'15'87'0,"0"4"1"16,-1 2-5-16,3 2-2 16,1 5-56-16,6 5-3 0,4-3-5 15,3 0-7-15,10-3-3 16,6-6-4-16,8-4 0 16,5-8 0-16,7-9 0 0,3-4 0 15,1-13 1-15,-1-6 1 16,-4-7-1-16,-5 0 1 15,-6-4 0-15,-9 2 1 16,-10 1-6-16,-6 6 0 16,-2 5 0-16,-11 5 0 15,-2 9 0-15,-3 5 0 0,3 4 0 16,2 8 0-16,7 7 0 16,5 3 0-16,10 5 0 15,4-4-10-15,16 2-76 16,6-3-2-16,5-6-5 0,4-5-7 15,-4-7-4-15</inkml:trace>
  <inkml:trace contextRef="#ctx0" brushRef="#br0" timeOffset="437315.8966">24366 12973 57 0,'2'-14'94'16,"0"5"-3"-16,0-1-5 16,-2 10-2-16,-3-12-48 0,3 12-14 15,0 0-7-15,0 0-5 16,0 18-5-16,0 0-2 0,3 8 0 15,0 3-2-15,2 8 3 16,-4 4-4-16,1 3 0 16,1 2 0-16,0-1 0 15,1-3 0 1,-1-2 0-16,-1-7-5 0,3-1-14 0,8-8-64 16,-10-8-5-1,0-6-2-15,-3-10-6 0,0 0-5 16</inkml:trace>
  <inkml:trace contextRef="#ctx0" brushRef="#br0" timeOffset="437646.1647">24121 13314 28 0,'-14'-2'93'0,"14"2"0"15,-13 2-4-15,13-2-5 16,0 0-2-16,12 6-74 0,3 6-2 15,4 6 0-15,2 2-1 16,-1 5-2-16,3 3-2 16,2 1 0-16,-4 3 0 15,-1-2 0-15,-2-3 0 0,-3-2 0 16,-3-6 2-16,1-6 0 16,0-6-1-16,-2-7-2 15,2-3 0-15,5-8 0 16,1-11 0-16,6-2 0 0,1-11 0 15,3-3 0 1,2-4 0 0,0-5 0-16,7 1-71 15,-4 1-17-15,-4 4-3 0,-5 2-5 0,-4 3-8 0</inkml:trace>
  <inkml:trace contextRef="#ctx0" brushRef="#br0" timeOffset="456682.9564">23190 14236 10 0,'0'0'68'0,"0"0"2"0,0 0-3 0,0 0-6 0,-9-11-9 16,9 11-6-16,0 0-12 15,0 0-10-15,0 0-6 16,-7-9-6-16,7 9-2 16,0 0 0-16,9-6-2 15,5 2-2-15,9-5 0 0,9-2-1 16,8-2-1-16,9-3-4 15,10-2 0-15,5-1 0 16,2 0 0 0,-2 1 0-16,-6 4 0 0,-6 2 0 0,-10 5-2 15,-11 0-10-15,-11 7-10 0,-20 0-35 16,0 0-27 0,-7 13-5-16,-13-4-5 0,-8 3-3 15</inkml:trace>
  <inkml:trace contextRef="#ctx0" brushRef="#br0" timeOffset="456920.3906">23526 14127 59 0,'-20'1'81'0,"7"0"2"16,5 0-1-16,-8 3-24 0,15 10-18 15,1-2-13-15,3 8-5 16,4 2-3-16,0 6-3 16,-2 5-5-16,-1 1-2 15,3 2-5-15,-5 0-4 0,0 6 0 16,-1-3 0-16,-1 1 0 15,0-4 0-15,0-3 0 16,0-3 0-16,1-4 0 16,1-7 0-16,7 1-29 15,-1-9-55-15,2-7-4 0,1-4-5 16,2-6-5 0,6-9-3-16</inkml:trace>
  <inkml:trace contextRef="#ctx0" brushRef="#br0" timeOffset="457475.5673">24157 14258 41 0,'0'0'78'15,"13"11"2"-15,-13-11-1 16,3 11-4-16,-3-1-55 15,-4 0-2-15,-3 0 1 0,1 0 0 16,-6 0-4-16,0 0-3 16,-2 0-1-16,-2-3-1 15,-3-3-1-15,0-3-1 16,-4-1-1-16,2-4 0 16,0-6-4-16,2-5-3 15,1-3 0-15,5-3 0 0,4-4 0 16,3 0 0-16,6-4 0 15,3 0 0-15,8 0 0 16,6 4 0-16,8 1 0 0,-2 5 0 16,-1 5 0-16,0 4 0 15,1 8 0-15,-11 2 0 16,-2 12 0-16,-10 11 0 16,-13 6 0-16,-6 8 0 15,-10 6 0-15,-4 5 0 16,-8 2 0-16,2-1 0 15,3-3 0-15,7-5 0 0,5-8 0 16,13-6 0-16,10-10 0 16,6-6 0-16,11-8 0 0,9-3 0 15,5 0 0-15,4-9 0 16,-2 2 0-16,-2-4 0 16,3 3 0-16,-9-2 0 15,6 6-34-15,-6-2-52 0,1-5-4 16,-6 0-5-16,4-3-5 15,-2-2-1-15</inkml:trace>
  <inkml:trace contextRef="#ctx0" brushRef="#br0" timeOffset="457755.147">24698 13907 23 0,'7'-21'96'0,"-4"7"-1"0,-3 0-4 16,0 4-4-16,0 10-2 0,0-11-64 16,-1 19-8-16,0 9-13 15,1 8 0-15,4 9 0 16,7 4 0-16,-4 8 0 16,6 1 0-16,-1-1 0 0,2-3 0 15,1-1 0-15,-2-9 0 16,-5-5 0-16,3-6 0 15,-7-9-3-15,-4-13-51 0,6 10-34 16,-6-10 0-16,-3-13-8 16,-2-8-4-1</inkml:trace>
  <inkml:trace contextRef="#ctx0" brushRef="#br0" timeOffset="458003.0595">24712 13822 56 0,'5'-14'90'0,"7"4"0"16,13 5-2-16,5 3-3 0,14 2-52 16,2 10-9-16,2 5-2 15,1 8-5-15,-1 3-11 16,-7 9-6-16,-9 5 0 0,-16 7 0 16,-14 2 0-16,-9 1 0 15,-17-3 0-15,-6-1 0 16,-13-5 0-16,3-3 0 15,-6-14 0-15,11-12-82 16,3-2-6-16,7-6-4 16,6-4-6-16,9-13-6 0</inkml:trace>
  <inkml:trace contextRef="#ctx0" brushRef="#br0" timeOffset="458273.9609">25571 13736 23 0,'13'-14'96'0,"-13"3"1"16,4 2-5-16,-2-2-4 15,3 3-1-15,-19 1-70 16,14 7-6-16,3-10-11 15,-3 10 0-15,0 0 0 0,0 0-16 16,0 0-69-16,-6 6-3 16,-5 2-4-16,-3 2-7 15,1 0-3-15</inkml:trace>
  <inkml:trace contextRef="#ctx0" brushRef="#br0" timeOffset="458482.3186">25477 13924 20 0,'16'33'94'0,"-5"3"-1"0,-2 0-7 0,-6-2-3 0,-3 0-3 0,-6 10-64 15,-11-12-10-15,-2 5-5 16,-8-5-9-16,6-21-52 16,-4 26-22-16,0-9-2 15,1-1-8-15,5-8-4 16</inkml:trace>
  <inkml:trace contextRef="#ctx0" brushRef="#br0" timeOffset="459931.3339">23057 15332 20 0,'2'-12'86'0,"1"4"0"15,-3-2-3-15,0 10-6 16,0 0-37-16,-15-9-16 0,8 9-5 16,-6 0-6-1,-4 8-3-15,-1 6-3 0,-2 5 0 16,-2 12-2-16,-3 3 0 16,4 5-1-16,0 7 0 0,2 4-1 15,6 0-1 1,5 0 0-16,3-1 0 15,5-5-1-15,8-5 0 0,5-5 0 16,6-7-1-16,3-4 0 16,0-8-3-16,3-7-3 0,4-3-8 15,-1-5-19-15,-4-6-53 0,2-8 0 16,-1-4-7 0,-3-6-6-16</inkml:trace>
  <inkml:trace contextRef="#ctx0" brushRef="#br0" timeOffset="462631.0212">23287 15395 85 0,'0'0'88'0,"0"0"-4"16,0 0-4-16,-5 14-1 0,-6 0-59 16,3 8-12-16,-2 5-2 15,5 2 0-15,-1 3 0 16,5 1-1-16,-1 1 0 0,9-4 0 15,6-6-2-15,4-6 0 16,7-8 0-16,-1-6 1 16,5-4-1-16,-4-10 0 15,-1-7 0-15,-2-5-1 16,-3-3 0-16,-7-1-2 16,-5-1 1-16,-6 2-1 0,-6 2 0 15,-5 2 1-15,-2 7-1 16,-6 1 1-16,-2 7-1 15,1 4 1-15,2 2 0 16,6 0-1-16,0 4 0 0,12-4 1 16,-5 13-1-16,5-13 2 15,8 10-2-15,8-9 0 16,1-1 0-16,7-6 0 0,1-5 0 16,2-3 0-16,0-4 0 15,-1-3 0-15,-4-1 0 16,0 3 0-16,-2 2 0 15,-6 4 0-15,-1 3 0 16,-3 5 0-16,-10 5 0 0,14 0 0 16,-5 11 0-16,-6 1 0 15,1 3 0-15,-1 0 0 16,2 3 0-16,-4-5 0 0,2 1 0 16,-3-14 0-16,1 13 0 15,-1-13 0-15,0 0 0 16,9-11 0-16,-3-4 0 0,-1 0 0 15,6-4 0-15,-3 0 0 16,4 4 0-16,-4 0 0 16,3 5 0-16,-11 10 0 15,14-8 0-15,-14 8 0 0,7 5 0 16,-7-5 0-16,2 18 0 16,-2-4 0-16,0 0 0 15,-1-2 0 1,0-2 0-16,1-10 0 0,-5 13 0 15,5-13 0-15,0 0 0 0,0-13 0 16,1 1 0-16,4-4 0 16,4 0 0-16,1 1 0 0,5 2 0 15,-2 5 0-15,1 3-4 16,5 5 2-16,-3 0 0 16,3 5 0-16,-1 2 0 15,-2 2 0 1,3 0 2-16,-1-4-1 0,0 0 1 0,-1-5 1 15,2-1-1 1,-2-6 1-16,1-5 0 0,0-6 1 16,-1-2 0-16,-1-4 0 15,-3-5 0-15,-1-2 2 0,0-4-4 16,-4-2 0-16,1-2 0 16,-4-3 0-16,-2 0 0 0,-3-1 0 15,0 4 0-15,-3-2 0 16,-3 3 0-16,-6 3 0 15,4 6 0-15,-4 3 0 16,2 6 0-16,2 7 0 0,2 4 0 16,6 9 0-1,0 0 0-15,0 19 0 0,0 7 0 16,5 7 0-16,0 11 0 16,3 8 0-16,-2 9 0 15,0 7 0-15,-4 7 0 16,1 3 0-16,-1 0 0 0,-2-2 0 15,0-1 0-15,0-7 0 16,1-10 0-16,-1-8 0 16,2-13 0-16,0-10 0 15,0-13 0-15,-2-14 0 0,12-1 0 16,-8-17 0-16,3-12 0 16,0-8 0-16,-1-7 0 0,6-6 0 15,-2-6 0-15,4-1 0 16,3-1 0-16,1 6 0 15,-2 7 0-15,5 8 0 16,-1 5 0-16,1 16 0 0,1 10 0 16,0 8 0-16,-3 15 0 15,-3 7 0-15,-1 3 0 16,-1 3 0-16,1-2 0 16,1-5 0-16,-1-5 0 0,0-9 0 15,4-8 0-15,-2-7 0 16,5-11 0-16,-2-8 0 15,-2-7 0-15,-5-2 0 16,0-1 0 0,-4-1 0-16,-4 2 0 0,-4 3 0 0,-1 4 0 15,0 7 0-15,-3 6 0 16,-1 5 0-16,4 10 0 0,-11 0 0 16,6 5 0-1,3 9 0-15,-1 5 0 0,2 4 0 16,1 3 0-16,3 2 0 15,5-5 0 1,4-3 0-16,0-4 0 0,5-8 0 0,-1-8 0 16,4-4 0-1,0-12 0-15,-2-5 0 0,-1-5 0 16,-2-3 0-16,0-3 0 0,-3 3 0 16,-1 2 0-1,2 4 0-15,-4 6 0 0,4 4 0 16,-1 5 0-16,-1 7 0 15,2 1 0-15,0 12 0 16,-3 2 0-16,-1 4 0 0,-4 3 0 16,-2 5 0-16,-3 1 0 15,0-1 0-15,-2-3 0 0,-1-5 0 16,-3-8 0 0,6-10 0-16,0 0 0 0,-9-10 0 15,9-11 0 1,1-3 0-16,6-3 0 0,1 1 0 15,4 3 0-15,2 3 0 16,2 5 0-16,0 3 0 0,-1 7 0 16,3 3 0-16,1 2 0 0,-2 7 0 15,0 1 0 1,-4 0 0-16,1 1 0 0,2-4 0 16,0-3 0-16,1-2 0 15,0-5 0-15,-4-10 0 16,0 0 0-16,-1-7 0 0,3 0 0 15,-6-5 0 1,3 4 0-16,-2 0 0 16,-1 5 0-16,3 6 0 0,-4 1 0 0,4 7 0 15,-1 4 0-15,1 3 0 16,-3 9 0-16,-2 4 0 16,-4 6 0-16,-2 4 0 15,-1 1 0-15,-3 2 0 0,-3-4 0 16,-1-4 0-16,3-5 0 15,4-6 0-15,0-10 0 16,12-1 0-16,4-11 0 0,5-5 0 16,1 0 0-16,3-5 0 15,4 0 0 1,-6-2 0-16,1 1 0 0,-3 1 0 16,-5-1 0-16,-5 4 0 15,-1 0 0-15,-6 2 0 16,-2 3 0-16,-1 4 0 0,-1 10 0 15,-6-6 0-15,6 6 0 16,-14 6 0-16,6 5 0 16,0 5 0-16,2 4 0 15,0-2 0-15,3 1 0 16,3-4 0-16,0-2 0 0,0-13 0 16,15 11 0-16,-4-11 0 0,1-7 0 15,0-3 0 1,0-2 0-16,-4 2 0 0,2-3 0 15,-5 4 0-15,-5 9 0 16,7-10 0-16,-7 10 0 16,0 0 0-16,15 4 0 15,-5 2 0-15,1 0 0 0,3-1 0 16,5-5 0-16,3 0 0 16,2-3 0-16,-1-9 0 15,-1-8 0-15,1-3 0 0,0-10 0 16,-3-4 0-16,-4-6 0 15,-4-6 0-15,0-4 0 0,-5-4 0 16,3 0 0 0,-6-6 0-16,-1 2 0 15,1 3 0-15,0 3 0 0,0 8 0 16,0 6 0-16,-1 10 0 16,-1 8 0-16,2 14 0 15,-4 9 0-15,4 16 0 0,-2 16 0 16,-2 8 0-16,3 11 0 15,-2 10 0-15,3 9 0 16,1 5 0-16,0-1 0 16,1-3 0-16,7-9 0 0,4-6 0 15,0-12-6-15,6-14-6 0,-1-11-4 16,5-15-1 0,-5-7 0-16,-2-12 0 15,-7-7 1-15,-9-5 5 0,-4-2 5 16,-5-1 6-16,-5 1 6 15,-1 2 4-15,-1 1 3 16,0 3 1-16,7 3 1 16,3 4-2-16,2 0-2 0,8 5-2 15,4 2-2-15,6 0-2 16,1 6 0-16,2 4-1 16,2 0-1-16,3 9 0 0,-3 5-3 15,-3 5 0-15,0 4 0 16,-3 4 0-16,-3-2-5 15,1-1-5-15,-7-6-8 0,-9-1-58 16,5-8-10 0,-4-10-4-16,11-10-5 0,-9-12-2 15</inkml:trace>
  <inkml:trace contextRef="#ctx0" brushRef="#br0" timeOffset="462879.2875">26205 14265 0 0,'-13'-32'80'0,"6"2"0"16,-2 9-6-16,5-4-23 15,-16-3-58-15,20 17-57 0,0 11-10 16,9-10-5-16</inkml:trace>
  <inkml:trace contextRef="#ctx0" brushRef="#br0" timeOffset="463209.2388">26402 14136 0 0,'4'16'78'15,"-4"-4"3"-15,-1 3-1 0,-5-1-4 16,-1 2 0-16,4 4-64 16,1 3-2-16,2-1 0 15,0 4 2-15,2-7-2 0,8-2 0 16,-1-5-1-16,5-3-1 16,-2-8-1-16,1-4 1 15,-1-10 0-15,0-5-1 16,-4-6-1-16,-1-2-3 0,3-2-3 15,-6 1 0 1,5-2 0-16,1 7 0 0,2 1 0 16,-1 4 0-16,5 5 0 15,1 8 0-15,4 4 0 16,3 1 0-16,-2 11 0 0,-2 4 0 16,0 5 0-16,-3 2 0 15,-2 3 0-15,-6-1 0 0,-1-4 0 16,-4-2 0-16,-2-6 0 15,-2-13 0-15,0 0 0 16,0 0 0-16,11-8 0 0,-6-7 0 16,0-1 0-1,2 1 0-15,0 1 0 0,3 4 0 16,-1 2 0-16,1 0 0 16,2 2-22-16,-1 7-66 0,-11-1-3 15,19 3-4 1,-19-3-6-16,12 0-3 0</inkml:trace>
  <inkml:trace contextRef="#ctx0" brushRef="#br0" timeOffset="463384.3513">27001 13882 30 0,'11'-6'93'0,"-11"6"-5"16,0 0-6-16,0 0-10 15,-4 6-38-15,4-6-111 16,0 12-4-16,-4-3-6 0,0 6-4 16</inkml:trace>
  <inkml:trace contextRef="#ctx0" brushRef="#br0" timeOffset="463578.1929">27207 14210 56 0,'18'36'99'0,"-4"2"-6"15,-3-1-14-15,-5-2-22 16,-6-3-55-16,-7-12-83 16,-9 13-9-16,-2 3-7 0,-7-2-4 15</inkml:trace>
  <inkml:trace contextRef="#ctx0" brushRef="#br0" timeOffset="464690.3154">24698 15924 64 0,'5'-11'74'0,"0"-3"0"16,1-6-2-1,-6-5-43-15,6-2-9 0,2-5-1 16,1-3 3-16,-2-3-2 15,-1-5-2-15,1-3-2 16,-4 1-2-16,0 2-3 0,-3 2-2 16,1-1-2-16,-1 7-2 31,0 6 0-31,-1 3-2 0,-1 9 0 0,-1 5-2 16,3 12 1-16,0 0-1 0,-11 7 0 15,8 11-1-15,0 9 0 16,3 7 1-1,0 9-1-15,0 5 1 0,6 8-1 16,3 6-1-16,0 5 1 0,7 2-1 16,0 1-1-16,4 0 2 15,-1-2-2-15,2-2-1 16,2-5-1-16,0-7 0 16,-4-8 0-16,-2-8-1 0,-4-10 1 15,0-12-1-15,-3-10 0 16,-2-7 2-16,-3-16 0 0,3-12 1 15,-3-9 1-15,-1-6 0 16,0-5 1-16,3-4 1 16,-5-1 1-16,0 4 2 15,-2 2 0-15,0 7 3 0,0 4-2 16,0 6 1-16,-1 6 0 16,-1 2-2-16,1 5 0 15,1 3-1-15,1 2 0 16,6 2-2-16,6 2 0 15,1 2 0-15,2 5 0 16,-1 2-1-16,2 5 1 0,0 7-1 16,-3 3-1-16,1 5 1 15,-5 4-1-15,-1-2-4 16,-2 2-6-16,-3-9-21 0,-1-3-51 16,-3-12-1-16,11 3-7 15,-4-12-8-15,-2-11 10 16</inkml:trace>
  <inkml:trace contextRef="#ctx0" brushRef="#br0" timeOffset="464915.4417">25189 15519 74 0,'-6'-18'92'0,"-1"4"-9"0,7 14-12 16,-10-5-42-16,9-19-71 16,1 24-35-16,10-2-10 15,3 2-6-15</inkml:trace>
  <inkml:trace contextRef="#ctx0" brushRef="#br0" timeOffset="465171.1779">25524 15676 35 0,'12'-1'95'16,"1"-15"-4"-16,0-6-5 15,-7-9-4-15,4-3-2 16,-4-10-77-16,-6 0 1 16,-2-1 2-16,-6-1 1 0,-3-6-1 15,-4-2 0-15,-4 1 1 16,1 0-4-16,0 5-3 16,-1 3 0-16,4 8 0 15,0 5 0-15,6 13 0 0,-1 11 0 16,10 8 0-16,-6 18 0 15,6 11 0-15,1 12 0 16,8 11 0-16,0 10 0 16,5 10 0-16,-3 0-3 0,3 8-22 15,19 0-48-15,-17-15-14 16,2-15-5-16,-1-16-6 16,1-15-3-16</inkml:trace>
  <inkml:trace contextRef="#ctx0" brushRef="#br0" timeOffset="465453.6413">25603 15536 54 0,'-7'-30'84'0,"-2"0"-2"16,6 5-12-16,0 4-47 0,6-1-75 16,10-2-17-16,11 2-9 15,6 1-5-15</inkml:trace>
  <inkml:trace contextRef="#ctx0" brushRef="#br0" timeOffset="473268.1682">25938 15209 37 0,'12'-7'87'0,"-4"-2"1"16,-8 9-3-16,10-16-4 0,-10 16-42 16,6-9-16-16,-6 9-7 15,0 0-5-15,1-11-5 16,-1 11-7-16,0 0-9 15,0 0-21-15,11 13-49 0,-11-13-3 16,2 12-6-16,-2-12-6 16</inkml:trace>
  <inkml:trace contextRef="#ctx0" brushRef="#br0" timeOffset="473465.2946">26132 15274 79 0,'3'23'87'0,"-3"3"-4"0,0 5-4 0,-2-2-2 16,-11 7-62-16,6 1-4 15,-8 1-1-15,2-1-2 0,-1-2-2 16,-2-1 0-16,1-4-1 16,1-5-5-16,3-8-10 15,3-7-46-15,3 1-25 0,5-11-3 16,0 0-5-16,0 0-8 15</inkml:trace>
  <inkml:trace contextRef="#ctx0" brushRef="#br0" timeOffset="473891.4688">26337 15437 22 0,'0'10'91'16,"0"-10"-1"-16,0-4-5 16,0-9-4-16,0-9 1 0,9-7-71 15,-3-1-2-15,-1-4 0 16,1-4 1-16,1-2-1 16,0-1-1-16,4-1-4 0,1 4-4 15,0 2 0-15,3 4 0 16,1 9 0-16,1 4 0 15,4 7 0-15,-3 7 0 16,2 5 0-16,-1 6 0 16,-1 8 0-16,1 6 0 0,-2 5 0 15,0 7 0-15,-7 1 0 16,-2 5 0-16,-8 2 0 16,-1-3 0-16,-11 0 0 15,-5-2 0-15,-5-5 0 16,-3-7 0-16,-4-2 0 0,3-7 0 15,2-4 0-15,2-4-5 16,2-6-14 0,12-1-61-16,8 1-7 0,-5-10-3 15,9-2-7-15,10-3-2 0</inkml:trace>
  <inkml:trace contextRef="#ctx0" brushRef="#br0" timeOffset="474637.9752">26820 15101 17 0,'9'-3'90'0,"-9"3"-1"16,0 0-4-16,0 6-4 15,0-6 0-15,-1 11-70 16,-9 1-4-16,-2 4-1 16,1 3 1-16,5 1-2 0,-1 0 0 15,2-1-2-15,5-2 0 16,5-5-1-16,6-5 0 15,3-7-1-15,4-3 1 16,1-10-1-16,0-3 0 16,0-2 0-16,-3-1 0 0,-2 1-1 15,-7 5 1-15,-2 2-1 16,-5 11 1-16,0 0-1 16,0 0 0-16,11 3 0 0,-7 8 0 15,3 0 0 1,1 2 0-16,7-1 0 0,1-3 0 15,5-3 0-15,2-6 1 16,5-2-1-16,-1-11 0 16,2-4 0-16,-2-7 1 0,1-5-1 15,-4-4 1 1,-2-5-1-16,-3-5 1 0,-4-4 1 16,-2-2 0-16,-4-2-2 15,0-4 0-15,-4-1 0 0,-2 0 0 16,-3 1 0-16,0 5 0 15,0 5 0-15,-1 6 0 16,-3 7 0 0,0 12 0-16,-4 11 0 0,8 9 0 0,-11 21 0 15,3 10 0-15,2 13 0 16,-1 13 0-16,-2 13 0 16,-1 11 0-16,-2 9 0 0,-4 6 0 15,1 4 0-15,-2 1 0 16,-2-4 0-16,1-4-7 15,0-10 1 1,6-9-2-16,2-15 2 0,8-17 0 16,2-15 1-16,10-18 1 0,7-9 1 15,2-18 1-15,5-12 4 16,-5-11 3-16,2-3 1 16,-6-5 2-16,-6 2 0 0,-4 2 0 15,-5 4 0-15,0 4-6 16,0 7-2-16,0 4 0 15,3 4 0-15,4 11 0 0,2-5-16 16,-9 16-69 0,20-12-2-16,1 7-6 0,-1 3-6 15,-2-2-4-15</inkml:trace>
  <inkml:trace contextRef="#ctx0" brushRef="#br0" timeOffset="475146.8051">27502 15052 16 0,'9'-9'94'0,"1"-6"-2"16,1-4-6-16,-1-7-2 16,0-3 0-16,-1-16-64 15,-3 14-12-15,0 7 0 0,-5 2-1 16,-1 4 0-16,-2 8-2 16,2 10-5-16,-17 0 0 15,4 9 0-15,3 7 0 16,-2 3 0-16,-1 8 0 15,4 2 0-15,1 1 0 16,2-1 0-16,6-2 0 0,6-5-2 16,8-7 0-16,7-6 0 15,6-9 1 1,5-3 1-16,0-11 0 0,5-8 1 16,1-5 0-16,-5-6 0 0,-4-6 0 15,-7-2 2-15,-5-7-3 16,-3-4 0-1,-6-5 0-15,-6-3 0 0,-2 0 0 0,0 0 0 16,-6 3 0-16,3 5 0 16,-5 7 0-16,5 9 0 0,-3 8 0 15,4 12 0 1,2 16 0-16,0 0 0 16,0 11 0-16,0 18 0 0,7 14 0 15,-2 11 0 1,4 12 0-16,-3 9 0 0,3 4 0 0,-2-1 0 15,4-1-13-15,-2-12-18 16,-2-10-53-16,8-14-5 16,4-19-5-16,1-15-6 15,1-12 4-15</inkml:trace>
  <inkml:trace contextRef="#ctx0" brushRef="#br0" timeOffset="475520.8791">27969 14697 84 0,'-4'-27'85'0,"3"7"-1"0,1 6-6 15,3 4-1-15,7 5-61 16,1 5-6-16,-1 9-3 16,4 4-2-16,2 3 1 0,3 1-1 15,1 2 0-15,5-3 1 16,5-4 0-16,2-4 0 0,1-6 1 16,-2-2-1-16,1-7 0 15,-2-4 1-15,-5 0-2 16,-3 0-5-16,-6 4 0 15,-2 2 0-15,-6 5 0 16,1 5 0-16,-4 10 0 16,-1 7 0-16,-3 9 0 0,-1 6 0 15,-3 6 0 1,-9 7 0-16,-9 5 0 0,-2 4 0 16,-10-2 0-16,-2-7 0 15,-2-10 0-15,0-10 0 16,2-14 0-16,7-15 0 15,6-11 0-15,8-18 0 0,9-8 0 16,5-5 0 0,1-7-4-16,15 2-80 0,-2 6-2 15,3-5-4-15,2 4-6 0,-2-2-6 16</inkml:trace>
  <inkml:trace contextRef="#ctx0" brushRef="#br0" timeOffset="483799.842">23000 1541 6 0,'0'0'69'16,"10"-10"2"-16,-10 10-1 15,0 0-3-15,0 0-56 16,8-8-3-16,-8 8-3 0,0 0 1 15,0 0-2-15,0 0 3 16,5 8-2-16,3 0-2 16,-6 3 1-16,-1 3 0 15,0 2-1-15,0 4-1 0,-1 3 0 16,0 3-2-16,0 3 0 16,0 1 1-16,0 7-1 15,0 1 1-15,-1 9-1 16,-2 0 1-16,1 6 0 15,-1 2 1-15,-5 14 0 16,2 1-1-16,1 1 1 16,-3 1-1-16,1 0 1 15,1 5 0-15,0-5 0 16,1 4-1-16,3-14-1 0,1 4 0 16,-1 0 0-16,1-1 0 15,0 0 0-15,-2-5 1 0,3 2-1 16,0-2 0-1,0 0 3-15,-1-3-1 0,0-3 0 16,1 1-2 0,0-3 1-16,0 1-1 15,-1 1 0-15,0-3 0 0,0 0 0 0,1 0-1 16,0 1 1-16,0-3 0 16,-1-3 0-1,1 2 0-15,0-2 0 16,0 0 0-16,0-1 0 0,0 2 0 0,0 2 0 15,0 0-1-15,0 2 1 16,0 2-1-16,-2 2 0 16,0 1 0-16,1 0 0 15,-3 2-1-15,-1-4 1 0,-1 2 0 16,3-2 2-16,-5-3-1 16,-1 2 1-16,5-1-1 0,-4 0 2 15,2-2-2-15,1 5 0 16,-1-2 1-16,1 2-2 15,2-2 1-15,1-1-2 16,-1 1 2-16,-1 0-2 0,0 4 3 16,0-2 2-16,2 1-2 15,-2 5 1-15,-4 0-1 16,2 4 1-16,-3 0 0 16,-2 2 2-16,0-1-4 15,-3 2 2-15,3-2-2 0,-7 2 0 16,6 1 0-16,-2 0 0 15,3 3-2-15,-1 0 2 16,0-1 2-16,1-3-1 0,1 4 0 16,0 1 1-16,-1-2-1 15,2 2 0 1,-5-1 0-16,3 2-1 0,1 0 1 0,-3 3-1 16,1 1 1-1,1 1-1-15,-1 1 0 16,2-1 0-16,-2 1 0 0,5 1 0 15,-3-3 1-15,3 1-2 16,-4-3 1-16,7 0 1 0,0 4 0 16,-1-3 0-16,2 1 0 15,1 0 1-15,1 0 0 16,1-1 0-16,0 1 0 16,0 0 0-16,0-4-1 0,0 3 1 15,-1-3 0-15,4 3 0 16,1-1 0-16,1-2-1 15,0 0 1 1,3-1-1-16,2-1 0 0,2-4 1 0,1 0-1 16,-2 1 0-16,2-5 1 15,-2 2 0-15,2-3 0 16,-3-2 0-16,1-2 0 16,1-1 0-16,-5-2 0 15,5-3-1-15,-4-3 0 0,2-1 0 16,-2-2-1-16,1-3 0 0,-4 0 0 15,2-3 0 1,1 0 0-16,-5-3 0 0,-2 0 0 16,2-2 0-16,-1-2 0 15,0-2 0-15,-1-2 0 0,2-2 0 16,-1-1 1-16,0-2-1 16,-1-2 1-16,1-2 0 0,1 1 0 15,-1 0 0-15,1 1 0 16,-2-1-1-1,-1 0 1-15,1 3-1 0,-1-1 0 16,0 1-1-16,2 1 1 16,0 2 0-16,2 1-1 15,3 2 0-15,3-1 1 0,-3 2-1 16,3 0 1-16,-3 0-1 16,4 0 1-16,-5-2 0 15,-2-2 0-15,0-4 0 0,-4-3 0 16,2-2 1-16,-2-5-1 15,0-5 1-15,0-9 0 16,0 13 0-16,0-13 0 0,0 0 0 16,0 0 0-16,0 0 1 15,0 0-2-15,0 0 1 16,0 0 0-16,0 0-1 16,5 0 0-16,-5 0 0 0,10-3 0 15,-10 3 0 1,12-1 1-16,-12 1-1 0,18-3 0 15,-4 2 0-15,-1-1 0 16,2-1 0-16,4 0 0 0,3-2 0 16,1 1 0-1,5 0 1-15,1-1-1 0,6 0 0 16,2-1 0-16,2 1 1 16,6 0 0-16,0 2-1 15,4-3 0-15,-2 2 0 0,5 0 0 16,0 0 1-16,1 1-1 15,1-1 0-15,3 2 0 16,3 0 0-16,3-1 0 0,-1 0 1 16,7 2-2-16,2-1 1 15,1 0 0-15,2-1 0 16,2 1 0-16,-1 2 0 16,3-2-1-1,1 2 0-15,0 0 0 0,-1-2 0 0,2 2 0 16,0 0-1-16,-2-1 1 15,4 0-1-15,-5 2 0 16,5-1 1-16,-2 0 0 16,-3 1 0-16,1-1 0 15,0 2 0-15,-2 2 1 0,-2 0-1 0,-1 0 1 16,-6 0 0 0,-1 1-2-16,0 0 1 0,-6-1-2 15,-1 1 1-15,0 1 0 16,-3 0 0-16,-3-2 0 15,-1 1 0-15,-2 0 1 0,-2 0 1 16,-2 0 0-16,-1-2-1 16,-2 0 0-1,-4 0 0-15,1 0-1 0,0-1 1 16,-1 0-1-16,-3 0 1 0,-3-2-1 16,-3 1 1-16,0 1 0 15,-4-2 1-15,0 0 0 16,-3 0 0-16,0 0 0 15,-1 0-1-15,-1 0 0 16,1-2 0-16,-1 1 0 16,-2-3 1-16,-1 2-2 0,-1-1 2 15,-2 3-1-15,-1-2 0 16,-1 0 1 0,-2 2-1-16,-3-2 0 0,-8 2 1 0,14 0 0 15,-14 0 0-15,0 0 1 16,10-1 0-16,-10 1 0 0,0 0 0 15,0 0 1-15,0 0-1 16,0 0 0-16,0 0 0 0,0 0-1 16,0 0 1-16,0 0 0 15,0 0 0-15,-6-4 0 16,6 4 0-16,0 0 0 16,0 0 0-16,0 0-1 0,0 0 1 15,0 0-1-15,0 0 0 16,0 0 0-16,0 0 0 15,0 0 0-15,7-7 1 16,-7 7-1-16,0 0 1 16,12-4-1-16,-12 4 1 0,12-2-1 15,-12 2 1-15,14-3 0 16,-14 3 0-16,16-3-1 16,-6 3 1-16,2-3 1 0,2 2-1 15,0-2 0-15,3 1 0 16,2-1 0-16,0 0 0 15,3 0 0-15,0 0 0 16,1 0 0-16,0 0-1 16,5 1 1-16,-3 1 1 0,2 0-2 15,2 0 1-15,0 1 0 16,1 1-1-16,2-1 1 16,0 1-1-16,3 2 0 15,-1-1 0-15,1 2 1 0,-3 0-1 16,3 0 0-16,-2-1 0 15,0 2 0-15,-1-2 0 16,-2 3 0-16,2-2 0 0,-2 0 0 16,-2 2 0-1,0 1 0-15,-4-2 0 0,0 0 0 16,1 0 0-16,-4 2 0 16,-3-1 0-16,1 2 1 0,-2 0-1 15,1-2 0-15,-2 2 1 16,0 0 0-16,-3 1 0 15,2-1 1-15,-3-1-1 16,-3 2 1-16,1-1 0 0,-2 3 0 16,-1-3 0-16,-2 2-1 15,-1 1 0-15,-1 0 0 16,0 2 1-16,-1 1-1 0,-1 1 1 16,-1 0-1-1,0 3 1-15,0 0-1 0,0 2 0 16,0 2 0-16,-1 1 0 15,1 4 0-15,1-2 0 16,3 3-1-16,-2 3 1 16,3 1 0-16,2 2-1 15,-2 0 1-15,2 0-1 0,3 2 0 16,-3 0-1-16,5 1 1 16,0 1-1-16,-3 0 1 15,4 2-1-15,-3 1 0 0,3 1 1 16,-1 1 0-16,1 2 0 0,-1-1 1 15,1 3-1-15,2 2 0 16,-3-1 0-16,2 0 0 16,0 2 0-1,1 0 0-15,-2 0 0 0,4 0 0 16,-3 0 0-16,2 0-1 0,-2-2 1 16,-1 1-1-16,2-2 0 15,-2-1 1-15,-1-2-1 16,-2-1 1-16,0-1 0 15,-1-2-1-15,0-1 2 0,-3 1-1 16,1-3 1-16,2 1-1 16,-3 0 0-16,0-1 0 15,1 1 0-15,-4 0 0 16,2-2 0-16,-1 0-1 16,-3-1 1-16,0-1-1 0,-1 0 1 15,0-3 0-15,-2 3-1 16,-2-6 1-16,0 3 0 15,2-5-1-15,1 3 0 0,0-5 1 16,0 0 0-16,1-1 0 0,0-1-1 16,0 0 1-1,0-1-1-15,1-2 0 0,-1 1 0 16,0 0 0-16,0 3 0 16,0-4 0-16,0 2 0 0,0 0 1 15,0-3 0 1,1 1 0-16,0 1 0 0,1-1 1 15,2 1-1-15,-2 2 1 16,4-3 0-16,-3 1-1 0,1 2 0 16,-1-2 1-16,2 0-1 15,-1 0 1 1,1 1-1-16,-1-1 0 0,-3 2 1 16,3-2 0-16,0 4-1 15,-2-3 0-15,1 3-1 0,0-1 1 16,-2 0-1-16,3 1 0 15,-1 0 1-15,-1-1-1 16,-2 1 0-16,2-1 2 16,-2 2-1-16,1-1 0 0,0 0 1 15,-1 1-1-15,2 2 0 16,-1 1 0-16,1 0 0 16,-1 0 1-16,2-1-1 15,0 2 0-15,0 1 0 0,-2-1 1 16,3-3-1-16,-1 2 0 15,-1-1 1-15,1 0-1 16,-1 2 0-16,-2-1 0 16,1 1 0-16,0 1-1 15,0 0 1-15,-1 0 0 0,0 1-1 16,0 0 1-16,0 2-1 16,0 0 1-16,-1 2 0 0,-1 2 0 15,0-1 0 1,-1 2 0-16,1 1 0 0,0-1 0 15,-1 2 0-15,1 0 0 16,-3-1 0-16,0 0 0 16,1 1 0-16,-1 0 0 0,-5 1 0 15,3-1 0-15,0 2-1 16,-1 0 1-16,-1 2-2 0,2-1-1 16,1 3 1-1,0-2-1-15,2 1 1 0,-2 0 0 16,2-1 0-16,-3 1 1 15,3-1 1-15,-1 0 0 0,1-1 0 16,-4 2 1-16,2 1-1 16,0 0 0-1,-1 3-1-15,2-3 1 0,-2 2 0 16,1-2-1-16,1 1 1 16,3 1 0-16,-1-4-2 0,1 2 1 15,2 0 0-15,-1 0 0 0,1 1 1 16,0 0 0-1,0 0-2-15,0 3 2 16,0-1 2-16,1 1-1 0,0-2 1 16,2 1-1-16,-1-2 1 15,-1-24-4-15,1 6 2 16,0-3 0-16,1 5 0 16,-2-1-1-16,2 3 1 15,-1 3 0-15,0 2-1 0,1-1 3 16,-2 3-2-16,1 4 2 15,-1-2-1-15,0 1 0 0,0 2 1 16,0 1-3-16,0 1 1 16,0-1 0-16,-1 1 1 15,0-2-1-15,0 1 0 16,0-6 0-16,0 2 0 0,0-4 2 16,0-38-1-1,0 36 0-15,-1 1-1 16,1-6 1-16,-1 1-1 0,0-2-1 15,0 1 2 1,0-2-1-16,-1-2 1 0,1-3-1 16,0 1 0-16,1-6-2 15,0 2-8-15,0-21-42 16,0 26-28-16,0 0-1 16,0-26-9-16,0 0-4 0</inkml:trace>
  <inkml:trace contextRef="#ctx0" brushRef="#br0" timeOffset="487871.5867">24161 2918 40 0,'1'-9'74'16,"-1"-2"3"-16,11-3-11 15,-11 3-22-15,0 1-8 0,0-2-6 16,0 0-2-16,1 3-8 16,-1 0-1-16,0 0-3 15,0 9-3 1,0-16-1-16,0 16-2 0,0-11-3 0,0 11-3 15,0 0 0-15,1-8-2 16,-1 8-1-16,0 0 0 16,0 0-1-16,5 5 0 0,-2 6-3 15,4 2 2-15,1 8-1 16,-3 2 1-16,4 8 0 16,-4 1-1-16,3 7 2 15,-2 0-2-15,-3 3 3 16,1-3-1-16,-2-3 1 0,2-1-1 15,-3-8 0-15,2-1 1 16,0-6-1-16,-2-6 1 16,1 0-1-16,1-5 1 0,-3-9-1 15,4 16 0-15,-4-16 1 16,3 9-1-16,-3-9 1 16,0 0-1-16,0 0-1 0,0 0-3 15,7 10-6-15,-7-10-21 16,0-6-52-16,0 6-2 15,1-13-6-15,-1 2-8 16,0-3 4-16</inkml:trace>
  <inkml:trace contextRef="#ctx0" brushRef="#br0" timeOffset="488215.3348">23953 2817 14 0,'-6'-15'78'0,"6"15"2"0,2-14-3 16,9 7-2-16,7-1-48 15,5 1-5-15,10 1-3 16,6-3-4-16,7 2-5 15,3-3-3-15,2 1-2 16,3 1 0-16,1 1-1 0,-5 1-3 16,-10 0 1-16,-2 6-1 15,-6-3-1-15,-9 3-2 16,-6 0-3-16,-1 3-6 16,-16-3-17-16,5 8-48 0,-4 2-1 15,-1-1-8-15,-4 6-3 16</inkml:trace>
  <inkml:trace contextRef="#ctx0" brushRef="#br0" timeOffset="488487.4552">24028 3435 69 0,'0'10'85'0,"0"-10"1"16,21 3-6-16,0-5-1 16,14-6-65-16,3 1-2 15,9-3-1-15,1 0-2 0,3-1-4 16,-1 5-7 0,-7-3-13-16,-20 0-61 0,13 7-2 15,-10 1-7-15,-8 1-5 16,-9-3-3-16</inkml:trace>
  <inkml:trace contextRef="#ctx0" brushRef="#br0" timeOffset="489523.8094">24660 3066 62 0,'9'-10'85'0,"-9"10"-2"0,11-15-4 16,-11 15-3-16,12-5-52 16,-12 5-17-16,16 3-3 15,-5 6 0-15,-3 5-1 0,-1 2-2 16,2 6 0 0,-4 0 0-16,0 1 0 0,1-4 1 15,-4-2 1-15,0-2 4 16,-2-15 0-16,0 11 0 0,0-11-1 15,0-11 1-15,0-5 0 16,0-3 0-16,0-5-2 16,1-4-3-16,5-1-1 15,5-1 0-15,-2 3-1 16,2 3 0-16,6 5-2 0,0 1 0 16,2 6 0-16,0 7 0 15,-1 5-1 1,1 3 0-16,-1 9 1 0,-1 5 0 15,0 5 1-15,-4-1 0 0,-5 5 1 16,3-3-1-16,-4 0 1 16,-1-5 1-16,0-4-1 15,-1-3 2-15,-5-11-1 0,14 6 1 16,-6-6-1-16,7-4 2 16,-3-8-1-1,1 0 0-15,4-3-1 0,0-6 1 16,1 0 0-16,1-4-1 15,-1-1 1-15,-1-2-1 0,-1-4 1 16,0 3 1-16,-3-5-1 16,1 1 0-16,-2-3-1 15,2 0 1-15,-6-2-2 16,3-1 2-16,-3 1-2 0,2-4-1 16,-3 4 0-16,0-1 0 15,-1 2 0-15,-4 1 0 16,4 5 1-16,-5-1-1 0,-1 8 1 15,0 3 0-15,1 2 0 16,-1 4 0-16,-1 2 1 16,-2 4-1-16,3 9-1 0,-6-11 0 15,6 11 0-15,0 0-1 16,-13 3 1-16,7 6 0 16,0 5 0-16,-3 2 1 15,4 11 0 1,-3 7 0-16,3 5 1 0,1 7 1 15,0 4-1-15,-1 6 1 0,2 9-2 16,1 2 0-16,0 6 0 16,1-1 0-16,1 3 0 0,0 3 0 15,1-1 0-15,2 0-1 16,6-5 0-16,-1 0-2 16,1-4 0-16,-2-7-1 15,2-1-1-15,-3-10-1 16,-1-7 0-16,-1-7 2 0,-1-9 1 15,0-8 1-15,0-9 2 16,-3-10 0-16,8-14 1 16,-1-9 1-16,-2-12 1 0,-1-7-1 15,-1-10 0-15,-3-2 1 16,0-5 0 0,-5 0 1-16,-4 2 0 0,-1 4 1 15,-2 3-1-15,5 7 1 0,-3 4-2 16,7 4 0-16,2 2 0 15,1 4-3-15,6 0-3 16,1 1-5-16,8 6-12 0,2-1-64 16,1-2-1-16,2 1-4 15,3 0-7 1,-3 2-4-16</inkml:trace>
  <inkml:trace contextRef="#ctx0" brushRef="#br0" timeOffset="490472.6745">25652 3080 64 0,'0'0'89'16,"-12"3"-1"-16,12-3-3 0,-11-11-1 16,7-2-62-16,3-4-2 15,1-5-3-15,1-7-2 16,8-2-3-16,-1-2-4 0,3-3-1 16,3 1-7-16,3-4 0 15,2 2 0-15,3 3 0 16,1 2 0-16,0 7 0 0,2 3 0 15,-1 6 0 1,-2 6 0 0,-3 7 0-16,-3 4 0 15,-3 13 0-15,-6 8-3 0,-5 9 1 0,-1 3 0 16,-1 4 0-16,-1 2 0 0,1 2 1 16,0-4-2-16,0-5-4 15,0-7-11-15,13-5-63 16,2-6-4-1,2-8-4-15,1-7-7 0,3-4-4 0</inkml:trace>
  <inkml:trace contextRef="#ctx0" brushRef="#br0" timeOffset="491337.9628">26190 2719 62 0,'-13'11'81'0,"2"3"-4"16,-5 0-4-16,3 3-1 16,-2 4-64-16,6 6-1 15,0-2 2-15,3 0-3 0,6-3-1 16,0-5 0-16,5-4 1 16,6-6-1-16,4-7 0 15,3-2 1-15,3-12 1 0,-1-3 2 16,0-7-2-16,-3 3 0 15,-2-3 0-15,-4 0 0 16,-2 5-1-16,-6 2-1 16,-2 6-3-1,-1 2-2-15,0 9-1 0,0 0-1 16,0 0-1-16,0 10-4 0,7 6-1 16,-1 1 0-16,1 2 2 15,7-3 0-15,1-1 1 16,5-4-1-16,3-5 3 0,4-6 5 15,-5-7 2 1,2-9 0-16,1-5 2 0,-3-7 1 16,-3-2-2-16,-2-2 1 15,-6-3-1-15,2 3-1 16,-1 5-2-16,-6 2 0 16,-1 7-2-16,5 5 0 0,-10 13-1 15,15-5-1-15,-5 11 1 0,1 6-2 16,-3 9 1-16,2 4-2 15,-3 7-1 1,-7 1-6-16,0 7-6 0,-3-3 0 16,-7-6 1-16,2 0 4 0,0-8 0 15,-1-4 0-15,9-19 2 16,-1 9 7-16,1-9 5 16,13-17 4-16,-3 1-2 15,5-6-3-15,2 0 3 0,2-6 0 16,0 3 2-16,1-2 0 15,-1-1 2-15,-2-3-4 16,0-4 0-16,-1 3-1 16,-1-6-1-16,-3-1-1 0,-4-3-1 15,-1-1-1-15,0-2 0 16,-4-3 0-16,-3 0 0 16,0 1 2-16,-3 3 1 15,-3 0 2-15,1 2 2 0,-3 7 1 16,1 6-1-1,0 7 1-15,0 8-1 0,7 14-2 16,-14-3-1-16,5 11-2 16,4 17-2-16,2 19 1 15,0 9 0-15,3 13 1 16,0 6 0-16,0 9 1 0,4-3-2 16,3 7-3-1,2-9-9-15,-3-11-39 0,10-8-28 16,-1-13-5-16,3-13-3 15,-2-19-5-15</inkml:trace>
  <inkml:trace contextRef="#ctx0" brushRef="#br0" timeOffset="491564.9576">26698 2431 18 0,'-19'-9'82'0,"19"9"0"0,-7-13-5 15,14 6-4-15,15 0-34 16,7 1-115-16,9 4-2 16,6 2-3-16,4 0-1 15</inkml:trace>
  <inkml:trace contextRef="#ctx0" brushRef="#br0" timeOffset="492248.0795">27026 2755 38 0,'0'0'93'0,"-13"-2"-3"0,7-8-4 16,6-5-2-16,0-6-3 0,0 0-74 16,0-3 0-16,5-3-2 15,3 1 0-15,3-2-1 16,1-2-3-16,1 5-1 0,-1 3-1 15,2 2-2-15,0 8-1 16,-5 2 0-16,2 6 0 16,-11 4-1-16,12 17 0 0,-10 2 0 15,-2 10 0-15,0 4-2 16,-2 4-5 0,-4-2-2-16,3 3 0 0,3-9 2 15,0-4 2-15,0-9 1 16,0-16 0-16,16 4 5 0,-4-13 7 15,3-9 6 1,-1-7 1-16,3-1 1 0,-4-8-2 16,3 4 1-16,-6-4 2 15,4 4 0-15,-5 4-1 16,-1 6-3-16,-4 7-4 0,-2 0-2 16,-2 13-2-16,5-9-1 15,-5 9-1-15,2 11-2 16,0 3 1-16,1 2-1 15,0 3-1-15,2 0 3 0,5 0 1 16,-1-1 0-16,2-9 1 16,3-1 1-16,-3-7 0 0,4-10 1 15,0-9 4 1,-2 0-1-16,-3-1 1 0,-1 0-2 16,-3 3 0-1,-3 1-3-15,1 6-1 0,-4 9-2 16,0 0 0-16,0 0-2 0,4 8-2 15,0 4-1 1,2 6-2-16,4-3 0 0,-1 2 2 16,6-3 0-16,1-6 1 0,4-4-1 15,0-8 4-15,0-6 1 16,0-9 4-16,1 1 2 16,-7-3 1-16,1 0 0 0,-3 5-1 15,-6 3-3-15,-6 13-2 16,8-12-2-16,-8 12-9 15,18 9-23-15,-16 1-26 16,3 5-18-16,-1 0-7 16,7 3 0-16</inkml:trace>
  <inkml:trace contextRef="#ctx0" brushRef="#br0" timeOffset="492543.3562">27881 2441 32 0,'22'-32'62'0,"-2"-7"-2"16,-2-6-31-16,-6-3-7 15,-5-8-2-15,-4-2-5 16,1-3-9-16,-4-4-4 0,0-1-1 16,0 2 7-16,0 7 6 15,-4-1 5-15,2 11 1 16,-3 4 2-16,3 10-4 16,-2 9 1-16,-2 10 0 0,6 14-6 15,0 0-6-15,-6 18-6 16,4 13-1-16,2 12-2 15,1 12 1-15,1 11 1 16,3 6-1-16,3 10-3 16,-1-3-6-16,4-2-16 0,1-5-45 15,2-15-6-15,2-12-3 16,0-16-4 0</inkml:trace>
  <inkml:trace contextRef="#ctx0" brushRef="#br0" timeOffset="493284.6051">27923 2126 36 0,'-8'-16'79'0,"8"2"3"15,4 2-3-15,10-2-3 16,6 4-49-16,4 1-17 0,6 3-1 16,-1 3-1-16,1 3-3 15,-1 0-3-15,-4 13-2 16,-4 2-1-16,-6 9 0 15,-8 8 0-15,0 2 0 0,-6 4-2 16,-1-2 1-16,0-2 2 16,-1-7 2-16,1-4 1 15,0-10-1-15,0-13 0 16,9-1 1-16,3-14 1 0,-1-9 0 16,0-5-2-1,1-1-1-15,-2-3 0 16,-2-1 1-16,-2 2-1 0,0 4 1 15,-1 5 0-15,-2 6-3 0,-2 7 0 16,-1 10 0-16,0 0-1 16,0 0-2-16,9 20 0 15,-7 1 0-15,3 7 1 16,-1 1 2-16,2 0 1 16,1-1-1-16,-1-3 1 0,-1-4 4 15,2-4 3-15,-7-17 1 0,7 9-1 16,-7-9 1-16,7-12 0 15,-4-3 0 1,2-3-1-16,-2-4-2 0,3 0-3 16,4-6-1-1,-1 2 1-15,1 4-2 0,2 3 0 16,2 4-1-16,0 1-2 16,1 8-1-16,-2 3-2 0,-1 6 0 15,0 5-1-15,1 7 0 16,-3 6-1-16,0 2 2 0,1 2 1 15,1-5 3 1,5-2 1-16,1-10 1 0,2-3 0 16,3-5 1-16,0-11 2 15,3-8 1-15,-1-6 0 16,-3-2-1-16,-6-3 1 0,-3 1 1 16,-4 1 0-16,-6 3 1 15,-1 1-1-15,-2 8 1 16,-8 4-1-16,8 12 0 15,-16-3-2-15,11 9 0 0,4 11-1 16,2 3 0-16,11 7-2 16,7 6-1-16,10-3-9 0,18 2-65 15,4 0-10-15,6-8-2 16,1-3-7 0,-6-11-4-16</inkml:trace>
  <inkml:trace contextRef="#ctx0" brushRef="#br0" timeOffset="502816.2029">26188 3217 47 0,'1'-14'78'0,"-1"14"1"16,0-15-2-16,-14 2-30 16,14 13-21-16,0 0-5 15,-3-8-3-15,3 8-6 0,0 0-4 16,0 0-3-16,0 0-3 15,0 0-1-15,0 7-1 16,0 3-1-16,0 5 1 0,1 5 0 16,1 3 0-16,-1 7 0 15,-1 5 0 1,0 3-1-16,0 5 0 0,0 1 0 16,0 4 1-16,0-2-1 15,-2 1 0-15,-1-4 0 16,1-5 0-16,0-6 2 15,1-4 0-15,-1-8 0 0,1-5 2 16,-1-5 1-16,2-10 1 0,0 0 0 16,7 9 0-16,1-9 0 15,6-2 0-15,6-2-1 16,10-3-1-16,6 0 0 0,7-4-2 16,7 0 1-16,7-3-1 15,1 2 0 1,6 0 0-16,-4-1 1 0,-1 1-2 15,-3 2 1-15,-7 1 0 16,-6 0-1-16,-6 4 1 0,-6-1 0 16,-7 1-1-16,-8 4 0 15,-3-1-2-15,-13 2-3 16,10-3-12-16,-10 3-35 0,0 0-29 16,0 0-5-16,3-11-5 15,-3 11-4-15</inkml:trace>
  <inkml:trace contextRef="#ctx0" brushRef="#br0" timeOffset="503052.8596">26891 3411 25 0,'19'-6'79'0,"4"7"-1"0,1-1-1 16,10 0-28-16,-3 13-19 0,-2 0-8 15,0 7-5-15,-6 1-6 16,-10 6-5-16,-7 1-2 16,-6 8 0-16,-9 1-4 0,-9 0-6 15,-7 0-15-15,-1 8-47 16,-6-14-9-16,6-7-6 16,0-7-3-16</inkml:trace>
  <inkml:trace contextRef="#ctx0" brushRef="#br0" timeOffset="503531.3626">27477 3145 67 0,'0'0'83'0,"0"0"-8"0,0 0 0 15,11-4-6-15,-8 14-54 0,-1 6-8 16,3 11 0-16,-2 3-1 16,2 7 1-16,3 3 2 15,0 7-4-15,2-2-1 0,-2-3-1 16,3-4 0-16,-1-5 0 15,1-5-3-15,-3-7 1 16,2-3-2-16,-3-4-3 31,-7-14-9-31,12 14-15 0,-12-14-50 0,8 2-3 16,-8-2-5-16,1-5-6 0</inkml:trace>
  <inkml:trace contextRef="#ctx0" brushRef="#br0" timeOffset="504047.1228">27469 3146 73 0,'5'-9'79'0,"-5"9"1"0,11-10-6 15,-11 10-35 1,21-13-19-16,5 6-6 15,5 1-3-15,8 3-3 0,6 0-5 16,4 4-1-16,3 4 0 16,-2 6-2-16,-1 8 0 0,-5 2 0 15,-7 8-1-15,-7 3 0 16,-10 5 1-16,-7 4 0 16,-11 3 0-1,-6 1 0-15,-14 0-1 16,-9-2 2-16,-5-4 0 0,-7-3 2 0,-2-6-1 15,-5-4 0-15,2-7 2 16,3-6-1-16,6-2 0 16,3-5-6-16,12 0-14 0,0 0-31 15,10-3-29-15,10-3-4 16,0 0-7-16,11-6-1 0</inkml:trace>
  <inkml:trace contextRef="#ctx0" brushRef="#br0" timeOffset="504685.696">28310 3190 7 0,'-13'0'75'0,"-6"9"3"0,-4 4-2 16,1 2-15-16,-5 6-31 15,10-1-12-15,1 6-4 0,3-3-2 16,3 3-5 0,6-6-2-16,3-3-1 0,8-4 0 15,9-7 1-15,0-3 0 16,6-5-1-16,-1-5 2 16,0-8 1-16,-2 4 0 0,-2 0 0 15,-5-1-1 1,-5 3-3-16,-7 9 0 0,0 0-1 15,0 0-2-15,0 0 0 16,0 0-2-16,6 9 0 0,-2 1 0 16,4-1 0-16,0 1 2 15,6-2-2-15,2-4 1 16,3-3 1-16,4 0 0 16,3-10 1-16,-1-3 1 0,1-5 0 15,-4-7 1-15,0-1 0 16,-1-4-1-16,-3-6 0 15,-3-1 0-15,-7-3-1 0,0-2 0 16,-4-3-1-16,-2 1 0 16,-2-3 2-16,-2 2-1 15,-5 0 1-15,-1 2 0 16,1 6 2-16,-4 3 0 16,4 4 0-16,-1 7 0 0,2 5-4 15,3 7 1-15,3 10-1 16,0 0-1-16,-7 24-2 0,7 5 0 15,0 9-1-15,1 11 2 16,5 7 2-16,-2 6-1 16,5 1 0-16,-1-1-2 15,6-4-2-15,-4-9-8 16,8-7-19-16,10-10-47 16,-9-12-4-16,4-15-5 0,-3-8-6 15</inkml:trace>
  <inkml:trace contextRef="#ctx0" brushRef="#br0" timeOffset="504941.0536">28572 3028 19 0,'-19'-11'80'0,"9"2"-2"16,7-1-3-16,7 0-14 0,17-1-82 16,5 1-36-16,4 0-10 15,10 1-12-15,4-1 1 0</inkml:trace>
  <inkml:trace contextRef="#ctx0" brushRef="#br0" timeOffset="506281.4432">28940 2925 42 0,'-20'14'81'15,"4"4"0"-15,0 0-3 0,5 1-35 16,2 3-15-16,3 0-6 15,2 3-6-15,3-2-7 16,1-3-5-16,1-1-2 16,10-9-3-16,5-5 0 15,4-5-2-15,0-6 1 0,4-7-1 16,-4-3 2-16,-2 0 0 16,-1-1 1-16,-6 4-1 15,-6 3 1-15,-5 10-1 0,0 0 0 16,0 0 0-16,-8 0-1 15,4 10 0-15,1 1 0 16,3 2 1-16,3-1-1 16,7-4 2-16,10-1 0 0,2-4 0 15,8-3 2-15,1-4-1 16,0-7 2-16,1-5 1 16,0-4 1-16,-7-3 2 0,-2-5-2 15,-4-2 0-15,-5-6 1 16,-2-4-1-16,-2-5-1 15,-4 1-1-15,-2-6 0 16,0 0-3-16,0-2 2 16,-1-2 0-16,-1 7-2 0,-2 1-2 15,1 2 4-15,-1 2-2 16,-1 6 3-16,-3 4 0 16,-2 4 0-16,0 6 0 15,0 4 1-15,0 4-2 0,1 4-1 16,5 10-2-16,-12 0 0 15,6 6 0-15,0 11 0 0,0 4-1 16,2 13 0 0,0 7 3-16,0 11-1 0,1 7 1 15,3 3 0-15,-1 8-4 16,1 1-2-16,4 0-5 16,-1-5-1-16,5-7-2 15,1-9-1-15,3-12-1 0,3-9 0 16,1-18 5-1,4-8 3 1,0-7 3-16,0-12 3 0,-1-8 2 0,-2-6 4 16,-4-3 3-16,-3 1 0 0,-3 3 4 15,-3 1 0-15,0 6 0 16,-3 3 0-16,-1 5-1 16,2 4-4-16,-2 10-3 15,15-14-1-15,-3 7-2 16,7-1 0-16,3-2-1 0,5-2 0 15,5 0 0-15,2-4 1 16,-2 2-1-16,-1-3 1 16,-1 3 1-16,-6 3 0 0,-7 2 0 15,-3 1-4 1,-14 8 0-16,8-8 0 0,-8 8 0 0,-1 7 0 16,-6 4-1-1,-2 2 0-15,-3 6 1 0,-1 4 3 16,-3 6-3-16,3-2 0 15,3-3-1-15,4-2 0 0,3-2 0 16,3-6 2-16,0-14-1 16,19 5 1-16,-4-11 3 15,3-6 1-15,-5 2 2 16,0-4 1-16,-1 1-1 16,-3 1-1-16,-2 4 0 0,-7 8-2 15,3-9 0-15,-3 9-1 16,0 0-2-16,0 0 0 15,0 0-1-15,15 0 0 0,-5 0 0 16,3 0 1-16,1-4 1 16,4-4 0-16,0-4 0 15,0-4 0-15,1-4 0 0,-2-5 1 16,-3-2 0 0,-1 0-1-16,-1-3 0 0,-3 3-1 15,-2 3 0-15,0 7-1 16,2 3-2-16,-9 14 1 15,15-8-1-15,-15 8 0 0,18 13 1 16,-8 3 0-16,0 8 0 16,-1 2 0-16,-2 6-4 15,-3-4-4-15,-2 4-5 16,-2-7 1-16,-1-1 5 0,-3-6 1 16,1-4 1-16,3-14 1 15,0 0 4-15,0 0 7 0,10-10 3 16,4 0 0-1,2-8-2-15,1 1-1 0,2-5 1 16,1-1 0 0,0-5-1-16,-1-1 1 15,-1-1-1-15,-2 0 2 0,-5 1-1 16,-3 2 0-16,-4 6-2 0,-2 2 1 16,-2 8-1-16,0 11 1 15,-16 0 1-15,5 9-2 16,2 6-1-16,3 10 1 0,1 1 1 15,5 6 1 1,3 1 0-16,10-4-2 0,11 0-6 16,2-8-30-1,8 1-42-15,8-8-4 16,-3-10-6-16,1-1-5 0</inkml:trace>
  <inkml:trace contextRef="#ctx0" brushRef="#br0" timeOffset="508355.137">30610 2351 11 0,'9'-8'80'0,"-9"8"2"16,0 0-2-16,0 0-4 15,5-10-30-15,-5 10-36 0,0 0-7 16,0 0-17-16,0 0-47 15,1 4-12-15,-1-4-8 16,0 0-4-16</inkml:trace>
  <inkml:trace contextRef="#ctx0" brushRef="#br0" timeOffset="508623.3436">30679 2560 30 0,'2'27'85'0,"3"4"-1"16,-5 0-3-16,-6 0-6 16,-1 2-47-16,-5 4-11 15,-4-2-12-15,2 4-25 16,2-6-52-16,-5-1-6 0,-1-4-5 15,4-7-7-15</inkml:trace>
  <inkml:trace contextRef="#ctx0" brushRef="#br0" timeOffset="510307.0204">27829 3986 5 0,'-8'-15'80'15,"8"15"3"-15,-7-11-2 0,7 11-27 16,0 0-16-16,0 0-9 16,0 0-8-16,0 0-8 15,-1 4-4-15,2 9-3 16,3 1-2-16,6 6 0 0,-3 5 0 15,3 5 0-15,-1 6-1 16,3 0 0-16,-1 3 0 16,1-2-2-16,0 1 0 15,-4-8-4-15,5-1-7 0,-6-9-14 16,2-11-45-16,-2 1-13 16,-7-10-5-16,11 0-5 15</inkml:trace>
  <inkml:trace contextRef="#ctx0" brushRef="#br0" timeOffset="510668.7754">27736 3984 32 0,'13'-17'87'16,"9"2"-2"-16,6-3-3 15,6 0-5-15,18 3-48 0,-2 2-12 16,7 2-5-16,-1 4-5 16,1 7-3-16,-3 3-3 0,-4 10 0 31,-6 9-1-31,-11 7-1 0,-9 4 1 0,-10 8 0 16,-13 1 0-16,-6 7 1 15,-17-3 0-15,-7-1 2 16,-8-1-1-16,-4-4 1 0,-5-4-1 15,2-6 1-15,2-5 1 16,3-7-3-16,8-2-3 16,4-9-10-16,9-2-23 15,18-5-45-15,-10 0-4 0,10 0-6 16,17-18-6-16</inkml:trace>
  <inkml:trace contextRef="#ctx0" brushRef="#br0" timeOffset="511281.4292">28693 3902 19 0,'0'0'86'0,"-11"2"0"15,-8 8-3-15,-2 6-4 16,-8 0-52-16,6 5-6 0,1 2-4 15,2 1-6-15,7 1-6 16,1-2-3-16,8-3 0 0,4-6-2 16,4-4 0-1,12-7 0-15,3-2 1 0,3-9-1 16,1-7 2-16,2 1 1 16,-5 0 0-16,-3 1 0 15,-6 5-1-15,-11 8-1 16,13-9 1-16,-13 9-1 0,0 0-1 15,0 0 1-15,14 10-2 16,-6-3 1 0,5-3 0-16,4-1 1 0,2-1-1 15,2-2 1-15,1-9 0 0,3-3 0 16,-3-8-1-16,1-3 1 16,-3-8 0-16,-3-4 0 15,-4-5-1-15,-5-5 0 16,-2-2-1-16,-6-1 0 15,0-2 0-15,-6-2 0 0,-3 1 2 16,-3 5-1-16,-1 1 1 16,0 5 1-16,-2 6 1 0,4 6-1 15,2 6 0 1,-1 8-1-16,10 14 0 16,-9 0 0-16,8 14-1 0,0 11-1 15,1 14-1-15,0 4 0 0,4 12 2 16,2 6-1-16,6 3 0 15,-1 1 0-15,2 1-1 16,2-8-7-16,6-5-9 16,-7-7-38-16,10-14-25 15,2-13-5-15,-2-9-6 0,0-10-4 16</inkml:trace>
  <inkml:trace contextRef="#ctx0" brushRef="#br0" timeOffset="511495.9761">29003 3743 37 0,'-13'-17'80'16,"5"0"-5"-16,8 3-9 16,4 5-34-16,15-4-91 0,10 2-10 15,4-1-6-15,4 1-2 16</inkml:trace>
  <inkml:trace contextRef="#ctx0" brushRef="#br0" timeOffset="511745.695">29277 3582 4 0,'-17'13'81'0,"-2"2"5"0,2 5-4 15,1-1-4-15,9 1-49 16,-3 6-3-16,1 0-6 0,5 1-8 16,0-6-7-16,4 0-1 15,4-6-1-15,8-6-1 16,2-7 1-16,4-5 0 15,3-10 0-15,-4-6 3 16,6-1 2-16,-5 0-1 0,-4-3 0 16,-4 5-1-16,-2 4 0 15,-2 4-1-15,-6 10-2 16,0 0-1-16,0 0-2 16,9 0-1-16,-6 9-6 0,7 9-12 15,-3 16-53-15,5-15-13 16,3 4-3-16,4-6-8 15,2-1-3-15</inkml:trace>
  <inkml:trace contextRef="#ctx0" brushRef="#br0" timeOffset="512511.4289">29800 3427 70 0,'6'-11'81'16,"-6"11"-3"-16,13 1-6 16,-4 10-3-16,-2 7-67 15,2 3-1-15,0 6 2 16,0 2-1-16,-2 3-1 0,-4-3-1 16,1-3 2-16,-4-8 8 15,0-2-1-15,0-16 0 16,0 0 1-16,0 0-1 15,1-19 1-15,3-1 0 0,-1-7-1 16,7-2-5-16,-1-3-2 16,1 2-1-16,3 4 0 15,-1 3-1-15,-2 6-2 16,3 3 0-16,-1 8 0 16,-1 6-2-16,0 1 2 0,-2 11-1 15,0 2 0-15,-3 6 0 16,0 3 2-16,-1 0-1 15,-3 0 1-15,-2-4 1 0,0-4 2 16,0-2 2-16,0-13-1 16,0 0 1-16,0 0 0 15,-4-13 0-15,4-4 1 0,7-3-1 16,2-1-2 0,3-1 0-16,3 1-2 0,3 5 1 15,1 1-2-15,0 8 1 16,1 6-2-16,1 1 1 15,-1 5-1-15,-1 7 0 0,-2 3 0 16,-2 2 0-16,-1 0 1 16,-1 1 0-16,-1-4 0 15,0-5 1-15,-1-3 1 16,-2-6 0-16,2-4 1 0,1-9 1 16,0-3 0-16,-1-6-1 15,-2-1 1-15,3 1-2 16,-4-2 0-16,2 2 1 15,-5 1-2-15,0 5 0 0,-2 2 0 16,4 4-1 0,-7 10-1-16,0 0 1 0,9-1-1 15,-6 6 1-15,1 10-1 16,1 5 1-16,0 2 0 0,3 5 0 16,-1-2 0-16,6-3 0 15,2 0-1-15,-1-7-1 16,-1-5-5-16,5-2-16 15,7-8-56-15,-10-4-1 0,-2-8-6 16,-9-5-6-16,-2-4 6 16</inkml:trace>
  <inkml:trace contextRef="#ctx0" brushRef="#br0" timeOffset="512722.7699">30364 3067 18 0,'-9'-5'70'0,"9"5"-22"0,0 0-48 16,8 2 0-16,7 7-60 0,1 4-5 15</inkml:trace>
  <inkml:trace contextRef="#ctx0" brushRef="#br0" timeOffset="513167.3468">30547 3343 0 0,'7'-12'85'0,"-1"-3"2"0,9 0-3 0,-8 2-5 16,5-3-3-16,3 13-67 16,1-3-5-16,3 4 0 0,-5 2-1 15,4 5-2-15,-4 4-1 16,0 5-1-16,-3 4 2 15,-2 2-1-15,-7-1 1 16,-2-1 0-16,0 2 3 0,0-8 0 16,0-2 1-16,0-10 1 15,0 0-1-15,0-6 0 16,4-6 0-16,4-6-1 16,6-2-1-16,-1 0-3 0,0 0-1 15,5 4 0-15,0 2 1 16,-3 5-1-16,1 4-1 15,-1 2 0-15,1 3 1 16,-1 3 0-16,2 3 0 16,-3-1 2-16,2 0-1 15,-1-2 1-15,3-3 1 0,-4-4 0 16,4-4 0-16,-2-7 0 16,-6-4 0-16,1-4-1 15,-4 1 2-15,-1 1-1 0,-6-1 1 16,0 3 0-16,0 5 0 15,-2 2-1-15,2 12 0 16,0 0 0-16,0 0-2 0,0 0-3 16,11 1-9-16,2 11-33 15,0 0-41 1,2 0 0-16,-1-4-7 0,0-6-7 16</inkml:trace>
  <inkml:trace contextRef="#ctx0" brushRef="#br0" timeOffset="513687.9984">31231 3033 1 0,'5'-10'91'0,"-1"-1"3"16,-3 2-6-16,3-4-4 15,1 3-1-15,-5 10-71 0,1-10-2 16,-1 10-1-16,9-3-5 16,-9 3-3-16,17 4 0 15,-11 6-4-15,1 2-2 16,-2-1 1-16,8-1-1 0,-2-1 1 15,0-2 0-15,0-3 0 16,-11-4 0-16,21 0 2 16,-9 0 3-16,0-2-2 15,1-2 0-15,-4 4-1 16,6 2 0-16,0 9 0 0,0 5 0 16,-4 5 1-16,1 5-1 15,-3 4 2-15,-3 6 0 16,-6 1 1-16,0 2 0 15,-13 0 0-15,0-5 1 0,-9-5 2 16,2-6 1-16,-1-6 1 16,2-7 0-16,1-10 1 15,2-5-2-15,11-8-3 16,1-8-6-16,8-11-63 0,2 6-16 16,3-1-3-16,0-5-8 15,4-1-5-15</inkml:trace>
  <inkml:trace contextRef="#ctx0" brushRef="#br0" timeOffset="528707.1242">14178 15005 42 0,'12'-10'84'0,"-12"10"2"16,0 0-6-16,0 0-29 15,0 0-6-15,9-9-13 0,-9 9-8 16,0 0-8-16,0-10-5 15,0 10-2-15,0 0-3 0,0 0-1 16,0-11-2 0,0 11-1-16,0 0 0 0,0 0-3 15,-4-9-3 1,4 9-9-16,0 0-17 0,-12-1-49 16,7 8-6-16,0 4-5 0,-1 2-8 15,-1 5 1-15</inkml:trace>
  <inkml:trace contextRef="#ctx0" brushRef="#br0" timeOffset="528959.867">14269 15218 69 0,'14'10'88'0,"-6"1"-4"0,7 1-3 15,-8 1-2-15,0 4-65 16,1 3 0-16,-3 5 0 15,0 4-4-15,-5 2-3 0,-3 1-2 16,-6 2-2-16,1 1-1 16,-4-3-2-16,-1 3-8 15,3-5-15-15,-3-4-57 16,8-2-3-16,2-6-4 0,1-5-8 16,2-13 1-16</inkml:trace>
  <inkml:trace contextRef="#ctx0" brushRef="#br0" timeOffset="531052.0299">10537 17572 29 0,'0'0'71'16,"0"-12"1"-16,0 12-9 0,-1-12-18 16,1 12-12-16,-5-10-6 15,5 10-5-15,0 0-4 16,-7-11-4-16,7 11-4 16,-11-7-4-16,11 7-1 15,-9 0-1-15,9 0-1 0,-14 0-2 16,14 0 0-16,-18 11-1 15,8-1 1-15,0 0-1 16,-3 3 1-16,1 2-1 16,1 4 2-16,-2 0-1 0,3 6 1 15,-1 2-1-15,0-1 1 16,11-26-3-16,-7 31 0 16,-2-1-1-16,5 1 0 15,-1 0 0-15,5-1-1 16,0 2 2-16,0-7-2 0,6-1 3 15,6-2 1 1,1-3-1-16,-13-19 0 16,56 31 3-16,-35-31 1 15,2 0-1-15,5-6 2 0,-5-5-1 16,1-3 2-16,1-4 0 0,-3-6 1 16,-3-1-2-16,-1-2-1 15,-2-2-1-15,-6-1 0 16,-2-1 1-16,-4-4-2 15,-4 6 0-15,0-2-1 0,-5 4-1 16,-7 3 0 0,0-1-2-16,-2 3-4 0,1 3-11 15,-5 3-22-15,1 0-41 0,2 7-2 16,6 0-8 0,-3 3-3-16</inkml:trace>
  <inkml:trace contextRef="#ctx0" brushRef="#br0" timeOffset="532721.4293">10809 17458 11 0,'34'-32'73'15,"-9"4"5"-15,-10 3-1 16,-5-1-4-16,-8-2-36 0,-2 0-17 15,-5 3 1-15,-5 5-2 16,0 5-3 0,0 0-2-16,1 4-2 0,-2 1-3 15,11 10-2-15,-11-14-3 0,11 14-1 16,0 0-2-16,0 0 0 16,0 0-1-1,0 0-1-15,0 0 1 0,0 0-1 16,0 0 0-16,-5 11 1 15,5-1 0-15,3 5-1 0,-1 3 2 16,4-1 0-16,-4-6-2 16,-1 2 1-1,1 3-1 1,1 1 0-16,1 3 0 0,0 2 0 0,0 4 0 16,-2 0 0-16,2 4 1 15,-1 3 1-15,2 2 0 0,-2 6 2 16,0 2-1-16,2-4 0 15,3 7-3-15,-3 1 0 0,1-5 0 16,1 3 0-16,-2-6-1 16,-5-39-1-1,6 38 1-15,1 0 0 0,-2-5 4 16,0 0-2-16,0-7 1 16,2 1-1-16,-3-6 1 15,2-1 1-15,-6-20 0 16,0 0-2-16,4 9 0 0,-1 2 0 15,-1-1 1-15,3 1 0 16,-5-11 0-16,0 0-1 16,0 0-2-16,0 0 1 15,0 0 1-15,0 0 0 16,0 0-1-16,0 0 1 0,0 0-1 16,-23-32 2-16,20 17 2 15,-3-5-1-15,2-4 1 16,0-2-2-1,1-1 1-15,-1-3-1 0,1 3 0 0,2-2-2 16,-1-1 0 0,2 1 0-16,0 1 0 0,0-2 0 15,0 5 1-15,2-1-1 16,0 1 1-16,2 1 0 0,0 5-1 16,-2 2 1-16,2 2-1 15,0 5 1-15,0 1 0 16,-4 9-1-1,8-15 1-15,-8 15-1 0,5-9 1 0,-5 9 1 16,0 0-1 0,9-3-1-16,-9 3 1 0,0 0 0 15,0 0 1-15,9 0-2 16,-9 0 1-16,0 0 0 0,0 0 0 16,0 0 1-16,0 0-2 15,11 6 1-15,-11-6 0 16,0 0 0-1,0 0 0-15,0 0 0 0,0 0 0 16,0 0 0-16,0 0 0 0,0 0 0 16,0 0 0-16,0 0 0 15,7 9 1-15,-7-9-1 16,0 0-1-16,0 0 0 0,0 0 2 16,0 0-2-16,0 0 1 15,0 0 1-15,0 0-2 16,0 0 1-16,0 0 1 15,0 0-1-15,0 0 0 0,0 10 1 16,0-10-1-16,0 0 0 16,0 0 0-16,0 0 0 15,0 0-1-15,0 0 1 16,0 0 0-16,0 0 0 0,0 0 0 16,0 0 0-16,0 0 0 15,0 0 1-15,0 0 0 16,0 0-1-16,0 0 1 15,0 0-1-15,0 0 0 0,0 0 0 16,0 0 0 0,0 0-1-16,0 0 1 0,0 0-1 0,0 0 1 15,0 0 0 1,0 0 0-16,0 0 0 0,0 0 0 16,0 0 1-16,0 0-1 15,0 0 0-15,0 0 1 16,0 0-1-16,0 0 0 0,0 0 0 15,0 0 0-15,0 0 0 16,0 0 0-16,0 0 0 16,0 0 0-16,0 0 0 0,0 0 0 15,0 0 0-15,0 0 1 16,0 0-2-16,0 0 1 16,0 0 0-16,0 0 0 15,0 0 0-15,0 0-1 0,0 0 1 16,0 0 0-16,0 0 1 15,0 0-1-15,0 0-1 16,0 0 1-16,0 0 1 16,0 0-2-16,0 0 2 15,6 8-2-15,-6-8 1 0,0 0 0 16,0 0 0-16,0 0 0 16,0 0 0-16,0 0 0 15,0 0 0-15,0 0 1 16,0 0-1-16,0 0 1 15,0 0-1-15,0 0 0 0,0 0 0 16,0 0 0-16,0 0 0 16,0 0-1-16,0 0 1 15,0 0 0-15,0 0 1 0,0 0-1 16,0 0 1-16,0 0-2 16,0 0-1-16,0 0-5 15,0 0-10-15,0 0-27 0,0 0-37 16,0 0-1-16,0 0-8 15,0 0-2-15</inkml:trace>
  <inkml:trace contextRef="#ctx0" brushRef="#br0" timeOffset="533066.7559">10736 17753 28 0,'-26'19'61'16,"-3"-3"2"-16,3 0-6 16,2 0-1-16,-1-1-56 0,6 0-1 15,1-4 0 1,1-2 1-16,1 4 0 0,7-9 2 15,-2-3 1-15,11-1 0 16,-9 5 0-16,9-5 2 16,0 0-3-16,0 0-7 0,0 0-8 15,0 0-24-15,0 0-21 16,0 10-5-16,0-10-1 16</inkml:trace>
  <inkml:trace contextRef="#ctx0" brushRef="#br0" timeOffset="535990.3988">10380 17927 24 0,'0'0'58'0,"-14"7"11"0,14-7-6 15,0 0-26-15,0 0-7 16,0 0-6-16,12-12-3 15,0 3-3-15,5-5 0 16,4-4-4-16,6 2-4 16,3-1-4-16,4-5-2 0,3-3-1 15,1 3 0-15,2-3-2 16,0 0 0-16,-1 2-1 0,1 1 0 16,-2 1-1-1,-1 0-1-15,-5 4-4 0,-1 3-8 16,-6 4-11-16,0 2-33 15,-5 3-17-15,-4-3-4 16,-4 3-4 0</inkml:trace>
  <inkml:trace contextRef="#ctx0" brushRef="#br0" timeOffset="536688.7575">11507 17115 69 0,'0'0'84'16,"0"-13"-2"-16,0 13-5 15,0-14-26-15,0 14-22 16,-12-1-11-16,2 0-7 16,3 7-4-16,-8 3-3 0,5 6-1 15,-5 3-2-15,2 7 1 16,1 4-2-16,5-12 0 16,3 3 0-16,0 4 0 0,-1 2 0 15,4 3 0-15,1 0 0 31,0 2 0-31,7 1-2 0,-2-1 4 16,5-2 0-16,2-1 1 16,2-2-2-16,4-2 1 0,1-5 1 0,-1-3 0 15,5-5 1-15,0-6 0 16,5-5-1-16,-7-4 1 16,5-8 0-16,6-16 1 15,4-21-1-15,-6-8 0 16,-10-5-1-16,-10 0 0 0,-9 12-1 15,-14 8 0-15,-9 10-1 16,-9 12-1 0,1 1 0-16,-1 11-1 0,-3 3-3 0,0 6-6 15,1 4-21 1,7 6-51-16,10 6-1 0,4 2-5 16,11 2-7-1,1-3 0 1</inkml:trace>
  <inkml:trace contextRef="#ctx0" brushRef="#br0" timeOffset="537272.478">11952 17377 0 0,'6'9'80'0,"-6"-9"4"16,12 15-2-16,-12-15-1 0,0 0-24 16,0 0-32-16,-4-5-3 15,-5-11-3-15,2-9-5 16,-3-6-2-16,6-3-2 16,0 2-4-16,0 3-2 15,3-1-2-15,1 4-1 0,5-2 0 16,2 5-1-16,6-2-1 15,2 8 0-15,2 1 0 16,3 4 0-16,-1 8 1 16,2 4 0-16,-3 7-1 0,-1 7 1 15,-1 7 0-15,-5 1-1 16,-1 4 0-16,2 0 0 16,-5 0 0-16,3-7 0 0,-1-3 1 15,-2-6 0-15,-7-10-1 16,16 0 2-16,-5-5-1 15,-6-11 0-15,4-1 1 16,-5-3 0-16,-3-3 0 16,-1 1-1-16,0 2 1 0,0-1 0 15,0 5-1-15,-1 3 2 16,-2 2-2-16,3 11 1 16,0 0-1-16,0 0 0 0,9 1 0 15,1 14 1 1,1-2-1-16,3 1 0 0,2 3 0 15,3-4-1-15,-2-1-1 16,1 0-6-16,-4-6-9 0,3-6-37 16,-6-2-29-1,-11 2-4-15,14-23-6 16,-14 3-2-16</inkml:trace>
  <inkml:trace contextRef="#ctx0" brushRef="#br0" timeOffset="537552.1743">12190 16864 43 0,'-17'-10'75'0,"9"4"-10"16,-3 3-23 0,-1 0-58-16,12 3-41 0,0 0-9 15,0 0-3-15</inkml:trace>
  <inkml:trace contextRef="#ctx0" brushRef="#br0" timeOffset="538385.8971">12402 17156 0 0,'13'0'80'16,"4"-11"5"-16,-1-5-4 15,0-9-1-15,-1-3-2 16,1 1-62-16,-9-2-3 15,-1 0 0-15,0 0-3 0,-6 4-2 16,0 3-2-16,-8 5-1 16,1 6-3-16,-7-1-1 15,5 7-1-15,-3 3 0 0,-2 2 0 16,7 6 0-16,-2 5 0 16,3 4 0-16,4 3-1 15,2 8-1-15,5 0 0 16,6 3-1-16,2-1 0 0,2-3 0 15,5-5 0-15,0-5 0 16,-3-7 1-16,0-8 2 16,0-12 0-16,-1-7 0 15,-1-8 1-15,-3-4 0 0,-2 0 0 16,1-4-1-16,-4-4 0 16,0 6 0-1,0 1 1-15,-1 5-1 0,3 5-1 16,-3 5 1-16,4 2-1 15,-10 15 1-15,16-8-1 0,-7 8 1 16,3 5-1-16,-5 9 1 16,2 3 1-16,-3 5-1 15,-2 2 0-15,-2 2 1 16,-1-4 1-16,-1-3-1 16,0-4 0-16,0-15 0 0,0 0 0 15,0 0 0 1,-4-15 0-16,4-7-1 0,2-1-1 15,5-3 0-15,1 0 0 16,4 4 2-16,-4 2-4 0,7 3 2 16,-1 7 1-16,-2 3-2 15,2 4 1-15,0 3 1 0,-5 4 0 16,3 6-2 0,1 1 3-16,-5 3-1 0,6-1 0 15,-1-2 1-15,0-2-1 16,-1-5 0-16,7-3 1 15,-3-1 0-15,1-11-1 16,-2-3 1-16,2-6-1 0,-5 1 0 16,1-5 0-16,-1-2 1 15,-5-2-1-15,2-2 0 16,-3-1 1-16,-4 0-1 0,-2-5 1 16,0-1 0-16,-4-2 1 15,-7-2-1-15,0 3 0 16,-2-2 1-16,-4 3-1 15,-3 3 0-15,3 4 1 0,0 7-1 16,2 5-1-16,4 4 0 16,2 7 0-16,9 7-1 15,0 0 0-15,-2 19 0 0,3 3-1 16,5 8 1-16,7 9 1 16,1 7-1-16,1 2-1 15,0 6 0-15,2-2-2 16,1 2-4-16,-3-4-5 0,1-1-12 15,-2-1-37-15,0-15-19 16,0-10-6-16,-1-11-3 16,3-9 1-16</inkml:trace>
  <inkml:trace contextRef="#ctx0" brushRef="#br0" timeOffset="538628.7236">13059 16506 76 0,'-14'-1'86'0,"14"1"-6"0,0 0-14 16,-3-13-18-16,10 8-96 16,11-7-27-16,7 0-7 0,5 1-6 15</inkml:trace>
  <inkml:trace contextRef="#ctx0" brushRef="#br0" timeOffset="539038.0054">13365 16384 18 0,'0'13'75'16,"-2"3"3"-16,-2 1-4 0,5 15-14 16,-1-12-36-16,-3 0-6 15,-1 1-5-15,1-3-3 16,3 0-2-16,0-3 0 16,4-6-1-16,-4-9-1 0,15 7-1 15,-6-10 0-15,5-7 0 16,-5-2-1-16,3-2 0 15,-5 1-2-15,2 2-1 16,-5 2-1-16,-4 9 0 16,8-9-1-16,-8 9 1 0,0 0-1 15,10 6 1-15,-10-6-1 16,17 11 1-16,-3-7 0 16,0-2 1-16,2-2-1 15,1-5 1-15,2-5 0 0,0-8 0 16,-6-3-1-16,0-7 1 15,-5-4 0-15,-4-2 0 16,-3-2 1-16,-2-1 0 0,-8-1 0 16,-2 2 1-16,2 0 0 15,-6 0 0-15,4 4 1 16,1 5 0-16,-3 2-1 16,7 7-1-16,1 5 0 15,5 13-2-15,0 0 2 0,0 6 0 16,2 16-2-16,5 9 0 15,6 10 0-15,-3 9-1 16,1 5-2-16,4 5-4 16,-6-3-13-1,2 1-17-15,0-10-17 0,-4-9-20 16,1-11-13-16,1-14-6 0,-9-14 6 16</inkml:trace>
  <inkml:trace contextRef="#ctx0" brushRef="#br0" timeOffset="539263.5538">13605 16372 64 0,'-10'-29'84'0,"-2"1"0"16,6 9-5-16,-4-2-32 0,3 6-16 16,5 4-8-16,1-1-9 15,1 12-9-15,5-15-15 0,9 6-45 16,-1 6-19-16,4 2-10 16,0 1-5-16,3 0-2 15</inkml:trace>
  <inkml:trace contextRef="#ctx0" brushRef="#br0" timeOffset="539684.6777">13871 16134 25 0,'16'-9'80'0,"-16"9"-1"16,0 0-3-16,0 0-3 0,-23-5-36 16,23 5-29-16,-11 3-1 15,8 6-1-15,-3 3-1 16,-2 0-1-16,3 4-1 15,1 2 0-15,1-2-2 16,1 0 0-16,2-4 1 0,3-2 0 16,-3-10 0-16,9 5 1 15,-9-5 0-15,17-15 0 16,-10 0 1-16,5-3-1 0,-2-2 1 16,-2 1 0-16,2 1-3 15,0 0 1-15,1 5-1 16,-1 2-1-16,3 4 0 0,-2 3 1 15,-1 3 0-15,5 1-1 16,-3 4 0-16,1 6 1 16,-2 3 0-16,0 3-1 15,-2 1 1-15,-2 1-1 16,-1-3 1-16,-2-1 0 0,-2-5 0 16,-2-9 1-1,0 0 0-15,0 0 0 0,12-11 1 16,-5-2-1-16,1-1 0 15,-1-2-1-15,4 2 1 0,-1 3-1 16,3 4 0-16,-4 4 0 16,5 3-1-1,-1 0 1-15,-3 6-1 0,2 1-6 16,4 8-28-16,-7-3-47 16,2 0-1-16,-5-2-8 0,-6-10-3 15</inkml:trace>
  <inkml:trace contextRef="#ctx0" brushRef="#br0" timeOffset="541215.8554">31679 2778 47 0,'0'0'85'0,"0"0"-1"16,10-4-3-16,-10 4-5 0,0 0-40 15,0 0-25-15,0 0-3 16,0 0-2-16,0 0-4 0,0 0-9 16,0 0-32-1,0 0-37-15,0 0-3 0,0 0-6 16,0-8-4-16</inkml:trace>
  <inkml:trace contextRef="#ctx0" brushRef="#br0" timeOffset="541475.9909">31893 3045 70 0,'14'30'85'0,"-6"0"-3"16,-8-1-4 0,-4-13-26-16,5 10-26 0,-1 1-13 15,-6-4-8-15,-3 1-8 0,-3-8-29 16,6-2-41-16,0-1-5 16,6-13-6-16,-7 9-4 15</inkml:trace>
  <inkml:trace contextRef="#ctx0" brushRef="#br0" timeOffset="546261.1274">27134 5032 59 0,'0'0'69'0,"0"0"-1"0,0 0-20 16,0 0-10-16,0 0-8 15,0 0-4-15,0 0-7 0,0 0-3 16,0 0-5 0,0 0-3-16,0 0-2 0,0 0-3 15,0 0-1-15,0 0-1 0,6 16-1 16,-2 0 0-16,6 6 0 15,1 3 0-15,-1 7 0 16,5 0 0 0,0 4 0-16,0-1-1 0,-2-1 2 15,3-2 1-15,-3-5 0 0,-1-1 0 16,-2-6 1-16,-2-3-1 16,-2-5 1-16,-1-1 0 15,-5-11-2-15,5 9 0 16,-5-9-3-16,0 0-6 0,0 0-13 15,0 0-28-15,0 0-27 16,-3-10-5-16,3-1-7 16,-2-3 1-16</inkml:trace>
  <inkml:trace contextRef="#ctx0" brushRef="#br0" timeOffset="546585.1584">26923 5074 14 0,'-13'-3'84'0,"3"0"2"16,10 3-3-16,-13 9-13 0,4-9-37 15,9 0-10-15,1-9-5 16,5 0-4-16,11-3-4 15,2-6-2-15,11-2-2 16,8-7 0-16,8-1-1 0,4-1-1 16,4 2-2-16,-1 1 0 15,-3 3-1-15,-5 4 0 16,-4 6-3-16,-12 5-2 16,-5 5-5-16,-7 0-8 0,-2 5-22 15,1 9-42-15,-10 3-4 16,-2 2-8-16,-4 2-2 15</inkml:trace>
  <inkml:trace contextRef="#ctx0" brushRef="#br0" timeOffset="546852.0435">27080 5558 18 0,'0'0'86'0,"0"0"0"16,0 0-2-16,10-4-4 15,10-12-38-15,7-6-20 16,6-1-7-16,5 0-3 0,1 1-5 16,0-1-8-16,1 7-9 15,-5-1-31-15,-4 4-37 16,0 4-7-16,-7 0-6 15,-2 0-4-15</inkml:trace>
  <inkml:trace contextRef="#ctx0" brushRef="#br0">27669 5041 66 0,'4'-10'87'15,"-1"1"-3"-15,-3 9-4 16,-12-8-13-16,12 8-54 16,0 0-5-16,0 0-4 15,0 6-2-15,1 3-3 16,3 4 0-16,0 3 0 16,3 4 0-16,-3 2 1 0,1 1 0 15,2-3 0-15,-2-1-1 16,0-3 2-16,-2-3 0 15,1-2 3-15,-4-11 2 16,0 0-1-16,0 0 0 0,6-4 1 16,-6-12 0-16,4 0 0 15,-2-5-1-15,4-6-3 16,2 2-1-16,-1-2-1 0,3 2 0 31,1 4-1-31,-1 1-2 0,1 7 0 16,1 4-1-16,0 6-1 0,-1 3 0 15,0 7 0-15,-1 6 0 16,-1 4 0-16,2 0 1 16,-3 4-1-16,1-1 2 0,0-2 0 15,2-3 0-15,-2-2 2 16,3-5 0-16,0-3 2 16,-2-4-1-16,5-1 2 15,0-5 0-15,-1-4 1 0,-3-4 0 16,3-2-1-16,0-2 1 15,-4-4-1-15,3 0 0 16,-3-5-1-16,-2 0 1 0,2-1-1 16,-4-2 0-16,0-1 0 15,-3-1 0-15,0 0-1 16,-1 0-1-16,-2-1 1 16,0 2-1-16,0 2 0 15,0 0 0-15,-2 4 0 0,-2 0 0 16,2 6 1-16,-2 1-1 0,1 2 1 15,-1 4-2-15,-1 2 0 16,5 9 0-16,-9-8-1 16,9 8 0-16,-12 1-1 15,7 8 1-15,-1 2-1 16,0 3 1-16,1 4 1 0,2 1 1 16,0 2 2-16,2 4 0 15,1 2 0-15,0 1 2 16,4 3-1-16,3 1 1 15,4 3 0-15,1 3 0 0,1 1-2 16,3 1 0-16,3 0 0 16,1 3-1-16,4 0 1 0,1 2-1 15,0-1 0-15,0-2-1 16,0 1 1 0,2 0-4-16,-5-5-7 0,0 1-9 15,-11-6-10-15,1-7-4 0,-5-5-1 16,0-7 1-16,-7-14-3 15,0 0 6-15,0-9 11 16,-1-15 11-16,-1-10 12 16,-1-5 8-16,-1-1 3 15,2-3 4-15,1 1 4 0</inkml:trace>
  <inkml:trace contextRef="#ctx0" brushRef="#br0" timeOffset="549211.1914">29413 4395 4 0,'-10'12'81'0,"-1"-1"2"0,1 2-3 15,3-3-5-15,-5 2-51 0,10-1-6 16,2 0-4-16,1-2-4 15,-1-9-3-15,14 8-2 16,-3-8-1-16,3-1 0 16,0-6 0-16,2-4-1 15,-4 2 0-15,0 0-2 0,0 2-1 16,-12 7-1-16,13-8 1 16,-13 8-1-16,9 0 1 15,-9 0-1-15,11 4 1 0,-11-4 1 16,20 1 2-16,-8-1 0 15,4-7 1-15,1-4 1 16,1-5 1-16,-1-3 0 16,2-4 0-16,-5-3-2 15,-3-3 1-15,-3-1-2 16,-6-2 0-16,-2-3-2 0,-3 0 1 16,-7-3-1-16,0 0-1 15,-2 1 0-15,-1 2 0 16,2 4 1-16,1 3-2 15,3 9 0-15,2 5-2 0,5 14 1 16,0 0 0-16,1 7-1 16,5 11 0-16,6 11 0 15,-1 3 1-15,5 7 0 0,0 4-2 16,2 3-3-16,-4 0-12 16,3-2-17-16,14-3-44 15,-20-9-3-15,-3-8-7 16,-4-10-3-16</inkml:trace>
  <inkml:trace contextRef="#ctx0" brushRef="#br0" timeOffset="549424.003">29665 4111 66 0,'20'-8'73'0,"-4"8"-7"15,12 4-27-15,-4 6-10 16,5 10-8-16,-8 0-9 15,1 10-7-15,-9 2-18 16,0 16-46-16,-8-19-9 0,3-2-6 16,-3-7 1-16</inkml:trace>
  <inkml:trace contextRef="#ctx0" brushRef="#br0" timeOffset="549986.071">29988 4052 51 0,'0'0'75'16,"-9"6"-2"-16,17-2-8 15,-8-4-44-15,0 20 1 16,-1-10-2-16,1 6-5 0,1-3-4 16,2 1-3-16,3-4 1 15,-3 1 1-15,-3-11 4 16,6 11-1-16,-6-11 0 15,0 0 1-15,9-10-1 16,-7-1-1-16,0-1-1 0,2-1-4 16,1-2-4-16,-2 1 0 15,2 2-2-15,-2 1 0 16,-3 11 0-16,9-12-2 16,-9 12 1-16,9-2-1 0,-9 2-1 15,16 0 1-15,-5 4-1 16,-1 1 1-1,2 4 0-15,0-1 0 0,-2-2 1 0,-10-6 1 16,17 9 0-16,-17-9 1 16,11 0 0-16,-11 0 0 15,12-5 0-15,-12 5 0 16,10-16-1-16,-4 5 0 16,-6 11-2-16,15-14 0 0,-6 10 0 15,-9 4-3-15,23 0-20 16,-6 6-59-1,-3 3-1-15,1 2-8 0,0-1-3 0,-2 1-4 16</inkml:trace>
  <inkml:trace contextRef="#ctx0" brushRef="#br0" timeOffset="552075.0705">28485 4766 53 0,'-18'13'71'16,"4"-12"-9"-16,-5 19-17 0,6 0-15 16,-1 3-5-16,4 1-7 15,3 3-5-15,5 0-2 16,2-1-4-16,3-3 1 0,5-3-1 16,5-5 2-16,3-4-1 15,1-7 2-15,2-4 0 16,-1-12-2-16,2-5-1 15,-3-4-1-15,-3-5-1 16,-3-1-3 0,-6-2-2-16,-1 1 0 15,-4 3-2-15,-2 3 0 0,-6 6 0 16,1 1 0-16,-3 7 0 0,2 2-1 16,8 6 1-16,-14-4 0 0,14 4 1 15,0 0 1 1,0 0 0-16,0 0 1 0,0 0 0 15,8-5 1-15,5-2 0 0,3-4 0 16,3-5 0 0,3 1 1-16,2-2-1 0,0 1-1 15,-5 1 0 1,1 3 0-16,-3 5 0 0,-1 5-2 16,-6 2 1-16,1 7-1 0,-5 5 1 15,1 6 0 1,-2 2 0-16,4 2 0 0,0 1 2 15,-1-3 0-15,2-3 0 16,3-5 1-16,-1-1 0 0,3-9 1 16,1-2 0-16,-1-7 1 15,-1-6-2-15,-2-2 1 16,-1-5-1-16,-4-2 0 16,0-1 0-16,-2 0-1 0,-2-3 0 15,0 1-2-15,0 1 2 16,1 1-2-16,1 2 1 15,-2 6-2 1,2 1 0-16,-5 14-1 0,12-12-1 16,-12 12 0-16,13 12 0 0,-7 2 0 15,1 7 1-15,3 6-2 16,-3 1 0-16,1 5-6 16,-3-4-4-16,5-1-22 0,4-3-42 15,-6-7-6-15,-2-5-5 16,-6-13-1-16</inkml:trace>
  <inkml:trace contextRef="#ctx0" brushRef="#br0" timeOffset="553259.6392">27457 6217 10 0,'5'13'68'16,"-5"-13"4"-16,0 0-6 16,0 0-7-16,0 0-10 15,0 0-11-15,0-9-7 0,0-3-8 16,0-8-7-16,0-4-5 15,-2-5-4-15,3-5-2 16,-1-3 0-16,2-1-2 0,1 0-1 16,3 3-1-16,2 4 0 15,1 4-1-15,2 3 0 16,4 7-2-16,2 5 1 16,2 7-1-16,1 2 1 0,1 4-1 15,3 10 1-15,-2 4-1 16,-2 4-1-1,-5 9-2-15,-4 2 0 0,-6 6 0 0,-5 2-4 16,0-2 1 0,-1-3 0-16,-4-5 2 0,2-6 2 15,0-12 3-15,3-10 2 16,6-6 2-16,6-12 3 16,2-10 2-16,3-7 0 15,1-6-1-15,5-6 1 0,-5-3-1 16,0-1 0-16,-5-5-3 15,0 0 0-15,-3 0-1 16,-3 3-1-16,-4 2-2 16,-2 4 0-16,-1 6 0 0,-1 5-1 15,-1 11 0 1,-2 3-2-16,-2 12 0 0,6 10 1 16,-9 2 0-16,2 15 0 15,4 10 0-15,3 5 0 16,0 11 1-16,4 5 1 0,3 6 0 15,-1-1 1-15,4-2-1 0,-1-5 1 16,2-10 1 0,-5-4 1-16,3-15 1 0,-9-17 1 15,15 2 0-15,-8-11-1 16,0-12 1-16,3-2 1 0,-1-2-3 16,3 0 0-1,2 2-2-15,-3 4-1 0,2 9-1 16,2 5 1-1,3 5-4-15,-1 7-6 0,3 11-16 16,-1 3-56-16,-1 2-2 16,3 2-5-16,0-5-4 0,5-6-5 15</inkml:trace>
  <inkml:trace contextRef="#ctx0" brushRef="#br0" timeOffset="553915.1874">28392 5467 0 0,'-7'15'73'0,"-3"5"1"0,1 6 0 16,-2 6-28-16,0 2-18 16,6-1-1-16,-2-1-10 15,7-6-4-15,0-4-4 0,4-9 0 16,6-10-2-16,5-5 1 15,5-19-1-15,2-3 0 16,2-7-1-16,-3-5-3 0,-4 1 0 16,-1 2 0-16,-6 5 0 15,0 4-1-15,-5 9-2 16,-3 4 0-16,-2 11 0 16,0 0-1-16,0 0-1 15,10 5 0-15,-5 7 0 0,2 1 1 16,3 2 1-16,-2 1 1 15,2-5 2-15,0-2 2 16,1-6 1-16,1-3 1 16,0-6 1-16,-2-8 0 0,2-4 0 15,1-3 0 1,-2-4-2-16,2 1-1 0,0 2-1 16,-2 3-4-16,1 2-1 15,-2 4-1-15,2 4-1 16,-2 5 0-16,1 4-1 15,0 2 2-15,1 9 0 16,0 0 2-16,2 4 1 0,-1 1 0 0,2-3 1 16,2-4 1-16,2-3 1 15,0-6-3-15,-4-4 0 16,5-9 1-16,-5-6-2 16,2-4 1-16,-4-4-1 0,-4 1 0 15,0 0 0-15,-3 2 1 16,-2 3-1-16,-2 5-2 15,0 5 2-15,-2 11 0 0,6-10-1 16,-6 10 0-16,10 7-4 16,-7 2-8-16,8 4-38 15,-3 5-33-15,5-2-3 16,0-5-5-16,0-5-5 16</inkml:trace>
  <inkml:trace contextRef="#ctx0" brushRef="#br0" timeOffset="554404.733">29150 5274 64 0,'-6'-8'89'0,"2"-3"-2"0,1-1-8 16,2-10-14-16,1 9-51 15,4-2-2-15,3 1-3 16,7-1-4-16,0 3-4 15,4 0 0-15,-2-1-1 0,3 4 0 16,0 1 0 0,-2 2 0-16,-2 2 0 0,-1 2 0 15,0 0 0-15,-2 0 2 0,-1 1 1 16,-11 1 0-16,16-1 2 16,-16 1-1-16,13-1 0 15,-13 1-1 1,0 0 0-16,10 0-1 0,-10 0-1 15,10 12-2-15,-8-4-2 0,5 4-6 16,2-1-10-16,0 3-21 16,4-1-41-1,-1-1-5-15,-2-6-6 0,3-4-3 16</inkml:trace>
  <inkml:trace contextRef="#ctx0" brushRef="#br0" timeOffset="554795.6446">29622 4898 42 0,'-8'2'75'0,"8"-2"0"0,-8 10-2 16,14-2-46-16,-6 3-8 16,4-2 3-16,-4-9-5 0,10 14-2 15,-10-14-1-15,20 5-1 0,-8-5-2 16,2 0-1-16,3-3-1 15,0-2-2-15,-3 3-4 16,2 2-2-16,0 2-1 16,-2 9-2-16,0 7 0 15,-2 6 0-15,0 6 0 0,-1 8 0 16,-3 6 1-16,-1 5-1 16,-7 6 1-16,0 3 3 15,-13 5 0-15,-4-2 1 0,-8-1 0 16,-4-5 2-1,-2-10 2-15,3-6 1 0,0-14-1 16,3-11-4-16,9-13-9 16,4-8-36-16,12-18-36 15,10-7-3-15,8-8-10 16,3-9-7-16</inkml:trace>
  <inkml:trace contextRef="#ctx0" brushRef="#br0" timeOffset="555713.6822">28651 6103 5 0,'0'-25'82'0,"4"2"0"16,2 2-3-16,0 1-4 0,-4 6-29 15,2 2-35-15,6 9-7 16,0 3-3-16,2 7-3 15,-2 9 0-15,3 3-1 16,-2 4 2-16,0 4 0 0,-2 2 1 16,-1-1 2-16,-3-4-1 15,0-4 4-15,-1-4 3 16,-3-5 0-16,-1-11 0 16,0 0 1-16,0 0-1 0,2-14 0 15,-2-5 1-15,2-3-3 16,1-3-4-16,2-4 0 15,2 3-2-15,1 1 0 16,0 3 0 0,2 6-1-16,1 4-1 0,1 8 0 15,-1 4-1-15,1 1-1 0,-2 7 2 16,0 5-2-16,-2 1 1 0,0-1-1 16,-4 1 0-1,0-3 3-15,-4-11 0 0,5 12 1 16,-5-12 0-16,0 0 1 15,4-11 0-15,0-5 3 16,3 0-1-16,-2-2-1 16,3 0 0-16,1 4-1 0,1 1-1 15,1 7 0-15,2 1-1 16,1 5-1-16,0 10 0 16,3 3-6-16,-1 0-10 0,2-2-49 31,4 7-11-31,-2-5-4 0,3-3-4 0,-1-5-1 15</inkml:trace>
  <inkml:trace contextRef="#ctx0" brushRef="#br0" timeOffset="556071.475">29278 5889 75 0,'12'0'82'0,"6"0"-4"16,-1-11-23-16,4 5-12 0,0-7-10 15,-1 1-6-15,-1-6-10 16,-4-2-5-16,-2 0-3 16,-7 2 0-16,-3 1-2 0,-3 1 0 15,-2 2-2 1,-5 6-2-16,-6 4-1 0,-1 4-2 15,-1 4 1-15,2 8-1 16,-4 5 0-16,4 5 0 16,3 6 1-1,1 0 0-15,7 4 0 0,2-2 0 16,5 2-4-16,8-6-7 0,8-1-24 16,14-5-46-16,-7-10-1 15,2-5-6-15,1-4-7 0</inkml:trace>
  <inkml:trace contextRef="#ctx0" brushRef="#br0" timeOffset="556664.6756">29680 5688 3 0,'-3'24'72'0,"-3"-1"3"15,6 1-3-15,8-3-11 16,3 2-34-16,9-5-9 16,-1-5-4-16,13-4-2 0,-4-7-1 15,6-2-2-15,-4-10 2 16,-1-2-1-16,-2-9 0 16,-1-2 1-16,-6-6-1 0,-6-1-3 15,-3-5-1-15,-7-2-1 16,0-4-1-16,-2-1-1 15,-2-2-1-15,-1 0-2 16,-1-1-2-16,-3 1 0 16,-2 3 0-16,1 0 1 0,0 8 0 15,-1 4 0-15,-2 6-2 16,4 4-2 0,-3 8 2-16,8 11 0 0,0 0-1 15,-8 11 1-15,7 10-2 0,1 5 1 16,2 11 3-16,2 7 4 15,3 8-1-15,0 4-1 16,5 3 0-16,-5-1-2 0,2-6 1 16,0-5 2-16,-4-10-2 15,1-14 1-15,-3-15 0 16,-3-8 3-16,6-16 1 16,1-9 2-16,-2-8 0 15,1 0 0-15,3-3-1 0,0 4-1 16,4 5-1-16,-1 5 0 15,2 6-3-15,1 8 0 16,3 6 0-16,-2 2-3 0,2 13-4 16,-4-1-12-16,6-2-43 15,2 12-21-15,-4 2-3 16,1-4-8-16,-1-7-1 0</inkml:trace>
  <inkml:trace contextRef="#ctx0" brushRef="#br0" timeOffset="557487.0356">30414 5248 63 0,'-12'13'76'0,"5"0"-3"15,-2 10-16-15,5 3-36 16,-2-1-1-16,3 2 0 15,2-2-4-15,1-2-3 16,4-8 1-16,7-3 1 0,2-10-4 16,1-4 0-16,2-10 2 15,2-6-2-15,-2-3-1 0,-2-3-3 16,-2-3-3-16,-6 4-1 16,0 1-1-1,-4 5-1-15,0 1-3 0,-2 4-1 16,0 12 0-16,0-9-1 15,0 9 0-15,0 5 0 16,3 8-2-16,2-1 0 0,2 3 1 16,2 0 2-16,3-3 1 15,-5-1 1-15,2-6 3 16,4-3 1-16,-3-2 1 16,1-10 2-16,-1-6 0 15,-4-3 1-15,4-2-1 0,-5-5-2 16,6 0-1-16,-6 2-2 0,3 2 0 15,-2 3-1-15,3 4-1 16,3 5-1-16,-12 10-1 16,22-5 1-16,-9 6 0 15,1 7-2-15,-2 3 1 16,2 2-1-16,-1 2-1 0,-4 0 1 16,0-2 2-16,-1-3 4 15,-8-10-1-15,8 10 1 16,-8-10 2-16,5-7 1 15,-3-6 1-15,1-2-1 16,2 2 0-16,-2-2-5 0,1 1 1 16,-1 3-2-16,-3 11 0 15,7-11 0-15,-7 11-1 16,11 0 1-16,-11 0-1 0,19 0 1 16,-2 1 1-16,-2-1 0 15,3 1 1-15,1-6 0 0,2-5 0 16,-3-4 1-16,0-5 0 15,0-3 1-15,-7-2-1 16,-1-2 2-16,-1 2 0 16,-6 3 0-16,-3 3 0 15,0 3-2-15,0 4-1 16,0 11-2-16,0 0 0 0,0 0 0 16,0 9-2-16,1 5-3 15,7 7-7-15,-4-1-19 0,-2 4-50 16,10-1-3-1,0-9-5-15,-3-6-5 0</inkml:trace>
  <inkml:trace contextRef="#ctx0" brushRef="#br0" timeOffset="558191.3605">31223 4862 67 0,'12'-16'86'0,"-6"-2"-3"16,4 1-4-16,0-1-31 15,-7 4-32-15,9 3-1 16,1 4-5-16,0 6-6 16,-1 1-4-16,3 4-3 0,-2 7-1 15,-4 4-4 1,-1 5-5-16,-1 5-8 0,-7-1-3 16,2-1 6-16,-1-3 8 15,-1-4 1-15,0-7 1 0,0-9 5 16,0 0 5-16,-3-14 10 15,3-8 3-15,3-2-5 16,0-8-8-16,2 0 0 16,-1-1 0-16,3 1 0 15,-2-1-1-15,5 5 1 0,-3 1-1 16,3 3 0-16,2 7-1 16,0 1 0-16,6 5 0 15,-2 6-2-15,1 3 1 0,3 2-1 16,4 3-1-16,-6 6-1 15,4 2-1 1,-4 2 0-16,-1 0 3 0,-5-1 6 16,5-1 6-16,-5-5 0 15,-3-2 2-15,5-4 2 16,-14 0 1-16,20-17 0 0,-3 4-3 16,0-1-5-16,-3-3-3 0,-3 2-1 15,1 3-1-15,1 1 1 16,2 5-1-16,-15 6 0 15,11 1 1-15,0 2-2 16,-2 7 0 0,1 1-1-16,-2 2 0 0,3 2 0 15,-7-3-1-15,-4 0 1 0,0-3 1 16,-8-1-6-16,-13-8-12 16,-4 0-60-16,-8 0-3 0,-13-9-5 15,-4-1-6 1</inkml:trace>
  <inkml:trace contextRef="#ctx0" brushRef="#br0" timeOffset="574786.6323">25341 7561 22 0,'-1'-10'79'0,"1"10"4"0,0-13-1 15,0 13-26-15,0 0-20 16,1-13-6-16,-1 13-10 0,0-10-5 16,0 10-5-16,0 0-2 15,0 0-3-15,0 0-2 16,0 0-1-16,0 0-1 15,0 0-1-15,0 0 0 16,4 7-1-16,-2 6 0 0,0 6 0 16,1 6 0-16,2 7 1 31,2 5 0-31,-3 3 0 0,2 5 0 0,2 4 1 16,-4-4 0-16,6-2 0 0,-3-2 0 15,2-6 0-15,-2-6 0 16,0-3 1-16,1-8-2 15,-3-7 1-15,-1-2-1 16,-4-9-2-16,0 0-3 16,13 7-11-16,-13-7-27 0,0 0-38 15,0-6-2-15,0 6-6 16,6-16-5-16</inkml:trace>
  <inkml:trace contextRef="#ctx0" brushRef="#br0" timeOffset="575071.23">25642 7500 19 0,'0'-19'87'0,"0"3"-1"16,1 4-2-16,-1 12-7 15,-18-14-42-15,18 14-12 0,0 0-8 16,0 0-6-16,-4 18-4 15,3 3-2-15,1 8-1 16,0 7 0-16,1 7 0 16,5 6 0-16,4 2 0 0,0 2 0 15,3-2-1-15,3-2-1 16,1-4-3-16,0-7-11 16,1-14-47-16,-3 4-19 15,-4-9-5-15,0-8-5 0,-11-11-4 16</inkml:trace>
  <inkml:trace contextRef="#ctx0" brushRef="#br0" timeOffset="575304.6183">25464 7942 24 0,'-13'-4'75'16,"13"4"1"-16,-1-20-5 15,13 9-10-15,39-3-90 0,2-5-37 31,1-1-5-31,3-3-4 0</inkml:trace>
  <inkml:trace contextRef="#ctx0" brushRef="#br0" timeOffset="575875.6146">25999 7386 54 0,'-12'-5'78'16,"12"5"-1"-16,-5 10-1 0,5 27-15 16,0-16-45-1,4 5-5-15,2 7 1 0,5 6-2 16,2 5-2-16,0 3-2 16,4 1-3-16,-1-1 1 0,4 1-1 15,1-5-1 1,-3-6 1-16,-1-5-1 0,-2-8 0 15,0-6 1-15,-7-8 0 16,-8-10-1-16,10 2 0 16,-10-2 0-16,0-14 0 15,-9 0-1-15,1-3 0 0,-5-5 0 16,2-1-1-16,-2-4 0 16,-2-1 1-16,1-4-1 15,1-2 0-15,2-5 1 16,1 0 0-16,4-1-1 15,4-1 1-15,2 0-1 0,1 4 0 16,6 1 0-16,5 5 0 16,5 5-1-16,4 5 0 15,3 6 1-15,3 3-1 0,2 8 0 16,-1 4 0 0,2 0 0-16,-8 10 0 0,-1 6 0 15,-7 3 0-15,-5 6 0 16,-6 2 0-16,-3 4 1 15,-12 1 0-15,-1 1 0 0,-2-4 0 16,-1-4 0-16,2-4 1 16,-1-7 0-16,6-3 0 15,9-11 1-15,0 0 0 16,0 0 0-16,12 4 0 0,8-3 0 16,3 0 0-16,8 0 0 15,3 3-1-15,4 2 1 16,1 0-1-16,0 2 0 0,-2-2-3 15,-3 1-6-15,-4-4-19 16,-16 4-53-16,2-2-2 16,-7-4-6-16,-9-1-5 0</inkml:trace>
  <inkml:trace contextRef="#ctx0" brushRef="#br0" timeOffset="576657.4973">26539 7372 64 0,'0'0'90'0,"-2"-16"-3"0,2 16-6 16,-3-11-3-16,7 8-54 15,-4 3-10-15,11 8-6 16,-5 5-3-16,4 5-1 0,0 7-1 16,4 4 0-16,3 6 0 15,3 3 0-15,-1 1-1 16,1 2 0-16,0-4 0 16,1-1-1-16,-1-6 0 15,-6-4 0-15,0-5 0 16,-4-7 1-16,-10-14 0 0,9 5 0 15,-9-10-1-15,0-8 1 16,-3-7 0-16,-4-5 0 0,-1-5-1 16,-3-5 0-16,1-2 0 15,-2-2 0-15,2-3 0 16,0-1-1-16,3 3 1 16,0 2-1-16,2 5 1 0,5 5-2 15,0 8 1 1,0 6-1-1,0 14 0-15,19-3 1 0,-6 9-2 0,5 10 2 16,0 6-1-16,1 3 0 0,0 5 0 16,2 0-1-16,-3-2 1 15,0-3 0-15,-3-6 0 16,-2-6 0-16,-2-8 1 16,-2-5 0-16,0-9 0 15,-1-10 1-15,-3-5 0 0,0-3 0 16,-1-4-1-16,1-3 0 15,0-4 1-15,0 3-1 0,0-1-1 16,1 4 1-16,3 4-1 16,4 4 0-16,2 6 0 15,1 7 0-15,2 10 0 16,3 3 1-16,2 11-1 0,1 11 1 16,0 3 0-16,-2 8 1 15,0 3-1-15,-4 0 1 16,1 1-1-16,-2-2 1 15,-4-2-1-15,-5-6 0 16,4-5 0-16,-5-3-1 0,3-5-4 16,-5-6-11-16,-5-10-59 15,14 4-9-15,-14-4-4 16,0 0-5-16,0 0-4 0</inkml:trace>
  <inkml:trace contextRef="#ctx0" brushRef="#br0" timeOffset="846804.5128">4211 14481 35 0,'38'2'38'0,"0"1"-36"15,-5-2 1-15,1-1-5 0,-7-4-67 16</inkml:trace>
  <inkml:trace contextRef="#ctx0" brushRef="#br0" timeOffset="848690.2791">4259 14229 32 0,'15'-17'56'15,"-15"17"-7"-15,0 0-2 16,0 0-4-16,-1-14-6 0,1 14-8 15,-7-9-6-15,7 9-4 16,-13-16-4-16,7 8-2 16,-5-2-3-16,1 2-3 0,-1-2 0 15,-3 0-3 1,-2 1 0-16,-3-1 0 0,-3 2-1 16,-1-2 1-16,-3 3 0 15,0-1 0-15,-3 1-1 16,1 1 0-16,-2 0-1 15,-3 2 0-15,2 0-2 0,-5 2 2 16,-1-2-1-16,-4 3-1 16,-2 0 1-16,2 1 0 0,-5 0-1 15,0 1 1-15,-5 3 0 16,2-1-1-16,-1 5-1 16,-2-1 1-16,2-1 0 15,-6 2 0-15,2 2 0 16,-3 0 0-16,-1 0 0 0,-5 1 0 15,6 0 0-15,-3 1 0 16,-3-1 0-16,5 2-2 0,-2-1 1 16,1 0 2-16,2 1 0 15,-3 1 0 1,-2 0-1-16,-1 1 0 16,0 1 1-16,5 1-1 0,-7 0 1 15,3 2-3-15,-4 0 0 0,5 1 3 16,1 0 0-1,-2 2 0-15,4-1-1 0,-9 2 0 16,8 1 1-16,4 0-1 16,6 4 0-16,-5-2-2 15,2 2 0-15,4 0 0 0,6 5 2 16,2 1 0-16,0-2-3 16,0 3 4-16,-2-2-4 15,13 7 3-15,4-2 0 0,-2 1 0 16,3-2-2-16,3 1-1 15,0 3 3-15,2-6-3 16,7 3 3-16,-7-4-2 16,8-2-1-16,1-2 1 15,-6 0 1-15,9-5-1 0,-2 4 1 16,3-2 0-16,2 3 1 16,4 2-1-16,-7 1 0 15,7 3-1-15,3 2-1 0,3 3 0 16,3 1-1-16,0 4 0 15,-3-2-2-15,2 0 2 0,6 0 0 16,-2-4 0 0,-5-1 1-16,5-3 1 15,-2 0 1-15,0-6 0 0,4 4-1 16,-5-2-1-16,3-3-1 16,-2 3 1-16,2-2-3 15,3 3 1-15,-2-4-1 0,7 4 2 16,-4-5-2-16,9 1 3 15,-2-1 1-15,7 3-1 16,-1-3 4-16,3 0 0 16,-1 0 0-16,-6-4-1 0,2 0 1 15,-2-1 0 1,6-1-1-16,-5-4 1 0,1 0-1 0,-4-3 0 16,10 2 0-16,-8-1 0 15,10-2 0-15,-8-1 0 16,2 1 0-1,-2-2-2-15,2 1 0 16,5-4-4-16,-5 4 6 0,6-5-6 0,-9 1 4 16,8 4-2-16,-5-6 1 15,7 2 3-15,0-6 1 16,-2 5 5-16,8-7-8 16,-8 3 8-16,11-4-4 0,-7 0 0 15,13 0-1 1,-11-2 3-16,8-4-2 0,-2 2 3 15,-2-2-2-15,11-3-1 16,-10-1 0-16,9-3 0 16,-7 2 1-16,6-4-3 0,-3 4 2 15,-5-5-3-15,3 1 2 16,-4 0 0-16,9-2-1 16,-6 2 0-16,0-3 0 15,0 0-1-15,0-6 1 0,2 2 0 16,-2-3 0-16,5-2 1 15,-9-1 1-15,2-3 0 0,0-2 1 16,0 1 0 0,3-1 0-16,-2 0 0 0,3 0-2 15,0-1 1-15,-1 2-1 16,1-3 1-16,-6 3 0 0,5 0-1 16,-7 2 3-16,1-1 0 15,-2 0 2-15,-3 2 0 16,-1-2 3-16,0 1-1 15,0-2 0-15,-1 4 0 0,1-3-1 16,-3 1 0-16,2-1-2 16,0 1-1-16,-3 0 0 15,-1 1-2-15,-1-1 1 0,-3 1-1 16,-1-1-1-16,-3 0 1 16,-4 3 0-16,-1-2 0 15,-1 2-1-15,0-2 1 16,-3 0-1-16,-1-2 0 15,2 2 0-15,-1-3-1 0,1-4 1 16,-1 0-1-16,-4 0 1 16,1 0 0-16,-3 0 0 15,1-2-1-15,-3 1 1 16,-1 0 1-16,-1 0-1 0,-3 0 1 16,-1-4 0-16,1 0 0 15,-1-2 0-15,-1-2-1 16,-3-4 1-16,-2-1 0 15,0-1 0-15,-3 0 0 0,-3-1-1 16,-1 0 1-16,-7 0-2 16,-5 4 1-16,-7 3-3 15,-9 5-2-15,-6 9-14 0,-15 5-61 16,-7 8-4 0,-14 8-4-16,-12 3-5 15,-13 6-3-15</inkml:trace>
  <inkml:trace contextRef="#ctx0" brushRef="#br0" timeOffset="854613.8828">12906 12604 14 0,'0'-10'72'16,"-3"1"2"-16,1 0-4 15,-5-11-5-15,-1 10-45 0,0-1-5 16,-4 0-5-16,-4 1-2 16,1 0-1-16,-6-1-1 0,-2 0 2 15,-7 1-2 1,-4 0 2-16,0 1-1 0,-6 0-1 15,-3 0-2-15,-1 3-1 16,-4-1 0-16,-6-1-2 16,0 3 0-16,-2 1 0 0,-5 2-1 15,-5 2-1-15,-5 0 1 16,-2 0-1-16,-3 4 1 16,-3 3 0-16,-2 1-1 15,1 0 0-15,-6 3 0 16,-1 1-1-16,2-1 1 15,-4 2 0-15,0 4-1 0,-3 0 1 16,-3 4-1-16,-5 0 1 16,2 3 1-16,-3 0 0 15,2 3 0-15,-1-2-1 0,-1 4 1 16,0-3 0-16,2 3 0 16,5 0 0-16,1 5 0 0,3-2 0 15,1 2 1 1,4 4-1-16,6-1 0 15,2 4-1-15,1 0 0 0,0 2 0 16,5 2-1-16,4-2 0 0,-1 0 1 16,2-1-1-1,2 1 1-15,5-2-1 16,1-2 1-16,6-1 2 0,-2 0-1 16,0 3 0-16,5 1 0 0,2-1 0 15,3 2 2-15,1 4-2 16,4 3 1-16,-1 5-1 15,6 2 1-15,3-1 0 16,0 3-2-16,6 1 0 0,-2-3 1 16,6-2-1-16,4-6 1 15,6-1 0-15,2-6 0 16,7-2 0-16,2-4 3 16,4-5 0-16,8-1 0 15,4-2 1-15,4-1-1 0,5-2 0 16,5 0 0-16,2-3 0 15,3 0-1-15,3-1-1 16,3 1-1-16,2-3 0 16,3-2 0-16,0-1 0 0,2-1 0 15,3-4-1-15,-1-2 1 16,2-3 1-16,4-3 0 16,-2-2 0-16,6-1 0 15,-3 0-1-15,1-2 1 0,5-4-2 16,2 2 0-16,-2-3 0 15,1 0 0-15,0 0-1 16,1-3 1-16,-2 0-1 0,1-3 1 16,-2 0 0-16,2-4 2 15,1 0-1 1,2-2 1-16,5-1 0 0,-1-1-1 0,-1-1 1 16,3 1-1-1,-5-1 0-15,-1 1 0 0,-3 0-1 16,-3 1 0-16,-2 1 0 15,-3-1-1 1,1 0 1-16,-5 1 0 0,4-1 1 16,-2 0-1-16,2-3 2 0,-1 1 0 15,-4-1 0-15,7-2 0 16,-4 0-1-16,3 2-1 0,0-2 0 16,-1 1 0-16,2 2-2 15,1 0 1-15,-1 1-1 16,2 0 1-16,-2 1 1 0,-1 1 0 15,-3 1 0 1,1-4 1-16,-1 1-1 16,-3-3 1-16,-3 3-1 0,4-3 0 15,-1 0 1-15,-4-2-1 16,3 2 1-16,-4-2 0 0,-2 0-1 16,-2 2 1-1,0-1 0-15,-2 0 0 16,-6-2 2-16,4-1 0 0,0-4 1 15,1-4 0-15,-1-5 1 16,2-5 1-16,6-6 0 0,-5-6 2 16,6-3 1-16,-8-7-1 0,-4-4 0 15,-8-3 0 1,-7-2 1-16,-9-2-1 0,-10 0-2 16,-15 5-1-16,-17 3-4 15,-11 8-5-15,-15 6-16 16,-26 15-57-16,3 12-2 0,-11 11-7 15,-1 11-4 1,-6 8-3-16</inkml:trace>
  <inkml:trace contextRef="#ctx0" brushRef="#br0" timeOffset="860399.1668">19823 11367 34 0,'4'-13'67'0,"0"0"4"16,3-3-12-16,-3 2-8 0,4 0-9 15,-2 0-10-15,3-3-9 16,-2 4-6-16,0-1-5 15,4 1-3-15,-6 1-2 16,3 2-2-16,-3-1-1 0,-5 11-1 16,8-15 0-16,-8 15-2 15,0-13 1-15,0 13-1 16,-9-16 0-16,-1 6 0 0,-3 0 0 16,-6-1-1-16,-3 0 0 15,-2 0-1 1,-4 1 1-16,-4-1-1 0,-5 3 1 15,-2-1-1-15,-3 2 1 0,-3 0-1 16,-2 0 1-16,-4 2 1 16,-1-2-2-16,2 3 0 15,-5-2 1-15,-1 1 0 16,-1 1-1-16,-4-1 1 16,-1 0-1-16,-3 2 0 0,-1 1 1 15,-3-1 0-15,-2 3 0 0,-1 0 0 16,-1-1 0-1,-3 2 0-15,2 3 0 16,-1 1-2 0,-3 0 4-16,-2 3-2 0,1 0 0 0,-4 0 1 15,0 4 0-15,-1-2 0 16,-3 2 0-16,-3 1 1 0,3 1-2 16,-3 2 1-16,3 0 0 15,2 2 0-15,0 1-1 0,1 1 1 16,6 2 0-1,-1 2-1-15,4 1 1 0,2 2 0 16,1 1-1-16,2 2 1 16,2 0 0-16,3 4-1 15,5 0 1-15,-1 0-1 0,6 1 1 16,-4 2-1-16,7 1 0 16,-1-1 0-16,5 0-1 15,-1 1 1-15,3-2-1 16,0 2 1-16,4-1 0 0,4 0 0 15,-1 1 0 1,2 1 0-16,2 2 1 0,0-2-1 16,0 3 0-16,1 2 0 15,0-2 0-15,1 3 0 0,3 2 0 16,-2-1 0-16,4 0-1 16,0 2 1-16,0-2 0 15,4 1-1-15,0 1 1 0,2-3 0 16,4 0-1-1,1-2 0-15,2-1 1 0,2-2-1 16,5 0 1-16,0-1-1 16,4-4 2-16,3 1-1 15,1 0 1-15,0 0 0 0,0-1 0 16,6 1 0-16,1-1-1 16,3 1 1-1,3 1 0-15,1 0-1 0,2-2 0 16,1 3 0-16,2-3 0 0,2 2 0 15,0-1 0-15,1 0 0 16,0-1 0-16,0 0 0 16,1-1 0-16,1 0 0 0,0-4-1 15,3 2 1-15,-3 1 0 16,2-2 0-16,2 0 0 0,2-1 0 16,0 2-1-16,2-5 2 15,3 1-1 1,0-1 0-16,3-4 0 0,0-1-1 15,0-5 1-15,0-1 0 0,3-2 0 16,-1-2-1 0,-2-2 1-16,0-2 0 0,1-1 0 15,-2-1 0-15,1-1-1 16,-2-3 1-16,0 0 0 16,0-2 0-16,2 1 0 15,-2-4-1-15,1-2 0 0,2-1 1 16,-1-1-1-16,2 0 1 15,-2-2-1-15,1 2 1 16,-3-1-1-16,-1 0 1 0,-2 1 0 16,-3 1-1-16,2-2 1 15,-5 0-1 1,2-1 1-16,-3 0 0 0,3 0-1 16,0 0 1-16,-2-1 0 0,2 0 0 15,0 0-1-15,1 1 1 0,-2-1 0 16,1 0 0-1,1-1 0-15,1-2 0 16,0 1 0-16,3-1 0 0,2-2 1 16,1 0-1-16,1 2 1 15,3-2-1-15,-3 3 0 16,2-1 0-16,-2-1-1 16,-1 1 1-16,2 2 0 15,-3-1 0-15,1 1 0 0,0-1 1 16,-1-2 0-16,1 1-1 15,1-2 1-15,1-2 0 0,0-2-1 16,2 1 1-16,-3-1-1 16,0-1 0-16,1 1 0 15,-1-2 0-15,-1 1 0 16,1 1 0-16,-2 0-1 16,0 0-1-16,1 0 1 0,1-1 0 15,-1 1 0-15,2-2 0 16,1-1 1-16,0 1-2 15,-1-1 1-15,-3 0 1 16,-3 1 0-16,0-1 0 16,-2 2-2-16,-1-2 1 0,-3 1 1 15,-2 2-1-15,2-1 0 16,-3-1 1-16,0 2-1 0,1-1 0 16,2-2 1-1,-2 5-1-15,-1-3 1 0,4-2 0 16,-4-1 0-16,3 0 0 15,0-1 1-15,-1-2-1 0,2 1 0 16,-4-4 1-16,2 0-1 0,-2-1 1 31,1-2-1-31,0 0 1 0,-1-2 0 16,1 2 0 0,1-2 1-16,-1 4-2 0,2-3 2 0,-3 3-1 0,1 0 1 15,-3 1 0-15,1 0 0 16,-1 2 0-1,0-2 0-15,2 1 0 0,0 1 0 0,-2-1 0 16,0 1 0 0,0 0-1-16,-2 1 1 15,-3-1 0-15,-1-2-1 0,-3 2 0 16,0-3 1 0,-2 2-1-1,-3-4 0-15,-1 1 0 0,-3-5-1 0,-3 1 1 16,-1-3 0-16,-5-5 0 0,-9-1-1 15,-6-3 0-15,-6-1-2 16,-9 0-2-16,-8-1-5 0,-8 7-22 16,-6 3-49-16,-14 6-3 15,-3 6-6-15,-5 6-3 16</inkml:trace>
  <inkml:trace contextRef="#ctx0" brushRef="#br0" timeOffset="865914.556">26294 10874 30 0,'0'0'26'16,"0"0"-4"-16,0 0-1 16,-3-9 1-16,3 9 0 0,0 0 0 15,0 0 0-15,0 0 0 16,-12-10 0-16,12 10-2 16,0 0-4-16,-6-8-3 15,6 8-3-15,0 0-1 16,-12-12-2-16,12 12-2 0,-9-10 0 15,9 10-1-15,-10-10 0 16,10 10-1-16,-10-11 0 16,10 11-2-16,-11-12 1 0,11 12-1 15,-15-14 0-15,6 8-1 16,-2-1 1-16,-3 2-1 16,-2-2 0-16,-1-2 0 15,-4 2 0-15,0 0 0 0,0 0 0 16,-4-3 1-16,-2 1-1 15,-1 1 0-15,-1-1 0 16,-4 0 0-16,1 0 0 16,1 1 0-16,-2 1 0 15,-2-1 1-15,1 3-1 16,-1-3 0-16,-2 3 0 0,2-3 0 16,-3 2 1-16,-1 0-1 15,-2-2 0-15,-1 2 0 16,-1-2 0-16,-1 1 0 15,-3-1 0-15,0 1 0 0,0 1 0 16,-5 0 0 0,0 0 0-16,3 2 0 0,-5 0 0 15,1 1 0-15,-2 2 0 0,1 0 0 16,-1-1 0-16,-2 2-1 16,-2 0 1-16,-3-1 0 0,2 1-1 15,-3 0 1-15,3 0 0 16,-6-1 0-16,3 4-1 15,-2 1 1-15,3 1-1 16,-2 2 1-16,5 0 0 0,0 2 0 16,1 2-1-16,1-1 1 15,1 1 0 1,3 1 0-16,-1 0 0 0,3 1-1 16,-4 2 1-16,4 0-1 0,1 2 1 15,0 1 0-15,1 1 0 16,-1 1 0-16,7 3 0 15,-7 0 0-15,6 2 1 16,-6 2-1-16,1 6 0 0,2-1 0 16,-4 5 0-16,-1 4 2 15,1-2-1-15,3 2 2 0,-2-3 0 16,2 2 1 0,5-5 1-16,3 2 1 15,3-5 0-15,0-1 0 0,2-1-1 16,1 0-1-16,2 4-1 15,5-1 1-15,-3 5-1 16,4-2-1-16,-3 6-1 0,5 1 0 16,-3 2 0-16,2 4-1 15,-3-1 1-15,3 4 0 0,0 0 0 16,-4 4-1 0,4-1 2-16,-5-3 0 0,5 4 0 15,-5-1-1-15,7 3 0 16,-4-2 1-16,6-1-2 15,1 1 1-15,3-4-2 0,6 0 0 16,3-4 0 0,5 1-1-16,3-6 1 0,1 0 0 0,8-3 0 15,4 0 1-15,4 0 0 16,3-3 0-16,3 2 1 16,3-1 1-16,-4 0-1 15,4-2 0-15,-1 1-2 16,0 0 0-16,3-3-1 0,1 0 1 15,3-4-1-15,3-2 0 16,5-4-1-16,1-2 1 16,5-6 1-16,-2-1 0 15,5-5 0-15,0-1 0 0,0-2 1 16,0-1-1-16,2-1 1 16,0-2-2-16,-4 1-3 0,3-2 2 15,-1 0 0 1,-2 1-2-16,0-2 3 0,-4-1-3 0,5 0 2 15,-6 0 1-15,6-1 2 16,1-4 0-16,-1-3 0 16,2 0 0-16,-5-1 0 15,4-2 0-15,-1 0-1 16,-3-1-4-16,-1 1-3 16,0-1-1-16,0 1-3 0,3-2-2 15,3 1-2-15,-9 1 1 16,3-1 1-16,-4 0 5 15,6 2 2-15,-2 0 1 16,-6 2 3-16,2-1 2 16,-5 2-1-16,7 1 1 0,-8-2 0 15,7 0-1-15,-5 1 0 0,0-2 0 16,3-1 1 0,-3-7 0-16,5 7 1 15,-6-8 0-15,9 4 0 0,-3-2 0 16,-3 1 0-16,1-1 0 15,-2 2 0-15,1 4 0 16,-3-5 0-16,6 5 0 0,-3-2 0 16,2 2 2-16,1-2 3 0,0 1 2 15,2-2 2 1,-1 2 2-16,4-4 0 0,-2 3 1 16,1-6 0-16,3 3-2 15,-4-2-2-15,3 1-3 16,-4-4-1-16,6 0 1 0,-4-1-2 15,4 0-1-15,-1-2 0 16,-2-2 0-16,6-2 2 16,-3 1 0-16,-1 1 1 15,3-4 1-15,-3-2 1 0,-2 0 0 16,-1-1 1-16,-1-3-2 16,-4 1 0-16,5-2-2 15,-6-1 0-15,0-2-2 16,0 0-1-16,2 1 0 0,1 1 0 15,-3-2-1-15,0 3 1 16,-4-2-1-16,0 3 1 16,-7-1 1-16,1 3-1 0,-3 0 2 15,-3-1-1-15,-1 2 1 16,-2-1-1 0,-2 2 0-16,0-1-1 0,-1 1 0 15,-3-1 0-15,-3 1-1 16,-1 1 1-16,-3 0 0 0,-3-1 0 15,1 0 1 1,-4 0 0 0,-1 1 0-16,1 1 0 0,-1 0 0 0,0-1-1 15,0 3 0-15,0 1 0 0,-2 2 0 16,1 2 1-16,-1-1-2 16,-1 4 1-16,1 1-2 15,1-2 1-15,-1 1-2 0,0 0 0 16,-1-2 1-16,-4 0-1 15,1-3-1-15,-1-1 0 16,-7 0-1-16,-3-1-1 16,-9-3-6-16,-3 4-16 0,-7 2-48 15,-11 4-5-15,1 2-4 16,-9 3-2-16</inkml:trace>
  <inkml:trace contextRef="#ctx0" brushRef="#br0" timeOffset="872232.169">786 14893 29 0,'-14'-7'41'0,"7"5"-11"0,-6 0 8 15,2 1 3-15,-3 1 3 16,-1 0-2-16,15 0-2 16,-18-9-3-16,4 6-7 15,5 2-9-15,-4-1-8 16,5 1-6-16,8 1-7 0,-10 0 2 15,10 0 1-15,-6 7-6 16,15 2 2-16,12 1 0 16,-2 12 0-16,10-4 2 15,3-1 3 1,-4 0 0-16,9-11 1 16,-3-7 5-16,-1-18 0 0,9-19 2 15,17-21-1-15,10-21 0 0,19-21-8 16,7-26-26-16,21-17-53 0,17-10-7 15,4-11-6-15,13 9-8 16,-8 6-1-16</inkml:trace>
  <inkml:trace contextRef="#ctx0" brushRef="#br0" timeOffset="873070.1801">9981 13004 70 0,'14'5'82'0,"1"-2"-2"15,2-3-5-15,4-2-2 16,6-8-61-16,7-8-2 16,10-5 0-16,8-8 1 0,17-13-3 15,15-8 0-15,20-14-5 16,17-13-23-16,22-7-54 16,17-8-2-1,11-13-7-15,9-5-8 16,-4-7-1-16</inkml:trace>
  <inkml:trace contextRef="#ctx0" brushRef="#br0" timeOffset="874233.1555">22322 11136 0 0,'-14'-8'74'15,"3"1"2"-15,0 0-4 16,11 7-4-16,-7-14-42 16,7 14-12-16,0 0-3 0,0 0-4 15,0 0-3-15,0 0-1 16,0 0 0-16,0 0 0 16,0 0-1-16,7 12 0 0,2-1-1 15,-1 5 0-15,5 3 1 16,2 2 0-16,3 5-1 31,3 0 1-31,0 0 0 0,6 2 1 0,3-4 2 0,2-2 1 16,2-2 0-1,2-4 1-15,3-7 2 0,3-4-2 16,8-5 2-16,6-3-2 16,8-10 0-16,12-6-2 0,7-8-2 15,12-6-3 1,12-4-12-16,6 0-40 0,8-8-27 15,5-4-5-15,-3-1-6 16,-5 3-2-16</inkml:trace>
  <inkml:trace contextRef="#ctx0" brushRef="#br0" timeOffset="891248.0619">24618 8090 32 0,'0'0'72'15,"0"0"-2"-15,0 0-13 16,0 0-24-16,0 0-7 0,0 0-3 15,-5 5-6-15,5-5-5 16,-18 9-1-16,2-2-1 16,-6 0 1-16,-3 1 0 0,-5-1-1 15,-3 2-1 1,-8-1 1-16,0-1-2 0,2 0-1 16,0-1-1-16,3 0 0 15,4-1-2-15,5 0-2 16,5-3-2-16,7 0-7 0,1-2-9 15,14 0-35-15,0 0-28 16,0 0-3-16,0 0-7 16,0 0-3-16</inkml:trace>
  <inkml:trace contextRef="#ctx0" brushRef="#br0" timeOffset="891596.9481">24387 7908 53 0,'13'-15'83'0,"1"4"-4"0,-6 3-2 16,11 0-38-16,-19 8-14 15,0 0-6 1,0 0-5-16,-5 8-7 0,-11 8-3 16,-8 5 0-16,-7 6-2 15,-6 5 1-15,-3 4 0 0,-7 4-1 16,3-1 0-16,0-2 1 15,6-3 1-15,10-7 1 16,5-4 1-16,10-5 0 16,13-9 0-16,4-4 0 0,18-5-1 15,8 0-2-15,6 0-11 16,0 1-46-16,10-1-27 16,-1 0-2-16,-6-1-7 15,-2-1-6-15</inkml:trace>
  <inkml:trace contextRef="#ctx0" brushRef="#br0" timeOffset="964003.4221">27817 6879 69 0,'0'0'75'16,"-8"-1"-2"-16,-3 1-24 15,11 0-20-15,-12 8-2 0,6 3-7 16,-4 5-6-16,-1 4-1 16,-3 7-3-16,3 4 1 15,-5 7-2-15,-1 4 0 16,1 9 0-16,1 2-1 0,5 7 0 15,1 1-1-15,3 2 0 16,4 2-1-16,2-4-1 16,5-2 0-16,9-8-1 15,3-6-1-15,4-8 0 0,5-8-1 16,3-6 0-16,-3-6 0 16,3-9 0-16,-4-2 0 15,-5-1 0-15,-3-4 0 16,-4-1-1-16,-13 0 0 0,13 0-4 15,-13 0-9-15,3-13-37 16,-3 13-35-16,4-20-2 16,0 6-7-16,6-5-6 0</inkml:trace>
  <inkml:trace contextRef="#ctx0" brushRef="#br0" timeOffset="964408.8872">28260 6977 0 0,'3'-12'89'16,"-1"-1"5"-16,0 3-5 0,-2 1-4 15,0 9-2-15,0-9-67 16,0 9-5-16,0 0-1 15,0 0-4-15,0 0-3 16,0 0-2-16,1 8 0 0,2 6 0 16,0 7-1-16,3 7 1 15,-3 8 0-15,2 5 1 16,-1 4 0-16,-2 2 1 16,1-2-1-16,0 2 0 15,-2-2-1-15,1-7 1 0,1-3-1 16,1-8-2-16,0-2 1 15,2-6 0-15,-1-5-2 16,0-2-1-16,-5-12-2 0,13 11-4 16,-13-11-12-16,5 13-54 15,-5-13-11 1,10-14-4-16,-8-2-4 0,-2-2-3 16</inkml:trace>
  <inkml:trace contextRef="#ctx0" brushRef="#br0" timeOffset="964714.1551">28109 6968 35 0,'-8'-14'90'15,"8"14"-1"-15,0-15-3 0,6 7-3 16,6-16-39-16,6 11-28 15,4-1-3-15,7-2-2 16,6-1-4-16,5-2-2 16,0 3-2-16,3 2-1 0,-1 2 0 15,-5-1-1-15,-4 8 0 16,-4-1-2-16,-4 5-2 16,-8-1-5-16,0 3-12 15,-9 12-42-15,-8-13-22 0,12 18-3 16,-12-3-6-1,0 0-5-15</inkml:trace>
  <inkml:trace contextRef="#ctx0" brushRef="#br0" timeOffset="965031.1184">28109 7517 34 0,'-13'23'86'0,"2"-7"1"0,9-5-2 16,2-11-3-16,5 12-39 0,14-12-26 15,12-9-3-15,6-5-1 16,5-3-4-16,8-1-3 16,-2 0-2-16,3 1-2 15,-3 2-3-15,-5 6-10 0,-12-1-27 16,-9 6-45-16,-4 2-1 15,-6 1-7-15,-12 1-5 16</inkml:trace>
  <inkml:trace contextRef="#ctx0" brushRef="#br0" timeOffset="965414.7321">28669 7410 56 0,'2'-4'90'16,"10"-7"-2"-16,2-6-4 0,2 14-8 16,6-21-47-16,-1-6-6 15,1 0-8-15,1-2-4 16,-2-2-4-16,-3 3-2 15,4 1-2-15,-7 4-1 0,1 3 1 16,1 4-2-16,-2 5 0 16,2 4 0-16,1 6 0 15,1 4 0-15,0 2 0 16,-1 9 1-16,-1 4-1 0,-5 7 1 16,-5 2-1-16,-5 8 2 15,-4 0-1 1,-10 1 0-16,-10 2-2 0,-5-5 0 15,-5-1 0-15,1-6 0 0,-2-4 0 16,3-8 0-16,8-1-5 16,-3-10-29-16,13-1-51 15,9-8-3-15,4-5-6 16,13-4-5-16,4-7-4 0</inkml:trace>
  <inkml:trace contextRef="#ctx0" brushRef="#br0" timeOffset="966539.04">29864 6464 4 0,'0'0'84'0,"0"-15"3"15,0 15-2-15,0-8-5 0,0 8-36 16,0 0-14-1,0 0-11-15,0 0-5 0,-4-9-5 16,4 9-3-16,0 0-2 16,0 0-2-16,0 0 0 0,0 0 0 15,-10 4-2-15,10-4 1 16,0 0-1-16,-10 11 1 16,10-11 0-16,-8 10 0 15,8-10 0-15,0 0-1 0,-11 9 1 16,11-9 0-16,0 0 0 15,0 0-1-15,-8 5 1 16,8-5-1-16,0 0 1 0,0 0-1 16,0 0 0-1,0 0 0-15,0 0 0 0,0 0 1 16,0 0-1-16,0 0 0 16,-10 7 0-16,10-7 0 0,0 0 0 15,-13 10 0 1,13-10 0-16,-13 11 0 0,13-11 0 15,-18 14 0 1,8-6 0-16,0 0 0 0,-3 1 0 16,4 0 0-16,-1 1 0 0,-2 1-1 15,1 2 1-15,2 2 0 16,-2 2 0-16,1 5-1 16,2 1 2-16,0 4-1 15,3 5 0-15,0 3 0 0,3 3 0 16,2 0 0-16,3 4 0 15,3-3 1-15,6-2-1 16,0-2 0-16,5-5 0 16,3-2 1-16,1-10-1 15,6-1 1-15,1-6 0 0,0-6 1 16,1-2-1-16,-2-3 0 16,-1 0 1-16,-3 0-1 15,-3-4 1-15,-7 0-1 0,-3 0 1 16,-10 4-1-16,15-5 0 15,-15 5-1-15,0 0 0 16,9-8-3-16,-9 8-7 0,10-8-22 16,-10 8-52-1,15-15-3-15,-3 3-5 0,4-4-6 16,-3-2 4-16</inkml:trace>
  <inkml:trace contextRef="#ctx0" brushRef="#br0" timeOffset="967455.9365">30284 6600 61 0,'-10'-1'87'16,"-1"1"-1"-16,-3 1-6 15,1 6-1-15,-1 6-62 16,6 6-6-16,-3 0 0 0,4 6-3 15,1 2-4-15,2 3-1 16,4 2 0-16,0 2-2 16,2-4 1-16,4 1-1 15,3-4 0-15,1-4 1 0,2-6 0 16,4-6 1-16,2-7 1 16,2-4 0-16,2-9 1 15,1-6 0-15,-4-6 1 16,2-4-1-16,-3-3 0 15,-8-3-2-15,-3 0 0 0,-4 1 0 16,-3 2-1-16,-1 1 0 16,-5 4 0-16,-5 7-2 0,0 3 0 15,1 3 0 1,0 4 0-16,-1 5 0 16,2 1 0-16,9 0-2 0,-12 10 1 15,12-10 1-15,-2 18-1 0,2-8 1 16,2 1 0-16,-2-11 1 15,8 16 0 1,-8-16 1-16,17 4-2 0,-17-4 0 16,12-5 0-16,-4-5 0 0,1-4 0 15,-1-1 0-15,-2-7 0 16,1 0 0-16,1-4 0 16,2 1 0-1,1-2 0-15,1 2 0 0,-1 0 0 16,3 1 0-16,2 5 0 0,2 2 0 15,-3 5 0-15,-1 3 0 16,-1 6 0-16,-4 3 0 0,1 3 0 16,-4 8 0-1,-2 5 0-15,-3 6 0 0,0 0-2 16,0 4 2-16,-1 3 0 16,2-2-1-16,2 1 0 15,4-5 0-15,3-1 0 0,3-5 0 16,1-4-1-16,4-5 1 15,1-6 0-15,0-2 0 16,5-8 1-16,-1-1 0 0,2-9 0 16,0-4 1-16,-4-4 0 15,3-1 0-15,-1-6-1 16,-3 1 1-16,-8-2 0 0,-2 1 0 16,-4 2 0-16,-3 4 0 15,-4 4-1 1,-2 6 0-16,-7 4 0 15,0 7 0-15,-1 6 0 0,-3 4-1 16,2 9 1-16,1 5-1 16,2 3 1-16,3 2 1 0,5 0-1 15,8 0 1-15,10-6 0 16,5-5 0-16,6-2-1 0,6-9-4 16,4-1-9-1,-1 0-46-15,2-6-26 0,-5-6-3 16,-6 0-7-1,-9-1-7-15</inkml:trace>
  <inkml:trace contextRef="#ctx0" brushRef="#br0" timeOffset="968205.8285">30304 7097 50 0,'-9'-9'86'0,"9"9"-3"0,0 0-5 0,-9-5-4 15,9 5-55-15,-6 13-6 16,4-1-4-16,2 8-4 0,-2 1-1 16,2 7 0-16,0 4 0 15,0 5 1-15,6 0 0 16,0 4-1-16,-1-1 1 15,1-1-1-15,2 3 0 16,-5-8-1-16,2 0 0 0,1-7-2 16,-5-5 1-16,0-5 0 15,2-5-1-15,-3-12 0 0,1 12 0 16,-1-12-4 0,0 0-4-16,0 0-12 0,0 0-34 15,3-10-30-15,-1 2-3 16,-2-3-7-16,0-2-2 0</inkml:trace>
  <inkml:trace contextRef="#ctx0" brushRef="#br0" timeOffset="968557.363">30349 7177 68 0,'-2'-13'94'16,"2"1"-2"-16,0 1-6 0,0-1-1 16,0 12-58-16,0-13-9 15,0 13-6-15,8-10-4 16,2 7-3-16,-1 3-2 16,8 1-1-16,1 7 0 0,9 4-1 15,2 3 0-15,1 5 0 16,4 4 0-16,6 2 0 15,-1 0 0-15,-1 0 0 0,-1-2 1 16,-6-1-2-16,-1-4 0 16,-4 0 0-16,-4-7-3 15,-8 2-3-15,-14-14-9 16,16 7-50-16,-16-7-21 16,-6 14-4-16,-8-11-6 0,-7-3-5 15</inkml:trace>
  <inkml:trace contextRef="#ctx0" brushRef="#br0" timeOffset="968846.4281">30422 7374 87 0,'0'0'94'0,"0"0"-5"16,0-7-5-16,15 0 0 0,12 1-68 15,0-2-6-15,6 2-8 16,-1-6-17-16,4 2-63 15,3 3-6-15,-1-1-3 16,-1 1-9-16,-6-3-1 0</inkml:trace>
  <inkml:trace contextRef="#ctx0" brushRef="#br0" timeOffset="969298.6806">30977 7006 19 0,'-3'8'86'0,"-8"5"0"0,1 4-2 15,-2 3-6-15,2 5-42 16,0 2-15-16,1 2-5 0,9 1-6 16,0-1-3-16,12-3-3 15,4-4-2-15,6-4 0 16,7-6 0-16,6-8 0 0,4-4-1 15,-2-1 1-15,-1-10-1 16,-1-6 1-16,0-4 0 16,-2-2 0-16,-5-4 1 0,-3-2-1 15,-7-3 1-15,-2-2 0 16,-3-3 0-16,-2 0-1 16,-1-2 0-16,-3 0 0 15,-3-1-1-15,0 1 1 16,3 0-1-16,-5 0 0 0,-2 2 0 15,0 0 1-15,0 6-1 16,-4 1 1-16,0 5-1 16,-6 5 0-16,-3 4 0 15,2 5 0-15,11 11-1 0,-14-3 0 16,0 7 0-16,9 11 0 16,2 7 0-16,3 5-1 15,-8 6 1-15,8 7 0 16,-3 3 0-16,3 3-1 0,9 3 1 15,-4 0 0 1,1-2 0-16,6-3 1 0,6-2-1 16,-5-5-1-16,4-6-3 15,-2-3-5-15,-2-13-15 16,-5 0-60-16,2-3-3 0,-10-12-4 16,0 0-7-16,0 0 0 0</inkml:trace>
  <inkml:trace contextRef="#ctx0" brushRef="#br0" timeOffset="969573.6408">31275 6977 30 0,'5'-16'85'0,"13"3"3"0,8-3-4 0,0 4-2 16,5-2-50-16,5 3-5 15,-4 2-7-15,1 2-5 16,0 7-4-16,-4 0-3 15,-5 4-2-15,-2 7-3 0,-3 5 0 16,-6 3-2-16,-1 3 0 16,1 0 0-16,0 2-1 15,-3-4-2-15,5 3-4 16,-5-11-15-16,-6-1-62 0,9-6-3 16,-5-5-5-1,0-8-5-15,-7-7-4 0</inkml:trace>
  <inkml:trace contextRef="#ctx0" brushRef="#br0" timeOffset="970285.0243">31746 6643 59 0,'15'-3'89'0,"-6"2"-1"15,-9 1-4-15,12 1-3 16,-12-1-57-16,7 1-8 16,-7-1-2-16,14 13-6 0,-14-13-3 15,8 18-3-15,3-5 0 16,-1 4-2-16,10 1 1 15,-5 3 0-15,-1 5-1 0,1 0 0 16,-3 3 1-16,-1-1-1 16,5 0 0-16,-4-3 1 15,-11-3-1-15,6-4 1 16,-4-3 0-16,-1-6 0 16,-2-9 0-16,0 0 1 0,0 0-1 15,0 0 0-15,10-18 0 16,-9 1 1-16,0-6-1 15,3-2 0-15,0-3 0 16,-4-5 0-16,0 1 0 0,2-2 0 16,2 3 0-16,-1 0-1 15,3 4 1-15,0 4 0 16,0 3-1-16,7 4 0 16,-3 7 1-16,5 5-1 0,-1 4 0 15,0 0 0-15,-1 11 0 16,0 5-1-16,6 1 1 0,-8 7 0 15,-1 0 0-15,1 1-1 16,-5-2-2-16,3 0-4 16,-5-9-11-16,-4-14-60 15,0 0-8-15,12 2-3 0,-12-2-7 16,6-21-2-16</inkml:trace>
  <inkml:trace contextRef="#ctx0" brushRef="#br0" timeOffset="970631.2632">32010 6420 38 0,'-4'-14'76'0,"4"14"-16"0,0 0-54 15,14-10-6-15,4 9-65 16,0 1-6-16</inkml:trace>
  <inkml:trace contextRef="#ctx0" brushRef="#br0" timeOffset="970885.9505">32253 6670 61 0,'20'-10'93'15,"5"-2"-3"-15,-3-3-4 16,2-3-1-16,1-6-57 15,-2-2-6-15,8-3-5 16,-10-3-6-16,3-4-4 0,-13-7-2 16,4-2-1-16,4 0-2 15,-7-4-2-15,2-1 0 16,-9-2 0-16,3 1 0 16,-2 0 0-16,10 4 0 15,-14 4 0-15,3 4 0 0,1 4 0 16,-7 10 0-16,-5 5 0 15,5 9 0-15,1 11 0 16,-18 0 0-16,14 9 0 0,-8 10 0 16,0 8 0-16,2 3 0 15,6 5 0-15,-5 4 0 16,0 1 0-16,6 4-2 0,-1 1 2 16,4 3 0-16,1-1 0 15,5 0 0-15,1 0 2 16,3 2-4-16,3-6 0 15,1-2-4-15,5-3-5 0,-5-15-17 16,-11-2-57-16,19-5-3 16,-13-12-4-16,-9-4-6 15,13-15 0-15</inkml:trace>
  <inkml:trace contextRef="#ctx0" brushRef="#br0" timeOffset="971472.1895">32439 6266 6 0,'1'-13'83'0,"12"-1"4"0,11 2-2 16,-9-1-4-16,11 7-32 15,2-3-24-15,2 1-3 16,-6 5-8-16,4-1-4 0,3 5-2 16,-6 3-4-16,4 7-1 15,-17 3-1-15,3 6-1 0,-6 2-1 16,4 1 1-16,-4 2 0 15,-2-4-1-15,-2 0 0 16,3-4 3-16,3-7-1 16,-3-5 0-16,2-5 0 15,-3-8-1-15,0-6 1 0,-3-6-1 16,2-1 1-16,-3-2-2 16,-1-2 0-16,-2 2-1 15,0 3 2-15,-2 6 0 16,1 1-1-1,1 13 1-15,-4-11-1 0,4 11-1 16,0 0 2-16,0 14-1 0,4 2 0 16,7 6-1-16,-4 6 0 15,1 5 1-15,2 6-1 16,4 9 2-16,-5 4-1 16,4 6 0-16,-10 5 0 0,0 0 0 15,-3 3 0-15,-4-1 0 16,-6-3 1-16,-7-7-1 15,-6-7-1-15,-1-9 1 0,-2-8 2 16,-1-12 0-16,1-11 0 16,5-8 0-16,6-9 1 15,3-13 0-15,11-4-3 16,1-7 0-16,16-2 0 0,4-3 0 16,8-3 0-16,3 2-8 15,-1-9-26-15,5 8-51 0,-5-2-5 16,5 2-2-1,-9-3-10-15,-3-5 3 0</inkml:trace>
  <inkml:trace contextRef="#ctx0" brushRef="#br0" timeOffset="971867.7144">32997 5645 79 0,'0'0'88'16,"0"0"-2"-16,15-4-6 0,-2 5 0 15,6 6-70-15,-1 4 1 16,0 8-1-16,4 7-1 15,1 9-3-15,6 9-1 16,-3 10-1-16,-6 11-1 16,7 11-1-16,-7 11 0 0,-15 9 0 15,1 5-1-15,-8 4 0 16,-6 0 0-16,-6-7-1 16,-4-8 1-16,-8-13 0 15,-5-13-3-15,10-14-4 0,-9-17-19 16,-11-12-59-16,19-9 1 15,-9-12-7-15,12 0-5 16,0-12-2-16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4-02-25T15:47:13.4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17937 5561 4 0,'0'0'76'0,"0"0"6"0,3-11 0 15,-2 16-10-15,-1-5-34 16,0 0-8-16,0 0-6 15,0 0-6-15,0 0-4 16,0 0-5-16,0 0-3 0,0 0-2 16,0 0-1-16,0 0-2 15,0 0 0-15,0 0 0 0,0 0-1 16,14 4 0-16,-14-4 1 16,17 9 0-16,-8-2-1 15,2 0 0-15,0 0 1 16,-2 1-1-16,4 0 0 0,-2 3 1 15,1-1-1-15,4 3 0 16,-3 0 1-16,5 3-1 16,-1 0 0-16,2 2 1 15,0 1 0-15,4 3 0 16,-3-4-1-16,1 1 2 16,0 1-2-16,1 0 2 0,-4-4-1 15,2 0 0-15,-1-3 0 16,-4 0 0-16,-1-3 0 15,0-1-1-15,-5-3 2 0,2-2-1 16,-11-4 0-16,15 8 1 16,-15-8-1-16,11 2 1 15,-11-2 0-15,0 0-1 16,0 0 0-16,0 0 1 0,11 0-1 16,-11 0 1-16,0 0-1 15,0 0 0-15,0 0-1 16,0 0 0-16,0 0 1 0,9-4-2 15,-9 4 2-15,0 0-1 16,0 0 0-16,0 0 0 16,0 0 0-16,0 0 1 15,0 0-1-15,0 0 0 0,7-9 1 16,-7 9-1-16,0 0 1 16,0 0-1-16,10-12 0 15,-10 12 1-15,8-11-1 16,-8 11 0-16,10-18 1 0,-3 5-1 15,0 1 1 1,1-5-1-16,0 1 2 16,2-3-2-16,-1-2 0 0,1-6 0 15,2 0 0-15,1-6 0 0,3-2 0 16,1-6 0 0,1-2 0-16,2-4 0 0,4-2 0 15,0 3-2-15,1-4 0 16,3 1 0-16,2-2 1 0,1 0 0 15,2-1 0-15,2 4 1 16,-4-1-1-16,1 0 2 16,-1 2-1-16,-3 3 1 15,-3 2-1-15,-3 2 1 0,-2 2-2 16,-1 2 1-16,-2 2-1 16,-1 4 0-16,-1 1 0 15,0 3 0-15,-2 3 0 16,1 2 1-16,-4 4 0 0,-1 1 0 15,-2 5 1-15,1 2-1 16,-8 9-1 0,6-12 1-16,-6 12 0 0,0 0-1 0,0 0-1 15,0 0 1-15,0 0-1 16,0 0 0-16,0 0 0 16,0 0 0-16,0 0 0 15,0 0 1-15,0 0-1 0,0 0 1 16,0 0 0-16,0 0 0 15,0 0 0-15,0 0 0 16,0 0-3-16,0 0-4 16,0 11-11-16,12-4-63 0,-12-7-1 15,-11 14-7-15,3-5-6 16,-2-2 2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4-02-25T15:52:13.3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846 13705 43 0,'0'0'70'16,"0"0"4"-16,5-10-31 0,-5 10-9 16,0 0-6-16,0-10-6 15,0 10-4 1,0 0-8-16,0 0-4 0,8-1-2 16,-8 1-2-16,0 0-1 0,0 0 0 15,0 0 0-15,11 0-1 16,-4 0 1-16,4 0 1 15,2 0 1-15,5-1 0 0,4 1 2 32,2-4-1-32,4-3 1 0,10-1 0 15,1-1 0-15,1 1-4 0,6-4 3 16,2 3-4-16,3-3 1 16,14 0 0-16,-1-2-1 0,-3 1 1 15,5 0-1 1,5-1 3-16,1 3-6 0,3-1 3 15,2-1 1-15,-10 3 0 16,8-1-1-16,2 0 1 16,-1 1 1-16,2-1 0 0,-1 0 2 15,0 0-2 1,2 2-1-16,-3-3 0 0,3 2 1 16,-10 0-2-16,8-1 0 15,-4 2 0-15,-1-2-1 0,-4 2 3 16,0 0-2-16,3-1 0 15,-3 2 0-15,0-1 0 16,-3 0 0-16,4 1-1 0,3 0 1 16,1-1-1-16,2 0 2 15,1-3-2-15,-1 2 1 16,2 0 1-16,0-3-2 16,-1 3 1-16,-3 0 0 15,1-1 0-15,-3 0 1 0,-3 1-1 16,4-2 0-16,2 1 0 15,-1 1-1-15,1-2 1 16,2 1 0-16,2-1 0 0,-2 1-1 16,2 0 2-16,0 0-1 15,3 1 0-15,-2-1 1 16,1-1-1-16,0 1 0 0,1 0 0 16,2-1 1-16,1 1-2 15,-1-2 1-15,1 0 0 16,3 2 0-16,1-1 0 15,2-1 0-15,-2 1-1 16,6-1 0-16,-1-1 0 0,-3 1 0 16,2 0 1-16,1 0 0 15,-1-1 0-15,1 1-1 16,2 1 2-16,-2-1-1 0,4 2 0 16,0-2 0-16,0 1 0 15,-1 1 1-15,0 0-1 16,2 0 0-1,3 0 0-15,-1-1 1 0,-3 1-1 16,4 1 0-16,-1-1 0 0,2 2 0 16,1 0 0-16,0 0 1 0,0-1-1 15,-1 4 0 1,1-3 0-16,1 1 1 0,0 0-1 16,0 2 0-16,1-2 0 15,-2-1 1-15,-1 2-1 0,2 0 0 16,-1 0 0-1,-1 0 0-15,-4 0 1 16,2 2-1 0,-1-3 0-16,0 3 0 0,-2 1 1 0,-4-1-1 15,1-2 0-15,-1 0 0 0,-2 3 0 16,-1-1 0-16,1-1 0 16,-3 0 1-16,1 0-1 15,-1 0 0-15,-5 0 0 16,3 0 0-16,-2 2 0 0,-4 0 0 15,0-1 0-15,0 1 0 16,-3 1 0-16,-3 0 0 16,1-1 0-16,-4 0 0 0,1 0 1 15,0 2-1-15,-4-2 0 16,-6 1 0-16,3 1 0 16,-3-2 0-16,-4 3 0 0,0-1 0 15,-1-1 0 1,-4 1 0-16,-1 1 1 0,0-1-1 15,-5 0 0-15,-3 1 0 16,-4 0 0-16,-2-1 0 16,-3 1 0-16,-1 0 0 0,-5 0 0 15,-2 1 0 1,0-1 0-16,-2 0 1 0,-1-2-1 0,0 1 0 16,-3-1 0-16,1 1 1 15,-2 0-1-15,-3-1 0 16,2 0 0-16,-3 0 0 15,0 1 0-15,1-1 0 16,0 0 0-16,1 0 0 0,1 0 0 16,2-1 0-16,1 2-1 15,1-1 1-15,5 0 0 16,-4 0 0 0,5 0 1-16,-3 2-1 0,3-2 0 0,-3 3 0 15,1-1 0-15,-3-1 0 16,-1 2 0-16,4 0 0 15,-4 0 0-15,2 0 1 16,4 0-1-16,-5 0 0 0,5 0 1 16,-2 0-1-16,1 3 0 15,-5-1 1-15,-2-1-1 16,-1 2 0-16,-3-2 1 0,-1 2-1 16,-3-2 0-16,-3 3 1 15,0-1-1-15,-3 0 0 16,-7-3 0-16,12 6 0 0,-12-6 0 15,0 0 0 1,6 13 0-16,-6-13 0 0,4 9 0 16,-4-9 0-16,4 13 1 15,-4-13 0-15,3 14-1 0,-3-14 1 16,5 15 1-16,-1-6-1 16,0 4 0-16,-1-1 2 15,-1 2-3-15,1 4 1 16,-1 0 0-16,0 2 0 0,2 3-1 15,-2 1 1-15,1 2-1 16,-1 1 0-16,2 2 0 16,-2 0 1-16,4 2-1 15,0 2 0-15,-1-3 0 0,3 2 1 16,1 0 0-16,2-2 0 16,0 2 0-16,3 1 0 15,1-3-1-15,0 0 1 16,1 3 0-16,2-1-1 0,1 0 0 15,-2 2 0-15,2 1 0 16,-1-1 0-16,1 2 0 16,-3 1 0-16,0 0 0 0,-1-1 0 15,2 3 0-15,-1-2-1 16,-2 0 1-16,0 1 0 16,-1-2 0-16,2 1 1 15,1 1-1-15,-2 1 1 0,1-1 0 16,-3-1 0-1,4 3 1-15,-2 1 0 16,1-1-1-16,-3 1 0 0,0 1 0 16,1-1 1-16,-3 0-1 15,3 0-1-15,-1 0 0 16,-3 0 1-16,4 1-1 0,-3 0 0 16,5 1 0-16,-1 0-1 15,0 2 1-15,3-3 1 16,2 4 0-16,1-1 0 15,1-1-1-15,2 0 1 0,-1-1-1 16,4 1 0-16,-2-1 0 16,4 0-1-16,-3 0 1 15,0-2-1-15,2 1 1 0,-2 0-1 16,4 1 0-16,-5-3 1 16,3-1 0-16,-3-2 0 15,0-1 0-15,3-2 0 16,-6-2 0-16,2-3 0 0,-2 0 0 15,4-4 0-15,-2-3 0 0,0 0 0 16,-3-3 0 0,3-2-1-16,-1-1 1 0,-3-4 0 15,1 2 0-15,-3-3 0 16,-3-2 0-16,0 1 0 16,-1-1 0-16,-2-2 0 0,-1-1 0 15,-10-6 0-15,14 10 0 16,-14-10 1-16,14 9-1 15,-14-9 0-15,8 8 1 0,-8-8-1 16,0 0 0-16,11 10 0 16,-11-10 0-16,0 0 0 15,6 13 0-15,-6-13 0 16,1 14 0-16,-1-14 0 0,4 18 0 16,-1-8 0-16,-2 1 0 15,0 5 0-15,0-1 0 16,0 2-1-16,2 4 1 15,-2 1 0-15,2 2 0 16,1 3-1-16,1 3 1 0,-1 2 0 16,2 1-1-16,0 4 1 15,-1 4 0-15,-1 0-1 16,2 4 2-16,2-1 0 0,0 4-1 16,-1-1 0-16,1 0 1 15,3 0-1-15,-1 2 0 16,1-3 1-16,-1-2-2 15,1-1 0-15,-1-3 1 16,0-1-1-16,-2-1 1 0,-1-5-1 16,-4-2 1-1,-2-2 0-15,-1-2 0 0,-5 0 0 0,-6-3-1 16,-3 1 1-16,-5-2 1 16,-3 1 0-16,-6-2-1 15,-4 2 1-15,-4 0 0 16,-4 0 0-16,-5 1 0 15,-1-1 0-15,-6 4 0 0,-3 0 0 16,-5-1-1-16,-3 2 1 16,-2 0 0-16,-6 0 0 15,-4 1 0-15,-2-2 0 16,-3-1 0-16,-5 1-1 16,0-2 1-16,-5-2-1 0,-5 1 1 15,-5 0 0-15,-2 0 0 16,48-14-2-16,-8 2 0 15,-2 1 0-15,-7 0 0 16,-2 2 0-16,-9 0-1 0,1 1 0 16,-9 2 0-16,0 1 2 15,-7 3 0-15,-3-3 0 16,-6 4-1-16,0-2 1 16,-9 3-1-16,1 0 1 15,-7 3 0-15,1-1-1 0,-2-2 1 16,3 1 0-1,-2 0 0-15,0 0 0 0,2 0 1 0,-3-2-1 16,4 1 1-16,-5 0-1 16,2-2-1-16,0-2-1 15,-2 2 1-15,-1 1-1 16,0-1 0-16,2 1 1 16,-3-3-1-16,0 0 0 0,-2-1 2 15,0 1 1-15,1 2-1 16,0-3 1-1,-1 1 0-15,-2 4-1 0,1-5 1 16,-1 1 0-16,0-1 0 16,-1 0 0-16,3-1 0 15,-1 0 1-15,0 2-1 16,-2-3 2-16,0 2-1 0,-2-5 1 16,3 3 0-16,-2-1 0 15,1 0 0-15,-4 2-1 16,-3 1 1-16,0-2 0 15,-5 1-1-15,0 1 1 16,-3 3-2-16,1 0 0 16,-4-1 2-16,0 0-2 15,-1-1 0-15,2 2-1 0,-4-1 1 16,-2 3 0-16,0 0 1 16,-3-2-1-16,1 0-1 15,2 0 0-15,-1-1-1 16,5 1 2-16,0-3-2 15,5-2-1 1,-3-3-1-16,2 2 0 0,5-1 0 0,3 0 1 16,4-2 0-16,5-2 0 15,-2 1-1-15,5-1 0 16,2 2 1-16,7-4 0 0,5 2-1 16,5-9 2-1,-2 8-1-15,12-9 0 16,4 6 0-16,-2 0 1 0,15-2-1 15,0-1 1-15,3-3 0 16,0 1-1-16,4-3 1 16,9 5 0-1,3-1 2-15,4-2 0 0,9-2 1 16,-1 0-1-16,3 0 3 0,3 0-2 16,42 0 1-1,-33 0 0-15,2 0 1 0,2-5-1 16,0 1-2-16,2-3 3 15,0 1 0-15,27 6-1 16,-29-11 1-16,-1-2-2 0,30 13 0 16,-26-20 0-1,-6-1 1-15,12 4-3 16,0 0 3-16,-2-5-3 0,-3-1 0 16,5-6 0-16,0 0 0 15,-4 1 0-15,-4-1 0 16,5-6 0-16,-1-1 0 15,-2-1-2-15,-24-50 4 16,23 44-2 0,6-4 0-16,1-3 0 0,-2-5 0 0,-3-8 0 15,6 1 0-15,3 2 0 16,-8-2 0-16,0-1 0 16,8 1 0-1,0-11 0-15,-3 8 0 0,0-29 0 16,-19-36 0-16,-5 11 0 15,5 11 0-15,12 20 0 0,-12 1 0 16,13 12 0-16,-4 2 0 16,1 4 0-16,5-2 0 15,9 35 0-15,6-4 0 16,-12-38 0-16,-4-1 0 0,11 2 0 16,-5 0 0-16,2 3 0 15,2 35 0-15,9-4 0 16,-11 1 0-16,12-7 0 15,-11-40 0-15,-2 7 0 16,1 41 0-16,4-6 0 0,-2 2 0 16,-1-3 0-1,0 0 0 1,2-4 0-16,1 0 0 0,-5-1 0 0,3 5 0 0,-2-4 0 16,5 3 0-1,-1-4 0-15,0 1 0 0,-4-2 0 16,3-1 0-16,1-2 0 15,-4 4 0-15,6-2 0 0,-1 1 0 16,8 0 0-16,-8 2 0 16,6 0 0-1,-2 1 0-15,2 0 0 16,1 0 0-16,3 1 0 0,-2 4 0 16,-9 4 0-16,3 1 0 0,10-2 0 15,-8 6 0-15,0 1 0 16,7-5 0-16,1 7 0 15,-1 0 0-15,-3 6 0 0,3-2 0 16,-8 5 0-16,0 2 0 16,8-3 0-16,-1-1 0 15,1 2 0-15,0 3 0 16,0-4 0-16,4 2 0 16,12 5 0-16,-9-5 0 15,7-5 0-15,-12 8 0 0,-4-1 0 16,1 2 0-1,14-2 0-15,-12 3 0 0,-3-1 0 16,6 1 0-16,6-1 0 0,-5 6 0 16,10-1 0-1,-12 5 0-15,2-3 0 0,-5 13 0 16,15-16 0-16,-15 16 0 16,14-15 0-16,25-4 0 15,11-3 0-15,24-2 0 16,16-4 0-16,5-1 0 15,18-6 0-15,-2-1 0 16,23 1-24-16,-8 3-60 0,-12-1-6 16,-4 3-3-16,-11-6-6 15,-2 3-2-15</inkml:trace>
  <inkml:trace contextRef="#ctx0" brushRef="#br0" timeOffset="4572.0257">21431 11201 4 0,'-11'-7'70'0,"11"7"3"0,0 0 0 0,-3-12-25 15,3 12-18-15,0 0-10 16,0 0-4-16,0 0-3 16,4 7-2-16,-4-7 0 0,2 10-2 15,-2-1 0-15,0 3 0 16,-2 4-3-16,-1 1 0 15,-3 2 0-15,0 5-2 0,-2 2 0 16,-3 3-1 0,2 5 0-16,-1 1-1 15,-2 3 0-15,2 2-1 16,-4 5-1-16,1-1 0 0,2 4 1 16,-3 3-1-16,2 2-1 15,-1 2 1-15,-1 5 0 0,-1 3-1 16,0 0 2-16,-1 4-1 15,0 2 1-15,3 4 0 0,-2-2 0 16,5 2 1-16,1 1-1 16,1 1 2-16,6 0-1 15,2 1 1 1,0 0 0-16,7 0 0 0,-4 4-1 0,-1 1 0 16,0 3-1-16,1 4-1 15,-3 0 1-15,-1 3-1 0,-3 1 1 16,0 2-1-1,-4 1 2-15,2-1-1 0,2-1 1 16,0-3 0-16,2-2-1 16,2-1 0-16,-1 1 0 15,3-4 0-15,3 2-1 0,-3-5 1 16,0 3-1-16,-2-1 0 16,0-1 1-16,-1 1-1 15,-2-3 0-15,-1 2 0 16,-1-1 0-16,5 2-1 15,0 0 1-15,1 2-1 0,8 0 0 16,1 1 1-16,1 4-1 16,-1 3 1-16,0-1-1 15,2 1 0-15,-4 2 0 16,2 0 0-16,-5-1-1 0,2 2 0 16,2-4 0-16,-2-1-1 15,1-5 0-15,-2-1 0 16,1-6-3-16,-1-3 3 15,-1-2 0-15,-1-4-2 16,2-4 1-16,-1-3-2 0,-1 0-1 0,1-8 1 16,4 0 2-1,-3-7-2 1,5-4 0-16,-2-8 1 0,6-4 2 0,2-9 2 16,3-5 1-16,1-4 0 15,5-3 0-15,1-7 1 0,4-1 0 16,-1-1 0-1,-2-2 1-15,2 0 0 16,-4-2 0-16,7-1 1 16,-4-3 0-16,1 1 1 0,5-3 0 15,1 0 0-15,7-3 1 0,3-1-2 16,3-1 1-16,2 1-2 16,4-3 0-16,6 0 0 15,-1 1 0-15,6-1-1 0,-4 1 1 16,10-3-1-16,-1 1 1 15,4 0-2-15,6 0 1 16,3 2 0-16,5 0-1 16,1 1 0-16,5 1 0 15,-1 4 1-15,4 1-1 0,-1 2 0 16,-3 1 0-16,0 3 0 16,-2 1 0-16,0 0 0 15,-3 0 0-15,2 0 0 0,-1 1 1 16,1-1-1-1,-1 3 0-15,1-1 0 0,3-1 0 16,-3 1 0-16,7-2 1 16,0 2-1-16,-2-1 0 0,-1 1-1 15,6-1 0 1,-5 1 0-16,-1 1-1 16,5-2 0-16,-6 3-1 0,-1-1 1 0,-1-2 0 15,-1 3 0-15,-1-4 1 16,2 0 1-16,-3 2 0 15,0-2-1 1,0 0 1-16,-3-6 0 0,3 3 0 16,-2-3 0-16,-1 0 0 0,-3-1 0 15,2 0-1-15,-4 1 1 16,3 2-1-16,-6-1 1 16,2 0-1-16,0-1 0 15,-2 1 1-15,-2 0 0 0,1 2 0 16,-1-1-1-16,1-2 1 15,-2 2 0-15,1-1 0 16,-1 1 0-16,2 0 0 16,0-1 0-16,-3-1 0 15,-2 1 0-15,-2 1-1 0,-3-1 1 16,-1-1-1-16,-4 1 1 16,-6 0 0-16,-3 0 0 15,-6-1 0-15,-8 1-1 0,-3-2 1 16,-9-1 0-16,-2 2 1 0,-6-2-1 15,-4 0 0 1,-5 0 1-16,-1 0-1 16,-9 8 0-16,11-14 1 0,-11 14-1 15,5-16 1-15,-5 16-1 16,0-12 3 0,0 12-2-16,-1-14 1 0,1 14 0 0,-4-10-1 15,4 10 0-15,-2-10 2 16,2 10-1-16,0 0-2 0,-3-9 2 15,3 9-2 1,0 0 1-16,0 0 0 0,0 0 1 16,0 0-3-16,0 0 1 15,0 0 0-15,0 0-1 16,0 0 1-16,0 0 0 0,0 0-1 16,0 0-5-16,5-10-42 15,-5 10-32-15,0 0-3 16,0-13-6-16,-4-4-3 15</inkml:trace>
  <inkml:trace contextRef="#ctx0" brushRef="#br0" timeOffset="5348.122">21490 10886 60 0,'-21'-15'86'0,"6"5"-1"15,2 2-6-15,9-17-22 16,13 16-31-16,19 2-8 16,19-3-5-16,24 7-16 15,20-7-70-15,22-3-3 0,18 2-6 16,18-1-8-1,17 2 0-15</inkml:trace>
  <inkml:trace contextRef="#ctx0" brushRef="#br0" timeOffset="6036.5894">27824 12848 0 0,'-17'10'84'0,"7"-6"3"0,10-4-4 15,-13 7-2-15,13-7-32 0,0 0-26 16,1 9-4-16,7-9-4 16,13 0-2-16,9 0-3 15,12-5-2-15,16-1-1 16,23-1-2-16,16 0-1 0,13-1-2 16,17 0-1-16,8-1 0 15,16 3-1-15,-1 0 1 16,2 1-1-16,-6 2 0 15,-5 2 0-15,-7 1 1 16,-16 1-1-16,-16-1 0 0,-23 0 0 16,-18 3 0-16,-14 0-1 15,-18-2-2-15,-12 4-7 16,-17-5-36-16,0 0-38 0,-6 0-3 16,-9 0-5-1,-3-6-6-15</inkml:trace>
  <inkml:trace contextRef="#ctx0" brushRef="#br0" timeOffset="6288.6454">29436 12442 63 0,'0'-10'90'0,"13"5"-2"16,14 6-4-16,11 6-2 0,11 9-61 15,8 11-4-15,2 7 0 0,-6 9-4 16,-6 3-3-16,-9 7-3 15,-15 4-2-15,-19 4 0 16,-12 2-2-16,-22 4-1 16,-12-2-1-1,-1 1-3-15,-4-10-4 0,6-2-12 16,-1-8-59-16,16-15-12 16,12-13-2-16,14-18-8 0,5-5-2 15</inkml:trace>
  <inkml:trace contextRef="#ctx0" brushRef="#br0" timeOffset="6845.3358">30325 12043 57 0,'-10'-14'93'0,"10"14"-6"15,-6-9-4-15,6 9-1 0,-26 0-54 16,26 0-13-16,0 21-5 15,0 0-4-15,1 10-2 16,1 11 0-16,-2 9 0 0,-2 7 0 16,-6 8 0-16,2 2-1 15,-8 2-1-15,1-3 1 16,1-5-1 0,-3-7-1-16,5-9 0 0,0-10-2 15,3-6-2-15,0-12-4 0,7-5-27 16,0-13-49-16,0 0-3 0,0-10-7 15,5-11-6 1</inkml:trace>
  <inkml:trace contextRef="#ctx0" brushRef="#br0" timeOffset="7106.012">30547 11905 84 0,'0'-8'91'0,"0"8"-2"0,0 0-6 16,1 6 1-16,36 14-67 15,-26 12-5-15,-4 10-3 16,6 9 0-16,-3 8-2 0,-2 7-3 16,-6 5-1-16,-2 3-2 15,-2-1-3 1,-11 0-5-16,-2-12-11 15,1-8-48-15,-1-10-19 16,1-14-4-16,0-15-6 0,-4-14-5 0</inkml:trace>
  <inkml:trace contextRef="#ctx0" brushRef="#br0" timeOffset="7225.5396">30352 12479 75 0,'-19'-21'82'0,"8"2"-3"0,11 5-5 0,22 5-36 0,7 5-25 16,8 4-46-16,12 0-35 15,8-2-6-15,-1-2-7 0,5-2-2 16</inkml:trace>
  <inkml:trace contextRef="#ctx0" brushRef="#br0" timeOffset="7461.297">31093 11762 82 0,'0'0'94'16,"7"7"-5"-16,-1 12-5 15,-3 8 0-15,0 9-65 0,2 16-8 16,-5 7-1-16,0 11-2 16,-2 5-4-16,-4 7-4 15,-9 0-6 1,2 0-19-16,8-10-57 15,-9-12-4-15,4-13-4 0,0-20-8 16,8-19 0-16</inkml:trace>
  <inkml:trace contextRef="#ctx0" brushRef="#br0" timeOffset="7823.602">31026 11882 47 0,'19'-13'92'0,"9"5"-2"16,9 4-5-16,9 4-2 16,4 4-51-16,-1 5-13 0,-2 7-6 15,-2 2-5-15,-10 6-4 16,-9 3-1-16,-15 2-2 16,-18 5 0-16,-19 1-1 15,-10 2 1-15,-12-4 0 0,-4-1 1 16,5-5-1-1,3-6 1-15,4-5-1 0,16-3 1 16,8-5-1-16,16-8 0 16,16 12 1-16,6-2-1 0,6 6-1 15,10 0 1 1,8 5 0-16,3 1-1 0,4 3 1 16,1 0-1-16,-10-1-4 15,-1-5-5-15,0-2-51 16,-10-3-24-16,-8-10-4 0,2-4-6 15,-9-12-6-15</inkml:trace>
  <inkml:trace contextRef="#ctx0" brushRef="#br0" timeOffset="8104.5845">31961 11710 0 0,'0'0'89'16,"-1"8"4"-16,1 13-6 0,1 6-5 15,-1 9 0-15,9 13-68 16,-5 10-2-16,-1 7-3 16,2 7-2-16,-3 3-3 0,-2-2-2 15,-7-4-2 1,6-7-2-16,-1-10-8 0,0-13-27 15,2-15-46-15,5-14-2 16,-5-11-7-16,9-22-6 0</inkml:trace>
  <inkml:trace contextRef="#ctx0" brushRef="#br0" timeOffset="8376.1504">31865 11715 44 0,'48'-5'88'0,"5"5"-1"0,19 11-4 0,2-7-12 16,6 20-38-16,6 9-7 15,3 11-6 1,-8 4-5-16,-11 7-4 0,-14 3-2 16,-16 4-3-16,-26 6-2 15,-14 4 0-15,-28-2-2 0,-22 0 0 16,-23-3-1-16,-5-6-1 0,-4-6-1 15,-5-10-5-15,10-2-22 16,-6-15-57-16,10-12-3 16,0-9-5-16,14-7-6 15,7-9-3-15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4-02-25T16:04:30.5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23589 2685 3 0,'-7'13'52'0,"7"-13"6"16,-9 12 6-16,9-12-39 15,0 12 0-15,0-12 2 16,0 0 2-16,4 9-2 0,-4-9-1 16,18 0-5-16,0-1-5 15,0-4-4-15,2-4-4 16,5 0-2-16,4-4-2 15,2 0-1-15,-1-2-1 16,3-3 0-16,2-2 0 0,0-1-1 16,3 1 1-16,3-3-2 15,2-2 1-15,-1 0 0 16,6 2-1-16,-2-1 1 0,6 1-1 16,3-1 0-16,-2 2 0 15,1-3 0-15,1 5 0 16,1-1 0-16,0-1 0 0,0 1 0 15,-2-1 1-15,3-1-3 16,1-1 2-16,-3-2-1 16,2 0 2-16,3-1-2 15,0-1 1-15,2 1-1 0,1-2 1 16,-2 2 1-16,3 0-1 16,-1 2 1-16,3-1-1 15,-5 4 1-15,3-1-1 16,-4 0 1-16,0 3-1 0,1 0 1 15,-1 4 0-15,-3-2-1 16,1 3 0-16,-2 1 1 16,4-1-1-16,-1 2 0 0,-2 1 0 15,1 1 0-15,-2-4 0 16,0 3 0-16,0-1 0 16,-1 0 1-16,2 0-1 15,-1 0 1-15,1-1-1 0,-1 0 1 16,0 0 0-16,-29 8-3 15,7-2 1-15,-1 0 0 16,6 1 0-16,-1-3-1 16,3 2 1-16,2 1-1 0,1-1 0 15,3 0 2-15,0 0-1 16,2 2 0-16,4 0 0 16,0-1-1-16,2-1 0 15,-1 1 0-15,4 2-2 16,-4-3 0-16,1 5-1 15,-3-1-1-15,-1 2-1 0,0-1-1 16,-2 1-2-16,-1 1 2 16,-3 0 2-16,-3-1-1 0,2 2 2 15,-5-1 0-15,-2 2 2 16,-1-1 2-16,-3 0 0 16,-1 0 1-16,-3 1 0 15,1-1 0-15,-3 0-1 0,1 0 1 16,-4 1-1-16,-2-1 1 15,2 0-1-15,-2 1-1 16,-1-1 2-16,-1 0 0 16,1 0 0-16,-1 0 0 0,0 0 2 15,3-1-2-15,0 0 0 16,-2 1 1-16,2-2-1 16,2 1 0-16,-2 0-1 0,2 0 1 15,-1 1-2-15,3 0 4 16,-1 0-2-16,1 0 0 15,1 0 0-15,0 0 0 16,1 0 0-16,0 0 0 16,2 0 0-16,-4 0-3 0,7 1-3 15,-2 1-4-15,2 2-5 16,2 0 1-16,0 1-3 16,-1-2-3-16,-1 5-9 0,21-13-8 15,-19 8-1 1,6 2 4-16,32 10 4 15,-3 0 2-15,-4-2 1 0</inkml:trace>
  <inkml:trace contextRef="#ctx0" brushRef="#br0" timeOffset="1410.5606">29587 1603 1 0,'11'6'4'0,"3"-1"-2"16,-6-1 1-16,2 3 0 15,-10-7 2-15,13 16 1 16,-11-6 2-16,0-2 1 0,0 2 1 15,0-1 2-15,-2 4 1 16,1-2 2-16,-1 1-1 16,0 0 0-16,1 0 1 15,-1 1 2-15,0 0-1 0,0 1 1 16,0 2 1-16,-4 0-3 16,0 4 2-16,-5-2-3 15,3 2-2-15,-7-1-3 16,2 3 0-16,-4-1-2 0,1-2-2 15,-4 1-1-15,1-4 0 16,-2 3 0-16,2-4 1 16,0 1 1-16,1-3 1 15,-3 1 0-15,4-3 0 0,-3 1-1 16,1-1 1-16,-2 1-3 16,0-1 0-16,-3 5-2 15,-1 2 0-15,-6 0-1 16,0 5 1-16,-2-2-1 15,-2 4 1-15,-1-3-2 16,1 2 1-16,0-4-1 0,-1-2 1 16,3-2-1-16,1 0 2 15,1 1-2 1,-1-2 1-16,2 0 0 0,-7 1 0 16,2 1 0-16,-6-2-1 15,2 3 1-15,-5 0-1 16,1-1 1-16,-4-1-1 0,0 5 1 15,-2-2-1-15,-4-1 1 16,2 2 0-16,-3-4-1 16,4 1 0-16,-4 0 1 0,1-3-1 15,2 1 1-15,3-2-1 16,4 0 1-16,-2 0-2 16,4-2 2-16,2 3 1 15,2 0-4-15,0 1 1 0,-3 3 0 16,2-3-1-16,-2 3 1 15,0-1 0-15,-1 2 0 16,0-3 0-16,1 2 1 16,1-2 0-16,0 0 1 0,0 0 0 15,1-1 0-15,1 0 0 16,-1-1 0-16,1 4 0 16,-5 0 0-16,0-4 0 0,-5 2 1 15,-1 1-1-15,-4 0-1 16,-5 3 1-16,3-2-1 15,-1 2 1-15,0-1-2 0,2 3 1 16,3 1 0-16,-4 0 0 16,3-1-1-16,7 1 1 15,-7-2 0-15,5 2 0 16,-5 1 0-16,-2-2 0 16,-1-4 0-16,-2 1 0 15,-2 2-1-15,-3-1 1 0,-2-1 0 0,-2-2 1 16,-4 1 0-1,3-1 1-15,-6 2-1 0,1-2 2 16,-1-2-1 0,-3 0-1-16,0 2 1 0,-1 2-1 15,0-2 0-15,1 0-1 0,-2-2 1 16,2 2-1-16,2 1 0 16,-1 0 1-16,3 2-1 15,0-4 1-15,1 1-1 16,1 1 0-16,2 2 0 0,1-2 0 15,3 0 0-15,-4-4 0 16,3 0 1-16,1 2-1 16,3-3 1-16,1-2 1 0,2-3-1 15,2-2 1 1,4-1-1-16,5-4 2 0,2-1-2 16,5-1 1-16,1-7 0 15,5-2 0-15,3 0-1 16,-3-1 0-16,1-3 1 15,0 0-2-15,-1 1 2 0,-2-2-3 16,0-1 0-16,-1-3-1 16,3 0 0-16,1-4-1 0,-1 1 0 15,4-5 1 1,1 0 0-16,-3 0 1 0,4 2 0 16,-4 1 1-16,5 2 1 15,-3 0 2-15,5 6 3 16,2 2-2-16,4-2-1 0,0 0 1 15,6 0 0 1,2-2 2-16,4-2-3 0,0 2-1 16,0-7-3-16,3-1 1 0,1-1 1 15,1-4 0-15,2 0 0 16,2-6 0-16,6-2 0 16,0-3 0-16,7-1 1 15,7-4-1-15,3-5 0 16,6 2 1-16,6 0-1 0,10 0-3 15,-3 0-7-15,9 4-19 16,9 2-50-16,-9 4-3 0,-2 2-4 16,-6 4-9-1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4-02-25T15:49:05.6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1149 3226 73 0,'-14'-7'80'0,"14"7"0"0,-5-12-11 16,5 12-32-16,0 0-7 16,0 0-4-16,0 0-7 15,0 0-4-15,0 0-4 16,-12-1-2-16,12 1-3 0,0 0-2 16,0 0-2-16,0 0 0 15,0 0-1-15,0 7-1 16,10 3-1-16,-3 4 1 0,3 6 1 15,5 4-1 1,-3 8 1-16,4 1 0 16,0 5 0-16,2 0 0 0,-2 2-2 15,-8-2 2-15,11-3 0 16,-8-1-2-16,-2-4 0 16,0-2-1-16,-1-6 4 0,2-3-1 15,-5-2 0-15,8-3 0 16,-12-6 1-16,-1-8-1 15,11 10 3-15,-11-10-3 0,0 0 0 16,5 10 1-16,-5-10 2 16,0 0-4-16,0 0-1 15,8 0-5-15,-7-8-42 0,-1 8-33 16,7-10-7-16,-6 1-2 16,-1-3-12-16</inkml:trace>
  <inkml:trace contextRef="#ctx0" brushRef="#br0" timeOffset="237.5983">1513 3405 0 0,'0'0'92'0,"0"0"4"15,0 0-4-15,8 6-7 16,-8-6 0-16,0 0-65 0,0 0-16 15,0 0-6-15,11 0-13 16,-11 0-63-16,0 0-7 16,8 0-5-16,2 0-6 15,-10 0-3-15</inkml:trace>
  <inkml:trace contextRef="#ctx0" brushRef="#br0" timeOffset="775.323">1805 2918 16 0,'0'0'83'0,"0"0"4"15,7-8-7-15,-7 8-3 0,0 0-32 16,5 10-27-16,0 0-5 16,-2 5-1-16,5 2-2 15,5 6-2-15,0 6 2 16,0 5-1-16,7 1-1 15,-4 4-4-15,-1-1 2 0,1-2-2 16,0-2-2-16,0-3-3 16,-3-5 2-16,-1-4-3 15,-2-7 0-15,-5-3 2 0,-5-12-10 16,17 14-8-16,-17-14-29 16,0 0-36-16,0 0-6 0,2-6-1 15,-2-3-8 1</inkml:trace>
  <inkml:trace contextRef="#ctx0" brushRef="#br0" timeOffset="1151.5222">1823 2917 4 0,'0'0'91'0,"-13"-18"4"15,9 10-7-15,4 8-7 16,0-17 0-16,12 9-71 16,8-5-3-16,6-1-4 0,8-1-3 15,6 4 1-15,7 0-1 16,-4 5 0-16,9 8 0 16,1 2 0-16,-3 15 0 15,-12 9 3-15,-7 12 0 16,-4 9 0-16,-7 6 0 15,-8 5 0-15,-3-1 0 0,-14-1 0 16,-8-2 0-16,-2-4 0 16,-9-6 1-16,-3-7-1 15,0-7 0-15,-1-5 3 0,1-6-6 16,15-3-5-16,-10-11-17 16,2-1-61-16,20-6-5 0,-2-7-5 15,2-7-7-15,13-8-4 16</inkml:trace>
  <inkml:trace contextRef="#ctx0" brushRef="#br0" timeOffset="2056.915">2499 2781 57 0,'-5'13'83'0,"-3"3"-1"16,2 1-2-16,4 9-33 15,2-6-24-15,9 3-4 16,-1 1-6-16,1-1-3 16,4-4-3-16,-1-3-1 0,6-3-2 15,-3-4 3-15,4-5-3 16,1-4 0-16,2-6 1 15,-2-5-1-15,-2-5 1 16,1-3-1-16,-11-5 1 0,4 2-4 31,-7-1 1-31,-3 0 0 0,-3 2 1 0,-5 3-1 16,-5 3 1-16,4 3-3 16,-3 1-1-16,0 5 1 0,-6-1 1 15,5 6-2-15,11 1 0 16,-9 0-1-16,9 0-2 15,0 0 5-15,0 0-3 16,-2 7 0-16,9-7-1 0,7 0 3 16,4-1-2-16,-1-10 0 15,3-3 5-15,3-3-3 16,5-4 3-16,-4-4 0 16,-2-3 0-16,-5 1-1 15,-3-2 1-15,-2 3-1 0,-2 2-2 16,-9 1 1-16,-1 6-1 15,0 2 1-15,-9 4-1 16,-1 2 0-16,10 9 0 16,-19-5-1-16,4 5 1 0,8 5 0 15,-9 4-1-15,8 3 0 16,1 5 1-16,4 3 0 0,1 3 0 16,2 1 0-16,5 0-1 15,8 1 0-15,7-2-1 16,2-3-1-16,3-5 1 15,4-5 0-15,2-6 1 16,3-4 1-16,1-9 0 0,-5-5 1 16,-4-5 1-16,-2-5 1 15,-3-1-1-15,-6-3 0 16,-10-1-2-16,3-4 1 0,-8 4-1 16,1-1 0-1,-1 5 1-15,0 4-2 0,-2 3 0 16,-5 3 0-16,8 6 0 0,-1 9 0 15,13-3-1-15,-13 3 1 16,13 9 0-16,-5 2 1 16,10 8 0-16,-2 2 1 15,-2 6-1-15,-1 2 2 0,-5 2-1 16,-1 2 1 0,-3 0-1-16,-5 0 0 0,-6-3-2 15,-10-2-5-15,0-1-13 16,-5-5-63-16,0-2-4 15,-3-8-4-15,3-4-8 0,2-8 0 16</inkml:trace>
  <inkml:trace contextRef="#ctx0" brushRef="#br0" timeOffset="3450.1142">903 4950 54 0,'-11'-6'87'0,"11"6"-3"0,-12 0-3 16,12 0-6-16,0 0-51 15,-30 11-18-15,30-11-1 16,-8 17-3-16,6 7-1 0,2 1 1 16,0 6-3-1,6 1 2-15,7-2 1 0,1-1-2 16,6-1 0-16,3-12 1 16,7-5 2-16,-5-6 0 15,6-6 0-15,-7-10 0 0,-3-7 2 16,3-2 1-16,-9-4 1 15,1-2-1 1,-9-2-1-16,-3 0-1 0,-5 7 1 16,-8-1 0-16,2 4 0 0,-11 2-1 15,-1 1 0-15,-1 6 0 16,2 2-2-16,-4 5 1 0,6-3-1 16,1 5-2-16,15 0-1 15,-12 0-1-15,12 0-1 16,-6 12-1-16,6-12 0 15,5 13 0-15,6-7-1 0,1-2 2 16,2-1 0 0,3-3 1-16,-2-9 2 0,1-4 0 15,-5-5 1-15,0-4 1 16,-1-4 0-16,-7-1 0 16,-3-1 1-16,0 6-1 0,1-4-1 15,-1 3 1-15,0 3-1 16,0 1-1-1,-1 4 1-15,2 0-1 0,4 6-1 16,3 0 0-16,0 6 0 0,6 3-1 16,2 1 1-16,-4 11 0 15,10 6 0 1,-9 1 1-16,3 3 0 0,0 3 0 16,-1-3-3-16,-6 0 1 0,1-1 0 15,7-1 2-15,-9-4-2 16,3-9-3-16,2 2-2 15,-13-9-24-15,14-7-49 16,2-3-2-16,-2-6-6 16,1-7-6-16</inkml:trace>
  <inkml:trace contextRef="#ctx0" brushRef="#br0" timeOffset="4119.5121">1474 4473 38 0,'-13'13'85'0,"0"4"-1"0,5 4-4 16,-4-2-6-16,9 7-54 0,1-2-8 16,2 2-4-16,2-5-4 15,10-2-3-15,2-6-3 16,1-6 2-16,3-5 0 15,-3-2 2-15,-3-9 2 0,2-3 2 16,-6-4 2-16,-2-3 2 16,-3-1 0-16,-3 1 0 15,-3-1-1-15,-4 4-1 16,7 1-1-16,-5 2-2 0,-6 2 1 16,11 11-2-16,-10-11 0 15,10 11-2-15,0 0-2 16,0 0-1-16,0 0 0 15,0 0-1-15,11 3 0 0,-6 8 0 16,13 6 0-16,-2 4 2 16,4 6 0-16,1 5 0 15,1 7 0-15,0 4-2 0,-3 9 0 16,10 2-1-16,-5 3-2 16,-2 1 0-16,-3 0 1 15,2 1-1-15,0-3 1 16,-10-2 1-16,-4-4 2 15,-4-4 0-15,-2-4 1 0,-2-5 0 16,-8-5 1 0,-4-5 1-16,1-5 0 0,-4-8 1 15,1-5 0-15,-2-8 1 16,3-1-1-16,-6-8 1 0,6-6 0 16,0-6 0-16,1-7 0 15,6-8 0-15,-1-2-1 0,1-7 0 16,3-5-1-1,4-4 0-15,2-7-1 0,1-3 0 16,-1-3-1-16,-2-1-4 16,6-1-5-16,2-8-11 15,-5 9-55-15,2 2-11 16,5 2-4-16,0 5-7 0,3 6-3 16</inkml:trace>
  <inkml:trace contextRef="#ctx0" brushRef="#br0" timeOffset="5077.2778">1825 4102 14 0,'-8'8'83'0,"0"9"2"0,-3 2-2 15,3 4-5-15,-2 4-31 16,0 5-29-16,4 8-4 0,6 2 0 15,0 3-7-15,0-2-3 16,9-7-3-16,1-3-1 16,6-10 0-16,-1-7-1 0,4-12 2 15,-3-5-1-15,-3-15 4 16,4-4 0-16,-9-8 3 16,3 0-1-16,-10-4 0 15,0 0-1-15,-1 2-1 16,-4 3 1-16,-6 5-1 15,5 0-2-15,-1 8 0 0,-3 4-3 16,9 10 1-16,0 0-2 0,-9-1 1 16,9 8-2-16,8 9-1 15,-1 8-2-15,5 2-3 16,4 5-2-16,2-1 1 16,0-4 1-16,5-3-1 15,-2-8 2-15,0-6 4 0,-1-8 3 16,-5-5 5-16,-2-11 5 15,-1-6-1-15,-5-1 0 16,-7-6 2-16,0-3 2 16,-3 1-5-16,-3-4 1 0,1 5-5 15,-3 0-1-15,4 5-1 16,-1 2-1-16,0 7 1 16,5 3-5-16,0 12 1 0,11-7-3 15,-11 7 3-15,18 6 0 16,-3 6 0-1,4 4 0-15,2 5-2 0,-4 5 3 16,-4-2 0-16,-2 1 1 16,1-3 2-16,-2-2 1 0,-7-5 2 15,-2-5 0-15,-1-10 1 16,0 0 2-16,0-7-1 16,-5-8 1-16,2-4-2 15,-4-3-1-15,5-2-2 0,-7-3 0 16,4-2-1-16,5 3-1 15,1 0-2-15,-1 7 0 0,3 3 0 16,4 1 0 0,4 9-1-16,5 6 0 15,4 3 0-15,-6 5 0 0,5 5-1 16,3 3 0-16,-7 0 1 0,4-3 0 16,-2-1 1-1,0-5 1-15,-7-7 2 0,6 0 0 16,-10-7 1-1,2-5 2-15,2-4 2 0,-3-2-1 16,-7 0 0-16,1-1 0 16,-2 1 0-16,-10 2-1 0,4 3 0 0,3 2-4 15,-6 3 0 1,10 8 0-16,-10-8 0 16,10 8 0-16,10 0 0 0,7 6 0 15,3 2 0 1,-4 2-6-16,13-2 0 0,-5 2-6 0,7 7-27 15,-4-13-46 1,-3-4-2-16,-2-3-6 16,-7-9-5-16</inkml:trace>
  <inkml:trace contextRef="#ctx0" brushRef="#br0" timeOffset="5251.6521">2394 3739 79 0,'-22'-7'97'15,"7"2"-6"-15,-3 2-8 0,3 2-18 16,4 15-95-16,11-14-52 16,-4-6-4-16,4 6-5 15,17-13-7-15</inkml:trace>
  <inkml:trace contextRef="#ctx0" brushRef="#br0" timeOffset="6025.737">2676 3896 59 0,'0'0'98'0,"-6"-9"-6"16,6 0-3-16,-1-3-4 15,8 2-45-15,-1-5-26 16,1-1-7-16,4-2-2 0,0-2-3 16,0 2-1-16,4 3 0 15,2 3-2-15,-1 5 1 0,-5 4-2 16,4 3 0-1,-7 9 1-15,2 3 0 0,-3 8-1 16,-2 2 1-16,-4 2 1 16,1 0 0-1,-2-5 1-15,-1 1-1 16,1-7 0-16,1-4-1 0,-1-9 1 0,14 0 0 16,-2-4-1-16,2-5 1 15,11-2 0-15,2-3 0 16,6 1 0-16,2-1 1 0,1 2-1 15,4 2 0-15,2 5-2 16,-1 2-1-16,-2 3 1 16,-2 8-1-16,-7 6-1 15,-2 8 1-15,-7 5-1 0,-3 7 0 16,-11 5 2-16,-4 4 1 0,-3 3-1 16,-5 0 1-1,-5 1 1-15,-8-1 1 16,-4-7 1-16,-1-2 2 0,-1-7 0 15,0-4 1 1,-2-8-1-16,6-6 0 0,-2-7 1 16,4-5-2-16,6-6-1 0,-1-12-1 15,7-6-1 1,3-10 1-16,3-8-2 0,4-9-4 16,9-18-11-16,-6 7-49 15,9-12-19-15,5-2-6 0,-4-2-4 16,-1 2-5-16</inkml:trace>
  <inkml:trace contextRef="#ctx0" brushRef="#br0" timeOffset="6656.6349">3234 3302 13 0,'0'0'84'0,"-10"12"-1"0,2 2 0 15,3 8-3-15,-6 4-35 16,10 11-26-16,-4 3-2 15,4 3-2-15,0-1-5 16,1-5-3-16,4-4-4 16,5-10-2-16,3-9-3 0,4-13 0 15,4-5 0-15,0-15 0 16,-2-9 2-16,-2-3 0 16,0-5 1-16,-5-1 0 0,-7 4 3 15,-3 3 1-15,-1 4 0 16,-1 6-1-1,-4 7-1-15,0 3-1 0,5 10 0 16,0 0-1-16,0 0-2 0,8 7-1 16,2 4-2-16,6 2 0 15,5-2 1-15,4-1 0 16,3-3 0-16,3-4 0 0,2-3 2 16,-3-8 0-1,-1-6 4-15,-4-1 0 0,-5-6 2 16,-3-2 0-16,-7-1 1 15,-5-1 0-15,-5-2-1 0,-3 0 1 16,-6-1-3-16,-3-3 0 16,0-1-1-16,-7-4 0 15,2-2-2-15,-5-3 0 16,1-1 0-16,1-3-2 0,-1-1 1 16,-3-1 0-16,3 6 0 15,2 3 1-15,1 5 0 16,3 7-1-16,5 5-1 15,-1 9 1-15,11 12-1 0,0 0 0 16,-4 12 0-16,7 9 0 16,12 9 0-16,2 7 1 15,6 10 1-15,6 6 0 16,0 6 1-16,7 1 0 0,4 5-5 16,-4-7-8-1,3-3-20-15,-1-7-51 0,-1-12-2 16,-3-12-6-16,-6-15-7 15</inkml:trace>
  <inkml:trace contextRef="#ctx0" brushRef="#br0" timeOffset="6918.1257">3527 3025 9 0,'-6'-14'77'0,"5"-4"5"16,1 2 1-16,12-2-3 0,2 3-52 15,11-2-6-15,1 6-1 16,3 8-3-16,0 3-3 16,2 7-4-16,1 10-4 15,-2 9-2-15,2 4-2 0,-3 5-2 16,-2-4-6-16,4 3-9 16,-8 0-52-16,4-18-16 31,-1-10-6-31,-4-9-6 15,-5-15-3-15</inkml:trace>
  <inkml:trace contextRef="#ctx0" brushRef="#br0" timeOffset="7046.2283">3856 2776 57 0,'-25'-18'89'16,"3"5"-4"-16,4 5-17 16,-2 2-60-16,11 0-66 0,9-3-19 15,1-4-6-15,11 0-1 31</inkml:trace>
  <inkml:trace contextRef="#ctx0" brushRef="#br0" timeOffset="7671.1103">4066 2675 79 0,'-13'35'85'0,"0"-2"-5"0,7-2-4 16,5-5-1-16,1 1-71 16,6-4-3-16,11-7 0 15,3-7 2-15,6-1 0 0,-3-8 0 16,0-8 1-16,-4-5 1 16,3-8 2-16,-10 0 1 15,-6-4-1-15,-10 0 1 0,-5 4 0 16,-9 0-1-16,-4 6-1 15,-4 5-3-15,-3 1-1 16,2 8-1-16,0 1-1 0,9 5-2 16,2 4-2-16,5 4-3 15,5 1-1-15,6-2 2 16,2-1 0-16,6-6 1 16,10-3 1-16,2-2 1 15,4-11 4-15,1-6 3 0,1-5 2 16,-2-3-1-16,-1-2 0 15,-2-3-1-15,-3 0-1 16,4 3-1-16,-4 1-1 16,-3 3-2-16,3 3 0 0,0 5-1 15,-3 5 0-15,1 9 0 16,0 1 0-16,-7 1 0 16,3 11 1-16,-2 1 0 15,-3 1 1-15,-3-1 1 0,0-1 3 16,1-1 3-16,0-1 1 15,-5-10 1-15,0 0-1 16,0 0 1-16,0-15-1 0,0 1 1 16,1-3-9-16,-1 2 0 15,0-3 0-15,3 2 0 16,0 1 0-16,5 4 0 16,1 3 0-16,4 3 0 0,1 3 0 15,5 3-11-15,-6 1-45 16,9 7-32-16,1 0-1 15,-1-4-6-15,0-4-8 16</inkml:trace>
  <inkml:trace contextRef="#ctx0" brushRef="#br0" timeOffset="8305.7503">4761 2091 1 0,'-17'25'90'0,"-2"0"0"0,1 4-5 15,1-3-6-15,3 3-1 16,5-9-71-16,2 3-7 0,6-2 0 16,5-9 1-16,11-6 0 15,8-6-1-15,-1-8 0 16,2-9 0-16,3-6 2 0,-3-2 0 15,-8 0 1-15,-1 0 0 16,-7 6 0-16,-5 5 0 16,-3 1-1-16,0 13-1 15,0 0-2-15,-7 0-3 0,7 10-4 16,0 2-8 0,2 5-10-16,10-1-9 0,5-2 4 15,5-6 4 1,1-2 4-16,6-6 6 15,-1-4 7-15,3-11 8 16,-4-4 12-16,-3-8 12 0,-3-2 1 0,-6-2 0 16,-4-3-3-16,-5-4 0 15,-3-4-4-15,-5-3-2 16,-5-5-1-16,-4-2-2 0,-3-1-4 16,-4-4-2-1,-2-2-2-15,10 30-1 0,0-2 3 16,-2 3-1-16,1-1 2 15,1 6-1-15,-4-2 0 0,4 9-1 16,0 8 1-16,-10-1 0 16,5 14-2-16,6 21-1 15,8 20-2-15,2 12 1 16,17 11 0-16,8 1 1 0,10-10-2 16,3-9 0-16,11-12-3 15,3-11-8-15,0-11-69 16,5-16-4-16,-3-6-5 15,-8-12-6-15,-5 0-3 16</inkml:trace>
  <inkml:trace contextRef="#ctx0" brushRef="#br0" timeOffset="9755.9197">1684 6347 34 0,'-14'7'87'0,"5"-8"1"0,9 1-3 16,-9-20-2-16,4 5-46 15,-5-7-16-15,4-1-4 16,7-6-4-16,-2-1-4 0,0-6-2 15,0 0-3-15,-2 3-2 16,4-2 0-16,3 6-1 16,-4 4-1-16,0 0 0 15,3 8-1-15,3 7-1 16,-6 10 0-16,0 0 1 0,12 4 0 16,-5 12 0-16,7 5 0 15,0 4 0-15,2 1 0 16,-1 0 0-1,3-2-1-15,7-3 1 0,-5-7-2 16,3-10 1-16,-5-4 0 0,3-7 1 16,0-7-2-16,-1-7 4 15,-4-3 1-15,-1-2 0 0,2-6 0 16,-4 0 0-16,-6 0 3 16,-4 2-2-16,-3 1 2 15,0 5 0-15,0 1-2 0,-3 6 2 16,-7 5 1-1,10 12 0-15,-11-11-6 0,11 11 0 0,-16 3 0 16,16 10 0 0,-1 1 0-16,1 3 0 0,1 2-4 15,4 3-2-15,9-4 0 16,2 1-1 0,3-6 0-16,1-5 1 0,0-7 0 15,3-2 1-15,4-7 1 0,-6-7 4 16,-2-5 2-16,-7-1 1 15,-1-3 1-15,-9-1 3 16,4-1-3-16,-4-1 0 16,-2 2 0-16,-3 0-1 0,-3 2-1 15,5 4-1-15,-2 1-1 0,7 5-2 16,-4 2 3-16,0 11-1 31,11-6-1-31,1 6 0 0,-1 4 0 0,5 7 0 16,0 1-2-16,1 6 0 15,2 3-2-15,4 2 0 0,-9-4-1 16,0 2 0-16,-3-6 0 16,1-4 1-16,-1-4 2 15,-11-7 1 1,10-1 1-16,-10-10 2 0,4-3 1 16,7-6 2-16,-10-3-1 0,4-4 0 15,-3-3-1-15,5-2 1 16,-10-3-1-1,-5-1-2-15,2-4 0 0,-5 0 0 0,1-2-1 16,3-4 0-16,1 1 0 16,-14-1 0-16,8-2 0 15,3 2 1-15,-5 3 0 16,-1 1 2-16,5 6 1 16,-14 6 1-16,4 6-1 0,6 5 1 15,3 7-1-15,-1 5 0 16,12 7-1-16,-16 12-2 0,16 8 1 15,5 7-3-15,6 9 2 16,19 7 0-16,-4 6-1 16,12 6 0-16,-1-2-4 15,12 4-11-15,-12-6-64 0,11-6-1 16,-5-13-8-16,-13-13-3 16,1-12-5-16</inkml:trace>
  <inkml:trace contextRef="#ctx0" brushRef="#br0" timeOffset="9918.015">2273 5316 1 0,'-33'-1'92'0,"8"1"1"0,6-2-7 16,19 2-6-16,0-16-4 16,7-13-97-16,8 14-54 15,16-3-3-15,3-2-9 0,4 2-5 16</inkml:trace>
  <inkml:trace contextRef="#ctx0" brushRef="#br0" timeOffset="11423.7241">2669 5505 91 0,'-12'-14'97'0,"0"-5"-6"15,-2-6-5-15,5 5-2 16,1-8-69-16,2-1-3 0,2-2-1 16,-3-1-4-16,6 5-4 15,1 1-2-15,1 4 0 16,2 2-2-16,6 3-3 0,-2 7 1 16,4 7-2-16,1 3-2 15,2 13 0-15,1 4 1 16,2 8-2-16,0 3-2 15,-1 5-3-15,5-3-3 16,-1-3 2-16,0-7 1 0,-2-5 1 16,8-8 2-16,-11-7 3 15,2-9 6-15,-3-7 9 16,-2-7 3-16,-8-1 5 16,-4-2-1-16,2-5 0 0,-6 1-1 15,-1-1-1-15,-2 0-2 16,-1 3-2-16,-3 3-3 15,6 4-2-15,1 3-1 16,-1 5-3-16,5 13 0 0,0 0 0 16,0 0-1-16,7 8-1 15,3 6-1-15,4 4-2 16,5 1-1-16,4 0 1 0,3-5 0 16,-1-3-1-16,5-9 1 15,-1-2 2-15,-4-12 1 16,-4-4 3-16,-5-8 3 15,-9-4 2-15,-3-2 0 16,-4-1 1-16,-4 2 1 16,-5 3-2-16,-2 3 0 0,2 4-2 15,0 5-2-15,9 14-1 16,0 0-1-16,0 0-1 0,2 5-3 16,12 9-1-16,2 3-4 15,4 0 0-15,1-1 1 16,7-3-1-16,-5-5 0 15,4-5 2-15,-5-3 2 0,-5-10 3 16,0-4 3-16,-7-8 3 16,-2 0 2-16,-8-3 2 15,0 0 1 1,-4 2 0-16,0 0 0 0,0 6-3 0,-1 4-1 16,5 13-2-16,-6-12-2 15,6 12-4-15,1 7-4 16,10 7-3-16,0-1-4 15,4 2-4-15,6 3 0 0,-1-7 1 16,1-3 1-16,0-5 4 16,-1-3 5-16,-2-9 7 15,-3-4 5-15,-5-8 8 16,0-2 1-16,-4-4 1 16,0 0 0-16,-5-4-1 15,-1 0-4-15,0-1-3 0,0 2-2 16,1 0-1-16,-2 6-2 15,0 3-2-15,-1 4-2 0,2 8-2 16,0 9 1-16,0 0-1 16,6 4 0-16,0 11-2 15,1 0-3-15,3 7-6 0,5-3-7 16,0 0-10-16,6-5 1 16,-1-6 2-16,2-2 5 15,3-6 6-15,-2-8 8 0,-3-8 9 16,2-5 14-1,-6-1 12-15,-2-4 4 0,-5 1-2 16,3 0-2-16,-9-4-2 16,-2 0-5-16,-1-2-2 15,1-1-3-15,-6-3-4 16,-2-4 0-16,-2-4-3 16,-4-4-2-16,-1-3-1 0,1-3-1 15,-7 0-1-15,3 2 1 16,-1 3-1-16,-2 4 0 0,-1 7 1 15,3 8-1-15,6 6-2 16,-2 8 1-16,14 15-1 16,-15 0 1-16,13 10-2 15,2 12 1-15,5 7 0 16,7 9 0-16,2 7 1 0,8 6 0 16,6 4-1-16,-1 3-3 0,8-1-3 15,-3-5-6 1,2-2-13-16,0-11-57 15,-4-9-2-15,0-13-7 0,-11-14-3 16</inkml:trace>
  <inkml:trace contextRef="#ctx0" brushRef="#br0" timeOffset="12209.2087">3610 4208 4 0,'0'-15'82'0,"11"-7"6"16,5 3-3-16,4-6-3 0,6 4-43 16,-3 0-13-1,3 4-5-15,-1 4-5 0,-5 6-5 16,-1 7-4-16,0 1-4 16,-2 12-1-16,0 4-3 0,-4 6 0 15,0 5 0-15,2-1 1 16,0-3 0-16,-1-2-1 15,-3-5 1 1,1-6 0-16,-3-8 0 0,0-5 1 16,-3-10 0-16,-1-8 1 0,-2-3 0 15,-3-2-1-15,0-6 1 16,-1 2 0-16,-5 1 0 16,0 5 0-16,-1 1 1 0,0 8-2 15,1 2 0-15,6 12-2 16,0 0 1-16,0 0-4 15,2 7-1-15,9 7-3 16,4 7-5-16,5 0-7 16,2 2-1-16,5-6 0 0,2 0 2 15,-2-9 2-15,1-2 8 16,-5-6 7-16,-5-6 8 0,-5-8 11 16,-6-4 5-1,-5 0-1-15,-2-4 0 0,-6 2-1 16,-2-2-5-16,-3 0-3 0,0 1-3 15,2-4-3 1,3 5-1-16,0-1-3 0,1 2-1 16,5 3-1-16,0 2 0 15,0 14-2-15,10-12 0 16,1 12 0-16,1 8 0 16,6 6-2-16,0 3 0 0,5 2-1 15,0-2 0-15,-2-2 1 16,2-3 1-1,-3-6 0-15,-1-5 1 0,-7-6 3 0,0-7 1 16,-7-9 2-16,0-2 1 16,-5-3 1-16,-1-4-1 15,-4 1 1-15,-2 1 0 16,1 4-1-16,1 2 0 0,-2 5 0 16,2 4-5-16,5 13 0 15,-2-10 0-15,2 10 0 0,13 7 0 16,0 6-2-16,4 0-4 15,3 7-8-15,3-5-14 16,-4 0-58-16,11-3-2 16,-5-11-5-16,-1-1-9 15</inkml:trace>
  <inkml:trace contextRef="#ctx0" brushRef="#br0" timeOffset="12363.5887">4289 3488 16 0,'-31'-11'92'0,"4"1"-14"16,9 4-77-16,1 3-1 16,9-6 0-16,3-6-87 15,5 6-9-15</inkml:trace>
  <inkml:trace contextRef="#ctx0" brushRef="#br0" timeOffset="13073.6152">4550 3707 13 0,'3'-16'86'0,"0"-7"4"0,1-1-5 16,-1-2-4-16,17-3-43 15,-12 1-21-15,-1-5-2 16,3 8-4-16,-3-1-5 16,0 8-3-16,1 2-3 0,0 5-1 15,3 6 0-15,-1 5-1 16,1 0 0-16,1 10 1 16,1 2-1-16,2 5 1 0,-1 1 0 15,0-1 0-15,-3 2 2 16,0-5 0-1,-2-2 3 1,-9-12-1-16,7 10 0 0,-7-10 1 16,0-7 0-16,0-6 0 0,-4-3 0 15,0-3 0-15,1-5-3 0,2 0 1 16,1-3-1-16,0 1 1 16,6 3 1-16,3 2-2 15,4 3 1-15,0 4-1 16,1 4 0-16,4 6-1 0,0 3-2 15,3 1-10-15,-4 2-20 16,1 8-51-16,8-1-1 16,-1-1-9-16,2-3-4 0</inkml:trace>
  <inkml:trace contextRef="#ctx0" brushRef="#br0" timeOffset="13590.7282">5095 3014 25 0,'-17'14'85'15,"-1"6"0"-15,0-2-5 16,4 5-3-16,4 0-48 0,5-4-15 16,4 0-1-16,1-8-3 15,9-5-2 1,6-6-2-16,1-3 0 0,4-8 1 15,0-8 1-15,3-3 2 0,-5-4 0 16,0-1 0-16,-5 1-2 16,-5 2 1-1,-5 2 0-15,1 1-7 0,-3 6-2 16,0 3 0-16,-1 12 0 0,0-11 0 16,0 11 0-1,12 5 0-15,2 11 0 0,1 6 0 16,6 8 0-16,4 10 0 15,6 8 0-15,0 11 0 0,3 7 0 16,-8 5-2 0,-1 7 0-16,-8 2-1 0,-9-1 1 15,-7-5 0-15,-4-10 2 16,-12-8 2-16,-6-12 3 0,-3-11-1 16,-3-15-4-16,2-12 0 15,0-9 0 1,4-15 0-16,4-10 0 15,9-13 0-15,8-8 0 0,0-17 0 16,7-5-81-16,8-8-11 0,5-12-4 16,1 0-7-16,-3-8-4 15</inkml:trace>
  <inkml:trace contextRef="#ctx0" brushRef="#br0" timeOffset="14476.607">5853 2281 36 0,'-8'-10'97'0,"3"1"-1"15,5 9-8-15,-8-14-2 16,6-20-20-16,2 34-57 15,0 0-5-15,5 0-1 0,5 5-1 16,1 8-2-16,2 5 1 16,0 3-1-16,5 9 1 15,-1 0 0-15,-2 3 0 0,0 3-1 16,-2-9 1-16,-4 0 0 16,1-5 2-16,-3-7-2 15,-7-15 1-15,0 0 0 16,0 0-1-16,6-23 1 0,-6-1-1 15,0-8-1-15,-1-4 0 16,-2-7 0-16,2-1-1 16,-1 1 0-16,2 1-1 0,2 3 0 15,4 6 1-15,0 7-1 16,1 7 1 0,2 8-1-16,2 7 1 0,1 4 0 15,-1 8 1-15,1 4-1 0,0 5 0 16,-4 1-2-1,3 3 1-15,-2-4 0 0,-2-2 1 16,-1-5 1-16,-3-1 0 16,-3-9 0-16,0 0 1 0,0 0 2 15,4-10-1-15,-3-4 1 16,0-1-2-16,1-4 0 16,2 0 0-16,0 4 1 0,5-1-1 15,-1 5 0-15,6 3 0 16,-2 6 0-1,0 2-1-15,3 5-1 16,4 5-4-16,-3 1-18 0,4 2-54 0,2 0-10 16,0-3-4-1,1-1-7-15,1-6-3 16</inkml:trace>
  <inkml:trace contextRef="#ctx0" brushRef="#br0" timeOffset="15694.1948">6541 1658 74 0,'-21'11'91'0,"-3"3"-3"0,0 3-5 0,-1 3-1 16,5-1-57-16,0 8-15 15,6 2-1-15,7 2-3 16,4-1-3-16,3-6-2 0,10-2-1 16,7-11 0-16,3-3-1 15,5-8 0-15,1-11 1 16,3-7 0-16,-2-6 1 0,-2-6 1 16,-5 0 0-1,-8 4-1-15,-2 1 2 0,-2 4-1 16,-7 5-1-16,-1 6 0 15,0 10-2-15,0 0 0 16,0 0-2 0,0 16-2-16,3-3-2 0,6 4-4 0,7-2 1 15,2-3 0-15,2-3 2 16,2-7 2-16,2-2 5 0,-2-11 3 16,0-6 3-16,-8-3 6 15,-2-5 0-15,-5-2 0 16,-4-3 1-16,-3 0-2 15,-2-4-2-15,-2 17-3 16,-2-4-2-16,-4-1-1 0,-1-4 0 16,0-1-1-16,-3-7 0 15,-1 4-2-15,-3-5 1 16,0 0 0-16,-1-1 1 0,-1 2 0 16,-1 1 0-16,2 1-1 15,-1 2 0 1,2 1 0-16,1 7 0 0,3 2-1 15,3 8 0-15,11 12 0 0,0 0-1 16,0 0 1-16,0 18 1 16,29 37 0-1,9 17 1-15,11 11-1 0,3 4 0 16,0 3 0-16,-1-8-1 0,-9-14 2 16,-16-28 0-16,-8-7 0 15,-4-13 0 1,-14-20 1-16,0 0 3 0,2-9-5 15,-8-12 0-15,-8-10 0 0,-4-4 0 16,7 12 0-16,0-2 0 16,-1-3 0-16,-1-5 0 15,3 0 0-15,1-1 0 16,-1-2 0-16,1 0 0 0,4 3 0 16,1-1 0-1,2 4 0-15,1 1 0 0,1 6 0 16,3 0 0-1,4 5 0-15,0 0 0 0,2 9 0 16,0 6 0-16,2 3 0 0,-1 6-4 16,-1 9 0-16,-2 2 1 0,1 2 0 15,-2 2 2 1,-2-1 1-16,-1 0 2 0,-2-1-1 16,-1-3 1-16,0 2 2 15,0-4-2-15,-3-1-1 16,-2-2-3-16,2-2 0 0,3-9 0 15,-4 10-2-15,4-10 4 16,0 0-2 0,7 10 1-16,13-5 2 0,8-2 0 15,-10-2-1-15,1-1-1 16,2 0 2-16,3-1-2 16,1-4 2-16,0-2-1 15,-2-3 1-15,4-1 1 0,-8-7 1 16,-1 2 1-16,-3-7 0 15,-2 2-4-15,-3-1 0 0,-3 1 0 16,-4-2 0-16,0 2 0 16,-3 4 0-16,0 1 0 15,-4 6 0-15,4 10 0 16,-16-9 0-16,8 9 0 0,8 0 0 16,-11 9 0-16,9 1 0 15,2 4 0-15,2-2 0 16,7-2 0-16,7 3-25 0,1-3-61 15,3-3-3 1,-1 1-3-16,3-3-8 16,-3-2-2-16</inkml:trace>
  <inkml:trace contextRef="#ctx0" brushRef="#br0" timeOffset="17691.1701">2431 6575 50 0,'0'13'96'0,"-3"-4"-6"15,3-9-3-15,-15 2-3 0,-5-10-44 16,18-10-19 0,-1-3-6-16,-4-7-4 0,2-4-4 15,4-3-2-15,-3-2 0 16,5 2-5-16,-1 0 0 15,-1 6 0-15,5 4 0 0,-3 2 0 16,7 6 0-16,-1 4 0 16,3 4 0-16,-2 5 0 15,3 4 0-15,-1 3 0 16,-2 8 0-16,5 5 0 0,-5 6 0 16,-3 6 0-16,-2 1 0 15,-3 2 0-15,0-6-2 0,0 0 1 16,-1-5 0-1,1-4 0-15,2-7-1 0,-2-9 1 16,20 0-1-16,-6-9 0 16,6-4-1-16,-3-7 2 15,1-3 0-15,2-7-1 16,-2-2 1-16,2-4 0 0,-4 0 0 16,1-3 0-16,-8 1 2 15,-1 2-3-15,-2 1 1 16,-6 7 2-16,-1 2 0 15,-7 6 2-15,-2 4-1 0,-1 8-1 16,-3 4 3-16,-1 4-1 16,-1 6 0-16,6 7 0 0,1 6-1 15,2 3-2 1,-1 5 2-16,8 3-2 0,4 1 0 16,7 2 0-16,7-2 0 15,1-2-3-15,7-4 2 0,2-5-1 16,6-8 0-1,-6-8 0-15,5-4 1 16,-5-8 1-16,-7-9 1 0,0-5 0 16,-8-6 0-16,-1-4 0 0,-6-1 1 15,-1-2-1-15,-6-2-1 16,-1 1 1-16,-3 0 0 16,1 5-1-16,1 3 0 15,3 6-1-15,-1 1 0 0,1 9 0 16,7 3 0-16,-7 9 0 15,22 0 1-15,-9 4-1 16,4 7 1-16,1 4 0 16,3 3 1-16,1 5-1 0,-8 3 1 15,-1 0-1 1,3-2 1-16,-2-4 0 0,-4-1 0 16,-9-4 2-16,-1-6-3 0,0-9 0 15,-6 1 0 1,6-1 0-16,-22-16 0 0,9-1 0 15,6-5 0-15,-1-3 0 16,1-2 0-16,2-4 0 0,1 0 0 16,4 4 0-16,7 0 0 15,-1 6 0-15,1 3 0 16,10 6 0-16,0 7 0 16,4 5 0-16,1 3 0 0,0 5 0 15,3 6 0-15,1-3 0 16,2 2-3-16,-2-2 1 15,-5-5-1-15,4-6 0 16,-2-2 2-16,-3-5-1 16,-6-9 3-16,-2-2 0 0,-3-7 0 15,-6 0 1-15,-3-3 0 16,-6-6 1-16,-7 2-1 0,-1-4 0 16,-2 2-2-16,1-1 0 15,2 6 0-15,0-1 0 16,6 7 0-16,3 4-2 15,4 7 2-15,9 7-2 0,4 5 2 16,6 4-2-16,3 8 2 16,4 4 0-16,4 3-1 15,-3 6 0-15,4 5 0 16,-5 4 0 0,-3 2-1-16,-4-3 0 0,-8-3 0 15,-2-1 0-15,-4-7 1 0,-3-5 0 16,-2-7 0-16,0-10 1 0,0 0 1 15,0-17 1-15,9-1-1 16,0-4-1-16,0-7-1 16,2-4 1-16,5-2 0 15,3-4 0-15,-1-2 0 0,0 0 0 16,-1 2 1 0,-5 0 0-16,-5 4 1 0,-2 4 0 15,-5 6 0-15,-7 3 1 16,-3 11 0-16,-5 7 1 15,-2 4-4-15,1 6 0 0,3 8 0 16,1 6 0-16,3 5 0 16,5 3 0-16,4 4 0 15,1 1 0-15,14-2 0 16,1 0 0-16,5-5 0 0,3-4 0 16,6-5 0-16,-2-8 0 15,6-6 0-15,-3-3-7 0,-4-5-21 16,-2-6-57-1,-2-5-5-15,-5-2-4 0,-4-3-7 16,-5-4 0-16</inkml:trace>
  <inkml:trace contextRef="#ctx0" brushRef="#br0" timeOffset="18108.2139">3748 4864 80 0,'1'-15'99'0,"-1"-4"-6"16,8 3-4 0,-1 1-2-16,10-5-51 0,3 4-26 15,3 2-3-15,3 4-3 16,0 2-3-16,4 6 0 15,-3 2-1-15,-1 6-1 0,-7 8 0 16,-4 8 1-16,-8 7 0 16,-6 6 0-16,-1 3 0 15,-8 1 1 1,-3-1 0-16,-1-6 0 0,1-1 2 16,-2-8-3-1,3-6 0-15,0-6 0 0,10-11 0 16,-4 9 0-16,4-9 0 0,0 0 0 15,13 11 0-15,-3-5 0 16,6 0 0-16,4 9-20 16,7-2-67-16,-3 3-3 0,-3 1-3 15,-1 4-9 1,0 1-1-16</inkml:trace>
  <inkml:trace contextRef="#ctx0" brushRef="#br0" timeOffset="225955.2276">4434 4760 67 0,'0'0'72'16,"0"0"2"-16,-11 3-20 0,11-3-29 15,0 0-6-15,7 0 0 16,-7 0-2-16,14-11-1 15,-3 0 0-15,7-5-3 0,4-2-3 16,8-5 0-16,3-6-2 16,6-3-2-16,3-4-2 15,3-3-1-15,1 1 2 16,0-1-3-16,-4 4 1 0,0 2 0 16,-8 5 0-16,-3 5 0 15,-7 6 0 1,-7 5-1-16,-2 2 0 0,-15 10-2 15,13-6-5-15,-13 6-7 16,0 0-18-16,0 9-36 0,0-9-16 16,0 0-8-16,-5-5-4 15</inkml:trace>
  <inkml:trace contextRef="#ctx0" brushRef="#br0" timeOffset="226182.6013">4827 4206 51 0,'0'0'85'0,"0"-10"-4"16,0 10-3-16,19-9-1 16,26 9-63-16,-19-1-5 15,2 1 0-15,2 1 1 0,-3 8-3 16,3 7-1-16,-7 6-1 16,-3 7-2-16,-8 4 0 15,-5 5-5-15,-7-1-6 16,-1 1-19-16,1-4-50 0,-2-8-5 31,0-8-6-31,2-18-5 0</inkml:trace>
  <inkml:trace contextRef="#ctx0" brushRef="#br0" timeOffset="226659.5109">5572 3558 24 0,'1'-13'93'0,"-1"13"-4"0,0 0-3 16,0 0-7-16,5-39-17 15,5 39-52-15,9 1-4 16,4 4-2-16,7 0-1 0,3 3 0 16,5 1 0-16,3-2-1 15,-1 1-1-15,-4 0 0 16,-2-1 0-16,-6-3-1 16,-4 2-6-16,-9-3-12 15,1-3-55-15,-8 0-10 16,-8 0-6-16,7-6-4 0,-6-7-5 15</inkml:trace>
  <inkml:trace contextRef="#ctx0" brushRef="#br0" timeOffset="226962.4699">6031 3017 78 0,'0'0'87'0,"0"0"-1"16,0 0-4-16,-2 16-2 16,-5 10-66-16,2 10-3 0,0 12-3 15,0 10 0-15,0 10-2 16,1 7-1-16,3 0-1 16,1-1-1-16,4-3-1 15,1-4 0-15,-2-9 0 0,2-9 0 16,1-9-1-16,-2-9 0 15,-2-9-5-15,2-3-6 16,-4-19-18-16,0 0-56 16,0 0-1-16,0 0-6 15,1-25-8-15</inkml:trace>
  <inkml:trace contextRef="#ctx0" brushRef="#br0" timeOffset="227507.4799">6156 3316 54 0,'11'-10'89'0,"-11"10"0"15,12-4-6-15,-4 12-5 16,-8-8-54-16,16 0-3 0,-3-6-1 16,-1-2-4-16,4-3-5 15,-2-1-1-15,-3-3-3 16,-2 0-1-16,0-2-3 15,-4 3-3-15,-3 2 0 0,-2 2 0 16,0 10 0-16,-7-14 0 16,7 14 0-16,-15 0 0 15,15 0 0-15,-18 16 0 16,10-2 0-16,0 4-3 0,4 3 2 16,3 3-2-16,0 2-1 31,8 0-1-31,3-5 1 0,7-4 0 15,8-6 0-15,2-7-1 16,1-4 1-16,0-8 2 0,1-8 2 0,-4-7 0 16,-2-8 0-16,-6 1 0 15,-7-2 0-15,-2-3 0 16,-3 0 0-16,-5 5 1 0,0 5-1 16,0 5-1-16,0 5 1 15,3 3 0-15,-3 12 0 16,17 1 0-16,-2 6 1 15,0 6 0-15,5 5 0 16,0 5 1-16,-2 5-1 0,-3 4 1 16,-4 3-2-1,-6-2 0-15,-6 4-11 0,-8 6-62 16,-11-9-11-16,-6-4-4 0,-8-5-6 16,-4-5-6-1</inkml:trace>
  <inkml:trace contextRef="#ctx0" brushRef="#br0" timeOffset="228410.6929">1385 8047 51 0,'0'0'86'0,"0"0"-2"0,0 0-3 0,-1 16-18 16,1-16-35-1,0 0-12-15,3-6-2 16,-3 6-5-16,12-11-2 0,-2 3-1 15,-10 8-2-15,12-21-4 16,2 13 2-16,-2 3 0 0,6 0-1 16,-4 1 0-16,-4 4-1 15,3 2-1-15,6 8-1 16,-1 5 0-16,-4 9-1 16,2 7-1-16,-10 13 0 15,3 5 0-15,-9 8 0 0,-1 8 0 16,-6 1 1-16,-7 1 2 15,-6-7 2-15,-1-5 1 16,-1-10 2-16,6-8 1 0,8-12 0 16,-2-9 2-16,10-16 0 15,0 0-1-15,0 0 0 16,15-10-2-16,9-7 0 16,0-6-3-16,-2-2-9 0,3 1-36 15,2-7-37-15,-1 1-2 16,6-3-7-16,-5 1-4 15</inkml:trace>
  <inkml:trace contextRef="#ctx0" brushRef="#br0" timeOffset="228578.4425">1846 8093 11 0,'0'0'93'0,"-10"8"-5"0,-3-1-2 16,6 4-23-16,-1-1-62 15,6 17-68-15,2-27-13 0,-3 13-8 16,3-13-2-16</inkml:trace>
  <inkml:trace contextRef="#ctx0" brushRef="#br0" timeOffset="230750.5238">2457 7347 74 0,'0'0'92'16,"0"0"-3"-16,-12-8-5 16,12 8-3-16,0 0-55 15,0 0-9-15,0 0-6 16,-8-3-5-16,8 3-3 0,0 10-2 15,2 1-1-15,3 6 0 16,7 6-1-16,-4 5 2 16,4 6-1-16,5 4 1 15,4 4-3-15,-1 2 3 16,0 1-1-16,6 1-1 16,-1-1 1-16,-1-3-2 0,-2-2 1 15,5-3-1-15,-9-4 2 0,3-3-2 16,-3-6 0-16,-8-5 1 15,5-4-2 1,-9-3 2-16,2-4 1 0,-8-8 1 16,0 0-1-16,0 0 1 0,0 0 0 15,3-11 0-15,-3-4 0 16,0-5 0 0,-3-1 0-16,3-8-1 0,-4 0 0 15,1-4 1-15,-3-3-1 0,2-3 1 16,1 1 0-16,-2 1-1 15,1 1 1-15,0 2 0 16,2 2-1-16,-1 4 1 0,1 6-1 16,1 2 0-16,0 4 1 15,1 5-1-15,0 11-1 16,-1-13 0-16,1 13 0 16,6 0 0-16,-6 0 0 15,17 19 0-15,-5-3 0 0,5 4 0 16,6 4 1-16,0 1 0 15,1 2 1-15,4-1-1 16,-4-1 1-16,4-3 0 16,-1-3-1-16,-6-4 1 0,-4-2 0 15,0-3 0-15,-3-3 0 16,-14-7 1-16,16 4 0 16,-16-4 0-16,3-11 0 0,-2-3 0 15,-2-8 0-15,-2-4 0 16,-3-7-1-16,-1-6 0 15,-1-3 0-15,-5-3 0 16,4-1-1 0,2 4 0-16,-1 3 0 0,0 5 0 15,4 9 0-15,-2 4-1 0,-1 8-1 16,7 13 1-16,0-9 0 16,0 9-1-16,0 0 1 15,11 0 1-15,-11 0-1 0,19-2 1 16,-2-7 1-16,0-4 1 15,0-5-2-15,-1-4 1 0,3-4 0 16,-10-5-1 0,0 0 1-16,-8-2-1 0,-1 0 0 15,-9 1-1-15,-2-2 1 0,-9 2 0 16,-4 0 0 0,2 5 0-16,-2 2 0 15,3 4 0-15,3 3 0 0,-5 8-1 16,11 5 0-16,12 5 1 15,-11 6-1-15,10 10 0 0,12 10 0 16,2 4 1 0,11 10-1-16,7 5 2 0,2 7-1 0,1 6 1 15,4 2-2 1,-2 4 2-16,-2-1-1 16,-3 0-1-16,-5 0 1 0,-4-6-2 15,-5-5 1-15,-4-7 1 16,-5-6 1-16,1-12 0 15,-5-5 1-15,-4-10 2 16,0-12 0-16,-4 0 0 16,-4-12 1-16,1-7-3 0,-1-7-2 15,1-5 0-15,0-8 0 16,-3-4 0-16,4-3 0 0,1-1 0 16,4 0 0-16,2 2 0 15,-1 5 0-15,0 6 0 16,2 7 0-16,4 4 0 0,4 10 0 15,1 6 0-15,-1 7 0 16,0 2 0-16,4 10 0 16,2 3 0-16,3 3 0 15,-2 3 0-15,2-3 0 0,-3-1 0 16,0-5 0-16,-1-6 0 16,-2-6 0-16,-2-8 0 15,-3-9 0-15,-1-6 0 16,-4-1 0-16,-2-7 0 0,-1 0 0 15,-2 1 0-15,-5 2 0 16,5 3 0-16,-4 8 0 16,3 1 0-16,1 5 0 0,2 11 0 15,0 0 0-15,5 0 0 16,6 5 0-16,1 6 0 16,3-1 0-16,3-1 0 0,5-2 0 15,3-3 0-15,-1-4 0 16,-4-7 0-16,5-8 0 15,-9-4 0-15,-2-4 0 16,-4-1 0 0,-6-4 0-16,-5 4 0 0,-2 0 0 15,-4 3 0-15,-7 1 0 0,4 5 0 16,-3 3 0-16,7 1 0 0,5 11 0 16,0 0 0-1,-9-4 0-15,9 9 0 0,9 10 0 16,6 7 0-16,1 9 0 15,5 7 0-15,4 8 0 16,2 8 0-16,4 3 0 0,2 3 0 16,-1 5 0-16,-4 2 0 15,-4 1 0-15,-2 1 0 16,-10 0 0-16,-6 1-5 16,-8-2 3-16,-17-5 1 0,-5-4 0 15,-11-9 3-15,-2-11 0 16,-6-11 1-16,-1-13-1 15,5-15-2 1,9-11 0-16,8-21 0 0,10-14 0 16,13-15 0-16,9-20 0 0,20-4-26 15,9-12-59-15,0-8-5 0,3-2-3 16,-1-1-7-16,-1 3-5 16</inkml:trace>
  <inkml:trace contextRef="#ctx0" brushRef="#br0" timeOffset="231837.8188">4527 6070 31 0,'-8'-11'84'0,"-5"6"3"0,-4 5-4 0,-6 4-3 16,-4 14-49-16,-2 6-10 15,-2 9-3-15,1 4-3 16,3 7-4-16,3 5-3 0,2 4-2 15,8 1-2-15,10-3-2 16,4-4 0-16,13-7-1 16,7-10 1-16,11-11-1 0,3-11 1 15,7-10-2 1,0-12 1-16,-2-13 0 16,-2-6 0-16,-7-7 0 0,-7-2-1 15,-7 1 1-15,-8-2 0 16,-8 6-1-16,-1 0 0 0,-7 8 0 15,-3 4 0 1,-1 8-1-16,0 5-1 0,0 6 1 16,12 6-1-16,-10 6 1 0,10 11 0 15,4 0 0-15,7 10 1 16,5-1-1-16,5 1 1 16,1 1 0-16,7-5 0 15,-2-5 0-15,2-5 0 0,-6-7 0 16,1-6 0-16,-7-4 1 15,-3-10 1-15,-9-7 1 16,-5-4 0-16,-1-2 0 16,-6-5 1-16,-6-3-2 15,0-2 1-15,0 0-1 0,0 0-1 16,2 1 1-16,6 4-2 16,3 1-2-16,2 8 1 15,2 5 0-15,9 6-1 16,5 8 1-16,3 4-1 15,1 12 1-15,3 5 0 0,4 4-1 16,2 3 1-16,0-1 1 0,-1-3-1 16,0-5 1-16,-1-6 0 15,2-8 0 1,-5-4 1-16,-2-12-1 0,1-8 1 16,-5-6 0-16,0-4 0 0,-5-3 0 15,-2-3-1-15,-6-1 0 16,-3-1-1-1,-1 3 0-15,-5 2 0 0,-5 5 0 16,-4 7-1-16,-1 5 0 0,-2 6 1 16,2 12 0-16,-1 2 1 15,3 13 1-15,3 5 0 16,7 6 1-16,2 4-1 16,5 1 0-16,9-1 0 0,9-2-1 15,6-6 0-15,9-8-3 16,3-7-5-16,4-3-11 15,1-3-59-15,-1-10-8 0,-3-9-4 16,-8-6-6 0,-2 0-3-16</inkml:trace>
  <inkml:trace contextRef="#ctx0" brushRef="#br0" timeOffset="235049.9484">6131 5024 10 0,'0'0'81'0,"0"0"3"0,-11 0-2 16,6-10-4-16,15-5-55 0,-10-6-3 15,0-4-1-15,2-5-5 16,0-6-5-16,0-2-1 16,0-2-2-16,1-3-2 15,1-3-1-15,-2-1-1 0,-2-2 0 16,0 3-1-16,1-1 0 15,-2 2-1-15,-3 3 0 16,-2 5 0-16,-1 6 0 16,-2 4 0-16,1 7-1 15,-1 4 0-15,-2 3-1 0,0 4 1 16,1 5-1-16,0 3 0 16,0 1-1-16,10 0 1 15,-14 10 0-15,6 1 0 0,5 1 1 16,3 4 0-16,0 1 0 15,2 5 1-15,6 2 1 16,-1 3-1-16,5 5 1 16,3 4 0-16,3 2 2 15,0 5-1-15,4 2 0 0,3 7 1 16,2 4 0-16,4 5-1 16,2 3 1-16,1 4-1 15,2 2-2-15,-2 2 1 16,-2 1 1-16,-2-2-1 0,-3-2 0 15,-4-3 0-15,-4-7-1 16,-4-3 1 0,-7-7 0-16,-2-7-1 0,-1-7 1 0,-3-10 0 15,-2-6 1-15,0-7-1 16,0-12 2-16,-9 0-1 16,2-7 0-16,-2-9 1 15,0-7-1-15,-2-8 0 0,2-3 0 16,-2-9-1-16,2-7 1 15,-1-6-2-15,2-9-1 16,-1-3-1-16,1-7 0 16,1-4-1-16,-1 2 0 0,4 2-1 15,-2 7 0 1,4 7 1-16,-1 11 0 0,3 11 0 16,0 13-1-16,4 9 0 0,-4 17 0 15,18-4 1-15,-5 11 0 16,5 10 0-1,0 5 1-15,3 3 0 0,1 3 2 16,-1-3 1-16,2-5 0 0,-2-6 1 16,-1-5 0-16,1-9 2 15,-4-9-1-15,-3-9 1 16,-3-6 0 0,-3-6 0-16,-5-5-1 0,-3-4 0 15,0 0-1-15,-6-6 0 0,-3-2-1 16,0 1 0-16,1-2 0 15,-1 5-1-15,4 5 0 16,1 6 0-16,2 3 0 0,2 10-1 16,1 8-1-16,-1 11 1 15,20 0-1-15,-5 11 0 16,2 9 0-16,0 5 1 16,4 5 0-16,0 2 0 15,1-2 1-15,0-1 1 0,-1-8 0 16,-4-2 0-16,2-11 0 15,-1-8 1-15,-1-4-1 0,-4-11 1 16,-4-7 0 0,0-7-1-16,-4-1 0 0,-1-4 0 15,-1 0 0-15,-3 5-1 16,0 3 0-16,1 6-1 16,-1 6-1-16,0 14 1 0,0 0-1 15,13 0 0-15,-3 7 0 16,5 6 0-16,0 5 1 15,5 0 1-15,4-1 0 16,2-4 1-16,2-7-1 0,0-6 1 16,1-1 1-16,-4-13-1 15,-2-7 0-15,-7-6 0 0,-4-3 0 16,-10 1-1-16,-3 1-1 16,-14 4 0-16,-2 4 0 15,-5 4 0-15,-5 7 0 16,1 4-1-16,1 5 1 0,3 4 1 15,6 3-1-15,6 3 0 16,6 3-2-16,6-2-2 16,9-2 0-16,8-6 1 15,7-3-1-15,6-7 1 0,1-6 1 16,0-8 2-16,1-3 3 16,-5-9 1-16,-4-2 1 15,-8-2 0-15,-5-2 0 16,-7-3 0-16,-5-1-1 15,-2-3-2-15,-5-4 0 0,-7 0 0 16,0-1 0-16,-2-2 1 16,1 3 0-16,-1 0 1 15,2 3 0-15,-1 2 1 16,1 8 1-16,4 4-1 16,-1 6 2-16,4 6-2 0,-1 4 0 0,3 7-2 15,5 10 0 1,0 0-2-16,-9 9 0 0,9 11-1 15,-1 7 0-15,6 11 0 16,4 8 0-16,3 9 1 16,3 4 0-16,5 4 0 15,2 1-1-15,3-1-1 16,4-7 0-16,-1-9-1 0,4-15 0 16,2-14 1-16,1-17-1 15,-3-8 1-15,-2-17 1 16,-5-9 1-16,-4-4 2 15,-6-1-1-15,-9 4 0 0,-5 6 0 16,-1 5 0-16,-4 7-1 16,-3 5 1-16,7 11-1 0,-9-4 0 15,9 4 0-15,0 0 0 16,13-1 0-16,5-5 1 16,6-7 0-1,7-4 0-15,4-8-1 0,2-7 1 16,2-5 0-16,-4-5 1 15,-3-6-1-15,-4-2 0 0,-10-4 0 16,-3-4 0-16,-11-2 0 16,-4-1 0-16,-5-1-1 15,-9 1 0-15,-3 1-1 16,-3 2 2-16,-3 7 0 16,-1 4 0-16,1 8 0 0,3 5 1 15,2 10-2-15,0 6 1 0,3 9-1 16,4 9-1-16,1 5-2 15,6 11 1-15,4 14 0 16,0 8 0-16,8 12 0 16,5 8 1-16,7 13 1 0,6 1 0 15,5 6 0-15,2-3 0 16,4-4-1-16,5-13 0 16,1-15 1-16,-1-15-1 15,3-18 2-15,-2-12-1 16,-4-20 2-16,-1-10 0 0,-9-11-1 15,-10-4 1-15,-8-2-1 16,-10 3 0-16,-7 5-1 0,-9 4-1 16,-5 10 1-16,0 7-2 15,-2 7 1-15,2 13-1 16,4 7 2-16,3 9-1 16,9 9 0-16,4 3 0 15,4 6-1-15,9 0-1 0,6-2 1 16,6-4 0-16,7-10 0 15,2-5 0-15,3-10 0 16,-2-7 1-16,-1-15 2 0,-4-7 1 16,-4-6 0-1,-8-2 0-15,-7-8 1 0,-5-1 0 0,-6-1 0 16,-5 1-1 0,-5 0 0-16,-2 3 0 0,1 3 0 15,-1 7 0-15,2 5 0 16,4 4-2-16,4 10-2 15,2 11 0-15,0 0 1 0,14 0-1 16,-1 14-1-16,6 5 0 16,4 3 0-1,1 2 1-15,0 0 2 0,3-2 0 16,-5-6 1-16,-2-3 1 16,-3-6 0-16,-3-7 0 15,-5-4 0-15,-2-9 1 0,-6-6 0 16,-1-2-1-16,0-4 2 15,-1-1-1-15,-5-5-1 16,1 4 0-16,2 0 0 0,1 3 0 0,1 4-2 16,1 2 0-1,0 6-2-15,0 12 0 16,16-7-1-16,-6 8 1 0,4 14-2 16,0 3 0-16,4 3 0 15,-1 4 1-15,2-3 1 0,-3 1 0 16,-2-5 2-1,-1-4 0-15,-1-5 2 0,-12-9 1 16,8 0 1-16,-8-9 1 16,-2-4 0-16,-5-3 0 15,-2-4-1-15,-2-3-2 16,3-2 1-16,2 1-3 16,-4 0 0-16,6 3 0 0,4 3 0 15,0 2 0-15,0 5-2 16,0 11-1-16,14-7 1 15,-3 7 0-15,3 6 0 0,4 0 0 16,5 0 1 0,5-2 0-16,1-4 1 0,2 0 1 15,0-10-1-15,-1-4 0 16,-2-7 1-16,-5-7-1 0,-6-1 1 16,-4-2-1-16,-3-2 0 15,-4 2-1-15,-3 2 1 16,-2 5-1-16,0 4 0 0,-1 4-2 15,0 16 1-15,11-4 0 16,-2 8 0-16,3 12 0 16,5 4 1-16,-1 10-1 15,4-1 2-15,-3 2 0 0,0-1 1 16,-6-2 0-16,-1-2-2 16,-10-6-7-16,0-20-26 15,-25 6-48-15,-2 2-1 16,-5-3-5-16,-10-1-7 0,-5-1 2 15</inkml:trace>
  <inkml:trace contextRef="#ctx0" brushRef="#br0" timeOffset="235983.3661">3239 9132 55 0,'4'13'72'0,"-4"-13"1"16,4 11-30-16,-4-11-5 16,0 0-7-16,0 0-7 0,0 0-5 15,0 0 0-15,0 0-3 16,0 0-4-16,0 0-1 15,0 0-3-15,0 0-2 16,0 0-2-16,0 0-1 0,0 0-2 16,0 0-1-1,0 0 1-15,0 0-1 0,0 0 0 16,0 0 0-16,0 0 0 16,0 0 2-16,0 0-2 0,0 0 0 15,0 0 1-15,0 0-1 16,0 0-1-16,0 0-4 15,0 0-7-15,0 0-6 0,0 0-24 16,0 0-35-16,0 0-5 16,9-9-7-16,-5-5 1 15</inkml:trace>
  <inkml:trace contextRef="#ctx0" brushRef="#br0" timeOffset="237832.0137">3338 8696 63 0,'0'0'80'0,"0"0"-2"0,-2 8-12 0,2-8-30 15,0 0-7-15,0 0-5 16,0 0-5-16,0 0-5 16,0 0-3-16,0 0-3 15,-14 14-1-15,9-5-2 0,-5 6 0 16,4 3 0-16,-4 3-1 16,2 8-1-16,-4 0 2 15,4 6 0-15,-1 3-3 16,5 1 0-16,2 2-1 15,2 0 1-15,3-2-1 16,8 0 0-16,5-5-2 16,7-4-1-16,1-5 2 0,4-8-2 15,1-7 1-15,7-10-1 0,-2-3 0 16,0-14 1-16,0-7 1 16,-5-8 1-16,-5-5 0 15,-3-2 1-15,-5-6 1 16,-11-2-1-16,-4-3 1 0,-7 2-1 15,-11 1-1 1,-8 3 0-16,-4 6 0 0,-5 7 0 16,-2 9 0-16,-3 9 0 15,1 11 0-15,3 7-1 0,-2 12 2 16,7 10-1 0,4 7 0-16,5 5 1 0,7 2 0 15,8 3-2-15,6-1 0 0,11-5 0 16,13-8-1-1,4-9 2-15,8-10 0 0,6-11-2 16,6-12 0-16,4-14 2 0,-2-9 0 16,-3-8 0-16,1-5-1 15,-7-7 0-15,-1-4 0 16,-8-2 0-16,-6-2 0 16,-5 2 0-16,-6 3 1 15,-1 5-1-15,-2 6 0 0,-8 7 0 16,0 8 1-16,-4 11-1 15,1 6 1-15,-1 15-1 16,-5 0 0-16,-2 20 0 0,-5 4 0 16,1 10 0-16,5 4 0 15,-1 7 0-15,2 2 0 16,4 3 1-16,6-5-1 0,6-3 1 16,6-4-2-16,4-8 0 15,-2-8 0-15,7-6 0 16,-2-12 0-16,1-6 0 15,3-12 0-15,-2-10 0 16,0-5 1-16,-4-8 0 0,0 0 0 16,-4-8 1-16,-5 1 0 15,-3-2 0-15,-4 2 0 16,-6-2 0-16,0 7 0 0,-6 2 1 16,0 6-1-16,2 6 1 15,-5 6-2-15,5 9 0 16,4 10 1-16,0 0-1 15,-7 12 1-15,7 9-1 0,0 4 0 16,6 4 0-16,3 5-1 16,-1-1 1-16,8 0-1 15,-2-1 0-15,4-8 0 16,2-3-1-16,1-10 1 0,-1-6 0 16,1-5 0-16,0-9 1 15,0-10 0-15,-3-5 1 16,-3-6 0-16,-5-4 0 15,-2-2 1-15,-3-3-1 0,-5 0 1 16,-1-1-1-16,-6 5 0 16,-3 1 0-16,3 4-1 0,1 6 1 15,-4 6-1 1,7 9 0-16,3 9 0 0,0 0 0 16,2 9 0-16,10 11 0 15,-5 7 0-15,9 2 0 16,2 5 0-16,0-1-1 0,-1-1 1 15,0-4-1-15,2-6 1 16,0-7-1 0,-1-8-1-16,-2-7 2 15,2-5 0-15,-3-12-1 0,-5-4 1 0,2-6 0 16,-5-7 0-16,-1 0 1 16,-4-4 0-16,-2-1 0 15,-2 0 1-15,-5 1 1 16,0 3-3-16,-3 5 0 15,2 6 0-15,0 4 0 16,1 5 0-16,7 15 0 0,0 0 0 16,0 0 0-16,3 13 0 15,8 7 0-15,3 2 0 0,2 7-2 16,5 3 1-16,-1-2-2 16,2-2 1-1,1-3 0-15,-3-6 0 0,1-8 1 0,-1-5 0 16,-6-6 1-16,0-11 0 15,-3-6 1-15,-6-6-1 0,-2-3 1 16,-2 0 0 0,-3-2 0-1,-5-2 0-15,-2 0 1 0,0 0-1 16,-3 1 0-16,4-1 1 0,0 0-1 16,2 1 1-16,6 1-2 0,0 4 0 15,7 4 0-15,3 3 0 16,3 7 0-16,2 7 0 15,2 3 0-15,3 10 0 16,-1 8 0-16,-3 6-2 16,2 3 1-16,-3 4-1 0,1-1 0 15,-2-4 0-15,0-5 0 16,-1-6 1-16,0-10 0 0,1-5 0 16,-5-7 1-1,4-9 0 1,-7-7 0-16,1-4 1 0,-4-2 0 0,-3-1 1 15,0-2-1-15,-7 2 2 16,-1-3-1-16,-3 2 0 0,2 4 0 16,-4 1-2-16,4 7 0 15,-1-1 0-15,6 11 0 16,4 9 0-16,0 0 0 0,6 4 0 16,4 13 0-16,8 5 0 15,2 3 0-15,2 5 0 0,6 1 0 16,1-6-7-1,4-3-4-15,-3-9-13 16,-18-5-61-16,17-8-4 0,-4-8-3 16,-4-11-6-16,-8-7-1 0</inkml:trace>
  <inkml:trace contextRef="#ctx0" brushRef="#br0" timeOffset="237979.6177">4877 7404 64 0,'-40'-23'89'0,"6"3"-5"15,7 5-6-15,7 5-5 16,13 2-81-16,-3 8-56 16,10 0-7-16,12 11-10 0,9 6-7 15</inkml:trace>
  <inkml:trace contextRef="#ctx0" brushRef="#br0" timeOffset="238367.7381">5095 7645 17 0,'-9'-26'97'0,"2"-5"-4"16,2-1-5-16,6-4-4 16,-1-1-3-16,7-7-68 0,6 22-10 15,5 6-3-15,3 5-1 16,-2 7 1-16,3 4-1 15,0 10-1-15,-2 5 2 16,-2 2-1-16,-4 3 1 16,-2 0 0-16,-3-5 0 0,-3-2 1 15,-6-13 0-15,0 0 2 16,0 0-1-16,0-12 1 16,-1-7 1-16,-2-3-1 0,-1-4 1 15,1-1 0-15,3-2 0 16,1 3-2-1,2 3 1-15,5 2-2 16,6 5 1-16,1 2-2 0,6 7 0 16,0 5-4-1,2 3-6-15,-3 6-18 0,-11 7-55 16,13 0-5-16,-2-1-3 0,-3-5-7 16,-2-5-1-16</inkml:trace>
  <inkml:trace contextRef="#ctx0" brushRef="#br0" timeOffset="238846.3678">5571 6946 41 0,'-9'10'85'0,"-4"5"0"16,6 4-3-16,0 4-4 15,4-1-54-15,3 3-7 16,4-2 1-16,6-7-2 0,2-3-6 15,4-8-1-15,2-5-3 16,2-9 1-16,4-6-1 16,-4-6 0-16,-2-1 0 15,-2-1-2-15,-2-1 0 0,-2 4-1 16,-4 1 1-16,-2 4-4 16,-1 5 0-16,-5 10 0 15,12-5 0-15,-4 9 0 16,2 10 0-16,6 6 0 15,3 10 0-15,3 8 0 0,3 8 0 16,3 12 0-16,0 9 0 16,-1 10 0-16,-5 5-2 15,-4 0 0-15,-9 5 0 16,-7-4-1-16,-8-3 2 16,-15-11 0-16,-8-12 2 0,-7-11 2 15,-4-16 1-15,-2-10-1 16,1-15-3-16,6-10 0 0,9-16 0 15,10-13 0-15,8-13 0 16,11-7 0-16,6-15-3 16,3-8-83-16,15-6-3 15,5-7-4-15,-1-3-8 0,0-6-3 16</inkml:trace>
  <inkml:trace contextRef="#ctx0" brushRef="#br0" timeOffset="239478.2634">6110 5907 54 0,'2'-9'90'0,"-2"9"-1"0,5-16-5 16,-3 7-1-16,1 1-59 0,-3 8-5 15,11-13-5-15,-1 8-6 16,-1 3-2-16,3 0-4 16,1 2-1-16,-1 5-1 15,2 5-1-15,-3 5 1 0,-2 3-1 16,-1 8 1-16,-4 3-1 15,-4 8 1 1,-3 2 0-16,-7 0 1 16,-1 0 0-16,-5-4 2 0,3-5 1 15,-3-7 0-15,1-6 1 0,2-8-1 16,5-6 1-16,8-3 1 16,-14 0-2-16,14 0-1 0,0 0-3 15,0 0 0-15,3 10 0 16,6 1 0-16,3 1 0 15,5 6 0-15,2 2 0 16,3 4 0-16,2-1-4 16,5 8-17-16,-28-1-63 0,29-1-3 15,1 0-3-15,-1 0-8 16,0-4-5-16</inkml:trace>
  <inkml:trace contextRef="#ctx0" brushRef="#br0" timeOffset="269393.5187">4582 8566 81 0,'0'0'88'0,"0"0"-1"0,1-10-18 16,-1 10-13-16,0 0-23 16,0 0-9-16,0 0-8 15,0 0-4-15,-4-3-4 16,4 3-3-16,0 0-2 0,0 0-1 15,0 14-1-15,2-2-1 16,4 11 0 0,2 4 1-16,0 10-1 15,3 7 1-15,2 7 0 16,1 5 0-16,2 4 0 0,3 2 0 0,1-4 0 16,1 0-1-16,1-3 1 15,1-5-1-15,0-7 0 16,1-3 0-16,-2-5 1 0,-4-5-1 15,-2-3 1-15,-2-6 0 16,-2-5-1-16,-5-3 1 16,-7-13 0-16,9 14 0 15,-9-14-1-15,0 0-1 0,0 0-4 16,0 0-10-16,0-14-49 16,0 14-21-16,-7-13-3 15,7 13-7-15,-17-14-7 16</inkml:trace>
  <inkml:trace contextRef="#ctx0" brushRef="#br0" timeOffset="269779.7695">4473 9328 86 0,'-13'-6'93'0,"13"6"-6"16,-15-9-6-16,15 9 0 15,0 0-67-15,0 0-6 16,4 6-2-16,9 6-2 0,2 2-3 16,4 5 0-16,5 5 0 15,2 3-1-15,6 3 0 16,1 4 1-16,2 0-1 0,-3 0 0 16,5-2 1-16,-4-4-1 15,-1-5 1-15,-2-3 1 16,-5-10 0-1,-2-5 2-15,-4-6 1 0,-1-8 1 16,-5-12 1-16,1-6 0 16,-2-9 0-16,0-9-2 0,2-5-5 15,-1-8 0-15,1-2 0 16,2-3 0-16,0 3 0 16,1 5 0-16,0 8-2 0,-8 2-50 15,3 13-35 1,-4 12-2-16,-2 9-8 0,-6 11-5 15</inkml:trace>
  <inkml:trace contextRef="#ctx0" brushRef="#br0" timeOffset="271370.9289">3719 10650 26 0,'-2'-8'85'0,"1"-3"0"15,1 11-2-15,-9-16-16 16,9 16-27-16,0 0-13 0,0-12-8 15,0 12-6-15,0 0-4 16,0 0-4-16,0 0-1 16,0 0-2-16,0 0-1 0,0 0-1 15,5 4 0-15,-2 8 0 16,2 2 0-16,1 8 0 16,3 8 0-16,3 9 1 15,2 5-1-15,5 10 1 0,-1 2-1 16,3 5 2-1,3 0-1-15,1-1 0 0,-3-4 1 16,1-5-1-16,-1-8-1 16,-4-7-3-16,-2-8-4 15,-3-4-13-15,-4 4-49 0,-9-28-14 16,0 0-4-16,0 0-5 16,-8-12-3-16</inkml:trace>
  <inkml:trace contextRef="#ctx0" brushRef="#br0" timeOffset="271658.6074">3708 10675 73 0,'-5'-31'89'0,"4"1"-3"0,2 0-4 15,15 1-3-15,12 0-63 0,5 2-3 16,4 6-5-16,6 3-4 15,1 8-2-15,-1 7 0 16,0 6-1-16,-9 12 0 16,-7 10 0-16,-11 10-1 0,-11 3 0 15,-6 5 1-15,-11-1 0 16,-7-4 0-16,-5-1-1 16,-1-10-2-16,-4-4-8 15,1-15-20-15,0-3-49 0,10-5-3 16,8-6-7-16,6-10-5 15</inkml:trace>
  <inkml:trace contextRef="#ctx0" brushRef="#br0" timeOffset="272480.3435">4363 10569 41 0,'-14'41'85'0,"-3"4"-2"0,4 0-3 16,2-2-6-16,-10-1-51 16,20-3-8-16,2-3-5 15,11-7-3-15,3-7-4 16,6-8 0-16,4-11-1 0,0-5 0 16,0-14-1-16,-2-7 0 15,-4-6 0-15,-9-4-2 16,-5-1 2-16,-5 1-1 15,-13 1 1-15,-6 6 2 0,-4 2 0 16,-4 6 1-16,2 3 1 16,1 3-1-1,4 3 1-15,7 0-1 0,4-1 0 16,9-3-1-16,9-1 0 0,8-2-2 16,7-5 0-16,5-1-1 15,2 1 0-15,1 1 0 16,1 4 0-16,-7 3-1 0,-2 8 0 15,-6 6 0-15,-6 3 1 16,-3 10-1 0,-4 8 1-16,-1 6-1 0,0 4 0 15,3 3 1-15,-1 0 0 16,4-2 0-16,2-6 0 0,5-7 0 16,1-8 1-16,0-7-1 15,1-8 1-15,-1-13-1 16,0-9 0-1,-7-5 0-15,-2-1 0 16,-7-3 0-16,-1 0 0 0,-8 5 0 16,-9 2 0-16,-3 7 0 0,-2 6 0 0,0 4 0 15,2 8 0-15,2 2 0 16,3 1 0-16,4 7 0 16,5 1 1-16,5 0-1 15,0-9 0-15,15 12 1 16,1-11-1-16,3-2 1 0,2-11 0 15,2-3 1-15,0-8-1 16,-3-4 1-16,1-3 1 0,-3-4-1 16,-4 0 1-16,0 0-1 15,-1 1 0 1,1 4 0-16,3 2 0 16,-1 6-1-16,-1 8-1 0,3 6 1 15,1 7-1-15,-1 11 0 0,-3 12 0 16,-1 8 2-16,-1 7-1 15,1 4-2-15,-3 2-1 16,1-7-6-16,7 0-20 16,3-12-56-1,-3-13-1-15,3-12-6 0,2-9-9 0,1-16 2 16</inkml:trace>
  <inkml:trace contextRef="#ctx0" brushRef="#br0" timeOffset="274336.9199">5847 9551 62 0,'-3'-11'91'0,"-6"6"-3"0,-2 3-5 15,-6 6-2-15,0 9-57 0,-5 9-6 16,2 5-6-16,-1 4-4 16,2 6-2-16,5 2-1 15,3 0-2-15,8-3-1 16,3-7 0-16,13-8-1 0,5-10-1 16,10-11 1-16,3-9 0 15,2-14 0 1,1-9 0-16,-5-6 0 0,-3-2 0 15,-9 0 1-15,-6 4 0 0,-7 6-1 16,-4 5 1 0,-6 8 0-16,-1 7-1 0,7 10 0 15,-16-2 0-15,16 2-1 16,0 20 0-16,8-8-1 0,8 4 0 16,7-3 0-16,5-4 1 15,8-6-1-15,1-2 0 0,6-12 1 16,-3-10 0-16,-1-7 0 15,-6-9 0 1,-4-6 1-16,-8-6 0 0,-5-4 0 16,-8-2 0-16,-7-4 0 15,-1-5 0-15,-9 0 0 0,-1-4-1 16,-4-2 0-16,0-4 0 16,3-1 0-1,-2 4-1-15,1 3 1 0,4 6-1 16,-5 8 0-16,7 9 0 0,-1 10 0 15,0 14 0-15,-2 9 0 16,9 12 0-16,-11 11 1 16,6 16 0-16,4 12 0 15,1 13 0-15,1 14 1 0,8 15 0 16,7 12 0-16,2 14 0 16,2 9 0-1,5 6-1-15,3 3 1 0,-5-1 0 0,3-4 0 16,-4-6-1-16,-1-11 1 15,-5-17-1-15,-1-19 1 0,-4-22 0 16,-3-21-1 0,-8-24 2-16,5-14-2 0,-5-29 0 15,1-19 0-15,-2-13 0 16,-1-15 0-16,0-8-2 16,0 0-2-16,3 5 1 15,1 8-2-15,3 10 0 0,2 17 1 16,3 16-1-16,1 21 2 15,3 20 1 1,-1 10 1-16,2 17 1 0,1 9-1 16,1 3 1-16,4 1 0 0,2-6 0 15,3-5 1-15,2-13 0 16,3-13 1-16,0-9 1 16,1-18 0-16,-1-13 0 31,-4-5 1-31,-3-11-1 0,-6-3 1 0,-3-7-2 15,-8-3 0-15,-7-5 0 0,0-4-1 16,-4-1-1-16,-5-3-1 16,-2 2 1-16,-2-2-1 15,-3 3 1-15,-1 2-1 16,0 8 0-16,-1 4 0 16,-2 9 0-16,-1 8 0 0,3 8 0 0,0 10-1 15,2 9 1 1,3 11 0-16,5 8 0 0,4 8 0 15,4 17 1-15,5 7 0 16,9 13 1-16,7 13-1 0,2 11 1 16,8 17 1-16,3 11-1 15,4 11 1-15,0 5-1 16,4 5 0-16,-3 0 0 16,-2-1 0-16,-2-6-1 15,-5-15-1-15,-3-16 1 16,-6-20 0-16,-10-18 0 0,-1-21 0 15,-10-21 1-15,1-20-1 0,-8-20 1 16,-2-15 0-16,-5-11 0 16,1-10 0-16,3-5-2 15,3-6 0-15,2 6-2 0,3 10 1 16,3 10-1-16,7 13 0 16,3 13 0-16,3 17 0 15,2 18 1-15,-1 14 0 16,1 16-1-16,3 6 0 0,0 1-1 15,3-4 2-15,2-7 0 16,4-9 0-16,2-12 1 16,0-11 0-16,3-19 3 15,1-12 1-15,-2-11-1 0,-4-8 1 16,-4-6-1-16,-7-6 1 16,-3-5 0-16,-10-1-1 15,-4-7-1 1,-7 2 0-16,-8-4-1 0,-5 1 0 0,-1-2 0 15,-3 7-1-15,-3 6 0 16,2 5 0-16,2 14 0 16,2 11 1-16,3 15-1 0,3 15 0 15,4 12 1-15,5 20-1 16,6 17 0-16,3 14 1 16,8 13 1-16,5 11 0 15,5 10 1-15,5-2-1 16,3 1 1-16,4-8-1 0,3-14 0 15,4-14 0-15,1-18 0 16,4-20 0-16,-4-14 0 16,4-20 0-1,-9-14-1-15,-7-5 1 0,-5-6 0 0,-8 2-1 16,-7 6 1-16,-8 6-2 16,-1 10 1-16,-2 10 1 15,2 14-1-15,-10 0 1 16,7 14-1-16,3 6-1 15,9 8-11-15,2-2-59 0,9-6-13 16,7-7-4-16,4-13-7 16,8-6-5-16</inkml:trace>
  <inkml:trace contextRef="#ctx0" brushRef="#br0" timeOffset="274459.0792">7797 7945 10 0,'-51'-10'89'0,"2"0"-5"0,11-3-46 15,6 3-39-15,10-4 2 0,20-3-85 16,2 0-6-16</inkml:trace>
  <inkml:trace contextRef="#ctx0" brushRef="#br0" timeOffset="275084.5763">8248 7563 1 0,'-11'1'83'0,"-3"6"1"15,-4 5 0-15,-3 6-4 0,-1 5-42 16,-4 6-9-16,4 6-7 0,-2 7-7 16,2 3-3-1,5 5-4-15,6 2-1 0,6 0-3 16,6-4-1-16,13-6-4 15,8-10-5-15,10-9-17 0,0-12-58 16,11-13-2-16,4-16-6 16,4-14-7-16,-5-8 5 15</inkml:trace>
  <inkml:trace contextRef="#ctx0" brushRef="#br0" timeOffset="275911.2698">8473 7509 61 0,'-4'8'89'16,"1"8"-4"-16,0 8-3 16,3-24-9-16,-1 41-49 0,0-1-5 15,0 1-8-15,1 0-3 16,2-7-3 0,3-5-2-16,5-13 0 15,0-8-1-15,5-11 0 16,1-13 0-16,1-12 1 0,-5-8-1 15,-3-5 0 1,-4 0-1-16,-2 5 0 0,-3-1 0 16,-2 9 0-16,-3 4-1 0,1 9 0 15,4 15-1 1,0 0 1-16,0 0-1 0,9 7 1 16,3 11-1-16,3 4 1 15,2 3 0-15,2-3-1 0,0 0 1 16,-1-5 1-1,0-4-1-15,-2-8 1 0,-2-5 0 16,-1-8 0-16,0-8 1 0,-7-6-1 16,1-6 1-16,-1-1-1 15,-1-4 0-15,2 4 0 16,0 2 0-16,-1 5-1 16,5 3 0-16,1 8 0 15,0 6 0-15,3 5-1 0,-1 6 1 16,0 8-1-1,-1 4 0-15,-1 5 0 0,-6 4 1 0,-1-2 0 16,-1-2 0 0,-3-3 0-16,-1-6 1 0,0-14-1 15,0 0 1-15,0 0 0 16,5-11 0-16,2-5-1 16,2 1 0-16,1 0 0 0,0 2-1 15,5 3 1-15,-5 1-1 16,5 3 1-16,0-1 0 15,4 0 0-15,-1-5 0 16,5-3 0-16,2-6 1 0,0-6-1 16,-3-6 1-16,1-4-1 15,-5-4 1-15,-8-7-1 16,-4 0 0-16,-5-6 1 16,-5-4-1-16,-10-3 0 0,-5-4 1 15,-6-2 0-15,-3-1-1 16,-2 1 1-16,-1 5-1 15,0 6 0-15,4 11-1 16,4 11 0-16,1 13 0 0,6 17 0 16,5 14 0-16,6 22 0 15,5 14 0-15,7 16 0 16,10 11-1-16,6 6-2 0,7 2-5 16,11-4-6-1,6-12-16-15,5-16-52 0,10-19-2 16,-2-23-7-16,1-12-4 0</inkml:trace>
  <inkml:trace contextRef="#ctx0" brushRef="#br0" timeOffset="276032.4327">9230 6867 9 0,'-47'-9'88'0,"11"-2"-2"0,13-5-10 16,24-12-51-16,17 4-25 15,20-3-75-15,13-5-8 0,8 0-5 16</inkml:trace>
  <inkml:trace contextRef="#ctx0" brushRef="#br0" timeOffset="276761.5408">9912 6634 43 0,'0'15'88'0,"-1"-6"0"0,1-9-5 16,0 0-2-16,2-8-56 15,-1-8-5-15,2-7-3 16,3-4-7-16,-2-8-3 16,2-5-2-16,3-4-1 0,-2-5-1 15,1-5 0-15,-5-5-1 16,-1-3 0-16,-2-2-1 15,0-6 0 1,-6 2 0-16,-4-1-1 0,-5 1 0 16,1 4 0-16,-1 7-1 15,0 6 1-15,-1 9-1 16,0 11 0-16,4 12-1 0,-1 10 1 16,3 11 1-16,4 16 0 15,-1 12 0-15,2 11 0 0,5 7 1 16,1 9 0-16,8 6 1 15,1 5 0-15,5 3 0 16,5 2-1-16,6-1 1 16,0-2-1-16,7-3 0 0,-1-5-2 15,5-6-5-15,-3-15-10 16,9-15-61-16,-4-8-8 16,-3-15-4-16,-2-9-5 15,-11-20-5-15</inkml:trace>
  <inkml:trace contextRef="#ctx0" brushRef="#br0" timeOffset="276919.4086">9915 6121 73 0,'-38'-9'89'0,"11"0"-4"16,10-4-5-16,16-2-4 0,13 7-70 16,12-2-59-16,14-9-18 15,9-1-9-15,7 0-6 16,5 1-4-16</inkml:trace>
  <inkml:trace contextRef="#ctx0" brushRef="#br0" timeOffset="277379.0249">10308 6413 42 0,'8'-3'91'0,"1"-10"-2"0,-4-7-4 16,0-7-3-16,9-3-47 15,-14-7-12-15,0-3-7 0,-2-3-6 16,-1-2-4-16,1 1-1 16,-3 3-1-16,2-1-1 15,3 3-1-15,3 5-1 16,9 2 0-16,6 7-1 0,3 5 1 15,8 9-2-15,0 8 1 16,2 7-1-16,1 12-1 16,-1 10 1-16,-6 7-4 15,-4 10-4-15,-7 0-18 0,-12 4-56 16,11-5-1-16,-4-11-5 16,3-8-7-16,-1-16-2 15</inkml:trace>
  <inkml:trace contextRef="#ctx0" brushRef="#br0" timeOffset="278544.6967">10945 5673 50 0,'-1'22'89'15,"-9"5"-2"-15,3 8-4 16,-6 1-3-16,4 0-55 15,-2 3-9-15,1-5-3 16,7-6-6-16,3-8-2 0,3-11-2 16,8-9-1-1,5-9 1-15,6-14-1 0,1-6 1 16,1-6-1-16,-4-2-1 16,-3 0 1-16,-7 2-1 15,-1 6-1-15,-7 7 0 16,-1 4-1-16,-1 9 1 15,0 9-1-15,0 0 1 0,-4 9-1 16,4 8 1-16,3 2-1 16,4 3 1-16,4 1 1 15,3-8 0-15,4-3 0 0,3-6 0 16,0-6 0-16,-1-6 0 16,1-9-1-16,-3-6 1 15,-3 0 0-15,-3 2-1 0,-6 1 0 16,-1 4 0-16,-3 2-1 15,-2 12-1-15,0 0 2 16,0 0-1-16,11 5 0 0,-2 5 0 16,4 1 0-16,3-3 1 15,8-2-1-15,4-6 1 16,1-2 0-16,2-11-1 0,2-6 1 16,-3-8 0-16,-3-5 0 15,-5-10 0-15,-5-2 0 16,-7-5-1-16,-7-2 2 15,-3-4-2-15,-10-4-1 16,-2-2 1-16,-6-5-1 0,-3 2 1 16,0-2 1-16,1 2-1 15,-1 6 0-15,4 8 2 16,3 8-1-16,3 9-1 16,0 11 0-16,11 22 0 0,0 0 0 15,-1 11 0-15,8 16-1 0,7 11 1 16,8 12 0-1,3 9 0-15,0 7 0 0,5 7 3 16,1-2 0-16,-3 0-1 16,0-10 1-16,-6-8 1 15,-4-10 1-15,-1-16 1 0,-8-12 1 16,-9-15-3-16,1-9 0 16,-5-13 1-16,-8-9 1 15,-5-6-2-15,-5-6-2 16,0-3 0-16,2 0 0 15,2-1 0-15,3 5-1 0,8 6 0 16,4 6-3-16,3 7 2 16,4 8 0-16,11 9 0 15,0 6-1-15,3 12 1 0,0 7 0 16,1 6 0-16,1 9 0 16,-9 3-2-16,0 3 2 15,-5 3-1-15,-5-4 1 16,-1-4 0-16,0-8 2 0,-5-4 0 15,0-10 0-15,5-13 3 16,0 0-2-16,0 0 1 16,0-7-1-16,3-4-1 15,9-2 0-15,-1 0-1 0,6-1-1 16,0-3 0-16,4-3 1 16,-1-4-1-16,-1-2 1 15,0 0-1-15,-4-3 1 0,-1 3 0 16,-7-1 2-1,2 9-1-15,-6 0 1 0,-1 8-1 16,-2 10-1-16,0 0 1 16,0 0-1-16,11 12 0 0,-5 5 0 15,5 3 0 1,2 2-2-16,5 0 0 0,4-5-3 16,4-3-4-16,0-13-11 15,6-2-40-15,0-12-26 0,-7-10-3 16,-6-7-7-16,-7-4 0 15</inkml:trace>
  <inkml:trace contextRef="#ctx0" brushRef="#br0" timeOffset="278675.646">11878 4798 79 0,'-43'-32'87'0,"4"5"-2"0,11 6-8 0,5 15-27 16,11 0-34-16,12 6-19 0,0 0-59 15,6 6-12-15,15 17-9 16,7 9-7-16,2 7 8 15</inkml:trace>
  <inkml:trace contextRef="#ctx0" brushRef="#br0" timeOffset="279001.1066">12045 5043 76 0,'-9'-29'91'0,"-2"-3"-3"0,3 2-6 16,4-1-3-16,4 3-68 0,10 3 0 15,5 6-5-15,1 2-4 16,5 5-1-16,0 8-1 16,-1 4-1-16,0 0 0 15,0 10 0-15,-4 5 0 16,-1 2 0-16,-5 2 1 0,0-3 1 16,-4-2 3-16,1-3 0 15,-7-11 1-15,0 0 0 16,9 2 0-16,-1-10 1 15,-1-7 0-15,-1-2-2 16,5-1-2-16,-1 1 0 0,4 2-1 16,0 3-1-16,4 3-3 15,-2 7-7 1,-2 1-19-16,-5 2-55 16,8 5-1-16,1-1-5 0,0 0-8 0</inkml:trace>
  <inkml:trace contextRef="#ctx0" brushRef="#br0" timeOffset="279356.1302">12518 4617 55 0,'-10'0'76'0,"2"8"-1"16,6 3-1-16,11 9-53 0,-4-1-2 15,4 4 3-15,4-8-3 16,2 3-1-16,5-8-4 0,2-4-2 15,2-3-1-15,2-3-2 16,-2 0 0-16,0-2-2 16,-2 2-4-16,-6 5 0 15,-2 12-1-15,-3 4-1 16,-8 8-1-16,-2 8 1 16,-1 6-1-16,0 6 1 15,-5 4 0-15,-7 0 0 16,-2-1-1-16,0-5 2 0,-1-6 5 0,2-9-3 15,-1-10 4-15,5-10-2 16,9-12-2-16,-9-13-5 16,15-4-13-1,15-11-67-15,-10-5-6 0,1-3-3 16,3-2-10-16,-6 3 0 0</inkml:trace>
  <inkml:trace contextRef="#ctx0" brushRef="#br0" timeOffset="280270.9711">4251 12443 1 0,'0'0'81'0,"1"12"4"0,-1-12-1 0,0 0-5 16,-5-9-39-16,3-4-12 15,0-5-5-15,-1-4-5 16,2-4-4-16,-5-4-2 0,3-2-2 16,-2-1-2-16,1-3-1 15,-1 4-2-15,0 2 0 16,-3 3-1-16,4 5-1 0,1 7-2 16,-1 2-1-16,4 13-1 15,0 0 1-15,0 0-1 16,0 20 0-16,4 3 0 15,5 5-1-15,5 3 1 0,0 5 1 16,4-2 1 0,4-2-1-16,-1-8 0 0,4-5 0 15,-2-12 0-15,-1-7 1 16,-1-10 0-16,-1-13-1 0,1-6 1 16,-5-6-1-16,2-3 1 15,-1-1-1-15,1 3 1 16,0 4-2-1,-2 3 2-15,5 9-1 16,-3 7-1-16,4 7 1 0,0 6 0 0,-3 3-1 16,-2 12 1-16,-3 4-1 15,-4 4-1-15,-4 8-3 16,-6-3-2-16,0 1-9 16,-13-6-20-16,-10-2-49 0,1-11 0 15,-6-9-8-15,-5-5-3 16</inkml:trace>
  <inkml:trace contextRef="#ctx0" brushRef="#br0" timeOffset="280399.0865">4168 11873 23 0,'-39'-29'92'0,"4"6"0"0,4 9-7 16,11 6-14-16,2 3-22 16,7 3-122-16,11 2-5 15,19-7-7-15,6 0-7 16</inkml:trace>
  <inkml:trace contextRef="#ctx0" brushRef="#br0" timeOffset="280938.2109">5400 11715 68 0,'-6'22'86'0,"1"-7"-4"0,-2-6-4 0,7-9-1 16,-10-2-65-16,5-15 0 16,2-11 2-16,2-6-1 15,1-7-2-15,1-6-1 0,-1-9 1 16,2-2-2-16,2-5-1 15,-2 1-1-15,2-2-3 16,-3 0-1-16,-6 1-2 16,-3 1-2-16,-6 0 0 15,-5 3-1-15,-3 6 0 0,-3 5 0 16,-4 7 0-16,0 12 0 16,1 8-1-16,-1 14 2 15,6 8-1-15,8 17 1 0,1 12 0 16,10 12 2-16,4 11 1 15,9 6-1-15,8 11 1 16,8 3 1-16,5 5 0 0,3-2 0 16,9-2 1-16,-2-5-3 15,6-11 0-15,0-7 0 16,3-16 0-16,-3-9-1 16,1-11-1-16,-5-11 0 0,-3-4-3 15,-7-12-5-15,-3-1-21 16,13-3-53-16,-28-6-3 15,-5 3-3-15,-7-4-7 16,-2 1-3-16</inkml:trace>
  <inkml:trace contextRef="#ctx0" brushRef="#br0" timeOffset="281312.0408">5780 11219 34 0,'12'11'87'0,"-12"-11"0"0,18-1-2 16,-8-11-4-16,1-4-42 15,3-6-17-15,-2-3-3 0,4-3-5 16,-6-4-4-16,-1 2-2 16,-1-1-2-1,-4 4-1-15,-4 3-1 0,0 6-2 16,-10 4 0-16,-1 5-1 0,-4 8-1 15,-4 2-1-15,-4 8 3 16,0 12-1-16,1 4 2 16,1 7-3-16,6 4 0 15,1 5 0 1,12 2 0-16,2 0 0 0,11-3 0 16,10-4 0-16,5-7 0 0,9-7 0 15,1-11-13-15,11-19-43 16,-3 3-31-16,1-9-1 15,0-8-8 1,0-5-6-16</inkml:trace>
  <inkml:trace contextRef="#ctx0" brushRef="#br0" timeOffset="281699.4175">6258 10742 73 0,'-8'13'91'0,"-2"8"-2"0,-2 4-6 16,2 4-1-16,10 5-62 16,-6 5-6-16,-1 1-3 15,6 4-4-15,0-5-2 0,3-5-2 16,8-8-1-16,1-11 1 16,5-9-1-16,1-7 0 15,4-13-1-15,-4-13 0 16,1-5 0-16,-5-5 0 15,-4-3-1-15,-4 1 1 0,-5 2-1 16,0 5 1-16,-4 3-1 16,-2 9 0-16,0 4 0 15,6 16 0-15,0 0 0 0,0 0 0 16,-1 16-1-16,6 4 1 16,9 2-1-16,5 2-3 15,-3-1-4-15,8-1-14 16,-4-1-38-16,4-18-26 15,1-6-2-15,0-12-8 16,-2-10-1-16</inkml:trace>
  <inkml:trace contextRef="#ctx0" brushRef="#br0" timeOffset="282304.0872">6707 10430 51 0,'-15'32'86'0,"-1"8"-4"16,-3 4-6-16,4 1-1 0,-2 6-56 16,6-10-11-16,6 1 0 15,4-9-5-15,4-8 0 16,9-9 0-16,5-13 1 0,2-5 1 16,6-18 1-16,1-7 1 15,-2-11 2-15,-2-5 0 16,-4-5-1-16,-5-5 0 15,-12 0-3-15,-2-3 0 16,-13-1-1-16,-8 0 0 0,-9-4-1 16,-5 2-1-16,-2-4 0 15,-4 2-1 1,3 1 1-16,-3 6 0 0,5 8-1 16,7 10-1-16,4 12-1 0,7 12 1 15,7 14-1-15,8 20 0 16,3 14 0-1,12 17-1-15,8 10 2 0,4 9 0 16,8 8 0-16,4 4 1 0,6-3-2 16,2-4 1-1,2-13 0-15,4-13 0 0,-1-15-1 16,0-16 0-16,-5-16 1 16,-3-13 0-16,-5-16 0 0,-7-10 1 15,-9-8 0-15,-8-4 0 16,-10 0 0-1,-2 3 0-15,-9 1 0 16,-4 6 0-16,-1 8 0 16,-3 10-2-16,5 9 2 0,1 9-1 0,9 6 0 15,3 12 0-15,1 8 1 16,13 5-2-16,4 5-3 16,4-2-5-16,8-2-6 0,0 1-29 15,4-15-40-15,0-14-3 16,0-5-6-1,-6-15-6-15</inkml:trace>
  <inkml:trace contextRef="#ctx0" brushRef="#br0" timeOffset="282463.6588">6944 10015 67 0,'-46'-28'83'0,"8"8"-6"0,6 9-12 0,8 6-37 15,10 9-91-15,14-4-12 16,9 7-6-16,12 5 0 0</inkml:trace>
  <inkml:trace contextRef="#ctx0" brushRef="#br0" timeOffset="282796.9029">7267 10258 31 0,'-12'-18'97'0,"-6"-5"-2"16,5-6-8-16,-1-3-2 15,7-4-3-15,-1 0-79 16,8 3 0-16,8 4-1 16,5 2-1-16,5 10-2 0,4 6 1 15,0 9-1-15,2 3 0 16,3 11 0-16,-3 2 1 16,-2 4-1-16,-4 4 1 0,-2-2 0 15,-3-3 1-15,-5-5 0 16,-8-12 1-1,10 2 0-15,-10-2 1 0,0-21 1 16,1-2 0-16,0-4 0 0,1-2-1 16,1 2 1-16,3 2-2 15,3 5-2-15,3 5 0 16,-1 6 0 0,4 8 0-16,2 2 0 0,-1 6 0 15,4 7-12-15,-7 2-31 0,9-1-43 16,0-3-2-1,4-5-6-15,-2-7-6 0</inkml:trace>
  <inkml:trace contextRef="#ctx0" brushRef="#br0" timeOffset="283245.796">7778 9630 63 0,'-15'0'88'0,"2"5"-3"16,-1 7-3-16,4 6-2 15,2-2-49-15,3 6-25 0,4 1 1 16,2-4 0-16,9-6 0 16,5-7-1-16,3-6-1 15,3-7-1-15,0-10 0 0,3-6 2 16,-3-5-1 0,-4 1 0-16,-1 1-1 0,-7 2-1 15,0 6-1-15,-5 5 0 16,-4 13-1-16,0 0 0 15,0 0-2-15,12 22 1 16,-3 4-1-16,4 12 0 0,4 7 0 16,3 13 0-16,5 8 1 15,3 9-1-15,4 6 1 16,-3 2 0-16,4 3 1 0,-10-1-1 16,-4-5 1-1,-8-6 0-15,-6-12 2 0,-7-16 1 16,-11-14-1-16,-5-14-3 15,-4-15 0-15,-2-15 0 0,1-16 0 16,5-14 0-16,5-11 0 16,9-6 0-16,-1-12 0 15,11-2-77-15,2-7-14 16,6-5-1-16,-1 2-9 0,1-6-5 16</inkml:trace>
  <inkml:trace contextRef="#ctx0" brushRef="#br0" timeOffset="283971.334">8768 9177 29 0,'13'8'81'0,"-13"-8"3"15,11 7-3-15,-16-7-38 16,5 0-3-16,0-12-3 16,2-7-8-16,0-4-9 15,4-9-4-15,3-5-4 16,-1-7-2-16,0-5-1 15,1-2-1-15,-4-3-2 0,-4 0 0 16,-2-2-6-16,-7-1 0 16,-7 1 0-16,-4 0 0 0,-4 3 0 15,-7 6 0-15,6 6 0 16,-3 10 0 0,5 8 0-16,5 15 0 0,4 9 0 15,9 16 0-15,4 14 0 0,10 11 0 16,1 11 0-16,10 9 0 15,2 9 0-15,4 5 0 16,4-1 0-16,2-3 0 16,2-10 0-16,-2-12 0 0,2-15 0 15,-3-16 0-15,2-19 0 16,-2-15 0-16,-7-18 0 0,-5-10 0 16,-1-4 0-1,-7-4 0-15,-7 2 0 16,-2 1 0-16,-3 10 0 0,-7 6 0 15,2 11 0-15,-3 10 0 16,8 11 0-16,-9 4 0 0,8 12 0 16,0 7 0-1,4 5 0-15,5 4 0 0,5-1 0 16,4-6 0-16,7-7 0 0,4-6 0 16,0-11 0-16,5-4 0 15,2-13 0-15,1-8 0 16,-2-3 0-16,-2-6 0 15,-7 3 0-15,-8-1 0 16,-4 3-10-16,-13-1-22 0,-9 7-53 16,-4 1-5-16,-3 4-4 15,-7 1-6-15,-2 2 0 16</inkml:trace>
  <inkml:trace contextRef="#ctx0" brushRef="#br0" timeOffset="284111.9494">8960 8514 79 0,'-43'0'89'0,"5"-4"-4"0,9-10-7 16,12-11-12-16,18-1-121 16,18-7-20-16,14-5-8 15,13-5-6-15,7-3 0 16</inkml:trace>
  <inkml:trace contextRef="#ctx0" brushRef="#br0" timeOffset="286505.5083">10246 7861 76 0,'-12'15'91'0,"-2"-5"-3"15,4-3-4-15,-1-7-2 16,5-17-65-16,0 0-7 16,5-6-1-16,1-9-1 15,3-9-1-15,5-8-2 0,-2-6 0 16,4-1-1-16,-2-3 1 16,-2-2-1-16,-2 2 0 15,-4-2 0-15,0 6-2 16,-10 1-1-16,-4 4 0 15,-5 2-1-15,-4 4 0 0,-3 6-1 16,-5 5 0-16,-2 10 1 16,5 9-1-16,0 11 0 15,7 6 0 1,7 15 0-16,9 11 1 0,7 10-1 0,16 13 1 16,12 13 0-16,9 13 0 0,7 13-1 15,9 11 1 1,9 9 0-16,-2 4 1 0,5 8-1 15,-3 1 2-15,-2-3-1 16,-5-9 0-16,-4-9 0 0,-9-15 1 16,-8-14 0-1,-6-16 0-15,-14-19-2 0,-11-18 0 16,-5-21 0-16,-13-11 0 16,-8-24 0-1,-2-14 0-15,-7-13 0 0,-3-13 0 16,4-7 0-16,-1-7 0 0,6-1 0 15,3 0 0-15,7 5 0 16,3 7 0-16,8 15 0 0,3 12 0 16,12 15 0-1,2 17 0-15,9 14 0 0,2 10 0 16,5 14 0-16,4 7 0 0,-2 1-2 16,3 1 1-1,-2-8 0-15,0-4 0 0,-1-10 1 16,-7-6 0-16,2-16-1 15,-8-10 2-15,-2-10 0 16,-7-6 1-16,1-7 0 0,-8-1-2 16,-2-4 0-1,-1-2 0-15,-2 3 0 0,-5 1 0 16,3 7 0-16,-1 9 0 16,4 6 0-16,1 6 0 0,0 13 0 15,0 11 0-15,9 8 0 16,2 15 0-16,5 6 0 15,2 5 0-15,0 7 0 16,2-2 0-16,3-7 0 16,4-6 0-16,-4-11-2 0,3-11 1 15,0-10 1-15,-5-14 0 16,-1-12 0-16,-1-5 3 0,-5-6-3 16,-9 1 0-1,-2 2 0-15,-2 5 0 16,-1 8 0-16,-1 5-2 0,-1 8 1 15,2 14 0-15,0 0 0 0,7 2 1 16,4 8 0-16,5 5-1 16,6 2 0-16,4-1-2 15,2-5 0-15,3-4 0 16,1-6 0-16,-6-1-1 0,2-10 0 16,-10-5 0-16,-11-3 1 15,-7-1 3-15,-6 1-1 16,-13 5 2-1,-9 4-1 1,-2 2 0-16,-1 6 1 0,0 1-1 16,10 2 1-16,3 0-1 0,18-2 0 15,0 0-1-15,14-11 1 0,13-5 0 0,13-6-1 16,7-8 1-16,6-5 1 16,-3-8 0-16,-2-2 0 15,-8-3 0-15,-7-4 2 16,-14-1-1-16,-10-1-1 0,-9-1 1 15,-15-4 0-15,-12 1-1 16,-4-2 1-16,-5 2-1 16,-6 3 0-16,7 5 0 15,1 9-1-15,5 7 1 0,6 15-1 16,7 14 0-16,4 15 0 16,6 16 0-16,5 17-1 15,11 11 1-15,6 12 0 16,8 6-1-16,6 8 0 0,6-2-1 15,11-4-2-15,5-14 1 16,8-12-1-16,1-19 1 16,5-16-2-16,-2-13 1 0,-2-20 0 15,-7-9 3-15,-13-8 1 16,-11 2 1-16,-17 0-1 16,-13 7 2-16,-11 7 0 15,-11 5 1-15,-7 7 0 0,1 4 0 16,1 2-2-16,4 0 1 15,11-1 0-15,11 4-1 16,1-19 1-16,16 2 0 0,7-9 0 16,8-3 1-16,2-10-1 15,1-4 1-15,-4-6-1 16,-3-7 1-16,-7-3-1 16,-9-5-1-16,-7-2 0 15,-4-2 2-15,-10 0-3 0,-3 0 0 16,-7 7 0-16,0 6 0 15,0 8 0-15,-3 9 0 16,2 12 0-16,0 15 0 0,3 11 0 16,3 11 0-16,3 15 0 15,4 12 0-15,2 9 0 16,5 13 0-16,6 8 0 0,5 4 0 16,9 0 0-16,10-1 0 15,1-10 0-15,8-7 0 16,6-16 0-16,4-14 0 15,2-18 0-15,-1-12 0 16,-4-17 0-16,-7-10 0 0,-5-6 0 16,-14-2 0-16,-8 2 0 15,-12 3 0-15,-10 9 0 16,-7 7 0-16,-5 11 0 0,-1 9 0 16,-4 8 0-16,4 9 0 15,5 8 0-15,6 2 0 16,3 8 0-16,9 0 0 15,1-3 0-15,16-3-2 0,3-6 1 16,10-10 0-16,1-7 0 16,4-6 1-16,1-19-1 15,1-7 3-15,-5-10-1 0,-3-7 2 16,-8-3-3-16,-5-3 0 16,-7-3 0-16,2 2 0 15,-7 0 0-15,0 4 0 16,3 7 0-16,1 6 0 15,0 9 0-15,3 9 0 16,6 9 0-16,-1 6 0 0,5 13-2 16,0 5-2-16,6 7 0 15,-3 3 1-15,0-1 0 16,2 0 1-16,-1-6 1 16,-2-3 0-16,-4-9 1 0,-2-6 2 15,-3-4 1-15,-1-12 0 0,-8-7 1 16,-2-3 0-16,-3-6 0 15,0 0-4-15,-4-2 0 16,-2 1 0 0,-2 3 0-16,4 2 0 0,2 7 0 15,-1 6 0-15,3 12 0 0,0 0 0 16,0 0 0-16,7 12 0 16,3 8-3-16,-1 3 2 15,4 1 1-15,3 0-1 16,1-5 1-16,4-1 0 15,-2-10 1-15,1-3 0 0,-1-6 0 16,1-10 1-16,-2-6-2 16,1-4 0-16,-4-5 0 15,0-1 0-15,-5-4 0 16,2 1 0-16,1 0 0 0,-6 3 0 16,1 0 0-16,0 2 0 15,-1 5 0-15,4 3 0 0,5 7 0 16,0 5 0-1,7 5 0-15,3 8 0 16,6 7 0-16,2 7 0 0,2 7 0 16,-3 2 0-16,-4 3 0 0,-3 1 0 15,-7-2 0 1,-15-6-10-16,-19 2-75 0,-5 0-2 16,-20-6-5-16,-16 0-6 15,-25-2-5-15</inkml:trace>
  <inkml:trace contextRef="#ctx0" brushRef="#br0" timeOffset="287096.0797">4660 13777 9 0,'-8'-8'92'0,"-2"-9"3"0,-1-1-7 16,-4-9-5-16,0-3 1 16,0-1-71-16,-3-4-2 15,0 1-4-15,0 2-1 16,-1 5-1-16,2 2-1 0,4 5 0 16,1 5-1-16,12 15-2 15,-9-6 1-15,10 12-1 16,5 7 0-16,8 10-1 0,1 1-1 15,8 6-4 1,0-2-9-16,7-7-66 16,1 4-7-16,0-6-3 0,-4-10-6 15,-1-9-6-15</inkml:trace>
  <inkml:trace contextRef="#ctx0" brushRef="#br0" timeOffset="287249.4886">4431 13265 41 0,'-34'-12'82'0,"6"6"-3"0,8 6-10 16,3 3-17-16,17-3-90 15,-1 21-32-15,10-1-7 16,12 5-5-16</inkml:trace>
  <inkml:trace contextRef="#ctx0" brushRef="#br0" timeOffset="287605.6763">4751 13611 48 0,'-5'-22'95'0,"-1"-2"-4"0,-1-5-6 16,3 1-1-16,-1-36-30 16,5 38-47-16,4 4-2 0,6 5 0 15,2 7-5-15,4 6 0 16,0 4-1-16,3 10 0 15,1 2 1-15,-2 4-1 16,1 3 1-16,-4-3 1 0,0-2 2 16,-3-2 1-16,-12-12 1 15,16 0 0-15,-15-6 0 16,1-10 1 0,-2-7 0-16,0-1-1 0,1-2-5 0,0 0 0 15,2 5 0-15,0 6 0 31,3 5 0-31,6 6 0 0,0 5 0 0,4 5 0 16,5 6-10-16,-2-3-23 0,5 7-54 16,8-1-2-16,4-5-5 15,-1-6-6-15,2-8 2 16</inkml:trace>
  <inkml:trace contextRef="#ctx0" brushRef="#br0" timeOffset="287930.1844">6055 12436 26 0,'7'15'94'0,"0"0"-2"15,-7-15-6-15,3 14-5 0,-3-14 0 16,-31 8-76 0,27 1-1-16,-1 6 1 0,0 8-1 15,1 4 1-15,0 5-1 16,4 6 0-16,3 0-1 16,7 0 0-16,4-2-3 0,3-5-5 15,4-6-10-15,-3-3-37 16,6-18-33-1,-1-5-2 1,-8-15-7-16,-3-7-5 0</inkml:trace>
  <inkml:trace contextRef="#ctx0" brushRef="#br0" timeOffset="288089.5403">5857 12316 66 0,'-44'-17'86'0,"8"5"-4"0,7 7-7 16,4 5-8-16,5 1-67 0,14 8-40 15,6 8-31-15,13 6-10 16,9 5-4-16,7 5 0 16</inkml:trace>
  <inkml:trace contextRef="#ctx0" brushRef="#br0" timeOffset="288447.2568">6185 12650 19 0,'0'-31'93'0,"0"-1"-1"16,-3-4-7-16,0-1-3 16,2 2-3-16,0 6-74 0,1 1-3 15,7 9 0-15,3 7-2 16,4 8-1-16,0 4 0 16,4 10-1-16,-2 4 1 15,2 5 1-15,-3 2-1 0,1 0 1 16,-2-2 1-16,-2-6 3 15,-3-3 0-15,-9-10 2 16,9 0 0-16,-9-14 0 16,0-8 1-16,0-5 0 15,0-4 0-15,0-2-3 0,0 0-1 16,0 6 0-16,8 2-3 16,3 8 0-16,-1 5 0 15,6 8 0-15,-2 4 0 16,7 8-4-16,-3 2-8 15,8 10-27-15,-4-2-46 0,0 1-2 16,2-6-6-16,0-8-7 16</inkml:trace>
  <inkml:trace contextRef="#ctx0" brushRef="#br0" timeOffset="288600.4114">6671 12044 26 0,'-13'-7'94'0,"13"7"-3"16,0-9-10-16,9 4-34 0,8-4-46 16,2 12-75-16,4-13-12 15,5-11-6-15,3 0 4 16</inkml:trace>
  <inkml:trace contextRef="#ctx0" brushRef="#br0" timeOffset="289991.2008">7175 11887 35 0,'10'12'98'0,"-10"-12"-2"16,0 0-8-16,7-8-2 15,-7-12-3-15,0-10-76 0,-4-7-1 16,0-6 1-16,-2-6-2 16,-1-4-5-16,0-4 0 15,-4-1 0-15,0-4 0 16,0-1 0-16,-3 1 0 16,-6-1 0-16,2 0 0 15,-2 4 0-15,0 6 0 0,-1 8 0 16,2 10 0-16,1 11 0 15,1 13 0-15,17 11 0 16,-14 17 0-16,14 11 0 0,5 14 0 16,11 9 0-16,7 12 0 15,8 7 0 1,5 9 0-16,7 0 0 0,2 5 0 0,6-2 0 16,-5-5 0-1,1-10-3-15,-5-14 0 0,-6-15-1 16,-4-17 2-16,-10-15 2 15,-6-10 1-15,-12-23 2 0,-4-9 1 16,-2-5 0-16,-13-5-4 16,-1-5 0-16,-1-3 0 15,2 1 0-15,0 2 0 16,3 3 0-16,3 5 0 16,8 7 0-16,2 8 0 0,10 10 0 15,5 12 0-15,3 9 0 16,4 12 0-1,3 12 0-15,0 3 0 0,3 9 0 0,0 3 0 16,4-5 0-16,0-5 0 16,1-6 0-16,-5-10 0 15,1-11 0-15,-5-6 0 0,-3-17 0 16,-8-8 0-16,-8-6 0 16,-9-3 0-16,-13-2 0 15,-12 0 0-15,-3 2 0 0,-6 3 0 16,-2 6 0-1,-2 5 0-15,4 3-2 0,4 6 2 16,10 4 0-16,5-1 2 16,6 3-2-16,12 6 0 15,0-18 0-15,13 6 0 0,6 0 0 16,10-3 0-16,1 1 0 16,4 1 0-16,2 5 0 15,-4 4 0-15,-4 4 0 0,-1 8 0 16,-6 9 0-1,-3 3 0-15,-4 5 0 0,0 2 0 16,-1 1 0-16,0-3 0 16,1-6 0-16,-2-5 0 0,3-10 0 15,0-4 0-15,0-13 0 16,-3-7-2 0,-3-6 2-16,-2-6 0 0,-4-2 0 0,-1-1 0 15,-2 2-1-15,-6 1 1 16,0 9 0-16,1 3-1 15,3 8 0-15,2 12 1 16,0 0-1-16,4 0 1 0,6 13-1 16,4 4 1-16,6 1 0 15,1 2 1-15,5-4-1 16,1-2 1-16,-1-7-1 16,-1-6 1-16,1-4-1 15,-5-10 0-15,-5-10 0 0,-4-3 1 16,-1-7 0-16,-6 1-1 15,-3-2 0-15,-1 0-1 16,0 3 1-16,2 3 0 0,2 6-1 16,1 7 0-16,7 4-1 15,0 8 2 1,4 4 0-16,6 9 0 0,1 6 0 0,-2 3-1 16,2 2 1-16,-2-1 0 15,-3-3 1-15,-2 0 0 16,-5-6 0-16,-1-5 1 15,-11-6 1-15,10 0-3 0,-7-12 0 16,-2-6 0-16,-1-4 0 16,0-6 0-16,1-1 0 15,1 0 0-15,2 1 0 16,6-2 0-16,1 6 0 0,3 3 0 16,4 9 0-16,1 4 0 15,1 7 0-15,2 1 0 16,-1 8 0-16,1 5 0 15,-3 1 0-15,-2 2-3 0,0-4-4 16,-2-4-1-16,3-3-1 16,-3-4-3-16,1-2-4 15,-5-9-14-15,-2-4-51 16,1 0-3-16,-8-1-4 0,0-1-5 16</inkml:trace>
  <inkml:trace contextRef="#ctx0" brushRef="#br0" timeOffset="290480.3205">8790 10587 62 0,'0'0'89'16,"-8"0"-3"-16,-2 7-3 15,-9 4-1-15,2 6-61 16,-3 7-3-16,0 1-5 0,4 6-4 15,1-1-3-15,8 2-3 16,3-3-1-16,7 0-1 16,8-8-1-16,5-6 0 0,5-5 0 15,1-9 0-15,2-3 0 16,-3-14 0-16,1-7 0 16,-7-9 1-16,-4-4 0 15,-3-7 1-15,-7-6-1 0,-4-3 0 16,-13-3 0-16,-7-5-1 15,-9 1 1-15,-5-4-1 16,-6-1 0-16,-5-2 1 16,-3-2-1-16,3 4 0 15,3 4 2-15,5 8 0 0,6 7-1 16,7 14 0-16,8 13 1 16,9 18-1-16,5 13 0 15,5 21 0-15,11 14 0 0,8 11-1 16,8 11 1-16,6 7 1 15,10 1-3-15,9 0-5 16,4-9-7-16,10-8-27 0,1-13-44 16,6-16-2-16,-3-17-8 15,-9-14-5-15</inkml:trace>
  <inkml:trace contextRef="#ctx0" brushRef="#br0" timeOffset="291054.5203">9779 9966 20 0,'9'1'94'0,"-9"-12"-1"0,1-14-5 15,-10-13-2-15,2-7-2 16,-4-10-74-16,-3-5-1 0,-3-5 1 16,-2-2-2-16,-1-2-1 15,-3 1-5 1,0 0-2-16,-6 0 0 0,2 5 0 15,-2 8 0-15,1 5 0 16,2 9 0-16,4 11 0 16,3 16 0-16,3 14 0 15,8 14 0-15,7 19 0 16,2 14 0-16,11 15 0 0,8 6 0 0,3 9 0 16,7 2 0-1,4 1 0-15,4-9-5 0,11-8-80 16,-3-13-3-16,3-18-3 0,3-18-5 15,1-12-9 1</inkml:trace>
  <inkml:trace contextRef="#ctx0" brushRef="#br0" timeOffset="292033.4554">10124 9144 19 0,'-28'-7'93'0,"2"9"0"16,0 12-6-16,4 8-2 15,6 5-1-15,7 3-74 16,1 9-2-16,8 5 0 0,6 2-2 16,3-2-2-16,6-6-1 15,7-9 0-15,7-8-2 16,1-12 0-16,4-9 0 16,1-16 0-16,-2-13 0 0,-3-9 0 31,-8-3-1-31,-7-2 2 0,-11 2-2 15,-7 5 0-15,-13 5 0 16,-6 10 0-16,-9 5 0 0,-1 11 0 16,-2 3 0-16,5 2 0 15,0 7-2-15,9 2 2 16,7 0 0-16,13-9 0 0,0 0 0 16,14 2 0-16,16-9 0 15,4-11 0-15,6-9 2 16,8-5-2-16,0-5 0 15,1-4 0-15,-8 3 0 0,-5-2 0 16,-4 8 0-16,-11 6 0 0,-7 9 0 16,-14 17-2-16,0 0 2 15,0 0 0-15,-3 22-1 16,-6 3-1-16,3 3-2 0,-1 5-3 16,4 0-6-1,3-5-5-15,9-5-2 0,5-8 0 16,8-9 1-16,1-6 2 15,-1-12 5-15,4-8 7 16,-5-10 9 0,-5-2 9-1,-9-5 3-15,-7 2 1 0,-2-1 0 0,-12 6-1 16,0 3-3-16,-4 3-3 16,5 7-4-16,0 6-3 0,13 11-1 0,0 0-2 15,1 14 0-15,18 9-2 16,8 10 0-16,6 8 0 15,7 11-1-15,5 9 0 16,0 13 1-16,2 10-2 16,-3 11 1-16,-4 3 0 0,-8 8 0 15,-4 3 1-15,-14-1 0 0,-9-4-1 16,-7-9 0 0,-17-14 2-16,-8-16 2 0,-3-17 1 15,-4-18 0-15,0-20 1 16,2-17 0-16,9-22 1 15,7-17 0-15,12-11-1 0,4-11-1 16,8-10-1 0,5-8-1-16,10-11 1 0,4-6 0 15,-4-3-1-15,-1-5 0 16,-1 0 0-16,-5 0 1 0,-2 3-1 16,-8 8 0-16,-5 12 1 15,-1 11 0-15,-7 15 1 16,-2 15 0-16,0 13 1 15,-2 20 0-15,2 14 0 0,0 12 0 16,5 18-1-16,4 10 1 16,-1 7-1-16,13 5 0 15,4-1 0-15,7-4-1 0,5-8-2 16,13-10-8-16,-4-19-23 16,2-8-51-16,8-12-5 15,-1-19-3-15,-6-8-8 16,-8-12-1-1</inkml:trace>
  <inkml:trace contextRef="#ctx0" brushRef="#br0" timeOffset="292187.0196">10998 8479 53 0,'-56'-22'78'16,"7"9"-15"-16,1 2-62 0,12 0 0 0,17 5-71 16,9-3-6-16</inkml:trace>
  <inkml:trace contextRef="#ctx0" brushRef="#br0" timeOffset="292811.8129">11275 8861 70 0,'2'-31'80'0,"9"-10"0"15,0-4-4 1,2-4-43-16,3-1-7 0,-5 1-2 15,3 0-5-15,-2 6-4 16,-3 3-3-16,3 10-2 0,-5 3-3 16,3 10-1-16,3 8-1 15,1 8-2-15,2 3 0 16,2 11-3-16,0 4 1 0,-1 6-1 16,-1 6 1-1,-1 4-1-15,-7 2 0 16,-1 4-2-16,-4 0 1 15,-1-7 0-15,3-5-1 0,2-10 1 0,1-8-1 16,6-9 1-16,3-15 0 16,-1-14 0-16,4-10 1 15,-1-10 1-15,-2-7 0 16,-7-6 0-16,4-7-1 16,-12-7 0-16,-1-4 0 0,0-5 0 15,-7-1-1 1,-6-2 0-16,0-1-1 0,-1 2 1 15,-6 1 1-15,0 9 0 16,0 8 1-16,1 13 0 0,2 11 0 16,-1 15 1-1,4 19-1-15,5 16 1 0,4 22-1 16,4 18 0-16,5 14 0 16,9 16 0-16,5 9 1 0,7 13-1 15,8 2-2-15,6 2-8 16,4-12-18-16,-13-6-52 15,27-13-3-15,1-18-6 16,-4-16-7-16,-11-19 4 0</inkml:trace>
  <inkml:trace contextRef="#ctx0" brushRef="#br0" timeOffset="293035.4211">11752 8126 17 0,'-58'-31'67'0,"7"-5"3"16,17 1 0-16,12-5 1 15,15 4-55-15,10 2 3 0,19 5 1 16,9 3 3-16,11 10-1 16,6 6-2-16,-1 10-3 15,5 3-4-15,-4 12-5 0,-5 8-3 16,-7 2-5-16,1 5-13 16,-8 6-49-16,-3-9-19 15,-4-11-5-15,-2-8-6 16,1-7-3-16</inkml:trace>
  <inkml:trace contextRef="#ctx0" brushRef="#br0" timeOffset="293162.1494">11949 7545 17 0,'-38'-25'63'16,"3"5"-25"-16,3 3-37 15,14 24-9-15,13-16-55 0</inkml:trace>
  <inkml:trace contextRef="#ctx0" brushRef="#br0" timeOffset="293553.4305">12228 7403 3 0,'-13'30'79'0,"-4"5"6"0,4 3-3 15,-1-3-4-15,14 6-46 16,-2-1-4-16,2-4-9 0,2-4-8 16,12-9-3-16,8-6-4 15,7-9-1-15,3-8 0 16,7-10 1-16,5-12 1 16,-4-9 1-16,1-8 0 15,-6-1 1-15,-3-5 0 16,-10 0-1-16,-2 2 0 0,-2 2-1 15,-5 7-2-15,0 6 0 16,-1 10-3-16,6 9 1 0,0 7-1 16,2 6 1-16,2 12-1 15,-6 7 0-15,2 6 0 16,-7 6 0-16,-6 2 0 16,-5 2 0-16,-5 3 0 0,-10-5-2 15,-3-2-5-15,-5-11-15 16,-14-1-61-16,13-8-3 15,5-10-5-15,1-7-6 16,7-14-1-16</inkml:trace>
  <inkml:trace contextRef="#ctx0" brushRef="#br0" timeOffset="294929.5154">3179 15422 30 0,'-17'3'93'0,"-2"-2"-3"0,10-1-6 16,-3-3-1-16,12 3-40 16,0 0-22-16,14-22-7 0,6 5-6 15,10 1-4-15,4-1-2 16,7 2 0-1,0 5-2-15,0 2 0 0,-3 9-1 16,-6 3 1-16,-9 13 1 0,-7 8-1 16,-7 7 0-1,-9 1 1-15,-8 1 0 0,-2-2 1 16,-4-6 0-16,2-3 1 16,2-7-1-16,2-8 1 0,8-8-1 15,0 0-1-15,18-8 1 16,5-1-1-16,3 2-1 15,2-1 0-15,3 3 0 16,3 5-1-16,-2 0 1 16,-6 11 0-16,-5 7 0 0,-6 4 0 15,-7 8 1-15,-5 3-1 16,-10 4 1-16,-5 3 0 16,-10-1 0-16,-6 0-1 0,1-3-5 15,-3-12-14-15,-17-1-64 16,23-8-4-16,7-14-4 15,4-7-7-15,12-18-3 0</inkml:trace>
  <inkml:trace contextRef="#ctx0" brushRef="#br0" timeOffset="295097.5175">3820 15311 16 0,'16'1'94'16,"-6"0"-15"-16,-10-1-77 0,16 10-3 15,-16-10 1-15,1-29-64 16,-1 21-39-16</inkml:trace>
  <inkml:trace contextRef="#ctx0" brushRef="#br0" timeOffset="296452.1073">4336 14532 20 0,'0'-9'95'0,"0"-1"-2"16,0 10-3-16,-10-15-7 0,10 15-1 16,-12-4-70-16,12 4-4 15,-8 4-3-15,8-4-2 16,-3 21-1-16,3-4-1 0,0 2 0 16,8 4 1-16,3 3-1 15,5 3 1-15,2 2 0 16,6 3 0-16,3 4-1 0,4 1 0 15,2 4 0-15,1 1-1 16,2 2 1-16,-2 1-1 16,1 2 0-16,-4-5 1 15,-1 2-1-15,-5-4 2 16,1 1-2-16,-2-3 0 0,-2-5 0 16,-2-2 0-16,-2-8 0 15,1-4 0-15,-4-5 0 16,-1-3 0-16,-6-7 0 0,-8-6 0 15,11 0 0-15,-11 0 0 16,0-17 0-16,-1 0 0 16,-4-4 0-16,-3-6 0 15,2-5 0-15,-6-4 0 0,0-5 0 16,-1-4 0-16,-1-5 0 16,-2-1 0-1,0-3 0-15,-3 0 0 0,1 1 0 0,0 6 0 16,5 1 0-1,-1 8 0-15,4 7 0 0,4 5 0 16,6 9 0-16,0 8 0 16,12 7 0-16,5 3 0 0,5 10 0 15,4 6 0 1,5 6 0-16,5 3 0 0,2 3 0 16,4 0 0-16,-5 4 0 0,5 0 0 15,-9-3 0-15,-3-3 0 16,-3-6 0-16,-7-5 0 15,-6-9 0-15,-14-7 0 16,15-7 0-16,-15-12 0 0,-5-5 0 16,-3-8 0-16,-6-4 0 15,0 2 0 1,-3 1 0-16,2 2 0 0,-1 4 0 0,3 5 0 16,2 1 0-16,8 8 0 15,3 2 0 1,0 0 0-16,10 1 0 0,7-1 0 15,5-3 0-15,2-5 0 16,1-4 0-16,-2-4 0 0,2-7 0 16,-6-3 0-1,-7-2 0-15,-6-2 0 0,-6-3 0 16,-7 1 0-16,-11-1 0 16,-3 3 0-16,-6 0 0 15,-3 3 0-15,-4 4 0 0,5 3 0 16,1 6 0-16,3 5 0 15,4 6 0-15,6 6 0 0,15 8 0 16,-7 13 0 0,12 5 0-1,8 8 0-15,8 8 0 0,5 7 0 0,5 11 0 16,2 3 0-16,2 8 0 0,-1 0 0 16,1 4 0-16,-5-1 0 15,-2-3 0 1,-4-7 0-16,-6-12 0 0,-5-9 0 15,-5-15 0-15,-8-20 0 16,0 0 0-16,0-17 0 0,-8-15 0 16,-1-12 0-16,3-5 0 15,0-5 0-15,3 1 0 16,3 2 0 0,6 6 0-16,7 6 0 0,4 11 0 15,6 12 0-15,3 10 0 0,3 8 0 16,2 13 0-16,-1 6 0 15,0 9 0 1,-2 3-2-16,17 6-84 0,-17 0-2 0,-5-8-3 16,-5-5-7-16,-1-9-6 15</inkml:trace>
  <inkml:trace contextRef="#ctx0" brushRef="#br0" timeOffset="297096.929">5706 14052 44 0,'-5'0'96'0,"-3"9"-4"0,1 3-6 16,-5 2-3 0,0 2-4-16,-29 4-77 0,31 2-2 15,2 6 2-15,4 2-1 16,1 3 0-16,3-5 0 0,7-2 1 15,5-5 0-15,4-8 0 16,6-7 0-16,-2-7-1 16,2-13 1-16,-1-8-1 15,-3-7 0 1,-3-2 1-16,-1 0 0 0,-7 2-1 0,-2 3 0 16,-2 6 0-16,-3 7-1 15,0 13 0-15,0 0-1 16,0 0-2-16,5 16 0 0,2 2 0 15,4 2 0-15,3 1 1 16,2-3-1-16,4-4 2 16,1-6 1-16,0-7 1 15,-1-3 1-15,2-10 1 16,-8-9 0-16,-1-8 1 16,-5-5 0-16,-4-6 0 15,-4-4-2-15,-5-3-2 0,-8-3 0 16,-7-1 0-16,-4-3 0 0,-3-2 0 15,-6-2 0 1,-3 3 0-16,-1 1 0 0,-3 3 0 16,4 8 0-16,4 5 0 0,5 8 0 15,5 10 0 1,7 13 0 0,15 7 0-16,-5 13 0 0,14 14 0 15,14 11 0-15,8 10 0 0,6 7 0 0,11 10 0 16,4-1 0-1,10 3 0-15,-1-6 0 0,9-8-15 16,-10-13-69-16,1-16-4 16,-5-17-5-16,-11-12-6 0,-16-13-3 15</inkml:trace>
  <inkml:trace contextRef="#ctx0" brushRef="#br0" timeOffset="297245.8601">5934 13824 86 0,'-61'-1'97'16,"8"-1"-5"-16,18-3-7 15,20-4-2-15,16-23-42 16,25 9-40-16,20 0-6 0,10-6-17 16,11-3-60-16,6-1-4 15,4 0-5-15,-2 0-7 16,-7-6 0-16</inkml:trace>
  <inkml:trace contextRef="#ctx0" brushRef="#br0" timeOffset="297855.7693">6854 12969 82 0,'0'0'90'15,"0"0"-4"-15,-9 4-4 16,-1 18-1-16,-7 5-64 0,3 9-5 16,0 7-3-16,0 6-1 15,5 2-1-15,5 1-2 16,4-2-2-16,7-7 0 15,11-6-1-15,10-11-2 16,2-8-4-16,9-9-5 0,1-12-16 16,-1-8-58-1,5-8-1-15,-1-7-7 0,-2-5-6 16,0-8 3-16</inkml:trace>
  <inkml:trace contextRef="#ctx0" brushRef="#br0" timeOffset="298563.6597">7230 12840 88 0,'-11'21'93'0,"2"7"-5"0,0 5-5 16,-2 2-2-16,5 5-66 16,0 3-3-16,4-1-4 15,2-3-4-15,1-6-1 0,7-4-1 16,4-10 1-16,4-7 0 15,3-11-1-15,5-5 2 16,-5-14 0-16,2-7 1 16,-2-9 0-16,-6-4 0 15,-5-3-2-15,-5 0-3 16,-2 1 0-16,-4 4 0 16,-5 5 0-16,-2 6 0 0,2 7 0 15,0 8 0-15,8 10 0 0,0 0 0 16,-3 7 0-1,6 6 0-15,11 4 0 0,0 4 0 16,4-1 0-16,3-1 0 16,3-5 0-16,2-6 0 0,-1-4 0 15,1-4 0 1,-5-13 0-16,0-7 0 0,-6-8 0 16,-2-5 0-1,-4-5 0-15,-3-5 0 0,-3 1 0 16,0-1 0-16,1 5 0 0,-2 2 0 15,2 10 0-15,2 6 0 16,3 12 0-16,2 8 0 16,3 3 0-16,1 12 0 15,2 3 0-15,-1 5 0 0,1 1 0 16,-3 1 0-16,-1-3 0 16,-1-1 0-16,-4-6 0 0,-1-5 0 15,-7-10 0-15,0 0 0 16,6-13 0-16,-5-9 0 15,1-8 0-15,0-4 0 16,4 0 0-16,-2-2 0 0,3 4 0 16,1 5 0-1,0 8 0-15,4 8 0 0,-2 8 0 0,4 3 0 16,1 14 0 0,2 3 0-16,-1 5 0 15,5 3 0-15,1 2 0 0,0-4-13 16,7-4-50-16,-4 1-25 15,3-8-2-15,-2-8-7 16,0-4-4-16</inkml:trace>
  <inkml:trace contextRef="#ctx0" brushRef="#br0" timeOffset="299516.6387">8645 12054 42 0,'0'0'90'15,"0"0"-1"-15,0 0-4 0,0 0-2 0,-8-14-47 16,6-4-9 0,1-7-8-16,1-6-5 0,0-5-3 15,0-7-2-15,3-1-3 16,2-5-6-16,-2 1 0 0,-3 1 0 16,0 0 0-16,-7-4 0 15,-1 1 0 1,-5-2 0-16,-4 0 0 15,-3 2 0-15,-2 1 0 16,1 3 0-16,3 8 0 0,-1 8 0 0,5 8 0 16,1 12 0-16,4 10 0 15,3 15 0-15,4 12 0 16,2 9 0-16,2 12 0 0,6 8 0 16,5 6 0-16,6 4 0 15,3 2 0-15,2-2 0 16,6-5 0-16,3-8 0 0,5-14 0 15,0-13 0-15,2-13 0 16,1-13 0 0,1-15 0-1,-5-12 0-15,-5-9 0 0,-5-2 0 0,-9-1 0 0,-8 5 0 16,-6 3 0 0,-4 7 0-16,-9 5 0 0,1 6 0 15,-5 5 0-15,6 5 0 0,7 3 0 16,-11-3 0-16,11 3 0 15,6-4 0-15,7-2 0 16,5-3 0-16,3-5 0 0,5-4 0 16,-1-6 0-1,-3-1 0-15,-2-2 0 0,-6-1 0 16,-7 3 0-16,-7 3 0 16,-4 4 0-16,-10 8 0 15,-6 6 0-15,-4 4 0 0,1 12 0 16,-1 9 0-16,3 3 0 15,10 5 0 1,0 1 0-16,11 2 0 0,5-3 0 0,12-2 0 16,11-6 0-1,9-9 0-15,7-3 0 0,3-12 0 16,12-5-84-16,-2-10-6 16,-1-6-4-1,-3-8-6-15,-7-7-5 0</inkml:trace>
  <inkml:trace contextRef="#ctx0" brushRef="#br0" timeOffset="300926.9948">9952 10796 6 0,'0'0'82'16,"-6"6"5"-16,-12 0-3 16,-5 5-4-16,-5 11-42 0,-1 2-8 15,-2 7-7-15,3 4-8 16,3 5-3-16,12 0-3 15,3 0-2-15,10 1-3 0,7-5 0 16,8-7-1 0,8-6-1-16,6-9-1 0,3-7 0 15,-2-7 0 1,3-11 0-16,-2-14 1 0,-4-4 0 16,-2-11 1-16,-4-3-1 0,-8-5 0 15,-4-6 0 1,-7-5 0-16,-2-4 0 15,-7-1 0-15,-8-5 0 0,-3 1-2 16,-5-3 0-16,-1 0 0 16,-2 6 0-16,1 5 0 0,0 10 0 15,3 9-2-15,2 15 1 16,4 12-1-16,2 13 2 16,7 18 0-16,2 11 1 0,5 17-1 15,1 11 0-15,6 13 1 16,8 9 0-16,3 3 1 15,9 4-2-15,3-3 0 0,5-3 0 16,3-10 0 0,4-13 0-16,5-16 0 0,-2-18 0 0,2-14 0 15,-3-11 0-15,1-19 0 16,-5-10 0 0,-6-8 0-16,-10-6 0 0,-6-2 0 15,-8 0 0-15,-10 3 0 0,-6 2 0 16,-9 11 0-16,-6 5 0 15,-1 11 0-15,1 7 0 16,3 9 0-16,6 13 0 16,4 4 0-16,8 7 0 0,3 3 0 15,13 2 0-15,6-1-2 16,6-2 0-16,4-7 1 16,4-7 0-16,2-9 0 15,1-5 0-15,-1-12 0 16,-9-8 0-16,-2-8 2 0,-8-5-1 15,-13 1 1 1,-6-2-1-16,-9 7 1 0,-14 1 0 16,-5 7 0-16,-6 6 0 0,-1 5-1 15,2 6 1-15,4 4 0 16,2 1-1 0,8 7 0-16,11 0 0 0,5 3 0 15,3-11 0-15,14 11 0 0,5-11 0 16,10-3 0-16,2-8 0 15,5-7 2-15,4-5-2 16,-2-4 0-16,0-1 0 16,-2-3 0-16,1 2 0 0,-2 2 0 15,-3 5 0-15,-9 4 0 16,0 8-2-16,-3 6 2 16,-5 4 0-16,1 9 0 15,-7 4 0-15,0 7 0 16,-1 0 2-16,-1 7-2 15,-4-2 0-15,-3 0 0 0,1-7 0 16,-1-1 0-16,0-6 0 0,0-11 0 16,-7 0 0-16,1-11 0 15,3-8 0-15,1-6 0 16,2-4 0-16,2-4 0 0,5 0 0 16,3-2 0-16,5 4 0 15,4 4 0-15,0 7 0 16,4 6-3-16,4 5 1 15,-1 9-1-15,3 0 0 16,-3 10 0-16,2 3 1 16,-4 1-1-16,0-2 1 0,0-2 1 15,-1-7 0-15,-3-3 1 16,3-8 1-16,-4-8 0 0,0-7 1 16,-6-4 1-1,1-5 0-15,-9 1 0 0,-5-3 0 16,-2 4 0-16,-11 4 1 0,-3 5-4 15,-4 8 0-15,-1 9 0 16,-1 4 0-16,1 7 0 16,4 8 0-16,5 4 0 15,7 6 0-15,4 2 0 0,7 0 0 16,13-1 0-16,9 1 0 16,3-4 0-16,6-6-7 15,7-1-14-15,-7-2-58 16,7-14-10-16,-2-3-3 15,-9-12-6-15,-5-7-3 0</inkml:trace>
  <inkml:trace contextRef="#ctx0" brushRef="#br0" timeOffset="301367.4803">11492 9321 4 0,'6'-11'93'0,"6"1"1"16,-7-1-3-16,6 2-7 0,-5-7-1 15,5 10-64-15,-1 5-5 16,3 1-5-16,-1 1-3 15,0 6-3-15,3 6-1 16,-3 2 0-16,-2 5-1 16,-1 4 1-16,-6 3-1 0,-3 4 0 15,-3 2-1-15,-9 0 2 16,0-1-2 0,-1-3 0-16,-2-5 0 15,0-2 0-15,3-5 0 0,3-7 0 16,9-10 0-16,-12 12 0 15,12-12 0-15,0 0 0 0,1 13 0 0,9-9 0 16,4 5-6-16,-2-6-29 16,7 8-50-16,6 3-2 15,0 1-6-15,7 1-6 16,-2 3-3-16</inkml:trace>
  <inkml:trace contextRef="#ctx0" brushRef="#br0" timeOffset="301523.9321">11862 9989 42 0,'-10'16'97'0,"1"-5"-12"0,-7 8-50 16,9-19-35-16,7 0 1 15,-8-12-93-15,6 2-7 16</inkml:trace>
  <inkml:trace contextRef="#ctx0" brushRef="#br0" timeOffset="582660.547">6447 14486 69 0,'-10'0'85'0,"10"0"-3"15,0 0-4-15,-11-5-3 0,11 5-63 16,0 0-3-16,1 5-2 16,4 5-2-16,4 5-1 15,1 6-1-15,4 6 1 16,3 7-1-16,4 7 0 15,3 7-1-15,0 1 1 0,1 4-1 16,-1 0 0-16,-1-1 1 16,-2-5 0-16,-1-7 2 15,-4-7 0-15,-3-9 0 16,-2-6 1-16,-1-10 1 16,1-6-1-16,0-6-1 0,4-12 0 15,5-9-2 1,5-8 1-16,9-5-1 0,4-9 0 15,7-5-3-15,5-4 0 0,3 2 0 16,1 0 0-16,-5 5 0 16,-1 6 0-16,-8 6 0 15,-8 11 0-15,-5 5 0 16,-11 8 0-16,-4 1 0 16,-12 12-5-16,7-15-12 15,-7-3-47-15,0 18-22 16,-9-21-2-16,-3 8-8 0,-1-3-4 15</inkml:trace>
  <inkml:trace contextRef="#ctx0" brushRef="#br0" timeOffset="582910.6354">7123 14230 68 0,'-9'-3'91'16,"9"3"-3"-16,-9-7-3 15,9 7-2-15,0 0-51 16,12-13-15-16,17 8-4 0,5 1-3 15,6 4-2-15,0 7-2 16,-1 9-2-16,1 11-1 0,-7 12 0 16,-3 8-3-1,-8 8 0-15,-9 4 0 0,-6-1 0 32,-6-3 0-32,-1-9 0 0,-1-14-9 0,1-17-67 15,0-15-10-15,0 0-3 16,-7-31-8-16,9-12-4 0</inkml:trace>
  <inkml:trace contextRef="#ctx0" brushRef="#br0" timeOffset="584200.7619">7913 13419 41 0,'-7'-16'102'15,"-3"4"-4"-15,1 4-7 16,0 0-3-16,-2 12-3 0,2-3-79 16,-1 5-6-16,5 8 0 15,3 7 0-15,2 9 0 16,2 8 0-16,7 8 0 16,5 8 0-16,8 7 0 15,7 7 0-15,4-1 0 16,3 0 0-1,0-4 0-15,4-4 0 0,-1-10 0 16,-1-8 0-16,-4-14 0 16,-6-9 0-16,-5-9 0 0,-6-9 0 0,-9-4 0 15,-2-13 0-15,-6-5 0 16,-6-8 0 0,-4-2 0-16,-6-6 0 0,1 0 0 15,-2-1 0 1,5 6 0-16,1 1 0 0,4 7 0 15,5 4 0-15,2 8 0 0,12 7 0 16,5 6 0-16,6 1 0 16,-1 9 0-16,6 5 0 15,2-1 0-15,0 3 0 0,0-3 0 16,-6-6 0-16,-1-4 0 16,-7-3 0-16,0-13 0 15,-5-9 0-15,-7-8 0 0,-2-6 0 16,-2-4 0-16,-1 0 0 15,-4 2 0-15,-4 5 0 16,2 4 0-16,-2 7 0 16,3 7 0-16,6 14 0 15,-7-15 0-15,7 15 0 0,0 0 0 16,8-12 0-16,3-2 0 16,0-1 0-16,1-8 0 0,1-6 0 15,-3-6 0 1,-4-3 0-16,-2-6 0 0,-3-3 0 15,-10-1 0-15,-4-2 0 0,-6 2 0 16,-1 1 0 0,-2 6 0-16,1 2 0 15,2 6 0-15,2 9 0 0,2 8 0 16,15 16 0-16,-9-5 0 16,9 12 0-16,14 15 0 0,8 9 0 15,4 12 0-15,7 11 0 16,2 9 0-16,4 6 0 15,-1 0 0 1,-2 1 0-16,-5-6 0 0,-6-10 0 0,-7-12 0 16,-3-15 0-16,-8-17 0 15,-7-10 0-15,2-24 0 16,-3-9 0-16,-4-10 0 0,0-7 0 16,-4-4 0-16,5 4 0 15,2 3 0 1,2 5 0-16,1 9 0 0,8 10 0 15,2 9 0-15,4 8 0 0,5 5 0 16,4 3 0-16,0 8 0 16,1 2 0-16,1 2 0 15,2-3 0-15,-3-7 0 16,0-4 0-16,-4-1 0 0,-1-12 0 16,-3-7 0-16,-6-7 0 15,-2-3 0-15,-2-2 0 16,-5 3 0-16,-2 1 0 15,0 2 0-15,-1 5 0 0,-3 3 0 16,2 6 0-16,1 3 0 16,1 9 0-16,0 0 0 15,0 0 0-15,13-2 0 0,-13 2 0 16,18 2 0-16,-8-2 0 16,2 2 0-16,5-2 0 15,1 0 0-15,2 0 0 16,2 0 0-16,5 6 0 0,0 7 0 15,4 9 0-15,3 6 0 16,-4 11 0 0,0 8 0-16,0 9 0 0,-8 4 0 0,-4 10 0 15,-11-5 0-15,-5-3 0 16,-2-5 0-16,-6-11 0 16,-9-10 0-16,-1-14 0 15,-1-15 0-15,-2-13 0 16,3-15 0-16,3-15 0 0,4-6 0 15,5-16-69-15,3-8-23 16,2-7-2-16,4-9-8 16,5-4-7-16</inkml:trace>
  <inkml:trace contextRef="#ctx0" brushRef="#br0" timeOffset="584493.6982">9197 12158 78 0,'9'-23'97'0,"5"2"-5"16,7 4-5-16,2 6-1 0,1 8-40 15,0 3-34-15,3 3-3 16,-2 11-5-16,-2 8-4 0,-7 11 0 16,-3 9 0-16,-6 7 0 15,-2 4 0-15,-5-1 0 16,0-6 0-16,-5-5 0 15,0-8 0-15,3-12 0 16,2-21 0-16,0 0 0 16,6 0-22-16,3-13-63 0,9 3-4 15,0 3-3-15,4 4-7 16,5 3-5-16</inkml:trace>
  <inkml:trace contextRef="#ctx0" brushRef="#br0" timeOffset="584691.7911">9656 12582 67 0,'10'33'100'0,"-8"-6"-4"15,-1-4-9-15,-1-6-1 16,-1 25-25-16,1-42-110 0,0 0-33 16,8-3-3-16,-8 3-8 15,0 0-8-15</inkml:trace>
  <inkml:trace contextRef="#ctx0" brushRef="#br0" timeOffset="585288.7171">6841 15040 56 0,'-6'-13'97'0,"1"1"-3"16,5 12-7-16,-7-17-2 15,7 17-33-15,0 6-37 0,2 5-6 16,8 11-4-16,3 7-2 16,4 12-2-16,6 13 1 15,5 9-1-15,2 14 1 0,3 10 0 16,1 7-2-16,3 1 0 16,-1-2 0-16,0-3 0 15,0-9 0-15,-4-14 0 0,1-12 0 16,-1-18 0-1,-2-14 0-15,2-16 0 0,4-7 0 16,1-15 0-16,8-14 0 16,6-5 0-16,6-14 0 15,8-6 0-15,6-7 0 16,3 1 0-16,-2-1 0 0,1 4 0 16,-7 3 0-16,-1 10-16 0,4 6-72 15,-25 3-3 1,-5 7-3-16,-14-1-7 0,-7 3-2 15</inkml:trace>
  <inkml:trace contextRef="#ctx0" brushRef="#br0" timeOffset="585548.6394">7895 15138 9 0,'6'-11'95'0,"17"5"-1"16,8 1-3-16,8 5-5 15,4-10-3-15,-3 16-63 16,4 18-6-16,-1 9-4 0,-7 14-5 16,-8 8-1-16,-10 8-4 15,-11 4 0-15,-8 2 0 16,0-8 0-16,-7-5 0 16,-8-17 0-16,6-3-32 15,-2-19-53-15,-1-15-4 0,3-13-3 16,3-20-8-16,6-9-2 15</inkml:trace>
  <inkml:trace contextRef="#ctx0" brushRef="#br0" timeOffset="585801.6644">8466 14477 54 0,'1'-32'100'0,"3"8"-2"15,-3 5-8-15,-1 19-2 16,0 0-7-16,-10 21-81 0,6 19 0 16,-1 16 0-16,5 9 0 15,0 13 0-15,11 7 0 16,4 7 0-16,6-1 0 0,4-5 0 16,8-8 0-16,3-16 0 15,4-9-20-15,-2-15-68 16,-6-21-4-16,0-15-3 15,-10-14-6-15,-2-17-2 16</inkml:trace>
  <inkml:trace contextRef="#ctx0" brushRef="#br0" timeOffset="586017.8907">8653 14348 26 0,'-9'-5'97'0,"5"10"-3"15,4 16-3-15,10 8-3 0,5 10-3 16,10 6-71-16,3 12-4 16,6 9-4-16,3 5-6 15,-1 4 0-15,3 1 0 16,-9-6-11-16,6-9-71 16,-9-4-6-16,-5-11-3 15,-9-13-8-15,-9-12-3 0</inkml:trace>
  <inkml:trace contextRef="#ctx0" brushRef="#br0" timeOffset="586175.46">8809 15011 19 0,'-33'-15'94'0,"6"1"-1"15,8-2-5-15,10-3-5 16,9-6-1-16,14-4-73 0,5-12-14 16,16-5-68-1,3 4-7-15,3-2-5 0,1 1-6 16,3-2-5-16</inkml:trace>
  <inkml:trace contextRef="#ctx0" brushRef="#br0" timeOffset="586875.9991">9077 14309 75 0,'-9'17'94'16,"2"7"-3"-16,3 9-5 15,0 4 0-15,4 0-55 0,3 9-14 16,5 2-1-16,6-1-6 15,2-2-5-15,4-9-5 16,4-6 0-16,1-8 0 16,3-9 0-16,-4-12 0 15,1-4 0-15,-5-15 0 0,-7-8 0 16,-5-2 0-16,-8-5 0 16,-7 3 0-16,-8-1 0 15,-7 3 0-15,-2 7 0 16,-3 3 0-16,4 4 0 15,4 2 0-15,3 2 0 0,9 0 0 16,7-1 0-16,4-2 0 16,12-3 0-16,7-2 0 15,5-6 0-15,3 2 0 16,6 0 0-16,-3 3 0 0,-1 2 0 16,-3 7 0-16,-6 7 0 15,-6 3 0-15,-2 13 0 16,-5 5 0-16,-6 4 0 15,-1 3 0-15,4 3 0 0,-1-3 0 16,1-4 0-16,3-8 0 16,1-8 0-1,1-5 0-15,2-7 0 0,-2-11 0 16,-4-7 0-16,0-5 0 0,-6-1 0 16,-2-1 0-16,-1 3 0 15,-5 1 0-15,-3 6 0 16,1 4 0-16,3 3 0 0,4 15 0 15,-6-10 0-15,6 10 0 16,8 2 0-16,6 3 0 16,-2 3 0-16,8-1 0 0,3 1 0 15,2-3 0-15,-1-4 0 16,3-1 0 0,-5-8 0-16,-6-4 0 0,-2-2 0 15,-8-8 0-15,-6-1 0 16,0-2 0-16,-11 2 0 15,-1 0 0-15,-1 3 0 0,1 0 0 16,3-1 0-16,7 1 0 16,0-1 0-16,6 7 0 15,-10-4-75-15,16 0-17 0,5 0-3 16,1-1-6-16,0 0-4 16</inkml:trace>
  <inkml:trace contextRef="#ctx0" brushRef="#br0" timeOffset="587111.7373">9711 13474 25 0,'12'-16'94'0,"-4"5"0"0,4 3-5 16,2 2-2-16,5 10-24 16,-4-1-42-16,-2 5-6 15,3 2-5-15,-2 2-2 0,1 5-3 16,-8 4-5-16,3 5 0 15,-4 2 0-15,0 4 0 16,0-4 0-16,-3 3 0 16,-2-9-13-16,-2 3-71 0,2-7-3 15,3-4-4 1,1-3-6-16,-5-11-5 0</inkml:trace>
  <inkml:trace contextRef="#ctx0" brushRef="#br0" timeOffset="587304.2497">10059 13804 7 0,'2'18'92'0,"-1"0"0"0,-1-4-8 16,0 2-17-16,-8-7-66 15,8-9-56-15,-10 13-29 16,10-13-5-16,0 0-3 0</inkml:trace>
  <inkml:trace contextRef="#ctx0" brushRef="#br0" timeOffset="679235.3467">15290 1107 43 0,'0'0'71'0,"0"0"-6"15,0 0-20-15,0-10-3 16,0 10-9-16,0 0-5 16,0 0-11-16,0 0-4 0,0 0-5 15,0 0-1-15,0 0-3 16,0 0-2-16,0 0-2 15,-3 8 0-15,3 0-1 16,-1 2 2-16,1 6-1 0,-1 0 0 16,1 3 0-16,0 4 0 15,0 4 3-15,0 13 3 16,-1 26-2-16,3 3 0 16,-1 5 0-16,-1 8-1 15,-1-3-1-15,-1-1 1 16,-4-1 0-16,-1-4-3 15,-3 1 2-15,1 2 0 0,1 2 0 16,0 0 2-16,2 3-1 0,-3 1 1 16,6-1 0-16,1 5-2 15,0-2-1 1,0 3 0-16,2-4-1 0,-1 3 1 16,1-1-1-16,-2 0 0 15,2-2 0-15,0 0 0 16,0-1 0-16,-1 0-1 0,1 3 1 15,1-4-1-15,-1 0 1 16,3 2-1-16,-3 2 0 16,0 3 1-16,-1-2 0 0,1 1 0 15,-5 4-1-15,1 0 0 16,-2 0 0-16,0 1 1 0,1 0 0 16,1 0-1-16,-4 1 1 15,1-1 0-15,0 1 0 16,0-2 1-16,-1 3-2 15,-2 1 3-15,1 2-1 16,-1 2 0-16,-1 4 1 16,-2 1 0-16,0-1 0 0,-4 5-1 15,4 3 2-15,-5 2-2 0,1-1-1 16,0 5 0 0,0-2 0-16,1 4-1 15,0 5 0-15,1 1 0 0,5 2 1 16,-4 1-1-1,4 3 0-15,0 2 1 0,-1 4-3 0,2 0 3 16,-5 0-1-16,0 1 1 16,1 0 0-16,-2 1 0 15,-3-2 1-15,0-1-1 0,0-3 3 16,-1-1-3-16,1 0 1 16,1-4 0-16,2 0-1 15,0-1 1-15,5-4-1 16,1-1 1-16,4 2-1 15,-2 0 0-15,5-1 0 0,0 0 0 16,2 2 0-16,-3 2 1 0,0-2-1 16,0 5 0-1,-4-1 0-15,4 3-1 16,-3-1 2-16,0 1 0 0,1 3 0 16,3-2 0-16,-1 2 0 15,0-3 0-15,0 4 0 0,-1-3 1 16,1 2-1-16,2-4 0 15,-3 1-1-15,2 2 0 16,1 0 0-16,0-3 0 16,-2 0 0-16,2-1 1 15,-4 1-2-15,3-1 1 0,-4-1-1 16,-4-1 0-16,0 0 0 16,-3 2 1-16,-4 1-1 15,1-4 0-15,-3 2 0 16,1-3 1-16,0 2 1 0,-2-4 0 15,2 0 0-15,-1-3-1 16,2-4 0-16,-1-1 1 0,-2 0-1 16,1-5 1-1,-1-3-2-15,0-3 2 16,1-3-2-16,1-1 1 0,-2-3 1 16,4-4-1-16,-1-4 0 15,2-3-1-15,1-3 2 16,4-6 0-16,0-2-1 15,1-3 0-15,1-4 1 0,5-2-1 16,1 0 0-16,2-2 1 0,0-2-2 16,0-1 1-16,1 1-1 15,1-1 0-15,0 0 1 16,0 2 1-16,1-1 1 16,-3 2 0-16,-2 4 0 15,4-3 1-15,-2 4 1 16,0 0 0-16,0-37-3 0,0 5-1 15,-2-4 1-15,4 6 0 16,-1-6-2-16,-1 3-2 16,1-3-1-16,0 0-5 15,3-3-24-15,-1-1-46 0,-3-7-4 16,0-3-6-16,-1-10-5 16</inkml:trace>
  <inkml:trace contextRef="#ctx0" brushRef="#br0" timeOffset="680634.6445">16193 3712 1 0,'-1'-9'83'0,"1"9"4"0,0 0-4 15,0 0-4-15,-12-16-36 0,12 16-22 16,0 0-4-16,-11-11-5 0,11 11-4 15,-15-2-3-15,5 2-2 16,-3 0-1-16,-1 6 0 16,-2 5 0-16,-2 3-2 0,2 1 1 15,1 3-1-15,1 1 0 16,1-1 0-16,5 1-1 16,2-2 1-1,5-3-1-15,1-2 1 0,6 1 0 16,4-4 1-16,6 0-1 15,4-4 1-15,1 3-1 0,6-1 1 16,1 1-1-16,1-1 0 16,-2 3 1-16,3 2-1 15,-2 2 0-15,-3 4 1 0,-5 4 0 16,-3 2 1 0,-6 4 1-16,-5 2 1 0,-6 1 0 15,-6 1 2-15,-9 1 0 16,-9-3 1-16,-3-1 0 15,-7-2 0-15,-2-4-1 0,-1-5 0 16,0-3-6-16,4-3 0 16,4-6 0-16,3-2 0 15,4-4 0-15,10 0-29 16,11-8-57-16,0-5-3 0,1-3-5 16,15-6-7-16,3-2-2 15</inkml:trace>
  <inkml:trace contextRef="#ctx0" brushRef="#br0" timeOffset="681091.8533">16566 4038 56 0,'0'0'92'15,"10"4"0"-15,-10-4-8 16,10-5-3-16,-4-5-54 0,-2-5-13 16,5-8-2-16,0-6-4 15,3-4-5-15,0-8-2 16,0-3 0-16,-1-2 1 16,0-1-1-16,-3-2-1 0,-3 0-1 15,-4 0 1-15,-1-2 0 16,-1 7-1-16,-5 3 1 15,-5 3-1-15,1 5 0 16,-4 7 0-16,2 7 1 16,1 5-2-16,-1 10 0 15,2 6 1-15,0 12-1 0,1 11 1 16,3 11 0-16,2 10 0 16,3 11 1-16,0 7 0 15,1 6 1-15,6 2-1 16,7-2 0-16,1-2 1 0,4-7-2 15,2-12-3-15,5-6-10 16,0-11-34-16,1-17-31 16,0-12-5-16,-3-9-7 15,-3-12-4-15</inkml:trace>
  <inkml:trace contextRef="#ctx0" brushRef="#br0" timeOffset="681279.2141">16586 3829 51 0,'-17'1'80'0,"17"-1"-2"16,0 0-11-16,3-11-33 16,20-3-92-16,7-4-15 15,7-5-6-15,9-2 2 16</inkml:trace>
  <inkml:trace contextRef="#ctx0" brushRef="#br0" timeOffset="682954.2394">17080 3518 66 0,'-18'13'91'0,"-3"4"-2"15,0 1-5-15,1 1-1 0,-2 6-61 16,11-4-5-16,0 4-3 16,3 0-5-16,6-1-4 15,2-4-2-15,6 0-2 16,10-9 0-16,3-6-1 15,4-5-1-15,4-5 2 0,-2-10-1 16,1-2 1-16,-4-1 0 16,-4-1 0-1,-6 3 1-15,-5 4-1 0,-7 12 0 16,1-10 0-16,-1 10-2 0,-5 6 1 16,5-6-1-16,-6 18 0 15,6-6-2-15,5 2 2 16,4-1-1-16,5 0 0 15,5-3 1-15,4-4 0 16,2-5 1-16,2-1-1 16,-1-5 2-16,1-8 0 0,-3-5 1 15,-2-4 0-15,-5-5 0 16,-2-3 0-16,-3-2 0 16,-6-4-1-16,-1-2 2 0,-1-6-2 15,-4-1-1-15,0-1 0 16,0-3-1-16,1-3 1 0,-4-1-2 15,0 1 1-15,-1 5-1 16,-1 6 2-16,-1 2-1 16,-2 9 0-16,-2 5 1 15,2 8 0-15,-1 7-1 16,9 10 0-16,-18-1 0 0,18 1-1 16,-9 17 1-16,9 5 0 15,0 9 0-15,0 6 1 16,6 10 1-16,2 6 0 15,5 8-1-15,2 3 1 16,1 4-1-16,1 0 0 0,0-2 0 16,0-1 0-16,2-6 0 15,-3-6-1-15,-3-11 1 16,-2-7 1 0,1-9 0-16,-6-7 1 0,-6-19-1 0,0 0 1 15,7-7 0-15,-7-15 0 16,-6-7 1-16,-2-7 0 15,-3-6-2-15,3-7 1 16,-2-3 0-16,5-2-1 0,0 2 0 16,6 3-1-16,-1 4 0 15,7 4-1-15,4 10 0 0,1 5 0 16,4 10 0-16,0 9-1 16,1 4 1-1,1 3 0-15,-3 6 0 0,-1 8 1 16,-2 2-1-16,-4 6 0 15,-4 3 0-15,-4 3 1 0,-1-1-1 0,-4-2 1 16,-2-5 0 0,-1-2 0-16,-4-5 0 15,4-7 1-15,8-6 0 0,-13 0 0 16,13 0-1-16,-6-8-1 16,6 8-1-16,0 0 0 0,7-11 0 15,1 11 0 1,3 2 1-16,6 3-1 0,1 2 1 15,2 0 1-15,5 0 0 16,-1-1 0-16,0-3 1 16,3-3-1-16,0 0 1 0,0-7 0 15,-2-7 1-15,0-4 1 16,-3 0 0-16,-2-7 0 16,-2-2-1-16,-4-3 2 15,-2-1-1-15,-2-1 0 0,-5 2-1 16,-4 1-2-16,-1 2 0 15,-4 5 0-15,-7 3 0 0,1 11 0 16,-2 3 0-16,-4 4 0 16,0 10 0-16,1 9 0 15,1 3 0-15,4 6 0 16,4 3 0-16,5 1 0 16,1 2-2-16,11-2 1 0,5-2 0 15,7-5-1-15,4-5 1 16,3-6 1-16,2-7 0 15,3-6 0-15,0-3 1 16,-4-11 1-16,0-6 0 16,-1-7 0-16,-2-2-2 0,-4-5 0 15,-3-5 0 1,-4-2 0-16,-1-6 0 0,-3 0 0 16,-2-2 0-16,-3-1 0 0,-1-3 0 15,-2 1 0-15,-3 3 0 16,-2-1 0-16,0 1 0 15,-4 4 0-15,-3 3 0 16,-3 4 0-16,-1 4 0 16,0 7 0-16,-2 4 0 0,4 8 0 15,-3 2 0-15,12 13 0 16,-12-5-3-16,7 10 1 16,3 10 0-16,2 12 1 0,1 6-1 15,6 10 2-15,1 11-1 16,4 8 1-16,1 9 0 15,1 5 0-15,2 6 1 16,1 0-1-16,-1-1-1 16,-2-4 1-16,1-7 0 0,-1-11 0 15,0-10 0-15,-3-13 1 16,0-11 0-16,-3-11 0 0,-8-14 1 16,13-4 1-16,-8-15 0 15,-4-9-3-15,-1-4 0 16,0-10 0-16,0-6 0 0,0-1 0 15,0-4 0 1,5 4 0-16,-3 3 0 0,5 8 0 16,-1 3 0-16,4 12 0 15,-1 14 0-15,1 9 0 0,0 8 0 16,-1 15 0-16,0 10 0 16,-1 6 0-1,4 3 0-15,-2 1 0 0,1-2 0 16,3-2 0-16,-2-7-3 15,3-7-3-15,-3-12-8 16,6 3-40-16,-5-16-32 0,-1-4-2 16,0-11-7-16,-4-8-4 15</inkml:trace>
  <inkml:trace contextRef="#ctx0" brushRef="#br0" timeOffset="683281.1863">18752 2927 10 0,'3'14'88'0,"0"-3"3"15,-2 6-5-15,1-1-3 0,6 8-33 16,-2 2-26-16,-3 1-4 16,5 5-9-16,-1-2-5 15,0-1-2-15,4-4-2 0,-1 0-1 16,2-7 1-16,1-7 0 15,2-6-1-15,-3-4 1 16,1-5 1-16,0-7-1 16,-3 0 0-16,-3-5 0 15,-2 4-3-15,-3 2-5 0,-1-3-13 16,-3 1-59-16,2 12-7 16,-15-6-5-16,6 3-5 15,-1 1-4 1</inkml:trace>
  <inkml:trace contextRef="#ctx0" brushRef="#br0" timeOffset="686242.8352">18974 2941 57 0,'0'0'68'0,"-9"-6"-7"16,9 6-15-16,0 0-5 0,0 0-10 16,0 0-9-16,-13-7-10 15,13 7-4-15,-10 0-3 16,2 4-2-16,-2 6-1 16,0 1-2-16,-1 3 0 15,-1 0-1-15,2 5 0 0,0 1 0 16,0 0 0-16,4 2 1 15,1-3-1-15,4 0 0 16,1 3 0-16,0-6 1 0,4 0 2 16,5-6 1-16,4-1 1 15,1-6 3-15,5-3 0 16,1-5 1-16,2-9 4 16,0-6-2-16,-1-5-1 15,-1-1 0-15,-5-4-1 0,-2-3-2 16,-7 0 0-1,-2 2-1-15,-4 5-2 16,-6 5-1-16,-4 3 0 0,-1 5-1 16,-3 6-1-16,0 6 1 15,1 1-2-15,1 2-1 0,12-2 1 16,-13 17-1-16,13-8 0 16,0 2 0-16,7-4 0 0,7-3-1 15,7-4 2 1,5-1 1-16,0-9 0 0,5-7 0 15,-1-5 3-15,1-3 1 16,-2-6 0-16,-5-4 1 16,-2 1 0-16,-4-5-1 0,-4-4-1 15,-4 0-1 1,-2 0-1-16,-6-3-1 0,-1 1-1 0,-1 1 0 16,0 1 0-1,-4 3 0-15,-1 8 0 0,-3 0 0 16,0 8 0-16,-1 5 0 15,0 4-1 1,-2 9 0-16,2 6 1 0,-4 9-1 16,2 10 0-16,0 8 1 15,1 10 0-15,5 10 2 0,2 10 0 16,3 4 1-16,2 4-1 16,8 5 1-16,5-2-1 0,6-2 2 15,3-6-1-15,1-7-1 16,3-8 1-16,1-8-1 15,-1-12 2-15,0-6-1 16,-2-9 1-16,-3-6 0 16,-5-4-2-16,-4-5-5 0,0-2-17 15,-7-4-59-15,-5-4-2 16,1-3-7-16,0-4-7 0,4-1-1 16</inkml:trace>
  <inkml:trace contextRef="#ctx0" brushRef="#br0" timeOffset="687017.3655">19646 2593 43 0,'-18'24'87'0,"-3"5"-2"16,1 3-6-16,0 2-4 15,5-4-39-15,7 3-28 16,1-3-4-16,7-5-2 0,7-7-1 15,9-6 1-15,4-10 3 16,6-4 3-16,3-13 0 16,2-6 1-16,-4-8 2 15,2-4-1-15,-7-4-2 16,-2-4-1-16,-5-2-2 16,-4-5-4-16,-8-2 1 0,-3-4-2 15,0 4 0-15,-5-4 0 16,-4 2-3-16,-3 2 2 15,2 1-1 1,-4 9 2-16,2 4 0 0,1 8-1 16,0 4 0-16,1 9-2 0,10 15 3 15,-12-4-3-15,8 15 4 16,1 11-3 0,3 10 0-16,0 4 1 0,6 13 2 15,6 8 1-15,0 4-1 16,6 2 2-16,4-3-2 0,5-1 0 0,2-9 1 15,2-4 0 1,3-13 0-16,0-14 0 0,3-13 0 16,0-7 1-16,-3-18 0 15,-2-8 0-15,-5-11 0 0,-5-5-1 16,-5-3-2-16,-4 2 0 16,-9 1 0-16,-4 4 0 15,-7 6 0-15,-5 8 0 0,1 7 0 16,-3 7 0-16,0 11 0 15,-3 2-4-15,7 12 2 16,5 9 0-16,2 7 1 16,3 6-2-16,0 3 1 15,8 4 0-15,5-3-1 0,7-5 1 16,1-8 1-16,3-8-1 16,0-15 1-16,3-6 3 15,-1-16 1-15,2-6 2 16,-3-8-1-16,-7-4 1 0,-2 2 1 15,-3 1-6-15,-1 5 0 16,-4 5 0-16,-1 7 0 16,-4 3 0-16,-3 13 0 0,13-5 0 15,1 11 0-15,-5 3 0 16,9 11-2-16,-4 13-77 16,9-5-8-16,3 4-2 15,-2-4-7-15,-5-1-6 0</inkml:trace>
  <inkml:trace contextRef="#ctx0" brushRef="#br0" timeOffset="688077.4732">16261 4745 75 0,'0'0'93'0,"-14"-9"-4"0,14 9-6 0,-9-5-3 16,6-6-57-16,3 11-17 15,0 8-1-15,5 5-2 16,3 5-2-16,6 9-2 0,2 5 1 16,1 7 0-16,5 6 1 15,0 5-1-15,0 0 0 16,-1-2 1-16,-2-1-1 16,-4-8 1-16,-2-5-1 0,-2-6 3 15,-3-8 0-15,-3-7 2 16,-5-13-1-16,0 0 2 15,3-6-1-15,-4-9 2 16,-6-6 0-16,-1-6-2 0,-4-4 1 16,0-3-6-1,-1-6 0-15,-3-3 0 16,1-3 0-16,0-2 0 0,5-1 0 16,-1 0 0-16,3 4 0 0,4 2 0 15,1 7 0-15,3 8-2 16,7 8-1-16,2 10 0 15,5 10 1-15,2 10 1 16,4 12 0-16,1 8 0 0,2 9 0 16,0 5 1-16,-1 2-1 15,-2 1 1-15,-2-7 0 16,-2-5-1-16,-6-9 1 0,0-8 0 16,-10-18 1-1,10 0 1-15,-4-13 0 0,-5-11-1 16,0-5 1-16,-1-7 0 15,0-4-1-15,1-4-1 16,-1 3 0-16,0 1 0 16,0 5 0-16,1 2-1 0,3 9 1 15,3 5-1-15,2 10 0 16,2 6 1-16,1 5-1 16,2 13 2-16,1 9-1 15,3 7 0-15,0 4-2 0,0 8-3 16,1-4-6-16,1 4-18 15,19-7-55-15,-18-9-3 0,-1-11-7 16,3-11-5 0,-1-7 7-16</inkml:trace>
  <inkml:trace contextRef="#ctx0" brushRef="#br0" timeOffset="689247.5988">17036 4560 78 0,'-20'17'93'0,"-1"4"-5"0,-3 5-4 16,2 0-1-16,7 6-67 0,-2 3-4 15,6 0-4-15,8-5-4 16,3-3-2-16,2-8-1 16,12-11-1-16,5-7 0 0,4-7 1 15,5-14 1-15,2-9 0 16,-6-6 2-16,3-4 1 15,-5-2 0 1,-5 3 1-16,-7 0 0 0,-4 7 0 16,-4 3-1-16,-2 7-5 15,0 5 0-15,-2 5 0 0,2 11 0 16,0 0 0-16,0 0 0 16,0 13 0-16,9 9 0 15,1 12 0-15,7 9 0 16,2 10 0-16,4 11-3 0,-3 7 0 15,1 4 1-15,-2 2-1 16,-4-2 0-16,-4-4 0 16,-3-5 0-16,-6-11 3 0,-2-10 2 15,-1-12 1-15,-8-9 1 16,0-12 0-16,-3-9-1 16,0-11 1-16,2-13-4 15,2-9 0-15,3-9 0 16,1-11 0-16,4-8 0 15,0-7 0-15,6-5 0 0,4-4 0 16,0 1 0-16,2 8 0 16,1 3 0-16,2 10 0 0,-4 9 0 15,2 12-3 1,1 10 1-16,-3 11 0 0,4 10 1 16,0 1-1-16,0 12 0 15,-2 6 1-15,-1 6 1 0,1 1 1 16,-2 1-1-16,-3-4 1 15,0 0 0-15,-3-6 3 16,-2-7-1-16,-3-10 0 16,0 0-3-16,4-12 0 0,-4-9 0 15,0-3 0 1,0-5 0-16,0-6 0 0,0-1 0 16,3 2 0-16,2 3 0 15,2 3 0-15,0 7 0 16,1 5 0-16,-8 16 0 0,18-6 0 15,-8 11-2-15,0 11-1 16,-1 6 0-16,-1 5 0 16,-2 1 1-16,0-1-1 15,0-2 2-15,-2-3 1 0,-4-9 0 16,0-13 1-16,0 0 0 0,0 0 2 16,3-13 0-1,-1-3-1-15,1 1-1 16,0-4-1-16,2 6-1 15,1 1 0-15,-6 12-1 0,18-14 1 0,-6 12-1 16,4 1 1-16,1 1 0 16,4-2 0-16,0-2 2 15,2-2-1-15,3-4 1 0,-1-3 0 16,1-8 0-16,0-5 1 16,-6-5 0-1,-1-3 1-15,-1-4-1 0,-5-2 1 16,-3-5-3-16,-4-2 0 15,-6-1 0-15,0-2 0 16,-9-2 0-16,-1 0 0 0,-3 1 0 16,-4 0 0-16,-1 8 0 15,2 5 0-15,-1 6 0 16,5 7 0-16,1 8-2 0,1 13 1 16,10 4 0-16,-10 25 0 15,10 3-1-15,0 12 0 16,9 6 2-16,5 8 0 15,7 6 1-15,5 3 0 16,4 0 0-16,3 0-1 0,5-3-1 16,-4-7-5-16,4-4-7 15,-5-14-24-15,0-10-49 0,-4-10-1 16,-4-15-6-16,-8-11-7 16</inkml:trace>
  <inkml:trace contextRef="#ctx0" brushRef="#br0" timeOffset="689465.3621">17982 4211 16 0,'-42'-9'95'0,"5"5"-1"0,7-1-7 16,9 2-4-16,11-2-7 15,0-10-94-15,17 4-58 0,19-4-2 16,9-2-10-16,6-1-8 16,7-4 1-16</inkml:trace>
  <inkml:trace contextRef="#ctx0" brushRef="#br0" timeOffset="689614.0281">18389 3946 36 0,'0'0'98'0,"0"0"-3"15,-11 0-8 1,11 0-7-16,-7-14-53 0,-14 11-110 16,21 3-2-16,0 0-8 15,0 0-5-15</inkml:trace>
  <inkml:trace contextRef="#ctx0" brushRef="#br0" timeOffset="690490.299">16971 5543 56 0,'-1'-18'91'0,"1"4"-3"0,0 2-5 16,0 12-3-16,0-13-44 16,0 13-23-16,0 0-6 0,0 0-2 15,11 9-2-15,-3 7-2 16,0 8 1-16,3 8 0 16,3 8 1-16,2 10 0 0,2 11 0 15,2 9-1-15,0 4 1 16,0 6-1-16,-2 3 0 15,1-3 0 1,-2-1-2-16,-4-9 1 0,0-6 0 0,-2-10 0 16,-2-10-1-1,0-11 1-15,1-9 0 0,0-6-1 16,3-9 2-16,3-3-1 16,-1-6 0-16,7-6 1 0,2-3-1 15,1-1 1-15,2-4-1 16,-1-1 1-16,-1 1-1 15,0-3 0 1,-2 3 0-16,-2 1 0 0,-2 0 0 0,-1 0-1 16,-2 2 0-16,1-2 2 15,-1 3-2-15,2-3 0 16,0-1 0-16,3 0 0 0,2-1 0 16,2-3 0-1,0-2 0-15,5 0 0 0,3-3 0 16,1-2 0-16,3 2 0 15,1-3 0-15,4 3 0 16,-1-2 0-16,2 0 0 0,2 3 0 16,-3-2 0-16,3 3 0 15,-2-3 0-15,0 1 0 16,1-2 0-16,-2 3 0 0,-1-1 0 16,0 0 0-16,-2 2 0 15,-6 1 0-15,-1 4 0 16,-6 2 0-16,-4 2 0 15,-5 4 0-15,-4 4 0 16,-5 0 0-16,-8 4 0 0,12-3 0 16,-12 3-5-16,0 0-18 15,0 0-61-15,0 0-3 16,0 0-3-16,0 0-7 0,-10-12-4 16</inkml:trace>
  <inkml:trace contextRef="#ctx0" brushRef="#br0" timeOffset="690820.2584">18318 5522 87 0,'0'-10'93'0,"0"10"-5"15,13-4-5-15,0 2-1 16,6-7-58-16,7 9-16 0,5 2-1 15,8 4-1-15,5 4-3 16,2 2-1-16,3 4-1 0,0 4 1 16,0 5 0-16,-4 2 0 15,-7 3-1-15,-9 2 1 16,-11 1 1-16,-8 3-1 16,-9 0 0-16,-9-1 0 15,-13-2-3-15,-10 2-6 16,-10-5-27-16,0 0-49 0,-4-4-2 15,2-6-7-15,3-5-7 16,4-3-1-16</inkml:trace>
  <inkml:trace contextRef="#ctx0" brushRef="#br0" timeOffset="714992.2521">19399 4640 36 0,'0'-9'92'0,"0"-1"0"16,0 10-5-16,0-14-3 0,0 14-41 16,0 0-26-16,0 0-7 15,0 0-3-15,2 9-3 16,1 5-1-16,0 8-1 16,1 6-1-16,0 10 0 0,3 7 0 15,-1 6 0-15,0 5 0 16,2 1 0-16,0-2-2 15,-2-2 1-15,3-7 0 16,-2-9-2-16,3-6-2 16,-4-10-3-16,2-6-8 15,-8-15-16-15,0 0-50 0,11-13-5 16,-4-5-5-16,-4-4-5 16</inkml:trace>
  <inkml:trace contextRef="#ctx0" brushRef="#br0" timeOffset="715243.0772">19176 4724 14 0,'-41'-13'96'0,"7"5"-3"16,3-2-3-16,12 3-5 0,0-4-1 16,15 2-71-16,4-2-3 15,11-2-1-15,12-3-2 16,6-4-3-16,10 0-1 15,5-4 0-15,8 1-3 0,3-2 0 16,0 6 0-16,0-2-8 16,-3 11-8-1,-8 2-33-15,-3 6-39 16,-4 5-2-16,-10 15-6 0,-8 7-7 16</inkml:trace>
  <inkml:trace contextRef="#ctx0" brushRef="#br0" timeOffset="715458.5808">19291 5191 9 0,'-25'41'88'0,"7"-6"4"15,6-9-2-15,10-10-4 16,2-16-36-16,16 7-25 16,11-16-7-16,9-7-3 0,12-8-8 15,1-7-8-15,9 2-15 16,-6 0-49-16,5-4-21 15,-6 1-2-15,-6 5-5 16,-9 2-7-16</inkml:trace>
  <inkml:trace contextRef="#ctx0" brushRef="#br0" timeOffset="716080.0866">19771 4666 47 0,'0'-18'87'0,"4"5"0"15,3 4-6-15,5 6-2 16,-1 3-53-16,3 8-13 16,1 7-1-16,-3 6-4 15,0 9-3-15,-3 2-2 0,-5 6-1 16,-3 4 0-16,-1-4-1 16,0-3 2-16,-1-8 1 15,-2-6 0-15,3-21-1 16,0 0 1-16,-3-9 1 0,4-18-1 15,4-8 1-15,1-4-2 16,4-4-3 0,-1 1 0-16,3 2 0 0,2 7-2 15,-3 6 0-15,1 9-1 0,2 6 1 16,2 10-1 0,-2 2 1-16,3 10-2 15,-1 8 0-15,1 1-1 0,2 2-1 16,1 0 1-16,0-4 0 15,-2-4 1-15,3-5 1 0,1-8 1 16,-3-5 2 0,3-10 2-16,-3-6 2 0,0-5 0 15,0-5 1-15,-3-4 0 16,-1-3 0-16,-7-2 0 0,1 0-1 31,-4-5-1-31,0 2-1 0,-4-2 1 0,-1-1-2 16,-4 2 0-16,-3 0-1 15,-1 2 0-15,-3 2-1 0,-4 1 1 16,-1 3-1-16,0 5 0 16,1 6-1-16,-1 5 0 15,3 8 0-15,-1 11 0 16,5 6 0-16,2 15 1 0,4 13 0 16,3 11-1-16,2 12 1 15,6 11 1-15,6 4-1 16,7 2 1-16,6-1-3 15,1-6-1-15,6-2-6 16,0-13-33-16,2-15-38 0,5-11-3 16,-1-18-6-16,-1-7-3 15</inkml:trace>
  <inkml:trace contextRef="#ctx0" brushRef="#br0" timeOffset="716245.7216">20273 4275 70 0,'-23'-1'88'0,"5"-4"-6"16,18 5-6-16,0-11-3 0,22 9-92 15,17-2-51-15,-4 2-6 16,3 2-5-16,2 0-7 16</inkml:trace>
  <inkml:trace contextRef="#ctx0" brushRef="#br0" timeOffset="716779.4812">20604 4493 43 0,'16'-9'93'0,"2"-14"-2"0,4-3-3 15,3-3-3-15,2-3-44 16,-3-1-24-16,-3-4-5 15,-3 2-2-15,-7 3-3 16,-4 7-4-16,-7 5-1 0,-6 4-1 16,-10 7-2-16,-4 8 0 15,-2 3 0-15,0 10-1 16,-1 7 0-16,2 6 1 16,4 6-1-16,9 7 0 15,6 1-2-15,4 2-2 16,12-1-1-16,5-7 0 0,5-4 1 15,8-8 0-15,3-8 2 16,-3-13 2-16,3-3 3 16,-5-16 4-16,0-2 2 15,-5-11 1-15,-4-2-1 0,-6-6 1 16,0-1-2-16,-7-1 0 16,0-1-1-16,0-2-2 15,-2 2 0-15,2 7-2 0,1 4-1 16,1 4 0-16,4 8-1 15,-2 4-1-15,4 11 0 16,-1 5 0-16,3 12 0 16,-2 6 0-16,-2 7 0 15,-4 7 0-15,2 2 1 0,-3 2-3 16,-2-6-3 0,0 2-10-16,2-10-64 15,-2-8-3-15,5-11-4 0,-1-6-7 0,2-12-2 16</inkml:trace>
  <inkml:trace contextRef="#ctx0" brushRef="#br0" timeOffset="717522.0358">21423 3862 24 0,'-16'20'88'0,"2"3"-2"16,-2 3-2-16,4 5-7 15,-3 2-40-15,10 3-22 0,-2-4-2 16,4-4-5-16,3-3-4 16,8-10 0-16,2-8 0 15,7-7-1-15,1-13 1 0,3-6 0 16,-1-5 0-16,-1-3 1 16,-2 0-2-1,-4 2 0-15,-1 2-1 0,-6 5-1 16,0 4-2-16,-6 14 0 15,6-9 0-15,-6 9 0 16,1 10-1-16,-1 3 0 16,4 9-3-16,-3 0-3 15,3-1 2-15,2 0 0 0,4-8 2 16,4-5 1-16,0-8 2 16,2-2 0-16,-1-16 4 0,3-4 2 15,-2-5 2-15,-1-2-2 16,-2 2 0-16,-7 2-2 15,3 4-1-15,-4 4-2 0,-3 8-1 16,-2 9 0-16,0 0-1 16,0 0 1-16,8 17-2 15,-3-1-3-15,0 4-2 16,4-1-1-16,2-1 2 0,6-7 1 16,1-3 1-16,3-5 3 15,4-6 2-15,4-10 4 16,-2-6 4-16,0-5 3 15,1-6-1-15,-5-4-1 0,-4-4-1 16,-5-5-2 0,-5-2-1-16,-3-4-2 0,-4-3 0 15,0-2-2-15,-2-5 2 16,-7 0-3-16,0-1 0 0,2 0 1 16,-4 2-1-16,4 2 1 15,-5 9-2-15,1 9 0 0,2 7-1 16,2 11 0-1,5 20 1-15,-11-6-1 0,9 21 2 16,2 15-2-16,1 9 1 16,9 10-1-16,-1 13 2 15,4 7-1-15,5 7 0 0,4-1-3 16,3-1-7-16,-3-8-14 16,4-6-56-16,9-9-1 15,1-19-7-15,-1-12-5 0</inkml:trace>
  <inkml:trace contextRef="#ctx0" brushRef="#br0" timeOffset="717778.6986">22014 3510 56 0,'-2'-12'88'0,"8"0"-1"15,13 1-4-15,4 4-2 16,12 0-58-16,3 3-10 0,0 4 0 15,3 4-3-15,1 12-4 16,-4 8-1-16,-7 6-3 16,-3 5-3-16,-4 6-5 0,-4-2-2 15,1-3-6-15,-6-2-53 16,0-19-15-16,0-10-4 16,-3-9-6-16,0-14-2 15</inkml:trace>
  <inkml:trace contextRef="#ctx0" brushRef="#br0" timeOffset="717992.0399">22427 3414 9 0,'-20'-37'92'0,"-3"5"1"16,0 4-6-16,6 7-9 15,-1-2-17-15,8 6-131 0,8 6-4 16,4 2-7-16,14 5-9 16,7-1-4-16</inkml:trace>
  <inkml:trace contextRef="#ctx0" brushRef="#br0" timeOffset="718347.9577">22728 3285 74 0,'-14'22'91'16,"-3"1"-4"-16,3 0-5 15,4-2-3-15,7 4-59 0,3 4-12 16,2-2 0-16,6-4-3 15,4-3-2-15,0-5 1 16,5-4 1-16,-2-9 1 0,5-5 1 16,-4-10 1-16,2-8 1 15,-8-2-1-15,0-6-1 16,-3-3-7-16,-6-2 0 16,2 3 0-16,-3 5 0 0,-2 5 0 15,1-3 0-15,-2 10 0 16,3 4 0-16,0 10 0 15,10-3 0-15,-2 5 0 16,5 5 0-16,4 8-2 0,-2 4-2 16,4 3 0-16,-2 1 1 15,2-3 0-15,-2-3 1 16,-3-2 1-16,1-4 2 16,-1-9 1-16,2-2 2 15,-3-3 1-15,-1-4 0 0,0 0-3 16,-3 3-2-16,1-1 0 15,-10 5 0-15,15 0 0 16,-15 0 0-16,20 22-23 0,-11-11-63 16,6 3-5-16,0-3-1 15,2-1-9-15,-1-4-4 16</inkml:trace>
  <inkml:trace contextRef="#ctx0" brushRef="#br0" timeOffset="719249.2077">23572 2883 93 0,'0'0'95'0,"0"0"-7"16,0 0-6-16,0-9-2 15,0 9-54-15,0 7-24 16,1 5-2-16,3 2-1 0,0 6 0 16,5 2 1-16,0 4 1 15,5 3-1-15,-2-3 1 16,1-3-1-16,0-5 1 15,3-3-1-15,-1-3 1 0,-2-8 0 16,-1-4 1-16,0-7 0 16,-3-6 0-1,2-3 1-15,-7-4 0 0,1-2 0 16,-1-4 0-16,-3 2 0 16,1 2 0-16,-2 3-1 0,3 4 0 15,-2 0-2-15,-1 15 0 16,12-11 0-16,-5 11-1 15,5 0 0-15,0 1 0 16,2 4 0-16,2 0 0 0,2 2 1 16,0-1 0-16,-2-3 1 15,-2-1 0-15,-3-1 1 16,2 0 0-16,-5-3-1 0,1-7 1 16,-5-2 0-16,1 1 0 15,0 0 0-15,-2 0-1 16,0 2 0-16,-3 8-1 0,3-10 0 15,-3 10 0-15,10 0 0 16,-10 0-1-16,10 11 0 16,-2 0-2-16,-2-2-3 15,6 6-13-15,-2-5-64 0,-10-10-4 16,14 11-3-16,-14-11-8 16,8-3-1-1</inkml:trace>
  <inkml:trace contextRef="#ctx0" brushRef="#br0" timeOffset="719433.2242">23961 2646 9 0,'-7'-18'96'15,"-1"3"-2"-15,4 3-3 0,1 0-6 16,3 12-2-16,0 0-62 16,-1-9-27-16,5 2-71 15,9 7-6-15,-1 2-5 0,3 6-6 16,0 5-6-16</inkml:trace>
  <inkml:trace contextRef="#ctx0" brushRef="#br0" timeOffset="719726.1884">24140 2785 7 0,'8'-28'94'0,"1"-6"4"0,1-2-7 0,-2-7-5 0,-4-2-1 16,-2 2-59-16,-2-7-18 0,-1-5-1 16,-3 6-1-16,-5-5-3 15,-2 1-3-15,0 3 0 16,3 4 0-16,-3 7 0 16,6 6 0-16,-2 11 0 0,5 7-3 15,2 15 3-15,2 4 0 16,5 22 0-16,-2 11 0 15,7 13 0-15,-2 11 0 16,8 17-4-16,-3 1-8 16,8 3-69-16,-3 0-5 0,2-9-5 15,2-13-6 1,0-16-3-16</inkml:trace>
  <inkml:trace contextRef="#ctx0" brushRef="#br0" timeOffset="720113.5139">24330 2542 68 0,'-6'-22'87'0,"-2"0"0"16,3-2-5-16,2 1-1 15,3-2-63-15,1-6-3 16,3-1 0-16,5-4-4 0,-6-2-3 16,1-5-4-16,0 4 0 15,0 1-2-15,-3 6 0 16,2 3-1-16,0 9-1 15,3 9 0-15,-6 11-1 16,18 7 0-16,-3 15 1 0,1 9 0 16,2 8 0-1,1 10 1-15,-1 4-1 16,-1 6 2-16,-3-1 0 0,-5-8 0 16,4-6 1-16,-9-13 0 15,6-8 2 1,-3-20-2-16,10-7 1 0,1-15-1 15,5-8-3-15,3 0 0 0,2-1 0 16,5 4 0-16,2 3 0 0,1 14 0 16,-12 0-41-1,6 8-44-15,-10 14-3 0,-6 8-5 16,-12 9-6-16,-8 8-3 16</inkml:trace>
  <inkml:trace contextRef="#ctx0" brushRef="#br0" timeOffset="721007.7164">19879 6082 91 0,'-9'-16'96'0,"-1"-15"-4"16,4-2-5-16,-2-10 0 0,9-6-55 16,-1-2-20-16,-5 1-3 15,5 1-4-15,0 5-5 0,0 7 0 16,6 7 0-16,6 6 0 15,1 6 0-15,6 11 0 16,5 7 0-16,3 7 0 16,-3 11 0-16,3 9 0 15,-5 5 0-15,-3 11 0 0,-9 9-6 16,-5 3 0-16,-5 0 0 16,-12-2 1-16,-1-7 1 15,-1-9 1-15,-2-8 1 0,2-13 2 16,6-12 1-1,8-4 1-15,-4-14 0 0,8-5 1 16,9-2-1-16,5-10 0 16,4-1-1-16,4-2 2 0,0-1-1 15,1-1 1 1,-3 1 0-16,-4 0 0 16,0 1 0-16,-9 4-1 0,-4 4-2 15,-7 2 0-15,0 4 0 0,-6 1 0 16,-3 3 0-16,1 7 0 15,-1 1 0-15,9 8 0 16,-11-3 0-16,11 10 0 0,1 9 0 16,9 7 0-16,3 3 0 15,5 6 0-15,-1-1 0 16,12 1-75-16,-5-2-12 16,3-10-2-16,-2-9-9 0,-3-11-4 15</inkml:trace>
  <inkml:trace contextRef="#ctx0" brushRef="#br0" timeOffset="721260.2873">20239 5416 19 0,'-37'-32'91'16,"3"7"-2"-16,5 5-5 0,4 6-9 16,9 2-9-16,-1 6-104 0,17 6-38 15,0 17-4-15,10 7-7 16,7 10-5-16</inkml:trace>
  <inkml:trace contextRef="#ctx0" brushRef="#br0" timeOffset="721671.633">20370 5892 40 0,'13'-36'100'16,"0"-8"-1"-16,-3-5-8 0,2-4-3 15,-4-7-1-15,-1-12-81 16,-2 10-6-16,-5 0 0 16,0 3 0-16,-3-2 0 15,-4 0 0-15,-2 1 0 0,-3 3 0 16,1 5 0-16,-2 9 0 16,3 7 0-16,2 8 0 0,3 9 0 15,5 19 0-15,-12 0 0 16,12 22 0-16,0 15 0 15,7 8 0-15,3 14 0 16,5 8 0-16,4 6 0 16,4 4 0-16,6 0 0 15,1-5 0-15,0-8 0 0,5-5-6 16,-1-17 2-16,2-12-3 16,2-16 0-16,-4-14 0 15,-3-14 2-15,-3-15 2 0,-5-9 3 16,-8-7 2-16,-6-2 1 15,-7 3 2-15,-14 4 1 16,-5 9 1-16,-3 8 0 16,-6 8-2-16,2 9-1 15,2 6-4-15,7 8 0 16,10 10 0-16,5 2 0 0,5 3 0 16,10 1 0-16,14 5-3 15,-5-7-30-15,9-7-52 0,6-4-4 16,0-8-5-16,-3-5-6 15,-5-12-2-15</inkml:trace>
  <inkml:trace contextRef="#ctx0" brushRef="#br0" timeOffset="721860.498">20488 5234 45 0,'0'0'88'0,"0"0"-5"15,29-6-31-15,7-7-51 16,8-7-45-16,0 4-37 0,8 0-4 16</inkml:trace>
  <inkml:trace contextRef="#ctx0" brushRef="#br0" timeOffset="723286.7274">21203 4952 1 0,'9'-14'92'0,"1"3"1"0,-2 2-8 15,2 4-5-15,-10 5-1 16,15 0-69-16,-3 14-5 16,1 7-3-16,1 6 0 0,2 4-2 15,-1 7 1-15,0 4 0 16,-1 0 0-16,-1-3 1 15,0-6-1-15,-3-5 3 0,0-8 2 16,-4-8 1-16,-6-12-1 16,14-7 1-16,-10-18-1 15,3-8 0-15,0-7 0 16,-4-8-2-16,1-3-2 16,4-3-2-16,-4 0 2 15,1 5-2-15,4 7-2 16,-3 9 1-16,7 9-1 0,-2 8 0 15,5 11-1-15,-1 5 1 16,3 14-1-16,-1 9 0 16,0 8 0-16,-5 3-1 0,0 3 1 15,-5 0 0-15,-1-5 2 16,-4-5 0-16,-2-6 2 16,0-12 1-16,0-9 1 0,0-7 1 15,-2-13 0-15,2-4 0 16,-1-8-1-16,1-4-1 15,0 0-1-15,3 0 0 0,6 3-1 16,3 2-2-16,4 6 1 16,2 6 0-16,2 8-1 15,2 8 1-15,4 4 0 16,-3 14 0-16,-1 2 0 0,0 9 1 16,3 0 0-1,-2 1 0-15,1-2 0 0,-2-4 0 16,2-5-1-16,-1-4 2 15,2-8-1-15,0-4 1 0,-6-3 0 16,0-8 0-16,-2-3 1 16,-1-4-1-16,-5-2 1 15,1-6-1-15,-3 0-1 16,-2-4 1-16,0-2-1 0,3-3 1 16,-6 1-1-16,3 0 1 15,-1 4-1-15,-3 4 2 16,-1 6-1-16,1 5-1 15,-3 5-1-15,0 10 0 0,0 0 0 16,-5 20 0-16,-3 1-1 16,0 7 1-16,3 4 0 15,-4 7 1-15,4 0-1 0,2-3 1 16,3-6-1-16,0-5 1 16,6-8 0-16,9-11-1 15,0-6 0-15,4-14 1 16,-2-9 1-16,-1-3 1 0,-3-7 0 15,-3-3-1-15,-6-2 1 16,-4 2-1-16,1 5 1 16,-5 5 0-16,-4 4-2 0,3 4 2 15,5 18-5-15,0 0 3 16,0 0-2-16,-5 9 0 16,9 9-1-16,7 7-2 15,4 4 0-15,-2 4-3 16,7-4-1-16,4-4 1 0,-1-6 1 15,2-5 4-15,0-11 2 16,-2-3 3-16,-4-14 1 16,0-8 6-16,-2-6 0 0,-6-3 0 15,-5-5-1 1,-6-2-3-16,1-1 0 0,-1 1-2 16,0 2 0-16,0 5-3 15,0 6-2-15,1 5-1 16,11 10 0-16,0 8-1 0,4 5-1 15,2 11 0-15,3 10-1 16,2 5 0-16,-4 4 0 16,-1 3 0-16,-6-2 0 15,-1-4 1-15,-4-5 5 0,-1-3 2 16,-5-9 2-16,-1-13 1 16,0 0 2-16,-5-15 1 15,1-6 1-15,1-5-1 0,1-5-3 16,-2-5-2-16,4-2 0 15,0 2 0-15,2 2-3 16,5 3 0-16,4 6 0 16,0 5-2-16,5 8 0 0,3 9 0 15,1 3 1-15,4 14-2 16,-1 6 0-16,-2 5-3 16,2 5-8-16,-4 15-44 0,4-19-27 15,-5-5-5-15,-3-9-5 16,-3-8-6-16</inkml:trace>
  <inkml:trace contextRef="#ctx0" brushRef="#br0" timeOffset="724669.2515">23063 4150 38 0,'-23'20'89'0,"0"5"-1"15,3-1-5-15,1 5-5 16,2-2-53-16,8-2-13 16,9-2 0-16,1-9-6 15,15-3-3-15,4-9-2 16,4-2 0-16,9-10 1 16,0-9 2-16,-2-2 1 0,-4-4 2 15,-4-2-1-15,-5 0 1 16,-3-1-1-16,-9-2 1 15,-3 1-2-15,-3 4 0 0,0 3-2 16,-1 4-3-16,-2 5-1 16,1 5 0-1,2 8-1-15,0 0-1 0,0 13-1 16,5 1-3-16,4 6-1 0,-1-1-1 16,3 2 0-1,7-4 1-15,-1-3 0 0,4-6 2 0,2-4 3 16,2-4 4-1,-1-6 2-15,-2-9 5 0,-1-1 0 16,-4-7 1-16,-3-1 1 16,-6-2-1-16,-1-1-1 15,-6-3-3-15,-1 0 0 16,0 6-2-16,0 1-1 0,-1 3-2 16,-1 8-3-16,1 3 1 15,1 9-2-15,0 0 1 16,-6 14-1-16,5 7-3 15,-3-1-2-15,2 6-1 0,2 0 1 16,1-3-1-16,6-4 1 16,2-6-1-16,-1-7 1 0,4-6 3 15,3-9 5 1,-3-9 6 0,0-3 2-16,-1-3 3 0,-6-1 0 15,0-4 2-15,-1 5 1 0,-1-3-1 16,-1 0-1-16,-1 7-3 15,-1 0-3-15,1 8-2 16,-1 12-2-16,10-11 0 0,0 11-1 16,5 13-2-16,4 7 1 15,4 9-1-15,8 10 0 0,2 7 1 16,3 9 0-16,3 12-1 16,-1 5-2-1,-2 5-2-15,-7 2 0 0,-4 0-3 16,-8-5 1-16,-11-5-1 15,-6-8 3-15,-12-15 4 0,-9-7 2 16,-7-12 3-16,-4-8 2 16,-3-12 2-16,-1-3 1 0,2-7 0 15,3-8-2 1,5-5-2-16,7-4-1 0,9-6 0 16,6-4-1-16,6-7-1 0,10-7 1 15,6-5-1-15,6-6 1 16,8-4-2-16,4-8 0 15,1-4 0-15,3-3-1 16,1-2 1 0,2-2-1-16,-5 1 1 0,-4 4 0 15,-10 8 1-15,-3 8 1 0,-9 7 0 16,-7 9 1-16,-5 8-1 16,-2 13 0-16,-5 8-2 15,-6 8 0-15,-2 6-1 16,2 10 0-16,2 9-1 0,-2 7 0 15,8 8 1-15,-2 4 0 16,6 2 1-16,1-2-1 0,11-3 1 16,2-2 0-1,7-11 0-15,3-10 1 0,5-8-1 16,-1-8 2 0,4-12 0-16,-6-7 0 0,1-10 0 0,-3-2 0 15,-6-5 0-15,-9 0-1 16,-1 2 0-16,-4 4 0 15,-2 4-1-15,-1 4-2 16,-2 10 0-16,-2 5 0 16,4 9 0-16,0 0 0 0,0 17-3 15,0-1-2-15,9 5-2 16,1 0 2-16,3-4 1 16,6-3 1-16,1-7 1 15,4-6 2-15,-2-5 4 0,1-9 1 16,-4-6 4-16,2-3 0 15,-3-1 0-15,-3 5 0 16,0 3-2-16,-2 4-2 16,-1 5 0-16,1 6-1 0,1 8 0 15,-7 7-2-15,1 8 0 16,-4 6 0-16,-4 6-2 0,-2 1-3 16,-4 1-8-16,-5-1-65 15,1-10-8 1,5-8-4-16,5-18-6 15,0 0-5-15</inkml:trace>
  <inkml:trace contextRef="#ctx0" brushRef="#br0" timeOffset="725649.9895">25169 3083 1 0,'-4'-7'88'0,"-9"8"3"0,-5 10-5 0,-5 7-4 15,0 1-2-15,-6 6-68 16,7 9-3-16,-1 2-1 16,6 8-3-16,2-3-4 15,10-2-1-15,5-7-4 0,4-3 4 16,11-6 1-16,3-10 0 15,5-11 0-15,1-8 1 16,6-12 3-16,-9-5 0 16,1-4 2-16,-4-6-3 15,-6-4 0-15,-8 4-1 0,-1-1 0 16,-3 7-1-16,-4 0-2 16,0 9-2-16,-4 3-1 15,8 15 0-15,-8 0-1 16,8 9 1-16,0 11-1 0,0 9-1 15,3 3 1 1,7 6 0-16,-1-1 0 0,5-3 1 16,3-7 0-16,2-4 3 15,1-10 2-15,-1-9 3 16,1-6 0-16,-3-13 3 16,0-8 1-16,-3-3 0 0,-4-8-1 15,0-2-2-15,-5-5-2 16,6-1-4-16,-5-1 0 15,3 7 0-15,1 1 0 0,5 10 0 16,2 5-4-16,1 10 1 16,1 6 0-16,0 8 0 0,1 7-1 15,-2 8 1-15,-1 4 0 16,-3 4 0-16,-6 2 0 16,-1-3 2-16,-3-2 2 15,-3-7 2-15,-1-4 1 0,0-13 0 16,0 0 2-16,-7-1 0 15,7-14 0-15,0-4-6 16,0-4 0-16,4 2 0 0,1-1 0 16,5 3 0-1,2 0 0-15,2 8 0 16,1 2 0-16,4 9-8 0,-5 0-27 16,7 6-50-16,0 1-4 0,-1-2-5 15,2 2-5-15,3-7-1 16</inkml:trace>
  <inkml:trace contextRef="#ctx0" brushRef="#br0" timeOffset="726008.3658">26002 2762 48 0,'-13'20'82'0,"-1"8"-1"16,2 1-6-16,-2 2-3 15,1 9-49-15,6-4-15 0,-3 0-2 16,10-10 0-16,3-6 1 16,6-11 0-16,9-7 3 15,0-8-1-15,4-13 2 16,-1-14 3-16,2-4 1 0,-8-9-4 16,-5-4-4-16,-10-5 0 15,-1-7-4-15,-13-2 0 16,-4-2-2-16,-3 7-1 15,1 0 1-15,-2 12-1 16,3 6-1-16,4 13 1 16,2 15 1-16,13 13-1 0,-12 17-2 15,14 18-7-15,1 7-13 16,3 24-61-16,11 9-3 0,3 11-4 16,-1 5-8-1,2 3-3-15</inkml:trace>
  <inkml:trace contextRef="#ctx0" brushRef="#br0" timeOffset="726943.3819">20257 6538 7 0,'-3'-15'93'0,"0"4"-1"0,3 11-3 0,0 0-5 16,-13 0-1-16,8 19-63 15,-1 6-9-15,-2 7-3 16,-1 1-2-16,4 7-1 0,1-1-1 15,4-1-2-15,8-6 0 16,8-9-1-16,4-8 0 16,10-13-1-16,3-5 1 15,4-15 1 1,-1-12-2-16,-2-9 0 0,-6-2 0 0,-8-3 0 16,-9 0 0-16,-10 3 0 15,-5 6 0-15,-14 8 0 0,-7 6 0 16,-4 8 0-16,-1 5 0 15,2 8 0-15,4 6 0 16,5 6 0-16,10 5 0 16,8-2 0-16,4 2 0 0,14-6-2 15,8-2 0-15,8-9 1 16,5-2-1-16,7-14 1 16,-2-6 0-16,1-8 2 0,-1-7 0 15,-6-5-1 1,0-4 1-16,-14-4-1 15,-5-2 1-15,-10 0-1 0,-6-1 1 16,-6-2 1-16,-7 4 0 16,-7 3-2-16,-1 9 0 15,0 5 0-15,-1 11 0 0,4 12 0 16,1 11 0-16,4 16 0 16,4 16 0-16,7 17 0 15,0 11-2-15,8 13 0 16,4 4-6-16,10 9-17 0,11-8-58 15,2-9-3-15,7-11-4 16,-1-19-6-16,2-16-5 0</inkml:trace>
  <inkml:trace contextRef="#ctx0" brushRef="#br0" timeOffset="727714.6066">20707 6222 29 0,'0'-33'91'0,"0"-7"1"0,5-3-3 0,3-5-3 16,1 0-35-16,-4-5-28 15,-1 1-5-15,1 5-6 16,-4 4-4-16,-1 6-3 0,-3 8-3 16,-2 11-1-16,5 18 0 15,0 0-1-15,3 22 0 16,9 14-1-16,2 7 0 15,5 13 0-15,4 9 1 0,3 9 0 16,-1 4-1-16,2 6 1 16,-3-5-1-16,-3-5 1 15,-4-9 1 1,-2-16-1-16,-7-14 1 0,1-18 0 16,-9-17 0-16,11-19 0 15,-4-13 0-15,-3-9 1 0,1-8-2 16,3-2 0-16,0 1 0 15,1 4 0-15,0 9 0 16,6 6-2 0,-1 12 1-16,6 10 1 0,-1 8-1 0,4 3 1 15,4 6 0-15,4 1-1 16,5-5 1-16,1-4 0 16,6-3 0-16,-2-11 0 15,-1-6 0-15,-3-3 2 0,-6-2-1 16,-13-3 1-16,-10 1-2 15,-5 2 0-15,-9 4 0 16,-9 6 0-16,-7 8 0 0,-5 1 0 16,0 6 0-16,0 10 0 0,3 7 0 15,2 3 0 1,3 8 0-16,9 4 0 16,2 1 0-16,7 0 0 0,3-6 0 15,11-5 0-15,4-5 0 16,6-10 0-16,4-7 0 0,3-8 0 15,6-12 0-15,-2-5 0 16,-1-3 0 0,-4-3 0-16,0 0 0 0,-5-1 0 15,0 4 0-15,-2 5 0 16,-4 6 0-16,-3 5 0 0,-1 9 0 16,0 3 0-16,0 12 0 15,1 9 0-15,-5 7 0 16,4 4 0-16,0 3 0 15,4 3-5-15,-4-9-13 0,10-2-65 16,-2-8-5-16,0-8-2 16,6-11-9-16,-3-7-1 0</inkml:trace>
  <inkml:trace contextRef="#ctx0" brushRef="#br0" timeOffset="729731.776">22258 5945 4 0,'2'-13'93'0,"0"2"1"16,2-6-3-16,4-3-7 0,-2-9 1 15,7-1-61-15,-1-5-13 16,2-5-2-16,2-3-4 16,1-4-2-16,-1 3-2 15,0-4 0-15,-4 0 0 0,2 1-2 16,-4-2 0-16,-5 3 0 16,-1-2 0-16,-3 3 0 15,-1 1 0-15,-3 5 0 0,-1 7-2 16,-5 1 3-16,3 12-1 15,0 6-1-15,6 13 1 16,-14 0 0-16,11 13-1 16,3 13 0-16,0 7 1 15,3 13-1-15,8 7 3 0,5 12 1 16,6 13 0-16,3 8 0 16,5 10 1-16,0 4-1 15,1 6-1-15,3-4 2 0,-5 4-3 16,-1-8 1-1,-7-11-2-15,-2-11 0 16,-5-19 1-16,-7-15 1 0,-7-17 1 0,0-25 0 16,-10-7 0-1,-4-24 0-15,0-17 1 16,-1-11-3-16,0-9 0 0,2-6 0 16,4-8 0-16,5-1 0 0,5 1 0 15,1 3 0-15,11 6 0 16,4 10 0-16,4 12 0 15,4 10 0-15,1 18 0 0,1 14 0 16,2 12 0 0,-3 17 0-16,3 8 0 0,-5 5 0 15,4 1-3-15,-3-5 2 16,6-6 0-16,-5-8 0 0,5-12 1 16,-5-8-1-1,2-15 1-15,-3-8 1 0,-4-6 0 16,-6-5 1-16,-3-3-1 15,-10-1 1-15,-3 0-2 0,-8 4 0 16,-2 3 0 0,-5 6 0-16,-3 6 0 0,1 10-2 15,2 6 0-15,-2 9-1 16,5 15 1-16,4 5 3 0,-1 10-1 16,5 6 1-1,5 4 0-15,2 0 1 0,12-5-1 16,5-7 2-16,7-9-3 15,5-7 0-15,4-11 0 16,5-9 0-16,1-13 0 0,-2-9 0 16,-7-6 0-16,-3-4 0 15,-5-1 0-15,-7 0 0 16,-5-2 0-16,-8 9 0 16,-4 4 0-16,0 4 0 15,0 11-2-15,0 14-1 0,0 0 2 16,-2 7 0-16,2 12-1 0,5 6 1 15,7 3 2-15,-1 3-1 16,4-6 0-16,4-2 1 16,6-8-1-16,-3-7 1 15,-1-7 1-15,-1-3-2 16,-2-14 2-16,-3-1-3 0,-9-2 1 16,-4 1 0-16,-2-2-1 15,-8 6 0-15,-2 2 0 16,1 5 0-16,-2 2-2 15,11 5 2-15,-8-6 0 0,8 6-1 16,6-7 0-16,9-1 1 16,8-3 0-16,5-7 0 0,2-3 0 15,2-8 2 1,1-2-1-16,-2-3 1 0,-7-5 0 16,-6-3 0-16,-4-3 1 15,-11 0-2-15,-3-5 1 16,-10 0-2-16,-4-3 1 0,-3-2 0 15,-6 2 1-15,-1 4-1 16,2 5 1-16,2 4-1 16,2 13 0-16,2 7 1 0,5 15-1 15,11 5 0 1,-5 24 0-16,7 12-1 0,12 13 1 16,4 17-1-16,3 16 1 0,8 14 0 15,-4 13-2 1,5 7 3-16,-5 10-1 0,0 0-1 15,-3-2-2-15,-8-10 0 0,-2-20 1 16,-5-20 2-16,1-25 2 16,-7-23-2-16,-1-26 1 15,0-25 1-15,0-24 1 16,2-13 0-16,1-9 0 16,5-7-4-16,-3-2-1 15,3 6 0-15,3 9 0 0,1 9-1 16,-6 13-1-1,4 15 1-15,-2 12-2 0,-8 16 4 16,7 5-3-16,-5 13 0 0,3 3 0 16,1-3 0-16,11-2 0 15,1-8 0-15,9-7 0 0,6-5 0 16,5-17 3 0,3-8 0-16,-1-6 1 15,-2-9 0-15,-5-7 2 0,-9-4 1 16,-5-4 0-16,-6-8 1 15,-7-1-1-15,-2-4 1 0,-4-5 0 16,-4 2 1-16,-3 3-1 16,-2 7 0-1,1 9 0-15,-4 12-1 0,6 9 0 16,-5 14-3-16,11 21 0 16,-14 7-1-16,9 20 0 0,3 13-1 15,2 10-1-15,0 11 4 16,9 8-2-16,2 1 0 15,5-2 1-15,7-8-1 16,8-10 1-16,4-12 0 16,4-15 1-16,8-18-2 0,-4-9 1 15,2-16 1-15,-6-8-1 0,-11-3 1 16,-11-2-1 0,-13 2 1-16,-11 5 0 15,-14 8 1-15,-10 9-1 0,-6 9 0 16,-2 1 2-16,2 12 0 15,8 9-1-15,9 1 0 0,16 3-2 16,5-2-4 0,21 1-7-16,10-3-66 15,18-9-10-15,9-8-2 0,0-4-9 0,2-12-1 16</inkml:trace>
  <inkml:trace contextRef="#ctx0" brushRef="#br0" timeOffset="730820.9621">25215 4202 87 0,'0'9'92'0,"0"1"-4"0,-7 3-5 16,0 2-2-16,0 0-60 15,3 12-17-15,1 3 0 16,1 1 0-16,2-1-1 0,10-3 0 15,5-5-1-15,8-8 1 16,2-10-2-16,6-8 2 16,-2-12 0-16,1-9 0 0,-5-4-1 15,-8-5-1-15,-6 0-1 32,-11 4 0-32,-14 3 1 0,-7 8-1 0,-10 4-1 15,-3 7 1-15,-3 5 0 16,3 3-1-16,4 3 1 0,6 7-1 15,7 0-3-15,8-1 1 16,9-9-1-16,10 11 1 16,9-11 0-16,6-5 2 0,8-7 0 15,4-8 3-15,-1-4 2 16,0-4 0-16,-5-2 1 16,-5-3-1-16,-7 5 1 15,-3 3 0-15,-9 5-2 16,0 4-2-16,-2 5-2 0,-5 11 2 15,0 0-1-15,0 0-1 16,3 15 0-16,2-1-1 16,2 4 0-16,-1 5 0 0,4-2 0 15,-1 1-2-15,4-6 2 16,1-4 0-16,-1-7 0 16,3-5-2-16,1-6-1 15,2-11 2-15,1-2-1 0,-2-4 2 16,-3-1-2-16,0 2 1 15,-7 4-1-15,2 5 1 16,-5 3 0-16,-5 10 1 16,0 0 0-16,16-4-1 0,-4 4 0 15,-1-2 0-15,7-1 2 16,0-5 1-16,5-2 1 16,1-7 3-16,-1-4 0 15,-4-8 2-15,-2-1 1 0,-4-4 0 16,-6-4 0-16,-6 0-1 15,-1-4 0-15,-7 1-2 16,-7-1 0-16,-2-1 0 16,0 1-1-16,-1 3 1 0,2 5-2 15,2 4 0-15,1 6-2 16,7 12 0-16,5 12 0 16,0 0-3-16,0 25 1 0,11 17-2 15,2 10 1-15,4 14 1 16,4 8-4-16,5 8-8 15,-5 2-63-15,3-9-8 16,4-11-2-16,-3-18-8 0,-2-17-4 16</inkml:trace>
  <inkml:trace contextRef="#ctx0" brushRef="#br0" timeOffset="731009.3391">25912 3767 18 0,'-34'-31'99'0,"4"7"-2"0,3 3-5 0,7 3-4 15,1 1-3-15,7 1-76 16,12 16-6-16,-3-16-8 16,11 13-14-16,3 9-58 15,9-2-10-15,6 8-5 0,3 7-7 16,3 9-1-16</inkml:trace>
  <inkml:trace contextRef="#ctx0" brushRef="#br0" timeOffset="731436.8078">26127 3872 86 0,'3'-30'96'0,"2"-4"-5"15,-3-3-4-15,2-2-1 16,0 12-61-16,2-11-17 16,1 2-1-16,5 5-1 0,1 6-3 15,2 3-3-15,-2 8-1 16,3 6 0-16,0 8 0 0,-1 6-2 15,-3 8 1-15,-3 7 0 16,1 8 1-16,-6 4-2 16,-2 3-1-16,-1-1 0 15,-1-3 0-15,2-7 2 16,0-3-1-16,2-7 1 16,-4-15 1-16,14 0 0 0,-5-12 4 15,0-7 1-15,-2-4-1 16,1-1-1-16,-4-5 2 15,2-1-2-15,-3 2 1 16,-1-1 1-16,0 4-2 0,-2 2 1 16,1 4-1-16,-1 4-1 15,2 6-1-15,-2 9 0 0,0 0 0 16,11 2-2-16,-5 13 1 16,4 5-2-16,4 5-1 15,3 1-3-15,11 3-12 16,5-4-63-16,-1-7-1 15,2-5-7-15,-1-11-6 16,-2-6-1-16</inkml:trace>
  <inkml:trace contextRef="#ctx0" brushRef="#br0" timeOffset="731664.3849">26446 3399 24 0,'-23'-11'43'0,"12"3"-42"16,1 1 0-16,10 7-1 15,0 0-65-15</inkml:trace>
  <inkml:trace contextRef="#ctx0" brushRef="#br0" timeOffset="732128.3215">26677 3330 32 0,'-30'23'81'16,"4"2"-2"-16,5 6-4 16,2-1-3-16,6 5-57 15,5-3-3-15,8 0-2 0,8-8-2 16,10-5-2-16,4-11 1 16,10-6 0-16,4-8 1 15,4-13 1-15,-3-9 2 0,-1-5 0 16,-3-5-2-16,-9-8-2 15,-6-4 1-15,-7-2-3 16,-10-6 0-16,-4-3-2 16,-8-1-2-16,-3-1 0 0,-4-1 0 15,0 5 0-15,-1 3 0 16,2 9 1-16,2 8-2 0,3 14 1 16,-2 7-1-16,5 11-1 15,2 13-1-15,2 15-1 16,4 11 0-16,1 11 0 15,0 11 1-15,7 8 1 0,3 9 0 16,6 4 0 0,6-6 2-16,4-4 1 15,9-10-2-15,9-11 2 0,1-17-1 16,7-13 1-16,-4-14 0 16,1-18 1-16,-10-9 1 15,-5-7 0-15,-13-3 0 16,-11 3 0-16,-10 2 1 0,-12 6-1 15,-8 9-2-15,-6 8-2 16,-3 8 0-16,3 5 0 0,3 14 0 16,8 3 0-1,10 3 0 1,9 2 0-16,23 2-17 0,17-8-68 0,7-3-4 16,11-4-2-16,3-9-8 15,3-1-6-15</inkml:trace>
  <inkml:trace contextRef="#ctx0" brushRef="#br0" timeOffset="733077.4278">21157 7543 84 0,'0'0'93'16,"-1"-14"-2"-16,1-8-7 15,0-11 0-15,0-6-64 0,0-3-8 16,0-6-2-16,0-5-3 15,-3-3-2-15,-1-5-1 16,1-2-2-16,-5-2 0 16,1 2-1-16,0 0 2 15,-2 6-3-15,2 7 0 0,-3 8-1 16,6 14 1-16,1 13-2 16,3 15 1-16,-2 10 0 15,2 19-1-15,5 11 1 0,8 13-1 16,4 7 1-16,3 8-5 15,0 0-11-15,3 4-64 16,9-3-4 0,3-14-3-16,0-10-8 0,-2-15-2 15</inkml:trace>
  <inkml:trace contextRef="#ctx0" brushRef="#br0" timeOffset="733745.5167">21355 7151 57 0,'-9'-11'82'0,"4"-4"3"16,5-4-3-16,3-5-36 0,13-1-17 15,5-11-2-15,2-2-6 16,2-6-2-16,-3-2-5 0,-4-1-5 16,-2 0-3-16,-8 1-1 15,-5 1-2-15,-3 4 0 16,0 5-2-16,-3 4 0 15,-4 5-1-15,0 8-1 0,3 7 0 16,4 12-1-16,0 0 1 16,2 13-1-16,8 9 1 15,1 11-2-15,5 7 2 16,2 13 1-16,1 8-1 0,-2 7 1 16,1 4 0-16,-1 3 1 15,-1 1-1 1,-4-4 1-16,-1-9 0 0,-5-14 0 15,0-13 1-15,-3-14 0 16,-3-22 0-16,0 0-1 16,3-17-1-16,-2-13 1 0,-1-10 0 15,0-1-1-15,3-3 0 16,1-2 0-16,3 6-1 16,-3 5 0-16,4 7 0 0,4 10 1 15,3 8-2-15,3 9 2 16,2 3-2-16,3 11 1 15,4 3 1-15,2-3-1 16,4-2 1-16,0-6 0 0,1-5 0 16,0-5 1-16,-3-10 0 15,-3-5 0-15,-3-5 1 16,-12 0 1-16,-5 0 0 16,-8 4 2-16,-2 7-2 15,-13 3 2-15,-6 10-1 0,-2 5-2 16,0 12-2-16,-3 8 0 15,5 2 0-15,9 3 0 0,4 3 0 16,8-1 0-16,13-6 0 16,12-5 0-16,7-11-6 15,16-6-30-15,8-3-50 0,-7-6-4 16,3-8-5 0,-4-8-5-16,-2-2 2 0</inkml:trace>
  <inkml:trace contextRef="#ctx0" brushRef="#br0" timeOffset="735308.5315">22950 6816 79 0,'7'-24'95'0,"5"-7"-5"0,0-7-5 15,-1-7 0 1,1-8-63-16,-1-1-8 0,2-2-4 15,0 3-3-15,-1 2-3 16,0 6-2-16,-1 1-1 16,2 11-1-16,0 7 0 15,5 12-1-15,-3 10 0 16,-4 4 0-16,-1 11 1 0,2 7-1 16,-6 7 1-16,0 5 0 15,-4 3-2-15,-2 2 1 0,0-2-2 16,-1-3 1-16,1-2 0 15,0-6-1-15,0-7 2 16,0-15-2-16,16 8 3 16,-1-13-1-16,4-9 2 0,1-8 0 15,3-6 1-15,2-5-1 16,-4-5 0-16,1-5 0 16,-2 1 1-16,-6 1 0 0,-2 2-1 15,-5 7 1-15,-2 6 0 16,-3 6-1-16,-2 9 0 15,0 11-1-15,0 0 1 16,-6 9-1-16,5 6 0 0,0 5 0 16,1 2 0-16,0 2 0 15,0-1 0-15,4-7 0 16,7-3 0-16,-1-9 0 16,4-3 0-16,4-7 0 0,0-11 0 15,2-5 1-15,-3-2 0 16,-1-2 0-16,-1 1 1 15,-4 4-1-15,-1 2 0 16,-5 4 0-16,2 6-1 16,-7 9 0-16,14 0 0 0,-1 10-1 15,3 10 0-15,2 8 1 0,1 8 0 16,3 10-1 0,-1 8 0-16,1 9-1 0,-5 2-2 15,-6 1-1-15,-4 3 0 16,-5 0 0-16,-6-5 0 15,-7-7 0-15,-8-9 1 0,-4-12 3 16,0-8 2 0,1-12 2-16,0-12 0 15,3-10 1-15,5-16 0 0,9-10 1 0,5-9-1 16,2-7-1-16,6-6 0 16,7-10-1-16,3-6-1 15,4-4 0-15,-1-5-1 16,3 0 0-16,-4 0 0 15,1 2 0-15,-3 7 0 0,3 11 0 16,-2 11-1-16,-2 12 1 16,1 13-1-16,-1 12 0 0,1 11 0 15,-3 7-2 1,-5 9 1-16,-1 9 1 0,-4 6-1 16,-4 6 1-16,-1 4 0 15,-1 0-1-15,-2 2 1 16,-2-5 0-16,0-5 0 0,5-7 0 15,0-5 0-15,7-10 1 16,3-10-1-16,4-7 2 16,3-12 0-16,2-7 0 15,2-4 0-15,-3-8 1 0,2-5 0 16,-5-5 0-16,1-1 1 16,-6-2-1-16,-2-3 0 15,-7 0 0-15,-1-1-1 16,-1 1 0-16,-6 2 0 15,0 5 0-15,0 7-1 0,-3 5 0 16,0 9 0-16,0 7 0 0,1 14 0 16,-1 9 0-16,3 15-1 15,-3 10 1-15,5 8 0 16,-1 12 0-16,2 8 1 16,4 8-1-16,3 3-1 15,5 1-6-15,-1-3-16 0,5-2-60 16,10-9-3-16,2-15-3 15,1-15-9-15,-5-18 0 0</inkml:trace>
  <inkml:trace contextRef="#ctx0" brushRef="#br0" timeOffset="735879.5025">24333 5850 10 0,'-5'-21'87'0,"-4"-1"0"15,-3 0-3-15,0 5-7 16,0 30-16-16,0-16-49 0,-2 2-3 16,2 1-3-16,0 7-4 15,2 5-1-15,3 1-2 0,5 4 2 16,1 0-1 0,1 0 2-16,8-6-2 0,5-1 2 15,5-6 0-15,1-5 1 16,4-9 1-16,3-6-1 15,-2-4 1-15,-1-5-1 16,2 0 0-16,0-3-1 0,-3 2-1 16,0 7-1-16,0 2-1 15,-3 5 0-15,-2 5-1 0,1 7 0 16,-4 0 0-16,0 9 1 16,-2 2-1-16,-5 5 1 15,3 1 0-15,-4 4 1 16,-2-3 0-16,3-4 2 15,-1-2 2-15,-6-12 1 0,19 13 1 16,-11-13 0-16,4 1 0 16,-1-6 0-16,1-4-1 15,1 7-7-15,-13 2-22 16,17-10-58-16,-17 10-3 0,15 0-6 16,-15 0-5-16,4 10-4 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4-02-25T16:03:25.8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1301 3551 54 0,'0'0'71'0,"0"0"1"16,0 0-18-16,0 0-18 0,0 0-10 15,0 0-4-15,0 0 1 16,0 0-4-16,0 0-6 15,0 0-4-15,0 0-3 16,-8 0-5-16,8 0 2 16,-3 16-2-16,-3-1-3 0,5-3 2 15,-1 8-3-15,2 3 4 16,0 0-1-16,1 3 3 16,1 4-2-16,-2 3-2 15,7 2 2-15,-1 0 1 0,4 2 0 16,-1 0 0-16,1-1 0 15,-3 1-2-15,7-5 2 16,1-4 3-16,-3-4 0 0,-2 1-3 16,-2-6 1-16,0-3-3 15,-3-3 0-15,-5-13 3 16,7 14 0-16,-7-14-2 16,0 0-1-16,0 9 0 0,0-9 6 15,0 0 0-15,0 0-4 16,0 0 3-16,0 0-4 15,0 0-2-15,0 0-9 16,0 0-40-16,0 0-33 0,0 0-3 16,3-8-3-16,1 0-10 15</inkml:trace>
  <inkml:trace contextRef="#ctx0" brushRef="#br0" timeOffset="263.1459">1693 3760 55 0,'0'-10'93'15,"0"10"-2"-15,0 0-6 16,0 0-2-16,0-16-34 15,0 16-42-15,0 0-4 0,-10-3-6 16,10 3-22-16,14 1-55 16,-14-1-3-16,0 0-5 15,0 0-7-15,0 0 3 16</inkml:trace>
  <inkml:trace contextRef="#ctx0" brushRef="#br0" timeOffset="5594.1684">2535 3083 50 0,'0'0'69'0,"-15"12"3"0,6-9-30 15,9-3-4-15,0 0-2 16,-15 11-2-16,15-11-3 0,-15 0-4 16,1-6-5-16,10-2-5 15,-7-4-5-15,3-1-3 16,-4-1-3-16,9-1-3 0,-2-1-2 16,4 0-1-1,3 1-2-15,3 2 1 0,10 1-1 16,5 2 1-16,7 0-2 15,-1 3 1 1,7 2-1-16,5 0 0 0,-5 0 0 0,2 0 0 16,0-1 0-16,-9-1 1 15,-3-1 2-15,-1 1 1 16,-12-5 0-16,-4 1 1 16,0-1 1-16,-5-1 0 0,-2-1 0 15,-7 2 0-15,4 1-1 16,-4 2 0-16,8 9-1 15,-12-13-1-15,12 13-2 0,0 0 1 16,0 0-1-16,0 0 1 16,-3 12-1-16,4 5 0 15,7 4 0-15,1 8 2 16,3 10 1-16,2 2-1 16,2 8 1-16,3 2 0 0,0 5 0 15,-2-1-1-15,1-1 1 16,-2-4-1-1,-7-9 0-15,2-5 1 0,-6-5 0 16,-5-8 1-16,0-4 0 0,0-5 1 16,-11-4 0-16,-4-2 1 15,-4-2 0-15,-1 1 0 16,-3-2-1-16,0-2 0 16,0-1-1-16,-2-1-1 15,10-1-3-15,-1-1-8 0,4-14-42 16,12 15-32-16,-3-12-3 15,7 4-7-15,11-4-5 0</inkml:trace>
  <inkml:trace contextRef="#ctx0" brushRef="#br0" timeOffset="6717.8933">3201 2869 67 0,'-19'19'87'0,"8"5"-4"0,-4 6-4 15,-2 10-22-15,3 3-39 16,2 6-3-16,1-1-3 0,-2 0-6 16,9-4-4-16,4-8-2 15,3-8 1-15,8-12 1 16,-2-9-1-16,5-9 1 15,4-13 1-15,0-8 1 0,-2-3 0 16,-4-4 1-16,-2 2 0 16,-5 3-1-16,5 4-2 15,-7 7-2-15,-2 4 0 16,-1 10-1-16,0 0 0 0,0 0-1 16,12 5 0-16,-3 4-3 15,2 1 2-15,4-1 1 16,6-3 0-16,-1-3 2 15,2-3 0-15,-1-8 1 0,3-5 0 16,-2-11 2 0,-5-4 2-16,-3-5-1 0,-2-5 0 15,-4-3 0-15,-3-2-1 16,-4-5 0-16,-1 0 0 0,-2-1-1 16,-5 0-1-1,-3-1 0-15,2 4 0 0,-3 1-1 0,-4 5 0 16,3 6-1-16,-1 3 0 15,-1 10 0-15,3 2-1 16,4 8-1-16,-1 6 0 0,8 5 0 16,-5 11 0-16,5 11 1 15,3 8 0-15,13 12 0 16,-3 8 1 0,6 11 1-16,1 3 0 0,3 5 1 15,0 0 0-15,-2-2-1 0,0-4-2 16,-6-8 2-16,1-8-1 15,-5-10 2-15,-3-9 0 16,-2-11 1-16,-6-17 0 16,0 0 2-16,-3-9 0 0,-8-17 1 15,-3-5 0-15,0-10-2 16,0-5-2-16,-1-5 0 16,1-3-1-16,9 1 0 15,2 3-1-15,3 7-1 0,7 4 1 16,1 8-1-16,3 10 0 15,2 7 1-15,7 10-1 16,-5 4 0-16,2 10-1 16,-1 9 0-16,-6 6-2 0,2 5-2 15,-8 8 0-15,-4-1 0 16,0 1 1-16,-4-6 3 16,-4-5 2-16,-2-6 2 15,0-10 1-15,0-8 2 0,10-3 1 16,-12-14 0-16,8 0-2 15,4 1-2-15,5-3-3 16,4 4 0-16,4 2-1 16,6 4 1-16,-1 4-1 0,8 2 0 15,3 0 1-15,-4 0 1 16,1 0 0-16,1-5 2 0,-6-1 1 16,0-7 2-16,0-2 1 15,-7-5 1 1,-2-2 2-16,-5-2 0 0,-6 0 0 15,0 3 2-15,-1 1-3 16,-7 4-1-16,-5 6-2 0,0 6-1 16,0 4-2-16,-1 9-1 15,6 5-1-15,0 5-2 0,4 3 1 16,4 2 1 0,8 0-1-16,7-3 0 0,8-8-3 15,7-5-4-15,-1-8-26 16,13-9-49-16,-1-9 0 0,-2-7-7 15,1-4-6-15</inkml:trace>
  <inkml:trace contextRef="#ctx0" brushRef="#br0" timeOffset="9122.2122">4730 2326 64 0,'0'0'89'0,"0"0"-2"0,-12 5-4 15,11-15-16-15,1 10-43 0,-3-17-5 16,1 6-2-16,2-7-6 16,0-2-3-16,0-5-2 15,1-6-2-15,5-3-2 16,3-7-1-16,-3 3 0 0,6 0-2 15,-2 2 0-15,3 4-1 16,-2 4 0-16,4 9-1 16,-5 9 0-16,1 9-1 15,2 6 0-15,-1 12 0 16,-1 6 0-16,1 6 0 0,-4 3 0 16,3 3 1-16,1-2 1 15,1-5 0-15,3-3 0 16,-1-9 2-16,4-7-2 0,1-9 4 15,4-5-2-15,1-12 0 16,1-5 2-16,-1-3 0 16,-2-8 1-16,-2 0 0 15,-2-3 0-15,-7 3 0 16,-3 1 0-16,-5 7 2 0,-4 1-3 16,0 9 0-16,-5 4-1 15,-5 7 0-15,1 4-1 16,-1 8-1-16,1 5 0 0,2 5-2 15,0 5-1-15,7 2-1 16,0 4 0-16,3-1 1 16,11-4-2-16,5-7-1 15,5-7 3-15,4-7 1 0,0-3 2 16,2-13 2-16,0-6 1 16,-6-7 1-16,-3-2 2 15,-5-4 1-15,-8 2-2 0,-2-4 1 16,-4 0-2-1,-2 1 1-15,-2 7-1 0,-3 1 0 16,1 4-1-16,1 6-1 16,3 4 0-16,0 11-1 15,0 0 0-15,13 0-3 0,1 7-1 16,0 9-2-16,1 4-3 16,3 7-2-16,-2-2-5 0,-2 8-5 15,-1-6-3-15,1-1 2 16,-3-7 3-16,-2-6 2 15,-9-13 5 1,17 2 2-16,-4-11 9 0,-2-9 8 0,2-5 4 16,-1-8 1-16,0-3 0 15,-1-1-1-15,4-4 1 16,-4-1 0-16,-1 1-3 16,-6 18-1-16,2-5-3 0,-2 3-1 15,-2-5 0-15,1 2-1 16,-2-5 1-16,-1 1 0 0,1-3 1 15,-1 2 4 1,-3-3 0-16,-2 2 1 0,0 2-1 16,-2 0-1-16,1 1-1 15,-1 3-1-15,2-1-3 16,-1 7-3-16,0 2-1 0,6 18-2 16,0 0 1-16,0 0-1 15,-2 19 2-15,11 39 1 16,13 25 0-16,8 20 0 15,3 12-1-15,0 14 0 16,2 4-1-16,-3-5 0 0,-15-37-1 16,-3-13 0-16,-6-17 3 15,-5-16 1-15,-3-18 1 16,-3-17 2-16,3-10 1 16,-19-23 1-16,7-12 1 0,-2-11-1 15,0-11-1-15,2-9 0 16,5-3-2-16,1-2 0 15,7 1-1-15,2 7-1 16,3 10 0-16,7 12-2 0,2 11-1 16,1 14 0-16,2 11 0 15,5 10 0-15,-5 11-1 16,4 5 0-16,0 7 0 0,2-4 0 16,1-1 0-16,-1-7 1 15,0-10 1-15,-4-6 1 16,1-9 1-16,-4-13 1 15,-3-6 2-15,-7-7 0 16,-4 18-1-16,0-3-1 0,-1 3 0 16,-2-2 0-16,0 2-2 15,0 0-1-15,0 2-1 16,1 3-1-16,-5-2 3 16,4 14 0-16,0 0 0 0,0 0-1 15,4 23-1-15,5 5 1 16,5 0 1-16,4-4 0 15,0-4 0-15,0-9-1 16,2-8 2-16,-3-9 0 0,1-11 1 16,-5-9 1-16,-9 14-2 15,-2-5 0-15,0 3 0 16,-2-3-1-16,-3 2-1 0,-1-3 1 16,-3 5-1-16,2-1-1 15,-3 3 1-15,0 0-1 16,-1 2 1-16,9 9 0 15,-13-11-1-15,13 11 1 0,-10-12 0 16,10 12 1-16,0-11 1 16,0 11 0-16,6-9 0 15,3 5 1-15,0 0-1 16,2 1-1-16,4 0 1 0,-2 0-2 16,3 1 0-16,-2 1 1 15,2-2-1-15,-1 3 0 16,-2 0 0-16,-3 0 0 15,1 4 0-15,-11-4 2 0,19 20 1 16,-19-20-1-16,6 16 1 16,-6-16-1-1,4 11 1-15,-4-11-1 0,0 0 1 16,0 0-1-16,0 0-2 16,11 1 1-16,-11-1 0 0,7-7 0 15,-7 7 0-15,11-15 0 16,-2 7-1-16,0-3 1 15,2 0-1-15,2 3 2 16,-1-5-2-16,2 4 2 0,-2-2-1 16,1 1 2-16,1-1-1 15,-1 2 1-15,-1-3-1 16,0 0 1-16,-2 1 1 0,1-3-2 16,-1 2 1-1,-1 0 0-15,1 0-2 0,-1 0 0 16,-1 2 0-16,0 1 0 15,3-1-3-15,-4 4 2 16,-7 6 0-16,19-3 0 0,-19 3 0 16,15 6-1-16,-9 3 0 15,2 2 1-15,-1 1 0 16,-1 0 1-16,1-1 1 0,-2-1-1 16,3 0 1-16,-8-10 1 15,10 13 0-15,-10-13-1 16,11 6 0-16,-11-6-1 0,13 0 0 15,-13 0 0 1,15-17 0-16,-3 6 0 0,-2-3 0 16,1 1 0-16,-1 0 0 15,0 2 0-15,-1-4-1 16,1 7 0-16,0-2 1 0,-1 5-1 16,2 2-1-16,-2 4 1 15,0-1 0-15,-9 0 0 16,18 9 1-16,-10-3-1 15,1 1-2-15,0-1-3 16,0-3-12-16,2 0-25 0,0-3-40 16,0 0-3-16,0-3-5 15,-11 3-3-15</inkml:trace>
  <inkml:trace contextRef="#ctx0" brushRef="#br0" timeOffset="9280.704">6978 1071 85 0,'-11'-25'96'0,"11"25"-5"0,-28-55-5 0,28 55-2 16,-34-57-50-1,34 57-21-15,-18-24-8 0,-1-1-13 16,5 4-26-16,-15-14-48 16,24 25-2-16,5 10-6 15,0 0-7-15,0 0 2 0</inkml:trace>
  <inkml:trace contextRef="#ctx0" brushRef="#br0" timeOffset="9757.1119">7034 1099 14 0,'9'11'93'0,"-9"-11"0"15,14 9-3-15,-14-9-3 0,16-3-3 16,-10-5-68-16,0-4-4 16,1-4 0-16,-2-5-2 15,-5 21-10-15,5-25 0 16,2 1 0-16,-5-9 0 0,1 1 0 15,-1-5 0 1,3-41 0-16,-5 78 0 0,0-38 0 16,0 2 0-1,0 4 0-15,-1 3 0 0,1 29 0 16,-4-42 0-16,4 42-2 16,0 10-3-16,0 9 1 15,6 1 1-15,4 11-2 16,0 5 0-16,3 7 0 0,4 2 0 15,-1 1 1-15,3-3 1 16,0 3 2-16,1-5 1 0,0-4 1 16,1-11 2-16,-1-3 1 15,-2-12 0-15,1-6 1 16,-2-5 1-16,2 0-2 16,-5-12-1-16,0-1 0 15,-2-2-2-15,-2-2-1 0,1 1 0 16,-1 0-2-16,-2 3-1 15,0 3 1-15,2 5-2 16,-2 3-3-16,1 2-9 0,-9 0-21 16,15 7-46-16,-7 0-1 15,1-4-8-15,1-1-3 16</inkml:trace>
  <inkml:trace contextRef="#ctx0" brushRef="#br0" timeOffset="9906.3382">7560 998 0 0,'-5'-25'92'0,"-2"1"2"15,-4 2-6-15,0-3-7 16,0-1-5-16,2-1-75 16,0 0-77-16,2 6-1 0,0-3-7 15,2 0-6-15,5 24-5 16</inkml:trace>
  <inkml:trace contextRef="#ctx0" brushRef="#br0" timeOffset="10368.2186">7664 1056 38 0,'14'1'98'0,"-2"-1"-4"16,-1-9-7-16,1-5-1 16,-12 14-2-16,9-22-77 15,1-2-2-15,-2-6 0 16,2-2 0-16,-5-4-3 0,7-45-2 15,-9 39 0-15,-2 3 0 16,1-6 0-16,-2 6 0 16,0 39 0-16,0-31 0 15,1 1-2-15,-1 30-3 16,-5-30 1 0,3 37-1-16,-1 10 0 15,1 6 0-15,2 10-1 0,0 3 1 0,2 7 0 16,4 0 0-16,2-1 1 0,1 2 2 15,1-2 1 1,3 1 3-16,0-11 1 16,0-3 1-16,1-8 1 0,0-8 2 15,4-7-1 1,-5-5 0-16,1-1-2 0,-1-7-1 16,1-4-1-16,-2-2-2 0,-4 4-1 15,4-2 0-15,-12 11-2 16,14-8-6-16,-14 8-20 15,0 0-53-15,14 3-2 0,-14-3-3 16,17 10-8-16,-6-7-1 16</inkml:trace>
  <inkml:trace contextRef="#ctx0" brushRef="#br0" timeOffset="10491.1041">8060 972 5 0,'5'-12'93'0,"10"-35"1"15,-13 24-5-15,-2-4-9 16,0 0-3-16,0-6-65 15,-2 1-86-15,1 5-3 16,-1 2-7-16,2 25-6 0,0-21-7 16</inkml:trace>
  <inkml:trace contextRef="#ctx0" brushRef="#br0" timeOffset="10770.9361">8188 910 11 0,'4'9'94'0,"-4"-9"-3"0,0 0-2 16,0 0-5-16,5-7-1 0,1-4-57 15,10-42-16-15,-9 24-1 16,-4-6-2-16,1-44-2 16,-1 37-3-16,0 3-2 15,-1-1 0-15,-2 40 0 16,0-33 0-16,0 0 0 0,0 33-4 15,0-22-1 1,0 0-1-16,0 37-3 0,0 8-6 16,0 9-28-16,3 8-40 15,2-1-2-15,4 6-5 16,0-1-5-16</inkml:trace>
  <inkml:trace contextRef="#ctx0" brushRef="#br0" timeOffset="11111.1927">8379 910 50 0,'27'-6'96'0,"-13"-14"-7"16,2-1-2-16,-2-10-6 16,2 0-16-16,-3-1-57 15,-2 2-1-15,-2 5-4 16,0 2-2-16,-9 23-2 0,0 0-2 16,0 0 1-1,13-10 2-15,-1 0 0 0,-2-1 0 16,5 2 1-16,36 42 1 31,-51-33-2-31,26 24 2 0,-10-8 1 16,-1 4-2-16,1 5 0 0,-1 1 0 15,-3 2 0-15,-3 1-2 0,-4 3 2 16,-4 4-1-16,-1 3 0 16,-4-2 0-16,-4 5 2 15,0-4 1-15,-4-1-1 16,2-4 1-16,0-2-3 0,2-7-21 15,-2-1-60-15,2-13-4 16,-3-4-2-16,-2-6-10 0,-3-3-3 16</inkml:trace>
  <inkml:trace contextRef="#ctx0" brushRef="#br0" timeOffset="11699.0614">2491 4891 63 0,'-6'58'83'0,"3"-7"3"0,3-14-3 16,-6-8-31-16,-2-20-21 16,8-9-6-16,-2-23-2 0,1-9-4 15,1-13-6-15,-4-9-5 16,-8-5-3-16,3-7-2 16,-4-1-1-16,-10-1 0 15,1 5-2-15,-8 1 0 0,0 10 1 31,0 5-1-31,4 9 0 0,-1 10-1 0,2 9 0 16,16 16 0 0,-4 9 0-16,13 21 0 0,0 12-1 0,21 16 1 15,10 17 0-15,7 18 2 16,3 14 0 0,9 10-3-16,7 12-4 0,4 2-6 15,4 5-28-15,-9-4-44 0,-2-3-1 16,-6-9-9-16,-4-12-5 15</inkml:trace>
  <inkml:trace contextRef="#ctx0" brushRef="#br0" timeOffset="12212.4041">2823 5713 10 0,'-27'-77'95'0,"3"6"-1"0,2 3-6 15,1 5-5-15,3 7-1 16,-3 9-70-16,12 5-4 15,7 0-6-15,6 0-6 16,7-6-6 0,9-2-7-16,3-4-5 0,8-4-1 0,3-1-1 15,8 2 1-15,-1 6 11 16,-6 3 7-16,1 12 6 16,-8 6 9-16,-4 11 6 0,-9 8 4 15,-5 9 0-15,-10 2-3 16,8 20-5-16,-8 6-4 15,0 3-2-15,-2 7-2 16,0 3-2-16,1 2-1 16,7-4 0-16,1-7 0 0,1-7 1 15,1-11 0-15,6-11 0 16,3-7 1-16,-4-16-1 0,-3-10 2 16,-2-7-1-1,-6-6 0-15,-1-2 0 0,-2-3-1 16,-5 7 1-16,-8 0 1 15,0 8-1-15,3 2 0 0,1 10-1 16,2 4 0-16,4 7-1 16,3 12 0-16,7-7-1 15,9 8-1 1,4 8-1-16,5 6 0 0,5 4-1 16,4 7-1-16,-5 0-2 0,0-1-3 15,-1-5-8-15,-1-7-66 0,-5-3-1 16,-3-9-5-1,0-8-5 1,-1-16-3-16</inkml:trace>
  <inkml:trace contextRef="#ctx0" brushRef="#br0" timeOffset="12605.8951">3843 3850 73 0,'0'11'89'0,"-3"7"-2"0,-1 8-3 0,-3 8-21 16,7 8-40-16,0 6-3 15,-1 5-3-15,5 5-9 16,6-2-6-16,3 3-16 0,2 11-54 15,7-25-15-15,3-13-4 16,2-16-7-16,5-11-4 16</inkml:trace>
  <inkml:trace contextRef="#ctx0" brushRef="#br0" timeOffset="14707.8339">4161 3811 57 0,'-9'19'87'0,"-2"7"-4"16,8 6-2-16,2-1-4 15,-3 9-65-15,8 4-1 16,8 5-1-16,5-2-7 16,7-4-3-16,2-9-1 15,4-8-1-15,2-9 1 16,1-13-1-16,-2-10 2 0,-1-15 1 15,-5-12 2-15,-4-6 4 16,-8-3 0 0,-10-2 0-16,-7 0 0 0,-10 2 0 15,-10 6 0-15,-7 6-2 16,-5 8-1-16,-2 8-1 0,1 7-1 16,2 7-1-16,6 2-1 15,5 9-1 1,11 6 0-16,5 3-1 0,8 1-1 0,6-3 0 15,9-4 2-15,8-3-1 16,7-10 2-16,4-4-1 16,0-14 1-16,5-7 0 15,-2-8 2-15,-1-4-1 0,-3-3-1 16,-3-1 0-16,-4 2 0 16,-4 4 0-16,-1 2-2 15,-4 8 0-15,-1 9-1 0,-4 7 1 16,1 8 0-16,-1 3-1 15,0 13 0-15,-2 6 0 16,1 6-2 0,-2 3-1-16,-1-2 1 0,-2-1 3 15,0-6 3-15,-3-3 0 0,-3-19 3 16,0 0 1-16,0 0 1 16,7-25 2-16,-6-3 1 15,-1-7-4-15,1-4-2 0,1-4-2 16,2 2-2-16,1 2 0 15,-1 9-2-15,2 3 1 16,2 9-2-16,1 7 1 0,1 10-1 16,3 4 1-16,-1 13-2 15,-2 5-1-15,5 8-2 16,-4 3-7-16,1 1-4 16,-3-3 2-16,-4-3 11 0,2-5 2 15,-4-9 2-15,-3-13 6 16,0 0 2-16,3-11 9 0,-3-13 4 15,0-4-3 1,0-2-10-16,3-3-1 0,0 4-3 16,4 0-1-16,-1 8-2 15,4 4 0-15,4 7 0 16,1 7-2-16,3 3 2 16,1 3-1-16,0 6 1 15,0 4-1 1,2-2 2-16,-1-2 0 0,-2-5 2 0,0-3 1 15,-3-2 2-15,-2-9 1 16,0-8 2-16,-3-4 0 0,-4-6 2 16,-1 0-1-16,-2-5-1 15,2 1-2-15,-3 0-2 16,3 2-1-16,-1 1-2 16,3 4 0-16,3 4-4 0,3 6 0 15,0 10-1-15,3 5-2 16,2 7 0-16,0 10-1 15,2 7 0-15,-4 5 0 16,0 1 0-16,-1-1 2 0,-2-4 1 16,-3-2 4-16,-1-8 2 15,-9-15 2-15,0 0 2 16,10-2 1-16,-9-15 0 0,-1-6 0 16,0-4-1-16,0-3-2 15,-3-3-1-15,3 1-1 16,4-1-1-1,0 5-2-15,1 3 0 0,2 5 0 16,6 7-2-16,1 6 0 0,2 7-1 16,-1 0-1-16,4 13-1 15,-3 3-2 1,4 3-5-16,-5 2-1 0,-3-2 7 16,-2-4 3-16,-4-4 1 0,-6-11 2 15,0 0 3-15,0 0 3 16,3-20 5-16,-2 1 1 15,-1-8-5-15,0 3-3 0,0 0-1 16,4 1-1 0,3 5-1-16,0 5-2 0,4 5 0 15,1 6 0-15,2 2-2 16,1 9-1-16,1 3-1 0,0 0-1 16,2-1 2-16,1-3 1 15,-2-8 2-15,1 0 1 16,-4-11 3-1,1-5 3-15,-3-7 2 0,-2-4 2 0,-5-1 0 16,-1-2 0-16,-4 4-1 16,0 0-1-16,-2 7-1 15,0 2-2-15,-2 4-2 16,4 13-1-16,0 0-1 0,0 0 0 16,2 7-2-16,4 10-3 15,5 8-2-15,-1 2-3 0,4 1-1 16,3-1 0-16,1-7 3 15,3-5-1-15,-1-11 3 16,0-4 2-16,1-13 4 16,3-7 6-16,-7-9 2 0,-3-2 1 15,-5-1-2 1,-3 0 0-16,-4 4-1 16,-1 3-1-16,-1 8-2 0,0 1-2 0,0 16-2 15,-1-11-1-15,1 11-2 16,6 11-2-1,5 7-2-15,-1 3-5 16,2 6-13-16,3 0-7 0,3-3 6 16,-1-2 8-16,1-10 5 15,1-2 10-15,-2-10 8 0,1-10 6 16,-2-12 16-16,0-6 10 16,-6 0-8-16,-1-5-4 0,-4 1-7 15,-1-2-7-15,2 5-4 16,-2 2-3-16,-1 6-2 15,0 5-2 1,6 7 0-16,-1 4-2 0,6 5-1 16,-2 5-1-16,3 12-2 0,-4 1-1 15,2 8 1-15,-5 1-1 16,-1-5 3-16,0 1 4 16,-4-3 3-1,-1-5 3-15,-2-15 3 0,0 0 1 0,0 0 2 16,4-21 2-16,-3-1-2 15,0-3-3-15,2-3-3 16,3 1-1-16,0 2-1 0,3 1-2 16,2 7 1-16,0 5-4 15,-1 5 1-15,1 6-1 16,3 1 1-16,0 11 0 16,-1 2 0-16,1 3 0 0,1-2 1 15,1-1 0-15,0-7 1 16,0-4 0-16,-2-4 0 15,0-8 1-15,-1-8 0 16,-1-3 1-16,-1-1 0 0,-3-2-3 16,-2 1 0-16,-2 8 0 15,1 1 0-15,-3 3 0 16,-2 11 0-16,10-6 0 16,-10 6 0-16,15 6 0 0,0 6 0 15,-5-8-28-15,3 3-57 16,9 0-3-16,0-7-5 15,4-4-5-15,-10-10-4 0</inkml:trace>
  <inkml:trace contextRef="#ctx0" brushRef="#br0" timeOffset="14853.2483">6468 2271 68 0,'-19'-9'76'0,"10"-3"-37"16,9 12-38-16,1-16-1 15,36 3-77-15,-28 2-6 0</inkml:trace>
  <inkml:trace contextRef="#ctx0" brushRef="#br0" timeOffset="15350.474">7073 2072 50 0,'-11'-1'89'0,"-2"6"-2"0,-3 7-3 15,-3 7-4-15,4 4-41 0,-5 9-29 16,2 5-2-16,4 6 0 16,4-2-2-16,6 6-2 15,4-4-3-15,1 0-2 0,9-11-8 16,12-2-43-16,2-8-29 15,4-15-2-15,1-7-7 16,2-9-5 0</inkml:trace>
  <inkml:trace contextRef="#ctx0" brushRef="#br0" timeOffset="15918.6421">7316 1998 25 0,'-18'26'83'0,"3"5"0"15,1-1-4-15,7-1-6 16,3-2-54 0,4-3 0-16,7-7-3 0,4-6-9 15,8-11-3-15,3-6-1 16,1-10 0-16,2-2 0 0,-2 0 0 15,-7-1-2-15,-5 4-1 16,0 5 0-16,-11 10 1 16,0 0-1-16,9 1 0 0,-9-1-1 15,9 20 0-15,1-8-1 16,6-4 3-16,6-5-2 31,3-3 1-31,1-11 0 0,3-5 1 16,2-6 1-16,-3-7 1 0,-4-4 1 15,-4-3 0-15,-7-6-1 0,-5 2 1 16,-6-4-1-16,-2-2 0 16,-8-1 1-16,-5-3-2 15,-4 0-1-15,5 25-1 0,2-6-1 16,-2 5 2-16,-2-3-1 16,2 4 1-16,-1-1-1 0,1 3-2 15,1 1 0-15,1 5 2 16,1 5-1-16,0-4 2 15,9 16-1-15,0 22-2 16,11 15 2-16,10 22 1 16,10 15-6-16,4 4-9 15,5 1-14-15,-2-7-49 0,-1-15-6 16,-4-11-5-16,-6-15-5 16</inkml:trace>
  <inkml:trace contextRef="#ctx0" brushRef="#br0" timeOffset="16120.189">7624 1771 32 0,'-13'-27'81'0,"10"-2"2"15,5 2-4-15,11-1-14 16,9 7-38-16,0 3 1 16,8 6-5-16,-2 5-7 0,3 8-4 15,0 2-3-15,-1 12-2 16,-1 9-3-16,2 7-2 15,-3 7-5-15,-1 1-11 16,-1 0-35-16,2-3-34 0,0-8-1 16,-1-9-7-1,-5-14-5-15</inkml:trace>
  <inkml:trace contextRef="#ctx0" brushRef="#br0" timeOffset="16288.6345">7910 1567 54 0,'-27'-18'89'0,"1"0"-3"0,0 2-5 16,3 2-7-16,1 0-51 0,2 3-60 16,6 2-34-1,2 1-7-15,1 0-6 0,11 8-6 16</inkml:trace>
  <inkml:trace contextRef="#ctx0" brushRef="#br0" timeOffset="16650.0371">8135 1688 35 0,'-4'-16'95'16,"0"-1"-3"-16,2-4-6 16,2 2-3-16,0-1-3 0,4-8-75 15,3 13-5-15,4 4 0 16,3 4 0-16,1 6-1 15,4 1 0-15,1 6-1 16,-1 6 1-16,2 4-1 0,1 0 0 16,-4 1-1-16,-4-3 3 15,-2-3 2-15,0-2 0 16,-12-9 2-16,9 3 0 0,-9-3 1 16,6-13 2-16,-3-1 0 15,-1-1-1-15,1 0-2 16,1 0-1-16,5 2 0 15,-2 1-3-15,4 3 0 16,2 4-3-16,-1 2-8 0,1-1-29 16,-2 7-45-16,13-2-1 15,4 1-6-15,1-2-5 16,-1-2 0 0</inkml:trace>
  <inkml:trace contextRef="#ctx0" brushRef="#br0" timeOffset="17011.9166">8662 1410 1 0,'1'-11'81'0,"-1"2"2"16,0 9-5-16,-1-14-4 15,1 14-1-15,0 0-74 16,-11-7 2-16,11 7 1 0,0 0 4 16,-4 5 2-16,4-5 0 15,0 10 0-15,0-10 1 16,14 5 2-16,-14-5 1 15,16 3-2-15,-8 0-2 16,3-3-3-16,-2 0-2 0,3 0-1 16,-1 0-1-16,7 4 0 15,4 6-1 1,-5 8 0-16,-3 12 0 0,-2 14 0 16,-5 11 2-1,1 13-2-15,-7 6-1 0,-1-6-3 16,-11-3 1-16,2-8 1 0,-6-7 1 15,-3-12 0-15,-2-14 0 16,2-15-1-16,-1-13-4 0,7-13-33 16,-1-9-41-1,2-3-3-15,-2-4-7 16,0-7-5-16</inkml:trace>
  <inkml:trace contextRef="#ctx0" brushRef="#br0" timeOffset="17897.6617">3752 5399 76 0,'-11'-14'91'0,"5"3"-5"0,6 11-7 0,-9-10-1 16,22 10-60-16,-11 17-8 16,3 4-6-16,4 11 1 15,2 5-2-15,5 7 1 16,2 4 0-16,2-1-1 16,6-2-1-16,2-7-1 0,2-10 0 15,-1-11 0-15,0-9 0 16,1-9-1-16,-4-14 2 15,-5-9-1-15,1-6 1 0,-12-8 0 16,-5-3-1-16,-3-2 0 16,-4-1 0-16,-8 2-1 15,-5 5 1-15,1 6-1 0,-1 6 0 16,5 6 0-16,0 5-1 16,10 14 0-16,0 0 1 15,0 0-1-15,4 12 1 0,8 4-1 16,3 0 1-1,3 5 0-15,0-2 1 0,4-2 0 16,0-5-1 0,-2-4 2-16,-1-5-1 0,-5-3 0 0,-1-10 1 15,-2-6-1-15,-1-6 1 16,-7-3-1-16,2-3 0 16,-3-1 1-16,-2 2-2 15,0 0-1-15,1 6 1 16,-1 3-1-16,0 6 0 0,0 12-1 15,6-6 0-15,3 9 1 16,2 7 1-16,3 6-2 0,2 1-6 16,3 6-15-16,-3-6-59 15,5-3 0-15,-1-7-6 16,-1-7-9-16,-2-5 1 16</inkml:trace>
  <inkml:trace contextRef="#ctx0" brushRef="#br0" timeOffset="18059.2199">4202 5011 76 0,'-32'-18'92'0,"5"3"-6"0,5 1-5 15,6 2-5-15,16-3-73 16,0 15-27-16,14-14-49 16,3 9-5-16,5 5-10 0,4 2-3 15</inkml:trace>
  <inkml:trace contextRef="#ctx0" brushRef="#br0" timeOffset="18350.9048">4421 5179 4 0,'8'-39'90'0,"-4"-9"3"0,-3-2-6 0,-1-3-5 16,-3-4 1-16,-6 5-69 15,-4-2-4-15,-5-2-2 0,-5 2-3 16,-1-2-2 15,-2 4-1-31,1 5 0 0,1 6-1 0,2 8-3 0,3 9 1 16,6 10-1-16,13 14 1 0,0 7 0 16,12 17 0-16,12 10 0 15,8 10-1-15,8 11-3 16,4 7-10-16,10 4-66 15,-3 10-3-15,0-4-4 0,-7-7-7 16,-3-11-3-16</inkml:trace>
  <inkml:trace contextRef="#ctx0" brushRef="#br0" timeOffset="18738.1394">4532 4885 17 0,'-26'-37'89'0,"4"-2"1"0,-2-4-4 0,3 12-10 16,4-18-36-16,4-1-13 16,-1 1-9-16,1 3-6 15,5 5-5-15,2 5-3 16,6 9-2-16,5 7-1 0,8 12 0 16,10 8-2-16,2 9 0 15,8 12-1-15,4 6 1 16,3 5 1-16,2 6 0 15,2 5 0-15,-3 1 0 16,-5-3 1-16,-3-2 0 0,-8-7 1 16,-6-6 1-16,-3-10-1 0,-6-12 0 15,-10-4 0 1,8-17 1-16,-7-5 0 0,1-2-1 16,-1-1-1-16,1 0-2 15,1 5 1-15,3 3-2 16,1 7 2-16,6 7-3 0,2 3-4 15,8 5-16-15,12 4-61 16,-3 0 1-16,3-1-6 16,1-8-7-16,7-2-3 0</inkml:trace>
  <inkml:trace contextRef="#ctx0" brushRef="#br0" timeOffset="19385.5691">5347 4259 29 0,'12'10'86'16,"-1"-8"3"-16,5-2-4 0,-16-7-29 15,18-5-16-15,4-6-6 16,-2-3-5-16,3-2-9 16,-4-5-6-16,-1 0-4 15,-5-2-1-15,-2 1-3 0,-7 2-2 16,-3 2-4-16,-2 5 0 15,-9 5 0-15,-1 2 0 16,-1 7 0-16,-2 6 0 16,-1 8-2-16,1 7 0 0,5 7 0 15,-1 5 0-15,5 7 0 16,3 3 1-16,2 4 0 16,0 1 0-16,10-5 0 15,3-5 1-15,5-4-1 16,2-9 1-16,5-7 0 0,2-12 1 15,0-5 1-15,2-13-1 16,1-9 2 0,-1-5-1-16,-2-3 0 0,-2-1-1 0,0-2 0 15,-1 2 1-15,-1 4-2 16,0 6-2-16,-2 6 1 0,-1 7 0 16,1 6-1-16,-2 7 1 15,1 2-1-15,-4 11 1 16,-2 6-1-16,-4 4 1 15,-2 4-3-15,-4 0-3 16,-1 3-5-16,-4-5-12 0,-13-2-61 16,9-7 0-1,-1-7-8-15,6-9-6 0,-10-12 10 16</inkml:trace>
  <inkml:trace contextRef="#ctx0" brushRef="#br0" timeOffset="19864.8085">5968 3735 23 0,'-16'23'76'16,"6"3"4"-16,3 3-5 0,7-1-24 16,6 4-26-16,9 1-7 15,7-2-6-15,4-4-2 16,9-9 0-16,1-4-1 0,6-7 0 15,-1-7 1 1,-1-9 1-16,0-10 0 0,-4-4 1 16,-4-7 0-16,-6-3-4 15,-6-5 0 1,-7-4-1-16,-5-5-2 0,-6-1-1 16,-2-6-1-16,-6-1-1 0,-6-4-2 31,-1-1 0-31,-6 0 0 15,1 0 0-15,-5 0 0 0,0 2 0 0,2 6-1 16,-1 7 1-16,2 10 0 0,5 5-2 16,1 11 0-16,5 13 0 15,9 6 0-15,-4 22 0 0,4 9 0 16,6 11 0-16,4 8 0 16,7 12 2-16,1 7-1 15,6 7 1-15,3 0 0 16,1-2-2-16,3-5-4 15,2-3-6-15,0-14-17 16,-8-9-53-16,5-13-3 0,-7-17-6 16,-7-12-5-16</inkml:trace>
  <inkml:trace contextRef="#ctx0" brushRef="#br0" timeOffset="20053.7551">6143 3523 10 0,'-24'-11'87'16,"5"-5"2"-16,8 2-5 0,8-2-6 16,6-15-24-16,11 10-43 15,6-1-7-15,10 3-19 0,2 0-59 16,9 1-5-16,7 3-4 16,-2 3-7-16</inkml:trace>
  <inkml:trace contextRef="#ctx0" brushRef="#br0" timeOffset="20952.879">6554 3644 55 0,'8'9'91'0,"-8"-9"-5"0,12 0-4 0,-4-7-1 15,1-8-60-15,2-3-6 16,1-6 1-16,1-3-4 16,2-7-3-16,-1 0-1 15,-1-5-2-15,-5 1 0 0,-3 1-2 16,-2 3 0-16,-3 4-2 16,-5 3-1-16,-4 7 0 0,-4 6-2 15,-1 7-1-15,2 5 0 16,0 9 0-16,2 8-1 15,4 5 0-15,6 9 1 16,0 2-1-16,12 6 1 16,1 1-2-16,9-2 0 15,5-2 0-15,4-8 1 0,4-6 0 16,-4-8 1 0,0-8 0-16,-4-8 2 0,-3-8 1 15,-7-10 1-15,-5-5 0 0,-7-3 0 16,-3-2 0-1,-2-3 0-15,0-1 0 16,-5-2-1-16,3 4 0 16,0 0 0-16,2 5-2 0,3 6 0 15,4 2-1-15,7 13 0 0,-1 2 0 16,3 8 0-16,2 7 0 16,2 9 0-16,-3 5 0 15,2 3 1-15,-2 1 0 0,-1 2 0 16,0-4 0-16,-2-4 1 15,-3-3 1-15,-2-9 0 16,3-3 0-16,-12-6 2 16,12-8 0-16,-7-8 0 0,-1-3 0 15,-2-7 0-15,2-2-1 16,-3-4 0-16,2-3 0 16,0 0-1-16,0-2-1 0,3 2 0 15,-1 3-1-15,7 6 0 16,-4 4-1-16,6 9 0 15,1 4 0-15,0 10-1 16,4 5 2-16,-5 8-1 16,3 6 0-16,-4 1 1 15,1 2 1-15,-3 1 0 0,0-2 0 16,-2-1 0-16,-1-4 1 16,-1-4 0-16,1-3 1 0,-8-10 1 15,11 4-1-15,-11-4 1 16,5-9 0-16,-4-6 0 15,-1 0-1-15,1-3 0 16,-1-3-1-16,1 3 0 16,2 0 0-16,5 3-1 15,-1 3 0-15,3 3-1 16,4 7 1-16,-1 2-1 0,3 5 0 0,2 6 0 16,0 2-4-16,2 5-13 15,-15 3-62-15,13-7-2 16,1-1-7-16,-1-10-5 15,1-3-3-15</inkml:trace>
  <inkml:trace contextRef="#ctx0" brushRef="#br0" timeOffset="21598.4126">7696 2816 79 0,'-16'11'88'16,"1"5"-2"-16,-1-2-6 0,6 7-3 16,3-4-68-16,3 0 0 15,4-1 1-15,1-6-5 16,12-3-2-16,3-4-1 0,3-3 0 16,2-3-1-16,-1-3 1 15,0-2 0-15,-3 0 0 16,-5 1-1-16,-4 1-1 0,-8 6 0 15,0 0 0-15,11-4 0 16,-11 4-1-16,0 0 0 16,0 0 1-16,10 0-1 15,3 0 2-15,2-8 0 16,3-6-1 0,0-4 2-16,0-9 1 0,-1 1 0 0,-3-5 1 31,-6-2-1-31,-8-6-1 0,-7 2 1 0,-9-4 0 15,-8-2-1-15,-3 3-2 0,-7-5 0 16,-3 3 1 0,1 0 0-16,2 8-1 0,6 5 0 15,-1 9-1-15,9 11 1 16,2 9-1-16,5 17 1 0,7 14-1 16,3 5 1-16,2 14 0 15,6 5-1-15,9 5 1 16,3-6-1-16,7-5 1 0,4-9-1 15,3-10 1-15,5-11 0 16,5-12 0 0,1-13 2-16,-4-11 1 0,-1-5 0 15,-2-4 1-15,-7 1 0 16,-2 0 0-16,-5 5 0 0,-4 2-1 16,-7 9-2-1,0 6 1-15,-10 3-2 0,18 15-3 16,-13 0-7-16,6 5-71 0,-4 11-5 15,-1 5-3-15,-5 4-6 16,-4 3-6-16</inkml:trace>
  <inkml:trace contextRef="#ctx0" brushRef="#br0" timeOffset="22383.2389">1875 7490 82 0,'-15'0'92'15,"0"0"-2"-15,6-4-8 16,9 4 3-16,-1-16-61 16,7 3-8-16,8-2-4 0,5-2-5 15,8 0-5-15,4 2-1 16,2 5-1-16,2 4 0 15,-2 6-1-15,-3 11-1 0,-1 10-1 16,-8 11 1-16,-13 9 2 16,-2 8 0-1,-6 6 0-15,-8 2-1 16,-9 0 0-16,2-5 0 0,-8-6 3 0,2-8 1 16,3-9-3-16,3-10 1 15,2-7 2-15,13-12-3 16,0 0 4-1,0 0-4-15,10-13-4 0,9-1-5 16,5-2-10 0,6-4-61-16,10-6-6 0,5-2-2 0,5-2-7 15,-5-4-2-15</inkml:trace>
  <inkml:trace contextRef="#ctx0" brushRef="#br0" timeOffset="22589.7149">2410 7327 24 0,'-17'9'93'0,"2"3"-3"15,-1-4-5-15,4-5-4 0,1-1-3 16,11-2-75 0,-19 0-15-16,10-4-61 0,9 4-7 15,0 0-4-15,9-15-7 16,6 4-3-16</inkml:trace>
  <inkml:trace contextRef="#ctx0" brushRef="#br0" timeOffset="23099.8981">2887 6843 50 0,'-6'-16'89'0,"-1"0"-1"16,0 1-3-16,7 15-12 15,-8-14-39-15,8 14-10 16,-13-4-8-16,9 9-5 0,3 14-4 16,0 10-1-16,1 5-1 15,7 11-1-15,8 4 1 0,1 6-1 16,3 5 0-16,2-2-2 16,-1-1 0-16,3-6-2 15,0 1-3-15,-8-8-4 16,3-1-10-16,-7-5-30 0,6-15-38 15,0-11-2-15,1-11-7 16,1-5-2-16</inkml:trace>
  <inkml:trace contextRef="#ctx0" brushRef="#br0" timeOffset="23739.0115">2733 6834 0 0,'0'0'76'0,"0"0"6"16,-3-12-3-16,8 7-3 15,5-4-41-15,15-2-10 16,14 0-5-16,4 0-7 0,12 3-2 15,8 2-2-15,3 6-4 16,3 7-2-16,-3 14 1 16,-5 5-3-1,-9 12 1-15,-10 6 0 0,-11 11-1 0,-11 1 0 16,-16 4 1-16,-7 3 0 16,-16-3 0-16,-13-2 2 15,-9-4 1-15,-10-5-1 16,-4-8-1-16,-3-8-1 0,7-7-5 15,0-11-15 1,10-7-60-16,14-8-4 0,8-10-6 16,17-13-4-16,6-9-4 0</inkml:trace>
  <inkml:trace contextRef="#ctx0" brushRef="#br0" timeOffset="24985.2664">3482 6840 13 0,'8'10'81'15,"4"-10"4"-15,3-2-5 0,0-15-3 16,3-3-48-16,3-8-4 15,2-4-2-15,1-4-8 0,0-1-3 16,-3 0-2-16,-5 2-1 16,-5 3-2-16,-4 3-2 15,-7 5-1-15,-5 3-1 16,-8 6-1-16,-7 3-2 0,-5 7 0 16,-5 5-1-16,-1 5 1 15,-3 8-1-15,-1 7 0 16,4 4 0-16,6 6 1 15,6 5-1-15,7 3 1 16,7 2-1-16,5 1 1 0,15 1 1 16,7-2-1-16,8-2 1 15,7-4-1-15,6-5 1 0,3-9-1 16,3-6 0 0,0-10 0-16,0-4-2 0,-5-13 0 15,-1-6 0-15,-4-8 1 16,-6-5 0-16,-6-4 0 0,-6-4 1 15,-10 0 1-15,-6 0 0 16,-5-3 1-16,-4 1 0 16,-8 2 0-16,-5 2 0 15,1 3 0-15,-2 4 0 0,2 4 1 16,5 6 0-16,0 5-1 16,5 6-1-16,6 10 0 15,0 0-1-15,5 19 1 0,11 2-1 16,5 8-1-16,4 5 0 15,6 1 1-15,3 3 0 16,2 1-1-16,0-4 0 16,-1-5-1-16,-4-11-1 15,-1-7 0-15,-3-10-2 0,-6-6 0 16,-6-13 0-16,-3-11 2 16,-4-5 0-16,-8-6 0 15,-2-2 2-15,-9-1 0 16,-1 2 3-16,2 4 0 0,-4 6 0 15,5 3 0-15,-1 7 0 16,8 7-1-16,1 3 0 16,1 10 0-16,12-11-1 15,3 6 1-15,7-4-2 0,4-2 2 16,3-3 0-16,1-4 0 0,2-3 0 16,-6-3 1-1,-3 3 1-15,-10 1 0 16,-6 2 1-16,-7 6-1 0,-9 4 1 15,-9 8-1-15,-4 4 0 16,-2 11-1-16,-1 5-1 0,5 4 0 16,3 3 0-16,7 2-1 15,6 0-1-15,5 0 1 16,12-1-1-16,6-5-1 16,9-5 0-16,-1-4-1 15,7-7-1-15,2-7-1 0,2-5 0 16,0-11 0-16,-1-7 0 15,-2-8 1 1,2-5 1-16,-6-4 0 0,-3-2 2 16,-6-3 0-16,-3-1 2 0,-11-2 0 15,1 1 1-15,-6-2 0 16,-3-3 0-16,-5-2 0 16,-2-3-1-16,-1-2 1 0,-3 1-1 15,0-2 0-15,-4 1-1 16,-2 3 1-16,-1 5-1 15,1 7 0-15,-3 7 1 16,2 12-1-16,0 9 0 0,2 15 0 16,4 7 1-16,2 16 0 15,5 14-1-15,3 11 1 0,4 9 0 16,6 9 1 0,8 8 0-16,4 2-1 0,6 2 1 15,4-2-1-15,4-3 0 0,1-8-1 16,2-7-3-1,3-7-10-15,-4-4-50 0,8-26-20 16,-1-13-3-16,-3-12-7 16,-2-13-6-16</inkml:trace>
  <inkml:trace contextRef="#ctx0" brushRef="#br0" timeOffset="25825.8981">5014 5732 73 0,'-15'31'82'0,"5"3"-1"0,3-3-4 15,6 16-3-15,1-15-65 0,8-3-1 16,9-11 1 0,5-4 0-16,6-10-3 0,2-4 0 15,1-12 0-15,-2-8 0 0,-1-5 0 16,-5-4 0-16,-9-3-2 15,-6 1 0 1,-8 1-1-16,-6 3 0 0,-8 5-1 16,-6 6-1-16,-6 5 0 15,3 6-1-15,-1 5 0 0,1 6 1 16,5 8-2-16,7 1 1 16,8 1-2-16,3-4 0 15,11-3 0-15,9-5-1 16,7-4 1-16,3-12 0 0,2-7 0 15,4-7 2-15,-4-6 0 16,0-3 2-16,-9-6 0 0,-7-1 0 16,-6-1 1-1,-7-3-1-15,-4-1 1 0,-12-1 0 16,-5-1-3-16,-6-1 0 16,-5-1-1-16,-1 2 2 0,-2-2-1 15,-4 2 1 1,1 3 0-16,1 5-1 0,2 7 3 15,7 6-1-15,3 8-1 16,6 8 0-16,5 11 0 16,10 6-1-16,4 15 0 15,12 7-1-15,7 10 0 0,8 11 0 16,7 10 2-16,1 9 0 16,6 13 1-16,2 5 0 0,0 8 0 15,0 3 0 1,-4 4-1-16,-3-3 2 0,-2 0-2 15,-5-6 0-15,-4-10-2 16,-4-6 0-16,-4-12 0 0,-4-11 0 16,-4-13 1-16,-4-12 0 15,-7-13 0-15,-1-14 0 0,-5-7 1 16,-7-15 0 0,-7-12 1-16,-2-7 0 0,-1-10 0 15,-5-7 0 1,2-5 0-16,3-8 0 0,5-4-2 15,3-1 0-15,8 3 0 0,3 6 0 16,3 12-2 0,10 12 0-16,7 17 0 0,2 13 1 15,2 19 0-15,4 15 0 0,2 9 1 16,5 4-2-16,3 2-6 16,-2-8-14-16,-4-5-61 15,15-9-3-15,0-11-4 16,-2-6-8-16,-2-17-3 15</inkml:trace>
  <inkml:trace contextRef="#ctx0" brushRef="#br0" timeOffset="26892.7286">6284 4818 36 0,'0'6'88'15,"-11"5"-1"-15,-2 9-4 16,-2 6-2-16,-2 5-55 0,-1 9-10 16,4 0-2-16,3 4-5 15,2-1-4-15,6-1-4 16,3-10-2-16,8-7-1 16,6-12 1-16,8-12 0 15,3-4 0-15,3-16 2 0,-2-6 1 16,-1-7 2-1,-2-4 2-15,-8-2 0 16,-4 1-1-16,-8 1 0 0,-3 4-1 16,-4 7-1-16,-3 2-1 15,-3 7-1-15,1 6-1 0,0 7 0 16,9 3-1-16,-7 11 0 16,7 5-1-16,4 2-1 15,2 4 0-15,6 0 0 16,3-1-1-16,2-3 0 0,2-4 1 15,0-9 1 1,2-5 1-16,0-8 2 0,-2-9 1 0,-2-9 2 16,-2-4 0-16,-1-7 1 15,-3 0-1-15,0 1 0 16,-3 0 0-16,-1 8-2 16,-2 4 0-16,1 6-2 15,0 8 0-15,-6 10 0 0,16 0-1 16,-8 5 0-16,4 7 1 15,1 3-1-15,0 1 1 16,1 3 0-16,1-3 0 0,-6-2 1 16,0-2 1-16,-9-12 0 15,13 10 0-15,-13-10 0 0,5-9 1 16,-4-4 0-16,1-6 0 16,-1-2-1-1,2-2 0-15,0 0-1 0,0 2 0 16,3 3-1-16,1 5 0 15,-7 13 0-15,18-8-1 16,-5 9-1-16,0 5-4 0,10 8-12 16,-6-1-66-16,6-2-3 15,2 1-5 1,1-7-5 0,0-4-4-16</inkml:trace>
  <inkml:trace contextRef="#ctx0" brushRef="#br0" timeOffset="27295.7989">7102 4398 11 0,'-22'-10'96'0,"-1"10"-3"0,-2 7-4 16,2 7-5-16,-1 2-2 16,4-7-71-16,5 14-9 0,4 6 0 15,6-1-1-15,4-1-2 16,7-4 0-16,9-5 0 15,8-8 0-15,2-6 1 0,4-7 2 16,4-12 1-16,-1-11 1 16,-4-8 2-1,-2-8 0-15,-7-6 1 0,-8-3-1 16,-9-7-1-16,-4-1-2 0,-13-2-1 16,-8-2-2-16,-4 2 0 15,-6 0 0 1,2 10 0-16,0 7 0 0,4 7 0 15,5 11 0-15,8 14-2 16,14 12 0-16,-5 15 1 0,10 18-1 16,11 10 0-16,11 10 0 15,4 7 0-15,12 6-3 16,0-3-9-16,14-12-39 0,0 2-33 16,2-11-2-16,-2-13-7 15,-3-12-6-15</inkml:trace>
  <inkml:trace contextRef="#ctx0" brushRef="#br0" timeOffset="27795.2191">7685 3663 11 0,'0'0'94'15,"-10"7"-2"-15,5 8-4 0,-4 3-4 16,0 29-5-16,2-17-70 15,3 1-2 1,3 4 1-16,1-1-4 0,8 0-3 16,3-3-5-16,5-3-6 0,2-8-25 15,5-8-47-15,-1-8-3 16,0-4-7-16,-5-10-4 16</inkml:trace>
  <inkml:trace contextRef="#ctx0" brushRef="#br0" timeOffset="27932.0832">7536 3427 10 0,'-10'14'1'16,"5"1"-1"-16,5 6 0 15</inkml:trace>
  <inkml:trace contextRef="#ctx0" brushRef="#br0" timeOffset="30799.7053">7866 3853 17 0,'-11'-27'91'15,"2"-3"-1"-15,-2 1-4 16,3 1-7-16,3 0-1 15,-7 4-77-15,11 5-1 16,1 7 0-16,0 12-1 16,16-8 0-16,-5 8 0 0,4 3 0 15,2 6-3-15,3-2 2 16,0-3 0-16,-1 0 1 16,0-4 0-16,0-5 0 0,1-5 1 31,-4-7 1-31,-2-2 1 0,0-4 1 15,0 0 0-15,-5 2-1 0,2 5-1 16,-4 3 0-16,-7 13-1 0,10-6 0 16,-10 6 0-16,9 13 0 15,-5 1-1-15,1 1 1 16,0 3 0 0,0-1 0-16,0-2 0 15,0-2 2-15,-3-3 0 0,-2-10 0 0,0 0 1 16,0 0 0-16,4-10 0 15,-4-7 0-15,2-2 0 16,3-3-1-16,0-2-2 16,0 2 0-16,4 3-1 0,-2 2 0 15,3 5-1-15,-2 5 0 16,4 5 0-16,-4 2 0 16,2 2 0-16,-10-2-1 0,15 19-2 15,-11-7-1 1,0 0 2-16,-2-1 1 0,-2-11 1 15,-1 15 1-15,1-15 1 0,0 0 2 16,-6-1 2 0,2-7 2-16,-1-1 0 15,2-3-2-15,2 1-2 0,0 0-1 16,2 0-1-16,-1 11 0 0,6-13-2 16,-6 13 0-1,17-4 1-15,-3 4-1 0,1 3-1 16,3 3 0-16,1-1 1 15,3-2 0-15,1 0 0 16,2-3 2-16,-6 0 0 0,1-6 2 16,-1-7 2-16,-3-2-1 15,1-1 2-15,-5-4 1 16,-1-3-1-16,0-1 1 16,-2-2-1-16,0-3-1 0,0-1 0 15,2-1-1-15,-4-2-1 16,5-7 0-16,-5 0-1 15,5-3 0-15,-4-2-1 16,3-4 0-16,-5 0 0 0,0-3 1 16,-1 2 0-16,-4 1 0 15,-1 1 1-15,0 3 0 0,-8-2 0 16,0 5 2 0,-4 3-1-16,0 3-1 0,-1 4 1 15,-1 3-1-15,2 8 1 16,3 3-3-16,1 9-2 15,8 9 1-15,0 0-1 0,-9 3 0 16,9 19 0-16,3 9 0 16,8 12-1-16,0 7 3 15,5 16-1-15,3 10 2 16,3 11-1-16,5 9 0 0,-1 8 0 16,1 1-1-16,-2 3 0 15,-2 0 0-15,-5-7 0 16,-2-5-1-16,-4-13 0 15,-6-13-1-15,-3-16 3 16,-4-14 0-16,1-18 1 0,0-22 0 16,-12 0 1-16,2-24 0 0,3-13 1 15,-3-9-1 1,4-8 0-16,2-7-1 16,2-3 1-16,2-2-2 0,5 3-1 15,3 9 0-15,4 8-1 16,2 9-1-16,0 12-1 0,-1 12-2 15,4 13 0-15,-4 9-1 16,2 9 0-16,-5 4-1 16,3 3-3-16,2-4 3 15,1-5 0-15,3-5 3 0,-1-9 3 16,2-2 2-16,-2-13 2 16,2-6 3-16,-1-10 5 15,-1-5 0-15,-4-6-2 0,-5-3-1 16,3-5 0-1,-8-5-2-15,-2-5-2 0,-1-6 1 16,-4-5-2-16,-4 0-1 16,-8-5-1-16,-1-1 1 15,-3-1 0-15,-2 2-1 0,-2 4 2 16,-1 10-2-16,2 8 0 16,2 13-1-16,5 8 0 15,2 13 0-15,3 13-1 16,1 10 0-16,5 17 0 0,3 13 1 15,3 13 0-15,9 9 0 16,3 10 1-16,8 13 0 0,5 2 0 16,6 6 1-1,8-1-3-15,2-9-1 16,4-9-1-16,4-12 1 0,1-19 1 16,3-15 1-16,-3-20-1 15,-1-10 2-15,-7-20 2 0,-1-12 1 16,-13-9 2-16,-8-3 0 15,-10 0 1-15,-12 4-1 16,-10 5-1-16,-9 6 0 0,-5 8-2 16,-5 10 0-16,1 11-1 15,-4 8-3-15,10 12 0 16,1 5-1-16,8 8 1 16,3 6-1-16,10 4 0 15,2 3-1-15,13-1-1 0,5-8 1 16,7-3 1-16,4-8 0 15,2-9 1-15,3-10 1 16,-3-9 2-16,1-11 2 0,-5-11 1 16,-6-4 2-16,-4-5 0 15,-6-2-1-15,-6-3 0 16,-1 1-1-16,-1 1-1 16,-4 4-2-16,2 8 0 15,-1 3-2-15,4 10-1 0,3 6-1 16,1 10 0-16,2 4 1 0,3 11-1 15,-2 5 0 1,3 3 0-16,-3 4-1 0,2-1 0 16,-1-1 1-16,-2-2 1 15,0-4 1-15,-3-8 0 0,2-4 1 16,-11-5 2 0,16-9 1-16,-10-8 1 0,3-4-1 15,-5-4-1-15,1-3-1 16,4-1 0-16,-3-2-1 15,6 5-1-15,-1 3-2 0,1 6 0 16,1 8-2-16,-2 6 1 16,1 3 0-1,0 11 0-15,-5 5-1 0,1 6-1 16,-3 0-1-16,-3 2 0 16,0-1 2-16,-2-6 4 0,0-2 2 15,0-15 0-15,0 0 2 16,0 0 3-16,0-17 2 0,0-8 1 15,5-5-2 1,6 3-4-16,0-4-1 0,1 4-2 16,4 4 0-16,0 9-1 15,3 4-1-15,-1 8 1 16,2 2-1-16,-1 7 2 0,1 0-1 16,3-1 1-1,2 0 0-15,0-4 1 0,3-2 1 16,-5-9 0-16,1-4 1 0,1-9 0 15,-3 0 1 1,-6-6 0-16,-5-3 0 0,-5-2 0 16,-5 0-2-16,-1 0 0 15,-10 2-1-15,0 5-1 16,-7 5-1-16,-2 8 0 0,-3 6-1 16,1 6 0-1,3 11 2-15,1 8-1 0,6 4-1 16,1 7 0-16,7 3-1 0,3 4-1 15,11-4 1-15,6-1 0 16,5-8-1-16,3-4 0 16,8-9 2-16,-2-8 3 15,-2-4 0-15,0-12 3 0,-6-4 0 16,-4-7 0-16,-3-3 1 16,-4-5-2-16,-4 0 0 0,-2 1-1 15,-1 3-1-15,-1 1-1 16,-2 6-2-16,4 6-1 15,1 5-1 1,-7 11 1-16,17 2-1 0,-9 10 0 16,5 1 1-16,-4 8 0 0,2 2 1 15,-2 2-1-15,-1 2 0 16,-4-7 2-16,1 1 3 16,-4-7 1-16,3-5 0 15,-4-9 0-15,0 0 0 0,7-16 2 16,-3-2 1-16,1-6-3 15,3-1-3-15,-1-2-1 16,3 5-1-16,-4 5 0 0,3 3-1 16,-3 6-1-16,-6 8 1 15,17 0 1-15,-14 6 1 16,6 6-1-16,-1-2 1 16,6 2 2-16,1-5 0 0,1-4 0 15,7-3 1 1,-1-10 1-16,0-7-1 0,-1-6 2 15,-1-6 0 1,-7-4 0-16,-2-5 0 0,-9-4 0 0,-5-4-1 16,-10-2 0-16,-5-2 0 15,-1-2 0-15,-4-1-1 16,10 27-1-16,-1-3 0 16,2 3 1-16,0-1 0 0,-1 2-2 15,4 4-3-15,-2 3 0 16,4 2 1-16,-4-5 2 15,11 21-1-15,0 0 0 16,6 32-1-16,13 12 2 0,8 20 0 16,6 10-2-1,-1 1-4-15,8 0-7 0,-1-16-16 16,4-10-55 0,1-19-2-16,-10-17-6 0,-8-14-6 15,-12-21 9 1</inkml:trace>
  <inkml:trace contextRef="#ctx0" brushRef="#br0" timeOffset="30960.9614">10673 1759 49 0,'-54'-4'95'0,"16"1"-5"15,12-7-7-15,23-2 0 0,15-3-4 16,21-8-88-16,17 12-28 16,11-3-46-16,0 0 2 15,5 6-7-15,-5 2-5 16,-8 6 5-16</inkml:trace>
  <inkml:trace contextRef="#ctx0" brushRef="#br0" timeOffset="31817.7542">3631 8120 23 0,'-4'-25'89'0,"-3"4"1"15,-2-2-4-15,-2 7-3 16,5 5-41-16,-10 8-15 0,-4 7-9 16,-1 13-5-16,2 11-5 15,-2 10-2-15,-2 8-1 0,5 6 0 16,5 1-2-16,5-1 0 15,8-1-1-15,1-7-1 16,9-8-1-16,8-11 1 16,8-12-1-16,4-12 0 15,3-6 1 1,5-17 0-16,-4-10 1 0,2-9 0 16,-5-8-2-16,-4-2 0 0,-8-4 0 15,-5 5 0-15,-9 3 0 16,-5 6 0-16,0 7 0 0,-10 10 0 15,0 8 0-15,0 11 0 0,10 5 0 16,-11 17 0 0,12 4 0-16,7 3 0 0,5 6 0 15,7 0 0 1,7 0 0-16,4-1-3 0,8-23-21 16,9 16-61-16,-6-11-4 0,4-8-2 15,1-10-9-15,5-15-3 16</inkml:trace>
  <inkml:trace contextRef="#ctx0" brushRef="#br0" timeOffset="32625.9094">4958 7866 26 0,'-19'-10'87'0,"6"-4"-1"16,2-7-2-16,-4-6-5 0,0-10-47 16,-5 2-12-16,-3-4-4 15,-1 0-5-15,1-4-4 16,-2-2-1-16,1 0-3 15,4 6-1-15,5 3 0 0,5 3-1 16,5 6 0-16,5 5 0 16,11 10 1-16,10 6-2 15,3 6 1-15,6 7 0 16,4 9 0-16,0 7-1 0,0 8 1 16,-3 9-1-16,-6 5-1 15,-4 6 0-15,-5 1-1 0,-5-1-1 16,-4-7 1-1,-3-7 0 1,-3-7 0-16,-1-11 1 16,0-9 1-16,0-10 0 0,0-10 1 15,1-10 1-15,-1-3-1 0,2-10 0 16,3-3 0-16,0-7 1 16,3-5-1-16,-1-3 0 0,2-2 1 15,0-1-1-15,-3 0 1 16,-4 2 1-16,1 2-2 0,-3 2 0 15,-6 3 0-15,-3 1 0 16,-5 2 0-16,-2 0-1 16,-5 1 0-16,-4 1 0 15,0 3 0-15,0 6 1 16,2 3-1-16,3 10 0 0,3 7-1 16,6 11 0-16,9 11 1 15,7 15-1-15,13 9 0 0,10 11 1 16,9 9-1-16,9 5-1 15,2 3-3 1,7 0-7-16,3-4-19 0,-8-13-50 16,3-12-2-16,-7-11-6 15,-10-14-5-15</inkml:trace>
  <inkml:trace contextRef="#ctx0" brushRef="#br0" timeOffset="32773.862">5133 7096 63 0,'-28'-15'68'16,"2"-6"-9"-16,14 0-16 16,9 7-72-16,11-14-36 0,15 2-4 15,8-7 0-15</inkml:trace>
  <inkml:trace contextRef="#ctx0" brushRef="#br0" timeOffset="33398.0712">5508 6723 56 0,'0'16'83'16,"-7"4"0"-16,-7 5-11 0,-2 6-28 16,-5 5-4-16,2 3-9 15,1 5-10-15,1-1-8 0,5 1-4 16,4-2-4 0,7-8-2-16,1-2-2 0,9-10 0 15,6-9 0-15,3-9 0 16,3-7 0-16,0-13-1 15,1-6 2-15,-3-9 0 16,-4-2 1-16,-4-3-1 0,-5 0 1 16,-4 3-1-16,-1 3 1 15,-4 6-1-15,-5 6-1 16,-1 7-1-16,9 11 0 0,-14 0-1 16,11 9 1-16,3 7-1 15,1 4-1-15,6 2 1 16,3 3 0-16,6-2-1 15,2-2-1 1,6-5 0-16,3-8-1 0,2-5 0 0,3-6 0 16,1-11 1-16,1-10 1 15,-1-6 1-15,-4-6 1 0,-2-2 0 16,-6-2 1 0,-4 1 1-1,-7 3 0-15,-2 4 0 0,-5 6-1 16,-1 5-1-16,-2 7 0 0,0 14-1 15,2-10 1-15,-2 10-1 0,10 10 0 16,-5 2 0-16,4 2 0 16,0 1 1-16,0 2 0 15,1-1 0-15,1-7 1 0,0-1-1 32,0-5 2-32,-11-3 0 0,15-7 0 0,-9-6 2 15,0-6 0-15,0-4 1 0,-3 1-1 16,-2 2 1-16,-1-1-1 15,4 6-1-15,-1 4-1 16,-3 11-1-16,13-6-2 16,-1 7-5-16,-2 8-14 0,-2 2-62 15,15 2-3-15,4-2-4 16,4-3-6-16,2-5-4 16</inkml:trace>
  <inkml:trace contextRef="#ctx0" brushRef="#br0" timeOffset="33914.8691">6446 6249 10 0,'-20'10'87'0,"-4"7"3"15,-1 6-6-15,-1 6-4 16,2 1-1-16,4 3-73 0,3-1-1 15,8 2 0-15,7-1-2 16,3-5-3-16,11-2 0 16,10-9 0-16,5-6-1 0,3-7 1 15,3-4 1-15,-1-11 0 16,-1-7 1-16,-2-9 1 16,-5-5 1-16,-7-7 1 15,-3-4 0-15,-9-3-1 0,-5-5-1 16,-2-6 0-16,-11-2-1 15,-5-2-1 1,-7-3 0-16,-4-2-1 0,-3-1 0 16,-4-1 0-16,-2 0-1 0,-2 5 1 15,2 5 0-15,1 8 0 16,5 10-1-16,7 11 1 16,3 12 0-16,9 17 0 0,8 16 1 15,6 15 0-15,11 15 0 16,9 10 0-16,10 12 0 15,6 7 1-15,7 6-1 16,7 1-1-16,1-3 0 16,5-5-1-16,-1-9-2 0,0-13-3 15,-3-13-12-15,-6-20-63 16,-1-9-2-16,-7-12-7 16,-5-17-4-16,-11-11-3 15</inkml:trace>
  <inkml:trace contextRef="#ctx0" brushRef="#br0" timeOffset="35440.9776">7024 5812 80 0,'0'-17'92'0,"0"3"-5"15,-11 6-5-15,-3 7 0 16,8 7-59-16,-14 13-9 16,-3 9-4-16,-3 7-3 0,2 9-1 15,0 7-1-15,5 4-1 16,3 1-2-16,7-2 0 15,7-4-1-15,5-9-1 0,9-8 1 16,9-11-1-16,5-13 0 16,3-9 1-16,3-16 0 15,-1-10 1-15,-5-10-1 16,-2-6 2-16,-6-4-1 0,-7-2 1 16,-5-3-3-16,-6 2 0 15,-8 3 0-15,-4 4 0 16,-4 7 0-16,2 6 0 0,-1 8 0 15,4 7 0-15,2 13 0 16,9 1 0-16,-5 20 0 16,6 3 0-1,9 7-2-15,5 5 1 0,5 4 0 16,3 1 0-16,6-5-1 16,3-3-1-16,1-7 2 0,1-9-1 15,-2-7 1 1,-1-9 0-16,-5-7 1 0,-5-11 1 15,-8-7 0 1,-6-4 2-16,-6-4-1 0,-3-2 0 0,-7-4 1 16,-7-2-2-16,1-2 1 15,0-3-2-15,2 2 0 16,1 0 0-16,1 3 0 16,6 7 0-16,3 4 0 0,2 9-2 15,8 9 0-15,3 11 1 0,5 5-1 16,2 16 1-16,1 10 1 15,0 5 0-15,3 6 0 16,-1 2 0-16,3-1-1 16,0-5 1-16,1-8-1 15,2-9 0-15,1-10 0 0,0-10 0 16,-1-7 0-16,1-13 1 16,-6-8 0-16,-1-5 1 15,-8-6 0-15,-4-3 1 16,-5-4-1-16,-2-4 0 0,-1-2-1 15,-1-3 1-15,0-1 0 16,-4 3-3-16,5 1 0 0,-1 7 0 16,6 6 0-1,-3 8-1-15,1 7 0 0,1 13 0 16,-5 11 0-16,10 6 0 0,-5 15 3 16,-1 7 0-16,-1 8 1 15,-1 6 0 1,5 5 0-16,-1 2-2 0,4 3-1 15,0-9 0-15,6-5-3 16,2-10 1-16,2-12 0 16,2-11 0-16,1-10 1 0,1-14 2 15,-2-13 3-15,-5-6 1 16,-3-6 0-16,-7-2 1 16,-7-4-2-1,-3-4 0-15,-10-2-2 0,-4-5 1 0,-3-2-1 16,-4-1 0-1,-5-3-1-15,-2-2 0 0,1 3 0 16,-2-2 0-16,-1 3 1 0,0 7-1 16,2 7 0-16,-2 7 0 15,6 11-2 1,6 13 1-16,5 11 1 16,5 11 0-16,7 21 1 0,4 13 0 0,10 14 0 15,7 10 0 1,7 12 0-16,8 7 1 0,6 5-1 15,6-2-1-15,3-5 1 0,6-8 0 16,3-15 0-16,2-15 0 16,2-15 1-1,-3-16-1-15,-5-10 0 0,-5-18 2 16,-7-13-2-16,-8-5 1 16,-11-6 1-16,-10-3 0 0,-11-2-1 15,-6-1 2-15,-10 1 0 16,-4 7 0-16,-4 3 0 15,1 9-1-15,3 10-2 0,1 10 1 16,4 10-1-16,4 8 0 16,8 16-1-16,3 4 0 15,5 8-1-15,10 3 0 16,4 1-3-16,7-6-7 0,10-7-30 16,6-5-42-16,0-12-2 15,4-10-6 1,-5-6-5-16</inkml:trace>
  <inkml:trace contextRef="#ctx0" brushRef="#br0" timeOffset="35603.1792">8001 4593 73 0,'-53'-12'82'0,"6"5"-2"15,6 0-10-15,11 2-10 0,0 0-85 16,18 5-47-16,12 0-5 15,14 7-4-15,8 2-4 16</inkml:trace>
  <inkml:trace contextRef="#ctx0" brushRef="#br0" timeOffset="36753.199">8290 4578 7 0,'2'-16'91'0,"-2"16"0"0,5-13-6 16,-5 13-4-16,17-10-1 16,8 7-75-16,-6 3-2 0,5 0 0 15,3 7-1 1,-2 3-1-16,1 4 1 0,-5 3-1 16,-3 6 0-16,-5 0 0 15,-4 3 0-15,-6-2 0 16,-2-2 1-16,-1-3-1 0,-1-5 1 15,-2-4-1 1,3-10 0 0,0 0 0-16,0 0 0 0,15-10 0 0,0 2-1 0,3-5 1 15,7 2-2-15,2 0 1 16,3 1 0-16,4 5-1 16,-1 2 1-16,2 3-1 15,-1 6 1-15,-4 6-1 16,0 7 1-16,-3 4-1 0,-3 7 1 15,-3 8 0-15,-8 2 0 16,-5 7 0-16,-7 6 0 16,-4 4-1-16,-12 4 0 15,-7-1 3-15,-8-3-1 0,-5-5 1 16,-3-6-1-16,-1-8 2 16,3-10 0-16,4-11-1 15,3-8 2-15,5-9-3 0,7-4-1 16,8-12 1-16,4-7-2 15,5-6 0-15,3-8-1 16,13-9 0-16,3-7 0 16,6-11 1-16,6-6 0 15,4-6 0-15,1-6 1 0,-1-3-1 16,0-2 1-16,-8 2-1 16,-5 2 0-16,-9 8 1 15,-8 8 0-15,-5 11-1 16,-9 11 1-16,-8 13 0 0,-4 12 0 15,-5 16-1-15,2 8 1 16,2 17-1-16,3 8 1 0,3 7-1 16,6 7 0-16,7 1 0 15,4-2 1-15,11-3 0 16,8-6-1 0,4-10 1-16,9-6 1 0,3-13-1 0,0-5 1 15,2-13 1-15,1-8-1 16,-4-6 1-16,-2-10 1 15,-8-3-1-15,-5-3 0 16,-6-2 0-16,-4 3 0 0,-7 3 0 16,-3 3 0-1,-2 10-1-15,-5 6-1 0,0 12-1 16,7 9 0-16,-15 4 0 16,12 11 0-16,3 7-1 15,1 5-1-15,9 3 0 0,4 0 0 16,7-3-1-16,4-7 2 15,6-4 0-15,-2-7-1 0,3-9 2 16,0-6 1-16,-6-11 2 16,-1-6 0-16,-7-3 0 15,-6-6 1-15,-7-2-1 0,-5-2 0 16,-8-3-1 0,-8-1 0-16,-4-4 0 0,-8 0-1 15,-4-3 0-15,-4-3 0 16,-5-2 0-16,1-1 0 15,0-1 1-15,-3 2-1 0,4 4 1 16,4 6 0-16,3 7-1 16,5 10 0-16,4 14-1 15,6 11 1-15,8 13 0 0,6 17-1 16,5 12 1 0,8 12-1-16,8 8 2 15,8 8 0-15,3 3 0 0,9-2 0 16,8-4-1-16,2-7 0 15,9-10 0-15,1-14-4 0,1-7-12 16,-7-11-61-16,5-17-6 16,-4-6-5-16,-9-13-5 15,-7-4-3-15</inkml:trace>
  <inkml:trace contextRef="#ctx0" brushRef="#br0" timeOffset="41815.0053">4728 9033 68 0,'0'0'78'0,"0"-4"-3"0,0-22-13 16,0 4-32-16,2-15-8 0,-1-7-7 15,-1-5-5 1,1-3-4-16,0 0-1 0,-3 2-3 16,-4 3-1-16,-2 4 1 15,-2 2 1-15,-2 4 3 16,1 5 0-16,-1 5 0 15,4 4 0-15,1 2 0 0,6 6-1 16,2 1 0-16,1 4-1 16,10 0-1-16,0 2-1 15,8 3 0-15,1 1 0 0,3 4 1 16,1 3 0-16,1 9-2 16,-3 8 1-16,-2 7-1 15,0 5 1-15,-6 8-1 16,-1 1 0-16,-1 1 0 0,0-4 1 15,-2-6 0-15,4-9 0 16,2-10 0-16,0-13 0 16,2-9 0-16,1-12 0 0,3-11 1 15,-4-7-1 1,1-4 2-16,-6-4-1 0,0 2 0 16,-5 2-1-16,-5 6 0 15,-4 4 0-15,-2 7 0 16,-6 7-1-16,-1 11-1 15,-2 8 1-15,0 6-1 0,-1 11 1 16,2 9-1-16,5 1 0 0,4 5 1 16,2 1-1-16,8-3 0 15,9-4 0-15,5-7-1 16,8-6 0-16,2-12 1 16,4-5-1-16,2-13 2 15,2-12-1-15,-1-6 0 0,-4-10 1 16,-1-8-1-16,-5-6 1 15,-5-4-1-15,-3-1 0 16,-8-2-1-16,-6-3 0 16,-4 0 1-16,-3 2 0 0,-8 2 0 15,-5 2 0-15,-4 3 0 16,-4 5 1-16,-5 3 0 16,-1 8-1-16,-5 4 0 0,1 9 1 15,2 9-1-15,0 7 0 16,6 9 0-16,4 6-1 15,4 9 1-15,6 10 0 16,7 10 0-16,3 10 0 16,10 12 0-16,3 9 0 0,6 8 1 15,7 13 0-15,1 9 1 16,5 8-1-16,0 5 0 16,2 3 0-16,-1 2 0 15,-1 2 0-15,-1-4-1 0,-6-7 0 16,-1-11-1-16,-7-16-1 15,-4-18 2-15,-3-19 0 0,-5-18-1 16,-7-23 1-16,0-23 0 16,-5-19 0-1,-6-13 0-15,-3-8 1 0,-3-10-1 16,-1-5 0-16,0-3-1 16,4 5 0-16,2 3 0 15,4 10 0-15,6 11 0 0,2 11-1 16,3 12 1-16,10 16 0 15,2 15 0-15,5 10 1 16,-1 12-1-16,2 8 1 0,2 2 0 16,2-3-1-1,1-3 0-15,1-9-1 0,-1-11 1 0,2-10-1 16,-2-13 1 0,-2-15-1-16,-5-4 2 0,-3-10 0 15,-7 0 1-15,-5-3 1 16,-3 5 0-16,-3 5-1 15,-8 6 1-15,-1 9 0 0,-1 7 0 16,3 13-1 0,-2 8-1-16,5 8 1 15,1 12-2-15,5 7 1 0,0 5 0 16,7 4-1-16,4 4 1 0,3-1 0 16,5-4 0-16,2-6 0 15,4-10 0-15,2-11 0 0,2-8 0 16,-3-13 0-1,-2-12-1-15,-3-12 1 16,-3-5 1-16,-8-5 0 0,-7 3 0 16,-3 4 0-16,-7 5 1 0,-6 8 0 15,-4 7 1 1,0 10-1-16,-5 8-1 0,5 4 0 16,0 9 0-16,3 4 0 15,5 5 0-15,6 0-1 16,3-1-1-16,2 2 0 0,8-6 0 15,5-2-1-15,3-7 2 16,4-5-1-16,-1-1 1 0,-2-10 0 16,-4-3 1-16,-2-7 1 15,-1 0-1-15,-7-3 0 16,-2-1 1-16,-3 0-1 16,0-3 0-16,-4 4 0 15,0-3-1-15,2 2 1 0,1 2-1 16,1 4 0-1,0 3 0-15,7 2 0 0,3 6-1 16,5 4 1-16,1 3 0 0,2 8-1 16,0 7 1-1,3 1-1-15,-2 9-1 0,-1 4-1 16,1 2-1-16,-4 1-1 16,1-1-1-16,-1-6 0 15,0-5 1-15,0-10 0 0,1-9 2 16,-1-8 1-16,0-12 2 15,-1-12 1-15,0-7 2 16,-3-10-1-16,-2-3 1 0,-3-3-1 16,-3-6 1-16,-2 3-1 15,-3-3-1-15,-7 2 0 16,-3 0-1-16,-6 2 0 16,-1 1 1-16,-3 2-1 15,-1 4-1-15,2 6 1 0,1 8 1 16,3 8-1-16,6 12 1 15,11 15 0-15,-11 5 0 0,11 22 0 16,9 12 0-16,5 10 0 16,5 10 1-16,5 6 0 15,4 3-2-15,6 3-1 16,0-5-4-16,4-9-2 16,0-13-8-16,7-40-41 0,-6 16-28 15,-5-15-4-15,-8-11-4 16,-7-18-4-16</inkml:trace>
  <inkml:trace contextRef="#ctx0" brushRef="#br0" timeOffset="42022.4126">6405 7204 0 0,'-31'-9'76'16,"7"0"5"-16,12 1-4 0,12 8-4 16,-6-22-43-16,19 9-6 15,13 2-2-15,9-1-8 16,4 4-2-16,7 3-2 15,-2 5-1-15,4 6-1 0,-8 10-1 16,-4 9-2-16,-4 7-2 16,-8 0-9-16,-4 3-21 15,-7 0-50-15,-5-11-4 16,1-8-5-16,-9-16-6 0</inkml:trace>
  <inkml:trace contextRef="#ctx0" brushRef="#br0" timeOffset="42182.4037">6629 6968 70 0,'-29'-26'89'0,"0"4"-3"0,1 5-6 0,6 5-5 15,7 6-64 1,5 1-9-16,10 5-24 0,8 3-50 16,8 4-6-16,5 6-8 15,8 2-3-15</inkml:trace>
  <inkml:trace contextRef="#ctx0" brushRef="#br0" timeOffset="42525.8042">6842 7097 1 0,'0'-16'88'0,"-3"-2"2"16,-1-5-4-16,2 0-6 0,2-1-1 15,2 3-69-15,6 5-2 16,6 2-1-16,3 7-3 15,1 3-2-15,2 4-1 16,0 4 0-16,0 4-1 0,-2 5 0 16,-2-1 0-16,-5 1 1 15,-1-4 0-15,-1-3 0 16,-9-6 2-16,12-2 0 16,-7-9 0-16,0-6 2 0,0-4 0 15,1-4-1-15,4 0 1 16,-2 0 0-1,4 3-2-15,1 5 0 16,4 4-1-16,-1 6-1 0,4 6 0 16,1 1-1-16,-1 10-3 0,-1 3-7 15,6 8-37-15,-5-3-39 16,1-4 0-16,0-6-6 16,-3-6-7-16</inkml:trace>
  <inkml:trace contextRef="#ctx0" brushRef="#br0" timeOffset="42995.5292">7521 6550 1 0,'0'0'87'0,"-8"11"1"0,1 6-3 0,-1 0-5 16,3 0 0-16,-26 6-66 15,30-5-7-15,1-6 0 16,0-12 0-16,19 7-2 15,-6-8-1-15,5-9 0 0,4-6-1 16,-2-7 2-16,-1 0 0 16,-1-3 0-16,-3 3 0 15,-5 1-1-15,-1 5 0 16,-5 2-1-16,-4 15-1 0,3-11-1 16,-3 11-1-1,7 7 0-15,-3 10 0 0,5 7-1 16,4 6 0-16,3 11 1 0,4 7-1 15,3 11 1-15,2 7 0 16,-4 7-1-16,0 5 1 16,-5 2-1-1,-9 1 1-15,-7-2-1 0,-9-6 1 0,-15-10 1 16,-5-10 1 0,-11-14 1-16,-3-14 2 0,2-14-5 15,3-11 0-15,4-17 0 16,14-12 0-16,9-11 0 0,12-9 0 15,12-5 0-15,4-8-81 16,17-10-7-16,4-6-3 16,3-6-7-16,2-2-6 15</inkml:trace>
  <inkml:trace contextRef="#ctx0" brushRef="#br0" timeOffset="44815.4515">8742 6334 62 0,'4'-13'89'0,"1"-6"-4"16,-2-12-3-16,2-7 0 0,-20-4-57 16,15-10-8-16,7-6-3 15,-1-5-3-15,0-1-3 16,-2 0-2-16,-4 1-1 16,1-1-1-16,-4 0-2 15,-6 3-1-15,-1 0 0 0,-2 4-2 16,-2 3 1-1,-1 5-1-15,2 9 0 0,1 6 0 16,-2 11 0-16,2 9-1 0,3 11 1 16,2 9 1-16,5 17-1 15,2 12 2 1,4 14 0-16,5 14 1 0,7 13 0 16,4 12 1-16,6 10-1 15,4 10-1-15,6 8 1 0,3 3-1 16,4-1-2-16,-1-5-1 15,2-6-3-15,0-8-2 16,-2-7-5-16,-6-16-9 0,-3-12-10 16,-7-16-2-16,-5-22 2 15,-3-15 7 1,-7-20 8-16,-4-16 9 0,-7-20 7 16,-3-10 13-16,-8-14 12 0,-4-1 4 15,-6-3-1-15,-7 3-4 16,-1 6-7-16,-3 6-3 15,-2 8-3-15,3 5-3 16,5 8-2-16,0 2-2 0,7 2-1 16,9-1-2-16,4-3 1 15,6-1-1-15,9-6-1 0,9-3 0 16,5-6 0-16,8 2 0 16,3-2 0-1,-1 5 0-15,0 6-1 0,-3 5 0 16,-1 11 1-16,-7 7-1 15,-4 14 1-15,-8 7 0 16,-2 12 1-16,-4 11-1 0,-2 6 1 16,0 6-1-1,1 0 1-15,2 3 0 0,2-6-1 0,3-8 1 16,6-9 0-16,3-10-1 16,4-8 0-16,0-14 1 15,0-12-1 1,1-6 1-16,-6-10-1 0,-2-6 0 15,-8 1 0-15,-7-1-1 16,-4 5 0-16,-11 3 1 0,-5 10-1 16,-3 8 0-16,-1 9-1 15,-1 7 1-15,3 7 0 0,1 6 0 16,6 3 1-16,7 3-1 16,1 0 0-16,6-3 1 15,0-9 0-15,15 7-1 16,2-7 1-16,7-11 0 0,1-6 0 15,1-6 0-15,2-6 2 16,-2-2-2-16,-4-4 0 16,1-3 0-1,-7 0-1-15,-2-1 1 0,0 2-1 16,0 3 0-16,-4 5-1 0,2 5 2 16,2 7-1-16,1 9 0 15,-1 8 1-15,2 10-1 16,1 9 0-16,1 9 0 0,-1 2 0 15,3 6 2-15,1-2 0 16,-2-1 0-16,3-3 1 16,-1-6-1-16,0-7 1 0,-1-7 0 15,1-7 1-15,-2-3-2 16,-1-13 2-16,-4-4-3 16,1-6 0-16,-9-6 1 15,0-3-1-15,-1-5 0 16,-3-2 1-16,2-2-1 0,-3 0-1 15,1-1 2-15,1 5 0 16,4 4-1-16,-3 5 0 16,3 7-1-16,3 6 0 0,-1 9 0 15,2 6 0-15,2 9-1 16,-3 9 1-16,3 4 0 16,1 8 0-16,-3 2 0 15,1 1 1-15,1-1-1 0,-5-6 1 16,4-2 1-16,-6-8 0 15,1-7 0-15,-7-9 1 0,14-6-1 16,-7-11 1 0,-3-8 0-16,-1-4 0 15,0-7-1-15,0 0-1 0,1-4 1 16,0-1 0 0,-1 2-1-16,0 2 0 0,6 4 0 15,-3 5-1-15,6 5-1 0,-2 9 0 16,2 5 0-1,1 9-1-15,-2 6 0 0,4 8-1 0,-3 5 0 16,-1 5-1 0,1 2-1-16,-1-2-1 0,0-2 1 15,4-1 0-15,-4-9 1 16,1-3 2-16,0-8 0 0,-3-2 3 16,2-11 1-16,-3-5 1 15,1-3 1-15,-6-4 1 16,3 1-1-16,-1-1 0 15,-2 0-1-15,1 4 0 0,0 3 0 16,4 5-2 0,-8 12 1-16,17-9-2 0,-9 9 1 15,7 9-1-15,-5 3 0 16,4 5-1-16,2 3 0 0,1-1-5 16,0-1-11-16,2-13-56 15,0 6-6-15,-1-6-7 16,0-5-5-16,-1-6-1 15</inkml:trace>
  <inkml:trace contextRef="#ctx0" brushRef="#br0" timeOffset="45443.5247">10727 4334 73 0,'-16'16'86'0,"-3"7"-2"0,0 3-4 16,-8-1-3-16,10 0-68 16,-3 1-3-16,5-1 1 15,4-3-2-15,6-7-1 16,5-3-1-16,0-12-1 0,16 7 0 16,-2-7 1-16,5-11 1 15,0-2-1-15,-2-7 2 16,0-1-1-16,-4-3 0 0,1 4 0 15,-10 2-1-15,-2 1-2 16,-2 8-1-16,0 9 0 16,0 0 0-16,0 0-1 15,-2 7-1-15,2 4 0 0,5-1 1 16,6 0 0-16,3-3 1 16,3-3 0-16,4-4 1 15,1-5 0-15,-1-7 1 16,3-4 0-16,-1-5 1 0,-4-3 0 15,-3-7-1-15,-6-1 1 16,0-5 0-16,-7-2-1 16,-2-5 0-16,-6-3-1 0,-8-2 0 15,-4-1 0-15,-2-4 0 16,-4 0-1-16,-6 1 0 16,3-1 0-1,-3 6 0-15,3 7-1 0,0 7 0 0,5 11-1 16,4 14 0-16,2 8 0 15,8 23 1-15,6 11-1 16,1 13 0-16,8 13 1 16,10 7 1-16,7 11 0 15,2 1-1-15,10 3 0 0,8-3-1 16,2-7-2-16,6-8-3 0,3-19-7 16,6-18-56-1,-1-14-13-15,-6-21-4 0,-1-19-6 16,-16-15-1-16</inkml:trace>
  <inkml:trace contextRef="#ctx0" brushRef="#br0" timeOffset="45567.8718">11148 4085 32 0,'-52'-22'99'15,"9"7"-5"-15,4 2-8 0,11-1-2 16,16-2-7-16,18 5-81 0,14-13-34 16,19 8-44-16,16 1-2 15,6 1-8-15,5 6-5 16</inkml:trace>
  <inkml:trace contextRef="#ctx0" brushRef="#br0" timeOffset="46679.7992">2643 11164 81 0,'-11'0'88'0,"11"0"-2"16,0 0-6-16,-2-20-15 15,2 20-46-15,1-18-6 16,10 8-4-16,-1-3-4 15,3 1-2-15,4-3-1 16,2 3-2-16,7 1 1 0,1 2 0 16,-6 3 0-16,2 4-1 15,-5 2 1-15,1 6 0 16,-4 6 0-16,-3 7 0 16,-10 4 1-16,-2 1-1 15,0 2 0-15,-5-3 1 0,-2-1-1 16,-2-2 0-16,4-8-1 0,5-12 0 15,-5 11 0 1,5-11 0-16,13-6 0 0,0 0-1 16,10-2 0-16,-2-1 1 15,1 1 0-15,5 2 0 0,-3 2 1 16,-3 4 0-16,6 0 0 16,-4 6 1-1,-9 5 1-15,0 2 0 0,-3 5 1 16,-3 2 0-16,0 4 1 0,-8 0 1 15,-1 4-1-15,-15 0 0 16,1 2 0-16,-3-3-3 16,-1 1-2-16,-1-4 0 15,-3-1 0-15,3-7 0 16,-1-5 0-16,11 0-7 0,-6 7-43 16,7-18-35-16,-1-4-3 15,10-10-6-15,1-5-7 0</inkml:trace>
  <inkml:trace contextRef="#ctx0" brushRef="#br0" timeOffset="46898.8122">3386 10915 68 0,'0'0'97'15,"0"0"-6"-15,3 11-12 16,-3-11-11-16,-8-44-55 16,-4 42-97-16,12 2-3 0,-15-2-5 15,15 2-6-15</inkml:trace>
  <inkml:trace contextRef="#ctx0" brushRef="#br0" timeOffset="49787.9079">11813 3467 69 0,'0'0'79'0,"0"0"-1"0,-4-9-5 16,4 9-37-16,-8 6-15 16,-4 7-5-16,0 5-8 0,-1 4-1 15,0 6-1 1,-5 5-1-16,2 5 1 0,3-3 0 15,2 3-2-15,0-2 0 0,6-2 0 16,3-6-2-16,2-4-1 16,3-6 1-16,4-7-1 15,7-6 2-15,1-5 0 0,4-10 1 16,0-8 1 0,-2-6 1-16,0-6 1 0,-3-1-1 15,-6-2 1-15,-1 1-2 16,-3 0 0-16,-4 7-1 15,-1 3 0-15,-8 6-2 16,4 5-1-16,5 11-1 16,-14-10 0-16,14 10-1 0,-5 10 0 15,5 2-1-15,0 6 0 0,6 4 0 16,4 2 0-16,-2 2 0 16,8-3-1-16,-1-2 1 15,3-5 0-15,-1-4 1 16,-1-9 1-16,1-4 0 0,-4-13 1 15,2-6 2-15,-2-6 0 16,-4-5 1-16,1-2-1 16,-4-4 0-16,1 0 0 0,-2 4-1 15,-2 4-1-15,1 1-1 16,1 7 0-16,0 6-1 16,0 4-1-16,-5 11 0 15,19 1 1-15,-6 7-1 0,-2 4 0 16,1 4 1-16,4 3-1 15,-3 0 1-15,-3 2-1 16,2-3 1-16,-4-6 0 16,-2 1 1-1,-6-13 0-15,0 0 0 16,0 0 2-16,0 0-1 0,4-17 2 16,-4-1-1-16,-1-4 0 0,0-4 1 15,1 0-1-15,0 0 0 16,5 4 0-16,0 2-1 0,6 4 0 15,0 5 0-15,1 5-1 16,4 6 0-16,-2 6-1 16,2 6 0-16,-3 5-2 15,0 1-4-15,4-1-16 0,12 5-59 16,-16-4-4-16,0-6-4 16,4-7-6-16,-4-5-1 15</inkml:trace>
  <inkml:trace contextRef="#ctx0" brushRef="#br0" timeOffset="50248.2197">12537 3051 1 0,'-15'21'81'0,"4"0"1"15,-3 2-4-15,-1 1-5 16,7 0-1-16,5 8-68 15,-3-4-2-15,5 3 0 16,1-4-1-16,6-2-2 0,6-2-1 16,6-10 2-16,0-6 2 15,2-6 2-15,3-4 1 16,0-15 2-16,-1-6 3 16,-3-9 1-16,-4-5 1 15,-6-5-2-15,-4-4-3 0,-3-4-1 16,-8-2-2-16,-8-5-2 15,-6 2 0-15,-5-2-1 0,-6-1 0 16,1 4 0 0,-2 1 0-16,-1 7 0 15,3 6 0-15,5 8-2 0,5 9-1 16,6 12 1-16,7 12-1 0,2 12 2 16,5 15-2-1,6 13-1-15,7 8 2 16,7 14 2-16,3 8-1 0,9 7-1 15,0-2-8 1,12 2-23-16,17-4-46 0,-10-8-3 0,0-11-7 16,-2-17-6-16</inkml:trace>
  <inkml:trace contextRef="#ctx0" brushRef="#br0" timeOffset="50822.175">13256 2671 66 0,'0'0'82'0,"0"0"-1"16,0 10-6-16,0 3-5 16,0-13-37-16,9 20-35 0,-5 9 0 15,1 5 2-15,2 2-1 16,-2 4 2-16,0-5-2 15,0-1 3-15,-4-8 4 0,4-4 3 16,-4-9 1-16,-1-13-1 16,0 0 1-16,6-5 0 15,-4-17-1-15,3-4 1 16,-2-8-4-16,1-5-3 0,2-5-1 16,2 1-1-16,1 0 0 15,3 3-1-15,0 8-1 16,-3 5 0-16,6 11-2 0,-1 9 1 15,-1 7-1-15,-1 8 1 16,2 7 1-16,-4 8-2 16,1 3 0-16,-1 2 0 15,-3 0-1-15,-3-4 1 0,-1-3 2 16,1-5 0-16,-2-7 0 16,-2-9 3-16,0 0 0 15,0-8 3-15,0-9 1 16,0-3-1-16,0-4-1 0,1-3-1 15,3 0-1 1,1 2-1-16,5 2-1 0,-3 1-1 16,5 11 0-16,-2 1-1 0,3 8 1 15,4 2 0 1,-2 12 0-16,-1 5 0 0,0 5-4 16,0 0-10-16,5 0-37 15,-1 3-30-15,-2-6-3 0,2-5-6 16,0-8-4-16</inkml:trace>
  <inkml:trace contextRef="#ctx0" brushRef="#br0" timeOffset="51743.1266">13944 2371 42 0,'-14'23'76'15,"3"3"1"-15,-1 2-4 0,2 2-4 16,2 6-50 0,4-2-13-16,3-4 1 0,1-3 0 15,5-7 2-15,7-4-2 16,4-7 0-16,4-9 1 16,2-2-1-16,-1-18 0 15,3-1 0-15,-4-8 0 0,-1-1-2 16,-9-4-2-16,-3 1 0 15,-7 5 0-15,-6 3-1 16,-5 6 0-16,-5 2-1 16,-1 8-1-1,-3 7 0-15,4 2 0 0,0 6-1 16,3 5 0-16,7-2-1 16,4 3 0-16,2-12 0 15,8 14 1-15,9-12 0 0,3-2 1 0,6-10 0 16,1-6 0-1,5-3 2 1,-4-4 0-16,3-4 0 0,-4 1 0 0,-3-1 0 16,-4 2-1-16,-2 4-2 0,-5 6-1 15,-5 3 0 1,-8 12-1-16,0 0 0 0,7 7 1 0,-7 10-1 16,-4 8 0-16,-1 4-3 15,2 9-3 1,-2-3-15-16,2 3-19 0,3-6 3 15,6-3 10-15,2-9 3 16,9-8 6-16,1-6 11 16,-1-14 14-16,6-8 19 0,-4-11 21 15,0-1-2-15,-4-9-11 16,-1 1-1-16,-10-5-7 16,-2-6-8-16,-2 4-4 0,-2-8-6 15,-6-2-2-15,-6-2-1 16,0-3-2-16,-5-3 1 15,3 0-2-15,-2 4 2 16,3 6 0-16,2 7-3 0,1 10 0 16,4 13-1-16,-2 12-1 15,10 9 0-15,-6 23 0 16,6 11 0-16,1 11 0 0,5 12 2 16,4 9 1-16,1 4 0 15,9 4-2 1,1-4-1-16,7-8-1 0,5-10 1 15,4-17 1-15,6-14 1 0,5-19 0 16,-2-9 1-16,-1-20 3 16,-4-9 4-1,-10-4 1-15,-10-1 0 0,-13 5 1 16,-8 5 0 0,-17 9 1-1,-9 11-1-15,-7 11 0 0,-1 7-2 0,2 13 0 16,4 6-2-16,6 9 0 0,9-3-5 15,13 6-10-15,3 0-63 0,27-10-10 16,12-11-2 0,12-5-8-16,8-7-3 15</inkml:trace>
  <inkml:trace contextRef="#ctx0" brushRef="#br0" timeOffset="361524.0642">4298 10260 45 0,'0'0'86'0,"-3"-9"-1"0,3 9-2 16,0 0-25-16,0 0-18 15,0 0-10-15,0 0-7 16,0 0-6-16,0 0-4 0,0 0-4 15,0 0-3-15,0 0-2 16,0 7-2-16,5 3 1 16,1 7-1-16,2 6-1 15,4 11 1-15,4 4 0 16,3 10-2-16,-1 4 0 0,5-1 0 16,-1 1 0-16,1-5 0 15,-1-2 0-15,-2-8 0 16,-3-9 0-16,-3-5 0 0,-3-7 0 15,-4-4 0 1,-7-12 0-16,11 11 0 0,-11-11 0 16,0 0-2-16,0 0-14 0,0 0-47 15,2-16-23-15,-2-1-3 16,0-5-8-16,0-4-4 16</inkml:trace>
  <inkml:trace contextRef="#ctx0" brushRef="#br0" timeOffset="362146.8682">4314 10179 50 0,'-11'0'90'16,"1"0"-1"-16,10 0-6 16,-12 0-1-16,12 0-53 0,-1-9-6 15,4-1-6-15,7-4-4 16,7-2-4-16,4-4-2 16,4-2-1-16,9-4-2 15,-1 4-1-15,1 5-1 0,1 2-1 16,-2 8-1-16,-3 7 0 15,-5 9 0-15,-4 12-1 16,-8 10 1-16,-7 8 0 16,-3 6 0-16,-3 1 0 0,-6 0 0 15,-5-4 0-15,1-6 0 16,-1-5 0-16,2-9 0 16,-1-8 1-16,10-14 0 0,0 0-1 15,0 0 0-15,13-4 0 16,2-6 2-16,6-1-4 15,5 0 1-15,6-1 1 16,2 3-1-16,3 4 0 0,-1 4 1 16,-1 1 0-16,-3 8 0 15,-8 6 1-15,-5 6-1 16,-9 8 1-16,-9 6 2 0,-6 5-3 16,-14 4 0-16,-8 3 0 15,-7-1 0-15,-2 0 0 16,-2-7 0-16,0-5 0 15,2-5 0-15,4-8 0 16,6-9 0-16,9-4 0 0,2-14-36 16,9-5-51-16,6-10-3 15,8-8-4-15,6-6-9 16,6-8 2-16</inkml:trace>
  <inkml:trace contextRef="#ctx0" brushRef="#br0" timeOffset="362519.7301">5008 9997 54 0,'14'4'89'0,"3"0"-1"16,1-2-6-16,0-2 1 15,1-7-47-15,3-4-19 16,1-4-1-16,-1-3-3 0,-3-4-2 15,-4 1-1-15,-5-2-2 16,-4 6-4-16,-4 0-4 0,-2 5 0 16,-9 7 0-16,-3 5 0 15,-8 6 0 1,-2 14 0-16,-1 5 0 0,2 13 0 16,-1 2 0-16,3 5 0 15,7 5 0-15,1-2 0 16,11-1 0-16,2-8 0 0,10-5 0 15,7-10 0-15,2-6 0 16,6-11 0-16,1-7 0 16,4-2 0-16,-7-16-43 0,7 2-45 15,-7-7-3 1,0-2-4-16,-5-5-7 16</inkml:trace>
  <inkml:trace contextRef="#ctx0" brushRef="#br0" timeOffset="362803.3216">5638 9469 53 0,'0'0'99'0,"-2"24"-3"16,-15 7-6-1,-3 12-1-15,-3-22-24 0,-3 33-51 16,7 4-9-16,1 3-5 15,9-3 0-15,6-5 0 16,6-8 0-16,9-11 0 16,11-7 0-16,4-12 0 0,6-11 0 15,-1-8 0-15,4-11-14 16,-5-3-56-16,1-10-18 16,-3-4-4-16,-4-5-7 0,-6-1-4 15</inkml:trace>
  <inkml:trace contextRef="#ctx0" brushRef="#br0" timeOffset="363854.8917">5877 9431 47 0,'0'0'99'0,"0"8"-5"16,0 10-4-16,-2 9-3 16,-4 3-30-16,-1 3-39 15,4 4-3-15,1-2-11 16,2-1-4-16,3-9 0 0,3-5 0 15,3-8 0-15,3-9 0 16,2-5 0-16,-1-14 0 16,3-5 0-16,-4-6 0 15,-1-2 0-15,-2-1 0 16,-3 4 0-16,-1 2 0 16,-4 5 0-16,-1 8 0 0,0 11 0 15,0 0 0-15,-6 0 0 16,5 5 0-16,1 6 0 15,0 2 0-15,1-1 0 0,9-3 0 16,3-4 0-16,1-3 0 16,3-5 0-16,0-7 0 0,1-7 0 15,-5-7 0 1,0-4 0-16,-5-1 0 16,-5-1 0-16,-1 4 0 0,-2 3 0 15,0 4 0-15,-4 5 0 16,4 14 0-16,-7-9 0 15,7 9 0-15,0 6 0 0,1 4 0 16,4 2 0-16,3 1 0 16,5 1 0-16,4-3 0 0,1-4 0 15,1-3 0-15,6-4 0 16,-1-10 0-16,0-5 0 16,-4-4 0-16,-1-4 0 15,-6 0 0-15,-2 0 0 0,-5 2 0 16,-5 5 0-16,-1 4 0 15,-2 2 0-15,2 10 0 16,-10-5 0-16,10 5 0 16,0 0 0-16,0 10 0 0,3 0 0 15,4 0 0-15,3-2 0 16,3 1 0-16,1-4 0 16,0-2 0-16,-1-3 0 15,1-2 0-15,-3-8 0 0,0-5 0 16,-4-2 0-16,-1-5 0 15,-6-5 0-15,0 0 0 0,0-3 0 16,-2-3 0 0,-3 3 0-16,2-2 0 0,0 7 0 15,3 0 0-15,2 7 0 16,8 3 0-16,-1 6 0 16,7 7 0-16,1 2 0 0,1 9 0 15,1 5 0-15,-1 7 0 16,-4 2 0-16,-4 5 0 15,0 0 0-15,-6-2 0 16,-1-5 0-16,-2-1 0 0,-1-9 0 16,0-11 0-16,0 0 0 15,0 0 0-15,9-22 0 16,-3 2 0-16,5-5 0 16,0-5 0-16,-1-4 0 0,2-1 0 15,-1-4 0 1,-5 0 0-16,-1 3 0 0,-5 1 0 15,-4 1 0-15,-3 9 0 0,-1 5 0 16,-3 9 0-16,1 8 0 16,0 6 0-16,4 12 0 15,3 5 0 1,3 7 0-16,0 5 0 0,7 1 0 0,4-4 0 16,7-3 0-16,2-8 0 15,5-5 0-15,3-10 0 16,-1-4 0-16,4-6 0 15,-9-3-60-15,-1-11-31 16,-2-2-2-16,-7-1-7 0,-4-6-7 16</inkml:trace>
  <inkml:trace contextRef="#ctx0" brushRef="#br0" timeOffset="365390.654">7477 8308 14 0,'-15'26'92'0,"-3"-6"1"0,0-4-3 16,-3-11-5-16,5 22-13 0,4-34-52 16,1-9-4-16,3-12-3 0,2-6-3 15,4-5-4-15,0-6-6 16,3-3 0-1,0-3 0-15,3 5 0 0,2 3 0 16,3 5 0-16,-3 6 0 16,4 7 0-1,-1 7 0-15,3 10 0 0,-1 5 0 16,-1 3 0-16,2 10 0 0,-3 8 0 16,2 3 0-16,-3 5 0 15,1 2 0-15,-4 2 0 0,-1 1 0 16,-1-2 0-16,1-3 0 15,-3-8 0-15,0-2 0 16,1-5 0-16,-2-11 0 16,11 0 0-16,-2-11 0 15,1-9 0-15,4-3 0 16,3-6 0-16,2-1 0 0,0-2 0 16,-3 2 0-16,0 5 0 15,-2 4 0-15,-1 3 0 0,-6 4 0 16,-5 4 0-1,-2 10 0-15,3-12 0 0,-3 12 0 16,0 0 0-16,0 0 0 16,0 0 0-16,0 0 0 0,0 0 0 15,0 0 0-15,0 0 0 16,0 0 0-16,12 4 0 16,-3-4 0-16,1-6 0 15,2-5 0-15,-1-2 0 0,0-6 0 16,-2-3 0-16,0 0 0 15,-2-1 0 1,-4 3 0-16,-1 2 0 0,-2 3 0 16,0 2 0-16,0 13 0 0,0-13 0 15,0 13 0-15,11 0 0 16,6 6 0-16,2 8 0 16,6 5 0-16,5 8 0 0,3 9 0 15,6 10 0-15,-2 9 0 16,-3 9 0-16,-5 8 0 15,-4 4 0-15,-9 3 0 16,-9 0 0 0,-8-2 0-16,-8-11 0 0,-5-8 0 0,-9-12 0 15,-1-16 0-15,1-11 0 16,2-15 0-16,5-11 0 0,7-13 0 16,7-14 0-1,4-5 0-15,11-13 0 0,8-6 0 16,0-9 0-1,3-5 0-15,0-4 0 0,2-8 0 0,-3-2 0 16,-8-4 0-16,-4 4 0 16,-1 4 0-1,-6 10 0-15,-2 9 0 0,-2 12 0 16,0 12 0-16,0 13 0 0,0 13 0 16,0 13 0-16,11 0 0 15,-1 15 0-15,3 6 0 16,0 9 0-16,-1 5 0 0,-2 7 0 15,0 3 0 1,-2-5 0-16,0-4 0 16,3-7 0-16,-2-9 0 0,4-10 0 15,1-10 0-15,4-6 0 16,1-15 0-16,3-8 0 0,-5-6 0 16,2-5 0-16,-5-5 0 15,0-2 0-15,-5-4 0 16,-2 2 0-16,-3-4 0 0,-4 5 0 15,-7 1 0-15,-3 2 0 16,-5 3 0-16,-1-2 0 16,-2 4 0-16,0 2 0 15,0 8 0-15,1 3 0 16,6 7 0-16,2 9 0 0,9 11 0 16,0 0 0-16,-3 21 0 15,5 8 0-15,8 6 0 16,7 11 0-16,1 3 0 15,8 5 0-15,2-3 0 0,6 2 0 16,-1-12-30-16,2-11-56 16,2-11-4-16,-1-15-3 15,-5-9-8-15,-7-16-1 16</inkml:trace>
  <inkml:trace contextRef="#ctx0" brushRef="#br0" timeOffset="365558.0472">8418 7185 82 0,'-39'-13'90'0,"8"0"-6"0,10 0-5 16,12-2-4-16,6 2-74 0,8 2-69 16,18-6-3-16,5 3-11 15,8 2-7-15,2 5 0 16</inkml:trace>
  <inkml:trace contextRef="#ctx0" brushRef="#br0" timeOffset="366401.1342">8633 7338 13 0,'15'-29'93'0,"-1"-1"0"0,-4-3-4 0,-2 1-4 0,-7 1-2 15,5 4-66-15,-12 6-7 16,-9 7 0-16,-2 8-3 0,-4 6-2 15,2 5-1-15,2 9-2 16,6 8-2-16,5 5 0 16,6 6 0-16,6 3 0 15,7 2 0-15,8-7 0 16,7-3 0-16,2-9 0 16,4-9 0-16,-1-9 0 0,1-8 0 15,1-13 0-15,-9-10 0 16,0-3 0-16,-11-4 0 0,-2-1 0 15,-5-2 0-15,-5-1 0 16,-1-2 0-16,-2 7 0 16,3 3 0-16,2 4 0 15,4 7 0 1,-1 4 0-16,5 8 0 0,2 10 0 16,1 1 0-16,-2 12 0 0,-1 2 0 15,2 5 0-15,-3 0 0 16,-4 2 0-16,1-2 0 15,-3-5 0-15,-2-1 0 0,-4-14 0 16,0 0 0 0,0 0 0-16,10-7 0 0,-8-12 0 15,2-4 0-15,2-6 0 16,4 0 0-16,2-1 0 0,2 1 0 16,0 3 0-16,3 6 0 15,0 4 0-15,-1 7 0 16,-1 6 0-1,-2 3 0-15,-1 7 0 0,-3 5 0 0,-1 6 0 16,-4 2 0 0,-1-1 0-16,-2-2 0 0,0-4 0 15,-1-13 0-15,0 0 0 0,0 0 0 16,10-5 0-16,-4-9 0 16,3-4 0-16,1 2 0 15,3-1 0 1,0 3 0-16,4 1 0 0,-3 2 0 15,9-1 0-15,-3 0 0 0,2-3 0 16,-2-1 0-16,0-4 0 16,-3-4 0-16,-2 0 0 15,-1-3 0-15,-5 2 0 0,1 2 0 16,-5 3 0 0,-1 4 0-16,3 3 0 0,-7 13 0 15,13-7 0-15,-2 9 0 0,-5 6 0 16,4 6 0-16,-6 5 0 15,1 5 0 1,-5 4 0 0,0 1 0-16,-6-4 0 0,-1 2 0 0,-5-7-80 0,-5-7-10 15,3-13-3 1,-1-6-7-16,1-13-5 0</inkml:trace>
  <inkml:trace contextRef="#ctx0" brushRef="#br0" timeOffset="367356.1173">10145 5727 26 0,'0'0'94'15,"-1"7"0"-15,-5 6-5 16,-5 10-3-16,-3 4-4 0,-4 11-69 16,4 8-3-16,5 5-1 15,3 3-3-15,1-1-4 16,5-4-2-16,8-11 0 15,4-10 0-15,11-12 0 16,0-15 0-16,4-11 0 0,1-16 0 16,0-12 0-16,-4-6 0 15,-4-3 0 1,-2-3 0-16,-11 1 0 0,-2 6 0 16,-5 5 0-16,0 5 0 15,-7 10 0-15,3 6 0 0,4 17 0 16,-14-8 0-16,14 13 0 15,0 11 0-15,7 6 0 0,6 5 0 16,1 3 0-16,5 3 0 16,2-2 0-16,1-4 0 15,3-4 0-15,-4-9 0 16,-4-8 0-16,-1-6 0 16,-4-6 0-16,-4-12 0 0,-2-5 0 15,-4-6 0-15,-2-4 0 16,0-5 0-1,-4-2 0-15,3 0 0 0,-1 1 0 0,2 3 0 16,6 2 0-16,4 8 0 16,-1 6 0-16,6 9 0 15,4 7 0-15,2 6 0 0,2 10 0 16,0 7 0-16,-3 1 0 16,2 0 0-16,5 0 0 15,-3-9 0-15,3-5 0 16,0-7 0-16,-4-12 0 0,0-12 0 15,-4-5 0-15,-3-5 0 16,-7-4 0-16,-7 1 0 16,-2 4 0-16,-5 4 0 0,-5 6 0 15,-4 9 0-15,3 7 0 16,-2 8 0 0,13 0 0-16,-12 20 0 0,12-2 0 15,7 3 0-15,8-2 0 0,9-2 0 16,7-10 0-16,12-4 0 15,21-3-65-15,-13-13-25 16,-2-5-2-16,-3-7-8 16,-8 3-5-16</inkml:trace>
  <inkml:trace contextRef="#ctx0" brushRef="#br0" timeOffset="368276.8567">5023 11810 13 0,'0'5'92'0,"0"-5"0"0,-2-5-3 15,2 5-3-15,-13 0-16 16,1-10-44-16,3-4-7 16,-3 1-5-16,-2-3-4 0,0 2-10 15,-1-1 0-15,3 1 0 16,-2 3 0-16,5 2 0 16,9 9 0-16,-11-9 0 15,11 9 0-15,0 11 0 0,0 7 0 16,8 9 0-16,6 4 0 15,1 7 0-15,3 3 0 16,2 2 0-16,3-5 0 16,4-5 0-16,-6-16 0 15,-10-12-82-15,14-5-8 0,-5-18-2 16,-3-11-8-16,-5-11-4 16</inkml:trace>
  <inkml:trace contextRef="#ctx0" brushRef="#br0" timeOffset="368429.5995">5003 11507 17 0,'-34'-32'93'0,"2"4"-1"0,4 7-8 16,7 5-5-16,-1 9-2 0,12 1-73 15,-1 2-12-15,11 4-47 16,0 4-23-16,11 13-4 16,6 4-8-16,5 8-2 0</inkml:trace>
  <inkml:trace contextRef="#ctx0" brushRef="#br0" timeOffset="368778.7858">5208 11751 25 0,'3'-22'95'0,"-3"-9"0"16,1 1-6-16,-1-3-3 16,1 0-4-16,-15 6-70 0,15-1-4 15,9 6-2-15,1 7-3 16,3 7-2-16,-2 8-1 15,3 1 1-15,-2 11 0 0,3 2-1 16,-3 3 1-16,-2 3-1 16,-2-2 1-16,-3-3 1 15,0-5-1-15,-6-10 1 16,0 0-2-16,2-8 0 16,-2-11 0-16,3-6 0 15,0-7 0-15,3 0 0 0,2-2 0 16,4 5 0-16,1 2 0 15,1 9 0-15,3 6 0 16,-2 9 0-16,2 4 0 16,-1 13 0-16,-1 1 0 0,2 10-3 15,-3-3-82-15,3-1-3 16,0-7-3-16,2-7-7 16,-1-7-5-16</inkml:trace>
  <inkml:trace contextRef="#ctx0" brushRef="#br0" timeOffset="370319.5951">5769 10972 5 0,'-9'7'92'0,"-2"10"2"0,2 11-5 16,-4 5-4-16,2 6-2 15,-12 8-67-15,17 1-3 16,6-3-4-16,2-6-4 0,6-4-2 15,3-9-1 1,5-11 0-16,2-12 0 0,3-10 2 16,1-15 0-16,0-9-1 15,-4-8-3-15,-4-5 0 16,-5-6 0-16,-3-4 0 0,-6 0 0 16,-4-3 0-1,-12-2 0-15,-5 0 0 0,-6-4 0 16,-6-2 0-16,-1 2 0 0,-5 1 0 15,2 4 0-15,3 9 0 16,4 9 0-16,3 9 0 16,9 15 0-16,7 15 0 15,9 11 0-15,4 16 0 0,14 12 0 16,5 12 0 0,7 10 0-16,9 4 0 0,3 2 0 15,5-4 0-15,3-6 0 16,2-8 0-16,-1-14 0 15,2-11 0-15,-5-14 0 0,1-10 0 16,-5-16 0-16,-7-10 0 16,-5-4 0-16,-10-7 0 15,-11-1 0-15,-8 1 0 0,-3 2 0 16,-13 8 0-16,-6 3 0 16,-4 12 0-16,-1 8 0 15,1 6 0-15,3 12 0 0,7 6 0 16,7 8 0-16,8 1 0 15,4 5 0-15,13-3 0 16,10-4 0 0,6-7 0-16,7-8 0 0,0-9 0 15,5-5 0-15,-6-14 0 0,3-11 0 16,-7-6 0-16,-10-8 0 16,-4-3 0-16,-10-5 0 0,-5-2 0 15,-6-3 0-15,-11-1 0 16,-6 1 0-1,-6-5 0-15,-3 3 0 0,-3-1 0 16,-5 0 0-16,0 2 0 0,-3 3 0 16,5 5 0-16,0 3 0 15,3 9 0-15,6 6 0 16,3 10 0-16,9 9 0 16,11 11 0-16,0 10 0 15,11 13 0-15,11 13 0 0,10 9 0 16,7 13 0-16,8 10 0 15,8 10 0-15,2 9 0 16,2 7 0-16,5 4 0 0,-1 2 0 16,-2-1 0-16,2-5 0 15,-3-4 0-15,-6-12 0 16,-3-15 0-16,-7-15 0 0,-7-17 0 16,-8-19 0-16,-11-11 0 15,-10-21 0-15,-8-16 0 16,-4-10 0-16,-10-14 0 15,-5-9 0-15,1-10 0 16,-2-4 0-16,0-1 0 0,3 1 0 16,4 8 0-16,5 9 0 15,5 12 0-15,3 17 0 16,0 14 0-16,10 20 0 0,5 8 0 16,2 16 0-16,2 3 0 15,2-1 0-15,2 1 0 16,5-10 0-16,1-4 0 0,-1-10 0 15,-1-13 0 1,-1-8 0-16,-5-10 0 0,-4-3 0 16,-6-2 0-16,-7-3 0 15,-4-2 0-15,-9 5 0 16,-4 5 0-16,-3 3 0 0,-3 11 0 16,1 4 0-16,1 11 0 15,2 4 0-15,6 12 0 16,5 9 0-16,4 3 0 0,4 6 0 15,8 0 0-15,8-3 0 16,5-5 0-16,1-5 0 16,5-9 0-16,-5-8 0 0,2-6 0 15,-4-13 0-15,-2-9 0 16,-8-3 0-16,-4-7 0 16,-3-5 0-16,-6-1 0 15,-1-1 0-15,0 1 0 16,-2 2 0-16,1 5 0 0,0 5 0 15,1 8 0-15,5 8 0 16,4 9 0-16,4 5 0 16,1 11 0-16,2 7 0 15,1 5 0-15,1 6 0 0,-3 0 0 16,-2 1 0-16,-1-3 0 16,-1-8 0-16,-4-6 0 15,-7-13 0-15,0 0 0 16,2-5 0-16,-2-14 0 0,-1-7 0 15,-4-3 0-15,3-2 0 16,2 1 0-16,0 2 0 16,6 2 0-16,2 5 0 0,4 5 0 15,4 6 0 1,0 6 0-16,2 4 0 0,1 4 0 16,-4 1-2-16,-2 6-86 0,6-2-2 15,-2-2-4-15,-2-5-6 16,1-2-5-16</inkml:trace>
  <inkml:trace contextRef="#ctx0" brushRef="#br0" timeOffset="371386.3344">7567 9595 67 0,'0'0'90'0,"0"0"-4"0,-10 13-3 16,8 9-2-16,2 1-53 0,0 9-17 15,3 1-1 1,6-2-2-16,1-2-2 0,6-10-1 16,0-2-1-16,4-9 1 15,-1-8-1-15,3-9 1 16,-2-9 0-16,-5-6 0 0,-3-3-1 16,-5-6 0-16,-5-3-4 15,-2-4 0-15,-8-3 0 16,-10-3 0-1,-1-3 0-15,-4-3 0 0,-7-4 0 16,-1-1 0-16,-3-1 0 16,-1 0 0-16,0 2 0 0,3 7 0 15,2 7 0-15,4 10 0 16,5 10 0-16,7 15 0 16,14 7 0-16,-9 21 0 0,13 10 0 15,10 11 0-15,4 9 0 16,10 11 0-16,3 2 0 15,5 2 0-15,4-3 0 0,2-5 0 16,1-8 0-16,1-13 0 16,-4-12 0-16,-1-16 0 15,0-11 0-15,-7-15 0 0,-4-11 0 16,-10-5 0-16,-9-6 0 16,-5 2 0-16,-6 1 0 15,-8 5 0-15,-8 6 0 16,-5 8 0-16,1 8 0 15,1 7 0 1,5 5 0-16,6 11 0 16,2 4 0-16,8 8 0 0,6 1 0 0,7-1 0 15,5-1 0-15,5-6 0 0,4-5 0 16,-1-8 0-16,1-6 0 16,-1-10 0-16,-1-9 0 15,-6-8 0-15,0-5 0 16,-3-2 0-16,-5-3 0 0,1-1 0 15,-3 3 0 1,0 3 0-16,-1 6 0 0,0 4 0 16,-1 8 0-16,-7 14 0 0,18-7 0 15,-8 8 0 1,-1 10 0-16,1 7 0 0,-5 1 0 16,2 1 0-16,-1 1 0 15,0-6 0-15,-2-4 0 0,-4-11 0 16,9 6 0-16,-9-6 0 15,9-18 0-15,0 1 0 16,-4-1 0-16,4 3 0 16,0-1 0-16,0 5 0 0,0 2 0 15,3 2 0-15,2 0 0 16,-1 0 0-16,6-2 0 0,-3-2 0 16,1-4 0-16,1-4 0 15,-2-5 0 1,0-5 0-16,-10-4 0 0,1-4 0 15,-6-4 0-15,-4-4 0 0,-5-3 0 16,-7-4 0-16,0-3 0 16,-5 3 0-16,2 2 0 15,0 6 0-15,3 7 0 16,3 9 0-16,4 11 0 16,8 17 0-16,-9 6 0 0,9 20 0 15,4 11 0 1,8 14 0-16,3 11 0 0,8 7 0 15,-1-5 0-15,11 6-33 16,8-15-52-16,0-13-4 0,-1-16-6 16,-5-19-4-16,-6-8-5 15</inkml:trace>
  <inkml:trace contextRef="#ctx0" brushRef="#br0" timeOffset="371533.0106">8363 8890 25 0,'-48'0'99'0,"6"2"-4"16,11-2-9-16,12 0-8 0,12-13-13 15,20 13-125 1,14-17-24-16,10-3-5 0,7 0-6 16,-3 4-3-16</inkml:trace>
  <inkml:trace contextRef="#ctx0" brushRef="#br0" timeOffset="376737.6784">8776 8689 76 0,'0'0'88'0,"0"0"-3"0,3-13-3 16,-3 13-24-16,11-5-30 16,-1 5-7-16,1 9-4 15,5 4-4-15,-4 8-3 16,6 7-2-16,-5 4-1 0,3 7-1 16,-5 4-2-16,-4 1 0 15,-2 1-2-15,-4-1 0 16,-1-7-4-16,-3-6-4 15,0-3-14-15,-14-9-63 0,17-19-4 16,0 0-3-16,5-7-7 16,4-15-4-16</inkml:trace>
  <inkml:trace contextRef="#ctx0" brushRef="#br0" timeOffset="501690.3145">9228 7963 51 0,'1'-10'79'16,"-1"10"-1"-16,-3-18-26 0,3 8-10 15,1-1-3-15,3-1-13 16,1 0-6-16,3-1-8 16,0 3-3-16,2 0-2 15,2 3-3-15,3 1-1 0,1 4-1 16,1 2-1-16,1 8 0 15,2 5 0-15,-1 7 0 16,2 4 1-16,-2 4-1 16,-1 2 1-16,-1 2-1 15,-2-2 1-15,-2-3 0 16,-5-2-2-16,-1-7 1 0,-1-3 1 16,-5-6 0-16,-1-9 2 15,0 0 1-15,0 0-1 0,-5-3 1 16,0-13 0-16,0-7 0 15,1-7-1-15,0-5-1 16,-2-7-1-16,4-1 0 16,0-3-1-1,2 3 0-15,1 1-1 0,4 5 0 0,3 7 1 16,0 5-1-16,3 10 0 0,0 8 0 16,1 7-1-1,3 2 1-15,-1 13-1 16,0 6-1-16,-2 3 0 0,2 4-1 15,-4-2 1-15,-1 1 0 0,-1-4 0 16,0-4 1-16,-5-6 0 16,-3-13 1-16,0 0 2 15,0 0 0-15,-1-15 1 16,-3-5-1-16,-2-5 0 16,2-5 0-16,0-2 0 0,2-2-1 15,2 3 0-15,0 3 1 16,1 2-2-16,5 6 1 0,5 5 0 15,-1 8 1-15,3 6-1 16,4 2 0 0,1 9 0-16,1 5 0 15,-1 1-1-15,-1 1 1 0,0 1-2 16,-1-2-2-16,-6-4-3 16,3-2-14-16,-5 2-50 0,-8-12-17 15,16-1-2-15,-16 1-7 16,6-17-3-16</inkml:trace>
  <inkml:trace contextRef="#ctx0" brushRef="#br0" timeOffset="502038.4141">9561 7639 76 0,'-15'1'88'0,"15"-1"-6"16,-10 6-1-16,3 15-29 16,2-7-26-16,3 7-7 15,-5 5-5-15,1 7-5 0,-3 6 0 16,1 3-2-16,1 2 0 16,0 1-2-16,4-5-1 15,3-4 0-15,0-9-1 16,10-9 0-16,4-11 0 0,5-7-1 15,4-10 1-15,3-13-1 16,5-4 0 0,1-4-1-16,-1-5-1 0,-5 3-2 15,0 3-5-15,-6-9-21 16,3 9-57-16,-2 2-1 0,-2-2-5 16,1-1-7-16,5-5-1 15</inkml:trace>
  <inkml:trace contextRef="#ctx0" brushRef="#br0" timeOffset="503041.2014">10222 7138 4 0,'0'0'88'16,"-12"-12"3"-16,1 12-4 15,-4 5-4-15,0 9-1 16,-10 9-68-16,7 10-4 16,0 5-1-16,2 5-2 0,1 3-3 15,8 3 0-15,2-2-2 16,5-7-1-16,-2-7-1 0,11-8 1 16,7-11-1-16,0-11 0 15,4-10 0-15,-2-12 1 16,1-12 0-16,0-6 1 15,-5-2 0-15,-5-6 1 0,-4 4 0 16,1 2 0 0,-6 4 1-16,-9 9-1 15,1 6-1 1,-2 8-2-16,2 7 0 0,8 5 0 0,-11 1 0 16,11 10 0-16,3 3 0 0,8 1 0 15,5 1 0-15,2 0 0 16,3-4 0-16,4-2 0 15,1-6 0-15,-1-4 0 0,-1-7 0 16,-2-7 0-16,-5-6 0 16,-5-3 0-16,-2-3 0 15,-8-1 0-15,-2-2 0 16,-1 6 0-16,-7 0 0 0,0 8 0 16,3 3 0-16,5 12 0 15,-10-11 0-15,10 11 0 16,0 0 0-16,4 12 0 15,6-2 0-15,5-1 0 16,2 1 0-16,4-2 0 0,-1-6 0 16,3-2 0-16,0-6 0 15,-2-7 0-15,-3-7 0 16,-3-6 0-16,-4-2 0 0,-4-5 0 16,-2 2 0-16,-3 1 0 15,-1 7 0-15,-1 2 0 16,0 8 0-16,0 13 0 0,0 0 0 15,0 0 0-15,9 2 0 16,2 11 0-16,5-1 0 16,0 1 0-1,6-3 0-15,0-3 0 16,2-7 0-16,3-5 0 0,-4-9 0 0,-2-8 0 16,-1-4 0-16,-6-6 0 15,-3-1 0 1,-6-5 0-16,-3-1 0 0,-2-1 0 15,-4-1 0-15,-1-1 0 0,-8-4 0 16,3-2 0-16,-1-2 0 0,-3-2 0 16,1-1 0-1,2-1 0-15,-4 2 0 0,1 2 0 16,1 9 0-16,-1 2 0 16,1 10 0-16,-1 6 0 15,5 10 0-15,-4 8 0 0,13 5 0 16,-9 23 0-16,9 6 0 15,6 14 0-15,3 8 0 16,6 12 0-16,7 5 0 16,6 3 0-16,2 2 0 0,1-5 0 15,4-6-5-15,-2-16-33 16,4-12-51-16,-2-16-2 16,-2-15-5-16,-10-9-4 15</inkml:trace>
  <inkml:trace contextRef="#ctx0" brushRef="#br0" timeOffset="503198.8152">10865 6465 76 0,'-37'-15'95'16,"7"4"-6"-16,3-4-5 0,12 0-2 15,14-6-59-15,8-2-9 16,19-1-14-16,6-11-19 0,11-17-46 16,4 19-16-16,6 3-5 15,-4 1-8-15,-2 3-2 16</inkml:trace>
  <inkml:trace contextRef="#ctx0" brushRef="#br0" timeOffset="503901.1477">11188 6095 18 0,'0'0'88'16,"-10"14"1"-16,-3 2-3 15,-4 4-5-15,1 7-31 16,7 4-24-16,0 0-6 16,7 5-6-16,2 0-5 0,2-4-2 15,12-2-2-15,4-8-2 16,3-6-1-16,5-11-1 15,3-5 0-15,3-13 0 16,-4-11 0-16,0-9 0 0,-7-4 0 16,-12-1 0-16,-5 1 0 15,-8 3 1-15,-9 5 1 16,-10 8-3-16,-5 6 0 16,-2 8 0-16,0 6 0 15,3 1 0-15,5 7 0 16,7 3 0-16,6 3 0 0,3 2 0 15,6 2 0-15,11-5 0 0,7-4 0 16,1-7 0 0,6-1 0-16,4-11 0 0,0-6 0 15,2-10 0-15,1-3 0 16,-1-5 0-16,-7 0 0 0,-1 3 0 16,-2 3 0-16,-1 1 0 15,-6 8 0-15,0 4 0 16,0 8 0-16,-4 4 0 0,2 4 0 15,-3 2 0 1,0 7 0-16,0 3 0 0,0 4 0 16,-4-1 0-16,-2-1 0 15,2-2 0-15,-3-3 0 16,-2-9 0-16,0 0 0 0,0 0 0 16,0-14 0-16,0-4 0 15,0-2 0-15,1-5 0 16,2 3 0-16,5-3 0 15,2 1 0-15,2 4 0 0,0 1 0 16,4 1 0-16,-1 3 0 16,3 4 0-16,-2 3 0 15,-1 2 0 1,-5 3 0-16,3 3 0 0,-13 0 0 0,15 1 0 16,-15-1 0-16,9 2 0 0,-9-2 0 15,15-7 0-15,-2-1 0 16,-1-2 0-1,2-1 0-15,0 4 0 0,4 0 0 16,-3 6 0-16,3 1 0 0,2 6 0 16,-5-2-18-1,1 5-66-15,9-3-3 0,4-5-3 16,0-1-8-16,5-11-5 16</inkml:trace>
  <inkml:trace contextRef="#ctx0" brushRef="#br0" timeOffset="504776.2275">12262 5218 53 0,'-22'16'83'0,"-1"2"2"0,4 1-4 15,-1 1-4-15,3 9-61 0,7-1-2 16,0 6-2-16,7-1-3 16,3-1-1-16,2-6-4 15,11-4 0-15,1-7-1 16,5-7 0-16,1-6 0 0,1-9 1 16,0-11-1-1,-1-4 0-15,-2-3 0 0,-5-5-1 16,-5 3 0-16,-2 1 1 15,-3 6-1-15,-3 3-1 16,0 5 1-16,0 12-1 0,0 0 1 16,0 0-2-16,0 0 1 15,-2 11-2-15,6-1 1 16,11 1-1-16,4-5 1 16,2-2 1-16,7-4-1 0,-1-8 2 15,0-6-2-15,0-6 0 16,-5-9 1-16,-2-3 0 15,-7-5 1 1,-7-2 0-16,-6-4 0 0,-6-3-2 0,-7-3 2 16,-8-1 0-16,-3-1-1 15,-6-3 1-15,0 2-1 0,-1 3 0 16,-1 2 1-16,6 7 0 16,3 6-1-16,4 9-1 15,8 9 0-15,11 16 1 16,0 0-1-16,-1 25 1 0,8 11-1 15,12 8-1-15,7 10 1 16,3 7-2-16,9 4-4 16,0-7-16-16,8-6-55 15,-3-4-11-15,-3-12-3 0,-3-11-6 16,-9-15-5-16</inkml:trace>
  <inkml:trace contextRef="#ctx0" brushRef="#br0" timeOffset="505000.207">12377 4975 35 0,'-25'-21'85'0,"6"-3"1"16,12 1-2-16,7-3-3 0,28 2-53 15,-7 2-5-15,11 1-2 16,4 7-6-16,2 8-3 16,3 6-3-16,0 5-3 0,-2 16 0 15,-5 2-3-15,-5 12-1 16,-5 1-1-16,0 2-3 15,-6-8-4-15,3 0-9 16,-6-14-23-16,-15-8-46 16,15-8-3-16,1-9-6 0,-4-13-5 15</inkml:trace>
  <inkml:trace contextRef="#ctx0" brushRef="#br0" timeOffset="505152.7666">12756 4728 70 0,'-17'-26'84'0,"-1"4"-9"0,11 5-32 15,1 6-45-15,6-3-66 16,5 0-10-16,8 0-5 0</inkml:trace>
  <inkml:trace contextRef="#ctx0" brushRef="#br0" timeOffset="505351.5976">12989 4500 73 0,'-19'24'94'0,"5"5"-4"16,-3-1-4-16,10 4-1 15,-1-2-62-15,8-2-8 16,8-4-2-16,8-8-5 16,11-7-4-16,5-9-9 0,9-3-13 15,-5 10-51-15,5-21-16 16,-1-5-4-16,-5-4-8 15,-7 5-2-15</inkml:trace>
  <inkml:trace contextRef="#ctx0" brushRef="#br0" timeOffset="506249.5307">6026 12080 19 0,'-15'-16'96'0,"7"-1"1"0,-2 0-8 16,4 2-3-16,3 3-3 0,3 1-67 16,0 11-6-16,7-5-4 15,5 8-3-15,1 10-2 0,4 6 0 16,0 7 0 0,1 6 0-16,1 4 1 0,0 3-2 15,-2-1 0-15,-4-6 0 16,0-5 0-1,-6-6 0-15,-1-8 0 0,-6-13 0 0,5-6 0 16,-5-15 0-16,-3-8 0 16,-2-5 0-16,-1-4 0 15,2-5 0-15,1 1 0 0,0 5 0 16,5 5 0 0,-2 8 0-16,4 9 0 0,5 8 0 15,2 7 0-15,4 9 0 16,-1 7 0-16,3 6 0 15,1 5 0-15,-1-2 0 0,-2 0 0 16,-3-4 0-16,-3-5 0 16,-2-5 0-16,-7-11 0 15,0 0 0-15,4-15 0 0,-4-6 0 16,0-1 0-16,0-3 0 16,0-3 0-16,0 6 0 15,8 1 0-15,0 10 0 16,2 4 0-16,5 7 0 15,-3 1 0-15,8 9 0 0,-2-1 0 16,9 7-8-16,-1-5-79 16,4-7-2-16,0-4-5 15,2-10-7-15,2-7-2 0</inkml:trace>
  <inkml:trace contextRef="#ctx0" brushRef="#br0" timeOffset="506783.8271">6647 11608 17 0,'-12'0'94'0,"2"4"-1"0,1 12-4 16,3 5-4-16,-1 1-2 15,0 11-69-15,4 9-1 16,2 1-2-16,1 1-4 0,-1-6-2 16,6-4-5-16,3-7 0 15,2-15 0-15,2-9 0 16,3-10 0-16,-1-16 0 15,0-5 0-15,-2-7 0 0,1-1 0 16,-3 1 0 0,-4 6 0-16,-1 7 0 15,0 5 0-15,-3 7 0 0,-2 10 0 16,10-2 0-16,-10 2 0 16,19 6 0-16,-3-1 0 15,3-2 0 1,4-3 0-16,6-1 0 0,-3-10 0 15,3-5 0-15,-6-5 0 0,-3-5 0 16,-4-4 0-16,-5-2 0 0,-10-4 0 16,-2 3 0-16,-10-3 0 15,-7 0 0-15,-4-4 0 16,-5-2 0-16,-2-1 0 0,-4-2 0 16,3 1 0-16,-5 2 0 15,9 7 0-15,1 5 0 16,7 8 0-16,5 10 0 15,13 12 0-15,0 12 0 0,6 17 0 16,16 8 0-16,5 11 0 16,9 2 0-16,3 6 0 15,3-8 0-15,10-3-81 16,-5-10-8-16,-2-11-3 16,-6-13-7-16,-7-11-6 0</inkml:trace>
  <inkml:trace contextRef="#ctx0" brushRef="#br0" timeOffset="506959.9944">6909 11349 85 0,'-37'-11'90'0,"5"-2"-6"0,10-4-5 15,7-6-3-15,16-2-75 16,3-6-29-16,13-2-43 0,15-3-6 16,5 2-10-16,6 0-3 15</inkml:trace>
  <inkml:trace contextRef="#ctx0" brushRef="#br0" timeOffset="507587.6999">7177 10982 51 0,'2'17'89'16,"-2"8"-4"-16,0 2 0 15,-1 22-18-15,0-10-34 16,1 0-8-16,6 0-8 0,4-6-5 16,5-5-4-16,6-10-2 0,5-13-1 15,0-7-1-15,3-18 0 16,-1-11 0-16,0-9 1 15,-4-8 0-15,-3-5-2 16,-9 0 0-16,-9-4-3 0,-3 2 0 16,-14 0 0-1,-6 0 0-15,-5 2 0 16,-8-2 0-16,-2 2 0 0,0 1 0 16,2 6 0-16,4 6 0 15,5 7 0-15,7 11 0 0,7 8 0 16,10 14 0-16,0 10 0 15,17 18 0-15,4 14 0 16,9 13 0-16,7 9 0 0,2 9 0 16,1 3 0-1,4-2 0-15,-6-6 0 0,-2-7 0 16,-6-15 0-16,-4-14 0 16,-7-15 0-16,-7-17 0 0,-3-10 0 15,-4-14 0-15,-4-10 0 16,-1-5 0-16,-1-6 0 15,-3 1 0-15,1 1 0 16,3 7 0-16,0 6 0 0,0 11 0 16,6 7 0-16,7 11 0 15,0 7 0-15,7 11 0 16,1 9 0-16,1 2 0 16,0-2 0-16,2-3 0 0,0-8 0 15,-5-12 0-15,1-5 0 16,-4-16 0-16,-3-11 0 15,-3-7 0 1,-5-3 0-16,-1 0 0 0,-4 2 0 16,0 5 0-16,-4 8 0 0,-1 6 0 15,1 10 0-15,4 8 0 16,0 0 0-16,2 12 0 0,8 4 0 16,5 2 0-1,3 5 0-15,1-9-19 0,4-2-69 16,1-8-4-16,-3-4-3 15,-4-10-7-15,-8-9-1 16</inkml:trace>
  <inkml:trace contextRef="#ctx0" brushRef="#br0" timeOffset="507773.3575">7876 10528 38 0,'-42'-35'89'0,"3"4"-1"0,-1 3-4 16,2 19-18-16,6-11-34 16,6 2-8-16,15 10-40 15,11 8-54-15,0 0-7 16,15-1-8-16,10 8-7 0</inkml:trace>
  <inkml:trace contextRef="#ctx0" brushRef="#br0" timeOffset="508032.2716">7963 10581 22 0,'-5'-19'97'0,"-3"-4"-1"15,-1-1-6-15,1-5-3 16,3 1-3-16,5 28-64 0,0-28-15 15,6 9 0-15,8 2-2 16,2 4-1-16,3 7-2 16,4 4 0-16,0 2 0 0,-2 7 0 15,0 3 0-15,-4 1 0 16,-2-1 0-16,-2-4 0 16,-5-6 0-16,-8 0 0 15,11-13 0-15,-9-5 0 0,0-3 0 16,0-5 0-16,0 3 0 15,3 0 0 1,0 4 0-16,0 5 0 0,1 3 0 0,5 6 0 16,-11 5-15-1,0 0-72-15,17-6-3 0,1 6-4 32,0-3-5-32,1-4-4 0</inkml:trace>
  <inkml:trace contextRef="#ctx0" brushRef="#br0" timeOffset="508360.1877">8356 10040 67 0,'-5'-9'87'0,"5"9"-1"0,0 0-4 0,0 0-1 15,-26 12-62-15,27 3-3 0,9 5-2 16,-1 0-3-16,3 3-3 16,4-4-1-16,4 2-3 0,0-3 0 15,3-1 0-15,4 0 0 16,-1 4 1-16,4 2 0 15,2 7 0-15,-5 6-3 0,-4 9-2 16,-3 8 0-16,-7 7 0 16,-7 7 0-16,-6 1 0 15,-6-2 0-15,-10-1 0 0,-8-6 0 16,-3-11 0 0,-3-9 0-16,-1-18 0 15,4-13 0-15,4-12 0 0,4-21 0 16,10-13 0-1,3-18 0-15,6-8-72 16,8-11-19-16,8-7-2 0,4-10-9 16,0-6-4-16</inkml:trace>
  <inkml:trace contextRef="#ctx0" brushRef="#br0" timeOffset="508903.9117">9256 9637 9 0,'-7'-13'95'0,"4"-7"-1"15,3-6-3-15,0-4-5 0,0 19-9 16,0-19-55 0,0 5-6-16,0 3-6 0,0 5-3 15,0 7-3-15,0 10-4 16,0 0 0-16,0 0 0 0,0 18 0 15,0 1 0-15,4 3 0 16,3 1 0-16,3-1 0 16,-1-4 0-16,4-5 0 15,2-9 0 1,3-4 0-16,-1-14 0 0,3-7 0 16,1-10 0-16,1-3 0 0,4-1 0 15,-2 0 0-15,-1 2 0 16,-3 9 0-16,0 8 0 0,-1 9 0 15,-6 7 0-15,-1 11 0 16,-4 9 0-16,0 3 0 16,-8 4 0-16,4 3-6 15,-6-2-41-15,-2-6-40 16,-3-6-3-16,-4-10-5 0,-3-6-7 16</inkml:trace>
  <inkml:trace contextRef="#ctx0" brushRef="#br0" timeOffset="509055.2203">9287 9300 26 0,'-35'-26'79'16,"9"2"-3"-16,5 3-32 0,7 3-43 16,7 1-51-16,7-1-18 15,12-2-4-15</inkml:trace>
  <inkml:trace contextRef="#ctx0" brushRef="#br0" timeOffset="509881.6751">9753 8769 5 0,'17'-9'89'0,"9"2"1"16,-2 4-3-16,5 3-6 0,-4 10 0 15,6 1-67-15,-8 10-5 16,0 4 0-16,-3 3-3 15,-5 2-1-15,-4-4 1 16,-2-2 1-16,-2-5-1 0,-4-7 0 16,-3-12 0-16,0-5-2 15,-1-13-4-15,-2-8 0 16,-2-2 0-16,0-8 0 31,2-1 0-31,1-1 0 0,3 3 0 0,1 1 0 16,8 7 0-16,2 6 0 0,5 4 0 15,7 8 0-15,2 6 0 16,0 3 0-16,3 5 0 0,1 6 0 16,-4 0 0-1,-1-3 0-15,-1-4 0 0,-6-4 0 16,-1-3 0-16,-7-8 0 16,0-8 0-16,-5-5 0 0,-3-1 0 15,-2-3 0-15,0 2 0 16,1 4 0-16,-4 3 0 15,1 5 0-15,-1 2 0 0,3 12 0 16,0 0 0-16,0 0 0 16,5 7 0-16,6 3 0 15,0 4 0-15,6-3 0 16,2 0 0-16,2-5 0 0,0-4 0 16,1-4 0-1,-5-8 0-15,-2-5 0 0,-6-6 0 16,-8 1 0-16,-1-3 0 15,-6 6 0-15,-8 1 0 16,-2 7 0-16,-2 2 0 16,1 5 0-16,3 2 0 0,6 3 0 15,8-3 0-15,-2 9 0 0,2-9 0 16,21-4 0-16,-2-9 0 16,11-6 0-16,-2-8 0 15,4-7 0-15,-5-5 0 16,-3-4 0-16,-13-2 0 15,-4-1 0-15,-10 1 0 0,-9-3 0 16,-11 1 0-16,-6 3 0 16,-3-1 0-16,-2 6 0 15,4 3 0-15,0 7 0 0,8 6 0 16,2 12 0-16,5 10 0 16,9 7 0-16,6 19 0 15,2 11 0-15,12 10 0 16,7 9 0-16,7 7 0 0,6-5 0 15,10-3-12-15,-2-13-34 16,3-13-42-16,1-14-2 16,-11-14-6-1,-8-10-7-15</inkml:trace>
  <inkml:trace contextRef="#ctx0" brushRef="#br0" timeOffset="510064.2127">10582 8060 82 0,'-50'-3'95'0,"7"0"-4"15,6 0-8 1,11-8-3-16,7-9-114 15,38-7-9-15,19-5-5 16,12-7-4-16,14-1-6 16,5-2-1-16,8 1-2 15</inkml:trace>
  <inkml:trace contextRef="#ctx0" brushRef="#br0" timeOffset="510456.0167">11200 7468 29 0,'0'0'76'0,"0"0"-1"16,0 0-3-16,0-4-35 0,0 4-10 16,0 0-9-16,0 0-9 15,0 0-5-15,0 0-2 16,0 0-2-16,0 0 0 0,0 0-2 16,0 0-4-16,0 0-12 15,-2-10-34-15,2 10-19 16,0 0-3-16,0 0-2 15</inkml:trace>
  <inkml:trace contextRef="#ctx0" brushRef="#br0" timeOffset="511700.7697">11315 7527 37 0,'0'0'81'0,"-1"-19"-1"0,1 0-4 15,1-11-25-15,10-3-20 0,-5-7-8 16,6-3-4-16,-5-3-7 15,1 0-4-15,-2 1-1 16,-4 2-2-16,-2 4-1 16,0-1 0-16,-9 1 0 0,1 4 1 15,-8 2 1 1,2 2 0 0,-3 7 0-16,3 4 0 0,-2 7 0 0,1 7-1 15,3 6-1-15,4 6-2 0,1 9 0 16,7 11-1-16,2 4 1 15,5 9-1-15,10 8 1 16,2 8 0-16,5 7 0 16,8 6-1-16,3 8 0 0,2 1-1 15,1 2-1-15,-2 1-2 16,1-2-2-16,-3-5-3 16,-3-6-3-16,-7-9-1 0,-5-13 1 15,-4-10 3 1,-9-14 1-16,-6-21 3 0,0 0 4 15,-2-30 6-15,-13-10 4 16,-1-6 3-16,-5-7 1 0,0-2-1 16,-3-1 0-16,-2 2-3 15,4 8-10-15,5 1 0 16,4 4 0-16,5 0 0 16,6 6 0-16,3-7 0 0,8 9-31 15,10-3-56-15,4-1-4 16,0 2-6-16,3-1-4 0,4 5-3 15</inkml:trace>
  <inkml:trace contextRef="#ctx0" brushRef="#br0" timeOffset="511988.8723">11709 7014 14 0,'0'0'80'0,"0"0"7"0,-7 4-2 16,7-4-3-16,0 0-35 15,0-8-23-15,8-5-1 0,-1-5-2 16,5-3-5-16,-4-4-5 15,2-1-3-15,-5-1-2 16,-5 5-3-16,0 3 1 16,-10 5-4-16,-1 7 0 15,-6 7 0-15,0 9 0 0,-2 8 0 16,2 9 0-16,2 6 0 16,6 6 0-16,4 3 0 15,4 5 0-15,9-3 0 16,5-3 0-1,10-3 0-15,2-13 0 0,14-3-43 0,0-15-44 16,7-10-2-16,3-18-6 16,-3-11-7-16</inkml:trace>
  <inkml:trace contextRef="#ctx0" brushRef="#br0" timeOffset="512728.7489">12062 6508 61 0,'-18'27'92'0,"7"6"-1"16,0 9-4-16,4 7-3 0,1 6-57 15,6 1-7-15,-1-4-3 16,10-9-7-16,-1-6-3 16,7-12-4-16,1-16 0 0,4-12-1 15,3-20 0-15,-2-12 0 16,1-7 1-16,-3-6-3 15,-6-2 0-15,-1-1 0 16,-8 3 0-16,-4 8 0 16,-6 7 0-16,-6 8 0 15,-1 4 0-15,0 10 0 0,2 3 0 16,-1 9 0-16,5 9 0 16,7 3 0-16,0 7 0 15,7 1 0-15,5 4 0 0,6-4 0 16,1-1 0-16,3-10 0 15,5-4 0-15,-3-5-2 16,-1-11 0-16,2-8 2 16,-5-9 2-16,-7-4 0 15,-2-4-2-15,-2-2 0 0,-6-1 0 16,-3 3 0-16,0 0 0 16,-1 5 0-16,-1 5 0 15,2 6 0-15,1 8 0 0,-1 11 0 16,14-2 0-16,-1 8 0 15,1 13 0-15,-5 7 0 16,2 7 0-16,-6 5 0 0,4-1 0 16,-3-3 0-16,-3-5 0 15,3-6 0-15,-2-11-3 16,-4-12 2-16,14-1 0 16,-4-17 1-16,0-7 2 0,-2-5-2 15,-1-5 1-15,-2 1 1 16,-3-5-2-16,-2 0 0 15,-2 3 0 1,-6-3 0-16,1 5 0 0,-3 2 0 16,4 6 0-16,1 5 0 0,1 6 0 15,4 15 0-15,0 0 0 0,0 0 0 16,12 19 0-16,-1 4 0 16,1 4 0-16,3 2 0 15,4 1 0-15,-2-3-5 16,7-6-13-16,-10-11-25 15,5-7-43-15,1-4-2 0,-4-16-8 16,-4-5-3 0</inkml:trace>
  <inkml:trace contextRef="#ctx0" brushRef="#br0" timeOffset="512884.9521">12518 6046 80 0,'-36'-26'87'0,"2"1"-3"0,7 5-17 15,4 2-23-15,6 8-54 16,9-1-48-16,8 2-12 0,8 2-8 15,9 4-11-15</inkml:trace>
  <inkml:trace contextRef="#ctx0" brushRef="#br0" timeOffset="513560.7979">12695 6188 62 0,'7'-32'96'0,"-1"-8"-5"16,2-4-5-16,-4-6-1 16,-4 32-25-16,1-37-53 0,-4-2-1 15,-12-1 0-15,-1-2-2 16,-6-2 0-16,2 2-2 16,-5 2 0-16,2 5-2 0,3 10 0 15,3 5 0-15,6 15 0 16,3 11 0-16,8 12 0 15,3 16 0-15,11 15 0 16,4 12 0-16,4 10 0 16,8 11 0-16,2 4 0 15,1 2-4-15,1-5 0 0,2-11-2 16,4-12 1-16,-4-16 1 16,1-15-1-16,-5-12 2 0,-1-19 3 15,-4-7 1 1,-6-5 1-16,-9 0 1 0,-3-1 0 15,-4 7-1-15,-5 2 1 16,0 6-1-16,-3 7 0 0,2-1 0 16,0 4-1-1,1-3-1-15,7-2 1 0,7-5-1 16,1-4 0-16,1-6 1 16,4-4-1-16,-4-7 1 0,-3-2 0 15,-1-4-1-15,-10-4 1 16,-2 1-2-16,-1-2 1 15,-6 4-1-15,-5 3 0 16,3 8 0-16,-1 6 0 16,0 9 0-16,3 12-1 0,7 8 2 15,-3 10 0-15,3 12-1 16,1 9 2-16,10 7 0 16,1 10-1-16,6 3-1 0,7-5-1 15,4-7 0 1,7-8 0-16,4-13 2 0,2-10-3 15,-2-9 0-15,-6-17 2 0,-8-7 3 16,-8-3 2 0,-13 4 1-16,-10 5 0 0,-9 6 1 15,-8 7-2 1,0 4-4-16,-1 3 0 0,9 6 0 0,14 9-7 16,7-9-78-16,13-1-3 15,9-3-4-15,4-1-8 16,2 1-4-16</inkml:trace>
  <inkml:trace contextRef="#ctx0" brushRef="#br0" timeOffset="516781.825">1457 11544 56 0,'-27'5'82'0,"3"0"1"0,15 9-9 0,-3-14-19 15,12 0-14-15,-9 10-16 16,9-10-3-16,-9 5-8 0,9-5-1 16,0 0-4-16,0 0-4 15,0 0 1-15,0 0-1 16,0 0-1-16,20-9 0 0,3-5 1 16,8-3 0-16,-6-9-2 15,18-9-3-15,1-6 0 16,11-10 0-16,7-5 0 15,-2-6 0-15,8-2 0 0,-1-5 0 16,13 4 0-16,-6-1 0 16,-2 2 0-16,1 3 0 15,-9 3 0-15,-4 3 0 0,-5 6 0 16,-3 3 0-16,-15 7 0 16,-2 8 0-1,-9 6 0-15,-6 6 0 16,-8 7 0-16,0 3 0 0,-12 9 0 0,0 0 0 15,0 0 0-15,0 0 0 16,0 0 0-16,0 0 0 16,0 0 0-16,0 0 0 0,-4-7 0 15,4 7 0-15,0 0 0 16,0 0 0-16,0 0 0 16,0 0 0-16,0 0 0 15,0 0 0-15,0 0 0 16,0 0 0-16,0 0 0 0,0 0-3 15,0 0 2-15,0 0 1 16,0 0-2-16,0 0 2 16,0 0-3-16,0 0 2 15,0 0-1-15,-10 4 1 0,10-4-1 16,-7 11-2-16,7-11 0 16,-13 19-1-16,3-8 1 15,-1 4-2-15,-7 0 0 16,-5 5 0-16,-2 0 1 0,1 5 1 15,-7 0 2-15,0 2 0 16,-6-1 0-16,1 3-1 0,3-1 1 16,1-1 0-1,-1 3 1-15,-3-1 1 16,-4 2 0-16,7 0-2 0,-4 4 4 16,-6-2-2-16,1 4 2 0,-4 2 0 15,1 0 0-15,1 0-2 16,5 2-1-16,-2 0 3 15,-1 5-2-15,7 1-1 16,-4-1 1-16,-5-2-1 16,10 1 2-16,-5-7-3 0,6 0-16 15,5-9-59-15,-1-8-2 16,13-3-3 0,2-9-6-16,4-9-3 0</inkml:trace>
  <inkml:trace contextRef="#ctx0" brushRef="#br0" timeOffset="517561.9902">987 10958 41 0,'-16'-12'98'0,"3"1"-4"15,-3 2-7-15,1 5-2 16,2-11-5-16,4 13-75 15,9 2-2-15,-2 12-1 0,2 5-3 16,0-5 3-16,12 3-3 16,14 18 1-16,-7 3 0 15,6 7 1-15,5-2 1 16,5 2 0-16,2-7-1 16,-9-4-2-16,-4-10 4 0,-11-9 0 15,0-2 0-15,-13-11-1 16,0 0-2-16,0 0 0 15,-19-21 0-15,2 2 0 16,-4-5 0-16,-8-8 0 16,-2-10 0-16,-1-4 0 0,-1-3 0 15,3-6 0-15,14 30 0 16,11-7 0-16,-13-27 0 16,9 0 0-1,4 8 0-15,11 8 0 0,5 7 0 16,13 12 0-16,-4 11 0 0,0 13 0 15,3 7 0-15,-6 12 0 16,3 3 0-16,-4 6 0 16,-11-1 0-16,-2 3 0 15,2-4 0-15,-5-1 0 0,-5-4 0 16,-5-6-4-16,-2 0-5 16,-3-12-23-16,7 7-51 0,8-10-3 15,0 0-5-15,0 0-5 16,0-8-3-16</inkml:trace>
  <inkml:trace contextRef="#ctx0" brushRef="#br0" timeOffset="518071.4286">1461 10944 91 0,'-9'0'98'0,"-2"-7"-5"15,-6-7-6-15,10-5 1 0,-8 6-49 16,4-13-27-16,6-4-9 16,5-3-3-16,0 5 0 15,0-4 0-15,2 8 0 0,3 0 0 16,1 9 0-16,0 5 0 16,2 10 0-16,-1 6 0 15,10 10-5-15,-1 10-1 16,2 3 1-1,-5 6-2-15,13-1 2 0,-5-3 2 0,-5-6 0 16,4-8 0-16,-10-11 3 16,2-6 1-16,-1-14 1 15,-3-8 2-15,-6-4 1 16,4-4 0-16,-2-2 0 0,-1-2-1 16,-2 1 0-16,-1 3-1 15,0 1-1-15,0 4 0 16,-1 6-2-16,0 2 0 15,0 8 0-15,1 9 0 0,0 0 0 16,0 0-3-16,3 13 2 16,10 1 0-16,2 6-1 15,0-2 0-15,10 1-1 16,1-3 0-16,2-8 1 0,-1-5 0 16,-1-3-3-16,-7-12-9 15,4-8-32-15,-12 0-35 16,-5-5 0-16,-6 4-8 15,-1 1-6-15</inkml:trace>
  <inkml:trace contextRef="#ctx0" brushRef="#br0" timeOffset="519001.6921">4893 13598 62 0,'-3'-18'96'0,"-3"0"-6"15,0 1-3-15,-1-2-1 16,3 3-53-16,-2 3-11 0,2 1-8 16,2 4-6-16,2 8-4 15,0 0 0-15,0 0-2 16,0 6-2-16,4 11 0 16,3 7 0-16,0 7 0 15,5 10 1-15,-2 4 1 16,1 7-2-16,-1-1 0 15,2-1 0-15,-1-5 0 0,-1-9 0 16,1-8 0-16,-2-13 0 16,4-11 0-16,0-10 0 0,6-13 0 15,-2-9 0-15,4-2 0 16,-1-4 0-16,6 1 0 16,-1 6 0-16,-1 3 0 15,3 11 0-15,-7 8 0 16,0 6 0-16,0 13 0 0,-2 6 0 15,-4 8 0-15,-1 9 0 16,-4-3 0-16,5 6-81 16,-6 1-7-16,-1-11-2 15,0-10-8-15,-7-20-5 0</inkml:trace>
  <inkml:trace contextRef="#ctx0" brushRef="#br0" timeOffset="519198.6226">5551 13487 28 0,'0'0'53'16,"-1"7"-52"-16,1-7 1 15,-12 8-1-15,12-8-1 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4-02-25T16:16:02.0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5861 12940 43 0,'0'0'88'0,"-11"0"1"0,11 0-5 15,-11-3-3 1,11 3-53-16,0 0-3 0,0 0-8 16,0 0-6-16,0 0-4 15,0 0-3-15,0 0-1 0,0 0-2 16,0 0 0-16,8 9-1 15,1 3 0-15,1 2 1 16,5 5-1-16,-1 2 1 0,5 7 0 16,1 3-1-1,1-1 0-15,0 2 1 0,0 0 0 16,-1-1 0-16,1-1 0 16,-1-1 0-16,-4-4 1 0,-1-4-1 15,-4 1 1 1,1-5 0-16,-3-2 1 0,-2 0-1 15,-3-5 1-15,-2-1 0 16,-2-9 0-16,1 11-3 16,-1-11 0-16,0 0 0 15,0 0 0-15,0 0 0 0,0 0 0 16,0 0 0-16,0 0 0 16,0 0 0-16,-5-11 0 15,-1-1 0-15,-2 0 0 0,-1-5 0 16,-2-1 0-16,0-3 0 15,-2-1 0-15,-3-3 0 16,-3-1 0-16,0-1 0 0,1 0 0 16,-2-1 0-1,1 2 0-15,-1 0 0 0,0 3 0 16,3-2 0-16,1 4 0 16,1-2 0-16,1 4 0 0,4-1 0 15,1 4 0-15,2-1 0 16,3 6 0-16,0 0 0 15,4 11 0-15,0-14 0 0,0 14 0 16,0 0 0 0,7-2 0-16,-7 2 0 0,21 8 0 15,-5 3 0-15,3 2 0 16,5-1 0-16,7 3 0 0,0 1 0 16,2 0 0-1,1 0 0-15,0-3 0 0,-1 0 0 16,-2 0 0-16,-3-2 0 15,-5-2 0-15,-3 1 0 0,-6-4 0 16,1-1 0-16,-15-5 0 16,11 3 0-16,-11-3 0 15,0 0 0-15,-1-7 0 16,-4-1 0-16,0-5 0 0,-4-2 0 16,1-3 0-16,-2-4 0 15,0-2 0-15,-1-2 0 16,3-6 0-16,-3 0 0 15,2-5 0-15,1 0 0 0,2 0 0 16,2 1 0-16,2 2 0 16,0 2 0-16,2 7 0 15,2 3 0-15,4 7 0 16,-6 15 0-16,15-7 0 0,-3 8 0 16,0 14 0-16,4 6 0 15,3 9 0-15,3 4 0 16,-1 8 0-16,7 0 0 0,-2 3 0 15,-1-2 0-15,1 1 0 16,-2-3 0-16,-2-3 0 16,0-8 0-16,-2 0 0 15,-5-4 0-15,-1-4 0 0,-3-5 0 16,-3-3 0-16,-2-3 0 16,-6-11 0-1,8 12 0-15,-8-12 0 0,0 0 0 16,0 0 0-16,0 0 0 0,0 0 0 15,7-7-24-15,-3-1-63 16,0-3-4-16,2-7-3 16,3-2-7-16,2-6-3 0</inkml:trace>
  <inkml:trace contextRef="#ctx0" brushRef="#br0" timeOffset="2007.9427">6725 12651 22 0,'-9'-5'95'0,"1"7"-1"0,-3 11-4 16,-2 4-3-16,0 8-3 16,-2 4-70-16,1 4-4 15,-1 3-1-15,7 0-3 16,2 1-6-16,4-2 0 0,1-3 0 15,10-6 0-15,6-3 0 16,2-9 0-16,3-4 0 16,1-8 0-16,1-2 0 0,-1-12 0 15,-3-7 0-15,-2-2 0 16,-5-9 0 0,-4 2 0-16,-7-6 0 0,0 2 0 15,-7-3 0-15,-4 7 0 0,-4 1 0 16,1 5 0-16,1 3 0 15,1 7 0-15,3 6 0 16,9 6 0-16,0 0 0 0,-1 14 0 16,6 2 0-16,7 5 0 15,3 3 0-15,3 2 0 16,4-2 0-16,1-2 0 16,0-4 0-16,-4-5 0 15,1-4 0-15,-4-7 0 0,-2-2 0 16,-2-12 0-16,-6-3 0 15,-1-5 0-15,-4-6 0 0,-1-4 0 16,-3-3 0-16,-1-2 0 16,1 2 0-16,-1 1 0 15,2 2 0-15,1 2 0 16,2 8 0-16,4 4 0 16,5 6 0-16,1 5 0 0,1 7 0 15,6 2 0-15,-1 8 0 16,3 4 0-16,-1 4 0 0,-4 3 0 15,2 1 0 1,-5 1 0-16,1-4 0 0,-7-2 0 16,-1-3 0-16,-1-3 0 15,-4-13 0-15,0 0 0 0,0 0 0 16,-8-1 0 0,-1-14 0-16,5-5 0 15,-2-1 0-15,-2-8 0 0,2 1 0 16,3-5 0-16,-3 0 0 15,6 1 0-15,0 2 0 0,2 3 0 16,2 3 0-16,1 7 0 16,4 5 0-16,-9 12 0 15,19-3 0-15,-11 10 0 16,3 9 0-16,3 3 0 0,-2 5 0 16,3-1 0-16,0 3 0 15,1-2 0-15,-1-6 0 16,2-1 0-16,0-6 0 0,1-3 0 15,-2-6 0-15,0-2 0 16,0 0 0 0,-3-9 0-16,-4 0 0 0,0-2 0 15,-3-3 0-15,-3 0 0 16,-1 0 0-16,0-3 0 0,0-1 0 16,-1 1 0-16,-1-2 0 15,0-2 0-15,0 0 0 16,0-4 0-16,0 1 0 0,0-2 0 15,0 1 0-15,2 1 0 16,-4 1 0-16,1 1 0 16,0 3 0-16,0 3 0 15,0 4 0-15,1 12 0 0,-1-12 0 16,1 12 0-16,0 0 0 16,3 10 0-16,3 4 0 15,1 3 0-15,5 2 0 0,1 5 0 16,0 0 0-16,5-2 0 15,1 0 0-15,-1-7 0 16,0-1 0-16,0-6 0 0,-3-6 0 16,0-1 0-16,-3-12 0 15,-2-3 0 1,-3-5 0-16,-3-5 0 0,-2-3 0 16,-1-1 0-16,-1 0 0 15,-3 2 0-15,-3 1 0 16,0 4 0-16,4 4 0 0,-2 5 0 15,4 12 0-15,-2-9 0 0,2 9 0 16,6 4 0-16,2 8 0 16,5 2 0-1,1 3 0-15,3 1 0 0,1-2 0 16,0-1 0-16,-1-4 0 16,-3-4 0-16,2-7 0 0,-2-1 0 15,-2-12 0-15,-6-3 0 16,1-5 0-16,-1-6 0 15,-3 0 0-15,-1-7 0 0,-2 2 0 16,0-5 0-16,0 2 0 16,1 1 0-1,-1 4 0-15,1 3 0 0,1 6 0 16,-1 5 0-16,0 7 0 16,-1 9 0-16,0 0 0 0,10 12 0 15,-7 6 0-15,1 5 0 16,3 1 0-16,-1 5 0 15,1-5 0-15,4 0 0 0,-1-6 0 16,1-5 0-16,2-10 0 16,-1-3 0-16,0-12 0 15,-1-8 0-15,-4-4 0 0,3-4 0 16,-8 0 0 0,0-3 0-16,-2 5 0 0,0 2 0 15,-3 4 0-15,-3 7 0 16,6 13 0-16,-3-9 0 15,3 9 0-15,0 9 0 16,1 4 0-16,7 3 0 0,-2 6 0 16,6-2 0-16,-1-2 0 15,2 0 0-15,1-7 0 0,3-4 0 16,1-7 0 0,-1-4 0-16,-1-9 0 0,0-7 0 0,0-3 0 15,-2-3 0 1,2-3 0-16,-2-3 0 0,-7 1 0 15,4-1 0-15,-7 0 0 16,-1-1 0-16,-2 0 0 0,-1-3 0 16,-2-1 0-1,-3-1 0-15,-5-4 0 0,3 0 0 16,-3-1 0-16,-1-3 0 16,1 2 0-16,-1 1 0 15,-3 6 0-15,0 2 0 0,-2 10 0 16,0 3 0-1,2 11 0-15,2 9 0 16,0 6 0-16,4 15 0 0,8 10 0 0,0 9 0 16,6 7 0-16,6 6 0 15,3 4 0-15,8 4 0 16,6-3 0-16,3-3 0 16,2-5 0-16,3-8 0 15,-3-7 0-15,2-10 0 0,-1-7 0 16,-4-13 0-16,-4-3 0 15,-5-2 0-15,0-6 0 0,-7-7-12 16,-6 3-77-16,-5 0-4 16,-2 1-2-16,-2-1-8 15,-3-5-2-15</inkml:trace>
  <inkml:trace contextRef="#ctx0" brushRef="#br0" timeOffset="48663.9774">8908 11046 30 0,'0'0'75'15,"0"8"1"-15,0-8 0 16,0 0-35-16,14 0-12 0,-4-6-4 16,10-5-1-16,-7-2-2 15,5-4-6-15,-4-2-2 16,2-4-3-16,-3-1-1 0,-6-1-2 16,-2-1 0-16,-1 3-2 15,-4 0-2-15,0 5 1 16,-8 3-2-16,1 6-1 15,-5 7 0-15,-1 2-1 16,2 11 0-16,-2 6 0 0,0 4-1 16,7 6-1-16,2 2 2 15,4 3-1-15,1 1 0 16,8-2 0-16,7-1-1 16,0-6 1-16,6-4 0 0,3-8 1 15,-2-6-1-15,1-6 0 16,-2-6 0-16,0-8 1 15,-6-8 0-15,0-5 1 0,-5-4-1 16,-4-2 0 0,-2-3 1-16,-3-1 0 0,-2-1 0 15,0 3-1-15,-3 2 0 16,-2 5 1-16,2 3-1 0,2 8 0 16,1 4 0-1,0 13 1-15,9-2-2 0,1 5 0 16,4 9 0-16,3 7 0 15,-1 1 0-15,1 8 0 0,-3 0-2 16,1 2 2 0,-2-2 0-16,0-4 0 0,-7-4 2 15,-3-4-2-15,-3-16 0 16,2 10 0-16,-2-10 0 16,-4-19 0-16,0-2 0 0,-5-6 0 15,2-7 0-15,4-6 0 0,-3-3 0 16,4-2 0-16,3 3 0 15,1 3 0-15,6 6 0 16,4 7 0-16,-1 9 0 16,4 10 0-16,2 7 0 15,0 9 0-15,0 9 0 0,0 6 0 16,-4 0 0-16,1 2-2 16,0-2 1-16,0-3 0 15,-2-5 0-15,-1-7 1 16,3-6 0-16,-3-3 0 15,0-10 1-15,1-7 0 0,-5-2-1 16,0-6 3-16,1-4-3 16,-3-4 0-16,0-3 0 15,-3-3 0-15,0-3 0 0,-2-2 0 16,1-3 0-16,-5-3 0 16,-2-3 0-16,0-3 0 0,-4 1 0 15,1-2 0 1,-6 0 0-16,1 0 0 15,-4 4 0-15,0 5 0 0,-2 8 0 16,-1 7 0-16,2 7 0 0,0 10 0 16,3 10 0-16,2 6 0 15,6 9 0 1,3 14 0-16,5 9 0 0,3 9 0 16,6 4 0-16,8 10 0 15,4 2 0-15,7 2 0 0,2-1 0 16,5-2 0-16,1-7 0 15,1-3 0 1,-1-4 0-16,-2-8 0 0,-1-7 0 16,-2-8 0-16,-6-4-5 0,-4-10-8 15,-2-5-26 1,0-5-45-16,-9-11-4 0,-6-4-5 16,-4-10-7-16</inkml:trace>
  <inkml:trace contextRef="#ctx0" brushRef="#br0" timeOffset="48846.0971">9590 10149 80 0,'-17'0'91'0,"1"0"-4"15,6 0-5-15,10 0-20 0,-4-6-36 16,9 0-8-16,8-6-9 0,8 5-17 16,0 2-65-16,7-5-7 15,-1 1-5 1,3 5-6-16,-1 4-5 0</inkml:trace>
  <inkml:trace contextRef="#ctx0" brushRef="#br0" timeOffset="49529.0741">9838 10231 37 0,'0'0'95'0,"0"0"-2"0,-8-13-4 15,7 0-3-15,1-7-35 16,-3-3-29-16,3-2-6 15,2-6-6-15,3-1-4 0,-1-2-2 16,5 2-2-16,-4 5-2 16,1 2 0-16,3 6 0 15,-2 6 0-15,-7 13 0 16,16 0 0-16,-9 7 0 0,3 9 0 16,-1 8 0-16,2 4 0 15,2-1 0-15,-2 1 0 16,1-4 0-16,3-5 0 0,-2-9 0 15,1-7 0 1,-1-6 0-16,0-14 0 0,-4-6 0 16,3-6 0-1,-5-3 0-15,1 1 0 0,-3 0 0 16,-2 4 0-16,1 4 0 0,-1 5 0 16,0 5 0-16,-3 13 0 15,6-12 0-15,-6 12 0 16,10 1 0-16,-2-1 0 15,5 3 0-15,-1-2 0 0,1 0 0 16,4-1 0-16,0-6 0 16,-1-5 0-16,-2-3 0 15,-1-5 0-15,-2-1 0 16,-4 0 0-16,-3 0 0 0,-1 4 0 16,-2 3 0-16,-1 1 0 15,0 12 0-15,0 0 0 0,0 0 0 16,9 7 0-16,6 8 0 15,3 7 0-15,4 6 0 16,7 10 0-16,0 8 0 16,1 10 0-16,3 9 0 15,-6 6 0-15,-4 9 0 16,-7-1 0-16,-6 2 0 0,-10-7 0 16,-2-6 0-16,-13-15 0 15,-5-14 0-15,-7-12 0 16,-1-20 0-16,-1-11 0 0,4-18 0 15,6-15 0-15,5-12 0 16,11-14 0-16,3-14 0 0,16-8 0 16,-1 3-41-16,9-15-51 15,6 4-3 1,-6 1-5-16,2 9-8 0</inkml:trace>
  <inkml:trace contextRef="#ctx0" brushRef="#br0" timeOffset="50577.2696">11025 9239 88 0,'0'-14'93'16,"-2"-5"-5"-16,0 0-5 15,-1-2 1-15,6-5-63 16,-4 8-9-16,-7 3-2 0,1 0-3 15,1 2-2-15,6 13-1 16,0 0-1-16,0 0-2 0,-5 6 0 16,7 14 0-1,5 4-1-15,5 7 0 0,0 1 0 16,4 2-1-16,0-3-2 16,2-4-7-16,-1-11-18 15,-1-8-55-15,-2-8-3 16,-2-5-5-16,-2-14-7 0,-7-7 1 15</inkml:trace>
  <inkml:trace contextRef="#ctx0" brushRef="#br0" timeOffset="50745.9553">11035 8954 9 0,'-33'-29'90'0,"2"5"5"0,6 5-7 16,3 6-5-16,4 4-2 0,-10 5-68 15,28 4-6-15,-7 2-5 16,7 7-15-16,10 6-47 15,7 13-22-15,5 5-5 16,5 8-3-16,6 5-6 0</inkml:trace>
  <inkml:trace contextRef="#ctx0" brushRef="#br0" timeOffset="51699.5684">11202 9215 69 0,'0'-23'98'15,"0"-3"-5"-15,-5-6-5 16,-5-1-2-16,4-3-43 0,0 3-29 15,4 2-4 1,3 6-4-16,7 7-2 0,3 4-4 16,4 12 0-16,6 2 0 15,-2 9 0-15,5 5 0 16,-2 7 0-16,-4 3 0 0,1-1 0 16,-5-4 0-16,-4-4 0 15,-10-15 0-15,12 8 0 16,-12-14 0-16,0-13 0 15,-1-7 0-15,-4-8 0 0,-1-2 0 16,1-1 0-16,3-1 0 16,2 6 0-16,0 7 0 15,4 7 0-15,6 8 0 16,-1 10 0-16,6 1 0 0,2 14 0 16,-3 4 0-1,3 3 0-15,-1 1 0 0,1-3 0 16,0-2 0-16,-1-6 0 15,-1-5 0-15,-1-7 0 0,1-9 0 16,-8-10 0-16,1-7 0 16,-1-6 0-16,-5-5 0 15,-2-4 0-15,-5-5 0 16,-5-1 0-16,0-3 0 0,-6-2 0 16,-3 0 0-16,-3-4 0 15,0-1 0-15,-2-4 0 16,4 0 0-16,-6 2 0 0,5 5 0 15,3 6 0-15,3 7 0 16,4 11 0-16,-1 13 0 16,12 17 0-16,-2 4 0 15,7 22 0-15,6 9 0 0,8 10 0 16,6 9 0-16,7 5 0 16,3 2 0-16,4 2 0 15,2 0 0-15,4-6 0 16,-5-6 0-16,2-8 0 0,-5-11 0 15,0-7 0 1,-5-10-3-16,-4-14-3 0,-7-6-1 16,-5-15 1-16,-8-10 1 15,-3-4 1-15,-5-7 2 0,-4-2 3 16,-3 0 1-16,-6 1 2 16,3 5 0-16,-1 5 1 15,0 4 0-15,3 9 0 0,3 4-1 16,5 15-1-16,-5-9-3 15,5 9 0-15,10 13 0 16,-2 4 0-16,6 6 0 16,2 3 0-16,4 6 0 0,2 1 0 15,5-3 0 1,-6-2 0-16,1-9 0 0,-1-6 0 16,3-13 0-16,-6-6 0 0,-3-10 0 15,-5-11 0-15,-3-4 0 16,-4-3 0-16,-2 1 0 15,-9 3 0-15,-4 5 0 16,-1 4 0-16,-3 5 0 16,-1 8 0-16,5 3 0 0,4 4 0 15,8 1 0-15,0 0 0 16,0 0 0-16,0 0-57 16,9 9-34-16,2-6-1 0,-11-3-7 15,11 3-6-15</inkml:trace>
  <inkml:trace contextRef="#ctx0" brushRef="#br0" timeOffset="51840.5211">11514 8358 0 0,'-66'16'97'0,"9"-5"1"16,13-6-8-16,13-6-4 16,22-12-2-16,9-7-58 0,24-15-19 15,13-2-13-15,7-2-68 16,11-6-11-16,7-4-4 15,-1 5-7-15,2 0-5 16</inkml:trace>
  <inkml:trace contextRef="#ctx0" brushRef="#br0" timeOffset="62917.2569">12480 7345 30 0,'5'-17'90'0,"4"1"1"0,-4 0-3 16,-4 3-3-16,0 4-41 15,0-1-20-15,-1 10-5 16,1-12-5-16,-1 12-4 16,0 0-4-16,3 6-2 15,4 12-1-15,-2 8-2 0,6 11 1 16,-1 13-2-16,6 9 0 16,-3 10 0-16,1 2 0 15,0 2 0-15,0-2 0 0,1-6 0 16,-4-9 0-16,0-12 0 15,-1-8 0-15,-3-11 0 16,-1-6 0-16,2-10 0 16,-8-9 0-16,0 0 0 0,5-8 0 15,-5-11 0 1,0-4 0-16,-1-5 0 16,-1-8 0-16,-3-6 0 0,-4-5 0 15,2-5 0-15,-3-5 0 16,-1-2 0-16,0-3 0 0,-6-3 0 15,2 4 0-15,-1 1 0 16,4 4 0-16,-2 6 0 0,1 5 0 16,5 10 0-16,1 4 0 15,5 10 0-15,2 4 0 16,0 17 0-16,17-6 0 16,4 12 0-16,8 13 0 15,1 7 0-15,7 7 0 16,3 4 0-16,2 6 0 0,0 1 0 15,-1 1 0-15,-4-1 0 16,-5-4 0-16,-1-2 0 16,-8-8 0-16,-4-5 0 0,-6 0-13 15,-2-10-73-15,-11-15-4 16,0 9-5-16,-11-9-6 16,-4-6-2-16</inkml:trace>
  <inkml:trace contextRef="#ctx0" brushRef="#br0" timeOffset="63062.0236">12781 7486 61 0,'-15'-5'94'0,"3"2"-3"0,4-7-5 16,6 1-3-16,-1-4-49 15,8-5-20-15,17 2-14 16,-4-1-52-16,8-6-28 16,6 4-4-16,2 2-8 0,0 8-4 15</inkml:trace>
  <inkml:trace contextRef="#ctx0" brushRef="#br0" timeOffset="64427.2007">13013 7363 84 0,'1'-35'96'0,"6"-8"-5"0,3-6-4 0,0-7 0 0,25-7-60 15,-25 0-11-15,-1-3-3 16,-2 3-5-16,-7-3-6 15,0 2-2-15,-13 1 0 0,0 3 0 16,-8 6 0-16,0 6 0 16,-2 5 0-16,2 5 0 15,0 8 0-15,4 9 0 16,2 8 0-16,3 9 0 16,12 4 0-16,-10 19 0 15,11 9 0-15,10 13 0 0,3 10 0 16,9 14 0-16,6 10 0 15,1 11 0-15,7 7 0 0,1 1 0 16,1 1 0-16,-3-1 0 16,2-4 0-16,-7-6 0 15,-4-13 0-15,-4-13 0 16,-4-12 0-16,-6-11 0 0,-8-18 0 16,-5-17 0-16,-5-7 0 15,-8-21 0-15,1-14 0 16,-4-8 0-16,-2-8 0 0,3-5 0 15,5 0 0-15,4 4 0 16,5 6 0-16,2 12 0 0,9 7 0 16,1 15 0-1,6 13 0-15,1 7 0 0,-1 15 0 16,2 8 0-16,1-1 0 16,2-1 0-16,0-6 0 0,-1-8 0 15,-2-8 0-15,2-10 0 16,-3-14 0-16,1-14 0 15,-7-9 0-15,-3-6 0 16,-3-8 0-16,-5-3 0 16,-3-7 0-16,-9-1 0 0,-4-3 0 15,-4-3 0-15,0 0 0 16,-1-1 0-16,-4 4 0 16,1 3 0-16,2 4 0 0,0 9 0 15,4 5 0 1,1 15 0-16,5 8 0 0,-2 10 0 15,9 10 0-15,4 11 0 16,-2 6 0-16,6 16 0 16,11 13 0-16,4 12 0 0,4 14 0 15,9 14 0-15,1 12 0 16,7 10 0-16,0 9 0 0,0 3 0 16,-4 6 0-16,2-7 0 15,-2-3 0-15,-6-9 0 16,-6-15 0-16,-5-15 0 15,-5-12 0-15,-8-16 0 16,-4-18 0-16,-2-20 0 0,-10-10 0 16,-4-20 0-16,-3-12 0 15,-1-15 0-15,-3-12 0 16,2-7 0-16,2-2 0 0,4 3 0 16,7 5 0-16,6 12 0 15,0 9 0-15,9 18 0 16,5 17 0-16,4 14 0 0,2 11 0 15,3 14 0-15,-1 4 0 16,0-1 0 0,-1-3 0-16,1-6 0 0,4-10 0 15,-1-9 0-15,1-12 0 16,-1-14 0-16,-1-11 0 16,-4-9 0-16,-1-7 0 15,-5-5 0-15,-4-9 0 0,-6-4 0 0,-4-5 0 16,-5-3 0-16,-5 0 0 15,1-2 0-15,-5 1 0 16,-2 0 0 0,-1 8 0-16,1 8 0 0,-1 9 0 15,3 10 0-15,2 11 0 16,1 11 0-16,2 14 0 0,9 9 0 16,-10 21 0-16,10 14 0 15,6 13 0-15,6 7 0 16,3 11 0-16,4 7 0 0,2 5 0 15,7-2 0-15,1-4 0 16,4-11 0-16,1-9 0 16,3-14 0-16,-2-13 0 15,-2-16 0-15,-2-13 0 0,-1-17 0 16,-6-13 0-16,-6-7 0 16,-4-6 0-16,-7 1 0 15,-1 2 0-15,-6 6 0 16,0 7 0-1,-4 10 0-15,-1 7 0 0,5 14 0 16,-2 6 0-16,2 13 0 0,0 9 0 16,9 7 0-16,0 3 0 0,7 0 0 15,2-4 0-15,5-8 0 16,3-2-12-16,1-21-74 16,2-7-4-16,-6-18-3 15,-5-10-7-15,-8-7-4 0</inkml:trace>
  <inkml:trace contextRef="#ctx0" brushRef="#br0" timeOffset="64552.2721">14277 5900 22 0,'-45'-28'93'16,"-1"5"0"-16,5 3-7 0,8 7-8 15,4-3-18-15,12 9-127 16,17 7-10-16,-4-11-7 16,11 8-7-16,13 0-4 15</inkml:trace>
  <inkml:trace contextRef="#ctx0" brushRef="#br0" timeOffset="65477.7044">14550 5630 81 0,'-3'17'94'0,"-1"3"-2"0,1 7-6 15,-1 1 0 1,4 4-60-16,0 5-8 0,1 0-5 15,3-3-5-15,1-6-4 16,6-4-1-16,2-11-3 0,3-8 0 16,4-5 0-16,4-15 0 15,1-10 0-15,-1-8 0 0,-1-6 0 16,0-7 0 0,-8-5 0-16,-3 1 0 0,-2-2 0 15,-2 8 0-15,-4 5 0 16,-3 7 0-16,-1 7 0 15,0 10 0-15,0 15 0 0,0 0 0 16,0 5 0-16,0 16 0 16,0 7 0-16,2 4 0 15,1 2 0-15,1 0 0 16,4-2 0-16,2-6 0 0,1-9 0 16,-1-10 0-16,3-7 0 15,0-13 0-15,-3-6 0 16,1-5 0-16,-5-4 0 15,-3 3 0-15,2 0 0 0,-3 6 0 16,-2 5 0-16,0 14 0 16,0-10 0-16,0 10 0 15,0 13 0-15,2-1 0 16,2 5 0-16,2-2 0 0,4 0 0 16,-2-3 0-1,5-4 0-15,-1-8 0 0,-2-1 0 16,0-15 0-16,-2-3 0 0,1-3 0 15,-5-5 0-15,2-3 0 16,-2 0 0-16,0 2 0 16,-2 0 0-16,4 4 0 15,-2 6 0-15,5 4 0 16,-2 4 0-16,5 9 0 0,1 1 0 16,0 9 0-16,3 7 0 15,-1 4 0-15,2 2 0 0,-2-1 0 16,0-3 0-1,-3-3 0-15,1-5 0 0,-2-4 0 16,-2-6 0-16,-4-9 0 16,2-5 0-1,-2-4 0-15,0-2 0 0,1-2 0 0,-1 0 0 16,1-1 0 0,4-3 0-16,-2-2 0 0,3-6 0 15,0-4 0-15,-2-8 0 0,2-3 0 16,-3-4 0-1,-5-4 0-15,-3-7 0 0,-2 3 0 16,-6 1 0-16,-4 3 0 16,-3 10 0-16,-1 4 0 0,-1 9 0 15,3 12 0-15,0 12 0 16,3 10 0-16,3 11 0 16,5 15 0-16,1 8 0 15,5 13 0-15,6-1 0 16,8 2-7-16,-1-7-20 0,2-9-60 15,1-10-3 1,-1-12-5-16,-9-10-5 0,-6-6-1 16</inkml:trace>
  <inkml:trace contextRef="#ctx0" brushRef="#br0" timeOffset="65587.9865">15225 4900 16 0,'-21'-3'96'0,"2"3"-3"0,11 0-5 16,8 0-12-16,23 0-67 0,14-11-81 15,6-1-11-15,7-1-8 16,2 2-5-16</inkml:trace>
  <inkml:trace contextRef="#ctx0" brushRef="#br0" timeOffset="66303.2839">6690 13547 24 0,'-11'-7'95'16,"11"7"-2"-16,-10 2-5 16,6 13-3-16,4 7-2 0,-6 7-73 15,10 10-3-15,11 7-1 16,4 8-1-16,6 4 1 0,3 5-2 15,2-5 1-15,1 0-5 16,0-6 0 0,1-8 0-16,-4-6 0 15,-3-9-2-15,-2-8-7 0,-10-12-21 16,-13-9-54-16,10 0-3 0,-10-9-5 16,-5-9-4-16,-11-7-4 15</inkml:trace>
  <inkml:trace contextRef="#ctx0" brushRef="#br0" timeOffset="66611.8565">6523 13709 89 0,'-6'-23'97'0,"9"0"-8"16,12-2-3-16,14 0-1 0,3 2-60 0,14 1-14 15,8 5-1-15,4 6-4 16,3 11-2-16,-1 8-1 15,-2 20-1-15,-6 14 0 16,-9 15 0 0,-9 7-2-16,-5 8 0 0,-11 3 0 15,-11-2 0-15,-7-2 0 16,-7-4 0-16,-15-10 0 0,-6-9 0 16,-6-10 0-1,-3-7 0-15,-1-9 0 0,1-6 0 0,2-10 0 16,11-7 0-16,-2-3-76 15,18-16-16-15,8-7 0 16,12-11-8-16,13-3-6 16</inkml:trace>
  <inkml:trace contextRef="#ctx0" brushRef="#br0" timeOffset="67218.6925">7431 13350 66 0,'-2'26'98'16,"-10"3"-5"-16,-3 9-5 15,-2 6-1-15,-1 20-41 0,4-12-34 16,-1 4-2-16,10 1-3 16,2-5-3-16,3-9-4 0,5-8 0 15,8-10 0 1,4-14 0-16,-1-11 0 0,4-13 0 15,-2-13 0-15,-2-7 0 16,-1-3 0-16,-2 2 0 16,0 2 0-16,-7 4 0 0,0 8 0 15,-2 7 0-15,-4 13 0 16,8-1 0-16,-3 5 0 16,2 9 0-1,3 0 0-15,5 2 0 0,4-1 0 16,2-3 0-16,4-8 0 0,-1-3 0 15,0-9 0-15,1-10 0 16,-2-7 0-16,-3-6 0 16,-7-5 0-16,-5-3 0 15,-1-6 0-15,-7 0 0 0,-4-3 0 16,-7-4 0 0,-4 0 0-16,-7-4 0 0,-3-2 0 15,0-2 0-15,-5-1 0 0,0 2 0 16,-3 2 0-16,2 4 0 15,1 9 0-15,4 7 0 16,5 11 0 0,2 14 0-16,8 13 0 0,7 10 0 0,5 19 0 15,10 11 0 1,8 14 0-16,4 7 0 0,8 9 0 16,4 0 0-16,6 1 0 15,-2-6 0-15,10-9 0 0,-9-23-46 16,2-2-42-16,-1-16-2 15,-10-13-5-15,-9-9-8 16</inkml:trace>
  <inkml:trace contextRef="#ctx0" brushRef="#br0" timeOffset="67363.5539">7685 13232 7 0,'-40'-5'92'0,"4"-1"1"16,6-3-6-16,10-3-6 15,11-8-6-15,6-3-81 16,16-9-46-16,15 1-22 15,8-3-8-15,6 0-8 0,8-1-5 16</inkml:trace>
  <inkml:trace contextRef="#ctx0" brushRef="#br0" timeOffset="68715.3602">8026 12785 89 0,'-9'0'97'15,"-3"8"-5"-15,-3 11-5 16,-1 3 0-16,0 6-61 0,1 10-8 15,0 1-3-15,5 6-15 16,1 0 0-16,2-1 0 16,5-5 0-16,2-3 0 15,3-9 0-15,7-9 0 0,3-10 0 16,4-9 0-16,0-15 0 16,3-8 0-16,-2-6 0 15,-2-2 0-15,-1 0 0 16,-3 3 0-16,-6 4 0 15,-1 10 0-15,-2 6 0 16,-3 9 0-16,6 5 0 0,-2 9 0 16,4 2 0-16,5 1 0 15,5 2 0-15,3-2 0 0,6-4 0 16,2-7 0-16,3-6 0 16,0-6 0-16,-3-8 0 15,-1-8 0-15,-6-5 0 0,-4-5 0 16,-4-4 0-1,-6-6 0-15,-8-2 0 0,0-5 0 16,-7-3 0-16,-4-7 0 16,-3-2 0-16,-5-5 0 15,-2-4 0-15,-3-1 0 0,3 2 0 16,-3 1 0-16,-3 4 0 16,1 6 0-16,1 9 0 0,1 10 0 15,1 11 0-15,3 9 0 16,5 13 0-16,4 9 0 15,5 17 0-15,6 13 0 16,12 10 0-16,6 10 0 0,7 9 0 16,9 9 0-1,5 6 0-15,3 1 0 0,2 0 0 16,0-5 0-16,-1-5 0 16,-2-16 0-16,-4-11 0 15,-5-20 0-15,-7-12 0 0,-3-12 0 16,-5-18 0-16,-10-10 0 15,-5-8 0-15,-4-3 0 16,-9-1 0-16,-5 2 0 0,-3 4 0 16,0 5 0-16,0 2 0 15,5 5 0-15,2 2 0 16,8 1 0-16,4 2 0 0,5-1 0 16,9-2 0-1,8-2 0-15,3-1 0 0,3 0 0 16,6 3 0-16,-1-1 0 15,3 7 0-15,-4 2 0 0,-5 8 0 16,-3 7 0-16,-3 4 0 16,-9 14 0-16,-1 3 0 15,-7 9 0-15,1 3 0 16,-3 4 0-16,-2-3 0 0,4-6 0 16,0-3 0-16,2-8 0 15,-6-17 0-15,15 7 0 16,-3-13 0-16,-5-13 0 15,2-5 0-15,-6-5 0 0,-2-3 0 16,-1 0 0-16,0 4 0 16,-6 1 0-16,-1 6 0 15,0 5 0-15,7 16 0 16,-10-11 0-16,10 11 0 0,-1 13 0 16,2-2 0-16,8 3 0 15,1 1 0-15,2-2 0 16,4-5 0-16,0-5 0 0,2-6 0 15,-4-8 0 1,0-6 0-16,0-9 0 0,-7-3 0 16,0-6 0-16,-6-1 0 15,-1 0 0-15,-1-1 0 16,-7 3 0-16,6-1 0 16,1 4 0-16,2 1 0 0,11 8 0 15,0 5 0-15,10 5 0 16,-1 7 0-16,6 7 0 0,1 7 0 15,-1 6 0-15,-1 7 0 16,-5 0 0-16,-1 3 0 16,-5-6 0-16,-5 2 0 0,-2-8 0 15,-5-3 0-15,-3-10 0 16,0 0 0-16,4-14 0 16,-3-6 0-16,2-6 0 15,2-4 0-15,1-6 0 0,0-4 0 16,2-2 0-16,-4 1 0 15,-3 2 0-15,-1 7 0 16,-5 6 0-16,-3 5 0 16,-2 9 0-16,-5 11 0 15,3 4 0-15,4 11 0 16,6 5 0-16,1 5 0 0,6 1 0 16,12-3 0-16,12-4 0 15,11-7 0-15,8-4 0 16,-5-5-66-16,10-1-26 0,0-1-3 15,-9-2-6-15,-10 2-7 16</inkml:trace>
  <inkml:trace contextRef="#ctx0" brushRef="#br0" timeOffset="69582.946">6229 15294 5 0,'-4'-10'88'0,"0"-1"5"0,-2-1-4 15,1 3-5-15,-4 1-29 16,9 8-19-16,-6-10-11 0,6 10-9 16,0 0-6-16,-10 0-3 15,10 7-4-15,0 7-3 16,-1 7 0-16,1 2 0 15,1 7 0-15,3 0 0 16,1 0 0-16,1 1 0 16,2-6 0-16,0-2 0 0,0-7 0 15,3-5 0-15,1-6 0 16,3-5 0-16,5-4 0 16,0-5 0-16,2-2 0 15,3 0 0-15,5 0 0 0,-4 4 0 16,4 3 0-16,-6 2 0 15,1 4 0-15,-4 9 0 16,-3 1 0-16,-7 8 0 0,-5 5 0 16,-4 1 0-16,-2 3 0 15,-6 2 0-15,-5-1 0 16,-6 0 0-16,-2-1 0 16,-2-8 0-16,-1-1 0 0,-4-3 0 15,8-14-88 1,-5-3-2-16,1-15-4 15,4-6-7-15,0-13-5 0</inkml:trace>
  <inkml:trace contextRef="#ctx0" brushRef="#br0" timeOffset="69750.0044">6256 15244 25 0,'1'-24'100'0,"3"-1"-3"0,6 0-6 15,-1-3-3-15,7-1-3 16,-16 4-72-16,18-8-15 0,5-1-72 15,5 4-11-15,0 5-4 16,2 0-8-16,-3 6-5 16</inkml:trace>
  <inkml:trace contextRef="#ctx0" brushRef="#br0" timeOffset="69934.8912">6796 15066 55 0,'8'15'102'16,"-2"-5"-7"-16,-6-10-9 15,0 0-13-15,5-9-67 0,-11-2-92 16,3 2-4-16,3 9-7 16,-12-15-5-16</inkml:trace>
  <inkml:trace contextRef="#ctx0" brushRef="#br0" timeOffset="237279.2401">7224 14516 79 0,'0'0'86'0,"0"0"-3"16,0 0-3-16,-3-11-31 16,3 11-19-16,0 0-11 15,0 0-7-15,0 0-5 0,0 0-3 16,4 6-2-16,1 2 0 16,5 9-2-16,1-1 1 0,5 10 0 15,3 3 0-15,5 7 0 16,-1 3 0-16,3 2 0 15,1 0-1-15,-3-1 1 16,1-2-1-16,-3-3 0 16,-2-5 0-16,-3-7 1 15,-3-6 1-15,-5-4 1 0,-9-13 0 16,12 10 1-16,-12-10 1 16,0-10-1-16,-8-6 1 0,-2-4 1 15,-5-6 0 1,-2-4-2-16,-4-2-1 0,2-4 0 15,-5-3-1-15,0-1-2 16,1 1 0-16,2 1 0 16,2 4 0-16,3 6 0 15,4 1 0-15,4 8 0 0,2 2 0 16,6 17 0-16,6-8 0 16,6 10 0-16,10 10 0 15,5 5 0-15,6 6 0 0,5 4 0 16,4 4 0-16,3 0 0 15,-3 2 0-15,-3-5 0 16,-4-5 0-16,-4-6 0 16,-8-4 0-16,-4-8 0 0,-7-5 0 15,-6-7 0-15,-4-7 0 16,-2-7 0-16,-8-4 0 0,-9-6 0 16,-1-5 0-1,-7-5 0-15,-3-5 0 0,-8 1 0 16,-1-3 0-16,-2 2 0 15,-1-1 0-15,1 7 0 0,3 2 0 16,7 11 0 0,4 4 0-16,11 10 0 0,2 13-67 15,12 0-23-15,13 3-1 16,10 6-7-16,5 0-6 16</inkml:trace>
  <inkml:trace contextRef="#ctx0" brushRef="#br0" timeOffset="237933.473">7858 14242 63 0,'-7'35'87'0,"1"4"-3"0,-4 2-4 16,3-2-2-16,6-2-59 15,0-5-4-15,1-3-1 16,6-7-4-16,6-6-1 15,2-10-1-15,0-6 0 0,3-12-1 16,-4-6 1-16,-1-4-1 16,-6-5 0-16,-6 2-2 15,-1 0-3-15,-10 6-2 16,-6 5 0 0,-4 7 0-16,-3 7 0 0,-1 1 0 0,-2 10 0 15,5 1 0-15,4 4 0 16,2 0 0-16,9 0 0 15,3-4 0-15,4-2 0 0,0-10 0 16,22 0 0-16,-7-9 0 16,3-9 0-16,2-7 0 15,0-8 0-15,0-2 0 16,-1-3 0-16,1 1 0 16,-4 3 0-16,0 5 0 15,-1 4 0-15,-2 8 0 0,1 6 0 16,0 7 0-16,-1 4 0 15,1 7 0-15,0 7 0 0,0 3 0 16,-2 4 0-16,1 0 0 16,-3 2 0-16,-3-3 0 0,-3-4 0 15,-1-5 0 1,-3-11 0-16,0 0 0 0,-2-7 0 16,-2-10 0-16,1-5 0 15,0-2 0-15,2-2 0 16,1 1 0-16,1 2 0 15,5 3 0-15,7 5 0 0,-1 5 0 16,2 4 0-16,2 4 0 16,0 2 0-16,2 2 0 15,-1 9 0-15,-2-4 0 0,-2 6-12 16,-5 6-73-16,2-11-4 16,-1-4-4-1,-1-4-6-15,-8 0-2 0</inkml:trace>
  <inkml:trace contextRef="#ctx0" brushRef="#br0" timeOffset="238120.6566">8280 13946 7 0,'4'-10'90'0,"-4"10"1"0,15-18-5 16,-6 12-5-16,-1-4 0 16,3-1-69-16,6 3-25 15,14-4-59-15,-16-1-4 0,0 0-9 16,-2-2-6-1,-1 3-4-15</inkml:trace>
  <inkml:trace contextRef="#ctx0" brushRef="#br0" timeOffset="238503.0128">8802 13377 88 0,'-2'-15'95'0,"-3"3"-5"15,-1 1-6-15,6 11-1 16,-13-9-62-16,13 9-9 16,-4 15-3-16,4 2-5 15,1 1-2-15,6 5-1 0,7 4 0 16,1 0 0-16,6-5-2 15,-1-1-4-15,1-10-10 0,7-7-39 16,-7-4-30-16,0-3-2 16,-4-15-7-1,-3-7-5-15</inkml:trace>
  <inkml:trace contextRef="#ctx0" brushRef="#br0" timeOffset="238635.609">8788 13076 63 0,'-18'-5'80'0,"3"5"-11"16,0 2-24-16,1 4-44 16,14 5-64-16,0 5-12 15,10 5-4-15</inkml:trace>
  <inkml:trace contextRef="#ctx0" brushRef="#br0" timeOffset="239259.87">8957 13261 50 0,'2'-16'87'0,"-1"3"-2"0,1-1-5 0,3 1-4 0,-5 13-46 0,11-9-18 16,-2 9-3-16,3 0-4 16,2 9-1-16,-1 6-4 15,-1 2 2-15,0 4-1 16,-1-2 0-16,-3-1 1 0,0-4 2 15,-3-5 1-15,-5-9 1 16,0 0-1-16,1-20 1 16,-1-4 1-16,-1-4-1 15,-3-6-2-15,3-1 0 0,1 1-2 16,0 5-1-16,4 2 0 16,1 9-1-16,7 5 0 15,0 7-1-15,5 6 1 16,1 3-1-16,2 8 0 0,0 3 0 15,4-1 0-15,-1-1 0 16,1-3 0-16,-2-7 1 16,0-4 0-16,-2-8 0 0,-2-9 0 15,-5-4 1-15,-3-7-1 16,-5-4 0 0,-2-3 0-16,-3-1-1 0,-5-3 1 15,-4-1 0-15,-7-2 0 0,-2 0 0 16,-2-3 1-1,-3-1 0-15,1-1-1 0,-1-1 1 16,0-1 0-16,-1 2-1 16,4 3 1-16,1 7 0 15,4 5-1-15,2 9 1 16,4 12-1-16,9 13 0 0,-4 15 0 16,6 15 0-16,11 15 0 0,5 8 0 15,4 10-1-15,6 4 1 16,1 2 0-16,4-5-3 15,2-7-2-15,1-8-8 16,-7-12-32-16,2-15-38 16,-1-14-2-16,-8-10-6 0,-4-15-5 15</inkml:trace>
  <inkml:trace contextRef="#ctx0" brushRef="#br0" timeOffset="239390.2195">9245 12630 73 0,'-30'-2'74'0,"11"-1"-1"0,6 0-12 16,13 3-78-16,0-10-40 0,14-2-3 16,10-2-8-16,4 1-6 15</inkml:trace>
  <inkml:trace contextRef="#ctx0" brushRef="#br0" timeOffset="240808.7022">9465 12757 63 0,'4'-17'91'15,"5"-6"-3"-15,1-5-5 16,-2-6-2-16,6 0-57 16,-2-5-6-16,-3 1-4 0,-2 4-5 15,-5 3-2-15,-2 6-2 16,-3 6-1-16,-6 7-2 15,0 9 0-15,-4 2-1 0,2 12 0 16,4 9-1-16,0 1 0 16,3 9 0-16,3 1 0 15,4-1-1-15,8-2 1 16,7-6 0-16,4-6 0 0,5-11 0 16,-1-6 0-16,6-14 0 15,-4-10 0-15,0-8 1 16,-4-8-1-16,-4-3 1 15,-3-1-1-15,-6-1 1 0,-4 4-1 16,-5 6 1-16,-2 7-1 16,0 4 0-16,0 9 0 15,-4 7-1-15,4 9 1 0,0 0 0 16,-7 15 0-16,7 5-1 16,2 1-2-16,6 2 0 15,3 0 1-15,3-5-1 0,3-7 1 16,2-6 0-1,-2-5 1-15,1-8 2 0,-4-10 1 16,-2-6 1-16,-5-1 0 16,-3-1 1-16,-4 0 0 15,-1 1-1-15,-6 2 0 16,0 4-1-16,0 5 0 16,3 2-1-16,4 12-1 0,0 0 0 15,10-3-1-15,8 13 1 0,2 10 0 16,3 10-1-1,7 11 1-15,0 10-1 0,2 11 0 16,-3 8 0-16,-5 5 0 16,-3 4 0-16,-6-1 1 15,-3-1-1-15,-9-7 1 0,-3-10 0 16,-13-10 1-16,0-11 1 16,-5-13 1-16,0-14 0 0,-4-12-1 15,6-10 0 1,2-14-2-16,3-9 0 0,4-12 0 15,6-10 0-15,1-10 0 16,0-5 0-16,6-8 0 0,-1-5 0 16,0-5 0-16,0-2 0 15,-4 1 0-15,-1 1 0 16,-1 7 0-16,-4 7 0 16,-1 11 0-16,3 9 0 0,1 10 0 15,1 14 0-15,1 6 0 16,3 14 0-16,6 5 0 15,3 8 0-15,5 12 0 16,-1 9 0-16,3 7 0 0,-2 3 0 16,-1 6 0-16,-3-1 0 15,-1 0 0-15,-1-10 0 16,-2-7 0-16,2-14 0 0,0-8 0 16,4-17 0-16,-1-15 0 15,1-7 0-15,-1-11 0 16,-3-2 0-16,0-2 0 15,-6 7 0-15,-2 5 0 16,-2 10 0-16,-1 10 0 0,-1 10 0 16,1 12 0-16,0 0 0 15,-7 11 0-15,7 5 0 16,0 7 0-16,0 3 0 16,5 2 0-16,4-5 0 0,-1-4 0 15,4-7 0-15,-3-8 0 16,3-4 0-16,-3-12 0 0,-1-9 0 15,-5-1 0-15,-1-1 0 16,-1 2 0 0,1 4 0-16,-2 4 0 0,0 13 0 15,0 0 0-15,0 0 0 0,0 0 0 16,13 14 0-16,0-6 0 16,1 0 0-16,6-5 0 15,2-3-2-15,0-8 1 16,2-11 1-16,-1-4 1 0,-3-10 1 15,-2-4-2-15,-9-8 0 16,-4-3 0-16,-4-4 0 16,-5-5 0-16,-9-3 0 15,-3-3 0-15,-7-3 0 0,-1 1-2 16,2-2 1-16,-4 7-1 16,4 5 1-16,4 9-1 15,3 10 0-15,6 13 0 16,9 23 0-16,0 0 1 0,2 24 1 15,11 15 0-15,5 13 1 16,4 10 0-16,6 8 1 16,1 0-2-16,7 1 0 15,-1-8-2-15,3-7-6 0,0-15-4 16,3-11-21-16,4-15-51 16,-13-14-1-16,-5-10-5 0,-10-14-5 15,-8-6 4 1</inkml:trace>
  <inkml:trace contextRef="#ctx0" brushRef="#br0" timeOffset="240941.7657">10473 11199 62 0,'-45'-9'84'0,"5"1"-4"15,14-3-3-15,10-3-6 16,16-1-69-16,9 2-42 0,17-8-28 16,9 0-9-16,3-1-6 15,8 3-2-15</inkml:trace>
  <inkml:trace contextRef="#ctx0" brushRef="#br0" timeOffset="241583.8638">10749 11266 0 0,'0'0'87'0,"5"0"3"0,3-9-2 15,1-11-6-15,1-7 0 16,1-5-66-16,-2 0-1 15,-2-4-3-15,-4 5-4 0,-3 6-4 16,0 3-2-16,-9 8-1 16,0 8 0-16,-1 6-1 15,0 12 0-15,2 8 1 16,3 9-2-16,5 2 2 16,1 4 0-1,10-1-1-15,7-5-1 0,6-9 1 0,3-9-1 16,6-9 1-16,1-9-1 15,-1-16 1-15,-4-6 0 16,-1-8 1-16,-6-2-2 0,-7-1 1 16,-6 1-1-16,-5 3 0 15,-3 5 1-15,-1 7-1 16,-6 8 0-16,6 16 0 16,-14-9 0-16,14 9 1 0,-7 21-1 15,7 2 0-15,1 4-2 16,8 4 0-16,4-5 1 15,4-5 0-15,9-5-1 16,0-10 2-16,2-6 0 0,-3-11 0 16,-3-12 2-16,-3-5 1 15,-7-8-1-15,-11-3 1 16,-2-4-1-16,-14-3 1 16,-6-4 0-16,-8-3-1 0,0 0 1 15,-4-2-1-15,1 0 1 16,6 3 0-1,0 9-1-15,7 5-1 0,7 12 1 16,5 12-1-16,7 14 0 0,3 17-1 16,12 18 1-16,3 15 0 15,8 13 0-15,2 9 0 16,7 6-3-16,4-1 1 16,2-5-4-16,4-13-6 15,5-14-37-15,-4-13-33 0,-1-19-3 0,-3-13-6 16,-10-19-2-16</inkml:trace>
  <inkml:trace contextRef="#ctx0" brushRef="#br0" timeOffset="242029.988">11736 9826 43 0,'-6'-16'95'0,"-5"0"-2"15,4 4-5-15,-2 3-2 16,4 16-35-16,5-7-30 16,-1 13-5-16,3 8-6 15,7 8-4-15,4 12-4 0,0 13-2 16,5 11 0-16,-1 8 0 15,3 1 0-15,-2 0 0 0,0-4 0 16,-1-6 0 0,-2-5 0-16,-6-18-6 15,5-5-21-15,-3-18-57 0,-4-13-5 16,4-9-3-16,-3-15-7 16,2-11-1-16</inkml:trace>
  <inkml:trace contextRef="#ctx0" brushRef="#br0" timeOffset="242274.3976">11953 9702 74 0,'-5'-39'95'0,"-1"12"-3"0,0 3-6 16,5 13-2-16,-4-2-44 16,5 13-24-16,5 23-5 0,1 6-5 15,5 10-2-15,6 10-1 16,0 9-3-16,4 9 0 15,-1 8 0-15,1-4 0 16,3 1-6-16,-4-9-9 0,2-4-29 31,-5-9-42-31,-6-13-2 0,-2-15-5 16,-6-12-7-16</inkml:trace>
  <inkml:trace contextRef="#ctx0" brushRef="#br0" timeOffset="242392.0176">12097 10253 49 0,'-25'-22'89'0,"1"2"-3"16,3 1-5-1,4-2-3-15,-1 0-52 0,16-5-15 16,12 0-42-16,8-4-42 0,6 1-4 16,3-5-8-16,5-3-3 15</inkml:trace>
  <inkml:trace contextRef="#ctx0" brushRef="#br0" timeOffset="242887.5773">12152 9393 79 0,'-24'-17'89'16,"3"7"-2"-16,11 10-4 16,7 6-2-16,4 16-56 15,10 3-10-15,14 14-5 16,4 8-3-16,6 8-1 0,2 4-3 16,-2 5 0-16,-1 2-2 15,-2-3 0-15,-7-6 0 16,-4-9 1-16,-9-12 0 0,-4-14 0 15,-8-22 1 1,0 0-1-16,-15-18 2 0,-5-15-1 16,-4-8-1-16,0-7-2 15,-6-7 0-15,3-4 0 0,0-5 0 16,8 0 0-16,4 0 0 16,8 5 0-16,7 4 0 15,5 7 0-15,12 6 0 16,4 14 0-16,7 9 0 0,2 13 0 15,-1 6 0-15,1 16 0 16,-8 9 0 0,-4 9 0-16,-6 7 0 0,-6 4 0 0,-6 0 0 15,0-7-2-15,0-4 0 16,-4-8 1-16,4-8 0 16,0-18 0-16,15 7 1 0,4-9 1 15,5-7-1-15,0 0 0 16,7-4-3-16,3 3-6 15,-10-8-19-15,6 6-56 16,-3-2 0-16,-2-3-7 16,-4-2-4-16,-4-4-5 0</inkml:trace>
  <inkml:trace contextRef="#ctx0" brushRef="#br0" timeOffset="243123.1456">12598 8910 60 0,'0'0'93'0,"0"0"-2"16,7 4-5-16,9 19-3 15,3-15-28-15,6 32-46 16,7 10 0-16,2 7-2 0,4 6-4 16,-1 0 0-16,-1-1-2 15,-3-2 0-15,-4-6-1 16,-3-8 0-1,-7-11-2-15,-6-11-6 16,1-8-22-16,6-12-53 0,-20-4-2 0,4-23-4 16,-4-8-7-1,0-8-2-15</inkml:trace>
  <inkml:trace contextRef="#ctx0" brushRef="#br0" timeOffset="243464.2561">13070 8481 85 0,'-16'-3'91'0,"-3"4"-3"16,-1 13-6-16,-2 6-1 0,-17 7-63 16,21 9-5-16,5 1-3 15,12 1-4-15,5 1-2 16,15-4-2-16,12-4 0 0,10-4 0 15,7-6 0-15,8-4 0 16,1-3 1-16,-3-2 0 16,-6 1 1-16,-10 6 1 15,-16 3 1 1,-12 5-4-16,-17 6-2 0,-18 3 0 0,-15 3 0 16,-13-3 0-16,-7 6 0 15,-4-12 0-15,9 1-78 16,-3-5-10-16,8-5-3 15,13-8-6-15,9-8-7 0</inkml:trace>
  <inkml:trace contextRef="#ctx0" brushRef="#br0" timeOffset="263889.3698">4908 9267 42 0,'0'0'51'0,"0"0"2"16,0 0-46-16,0 0 0 0,12 7-1 16,1-7 7-1,6-2 2-15,0-2 0 0,7-3 2 16,0-3 0-16,6-3-2 15,6-6-1-15,2-1-2 0,5-5-2 16,-1-2-2-16,7-9-2 16,0 4 0-1,4-5-1-15,-2 1 1 0,-3-3-1 16,7 1-2-16,-2 1-1 0,3-2 0 16,4 1-1-1,1-2 0-15,2 0-1 0,2-2 0 16,2-1 0-16,0-3 1 15,3-1 0-15,2-2 0 0,-1-5 0 16,6 1 0-16,0-2 0 16,3-6 0-16,3 0-1 15,2-5 1-15,2 3-2 16,-2 0 0-16,3 2-1 0,-3-2 1 16,-2 2 0-16,0 6 1 15,-6 1 0-15,-1 1 0 16,-3 1 0-16,-2 1 1 15,-4 1 0-15,-1 1 0 16,-2 1-1-16,-3-1 1 0,0 1-1 16,-3 1 0-16,1-1 0 15,-2 1 1 1,-6-1-1-16,1 2 0 0,-1 0 0 0,0-1 0 16,-2 0 0-16,-3 0 0 15,3 0 1-15,-2 1-1 16,1-1 1-16,-3 0-1 0,0 0 1 15,1 1-1-15,-1-3 1 16,3 3-1-16,-7-1 0 16,8 3 0-16,1-3 0 15,-7 1 0-15,6-1 0 0,-3 1 0 16,1 0 0-16,-2-3 0 16,2 1 0-16,-1-1 1 15,-2-2-1-15,2 2 0 0,-2 1 1 16,3 0-1-16,-1 2 0 15,1 1 0-15,2 0 0 16,-4 3 0-16,4 2-1 16,-1-1 1-16,1 2-1 0,-2 0 1 15,0 3-1-15,2-3 0 16,-4 3 0-16,4-1 1 16,1-3-1-16,2 5-1 15,0-4 1-15,2 3 0 16,2-2 0-16,1-1 0 0,4 2 1 15,-4-1-2-15,3 2 3 16,0-2-1-16,-5 2 1 16,2-2-1-16,2 2 0 15,1 0 1-15,-4 0 0 0,3 2-1 16,4 0 0-16,-7 0-1 16,8-3 1-16,-4 5-1 15,-2 0 1-15,5 0-1 0,-3 1 0 16,1 0 1-16,-1 1 0 15,1 0 1-15,-2 4-1 16,1-2 0-16,3 2 1 0,-2-3-1 16,-1 0 1-16,2 3-1 15,3-1 0-15,2 1 0 16,-3 0 0-16,0 1 1 16,-1 2-1-16,-3 1 0 15,1 1 0-15,-3 1 1 16,-5 1-1-16,1-1 0 0,-1-1 0 15,0 3 0-15,0-2 0 0,-4 3-1 16,3-1 1 0,-6 1-1-16,5 1 1 0,-6 2 0 15,-6 4 1-15,2 0-2 16,-6 1 1-16,-1 2 1 0,-4 2-1 16,1 1 0-16,-8 3 0 15,3 1-1 1,-6 0 1-16,2 0 1 0,0 0-1 15,-3 3 0-15,2-1 0 16,-6 1 1 0,4 1-1-16,-2 0 0 15,0-3 1-15,-2 1-1 0,-2 1 0 0,1-1 1 16,-1 1-1-16,0 2 1 16,0-2-1-16,1 1 1 15,1 0-1-15,2 0 1 0,0 2-1 16,-1 1 0-16,1-1 0 15,0 0 0-15,1 0 0 16,1 0 1-16,-4-1-1 16,6 1 0-16,-4 0 1 0,0 3-1 15,-1 2 1-15,2-3 0 16,-2 5-1-16,1-4 1 16,-1 4-1-16,3-3 1 15,-2 3-2-15,2-3 1 0,5 0 0 16,-3 0 0-16,1-1 0 15,0 2-1-15,2-1 1 0,-3 2 0 16,5 0-1-16,-5 0 1 16,-2 1 0-16,3 1-1 15,2 0 1-15,-2 2 0 16,3-1 0-16,-1 1 0 16,0 2 0-16,0-2 0 0,-3 1 0 15,4 0-1-15,-4-2 2 16,0 2-1-16,-1-3 0 0,3-1 0 15,-4-3 0 1,1 0 0-16,-2-2 1 0,4 0-1 16,0-3 0-16,-2-1 1 15,2 0-1-15,1-1 0 16,-1 0 1-16,-2-1-1 0,5-2 0 16,-6 2 1-16,-2-2 0 15,0 0 0-15,-1 0 0 0,-4 0 1 16,-3 0-1-1,1 0 2-15,-4-2 0 0,2 0 2 16,3 0-2-16,-4-2 0 16,3 0-1-16,2-2 2 15,0 1-1-15,2-4-1 16,1 0 0-16,2-1-1 0,-3-2 1 16,3 1 1-16,0-2-1 15,-1 0 0-15,1 0 0 0,0-1-1 16,-1 2 0-16,1 0 0 15,-1 1 0-15,1 2-1 16,-1-1 1-16,-1 3-1 16,2 0 0-16,-4 1 0 0,0 2 0 15,-3 0 1-15,-2 1-1 16,-10 3-1-16,15-4 1 16,-15 4 0-16,0 0 0 0,0 0 1 15,11-6-2-15,-11 6 2 16,0 0-1-16,13-2 0 15,-13 2 0-15,12-2 0 16,-12 2 0-16,14 0 0 16,-14 0-1-16,11 2 1 0,-11-2 0 15,12 8-1 1,-12-8 1-16,17 12-1 0,-10-2 1 16,5 1 0-16,-2 3-1 15,3 4 1-15,2 3-1 0,0 2 1 16,2 6 0-16,-2 1-1 15,1 2 1-15,0 4-1 16,2 1 1-16,0 1-1 0,0 1 2 16,2-2 0-1,-1 2 0-15,4 0-1 0,0-1 1 16,1-1 0-16,-1 0 0 16,2 1 0-16,-2 0-2 0,1-1 1 15,2 0-1-15,-2 4 1 16,1-1 0-16,-1 3-1 15,1 0 0-15,-1 0 0 16,3 3 2-16,-2 1 0 0,3-2 0 16,-3 2 1-16,3 1-1 15,-1-2 2-15,-2 1-1 16,1 1 0-16,-1-2-1 16,-1 1-1-16,-2-3 1 0,-2 2 0 15,0-3 0-15,-4 1-1 16,0-1 0-16,-3-3-1 15,-2 2 1-15,-3-1 0 16,-3 0 0-16,-2 0-1 0,-2 2 1 16,-1 0 0-16,-5-1 0 15,-6 1 1-15,-1 1 0 16,-4 0-1-16,-4 0 0 16,-6 0 1-16,-1-2 0 0,-4 1-1 15,-3 0 1-15,-1-1-1 16,-3 0 0-16,-1 1 1 15,-5 2-1-15,-1 1 0 0,-2 2 0 16,-4 0 0-16,-2 2 0 16,-5 1 0-16,-3 2 0 15,0 4 1-15,-1 0-1 0,-5 1 1 16,0 2 0-16,1 0 0 16,-3 2 0-16,2 2 0 15,2 0 0-15,-2-3-1 16,4 1 0-16,1-1 0 0,3 3 1 15,2-2-1-15,-1-3 1 16,3 4-1-16,6-4 1 16,-1 2 0-16,8-3 0 15,1 1 2-15,3-3-3 16,2 3 1-16,5-3 0 0,1 1 0 16,6 0 0-16,0-2 0 15,2 2 0-15,3-1 0 0,5 0-1 16,1 0 1-16,2 0 0 15,5 1 0-15,-5 0-1 16,7-1 1-16,0-1-1 16,2 3 0-16,-3-2 0 0,0 4 0 15,2 0 0 1,-1 0 0-16,-3 3-1 0,-1-2 1 16,0 3 0-16,-4 0 0 15,-1 1 1-15,0 0-1 0,-3 1 0 16,-2-1 0-16,-1 4 0 15,-5-1 0-15,0 4 0 16,-7 1-1-16,2-2 1 16,-6 4 1-16,-1 0-2 0,-6 2 1 15,-5 2 0-15,-1 1 0 16,-5 2-1-16,-2 4 1 16,-5 0 0-1,0 4 0-15,-9-1 0 0,-2 4 2 0,-4 1-1 16,-2 1 0-1,-6 2 1-15,-1 0-1 16,-4 5 0-16,-3-1-1 0,-2 0 0 0,-5 2 0 16,-1-2 0-16,-3 4 0 15,-4 1 0 1,-6 2 0-16,-2 0 0 0,-2 0 0 16,-7 3 0-16,-3 4 0 0,-1 1 0 15,-3 2-1-15,-2 0 0 16,-7 1 1-16,4 3 0 15,-8 3 0-15,1 2 0 16,0 4-1-16,-3 0 2 0,-3 5-1 16,6 2 1-16,-2 1 0 15,-1 0-1-15,3 1 0 16,2 0 0-16,2 1 0 0,1-4 0 16,3 1 0-16,0-4 0 15,0 0-1-15,3 0 0 16,0-2 1-16,-1-1 0 0,2-3-1 15,-2 2 1-15,2-5-1 16,0-3 1-16,2-2-2 16,0-8 3-16,3 1-1 15,0-3 1-15,2-5 0 16,1-8 2-16,2-2 0 0,60-50-1 16,-4 6 2-16,-2-2-1 15,-3 4 0-15,0-4 0 16,-6 5-1-16,4-3 0 0,-6 5-1 15,4-6 0 1,-5 3-2-16,5-4-6 0,-1 0-43 16,10-3-31-16,-6-2-3 15,4-9-5-15,-3 3-5 16</inkml:trace>
  <inkml:trace contextRef="#ctx0" brushRef="#br0" timeOffset="265033.194">8574 16522 38 0,'-4'8'86'0,"4"-8"-1"16,-10 13-2-16,10-13-3 0,-19 5-55 16,19-5-8-16,0 0-3 15,0 0-3-15,0 0-3 0,3-10-2 16,7 1-1 0,0-3-1-16,7-3-1 0,1 0 0 15,4 0 0-15,3 3-1 16,0 3 0-16,0 3-1 15,-2 5-1 1,-2 3 1-16,-4 9-1 16,-3 8 0-16,-7 6 0 15,-3 4 0-15,-4 2-1 0,-1 4 2 0,-4-1 0 16,-4-5-1-16,0-2 1 0,2-8 1 16,-3-2-1-16,6-9-1 15,4-8 2 1,0 0-2-16,0 0 1 0,9-6-2 15,3-2 2-15,5 1-2 0,0-3 1 16,4 4 0-16,1 0 0 16,-4 5 1-16,0 1-1 15,-3 2 2-15,-3 9 0 16,-7 4 2-16,-5 5-1 16,0 3 2-16,-12 6 1 15,-3 3-2-15,-6 2-4 0,-3 1 0 16,-5 1 0-16,0-3 0 0,0-2 0 15,2-4 0 1,3-5 0-16,2-6 0 16,8-3 0-16,2-8 0 0,12-5 0 15,-11 5-55-15,14-12-36 0,9-10 0 16,3-9-8-16,7-4-3 16</inkml:trace>
  <inkml:trace contextRef="#ctx0" brushRef="#br0" timeOffset="265203.3203">8996 16456 11 0,'17'-8'94'16,"-17"8"-3"-16,0 0-5 16,0 0-6-16,6 4-9 15,-6-4-132-15,0 10-18 16,0-10-6-16,0 0-5 0,0 0-4 15</inkml:trace>
  <inkml:trace contextRef="#ctx0" brushRef="#br0" timeOffset="421218.5965">9493 15834 43 0,'-14'-12'89'0,"14"12"-1"16,-11-15-4-16,11 15-2 15,1-13-57-15,-1 13-6 0,0-8-4 16,0 8-3-16,0 0-3 16,0 0-4-16,0 0-1 15,0 0-1-15,0 0-2 0,0 0 0 16,7 14-1-16,-2 2 0 15,2 6 0-15,2 7 0 0,4 5 0 16,2 6 0-16,3 3 0 16,1 3 1-1,2 1-1-15,1 1 0 0,-1-4 0 16,0-2 1-16,-1-4-1 16,-4-8 0-1,-3-4 0-15,-1-6 1 0,0-5-1 0,-12-15 2 16,11 11 0-16,-11-11 1 15,1-6 0-15,-1-6 0 16,-3-8 1-16,-2-3 0 16,-5-6-1-16,1-6 1 15,-3-5-4-15,-1-5 0 0,1-2 0 16,0-6 0-16,-2-2 0 16,2-2 0-16,-3-4 0 15,2 2 0-15,2 1 0 0,-1 7 0 16,3 3 0-16,0 9 0 15,3 6 0-15,0 7 0 16,3 10 0-16,4 5 0 0,-1 11 0 16,0 0 0-16,11-2 0 15,0 5 0-15,4 8 0 16,5 4 0-16,5 4 0 16,0 5 0-16,9 1 0 15,1 4 0-15,1 3 0 0,1 1 0 16,1 2 0-16,-1-3 0 15,-2 1 0-15,-3-4 0 16,-1-1 0-16,-3-7 0 16,-5-1 0-16,-3-5 0 0,-1-4 0 15,-5 0 0-15,2-3 0 16,-3-4 0-16,-5 0 0 16,3-2 0-16,-11-2 0 0,10 0 0 15,-10 0-6-15,10 0-5 16,-10 0-24-16,-5-8-51 15,5 8-3-15,-11-12-5 16,-2 6-7-16</inkml:trace>
  <inkml:trace contextRef="#ctx0" brushRef="#br0" timeOffset="421400.0648">9834 15963 60 0,'-17'6'92'0,"4"0"-4"0,13-6-4 0,-9 0-2 15,-15-6-56 1,29-7-15-16,13-2-15 0,-1-1-66 16,6-10-9-16,7-6-6 15,2-1-6-15,5-1-5 16</inkml:trace>
  <inkml:trace contextRef="#ctx0" brushRef="#br0" timeOffset="422171.4435">10198 15640 18 0,'0'-8'97'0,"-3"-8"1"0,-2-1-7 15,-2-7-3-15,1 0-3 16,6-4-70-16,-8 1-4 0,1 0-3 16,3 1-8-16,1 3 0 15,5 0 0-15,1 3 0 16,6 5 0-16,11 0 0 15,3 4 0-15,4 6 0 0,3 3 0 16,1 5 0 0,2 10 0-16,-4 5 0 0,-3 7 0 15,-5 5 0-15,-4 1 0 16,-6-1 0-16,-5-2 0 0,-4-3 0 16,-2-7 0-16,0-6 0 15,0-12 0-15,0 0 0 16,-7-8 0-16,6-12 0 15,1-2 0-15,0-9 0 0,2-5 0 16,4-2 0 0,1-4 0-16,-2-3 0 0,1-2 0 15,2 1 0-15,-4 1 0 16,0 4 0-16,2 5 0 0,-1 7 0 16,-3 4 0-16,4 8 0 15,4 8 0-15,0 7 0 0,3 4 0 16,2 9 0-16,4 5 0 15,1 7 0-15,1 2 0 16,-1 4 0 0,-2 2 0-16,-4 1 0 0,-2 0 0 15,-6-2 0-15,-3-4 0 0,-4-7 0 16,1-2 0 0,-1-4 0-16,1-13 0 0,0 0 0 15,-9 2 0-15,9-10 0 16,0-8 0-16,5-4 0 0,2-4 0 15,2-5 0-15,-2-3 0 16,3-4 0-16,-5 0 0 16,1-1 0-16,-5-1 0 15,-1 2 0-15,-2 0 0 16,-4 4 0-16,-4 2 0 0,2 7 0 16,-1 2 0-16,1 7 0 15,1 5 0-15,7 9 0 0,0 0 0 16,0 0 0-16,4 15 0 15,4 4 0-15,7 6 0 16,3 3 0-16,4 1 0 16,2-1 0-16,-1-3 0 15,0-4-10-15,-5 5-22 0,2-23-53 16,-6-5-5-16,-6-12-2 16,-3-9-6-16,-4-5-1 15</inkml:trace>
  <inkml:trace contextRef="#ctx0" brushRef="#br0" timeOffset="422290.1343">10693 14736 62 0,'-17'-13'88'0,"3"4"-6"0,14 9-16 15,0 0-63-15,-6-31-45 16,6 31-35-16,18-15-7 16,1 6-2-16</inkml:trace>
  <inkml:trace contextRef="#ctx0" brushRef="#br0" timeOffset="423304.9551">10989 14504 60 0,'-14'22'92'16,"0"5"-3"-16,0 2-5 0,4 2-2 15,2-3-51-15,4 1-15 16,4-1-4-16,4-6-5 15,8-6-3-15,3-4-1 16,4-10 0-16,3-2 1 16,-3-13 0-16,1-6 1 0,-3-6 1 15,-7-4 0-15,-2-1-3 16,-4-3-3-16,-4 0 0 16,-2 1 0-16,-7 1 0 15,1 5 0-15,-2 5 0 16,2 4 0-16,3 4 0 0,5 13 0 15,0 0 0-15,0 0 0 0,12 22 0 16,2 5 0-16,3 11 0 16,3 11 0-16,5 10 0 15,2 7 0-15,-2 9 0 16,4 3 0-16,-6 7 0 16,4 3 0-1,-3-3 0-15,-3 1 0 0,-3-8 0 0,-1-5 0 16,-4-8 0-16,-8-8 0 15,-4-10 0-15,-2-12 0 16,-2-8 0-16,-8-12 0 0,0-11 0 16,-4-4 0-16,-2-13 0 15,1-11 0-15,2-8 0 16,-1-9 0-16,5-8 0 0,-3-11 0 16,5-8 0-1,-1-8 0-15,4-4 0 16,-1-6 0-16,-1-2 0 0,4 0 0 15,1 3 0-15,2 9 0 0,0 5 0 16,0 12 0-16,1 9 0 16,6 13 0-16,2 10 0 15,-3 8 0-15,6 8 0 16,-2 11 0-16,1 5 0 16,3 9 0-16,-1 7 0 0,0 8 0 15,1 1 0-15,0 2 0 16,-3-2 0-16,0-2 0 15,-5-7 0-15,1-5 0 16,-7-16 0-16,0 0 0 0,0 0 0 16,2-22 0-16,-2-3 0 15,-2-6 0-15,-3-5 0 16,1-4 0-16,3 3 0 0,2 0 0 16,-1 7 0-16,1 5 0 15,5 4 0-15,2 10 0 16,1 9 0-16,3 2 0 15,3 13 0-15,-3 7 0 0,2 0 0 16,-1 2 0-16,4-6 0 16,-2-3 0-16,-2-7 0 15,-2-6 0-15,2-9 0 0,-5-12 0 16,3-7 0-16,-8-5 0 16,0-1 0-16,-3 1 0 15,0 0 0-15,-1 2 0 16,-3 6 0-16,-1 4 0 15,-2 6 0-15,5 5 0 0,2 10 0 16,0 0 0-16,10 0 0 16,-1 13 0-16,8 6 0 0,1-2 0 15,8 6 0 1,-1-9 0-16,6 1-19 0,-7-5-62 16,2-10-8-16,-2-10-3 15,-11-12-6-15,-3-7-2 16</inkml:trace>
  <inkml:trace contextRef="#ctx0" brushRef="#br0" timeOffset="423426.7134">11515 13964 11 0,'-35'-18'89'0,"4"5"2"15,6 2-8-15,6 3-9 16,19 8-25-16,-10-5-118 16,10 5-5-16,18 9-8 15,0 6-9-15</inkml:trace>
  <inkml:trace contextRef="#ctx0" brushRef="#br0" timeOffset="423849.0003">11756 14137 28 0,'-1'-4'93'15,"-2"-8"0"-15,-4-1-5 16,0-6-4-16,2 2-6 15,3-7-72-15,0 3-1 0,2-2-1 16,1 1-2-16,3 1-2 16,7 5 1-16,0 1-1 15,2 7 0-15,4 4-1 0,-3 4 1 16,-1 3 0-16,0 6 1 16,1 6-1-16,-2 0 0 15,-2-1 1-15,1-2 0 16,-4-3 1-16,-7-9 1 0,13 0 0 15,-9-5 0 1,-2-11 0-16,4-4 0 16,-3-4 1-16,0 1-2 0,0-4 0 15,1 3 0-15,2 1-2 0,5 1 0 16,-1 6 0-16,0 1 0 16,6 6 0-16,-1 4-4 15,2 5-3-15,-7 0-19 0,0 7-58 16,5-1-3-16,-3-2-4 15,1-3-7-15,0-2-3 16</inkml:trace>
  <inkml:trace contextRef="#ctx0" brushRef="#br0" timeOffset="424285.1761">12162 13496 5 0,'0'0'79'0,"-9"2"3"15,6 7-4-15,-1 3-3 16,4 4-43-16,0-3-7 0,2 1-1 16,-2-14-6-16,18 10-3 15,-9-10-1-15,6-3-1 16,-1-5 0-16,-1-2-2 0,0 1-4 16,0 0-3-16,-5 5-1 15,-8 4-1-15,16-5-1 16,-4 5-1-16,-12 0 0 15,18 19 0-15,-7 0 0 16,1 5 0-16,3 10 0 16,-1 9 1-16,-2 13 0 0,0 10 1 15,0 10-1 1,-6 6 0 0,-4 4 0-16,-1 1-1 0,-1-7 3 15,-5-7-3-15,-8-15 0 0,-2-14 0 0,0-17 0 16,-3-17 0-16,4-13 0 15,0-19 0-15,11-13 0 16,1-11 0-16,6-8 0 16,8-11 0-16,10-2-2 0,-1-10-86 15,5-7-4-15,1-1-3 16,-5-5-8-16,5 3-4 16</inkml:trace>
  <inkml:trace contextRef="#ctx0" brushRef="#br0" timeOffset="426011.4768">13035 13055 70 0,'1'10'92'0,"-1"-10"-1"15,0 0-7-15,0 0 1 16,1-13-57 0,-1-11-9-16,-4-7-4 0,-1-5-4 15,0-4-4-15,-2-7-2 0,1-2-1 16,0 2-4 0,1 1 0-16,4 5 0 0,1 5 0 15,0 4 0-15,7 10 0 0,2 7 0 16,6 11 0-16,1 4 0 15,-1 12 0-15,2 9 0 16,-3 8 0 0,1 10 0-16,-2 7 0 0,-6 4 0 15,-2 1 0-15,-3-3 0 0,-3-4 0 16,1-8 0-16,0-9 0 16,0-8 0-16,0-19 0 15,0 0 0-15,6-10 0 16,1-10 0-16,6-8 0 0,2-6 0 15,-2-6 0 1,2-3 0-16,-1-4 0 16,1-2 0-16,-7-2 0 0,2-3 0 0,-8-1 0 15,-2 1 0-15,0-3 0 16,-6 0 0-16,-5 0 0 16,-2-1 0-16,-3 3 0 15,-7 0 0-15,0 2 0 0,-4 2 0 16,-2 7 0-16,-1 5 0 15,3 8 0-15,-2 6 0 16,6 11 0-16,1 8 0 16,7 9 0-16,0 12 0 0,12 9 0 15,3 11 0-15,3 12 0 16,14 8 0-16,7 8 0 16,8 8 0-16,7 9 0 15,9 8 0-15,1 5 0 0,6 3 0 16,-1 1 0-16,-2-2 0 15,-2 3 0-15,-4-4 0 16,-6-5 0-16,-7-12 0 16,-6-14 0-16,-9-13 0 0,-3-13 0 15,-9-14 0 1,-6-23 0-16,0 0 0 0,-9-32 0 16,-6-13 0-16,-3-10 0 15,-1-11 0-15,-1-13 0 0,0-11 0 16,-1-6 0-1,3-5 0-15,2 3 0 0,2 4 0 16,7 9 0-16,2 12 0 16,6 13 0-16,4 18 0 0,4 17 0 15,7 18 0-15,4 9 0 16,0 17 0-16,4 9 0 16,-1 5 0-16,-1 5 0 15,2-4 0-15,1-4 0 0,-1-8 0 16,-1-8 0-16,2-14 0 15,-1-8 0-15,-2-14 0 16,-2-13 0-16,-2-2 0 16,-3-10 0-16,-5-3 0 0,-6-4 0 15,-3 2 0-15,-4 2 0 0,-7 3 0 16,-1 11 0 0,-3 6 0-16,-2 10 0 0,1 12 0 15,2 9 0-15,3 16 0 16,2 9 0-16,3 8 0 15,5 5 0-15,0 7 0 16,8-4 0-16,4-4 0 0,7-9 0 16,6-7 0-16,0-10 0 15,5-10 0-15,-2-9 0 16,5-14 0-16,-7-9 0 16,2-5 0-16,-9-5 0 0,-2-6 0 15,-8-2 0-15,-2 2 0 16,-7 4 0-16,0 3 0 15,-7 9 0-15,2 6 0 0,-1 10 0 16,6 14 0-16,0 0 0 16,-8 13 0-16,8 7 0 15,8 8 0-15,2 0 0 16,4 3 0-16,4-6 0 16,0-4 0-16,4-10 0 0,1-6 0 15,3-8 0-15,-6-13 0 16,0-8 0-16,-6-4 0 0,-1-5 0 15,-6-1 0-15,-5 1 0 16,-2 1 0 0,-1 6 0-16,-4 1 0 0,-4 7 0 15,3 3 0-15,6 15 0 0,0 0 0 16,0 0 0-16,-1 16 0 16,5 4 0-16,8 6 0 15,3 2 0-15,4 1 0 16,3-8 0-16,-1-5 0 0,3-7 0 15,4-9 0-15,-5-7 0 16,-5-14 0-16,-1-7-39 16,0-4-47-16,-16-4-6 0,-2-1-2 15,-14 0-7-15,-5 0 2 16</inkml:trace>
  <inkml:trace contextRef="#ctx0" brushRef="#br0" timeOffset="426138.238">14103 11533 85 0,'-22'-12'91'16,"4"1"-3"-16,5 4-6 15,3 0-2-15,-11 5-58 16,21 2-24-16,0 0-69 0,6-3-6 16,8 3-8-16,4 7-5 15,2 4-5-15</inkml:trace>
  <inkml:trace contextRef="#ctx0" brushRef="#br0" timeOffset="426771.5091">14333 11741 32 0,'17'-9'95'15,"-6"-11"0"-15,2-4-7 16,-5-8-2-16,4-6-3 16,4-8-75-16,-10-3 0 0,-2-2 0 15,-3-3-2-15,-1 0-4 16,-6-3-2-16,-7-1 0 15,-4 1 0-15,-2 1 0 16,-3 0 0-16,0 0 0 0,-4 5 0 16,3 2 0-16,1 7 0 15,3 8 0-15,2 7 0 16,4 9 0-16,13 18 0 0,-10-1 0 16,10 13-2-16,5 15 1 15,7 10 0 1,9 8 3-16,6 8 0 15,8 13-2-15,6 4 0 0,8 12 0 16,4 4 0-16,-1 8 0 0,1 1 0 16,-1 5 0-16,-6 0 0 15,-1-2 0-15,-9-4-6 16,-5-8-6-16,-10-12-7 16,-5-9 0-16,-4-17 2 0,-10-17 1 15,-2-18 5-15,0-13 4 16,-16-26 6-16,-4-17 7 15,0-9 8-15,-6-14 2 16,-2-2 0-16,-3-7 0 0,0 5-3 16,0-1-3-16,5 2-2 15,3 6-3-15,8 3-1 0,9 7-4 16,5 6 0 0,5 5 0-16,11 5 0 0,7 9 0 15,5 6 0-15,0 11 0 16,4 4 0-16,1 7 0 0,-5 6 0 15,-1 7 0-15,-3 6 0 16,-2 0 0-16,0-3 0 16,-2 2-12-16,-2-3-67 15,0-14-7-15,0-4-3 16,-3-12-8-16,-5-8-3 0</inkml:trace>
  <inkml:trace contextRef="#ctx0" brushRef="#br0" timeOffset="426901.6041">14747 10876 57 0,'-9'-32'24'0,"1"17"-23"0,5 0-1 15,3 0 0-15,11 1-75 16</inkml:trace>
  <inkml:trace contextRef="#ctx0" brushRef="#br0" timeOffset="427111.4164">15078 10639 23 0,'-15'32'98'0,"-6"1"0"15,1 7-8-15,0-4-2 16,5 3-4-16,13-3-71 0,2-4-4 16,10-8-5-16,11-11-7 15,16-2-12-15,1-9-55 16,13-5-16-16,-3-7-4 15,4-3-7-15,-10 0-5 16</inkml:trace>
  <inkml:trace contextRef="#ctx0" brushRef="#br0" timeOffset="429040.6057">10035 16870 36 0,'-16'-13'96'0,"1"-2"-4"16,0-2-4-16,5 3-2 15,-5-36-20-15,6 36-54 16,0 5-4-16,9 9-1 0,0 0-2 16,0 12-2-16,6 11 0 15,8 6-1-15,1 9 0 0,6 9 0 16,4 8 1 0,4 1-3-16,4-4 0 31,-4-4 0-31,3-11 0 0,0-11 0 0,1-12 0 15,-7-14 0-15,2-16 0 0,-8-15 0 0,-1-11 0 16,-7-7 0-16,-6-5 0 16,-4-3 0-1,-2 4 0-15,1 2 0 0,-4 9 0 16,-2 8 0-16,-1 10 0 0,5 11 0 16,1 13 0-16,0 0 0 15,15 9 0-15,1 10 0 16,3 1 0-16,5 6 0 15,6 2 0-15,0-3 0 16,0-4 0-16,1-4 0 0,-5-8 0 16,2-8 0-16,-9-4 0 15,-2-12 0-15,-9-9 0 16,1-5 0-16,-9-5 0 16,-5-2 0-16,-5-3 0 0,-3 0 0 15,-2 0 0-15,1 3 0 16,0 3 0-1,1 4 0-15,7 6 0 0,3 6 0 0,3 6 0 16,0 11 0-16,13 1 0 16,1 15 0-16,4 4 0 0,4 10 0 15,4 3 0 1,0 3 0-16,4-3 0 16,-5-3 0-16,6-7 0 0,0-8 0 15,-3-9 0-15,-1-6 0 16,-3-13 0-16,-3-7 0 0,-5-6 0 15,-5-4 0-15,-6-1 0 16,-4-2 0-16,-11 4 0 0,-2-1 0 16,-9 8 0-1,0 4 0-15,-3 6 0 16,1 7 0-16,-2 5 0 0,4 3 0 16,2 8 0-16,7 3 0 15,1 3 0-15,7-1 0 16,3-1 0-16,0-4 0 15,1-11 0-15,19 5 0 0,-8-7 0 16,3-10 0-16,2-6 0 0,-1-6 0 16,1-3 0-16,-6-6 0 15,3 1 0-15,-8-2 0 16,4-2 0 0,-5 2 0-16,0 3 0 0,3 4 0 15,1 4 0-15,-2 7 0 16,4 6 0-16,0 8 0 0,1 4 0 15,4 12 0-15,-4 6 0 16,1 9 0-16,4 6 0 16,-1 2 0-16,0 1 0 0,-1-1 0 15,5-4 0-15,-2-8 0 16,3-7 0-16,2-9 0 16,-3-9-2-16,1-7 0 15,-1-11 2-15,-2-7 0 16,-3-7 1-16,0-4 0 15,-1-5 1-15,-1-3-2 16,-6-3 0-16,-1-1 0 0,-3-4 0 16,0-1 0-16,-2-4 0 15,-3-2 0-15,-3-4 0 0,-5-2 0 16,2-1 0-16,-8-1 0 16,1 2 0-16,-3 4 0 15,0 6 0-15,1 10 0 0,-1 6 0 16,0 13 0-16,5 7 0 15,4 16 0-15,-2 6 0 16,12 12 0-16,1 14 0 16,12 8 0-16,3 8 0 0,9 12 0 15,2 5 0-15,8 9 0 16,3 3 0-16,6 1 0 16,-5 1 0-16,1-1 0 15,-1-3 0-15,-5-11 0 0,-2-7 0 16,-11-12 0-16,-2-11 0 15,-8-13 0-15,-11-18 0 16,0 0 0-16,-1-18 0 16,-11-11 0-16,-6-9 0 15,-1-6 0-15,-2-8 0 0,-1-3 0 16,-2-5 0-16,5 0 0 16,2 3 0-16,6 5 0 0,5 4 0 15,5 8 0-15,2 9 0 16,9 13 0-16,5 10 0 15,3 8 0-15,2 11 0 16,-1 11 0-16,0 8 0 0,-4 6 0 16,-4 4 0-1,1 5 0-15,-6-2 0 0,-4-2 0 16,-2-7 0-16,0-8 0 16,-2-7 0-16,-1-8 0 0,3-11 0 15,0 0 0-15,0 0 0 16,5-5 0-16,5 1 0 15,1 1 0-15,7 2 0 16,-2 0 0-16,8 1 0 16,-4 0 0-16,5 0 0 0,0-6-3 15,6 2-85-15,-1-4-3 0,0-4-4 16,-3-7-7 0,1-6-4-16</inkml:trace>
  <inkml:trace contextRef="#ctx0" brushRef="#br0" timeOffset="429702.7931">12065 15463 25 0,'10'28'94'0,"-5"-4"-4"15,-1-3-5-15,-3-6-3 16,1-5 0-16,-2-10-77 0,0 0 0 15,0 0 2-15,5-11 0 16,-5-8 1-16,1-5 1 16,1-7-1-16,0-7-4 15,0-5-4-15,2-4 0 0,-2-5 0 16,-2-3 0 0,0 0 0-16,1-8 0 0,-8 1 0 15,0-3 0-15,-5-1 0 16,0 2 0-16,0 0 0 15,0 3 0-15,-1 7 0 0,3 10 0 16,-2 8 0 0,5 15 0-16,7 21 0 0,-13-4 0 15,13 20 0-15,0 19 0 0,2 8 0 16,10 13 0-16,0 9 0 16,5 8 0-16,5 4 0 15,2 1 0-15,4 1 0 16,1-8 0-16,5-9 0 0,-1-10 0 15,1-15 0-15,-1-14 0 16,3-17 0-16,-4-11 0 16,-3-16 0-16,-5-12 0 15,-5-6 0-15,-7-7 0 0,-8 1 0 16,-3-2 0-16,-8 6 0 16,-6 4 0-16,-5 7 0 15,1 8 0-15,-1 8 0 16,2 10 0-16,5 7 0 0,5 9 0 15,6 10 0 1,4 3 0-16,8 3 0 16,4 4 0-16,5-4 0 0,3-4 0 15,5-8 0-15,4-7 0 0,-6-9 0 16,5-4 0-16,2-12 0 16,-10-13 0-16,4-1-85 15,-8-4-4-15,-11-3-4 16,-7 0-7-16,-6 1-4 15</inkml:trace>
  <inkml:trace contextRef="#ctx0" brushRef="#br0" timeOffset="429851.7741">12222 14854 12 0,'-64'9'100'0,"10"-1"-3"0,12-3-5 0,10-5-5 16,14-7-2-16,14-21-55 0,8 1-31 15,24 2-24-15,19-9-57 16,-4-2-4-16,2 0-4 15,9-3-8-15,0 8-3 16</inkml:trace>
  <inkml:trace contextRef="#ctx0" brushRef="#br0" timeOffset="431729.805">13219 14416 29 0,'0'0'84'0,"6"12"2"16,-6-12-2-16,0-8-5 15,-5-11-45-15,3-11-10 16,-4-7-4-16,0-4-4 0,-5-8-5 15,1-6-3-15,0-2-2 16,-1 0-1-16,4 5-2 16,1 2-1-16,2 6-2 15,4 4 0-15,2 9 0 0,7 6 0 16,8 12 0-16,1 8 0 16,3 9 1-1,3 11-1-15,0 12 1 0,-2 10 0 16,-1 11 0-16,-5 4-1 15,-4 2-1-15,-6-2 1 0,-2-4 0 16,-2-8-1-16,2-10 0 16,-1-12 1-16,-3-18-1 15,12 0 2-15,0-15 0 16,4-9 0-16,0-7 0 16,2-9 0-16,1-6 0 15,-1-6 0-15,-1-2-1 0,-5-3 0 16,-1-1-1-16,-6-4 1 0,-3 1 0 15,-2 1 0-15,-7 2 1 16,-8 2 1-16,-2-1-1 16,-3 0 2-16,-3 0-1 15,0 2 0-15,-6 2 1 16,3 3-3-16,0 8 0 0,3 4 0 16,1 10 0-16,6 8 0 15,1 11 0-15,15 9 0 16,-10 18 0-16,13 11 0 15,10 11 0-15,8 14 0 0,7 12 0 16,6 14 0-16,6 12 0 16,3 9 0-16,5 8 0 15,1 4 0-15,-4 1 0 16,2 0 0-16,-7-3 0 0,-3-8 0 16,-5-18 0-16,-5-16 0 15,-6-19 0-15,-3-19 0 16,-8-23 0-16,-6-14 0 15,-2-28 0-15,-2-11 0 0,-6-13 0 16,-7-8 0-16,-1-10 0 16,-1-7 0-16,-2-3 0 0,1 1 0 15,2 5 0 1,3 3 0-16,4 13 0 0,5 10 0 16,2 16 0-16,3 14 0 15,9 18 0-15,0 6 0 16,5 15 0-16,0 6 0 0,3 1 0 15,4-2 0-15,-2-6 0 16,1-5 0-16,-1-8 0 16,3-4 0-16,-6-16 0 15,-1-6 0-15,-6-7 0 0,0-4 0 16,-8-3 0-16,-4-2 0 0,-2 2 0 16,-6 4 0-16,-4 6 0 15,-1 5 0-15,1 9 0 16,-1 9 0-16,-1 7 0 15,6 13 0-15,4 8 0 16,4 7 0-16,2 6 0 0,6 3 0 16,8 4 0-16,3-8 0 15,3-6 0 1,6-12 0-16,1-9 0 0,0-7 0 16,1-15 0-16,-1-9 0 0,-1-14 0 15,-6-6 0-15,-5-4 0 16,-7-4 0-16,-1 0 0 15,-7 0 0-15,-2 6 0 0,-1 6 0 16,-5 8 0 0,0 7 0-16,3 14 0 0,3 11 0 15,-1 10 0-15,1 12 0 16,9 7 0-16,2 7 0 16,3 4 0-16,2-1 0 15,2-5 0-15,2-9 0 0,1-8 0 16,1-9 0-16,-2-10 0 15,3-14 0-15,-3-9 0 16,-4-9 0-16,-5 1 0 0,1 0 0 16,-7 3 0-16,0 4 0 15,-2 5 0-15,-3 5 0 16,0 7 0-16,0 9 0 16,9-1 0-16,1 2 0 0,2 7 0 15,3-4 0 1,-12 11-49-16,19-12-39 0,0-3-3 15,-4-7-6-15,-8-7-7 0</inkml:trace>
  <inkml:trace contextRef="#ctx0" brushRef="#br0" timeOffset="431848.7394">14372 12983 7 0,'-40'-17'91'16,"7"2"-2"-16,3 1-6 0,12 5-18 15,4 0-65-15,14 9-65 16,-1-14-14-16,10 7-7 0,10 4-7 15</inkml:trace>
  <inkml:trace contextRef="#ctx0" brushRef="#br0" timeOffset="432438.7153">14547 12909 42 0,'8'-34'97'0,"-3"-7"-4"0,-3-3-6 16,-3-7-1-16,-10-1-3 16,2-3-78-16,-10-1 0 0,-6 0 0 15,-1-2 0-15,-3 5-2 16,1 3-3-16,-1 3 0 16,4 10 0-16,3 6 0 15,2 10 0-15,8 9 0 0,12 12 0 16,-8 9 0-1,12 11 0-15,12 13 0 0,9 9 0 16,6 13 0-16,10 10 0 16,2 10 0-1,8 13 0-15,3 8 0 0,0 12 0 16,3 5 0 0,-2 5 0-16,-1 0 0 0,-3-7-7 0,-3-4-2 15,-4-18 0-15,-4-17 1 16,-3-23 1-16,-7-23 2 15,-5-20 2-15,-10-15 2 0,-7-22 2 16,-6-17 3-16,-12-10 1 16,-10-5 1-16,-10-2 0 0,-6-4 0 15,-6 1 1-15,3-2-2 16,0 6 0 0,5 2-1-16,5 6-4 0,8 4 0 15,6 9 0-15,9 5 0 0,6 11 0 16,3 5 0-16,12 9 0 15,2 10 0-15,5 3 0 16,3 7 0-16,4 7 0 16,3 4 0-16,1 5 0 15,-2 0 0-15,3-3 0 0,-2-2 0 16,-4-9-9-16,-6-1-33 16,3-8-43-16,-11-10-3 15,-6-10-5-15,-8-7-7 16,-5-4 6-16</inkml:trace>
  <inkml:trace contextRef="#ctx0" brushRef="#br0" timeOffset="432564.5766">14854 12374 7 0,'-6'-17'2'0,"1"1"-1"0,6 2-1 16,5-3 0-16</inkml:trace>
  <inkml:trace contextRef="#ctx0" brushRef="#br0" timeOffset="432745.3545">15205 12180 26 0,'0'27'98'0,"-3"2"-2"16,-2 4-7-16,2-3-1 0,2 3-4 15,-32-3-70-15,44-5-5 16,12-6-6-16,2-13-12 15,14-4-72-15,1-2-4 16,2-4-4-16,-3-5-7 0,-6 1-4 16</inkml:trace>
  <inkml:trace contextRef="#ctx0" brushRef="#br0" timeOffset="435338.2249">11739 17327 50 0,'0'0'73'16,"6"15"2"-16,-6-15 7 15,0 12-48-15,0-12-1 0,0 10 1 16,0-10-3-16,0 0-3 16,-11-5-6-1,-4-10-4-15,0-9-7 0,-3-3-3 16,-2-6-3-16,-3-7 0 15,3-7-3-15,1 1-2 0,0-2 0 16,3-4 0 0,2 0 0-16,5 0 0 15,3 4 0-15,6 2 0 0,7 5 0 16,5 9 0-16,7 6 0 0,3 11 0 16,1 10 0-16,1 8 0 15,3 14 0-15,-5 9 0 16,-4 12 0-16,2 5 0 15,-2 7 0-15,-1-2 0 16,0-2 0-16,1-5 0 0,0-11 0 16,0-10 0-16,1-17 0 15,2-6 0-15,-2-18 0 16,4-8 0-16,2-9 0 16,-5-6 0-16,-2-8 0 15,1 1 0-15,-6-3 0 0,-5 1 0 16,-5 0 0-16,-3 4 0 15,-3 4 0-15,-2 6 0 0,-6 8 0 16,0 8 0-16,-2 9 0 16,1 12 0-16,-2 7 0 15,4 15 0-15,-3 4 0 16,8 11 0-16,2 2 0 0,3 3 0 16,4 2 0-16,9-2 0 15,5-5 0-15,8-4 0 16,5-7 0-16,-1-11 0 15,6-4 0-15,0-9 0 0,2-9 0 16,-4-9 0-16,0-5 0 16,-3-6 0-16,-5-6 0 15,0 0 0-15,-8-5 0 16,-5-5 0-16,-1-3 0 16,-7-2 0-16,0-1 0 0,-5 0 0 15,0 4 0-15,0 1 0 16,-5 10 0-16,2 4 0 15,1 12 0-15,0 10 0 0,2 10 0 16,0 0 0-16,-5 20 0 16,4 8 0-16,-1 6 0 15,4 7 0-15,5 4 0 16,1 3 0-16,7-2 0 0,2-1 0 16,5-6 0-16,4-6 0 15,0-9 0-15,4-9 0 16,-3-9 0-16,4-7 0 15,-8-11 0-15,4-11 0 0,-6-5 0 16,0-10 0 0,-6-1 0-16,-8-6 0 0,2 0 0 15,-6-1 0-15,-3 1 0 16,-2 3 0-16,-6 2 0 0,0 6 0 16,-3 6 0-16,6 7 0 15,-2 6 0-15,7 15 0 0,-10-8 0 16,10 8 0-16,0 13 0 15,6 2 0-15,4 6 0 16,2 2 0-16,-2 1 0 16,4 2 0-16,2-2 0 0,-3 0 0 15,-1-5 0-15,-1 1 0 16,1-6 0-16,-5-3 0 16,-1-2 0-16,-6-9 0 15,11 11 0-15,-11-11 0 16,0 0 0-16,0 0 0 0,0 0 0 15,0 0 0-15,0 0 0 16,0 0 0-16,0-9 0 16,0 9 0-16,0 0 0 0,0 0 0 15,0 0 0-15,0 0 0 16,0 0 0-16,-3-8 0 16,3 8 0-16,0 0 0 15,0 0 0-15,0 0 0 0,0 0 0 16,0 0 0-16,0 0 0 15,0 0 0-15,0 0 0 16,0 0 0-16,0 0 0 16,0 0 0-16,0 0 0 0,0 0 0 15,0 0 0-15,0 0 0 16,0 0 0-16,-11 0 0 16,11 0 0-1,0 0 0-15,0 0 0 0,0 0 0 0,-7 0 0 16,7 0 0-16,-3-5 0 15,3 5 0-15,-1-17 0 16,0 2 0-16,1-1 0 16,-1-3 0-16,1-5 0 0,-2-2 0 15,0-3 0-15,0-3 0 16,-1-2 0-16,0 2 0 16,-2-2 0-16,1 1 0 0,1 3 0 15,0 3 0 1,-1 5 0-16,0 3 0 0,1 5 0 15,0 5 0-15,3 9 0 16,0-11 0-16,0 11 0 0,10-7 0 16,-2-2 0-1,5 0 0-15,4-3 0 16,4-3 0-16,3 1 0 0,4-2 0 16,-2 3 0-16,3 3 0 15,-4 6 0-15,-1 4 0 0,-5 6 0 16,-3 10 0-16,-4 8 0 15,-6 9 0-15,0 4 0 16,-3 6 0-16,-1 1 0 0,0-1 0 16,0-4 0-16,6-4 0 15,-1-5 0-15,5-11 0 16,-1-6 0-16,5-12 0 16,0-1 0-16,2-12 0 0,-4-5 0 15,-1-5 0-15,-1-7 0 16,-2 1 0-16,-3-7 0 15,-2-1 0-15,-3 0 0 0,-2-1 0 16,0-4 0-16,-2-1 0 16,-2 3 0-16,0 4 0 15,-1 6 0-15,-1 2 0 16,5 11 0 0,1 7 0-16,0 9 0 0,4 8 0 0,5 9 0 15,-2 8 0-15,5 4 0 16,3 3 0-16,-3 0 0 15,5-3 0-15,-1-5 0 0,4-6 0 16,-3-8 0-16,3-8 0 16,-5-4 0-16,0-13 0 15,-2-7 0 1,-4-5 0-16,0-5 0 16,-6-4 0-16,-1 0 0 0,-2-2 0 0,0 4 0 15,1 4 0-15,-1 4 0 16,-1 7 0-16,0 6 0 15,1 13 0-15,0 0 0 0,1 7 0 16,2 10 0-16,5 2 0 16,2 2 0-16,2-2 0 15,3 0 0-15,0-8 0 16,3-6 0-16,-1-5 0 0,1-1 0 16,0-12 0-16,-3-6 0 15,-2-3 0-15,-4-2 0 16,-1-2 0-16,-2 1 0 0,-5 1 0 15,1 6 0 1,-2 3 0-16,0 3 0 0,0 12 0 16,0 0 0-16,11 0 0 15,-6 12 0-15,7 1 0 16,0 1 0-16,3 2 0 0,4-5 0 16,3-4 0-16,1-5 0 15,-2-3 0-15,-3-10 0 16,-2-6 0-16,-6-4 0 0,-2-3 0 15,-8-6 0-15,-9 0 0 16,-7-3-12-16,-7-1 2 16,-6-3 2-16,-5 2 2 0,-2-2 5 15,1 4 3-15,-1 3 3 16,4 5 2-16,4 3 0 16,5 5 0-16,6 6-1 15,6 4-3-15,11 7-8 16,-11-3-45-16,11 3-36 0,12 4-3 15,1 2-5-15,4 5-8 16</inkml:trace>
  <inkml:trace contextRef="#ctx0" brushRef="#br0" timeOffset="436305.0309">13651 15492 29 0,'13'1'97'0,"-1"-11"0"16,2-12-6-16,3-7-2 0,-1-10-2 16,34-9-75-16,-64-1-3 15,21-4-9-15,2-3 0 16,-4-4 0-16,-5 2 0 16,-4-2 0-16,-10-1 0 15,-4 1 0-15,-3-5 0 0,-4 5 0 16,-4-5 0-16,-2 7 0 15,3 1 0-15,-2 8 0 16,7 9 0-16,0 9 0 16,4 15 0-16,5 10 0 15,3 13 0-15,6 16 0 0,5 14 0 16,1 10 0-16,10 8 0 16,6 6 0-16,3 9 0 15,4-1 0-15,5 5 0 16,2-3 0-16,2-1 0 0,1-9 0 15,-1-11 0-15,-2-5 0 0,0-14 0 16,0-10 0 0,-4-15 0-1,1-6 0-15,-4-15 0 0,-4-11 0 0,-1-6 0 16,-3-7 0-16,-4-5 0 0,-9-3 0 16,-1-1 0-1,-2 3 0-15,-7 3 0 0,-6 7 0 16,-3 6 0-16,0 12 0 15,-3 7 0-15,4 10 0 16,-2 5 0-16,5 13 0 0,2 8 0 16,6 6 0-16,4 7 0 15,0 0 0-15,6 2 0 16,8-3 0 0,4-5 0-16,2-6 0 0,1-8 0 15,1-10 0-15,1-9 0 0,-2-9 0 16,2-12 0-16,-6-5 0 15,1-6 0-15,-7-5 0 0,-1-6 0 16,-1-1 0-16,-6-4 0 16,1 1 0-16,-3-2 0 15,6 2 0-15,-1 5 0 16,2 5 0-16,3 11 0 16,2 6 0-16,2 14 0 15,-3 8 0-15,4 15 0 0,-2 12 0 16,-5 7 0-16,3 3 0 15,-2 1 0-15,0-5 0 0,2-6 0 16,-2-7 0-16,4-14 0 16,1-8 0-16,0-12 0 15,1-12 0-15,0-6 0 16,-2-8 0-16,0-1 0 16,-1-1 0-16,-3 4 0 15,2 0 0-15,-4 8 0 0,1 4 0 16,-2 10 0-16,3 8 0 15,-2 6 0-15,5 6 0 0,0 9 0 16,-3 9 0-16,5 3 0 16,-2 3 0-16,0 2 0 15,-2-4 0-15,0 1 0 16,6 11-50-16,-17-23-41 16,-9-6-3-16,-11-6-6 0,-10-5-7 15</inkml:trace>
  <inkml:trace contextRef="#ctx0" brushRef="#br0" timeOffset="436489.503">13656 14797 23 0,'-31'9'102'0,"15"-6"-4"16,14-8-7-16,9-13-3 16,18-14-2-16,10-13-63 15,10 2-23-15,6-5-3 0,1 6-40 16,6-1-43-16,-5 5-1 15,-5 8-7-15,-7 5-7 16,-6 6 4-16</inkml:trace>
  <inkml:trace contextRef="#ctx0" brushRef="#br0" timeOffset="437572.1154">12205 17717 0 0,'15'-13'86'0,"-3"2"3"16,1 4-3-16,-1-1-5 16,-5 0 0-16,5 5-58 15,-12 3-12-15,10 0-1 0,-10 0-1 16,8 14-3-1,-6-2-1-15,-2-12-1 0,1 21-2 16,1 1 0-16,-2 8 0 16,3-1 0-16,-3 7 0 15,-3 0 1-15,2 2-1 16,-2-2 3-16,3-1-5 0,-1 0 0 16,6-10 0-16,20 17 0 15,-6-32 0 1,6-10 0-16,1 0 0 0,6-11 0 15,0-5 0-15,2-2 0 16,3-5 0-16,-1-6 0 0,2 4 0 16,-1 0 0-16,0 3 0 15,-2 4 0-15,-4-2 0 16,-1 11 0-16,-30 9 0 0,47-7 0 16,-47 7 0-16,39 7 0 15,-39-7 0-15,0 0 0 16,0 0 0-16,10 11 0 15,3-1 0-15,-1 1 0 16,17 27 0 0,-13-12 0-16,-16-26 0 0,0 0 0 0,13 12 0 15,-4-1 0-15,3 2 0 16,2 2 0 0,-4-8-10-16,2 0-13 0,-2 0-61 15,1 0-4-15,-11-7-4 0,25 0-2 16,-25-11-2-1</inkml:trace>
  <inkml:trace contextRef="#ctx0" brushRef="#br0" timeOffset="437780.6273">13046 17624 54 0,'7'-18'97'0,"2"4"-3"0,-4 3-8 15,-5 11-3-15,13-14-5 16,-13 14-84-16,0 0-31 16,0 0-46-16,0 0-2 15,0 0-6-15,0 0-6 0,0 0 4 16</inkml:trace>
  <inkml:trace contextRef="#ctx0" brushRef="#br0" timeOffset="449816.2294">13486 16902 29 0,'-3'-14'88'0,"0"1"0"0,-4 0-1 0,4 2-5 15,-3 2-38-15,1 0-20 16,5 9-7-16,-6-13-4 16,6 13-4-16,0 0-3 0,0 0-2 15,0 0-2-15,0 10 0 16,10 7-1-16,2 4-1 16,4 9 1-16,9 5 0 15,2 6 1 1,6 3-1-16,1 2 1 0,3-2-1 0,1 0 1 15,2-5 0-15,-2-3 1 16,-3-4-3-16,-1-7 0 16,-21-16 0-16,0 3 0 15,-2-5 0-15,2 0 0 0,-5-1-3 16,-8-6 0-16,18 12-7 16,-18-12-16-16,-20-6-55 15,17-5-3-15,-6-5-6 16,1-6-5-16,-1-9-4 15</inkml:trace>
  <inkml:trace contextRef="#ctx0" brushRef="#br0" timeOffset="450156.0953">13887 16502 9 0,'-3'-12'95'0,"0"0"-2"15,-1 3-4-15,4 9-4 16,-6-12-2-16,-2 10-72 16,8 2-3-16,0 0-2 0,0 11-2 15,2 2-2-15,4 3-1 16,9 3 0-16,0 7 0 16,7 4 0-16,1 2 0 15,7 3 0-15,1 3 0 0,-1 0 1 31,4 4 0-31,-3-1 0 0,-3 0-1 0,-2-5 0 16,-4-3 0-16,-4-3-3 16,-3-3-5-16,-6-8-13 0,-1-6-61 15,-4 0-5-15,-4-13-4 16,-3 9-6-16,-8-9-3 16</inkml:trace>
  <inkml:trace contextRef="#ctx0" brushRef="#br0" timeOffset="450476.0126">13820 17048 66 0,'-1'-11'87'0,"7"-9"-3"16,9-10-4-16,9-8-1 15,9-7-60-15,4 1-7 0,3-4-4 16,2-1-3-16,4 4-2 15,-3 3-2-15,-4 9 1 0,-4 6-1 16,-4 6 0-16,-4 9 0 16,-4 6 0-16,-1 6 0 15,-5 10 1-15,-2 7 0 16,0 3-1-16,2 2 1 16,-1 0 0-16,1 0 0 15,1-4 0-15,2-2-2 16,-3-6-4-16,5-1-23 0,6-9-52 15,-11 0-3-15,-6-9-7 16,-1-6-6-16</inkml:trace>
  <inkml:trace contextRef="#ctx0" brushRef="#br0" timeOffset="450635.8569">14204 16295 69 0,'-24'-11'93'0,"6"4"-3"15,1 3-11-15,7 3-10 0,5-19-74 16,5 20-73-16,6 0-4 16,2 7-6-16,7 0-5 15</inkml:trace>
  <inkml:trace contextRef="#ctx0" brushRef="#br0" timeOffset="451265.7495">14605 16705 6 0,'-11'-1'85'0,"-3"-9"4"16,0-5-2-16,6-3-13 15,-7-6-31-15,4-3-11 0,4-3-9 16,-3-2-6 0,6-5-5-16,4-1-4 0,0-5-2 15,6-1-1-15,6-1-2 16,1 2-1-16,6 3 0 0,-2 6-2 16,3 7 0-16,1 8 0 15,-2 11 0-15,-2 8-1 16,-2 14-1-16,-2 10 1 15,-5 8-1-15,1 4 0 16,0 3 0-16,-2-3 1 16,2-1-1-16,3-6 1 0,-1-7 0 15,3-9 1-15,3-11 0 16,1-5 1 0,2-12-1-16,3-6 1 0,0-8 0 0,0-4 1 15,-1-6 0-15,0-3 0 16,-6 0-1-16,0 1 0 15,-10-1 1-15,-5 4-1 0,-1 6 1 16,-8 5-1-16,-6 6 0 16,-2 11-1-16,-3 5 2 15,-2 6-1-15,1 16 1 16,2 4 0 0,5 9 0-16,9 2-1 0,3 6 0 0,3-1 0 15,12-3 1-15,7-7-2 16,4-4 0-16,8-9 0 0,1-8 0 15,3-6 0-15,-2-6 0 16,-1-11-3 0,1 0-14-16,-11 2-66 0,-2-9-5 15,-4 2-2-15,-7-6-10 0,-7 3-4 16</inkml:trace>
  <inkml:trace contextRef="#ctx0" brushRef="#br0" timeOffset="453091.8619">15715 15226 48 0,'-10'-7'88'0,"10"7"-2"15,-13 0-4-15,1 6-3 16,4 7-52-16,-6 8-10 16,1 6-5-16,0 7-2 0,-2 8-3 15,0 3-1-15,2 4-1 16,4 1-1-16,2-2-2 16,7-2 0-16,1-9-1 0,9-6 0 15,6-13 0-15,3-10 0 16,3-7 0-16,2-18 0 15,3-7 2-15,-5-11-1 16,-1-2 1-16,-4-7-1 16,-3 0 1-16,-8 0 0 15,-6 3-1 1,0 5 0-16,-8 6 1 0,-5 6-2 0,-1 5 1 16,3 9-1-1,-2 7-1-15,5 5 1 0,2 11-1 16,6 5 0-16,0 6-1 15,11 2 1-15,5 3 0 0,1-3 0 16,7-2 0-16,2-4 0 16,3-10 0-16,0-6 0 15,-3-5 1-15,-1-15-2 0,1-6 2 16,-4-11-1-16,-6-5 2 16,0-9-2-16,-3-3 0 15,-2-6 0-15,-5-1 0 0,1 4 0 16,-4 2 0-16,-1 8 0 15,-1 7 0 1,-1 8 0-16,1 12 0 0,-1 16 0 0,0 0 0 16,0 18 0-16,0 10 0 15,-2 6-2-15,0 8 2 16,1 5-1-16,1 2 0 16,4-4-1-16,5-6 1 15,3-7 0-15,7-9-1 16,-1-12 1-16,6-11 0 15,-2-10 1-15,0-11 1 0,-3-9 0 16,-1-5 0-16,-6-5 1 16,-4-5-1-16,-4-3 1 0,0-1-1 15,-4 0 2-15,-8-1-3 16,0 0 0-16,-3-1 0 0,-6 1 0 16,-1-1 0-16,-4-3 0 15,-1 1 0-15,-4-1 0 16,1-1 0-1,-4 5 0-15,0 5 0 0,5 7 0 0,2 9 0 16,2 11 0-16,3 10 0 16,3 13 0-16,5 16 0 15,8 11 0-15,2 14 0 16,9 10 0-16,5 11 0 0,8 9 0 16,6 4 0-16,8 3 0 15,2-6 0-15,4-4 0 16,3-12 0-16,0-11 0 15,-2-19 0-15,1-15 0 0,-2-16 0 16,-7-13 0-16,0-15 0 16,-6-11 0-16,-6-10 0 15,-8-3 0-15,-3 1 0 16,-9-3 0-16,-3 5 0 0,-1 5 0 16,-6 7 0-16,-4 10 0 15,3 8 0-15,8 19 0 16,-14-2 0-16,10 14 0 0,2 13 0 15,2 7 0-15,6 5 0 16,4 3 0-16,3 1 0 16,4-5 0-16,1-9 0 15,3-7 0-15,1-12-2 16,2-8 2-16,-2-8 0 0,0-14 2 16,-5-7-2-16,-4-9 0 15,-5-1 0-15,-4-8 0 16,-4-3 0-16,-8-5 0 15,-8-1 0-15,-6-3 0 0,-4-3 0 16,-2-1 0 0,-4 0 0-16,-1-3 0 0,1 1 0 15,0 4 0-15,1 3 0 16,3 6 0-16,2 8 0 0,5 8 0 16,1 8 0-16,5 16 0 15,2 12 0-15,8 13 0 16,2 17 0-16,3 13 0 15,8 11 0-15,4 11 0 0,8 14 0 16,3 5 0-16,7 4 0 16,2-2 0-16,2-5 0 15,4-10 0-15,-2-10 0 0,3-18 0 16,-1-19 0-16,-1-16 0 0,-1-14 0 16,-3-19 0-16,-3-12 0 15,-5-8 0-15,-5-7 0 16,-9-3 0-1,-5 1 0-15,-5 4 0 0,-1 6 0 16,-8 7 0-16,0 9 0 16,-2 8 0-1,4 11 0-15,6 9 0 0,-2 8 0 0,3 11 0 16,10 8 0-16,4 6 0 16,3 5 0-16,7 1 0 15,1-4-9-15,6-2-10 0,-6-10-30 16,7-13-38-16,-1-10-2 15,-5-16-7-15,-2-11-2 16</inkml:trace>
  <inkml:trace contextRef="#ctx0" brushRef="#br0" timeOffset="453224.2229">16841 14166 1 0,'-46'-26'87'16,"4"4"2"-16,4 8-7 15,7 3-8-15,8-13-27 0,23 24-98 16,0 0-18-16,0 0-9 15,11 7-7-15,8 1-3 16</inkml:trace>
  <inkml:trace contextRef="#ctx0" brushRef="#br0" timeOffset="453584.7628">17020 14280 25 0,'14'-32'95'16,"2"-10"-2"-16,-1-5-6 16,-4-8-3-16,-3-4-4 0,4-3-74 15,-12-3-1-15,-5-3-2 16,-8 1 0 0,-7-1-1-16,-6 0 0 0,-2 1 0 15,-2 5 0-15,1 1 0 0,0 7-1 16,6 11 1-16,2 7-1 15,4 13-1-15,5 13-1 0,12 10 1 16,-5 24 0-16,7 13-1 16,9 14 0-16,7 10 1 15,8 12-1-15,6 8-1 16,1 1-2-16,9 2-5 16,-2-10-7-16,3-2-13 0,-3-16-25 15,-4-12-29-15,0-10-4 16,-8-19-5-16,-7-10 0 15</inkml:trace>
  <inkml:trace contextRef="#ctx0" brushRef="#br0" timeOffset="453804.1198">17052 13846 63 0,'-29'-39'78'0,"6"1"1"0,9 1-4 16,6 3-18-16,12 0-37 15,10 8-2-15,10 3-3 16,5 8-2-16,7 6-1 15,3 10-2-15,3 8-2 0,2 13-1 16,-2 7-1-16,-2 12-3 16,-6 6-1-16,-2 3-2 15,-4-3-4-15,-2-5-5 16,-3-12-15 0,-5-12-56-16,0-13-3 0,-5-13-6 15,-2-16-4-15</inkml:trace>
  <inkml:trace contextRef="#ctx0" brushRef="#br0" timeOffset="453951.4242">17321 13516 56 0,'-39'-36'85'0,"1"6"-2"0,10 7-5 15,2 11-26-15,15-8-78 16,4 11-35-16,7 0-10 16,8 2-8-16,9-1-7 0</inkml:trace>
  <inkml:trace contextRef="#ctx0" brushRef="#br0" timeOffset="454530.0819">17561 13298 51 0,'-6'20'87'16,"1"-1"-2"-16,0 5-5 15,5-1-2-15,2 2-55 0,5 3-7 16,2 0-3-16,6 1-5 15,6-7-2 1,7-6-1-16,-1-8 1 16,3-8-2-16,-2-7 1 0,-3-14-1 15,-5-7 1-15,-6-8-1 16,-13 2 0-16,-10-3-1 16,-9 3-1-1,-8 5 0-15,-3 5-1 0,-3 7 0 16,1 6-1-16,2 6-1 0,7 5 1 15,4 4-1-15,9 6 0 16,8-1 1-16,4 2-1 16,11-4 1-16,8-5 0 15,8-2 1-15,2-10 0 0,4-7 0 16,4-5 0-16,-2-1 0 16,-2 0-1-16,-1 2 1 15,-5 3 0-15,-7 6-1 16,-2 5 0-16,-4 5-1 0,-5 2 1 15,-3 9 0-15,-2 5-1 16,-4 1 1 0,-3 2 0-16,0 3 0 0,0-5 1 15,0-3 0-15,0-12 0 0,0 0 0 16,0 0 1-16,-5-15 0 16,6-9-1-16,0-2 1 15,5-5 0-15,4 2-1 0,2 1 0 16,3 6 1-16,3 3-2 15,3 6 0-15,0 5 0 16,2 6 0-16,0 2 0 16,-2 5-5-16,4 11-9 0,-8 3-30 15,3-1-41-15,0 1-2 16,-4-7-7-16,-2-1-4 16</inkml:trace>
  <inkml:trace contextRef="#ctx0" brushRef="#br0" timeOffset="455040.9786">18238 12830 45 0,'0'0'86'0,"2"-10"-2"16,-2 10-2-16,0 12-3 16,2 4-56-16,-2 5-5 0,-1 1-1 15,-2 3-4-15,3-3-4 16,0-3-3-16,5-5 0 15,4-7-1-15,4-5-1 0,1-3 0 16,-1-11-1-16,0-2 0 16,-3-4 0-16,-4-1-1 15,-2 0-1-15,-2 5 0 16,-2 1-2-16,0 13 1 16,-1-12-1-16,1 12 0 15,-1 4-1-15,1 9 0 0,8 1-1 16,1 1 0-16,5 0 0 15,3-6 0-15,5-4 1 16,1-5 0-16,3-6 2 0,-3-11 0 16,-2-8 2-16,-2-6 0 15,-7-7 1-15,-10-3 0 0,-4-6 0 16,-12-4 0 0,-9-1 0-16,-7-6 0 15,-4 3-1-15,-2 0 2 0,1 4-1 16,2 7 0-16,3 11 0 15,8 12 0-15,4 10-3 16,5 10 0-16,9 17 0 0,4 16 0 16,10 13 0-16,9 8 0 15,9 14-7-15,6-3-7 0,13 7-23 16,10-3-49-16,2-3 0 16,0-7-7-16,-1-7-6 15</inkml:trace>
  <inkml:trace contextRef="#ctx0" brushRef="#br0" timeOffset="457180.7017">14689 17780 69 0,'-4'15'93'16,"4"-15"-3"-16,0 0-6 0,0 0-2 15,0 0-39-15,3-18-27 0,-2 2-5 16,-1-7-3-1,0-2-1-15,-3 5 1 0,-11-53-8 16,-5-6 0-16,-4-10 0 16,-9-2 0-16,-3 7 0 15,-2 12 0-15,3 16 0 0,8 19 0 16,2 8 0-16,5 11 0 16,6 9 0-16,13 9 0 15,-5 19 0-15,13 11 0 16,12 10 0-16,-6-15 0 15,5 6 0-15,3 8 0 0,7 6 0 16,1 6 0-16,8 5 0 16,0 5 0-16,5 5 0 15,2 2 0-15,1 3 0 16,-2-3 0-16,2-3 0 16,-4-2 0-16,1-6 0 0,-6-7 0 15,0-8 0-15,-6-8 0 16,-5-13 0-16,-4-18 0 15,-10-6 0-15,-2-17 0 16,-7-15 0-16,-12-22 0 16,-5-61 0-16,-7-7 0 0,-2 2 0 15,5 13 0-15,11 30 0 16,5 28 0-16,2 43 0 16,5 0 0-16,9 9 0 15,0 8 0-15,2 1 0 0,4 1 0 16,2-1 0-16,2-1 0 15,5-4 0-15,-7-4 0 16,38 0 0-16,1-13 0 16,-1-9 0-16,-6-12 0 0,-11-19 0 15,-11-10 0-15,-14-2 0 16,-18 11 0-16,-10 4 0 16,-4 9 0-16,-9 8 0 0,-1 11 0 15,-3 14 0-15,2 7 0 16,1 16 0-16,4 12 0 15,3 10 0-15,6 6 0 16,10 6 0-16,1 0 0 0,11-3 0 16,6-5 0-16,7-10 0 15,7-12 0-15,5-12 0 16,2-8 0-16,3-17 0 0,-2-12 0 16,-2-10 0-1,-5-6 0-15,-3-4 0 0,-8-1 0 16,-6 1 0-16,-5 5 0 15,-6 5 0-15,-4 8 0 16,0 11 0-16,0 9 0 16,0 12 0-16,0 0 0 0,5 17 0 15,2 3 0-15,5 6 0 16,1 3 0-16,5 0 0 16,1-6 0-16,5-6 0 0,0-9 0 15,-6-6 0-15,-1-6 0 16,-7-12 0-16,-2-7 0 15,-8-1 0-15,-4 0 0 0,-7 2 0 16,-7 6 0-16,2 2 0 16,-4 8 0-16,3 2 0 15,0 4 0-15,8 1 0 16,9-1 0-16,0 0 0 16,0 0 0-16,12 3 0 0,6-8 0 15,1-12 0-15,5-5 0 16,-2-7 0-1,-1-5 0-15,-6-3 0 0,-6-6 0 16,-5-3 0-16,-4-3 0 0,-8-5 0 16,-9-1 0-16,-4-6 0 15,-8-2 0-15,-3-2 0 16,-2 3 0-16,-1 1 0 16,-1 5 0-16,7 10 0 15,7 9 0-15,2 10 0 0,11 13 0 16,9 14 0-16,4 10 0 15,16 16 0-15,7 16 0 16,14 13 0-16,1 17 0 0,12 12 0 16,1 10 0-16,1 12 0 15,2 9 0-15,-2 7 0 0,2 0 0 16,-8-6 0-16,-2-16 0 16,-7-15 0-16,-4-19 0 15,-8-21 0-15,-7-27 0 16,-10-20 0-16,-10-31 0 15,-1-18 0-15,-11-15 0 0,-8-11 0 16,-4-8 0-16,-6-8 0 16,5 1 0-16,-4 0 0 15,3 10 0-15,1 10 0 16,6 13 0-16,1 9 0 0,8 17 0 16,3 14 0-16,2 9 0 15,3 10 0-15,9 7 0 16,3 2 0-16,6-7 0 15,8-2 0-15,3-9 0 0,4-13 0 16,2-8 0-16,1-13 0 16,-4-5 0-16,-1-4 0 15,-9-6 0-15,-6-2 0 0,-12-2 0 16,-4-5 0 0,-9 0 0-16,-7 2 0 0,-5 3 0 15,-2 6 0 1,2 9 0-16,0 11 0 0,4 15 0 15,2 15 0-15,8 13 0 0,4 19 0 16,3 15 0 0,8 12 0-16,8 9 0 0,6 10 0 0,6 5 0 15,8-3 0 1,4-5 0-16,3-15 0 16,6-15 0-16,1-18 0 0,-1-21 0 15,-4-13 0-15,-3-20 0 0,-10-10 0 16,-9-2 0-16,-10 2 0 15,-12 6 0-15,-9 8 0 16,-9 10 0-16,-6 10 0 16,0 9 0-16,0 7 0 15,8 6 0-15,8 3 0 16,12 2 0-16,14-8 0 16,20-5-37-16,9 0-52 0,6-5-4 15,9 0-7-15,-6-10-5 0</inkml:trace>
  <inkml:trace contextRef="#ctx0" brushRef="#br0" timeOffset="464528.8962">11973 16770 31 0,'-16'11'60'0,"9"-1"2"16,-6-6-13-16,13-4-31 15,-4 12-1-15,4-12 2 16,0 13-2-16,0-13 0 0,2 13 0 15,-2-13-5-15,2 14-4 16,-1-6-18-16,-1 1-29 16,0-9-27-16,-3 16-6 0,3-16-4 15</inkml:trace>
  <inkml:trace contextRef="#ctx0" brushRef="#br0" timeOffset="465206.8231">11820 16967 6 0,'-14'9'75'0,"14"-9"1"0,-12 14-1 0,12-14-17 16,0 0-15-16,0 0-13 16,0 0-6-16,6-7-7 15,7-7-3-15,0 0-1 0,6-6-3 16,2-3-3-16,8-3-2 16,0-5-2-16,7-4-2 15,6 0-1-15,2-3 0 16,7-4 1-16,5-2-1 0,4-4 0 15,6-3 1-15,1-3 0 16,2-2 0-16,1-2 0 0,3-2 1 16,-1-1-2-16,0-1 1 15,0 0-1-15,-2 1 0 16,-2 0 1-16,-4 1-1 16,0-1 0-16,-2 2 0 0,-5 0 1 15,0 3 0-15,-3 2 0 16,-2 2 0-1,-4 4-1-15,-3 2 1 0,-4 4-1 16,1 1 1-16,-4 0-1 16,0 1 0-16,0-2 0 15,1-3 0-15,4 1 0 0,2 0 1 16,-1 0-1-16,4 0 0 16,-2 5 0-16,-1 4 0 15,-5 1 0-15,-1 5 0 0,-4 4 0 16,-2 1 1-1,-7 6-1-15,0 0 1 0,-5 1 1 16,-3 2 0-16,0 3 0 16,-1-2 0-16,-1 1 0 0,0-2 1 15,3 2 0-15,-3-2 0 16,1 1-1 0,2 1 0-16,-4-2 1 0,-1 3-1 15,0 3 0-15,-5 1 0 0,-9 8 0 16,11-12 0-16,-11 12-2 15,0 0 0-15,0 0 0 16,8-10 0-16,-8 10 0 16,0 0 0-16,0 0 0 0,0 0 0 15,0 0-2-15,0 0-1 16,-5 5-4-16,5-5-6 16,-9 6-25-16,9-6-45 15,-14 11-4-15,14-11-5 0,-16 3-6 16</inkml:trace>
  <inkml:trace contextRef="#ctx0" brushRef="#br0" timeOffset="468118.3765">14786 14201 55 0,'11'-18'91'16,"-3"-4"-1"-16,4-5-4 15,-6-2-14-15,7-8-37 0,-2-6-9 16,-5-4-8-16,2 1-6 16,-2-3-4-16,-4 3-2 15,-2-2-1-15,-4 3-2 0,-6 1-1 16,-3 3 0 0,1 4-2-16,-3 4 0 0,0 4 0 15,-1 4 0 1,0 8 0-16,5 1 0 15,-1 10 0-15,4 1 0 16,8 5 0-16,-13 9 0 0,10 1 0 0,2 7 0 16,1 3 0-16,5 8 0 15,2 2 0-15,8 6 0 0,1 7 0 16,4 7 0-16,2 9 0 16,8 3 0-16,0 7 0 15,0 4 0-15,3 5 0 16,0-1 0-16,-2 1 0 0,-2-2 0 15,-2-7-2-15,-6-4-1 16,-3-10 3 0,-7-6-1-16,1-10 0 0,-8-8 2 15,-1-9-1-15,-3-8 1 0,0-14 1 16,-3 9 1-16,3-9-3 16,-16-16 0-16,9-7 0 15,-4-8 0-15,1-7 0 16,-1-9 0-16,1-6 0 15,-3-6 0-15,1-3 0 0,5-7 0 16,-5-3 0-16,7-1 0 16,4 2 0-16,1 4 0 15,4 5 0-15,6 11 0 16,3 7 0-16,3 16 0 16,4 11 0-16,1 17 0 0,0 8 0 15,-1 12 0-15,1 9 0 16,-2 0 0-16,2 4 0 15,0-4 0-15,-2-5 0 0,4-6 0 16,-3-10 0-16,2-8 0 16,-2-11 0-16,0-13 0 15,0-7 0-15,-2-7 0 0,-5-5 0 16,-3 0 0-16,-2-4 0 16,-6 3 0-16,-2 2 0 15,-6 9 0-15,-4 9 0 0,-4 3 0 16,2 10 0-1,-3 8 0-15,0 6 0 0,0 12 0 16,6 9 0 0,1 3 0-1,3 6 0-15,5 8 0 0,0-1 0 0,8 1 0 16,7-6 0-16,3-5 0 0,3-9 0 16,5-11 0-16,0-10 0 15,2-8 0-15,0-15 0 16,-2-7 0-16,-3-9 0 15,-4-4 0-15,-4-2 0 0,-7 1 0 16,-1-1 0-16,-4 1 0 16,-3 4 0-1,0 4 0-15,-3 6 0 0,1 6 0 16,2 7 0-16,0 7 0 0,0 10 0 16,14 0 0-16,-3 14 0 0,0 5 0 15,3 5 0 1,1 2 0-16,1 0 0 15,-1 1 0-15,0-6 0 0,-2-3 0 16,3-8 0-16,-4-5 0 0,-1-5 0 16,0-12 0-1,1-5 0-15,-2-9 0 0,-1-5 0 16,-1-6 0-16,-2-6 0 0,-1-3 0 16,-1-5 0-1,-1 1 0 1,3 0 0-16,1 5 0 0,1 3 0 15,7 7 0-15,-1 8 0 0,9 6 0 16,-1 11 0-16,6 8 0 0,-5 6 0 31,4 8 0-31,-4 8 0 0,-1 6 0 0,-5 8 0 16,-4 4 0-16,-8 4 0 16,-4-2 0-16,-1-1 0 15,-2-6 0-15,-2-5 0 0,-4-8 0 16,5-9 0-16,3-11 0 15,0-9 0-15,2-9 0 16,8-8 0-16,-2-5 0 0,6-7 0 16,1-1 0-1,-5-8 0-15,3 3 0 0,-2-1 0 0,-3 5 0 16,0 5 0 0,-4 5 0-16,-2 8 0 15,-2 6 0-15,0 16 0 0,0 0 0 16,0 0 0-16,5 9 0 15,0 9 0-15,3 6 0 16,3 4 0-16,0 2 0 0,6 0 0 16,1-6 0-16,3-6 0 15,0-6 0 1,4-11 0-16,-3-6 0 0,-1-16 0 16,-6-7 0-16,-2-5 0 0,-8-1 0 15,-5 1 0-15,-12 1 0 16,-6 4 0-16,-6 5 0 15,-5 6 0-15,1 8 0 0,-3 5 0 16,4 4 0 0,3 4 0-16,4 7 0 0,5 4 0 15,10 2 0-15,2-2 0 16,3-2 0-16,11-4 0 0,2-6 0 16,6-3 0-16,0-6 0 15,5-5 0-15,-3-11 0 0,-1-1 0 16,-2-2 0-1,-2-2 0-15,-1 1 0 16,-4 0 0-16,2 2 0 0,-2 1 0 16,1 8 0-16,4 3 0 0,0 7 0 15,2 5 0-15,-2 6 0 16,0 9 0-16,-2 4 0 16,-1 8 0-16,-4-1 0 15,-3 3 0 1,-2-5 0-16,-2-3 0 0,-2-5 0 15,0-5 0-15,0-11 0 0,-14-2 0 16,6-12 0-16,1-7 0 16,-2-4 0-16,3-3 0 15,2 0 0-15,3-5 0 16,1 3 0-16,6 3 0 0,7 4 0 16,-1 3 0-16,7 8 0 15,-3 5 0-15,3 5 0 0,-1 6 0 16,0 9 0-16,-1 5 0 15,-3 1 0-15,0 2 0 16,2-4 0-16,-2-2-2 16,0-7 1-16,0-6 0 0,-1-4 2 15,-2-13 0-15,2-4 1 16,-5-5-2-16,-1-5 0 16,-4 0 0-16,-2-3 0 15,-1 0 0-15,0-1 0 0,-1 1 0 16,1 4 0-16,0 2 0 15,0 4 0-15,2 6 0 16,4 2 0-16,5 7 0 16,0 6 0-16,0 1 0 15,2 11 0-15,-1 4 0 0,1 3 0 16,-1 3 0-16,0 2 0 16,-1 1 0-16,1-1 0 15,-2-3 0-15,-1-2 0 16,-4-6 0-16,-5-12 0 0,0 0 0 15,0 0 0-15,0 0 0 16,2-18 0-16,-3 1 0 16,-4-6 0-16,0 0 0 15,1-4 0-15,-1 2 0 0,4 0 0 16,1 2 0-16,0 3 0 16,6 4 0-16,3 7 0 15,-1 3 0-15,5 6 0 0,1 1 0 16,-1 9 0-16,2 4 0 15,1 1 0-15,3-3 0 16,0 0 0-16,0-6 0 16,0-4 0-16,0-2 0 0,-2-11 0 15,-1-3 0-15,-3-7 0 16,-5 1 0-16,-3-3 0 0,-4 2 0 16,-1 0 0-16,-8 5 0 15,-4 3 0-15,-3 8 0 16,-1 5 0-16,-3 2 0 15,2 13 0-15,-1 1 0 16,5 8 0-16,-1 3 0 0,6 4 0 16,6-4 0-16,2-2 0 15,5-6-3-15,8-5 2 16,5-6 0-16,1-8 0 0,5-6 1 16,2-13 1-16,-3-3 0 15,-1-6 0-15,-5-4 0 16,-3-1 1-16,-8-3-2 15,-4-4 0-15,-2 0 0 16,-10-1 0-16,-5-3 0 0,-5-3 0 16,-3-1 0-16,-3 0 0 15,3 4 0-15,-1 7 0 16,1 6 0-16,3 13 0 16,2 11 0-16,8 11 0 0,0 17 0 15,7 16 0-15,3 8 0 16,5 11 0-16,8 6 0 15,8 5-11-15,1-3-17 0,8-3-56 16,6-9-2-16,4-9-7 16,1-13-4-16,-3-12-4 15</inkml:trace>
  <inkml:trace contextRef="#ctx0" brushRef="#br0" timeOffset="508763.0603">17188 16952 5 0,'0'0'79'16,"-10"0"2"-16,10 0-2 15,0 0-4-15,-11-8-36 0,11 8-21 16,0 0-5-16,0 0-3 16,0 0-1-16,0 0-1 15,0 0-2-15,-6 8-1 16,6 2-1-16,4 3 0 0,2 5 0 16,-2 2 0-16,1 4-1 15,2-3-1-15,-1 4 1 16,2-6 0-16,-1 1 0 0,-2-5 1 15,2-7 0-15,1-1-1 16,4-7 1-16,0 0 0 16,4-7-1-16,0-5 0 15,5-2-1-15,3-3 0 16,2 1 0-16,1-1-1 16,1 2-1-16,2 4 0 0,-1 1 1 15,1 4-1-15,-4 6 1 16,0 0-1-16,-3 4 0 15,-3 5 2-15,-2 7-1 0,-3 3 0 16,-2 3 0-16,-5 3 1 16,-2 0 0-16,0 3 0 15,-6-2 1-15,0 3 0 16,-4-15-2-16,-1 0-1 0,-3 0 2 16,-1 0-2-1,-2 2 0-15,-1 0 0 0,-2-2 0 16,0 2-2-16,0-2 4 0,-2-2-4 15,-1 0 0-15,1-1-4 16,2 0-7-16,-2-3-14 16,4-5-49-16,-3 1-14 15,1-3-1-15,14-1-6 16,-29-16 0-16</inkml:trace>
  <inkml:trace contextRef="#ctx0" brushRef="#br0" timeOffset="508994.9097">17219 17011 68 0,'0'-17'92'16,"3"-4"-3"-16,4-3-4 16,6-3-5-16,1-2-56 0,5-1-10 15,0-1-5-15,2 5-9 16,-3-4-9-16,5 8-21 15,1 2-52-15,-5 4-2 0,-1 2-7 16,-3 4-5 0</inkml:trace>
  <inkml:trace contextRef="#ctx0" brushRef="#br0" timeOffset="509178.1248">17736 16809 41 0,'12'14'98'0,"-2"-2"-5"0,-10-12-8 16,11 9-4-16,-11-9-8 15,0 0-92-15,0 0-56 0,0-6-10 16,0 6-5-16,-1-11-6 16,1 11-1-16</inkml:trace>
  <inkml:trace contextRef="#ctx0" brushRef="#br0" timeOffset="510179.2619">18388 15741 49 0,'-12'-8'78'0,"12"8"0"0,-9-1-11 0,0-2-21 16,9 3-15-16,-14 0-9 15,4 2-4-15,1 5-5 16,1 2-3-16,-6 4-3 0,0 4-2 15,-1 2-1-15,1 4-1 16,-3 2 0-16,3 1-1 16,-2 1 1-16,4-1 0 15,3-2-1-15,1-2 0 16,3-2 0-16,5-4 0 0,1-3 0 16,8-5 1-16,2-5 0 15,7-2 0-15,0-1 0 0,6-3 0 16,2-2 1-16,3-4-1 15,2 1 0 1,1 0 0-16,2 2-1 0,0 2 0 16,-1 3-1-16,-3 1 0 15,1 6 0-15,-4 4 0 0,0 6 0 16,-7 2 1-16,-2 1 1 16,-3 5 0-16,-5-1 0 15,-5 2 1-15,-2 0 0 16,-3 2-1-16,-12-2-3 0,-3 1 0 15,-3-2 0-15,-5-1 0 16,-2 0 0-16,-3-5 0 16,-1-2 0-16,3-3 0 15,5-4 0-15,1-1 0 0,5-3 0 16,2-5 0-16,9-11-54 16,4 11-36-16,0-18-1 15,3 3-6-15,7-10-8 0</inkml:trace>
  <inkml:trace contextRef="#ctx0" brushRef="#br0" timeOffset="510683.0162">18845 15415 82 0,'0'0'97'16,"0"0"-6"-16,-6-8-6 0,-3 8-1 16,9 0-57-16,-2 13-16 15,-9 1-3-15,2 3-2 16,-2 4-3-16,2 5-1 0,2 4 0 16,1 6 0-16,1 1 0 15,5 5-1-15,2-1 0 16,7 3 0-16,5-2-1 15,6-5 1-15,6-4-1 16,7-8 0-16,3-7 0 16,6-12 0-16,2-6 0 15,-1-8 0-15,2-12 2 16,-2-9-1-16,-3-5 1 0,-6-6-2 16,-3 1 0-16,-7-5 0 0,-7 1 0 15,-11-2 0-15,-7 3 0 16,-16 4 0-1,-12 6 0-15,-7 4 0 0,-13 8 0 16,-3 4 0-16,-4 10 0 0,-2 6 0 16,5 2 0-1,5 9 0-15,5-5-8 16,-15 9-80-16,39 1-2 0,13-1-3 16,6-2-9-16,9-3-3 0</inkml:trace>
  <inkml:trace contextRef="#ctx0" brushRef="#br0" timeOffset="511233.0256">19334 14965 0 0,'-2'-15'97'0,"-7"1"1"0,3 2-5 16,-2 2-5-16,8 10-2 0,-9-3-59 15,9 3-16-15,0 0-3 16,2 13-5-16,10 4-3 16,7 5 0-16,6 6 0 15,3 6 0-15,6 3 0 16,5 5 0-16,2-1 0 0,-1 0 0 16,0-1 0-1,-5-4 0-15,-3-5 0 16,-8-5 0-16,-4-8 0 0,-5-4 0 15,-15-14 0-15,0 0 0 0,0 0 0 16,-8-10 0-16,-14-8 0 16,-3-5 0-16,-8-4 0 15,-4-7 0-15,-5 0 0 16,-2-8 0-16,0 0 0 16,2-3 0-16,6-2 0 0,5 1 0 15,9 0 0-15,7 4 0 16,11 4 0-16,7 6 0 15,11 5 0-15,8 11 0 16,6 6 0-16,4 10 0 0,0 5 0 16,0 9 0-16,-3 11 0 15,-3 2 0-15,-11 5 0 16,-4 1 0-16,-10 3 0 0,-3-3 0 16,-11-2 0-16,-4-5 0 15,-4-5 0-15,-3-5 0 16,7 0-2-16,2-12-86 15,3-4-3-15,2-11-3 0,8-11-8 16,2-5-3-16</inkml:trace>
  <inkml:trace contextRef="#ctx0" brushRef="#br0" timeOffset="514604.7561">17866 15102 32 0,'0'0'88'0,"8"-15"0"0,-8 15-4 16,0-14-1-16,0 14-51 16,-17-12-7-16,6 9-6 15,0-1-5-15,11 4-4 16,-14-2-4-16,14 2-1 0,-7 16-3 15,7 2 0-15,9 8-2 16,5 9 1-16,4 9-1 16,3 3 0-16,4 8 0 15,3-2 1-15,-1-4 0 16,1-4-1-16,-1-6 1 0,-3-7-1 16,-3-9 1-16,-5-6 1 15,-3-7 1-15,-3-5 0 16,-10-5-1-16,0 0 1 0,2-8 0 15,-8-5-3-15,-6-6 0 16,-3-8 0-16,-8-6 0 16,-3-3 0-16,-2-8 0 15,-2-4 0-15,-2-6 0 16,3-1 0-16,0-4 0 0,4 3 0 16,5 0 0-16,7 2 0 15,7 4 0-15,7 4 0 0,4 7 0 16,11 6 0-1,5 5 0-15,6 7 0 0,5 9 0 16,0 8 0-16,0 8 0 16,-1 11 0-16,-2 10 0 0,-3 10 0 15,-6 8 0-15,-7 9 0 16,-4 5 0-16,-7 2 0 16,-2-7 0-16,-8-5 0 15,-3-7 0-15,-3-10 0 16,-4-9 0-16,3-10 0 0,1-9 0 15,3-2 0-15,11 0 0 16,-10-13 0-16,10 13 0 16,12-17 0-16,5 10 0 0,8 0 0 15,6 0 0-15,2 3 0 16,4 2 0-16,1 0 0 16,0 2 0-16,-2 0 0 0,-2 0 0 15,-6 3 0-15,-3-2-5 16,-1 3-13-16,-7-4-23 0,-1-4-46 15,-2-4-1-15,-6-7-8 16,-1-5-4 0</inkml:trace>
  <inkml:trace contextRef="#ctx0" brushRef="#br0" timeOffset="515333.0292">18393 14823 37 0,'13'0'86'0,"-4"0"0"16,3-2-1-16,0 0-4 0,2-6-51 16,6 1-4-16,-8-4-4 15,1-1-6-15,-3-5-4 16,-5 3-3-16,-2-3-2 0,-2 3-2 16,-1 4-2-16,-5 1 0 15,-4 5-2-15,-4 4 1 16,2 5-2-16,0 8 0 15,0 9 0-15,2 2 0 0,3 6 0 16,3 5 0-16,3 1 0 16,6 0 0-16,4-3 0 15,9-4-2-15,2-5 4 0,4-9-2 16,0-7 0 0,4-8 0-16,-1-5 0 15,3-10 0-15,-1-8 0 0,-4-6 0 16,-1-3 0-16,-7-2 0 15,-2-3 0-15,-6-1 0 16,-3-4 0-16,-7 0 0 16,1 3 0-16,-7 3 0 0,-1 3 0 15,-1 2 0-15,0 9 0 0,3 5 0 16,2 6 0 0,3 11 0-16,0 0 0 0,4 6 0 15,6 7 0-15,5 5 0 0,3 1 0 16,1 3 0-16,1-4 0 15,5 2 0-15,0-8 0 16,-2 2 0-16,1-10 0 16,-1-4 0-16,-6-4 0 15,-1-11 0-15,-3-3 0 16,-4-4 0-16,-3-2 0 0,-5-6 0 16,-1 2 0-16,0-6 0 15,-1 4 0-15,-1 3 0 16,-2 2 0-16,3 3 0 15,0 6 0-15,1 3 0 0,0 13 0 16,15-3 0-16,-2 6 0 16,3 10 0-16,5 5 0 0,0 6 0 15,4 0 0-15,0 0 0 16,-2 1 0-16,-1-5 0 16,-1-3 0-16,-5-11-8 15,0-6-31-15,-16 0-46 0,13-16-4 16,-13-4-5-1,-8-9-8-15,-7-2 8 0</inkml:trace>
  <inkml:trace contextRef="#ctx0" brushRef="#br0" timeOffset="515459.5923">19023 14213 51 0,'-28'-30'85'0,"4"4"-4"0,5 6-11 0,4 4-18 16,14 4-26-16,-3 1-38 0,4 11-49 15,0 0-11-15,13 10-8 16,4 7-6-16</inkml:trace>
  <inkml:trace contextRef="#ctx0" brushRef="#br0" timeOffset="516060.3584">19300 14355 73 0,'6'-16'91'0,"-4"-3"-2"0,-2-6-3 16,1 0-2-16,-4-1-53 15,-3-5-18-15,2-2-1 0,0 0-1 16,2 2-4-16,2 3-2 16,3 5-2-16,5 3-1 15,-1 7 0-15,4 4 0 16,0 9-2-16,1 3 0 16,1 14 0-16,-1 5 0 15,-2 7 0-15,-3 2-2 16,3 1 2-16,-1-3 0 0,3-2-1 15,-2-8 1-15,1-9 0 16,4-9 0-16,-1-5 3 0,4-10-3 16,-3-9 0-1,2-2 0-15,-4-2 0 0,3-3 0 16,-5-2 0-16,-3 2 0 16,-5-2 0-16,0-1 0 15,-3 4 0-15,0 1 0 16,-3 7 0-16,0 1 0 0,1 4 0 15,-1 8 0-15,3 8 0 16,0 0 0-16,4 8 0 0,5 6 0 16,4 4 0-16,3 3 0 15,4 1 0-15,0-2 0 16,6-3 0-16,-7-5 0 16,4-5-14-16,-8-7-6 15,0-4-3-15,-11-9-3 0,-4-7 1 16,-6-3 0-16,-14-6 3 15,-7 0 7-15,-9-4 8 16,-2 3 7-16,-3-1 7 0,-3 1 4 16,3 3 2-16,4 4-1 15,9 3 0-15,4 5-3 0,8 4-7 16,5 2-10-16,11 9-65 16,0 0-2-16,3 5-7 15,12 10-5-15</inkml:trace>
  <inkml:trace contextRef="#ctx0" brushRef="#br0" timeOffset="516429.0407">19709 13993 19 0,'15'-19'92'0,"5"-7"-1"0,-4-8-5 0,-1-7-3 16,-2-6-1-16,1-8-71 15,-4-1-2-15,0-2-1 16,-2-1 0-16,-7 0-2 16,-1-3 0-16,-1 1-2 15,-8 2 0-15,-2 0-2 16,-4 2-2-16,-3 0 0 0,-2 5 0 16,1 4 0-16,-2 9 0 15,5 6 0-15,1 8 0 16,4 12 0-16,11 13 0 15,-7 8 0-15,8 18 0 0,8 12 0 16,7 12 0 0,9 9 0-16,1 9 0 0,7 5 0 15,5 0 0-15,4-4 0 16,3-4-8-16,-3-14-8 16,-12-13-69-16,12-15-3 0,-5-15-4 15,-3-8-6-15,-14-18-3 16</inkml:trace>
  <inkml:trace contextRef="#ctx0" brushRef="#br0" timeOffset="516585.3715">19956 13452 10 0,'-44'-8'91'0,"8"0"2"15,13-1-7-15,12-9-9 0,13 0-10 16,14 2-136-16,19-9-4 16,9-3-11-16,4 0-6 15,2 3-2-15</inkml:trace>
  <inkml:trace contextRef="#ctx0" brushRef="#br0" timeOffset="517616.9157">20364 14177 60 0,'-6'-4'91'15,"-6"4"-5"-15,-4 10-1 16,-2 4-3-16,-3 11-48 16,-3 5-17-16,0 4-3 15,4 1-3-15,-1 7-4 0,6 0 0 16,7 0-3-16,8-6-1 15,2-5 0-15,13-12-2 16,4-9 1-16,4-9-2 0,7-9 1 16,-3-13 0-16,1-11 1 15,-3-7-2 1,-2-4 0-16,-8-2 0 0,-4 2 0 16,-4 2 0-16,-6 3 0 0,-1 9 0 15,-1 4 0 1,-6 9 0-16,2 7 0 0,5 9 0 15,0 0 0-15,-9 16 0 0,9 4 0 16,5 5 0-16,5 6 0 16,3 2 0-1,1 2 0-15,5-7 0 16,-1-2 0-16,5-9 0 0,-2-9 0 16,0-8 0-16,-5-12 0 15,2-15 0-15,-5-8 0 0,-3-5 0 16,3-7 0-16,-7-4 0 15,-1-3 0-15,0 2 0 16,-3 5 0-16,3 7 0 16,-2 5 0-1,4 7 0-15,-2 11 0 0,1 9 0 0,6 8 0 16,-1 4 0-16,3 9 0 0,1 6 0 16,-2 3 0-1,0 6 0-15,-1-5 0 16,2 0 0-16,-5-8 0 0,-1-4 0 15,-8-11 0-15,9-1 0 0,-5-16 0 16,0-6 0-16,-3-6 0 16,0-3 0-16,1 0 0 15,0 1 0-15,3 5 0 16,2 1 0 0,0 9 0-16,5 5 0 0,1 8 0 15,6 3 0-15,2 6 0 0,-5 8 0 16,9 8 0-16,-5-1 0 15,5 1-36-15,7 1-51 16,-8-10-3-16,-6-3-5 0,1-10-8 16,-1-4 3-16</inkml:trace>
  <inkml:trace contextRef="#ctx0" brushRef="#br0" timeOffset="518008.5113">21109 13512 55 0,'-6'-11'89'0,"6"11"-1"0,-12 0-7 16,4 11 0-16,0 4-40 16,2 12-36-16,3 7 2 0,1 4-1 15,2 2-1-15,1-1 0 16,6-8 1-16,4-4-1 16,1-14 1-16,6-9-1 15,-1-11 0-15,2-16 0 16,-2-12 0-16,-2-6 0 0,-7-9-1 15,-6-5-2 1,-4-4-2-16,-11-3 0 0,-10-3 0 16,-5 0 0-16,-6-2 0 15,-4 0 0-15,-5 6 0 0,5 8 0 16,5 7 0-16,4 11 0 16,4 12 0-16,9 16 0 15,4 10 0-15,12 20 0 16,4 14 0-16,11 12 0 15,11 13 0-15,5 5 0 16,15 10-17-16,11-6-70 0,-1 0-3 16,1-7-3-16,0-12-7 0,-3-11-2 15</inkml:trace>
  <inkml:trace contextRef="#ctx0" brushRef="#br0" timeOffset="519691.5339">19074 17441 29 0,'0'0'68'0,"11"13"3"15,-11-13 3-15,7 14-23 16,-7-14-29-16,4 13 2 0,-4-13 0 16,0 0 2-16,0 0-2 15,-7 5-2-15,-8-18-2 16,-6-15-5-16,0-9-5 0,-4-7-2 15,-2-7-2-15,0-1 0 16,4-1-1-16,5 12-3 16,4 1 0-16,2 5 0 15,5 5-2-15,6 4 0 0,1 5 0 16,8 4 0-16,6 4 0 16,6 2 0-16,1 7 0 0,5 4 0 15,1 7 0 1,-1 8 0-16,1 6 0 0,2 6 0 15,-3 5 0-15,0 2 0 16,-4-4 0-16,0 1 0 0,-4-7 0 16,1-6 0-1,-1-8 0-15,0-9 0 0,0-5 0 16,0-12 0-16,2-7 0 16,-3-9 0-16,3-5 0 15,-4-3 0-15,-3-4 0 0,-3-1 0 16,-5 1 0-16,-5 3 0 15,-1 7 0-15,-7 3 0 16,-4 7 0-16,-3 7 0 16,-1 8 0-16,-3 9 0 0,1 6 0 15,4 11 0-15,0 5 0 16,3 12 0-16,7 3 0 16,4 5 0-16,1-1 0 15,15-2 0-15,2-4 0 0,8-6 0 16,4-9 0-16,5-13 0 15,2-6 0-15,0-14 0 16,1-9 0-16,-5-5 0 16,-2-9 0-16,-3-1 0 15,-9-1 0-15,0-2 0 0,-7-1 0 16,-3 1 0-16,-5-1 0 16,-3 2 0-16,2-2 0 15,-3 5 0-15,-1 5 0 0,-5 5 0 16,6 8 0-16,-5 7 0 15,5 11 0-15,0 0 0 16,-9 16 0-16,5 7 0 16,4 7 0-1,0 9 0-15,-1 3 0 0,1 2 0 16,5-1 0-16,4-3 0 0,2-8 0 16,0-5 0-16,2-15 0 15,0-9 0-15,3-6 0 0,-3-17 0 16,-2-3 0-16,-1-7 0 15,-2 0 0-15,-4-4 0 0,-1 8 0 16,-3 0 0 0,1 8 0-16,-1 6 0 0,0 12 0 15,-1-11 0-15,1 11 0 16,1 5 0-16,7 6 0 16,2-1 0-16,5-2 0 15,5 2 0-15,0-1 0 0,2-8 0 16,3-1 0-16,2-4 0 15,0-9 0-15,-4-6 0 16,-2-1 0-16,-3-7 0 16,-1-4 0-16,-1-2 0 0,-8-3 0 15,-2-3 0-15,-3-7 0 16,-3-1 0-16,0-7 0 16,-8 1 0-16,-3-4 0 0,-4-4 0 15,-1-3 0-15,-5 2 0 16,0-1 0-16,-5 2 0 31,-1 7 0-31,0 3 0 0,0 7 0 0,2 13 0 16,2 7 0-16,3 15 0 0,1 11 0 15,8 17 0-15,1 13 0 16,4 12 0-16,5 11 0 16,5 7 0-16,12 7 0 0,5 6 0 15,8-1 0-15,2 0 0 16,5-6 0-16,3-8 0 15,3-11 0-15,-1-12 0 16,-3-17 0-16,-2-14 0 0,-2-12 0 16,-5-16 0-16,-3-13 0 15,-7-3 0-15,-3-7 0 0,-9-2 0 16,-3 3 0 0,-4 4 0-16,-5 9 0 0,0 4 0 15,-4 9 0-15,3 7 0 16,6 11 0-16,0 0 0 0,-5 8 0 15,8 9 0-15,8 5 0 16,3 3 0-16,8 3 0 16,2 1 0-16,-1 0 0 15,4-4 0-15,-3-8 0 0,4-6 0 16,-5-11-14-16,-1-12-74 16,-6-12-3-16,1-9-4 15,-10-8-7-15,-5-5-2 16</inkml:trace>
  <inkml:trace contextRef="#ctx0" brushRef="#br0" timeOffset="519839.3308">20236 15861 85 0,'-27'-15'98'15,"3"3"-7"-15,7 7-6 0,8 2-6 16,-1-1-59-16,38-5-98 16,-28 9-5-16,23-9-7 0,-4 5-5 15,4-2-4 1</inkml:trace>
  <inkml:trace contextRef="#ctx0" brushRef="#br0" timeOffset="520589.5982">20502 15700 29 0,'0'0'97'16,"9"11"-3"-16,-9 1-7 16,0 3-3-16,-1 2-1 15,4 0-79-15,-3 2-1 0,1 3 0 16,4-1-1-16,1 0 1 15,2-4 0-15,3-3 0 16,-2-6 1-16,3-5 0 0,1-6 0 16,-4-11 0-16,1-5-4 15,-5-6 0-15,-2-4 0 16,-3-1 0-16,0 3 0 16,0 0 0-1,-3 5 0-15,0 4 0 0,1 5 0 16,2 13 0-16,0 0 0 0,6 0 0 15,4 16 0-15,4 9 0 16,3 9 0-16,7 9 0 16,1 9 0-16,8 8 0 15,1 7 0-15,2 3 0 16,4 6 0-16,1 1 0 0,0 0 0 16,2-2 0-16,-5-6 0 15,-4-8 0-15,-5-3 0 16,-3-9 0-16,-11-11 0 0,-6-10 0 15,-8-11 0-15,-4-7 0 16,-7-10 0-16,-5-7 0 0,-4-10 0 16,-4-12 0-1,3-11 0-15,-1-11 0 0,0-8 0 16,-4-8 0-16,2-7 0 16,2-7 0-16,-2-7 0 15,3-3 0-15,-3 2 0 16,4 1 0-16,3 7 0 0,5 8 0 15,4 11 0-15,3 10 0 16,4 15 0-16,3 12 0 16,7 12 0-1,5 10 0-15,1 5 0 0,0 10 0 0,6 7 0 16,-4 7 0-16,1 3 0 0,-4 0 0 16,-3-2 0-1,0-4 0-15,-4-6 0 16,-8-17 0-16,0 0 0 0,8-10 0 15,-8-18 0-15,0-6 0 16,0-1 0-16,1-3 0 0,2 1 0 16,-1 8 0-16,5 4 0 15,2 11 0-15,6 7 0 16,-1 7 0-16,8 1 0 16,-2 9 0-16,15 8-12 0,-4-4-77 15,-2 0-4-15,1-5-2 16,-5-5-9-16,-1-7-2 15</inkml:trace>
  <inkml:trace contextRef="#ctx0" brushRef="#br0" timeOffset="521379.3421">21621 15034 0 0,'-15'13'70'0,"15"-13"6"16,-8 10 0-16,8-10 2 15,0 0-49-15,0 0-3 0,-4-5 3 16,4-6-4 0,0-5-2-16,0-5-1 0,5-9-4 15,-2-5-4-15,-2-3-4 16,1-5-2-16,-2-2-1 15,-4-2-7-15,-6-1 0 0,-3-4 0 16,-3 2 0-16,-7 0 0 16,1 0 0-16,-2 4 0 15,-1 3 0-15,3 7 0 16,3 6 0-16,4 10 0 16,5 12 0-16,10 8 0 0,-6 15 0 15,10 18 0-15,6 9 0 0,8 12 0 16,2 10 0-1,9 8 0-15,-2 1-24 16,10-2-62-16,-3-5-4 0,0-12-4 16,-3-13-5-16,-6-15-3 15</inkml:trace>
  <inkml:trace contextRef="#ctx0" brushRef="#br0" timeOffset="521992.6795">21668 14862 0 0,'-19'-11'86'0,"6"0"2"0,-2 0-4 15,4-2-3-15,4-8 1 16,-2-1-69-16,9-6-2 0,0-2 1 16,0-10 0-16,1-3-1 15,-1-6-1-15,0-3-1 16,-2-2-2-16,-4-2-2 16,-3 1-5-16,-2 3 0 15,1 4 0-15,1 7 0 16,0 6 0-16,4 9 0 0,4 9 0 15,1 17 0-15,12 0 0 16,1 8 0-16,7 20 0 16,4 5 0-16,3 16 0 15,3 10 0-15,2 10 0 0,-3 4 0 16,0 4 0-16,-6 3 0 16,-1-11 0-16,-6-9 0 15,-1-12 0-15,-3-17 0 0,-7-18 0 16,-5-13 0-16,3-15 0 15,0-19 0-15,-3-6 0 16,0-3 0-16,0-9 0 0,1 1 0 16,6 4 0-16,-2 3 0 15,6 8 0-15,1 7 0 16,3 12 0-16,5 4 0 16,0 11 0-16,5 3 0 15,-2 4 0-15,2 1 0 16,3-3 0-16,-4-3 0 0,3-10 0 15,-4-7 0-15,-4-6 0 16,-6-7 0-16,-6-3 0 16,-4 1 0-16,-4-1 0 15,-8 9 0-15,-7 3 0 16,-4 11 0-16,-3 5 0 0,3 5 0 16,1 7 0-16,4 7 0 0,11 6 0 15,5-1 0-15,18 1 0 16,10-7 0-16,14-7 0 15,12-6 0-15,2-17-17 16,22 0-69-16,-10-10-4 16,-4-6-3-16,-8-2-7 0,-8-4-2 15</inkml:trace>
  <inkml:trace contextRef="#ctx0" brushRef="#br0" timeOffset="524889.8684">20820 17723 48 0,'0'18'78'0,"-3"0"0"16,3-3-1-16,0-3-3 15,-1-3-58-15,1-9-1 16,0 0-1-16,0 0-2 16,-4-15 0-16,4-2-2 0,-1-5-1 15,-1-7-3-15,-1-25 0 16,-4-30-2-16,-5 0-2 15,-3-11 1-15,-4-1-1 16,-4-1 0 0,-5 10 1-16,-4 5 1 15,-1 11-1-15,-3 6 0 0,-1 8 0 16,2 10 0-16,3 8 1 0,1 14 0 16,5 8-2-16,5 14 1 15,6 4-4-15,6 16 2 0,5 11 0 16,4 7 0-16,7 12-1 15,9 10 1 1,6 7 2-16,2 8-2 0,-8-32 1 16,4 6 0-16,0 2-2 15,6 6 0-15,-1 5 0 0,6 2-2 16,0 4-1 0,3 2-1-16,1 3 3 0,3 1 0 15,-2-3 0-15,4 2 1 0,-3-5-1 16,1 1-1-1,-4-8 2-15,1-1 1 0,-4-5-1 16,-1-7 0-16,-30-45-1 16,21 28 1-16,12 10 1 15,-26-37 2-15,-5-7-1 16,-2-13 0-16,-2-12-1 16,-5-9 0-16,-6-8 1 0,-1-5-1 15,-1-1-3-15,1-3 1 16,-1-1 0-16,-1 5 0 15,5-1 0-15,8 32 2 16,-2-25-2-16,2 3 0 0,3 13 2 16,5 6-2-16,8 11 2 15,0 2 0-15,4 12 0 16,3 0-3-16,5 15 3 0,-3-2 0 16,4 3-1-16,2-3 1 15,-4 0-1-15,3-4 0 16,-6-6 1-16,-11-9 1 15,24-8 0-15,-10-19-2 16,-15-21 0-16,-8-19 0 16,-6-9 0-16,-12-5 0 0,1 6 0 15,1 21 0-15,3 5 0 16,-1 8 0-16,7 8 0 16,-1 12 0-16,7 11 0 0,0 16 0 15,13 3 0-15,3 18 0 16,2 11 0-16,1 7 0 15,3 8 0-15,5 8 0 16,0 0 0-16,-2-4 0 0,1-6 0 16,-2-10 0-16,-1-13 0 15,0-13 0-15,-3-9 0 0,-2-15 0 16,-4-14 0-16,-3-10 0 16,1-7 0-1,-8-5 0-15,1-2 0 0,-2-2 0 16,-3 5 0-16,0 5 0 15,-2 10 0-15,2 9 0 0,-3 8 0 16,3 18 0 0,0 0 0-16,0 6 0 0,6 16 0 15,4 7 0-15,5 5 0 16,1 6 0-16,2 3 0 0,5-1 0 16,-1-7 0-16,2-3 0 15,0-11 0 1,-2-12 0-16,-1-9 0 0,-6-9 0 0,1-15 0 15,-8-10 0 1,-4-5 0-16,-4-4 0 0,-4 2 0 16,-7 2 0-16,-7 2 0 15,1 6 0 1,-6 9 0-16,0 6 0 0,1 6 0 16,3 6 0-16,3 4 0 15,4 2 0-15,4 6 0 0,2 4 0 16,4 0 0-16,2 1 0 15,1-2 0-15,-1-11 0 0,16 10 0 16,-5-10 0-16,5-8 0 16,-2-6 0-16,-1-4 0 15,0-5 0-15,-1 0 0 16,-1-1 0-16,-4 1 0 0,0 3 0 16,0 1 0-16,-2 3 0 15,-3 4 0-15,-1 1 0 16,-1 11 0-16,2-11 0 0,-2 11 0 15,0 0 0-15,0 0 0 16,0 0 0-16,0 0 0 16,0 0 0-16,2 4 0 0,-2-4 0 15,0 0 0-15,0 0 0 16,0 0 0-16,0 10 0 16,0-10 0-16,0 0 0 15,0 0 0-15,0 0 0 0,0 0 0 16,2 9 0-16,-2-9 0 15,0 0 0-15,0 0 0 16,0 0 0-16,0 0 0 16,0 0 0-16,0 0 0 0,0 0 0 15,0 0 0-15,0 0 0 16,0 0 0-16,0 0 0 16,0 0 0-16,0 0 0 15,8-8 0-15,-7 0 0 16,2-5 0-16,2-1 0 0,1-2 0 15,-1 0 0-15,1 2 0 16,3 2 0-16,-5 1 0 16,2 2 0-16,-6 9 0 0,10-4 0 15,-10 4 0-15,7 7 0 16,-4 2 0-16,2 4 0 16,0 3 0-16,1 3 0 15,4 2 0-15,1 3 0 0,5-6 0 16,4 0 0-16,1-4 0 15,4-5 0-15,0-3 0 16,3-5 0-16,-2-8 0 16,3-10 0-16,-8-3 0 0,2-5 0 15,-5-5 0-15,-5-4 0 16,-4-1 0-16,-2-1 0 16,-7 1 0-16,-1 2 0 15,-10 4 0-15,-2 7 0 16,-2 4 0-16,1 8 0 0,-6 10 0 15,6 5 0-15,-1 9 0 16,5 8 0-16,1 5 0 0,7 4 0 16,2 4 0-1,5 0 0-15,8-1 0 16,5-8 0-16,3-6 0 0,3-8 0 16,3-9 0-16,-1-6 0 0,3-15 0 15,-4-9 0-15,-1-9 0 16,-5-8 0-16,-1-3 0 15,-8-5 0-15,-4-1 0 16,-3-1 0-16,-3 2 0 16,-7 6 0-16,0 1 0 0,-1 11 0 15,0 4 0-15,5 11 0 16,3 7 0-16,0 12 0 16,8 0 0-16,7 9 0 15,3 8 0-15,2 4 0 0,4 5 0 16,0 4 0-16,-4 2 0 15,1-4 0-15,-1 2 0 16,-4-7 0-16,-1-5 0 0,-4-5 0 16,-3-10 0-16,-8-3 0 15,13-13 0-15,-10-9 0 16,-2-6 0-16,-1-7 0 16,1-2 0-16,-9-7 0 0,-2-3 0 15,1-2 0-15,0-2 0 16,-4 1 0-16,5 2 0 15,-3 4 0-15,7 6 0 16,4 5 0-16,3 6 0 16,10 11 0-16,6 9 0 0,6 7 0 15,7 8 0-15,4 12 0 16,2 8 0-16,3 6 0 16,-2 7 0-16,-5 2 0 0,-4 1 0 15,-11 0 0-15,-7-5 0 16,-7-6 0-16,-6-6 0 15,-15-8 0-15,-1-6 0 0,-4-10 0 16,-2-1 0-16,-8-2-23 16,1-8-66-16,4-3-3 15,6-8-4-15,1 1-8 16,3-6 0-16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4-02-25T16:27:36.4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1172 3053 26 0,'3'-10'55'0,"-3"10"3"0,4-13-6 16,-4 3-3-16,0 10-14 16,6-15-4-16,-6 15-5 15,9-15-5-15,-9 15-3 0,0-12-5 16,0 12-4-16,0 0-4 16,-1-9-2-16,1 9-3 15,0 0 0-15,-12 0-1 16,12 0 0-16,-16 8-1 0,3-2 1 15,8 4 0-15,-4 1 0 16,0-1 0-16,-1 4 0 16,0 1 1-16,7 1-1 15,-7-2-1-15,4 1 1 0,-8 4 0 16,-1-1 0-16,6 7-1 16,-3-4 1-16,-1 8-3 15,-4-1 1-15,6 3 2 16,-3 4-2-16,1-2 1 0,5 3-2 15,-8-1 1-15,-1 2 1 16,2-4 0-16,-3 4 0 16,8 1 1-16,-2-20 3 15,6 9-4-15,-9 19 1 16,-3 4-1-16,7-28 3 16,3 6 1-16,-5 0-1 0,12 3-2 15,-13 35-4-15,6-32 8 16,-2 3-1-1,1 36-2-15,-2-4-3 0,7 3 0 16,1-5 0-16,1-29 6 16,1 2 0-16,0 23-6 15,0-1 1-15,1-27 4 0,3 3-1 16,-3 24 0 0,3 3 0-16,-1 1-3 15,-2-29 2-15,1 6 1 0,3-3 1 16,5 7-4-16,-5 30 2 15,-2 4-2-15,9-7 1 16,-10-35 3-16,2 2-5 16,3 38 2-16,4-2-2 15,-3-14 3-15,2-9 0 0,0 3 1 16,3-5 1-16,-6 0-4 16,8-7 4-16,-6-1-1 15,2-5 0-15,-1 7-1 0,-1-1 0 16,-3 0 0-16,3 0 0 15,0 0 0-15,-3 0 0 16,3-3 0-16,-3 5 0 0,2-4 1 16,3-3-1-16,1 0 0 15,-2-2 1-15,1 1-1 16,2-4 1 0,3 5 0-16,-2-2 0 0,-1 0 0 0,0 3 0 15,2 1 0-15,-5 0 0 16,5 0 0-16,-3 1 0 15,-2-1-1-15,3-1 1 16,-4 0 0-16,7-4-1 16,-6-1 0-1,3-1 1-15,2 0-1 0,-4-2 2 16,3 0-2-16,2-2 0 0,-2 2 1 16,0 2 0-16,-2-2-2 15,5 2 2-15,-3 0-2 0,5 2 4 16,-10-2-5-16,9 4 4 15,-4 1-4-15,-5 2 1 0,6-1 2 16,-7 1-3 0,5-2 2-16,-2-1 0 0,3 0 0 15,-2-2-3 1,-3-3 3-16,5-6 0 16,3 2 0-16,-3 0 0 0,-4-3 0 0,3 4 0 15,-3-6 0-15,7 4 0 16,2-6 0-16,0 5 1 15,0-5-1-15,-2-3 2 0,3 3-2 16,-3-5 1 0,-2 2 0-16,-6-2 1 0,2 1-1 15,-2-1 1-15,3 1-1 16,-2 0 1-16,2-3-1 16,0 2 1-16,-1-4 0 0,1-1-1 15,-2 0 3-15,2-3-1 16,-2-5 0-16,2 0 1 15,-3-3 1-15,4 1-1 0,3-3 1 16,-6 0 0-16,4 0-1 16,-6 1 0-16,6-3-1 15,-4 2-1 1,1 0-2-16,-10 0-5 0,11 0-10 0,-11 0-27 16,0 0-28-16,0 0-10 15,0 0-4-15,0-9-4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2E1008B6-BBA5-4E52-9646-65E9193BDCA8}" type="datetimeFigureOut">
              <a:rPr lang="en-IN" smtClean="0"/>
              <a:t>25-02-2024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A072-8AF4-4249-A2FB-5C79F39D162C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8655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008B6-BBA5-4E52-9646-65E9193BDCA8}" type="datetimeFigureOut">
              <a:rPr lang="en-IN" smtClean="0"/>
              <a:t>25-02-2024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A072-8AF4-4249-A2FB-5C79F39D16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4081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008B6-BBA5-4E52-9646-65E9193BDCA8}" type="datetimeFigureOut">
              <a:rPr lang="en-IN" smtClean="0"/>
              <a:t>25-02-2024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A072-8AF4-4249-A2FB-5C79F39D162C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6540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008B6-BBA5-4E52-9646-65E9193BDCA8}" type="datetimeFigureOut">
              <a:rPr lang="en-IN" smtClean="0"/>
              <a:t>25-02-2024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A072-8AF4-4249-A2FB-5C79F39D16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090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008B6-BBA5-4E52-9646-65E9193BDCA8}" type="datetimeFigureOut">
              <a:rPr lang="en-IN" smtClean="0"/>
              <a:t>25-02-2024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A072-8AF4-4249-A2FB-5C79F39D16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3598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008B6-BBA5-4E52-9646-65E9193BDCA8}" type="datetimeFigureOut">
              <a:rPr lang="en-IN" smtClean="0"/>
              <a:t>25-02-2024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A072-8AF4-4249-A2FB-5C79F39D16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9802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008B6-BBA5-4E52-9646-65E9193BDCA8}" type="datetimeFigureOut">
              <a:rPr lang="en-IN" smtClean="0"/>
              <a:t>25-02-2024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A072-8AF4-4249-A2FB-5C79F39D16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717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008B6-BBA5-4E52-9646-65E9193BDCA8}" type="datetimeFigureOut">
              <a:rPr lang="en-IN" smtClean="0"/>
              <a:t>25-02-2024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A072-8AF4-4249-A2FB-5C79F39D16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496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008B6-BBA5-4E52-9646-65E9193BDCA8}" type="datetimeFigureOut">
              <a:rPr lang="en-IN" smtClean="0"/>
              <a:t>25-02-2024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A072-8AF4-4249-A2FB-5C79F39D162C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4361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008B6-BBA5-4E52-9646-65E9193BDCA8}" type="datetimeFigureOut">
              <a:rPr lang="en-IN" smtClean="0"/>
              <a:t>25-02-2024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A072-8AF4-4249-A2FB-5C79F39D16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0322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008B6-BBA5-4E52-9646-65E9193BDCA8}" type="datetimeFigureOut">
              <a:rPr lang="en-IN" smtClean="0"/>
              <a:t>25-02-2024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A072-8AF4-4249-A2FB-5C79F39D162C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505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E1008B6-BBA5-4E52-9646-65E9193BDCA8}" type="datetimeFigureOut">
              <a:rPr lang="en-IN" smtClean="0"/>
              <a:t>25-02-2024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DC5A072-8AF4-4249-A2FB-5C79F39D162C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3572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emf"/><Relationship Id="rId2" Type="http://schemas.openxmlformats.org/officeDocument/2006/relationships/hyperlink" Target="https://www.researchgate.net/figure/Porters-generic-strategies-Consuunt-2021_fig1_355351264" TargetMode="Externa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5" Type="http://schemas.openxmlformats.org/officeDocument/2006/relationships/image" Target="../media/image4.emf"/><Relationship Id="rId4" Type="http://schemas.openxmlformats.org/officeDocument/2006/relationships/customXml" Target="../ink/ink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business-to-you.com/porters-five-forces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customXml" Target="../ink/ink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.hbs.edu/blog/post/what-is-value-chain-analysis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emf"/><Relationship Id="rId4" Type="http://schemas.openxmlformats.org/officeDocument/2006/relationships/customXml" Target="../ink/ink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nicoleparmar.com/moving-from-descriptive-to-predictive-and-prescriptive-analytics/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customXml" Target="../ink/ink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.xml"/><Relationship Id="rId3" Type="http://schemas.openxmlformats.org/officeDocument/2006/relationships/image" Target="../media/image13.emf"/><Relationship Id="rId7" Type="http://schemas.openxmlformats.org/officeDocument/2006/relationships/image" Target="../media/image15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0.xml"/><Relationship Id="rId11" Type="http://schemas.openxmlformats.org/officeDocument/2006/relationships/image" Target="../media/image17.emf"/><Relationship Id="rId5" Type="http://schemas.openxmlformats.org/officeDocument/2006/relationships/image" Target="../media/image14.emf"/><Relationship Id="rId10" Type="http://schemas.openxmlformats.org/officeDocument/2006/relationships/customXml" Target="../ink/ink12.xml"/><Relationship Id="rId4" Type="http://schemas.openxmlformats.org/officeDocument/2006/relationships/customXml" Target="../ink/ink9.xml"/><Relationship Id="rId9" Type="http://schemas.openxmlformats.org/officeDocument/2006/relationships/image" Target="../media/image1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7" Type="http://schemas.openxmlformats.org/officeDocument/2006/relationships/image" Target="../media/image21.emf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6.xml"/><Relationship Id="rId5" Type="http://schemas.openxmlformats.org/officeDocument/2006/relationships/image" Target="../media/image20.emf"/><Relationship Id="rId4" Type="http://schemas.openxmlformats.org/officeDocument/2006/relationships/customXml" Target="../ink/ink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vvgnli.gov.in/en/ppts-on-labour-codes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vvgnli.gov.in/en/ppts-on-labour-codes" TargetMode="Externa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vvgnli.gov.in/en/ppts-on-labour-codes" TargetMode="External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vvgnli.gov.in/en/ppts-on-labour-codes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vvgnli.gov.in/en/ppts-on-labour-codes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Strategy management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95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Topics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57188" indent="-357188">
              <a:buFont typeface="Wingdings" panose="05000000000000000000" pitchFamily="2" charset="2"/>
              <a:buChar char="v"/>
            </a:pPr>
            <a:r>
              <a:rPr lang="en-IN" dirty="0" smtClean="0"/>
              <a:t>Strategy Management</a:t>
            </a:r>
          </a:p>
          <a:p>
            <a:pPr marL="530924" lvl="1" indent="-357188">
              <a:buFont typeface="Wingdings" panose="05000000000000000000" pitchFamily="2" charset="2"/>
              <a:buChar char="v"/>
            </a:pPr>
            <a:r>
              <a:rPr lang="en-IN" dirty="0" smtClean="0"/>
              <a:t>What is strategy?</a:t>
            </a:r>
          </a:p>
          <a:p>
            <a:pPr marL="357188" indent="-357188">
              <a:buFont typeface="Wingdings" panose="05000000000000000000" pitchFamily="2" charset="2"/>
              <a:buChar char="v"/>
            </a:pPr>
            <a:r>
              <a:rPr lang="en-IN" dirty="0" smtClean="0"/>
              <a:t>Industry-level Analysis</a:t>
            </a:r>
          </a:p>
          <a:p>
            <a:pPr marL="530924" lvl="1" indent="-357188">
              <a:buFont typeface="Wingdings" panose="05000000000000000000" pitchFamily="2" charset="2"/>
              <a:buChar char="v"/>
            </a:pPr>
            <a:r>
              <a:rPr lang="en-IN" dirty="0" smtClean="0"/>
              <a:t>How can the industry be analyzed?</a:t>
            </a:r>
          </a:p>
          <a:p>
            <a:pPr marL="357188" indent="-357188">
              <a:buFont typeface="Wingdings" panose="05000000000000000000" pitchFamily="2" charset="2"/>
              <a:buChar char="v"/>
            </a:pPr>
            <a:r>
              <a:rPr lang="en-IN" dirty="0" smtClean="0"/>
              <a:t>Value-Chain Analysis</a:t>
            </a:r>
          </a:p>
          <a:p>
            <a:pPr marL="530924" lvl="1" indent="-357188">
              <a:buFont typeface="Wingdings" panose="05000000000000000000" pitchFamily="2" charset="2"/>
              <a:buChar char="v"/>
            </a:pPr>
            <a:r>
              <a:rPr lang="en-IN" dirty="0" smtClean="0"/>
              <a:t>What is value chain?</a:t>
            </a:r>
          </a:p>
          <a:p>
            <a:pPr marL="530924" lvl="1" indent="-357188">
              <a:buFont typeface="Wingdings" panose="05000000000000000000" pitchFamily="2" charset="2"/>
              <a:buChar char="v"/>
            </a:pPr>
            <a:r>
              <a:rPr lang="en-IN" dirty="0" smtClean="0"/>
              <a:t>How can the value additions be analyzed systematically?</a:t>
            </a:r>
          </a:p>
          <a:p>
            <a:pPr marL="357188" indent="-357188">
              <a:buFont typeface="Wingdings" panose="05000000000000000000" pitchFamily="2" charset="2"/>
              <a:buChar char="v"/>
            </a:pPr>
            <a:r>
              <a:rPr lang="en-IN" dirty="0" smtClean="0"/>
              <a:t>Business and Corporate Analysis</a:t>
            </a:r>
          </a:p>
          <a:p>
            <a:pPr marL="530924" lvl="1" indent="-357188">
              <a:buFont typeface="Wingdings" panose="05000000000000000000" pitchFamily="2" charset="2"/>
              <a:buChar char="v"/>
            </a:pPr>
            <a:r>
              <a:rPr lang="en-IN" dirty="0" smtClean="0"/>
              <a:t>How can a coherent corporate-level strategy be formulated based on above?</a:t>
            </a:r>
          </a:p>
          <a:p>
            <a:pPr marL="530924" lvl="1" indent="-357188">
              <a:buFont typeface="Wingdings" panose="05000000000000000000" pitchFamily="2" charset="2"/>
              <a:buChar char="v"/>
            </a:pPr>
            <a:r>
              <a:rPr lang="en-IN" dirty="0" smtClean="0"/>
              <a:t>How can HR strategy be aligned with corporate strategy?</a:t>
            </a:r>
          </a:p>
          <a:p>
            <a:pPr marL="530924" lvl="1" indent="-357188">
              <a:buFont typeface="Wingdings" panose="05000000000000000000" pitchFamily="2" charset="2"/>
              <a:buChar char="v"/>
            </a:pPr>
            <a:r>
              <a:rPr lang="en-IN" dirty="0" smtClean="0"/>
              <a:t>Where can analytics help?</a:t>
            </a:r>
          </a:p>
          <a:p>
            <a:pPr marL="530924" lvl="1" indent="-357188">
              <a:buFont typeface="Wingdings" panose="05000000000000000000" pitchFamily="2" charset="2"/>
              <a:buChar char="v"/>
            </a:pPr>
            <a:r>
              <a:rPr lang="en-IN" dirty="0" smtClean="0"/>
              <a:t>Where does IR come?</a:t>
            </a:r>
            <a:endParaRPr lang="en-IN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06720" y="444960"/>
              <a:ext cx="11333520" cy="63025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1960" y="429840"/>
                <a:ext cx="11352960" cy="6333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80119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Porter’s generic strategies</a:t>
            </a:r>
            <a:endParaRPr lang="en-IN" dirty="0"/>
          </a:p>
        </p:txBody>
      </p:sp>
      <p:sp>
        <p:nvSpPr>
          <p:cNvPr id="3" name="TextBox 2"/>
          <p:cNvSpPr txBox="1"/>
          <p:nvPr/>
        </p:nvSpPr>
        <p:spPr>
          <a:xfrm>
            <a:off x="8577072" y="2670048"/>
            <a:ext cx="26609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Source: </a:t>
            </a:r>
            <a:r>
              <a:rPr lang="en-IN" dirty="0" smtClean="0">
                <a:hlinkClick r:id="rId2"/>
              </a:rPr>
              <a:t>https://www.researchgate.net/figure/Porters-generic-strategies-Consuunt-2021_fig1_355351264</a:t>
            </a:r>
            <a:r>
              <a:rPr lang="en-IN" dirty="0" smtClean="0"/>
              <a:t> </a:t>
            </a:r>
            <a:endParaRPr lang="en-IN" dirty="0"/>
          </a:p>
        </p:txBody>
      </p:sp>
      <p:pic>
        <p:nvPicPr>
          <p:cNvPr id="4098" name="Picture 2" descr="Porter's generic strategies (Consuunt, 2021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43" y="1744980"/>
            <a:ext cx="6305550" cy="484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/>
              <p14:cNvContentPartPr/>
              <p14:nvPr/>
            </p14:nvContentPartPr>
            <p14:xfrm>
              <a:off x="7504560" y="4851000"/>
              <a:ext cx="4448520" cy="19386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89440" y="4834440"/>
                <a:ext cx="4466160" cy="196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" name="Ink 4"/>
              <p14:cNvContentPartPr/>
              <p14:nvPr/>
            </p14:nvContentPartPr>
            <p14:xfrm>
              <a:off x="7588800" y="729000"/>
              <a:ext cx="3812040" cy="422064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574040" y="726120"/>
                <a:ext cx="3829320" cy="4239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87467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Porter’s five forces</a:t>
            </a:r>
            <a:endParaRPr lang="en-IN" dirty="0"/>
          </a:p>
        </p:txBody>
      </p:sp>
      <p:sp>
        <p:nvSpPr>
          <p:cNvPr id="3" name="TextBox 2"/>
          <p:cNvSpPr txBox="1"/>
          <p:nvPr/>
        </p:nvSpPr>
        <p:spPr>
          <a:xfrm>
            <a:off x="8577072" y="2670048"/>
            <a:ext cx="2660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Source: </a:t>
            </a:r>
            <a:r>
              <a:rPr lang="en-IN" dirty="0" smtClean="0">
                <a:hlinkClick r:id="rId2"/>
              </a:rPr>
              <a:t>https://www.business-to-you.com/porters-five-forces/</a:t>
            </a:r>
            <a:r>
              <a:rPr lang="en-IN" dirty="0" smtClean="0"/>
              <a:t> </a:t>
            </a:r>
            <a:endParaRPr lang="en-IN" dirty="0"/>
          </a:p>
        </p:txBody>
      </p:sp>
      <p:pic>
        <p:nvPicPr>
          <p:cNvPr id="3074" name="Picture 2" descr="Porter's Five Forces Mod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128" y="2060627"/>
            <a:ext cx="6429375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/>
              <p14:cNvContentPartPr/>
              <p14:nvPr/>
            </p14:nvContentPartPr>
            <p14:xfrm>
              <a:off x="6887520" y="935640"/>
              <a:ext cx="4501080" cy="33883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882840" y="920520"/>
                <a:ext cx="4510080" cy="3417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63409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Value chain analysis</a:t>
            </a:r>
            <a:endParaRPr lang="en-IN" dirty="0"/>
          </a:p>
        </p:txBody>
      </p:sp>
      <p:pic>
        <p:nvPicPr>
          <p:cNvPr id="2050" name="Picture 2" descr="the value chain with all primary and secondary activiti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27" y="2084832"/>
            <a:ext cx="7153275" cy="403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577072" y="2670048"/>
            <a:ext cx="2660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Source: </a:t>
            </a:r>
            <a:r>
              <a:rPr lang="en-IN" dirty="0" smtClean="0">
                <a:hlinkClick r:id="rId3"/>
              </a:rPr>
              <a:t>https://online.hbs.edu/blog/post/what-is-value-chain-analysis</a:t>
            </a:r>
            <a:r>
              <a:rPr lang="en-IN" dirty="0" smtClean="0"/>
              <a:t> </a:t>
            </a:r>
            <a:endParaRPr lang="en-IN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/>
              <p14:cNvContentPartPr/>
              <p14:nvPr/>
            </p14:nvContentPartPr>
            <p14:xfrm>
              <a:off x="335520" y="345600"/>
              <a:ext cx="11323800" cy="62744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0400" y="330840"/>
                <a:ext cx="11341440" cy="6305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84446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Types of Analysis and tools</a:t>
            </a:r>
            <a:endParaRPr lang="en-IN" dirty="0"/>
          </a:p>
        </p:txBody>
      </p:sp>
      <p:pic>
        <p:nvPicPr>
          <p:cNvPr id="1026" name="Picture 2" descr="https://nicoleparmar.com/wp-content/uploads/2019/02/Analytics-Triang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599" y="2208910"/>
            <a:ext cx="8759825" cy="3597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9070848" y="2438323"/>
            <a:ext cx="24963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/>
              <a:t>Source: </a:t>
            </a:r>
            <a:r>
              <a:rPr lang="en-IN" dirty="0" smtClean="0">
                <a:hlinkClick r:id="rId3"/>
              </a:rPr>
              <a:t>https://nicoleparmar.com/moving-from-descriptive-to-predictive-and-prescriptive-analytics/</a:t>
            </a:r>
            <a:r>
              <a:rPr lang="en-IN" dirty="0" smtClean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23889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46161"/>
          </a:xfrm>
        </p:spPr>
        <p:txBody>
          <a:bodyPr>
            <a:normAutofit/>
          </a:bodyPr>
          <a:lstStyle/>
          <a:p>
            <a:pPr algn="ctr"/>
            <a:r>
              <a:rPr lang="en-IN" dirty="0" smtClean="0"/>
              <a:t>M</a:t>
            </a:r>
            <a:r>
              <a:rPr lang="en-IN" sz="3200" dirty="0" smtClean="0"/>
              <a:t>c</a:t>
            </a:r>
            <a:r>
              <a:rPr lang="en-IN" dirty="0" smtClean="0"/>
              <a:t>Cune Contracting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92809"/>
            <a:ext cx="10515600" cy="2670048"/>
          </a:xfrm>
        </p:spPr>
        <p:txBody>
          <a:bodyPr>
            <a:normAutofit/>
          </a:bodyPr>
          <a:lstStyle/>
          <a:p>
            <a:pPr marL="357188" indent="-357188">
              <a:buFont typeface="Wingdings" panose="05000000000000000000" pitchFamily="2" charset="2"/>
              <a:buChar char="v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Organization: McCune Contracting, Oilfield Services Provider</a:t>
            </a:r>
          </a:p>
          <a:p>
            <a:pPr marL="357188" indent="-357188">
              <a:buFont typeface="Wingdings" panose="05000000000000000000" pitchFamily="2" charset="2"/>
              <a:buChar char="v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Protagonist: Rachel Banning, Recruiting and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arketing Manager</a:t>
            </a:r>
          </a:p>
          <a:p>
            <a:pPr marL="357188" indent="-357188">
              <a:buFont typeface="Wingdings" panose="05000000000000000000" pitchFamily="2" charset="2"/>
              <a:buChar char="v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Dilemma: Strengthen recruitment processes to provide adequate manpower</a:t>
            </a:r>
          </a:p>
          <a:p>
            <a:pPr marL="357188" indent="-357188">
              <a:buFont typeface="Wingdings" panose="05000000000000000000" pitchFamily="2" charset="2"/>
              <a:buChar char="v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Context: Turnaround season was two weeks away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7847280" y="540360"/>
              <a:ext cx="3951360" cy="26013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835400" y="524520"/>
                <a:ext cx="3965760" cy="263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1044000" y="798840"/>
              <a:ext cx="10694160" cy="518544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28880" y="786240"/>
                <a:ext cx="10712160" cy="5214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46856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842120" y="652680"/>
              <a:ext cx="3468600" cy="40820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28440" y="636480"/>
                <a:ext cx="3485160" cy="411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201960" y="214920"/>
              <a:ext cx="11771280" cy="644184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9000" y="209880"/>
                <a:ext cx="11800080" cy="645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Ink 5"/>
              <p14:cNvContentPartPr/>
              <p14:nvPr/>
            </p14:nvContentPartPr>
            <p14:xfrm>
              <a:off x="6457320" y="1635480"/>
              <a:ext cx="452520" cy="49500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43280" y="1619280"/>
                <a:ext cx="479160" cy="52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Ink 6"/>
              <p14:cNvContentPartPr/>
              <p14:nvPr/>
            </p14:nvContentPartPr>
            <p14:xfrm>
              <a:off x="137520" y="3867480"/>
              <a:ext cx="11608920" cy="298080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20960" y="3864600"/>
                <a:ext cx="11642040" cy="299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8" name="Ink 7"/>
              <p14:cNvContentPartPr/>
              <p14:nvPr/>
            </p14:nvContentPartPr>
            <p14:xfrm>
              <a:off x="8402400" y="526320"/>
              <a:ext cx="2273040" cy="889200"/>
            </p14:xfrm>
          </p:contentPart>
        </mc:Choice>
        <mc:Fallback>
          <p:pic>
            <p:nvPicPr>
              <p:cNvPr id="8" name="Ink 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387640" y="514800"/>
                <a:ext cx="2295720" cy="914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9392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02400" y="394920"/>
              <a:ext cx="9538920" cy="59011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8360" y="381240"/>
                <a:ext cx="9556200" cy="5919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955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324000" y="170640"/>
              <a:ext cx="4961160" cy="485820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7440" y="154440"/>
                <a:ext cx="4992480" cy="488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/>
              <p14:cNvContentPartPr/>
              <p14:nvPr/>
            </p14:nvContentPartPr>
            <p14:xfrm>
              <a:off x="1766880" y="1402200"/>
              <a:ext cx="6424920" cy="51354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60040" y="1389960"/>
                <a:ext cx="6448320" cy="516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" name="Ink 4"/>
              <p14:cNvContentPartPr/>
              <p14:nvPr/>
            </p14:nvContentPartPr>
            <p14:xfrm>
              <a:off x="266400" y="1068840"/>
              <a:ext cx="401400" cy="187992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4160" y="1055160"/>
                <a:ext cx="427320" cy="1907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0623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46161"/>
          </a:xfrm>
        </p:spPr>
        <p:txBody>
          <a:bodyPr>
            <a:normAutofit/>
          </a:bodyPr>
          <a:lstStyle/>
          <a:p>
            <a:pPr algn="ctr"/>
            <a:r>
              <a:rPr lang="en-IN" dirty="0" smtClean="0"/>
              <a:t>M</a:t>
            </a:r>
            <a:r>
              <a:rPr lang="en-IN" sz="3200" dirty="0" smtClean="0"/>
              <a:t>c</a:t>
            </a:r>
            <a:r>
              <a:rPr lang="en-IN" dirty="0" smtClean="0"/>
              <a:t>Cune Contracting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92808"/>
            <a:ext cx="10515600" cy="3666743"/>
          </a:xfrm>
        </p:spPr>
        <p:txBody>
          <a:bodyPr>
            <a:normAutofit/>
          </a:bodyPr>
          <a:lstStyle/>
          <a:p>
            <a:pPr marL="357188" indent="-357188">
              <a:buFont typeface="Wingdings" panose="05000000000000000000" pitchFamily="2" charset="2"/>
              <a:buChar char="v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industry environment of McCune Contracting?</a:t>
            </a:r>
          </a:p>
          <a:p>
            <a:pPr marL="357188" indent="-357188">
              <a:buFont typeface="Wingdings" panose="05000000000000000000" pitchFamily="2" charset="2"/>
              <a:buChar char="v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value chain analysis of McCune Contracting?</a:t>
            </a:r>
          </a:p>
          <a:p>
            <a:pPr marL="357188" indent="-357188">
              <a:buFont typeface="Wingdings" panose="05000000000000000000" pitchFamily="2" charset="2"/>
              <a:buChar char="v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role of HR department in McCune Contracting’s value chain? </a:t>
            </a:r>
          </a:p>
          <a:p>
            <a:pPr marL="357188" indent="-357188">
              <a:buFont typeface="Wingdings" panose="05000000000000000000" pitchFamily="2" charset="2"/>
              <a:buChar char="v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should be the strategy for McCune Contracting?</a:t>
            </a:r>
          </a:p>
          <a:p>
            <a:pPr marL="357188" indent="-357188">
              <a:buFont typeface="Wingdings" panose="05000000000000000000" pitchFamily="2" charset="2"/>
              <a:buChar char="v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the information and analytics system of McCune Contracting’s HR Department aligned with effective implementation of this strategy?</a:t>
            </a:r>
          </a:p>
          <a:p>
            <a:pPr marL="357188" indent="-357188">
              <a:buFont typeface="Wingdings" panose="05000000000000000000" pitchFamily="2" charset="2"/>
              <a:buChar char="v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can Rachel help in the same?</a:t>
            </a:r>
          </a:p>
          <a:p>
            <a:pPr marL="357188" indent="-357188">
              <a:buFont typeface="Wingdings" panose="05000000000000000000" pitchFamily="2" charset="2"/>
              <a:buChar char="v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their IR issues involved?</a:t>
            </a:r>
          </a:p>
        </p:txBody>
      </p:sp>
    </p:spTree>
    <p:extLst>
      <p:ext uri="{BB962C8B-B14F-4D97-AF65-F5344CB8AC3E}">
        <p14:creationId xmlns:p14="http://schemas.microsoft.com/office/powerpoint/2010/main" val="1105322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46161"/>
          </a:xfrm>
        </p:spPr>
        <p:txBody>
          <a:bodyPr>
            <a:normAutofit/>
          </a:bodyPr>
          <a:lstStyle/>
          <a:p>
            <a:pPr algn="ctr"/>
            <a:r>
              <a:rPr lang="en-IN" dirty="0"/>
              <a:t>Labour Codes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01002"/>
            <a:ext cx="10515600" cy="544545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Government has consolidated all Labour Acts into four broad codes: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Code on Wages, 2019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Occupational Safety, Health and Working Conditions Code, 2020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Code on Social Security, 2020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Industrial Relations Code, 2020</a:t>
            </a:r>
          </a:p>
          <a:p>
            <a:pPr marL="971550" lvl="1" indent="-514350">
              <a:buFont typeface="+mj-lt"/>
              <a:buAutoNum type="arabicPeriod"/>
            </a:pPr>
            <a:endParaRPr lang="en-IN" dirty="0" smtClean="0"/>
          </a:p>
          <a:p>
            <a:pPr marL="457200" lvl="1" indent="0">
              <a:buNone/>
            </a:pPr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1271016" y="5504688"/>
            <a:ext cx="9555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Source: </a:t>
            </a:r>
            <a:r>
              <a:rPr lang="en-IN" dirty="0" smtClean="0">
                <a:hlinkClick r:id="rId2"/>
              </a:rPr>
              <a:t>https://vvgnli.gov.in/en/ppts-on-labour-codes</a:t>
            </a:r>
            <a:r>
              <a:rPr lang="en-IN" dirty="0" smtClean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3550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46161"/>
          </a:xfrm>
        </p:spPr>
        <p:txBody>
          <a:bodyPr>
            <a:normAutofit/>
          </a:bodyPr>
          <a:lstStyle/>
          <a:p>
            <a:pPr algn="ctr"/>
            <a:r>
              <a:rPr lang="en-IN" dirty="0"/>
              <a:t>Code on Wages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01002"/>
            <a:ext cx="10515600" cy="544545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Aims to regulate wages and bonus payments in all industries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Subsumes the following Acts: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Equal remuneration Act, 1976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Minimum Wages Act, 1948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Payment of Bonus Act, 1965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Payment of Wages Act, 1936</a:t>
            </a:r>
          </a:p>
          <a:p>
            <a:pPr marL="971550" lvl="1" indent="-514350">
              <a:buFont typeface="+mj-lt"/>
              <a:buAutoNum type="arabicPeriod"/>
            </a:pPr>
            <a:endParaRPr lang="en-IN" dirty="0" smtClean="0"/>
          </a:p>
          <a:p>
            <a:pPr marL="457200" lvl="1" indent="0">
              <a:buNone/>
            </a:pPr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1271016" y="5504688"/>
            <a:ext cx="9555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Source: </a:t>
            </a:r>
            <a:r>
              <a:rPr lang="en-IN" dirty="0" smtClean="0">
                <a:hlinkClick r:id="rId3"/>
              </a:rPr>
              <a:t>https://vvgnli.gov.in/en/ppts-on-labour-codes</a:t>
            </a:r>
            <a:r>
              <a:rPr lang="en-IN" dirty="0" smtClean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576028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46161"/>
          </a:xfrm>
        </p:spPr>
        <p:txBody>
          <a:bodyPr>
            <a:normAutofit/>
          </a:bodyPr>
          <a:lstStyle/>
          <a:p>
            <a:pPr algn="ctr"/>
            <a:r>
              <a:rPr lang="en-IN" dirty="0"/>
              <a:t>OSH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01002"/>
            <a:ext cx="10515600" cy="544545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Consolidates 13 Acts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Acts are:</a:t>
            </a:r>
          </a:p>
          <a:p>
            <a:pPr marL="457200" lvl="1" indent="0">
              <a:buNone/>
            </a:pPr>
            <a:endParaRPr lang="en-IN" dirty="0" smtClean="0"/>
          </a:p>
          <a:p>
            <a:pPr marL="457200" lvl="1" indent="0">
              <a:buNone/>
            </a:pP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658" y="2366184"/>
            <a:ext cx="8228251" cy="3698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97864" y="6170855"/>
            <a:ext cx="9555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Source: </a:t>
            </a:r>
            <a:r>
              <a:rPr lang="en-IN" dirty="0" smtClean="0">
                <a:hlinkClick r:id="rId3"/>
              </a:rPr>
              <a:t>https://vvgnli.gov.in/en/ppts-on-labour-codes</a:t>
            </a:r>
            <a:r>
              <a:rPr lang="en-IN" dirty="0" smtClean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4228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46161"/>
          </a:xfrm>
        </p:spPr>
        <p:txBody>
          <a:bodyPr>
            <a:normAutofit/>
          </a:bodyPr>
          <a:lstStyle/>
          <a:p>
            <a:pPr lvl="1" algn="ctr" rtl="0">
              <a:lnSpc>
                <a:spcPct val="90000"/>
              </a:lnSpc>
              <a:spcBef>
                <a:spcPct val="0"/>
              </a:spcBef>
            </a:pPr>
            <a:r>
              <a:rPr lang="en-IN" sz="5000" kern="1200" cap="all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Code on Social 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01002"/>
            <a:ext cx="11222736" cy="544545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Aims to provide social security, defined as income security and access to health care, to all employees irrespective of employment status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Subsumes the following Acts:</a:t>
            </a:r>
          </a:p>
          <a:p>
            <a:pPr marL="914400" lvl="1" indent="-457200">
              <a:buAutoNum type="arabicPeriod"/>
            </a:pPr>
            <a:r>
              <a:rPr lang="en-US" dirty="0" smtClean="0"/>
              <a:t>The </a:t>
            </a:r>
            <a:r>
              <a:rPr lang="en-US" dirty="0"/>
              <a:t>Employees’ Compensation Act, 1923 </a:t>
            </a:r>
            <a:endParaRPr lang="en-US" dirty="0" smtClean="0"/>
          </a:p>
          <a:p>
            <a:pPr marL="914400" lvl="1" indent="-457200">
              <a:buAutoNum type="arabicPeriod"/>
            </a:pPr>
            <a:r>
              <a:rPr lang="en-US" dirty="0" smtClean="0"/>
              <a:t>The </a:t>
            </a:r>
            <a:r>
              <a:rPr lang="en-US" dirty="0"/>
              <a:t>Employees’ State Insurance Act, 1948 </a:t>
            </a:r>
            <a:endParaRPr lang="en-US" dirty="0" smtClean="0"/>
          </a:p>
          <a:p>
            <a:pPr marL="914400" lvl="1" indent="-457200">
              <a:buAutoNum type="arabicPeriod"/>
            </a:pPr>
            <a:r>
              <a:rPr lang="en-US" dirty="0" smtClean="0"/>
              <a:t>The </a:t>
            </a:r>
            <a:r>
              <a:rPr lang="en-US" dirty="0"/>
              <a:t>Employees Provident Fund and Miscellaneous Provisions Act, 1952 </a:t>
            </a:r>
            <a:endParaRPr lang="en-US" dirty="0" smtClean="0"/>
          </a:p>
          <a:p>
            <a:pPr marL="914400" lvl="1" indent="-457200">
              <a:buAutoNum type="arabicPeriod"/>
            </a:pPr>
            <a:r>
              <a:rPr lang="en-US" dirty="0" smtClean="0"/>
              <a:t>The </a:t>
            </a:r>
            <a:r>
              <a:rPr lang="en-US" dirty="0"/>
              <a:t>Employment Exchanges (Compulsory Notification of Vacancies) Act, </a:t>
            </a:r>
            <a:r>
              <a:rPr lang="en-US" dirty="0" smtClean="0"/>
              <a:t>1959</a:t>
            </a:r>
          </a:p>
          <a:p>
            <a:pPr marL="914400" lvl="1" indent="-457200">
              <a:buAutoNum type="arabicPeriod"/>
            </a:pPr>
            <a:r>
              <a:rPr lang="en-US" dirty="0" smtClean="0"/>
              <a:t>The </a:t>
            </a:r>
            <a:r>
              <a:rPr lang="en-US" dirty="0"/>
              <a:t>Maternity Benefit Act, 1961 </a:t>
            </a:r>
            <a:endParaRPr lang="en-US" dirty="0" smtClean="0"/>
          </a:p>
          <a:p>
            <a:pPr marL="914400" lvl="1" indent="-457200">
              <a:buAutoNum type="arabicPeriod"/>
            </a:pPr>
            <a:r>
              <a:rPr lang="en-US" dirty="0" smtClean="0"/>
              <a:t>The </a:t>
            </a:r>
            <a:r>
              <a:rPr lang="en-US" dirty="0"/>
              <a:t>Payment of Gratuity Act, 1972 </a:t>
            </a:r>
            <a:endParaRPr lang="en-US" dirty="0" smtClean="0"/>
          </a:p>
          <a:p>
            <a:pPr marL="914400" lvl="1" indent="-457200">
              <a:buAutoNum type="arabicPeriod"/>
            </a:pPr>
            <a:r>
              <a:rPr lang="en-US" dirty="0" smtClean="0"/>
              <a:t>The </a:t>
            </a:r>
            <a:r>
              <a:rPr lang="en-US" dirty="0"/>
              <a:t>Cine Workers Welfare Fund Act, 1981 </a:t>
            </a:r>
            <a:endParaRPr lang="en-US" dirty="0" smtClean="0"/>
          </a:p>
          <a:p>
            <a:pPr marL="914400" lvl="1" indent="-457200">
              <a:buAutoNum type="arabicPeriod"/>
            </a:pPr>
            <a:r>
              <a:rPr lang="en-US" dirty="0" smtClean="0"/>
              <a:t>The </a:t>
            </a:r>
            <a:r>
              <a:rPr lang="en-US" dirty="0"/>
              <a:t>Building and Other Construction Workers Welfare Cess Act, 1996 </a:t>
            </a:r>
            <a:endParaRPr lang="en-US" dirty="0" smtClean="0"/>
          </a:p>
          <a:p>
            <a:pPr marL="914400" lvl="1" indent="-457200">
              <a:buAutoNum type="arabicPeriod"/>
            </a:pPr>
            <a:r>
              <a:rPr lang="en-US" dirty="0" smtClean="0"/>
              <a:t>The </a:t>
            </a:r>
            <a:r>
              <a:rPr lang="en-US" dirty="0" err="1"/>
              <a:t>Unorganised</a:t>
            </a:r>
            <a:r>
              <a:rPr lang="en-US" dirty="0"/>
              <a:t> Workers’ Social Security Act, 2008</a:t>
            </a:r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1271016" y="5504688"/>
            <a:ext cx="9555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Source: </a:t>
            </a:r>
            <a:r>
              <a:rPr lang="en-IN" dirty="0" smtClean="0">
                <a:hlinkClick r:id="rId2"/>
              </a:rPr>
              <a:t>https://vvgnli.gov.in/en/ppts-on-labour-codes</a:t>
            </a:r>
            <a:r>
              <a:rPr lang="en-IN" dirty="0" smtClean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0488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46161"/>
          </a:xfrm>
        </p:spPr>
        <p:txBody>
          <a:bodyPr>
            <a:normAutofit/>
          </a:bodyPr>
          <a:lstStyle/>
          <a:p>
            <a:pPr lvl="1" algn="ctr" rtl="0">
              <a:lnSpc>
                <a:spcPct val="90000"/>
              </a:lnSpc>
              <a:spcBef>
                <a:spcPct val="0"/>
              </a:spcBef>
            </a:pPr>
            <a:r>
              <a:rPr lang="en-IN" sz="5000" kern="1200" cap="all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Industrial Relations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01002"/>
            <a:ext cx="10515600" cy="544545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Aims to minimize conflict between employers and employees industries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Subsumes the following Acts: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Trade Unions Act, 1926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Industrial Employment (Standing Orders) Act, 1946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Industrial Disputes Act, 1947</a:t>
            </a:r>
          </a:p>
          <a:p>
            <a:pPr marL="457200" lvl="1" indent="0">
              <a:buNone/>
            </a:pPr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1271016" y="5504688"/>
            <a:ext cx="9555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Source: </a:t>
            </a:r>
            <a:r>
              <a:rPr lang="en-IN" dirty="0" smtClean="0">
                <a:hlinkClick r:id="rId2"/>
              </a:rPr>
              <a:t>https://vvgnli.gov.in/en/ppts-on-labour-codes</a:t>
            </a:r>
            <a:r>
              <a:rPr lang="en-IN" dirty="0" smtClean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6720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46161"/>
          </a:xfrm>
        </p:spPr>
        <p:txBody>
          <a:bodyPr>
            <a:normAutofit/>
          </a:bodyPr>
          <a:lstStyle/>
          <a:p>
            <a:pPr lvl="1" algn="ctr" rtl="0">
              <a:lnSpc>
                <a:spcPct val="90000"/>
              </a:lnSpc>
              <a:spcBef>
                <a:spcPct val="0"/>
              </a:spcBef>
            </a:pPr>
            <a:r>
              <a:rPr lang="en-IN" sz="5000" kern="1200" cap="all" spc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Analytics and </a:t>
            </a:r>
            <a:r>
              <a:rPr lang="en-IN" sz="5000" kern="1200" cap="all" spc="1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ir</a:t>
            </a:r>
            <a:endParaRPr lang="en-IN" sz="5000" kern="1200" cap="all" spc="1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7616" y="1758786"/>
            <a:ext cx="10515600" cy="5445457"/>
          </a:xfrm>
        </p:spPr>
        <p:txBody>
          <a:bodyPr>
            <a:normAutofit/>
          </a:bodyPr>
          <a:lstStyle/>
          <a:p>
            <a:pPr marL="357188" lvl="1" indent="-357188">
              <a:buFont typeface="Wingdings" panose="05000000000000000000" pitchFamily="2" charset="2"/>
              <a:buChar char="v"/>
            </a:pPr>
            <a:r>
              <a:rPr lang="en-IN" sz="2400" dirty="0" smtClean="0"/>
              <a:t>Benchmarks and regular data collection on proper metrics can help ensure compliance with labour laws</a:t>
            </a:r>
          </a:p>
          <a:p>
            <a:pPr marL="357188" lvl="1" indent="-357188">
              <a:buFont typeface="Wingdings" panose="05000000000000000000" pitchFamily="2" charset="2"/>
              <a:buChar char="v"/>
            </a:pPr>
            <a:r>
              <a:rPr lang="en-IN" sz="2400" dirty="0" smtClean="0"/>
              <a:t>Analytics can ensure uniformity in communication to employees and provide updates on timely resolution of complaints</a:t>
            </a:r>
          </a:p>
          <a:p>
            <a:pPr marL="357188" lvl="1" indent="-357188">
              <a:buFont typeface="Wingdings" panose="05000000000000000000" pitchFamily="2" charset="2"/>
              <a:buChar char="v"/>
            </a:pPr>
            <a:r>
              <a:rPr lang="en-IN" sz="2400" dirty="0" smtClean="0"/>
              <a:t>Improved workforce planning can reduce the need for layoffs and other workforce rationalization practices</a:t>
            </a:r>
          </a:p>
          <a:p>
            <a:pPr marL="357188" lvl="1" indent="-357188">
              <a:buFont typeface="Wingdings" panose="05000000000000000000" pitchFamily="2" charset="2"/>
              <a:buChar char="v"/>
            </a:pPr>
            <a:r>
              <a:rPr lang="en-IN" sz="2400" dirty="0" smtClean="0"/>
              <a:t>Chatbots can be used to form basic levels of employee grievance resolutions freeing HR professionals for more complicated tasks</a:t>
            </a:r>
          </a:p>
          <a:p>
            <a:pPr marL="357188" lvl="1" indent="-357188">
              <a:buFont typeface="Wingdings" panose="05000000000000000000" pitchFamily="2" charset="2"/>
              <a:buChar char="v"/>
            </a:pPr>
            <a:r>
              <a:rPr lang="en-IN" sz="2400" dirty="0" smtClean="0"/>
              <a:t>Sentiment analysis can help analyze grievance letters and other data to proactively identify pain points 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681104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Integral">
    <a:dk1>
      <a:sysClr val="windowText" lastClr="000000"/>
    </a:dk1>
    <a:lt1>
      <a:sysClr val="window" lastClr="FFFFFF"/>
    </a:lt1>
    <a:dk2>
      <a:srgbClr val="335B74"/>
    </a:dk2>
    <a:lt2>
      <a:srgbClr val="DFE3E5"/>
    </a:lt2>
    <a:accent1>
      <a:srgbClr val="1CADE4"/>
    </a:accent1>
    <a:accent2>
      <a:srgbClr val="2683C6"/>
    </a:accent2>
    <a:accent3>
      <a:srgbClr val="27CED7"/>
    </a:accent3>
    <a:accent4>
      <a:srgbClr val="42BA97"/>
    </a:accent4>
    <a:accent5>
      <a:srgbClr val="3E8853"/>
    </a:accent5>
    <a:accent6>
      <a:srgbClr val="62A39F"/>
    </a:accent6>
    <a:hlink>
      <a:srgbClr val="6B9F25"/>
    </a:hlink>
    <a:folHlink>
      <a:srgbClr val="B26B0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445</TotalTime>
  <Words>560</Words>
  <Application>Microsoft Office PowerPoint</Application>
  <PresentationFormat>Widescreen</PresentationFormat>
  <Paragraphs>80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Calibri</vt:lpstr>
      <vt:lpstr>Times New Roman</vt:lpstr>
      <vt:lpstr>Tw Cen MT</vt:lpstr>
      <vt:lpstr>Tw Cen MT Condensed</vt:lpstr>
      <vt:lpstr>Wingdings</vt:lpstr>
      <vt:lpstr>Wingdings 3</vt:lpstr>
      <vt:lpstr>Integral</vt:lpstr>
      <vt:lpstr>Strategy management</vt:lpstr>
      <vt:lpstr>Topics</vt:lpstr>
      <vt:lpstr>Porter’s generic strategies</vt:lpstr>
      <vt:lpstr>Porter’s five forces</vt:lpstr>
      <vt:lpstr>Value chain analysis</vt:lpstr>
      <vt:lpstr>Types of Analysis and tools</vt:lpstr>
      <vt:lpstr>McCune Contracting</vt:lpstr>
      <vt:lpstr>PowerPoint Presentation</vt:lpstr>
      <vt:lpstr>PowerPoint Presentation</vt:lpstr>
      <vt:lpstr>PowerPoint Presentation</vt:lpstr>
      <vt:lpstr>McCune Contracting</vt:lpstr>
      <vt:lpstr>Labour Codes</vt:lpstr>
      <vt:lpstr>Code on Wages</vt:lpstr>
      <vt:lpstr>OSH Code</vt:lpstr>
      <vt:lpstr>Code on Social Security</vt:lpstr>
      <vt:lpstr>Industrial Relations Code</vt:lpstr>
      <vt:lpstr>Analytics and ir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Value-Chain Analysis</dc:title>
  <dc:creator>hp</dc:creator>
  <cp:lastModifiedBy>hp</cp:lastModifiedBy>
  <cp:revision>19</cp:revision>
  <cp:lastPrinted>2024-02-25T10:00:01Z</cp:lastPrinted>
  <dcterms:created xsi:type="dcterms:W3CDTF">2024-02-25T06:28:08Z</dcterms:created>
  <dcterms:modified xsi:type="dcterms:W3CDTF">2024-02-25T16:38:01Z</dcterms:modified>
</cp:coreProperties>
</file>