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58" r:id="rId20"/>
    <p:sldId id="259" r:id="rId21"/>
    <p:sldId id="260" r:id="rId22"/>
    <p:sldId id="291" r:id="rId23"/>
    <p:sldId id="292" r:id="rId24"/>
    <p:sldId id="293" r:id="rId25"/>
    <p:sldId id="29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20:10.6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9A4C839-7F58-4CB4-BA13-22A2D4D6C300}" emma:medium="tactile" emma:mode="ink">
          <msink:context xmlns:msink="http://schemas.microsoft.com/ink/2010/main" type="writingRegion" rotatedBoundingBox="218,1476 17653,197 18722,14772 1288,16051"/>
        </emma:interpretation>
      </emma:emma>
    </inkml:annotationXML>
    <inkml:traceGroup>
      <inkml:annotationXML>
        <emma:emma xmlns:emma="http://www.w3.org/2003/04/emma" version="1.0">
          <emma:interpretation id="{D78C3882-5F4E-4E72-8D6D-C28967D06D48}" emma:medium="tactile" emma:mode="ink">
            <msink:context xmlns:msink="http://schemas.microsoft.com/ink/2010/main" type="paragraph" rotatedBoundingBox="1655,1307 12611,979 12672,3033 1716,336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1F9D0C9-F396-4C75-A04B-3F02E0861149}" emma:medium="tactile" emma:mode="ink">
              <msink:context xmlns:msink="http://schemas.microsoft.com/ink/2010/main" type="line" rotatedBoundingBox="1655,1307 12611,979 12672,3033 1716,3361"/>
            </emma:interpretation>
          </emma:emma>
        </inkml:annotationXML>
        <inkml:traceGroup>
          <inkml:annotationXML>
            <emma:emma xmlns:emma="http://www.w3.org/2003/04/emma" version="1.0">
              <emma:interpretation id="{0495A414-288C-4D41-842D-4FD290CF3F29}" emma:medium="tactile" emma:mode="ink">
                <msink:context xmlns:msink="http://schemas.microsoft.com/ink/2010/main" type="inkWord" rotatedBoundingBox="1655,1307 4870,1210 4918,2803 1703,2899"/>
              </emma:interpretation>
              <emma:one-of disjunction-type="recognition" id="oneOf0">
                <emma:interpretation id="interp0" emma:lang="en-US" emma:confidence="0.5">
                  <emma:literal>What</emma:literal>
                </emma:interpretation>
                <emma:interpretation id="interp1" emma:lang="en-US" emma:confidence="0">
                  <emma:literal>what</emma:literal>
                </emma:interpretation>
                <emma:interpretation id="interp2" emma:lang="en-US" emma:confidence="0">
                  <emma:literal>wheat</emma:literal>
                </emma:interpretation>
                <emma:interpretation id="interp3" emma:lang="en-US" emma:confidence="0">
                  <emma:literal>Wheat</emma:literal>
                </emma:interpretation>
                <emma:interpretation id="interp4" emma:lang="en-US" emma:confidence="0">
                  <emma:literal>whet</emma:literal>
                </emma:interpretation>
              </emma:one-of>
            </emma:emma>
          </inkml:annotationXML>
          <inkml:trace contextRef="#ctx0" brushRef="#br0">282 312 1664 0,'0'0'586'0,"0"0"-492"0,0 0-34 0,0 0-27 15,0 0-22-15,0 0-10 0,0 0-1 0,0 0-2 16,0 0-3-16,0 0 9 0,0 0 0 0,0 0 0 16,-27-51-3-16,27 51-17 0,0 0-17 0,0 0-23 15,1 3 8-15,2 4 10 0,2 3 20 0,-3 5 27 16,0 7-1-16,-2 6 7 0,0 8 1 15,-1 11 5-15,-10 8 4 0,-3 8 0 0,-2 12-1 16,-9 6-3-16,0 6-4 0,-2 3-4 0,0 2-2 16,2-1-3-16,1-1-2 0,6-8-1 0,2-6-1 15,3-9 0-15,3-7 0 0,6-11-1 16,0-7-2-16,4-6-1 0,4-11 0 0,2-7 3 16,2-5 3-16,-3-6 9 0,6-4 8 0,-6-2 19 15,5-1 19-15,-1-3 17 0,3-7 4 16,1-8-11-16,6-6-17 0,3-4-20 0,-1-9-12 15,6 0-7-15,2-2-3 0,0-2 0 0,-3 1-2 16,1-3-1-16,0 0-1 0,1 1-3 0,-2 1 3 16,-2 0-3-16,-3 4-1 0,2 2-1 15,1 5-2-15,-6 4-1 0,-4 4 0 0,3 8 0 16,-11 5-2-16,1 3-1 0,-6 5 0 0,1 1-5 16,-2 0-7-16,0 0-14 0,0 3-8 0,0 4 5 15,0 6 7-15,1 7 14 0,0 4 12 16,3 4 0-16,3 5 2 0,-3 2-1 0,5 2 0 15,-3-3-2-15,5 0-1 0,1 0 3 0,0-4 2 16,2-4 0-16,1 0 2 0,5-6-3 0,-2-2 3 16,-2-2 0-16,5-6 2 0,-3-1 0 0,2-3 3 15,-3-5 2-15,1-1 2 0,3 0 4 16,-3-3 3-16,4-7 2 0,0-3 2 0,-3-6-2 16,1-2 2-16,-4-4 0 0,-2-4-4 0,-1-3-4 15,-8-6-7-15,3-2-6 0,-5-5-3 0,-2-2-2 16,-1-2 0-16,0 0 2 0,0 3-2 15,-4 0 0-15,-5 0-1 0,3 7-1 0,-3 1 3 16,-2 6-1-16,4 5 0 0,-2 6 2 0,-2 6 2 16,5 5-3-16,-2 4 0 0,4 1-2 15,-3 4-4-15,5 1-2 0,1-2-8 0,1 2-11 16,0 0-17-16,0 0-19 0,4 0-1 0,6 2 14 16,0 2 18-16,5 2 27 0,6-2 9 0,6-1 0 15,5-1 3-15,6-2 1 0,4 0-2 16,5-6 1-16,-2-3-3 0,3-3 0 0,-5-1-2 15,0-3 0-15,-5-2 1 0,-3 0 0 0,-6-5-2 16,-5-1 1-16,0-1-1 0,-6-4 3 0,-5-1 2 16,1-2 2-16,-6-5 2 0,-3 2-1 15,-2-1 0-15,-1-3-2 0,-2 2 0 0,0-2 0 0,0 0 1 16,-5 2-2-16,1 2 0 0,-4 4 0 16,3 6 0-16,-5 5 1 0,5 4 7 0,-3 7 0 15,2 3-2-15,0 3-6 0,4 3-13 0,1 0-22 16,0 3-14-16,-3 11 2 0,-2 8 6 15,-2 11 19-15,-2 10 12 0,-1 9 3 0,-1 7 2 16,1 5-1-16,-1 4-1 0,5 4 2 0,-2 4-4 16,-1 2 0-16,6 0 2 0,-2-1-1 0,0 0 7 15,6-4-2-15,-1-2-4 0,1-4 2 16,0-3-6-16,0-2 4 0,0-7 3 0,-1-3-1 16,-2-6-1-16,-2-6 1 0,1-5-1 0,0-6 0 15,-3-5 1-15,2-7-3 0,-2-5 0 16,5-4 4-16,1-5 5 0,1-3 12 0,0 0 5 15,0-8-11-15,3-7-15 0,6-7-15 0,3-7-7 16,4-8 4-16,3-1 13 0,3-4 1 0,-1-2 1 16,-1 1 2-16,4 1-2 0,-2 4 3 0,-5 1 0 15,-1 6 0-15,-2 7 2 0,-4 6-3 0,-2 6 1 16,-4 7-2-16,-2 2-5 0,-2 1-10 0,0 2-17 16,0 0-20-16,0 0-17 0,0 6 14 15,0 2 17-15,1 6 23 0,1 1 25 0,3 5-3 16,-2-1-2-16,-1 3 0 0,1 0-3 0,6 0 3 15,-1-1-1-15,3-3 2 0,2 0-4 16,5-5 7-16,-1-1 3 0,7-4 4 0,1-2 8 16,1-2-1-16,3-3 1 0,1-1-2 0,5-1-1 15,1-7-4-15,-3-2-2 0,2-2-4 16,-5-3-8-16,5 0 3 0,-5-3-3 0,-2 1-2 16,-1-3 6-16,-2 1-5 0,-1-1 0 0,-4 1 3 15,1-1 0-15,-7-1 3 0,1 0 2 0,-3-1 3 16,-1 0-3-16,-7-2 4 0,1-3 0 15,-3 2-1-15,-2 0 7 0,0-1-6 0,-8 2-1 16,1 0-1-16,-3 3-5 0,-2 3 1 0,0 2-1 16,-1 4-2-16,-1 4-7 0,1 2-2 15,-2 5-6-15,-2 1-2 0,-3 1 3 0,1 8-7 16,-2 5 4-16,-4 2 2 0,7 5-1 0,-4 1 5 16,6 2-1-16,1 2-2 0,5 0-1 0,0 2 1 15,8 0 2-15,0 0 0 0,2-1 4 0,2-2 1 16,7-2 1-16,4-2 3 0,3-1-4 15,3-6 5-15,3-1 0 0,-1-3 3 0,-2-4 2 0,2 0 0 16,-3-6 0-16,-1 0 0 0,-1 0 7 16,-5 0-5-16,-3-6 7 0,1-1 5 0,-5-2-3 15,5-4 7-15,-7 0-2 0,1-2-6 0,-3 0 0 16,0-2 0-16,0 2-2 0,-1 2 2 16,-3 1 0-16,-3 2-7 0,3 1-1 0,-2 3 0 15,2 1-4-15,3 4 3 0,0-1-1 0,-1 2-10 16,2 0-8-16,0 0-20 0,0 0-17 15,0 2-2-15,0 4 12 0,3 3 12 0,0 3 19 16,3 1 9-16,0 3-3 0,5 2 5 0,-1-1 1 16,2 0-1-16,3-1 2 0,1-2-2 0,0-2 0 15,6-2 3-15,1-4 2 0,1 1 0 16,5-5 2-16,1-2 0 0,6 0-6 0,0-5 5 16,3-5-2-16,1-3-3 0,-1-2 1 0,-1 0-6 15,-5-2-2-15,-6-3 3 0,-6 0 2 16,-3 2 4-16,-5-6 3 0,-5 0 0 0,-1-6-3 0,-6 0 5 15,-1-1 0-15,0-4 0 0,-8-1 4 0,-1 1-6 16,-3-3 0-16,0 0-1 0,-3 0 1 16,0-1-3-16,-4 1 2 0,5 2-1 0,-5 3-3 15,-1 0 5-15,4 4-1 0,-4 1 0 0,2 4 5 16,6 0-5-16,-1 5-1 0,-1 0 0 0,5 2-1 16,1 4-1-16,-2 2 1 0,6 2 0 15,-2 2-3-15,3 3 5 0,0 2 2 0,2 1-1 16,1 1-3-16,0 0-18 0,0 0-21 0,-1 1-16 15,-2 8 2-15,-1 7 15 0,1 5 19 16,-1 11 14-16,-2 2 4 0,0 5-3 0,-2 4 1 16,6 3-1-16,-1 4 1 0,3 0-1 0,0 2 0 15,0 1-1-15,0 0-4 0,3-3 5 0,1 1 0 16,6-3 1-16,1-1 3 0,2-3-1 16,1-4-2-16,1-2 4 0,-1-6-3 0,4-2 1 15,1-5 1-15,-3-2-1 0,5-5-3 0,-2-5 6 16,-2-4 0-16,2-3 1 0,-4-3 1 0,0-3 0 15,-2 0 0-15,0 0-1 0,1-6-4 0,2-4-12 16,-1-5-18-16,1-3-28 0,0-5-41 0,0-3-62 16,5-2-89-16,-3 0-124 0,2 0-169 15,-9 7-228-15,-3 7-3 0</inkml:trace>
          <inkml:trace contextRef="#ctx0" brushRef="#br0" timeOffset="213.2461">2611 689 1607 0,'0'0'590'16,"0"0"-423"-16,0 0-108 0,0 0-53 0,0 0-28 16,0 0-3-16,0 0 19 0,0 0 20 15,0 0 9-15,0 0-1 0,0 0-10 0,193-94-3 16,-145 78-4-16,5 3-4 0,0-2-13 0,4 0-47 15,0-1-82-15,-2 1-158 0,-15 3-263 0,-13 4-827 16</inkml:trace>
        </inkml:traceGroup>
        <inkml:traceGroup>
          <inkml:annotationXML>
            <emma:emma xmlns:emma="http://www.w3.org/2003/04/emma" version="1.0">
              <emma:interpretation id="{F7A9D238-4DDF-4A82-A289-8FB8C16D3FF2}" emma:medium="tactile" emma:mode="ink">
                <msink:context xmlns:msink="http://schemas.microsoft.com/ink/2010/main" type="inkWord" rotatedBoundingBox="5570,1529 6312,1507 6336,2309 5594,2332"/>
              </emma:interpretation>
              <emma:one-of disjunction-type="recognition" id="oneOf1">
                <emma:interpretation id="interp5" emma:lang="en-US" emma:confidence="0.5">
                  <emma:literal>is</emma:literal>
                </emma:interpretation>
                <emma:interpretation id="interp6" emma:lang="en-US" emma:confidence="0">
                  <emma:literal>i's</emma:literal>
                </emma:interpretation>
                <emma:interpretation id="interp7" emma:lang="en-US" emma:confidence="0">
                  <emma:literal>its</emma:literal>
                </emma:interpretation>
                <emma:interpretation id="interp8" emma:lang="en-US" emma:confidence="0">
                  <emma:literal>ifs</emma:literal>
                </emma:interpretation>
                <emma:interpretation id="interp9" emma:lang="en-US" emma:confidence="0">
                  <emma:literal>it's</emma:literal>
                </emma:interpretation>
              </emma:one-of>
            </emma:emma>
          </inkml:annotationXML>
          <inkml:trace contextRef="#ctx0" brushRef="#br0" timeOffset="978.9387">3898 878 1278 0,'0'0'64'15,"0"0"-80"-15,0 0 11 0,0 0-4 0,0 0 8 16,0 0 22-16,0 0 33 0,0 0 40 0,0 0 24 15,0 0 8-15,0 0-3 0,0 0-17 0,0 0-8 16,0 84-9-16,11-84-13 0,2-6-9 16,2-1-13-16,2-3-9 0,1 0-7 0,3-4-8 15,-2 0-6-15,1-1-5 0,-1-2-4 0,0 0 0 16,1 0 1-16,-1-1 1 0,1-2 0 0,-3-1-1 16,2 2-1-16,-3 0-3 0,-1 0 0 15,-3 2-1-15,-1 1 1 0,-3 2 1 0,-2 2 2 0,-3 3 0 16,1 1 3-16,-3 4 4 0,-1 2-4 15,0 2-4-15,0 0-8 0,0 0-14 0,0 0-10 16,0 0-16-16,0 0-20 0,0 3-20 0,0 4 15 16,-5 3 14-16,2 4 26 0,-3 4 28 15,0 2-4-15,0 3 0 0,-1 1-2 0,0-1-2 16,2 3-2-16,3-2 1 0,2-1-1 0,0 0 1 16,0-3 1-16,4-2 0 0,5 1 2 15,1-6-1-15,1-2 4 0,5-4 2 0,0-2 3 16,4-4 1-16,4-1 2 0,2 0-1 0,2-7-2 15,0-4-3-15,2-2-4 0,-1-2-3 0,-2-3-2 16,-3 0 0-16,-2-2 0 0,-4 2 0 0,0-5 1 16,-7 2-2-16,-1-3 0 0,-4 2 3 15,-4-2 0-15,-2 0 3 0,0 2 2 0,0 1 1 16,-5 0 6-16,-4 5 2 0,-1-1 4 0,-2 4 6 16,0 2-1-16,0 2 2 0,0 4 1 0,2 1-4 15,-2 2-4-15,6 1-6 0,-2 1-11 16,4 0-11-16,1 1-8 0,-1 5-4 0,3 5-2 15,-1 3 5-15,2 1 5 0,0 4 2 0,0 3 4 16,4 1 2-16,6 0 1 0,-1 1 4 0,4 2 0 16,1 0-2-16,1 0 3 0,2 1 0 0,2-2-1 15,-3-1 2-15,0-1-1 0,-1 0-1 16,-2-3 0-16,-2-4 1 0,-4-1 0 0,-5-4 2 16,-2 0 3-16,0-2 8 0,-4-1 13 0,-8-1 10 15,-4-1 5-15,-4 0-2 0,-5-1-8 16,-4-1-8-16,0-2-4 0,-2 0-2 0,2-2-7 15,4 0-4-15,1-6-15 0,3-4-25 0,2 1-47 16,4-3-100-16,2-1-199 0,6 1-506 16,3 5-502-16</inkml:trace>
          <inkml:trace contextRef="#ctx0" brushRef="#br0" timeOffset="1154.5805">3897 263 3026 0,'0'0'50'0,"0"0"-46"0,0 0-27 15,0 0-60-15,0 0-95 0,0 0-67 16,0 0-16-16,0 0-25 0,0 0-31 0,0 0-177 16,0 0-451-16</inkml:trace>
        </inkml:traceGroup>
        <inkml:traceGroup>
          <inkml:annotationXML>
            <emma:emma xmlns:emma="http://www.w3.org/2003/04/emma" version="1.0">
              <emma:interpretation id="{5FAF69DB-B3A7-4AF0-B380-7CC8156EFE00}" emma:medium="tactile" emma:mode="ink">
                <msink:context xmlns:msink="http://schemas.microsoft.com/ink/2010/main" type="inkWord" rotatedBoundingBox="7376,1202 12613,1046 12672,3033 7436,3190"/>
              </emma:interpretation>
              <emma:one-of disjunction-type="recognition" id="oneOf2">
                <emma:interpretation id="interp10" emma:lang="en-US" emma:confidence="0.5">
                  <emma:literal>Strategy?</emma:literal>
                </emma:interpretation>
                <emma:interpretation id="interp11" emma:lang="en-US" emma:confidence="0.5">
                  <emma:literal>strategy ?</emma:literal>
                </emma:interpretation>
                <emma:interpretation id="interp12" emma:lang="en-US" emma:confidence="0">
                  <emma:literal>Strategy ?</emma:literal>
                </emma:interpretation>
                <emma:interpretation id="interp13" emma:lang="en-US" emma:confidence="0">
                  <emma:literal>Strategy!?</emma:literal>
                </emma:interpretation>
                <emma:interpretation id="interp14" emma:lang="en-US" emma:confidence="0">
                  <emma:literal>Strategy??</emma:literal>
                </emma:interpretation>
              </emma:one-of>
            </emma:emma>
          </inkml:annotationXML>
          <inkml:trace contextRef="#ctx0" brushRef="#br0" timeOffset="1785.1306">6702 349 428 0,'0'0'103'15,"0"0"-71"-15,0 0-15 0,0 0-6 0,185-22-3 16,-144 17-1-16,0 0-1 0,-1 0 2 15,-1-1 0-15,-2 0 1 0,-1 2-2 0,-5 1 3 16,2 0-1-16,-3 0 0 0,-1 0 0 0,-1 0-2 16,-2 1 0-16,-1 0 3 0,0-2 1 0,-7 2 9 15,2 0 12-15,-6-1 12 0,1 1 25 16,-1 1 28-16,-1-2 18 0,-1 0 18 0,-3 1 3 16,-2-1-9-16,1-1-11 0,-4 1-10 0,0 0-10 15,0 0 2-15,-2 0-2 0,-1 0 1 16,-1 0 1-16,0 2-17 0,0-2-10 0,0 0-17 15,0 0-15-15,-3-2-12 0,-3 2-8 0,3-1-5 16,0 1-2-16,-2-3 0 0,-1 4-3 0,2-2 2 16,-4 2 0-16,6-2 0 0,-4 3 2 0,2-2-1 15,2 3 0-15,0-3-4 0,-2 0 5 0,3 3-2 16,-2-3 3-16,3 2 1 0,-1-1-5 16,1 2-1-16,-1-3-2 0,-1-1-3 0,1 0 2 15,-3-2 0-15,0 0-1 0,0-1 0 0,1-3 0 16,-5 1-1-16,5 0-1 0,-6 0 3 0,5 1-5 15,-7-1 2-15,5 0-1 0,-3 1-3 16,-3-1 3-16,4 3 0 0,-1-1-2 0,0 2 2 16,-2 1 1-16,4-1 0 0,-2 1 2 0,3 1 1 15,1 0-4-15,2 0-1 0,1 2-1 16,-1 1-5-16,3-2-4 0,0 2-31 0,0 0-86 16,0-1-196-16,0-1-233 0,4 2-942 0</inkml:trace>
          <inkml:trace contextRef="#ctx0" brushRef="#br0" timeOffset="3726.4387">6320 388 1767 0,'0'0'160'0,"0"0"-166"0,0 0-20 0,0 0-6 0,0 0-5 16,0 0 17-16,0 0 22 0,0 0 21 15,0 0 20-15,0 0 2 0,0 0-6 0,0 0-9 16,116-161-8-16,-106 145 2 0,-2-2 9 16,1 2 11-16,-5-1 9 0,2-1 9 0,-5 0 1 0,-1-1-2 15,0 4 2-15,-1-3-9 0,-8 1-9 16,-3 4-10-16,-1-1-15 0,-6 4-7 0,-1 4-5 16,-4 2-3-16,-3 1-3 0,-2 3 1 0,-5 0 3 15,1 4 3-15,-5 5 4 0,-1 3-3 16,4 1-3-16,-1 4-2 0,1 2-4 0,2 1 1 15,2 3 0-15,4 3-5 0,3-1-2 0,7 0 1 16,3 3-3-16,2-3 2 0,5 1 5 0,3-1-6 16,4 1 0-16,0 0 1 0,7 0-6 15,4-2 7-15,2 1 2 0,6-1 2 0,1-1 2 16,3 0 1-16,1 1 0 0,3-1 0 0,0 1 4 16,1-1-6-16,1 0-1 0,-2 1 0 0,1-1-3 15,-2-2 3-15,-1 0 1 0,-3-3 1 0,-2 0-1 16,-4 0 0-16,-3-4-1 0,-6 1 0 15,-2-3 0-15,-3 1 0 0,-2-3 3 0,-4 2 7 16,-6-1 6-16,-3 4 9 0,-9-2 5 16,1 0 1-16,-7-1-2 0,-6 0 1 0,1 1 1 0,-5-2 0 15,-1-2 4-15,-1 0 0 0,-1-3 2 16,-1-2-2-16,2-1-2 0,5-3-4 0,0 0-3 16,6 0-7-16,0 0-2 0,8 0-2 0,3-3-3 15,5 0-1-15,4-1-4 0,1 1-5 0,4-1-9 16,4 0-14-16,0 2-23 0,0-2-33 15,0 0-26-15,9-2-38 0,3-5-41 0,7 3-58 16,1-1-104-16,3 0-176 0,0 3-388 0,-10 3 330 0</inkml:trace>
          <inkml:trace contextRef="#ctx0" brushRef="#br0" timeOffset="4230.6898">6770 75 112 0,'0'0'93'0,"0"0"-71"0,0 0-14 0,0 0 4 16,0 0 20-16,0 0 23 0,0 0 27 0,0 0 22 15,0 0 1-15,0 0-3 0,0 0-7 16,125-152-6-16,-120 144 20 0,2 2 26 0,-2 3 20 16,-2 0 11-16,-2 0-9 0,2 3-21 0,-3 0-17 15,0 0-19-15,0 0-30 0,0 0-28 16,0 1-31-16,0 5-16 0,-4 4-1 0,-3 6 11 15,-1 4 14-15,-5 9 6 0,-1 3 0 0,2 3-7 16,-1 4-1-16,2 4-3 0,3 3 0 0,0 1 1 16,3 0 1-16,-2 1-2 0,4 2 0 0,-2-2 2 15,0 5-4-15,3 0 1 0,0 0 0 0,2-1-2 16,0 1 0-16,0-2 2 0,1-2-5 16,3-2 4-16,5-4 1 0,1-1-2 0,3-4 2 15,1-5-5-15,3-5-1 0,-2-4-3 0,4-2-3 16,1-5-3-16,2-3-8 0,-4-2-12 0,6-2-15 15,-4-5-25-15,3-4-31 0,1-1-45 16,2-3-57-16,-1-7-85 0,2-5-157 0,-10 5-252 16,-1 0 192-16</inkml:trace>
          <inkml:trace contextRef="#ctx0" brushRef="#br0" timeOffset="5140.2525">7017 913 781 0,'0'0'549'0,"0"0"-556"15,0 0-89-15,0 0 10 0,0 0 53 0,0 0 86 16,0 0 86-16,0 0 10 0,0 0-16 0,0 0-26 16,0 0-33-16,0 0-7 0,150-73-6 15,-126 59-8-15,0 1 5 0,-2-3-2 0,-3 1 0 16,-2 0-6-16,0 2 0 0,0-3-4 0,-4 1-4 15,-1-2 3-15,-5 1-6 0,2-2-4 16,-1-1-8-16,-3-1-6 0,2 1-3 0,-3-2-3 16,-1 3 4-16,-2 0 3 0,-1 2 4 0,0 5 4 15,0 1-2-15,0 1-1 0,-1 3-8 0,0 3-6 16,-5-2-5-16,2 4-7 0,1 0-1 16,2-1-9-16,0 2-8 0,1 0-15 0,0 0-23 15,0 0-26-15,0 0 2 0,0 4 12 0,0 4 19 16,0-2 29-16,0 4 3 0,0 1-1 15,2-2 3-15,7 3 2 0,-3 1 3 0,5-1 3 16,0 0 0-16,-1 0 1 0,2 2 1 0,2-2 2 16,-3 1-1-16,1 2-1 0,-2 0 1 0,-3 0-5 15,-2 1 4-15,-3 1 2 0,-1 0 0 0,-1 1 5 16,0-2-2-16,-1 2 2 0,-2-3 5 0,-1-1 3 16,0-2 2-16,1-3 2 0,3-4-1 15,0 1-5-15,0-4 4 0,0 2 5 0,0-4 11 16,2 0 19-16,6 0 6 0,-4 0 7 0,5 0-3 15,-2 0-7-15,5 0-8 0,1-3-8 0,3-3-8 16,2 0-10-16,-2 1-1 0,1-4-5 16,4 0-6-16,-3-2-10 0,5-1-32 0,0 0-41 15,0-1-50-15,-1 0-73 0,3-1-80 0,0 1-138 16,-9 3-215-16,-4 3-317 0</inkml:trace>
          <inkml:trace contextRef="#ctx0" brushRef="#br0" timeOffset="5948.4235">8185 582 1249 0,'0'0'271'0,"0"0"-217"0,0 0-52 0,0 0-3 16,0 0 29-16,0 0 60 0,0 0 34 0,0 0 11 16,0 0-17-16,0 0-45 0,0 0-24 0,0 0-15 15,0 0-1-15,0 0 4 0,-16-92 5 16,12 89 0-16,-7 1-13 0,3 2-14 0,0 0-12 15,-4 0-10-15,-2 5 4 0,0 1 2 0,-5 5 1 16,0 0 4-16,2 3 1 0,-5 1 0 16,1 2 5-16,1 1 5 0,-2 1-8 0,6-1 3 15,1 0-8-15,3-1-8 0,2-2 2 0,6-3-4 16,-2 0 0-16,3 0 1 0,2-2 1 0,1 2 3 16,0-1-1-16,1-2 1 0,8 0 0 15,-5-1 2-15,5-2 2 0,-2 0 0 0,1-1 0 16,4-2-2-16,-2-3 2 0,0 0 2 0,-1 0 4 15,3 0 5-15,0-2 2 0,2-4 3 0,-1 0 4 16,-3-1 1-16,-4 0 6 0,4-2 0 16,-6 1 1-16,4 0 0 0,-4-2-6 0,2 1-3 15,-3 3-5-15,-2 0-2 0,2 3 3 0,0 0 0 16,-3 3-1-16,0 0-5 0,0 0-8 0,0 0-11 16,0 0-10-16,0 0-16 0,1 3-4 0,2 0 9 15,0 3 11-15,1 3 18 0,4 2 11 16,-3 1-4-16,6 0 0 0,1-2-1 0,1 1 1 15,6 0 3-15,0 0 4 0,2-4 2 0,2 1-2 16,4-3 0-16,2-3-3 0,2 0 1 0,-1-2 2 16,-1 0-5-16,5 0 1 0,-5-6-5 15,3-3-2-15,1 0 1 0,-7-5-6 0,1 0-4 16,-1 0 0-16,-9-4-1 0,3-1 1 0,-4-2 6 16,-2-4 1-16,-2-3 6 0,1-1 2 15,-3-3 0-15,-5-2 3 0,3-2-7 0,-4 0 5 16,1 1 0-16,-1-2-1 0,-1 1 8 0,-3-1-7 15,0 2 1-15,0 2-2 0,0-1-4 0,0 0 3 16,-1 4-2-16,-2 1-1 0,-2 1 0 0,2 5 1 16,3 4-1-16,-3 3 3 0,2 0 4 15,0 5-1-15,-3 3 8 0,2 4 8 0,2 1 4 16,0 3 2-16,0 0-10 0,0 0-16 0,0 0-23 16,0 0-22-16,-1 0-20 0,1 9 7 0,0 2 20 15,-1 9 18-15,-1 7 22 0,1 4 0 16,-6 7-4-16,4 1 1 0,1 4 0 0,-1-2 0 15,-2 4 0-15,2-3-1 0,2 1 2 0,1 1 1 16,0 0-1-16,0 0 0 0,0-1 0 0,6-1 0 16,1-6-2-16,4 0 2 0,-4-7 0 15,3-3 0-15,2-4 2 0,-1-3 2 0,-3-2 0 16,0-4 0-16,3-3-2 0,-6-3 1 0,5-1 2 16,-6-4-3-16,5-1 5 0,-1-1 0 0,-1 0-2 15,5-6-8-15,0-4-18 0,1-4-31 16,2-4-49-16,7-2-83 0,-5-3-145 0,-2 4-307 15,-5 5-793-15</inkml:trace>
          <inkml:trace contextRef="#ctx0" brushRef="#br0" timeOffset="6146.3332">8615 398 2337 0,'0'0'159'0,"0"0"-115"16,0 0-56-16,0 0-29 0,0 0-9 0,0 0 1 16,0 0 24-16,0 0 24 0,0 0 0 0,0 0-1 15,172-73-28-15,-131 62-78 0,5-3-112 16,-4 4-154-16,-13 3-240 0,-8 1-399 0</inkml:trace>
          <inkml:trace contextRef="#ctx0" brushRef="#br0" timeOffset="7654.1836">9025 589 1124 0,'0'0'324'0,"0"0"-277"0,0 0-43 16,0 0 4-16,0 0 20 0,0 0 29 0,0 0 35 15,0 0 10-15,0 0-10 0,0 0-20 0,0 0-24 16,0 0-17-16,0 0-6 0,0 0-5 15,165-36 0-15,-139 24 3 0,-6 0 1 0,1-2 1 16,-4 1 1-16,-4-1 0 0,-1-1 0 0,-1 1-1 16,-7-1-3-16,-2 0-3 0,-2 1-3 0,0 0-1 15,0 5 4-15,-4-2-1 0,-5 3-4 0,2 1-1 16,-5 1-4-16,-1 1 0 0,-2 1 2 16,0 2 0-16,-3 1 1 0,1 1-2 0,1 0-2 15,-1 6-2-15,0 1-5 0,2 3-2 0,-1 0-1 16,-4 4 1-16,5 1 1 0,1 5-4 15,4 0 1-15,2 0 0 0,-2 3 1 0,6 1 3 16,-2 0-1-16,6-1 2 0,0 2-4 0,1-3 2 16,8-2-3-16,3-1 1 0,3-4 2 0,7-2 2 15,-1-2 1-15,3-3 1 0,3-2 0 16,1-1 3-16,4-2 1 0,-1-3 1 0,-1 0 0 16,4 0 2-16,-3-6 2 0,6-2 1 0,-1-2 2 15,-3-2-4-15,3-3-3 0,1-2-1 16,-8-1-4-16,5-2 2 0,-5-1-1 0,-2-2 0 15,-3 0-2-15,-4-4 2 0,2 1 1 0,-6 1 3 16,0 0 1-16,-4-1 1 0,-1 5 0 0,-2 0 0 16,-6 5 2-16,-2 1 2 0,-1 1 0 0,-1 4-4 15,-9 0-6-15,5 4-7 0,-6 0-6 0,-2 1-4 16,1 3 1-16,0 0 3 0,0 2 2 16,4 0 1-16,-3 0-2 0,0 4 1 15,0 2 1-15,5 0-3 0,-2 3 1 0,2-3-2 0,-2 1-4 16,7 1 0-16,-2-1 1 0,3 1-1 0,0-2 2 15,0 0 2-15,0 0-1 0,0-1 6 16,2-1 1-16,0 0 0 0,1 0 2 0,2-1-1 16,-2-1 1-16,0 0 0 0,-3 0 2 0,1-2-1 15,4 1-4-15,-3 2 0 0,-1 0-3 16,0 1 1-16,1 0 3 0,-1 4 1 0,0 0 4 16,1 5-1-16,-2 2 0 0,0 2 0 0,0 2 3 15,0 3 0-15,0 5 0 0,-2 3-1 0,0 5-3 16,-1 1 2-16,-5 7 2 0,4 3 0 15,-5 1 2-15,3 6-3 0,-3 1-1 0,-1 4 0 16,4 1-1-16,-5 0 1 0,6 1 2 0,-3 1 0 16,-3-3 1-16,4-2 4 0,-4 0 2 0,-1-2-3 15,-2-4 2-15,-1 2-4 0,-7-3 0 0,4-3 4 16,-5-4-1-16,-1-5 2 0,-2-6 0 16,2-4 1-16,3-3-1 0,-2-6 5 0,-1-3 3 15,5-6 3-15,-2-1 6 0,2-6 0 0,-3-2-2 16,8 0-6-16,-1-2-8 0,1-7-8 0,4-3-5 15,-1-3-1-15,7-5-5 0,-3 0-1 16,6-5-3-16,1-4-2 0,5 0 4 0,3-4-3 16,8-2 2-16,3-5 1 0,5 2 1 0,2-1 2 15,2 0 1-15,1-1 1 0,1 0-1 0,6-3 1 16,0 2 1-16,2-3 0 0,-3 1 4 16,4-1-3-16,-2-2-1 0,-1 5 1 0,-3-2-1 15,3 3 3-15,-5-2 0 0,3 0 0 0,-3 3-1 16,3-2 1-16,-5 4 1 0,-1 0 1 15,3 3 3-15,-9 1-2 0,2 2-2 0,-8 3 1 16,-3 4-2-16,-1 2 5 0,-1 3 2 0,-7 2 0 16,4 4 0-16,-6 1 6 0,-1 3 4 0,0 2 6 15,-1 1 6-15,0 3-7 0,0 0-3 16,0 0-5-16,0 3-9 0,0 0 1 0,0 0-7 0,0 0-13 16,0 0-13-16,0 0-9 0,-2 6 2 15,0 1 11-15,0 5 16 0,-5 1 3 0,4 4 2 16,2-1 1-16,-1 1-5 0,2 2 4 15,0-3 2-15,3 1 0 0,1-4 3 0,6-1-3 16,0-2 0-16,1-1-1 0,1-3 4 0,-3-2-3 16,4 0-1-16,0-4 1 0,0 0-4 0,1 0 7 15,-1 0 1-15,-1-4 0 0,2-2 3 0,-1-2-1 16,-1 0 2-16,0-5 1 0,0 2 3 0,-1-5-3 16,-4 1-2-16,3-2 1 0,-3 2-5 15,-2-3 4-15,0 0 2 0,0-2-1 0,-1 3 3 16,-4 0-4-16,1 2-1 0,1 3 3 0,-2 2 1 15,0 6 4-15,0 0 1 0,0 2-1 16,0 2-9-16,0 0-2 0,0 0-10 0,0 0-16 16,0 0-8-16,0 3-5 0,0 4 5 0,-2 5 13 15,1 6 14-15,0 1 2 0,-1 3 2 0,0 4-1 16,-4 5-2-16,5 2 3 0,-1 6 1 0,-2 1-1 16,-2 5 2-16,0 4-3 0,-2 5 1 15,3 2 2-15,-4 2-2 0,-2 6-1 0,6-3-5 16,-6 2-7-16,5 1 3 0,-3-2 9 15,-2 1 4-15,1-1 10 0,2-4-2 0,-6-5-6 0,2-2-5 16,0-1-4-16,-1-7 0 0,-1-6-2 0,-1-3-1 16,-3-5 3-16,2-4-1 0,-3-3 1 15,-3-5 5-15,0-3 3 0,1-5 4 0,-3-3 5 16,2-5 3-16,3-1 2 0,-3 0 1 0,8-7-4 16,0-4-1-16,1-5-4 0,1 0-7 15,0-7 0-15,6-3-1 0,-2-4-2 0,6-1 3 16,0-5-2-16,2-1-3 0,0-4 0 0,2 0-4 15,2 0 1-15,6 3 0 0,1 0 1 0,1 3-2 16,1 0 1-16,5 4-3 0,2-1 1 16,-1 4-2-16,8 0-3 0,-2 2-1 0,2 1 0 15,1 4-1-15,4 0-3 0,-2 3-17 0,-1 2-35 16,1 1-68-16,5 0-92 0,-5 1-96 16,-5 4-217-16,-5 4-729 0</inkml:trace>
          <inkml:trace contextRef="#ctx0" brushRef="#br0" timeOffset="8013.0536">10634 25 1589 0,'0'0'78'0,"0"0"-63"0,0 0-6 16,0 0 26-16,0 0 31 0,0 0 24 0,0 0-3 15,0 0-20-15,0 0-24 0,0 0-17 0,0 0-13 16,168-102-4-16,-155 102-6 0,2 0 0 0,4 2 8 16,-4 6 8-16,-2 3 11 0,1-2 9 15,-2 6-3-15,-4 1-1 0,1 3-2 0,-6 0-2 16,2 4 1-16,-5 1-1 0,0 1-3 0,-4 3 0 15,-1 1 0-15,-6 0 3 0,0 2-1 16,2-4-4-16,-6-1-5 0,0 0-9 0,6 1-11 0,-3-2-19 16,1-1-34-16,-1 0-45 0,0 1-67 15,-1-2-82-15,1 1-108 0,-2-2-157 0,3-5-167 16,6-7 163-16</inkml:trace>
          <inkml:trace contextRef="#ctx0" brushRef="#br0" timeOffset="8321.8337">10756 953 1869 0,'0'0'230'0,"0"0"-205"0,0 0-26 16,0 0-2-16,0 0 5 0,0 0 7 0,0 0 8 15,0 0 3-15,0 0-1 0,0 0-1 0,0 0 5 16,0 0 10-16,0 0 8 0,-33 107 11 0,46-107 2 16,2-6-3-16,0-3-3 0,4-1-10 15,-3-2-2-15,-2-2-2 0,-1 2-2 0,-3 2 2 16,-6 1 8-16,-1 2 12 0,1 2 8 0,-4 2 5 16,0 3-13-16,0 0-22 0,0 0-22 0,0 0-27 15,-5 0-16-15,2 5-4 0,0 4-30 0,-3 2-95 16,3 1-209-16,3-1-526 0,-1-4-521 0</inkml:trace>
        </inkml:traceGroup>
      </inkml:traceGroup>
    </inkml:traceGroup>
    <inkml:traceGroup>
      <inkml:annotationXML>
        <emma:emma xmlns:emma="http://www.w3.org/2003/04/emma" version="1.0">
          <emma:interpretation id="{936C3B0C-E09A-42E4-B268-BAFA2AF6A616}" emma:medium="tactile" emma:mode="ink">
            <msink:context xmlns:msink="http://schemas.microsoft.com/ink/2010/main" type="paragraph" rotatedBoundingBox="672,4643 17886,3380 18040,5477 826,67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712C81F-D312-4B08-88B5-0E594C17D381}" emma:medium="tactile" emma:mode="ink">
              <msink:context xmlns:msink="http://schemas.microsoft.com/ink/2010/main" type="inkBullet" rotatedBoundingBox="686,4835 1863,4748 1907,5355 731,5441"/>
            </emma:interpretation>
            <emma:one-of disjunction-type="recognition" id="oneOf3">
              <emma:interpretation id="interp15" emma:lang="en-US" emma:confidence="0">
                <emma:literal>+</emma:literal>
              </emma:interpretation>
              <emma:interpretation id="interp16" emma:lang="en-US" emma:confidence="0">
                <emma:literal>4</emma:literal>
              </emma:interpretation>
              <emma:interpretation id="interp17" emma:lang="en-US" emma:confidence="0">
                <emma:literal>t</emma:literal>
              </emma:interpretation>
              <emma:interpretation id="interp18" emma:lang="en-US" emma:confidence="0">
                <emma:literal>a</emma:literal>
              </emma:interpretation>
              <emma:interpretation id="interp19" emma:lang="en-US" emma:confidence="0">
                <emma:literal>G</emma:literal>
              </emma:interpretation>
            </emma:one-of>
          </emma:emma>
        </inkml:annotationXML>
        <inkml:trace contextRef="#ctx0" brushRef="#br0" timeOffset="9520.2117">-984 3875 2245 0,'0'0'70'0,"0"0"-65"0,0 0-12 16,0 0-4-16,0 0-19 0,0 0-7 0,0 0 9 16,0 0 19-16,0 0 33 0,0 0 18 0,0 0 2 15,0 0-6-15,90-22-8 0,-61 17-6 0,6 1-5 16,2-1-1-16,5 1 3 0,0-1 1 16,2 2 0-16,6 0 0 0,-2 0-6 0,-1 0-1 15,3 1-5-15,-2 1-2 0,-2 0 1 0,0 1-1 16,-1-2 0-16,-5 0 0 0,2 2-2 0,-2-1-1 15,3 0 1-15,-7 0 0 0,0-1-1 0,-2 1 3 16,-5-1-2-16,-3-1 0 0,-6 2-2 16,0-2-5-16,-4 3-7 0,-5-3-11 0,-2 0-20 15,-5 1-24-15,-3 0-30 0,-1 0-63 0,0-1-111 16,-2-2-190-16,-5 3-197 0,4-2-247 0</inkml:trace>
        <inkml:trace contextRef="#ctx0" brushRef="#br0" timeOffset="10312.1732">-94 3597 651 0,'0'0'383'0,"0"0"-250"0,0 0-19 0,0 0 28 16,0 0 29-16,0 0 26 0,0 0 6 15,0 0-18-15,0 0-36 0,0 0-40 0,0 0-42 16,0 0-26-16,0 0-19 0,0 0-7 0,-50-19 4 15,50 19 12-15,1 0 9 0,-1 0 8 0,0 0 5 16,0 0-10-16,0 0 0 0,0 0-8 16,0 0-7-16,0 0-4 0,0 0-2 0,0 0-5 15,0 0 0-15,0 0 0 0,0 0-1 0,0 0-1 16,0 0 5-16,0 0-5 0,0-1 4 16,0 1 4-16,0-2-7 0,0-2-2 0,0 2-6 15,0-2-7-15,0 1 1 0,-1 0 4 0,-1-1-2 16,-3-2 0-16,3 0 0 0,1 2-5 0,0-1 2 15,-1 1 1-15,1 1-3 0,1-2 4 0,-1 4-2 16,-3-2 0-16,2 1 1 0,1 1 0 16,0-1 0-16,1 1 0 0,-2-1 0 0,1 2-3 15,1 0 0-15,-1-2 0 0,1 2 0 0,0 0 0 16,0 0-3-16,0 0-1 0,0 0-2 0,0 0 0 16,0 0-4-16,0 0-3 0,0 0-6 0,0 0-6 15,0 0-4-15,0 0-5 0,0 0 4 16,0 2 10-16,1 3 8 0,2 1 10 0,-1 0 3 15,5 3 0-15,-2 0 0 0,5 2 2 0,1-2 1 16,1 4-3-16,1-1 3 0,3-1-2 16,0 2 0-16,2-1 4 0,3-2-3 0,1 3 1 15,-4-3 0-15,4-2-1 0,-3 1 0 0,1 0 1 16,-2 0-2-16,-3-2-6 0,4 1 6 0,-4-2-1 16,-2 2 0-16,-5-2 8 0,3-1-7 15,-2 1-1-15,-5-1 1 0,3-2-3 0,-4 1 1 16,-1-2 2-16,-2 1 0 0,0 0 0 0,0-2 1 15,2 1 0-15,-2-1 0 0,0 1 5 0,0 1-1 16,0 1 0-16,0 3 3 0,-3 0-4 16,-5 1 5-16,3 5 3 0,-7 0-2 0,-2 4-3 15,1-1 2-15,-5 3 0 0,-3-1-4 0,2 2 6 16,-2-2-8-16,5 1-2 0,1-1 0 16,3 0-7-16,4-1-1 0,6 1-5 0,2-3-13 0,3 0-29 15,9 1-50-15,8-4-83 0,-1-2-157 0,2-2-341 16,-7-5-841-16</inkml:trace>
      </inkml:traceGroup>
      <inkml:traceGroup>
        <inkml:annotationXML>
          <emma:emma xmlns:emma="http://www.w3.org/2003/04/emma" version="1.0">
            <emma:interpretation id="{B5963166-5459-4B85-B621-AA6879F67493}" emma:medium="tactile" emma:mode="ink">
              <msink:context xmlns:msink="http://schemas.microsoft.com/ink/2010/main" type="line" rotatedBoundingBox="2525,4507 17886,3380 18040,5477 2679,6604"/>
            </emma:interpretation>
          </emma:emma>
        </inkml:annotationXML>
        <inkml:traceGroup>
          <inkml:annotationXML>
            <emma:emma xmlns:emma="http://www.w3.org/2003/04/emma" version="1.0">
              <emma:interpretation id="{34FCBFC4-6FF2-4148-BCD4-A9D3B001FECB}" emma:medium="tactile" emma:mode="ink">
                <msink:context xmlns:msink="http://schemas.microsoft.com/ink/2010/main" type="inkWord" rotatedBoundingBox="2532,4601 7037,4270 7152,5846 2648,6177"/>
              </emma:interpretation>
              <emma:one-of disjunction-type="recognition" id="oneOf4">
                <emma:interpretation id="interp20" emma:lang="en-US" emma:confidence="0.5">
                  <emma:literal>Roadmap</emma:literal>
                </emma:interpretation>
                <emma:interpretation id="interp21" emma:lang="en-US" emma:confidence="0.5">
                  <emma:literal>Roadmap ,</emma:literal>
                </emma:interpretation>
                <emma:interpretation id="interp22" emma:lang="en-US" emma:confidence="0">
                  <emma:literal>Roadmaps</emma:literal>
                </emma:interpretation>
                <emma:interpretation id="interp23" emma:lang="en-US" emma:confidence="0">
                  <emma:literal>Roadmap s</emma:literal>
                </emma:interpretation>
                <emma:interpretation id="interp24" emma:lang="en-US" emma:confidence="0">
                  <emma:literal>Roadmap D</emma:literal>
                </emma:interpretation>
              </emma:one-of>
            </emma:emma>
          </inkml:annotationXML>
          <inkml:trace contextRef="#ctx0" brushRef="#br0" timeOffset="11276.0013">995 3660 1979 0,'0'0'557'0,"0"0"-485"16,0 0-67-16,0 0-11 0,0 0-8 0,0 0-2 16,0 0-7-16,0 0-8 0,0 0 7 0,0 0 5 15,0 0 13-15,0 0 14 0,0 0 1 16,0 0 2-16,12 126 4 0,-2-94 2 0,-8 1 3 15,2 4-3-15,2 2-2 0,-5 3 0 0,-1 5 0 16,0-3 4-16,-7 1-3 0,3-3-4 0,-5-2-2 16,2 0-1-16,-3-5 2 0,4-1 3 15,-3-3-1-15,-1-1 0 0,5-6-2 0,-3-3-5 16,5-5-1-16,-1-5-3 0,-1-4-2 0,2-2 0 16,2-4 2-16,0-1-3 0,-2 0 0 15,-1 0-3-15,0-4-7 0,2-4-4 0,0-4-2 16,0-1 1-16,-2-5 0 0,3-4 4 0,1-2 5 15,0-4 4-15,0-2 2 0,1-4 5 0,5-1-3 16,-2-4 1-16,4-3 0 0,-3-5-3 0,5-1 2 16,-4-3-1-16,5 3 0 0,1 2 0 0,-1 1 3 15,0 4 1-15,-5 1 4 0,6 4-1 16,0-2 0-16,0 4-2 0,3-1-3 0,1 1-3 16,6 1 1-16,-3 0-4 0,5 0 2 0,0 2 2 15,-1 3-1-15,-2 1 1 0,2 3-2 0,2 3-2 16,-1 5 0-16,-3 1 3 0,1 2-1 15,1 4 1-15,-4 2 2 0,2 2-3 0,-3 4 2 16,3 1-3-16,-5 0-5 0,-2 3-2 0,-1 6-4 16,-2 4 3-16,-6 3 5 0,2 6 6 15,-4 2 5-15,-2 6 0 0,-1-1 3 0,-1 4-3 16,-10 1 3-16,-1 1 3 0,-3 0-1 0,0 2 2 16,-2-1-2-16,-6 1-4 0,0 0 2 0,3-1-1 15,-5-1 3-15,-2-5 2 0,0 1-1 0,-4-6 2 16,3-1-3-16,0-4 2 0,1-1 0 15,2-6 2-15,1-3 3 0,6-2 3 0,2-4 6 16,4-1 4-16,3-3 5 0,3 0 4 0,1 0-3 16,4-4-7-16,1-1-14 0,0-1-15 0,0 0-10 15,5 2-8-15,0-2 2 0,3 0 0 0,2 0 4 16,2 3 2-16,2 0 0 0,4 3 1 16,-2 0-1-16,-1 2 3 0,1 8-1 0,0 3 0 15,1 5 1-15,1 3 0 0,-2 4 5 0,5 0 2 16,-1 2 2-16,1 0 0 0,0-1-1 15,-2 0 2-15,2 0 0 0,-2-2 0 0,4 1-1 16,-2-1 0-16,1-4 1 0,-1 0 1 0,-3-4 2 16,3-2 0-16,-5-4 0 0,-2-1-7 0,-1-3-13 15,-2-3-26-15,-2-2-47 0,-1-1-57 16,-5 0-83-16,5-1-122 0,-5-7-221 0,-2 2-381 16,0 2 380-16</inkml:trace>
          <inkml:trace contextRef="#ctx0" brushRef="#br0" timeOffset="11673.0662">1652 3942 1324 0,'0'0'313'15,"0"0"-156"-15,0 0-55 0,0 0 8 0,0 0 14 0,0 0 9 16,0 0-6-16,0 0-23 0,0 0-34 16,0 0-35-16,0 0-29 0,0 0-14 0,0 0-1 15,0 0 9-15,10 6 9 0,-10 12 15 0,0 4-1 16,0 3-2-16,0 0-1 0,0 0-3 0,1-1-1 15,0-2 0-15,1-1 0 0,4 0-4 16,0-3-2-16,2 0-1 0,0-3-2 0,5-2 4 16,3-1 4-16,2-4 4 0,-1 0 6 0,6-4-2 15,-2-2-1-15,1-2-2 0,-1 0-3 16,-3 0 5-16,1-6 3 0,1 0 1 0,-6-2-3 16,1-3-1-16,1 1-1 0,-6-1 2 0,2-2 6 15,-4 0-4-15,-4-4-3 0,-2-1-5 0,4-3-2 16,-6 1-2-16,0-4-2 0,0 1-2 15,0 0-4-15,-7-3 3 0,-1 5 0 0,-1 1-1 16,-3 4 2-16,-3 3-6 0,-5 1-2 0,2 1-2 16,-5 4-3-16,3-1 2 0,-4 4 0 0,0 1-2 15,0 1-2-15,7 2 0 0,0 0 0 0,3 0-9 16,4 0-12-16,1 0-36 0,4 0-49 16,-2 0-69-16,4 5-86 0,2 2-103 0,1 2-131 15,0-3-242-15,0 0-231 0</inkml:trace>
          <inkml:trace contextRef="#ctx0" brushRef="#br0" timeOffset="12212.9598">2528 3905 2419 0,'0'0'93'0,"0"0"-72"16,0 0-20-16,0 0 1 0,0 0 11 0,0 0 20 15,0 0 14-15,0 0-1 0,-153-37-11 0,138 36-16 16,3 1-10-16,1 0-7 0,-1 0-2 16,6 0-2-16,-4 4-3 0,0 2 6 0,-3 1 1 15,3 3-1-15,-5 5 6 0,2-1-9 0,-2 2-1 16,1 3 2-16,1 2-3 0,0 1 2 0,1 2 0 15,5-6-3-15,-1 2-5 0,6-3 3 0,2-4-2 16,0 0 2-16,0-2 1 0,4-2-2 16,4-2-1-16,1-1 1 0,0-2-1 0,3 1 4 15,-1-4 1-15,1-1 4 0,0 0-2 0,1 0 6 16,2-4 1-16,-2-2 0 0,2 0 4 16,-1-3-4-16,-1 0-2 0,2-1 0 0,1 0-1 15,1-2 2-15,-1-2 0 0,-1-2 2 0,0-1-3 16,1 0 4-16,-3-1-1 0,-2 1 1 0,1 2 6 15,-1 1-7-15,-4 4-1 0,-2 1 0 16,-2 5-3-16,-2-1 3 0,2 5 2 0,-3-2 2 16,0 2 0-16,0 0-1 0,0 0-4 0,0 0-11 15,0 4-3-15,0 2-3 0,0 1 4 0,0 2 8 16,-3 3 4-16,3 1 2 0,0 1-3 0,0 1 1 16,0-1-1-16,0 0 0 0,3-2 2 15,2 0-2-15,0 0 2 0,6-1-3 0,0-2-4 16,2 0-10-16,2-2-23 0,0-3-38 0,3 1-67 15,3-4-112-15,0-1-165 0,-5 0-278 0,-4 0-445 16</inkml:trace>
          <inkml:trace contextRef="#ctx0" brushRef="#br0" timeOffset="12740.1621">3186 3847 1429 0,'0'0'253'0,"0"0"-111"0,0 0-30 0,0 0 14 15,0 0 7-15,0 0 2 0,0 0-15 0,0 0-36 16,0 0-30-16,0 0-24 0,0 0-14 16,0 0-7-16,0 0 0 0,0 0 3 0,-151-24 6 15,126 37 7-15,-1 2 1 0,0 2 1 0,2 2-5 16,0 0-3-16,2 2-2 0,0 0-3 16,6 1-2-16,1-2-5 0,3 0-3 0,1-1-3 15,8-3-2-15,2-2-1 0,1-4-5 0,0-1 0 16,5-3-1-16,7-1 0 0,2-2 5 0,1-2 2 15,6-1 3-15,3 0 2 0,2-6-4 16,0-1 0-16,1-2-5 0,1-3-5 0,-1-2-6 16,0 1-5-16,0-3-5 0,-2-3-7 0,0 0-8 15,-3 1-7-15,1-1-4 0,0-3 1 0,-4 0 0 16,-1-1-7-16,-3-1-8 0,-1-3-7 0,-4-1 0 16,-3-3 8-16,2 1 1 0,-6-3 9 0,1 2 13 15,-3-1 10-15,-1 0 25 0,0 3 13 16,-1 1 1-16,-4-2 4 0,1 4 5 0,-4 2 6 15,4 1 20-15,-4 3 13 0,4 3 11 0,-2 1 12 16,1 4 0-16,1 2 3 0,-2 3-1 16,2 2-4-16,0 2-4 0,0 1-5 0,3 1-9 15,-2 1-19-15,3 0-16 0,0 0-22 0,0 0-27 16,0 4-10-16,0 6 8 0,0 6 13 0,0 7 22 16,0 6 15-16,4 3-5 0,-1 6-4 15,-2 3 2-15,1 3-3 0,-2 1 0 0,0 1-1 16,0 0-4-16,0 0 2 0,-2 0 1 0,1-2-1 15,1-1 1-15,0-2 1 0,0-4-5 0,1-2-5 16,3-6-21-16,0-2-38 0,3-5-58 0,-3-7-79 16,6-3-121-16,-6-3-223 0,0-6-912 0</inkml:trace>
          <inkml:trace contextRef="#ctx0" brushRef="#br0" timeOffset="13481.0567">3482 3726 1191 0,'0'0'705'0,"0"0"-528"0,0 0-80 0,0 0-14 16,0 0 5-16,0 0 6 0,0 0 1 15,0 0-17-15,0 0-37 0,0 0-28 0,0 0-15 16,0 0-5-16,0 0 5 0,0 0 4 0,39-6 0 15,-32 20 3-15,2 4 1 0,2 0-1 0,-1 4 1 16,-1-2 1-16,0 1-1 0,3 0-1 0,-2 0 1 16,-5-2-3-16,5 2 1 0,-4-4 2 15,1 1 1-15,-3-2 1 0,-1-1-1 0,1-3 3 16,-3-1 1-16,0-4-2 0,1-1 0 0,-2-4-1 16,1 1 4-16,-1-3 9 0,0 0 13 0,0 0 12 15,1-3 7-15,-1-5-8 0,4-2-14 16,0-4-15-16,0-1-12 0,2-2-2 0,0-3-1 15,1 0 2-15,1-2-1 0,0 2-1 0,0-3 0 16,3 3-4-16,0 0 0 0,2 5-2 0,1-1-4 16,0 1-1-16,2 2-1 0,2 2-2 15,-2 3-1-15,0 2 2 0,0 3-1 0,-1 1-3 16,-2 2 1-16,-2 0-5 0,-2 3-1 0,-2 6 1 16,1 0 3-16,-4 1 3 0,2 4 7 0,-2-1 4 15,-2 0 2-15,1 2 2 0,1-3-1 16,-3 2 0-16,2 0 0 0,-3-1 1 0,0 0 0 15,0-1 2-15,0 0 1 0,0 0 0 0,0-2 2 16,0-2-1-16,-3 0-2 0,2-4 2 0,0-1 0 16,1-1 2-16,0-2 5 0,0 0 7 15,0 0 8-15,0 0 7 0,0 0 1 0,0-5-10 16,0-2-12-16,2-4-12 0,1-1-6 0,5-3 3 16,-3 0 0-16,5-4 3 0,-2 1-1 0,3-1-3 15,-1-2 2-15,4 2-2 0,-1-1-2 0,2 2-1 16,-2 2-1-16,2 2-1 0,0 2-3 0,-2 3 2 15,2 3-3-15,-4 3 0 0,1-1 0 16,-3 2-4-16,0 2 2 0,-5 0 2 0,5 0 2 16,-5 0 1-16,-3 0-2 0,3 3 0 0,0 0-4 15,-1 3 4-15,1 3 0 0,-3 2 3 16,3 2 7-16,-1 3 4 0,-2 2 11 0,3 1 2 16,-3-1-2-16,1 1-1 0,0-2-5 0,0 0-1 15,-1-2-1-15,-1-1 2 0,0-1-3 0,1-1 2 16,-1-2 2-16,0 1-6 0,0-2-7 15,0-2-17-15,0-1-29 0,0 0-41 0,0-2-52 16,0-1-68-16,0-1-94 0,0-2-114 0,0 1-224 16,0-1-396-16</inkml:trace>
          <inkml:trace contextRef="#ctx0" brushRef="#br0" timeOffset="14308.1849">4810 3693 1506 0,'0'0'215'0,"0"0"-164"0,0 0-34 0,0 0-4 16,0 0 39-16,0 0 47 0,0 0 32 15,-156-54 14-15,131 48-17 0,2 3-29 0,-1 0-27 16,4 2-17-16,0 1-15 0,2 0-10 0,1 0-1 16,-1 0 1-16,4 1 0 0,0 4-7 0,0 1-7 15,3 1-8-15,-1 1-6 0,0 2-3 16,2 2 1-16,0 1-2 0,-1 2 2 0,1 2 0 16,2-1-2-16,-1 2 2 0,5-2-3 0,-1 0 3 15,3-1-3-15,2-2 0 0,0-2 0 16,0 0 4-16,2-2-4 0,6-1 0 0,2-2 0 15,2-3 1-15,3-2 7 0,4-1 2 0,1 0 2 16,0-3-2-16,3-4-2 0,0-2-2 0,-2-2-2 16,1-1 5-16,-4 0-4 0,3-2-1 15,-7 0 1-15,4-3-5 0,-5 2 6 0,-1 0 1 0,0 1 2 16,-2 0 4-16,-4 2-2 0,1 3 0 16,-6 2 0-16,3 2 2 0,-4 2 0 0,2 3 0 15,-2 0 2-15,0 0-9 0,0 0 1 0,0 0-7 16,0 0-14-16,0 3 4 0,0 3 2 0,0 3 6 15,0 0 10-15,0 3 4 0,0 0-5 16,0 0-1-16,5 0 1 0,-1 0-8 0,6-2 8 16,-2 2 1-16,8-4-1 0,-3 0 7 0,3-2-3 15,0-2-1-15,2-1-2 0,2-2-8 16,-1-1-15-16,-1 0-20 0,1 0-32 0,0-5-40 16,-3-4-28-16,1 3-19 0,2-4-7 0,-3-3 7 15,2 2-1-15,-2-1-9 0,0 0-13 0,-1-1-5 16,-2 0 14-16,-1 1 33 0,-2-2 51 15,0 1 42-15,-4 2 34 0,0-3 21 0,-4 0 26 16,0 1 39-16,1-1 38 0,-3 2 31 0,1 1 22 16,-1-1 14-16,0 2 2 0,0-2-2 0,0 5-3 15,0-1-19-15,0 4-15 0,0-1-14 16,0 2-19-16,0 2-15 0,0 1-25 0,0 0-23 16,0 0-23-16,0 0-26 0,0 0-24 15,0 6 0-15,0 3 4 0,0 4 9 0,0 6 18 0,0 4-1 16,-1 4 0-16,-3 4 1 0,3 2 2 0,-1 5 2 15,0 2 4-15,0 4-1 0,1-1 0 16,0 4 0-16,-2 1-3 0,2 3-1 0,1 2 1 16,-2-1-1-16,2-2-1 0,0-2 4 0,0-1-1 15,0 0-1-15,0-2 2 0,0-2-5 0,0-3-1 16,0-3-5-16,0-5-7 0,0-2-23 16,-1-6-35-16,-4-2-47 0,-2-2-55 0,0-6-80 15,-2-2-86-15,-2-4-83 0,2-5-104 0,5-3-86 16,-2 0 59-16</inkml:trace>
          <inkml:trace contextRef="#ctx0" brushRef="#br0" timeOffset="14620.1463">4982 3812 420 0,'0'0'375'0,"0"0"-309"0,0 0-50 16,0 0 8-16,0 0 60 0,0 0 59 0,60-161 42 15,-48 143 3-15,-1 2-39 0,1-1-33 0,1 3-27 16,1 3-13-16,-1 1-13 0,3 1-12 16,0 2-8-16,3-2-8 0,0 5-2 0,-3 1-3 15,3 1-2-15,-2 2 2 0,0 0-4 0,2 0-2 16,-3 8-1-16,-1 2-2 0,-2 0 6 16,-1 5 4-16,2 2 3 0,-2 3 5 0,-3 1 1 15,-1 3 2-15,2-2 0 0,-2 1-2 0,-3 2-4 16,-3 0-1-16,-1-1-3 0,-1-1 1 0,0-2 1 15,-8 2 1-15,-4-2 1 0,-4 0 0 16,-7-3-2-16,-3-1-6 0,-3 0-9 0,-3-3-20 16,0-3-44-16,-2-2-87 0,3-1-224 0,7-2-722 15,11-3-301-15</inkml:trace>
        </inkml:traceGroup>
        <inkml:traceGroup>
          <inkml:annotationXML>
            <emma:emma xmlns:emma="http://www.w3.org/2003/04/emma" version="1.0">
              <emma:interpretation id="{D176CFD8-CBC5-4666-8FCD-C626B5EA91FC}" emma:medium="tactile" emma:mode="ink">
                <msink:context xmlns:msink="http://schemas.microsoft.com/ink/2010/main" type="inkWord" rotatedBoundingBox="8001,4303 8838,4241 8893,4987 8056,5049"/>
              </emma:interpretation>
              <emma:one-of disjunction-type="recognition" id="oneOf5">
                <emma:interpretation id="interp25" emma:lang="en-US" emma:confidence="0.5">
                  <emma:literal>to</emma:literal>
                </emma:interpretation>
                <emma:interpretation id="interp26" emma:lang="en-US" emma:confidence="0">
                  <emma:literal>too</emma:literal>
                </emma:interpretation>
                <emma:interpretation id="interp27" emma:lang="en-US" emma:confidence="0">
                  <emma:literal>ton</emma:literal>
                </emma:interpretation>
                <emma:interpretation id="interp28" emma:lang="en-US" emma:confidence="0">
                  <emma:literal>toe</emma:literal>
                </emma:interpretation>
                <emma:interpretation id="interp29" emma:lang="en-US" emma:confidence="0">
                  <emma:literal>two</emma:literal>
                </emma:interpretation>
              </emma:one-of>
            </emma:emma>
          </inkml:annotationXML>
          <inkml:trace contextRef="#ctx0" brushRef="#br0" timeOffset="20504.4096">6336 3414 2130 0,'0'0'81'0,"0"0"-137"16,0 0-34-16,0 0-6 0,0 0 43 0,0 0 56 15,0 0 16-15,190-104 7 0,-138 86-10 0,5 1-5 16,-2 0-5-16,2 2-3 0,1 2 1 16,-3-1-5-16,4 5-24 0,0-2-75 0,-5 3-129 15,2 2-181-15,-13 2-180 0,-14 1-59 0</inkml:trace>
          <inkml:trace contextRef="#ctx0" brushRef="#br0" timeOffset="20301.0304">6597 3276 0 0,'0'0'0'15,"0"0"0"-15,0 0 155 0,0 0 52 0,0 0 20 16,0 0 1-16,0 0 5 0,20-159-13 16,-16 143-18-16,-2-2-33 0,0 3-26 0,2 2-24 15,-2 1-17-15,2 3-12 0,-3 2-11 0,0 2-18 16,1 0-12-16,-1 3-10 0,-1 0-8 15,0 2-10-15,0 0-13 0,0 0-17 0,0 2-20 16,0 2-17-16,0 4 10 0,-3 1 13 0,-2 7 20 16,-2 5 17-16,-1 4-4 0,-4 6-5 0,2 1-1 15,-4 3-3-15,2 0-1 0,-1 3 1 0,1-1-3 16,0 1 3-16,1-1 1 0,3 1-1 16,0-2 3-16,-2 0-11 0,5 0 7 0,-3 0 5 15,4-2 2-15,-1-2 11 0,-2-1-8 0,4-4-5 16,-1-3-9-16,3-4-5 0,1-5-2 0,0-3-3 15,0-3 0-15,0-3-10 0,2-4-6 0,2-2-1 16,-1 0 10-16,4 0 26 0,0-2 19 16,3-7 9-16,2-3 0 0,2-1-11 0,1-5-6 15,-1-3-5-15,6-1 0 0,-1-3-3 0,5-2-1 16,-4-2-1-16,1 1 0 0,-1-2-3 16,0 3-1-16,-4 2-2 0,1 2-1 0,-3 4-2 15,-2 5-3-15,-4 4 0 0,-2 4 0 0,-1 3 1 16,-4 3 2-16,-1 0-1 0,0 0-9 0,0 0-9 15,0 0-19-15,0 2-24 0,0 4 16 16,0 1 25-16,0 3 26 0,0 2 32 0,0 4-6 16,0 1-15-16,0 3-5 0,0 0 0 0,0 3-4 15,0-3 5-15,0 1-3 0,0-2 0 0,1-3 3 16,3-1-7-16,2-1-1 0,-2-5-1 16,5-1-3-16,-1-2 6 0,3-3 6 0,5-1 7 15,3-2 4-15,-2 0 6 0,6-8 0 0,2-1-1 16,2-2 0-16,-1-3-4 0,-5 1-3 0,-1-3 4 15,-1 3 6-15,-2-3 3 0,-6 1 7 0,0-2 3 16,-3 1 0-16,-5-1 7 0,-1 1 2 16,-2-2-1-16,-2 2 1 0,-4-1-11 0,-6 2-11 15,-5 1-16-15,-3 3-16 0,-2 4-14 0,-3-1-10 16,-5 5-2-16,1 3-2 0,-1 0 5 0,-1 0-4 16,5 3-20-16,0 3-42 0,6-1-108 15,0-1-165-15,6-1-288 0,6 0-701 0</inkml:trace>
        </inkml:traceGroup>
        <inkml:traceGroup>
          <inkml:annotationXML>
            <emma:emma xmlns:emma="http://www.w3.org/2003/04/emma" version="1.0">
              <emma:interpretation id="{91EC02C2-0B38-4114-AB79-F27ACF29D50F}" emma:medium="tactile" emma:mode="ink">
                <msink:context xmlns:msink="http://schemas.microsoft.com/ink/2010/main" type="inkWord" rotatedBoundingBox="9109,4263 11845,4063 11893,4715 9157,4916"/>
              </emma:interpretation>
              <emma:one-of disjunction-type="recognition" id="oneOf6">
                <emma:interpretation id="interp30" emma:lang="en-US" emma:confidence="0.5">
                  <emma:literal>achieve</emma:literal>
                </emma:interpretation>
                <emma:interpretation id="interp31" emma:lang="en-US" emma:confidence="0">
                  <emma:literal>achiever</emma:literal>
                </emma:interpretation>
                <emma:interpretation id="interp32" emma:lang="en-US" emma:confidence="0">
                  <emma:literal>achieves</emma:literal>
                </emma:interpretation>
                <emma:interpretation id="interp33" emma:lang="en-US" emma:confidence="0">
                  <emma:literal>achieved</emma:literal>
                </emma:interpretation>
                <emma:interpretation id="interp34" emma:lang="en-US" emma:confidence="0">
                  <emma:literal>archive</emma:literal>
                </emma:interpretation>
              </emma:one-of>
            </emma:emma>
          </inkml:annotationXML>
          <inkml:trace contextRef="#ctx0" brushRef="#br0" timeOffset="21010.7006">7748 3515 0 0,'0'0'0'0,"0"0"0"15,0 0 0-15,0 0 92 0,0 0 270 0,0 0 19 16,0 0-22-16,0 0-37 0,0 0-55 0,0 0-49 15,0 0-50-15,0 0-36 0,41-156-22 0,-46 148-14 16,2 1-13-16,-6 1-17 0,1 1-14 16,-2 3-19-16,-3 0-16 0,0 2-13 0,-5 0-9 15,1 3-3-15,-1 6-5 0,-5 1 3 0,3 3 2 16,-2 4 2-16,-3 4 4 0,1-2-2 0,6 2 1 16,-5 0-2-16,8 0 1 0,2 2-2 0,0-5 1 15,3 2 1-15,6-2-6 0,0-3 1 16,4-3-4-16,0-2-3 0,2-3-2 0,5 0-4 15,2-6 4-15,5-1 1 0,2 0 10 0,4 0 6 16,-1-6 3-16,5-3 0 0,-1-1-5 16,-4-2 5-16,3-1 3 0,-4-3 4 0,2 3 6 15,-4-2-4-15,-1 1-2 0,-3-2 3 0,0 2 0 16,-4 2 2-16,-1 1-1 0,-1 0-1 0,0 4-3 16,-5 3 2-16,0 3 0 0,1 1-4 15,-2 0-9-15,0 0-20 0,0 0-30 0,0 5-4 16,0 2 13-16,0 4 21 0,0 0 29 0,2 3 3 15,-2 1-3-15,2-1-3 0,2 0-2 16,-2 0 0-16,1-1 1 0,5 0-2 0,-2-4 3 16,3 1 1-16,3-1-2 0,0-4-11 0,1 0-34 15,1-4-65-15,-1-1-109 0,1 0-217 0,-4 0-304 16,-6-2-272-16</inkml:trace>
          <inkml:trace contextRef="#ctx0" brushRef="#br0" timeOffset="21935.1201">8225 3307 1375 0,'0'0'167'0,"0"0"-62"0,0 0-22 16,0 0-24-16,0 0-14 0,0 0-14 0,0 0-4 15,0 0 11-15,0 0 12 0,0 0 10 16,0 0 0-16,0 0-6 0,0 0-7 0,0 0-7 15,-127 89-2-15,113-70-2 0,1 2-7 0,2 0-4 16,0 1-7-16,7-1-9 0,-4-2-2 16,7 1-5-16,1-4-5 0,0-2 0 0,8-2-3 15,-1-3 5-15,5-4 5 0,4 0 6 0,3-4 6 16,-1-1 3-16,5 0 3 0,4-4 1 0,-2-5-2 16,1-1-1-16,-2-3-1 0,-1-3-1 0,-2 0-3 15,3-2-5-15,-3-1-4 0,-1-2-6 0,0-2-5 16,-1 2-1-16,-3-4-1 0,4 0 0 15,-5 0 1-15,1-2 2 0,-3-1 2 0,0-1 2 16,1-2 4-16,-1-1-2 0,-1-1 3 0,-1-3-2 16,-3 1 0-16,0 0 0 0,-5 2 2 0,4 5 2 15,-5 4 1-15,0 3 0 0,-2 5 3 16,0 4 3-16,0 3 2 0,0 1 3 0,0 6 7 16,0-1 7-16,0 3 2 0,0 0-5 0,0 0-13 15,-2 0-23-15,2 3-22 0,-1 2-16 16,-2 2 5-16,-2 7 13 0,1 4 18 0,-3 5 14 15,0 3-1-15,-3 4-1 0,4 3-2 0,-3 2 2 16,-2-1-2-16,4 0 0 0,-2 1 1 0,0-5 0 16,2 1 1-16,-2-2 2 0,2 1 1 15,0-5-1-15,5-2 2 0,-5 0-5 0,4-6 0 16,2-3-2-16,-1-2 1 0,1-3-2 0,1-3 2 16,0-2 0-16,0-1-2 0,0-3 2 0,0 2 1 15,0-2 2-15,0 0 4 0,0 0 0 16,0 0 0-16,0 0-3 0,3-4-3 0,-1 0 8 15,7-2 2-15,-3-1 0 0,5-2 0 16,1 1-7-16,1-2-4 0,0 1-1 0,-1 2 0 0,-2 1-3 16,-3 0 0-16,2 4-2 0,-5 1-5 0,3 1-2 15,-3 0-4-15,-3 0-1 0,6 0 0 0,-1 0 3 16,-1 3 0-16,2 3 4 0,-3 0 4 16,4-2 1-16,-3 1 1 0,3 1 0 0,-4-1 1 15,4-1 0-15,-5-1 3 0,5 0-1 0,-3-1 0 16,-2 0 2-16,5-2-1 0,-5 1 0 15,2-1 2-15,0 0 3 0,-2 0 4 0,5 0 0 16,-4-3 4-16,6-1 0 0,-5-2 0 0,7-2-1 16,0-3-3-16,1 0-6 0,1-4-3 15,1 3 0-15,1-1 0 0,2 0 0 0,-3 0 0 16,0-3-1-16,-2 2-2 0,1 0 2 0,-4 0 1 16,-1 1 2-16,-1 2 2 0,-3 2 3 0,-1 2 1 15,-3 2 3-15,1 4 3 0,-2-1-3 0,0 2-2 16,0 0-8-16,0 0-13 0,-2 2-13 15,0 4-6-15,-4 0 3 0,2 4 12 0,-2 4 14 16,-1 1 3-16,-3 1 0 0,6 0 0 0,-4 1-4 16,4-3 2-16,2 2 0 0,0-2-1 0,2-2 2 15,0 2-2-15,0-5 0 0,3-1 1 0,1-2 0 16,5-1-2-16,-3-3-9 0,5 0-12 16,1-2-21-16,1 0-23 0,-1-6-35 0,3-3-52 15,0-3-79-15,1-3-119 0,0-1-150 0,-6 5-163 16,-2 2 35-16</inkml:trace>
          <inkml:trace contextRef="#ctx0" brushRef="#br0" timeOffset="22082.676">9063 2966 1354 0,'0'0'413'0,"0"0"-152"0,0 0-95 16,0 0-58-16,0 0-49 0,0 0-32 0,0 0-19 15,0 0-9-15,0 0-9 0,0 0-18 16,0 0-38-16,0 0-109 0,0 0-42 0,0 0-98 15,-44-8-142-15,44 16-135 0,0-3 57 0</inkml:trace>
          <inkml:trace contextRef="#ctx0" brushRef="#br0" timeOffset="22724.3665">9143 3237 211 0,'0'0'284'0,"0"0"-132"0,0 0-22 0,0 0-11 15,0 0-6-15,0 0-17 0,0 0-12 16,0 0-6-16,0 0-7 0,0 0 4 0,0 0 5 16,0 0-2-16,0 0-6 0,145-154 5 0,-145 142 13 15,0 3 8-15,0 1 8 0,0 0 2 0,-1 4-10 16,0 2-13-16,-5 1-22 0,0 1-29 16,-3 0-23-16,1 4-15 0,-2 5-9 0,-4 4 7 15,1 2 2-15,-2 6 0 0,0-1 5 0,1 2-2 16,0 2 1-16,2 0 0 0,0 0 1 15,0 0-3-15,1-2 1 0,3 1-2 0,3-3-4 16,2 1 2-16,2-5-5 0,1-1-4 0,0-4 3 16,4-2-10-16,7-2-1 0,-2 0-1 0,-1-1-1 15,4-5 11-15,2-1 12 0,0 0 9 0,5-1 6 16,-2-5 3-16,0-2-3 0,3-1-4 16,-4 0 5-16,-1-2-4 0,-1-1 4 0,5-2-2 15,-4 0-4-15,1-1-4 0,-1 0-1 0,-2-4-1 16,2 2-5-16,0-2 5 0,2 2-5 0,-4-3 2 15,1 2 5-15,-1 0-3 0,-1 3 2 16,-4 2 0-16,2 3-1 0,-6 2 4 0,2 4 8 16,-3 0 7-16,-3 4 0 0,1 0 0 0,-1 0-10 15,0 0-13-15,0 0-6 0,0 0-25 0,0 6-18 16,0-2 28-16,-1 6 13 0,-2 1 23 16,1 0 23-16,-4 3-20 0,4 1-7 0,-2 0-1 15,-3 0-2-15,4-1-1 0,1 1 2 0,0-3-5 16,-2 0-3-16,4-3 2 0,0 0-6 0,0-3 4 15,6-1 1-15,-2-2-1 0,1-2 4 16,2-1 9-16,-3 0 12 0,5 0 14 0,0-4 9 16,0-2-4-16,1-3-6 0,2-3-7 0,2-2-9 15,-1 1-2-15,1-4-2 0,-1 0 0 0,-1-1-1 16,1 0 1-16,0-3-3 0,-1-1-3 16,-2 3 1-16,-2-2-8 0,2 4-1 0,0 2-2 15,-6 1-7-15,5 4-3 0,-7 2-9 0,0 2-19 16,-2 3-17-16,0 2-32 0,0 1-50 0,0 0-67 15,0 0-23-15,0 3-27 0,0 4-36 0,0 2-32 16,0 3-84-16,0-3-105 0,0-3 172 0</inkml:trace>
          <inkml:trace contextRef="#ctx0" brushRef="#br0" timeOffset="23078.0817">9751 3249 0 0,'0'0'0'0,"0"0"200"15,0 0 80-15,0 0-5 0,0 0-18 16,0 0-18-16,0 0-35 0,0 0-28 0,0 0-24 16,158-96-17-16,-140 83-21 0,-5 0-26 0,0-3-16 15,-5 2-10-15,2 0-5 0,-2 1-3 0,-3 1-6 16,-1 2-7-16,2 2 0 0,-4 1 0 16,0 1 0-16,-2 0 7 0,0 0-2 0,0 1-1 15,0 2-7-15,0 2-6 0,-3-1-7 0,-4 2-20 16,3 0-12-16,-1 0-12 0,-3 5-5 15,-4 3 4-15,0 4 7 0,-3 5 3 0,0 2 5 0,-1 2 5 16,-4 2-2-16,4 1 2 0,0 1 0 0,1-2-1 16,2 1 3-16,2-4-3 0,3 0-2 15,5-2-2-15,3-3-4 0,0-4 2 0,1 0 0 16,8-4 0-16,-1-1 5 0,5 0 5 0,6-3 7 16,-2 0 5-16,7-3 3 0,2 0-2 15,2-3 0-15,0-3 0 0,2-1-7 0,3-4-13 16,-5 0-25-16,3-3-29 0,0-1-68 0,-3-2-144 15,-9 4-298-15,-7 6-912 0</inkml:trace>
        </inkml:traceGroup>
        <inkml:traceGroup>
          <inkml:annotationXML>
            <emma:emma xmlns:emma="http://www.w3.org/2003/04/emma" version="1.0">
              <emma:interpretation id="{13E517B2-61EC-4C9B-BF15-A84C67AC88EA}" emma:medium="tactile" emma:mode="ink">
                <msink:context xmlns:msink="http://schemas.microsoft.com/ink/2010/main" type="inkWord" rotatedBoundingBox="11855,3822 15444,3559 15598,5656 12008,5919"/>
              </emma:interpretation>
              <emma:one-of disjunction-type="recognition" id="oneOf7">
                <emma:interpretation id="interp35" emma:lang="en-US" emma:confidence="0.5">
                  <emma:literal>goals,</emma:literal>
                </emma:interpretation>
                <emma:interpretation id="interp36" emma:lang="en-US" emma:confidence="0">
                  <emma:literal>goals</emma:literal>
                </emma:interpretation>
                <emma:interpretation id="interp37" emma:lang="en-US" emma:confidence="0">
                  <emma:literal>goats,</emma:literal>
                </emma:interpretation>
                <emma:interpretation id="interp38" emma:lang="en-US" emma:confidence="0">
                  <emma:literal>gorals,</emma:literal>
                </emma:interpretation>
                <emma:interpretation id="interp39" emma:lang="en-US" emma:confidence="0">
                  <emma:literal>goal,</emma:literal>
                </emma:interpretation>
              </emma:one-of>
            </emma:emma>
          </inkml:annotationXML>
          <inkml:trace contextRef="#ctx0" brushRef="#br0" timeOffset="25503.2144">13796 2899 2392 0,'0'0'77'0,"0"0"-146"0,0 0-4 16,0 0 33-16,0 0 47 0,0 0 45 15,0 0-9-15,0 0-9 0,0 0-4 0,0 0-1 0,0 0 5 16,-71 164 4-16,47-139-8 0,-2-2-7 0,5 1-21 16,4-6-45-16,2 1-106 0,5-4-250 15,6-3-398-15,3-4-424 0</inkml:trace>
          <inkml:trace contextRef="#ctx0" brushRef="#br0" timeOffset="24315.7608">11487 2804 251 0,'0'0'221'0,"0"0"-40"0,0 0 27 0,0 0 31 16,0 0 11-16,0 0-21 0,0 0-37 0,-28-157-30 15,17 135-22-15,-1 4-8 0,0 3-10 16,-3 2-21-16,1 2-17 0,-4 5-23 0,-2 2-24 15,3 2-15-15,-5 2-10 0,2 2-7 0,-1 7-5 16,-1 1-5-16,1 5-1 0,-2 2 0 0,-1 0 1 16,4 4 1-16,-2-1 0 0,4 0-3 15,-3 0 4-15,7 0-1 0,2-2 0 0,5 0 0 16,0-4-9-16,5-2-6 0,2-3-6 0,0-1 1 16,2-2 3-16,8-2 6 0,0-2 12 15,5-2 6-15,1 0 12 0,2-5 5 0,4-2 2 16,0-6 1-16,-2 2-5 0,4-5 1 0,-2 1-1 15,-5-2 3-15,-2 2 3 0,-1 1-1 0,-1 3 0 16,-4 2-5-16,-6 3 4 0,-1 2-2 16,-2 4 0-16,0 0-3 0,0 0-20 0,0 0-25 15,0 7-17-15,-2 5 5 0,0 7 13 0,-2 8 23 16,-2 10 12-16,0 5-8 0,-2 7 4 0,-3 6-2 16,6 7 1-16,-6 4 3 0,1 4-5 15,2 5 0-15,-5 2 0 0,1 4 3 0,-2 7 2 16,-5 3 4-16,0 3 2 0,-4 2-3 0,-2 0 2 15,-3 2-9-15,0-2-15 0,-7-4-20 0,0-6-9 16,-4-5 3-16,-1-8 11 0,-6-7 14 16,3-7 0-16,-4-10-1 0,2-8-1 0,-4-10 10 0,8-6 13 15,-2-11 8-15,3-8 1 0,2-6 2 16,1-9-7-16,0-10 1 0,5-6 1 0,3-8-6 16,-2-4-2-16,9-6-1 0,2-7 4 0,6-1 7 15,4-4 2-15,8-2-5 0,2-1-7 16,9-5-6-16,7-2-8 0,9-5-5 0,5 1-1 15,9 0-3-15,6 1 4 0,2 2 1 0,4 0-1 16,4 3 2-16,4 2 1 0,-1 1 0 0,5 6 1 16,1-1 5-16,-3 4-3 0,3 5 3 15,0 1 2-15,2 2-3 0,0 1 4 0,-2 2 0 16,-1 2 0-16,-4 2-2 0,-5 7 1 0,-5 6-1 16,-8 1-3-16,-6 7 6 0,-9 3-4 0,-7 3 1 15,-4 4 1-15,-4 2-12 0,-5 1 2 0,-4 2 5 16,-2 0 4-16,0 0 9 0,0 2-5 15,-4 2 2-15,0 3 3 0,-3 5 4 0,-3 3 6 16,0 3-4-16,-4 2-4 0,1-1-4 0,1 2 0 16,-2 0-3-16,1-2-1 0,2 2 2 15,6-2-3-15,-3-5-2 0,5-2-2 0,3-2-2 16,0-2-1-16,0-1 1 0,6-2 5 0,2-2 2 16,1-2 11-16,2-1 6 0,4 0 6 0,-1-1 6 15,4-7-4-15,4-1-4 0,3-2-3 0,-3-4-3 16,1 3 0-16,3-5-1 0,-4 0 4 15,-4 2-4-15,2-4 8 0,-5 1 4 0,-2 2-1 16,-2-2 6-16,-6-1-4 0,1 1 2 0,-2 0 1 16,-4-1 0-16,0 1 2 0,-7 0 1 15,0 2-2-15,-3 3-12 0,-4 3-5 0,-1 2-14 16,-2 4-12-16,-2 4-1 0,0 0-12 0,-3 6 1 16,-3 2 4-16,0 4 2 0,6 3 4 0,-2-3-20 15,7-2-39-15,2 2-91 0,8-2-132 16,3 2-187-16,1-3-362 0,0-3-117 0</inkml:trace>
          <inkml:trace contextRef="#ctx0" brushRef="#br0" timeOffset="25277.1818">12418 2856 659 0,'0'0'170'0,"0"0"-17"0,0 0 37 0,0 0 34 16,0 0-2-16,0 0-30 0,0 0-48 0,0 0-30 16,0 0-20-16,-172-73-7 0,151 73-12 0,-3 6-16 15,5 2-14-15,-4 2-14 0,2 1-7 16,0 2-7-16,-1 2-2 0,3 3-8 0,-3 1-4 16,1-3-1-16,2 4-4 0,2 1 3 0,-3-1 1 15,5-1-1-15,1-1-1 0,4-3-5 16,4 0-7-16,4-3-11 0,2-3-10 0,0 0-12 15,2-4-2-15,2-2 10 0,8-3 15 0,2 0 22 16,1 0 16-16,7-5 3 0,-1-4-3 0,1-2-5 16,4 0-6-16,-1-1-1 0,2 1-2 0,-1-1 1 15,-2 2-1-15,-3-1 0 0,1 2-2 0,-5 3-2 16,-1 2-3-16,-2 2-5 0,-5 1-3 16,0 1-11-16,-3 0-3 0,0 4 0 0,0 4 7 15,-1 1 9-15,-2 1 5 0,-1 0 3 0,4 2-1 16,-3 0 4-16,-1-1 1 0,1-1 1 15,4-1-1-15,-3 0-2 0,5-2 2 0,0-4 3 16,3 0 9-16,2-1 8 0,3-2 8 0,2-2 4 16,4-3-3-16,1-6-6 0,3 1-4 15,0-4-3-15,-1 1 0 0,0-4 3 0,-1 1 1 16,-2 0 3-16,0-4 4 0,1 1 1 0,-1-3-1 16,-2-4-1-16,2-1-4 0,1-1 3 0,-1-4 0 15,-3 0-2-15,3-3 2 0,-3 0-4 0,0-2-1 16,-1 2 1-16,-4 0-1 0,1 1-1 15,-7 2 1-15,1 1-2 0,-4 6 0 0,-4 3 5 16,-2 3 2-16,0 4 3 0,-2 3 2 0,-4-1-3 16,0 4 0-16,-2 3-8 0,0 2-4 0,3 2-7 15,-1 1-10-15,-2 1-10 0,3 0-13 16,-4 0-9-16,-2 9-3 0,-2 6 3 0,-2 4 14 16,-7 9 5-16,0 6 5 0,-4 6 5 0,-3 6-4 15,0 3 5-15,0 2 2 0,2 1 0 0,4 1 0 16,2-3 1-16,-1-2-6 0,9-4-6 0,1-7-7 15,8-4-8-15,3-5-1 0,1-5 0 0,1-3 1 16,6-2 3-16,2-5 0 0,4-1 4 16,2-4 9-16,5-4 10 0,-1-2 10 0,4-2 7 15,2-5 3-15,2-4-3 0,1-4-2 0,3 0 0 16,1-4-4-16,-1-3 2 0,5 1-1 16,-5-1-1-16,4-4 1 0,-4 1 0 0,4-2 1 15,-6 0-3-15,-2-1 2 0,0 1-2 0,-4-1-1 16,-3 5 1-16,-6 2-3 0,-1 4 1 15,-4 5 4-15,-5 4 5 0,-1 3 9 0,-3 1 5 16,0 2 2-16,0 0-3 0,0 0-7 0,0 0-15 16,-3 2-14-16,2-1-17 0,-2 4-22 0,3-1-6 15,-1 4 7-15,-1 4 12 0,1 1 17 16,0 5 9-16,1 0 1 0,0 1-1 0,1 2 4 16,2-2-2-16,2 3 2 0,2-1 1 0,-1-3 1 15,1 2 2-15,-2-2-1 0,1-1 0 0,-2-4-1 16,-4 0 2-16,0-1 3 0,0-1 7 15,-4-2 12-15,-7 0 8 0,-2-2 9 0,-3 0-2 16,-6 1-4-16,-1-4-8 0,-2 1-5 0,-1-4-4 16,2-1-2-16,0 0 0 0,1 0 0 0,6-3-7 15,-1-3-11-15,8 0-23 0,-1 0-31 0,4-1-39 16,2 0-73-16,4 1-134 0,-1 1-318 16,2 2-902-16</inkml:trace>
        </inkml:traceGroup>
        <inkml:traceGroup>
          <inkml:annotationXML>
            <emma:emma xmlns:emma="http://www.w3.org/2003/04/emma" version="1.0">
              <emma:interpretation id="{73D1B94E-B0C7-41CB-848B-F0977350E9CB}" emma:medium="tactile" emma:mode="ink">
                <msink:context xmlns:msink="http://schemas.microsoft.com/ink/2010/main" type="inkWord" rotatedBoundingBox="15312,3584 17887,3395 18020,5205 15445,5395"/>
              </emma:interpretation>
              <emma:one-of disjunction-type="recognition" id="oneOf8">
                <emma:interpretation id="interp40" emma:lang="en-US" emma:confidence="0.5">
                  <emma:literal>plans.</emma:literal>
                </emma:interpretation>
                <emma:interpretation id="interp41" emma:lang="en-US" emma:confidence="0">
                  <emma:literal>plans</emma:literal>
                </emma:interpretation>
                <emma:interpretation id="interp42" emma:lang="en-US" emma:confidence="0">
                  <emma:literal>plans,</emma:literal>
                </emma:interpretation>
                <emma:interpretation id="interp43" emma:lang="en-US" emma:confidence="0">
                  <emma:literal>plans).</emma:literal>
                </emma:interpretation>
                <emma:interpretation id="interp44" emma:lang="en-US" emma:confidence="0">
                  <emma:literal>flans.</emma:literal>
                </emma:interpretation>
              </emma:one-of>
            </emma:emma>
          </inkml:annotationXML>
          <inkml:trace contextRef="#ctx0" brushRef="#br0" timeOffset="26020.8168">14484 2745 490 0,'0'0'169'0,"0"0"-18"0,0 0 20 16,0 0 4-16,0 0-21 0,0 0-14 0,0 0-11 16,119-154-10-16,-108 130-15 0,-2 0-8 0,-3-1-15 15,1-1-2-15,-3 1-2 0,-2-3-9 16,1 2-2-16,-2 1 6 0,1-1 0 0,-2 2-7 15,0 4 3-15,0 2 6 0,-6 3-14 0,4 3 3 16,-5 1-8-16,1 4-15 0,1 0 3 16,0 7-6-16,2-2-9 0,2 2-15 0,-2 0-17 15,2 0-21-15,-2 4-7 0,-4 5 1 0,1 5 7 16,-4 6 14-16,-2 6 7 0,1 6 0 0,-5 8 2 16,2 5-1-16,-1 4 0 0,-3 8 3 15,2 4 1-15,-2 5 1 0,-3 5 2 0,1 7-1 16,-2 3-2-16,-3 2 3 0,0 2-2 0,-2 1-4 15,0 1-3-15,-4-2-8 0,-1 4-9 0,0-4-11 16,-3-3-29-16,0-2-32 0,-2-5-29 16,-1-4-23-16,-2-7-15 0,0-6-19 0,1-8 24 15,0-4 21-15,3-11-5 0,5-8-26 0,3-9-82 16,4-5-118-16,5-5-149 0,11-5 216 0</inkml:trace>
          <inkml:trace contextRef="#ctx0" brushRef="#br0" timeOffset="26324.0243">14279 2881 1124 0,'0'0'294'0,"0"0"-203"0,0 0-24 0,0 0-4 16,0 0 14-16,0 0 2 0,0 0-7 0,0 0-20 15,166-38-4-15,-138 44-2 0,-4 4-6 0,2 2-2 16,-2 2-5-16,-3 3-6 0,-2-1-1 16,-7 3 3-16,-2 1 0 0,-9 2 5 0,-1 0 1 15,-11 2 5-15,-5 2 5 0,-7-3-4 0,-7 1-5 16,-5-2-8-16,-3-3-12 0,-1-1-3 0,-1-5-4 16,1 1-5-16,4-2 1 0,2-3-8 15,3-1-18-15,8-2-29 0,5-1-44 0,8-4-79 16,8-1-154-16,1 0-66 0,5 0-80 0,3-3-89 15,0 0 117-15</inkml:trace>
          <inkml:trace contextRef="#ctx0" brushRef="#br0" timeOffset="26606.3605">15044 2405 702 0,'0'0'487'15,"0"0"-178"-15,0 0-45 0,0 0-36 0,0 0-44 16,0 0-26-16,0 0-34 0,0 0-39 0,0 0-35 16,0 0-30-16,0 0-37 0,0 0-32 15,0 0 13-15,0 0 12 0,-9 15 26 0,2 13 33 16,1 4-7-16,-8 7-7 0,-2 6-1 0,-4 1-2 16,-3 5-2-16,-4 1 2 0,-2 1-5 0,-1 3 0 15,-3-1 0-15,-2-1-3 0,0 0 3 16,3 0-1-16,0-4 0 0,2-3-5 0,4-5-10 15,-1-5-16-15,4-5-23 0,7-3-22 0,2-7-42 16,1-2-62-16,6-3-103 0,1-7-207 0,3-2-242 16,3-5-145-16</inkml:trace>
          <inkml:trace contextRef="#ctx0" brushRef="#br0" timeOffset="27065.1676">15260 2864 1408 0,'0'0'247'0,"0"0"-72"16,0 0-35-16,0 0-5 0,0 0-20 0,0 0-17 16,0 0-12-16,0 0-22 0,0 0-14 15,0 0-12-15,0 0-14 0,0 0-7 0,-158 13-5 0,134 1-3 16,0 3-1-16,-2 3 0 0,-3 1 0 15,2 3-3-15,0 1-1 0,2 0-2 0,3 3 0 16,2-5-2-16,7 0-2 0,2-3-4 0,4-2-9 16,6-4-8-16,1-3-9 0,1-2-5 15,9-2 3-15,-1-2 10 0,7-4 13 0,2-1 12 16,2 0 7-16,4-4 1 0,3-5-1 0,0-2 1 16,2-3-2-16,-2-1 2 0,0-3 0 0,-2-1 1 15,-2-2 2-15,1 1 0 0,2-2-2 0,-5 2 2 16,-1-1 2-16,-4-1 1 0,2 1 1 15,-5 3-2-15,-1 2-2 0,-2 2 1 0,-1 4 1 16,-6 2 2-16,1 6 4 0,-3-1 3 0,-1 3-1 16,0 0-7-16,0 0-16 0,0 3-22 0,-1 4 0 15,-3 0 9-15,-2 5 11 0,0 3 19 16,-3 3-3-16,1 1-2 0,-4 3-3 0,2-1-2 16,2 2-1-16,-2-1-2 0,1 0-6 0,5-2-15 15,-2-2-32-15,5 0-41 0,1-4-63 16,0-2-119-16,0-1-232 0,1-5-515 0</inkml:trace>
          <inkml:trace contextRef="#ctx0" brushRef="#br0" timeOffset="27542.9036">15510 2873 1065 0,'0'0'280'0,"0"0"-136"0,0 0-99 0,0 0-81 15,0 0-1-15,0 0 33 0,0 0 45 16,0 0 46-16,0 0-2 0,0 0-10 0,0 0-12 16,0 0-3-16,0 0-4 0,0 0 0 0,35 73-2 15,-35-58-5-15,-6 1-5 0,1 1-8 16,-6 1-5-16,0-1-4 0,1 3-2 0,-2-2-3 16,-2-2-3-16,2-1-1 0,1-2-6 0,2-4 2 15,1-2 1-15,3-2 2 0,1-2 7 0,2-3 10 16,2 0 10-16,0 0 10 0,0 0 9 15,0 0-2-15,0 0-7 0,0 0-14 0,6-5-28 16,-4-2-17-16,8-1-8 0,-2-4-5 0,5-2 13 16,2-1 4-16,2 1 4 0,3-4-1 0,1-1 1 15,0-1 1-15,3-1 0 0,-1 0 4 0,1 2-5 16,2-3 1-16,-6 5 0 0,-2 1-2 16,4 2 3-16,-5 2 2 0,-2 1 0 0,1 4-2 15,0 2 0-15,-2 0-2 0,-2 2-2 0,-4 1-1 16,1 2-6-16,-3 0-3 0,0 5-1 0,-2 3 2 15,-2 1 9-15,-1 2 6 0,-1 2 5 16,0 4 1-16,0 0 3 0,-4 0 0 0,-5 3 2 16,-1 1 4-16,-2 0-7 0,-1-2 0 0,-3 2-2 15,2-2-4-15,-1 0 1 0,1 1-6 0,0-4-6 16,4 0-18-16,-3-4-23 0,8-2-38 16,-4-3-56-16,6-1-100 0,-1-3-218 0,3 0-309 15,1-3-412-15</inkml:trace>
          <inkml:trace contextRef="#ctx0" brushRef="#br0" timeOffset="28104.2945">16064 2807 88 0,'0'0'303'15,"0"0"-14"-15,0 0-14 0,0 0-2 0,0 0-28 16,0 0-36-16,0 0-38 0,0 0-29 0,0 0-30 15,0 0-18-15,0 0-14 0,0 0-12 0,0 0-1 16,0 0-1-16,142-103 3 0,-142 103 1 16,0 0-5-16,0 0-11 0,-4 0-20 0,-3 5-22 15,0-1-19-15,-6 4-6 0,-5 1 2 16,2 3 7-16,-7 0 10 0,3 1-4 0,0 3-1 16,3-2-1-16,1-1-3 0,2-1 0 0,5 0-2 15,0-3-2-15,6 0-7 0,3-2-4 0,0-1-3 16,0 0 1-16,3-4 6 0,6 2 4 0,-1 0 7 15,1-1 4-15,3 0 0 0,2 0 2 16,-2 0-1-16,0 1-3 0,1 1-1 0,-3 1-2 16,-4 0 0-16,4 0 0 0,-6 2 5 0,1 3-6 15,-1 1 2-15,-2 1 1 0,-2 1-4 0,0 2 8 16,0 0 0-16,0 1 0 0,-3-1 0 16,-5 1 1-16,3-3 4 0,-6 1 3 0,-3-3 9 15,1 1 0-15,-2-6 3 0,-4 1 2 0,1-4-4 16,-2-1 3-16,1-3-1 0,0 0 0 0,0 0 1 15,3-4 1-15,3-5 2 0,-1 1-2 0,2-2 0 16,2-3-7-16,3 1-6 0,3-1-6 0,-2-2-12 16,6 2-3-16,0-1-5 0,0 2-5 15,0 2 3-15,3 1-5 0,3 2-4 0,-1 2-9 16,-4 4-6-16,5 1-9 0,-2 0-6 0,-2 3 4 16,1 4 6-16,5 2 13 0,-5 1 13 15,2 3 10-15,2 1 8 0,-3 1 4 0,4 1-1 16,-4-1-2-16,5 0-14 0,-5-2-21 0,6-1-49 15,-4-2-84-15,2-1-171 0,-5-2-259 16,2-4-669-16</inkml:trace>
          <inkml:trace contextRef="#ctx0" brushRef="#br0" timeOffset="28432.7168">16235 2675 283 0,'0'0'386'0,"0"0"-83"16,0 0-34-16,0 0-12 0,0 0-22 0,0 0-21 15,0 0-37-15,0 0-49 0,0 0-59 0,0 0-37 16,0 0-25-16,0 0-2 0,0 0 12 16,-91 102 3-16,49-55 2 0,-5 6 1 0,-8 4 3 15,-1 4 7-15,-7 2 4 0,-4 2 2 0,0 0-2 16,-5 0-7-16,-1 0-6 0,5-1-3 16,0 2-9-16,6-4-11 0,3-3-18 0,7-2-34 15,3-1-67-15,1-1-92 0,6 0-160 0,14-17-271 16,10-12-659-16</inkml:trace>
          <inkml:trace contextRef="#ctx0" brushRef="#br0" timeOffset="28690.4546">16220 3000 2363 0,'0'0'137'0,"0"0"-74"0,0 0-40 16,0 0-5-16,0 0 10 0,0 0 4 15,0 0-8-15,0 0-35 0,0 0-53 0,0 0-86 16,0 0-208-16,0 0-991 0</inkml:trace>
        </inkml:traceGroup>
      </inkml:traceGroup>
    </inkml:traceGroup>
    <inkml:traceGroup>
      <inkml:annotationXML>
        <emma:emma xmlns:emma="http://www.w3.org/2003/04/emma" version="1.0">
          <emma:interpretation id="{6C52DB50-8789-4812-8EFC-8A03B7E27C24}" emma:medium="tactile" emma:mode="ink">
            <msink:context xmlns:msink="http://schemas.microsoft.com/ink/2010/main" type="paragraph" rotatedBoundingBox="630,7215 17565,5537 17762,7526 827,92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942DEB6-0DA3-4DAE-82E7-A4D8CC685A70}" emma:medium="tactile" emma:mode="ink">
              <msink:context xmlns:msink="http://schemas.microsoft.com/ink/2010/main" type="inkBullet" rotatedBoundingBox="653,7452 1514,7367 1571,7942 710,8027"/>
            </emma:interpretation>
            <emma:one-of disjunction-type="recognition" id="oneOf9">
              <emma:interpretation id="interp45" emma:lang="en-US" emma:confidence="0">
                <emma:literal>-7</emma:literal>
              </emma:interpretation>
              <emma:interpretation id="interp46" emma:lang="en-US" emma:confidence="0">
                <emma:literal>-</emma:literal>
              </emma:interpretation>
              <emma:interpretation id="interp47" emma:lang="en-US" emma:confidence="0">
                <emma:literal>T</emma:literal>
              </emma:interpretation>
              <emma:interpretation id="interp48" emma:lang="en-US" emma:confidence="0">
                <emma:literal>-J</emma:literal>
              </emma:interpretation>
              <emma:interpretation id="interp49" emma:lang="en-US" emma:confidence="0">
                <emma:literal>&gt;</emma:literal>
              </emma:interpretation>
            </emma:one-of>
          </emma:emma>
        </inkml:annotationXML>
        <inkml:trace contextRef="#ctx0" brushRef="#br0" timeOffset="42253.3729">-958 6363 649 0,'0'0'232'0,"0"0"-68"0,0 0-21 0,0 0-6 16,0 0 4-16,0 0 0 0,0 0-2 0,0 0-5 15,0 0 1-15,0 0-2 0,0 0-7 16,0 0-7-16,-65-18-12 0,64 16-12 0,1 2-23 16,0-1-14-16,0 1-19 0,0 0-15 0,0 0-3 15,0 0-14-15,0 0-4 0,0 0-1 16,0 0-11-16,0 0 3 0,1 0-5 0,1 0 1 16,6 0 6-16,-3 0 4 0,6 0 5 0,2 0 0 15,6 0 3-15,1 0-4 0,4 0 2 0,2 0 0 16,0 0-7-16,4 0 4 0,-1 0 1 15,6 0-1-15,-1 0 3 0,-1 0 1 0,4-2-1 16,-4 1 1-16,2-2 7 0,-4 1-4 0,2-2 3 16,-3 4 3-16,-1-3-10 0,2 0 5 0,-3-1-5 15,-2 1-2-15,-6 1 6 0,3-1-4 0,-7 2 1 16,3-1-1-16,-10 0 1 0,2 1-1 0,-1 0 3 16,-3-1 3-16,0 2-7 0,-5-2 5 15,5 1 2-15,-4 0-2 0,-2 1 8 0,-1 0-5 16,0 0 0-16,2 0-2 0,-2 0 2 0,0 0-5 15,0 0-1-15,0 0 3 0,0 0-12 0,0 0 1 16,0-2-9-16,0 2-20 0,-2-3-30 16,1 2-60-16,-2-2-92 0,-4 0-116 0,5-2-204 15,-1 2-316-15,-1 2-132 0</inkml:trace>
        <inkml:trace contextRef="#ctx0" brushRef="#br0" timeOffset="42779.8573">-445 6134 1702 0,'0'0'226'0,"0"0"-112"0,0 0-43 15,0 0-7-15,0 0-6 0,0 0 9 0,0 0 8 16,0 0 6-16,0 0 2 0,0 0 3 16,0 0-6-16,0 0-11 0,0 0-16 0,0 0-18 15,-3-6-14-15,3 6-10 0,0 0-8 0,0 0-3 16,0 0-5-16,0 0-5 0,2 0 0 0,-1 0 2 16,2 2 1-16,5 1 3 0,-3 1 2 15,6 1-1-15,0 2 1 0,2-1 2 0,2 2 2 16,0-1 1-16,-1 0-1 0,6 1-2 0,-2 1 2 15,-3-2-1-15,5 2 0 0,-5 0 2 16,-1-1-1-16,1 0-4 0,-3-1 2 0,0 0 1 16,-2-3-3-16,-4 1 5 0,5 1-1 0,-7 0-2 15,4 0 2-15,-5 0 0 0,-2-1-2 0,2-1 3 16,1 2 2-16,-4-2-2 0,0 1 2 16,0 1 1-16,0 0-2 0,0 2 7 0,-4 2-2 15,0 3 0-15,-6 4 3 0,2 2-3 0,-4 2 1 16,-3 1 2-16,-2 2-2 0,1 1-1 0,1 0-1 15,-1-2-2-15,-3 2 0 0,5-5 0 0,0 0 0 16,2-1-4-16,4-5 1 0,-1 1-5 0,-2-2 5 16,6-1 2-16,-3-3 0 0,4-1 1 15,-5-1-14-15,7-2-16 0,-1-2-30 0,-4 0-38 16,5-2-61-16,-1 1-96 0,-1 0-174 0,-1-1-370 16,2 1-452-16</inkml:trace>
      </inkml:traceGroup>
      <inkml:traceGroup>
        <inkml:annotationXML>
          <emma:emma xmlns:emma="http://www.w3.org/2003/04/emma" version="1.0">
            <emma:interpretation id="{B320040F-6247-4A75-90FF-0AEF8BC59016}" emma:medium="tactile" emma:mode="ink">
              <msink:context xmlns:msink="http://schemas.microsoft.com/ink/2010/main" type="line" rotatedBoundingBox="2576,7022 17565,5537 17762,7526 2774,9012"/>
            </emma:interpretation>
          </emma:emma>
        </inkml:annotationXML>
        <inkml:traceGroup>
          <inkml:annotationXML>
            <emma:emma xmlns:emma="http://www.w3.org/2003/04/emma" version="1.0">
              <emma:interpretation id="{144E12ED-5698-4B68-A05E-CDE76B84158E}" emma:medium="tactile" emma:mode="ink">
                <msink:context xmlns:msink="http://schemas.microsoft.com/ink/2010/main" type="inkWord" rotatedBoundingBox="2584,7096 5212,6835 5305,7777 2677,8038"/>
              </emma:interpretation>
              <emma:one-of disjunction-type="recognition" id="oneOf10">
                <emma:interpretation id="interp50" emma:lang="en-US" emma:confidence="0.5">
                  <emma:literal>Evolve</emma:literal>
                </emma:interpretation>
                <emma:interpretation id="interp51" emma:lang="en-US" emma:confidence="0">
                  <emma:literal>Evolver</emma:literal>
                </emma:interpretation>
                <emma:interpretation id="interp52" emma:lang="en-US" emma:confidence="0.5">
                  <emma:literal>Evolve e</emma:literal>
                </emma:interpretation>
                <emma:interpretation id="interp53" emma:lang="en-US" emma:confidence="0">
                  <emma:literal>Evolves</emma:literal>
                </emma:interpretation>
                <emma:interpretation id="interp54" emma:lang="en-US" emma:confidence="0">
                  <emma:literal>Evolved</emma:literal>
                </emma:interpretation>
              </emma:one-of>
            </emma:emma>
          </inkml:annotationXML>
          <inkml:trace contextRef="#ctx0" brushRef="#br0" timeOffset="44030.8998">1635 6063 663 0,'0'0'225'0,"0"0"-96"16,0 0-29-16,0 0-5 0,0 0 12 0,0 0 16 16,0 0 4-16,0 0 0 0,0 0-7 15,0 0-5-15,0 0-14 0,0 0-11 0,1-163-19 16,-10 149-11-16,2 0 1 0,-2-1-8 0,-2 1 4 15,-2 2-7-15,0 1-8 0,1 2-4 0,-2 3-9 16,0-2-6-16,-1 2-8 0,-1 2-10 16,-4 0-2-16,3 3-4 0,-5 1-1 0,4 0-1 15,-7 0 3-15,3 0 3 0,2 3 1 0,-3 2 2 16,5 1-2-16,-3 0-1 0,3 0-2 0,1 0 4 16,0 3-5-16,2 1-2 0,3 0-2 15,-2 2-8-15,2 3 6 0,3 1 0 0,0 4 1 16,-2 1 6-16,1 1-5 0,5 2 0 0,-2-2 0 15,5 0-1-15,2-4 2 0,0 1-1 0,0-2 2 16,2 2-3-16,8-3 1 0,2-1 4 0,0 0 0 16,3 0 4-16,-1-2-4 0,6 0-1 15,-2 2 0-15,-2 0 0 0,5 0 0 0,-4-1 1 16,-3 1 0-16,1-2-2 0,-3-1 6 0,0 0-2 16,-2-1 2-16,-6-3 3 0,4 0-7 0,-6-2 1 15,1-1-3-15,-3-2-1 0,0-2 6 16,1 3 0-16,-1-2 3 0,0-2-5 0,0 0 4 15,0 0 4-15,0 0 3 0,0 0 9 0,0 0 1 16,0 0 4-16,0 0 6 0,0 0 3 0,0 0 8 16,0 0-3-16,0 0-8 0,-1 0-11 15,0-2-10-15,-3-2-2 0,-2 0-3 0,2-2 6 16,-2 0-8-16,0-1-2 0,-2 1 0 0,0 0-6 16,-3 1 6-16,-1 0-2 0,-1 1 1 0,-1 1-4 15,0 1 0-15,-4 0 0 0,-2 2-1 0,3 0 6 16,-5 0-5-16,5 2 1 0,-5 1-1 15,5 2-2-15,-4 1 4 0,4 1 1 0,1 1-1 16,-4 2 0-16,6 2-3 0,0 1 1 0,1 2 1 16,1 2 4-16,0 0-4 0,4 2 0 15,-2 0-2-15,1 0 0 0,5 1 3 0,1 0-1 16,2-1 2-16,1 0-4 0,0 1 1 0,2-1 2 16,2-1-2-16,4-2 3 0,-1 0-1 0,4-1-1 15,1 1 1-15,1-3-1 0,1-1 2 16,1 0 2-16,5-1 0 0,-2-2 0 0,5-1 3 15,1-1 3-15,2-2 3 0,1-2 6 0,1-1 2 16,0-2-1-16,0 0-2 0,-1-7-2 0,-2 1 0 16,0-1 1-16,-8-1-1 0,2-1-4 15,-6-2-5-15,-2 0-10 0,-2-1-20 0,3-1-34 16,-4 1-66-16,-2-1-85 0,-4-1-123 0,5 2-208 16,-6 2-262-16,1 4-149 0</inkml:trace>
          <inkml:trace contextRef="#ctx0" brushRef="#br0" timeOffset="44442.6513">1723 6303 1758 0,'0'0'98'0,"0"0"-58"0,0 0-13 0,0 0 13 16,0 0 15-16,0 0 19 0,0 0 13 15,0 0 8-15,0 0 1 0,0 0-11 0,0 0-19 16,0 0-23-16,0 0-22 0,0 0-13 0,4-21-2 16,-2 27 5-16,0 1 8 0,1 4 3 15,5 3-4-15,-5 2-1 0,3 0-3 0,-2 4-1 16,-1-1 1-16,0 2-3 0,2-2-1 0,-1 1-1 16,-2 0-1-16,4-2 1 0,-2 1 1 0,0-2-2 15,4 0-2-15,-4-5-2 0,6 3-1 0,-6-5 2 16,4-2 2-16,-3-2 4 0,3-2 5 0,-2-1 2 15,3-3 9-15,-2 0 10 0,1 0 6 16,4-4 5-16,-1-5-4 0,1-3-7 0,1-3-7 16,-1-1-5-16,-1-3-3 0,-2-1-4 15,2-3 0-15,-2 3-6 0,-3-3-3 0,2-1-1 16,-3 0-5-16,2-1-3 0,-1-2-8 0,4-1-12 16,1 1-13-16,-1 1-19 0,1 3-22 0,2 1-31 15,0 5-40-15,-1 2-54 0,0 3-68 0,-2 1-103 16,-2 5-144-16,0 3-157 0,-5 0-114 0</inkml:trace>
          <inkml:trace contextRef="#ctx0" brushRef="#br0" timeOffset="44843.4058">2332 6230 1444 0,'0'0'280'16,"0"0"-156"-16,0 0-54 0,0 0 5 0,0 0 11 15,0 0 16-15,0 0 6 0,0 0-12 0,0 0-20 16,0 0-20-16,0 0-17 0,0 0-13 0,0 0-9 16,0 0-3-16,-38 38-4 0,29-22 4 0,5 0-5 15,-1 1-1-15,-1 0-2 0,4 1-4 0,-2-1 0 16,1 1 3-16,3-2-1 0,0-3-2 16,0 1 2-16,0-2-4 0,7 0 3 0,-3-3 2 15,4 1-1-15,-3-4 4 0,4 0 0 0,0-3 0 16,0 0 2-16,4-3 5 0,1 0-2 0,-1 0 4 15,3 0-1-15,0-5-3 0,-2-2 6 16,-1 1 0-16,-2-4 3 0,-2 1 1 0,2 0 0 16,-2-2 3-16,-3-1 0 0,-2 0 1 0,1-1-1 15,-4-2-4-15,-1-1-2 0,0-2-6 0,-2-1-2 16,-6-1-4-16,-2 1-1 0,1-1-1 16,-3 5-5-16,-2-1-3 0,0 2-5 0,-2 4-2 15,-2 2-1-15,5 1-1 0,-2 3 0 0,2-1-4 16,-1 2-11-16,4 1-17 0,0 1-36 0,3 0-44 15,1 1-77-15,2 0-135 0,2 0-207 16,1 0-346-16,1 0 89 0</inkml:trace>
          <inkml:trace contextRef="#ctx0" brushRef="#br0" timeOffset="45174.8624">2780 5882 1529 0,'0'0'642'0,"0"0"-462"0,0 0-63 15,0 0-5-15,0 0-6 0,0 0-2 0,0 0-7 16,0 0-14-16,0 0-16 0,0 0-7 16,0 0-10-16,0 0-10 0,0 0-13 0,9-54-16 15,-9 54-13-15,0 3-13 0,0 3-4 0,-2 4 1 16,2 7 6-16,-4 7 6 0,1 7 5 0,-4 2 1 15,3 3 0-15,-4 2 0 0,4-1 2 16,-3 0-2-16,2 0 3 0,-2 2 0 0,2-2 0 16,0 0-1-16,-2-2 1 0,6-2-2 0,-2-2 3 15,2-1 1-15,-1-1-3 0,-2-4 0 0,1-1-2 16,3-2-3-16,-2-1-9 0,0-4-20 0,-3-3-36 16,1-1-52-16,1-3-70 0,-1-4-110 15,-2 0-184-15,3-5-327 0,0 1-351 0</inkml:trace>
          <inkml:trace contextRef="#ctx0" brushRef="#br0" timeOffset="45569.8693">2931 6093 2164 0,'0'0'171'0,"0"0"-93"0,0 0-55 15,0 0-5-15,0 0 5 0,0 0 2 16,0 0-1-16,0 0 1 0,0 0-3 0,0 0 9 16,0 0 13-16,0 0 5 0,0 0-1 0,0 0-8 15,23 111-8-15,-23-83-7 0,0 1-1 0,0 0-3 16,-3 1-5-16,-1-2 1 0,0 0-6 16,4-1-2-16,-1-2-2 0,1-1-5 0,0-2 1 15,0-2 0-15,0-3-1 0,1-3 3 0,5 0 0 16,1-3 2-16,-2-3-3 0,3 0 8 0,-1-4 4 15,1-2 5-15,2-2 16 0,2 0 1 0,-1-2 3 16,3-5 1-16,-4-3-9 0,2-2-2 16,-1-4-1-16,1 2-7 0,0-5-2 0,-2 0-2 15,-1-5-7-15,-1 0-1 0,1-2-2 0,-3-4-7 16,3-3-3-16,-2 2-6 0,2-4-11 0,2 3-8 16,1-2-14-16,2 3-18 0,0 1-21 0,1 5-29 15,-2 4-46-15,-1 3-50 0,-2 6-74 16,-5 3-100-16,3 5-148 0,-5 2-172 0,-2 2-103 0</inkml:trace>
          <inkml:trace contextRef="#ctx0" brushRef="#br0" timeOffset="46016.2215">3295 6315 1173 0,'0'0'407'0,"0"0"-311"0,0 0-55 0,0 0 21 15,0 0 31-15,0 0 21 0,0 0 0 0,0 0-6 16,0 0-15-16,0 0-8 0,0 0-2 16,0 0-11-16,150-109-9 0,-138 99-11 0,0 0-9 15,-3 1-2-15,-2 1-6 0,0 0-3 0,-2-1-6 16,-3 2-2-16,2-1-1 0,0 1-3 0,-3-1 5 16,-1 1-8-16,0 1 0 0,0 0 2 0,0 0-6 15,0 2 2-15,-1 1 1 0,-3 0-1 16,0 0-3-16,1 3 3 0,0 0-5 0,-2 0-8 15,-1 0 1-15,-2 6-10 0,0 4-2 0,-2 2 5 16,-4 6-3-16,-1 3 5 0,1 3 4 0,-2 2-2 16,1 3 2-16,-1 2 0 0,2 2-3 15,1-1 1-15,1-1 4 0,5-3-3 0,1-4 1 16,3-2 0-16,3-4-8 0,0-2 2 0,1-2 4 16,5-5 1-16,3 0 4 0,2-3 4 15,1 0-2-15,1-3 5 0,2-1 7 0,0-2 5 16,5 0 3-16,-1-3 3 0,2-3-4 0,-2-4-3 15,4 0 0-15,-5-1-1 0,-2-1 3 0,0-1 0 16,-3 3-4-16,-4-2-5 0,0 0-4 16,-3 0-9-16,0 0-8 0,-4 0-21 0,0 2-33 15,0-1-31-15,-2 1-50 0,0-2-71 0,0 5-138 16,0-1-358-16,-2 4-833 0</inkml:trace>
        </inkml:traceGroup>
        <inkml:traceGroup>
          <inkml:annotationXML>
            <emma:emma xmlns:emma="http://www.w3.org/2003/04/emma" version="1.0">
              <emma:interpretation id="{7C3410A5-7FC1-4C31-A469-9AB8CBF168BC}" emma:medium="tactile" emma:mode="ink">
                <msink:context xmlns:msink="http://schemas.microsoft.com/ink/2010/main" type="inkWord" rotatedBoundingBox="5988,7068 7697,6899 7750,7439 6042,7608"/>
              </emma:interpretation>
              <emma:one-of disjunction-type="recognition" id="oneOf11">
                <emma:interpretation id="interp55" emma:lang="en-US" emma:confidence="0.5">
                  <emma:literal>over</emma:literal>
                </emma:interpretation>
                <emma:interpretation id="interp56" emma:lang="en-US" emma:confidence="0">
                  <emma:literal>Over</emma:literal>
                </emma:interpretation>
                <emma:interpretation id="interp57" emma:lang="en-US" emma:confidence="0">
                  <emma:literal>overs</emma:literal>
                </emma:interpretation>
                <emma:interpretation id="interp58" emma:lang="en-US" emma:confidence="0">
                  <emma:literal>overo</emma:literal>
                </emma:interpretation>
                <emma:interpretation id="interp59" emma:lang="en-US" emma:confidence="0">
                  <emma:literal>oved</emma:literal>
                </emma:interpretation>
              </emma:one-of>
            </emma:emma>
          </inkml:annotationXML>
          <inkml:trace contextRef="#ctx0" brushRef="#br0" timeOffset="47193.3111">4656 5894 760 0,'0'0'374'16,"0"0"-150"-16,0 0-63 0,0 0-25 0,0 0-23 15,0 0 3-15,0 0-5 0,0 0-7 16,0 0-9-16,0 0-13 0,0 0-8 0,0 0-11 16,0 0-7-16,0 0-10 0,-100-61-11 0,88 61-11 15,3 0-10-15,-4 0-7 0,1 6-3 0,-2 2-4 16,-1 6-1-16,-2 4-3 0,0 1 5 0,0 2 1 15,1 5 1-15,0-1 1 0,3 0-5 16,-1 1 1-16,5-1-2 0,-2 0 3 0,3 0 0 16,3-3-3-16,2 0 1 0,1-1-5 0,2-5 3 15,2 1-1-15,6-2-1 0,0-3 4 16,4-1-3-16,3-2 2 0,3-3 3 0,2-2 2 16,1-2 6-16,6-2 2 0,2 0 4 0,1-4-4 15,1-7 2-15,2-2 1 0,-1 0 0 0,2-2 4 16,-2-1-3-16,-5-1 3 0,-3-1 2 15,-5 0 3-15,-3-1 7 0,-7 1 0 0,2-2 2 16,-8-1-6-16,-1 2-2 0,-2-6-4 0,0-1-5 16,-5 1 0-16,-6-2-8 0,2 2-1 0,-4 3-4 15,-3 1-2-15,-1 4 1 0,-5 4-2 0,0 2-4 16,-2 3-4-16,0 0-2 0,-3 2 2 16,2 2 2-16,3 1 6 0,1 1-6 0,3 1-2 15,2-1-17-15,3 2-33 0,3 0-46 0,4 0-95 16,-1 3-150-16,3 2-210 0,4-2-883 0</inkml:trace>
          <inkml:trace contextRef="#ctx0" brushRef="#br0" timeOffset="47658.7555">5116 5903 2395 0,'0'0'120'0,"0"0"-73"0,0 0-30 0,0 0 1 16,0 0 7-16,0 0 0 0,0 0 12 15,0 0 13-15,0 0 8 0,0 0 18 0,0 0-3 0,0 0-12 16,0 0-11-16,0 0-20 0,-8-19-8 16,8 19-6-16,0 0-3 0,0 0-5 0,0 0-8 15,0 0-7-15,0 0-15 0,-3 0 3 0,2 7-1 16,-1 2 6-16,-2 4 12 0,1 5-3 0,-1-2 4 15,0 5 0-15,0 0 1 0,2 1 1 0,-2 0-2 16,1-3 1-16,0 0-5 0,2 0 5 16,1-3 0-16,0-1 1 0,0-2 7 0,0-1-10 15,0-3 2-15,1 0-2 0,2 0 0 0,-2-3 4 16,2 0-1-16,0-1 1 0,-2-3-3 16,2 0 5-16,1-2 4 0,1 0 7 0,-2 0 7 15,2 0 1-15,2-2 5 0,5-4 0 0,-3-3-5 16,5 1 2-16,2-6-4 0,-3 1-3 0,2-2-5 15,0-2-1-15,-2 0 0 0,3-3 0 16,-2-3 6-16,0 2-7 0,0-4-5 0,-1 0-1 16,1-1-11-16,-2 4 1 0,0 0-11 0,-3 5-19 15,2 3-25-15,-3 3-34 0,-1 4-42 0,-2 2-52 16,-2 2-46-16,1 3-59 0,-2 0-94 16,1 0-128-16,0 5-154 0,-3-2-49 0</inkml:trace>
          <inkml:trace contextRef="#ctx0" brushRef="#br0" timeOffset="48458.2555">5459 6061 1363 0,'0'0'213'0,"0"0"-111"16,0 0-19-16,0 0 11 0,0 0 12 0,0 0 11 16,0 0-4-16,0 0-8 0,0 0-4 15,0 0-9-15,0 0-10 0,0 0-16 0,0 0-18 16,0 0-7-16,106-75-7 0,-97 66-2 0,-1 0-4 15,2-1-8-15,-1-1-1 0,-2 1 2 16,2-2 4-16,-2-1 0 0,2-1-3 0,-5 1-7 16,3-2-3-16,-3 0 1 0,-1 3 1 0,1 0 0 15,-4 1-1-15,0 2-2 0,0 3 0 0,0 0 0 16,0 3 3-16,0 2 0 0,-4-1-1 16,1 0-1-16,2 2-7 0,-5 0-5 0,1 0-7 15,-1 0-5-15,0 6-2 0,-2 4-1 0,0 0 4 16,-4 7 4-16,-2 1 4 0,1 6 3 15,-1 1-1-15,1 2 0 0,1 0-3 0,0 0 3 0,2 0 2 16,1-2 0-16,2-2 2 0,3-3-4 0,0-1 1 16,4-3-2-16,0-4-1 0,0-2 1 15,4-2-1-15,2-1 0 0,3-5 0 0,3 2 2 16,2-4 2-16,-1 0 3 0,4 0 3 0,5-6-2 16,-1-3 1-16,1 0-3 0,2-1 2 15,-4-2 2-15,-1-1 2 0,-2-1-1 0,2-1-1 16,-3-2 1-16,-1 0 2 0,-2-1-1 0,2-2 1 15,-2-1-3-15,1-1-1 0,-1-2-1 0,-2-1 3 16,0 1 0-16,-3-2-1 0,-2 4 0 16,1 2-3-16,-2 2 3 0,-2 1 0 0,0 3-1 15,1 2 0-15,-3 2-4 0,2 3-2 0,-2 1-1 16,-1 1 0-16,0 2 3 0,0 0-2 16,0 2 1-16,0 1-6 0,-1 0-3 0,-3 0-3 15,3 0-7-15,-3 0-4 0,2 0-6 0,1 4-1 16,-3 2 0-16,1 2 7 0,-1 1 5 0,1 1 6 15,3 0 5-15,-1 2-1 0,1 4 3 16,0-1 2-16,0-1-1 0,0 3 4 0,0-2-2 16,1 3-3-16,2-2-1 0,-2 0-2 0,3 2 2 15,-2 0 1-15,0 2 1 0,-2-3 1 0,0 1-1 16,0 2 1-16,0-3 0 0,0 0 2 0,-4 0-1 16,0-3 0-16,2 0-2 0,0-2-2 15,2 0 2-15,0-3 2 0,0 0 0 0,0-3-1 16,0 0 1-16,0-2-1 0,0-1 1 0,2 0 5 15,-1 0-1-15,0 0 1 0,-1-1 2 0,3 0 3 16,-3 2 6-16,0 0 5 0,0-1 1 16,0 0-4-16,0 0-4 0,0 0-4 0,0 0-3 15,0-1 1-15,0-1-2 0,0-1 1 0,0 0 3 16,1 0 2-16,3 0 7 0,-1 0 5 0,3 0 3 16,2-1-2-16,2-4-4 0,4-3-5 15,-1 0-8-15,2-3-10 0,0-1-16 0,2-1-26 16,-2-1-26-16,1 0-33 0,-5-1-46 0,1 1-55 15,-4 1-108-15,1 2-202 0,-6 5-554 0</inkml:trace>
        </inkml:traceGroup>
        <inkml:traceGroup>
          <inkml:annotationXML>
            <emma:emma xmlns:emma="http://www.w3.org/2003/04/emma" version="1.0">
              <emma:interpretation id="{1EF3E9AF-6589-4910-8067-6DA36232EA27}" emma:medium="tactile" emma:mode="ink">
                <msink:context xmlns:msink="http://schemas.microsoft.com/ink/2010/main" type="inkWord" rotatedBoundingBox="8021,6518 9740,6348 9821,7166 8102,7337"/>
              </emma:interpretation>
              <emma:one-of disjunction-type="recognition" id="oneOf12">
                <emma:interpretation id="interp60" emma:lang="en-US" emma:confidence="0.5">
                  <emma:literal>time.</emma:literal>
                </emma:interpretation>
                <emma:interpretation id="interp61" emma:lang="en-US" emma:confidence="0">
                  <emma:literal>time</emma:literal>
                </emma:interpretation>
                <emma:interpretation id="interp62" emma:lang="en-US" emma:confidence="0">
                  <emma:literal>Time.</emma:literal>
                </emma:interpretation>
                <emma:interpretation id="interp63" emma:lang="en-US" emma:confidence="0">
                  <emma:literal>lime.</emma:literal>
                </emma:interpretation>
                <emma:interpretation id="interp64" emma:lang="en-US" emma:confidence="0">
                  <emma:literal>Lime.</emma:literal>
                </emma:interpretation>
              </emma:one-of>
            </emma:emma>
          </inkml:annotationXML>
          <inkml:trace contextRef="#ctx0" brushRef="#br0" timeOffset="48941.045">6793 5267 1229 0,'0'0'271'15,"0"0"-43"-15,0 0-58 0,0 0-15 0,0 0-3 16,0 0 9-16,0 0 1 0,0 0-14 0,0 0-10 16,0 0-21-16,0 0-23 0,0 0-24 0,0 0-27 15,0 0-18-15,5-61-15 0,-5 61-8 16,0 0-11-16,0 4-12 0,0 3-5 0,-2 5 0 15,-1 8 11-15,-2 6 13 0,-2 6 5 0,-2 6 1 16,3 0-1-16,-5 6-1 0,3-1 1 0,-2 3 1 16,0 2-1-16,-2 1 1 0,-1-1 1 15,-1 0-2-15,1-4 0 0,0-1 1 0,1-5 0 16,-1 0-1-16,5-4 5 0,0-3-3 0,-2-4-2 16,4-3 1-16,0-5-10 0,2-1-15 0,0-8-26 15,-1-1-46-15,3-3-62 0,0-2-89 16,-2-4-129-16,3 0-171 0,-2 0-700 0</inkml:trace>
          <inkml:trace contextRef="#ctx0" brushRef="#br0" timeOffset="49348.915">6376 5734 1386 0,'0'0'261'0,"0"0"-202"0,0 0-71 16,0 0-22-16,0 0 15 0,0 0 30 0,0 0 48 15,0 0 52-15,0 0 23 0,0 0 7 16,0 0-1-16,0 0-19 0,0 0-19 0,143-21-13 16,-110 12-11-16,1 0-8 0,4 0-3 0,0 0-9 15,-4 0-19-15,-1 1-8 0,-5 2-14 0,-3 0-8 16,-5 3-1-16,-6 0-3 0,-2 1-1 15,-5 2 2-15,-2-1-5 0,-2 1-2 0,-3 0 2 16,2 0-1-16,-2 0-3 0,0 0 6 0,0 4-4 16,2 2 1-16,-1 3 6 0,-1 1-5 15,0 4 3-15,0 2 1 0,0 1-2 0,0 1 1 16,0 1 2-16,-3 2-2 0,-2 1 0 0,0-1 3 16,-1 0-3-16,1 2-2 0,1-1 3 0,-4-1-4 15,4-2 2-15,1-1 1 0,-4-3 0 0,5-2 2 16,0-4 0-16,2-1-2 0,0-4-15 15,0-1-20-15,0-1-42 0,0-2-54 0,0 0-65 16,3-2-141-16,2-2-309 0,-1-1-831 0</inkml:trace>
          <inkml:trace contextRef="#ctx0" brushRef="#br0" timeOffset="49508.2549">6932 5459 2214 0,'0'0'78'0,"0"0"-44"16,0 0-32-16,0 0-25 0,0 0-33 0,0 0-36 16,0 0-53-16,0 0-78 0,0 0-12 0,0 0-9 15,0 0-65-15,0 0-119 0,0 0-145 0</inkml:trace>
          <inkml:trace contextRef="#ctx0" brushRef="#br0" timeOffset="50241.2112">7017 5676 1563 0,'0'0'200'0,"0"0"-122"0,0 0-39 0,0 0-12 16,0 0-7-16,0 0 6 0,0 0 6 0,0 0 1 16,0 0 6-16,0 0-1 0,0 0 3 15,0 0 3-15,0 0-8 0,0 0 5 0,41 46-4 16,-41-34-1-16,0 0-1 0,0 1-4 0,0 1-3 15,-2 1-4-15,-5-1 1 0,3-2-3 16,1 0 0-16,-5 1 0 0,6-1-5 0,-5 0 2 16,2 0-2-16,2-5-1 0,-1-1-1 0,0 1-4 15,3-4-4-15,-1 0-1 0,2-3 5 16,0 2 2-16,0-2 10 0,0 0 12 0,0 0 11 16,0 0 14-16,0-2 5 0,0-2-6 0,3-2-9 15,1-1-21-15,1-4-16 0,2-2-7 0,0-1-3 16,3-1 2-16,-3-2 1 0,4 2-1 0,1-2-4 15,0 2 1-15,0-2-1 0,0 3-1 16,1-1 4-16,2 1-4 0,0 1-2 0,-2 2-1 16,1 1 2-16,-1 1-5 0,-1 5 3 15,0-1 1-15,-4 4-9 0,0-1 5 0,0 2-2 0,-3 0-2 16,1 0 6-16,0 3-4 0,-5 5 0 16,2 0 3-16,1 3 0 0,-2 2 5 0,-2-1 1 15,0 2 2-15,0 1-3 0,0-1 2 0,0 1-2 16,0 0 1-16,-4 0 5 0,0-2-3 15,2-2-1-15,0 0 0 0,-2-4-3 0,3 1 0 0,-2-4 3 16,3-1-1-16,0-3 0 0,0 1 1 16,0-1 4-16,0 0 5 0,0 0 10 0,0 0 4 15,0 0 6-15,0 0 5 0,0-1-1 0,3-4-1 16,1 0-10-16,-1-4-9 0,5-4-10 16,0 0-5-16,4-3-1 0,0-1 0 0,1-1 4 15,1 0-1-15,-2 1-2 0,1 0 1 0,2 1-5 16,-2 1 1-16,-1 2 1 0,2 2-1 15,-2 1-1-15,1 2-2 0,1 2-1 0,-4 2-1 16,0 0 3-16,-4 3-1 0,1 1-3 0,-2 0 0 16,-3 1-5-16,1 5 5 0,1 0 3 0,0 4 2 15,-3 0 4-15,-1 4 0 0,0 0 0 0,0 1 1 16,0 2-1-16,0-1 3 0,-1 1-1 16,-3-1 2-16,0 0-2 0,-1 0-1 0,4-3 2 15,-3-2-1-15,-1 1 3 0,3-1 1 0,-2-1-2 16,0 1 0-16,-1-2-3 0,4-1-12 0,-5-2-23 15,2-2-35-15,2-1-49 0,-1-3-61 0,-4 0-88 16,5 0-143-16,0 0-267 0,1 0-770 0</inkml:trace>
          <inkml:trace contextRef="#ctx0" brushRef="#br0" timeOffset="50848.5118">7614 5686 1066 0,'0'0'261'0,"0"0"-148"15,0 0-52-15,0 0 10 0,0 0 20 0,0 0 33 16,0 0 20-16,0 0-6 0,0 0-19 0,0 0-15 15,0 0-15-15,0 0-9 0,0 0-12 0,0 0-12 16,38-6-4-16,-25 2-1 0,-1 1-3 16,0-2-2-16,0 1-8 0,-2-2-9 0,3 2-6 15,-4-4-1-15,2 2-3 0,-1 0-3 0,0-1-2 16,-1 1-3-16,2-2 0 0,1 1 1 0,-4-1 2 16,0 0 1-16,1 3 2 0,-5-2-2 15,4 0-2-15,-4-3 1 0,2 2-2 0,-2 1 1 16,-1 1-3-16,-2 0-2 0,0 1-2 0,-1 1 1 15,3-1 2-15,-3 3-1 0,0 0 1 0,0 0-4 16,0 1 0-16,0 0-2 0,0-1-2 16,-4 1-2-16,1 1-6 0,-2 0-5 0,-2 0-3 15,3 0-1-15,-5 0 3 0,-3 5 5 0,1 3 3 16,-2 1 1-16,-2 1 1 0,0 4 1 16,-1 0-1-16,-1 2 2 0,-2 0 2 0,3 2-1 15,-2 3 0-15,-1 0 3 0,5 0-2 0,-1 1-1 16,2 1 2-16,-1-3-2 0,2 0 0 0,0-2 0 15,3-1 0-15,5-3 2 0,2 0-2 0,1-2-1 16,1-2 0-16,0-1-1 0,5-1 4 16,5-2 4-16,-1 0 5 0,6-3 5 0,0-2 3 15,1-1 2-15,2 0-1 0,3-1 2 0,-1-4-1 16,0-1 0-16,0 2 1 0,-1-5-6 0,-5 2 6 16,1 1-2-16,-3-1 1 0,-1 1 1 0,0-2-5 15,-7 1 0-15,4-1-5 0,-4 4-2 16,-3-2-5-16,0 1-11 0,-1 0-15 0,0 1-30 15,0-3-31-15,0 1-50 0,0 2-75 0,0-1-108 16,0 1-228-16,0 1-326 0,0 0-324 0</inkml:trace>
          <inkml:trace contextRef="#ctx0" brushRef="#br0" timeOffset="50987.4209">8100 5768 1572 0,'0'0'555'0,"0"0"-347"0,0 0-41 15,0 0-20-15,0 0-23 0,0 0-7 16,0 0-13-16,0 0-26 0,0 0-57 0,0 0-84 16,0 0-138-16,0 0-275 0,0 0-1128 0</inkml:trace>
        </inkml:traceGroup>
        <inkml:traceGroup>
          <inkml:annotationXML>
            <emma:emma xmlns:emma="http://www.w3.org/2003/04/emma" version="1.0">
              <emma:interpretation id="{5A204288-BCEC-4811-AF5B-8E6FED5CC4B7}" emma:medium="tactile" emma:mode="ink">
                <msink:context xmlns:msink="http://schemas.microsoft.com/ink/2010/main" type="inkWord" rotatedBoundingBox="10134,6394 12928,6117 13114,7987 10320,8264"/>
              </emma:interpretation>
              <emma:one-of disjunction-type="recognition" id="oneOf13">
                <emma:interpretation id="interp65" emma:lang="en-US" emma:confidence="0.5">
                  <emma:literal>goals</emma:literal>
                </emma:interpretation>
                <emma:interpretation id="interp66" emma:lang="en-US" emma:confidence="0.5">
                  <emma:literal>go Is</emma:literal>
                </emma:interpretation>
                <emma:interpretation id="interp67" emma:lang="en-US" emma:confidence="0">
                  <emma:literal>gods</emma:literal>
                </emma:interpretation>
                <emma:interpretation id="interp68" emma:lang="en-US" emma:confidence="0">
                  <emma:literal>gorals</emma:literal>
                </emma:interpretation>
                <emma:interpretation id="interp69" emma:lang="en-US" emma:confidence="0">
                  <emma:literal>go Its</emma:literal>
                </emma:interpretation>
              </emma:one-of>
            </emma:emma>
          </inkml:annotationXML>
          <inkml:trace contextRef="#ctx0" brushRef="#br0" timeOffset="54656.2802">9400 5587 559 0,'0'0'206'0,"0"0"-74"0,0 0-45 16,0 0-9-16,0 0-3 0,0 0 0 15,0 0 26-15,0 0 13 0,0 0 1 0,0 0 7 16,30-171-7-16,-30 150-26 0,0-2-16 0,-1 4-12 16,-2-3-16-16,-5 2-1 0,4 1 0 0,-5 0-1 15,-2 1 2-15,4 1 4 0,-5 2 1 0,0 5 1 16,-2 1-6-16,-1 2-11 0,-3 1-11 15,2 3-9-15,0 3-6 0,-3 0-5 0,-1 1 1 16,-2 7-6-16,1 4-3 0,-1 2-2 0,-2 6-6 16,-1 5 5-16,7-1 0 0,-7 1 0 15,9 5 3-15,2-5-1 0,0 4-2 0,5 0 0 16,2-3 4-16,3 1-3 0,3-4 2 0,1-1-1 16,0-3-8-16,5 0-1 0,3-6-4 0,3-3 3 15,0-3 9-15,3-2 7 0,2-2 8 16,3-3 7-16,4 0-2 0,3-8 1 0,0-3 1 15,3-2-4-15,3-3 1 0,-5 0-3 0,-1-4 0 16,-2 3 1-16,-5-3 3 0,1 2 2 0,-6 2 3 16,-5 1 2-16,2 2 1 0,-2 2-3 15,-5 2 1-15,0 1-5 0,0 6-7 0,-4-1 1 16,2 3-5-16,-2 0-4 0,0 0-4 0,0 0-15 16,0 0-15-16,0 1-9 0,0 7 9 15,0 2 10-15,0 7 19 0,0 5 13 0,0 9-1 0,0 4 3 16,-3 6-2-16,-4 7 1 0,3 5-3 15,-6 6 1-15,0 5-1 0,2 5 1 0,-4 7-1 16,-1 2 3-16,-2 1 3 0,-5 3 0 0,2-2 2 16,-4-3-4-16,-4-2-1 0,-1-5 0 0,-1 0 0 15,-3-7 4-15,-4-2-1 0,-2-6 4 16,3-2-3-16,-3-7-2 0,-2-6 4 0,0-3 1 16,0-4 8-16,2-9 1 0,0-4 1 0,8-7 3 15,1-7 0-15,2-4 5 0,2-2-2 16,5-8-5-16,-2-8-6 0,5-7-10 0,0-5-7 15,2-5-2-15,1-4 2 0,3-5-6 0,1-2-3 16,6-5-1-16,3-3-5 0,0-3 8 0,7-3 3 16,8-4-1-16,2-3-5 0,9-1 0 15,2-1-1-15,11 2-2 0,1 1 4 0,8 5-1 16,2 0 1-16,1 4 3 0,7 1-2 0,-2 4 4 16,-1 0-2-16,7 5 1 0,-8 5-1 15,3 1 0-15,2 2 0 0,-4 4 1 0,-2 3 3 0,1 2-2 16,-4 4-1-16,-7 3-1 0,-5 2-1 15,0 3 2-15,-10 2 1 0,0 2 2 0,-2 1-2 16,-10 2 0-16,1 3 1 0,-10 2-1 0,0 3 6 16,-6-1 5-16,-1 2 4 0,0 0 7 0,0 0 1 15,-5 3-4-15,1 0-10 0,0 1-9 0,-6 4-7 16,-3 2-3-16,-2 1 3 0,-2 5 2 16,-3-1 4-16,3 1-1 0,1 5-2 0,-1 1-2 15,4 0-6-15,0 0 6 0,7-1 1 0,-1-3 3 16,4-1 1-16,3-3-4 0,0-3-1 15,2-1 1-15,8-1 2 0,1-3 3 0,3-2 1 16,0 0 1-16,2-4-2 0,7 0 8 0,1 0 3 16,2-8 2-16,2 2 4 0,0-6-5 15,0-1-2-15,-1-1 0 0,0 1 0 0,-3-2 2 16,0 0 0-16,-8 0 8 0,-2 0-2 0,-2 1 10 16,-4-3 6-16,-4 0-2 0,-3-1 5 0,-1 1-12 15,0-4-5-15,-9 1-4 0,2 2-8 16,-5 2-1-16,-4 4-9 0,-4 2-5 0,1 0-4 15,-5 6 0-15,0 1 3 0,-2 2 1 0,6 1 0 16,0 0 1-16,5 0-2 0,3 0-6 0,8 0-24 16,-1 0-44-16,5 1-40 0,0 4-29 0,5 1-21 15,2 1-1-15,5 1-16 0,3-1-23 0,6 2-20 16,3 0-44-16,2 0-45 0,3 0-73 16,-6-2-72-16,-8-2 275 0</inkml:trace>
          <inkml:trace contextRef="#ctx0" brushRef="#br0" timeOffset="55639.9949">10407 5489 0 0,'0'0'0'0,"0"0"198"0,0 0 215 16,0 0-12-16,0 0-48 0,0 0-47 0,0 0-53 15,0 0-40-15,0 0-37 0,0 0-28 16,0 0-27-16,0 0-26 0,0 0-25 0,0 0-23 16,92-86-12-16,-104 81-12 0,0 2-2 0,-4 0-4 15,0 2-1-15,-6-1 0 0,4 1 1 0,-5 1 3 16,4 0 1-16,-1 0-5 0,2 0-5 15,-2 3-4-15,6 1-5 0,-1 2-4 0,0 2 3 16,0-1-5-16,3 2-1 0,0 2 0 0,-1-3-4 16,2 1 3-16,6 0-1 0,-3 0 4 15,5-1-1-15,0-1-1 0,3 0-1 0,0-1-6 0,0 1 0 16,3-1-2-16,1-2-4 0,5 0-2 16,1-1-4-16,-1 0 3 0,2 0 5 0,1-3 2 15,0 0 7-15,0 0-2 0,-1 0 2 0,-3 0 3 16,3-3 0-16,-2 2 5 0,-4 1-2 0,3 0-1 15,-4 0-5-15,3 0 0 0,-3 0-1 16,-1 0-1-16,5 0 3 0,-4 3-3 0,5 1 2 16,-3 2 1-16,6 0 2 0,0 2 4 0,1-1-2 15,3 1 3-15,3-2-4 0,-2-1 6 0,0-2 2 16,4-1 0-16,-2-2 3 0,4 0-3 16,-2-2 2-16,-1-6 1 0,3 1-3 0,0-4 5 15,-5-1-3-15,7-2 0 0,-3-1-1 0,-2 0-1 16,5-1 0-16,-1-2 0 0,-5-1 8 15,2 0-8-15,-5-3 2 0,4 0-1 0,-5-1-5 16,0-3 6-16,-1-1-1 0,0 0 3 0,-3 0-2 16,-1-4 2-16,-3 1 1 0,0 0 0 0,-2-1 2 15,-2 1-4-15,3-1-1 0,-2 0-4 0,-2 2 1 16,1 2 1-16,-3 1 1 0,0 6 3 16,0 2 1-16,0 5-4 0,-5 4 1 0,4 1-5 15,-2 5 2-15,-2 0-8 0,4 3-3 0,1 0-7 16,-3 0-16-16,3 0-2 0,-5 7-5 0,-3 8 3 15,-3 1 13-15,-1 8 9 0,-3 5 4 0,2 4 6 16,-2 1 4-16,3 3-2 0,-3 3 5 16,2 0-3-16,-1 0-5 0,2-1 5 0,0 1 0 15,5-3 1-15,1 0 1 0,2-5-2 0,1-2-1 16,3-2-1-16,0-2 3 0,0-4-2 16,4-4-2-16,1-2-3 0,5-2-3 0,1-4 1 15,-1-2 2-15,4-4 5 0,-1 0 2 0,3-4 3 16,2 0 1-16,3-2 3 0,-2-6 4 0,4-1-3 15,-1-3-1-15,-1-2-1 0,3-1-5 16,1-5-1-16,2 1 0 0,0-4-1 0,-2 0 1 16,-1-3-1-16,1 0-2 0,-7 0 0 0,2 0 0 15,-3 1 3-15,-5 1 1 0,-6 0 0 16,4 5-4-16,-8 4 6 0,4 3 0 0,-5 5 3 16,-1 2 5-16,0 2-7 0,0 3-5 0,0 0-13 0,0 0-17 15,0 0-20-15,-1 3-8 0,-3 3 7 16,2 3 11-16,1 5 21 0,1 0 12 0,0 4 3 15,0 3 5-15,0-1-4 0,0 0 0 16,3 1 2-16,3 1-5 0,-2-2 6 0,6 1 0 16,-2-1-2-16,0-1-2 0,1-1 2 0,-2-2 4 15,4 1 0-15,-3-3 5 0,-3 0-6 0,3-2-1 16,-4 0-2-16,-2-3 3 0,-2-2 4 0,0 1 9 16,0-4 16-16,-2 1 10 0,-9 2 9 15,3-3 1-15,-9 0-10 0,1 1-8 0,-7-2-9 16,0-1-6-16,-5-1-4 0,-3-1-2 0,0 0 0 15,-2 0-2-15,3-1-1 0,2-3-4 16,3 0 2-16,1 0-2 0,5-1-2 0,0 0-1 16,6-1-12-16,5 0-15 0,-2 1-28 0,6-1-40 15,0 2-45-15,4-1-121 0,0-1-193 0,7 3-312 16,-4 0-549-16</inkml:trace>
        </inkml:traceGroup>
        <inkml:traceGroup>
          <inkml:annotationXML>
            <emma:emma xmlns:emma="http://www.w3.org/2003/04/emma" version="1.0">
              <emma:interpretation id="{3FB46126-D1B5-4E73-81BE-2D6052F1ECB9}" emma:medium="tactile" emma:mode="ink">
                <msink:context xmlns:msink="http://schemas.microsoft.com/ink/2010/main" type="inkWord" rotatedBoundingBox="13396,5950 13728,5917 13810,6741 13478,6773"/>
              </emma:interpretation>
              <emma:one-of disjunction-type="recognition" id="oneOf14">
                <emma:interpretation id="interp70" emma:lang="en-US" emma:confidence="0.5">
                  <emma:literal>d</emma:literal>
                </emma:interpretation>
                <emma:interpretation id="interp71" emma:lang="en-US" emma:confidence="0">
                  <emma:literal>I</emma:literal>
                </emma:interpretation>
                <emma:interpretation id="interp72" emma:lang="en-US" emma:confidence="0">
                  <emma:literal>.</emma:literal>
                </emma:interpretation>
                <emma:interpretation id="interp73" emma:lang="en-US" emma:confidence="0">
                  <emma:literal>&amp;</emma:literal>
                </emma:interpretation>
                <emma:interpretation id="interp74" emma:lang="en-US" emma:confidence="0">
                  <emma:literal>4</emma:literal>
                </emma:interpretation>
              </emma:one-of>
            </emma:emma>
          </inkml:annotationXML>
          <inkml:trace contextRef="#ctx0" brushRef="#br0" timeOffset="56395.94">12104 5339 1071 0,'0'0'525'0,"0"0"-501"0,0 0-36 0,0 0-6 15,0 0 10-15,0 0 19 0,0 0 23 16,0 0 26-16,0 0 29 0,0 0 24 0,0 0 14 15,0 0-5-15,-154 44-18 0,131-38-14 0,-1 0-10 16,-2-2-8-16,4 1-10 0,-1 0-12 16,8-2-17-16,0 0-12 0,5-2-10 0,4 1-5 15,0-1 0-15,4-1-2 0,1 0 4 0,1 2 1 16,0-2 2-16,0 0 3 0,0 0-2 0,0 0-2 16,1 0-6-16,6-3-9 0,-2-2 2 15,3 1 3-15,3-4 5 0,4-1 5 0,0 0-3 16,-2 0 0-16,0-2-5 0,-1 5 0 0,-4-3 1 15,3 3 1-15,-1-1 2 0,-6 1 3 0,4 2 2 16,-6 1-1-16,1 0 4 0,-3 0 0 16,1 0 0-16,2 0 5 0,-3 1-3 0,3 1-1 0,-3-1-1 15,1 1-2-15,-1-1-1 0,0-1 0 16,0 0-2-16,1 1-4 0,-1-3 0 0,2 1-3 16,-1-1 0-16,2-1 2 0,2 0-4 0,-2 0-1 15,-1-3 0-15,4-1-1 0,-1-1 4 16,-1-1 1-16,3-1 3 0,-4 0 0 0,-1-2 0 15,0-2-1-15,3-1 0 0,-4-1-1 0,-1-2-2 16,0-3 0-16,0-1 1 0,0-1-2 0,0-4 2 16,-4 1-1-16,0 0 1 0,2 1-1 15,-4-1 1-15,1 4 1 0,2 1-1 0,-5 2 4 16,5 1-5-16,1 1 0 0,-1 1 0 0,-2 3-3 16,3-1 2-16,1 3-1 0,1 3 1 15,-3 1-1-15,2 2 0 0,0 2 1 0,-2 3 1 16,0 0 2-16,2 1-3 0,1 2-1 0,-1 0-4 15,-1 0-4-15,2 0-5 0,-1 0-11 16,1 0-12-16,-1 2-1 0,-3 8 6 0,0 3 11 16,1 5 16-16,-1 5 5 0,-3 4-2 0,5 1 2 15,0 3-3-15,1 2 0 0,1 3 2 0,0 1 2 16,4 4 0-16,4-2 1 0,-1-2-1 0,2 0-1 16,2-1 0-16,-3-3 1 0,4 0-1 0,0-3-1 15,0 0-1-15,0 0-1 0,0-3 2 0,-1-1 2 16,0 1 1-16,-2-5 0 0,2 1 0 15,-2-2 0-15,-4-3-1 0,2-3 1 0,-4-3-1 16,-1-5 1-16,-2-1 1 0,2 0 1 0,-2-4-3 16,0-1-1-16,0-1-10 0,0 0-25 15,0 0-48-15,0 0-69 0,0 0-92 0,0-3-108 16,1-1-182-16,5 1-345 0,-4 0 229 0</inkml:trace>
        </inkml:traceGroup>
        <inkml:traceGroup>
          <inkml:annotationXML>
            <emma:emma xmlns:emma="http://www.w3.org/2003/04/emma" version="1.0">
              <emma:interpretation id="{3FFCDBDE-0DE7-4BED-8777-6A5186732899}" emma:medium="tactile" emma:mode="ink">
                <msink:context xmlns:msink="http://schemas.microsoft.com/ink/2010/main" type="inkWord" rotatedBoundingBox="14200,6238 17601,5901 17652,6413 14251,6750"/>
              </emma:interpretation>
              <emma:one-of disjunction-type="recognition" id="oneOf15">
                <emma:interpretation id="interp75" emma:lang="en-US" emma:confidence="0.5">
                  <emma:literal>misaims.</emma:literal>
                </emma:interpretation>
                <emma:interpretation id="interp76" emma:lang="en-US" emma:confidence="0">
                  <emma:literal>misaims,</emma:literal>
                </emma:interpretation>
                <emma:interpretation id="interp77" emma:lang="en-US" emma:confidence="0.5">
                  <emma:literal>mission S.</emma:literal>
                </emma:interpretation>
                <emma:interpretation id="interp78" emma:lang="en-US" emma:confidence="0">
                  <emma:literal>mistimes.</emma:literal>
                </emma:interpretation>
                <emma:interpretation id="interp79" emma:lang="en-US" emma:confidence="0">
                  <emma:literal>mission s.</emma:literal>
                </emma:interpretation>
              </emma:one-of>
            </emma:emma>
          </inkml:annotationXML>
          <inkml:trace contextRef="#ctx0" brushRef="#br0" timeOffset="57368.3755">12551 5173 1240 0,'0'0'687'0,"0"0"-570"0,0 0-38 0,0 0-45 15,0 0-17-15,0 0-14 0,0 0 5 0,0 0 0 16,0 0 6-16,0 0 5 0,0 0-1 0,0 0 0 16,0 0-1-16,0 0-2 0,14 16 2 0,-12-4-1 15,-2 2 0-15,0 0 0 0,0 3-2 16,0-1-2-16,0 1 0 0,0-2-1 0,-3-1-1 16,-1 1 0-16,0-3-1 0,3 0-1 0,-1-5-1 15,0-1-3-15,0-3 1 0,2 0 0 16,-2-1 3-16,2-2 10 0,0 0 11 0,0 0 19 15,0 0 17-15,0 0 13 0,0 0 2 0,0 0-2 16,4-2-7-16,-2-5-25 0,4-3-18 0,2-4-19 16,1-2-15-16,0-2 5 0,5-1 3 15,-1-2 3-15,1-2-1 0,-1 2 0 0,0 2-2 16,-1 1-1-16,-2 2 1 0,1 4-2 0,-2-1 2 16,-2 5 0-16,2 1-3 0,-2 1 2 0,-1 1-4 15,-1 2-2-15,1 1-2 0,-3 2-1 0,0 0-4 16,-2 2-1-16,3 4 0 0,0 2-1 15,-1 3 6-15,-2 1 2 0,6 3 2 0,-6 2 4 16,2 1 0-16,-2-2 1 0,-1 0 1 0,1 1 0 16,-1-2-1-16,0-1 1 0,0 0 1 15,0-2-2-15,0-2 2 0,0-2-1 0,0-4-2 16,0-1 5-16,3-1 1 0,-3-2 3 0,1 0 7 16,-1 0 6-16,3 0 7 0,-3 0 9 0,1 0 3 15,1-2-3-15,-1-1 2 0,2-1-10 0,1-4-11 16,3-1-6-16,-1-2-8 0,2-3-4 15,4-1 1-15,0-3-1 0,2 0-1 0,1-1 0 16,2-2 0-16,3 0-3 0,3 1 1 0,-3 0-1 16,3 0 0-16,-3 2 5 0,1 2-2 15,-3 1 0-15,1 3-2 0,-3 0-3 0,-2 3 0 16,0 3 0-16,-3 0 2 0,-2 3-3 0,-4 2-1 16,-1-1-3-16,0 2-4 0,-1 0 3 0,-2 2-4 15,1 2-2-15,2 5 2 0,0 0-1 16,-2 5 4-16,1 2 4 0,-3 2 2 0,0 3 3 15,3 0 3-15,-3-1 0 0,0 0-1 0,0-2 6 16,0 0-3-16,0-1 0 0,1-3 2 0,3 0-5 16,0-1 2-16,0-4-1 0,3 0 3 0,0-3-3 15,2 0 3-15,2-1 0 0,1-2-3 0,1-2 4 16,1-1-4-16,-1 0-4 0,2 0 0 16,-2 0-7-16,1-3 2 0,-1-3 1 0,-1-2 1 15,0 1 3-15,-1-2 2 0,-4-1-1 0,5-4-1 16,-3 1 6-16,-1-2-2 0,0 0 0 0,2-2 2 15,-2 0-6-15,0-2 4 0,-2 1 2 16,1-1 0-16,-2 1 1 0,2 2 0 0,-4 1 0 16,-1 3-1-16,1 3 6 0,0 2-2 0,-3 4 4 15,1 1-3-15,-1 1-5 0,0 1-2 16,0 0-12-16,0 0-11 0,0 1-15 0,0 4 0 16,0 5 8-16,-1 0 11 0,-2 6 22 0,2 0 0 15,-3 2-1-15,4 0 0 0,-2 0-6 16,1-2 5-16,1-1 0 0,0-2 1 0,0 1 4 15,1-2-3-15,5 0-1 0,-1-3-2 0,2 0-4 16,0-3-19-16,-1 0-33 0,2-3-52 0,-1 0-78 16,0-3-104-16,-2 0-191 0,2 0-246 0,-5 0-387 15</inkml:trace>
          <inkml:trace contextRef="#ctx0" brushRef="#br0" timeOffset="57516.1675">13572 4915 1673 0,'0'0'528'0,"0"0"-420"16,0 0-43-16,0 0-32 0,0 0-23 0,0 0-16 16,0 0-22-16,0 0-48 0,0 0-61 0,0 0-51 15,0 0-44-15,0 0-54 0,0 0-83 0,0 0-156 16,-20-46-45-16</inkml:trace>
          <inkml:trace contextRef="#ctx0" brushRef="#br0" timeOffset="58579.0417">13862 4999 1353 0,'0'0'191'0,"0"0"-13"15,0 0-9-15,0 0-11 0,0 0-9 0,0 0-10 16,0 0-21-16,0 0-8 0,0 0-11 0,0 0-16 15,0 0-16-15,0 0-23 0,0 0-16 0,-60-90-12 16,50 90-6-16,-1 0-7 0,-2 0-5 16,2 9-3-16,-5-3-3 0,5 5 2 0,-2-1 0 15,-2 1-1-15,9 0 2 0,-2-1-3 0,4 1-1 16,0 0 1-16,4 0-2 0,0-1 1 16,0-1 2-16,0 1 2 0,1 1-1 0,4 0 4 15,2-2-2-15,1-1-3 0,1 1 3 0,1-1-4 16,2 1 0-16,0-2 2 0,-1 1-2 0,2-2 2 15,-1 0-2-15,-1-1 2 0,0-2-3 16,-3 1 4-16,2-2 3 0,-2 1 0 0,0-1 7 16,0 0-2-16,-2-1 0 0,-1-1 0 0,-1 1-2 15,-1 1 1-15,-3-2 1 0,0 2 5 0,0-2 1 16,0 1 4-16,-3-1-4 0,-1 2-3 16,-5-1 0-16,-3 4-7 0,-3-1 1 0,-2 2 3 15,-4 2-2-15,3-2 2 0,-4 0 1 0,6 1-3 16,0-1-1-16,3 1-2 0,2-1 0 0,1 0-3 15,5-1 2-15,0-1-1 0,2 1-3 0,3-2 0 16,0 1-4-16,0-1-3 0,0-1-3 16,4-1-2-16,4-1 0 0,-1 0 3 0,4 0 6 15,2 0 4-15,0-1 6 0,5-4 2 0,-2-2-1 16,0 1 1-16,4-2-7 0,-2-2 3 0,2-2 0 16,1-1 0-16,5-1 5 0,-1-1 0 15,-1 0 1-15,2 1 0 0,0-4 1 0,1-1-1 16,0 0 0-16,0 0 0 0,-2-1-3 0,2 2 0 15,-3 0 1-15,-4 4 0 0,-1-1 3 16,-4 3 0-16,-3 1 3 0,-7 1 5 0,3 2 2 16,-3 1 1-16,-4 0 4 0,-1 4 0 0,0 0-2 15,0 0-1-15,0-2-6 0,-3 3-4 0,-2-2-5 16,-1 3-5-16,2-2-4 0,-2 1 0 16,-5 1 2-16,4 1 4 0,-2 0 2 0,0 0 2 15,0 0-4-15,1 5-5 0,0-1-2 0,0 2-3 16,3 6 2-16,0-3 1 0,-2 5 2 0,2-1 1 15,1 1 0-15,1 0 3 0,1-1 0 0,2 0 3 16,0 1-2-16,2-1 1 0,3-2-1 0,2 1-1 16,0-1 2-16,3 0 0 0,2 1-1 15,0-2 2-15,1 0-1 0,-3-1 0 0,0-2 1 16,2 1-1-16,-6 0-1 0,1-2-1 0,-2 0-2 16,-2 0-1-16,-1-2 1 0,-2 1 0 15,0 1 3-15,-3-1 4 0,-7 1 2 0,2 0 5 16,-1-2 0-16,-4 1 0 0,-3-1-2 0,2-1-2 15,-1 1-3-15,1-2-3 0,0 1 2 0,3-2-2 16,3 2 0-16,2-1-6 0,2-1-13 16,1-1-18-16,3 0-24 0,0 0-20 0,0 0-6 15,0-1-3-15,1-2 10 0,5-2 19 0,2 0 18 16,4-3 17-16,0 1 13 0,4-4 5 16,-1 1-1-16,2-2 1 0,2-3 1 0,0 0 1 15,-3-1 4-15,3-1 0 0,-2 0 3 0,3 4 1 16,-2 0 7-16,-2 1 6 0,-3 2 5 0,0 3 3 15,0 1 0-15,-4 0 6 0,-2 0 6 16,1 2 12-16,-3 1 10 0,0 0 6 0,-1 1-3 0,-2 2-12 16,-1 0-13-16,0 0-15 0,-1 0-10 15,3 0-6-15,-3 0 1 0,3 5 4 0,1-1 5 16,-3 2 2-16,5 0-1 0,-2 3-5 0,-2 0-4 16,1 0 0-16,1 2-2 0,-3-2 4 0,-1 1 0 15,2-3 0-15,-2 2-2 0,0-3-6 16,0 0-22-16,0-1-56 0,0 0-82 0,0 0-148 15,0-3-356-15,0 0-799 0</inkml:trace>
          <inkml:trace contextRef="#ctx0" brushRef="#br0" timeOffset="58722.1738">14450 4860 2158 0,'0'0'51'0,"0"0"-32"0,0 0-29 15,0 0-39-15,0 0-75 0,0 0-166 0,0 0-206 16,0 0-192-16,0 0 117 0</inkml:trace>
          <inkml:trace contextRef="#ctx0" brushRef="#br0" timeOffset="59452.9416">14692 4929 1315 0,'0'0'95'15,"0"0"-80"-15,0 0 27 0,0 0 35 0,0 0-6 16,0 0-8-16,0 0-22 0,0 0-17 0,0 0-7 16,0 0-2-16,0 0 7 0,0 0 12 15,0 0 7-15,66 120 11 0,-66-110 3 0,-7 1-2 16,0 0-2-16,-5 0-9 0,0-1-3 0,0 1-5 15,-3-1 0-15,0 0-2 0,-1-1-3 0,0-3 0 16,-1 0-3-16,3-1 2 0,5-2 0 0,-2-1 2 16,3-2 4-16,3 0 3 0,0 0 7 15,2 0 4-15,3 0-1 0,0-5-13 0,0-1-17 16,0-2-16-16,0 0-11 0,1-2 1 0,6-4 2 16,0-1 5-16,3-2 7 0,0 0 1 0,2-4 1 15,1 0 1-15,2 0-1 0,1-3-3 16,-1 0-3-16,0 1-3 0,2 2-7 0,-2 2 7 15,2 4-2-15,-3 2 1 0,0 2 1 0,1 1-4 16,1 4 3-16,-1 0-1 0,-2 3 4 0,1 2 0 16,-2 1-2-16,-3 0-2 0,2 0-6 0,1 6 6 15,-5 3 1-15,1-1 2 0,0 4 6 16,-3 2-5-16,0 1 0 0,-1 2 2 0,-1 0 0 16,-3 1 2-16,0 2 0 0,0-2 0 0,0-1-1 15,-5 0 1-15,-1-1 2 0,4-4-2 16,-4-2 5-16,2 1-7 0,2-2 1 0,2-3-1 15,0-2-2-15,-2 1 3 0,2-4 0 0,0-1 0 16,0 0 2-16,0 0 6 0,0 0 7 16,0 0 4-16,0 0 7 0,2 0 0 0,-1-3-3 15,6-1-4-15,-1-2-7 0,5-3-4 0,-1 0-5 16,3-3-2-16,0 0-3 0,3-1 1 0,-1-2 0 16,1-1 0-16,3-2 3 0,-1-2-6 0,0 2 0 15,0 1-3-15,-1 1-3 0,2 3 5 0,-4 1-2 16,-2 4 1-16,-1 1-4 0,-2 2 3 0,-1 4 0 15,-4-1 0-15,-1 2 2 0,-1 0-7 16,-2 2-5-16,-1 4 0 0,3 3-2 0,0 1 8 16,-2 6 3-16,0 2 4 0,-1 2 3 0,0 1 0 15,0 0 2-15,0 0 0 0,0-2 1 16,0-1-2-16,0 0 0 0,-2-1 0 0,-1-1-1 16,3-1 3-16,-1-3 0 0,-1 1 1 0,2-3-7 15,0-1-11-15,-1-1-28 0,-2 0-47 0,1-2-60 16,0-2-98-16,2-1-122 0,0 0-196 15,0-3-396-15,0 1 526 0</inkml:trace>
          <inkml:trace contextRef="#ctx0" brushRef="#br0" timeOffset="60035.1776">15366 5002 568 0,'0'0'302'16,"0"0"-100"-16,0 0-37 0,0 0-8 0,0 0-16 0,0 0 2 15,0 0-17-15,0 0-15 0,0 0-8 16,0 0-9-16,0 0-8 0,0 0-19 0,0 0-14 16,0 0-12-16,163-140-12 0,-149 126-2 0,0 1-4 15,-2-1-3-15,0 1-2 0,-3 0-2 0,2 1-1 16,-4 1 2-16,-2 1-1 0,-2 3 0 16,-1 1 5-16,-2 1 3 0,0 2 4 0,0 2 0 15,0 1-4-15,0 0-8 0,0 0-10 0,-2 0-10 16,-1 0-12-16,-5 0-7 0,0 1-1 15,-1 5 3-15,-4 0 9 0,0 2 4 0,0 1 5 16,-1 1 2-16,2 2-2 0,1 1-1 0,3-3 0 16,0 2-1-16,4 1-1 0,3-5-6 0,1 1 1 15,0-1 1-15,0-1 5 0,5-1 9 16,5 0 2-16,-1-1 4 0,-1 0 0 0,4-4-2 16,2 3 1-16,-2-4-1 0,-2 1-3 0,2-1-1 15,-1 1-2-15,-1-1-4 0,0 4-2 16,0-2 0-16,-2 0-1 0,1 4 1 0,-1 0 0 15,-1 1 0-15,1 0-1 0,-1-1 0 0,-2 2-1 16,0-1 1-16,-2 1-1 0,1-1-1 0,-3-1 2 16,-1 2 1-16,0 0 2 0,0 0 4 0,0 1 5 15,0 0 3-15,-2 1 4 0,-4-2 3 0,0 2 0 16,-1-1 1-16,-4 2-1 0,1-3 1 16,-3 1 2-16,-3 0-1 0,3-1 1 0,-3-1 1 15,2-2-2-15,0 0-1 0,-4 0 1 0,4-4-2 16,0 2 1-16,1-3 2 0,2 2 0 0,2-2 1 15,-1 0 2-15,6 0 2 0,-1 0-1 16,1 0 5-16,1 0-6 0,3-4-5 0,-3 2-5 16,3-3-11-16,0 0-3 0,0-1 0 0,-1 1-4 15,1-1-2-15,0 2-4 0,0-1-15 16,0 2-24-16,0 0-32 0,0 2-54 0,0-1-85 16,0 2-99-16,4 0-217 0,-4 0-914 0</inkml:trace>
          <inkml:trace contextRef="#ctx0" brushRef="#br0" timeOffset="60177.6232">15943 5133 2603 0,'0'0'556'16,"0"0"-509"-16,0 0-41 0,0 0-35 0,0 0-59 15,0 0-128-15,0 0-229 0,0 0-1100 0</inkml:trace>
        </inkml:traceGroup>
      </inkml:traceGroup>
    </inkml:traceGroup>
    <inkml:traceGroup>
      <inkml:annotationXML>
        <emma:emma xmlns:emma="http://www.w3.org/2003/04/emma" version="1.0">
          <emma:interpretation id="{A1316D08-92E8-4954-9941-AF8FD81CE27C}" emma:medium="tactile" emma:mode="ink">
            <msink:context xmlns:msink="http://schemas.microsoft.com/ink/2010/main" type="paragraph" rotatedBoundingBox="2897,10869 7235,11106 7178,12156 2839,1192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D224364-E493-49B4-B458-DDDED83F4DC9}" emma:medium="tactile" emma:mode="ink">
              <msink:context xmlns:msink="http://schemas.microsoft.com/ink/2010/main" type="inkBullet" rotatedBoundingBox="2868,11394 4119,11462 4110,11618 2859,11549"/>
            </emma:interpretation>
            <emma:one-of disjunction-type="recognition" id="oneOf16">
              <emma:interpretation id="interp80" emma:lang="en-US" emma:confidence="0">
                <emma:literal>-</emma:literal>
              </emma:interpretation>
              <emma:interpretation id="interp81" emma:lang="en-US" emma:confidence="0">
                <emma:literal>_</emma:literal>
              </emma:interpretation>
              <emma:interpretation id="interp82" emma:lang="en-US" emma:confidence="0">
                <emma:literal>.</emma:literal>
              </emma:interpretation>
              <emma:interpretation id="interp83" emma:lang="en-US" emma:confidence="0">
                <emma:literal>~</emma:literal>
              </emma:interpretation>
              <emma:interpretation id="interp84" emma:lang="en-US" emma:confidence="0">
                <emma:literal>,</emma:literal>
              </emma:interpretation>
            </emma:one-of>
          </emma:emma>
        </inkml:annotationXML>
        <inkml:trace contextRef="#ctx0" brushRef="#br0" timeOffset="67412.117">1167 10284 0 0,'0'0'0'0,"0"0"0"16,0 0 0-16,0 0 0 0,0 0 0 16,0 0 0-16,0 0 0 0,0 0 181 0,0 0 26 15,0 0-52-15,0 0-48 0,0 0-47 0,79-11-34 16,-70 11-11-16,-2 0-7 0,0 0 9 0,-3 0 1 15,2 0 6-15,-3 0 6 0,-2 3-6 16,-1-3 5-16,2 0 1 0,-2 0 14 0,0 2 24 0,0-2 17 16,0 1 26-16,0-1 14 0,0 0 7 15,0 0-1-15,0 0-12 0,0 0-18 0,0 1-18 16,0-1-10-16,0 0-8 0,0 0-4 0,0 2-12 16,0-2-4-16,0 0-5 0,0 2-5 0,0-2 7 15,0 1-9-15,0-1-2 0,0 0-4 16,0 1-8-16,0-1 5 0,0 0-2 0,0 0-4 15,0 0-4-15,5 0-3 0,-1 0 19 0,6 0 17 16,3 0 18-16,4 0 4 0,8 0-13 0,4 0-13 16,7 0-14-16,2-2-2 0,5-3-7 15,0 2-4-15,5-3-5 0,3 0 1 0,1 1-1 16,4 1 3-16,2-3 5 0,5 3-1 0,-1-2 3 16,-3 2-4-16,2-3-1 0,-6 3 0 15,0-1-2-15,-4 1-2 0,-4 1-4 0,-6 0-2 16,-9 1-1-16,-3-1 1 0,-6 2 4 0,-8-1-4 15,-5 2 3-15,-1 0 1 0,-8 0 9 0,-1 0 14 16,0 0 6-16,0 0 2 0,0 0-11 0,0 0-12 16,0 0-12-16,-1 0-13 0,-2 0-12 15,2-1-18-15,1-1-20 0,-3 2-24 0,3-1-29 16,-2 1-29-16,2 0-51 0,0 0-64 0,0 0-48 16,0 1-86-16,0 4-151 0,0-2-392 0</inkml:trace>
      </inkml:traceGroup>
      <inkml:traceGroup>
        <inkml:annotationXML>
          <emma:emma xmlns:emma="http://www.w3.org/2003/04/emma" version="1.0">
            <emma:interpretation id="{20EA318F-F646-424F-A03A-87D6A0B9D330}" emma:medium="tactile" emma:mode="ink">
              <msink:context xmlns:msink="http://schemas.microsoft.com/ink/2010/main" type="line" rotatedBoundingBox="4564,10960 7235,11106 7178,12156 4507,12011">
                <msink:destinationLink direction="with" ref="{A2D2AB62-D15F-435E-84CD-462C621E892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257EA66-AEA2-47A5-988B-E6DCAA5D939B}" emma:medium="tactile" emma:mode="ink">
                <msink:context xmlns:msink="http://schemas.microsoft.com/ink/2010/main" type="inkWord" rotatedBoundingBox="4564,10960 7235,11106 7178,12156 4507,12011">
                  <msink:destinationLink direction="with" ref="{38291F02-B604-47E3-BC3A-63B9D5B6255A}"/>
                </msink:context>
              </emma:interpretation>
              <emma:one-of disjunction-type="recognition" id="oneOf17">
                <emma:interpretation id="interp85" emma:lang="en-US" emma:confidence="0.5">
                  <emma:literal>Vision</emma:literal>
                </emma:interpretation>
                <emma:interpretation id="interp86" emma:lang="en-US" emma:confidence="0">
                  <emma:literal>vision</emma:literal>
                </emma:interpretation>
                <emma:interpretation id="interp87" emma:lang="en-US" emma:confidence="0">
                  <emma:literal>Virion</emma:literal>
                </emma:interpretation>
                <emma:interpretation id="interp88" emma:lang="en-US" emma:confidence="0">
                  <emma:literal>Visions</emma:literal>
                </emma:interpretation>
                <emma:interpretation id="interp89" emma:lang="en-US" emma:confidence="0">
                  <emma:literal>virion</emma:literal>
                </emma:interpretation>
              </emma:one-of>
            </emma:emma>
          </inkml:annotationXML>
          <inkml:trace contextRef="#ctx0" brushRef="#br0" timeOffset="68495.4855">2862 9868 855 0,'0'0'477'0,"0"0"-267"0,0 0-89 0,0 0-50 16,0 0-35-16,0 0 4 0,0 0 19 15,0 0 26-15,0 0 17 0,0 0 5 0,0 0-11 16,0 0-22-16,0 0-19 0,0 0-13 0,16-95-4 16,-16 95-4-16,0 0-4 0,1 0-6 15,-1 0-13-15,0 0 2 0,0 0-5 0,0 0-2 0,0 0 3 16,0 2-8-16,0-2-1 0,0 0-2 15,0 1-1-15,0-1 1 0,0 0 1 0,0 2-1 16,0-2-3-16,0 0 3 0,0 0-1 0,0 0 1 16,0 0 2-16,0 2 4 0,0 0 3 0,3 0 5 15,1 1 3-15,-2 2-5 0,0-3-1 16,-1 1-3-16,0 2-3 0,2 0 4 0,-1-1-1 16,-2 1 5-16,0-2 5 0,2 0-4 0,-2 3 0 15,0 2-4-15,2 1-3 0,-2 2 1 0,1 2-3 16,2 2 0-16,-2 3-2 0,6 2 1 15,-3 2 1-15,1 2 0 0,2 4 4 0,-1 2-3 16,1 2 1-16,0 3 1 0,0 2-1 0,-1 1 5 16,2 2-2-16,0-1 0 0,-2-1 0 15,-1 2 2-15,0-3-2 0,-2 0 0 0,-2-3-1 16,2-1-1-16,0-3 1 0,-3 0-1 0,0-3 2 16,0-2-1-16,0-1-1 0,0-3 1 0,-3 0-5 15,3-3 2-15,0 0 0 0,0-3-1 16,0-1 2-16,0-5-1 0,0 1 0 0,0-2-1 15,4-2 2-15,-1 1 0 0,-2-4 2 0,0 0 0 16,-1-3 1-16,3 1 3 0,-3-1 7 0,0 0 7 16,0 0 5-16,0 0 2 0,0 0-2 0,0 0-3 15,0 0-1-15,2 0 0 0,-2 0-2 0,0 0 1 16,0 0-2-16,2 0 1 0,-2 0-3 16,2-3-6-16,0-1-6 0,0-3-6 0,3-2-4 15,-1 0 0-15,0-3 1 0,4-2 1 0,-3-2 1 16,6-4 0-16,0-4-1 0,2-4 1 0,2-2 0 15,1-6-1-15,6-5 2 0,-4-3-1 16,5-4-1-16,1-1 0 0,-2-5-2 0,0-1 2 16,1 1 0-16,-1-3 1 0,1 7-2 0,-1 1 0 15,0 6 0-15,-1 5-1 0,-1 2 3 16,-1 5-3-16,-4 4 1 0,0 2-2 0,-2 4-1 16,-2 2 3-16,-2 4-2 0,-2 2 2 0,-2 1 1 15,-2 1-2-15,-2 3-3 0,1 3 2 16,-2 1-2-16,2 2-3 0,-2-1-4 0,0 3-11 15,0 0-14-15,0 0-10 0,0-1-20 0,0 1-24 16,0 0-31-16,-2 0-57 0,0 0-32 0,1 3-26 16,0 4-43-16,-5 3-88 0,5-1-193 0,-2-3-530 15</inkml:trace>
          <inkml:trace contextRef="#ctx0" brushRef="#br0" timeOffset="69029.3152">3663 10168 237 0,'0'0'534'0,"0"0"-401"15,0 0-85-15,0 0-32 0,0 0 1 0,0 0 52 16,0 0 82-16,0 0 60 0,0 0 23 0,0 0-30 15,0 0-66-15,0 0-48 0,0 0-29 0,0 0-17 16,-8-34-6-16,8 34-2 0,0 0 0 16,0 0-4-16,0 0-11 0,0 0-14 0,0 0-14 15,0 0-8-15,0 0-5 0,0 0-7 0,0 2 9 16,0 3 11-16,0 2 9 0,0 1 12 16,-1 2-3-16,-2 4-4 0,-1 0-3 0,3 3 1 15,-2-1-2-15,-1 4 3 0,2-1 0 0,-2 1 1 16,1 2 5-16,-1 1-2 0,1-1 3 0,-1-1-2 15,-1 3-1-15,-1-4-1 0,4 3 1 16,-2-4 1-16,0 0-5 0,0-4 2 0,0-1-2 16,4-4-3-16,0 0 4 0,0-3-1 0,0-2 0 15,0-1 2-15,0-2-5 0,0-2-13 16,0 0-25-16,0 0-46 0,0 0-96 0,0-3-181 16,0 0-394-16,0 0-302 0</inkml:trace>
          <inkml:trace contextRef="#ctx0" brushRef="#br0" timeOffset="69235.2922">3653 9917 2337 0,'0'0'3'0,"0"0"-63"0,0 0-60 16,0 0-13-16,0 0 16 0,0 0 41 0,0 0 61 15,0 0 25-15,0 0-18 0,0 0-36 16,0 0-111-16,0 0-55 0,0 0-63 0,-23-25-100 16,23 28-43-16,0 1 66 0</inkml:trace>
          <inkml:trace contextRef="#ctx0" brushRef="#br0" timeOffset="70046.8379">4127 10172 1026 0,'0'0'220'0,"0"0"-139"0,0 0-74 0,0 0-18 15,0 0 21-15,0 0 49 0,0 0 43 0,0 0 18 16,0 0-15-16,0 0-27 0,0 0-25 0,0 0-17 15,0 0 3-15,0 0 7 0,41-92 4 0,-41 85 4 16,0 1-1-16,-7 1-6 0,2 1-13 0,-3 1-14 16,-1 0-14-16,-3 0-12 0,-2 2 4 15,-1 1 2-15,-3-2 5 0,1 2 4 0,-3 0 3 16,1 0 3-16,-1 0 3 0,1 0 1 0,1 3-3 16,-3 2 0-16,4-1-1 0,-2 0-4 0,2 4 6 15,-1-1-6-15,1 2-1 0,-1 0 1 16,5 1-6-16,0-1 0 0,3 3-2 0,1 0-2 15,-1 0 1-15,0 3-1 0,6-2 1 0,-3 3-1 16,3-1 2-16,1-1-2 0,2-1 1 16,1-1-1-16,0 1-3 0,3-2 4 0,3 1 2 15,4-4 7-15,3 4 6 0,5-5 5 0,2 2 3 16,4-1-2-16,1-2 0 0,2-1-8 0,-1 3-4 16,0-2-3-16,-3 1-6 0,-1 1-1 15,-1-2 1-15,-5 4-4 0,-1-1 3 0,-2 2-2 16,-2 0-1-16,-3 1-1 0,0 2 1 0,0-1 0 15,-1 1 0-15,-4-1 5 0,-1 0-3 0,0 1 2 16,-2-2 3-16,0 0-2 0,0-1 4 16,-4-1 2-16,-2 1 1 0,-2 2 3 0,-1-1 5 15,-5-3 4-15,-3 3 1 0,-2-2 1 0,-5-1-4 16,0-2-1-16,-3 1-1 0,-4-2-1 0,2-3 4 16,-5-2-2-16,5 1 2 0,-1-2 0 0,1 0-1 15,1-3 1-15,3-4 0 0,4 1 2 16,2 0-1-16,6-2-1 0,3-1 0 15,5 2-5-15,2 1-3 0,3 3-13 0,0 0-17 16,0 3-17-16,3 0-6 0,4 0 2 0,2 0 9 0,3 3 14 16,4 0 3-16,0 6 5 0,3-2 2 15,3 1 3-15,0 0 2 0,0 1 2 0,2 2-2 16,-1-1-14-16,1 1-24 0,-1 0-32 0,2-3-44 16,-1 1-57-16,2 0-97 0,-1-3-184 15,-6 0-249-15,-7-4-337 0</inkml:trace>
          <inkml:trace contextRef="#ctx0" brushRef="#br0" timeOffset="70421.3252">4333 10270 1365 0,'0'0'331'0,"0"0"-117"16,0 0-75-16,0 0-29 0,0 0-3 0,0 0 18 0,0 0 8 16,0 0-8-16,0 0-27 0,0 0-34 0,0 0-32 15,0 0-31-15,0 0-18 0,0 0-9 16,4-38 8-16,-4 44 14 0,-2 1 11 0,2 4 11 15,0 0-4-15,0 2-3 0,0 1 0 0,-2 2-3 16,2 0-1-16,0 0-1 0,-2 1-3 16,2-2 5-16,-1 3 0 0,1-3 3 0,-3 1 0 15,2-1-4-15,0 0-3 0,1-2-4 0,0 1-5 16,0-3-17-16,0 1-24 0,2-3-37 0,4-1-49 16,0-2-73-16,1-3-127 0,0-1-232 15,-6-1-666-15</inkml:trace>
          <inkml:trace contextRef="#ctx0" brushRef="#br0" timeOffset="70582.606">4412 10037 2340 0,'0'0'149'16,"0"0"-61"-16,0 0-53 0,0 0-31 0,0 0-10 15,0 0-1-15,0 0-8 0,0 0-12 0,0 0-37 16,0 0-92-16,0 0-117 0,0 0-159 15,0 0-143-15,0 0-48 0,-7-49 185 0</inkml:trace>
          <inkml:trace contextRef="#ctx0" brushRef="#br0" timeOffset="70989.0827">4607 10141 1060 0,'0'0'432'0,"0"0"-449"15,0 0-92-15,0 0 27 0,0 0 82 0,0 0 128 16,0 0 65-16,0 0 0 0,0 0-32 0,0 0-29 16,0 0-31-16,0 0-25 0,0 0-16 0,0 0-6 15,-12 132-2-15,8-111 1 0,0 2-1 16,-2 0-3-16,2 2-7 0,0-1-11 0,-2-2-6 16,4 0-9-16,2 1-8 0,0-5 2 0,0-1-1 15,2-2 3-15,4-3 5 0,2-1-2 0,0-2 6 16,0-3 5-16,4 0 5 0,1-3 5 15,3-1 2-15,0-2-8 0,0 0-2 0,2 0 1 16,1-6 0-16,-1-2-1 0,-4-1 3 0,-1-1-8 16,-1-3-1-16,2-2-2 0,-6 1-2 0,0-4-1 15,3 0-2-15,-6-2-2 0,0 0 1 16,-2 0-4-16,0-2-2 0,-1 0-1 0,-2 1-2 16,0-2 0-16,0 3-2 0,-5-1 0 0,-7 0-4 15,0 1-1-15,-3 2 1 0,-2 0-7 16,-3 5-5-16,-3 1 2 0,-3 3-3 0,-1 1 2 15,2 4 3-15,1 1-3 0,1 1 1 0,4 2-10 16,3 0-28-16,0 0-49 0,4 3-67 0,4 3-104 16,0 4-177-16,4-3-265 0,1-1-719 0</inkml:trace>
          <inkml:trace contextRef="#ctx0" brushRef="#br0" timeOffset="71539.2184">4839 10232 1459 0,'0'0'843'0,"0"0"-803"0,0 0-63 16,0 0-16-16,0 0 1 0,0 0 27 0,0 0 26 15,0 0 17-15,0 0 7 0,0 0-7 16,0 0-14-16,0 0-9 0,0 0 0 0,101-14 10 16,-97 22 7-16,-1 2 5 0,-1 1 5 0,-2 3-1 15,0 1 1-15,0 0-3 0,-4 4-4 0,-1 0-7 16,1 0-7-16,-1-1-5 0,-2 2-3 15,3-4 1-15,0 2-2 0,-2-2 1 0,5-1-4 16,-3 0-4-16,3-2 4 0,1-4-1 0,0-1 3 16,0-1 5-16,0-2-6 0,0-3 1 0,1 2 0 15,0-4 0-15,-1 0 14 0,3 0 16 0,-3 0 15 16,0 0 9-16,0 0 6 0,3-4-18 16,1-2-16-16,0-1-12 0,1-2-18 0,6-5-1 15,-2 0 0-15,2-1 0 0,2-3-1 0,1 1 2 16,5-3-3-16,-3 1-7 0,5-2 6 0,3 0-1 15,-2 3 1-15,2-1 4 0,0 3-6 0,-3 4 0 16,0 1-1-16,-1 2 1 0,-3 1 1 16,-2 2 1-16,-2 2-2 0,-1 1-4 0,0 1 1 15,-4 2-3-15,-1 0 0 0,1 2 5 0,-2 5-5 16,0 3 0-16,0 0 2 0,-4 4 3 16,2 2 8-16,-2 5 5 0,-2 1 2 0,0 0-3 15,-2 1 4-15,-4 1-2 0,2-2 2 0,-3-1 5 16,2 0-4-16,1-3 0 0,0-2-2 0,2-3-3 15,2-1 2-15,0-4-2 0,0 0 1 16,2-4 1-16,6-1 11 0,2 0 11 0,4-3 8 16,2 0 4-16,5 0-7 0,2-6-6 0,3-3-10 15,-1-1-7-15,-2 0-6 0,-4-2-10 0,-2 1-12 16,-6-1-23-16,-2 0-29 0,-4 0-44 16,-3 1-66-16,-2 2-148 0,0 3-350 0,-4 1-874 0</inkml:trace>
        </inkml:traceGroup>
      </inkml:traceGroup>
    </inkml:traceGroup>
    <inkml:traceGroup>
      <inkml:annotationXML>
        <emma:emma xmlns:emma="http://www.w3.org/2003/04/emma" version="1.0">
          <emma:interpretation id="{45825B48-9868-458C-87C4-1C61F61ABF21}" emma:medium="tactile" emma:mode="ink">
            <msink:context xmlns:msink="http://schemas.microsoft.com/ink/2010/main" type="paragraph" rotatedBoundingBox="3078,12970 7573,12928 7578,13496 3083,1353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D138AEA-A90C-41EC-AD36-A66CE89E6A5A}" emma:medium="tactile" emma:mode="ink">
              <msink:context xmlns:msink="http://schemas.microsoft.com/ink/2010/main" type="inkBullet" rotatedBoundingBox="3081,13289 3890,13282 3891,13373 3082,13381"/>
            </emma:interpretation>
            <emma:one-of disjunction-type="recognition" id="oneOf18">
              <emma:interpretation id="interp90" emma:lang="en-US" emma:confidence="1">
                <emma:literal>-</emma:literal>
              </emma:interpretation>
              <emma:interpretation id="interp91" emma:lang="en-US" emma:confidence="0">
                <emma:literal>_</emma:literal>
              </emma:interpretation>
              <emma:interpretation id="interp92" emma:lang="en-US" emma:confidence="0">
                <emma:literal>.</emma:literal>
              </emma:interpretation>
              <emma:interpretation id="interp93" emma:lang="en-US" emma:confidence="0">
                <emma:literal>,</emma:literal>
              </emma:interpretation>
              <emma:interpretation id="interp94" emma:lang="en-US" emma:confidence="0">
                <emma:literal>)</emma:literal>
              </emma:interpretation>
            </emma:one-of>
          </emma:emma>
        </inkml:annotationXML>
        <inkml:trace contextRef="#ctx0" brushRef="#br0" timeOffset="72233.3001">1389 12115 2694 0,'0'0'124'0,"0"0"-112"0,0 0-79 0,0 0-6 16,0 0 0-16,0 0 25 0,0 0 48 16,0 0 11-16,0 0-2 0,0 0 1 0,157-57 2 0,-116 49-5 15,3 0 2-15,4 2-2 0,4 0-3 16,-1 1 0-16,0 2-1 0,-5 0 1 0,-1 3-6 15,-6 0-8-15,-3 0-24 0,-1 0-33 0,-1 0-40 16,-2 0-67-16,-1 0-88 0,0 2-140 16,-11-1-163-16,-4-1-461 0</inkml:trace>
      </inkml:traceGroup>
      <inkml:traceGroup>
        <inkml:annotationXML>
          <emma:emma xmlns:emma="http://www.w3.org/2003/04/emma" version="1.0">
            <emma:interpretation id="{AF7CCAE5-43FE-4B5A-946C-33BBECC9525C}" emma:medium="tactile" emma:mode="ink">
              <msink:context xmlns:msink="http://schemas.microsoft.com/ink/2010/main" type="line" rotatedBoundingBox="4183,12960 7573,12928 7578,13496 4189,13528"/>
            </emma:interpretation>
          </emma:emma>
        </inkml:annotationXML>
        <inkml:traceGroup>
          <inkml:annotationXML>
            <emma:emma xmlns:emma="http://www.w3.org/2003/04/emma" version="1.0">
              <emma:interpretation id="{FF726724-9E05-40D7-BDA0-6493F7F73561}" emma:medium="tactile" emma:mode="ink">
                <msink:context xmlns:msink="http://schemas.microsoft.com/ink/2010/main" type="inkWord" rotatedBoundingBox="4183,12960 7573,12928 7578,13496 4189,13528"/>
              </emma:interpretation>
              <emma:one-of disjunction-type="recognition" id="oneOf19">
                <emma:interpretation id="interp95" emma:lang="en-US" emma:confidence="0.5">
                  <emma:literal>Mission</emma:literal>
                </emma:interpretation>
                <emma:interpretation id="interp96" emma:lang="en-US" emma:confidence="0">
                  <emma:literal>mission</emma:literal>
                </emma:interpretation>
                <emma:interpretation id="interp97" emma:lang="en-US" emma:confidence="0">
                  <emma:literal>Misaim</emma:literal>
                </emma:interpretation>
                <emma:interpretation id="interp98" emma:lang="en-US" emma:confidence="0">
                  <emma:literal>Missin</emma:literal>
                </emma:interpretation>
                <emma:interpretation id="interp99" emma:lang="en-US" emma:confidence="0">
                  <emma:literal>Missions</emma:literal>
                </emma:interpretation>
              </emma:one-of>
            </emma:emma>
          </inkml:annotationXML>
          <inkml:trace contextRef="#ctx0" brushRef="#br0" timeOffset="73219.7894">2669 11961 2246 0,'0'0'131'0,"0"0"-154"0,0 0-89 15,0 0-51-15,0 0 44 0,0 0 67 0,0 0 100 16,0 0 80-16,0 0-8 0,0 0-28 15,0 0-33-15,0 0-17 0,0 0-7 0,0 0-7 16,-67 115-4-16,61-97 4 0,-2 0 2 0,0-1-2 16,1 0 8-16,-1-1-9 0,0 0-5 15,-1-1 4-15,-2-1-7 0,2-1 1 0,1 0 2 16,-3-3-7-16,7-2 1 0,-1-3-3 0,2-1-1 16,2-2-3-16,1-2 5 0,0 0 4 15,0 0 7-15,0 0 13 0,0 0 7 0,1 0 6 16,3-6-8-16,0-2-14 0,0-1-13 0,1-5-11 15,3 1 1-15,-2-2 3 0,0-3 6 0,-3-1-6 16,5-2 1-16,-4-1-2 0,-2-2-8 16,4-1 4-16,-3-2-1 0,0-1-1 0,1 1-1 15,1 1 0-15,-1-1 0 0,4 1-1 0,-4 1 3 16,4 3-4-16,-2 3-2 0,3 3 2 0,-4 5-8 16,5-2 3-16,-6 4 1 0,4 3-2 0,-4 0 2 15,0 5-8-15,0-1-3 0,-2 2-7 0,0 0-1 16,-1 0 0-16,3 3 4 0,0 5 6 15,-1 1 1-15,-2 2 9 0,3 2 3 0,-2 1 1 16,0 3 6-16,-2 1-4 0,0 2 2 0,0 0-1 16,0 0 2-16,0-2-3 0,-2-2 0 0,2-1 0 15,0-4-5-15,0 0 3 0,0-3 1 16,2-2-1-16,2-3 6 0,2 0-2 0,0-2 5 16,1-1 3-16,2 0 3 0,4 0 0 0,0-7-3 15,6-1-4-15,1-2-5 0,-1-3-2 16,2 0-2-16,0-1-2 0,-2-3 3 0,1 1-4 15,-2-1 1-15,-3 1 0 0,2-2-2 0,2-2 3 16,-2 1-1-16,5-1 2 0,-4-2-4 16,7 1 2-16,-1 3-1 0,-3 1-1 0,3 2 4 15,-2 2-5-15,-2 3-1 0,-1 4-1 0,-3 2-5 16,-3 4 0-16,-1 0-3 0,0 0-2 0,-2 4-4 16,-5 5 4-16,0 4 6 0,-1 3 6 15,-1 3 12-15,-3 3 3 0,0 4 1 0,-4 2 1 16,-4 1-4-16,-1 2 1 0,-1-1-4 0,-2 0 0 15,1-1-1-15,-1 3 1 0,0 0 1 0,-1 0-1 16,5-2 0-16,0-5-1 0,2-2-1 0,1-3 0 16,5-6-4-16,0-1 0 0,0-2 1 0,4-3-1 15,4 0 6-15,2-2-2 0,-1-1 3 16,4-4-1-16,3 1 2 0,1-2 2 0,-1 0-1 16,1-5 1-16,0-1-5 0,1-3 0 0,-1-1-1 15,2-2-2-15,-1-1 3 0,-1-2-4 0,2-2 0 16,-1-1-2-16,-1-2-1 0,0-1 0 15,-2-1 2-15,0-1 2 0,-2 2-1 0,-2 1 2 16,-1 0 0-16,-2 3 0 0,0 4 3 0,-2 1-1 16,-2 4 1-16,-1 2 0 0,-3 3 2 15,1 2 0-15,-1 1-5 0,0 0-11 0,0 1-15 16,0 7 2-16,-3 1 7 0,-2 4 14 0,-2 5 16 16,-2 3 2-16,1 4-1 0,-2 1-5 0,1-1-2 15,0 1-4-15,2-5-1 0,0-1 0 16,3-2 0-16,4-3-3 0,0-1 0 0,0-4-7 15,9-1-20-15,-3-2-47 0,6-1-75 0,0-3-140 16,-3 0-290-16,-3-1-951 0</inkml:trace>
          <inkml:trace contextRef="#ctx0" brushRef="#br0" timeOffset="73388.0817">3592 11727 2593 0,'0'0'73'0,"0"0"-63"16,0 0-39-16,0 0-25 0,0 0-3 0,0 0 7 16,0 0 10-16,0 0 3 0,0 0-32 0,0 0-81 15,0 0-133-15,0 0-209 0,0 0-200 16,0 0-31-16</inkml:trace>
          <inkml:trace contextRef="#ctx0" brushRef="#br0" timeOffset="74409.2096">3976 11872 1456 0,'0'0'222'0,"0"0"-213"0,0 0-7 0,0 0 26 16,0 0 41-16,0 0 37 0,0 0 25 16,0 0-14-16,0 0-30 0,0 0-33 0,0 0-28 15,0 0-11-15,0 0-4 0,0 0 15 0,-106-40 13 16,85 46 10-16,-4-3 2 0,0 3-8 0,-2 0-11 15,-1 1-7-15,1 3-4 0,3-2-6 16,3 1-4-16,4 0-5 0,5-1-10 0,6 1-5 16,2 0-8-16,4 0-3 0,0 0-2 0,4 2 1 15,5-2 8-15,4 0 5 0,5 1 7 16,1-1 3-16,6 0-1 0,1 1 0 0,-1 1-3 16,2-1 2-16,0 0-2 0,0 1 2 0,-2-1 1 15,-1 1-2-15,-1-3 0 0,-3 2 0 0,-4-2 2 16,-1 1 0-16,-6-2-1 0,-1 0 1 15,-4-1-5-15,-4 0 5 0,0-1 4 0,0 1 10 16,-6 0 13-16,-4 0 4 0,-3 2-1 0,-6-1-3 16,0 0-7-16,-2 1 1 0,-1-2-2 0,0-1-2 15,0 0-5-15,3-2-1 0,3 0-2 0,4-2 0 16,3-1 7-16,5 0-6 0,2 0-3 16,2 0-3-16,0 0-16 0,0 0-7 0,0 0-9 15,4-1-6-15,-1-2 9 0,5 0 7 0,0 0 7 16,6-3 8-16,0 2 1 0,5-4-3 0,4 1 0 15,0 1 0-15,4-3 0 0,3-2 2 16,1 1 1-16,4-4-3 0,0 1-2 0,1-2-2 16,2-2-1-16,-1-1 3 0,1 0 6 0,-3-2-3 15,1 2 3-15,-1-2 1 0,-2 3-5 0,1-1 5 16,-2 1 1-16,-5 2-2 0,-2 1 0 16,-1 3 1-16,-5 1 0 0,-3 2 2 0,-8 1 7 15,0 1 8-15,-6 2 15 0,-2 1 9 0,0 2-1 16,0-1-4-16,-3-2-19 0,-4-1-13 15,-1 2-13-15,-2 0-4 0,-3 0-3 0,0 0 5 16,-3 2 7-16,-1 1 0 0,-2 0 4 0,-3 0 3 16,2 0-2-16,0 0 8 0,1 3 2 0,3 0 0 15,1 1-1-15,6-1-9 0,0 2-7 0,5 1-6 16,-2 0 2-16,5 2-3 0,-2 2 4 16,3-1 1-16,0 2-1 0,10-2 5 0,-2 2 2 15,4 0 3-15,1-2 4 0,5 1-3 0,-2 1 1 16,0-2 0-16,3-1-1 0,-1 2-3 0,0 0 0 15,-2 0-2-15,1 1-5 0,-3-1 7 0,-1 3 0 16,-1-2 1-16,-4-1 4 0,2 1-5 16,-5-3-1-16,0 2 0 0,-1-2 3 0,-4-2 0 15,0-2 1-15,0 1 2 0,0-1 0 0,-9 0 9 16,1-1 4-16,-5 0 1 0,-1 0 5 16,-3-2-10-16,-1 1-2 0,1-2-4 0,-2 0-6 15,3 0 2-15,3 0 1 0,1 0-1 0,3 0-2 16,4 0 8-16,2 0 1 0,3-2-2 0,0-1-9 15,0 0-23-15,6-1-9 0,2-1-2 16,3-1 4-16,1 0 15 0,2 0 5 0,1-2 1 16,7 0 5-16,-2 2-3 0,1 0 1 0,1-3 5 15,3 2 4-15,1-1-4 0,0 2-1 0,3-2-1 16,0 2-1-16,-4-2 3 0,0 1 3 16,-3-1 0-16,-3 1-3 0,-4 1 5 0,-3 0 1 15,-4 1 4-15,-1 2 7 0,-2 0 0 0,-5 2 10 16,1 1 9-16,-1 0 1 0,0 0 4 0,0 0-9 15,0 0-12-15,0 0-14 0,-1 1-13 0,-2 2-4 16,2 2 3-16,-2 2 7 0,-1 1 4 16,2 1 1-16,-4 0 0 0,1 0-4 0,2-2 7 15,1 3-2-15,-1-3 0 0,-1 1-7 0,1 1-24 16,2-3-46-16,1 0-57 0,0 0-91 0,0-3-176 16,0 1-311-16,0-4-768 0</inkml:trace>
          <inkml:trace contextRef="#ctx0" brushRef="#br0" timeOffset="74550.0024">4784 11788 2567 0,'0'0'140'0,"0"0"-72"0,0 0-44 16,0 0-22-16,0 0-3 0,0 0-3 16,0 0-1-16,0 0-17 0,0 0-71 0,0 0-115 15,0 0-171-15,0 0-264 0,0 0-708 0</inkml:trace>
          <inkml:trace contextRef="#ctx0" brushRef="#br0" timeOffset="75249.1512">4999 11810 1967 0,'0'0'97'0,"0"0"-103"0,0 0-13 0,0 0 22 0,0 0 36 15,0 0 19-15,0 0 10 0,0 0-7 16,0 0-18-16,0 0-14 0,0 0-8 0,0 0-4 15,0 0 5-15,117 80 10 0,-117-69 3 0,0 3 4 16,0-1 4-16,0 3-5 0,0-2 0 16,-6 2-1-16,0 0-4 0,-4 1-5 0,-3 1-5 15,-1-1-2-15,-2 0 0 0,-1-2 2 0,-2-1-1 16,2-3-4-16,2-2 1 0,3-3-1 16,1-3 4-16,6-2 3 0,-1-1-4 0,6 0-4 15,0 0-9-15,0-6-11 0,0-1-11 0,0-2-6 16,3-4 2-16,1 0 4 0,-1-2 10 0,1-2 4 15,-3-2 3-15,3 1 2 0,-1 0-5 0,2-1 0 16,-2 1-3-16,2-1-5 0,2 2-5 16,4 0-8-16,-2 2-4 0,4 0-7 0,2 2 1 15,1 1 5-15,3 2 4 0,-2 1 7 0,2 4 1 16,1-1 0-16,-2 1-2 0,1 2 0 16,-2 1 6-16,-1 2 2 0,-1 0 2 0,0 0 4 0,1 2 0 15,-6 6-1-15,2-1 2 0,-1 3 2 16,-1 0 0-16,-1 5 5 0,-2-2 3 0,-3 3-1 15,1 1 3-15,-1 2-2 0,-3-1 0 0,1 0 3 16,-2 0 2-16,0-3 3 0,0 2 2 0,0-2 2 16,-3-1-2-16,-1-2-1 0,-1-1-2 15,2-2-5-15,2-3 0 0,1-3-2 0,0 0-1 16,0-3 0-16,0 0 1 0,0 0 3 0,0 0 5 16,0 0 6-16,1-3-1 0,4-3-1 15,2-1-7-15,1-4-4 0,1 0-4 0,2-3-1 16,3-1-1-16,-1 0 0 0,4-1-4 0,0 0-2 15,0-2-1-15,4 3-1 0,-2 0-1 0,3 2-1 16,-2 5-3-16,0 2 0 0,-1 3 0 16,-2 2-1-16,-2 1 4 0,-2 0 1 0,-1 0 2 15,-2 3 3-15,0 6 5 0,1-1 4 0,-3 6 3 16,-1-1 1-16,1 3 0 0,-3 0-4 16,-2 1 4-16,1 1 0 0,1-1 0 0,-3 1 0 15,0-1-3-15,4-2-2 0,-2 0 0 0,2-2 1 0,1 0 2 16,0-2 2-16,1-5 4 0,3-1 4 15,-2-1 4-15,3-2 3 0,2-2 0 0,3 0-5 16,-2-2-8-16,3-4-14 0,3-2-23 0,-7-1-37 16,0 0-46-16,-2-1-66 0,-8-3-122 15,1 4-323-15,-2 3-944 0</inkml:trace>
        </inkml:traceGroup>
      </inkml:traceGroup>
    </inkml:traceGroup>
    <inkml:traceGroup>
      <inkml:annotationXML>
        <emma:emma xmlns:emma="http://www.w3.org/2003/04/emma" version="1.0">
          <emma:interpretation id="{B91449F4-B21D-4E60-AFFB-7300A23D3F28}" emma:medium="tactile" emma:mode="ink">
            <msink:context xmlns:msink="http://schemas.microsoft.com/ink/2010/main" type="paragraph" rotatedBoundingBox="3214,14471 8389,13946 8540,15430 3365,1595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C14D15E-41AA-465C-80A2-460D41C5113C}" emma:medium="tactile" emma:mode="ink">
              <msink:context xmlns:msink="http://schemas.microsoft.com/ink/2010/main" type="inkBullet" rotatedBoundingBox="3260,14917 4166,14825 4173,14893 3266,14984"/>
            </emma:interpretation>
            <emma:one-of disjunction-type="recognition" id="oneOf20">
              <emma:interpretation id="interp100" emma:lang="en-US" emma:confidence="0">
                <emma:literal>-</emma:literal>
              </emma:interpretation>
              <emma:interpretation id="interp101" emma:lang="en-US" emma:confidence="0">
                <emma:literal>_</emma:literal>
              </emma:interpretation>
              <emma:interpretation id="interp102" emma:lang="en-US" emma:confidence="0">
                <emma:literal>.</emma:literal>
              </emma:interpretation>
              <emma:interpretation id="interp103" emma:lang="en-US" emma:confidence="0">
                <emma:literal>,</emma:literal>
              </emma:interpretation>
              <emma:interpretation id="interp104" emma:lang="en-US" emma:confidence="0">
                <emma:literal>~</emma:literal>
              </emma:interpretation>
            </emma:one-of>
          </emma:emma>
        </inkml:annotationXML>
        <inkml:trace contextRef="#ctx0" brushRef="#br0" timeOffset="75835.4362">1570 13681 2597 0,'0'0'126'16,"0"0"-96"-16,0 0-26 0,0 0 2 0,0 0 20 16,0 0 35-16,0 0 23 0,0 0-3 0,0 0-33 15,0 0-35-15,0 0-22 0,0 0 1 16,0 0 13-16,0-25 5 0,55 17 2 0,6 2 1 16,4-3-2-16,4 3-2 0,-1 2-2 0,-1 1-1 15,-2 1-2-15,-2 2-11 0,-6 0-12 0,-3 0-30 16,-2 0-38-16,-2 0-48 0,-6 2-61 15,2 1-114-15,-5-2-231 0,-11 2-515 0,-7-3 320 0</inkml:trace>
      </inkml:traceGroup>
      <inkml:traceGroup>
        <inkml:annotationXML>
          <emma:emma xmlns:emma="http://www.w3.org/2003/04/emma" version="1.0">
            <emma:interpretation id="{0C160DF8-1B75-4EFE-9EC2-7B9744742ECC}" emma:medium="tactile" emma:mode="ink">
              <msink:context xmlns:msink="http://schemas.microsoft.com/ink/2010/main" type="line" rotatedBoundingBox="4416,14349 8389,13946 8540,15430 4567,15833"/>
            </emma:interpretation>
          </emma:emma>
        </inkml:annotationXML>
        <inkml:traceGroup>
          <inkml:annotationXML>
            <emma:emma xmlns:emma="http://www.w3.org/2003/04/emma" version="1.0">
              <emma:interpretation id="{C34EA57B-D19A-43D7-8176-7077160E9C7F}" emma:medium="tactile" emma:mode="ink">
                <msink:context xmlns:msink="http://schemas.microsoft.com/ink/2010/main" type="inkWord" rotatedBoundingBox="4416,14349 8389,13946 8540,15430 4567,15833"/>
              </emma:interpretation>
              <emma:one-of disjunction-type="recognition" id="oneOf21">
                <emma:interpretation id="interp105" emma:lang="en-US" emma:confidence="0.5">
                  <emma:literal>objectives</emma:literal>
                </emma:interpretation>
                <emma:interpretation id="interp106" emma:lang="en-US" emma:confidence="0.5">
                  <emma:literal>org ective</emma:literal>
                </emma:interpretation>
                <emma:interpretation id="interp107" emma:lang="en-US" emma:confidence="0">
                  <emma:literal>oy ective</emma:literal>
                </emma:interpretation>
                <emma:interpretation id="interp108" emma:lang="en-US" emma:confidence="0">
                  <emma:literal>o} ective</emma:literal>
                </emma:interpretation>
                <emma:interpretation id="interp109" emma:lang="en-US" emma:confidence="0">
                  <emma:literal>Objectives</emma:literal>
                </emma:interpretation>
              </emma:one-of>
            </emma:emma>
          </inkml:annotationXML>
          <inkml:trace contextRef="#ctx0" brushRef="#br0" timeOffset="77773.1072">3098 13502 1200 0,'0'0'228'0,"0"0"-188"16,0 0-31-16,0 0 6 0,0 0 39 0,0 0 61 15,0 0 45-15,0 0 12 0,17-151-18 0,-13 130-43 16,3 2-34-16,-5 0-16 0,3 1-1 0,0 3 9 15,-4 1 10-15,1 3 14 0,-2 3-6 0,0 1-7 16,0 2-9-16,0 1-17 0,-3 4-10 16,-5 0-17-16,4 0-16 0,-7 0-19 0,-1 3-4 15,-1 4 1-15,-6 5 3 0,-5 2 9 0,-2 6-1 16,-2 4 0-16,1 1 1 0,0 2-1 16,3 2 3-16,0 0 2 0,5 2-1 0,-1-1-3 15,4 4 1-15,3-1-2 0,1 1 1 0,0-1 7 16,8-1-8-16,-2-3-1 0,4-1 0 0,2-4-8 15,4-3 9-15,5-1 1 0,3-4 2 16,3-1 2-16,5-3 2 0,1-2 0 0,2-2 3 16,4-4 8-16,2-2-6 0,2-2-1 0,1 0-2 15,5-3-8-15,-4-3 7 0,2-3 2 16,1-2-2-16,-2 1 0 0,-1-4-2 0,-3-1 1 16,-3-2 3-16,1-3 6 0,-5-1-4 0,-2-1 3 15,-5-4-5-15,-1-4-10 0,-4-2 6 0,-5-1-4 16,0-2-4-16,-6 0 0 0,0 1-7 0,-4 0-4 15,-8 3 2-15,-3 4 1 0,-4 2-5 0,-5 4 0 16,-3 2-3-16,0 2-3 0,-4 5 8 16,-3 1 1-16,-3 4 3 0,0 4 3 0,1 1-3 15,-2 2 1-15,1 0 2 0,6 5 1 0,-4 2 1 16,8 3 1-16,0 2 0 0,2 1-2 0,6 4 4 16,-1-1 0-16,8-1-4 0,5 1 2 15,0 1-10-15,7-2 1 0,3 1 1 0,6-3 3 16,9 1 8-16,3-3 4 0,7-4 2 0,9-1-1 15,0-3 2-15,5-3 0 0,1 0 0 16,5-1 2-16,-4-5-4 0,5-3 0 0,-7-1-1 16,3 1-1-16,-2-4 2 0,-3-1 1 0,-3 0-3 15,0-3-9-15,-3 1 7 0,1-4 1 0,-3-2 1 16,-1-2 7-16,1 0-6 0,-2-1-1 16,-5 2 2-16,0-2-1 0,-3 1 4 0,-3 0-1 15,0 2-1-15,-2 1-3 0,-5 3 1 0,-2 3-2 16,-2 3 4-16,-4 3 4 0,0 5-2 0,-4 0 5 15,0 4 1-15,0 0-4 0,0 0-3 0,0 0-13 16,0 2-19-16,-7 4-6 0,4 5 5 16,-5 4 10-16,-2 6 19 0,-4 2 8 0,-2 4-7 15,-1 4 0-15,1 1-3 0,-2 3-2 0,4-1 4 16,0 3 2-16,2-1-3 0,0-2 0 0,3 0 1 16,-2 0-2-16,0-2 2 0,7 0 1 0,-1-4-4 15,1-1 0-15,4-3 0 0,0-2-3 16,0-4 4-16,2-3 1 0,5-3 1 0,0-1 2 15,2-4 3-15,3-1 1 0,0-1 3 0,2-1 3 16,0-3-5-16,1-1-2 0,1 0 0 16,-1 0-5-16,-2-1 6 0,1-5 0 0,-2-1 0 15,-3-1 2-15,3-3-2 0,-4-1-3 0,-1-3 1 16,0-1-1-16,-3-2-6 0,0-3-2 16,-3-1-3-16,-1 1-3 0,0 0 1 0,0 2-1 15,0 2-1-15,-5 1-2 0,-2 3-1 0,-1 3-3 16,-1 0-1-16,-2 4 1 0,-1 1-2 0,-3 2-1 15,0 2 1-15,1-1-1 0,-1 2 7 0,0 0 3 16,2 0 5-16,1 3 1 0,2 0 0 16,4 0-2-16,-1 0-3 0,7 0-8 0,-1 3-6 15,1-4-1-15,0 2 2 0,5-2 5 0,4 0 17 16,3 2 7-16,7-2 8 0,3-2 1 16,7 0-4-16,3 0-4 0,-1-6-2 0,4 2-3 15,-4-2-1-15,4 0 0 0,-6 2-2 0,-1-2-3 16,-2 1 5-16,-2 1-4 0,-5-1 3 0,0 1 2 15,-7 1-5-15,-3 2 1 0,-1-1-2 0,-3 2 1 16,-1 0 0-16,-4 0 0 0,0 0 0 0,0 0-4 16,0 0-5-16,0 3-1 0,-2 3 5 15,-1 6 7-15,-2 7 5 0,-6 3 4 0,3 7-1 16,-3 4-3-16,-1 4 1 0,-1 4-2 0,-3-1-1 16,2 2-2-16,1 1 1 0,-1 1-1 15,1 0 1-15,1 2-2 0,1 3 0 0,-1 0 0 16,1 0-2-16,2-1 1 0,-3-1-4 0,3-1 5 15,-3 1 0-15,-2-1-3 0,-2-2 7 16,1-3-4-16,-2-1 6 0,-3-5 4 0,1-5-1 0,0-3 3 16,2-8-1-16,5-4 2 0,4-6 3 15,2-4 5-15,2-4 3 0,4-1 2 0,0 0 7 16,0 0-1-16,0-1-3 0,0-7-9 16,-4-3-11-16,-1-5-8 0,-2-3-4 0,-4-3 1 0,-2-2-4 15,-2-4 6-15,-4 1-2 0,1-1-1 16,0 1 4-16,0 4-7 0,1 1 5 0,1 3-2 15,3 6-6-15,0 0 0 0,0 5-5 0,3 2-1 16,-1 2 0-16,3 1 0 0,-1 1 1 0,1 2-2 16,2 0 4-16,2 0-4 0,1 0-10 15,3 0-28-15,0 0-31 0,3 0-30 0,7 3-38 16,4 0-51-16,6-1-151 0,-2-1-421 0,-5-1-739 0</inkml:trace>
          <inkml:trace contextRef="#ctx0" brushRef="#br0" timeOffset="77995.9219">4080 13068 3036 0,'0'0'46'16,"0"0"-36"-16,0 0-43 0,0 0-20 0,0 0-1 15,0 0 9-15,0 0 27 0,0 0 13 0,0 0 0 16,0 0-8-16,0 0-35 0,0 0-61 0,0 0-81 16,0 0-105-16,27-125-126 0,-27 125-200 15,0 2-561-15</inkml:trace>
          <inkml:trace contextRef="#ctx0" brushRef="#br0" timeOffset="78470.5374">4141 13424 1333 0,'0'0'13'16,"0"0"-56"-16,0 0 24 0,0 0 80 0,0 0 100 16,0 0 59-16,0 0 10 0,0 0-56 0,0 0-87 15,0 0-53-15,0 0-22 0,0 0 3 0,0 0 12 16,0 0 16-16,36-18 3 0,-23 14-2 15,1-1-6-15,1-1-12 0,-1 0-6 0,1-1-5 16,1 0 0-16,0-1-2 0,0-1 0 0,-1 0 0 16,0 2-3-16,-2-2 0 0,-1 0-2 0,0 1-1 15,-4 1 4-15,0 1 3 0,-2 1 5 16,-1 0 3-16,-3 0 7 0,-2-1 8 0,0 3 3 16,0 2-1-16,-2-2-15 0,-4 1-16 0,-1 1-18 15,-3-1-7-15,0 2 5 0,-2 0 7 0,0 0 9 16,-2 0 2-16,-1 0 1 0,-1 6-4 15,3 2-3-15,-3 4 4 0,-3 1-7 0,4 0 6 16,-1 2 0-16,3 0-2 0,2 2 6 0,-2-2-4 16,2 1 2-16,4 0 1 0,2-4-3 15,2 1-1-15,3-1 0 0,0-1 2 0,2-1 1 16,4 0 8-16,5-3 5 0,1 1 2 0,3-2 5 16,1-2-2-16,1-1-1 0,3 1 0 0,1-4 2 15,1 0-5-15,1 0-2 0,1 0-1 0,-2 0-10 16,-1-4-2-16,-1 0-12 0,0-2-23 15,-2 0-34-15,-2-2-60 0,1 1-91 0,-2-3-194 16,-3 3-349-16,-7 2-743 0</inkml:trace>
          <inkml:trace contextRef="#ctx0" brushRef="#br0" timeOffset="78839.3078">4920 13330 1299 0,'0'0'339'0,"0"0"-255"0,0 0-47 16,0 0 7-16,0 0 57 0,0 0 55 0,0 0 36 16,0 0-11-16,0 0-45 0,0 0-45 0,0 0-36 15,0 0-9-15,0 0-7 0,0 0-2 0,-113-61-2 16,97 63-5-16,0 2-6 0,1 5-10 0,-3 1-4 15,1 0-4-15,-1 3 1 0,-2 3 3 16,2 1-3-16,1-1 5 0,1 0-3 0,4 1-1 16,3-2 0-16,4-1-5 0,2-2-1 0,3 1-2 15,0 0 5-15,6-2-1 0,3 1 4 0,7-2 5 16,6-1-5-16,3-1 6 0,3-4-3 16,10-1 0-16,-1-3 1 0,5 0-5 0,-2 0-4 15,-1-3-18-15,-1-3-21 0,-2 0-31 0,-3-1-31 16,0-2-24-16,-5-2-31 0,-3-1-38 0,-1-2-64 15,-2-3-80-15,-3-1-96 0,-6 4-136 16,-6 4-281-16</inkml:trace>
          <inkml:trace contextRef="#ctx0" brushRef="#br0" timeOffset="79430.4564">4971 13278 2070 0,'0'0'-14'0,"0"0"-75"15,0 0-18-15,0 0 47 0,0 0 104 0,0 0 63 16,0 0 25-16,0 0-23 0,175-44-37 16,-148 41-31-16,-1-2-15 0,-3 2 4 0,1 0 7 15,-3 2 12-15,-1-2 6 0,-2 3 1 0,-4 0-10 16,-2-2-10-16,1 2-8 0,-5 0-10 0,-2 0-1 15,-3 0-2-15,1 2-1 0,-1 1 1 0,-1 0-2 16,-2 1 4-16,2 1-4 0,-1 0 2 16,-1 1 0-16,0 0-3 0,1 2-1 0,-1-1-1 15,0 2 1-15,0 3 0 0,0-2 1 0,0-2 0 16,-1 2-1-16,-2-2 0 0,3 1-3 0,-4-2-4 16,3 1-17-16,-3-1-33 0,3-1-59 15,-1-1-102-15,2 1-192 0,0-3-298 0,0 0-769 0</inkml:trace>
          <inkml:trace contextRef="#ctx0" brushRef="#br0" timeOffset="79110.4513">5291 12869 2300 0,'0'0'183'0,"0"0"-91"0,0 0-46 0,0 0-24 16,0 0-7-16,0 0 8 0,0 0-5 0,0 0-3 16,0 0 3-16,0 0-8 0,0 0 4 0,0 0 2 15,0 0 2-15,-59 89 5 0,53-61 3 0,-1-1 1 16,0 4 0-16,2 0 0 0,-2 2-6 16,2-2-3-16,-3 2 1 0,2-1-6 0,-2 0 0 15,-1 0-3-15,2-1-2 0,-2-1 6 0,2-2 3 16,-1-3 1-16,3-1-7 0,-1-2-4 0,5-1-10 15,1-6-20-15,0 1-20 0,0-3-46 0,0-2-52 16,1-2-91-16,5-2-184 0,-1-2-305 16,-4-4-700-16</inkml:trace>
          <inkml:trace contextRef="#ctx0" brushRef="#br0" timeOffset="79585.3943">5415 13115 2581 0,'0'0'161'0,"0"0"-97"0,0 0-69 15,0 0-28-15,0 0-8 0,0 0 2 0,0 0 25 16,0 0 11-16,0 0-8 0,0 0-61 0,0 0-102 15,0 0-185-15,0 0-349 0,0 0-639 0</inkml:trace>
          <inkml:trace contextRef="#ctx0" brushRef="#br0" timeOffset="79970.9707">5629 13196 2267 0,'0'0'417'15,"0"0"-380"-15,0 0-25 0,0 0 2 0,0 0 27 16,0 0 30-16,0 0 14 0,0 0 3 16,0 0-27-16,0 0-32 0,0 0-15 0,0 0-11 15,0 0-4-15,0 0 0 0,-19-20 2 0,19 20 0 16,0 0-2-16,0 0 3 0,0 3-3 16,0 2 3-16,0 1 0 0,0 1-1 0,2 3 1 15,-2-1-2-15,0 4 3 0,0 1-2 0,0 2 2 16,0 0-3-16,2 3-1 0,0-4 1 0,3 2 0 15,-4-4 2-15,6 1 2 0,-1-1-4 0,2-2 2 16,0-4 0-16,1 0 1 0,-1-1 3 16,-1-1 2-16,-2-1 2 0,-1-2-1 0,0-1 7 15,-3-1 3-15,3 0 10 0,-2 0 8 16,2 0-4-16,-1-4 0 0,2-2-10 0,2-2-6 0,1-1-6 16,2-2-3-16,0-1-1 0,2-2-5 0,1-1 0 15,1-1-4-15,0-2-2 0,2-1-3 16,2-1-16-16,-2 2-16 0,0-1-23 0,-1-1-27 15,2 4-32-15,1 1-49 0,-4 2-84 0,1 4-158 16,-3 1-248-16,-4 5-832 0</inkml:trace>
          <inkml:trace contextRef="#ctx0" brushRef="#br0" timeOffset="80813.5184">6007 13289 2014 0,'0'0'215'0,"0"0"-272"0,0 0-31 0,0 0 26 16,0 0 74-16,0 0 72 0,0 0 29 0,0 0-6 16,0 0-27-16,0 0-25 0,168-30-20 15,-148 25-4-15,-1 1 1 0,-3-3 5 0,-1 3 1 16,1-2 1-16,-3 2-5 0,-1-2-8 0,-2-1 2 16,0-1 1-16,-2 0 5 0,-2-2 3 0,-2 1-5 15,0-2-5-15,-3-1-5 0,-1 1-4 16,0-1-4-16,0 1 1 0,-5 1-3 0,1-1-3 15,-2 2-2-15,-2 2-5 0,3 1-5 0,-2 0-1 16,0 3 0-16,1 1-1 0,-4 0 1 0,2 2-1 16,-1 0-4-16,-3 0 2 0,0 4-2 15,-3 5 3-15,2 0 1 0,-6 4 2 0,1 0 4 16,1 4 1-16,-2 1-3 0,0 1 0 0,5 1 0 16,-4 0 0-16,5-1 1 0,0 0 1 15,3 1-2-15,1 1-3 0,5-3 3 0,-2-4-1 16,4 1 1-16,2-3 6 0,0 0-7 0,4-3 1 15,4-1 2-15,2-1-1 0,4-3 8 0,1 1 4 16,3-2-1-16,2-2-3 0,6 1 1 0,-1-2-1 16,5 0-1-16,1 0 6 0,0-5-9 15,-1 1 2-15,1-1-1 0,1-2-3 0,-3 1 5 16,-1-3 1-16,-3 2-1 0,1-4-2 0,-2 2 5 16,-3-3-1-16,1 0 4 0,1-2 7 15,-1-3-9-15,1-1-1 0,0 0-4 0,1 1-4 16,-6-3 5-16,2 2 2 0,-6 1-1 0,0 2-1 15,-1-1-2-15,-2 3-2 0,-6 4 2 0,1-1 6 16,-4 5-1-16,-2 0 0 0,0 2-2 0,-2-1-6 16,-6-1-4-16,-2 1-10 0,-3 0-4 0,-3 1-5 15,0 1 2-15,-8 1 7 0,1 1 4 16,1 0 9-16,1 0-1 0,2 4-2 0,2 2-3 16,6 0-6-16,0 1 0 0,3 2-1 0,5 1-4 15,-1 1 0-15,4 1-1 0,0 2 1 16,0 0 5-16,7 1 4 0,0 3 1 0,2-2 2 15,2 0-1-15,1 0-3 0,1 1 7 0,1-1 0 16,-2 2 2-16,0-3 1 0,-1 0-3 16,-3-2-1-16,0-1 0 0,-6-1-1 0,0-4 3 15,-1 1 2-15,-1-4 3 0,-1 0 4 0,-6-1 10 16,-2 0 5-16,-6 0 4 0,-4 0 2 0,0-1-10 16,-3-2 0-16,0 1 1 0,1-1 4 0,1 0 0 15,1 0 0-15,4 0-7 0,3 0-8 16,1 0-2-16,5 0-5 0,0 0-2 0,4 0-5 15,0 0-22-15,2-1-26 0,0 1-38 0,0 0-52 16,0 0-34-16,3 0-46 0,6 0-59 0,-1 0-61 16,6 0-50-16,4 3-13 0,4-2 42 0,7 1 71 15,1-2 50-15,6 1 40 0,-4-1 136 16,3 0 66-16,-7 3 0 0,-4-3 0 0,-7 0 0 16,-5 0 37-16,-8 0 332 0,-4 2 99 0,0-2-10 15,-4 1-126-15,-8 2-182 0,-5-3-268 0,1 2-497 16,3-1-466-16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21:32.50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2D2AB62-D15F-435E-84CD-462C621E8927}" emma:medium="tactile" emma:mode="ink">
          <msink:context xmlns:msink="http://schemas.microsoft.com/ink/2010/main" type="inkDrawing" rotatedBoundingBox="2179,12358 8139,12067 8141,12105 2181,12396" semanticType="underline" shapeName="Other">
            <msink:sourceLink direction="with" ref="{20EA318F-F646-424F-A03A-87D6A0B9D330}"/>
          </msink:context>
        </emma:interpretation>
      </emma:emma>
    </inkml:annotationXML>
    <inkml:trace contextRef="#ctx0" brushRef="#br0">107 322 1893 0,'0'0'180'16,"0"0"-128"-16,0 0-24 0,0 0-19 16,0 0-1-16,0 0 12 0,0 0 13 0,0 0-2 15,0 0-5-15,0 0-6 0,0 0-26 0,0 0-4 16,-107-15 2-16,116 15 6 0,10 0 24 0,0 0 15 16,9-2 4-16,8 1-2 0,6-2-5 15,8 0-5-15,11-2-1 0,8-1 0 0,7 2-6 16,8-3-2-16,10 1-3 0,10 0-4 0,10-2 5 15,9 1 1-15,11-1 1 0,13 1 3 16,12-2 1-16,7 1 1 0,15-1 2 0,8 2 2 16,12-3-4-16,6 1-3 0,7 0-5 0,5-1-7 15,-1 1 1-15,4 2 0 0,-5-1 1 0,-7 1 1 16,-7 1-2-16,-10 0-1 0,-10 2 0 16,-11-2 0-16,-12 0-6 0,-10 1 2 0,-11-2-4 15,-6 1-6-15,-10-2 8 0,-3 1-4 0,-12-1 3 16,-6 0 3-16,-8 0-5 0,-9 2 0 15,-10-1 1-15,-6 1 4 0,-10 0 3 0,-10 0 6 0,-6 1 1 16,-14-1-1-16,-5 3 0 0,-8 2-4 16,-5-1-2-16,-4 2 6 0,-6 0 7 0,-1 0 10 15,0 0 5-15,0 0-1 0,-3 0-16 0,-1 0-16 16,3 0-34-16,-2 0-65 0,-6 0-89 0,-3 2-191 16,0 6-553-16,4-4-635 0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22:21.12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8291F02-B604-47E3-BC3A-63B9D5B6255A}" emma:medium="tactile" emma:mode="ink">
          <msink:context xmlns:msink="http://schemas.microsoft.com/ink/2010/main" type="inkDrawing" rotatedBoundingBox="6843,10898 9146,9763 9238,9949 6935,11085" semanticType="callout" shapeName="Other">
            <msink:sourceLink direction="with" ref="{0257EA66-AEA2-47A5-988B-E6DCAA5D939B}"/>
            <msink:sourceLink direction="with" ref="{494A2B92-396C-42A2-824A-13948B514E2A}"/>
          </msink:context>
        </emma:interpretation>
      </emma:emma>
    </inkml:annotationXML>
    <inkml:trace contextRef="#ctx0" brushRef="#br0">22 1197 0 0,'0'0'0'0,"0"0"0"0,0 0 0 0,0 0 6 16,0 0 163-16,0 0 10 0,0 0 23 15,0 0 26-15,0 0-14 0,0 0-17 0,0 0-18 16,0 0-31-16,-24-20-14 0,24 18-24 0,0-2-24 16,0-2-19-16,5-3-24 0,2-3-10 0,5-5-1 15,2-3 3-15,9-4 3 0,4-3-1 16,7-4-2-16,6-3-4 0,5-4-4 0,9-1-5 15,6-1-4-15,6-4 0 0,5 0 0 0,7-1 2 16,4-3 0-16,2 1-5 0,5-2-2 16,3-3-2-16,7 2-1 0,-1-1 1 0,7 0 4 15,1 1 3-15,2-3 6 0,0 4 8 0,-4 1 5 16,-3 4 6-16,-7 3-2 0,-7 9-6 0,-12 5-13 16,-9 7-9-16,-10 6-7 0,-12 7-3 0,-8 1 2 15,-6 5 7-15,-6-1 4 0,-5 2 5 16,-6 0 0-16,-3 0-4 0,-1 0-3 0,-6 0-2 15,-1 2-2-15,1-2-2 0,-3 0 2 0,0 1 1 16,0-1 6-16,0 0 4 0,0 2 3 0,0-2 1 16,0 0-7-16,-3 0-2 0,2 1-6 0,0-1-4 15,-1 0-12-15,1 0-14 0,-4 3-32 16,-2-3-47-16,0 6-74 0,-1-2-146 0,0 2-296 16,4-3-874-16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22:01.57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E211B12-2837-4DE9-A434-1AC98A92F527}" emma:medium="tactile" emma:mode="ink">
          <msink:context xmlns:msink="http://schemas.microsoft.com/ink/2010/main" type="writingRegion" rotatedBoundingBox="8385,11457 8453,10728 8579,10740 8510,11469"/>
        </emma:interpretation>
      </emma:emma>
    </inkml:annotationXML>
    <inkml:traceGroup>
      <inkml:annotationXML>
        <emma:emma xmlns:emma="http://www.w3.org/2003/04/emma" version="1.0">
          <emma:interpretation id="{C6F4B072-4314-4F18-94F1-E5BC07B1F890}" emma:medium="tactile" emma:mode="ink">
            <msink:context xmlns:msink="http://schemas.microsoft.com/ink/2010/main" type="paragraph" rotatedBoundingBox="8385,11457 8453,10728 8579,10740 8510,114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8B9372-C326-4458-AF54-EBF497E8639E}" emma:medium="tactile" emma:mode="ink">
              <msink:context xmlns:msink="http://schemas.microsoft.com/ink/2010/main" type="line" rotatedBoundingBox="8385,11457 8453,10728 8579,10740 8510,11469"/>
            </emma:interpretation>
          </emma:emma>
        </inkml:annotationXML>
        <inkml:traceGroup>
          <inkml:annotationXML>
            <emma:emma xmlns:emma="http://www.w3.org/2003/04/emma" version="1.0">
              <emma:interpretation id="{AC022BEA-E521-4CB6-8CAC-3B95BB447A6B}" emma:medium="tactile" emma:mode="ink">
                <msink:context xmlns:msink="http://schemas.microsoft.com/ink/2010/main" type="inkWord" rotatedBoundingBox="8387,11457 8396,11367 8498,11377 8490,11467"/>
              </emma:interpretation>
              <emma:one-of disjunction-type="recognition" id="oneOf0">
                <emma:interpretation id="interp0" emma:lang="en-US" emma:confidence="0.5">
                  <emma:literal>@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Q</emma:literal>
                </emma:interpretation>
                <emma:interpretation id="interp3" emma:lang="en-US" emma:confidence="0">
                  <emma:literal>a</emma:literal>
                </emma:interpretation>
                <emma:interpretation id="interp4" emma:lang="en-US" emma:confidence="0">
                  <emma:literal>€</emma:literal>
                </emma:interpretation>
              </emma:one-of>
            </emma:emma>
          </inkml:annotationXML>
          <inkml:trace contextRef="#ctx0" brushRef="#br0">6762 10124 0 0,'0'0'0'0,"0"0"0"16,0 0 0-16,0 0 0 0,0 0 0 0,0 0 0 15,0 0 0-15,0 0 0 0,0 0 0 16,0 0 0-16,0 0 0 0,0 0 0 0,0 0 16 15,-9 47 14-15,6-43 1 0,3-1-1 0,-1 0-1 16,1 0 7-16,0 0-6 0,0-1-1 0,0-1 5 16,0 0-1-16,0 2-4 0,0-1 10 15,1-2 9-15,2 1 9 0,-1-1 21 0,1 0-3 16,1 0 4-16,2 0-5 0,-5 0-7 16,2 0 4-16,2-1-5 0,-1-4-6 0,-3 3-1 15,2-1-6-15,1-2-2 0,-1 1 3 0,-1-2 1 0,-2 1-2 16,2-1 4-16,-1 0-2 0,0 2-5 15,-1-2-10-15,0 0-7 0,3 2-3 0,-3-1-2 16,0 0 2-16,0 2-9 0,0-2-5 0,0 5 1 16,0-3-1-16,0 1 7 0,0 2 2 0,0 0 2 15,-3 0-5-15,2 0-18 0,0 0-16 16,-1 0-17-16,1 0-5 0,-3 0 2 0,3 0 6 16,-3 2 8-16,1 1 2 0,3-1 3 0,-4 1 3 15,3 0 1-15,-1 0 3 0,0 0 3 16,0 1 1-16,1-2-3 0,1 2 1 0,0-3-2 15,0 0 2-15,0-1 3 0,0 2-2 0,0-2 4 16,0 0 3-16,0 0 5 0,0 0 6 0,0 0 4 16,1 0 5-16,1 0 3 0,2 0 6 15,0-3 13-15,-3 0 1 0,3 0-1 0,3-2-10 16,-5 2-14-16,0 0-4 0,0 0 1 0,1 2 6 16,-2-1 0-16,-1 0-4 0,3 2-8 0,-3 0-7 15,0 0-6-15,0 0-3 0,0 0-2 16,0 0-4-16,0 0-7 0,0 0-12 0,0 0-28 15,0 0-47-15,0 0-74 0,0 0-106 0,0 0-120 16,0 0-124-16,0 0 54 0</inkml:trace>
          <inkml:trace contextRef="#ctx0" brushRef="#br0" timeOffset="3710.8727">6747 10146 0 0,'0'0'0'0,"0"0"0"0,0 0 0 0,0 0 0 15,0 0 0-15,0 0 211 0,0 0 44 0,0 0-32 16,0 0-20-16,0 0-44 0,0 0-28 16,0 0-18-16,0 0-13 0,0 0-10 0,2-17-18 15,-4 17-20-15,-2 0-15 0,3 0-13 0,0 0-11 16,-5 0-6-16,2 0-6 0,2 1-4 15,-4 3 0-15,1-3-1 0,2 2 2 0,-2 0 1 16,1 0-2-16,1 1 0 0,2-2-1 0,-1 1-1 16,0 0 0-16,2-3-1 0,0 0 0 0,0 0 1 15,0 0 0-15,0 0 1 0,0 0 5 0,2 0 4 16,0 0 10-16,0 0 14 0,4-2 6 16,-1 1 6-16,-2-4-6 0,5 3-10 0,-4-2-6 15,1 2-2-15,1-2-1 0,-5 2 4 0,2-2 5 16,-1 1 4-16,0 0 3 0,-1 0 2 0,-1 0-1 15,3 1-1-15,-3 2 3 0,0-2-1 0,0 2-1 16,0-1-2-16,0 1-9 0,0-2-6 16,0 2-6-16,0 0-3 0,0 0-7 0,0 0-5 15,0 0-5-15,0 0-7 0,0 0 0 0,0 0-3 16,0 0 0-16,0 0-3 0,0 0-5 0,0 0-5 16,0 0-8-16,-3 0-13 0,3 0-24 15,0 2-52-15,-1 1-102 0,1-1-184 0,0 1-558 0</inkml:trace>
        </inkml:traceGroup>
        <inkml:traceGroup>
          <inkml:annotationXML>
            <emma:emma xmlns:emma="http://www.w3.org/2003/04/emma" version="1.0">
              <emma:interpretation id="{494A2B92-396C-42A2-824A-13948B514E2A}" emma:medium="tactile" emma:mode="ink">
                <msink:context xmlns:msink="http://schemas.microsoft.com/ink/2010/main" type="inkWord" rotatedBoundingBox="8434,10934 8453,10728 8579,10740 8559,10946">
                  <msink:destinationLink direction="with" ref="{38291F02-B604-47E3-BC3A-63B9D5B6255A}"/>
                </msink:context>
              </emma:interpretation>
              <emma:one-of disjunction-type="recognition" id="oneOf1">
                <emma:interpretation id="interp5" emma:lang="en-US" emma:confidence="0.5">
                  <emma:literal>OD</emma:literal>
                </emma:interpretation>
                <emma:interpretation id="interp6" emma:lang="en-US" emma:confidence="0">
                  <emma:literal>ORD</emma:literal>
                </emma:interpretation>
                <emma:interpretation id="interp7" emma:lang="en-US" emma:confidence="0">
                  <emma:literal>o</emma:literal>
                </emma:interpretation>
                <emma:interpretation id="interp8" emma:lang="en-US" emma:confidence="0">
                  <emma:literal>00</emma:literal>
                </emma:interpretation>
                <emma:interpretation id="interp9" emma:lang="en-US" emma:confidence="0">
                  <emma:literal>•D</emma:literal>
                </emma:interpretation>
              </emma:one-of>
            </emma:emma>
          </inkml:annotationXML>
          <inkml:trace contextRef="#ctx0" brushRef="#br0" timeOffset="-784.0877">6821 9676 0 0,'0'0'0'0,"0"0"0"16,0 0 0-16,0 0 0 0,0 0 0 0,0 0 0 15,0 0 0-15,0 0 0 0,0 0 0 16,0 0 0-16,0 0 0 0,0 0 0 0,3-29 0 0,-3 27 0 16,3-2 44-16,-3 1 37 0,0 0 8 15,0-2 21-15,0 2-1 0,0 0 9 0,0 0-18 16,0 0-23-16,0-1-2 0,0 2-17 0,0-2-14 16,0 3-7-16,0 0-14 0,0-1-8 15,0 0 3-15,-3 1-4 0,3 0 3 0,-2 1 8 16,1-2 3-16,1 2 5 0,0-2 3 0,-1 1 5 15,-1 1-5-15,0 0-2 0,2 0-6 16,-2 0-15-16,2 0-11 0,0 0-16 0,0 0-19 16,-2 0-11-16,2 0-12 0,0 0-5 0,-2 0-3 15,1 0 39-15,0 3 14 0,-1 0 15 0,-2 3 18 16,0-1-27-16,2-1 0 0,0 1 0 16,1-1-3-16,0 1 6 0,-2 0-2 0,3-1 1 15,0-1-1-15,0 2 2 0,0-2 2 0,0 0 7 16,0 0 6-16,3 0-3 0,-1 0 3 0,0 0-2 15,0-2 0-15,5 0 8 0,-4-1 1 0,3 0 7 16,0 0 0-16,-4 0 0 0,4 0-1 16,1 0 0-16,-5 0 4 0,4-2 0 0,-1-3 4 15,-2 1-1-15,2-1 0 0,-1-1 7 0,-1 2-5 16,1-2-4-16,0-2 2 0,-3 2-6 0,0-2-2 16,-1 2 0-16,0-1-8 0,0 2-4 0,0-1 1 15,0-1-1-15,0 1 2 0,0 0 5 16,0 4-5-16,0-2 0 0,0 3-2 0,-1 0-3 15,0-1 2-15,1 2-9 0,-3 0-6 0,2 0-15 16,-3 0-16-16,1 0-7 0,2 0-7 16,-5 0 8-16,1 2 10 0,-2 2 10 0,1 2 10 15,-1 1 3-15,0-1 5 0,2-1 1 0,-2 1 0 16,4-2-2-16,-2 0-1 0,2 0-2 0,2 1-3 16,1-2 3-16,0 0 1 0,0 2 1 15,0-4 5-15,0 3-1 0,0-3 6 0,1 1 4 16,3-2 1-16,2 1 3 0,-5-1 2 0,2 0 2 15,1 0-1-15,0 0 4 0,-3 0 1 0,0 0 2 16,4 0 5-16,-3 0-2 0,1-1 1 16,0-2-5-16,-2-1-1 0,0 1-5 0,3 0-4 15,-2 0-2-15,0 0-7 0,-2 2-2 0,0-3-6 16,2 3-7-16,-2 0-6 0,0 1-17 0,0-2-19 16,0 2-29-16,0-2-50 0,0 2-70 0,0 0-82 15,1 0-75-15,-1 0-84 0,0 0 262 16</inkml:trace>
          <inkml:trace contextRef="#ctx0" brushRef="#br0" timeOffset="832.2489">6808 9488 0 0,'0'0'0'16,"0"0"0"-16,0 0 0 0,0 0 0 15,0 0 0-15,0 0 0 0,0 0 0 0,0 0 75 16,0 0 96-16,0 0-31 0,0 0-55 0,0 0-49 16,0 0-31-16,-14-10-9 0,9 13 4 0,1 0 6 15,0 4 4-15,0-2 2 0,-1 1-1 0,2-2 0 16,-3 2 5-16,4-1 7 0,-2-1-5 16,2-1-4-16,2-2-7 0,0 1-5 0,0-2 1 15,0 0 10-15,0 0 19 0,0 0 16 0,0 0 21 16,0 0 13-16,0 0 1 0,2 0 19 15,2 0 1-15,1-2-4 0,-2-1-12 0,0 1-30 16,2 0-21-16,-1-1-15 0,-1 2-4 0,1-2-1 16,-3 1 3-16,3 1 6 0,-3-2 1 0,-1 1 2 15,0-1-6-15,2 0-7 0,-1 2-6 16,0-2-10-16,2-2-4 0,-2 1-8 0,3 1-18 0,-2 0-30 16,0-1-45-16,0 0-71 0,2 3-102 15,-2 0-113-15,0 1-107 0,-1 0 413 0</inkml:trace>
          <inkml:trace contextRef="#ctx0" brushRef="#br0" timeOffset="2793.369">6762 9542 0 0,'0'0'0'0,"0"0"0"0,0 0 0 16,0 0 0-16,0 0 0 0,0 0 0 0,0 0 0 16,0 0 0-16,0 0 0 0,0 0 18 0,0 0 110 15,0 0-28-15,0 0-16 0,0 0 4 0,32-36-8 16,-30 35-10-16,-1 1-13 0,0-2-22 0,3 2-11 15,-1 0-8-15,0 0-5 0,-2 0 5 16,4 0-3-16,-1 0 3 0,-1 0-2 0,0 0-4 16,1 0-5-16,0 2-1 0,-1-1 1 0,-3-1-2 15,2 2 5-15,1-2 2 0,-2 1-2 16,1 2 2-16,0-1-8 0,-2 1-1 0,0 0 1 16,2-1 0-16,-2 1 4 0,0 0 3 0,0 2 0 15,0-1 4-15,0-1 4 0,0 2 4 0,-2-1 7 16,-2 1 8-16,-1 1-2 0,1-2 0 15,-6 1-2-15,4-1-8 0,-1 2 0 0,0-3-3 16,1 0 1-16,3 1 1 0,-2-3 11 0,-1-1 8 16,5 0 12-16,-3 0 22 0,3 0 14 15,1 0 13-15,-2-1-1 0,2-3-21 0,0-2-23 16,0-1-26-16,0-2-18 0,0 0-9 0,3 0-4 16,1-2-3-16,0 1-5 0,4 1-1 0,-4 0-5 15,5 2-4-15,-6 1 0 0,4 1-6 0,-2 1 3 16,-4 2-2-16,4 1 0 0,-3-2-3 0,-2 3-7 15,3 0-8-15,-3 0-9 0,0 0 9 16,0 0 6-16,1 0 11 0,1 3 14 0,-2-2-3 16,1 1 6-16,3 4-1 0,-1-3-6 0,1 1-24 15,-3 2-67-15,0 0-83 0,1 2-109 16,0-3-122-16,-2 0 16 0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23:11.77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60D12E4-3316-42CF-BE70-A50652EDAD74}" emma:medium="tactile" emma:mode="ink">
          <msink:context xmlns:msink="http://schemas.microsoft.com/ink/2010/main" type="writingRegion" rotatedBoundingBox="21561,10223 27319,9991 27496,14383 21738,14615"/>
        </emma:interpretation>
      </emma:emma>
    </inkml:annotationXML>
    <inkml:traceGroup>
      <inkml:annotationXML>
        <emma:emma xmlns:emma="http://www.w3.org/2003/04/emma" version="1.0">
          <emma:interpretation id="{5563CF33-B353-4569-8B7E-9BE7091E9AE4}" emma:medium="tactile" emma:mode="ink">
            <msink:context xmlns:msink="http://schemas.microsoft.com/ink/2010/main" type="paragraph" rotatedBoundingBox="22276,10209 26499,9944 26567,11034 22345,1129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DCB23A5-8791-4753-ABB5-876C7EC87F56}" emma:medium="tactile" emma:mode="ink">
              <msink:context xmlns:msink="http://schemas.microsoft.com/ink/2010/main" type="line" rotatedBoundingBox="22276,10209 26499,9944 26567,11034 22345,11299"/>
            </emma:interpretation>
          </emma:emma>
        </inkml:annotationXML>
        <inkml:traceGroup>
          <inkml:annotationXML>
            <emma:emma xmlns:emma="http://www.w3.org/2003/04/emma" version="1.0">
              <emma:interpretation id="{06E1C164-82B4-4565-804A-9D56BB396899}" emma:medium="tactile" emma:mode="ink">
                <msink:context xmlns:msink="http://schemas.microsoft.com/ink/2010/main" type="inkWord" rotatedBoundingBox="22276,10209 23165,10153 23233,11243 22345,11299"/>
              </emma:interpretation>
              <emma:one-of disjunction-type="recognition" id="oneOf0">
                <emma:interpretation id="interp0" emma:lang="en-US" emma:confidence="0.5">
                  <emma:literal>Do</emma:literal>
                </emma:interpretation>
                <emma:interpretation id="interp1" emma:lang="en-US" emma:confidence="0">
                  <emma:literal>Lo</emma:literal>
                </emma:interpretation>
                <emma:interpretation id="interp2" emma:lang="en-US" emma:confidence="0">
                  <emma:literal>to</emma:literal>
                </emma:interpretation>
                <emma:interpretation id="interp3" emma:lang="en-US" emma:confidence="0">
                  <emma:literal>Doo</emma:literal>
                </emma:interpretation>
                <emma:interpretation id="interp4" emma:lang="en-US" emma:confidence="0">
                  <emma:literal>Dot</emma:literal>
                </emma:interpretation>
              </emma:one-of>
            </emma:emma>
          </inkml:annotationXML>
          <inkml:trace contextRef="#ctx0" brushRef="#br0">546 15 0 0,'0'0'0'0,"0"0"0"0,0 0 79 0,0 0 86 16,0 0-3-16,0 0 4 0,0 0-6 0,0 0-22 15,0 0-34-15,0 0-28 0,0 0-33 16,0 0-24-16,7-25-7 0,-7 25-4 0,0 0 0 16,0 0-5-16,0 0-9 0,0 0-14 0,0 2-23 15,-2-1-2-15,2 4 12 0,-2 3 22 0,-1 1 26 16,-5 4 9-16,3 6 2 0,-5 2-4 15,-1 3-4-15,-1 4 14 0,0 4 7 0,3 2 2 16,-5 4 19-16,0 1-11 0,0 5-7 0,1-1-3 16,-3 2-11-16,2 0-5 0,0 2 4 15,-2 1 2-15,-5 2 3 0,4-3-1 0,-2 3-8 16,-2-2 7-16,-1-4-1 0,5 3-3 0,-2-6 3 16,-2 0-9-16,-1-5 0 0,3-3 3 0,-2-5 4 15,2-4 1-15,-2 0 2 0,5-5-1 16,-2-4 4-16,-1-1 3 0,6-6 3 0,0 0 8 15,6-3 4-15,-1-4 9 0,3 0 12 0,-1-1 12 16,5 0 9-16,1-1-2 0,0-5-17 0,0-3-23 16,0-3-24-16,0-3-17 0,1-2-9 0,9 0-4 15,-2-3 0-15,-2 1 0 0,5-1 1 16,0 1-1-16,1-2 3 0,0 1 1 0,-4 2-3 16,4 2 2-16,-1 0-1 0,-2 2-1 0,-3 4 1 15,-4 2-2-15,5 2 1 0,-6 5-7 0,-1 1-5 16,0 0-16-16,0 0-21 0,0 0-23 15,0 1 7-15,2 5 14 0,-1 2 17 0,0 1 28 16,3 1 0-16,2 2 0 0,-2 1 6 0,2-1-1 16,0 1 4-16,2 0 1 0,-3 1 2 0,6-4 0 15,-2 2-1-15,-1-2 1 0,3 1-2 16,2-2 1-16,1 0 6 0,-1-3 1 0,2 0 3 16,4-2 2-16,0-2-2 0,2 1 0 0,-2-3-1 15,4 0 0-15,-5-3-7 0,5-3-1 16,-4 0-6-16,0-2-3 0,-3-2-1 0,4-3-5 15,-3-1-2-15,1-4 0 0,3-3 2 0,2-2 5 16,-6-2 7-16,0 0 5 0,-3-3-3 16,4-1 1-16,-5 1-3 0,0 1-1 0,-4 2 5 15,1 1-3-15,2 3 3 0,-4 0 0 0,-1 3-3 0,1 0 0 16,-3 2 3-16,-3 4 4 0,3 0 4 16,-3 6 4-16,-2 0-1 0,0 6-8 0,0 0-13 15,0 0-23-15,0 0-33 0,0 0-12 0,-7 6 6 16,4 3 19-16,-2 3 29 0,-3 1 20 0,-2 3-1 15,5 4 2-15,-6-1-3 0,6 4-1 16,-2-3 3-16,2 2 1 0,-2 0 2 0,6-3 2 16,-1 2-5-16,2-3-1 0,0 0-1 0,0-3 1 15,2-2 4-15,7-2 4 0,-1-2 4 16,2-1 0-16,3-3 8 0,0 0 2 0,4-4 1 16,0-1 3-16,-1 0-5 0,-1 0 0 0,0-6 1 15,1-1 1-15,-6-1 2 0,2-2 2 0,-1-1 1 16,-1-2-2-16,-5 0 1 0,4-4-4 15,-5-1-1-15,3 0 3 0,-4-1-7 0,-3 0 0 16,0-3-5-16,0 2-5 0,-3 0 3 0,-5 1-2 16,-4 1-1-16,0 1-4 0,-2 3-4 0,-2 0-7 15,-5 2-4-15,2 2-3 0,-4 1-8 0,1 3-1 16,-1 0-4-16,0 3-14 0,-1 1-30 16,8 2-47-16,0 0-76 0,2 2-131 0,3 4-152 15,3 0-175-15,6-2-8 0</inkml:trace>
        </inkml:traceGroup>
        <inkml:traceGroup>
          <inkml:annotationXML>
            <emma:emma xmlns:emma="http://www.w3.org/2003/04/emma" version="1.0">
              <emma:interpretation id="{8F9BE26D-D33E-41A7-888B-E7554485BBF8}" emma:medium="tactile" emma:mode="ink">
                <msink:context xmlns:msink="http://schemas.microsoft.com/ink/2010/main" type="inkWord" rotatedBoundingBox="24321,10280 26511,10143 26562,10948 24371,11085"/>
              </emma:interpretation>
              <emma:one-of disjunction-type="recognition" id="oneOf1">
                <emma:interpretation id="interp5" emma:lang="en-US" emma:confidence="0.5">
                  <emma:literal>term</emma:literal>
                </emma:interpretation>
                <emma:interpretation id="interp6" emma:lang="en-US" emma:confidence="0">
                  <emma:literal>teem</emma:literal>
                </emma:interpretation>
                <emma:interpretation id="interp7" emma:lang="en-US" emma:confidence="0">
                  <emma:literal>team</emma:literal>
                </emma:interpretation>
                <emma:interpretation id="interp8" emma:lang="en-US" emma:confidence="0">
                  <emma:literal>herm</emma:literal>
                </emma:interpretation>
                <emma:interpretation id="interp9" emma:lang="en-US" emma:confidence="0">
                  <emma:literal>Term</emma:literal>
                </emma:interpretation>
              </emma:one-of>
            </emma:emma>
          </inkml:annotationXML>
          <inkml:trace contextRef="#ctx0" brushRef="#br0" timeOffset="1384.4124">2226 85 1672 0,'0'0'102'16,"0"0"-56"-16,0 0-24 0,0 0 4 0,0 0 2 16,0 0-25-16,0 0-24 0,0 0-21 15,0 0-7-15,0 0 19 0,0 0 24 0,0 0 22 16,0 0 19-16,0 0 15 0,-16 125 9 0,1-87 5 16,2 3 3-16,-2 1 1 0,-1 0-3 15,1-1-5-15,2 2-8 0,-3-2-7 0,2-1-8 16,2-1-6-16,1-2-3 0,2-1-2 0,0 0-4 15,-2-4-5-15,7-4-6 0,-3-1-3 0,3-2 0 16,3-2-1-16,0-6 2 0,1 0-1 16,0-5 0-16,0-1 0 0,2-3 0 0,4-1 2 15,0-3 4-15,1-1 2 0,1-1 1 0,1-2 3 16,-1 0 2-16,2 0 0 0,2-5-7 0,1-4-16 16,1-1-26-16,-1-6-40 0,1 0-51 0,-1-5-68 15,3-1-126-15,1-5-154 0,-6 7-193 16,-1 6-209-16</inkml:trace>
          <inkml:trace contextRef="#ctx0" brushRef="#br0" timeOffset="1527.2055">2128 399 1406 0,'0'0'334'0,"0"0"-114"0,0 0-92 16,0 0-61-16,0 0-31 0,0 0-22 0,0 0-10 15,0 0-6-15,0 0-2 0,150-75-3 16,-111 71-32-16,1 3-112 0,2 1-168 0,-10 0-322 15,-13 0-405-15</inkml:trace>
          <inkml:trace contextRef="#ctx0" brushRef="#br0" timeOffset="2216.6663">2353 620 1642 0,'0'0'189'0,"0"0"-85"15,0 0-7-15,0 0-4 0,0 0-16 0,0 0-30 16,0 0-30-16,0 0-3 0,0 0-3 0,0 0 1 16,0 0 1-16,0 0-3 0,175-59-1 0,-142 56-2 15,-2-1 1-15,-3-1-1 0,2 0 1 16,-6-2 2-16,-1-1-5 0,-7 1-3 0,-3-2-5 16,1 0-3-16,-8 0 3 0,-2-3 2 0,-2 1 4 15,-2-1 3-15,0 1 1 0,-6 0-2 16,-5 3-5-16,1-2-6 0,-2 3-11 0,-4 2-2 15,-4 2 0-15,-2 3 3 0,-2 0 9 0,-3 2 5 16,-2 7 4-16,-1 1 1 0,1 4-1 0,0 1 1 16,3 0-1-16,0 4-1 0,5-2-1 15,2 1 1-15,4-1-4 0,4 2-3 0,3-2 1 16,4 1-7-16,4-3 4 0,0 0 3 0,11-2 4 16,3 1 8-16,0-1 5 0,6-3 4 0,0-3 2 15,5-3 1-15,0 0-2 0,3-1-2 16,2-2-1-16,2-1-6 0,-3 0 2 0,0 0 0 15,1-2-2-15,1-2 5 0,-3 0-2 16,1-2 0-16,-3-2 2 0,1-3 2 0,1 1-2 0,-5-1 0 16,1-1 2-16,0 0-3 0,-2-2 3 0,-1-1 0 15,-2-2 1-15,0 1 2 0,-3-3-1 0,-3 4-1 16,-2 0-3-16,-4 1 2 0,0 0-3 16,-2 3-2-16,-4 4 2 0,-1-1-7 0,0 2 2 15,0 1-3-15,0 1-4 0,0 1 0 0,0 2-9 16,-1-1-7-16,1 2-10 0,-3 0-15 15,1 0-8-15,0 0-5 0,-3 2 2 0,1 3 6 16,0 3 11-16,-4 1 7 0,4 1 5 0,-2 2 8 16,1 1 1-16,1 3 4 0,0 0 5 15,3 0 2-15,-3 3 3 0,2-3 1 0,1 0 1 16,1 1-4-16,0-3 4 0,0 1 3 0,1-1-3 16,2-1 8-16,0 1-5 0,-1-3-1 0,4-1 1 15,-1 0-3-15,-4-3 3 0,3 1 1 0,-1-3 1 16,0-1 0-16,-3-1 4 0,2 0 2 0,-2-1-1 15,2-2 7-15,-2 1-3 0,1-1 7 16,3 0 9-16,-1 0 4 0,1 0 9 0,4 0-4 16,1 0-8-16,2-4-12 0,5-2-17 0,0-2-33 15,0 0-63-15,6-1-89 0,-2 1-169 0,-5 1-227 16,-6 4-826-16</inkml:trace>
          <inkml:trace contextRef="#ctx0" brushRef="#br0" timeOffset="2828.2985">3384 441 1378 0,'0'0'240'0,"0"0"-109"0,0 0-29 0,0 0-12 15,0 0 1-15,0 0-11 0,0 0-19 16,0 0-16-16,0 0-28 0,0 0-15 0,0 0-8 16,0 0-2-16,0 0-1 0,78 34 2 0,-72-14 3 15,0 3-1-15,-2 0 5 0,-2 0 4 0,-2 2 3 16,0-3 4-16,0-1-4 0,0 1 1 15,0-1-1-15,0-4-2 0,-2-1 1 0,2 0-1 16,0-4 1-16,0-2-4 0,0-3 3 0,0-1 3 16,0-3 2-16,2-3 21 0,-2 0 23 0,1 0 23 15,0-1 8-15,3-7-13 0,2-2-23 0,-4-3-24 16,5-4-8-16,-3-2-6 0,1 0 0 16,1-4-2-16,-1 0-4 0,2 1 4 0,0 0-7 15,3-1-3-15,0 2 1 0,2 4-6 0,0 0 0 16,0 5-5-16,1 3-3 0,1 1-2 0,1 4-4 15,-3 2-1-15,0 2-5 0,-4 0-3 16,1 2-3-16,-4 4-1 0,1 3 5 0,-1 0 3 16,-2 3 6-16,2 2 4 0,1 0 4 0,-4 2 6 15,4 0 1-15,-5 0 4 0,2 1-1 0,-2-1 2 16,0-1-1-16,1 0-1 0,2 1 2 16,-3-3-1-16,3-3 1 0,-3 0 2 0,3-4-2 15,-1 0 6-15,0-5 4 0,1 1 14 0,0-2 20 16,0 0 20-16,1-3 4 0,3-7-6 0,2-2-18 15,0-1-21-15,2-6-7 0,1 1-4 16,-1-3-2-16,2 1 0 0,0-1-4 0,-1-1-2 16,2 1-2-16,2 1-2 0,-2 4-1 15,1 2-1-15,-2 3 0 0,-5 3-7 0,-1 6-4 0,1 0-3 16,-2 2-6-16,0 0 1 0,-2 0 2 16,2 4 0-16,-3 4 2 0,3 1 2 0,-3 2 2 15,2 0 5-15,1 1 3 0,-2 1 2 0,2-1 1 16,1 2 1-16,3-1-1 0,0-1 5 0,1 1 0 15,2-2 3-15,2-1 2 0,1 0 0 16,0-2 1-16,-1-2 1 0,0 0 1 0,-2-3-7 16,-4 0-12-16,0-2-47 0,-8 1-93 0,1-2-163 15,-3 0-240-15,0 0-915 0</inkml:trace>
        </inkml:traceGroup>
      </inkml:traceGroup>
    </inkml:traceGroup>
    <inkml:traceGroup>
      <inkml:annotationXML>
        <emma:emma xmlns:emma="http://www.w3.org/2003/04/emma" version="1.0">
          <emma:interpretation id="{21945D82-B6E0-4277-B981-6FFEB6B7250F}" emma:medium="tactile" emma:mode="ink">
            <msink:context xmlns:msink="http://schemas.microsoft.com/ink/2010/main" type="paragraph" rotatedBoundingBox="24176,10717 23886,12403 23092,12266 23382,1058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860FA4A-0FDC-4AB1-86FA-647BC03D8B88}" emma:medium="tactile" emma:mode="ink">
              <msink:context xmlns:msink="http://schemas.microsoft.com/ink/2010/main" type="line" rotatedBoundingBox="24176,10717 23886,12403 23092,12266 23382,10581"/>
            </emma:interpretation>
          </emma:emma>
        </inkml:annotationXML>
        <inkml:traceGroup>
          <inkml:annotationXML>
            <emma:emma xmlns:emma="http://www.w3.org/2003/04/emma" version="1.0">
              <emma:interpretation id="{F21F81CE-CC81-4031-9812-D6F438312E45}" emma:medium="tactile" emma:mode="ink">
                <msink:context xmlns:msink="http://schemas.microsoft.com/ink/2010/main" type="inkWord" rotatedBoundingBox="24176,10717 23886,12403 23092,12266 23382,10581"/>
              </emma:interpretation>
              <emma:one-of disjunction-type="recognition" id="oneOf2">
                <emma:interpretation id="interp10" emma:lang="en-US" emma:confidence="0.5">
                  <emma:literal>.</emma:literal>
                </emma:interpretation>
                <emma:interpretation id="interp11" emma:lang="en-US" emma:confidence="0">
                  <emma:literal>@</emma:literal>
                </emma:interpretation>
                <emma:interpretation id="interp12" emma:lang="en-US" emma:confidence="0">
                  <emma:literal>g</emma:literal>
                </emma:interpretation>
                <emma:interpretation id="interp13" emma:lang="en-US" emma:confidence="0">
                  <emma:literal>*</emma:literal>
                </emma:interpretation>
                <emma:interpretation id="interp14" emma:lang="en-US" emma:confidence="0">
                  <emma:literal>s</emma:literal>
                </emma:interpretation>
              </emma:one-of>
            </emma:emma>
          </inkml:annotationXML>
          <inkml:trace contextRef="#ctx0" brushRef="#br0" timeOffset="984.7171">1009 560 808 0,'0'0'489'0,"0"0"-353"0,0 0-85 0,0 0-24 16,0 0-9-16,0 0 2 0,0 0 5 15,0 0-15-15,0 0-18 0,0 0-13 0,0 0-8 16,0 0 0-16,0 0 0 0,0 0 12 0,65 43 8 16,-62-24 8-16,-2 3 6 0,-1 2-1 0,0 0 0 15,0 2-3-15,0-2-1 0,-4-1 0 0,-3 0 3 16,3 1 0-16,0-6-2 0,-2 1 3 0,6-4 0 16,-2-3 1-16,2-5 7 0,0-1-3 15,0-1 8-15,0-4 18 0,0-1 35 16,2 0 51-16,-2 0 39 0,4-4-11 0,1-4-34 0,-2-3-41 15,5-5-40-15,-3-3-3 0,3-2 0 0,-2-1-10 16,4-2-6-16,0 0-6 0,0-1-4 16,1 0-3-16,4 4 0 0,-2-5-4 0,5 5-2 15,-3 1 1-15,1 4-2 0,-3 0 2 0,2 4 0 16,-3 2-6-16,-1 2-4 0,-5 5-12 16,1 1-17-16,-4 2-7 0,1 0-6 0,0 7 3 15,-2 0 10-15,1 5 11 0,1 1 11 0,0 4 9 16,-1 0 7-16,-2 3-1 0,3 0 2 0,2 2 2 15,-2-2-2-15,4 2 2 0,-3-1 1 16,7-3 2-16,0 3 0 0,2-5 6 0,0 2 4 16,8-5 5-16,-4-1 7 0,8-3 1 0,2-3 2 15,4-3-2-15,0-2-4 0,5-1 1 16,-4 0-3-16,2-4 3 0,-4-5 4 0,-4-4-1 0,-3 1 1 16,-3-3 1-16,-5-2 2 0,-2-2-1 15,-2 0 1-15,-4-4-3 0,-3 0-6 0,-3 0 0 16,-2-2-2-16,0 0-2 0,0 3 5 0,-4 1 0 15,-6 5-2-15,4 1-2 0,-5 3-6 0,1 2-14 16,-2 4-9-16,-1 1-8 0,0 5-9 16,-2 0 6-16,-1 0 3 0,-2 2 3 0,3 2 3 15,-1 3-3-15,3 1 3 0,1 1 2 0,5 0 0 16,-1 0-2-16,5 0-3 0,1 0-1 0,2 0-2 16,0-2 2-16,0 2 0 0,4-2 1 15,1-1 4-15,5 0 1 0,-1-1 4 0,2-2 7 16,-1 0 3-16,0 0 4 0,1-1-1 0,-2-1 1 15,-4-1-4-15,1 0 0 0,-1 1-2 16,-4-1-2-16,-1 4-4 0,0-2-11 0,0 6-5 16,0 3 0-16,0 0 3 0,-2 7 9 0,-4 3 8 15,1 5 5-15,1 3-3 0,-3 6 9 0,2 0-2 16,-3 6 4-16,4-1 3 0,-2 4-5 0,2 2 1 16,0 1 0-16,-4 6 2 0,6 1 5 15,-2 3-4-15,-3 2-1 0,3 0-3 0,-1 2 1 16,-1 0 5-16,2 0 0 0,-1 0 3 0,-1-1-1 15,0 0-2-15,-1-2 1 0,-4-4-1 0,-2-4 0 16,-1-2-3-16,-2-6 4 0,-5-4 0 0,1-5 4 16,-6-1 4-16,1-6-1 0,-3-4 4 15,-2-5 2-15,-1-4 3 0,2-4 1 0,-6-3 3 16,6-5-1-16,-2-1 2 0,-2-1 0 0,5-10-3 16,0-2-1-16,3-2-3 0,-1-5-1 0,5-2-3 15,2-5-4-15,4-2-3 0,5-2-8 16,4-3-7-16,6-3-6 0,4-7-5 0,11 0-3 15,8-6-2-15,5-3 2 0,4 2-1 16,4 0-1-16,4 3-1 0,6 5-3 0,-3 4-1 16,-3 5-6-16,-4 7-6 0,-5 2-15 0,-3 5-17 15,-2 3-21-15,-3 5-25 0,-7 3-23 0,1 1-35 16,-3 2-63-16,-2 1-104 0,-3 2-141 16,0 0-211-16,-5 0 115 0</inkml:trace>
        </inkml:traceGroup>
      </inkml:traceGroup>
    </inkml:traceGroup>
    <inkml:traceGroup>
      <inkml:annotationXML>
        <emma:emma xmlns:emma="http://www.w3.org/2003/04/emma" version="1.0">
          <emma:interpretation id="{D9DE9DBA-C8A4-4A92-ABE0-DEF879626C6C}" emma:medium="tactile" emma:mode="ink">
            <msink:context xmlns:msink="http://schemas.microsoft.com/ink/2010/main" type="paragraph" rotatedBoundingBox="21637,12051 27233,11836 27269,12786 21673,130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4EA7BF-24A3-4EAB-9A30-DE2C68656B05}" emma:medium="tactile" emma:mode="ink">
              <msink:context xmlns:msink="http://schemas.microsoft.com/ink/2010/main" type="line" rotatedBoundingBox="21637,12051 27233,11836 27269,12786 21673,13000"/>
            </emma:interpretation>
          </emma:emma>
        </inkml:annotationXML>
        <inkml:traceGroup>
          <inkml:annotationXML>
            <emma:emma xmlns:emma="http://www.w3.org/2003/04/emma" version="1.0">
              <emma:interpretation id="{BCDBD351-DD17-428D-9BE3-931EFA423C7A}" emma:medium="tactile" emma:mode="ink">
                <msink:context xmlns:msink="http://schemas.microsoft.com/ink/2010/main" type="inkWord" rotatedBoundingBox="21639,12113 24963,11986 24997,12873 21673,13000"/>
              </emma:interpretation>
              <emma:one-of disjunction-type="recognition" id="oneOf3">
                <emma:interpretation id="interp15" emma:lang="en-US" emma:confidence="0.5">
                  <emma:literal>Medium</emma:literal>
                </emma:interpretation>
                <emma:interpretation id="interp16" emma:lang="en-US" emma:confidence="0">
                  <emma:literal>Mediums</emma:literal>
                </emma:interpretation>
                <emma:interpretation id="interp17" emma:lang="en-US" emma:confidence="0">
                  <emma:literal>Midian</emma:literal>
                </emma:interpretation>
                <emma:interpretation id="interp18" emma:lang="en-US" emma:confidence="0">
                  <emma:literal>Midiron</emma:literal>
                </emma:interpretation>
                <emma:interpretation id="interp19" emma:lang="en-US" emma:confidence="0">
                  <emma:literal>Median</emma:literal>
                </emma:interpretation>
              </emma:one-of>
            </emma:emma>
          </inkml:annotationXML>
          <inkml:trace contextRef="#ctx0" brushRef="#br0" timeOffset="3937.9793">-626 2457 1930 0,'0'0'55'15,"0"0"-87"-15,0 0-39 0,0 0 2 0,0 0 16 16,0 0 32-16,0 0 32 0,0 0 8 16,0 0-4-16,0 0-5 0,0 0-1 0,0 0-2 15,-47 163 4-15,47-135 1 0,0 2 2 0,0-2 2 16,0-2 0-16,0-2 0 0,0-5-4 0,0-4-1 15,0-1 1-15,1-8 1 0,3 1 7 0,-1-4 8 16,-2-3 27-16,1 0 38 0,-1 0 35 0,2-4 5 16,5-8-22-16,1-5-39 0,3-6-41 15,-2-4-14-15,3-7-7 0,-1-1 0 0,3-3 1 16,2-2-4-16,-1-3 0 0,1-6-3 0,3 3-4 16,-2-3 3-16,4 4-3 0,-3-2 3 0,3 3 0 15,-4 3-2-15,5 0 1 0,-6 6-2 16,3 2 4-16,-2 3-1 0,-5 5-1 0,2 1 0 15,-3 5-6-15,1 5 5 0,-3 2-1 0,-5 4 1 16,3 4-4-16,-5 1-9 0,-2 3-8 16,0 0-9-16,3 0-4 0,-1 6 0 0,-1 3 6 15,-1 4 3-15,0 3 6 0,-1 5 9 0,0 4 5 16,0-1 5-16,0 6 5 0,0-1-6 16,0 0 1-16,-1 2-1 0,1-2-7 0,0 1 7 15,0-2 1-15,0-3 0 0,1-1 4 0,6-2-4 16,0-2-1-16,2-6 2 0,-2 0 1 0,3-5 0 15,2-3 2-15,-2-2 2 0,1-2 5 0,-5-2 9 16,5 0 7-16,0-8 0 0,1-2 0 0,1-4-3 16,3-2-4-16,0-5-3 0,0-2-1 15,6-4-6-15,-5 0 0 0,3-4 0 0,-2 3-2 16,-2-2-1-16,4 1-2 0,-4 3-3 0,4 1-3 16,-4 4 0-16,-2 3-1 0,-1 3-1 15,-2 5 5-15,-6 1-8 0,2 7-7 0,-3 0-7 16,-3 2-12-16,1 0-4 0,-2 6-1 0,0 5 2 15,0 3 8-15,0 4 11 0,-4 9 7 0,-6 1 6 16,2 4 4-16,0 3-1 0,-2 0-2 0,-3 2-1 16,3-2-3-16,3 3 1 0,-2-3 2 15,5 1 2-15,-3 0 0 0,4 0 1 0,3-2-1 16,0-2 1-16,7-2-1 0,1-4-1 0,7 0 2 16,3-3-1-16,0-3 0 0,5-4 4 15,-3-2 3-15,4-6 2 0,1-5 3 0,1-3 3 16,-2 0 0-16,0-9 1 0,-2-4 3 0,2-2-3 15,-4 0 1-15,-3-7 0 0,-2 0-2 0,0-3 1 16,-2-1-1-16,-2-2 0 0,0-2-4 16,-6-2-1-16,3 2-4 0,-5 2 0 0,-2 3 1 15,-1 2 0-15,0 3 2 0,0 5 0 0,0 2 0 16,0 3 1-16,0 4-1 0,-1 2-2 0,1 2-5 16,0 2-14-16,0 0-27 0,0 0-12 0,0 6 0 15,0 5 9-15,0 2 23 0,0 5 10 0,0 1 3 16,0 2 5-16,0 3 0 0,2 1 2 15,6-4 2-15,-3 2-2 0,4 0 0 0,2-4-6 16,1 0-28-16,2-3-71 0,4-2-123 0,2-3-211 16,-5-4-348-16,-6-3-249 0</inkml:trace>
          <inkml:trace contextRef="#ctx0" brushRef="#br0" timeOffset="4085.7934">601 2083 1510 0,'0'0'378'0,"0"0"-345"0,0 0-68 16,0 0-38-16,0 0-70 0,0 0-26 15,0 0-9-15,0 0-67 0,0 0-159 0,0 0-270 0</inkml:trace>
          <inkml:trace contextRef="#ctx0" brushRef="#br0" timeOffset="4920.6193">394 2383 0 0,'0'0'0'0,"0"0"0"0,0 0 0 0,0 0 155 16,0 0-18-16,0 0-60 0,0 0-51 0,0 0 4 16,0 0 38-16,0 0 33 0,0 0 22 15,0 0 6-15,0 0-16 0,0 0-18 0,66-21-23 16,-54 19-24-16,2 2-9 0,-1-1-4 0,2 0 2 16,2-1 6-16,-1 0 0 0,0-2 2 0,-1 1-1 15,3-2-1-15,-2 1 2 0,0-1 3 0,0-2 4 16,-3 0-1-16,5-1 5 0,-4 1 1 15,1-2-2-15,-3 1 1 0,-4-1-7 0,4 1-7 16,-5 0-3-16,-2 1-3 0,-2 1-1 0,0 0-4 16,-1 1-3-16,0 0-7 0,-2 1-8 0,0-1-2 15,0 1-6-15,-4 1-2 0,-2 0-4 0,2-2-7 16,-4 2-2-16,2 0-4 0,-5 2-5 16,0-1-2-16,-2 1-2 0,-2 1 1 0,0 0 1 15,-5 0 6-15,4 0 3 0,-1 3 6 0,-3 1 5 16,2 4 2-16,-2 1 3 0,1 3-2 15,-2 1 0-15,5 3-1 0,-2 3 0 0,-1 0-3 16,3 2 3-16,3 3 2 0,0 0 2 0,0 2 2 16,7 1-3-16,-1-1-3 0,4 0-1 0,3-4-2 15,0 3 2-15,6-5 3 0,6 0 8 16,7 0 6-16,-2-4 14 0,6-3 14 0,-2 1 7 16,7-4 11-16,3-2-4 0,-1-2-7 0,-2-2-8 15,0-2-12-15,3-1-6 0,-3-1-1 0,-2 0 1 16,-4-4-6-16,0-2 0 0,1-3-10 15,-7-1-33-15,-2 0-41 0,1-1-88 0,-3-3-142 16,-1 5-238-16,-6 2-894 0</inkml:trace>
          <inkml:trace contextRef="#ctx0" brushRef="#br0" timeOffset="5683.2378">1192 2453 1132 0,'0'0'190'0,"0"0"-137"15,0 0 18-15,0 0 51 0,0 0 25 16,0 0 0-16,0 0-50 0,0 0-44 0,0 0-32 16,0 0-10-16,0 0-1 0,0 0 2 0,0 0 2 15,0 0-5-15,-66-82-6 0,57 82-10 0,-3 0-1 16,-1 0 6-16,-3 4 10 0,-7 5 9 15,0-1 6-15,-1 4 4 0,-2 2 2 0,0 0 1 16,0 1 1-16,1 0-3 0,2 1-4 0,4-2-7 16,2 2-7-16,6 1-5 0,4-5-8 15,4 2-5-15,3-2-2 0,0-1-1 0,6 1 6 16,6-3 8-16,3-2 8 0,6-1 5 0,-2-2 2 16,6-1 2-16,1-2 1 0,1-1 1 0,2 0-1 15,-2 0-3-15,-3-2-3 0,0-4-3 0,0-1 3 16,-4-4-1-16,1-1 3 0,-5-1 0 0,2-4-1 15,-3-2-1-15,0-5-4 0,-2-3 2 16,-1-1-3-16,-1-4 0 0,-3-3 2 0,4-2-1 16,-2-2-1-16,-2-4-2 0,1-1-2 0,-1-2-2 15,-3 4 1-15,4 0 0 0,-5 1 1 0,-3 7 7 16,2 3-4-16,-3 2 1 0,0 6 1 16,0 3-3-16,0 2 5 0,-3 5 3 0,2 2 4 15,-2 6-1-15,0 0 1 0,1 4-5 0,0-1-15 16,2 2-19-16,-3 0-36 0,2 5-2 15,-2 3 6-15,-2 7 10 0,0 6 32 0,-6 2 4 16,4 3 3-16,-3 3 3 0,-1 2 2 0,-1 3-2 16,2 3 0-16,2 0 2 0,-1 2-3 0,4-2 0 15,-2 2 1-15,6-4-4 0,-1 2 2 0,2-5-1 16,2 1 1-16,6-2 4 0,4-1 0 16,-2-2 2-16,8-2-2 0,-2-3 0 0,0-4 4 15,4-4 1-15,-4-5 5 0,0-2 0 0,0-3 2 16,0-4 0-16,-5-1 2 0,1 0 5 0,-2-3 4 15,-1-5 4-15,-4-2 1 0,3-3-2 0,-4-1-2 16,5-4-4-16,-7-2-2 0,1-1-4 16,1-2-4-16,0-1-3 0,-1-1-4 0,-2 4 1 15,4 0-2-15,-2 3-1 0,0 4-2 0,-2 3-1 16,0 5 1-16,-1 1-4 0,0 4 0 0,0 1-8 16,0 0-11-16,0 0-14 0,0 0-2 15,0 4 7-15,0 5 8 0,0 2 14 0,2 5 4 16,3 2 1-16,-1 0 3 0,-1 0-2 0,6-1 4 15,2 1-2-15,-3-1 0 0,7 1-6 16,-1-1-47-16,4-3-95 0,-2 0-171 0,-3-5-270 16,-3-3-891-16</inkml:trace>
          <inkml:trace contextRef="#ctx0" brushRef="#br0" timeOffset="5842.1627">1607 2084 1574 0,'0'0'535'0,"0"0"-440"16,0 0-69-16,0 0-16 0,0 0-13 0,0 0-26 16,0 0-63-16,0 0-33 0,0 0-41 15,0 0-71-15,0 0-77 0,0 0-164 0,0 0-312 16,-41 10 784-16</inkml:trace>
          <inkml:trace contextRef="#ctx0" brushRef="#br0" timeOffset="6807.2133">1655 2245 1725 0,'0'0'323'16,"0"0"-151"-16,0 0-64 0,0 0-23 0,0 0-33 15,0 0-39-15,0 0-26 0,0 0-5 0,0 0 1 16,0 0 8-16,0 0 14 0,0 0 3 16,0 0 1-16,-10 68 0 0,10-52 1 0,2 2-3 15,3 0-2-15,-2 0-1 0,1-3-2 0,5 4 2 16,-2-1 2-16,2-1-1 0,3-3-1 0,0 2 3 15,0-6 2-15,2 0-1 0,1-1 7 0,-2-3-1 16,2-1 1-16,-2-4 8 0,1-1 1 16,-1 0 8-16,-1 0 5 0,2-4 1 0,-4-7 0 15,1 0-4-15,-2-2-2 0,-1-2-3 0,2-2-1 16,-5-2-7-16,2 0-2 0,-2-3-5 0,-1 2-5 16,0 0 3-16,0 0-3 0,-2 2 1 0,2 3-1 15,-3 2-5-15,3 0 0 0,-3 2-1 16,1 3-1-16,-1 3 0 0,-1 2 0 0,0 2-5 15,0 1-5-15,0 0-12 0,0 0-16 0,0 0-5 16,0 4 0-16,0 5 9 0,0 0 16 16,0 2 7-16,-1 3 4 0,-1-1 0 0,1 3 1 15,1-1 0-15,0 2-1 0,0-1 5 0,0-1-1 16,1-1 1-16,3 2 3 0,6-4-5 0,-1-2 1 16,-2 0-1-16,5-3 4 0,-1-1-1 15,-1-3 2-15,0-2 1 0,-1-1-3 0,2 0 12 16,0-1 1-16,-3-7 5 0,0 0 3 0,1-3-3 15,-2-3 0-15,-1 1-3 0,0-4 0 0,-2 1-3 16,1 0-2-16,-1-1-2 0,-1 2-6 16,2 2 2-16,-2 1 1 0,0 2 0 0,1 2 1 15,1 0-5-15,-4 4-2 0,1-1-1 0,-1 4-3 16,-1 1-5-16,0 0-11 0,0 0-6 16,0 1-5-16,0 5 4 0,0 2 7 0,0 0 6 0,0 2 8 15,0 2-1-15,0 3 3 0,0-2 3 0,0 4-1 16,0-2 4-16,0 0 0 0,0-1 0 15,0 0-3-15,0-2 1 0,0-2 0 0,4 0 0 16,-1-4 5-16,-1-1-5 0,1-1-1 0,-2-3 1 16,2 0 0-16,-2-1 9 0,-1 0 10 15,3 0 12-15,-3 0 3 0,2 0 1 0,0-2-9 16,1-5-11-16,0 3-1 0,2-2-10 0,-1 0-2 16,0 0 0-16,1-2-7 0,-1 2 6 15,4 0-1-15,-2-2-1 0,2 2-3 0,0 0 0 16,1 1 1-16,2-1 0 0,0 0 6 0,-1 2-7 15,1 1 0-15,-1-3-1 0,0 4-5 0,-3 0 8 16,2 0 1-16,-3 0-1 0,0 1 4 16,-3 1-6-16,1 0-2 0,-1 0-3 0,-3 0-3 15,0 0-6-15,0 0-4 0,0 1 0 0,0 4-2 16,0-2 11-16,0 4 3 0,0 1 5 16,0-1 5-16,-3 0-3 0,2-1 0 0,-2 0 2 0,3 0 3 15,0-1-3-15,0-1 0 0,0-1-1 0,0-1-2 16,0-2 6-16,0 0 2 0,3 0 6 15,-2 0 8-15,3-2 1 0,0-4-1 0,2 0-2 16,2-3-4-16,0 0-5 0,0 1-1 0,0-1-2 16,-3 0-6-16,3 0 5 0,-3 1-1 15,2 1-1-15,-1 2 3 0,-1-1-7 0,-1 3-1 16,0 2 0-16,1-1 0 0,-3 2 1 0,0 0 2 16,0 0-2-16,4 0-5 0,-3 3 3 0,1 0-1 15,3 3 2-15,-1 2 6 0,3 0-3 16,0 0 0-16,3 3 1 0,4-1 1 0,-1 0 0 15,1 1-1-15,0-2-13 0,5 0-35 0,-3-2-63 16,6-1-100-16,-4 1-148 0,-2-5-213 16,-6 0-871-16</inkml:trace>
        </inkml:traceGroup>
        <inkml:traceGroup>
          <inkml:annotationXML>
            <emma:emma xmlns:emma="http://www.w3.org/2003/04/emma" version="1.0">
              <emma:interpretation id="{AD19A546-26E3-450B-88E6-329DB459B4AC}" emma:medium="tactile" emma:mode="ink">
                <msink:context xmlns:msink="http://schemas.microsoft.com/ink/2010/main" type="inkWord" rotatedBoundingBox="25332,11909 27233,11836 27266,12707 25365,12780"/>
              </emma:interpretation>
              <emma:one-of disjunction-type="recognition" id="oneOf4">
                <emma:interpretation id="interp20" emma:lang="en-US" emma:confidence="0.5">
                  <emma:literal>term</emma:literal>
                </emma:interpretation>
                <emma:interpretation id="interp21" emma:lang="en-US" emma:confidence="0">
                  <emma:literal>teem</emma:literal>
                </emma:interpretation>
                <emma:interpretation id="interp22" emma:lang="en-US" emma:confidence="0">
                  <emma:literal>team</emma:literal>
                </emma:interpretation>
                <emma:interpretation id="interp23" emma:lang="en-US" emma:confidence="0">
                  <emma:literal>terms</emma:literal>
                </emma:interpretation>
                <emma:interpretation id="interp24" emma:lang="en-US" emma:confidence="0">
                  <emma:literal>them</emma:literal>
                </emma:interpretation>
              </emma:one-of>
            </emma:emma>
          </inkml:annotationXML>
          <inkml:trace contextRef="#ctx0" brushRef="#br0" timeOffset="7146.6375">3084 1824 853 0,'0'0'346'0,"0"0"-54"0,0 0-22 15,0 0-15-15,0 0-37 0,0 0-48 16,0 0-45-16,0 0-44 0,0 0-23 0,0 0-27 16,0 0-23-16,0 0-14 0,0 0-14 0,0 0-3 15,48-100 7-15,-48 121 13 0,0 6 9 0,-6 5 9 16,-2 3 2-16,-3 4-5 0,-1 3 1 15,1-1-1-15,0 3-1 0,2 0-1 0,-2 1-2 16,2-1-2-16,2 0-2 0,-1 2 1 0,3-4-4 16,-1 1 2-16,4-3-1 0,0-3 0 15,2-1 2-15,0-5-1 0,2 0 1 0,6-8 2 16,0 1-3-16,4-6 1 0,-1-1-1 0,1-5-2 16,2-4-2-16,0-3-15 0,-1-4-15 0,-1-1-23 15,2 0-26-15,-1-7-29 0,1-5-53 16,-2-5-93-16,1-4-174 0,-4 5-278 0,-2 3-243 0</inkml:trace>
          <inkml:trace contextRef="#ctx0" brushRef="#br0" timeOffset="7295.2731">3024 1973 1590 0,'0'0'318'0,"0"0"-137"0,0 0-51 15,0 0-21-15,0 0-35 0,0 0-39 0,0 0-35 16,0 0-9-16,0 0-2 0,0 0 2 15,158-50-10-15,-114 51-85 0,5 5-168 0,-15 0-286 16,-9-3-864-16</inkml:trace>
          <inkml:trace contextRef="#ctx0" brushRef="#br0" timeOffset="7874.8673">3195 2289 2031 0,'0'0'114'0,"0"0"-56"16,0 0-7-16,0 0 1 0,0 0-6 16,0 0-18-16,0 0-5 0,0 0-2 0,0 0-9 15,0 0-5-15,0 0 2 0,176-50-1 0,-145 44-1 16,-2 1 5-16,0-1-2 0,-3-2 1 16,-2 0 1-16,-2 1-2 0,-6-2-3 0,-3-1-2 15,-3 0-5-15,-5 0-2 0,-2-2 2 0,-3 0 0 16,-1 0 4-16,-9 0-1 0,-1 2-6 0,-6 0-2 15,-2 1 2-15,-1 3 5 0,-1 0 10 16,-3 1 8-16,1 4-2 0,-1 1-3 0,2 0-2 16,-2 6-6-16,5 3-2 0,-2 3-1 0,3 1-4 15,2 4 0-15,3-1-3 0,2 5-2 16,3-2 0-16,4 2 0 0,4 0-2 0,0-1 0 16,3 0-2-16,6 1 1 0,5-3 4 0,2-1 2 15,4-1 7-15,0-2 3 0,5-2 0 0,-1-2 4 16,5-1 0-16,-1-2 1 0,3-2 1 15,-2-3-2-15,2-1 3 0,-2-1-1 0,1 0 2 16,-3-3 1-16,-2-5 1 0,-3-1-1 0,-2-3 2 16,-1 0 1-16,-5-3 0 0,2-2 1 0,-2 0 1 15,-3-4-4-15,-1-2-2 0,0 0-5 0,-4-1-3 16,1-2 1-16,-2 4-2 0,-1 0 0 16,-1 4-2-16,-2 1-2 0,-1 6 2 0,3 2-2 15,-3 1 1-15,0 4-4 0,0 2-6 0,0 2-11 16,0 0-19-16,0 0-5 0,2 2-4 15,-1 4 10-15,3 3 12 0,-3 2 8 0,1 4 8 0,2 3 3 16,-4 2 3-16,2 0 2 0,2 3 0 16,0 0-1-16,4-1 2 0,-1-2-3 0,-3 2-2 15,5-3 2-15,0 0-2 0,0-1 5 0,3 0 3 16,1-1-3-16,1-4-5 0,2-1-34 16,0-4-74-16,-1 0-112 0,1-5-175 0,-4-1-257 15,-5-1-641-15</inkml:trace>
          <inkml:trace contextRef="#ctx0" brushRef="#br0" timeOffset="8538.9684">4190 2086 1508 0,'0'0'194'0,"0"0"-59"0,0 0-8 0,0 0-9 15,0 0-41-15,0 0-62 0,0 0-21 0,0 0-7 16,0 0 0-16,0 0 15 0,0 0 4 0,0 0 4 15,0 0 4-15,22 67 0 0,-18-47 3 0,-3 1-2 16,0 1-2-16,1 0 0 0,0-2-7 16,-2 0-1-16,2-2 0 0,-2 0-1 0,1-3 2 15,1 0 3-15,2-5-1 0,-3-2-3 0,3 1 5 16,-3-5-3-16,2-1 4 0,0-3 16 0,-2 0 29 16,-1 0 30-16,0 0 3 0,1-6-12 15,1-1-29-15,2-2-28 0,-3-3-7 0,3-2-1 16,-3 0 0-16,2 0-4 0,1-1-2 0,-1 0 3 15,2 1-8-15,2-1 1 0,0 2-2 16,3 0-6-16,0 1-1 0,0 1 0 0,0 2-2 16,2 2-4-16,-1 1 2 0,2 1-1 0,-4 4 1 15,2 1 0-15,-3 0-2 0,3 0-4 16,-7 1-1-16,3 5-1 0,-3 3 2 0,-2 0 3 16,1 2 4-16,-2 1 3 0,-1 2 3 0,0-2 2 15,0 2-2-15,0 0 1 0,0 1-3 0,0-2 3 16,-4-1 4-16,3-1 1 0,1 0 0 0,0-2 1 15,0-1 0-15,0-2-2 0,0-3 4 0,0-1-3 16,0-1 4-16,0-1 10 0,1 0 9 0,3 0 16 16,2-3 7-16,-1-3-5 0,2-3-7 15,1-2-11-15,0-1-7 0,3-1-3 0,-3 0 2 16,1-1-1-16,2-2 0 0,-3 3 0 0,-2-1-7 16,5 1 0-16,-4 0 1 0,0 3-2 15,-1 1 2-15,1 1-2 0,-2 4-3 0,-1-1-2 16,0 2-3-16,3 1-3 0,-2 1-2 0,-2 1-1 15,2 0-3-15,1 0 1 0,-5 3 0 0,5 1-1 16,-4 1 3-16,2 1 2 0,3 0 4 16,0 2-2-16,-2-1 4 0,3 1-4 0,-1 0-1 15,1-1 1-15,4-1 0 0,0-2 2 0,1-1 2 16,2 0 2-16,0 0 1 0,2-3 0 16,1 0 0-16,-4 0 0 0,1 0 1 0,0 0-1 15,2 0-1-15,-2-2 2 0,3-1-4 0,-4-1-6 16,0-2-18-16,-1 2-41 0,-2 1-63 0,-2-1-117 15,-3 2-207-15,-2-1-386 0,-3 3-385 0</inkml:trace>
        </inkml:traceGroup>
      </inkml:traceGroup>
    </inkml:traceGroup>
    <inkml:traceGroup>
      <inkml:annotationXML>
        <emma:emma xmlns:emma="http://www.w3.org/2003/04/emma" version="1.0">
          <emma:interpretation id="{6A8604E2-100B-4500-A4C5-C0309F4A46CA}" emma:medium="tactile" emma:mode="ink">
            <msink:context xmlns:msink="http://schemas.microsoft.com/ink/2010/main" type="paragraph" rotatedBoundingBox="21890,13778 27463,13554 27496,14383 21923,146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3D36D8-9061-459C-8357-CA12755ABAFC}" emma:medium="tactile" emma:mode="ink">
              <msink:context xmlns:msink="http://schemas.microsoft.com/ink/2010/main" type="line" rotatedBoundingBox="21890,13778 27463,13554 27496,14383 21923,14607"/>
            </emma:interpretation>
          </emma:emma>
        </inkml:annotationXML>
        <inkml:traceGroup>
          <inkml:annotationXML>
            <emma:emma xmlns:emma="http://www.w3.org/2003/04/emma" version="1.0">
              <emma:interpretation id="{F31B28E1-1BB1-4358-A4A6-7C71844CF5FB}" emma:medium="tactile" emma:mode="ink">
                <msink:context xmlns:msink="http://schemas.microsoft.com/ink/2010/main" type="inkWord" rotatedBoundingBox="21892,13825 24806,13708 24837,14490 21923,14607"/>
              </emma:interpretation>
              <emma:one-of disjunction-type="recognition" id="oneOf5">
                <emma:interpretation id="interp25" emma:lang="en-US" emma:confidence="0.5">
                  <emma:literal>Short</emma:literal>
                </emma:interpretation>
                <emma:interpretation id="interp26" emma:lang="en-US" emma:confidence="0">
                  <emma:literal>short</emma:literal>
                </emma:interpretation>
                <emma:interpretation id="interp27" emma:lang="en-US" emma:confidence="0">
                  <emma:literal>Shout</emma:literal>
                </emma:interpretation>
                <emma:interpretation id="interp28" emma:lang="en-US" emma:confidence="0">
                  <emma:literal>Shot</emma:literal>
                </emma:interpretation>
                <emma:interpretation id="interp29" emma:lang="en-US" emma:confidence="0">
                  <emma:literal>shout</emma:literal>
                </emma:interpretation>
              </emma:one-of>
            </emma:emma>
          </inkml:annotationXML>
          <inkml:trace contextRef="#ctx0" brushRef="#br0" timeOffset="10631.989">330 3889 2425 0,'0'0'63'0,"0"0"-52"0,0 0-19 16,0 0 1-16,0 0 10 0,0 0 4 15,0 0 5-15,0 0-1 0,0 0-3 0,19-163-1 16,-19 152 2-16,-2-1 5 0,-6 1 8 0,-2 2 3 15,-5 0 1-15,0 3-5 0,-8 0-9 0,2 4-5 16,-10 2-3-16,2 0-1 0,-9 10 3 16,1 2-2-16,0 3 1 0,-2 1 0 0,3 2-2 15,3-1 2-15,6 2-4 0,8-3-3 0,6 0-5 16,5 1-7-16,8 1-4 0,5 2-2 16,11-1 2-16,3 0 7 0,13-1 8 0,0 2 6 0,8 0 4 15,5 1-3-15,-4 0-1 0,1 2-1 16,-3 0 1-16,-7 1-2 0,0 1 1 0,-5-4-4 15,-8 2-7-15,-5-2-2 0,-4-3-8 0,-10-2-7 16,0-1 4-16,-18-1 0 0,-7-2 8 16,-11-2 11-16,-9-1 4 0,-7-3 9 0,-8-2 3 15,-2-2 3-15,-2-2 5 0,-2 0 9 0,0 0 8 16,5-3 6-16,0-2 6 0,13 1-6 0,4 0 3 16,13-1-6-16,7 2-7 0,9 0-6 0,10 2-18 15,5 1-32-15,0 0-23 0,4 0-4 16,11 3 3-16,5 3 28 0,6-1 20 0,7 3 0 15,7-2 1-15,10 0-1 0,2 0-6 0,4-2 7 16,7 2 2-16,1-6-1 0,2 0 3 0,1 0-1 16,-1 0-1-16,-2-4 1 0,-5-2 4 15,0-3-5-15,-6-2 0 0,-8-2-1 0,-5-3-6 16,-1-3 9-16,-5-3 1 0,-7-1 2 0,-6-4 5 16,2-4-5-16,-8 1 1 0,-1-5 1 15,-2 1 4-15,0-4-7 0,-3 0 1 0,-5 0-3 0,-2 0-5 16,4 0 5-16,-4 2-1 0,-2-1-2 15,2 4 3-15,-2 3-4 0,0 7 0 0,0 3 1 16,0 6 2-16,-2 5-4 0,2 3 0 0,-1 2-7 16,1 4-21-16,0 0-14 0,0 0-12 0,0 6-1 15,0 6 16-15,-1 6 15 0,1 7 13 16,-3 5 5-16,-1 6 6 0,3 4-2 0,-3 0 1 16,-3 3-1-16,3 0-5 0,-4 2 7 0,2-1-1 15,-4 2 3-15,-1 0 5 0,3 0-6 16,-3-4-4-16,2-2 0 0,-2-4-1 0,4-4 1 15,-2-1 5-15,4-7 0 0,-3-2-2 0,4-7 2 16,-3-1-2-16,6-7 0 0,-1-3 4 0,2-2-1 16,0-2 11-16,0 0 14 0,0 0 5 15,3-7-2-15,5-7-10 0,1-1-16 0,1-7-8 16,3-1 0-16,6-3 0 0,-3 1 3 0,1-2 0 16,6 0 1-16,0 3-3 0,-3 3-2 0,3-1-1 15,-2 4-1-15,-3 4 0 0,-4 5-2 0,0 1-6 16,-2 5-1-16,-4 2-3 0,-3 1-2 15,-2 0 1-15,2 4-3 0,-1 4 1 0,-1 1 0 16,1 4-1-16,0 2 7 0,-1 1 4 0,0 2 3 16,1 0 3-16,1 0 2 0,-1 0 0 0,7-2 4 15,-1 0 1-15,4-1-1 0,1 0 0 0,2-5-3 16,6 0 0-16,1-2 2 0,0-4-1 16,3-2-2-16,-2-2-2 0,-1 0-2 0,-1-8-1 15,3-2 4-15,-5-3 6 0,-2 0 0 0,-2-4 4 16,-1 0-1-16,-2-3 0 0,-2-2 4 15,-4-1 0-15,1-2 1 0,-3 1 1 0,-1 0-2 16,-2 4-1-16,-3 0 1 0,0 5 0 0,0 3 0 16,0 3 2-16,0 2 0 0,0 2-4 0,-3 4 1 15,2-1-8-15,-2 2-8 0,-1 0-11 16,0 2-10-16,-5 5 0 0,-3 2 5 0,-2 4 11 16,1 5 5-16,-2-2 3 0,3 2-1 0,0-1-7 15,5 3 5-15,-1-2 0 0,4 1 0 0,1 0 2 16,3-2-1-16,0 1 0 0,2-3 0 15,3-1 3-15,7 1 0 0,0-3 1 0,2 0 0 16,0-4-1-16,4 0 2 0,2-1 2 0,-1-2 2 16,1-1 0-16,-4-3-1 0,4-1 2 0,-2 0 1 15,-4 0 4-15,1 0 1 0,-2-5 2 0,1-4 3 16,-2 0 1-16,-3-4 2 0,-2 1-3 16,1-3-1-16,-3-1-2 0,2-2-4 0,-4-2-1 15,-3 0-2-15,0-2-1 0,0-2 1 0,0 0-1 16,-7 0-1-16,-5 2-2 0,-1 2-2 0,-3 3 1 15,-2 4 2-15,1 3 0 0,-5 1-1 16,5 4-2-16,-6 4-4 0,6 1-5 0,-5 1-2 16,5 5-2-16,-2 5-1 0,1 2-1 0,5 3 3 15,1 2 0-15,5 2 3 0,1 0 3 16,3-1-4-16,3 0 2 0,0 1-1 0,3-3-2 16,7-2 6-16,4 0 2 0,2-4 6 0,8-2 1 15,0-2 5-15,3-2-1 0,1-2 2 0,0-2 3 16,2-1-3-16,-3 0 2 0,-1-1 1 15,0-5 0-15,-3-2 4 0,1 1 2 0,-3-4 1 16,-1-1-1-16,0 0-2 0,-2-2-2 0,1 0-2 16,1-2 2-16,-4 1-3 0,4-1-3 0,-4 2-1 15,0 1-7-15,-1-1 2 0,1 3-7 0,-3 2 0 16,-3 2 0-16,0 2-1 0,-4 4 3 0,-2-1-2 16,-3 2 2-16,-1 0-5 0,0 0-4 15,0 0-6-15,0 5 0 0,-2 2 7 0,-5 2 2 16,4 3 9-16,0 2-2 0,-3 1-1 0,4 1 4 15,2 2-3-15,0-1 2 0,0-2-1 16,0-1-3-16,10 0 0 0,1-1 1 0,-1-1 4 16,8-3-2-16,-1 0 6 0,6-4-1 0,1-1 1 15,0-2 0-15,6-2 1 0,-1 0 2 0,1-3-3 16,2-3 1-16,-5-5-1 0,-1-1-2 16,-3-3-1-16,-1-3-2 0,-4-2-2 0,1-3 0 15,-4-3-4-15,-2 0 0 0,-2-3 1 0,-4-1 2 16,1-2 1-16,-5-3 1 0,-1 0-2 15,0 0 1-15,-2 0 2 0,0 0 0 0,0 1 1 16,0-3 0-16,0 5-1 0,0 2 0 0,0 4 1 16,0 5-2-16,0 4 2 0,0 5 0 0,0 4-2 15,0 2 1-15,0 5-2 0,0 1-10 0,0 0-16 16,0 0-23-16,0 4 0 0,0 7 12 16,0 6 17-16,-4 2 27 0,0 8 2 0,-3 2-1 15,1 3 0-15,-4 4-3 0,4-1 0 0,-3 0-1 16,1 1 2-16,1-2 1 0,1 2 0 0,2 0-1 15,1 0-1-15,2-2 2 0,-1 2-3 0,2-3 3 16,0-3-1-16,4-2-2 0,3-5 4 16,2-1-2-16,3-6 3 0,2-3 5 0,-1-1-1 15,1-4 3-15,-1-4 2 0,-1-1 2 0,1-3 1 16,1 0-4-16,-2-7-8 0,1-5-18 16,2-1-22-16,0-2-33 0,2-5-39 0,-2-1-53 15,0-1-96-15,-3-3-150 0,-4 7-281 0,-3 4-628 0</inkml:trace>
          <inkml:trace contextRef="#ctx0" brushRef="#br0" timeOffset="10768.7431">2120 3869 1212 0,'0'0'445'0,"0"0"-202"16,0 0-97-16,0 0-28 0,0 0-32 16,0 0-38-16,0 0-32 0,0 0-6 0,0 0-3 15,0 0 2-15,156-27-5 0,-101 27-63 0,8 0-166 16,-16 0-318-16,-15 0-883 0</inkml:trace>
        </inkml:traceGroup>
        <inkml:traceGroup>
          <inkml:annotationXML>
            <emma:emma xmlns:emma="http://www.w3.org/2003/04/emma" version="1.0">
              <emma:interpretation id="{A22DF42E-B9EE-4A30-B7AF-6B2D555056D9}" emma:medium="tactile" emma:mode="ink">
                <msink:context xmlns:msink="http://schemas.microsoft.com/ink/2010/main" type="inkWord" rotatedBoundingBox="25335,13640 27463,13554 27490,14249 25363,14334"/>
              </emma:interpretation>
              <emma:one-of disjunction-type="recognition" id="oneOf6">
                <emma:interpretation id="interp30" emma:lang="en-US" emma:confidence="0.5">
                  <emma:literal>term</emma:literal>
                </emma:interpretation>
                <emma:interpretation id="interp31" emma:lang="en-US" emma:confidence="0.5">
                  <emma:literal>term m</emma:literal>
                </emma:interpretation>
                <emma:interpretation id="interp32" emma:lang="en-US" emma:confidence="0">
                  <emma:literal>ten m</emma:literal>
                </emma:interpretation>
                <emma:interpretation id="interp33" emma:lang="en-US" emma:confidence="0">
                  <emma:literal>tar m</emma:literal>
                </emma:interpretation>
                <emma:interpretation id="interp34" emma:lang="en-US" emma:confidence="0">
                  <emma:literal>tern m</emma:literal>
                </emma:interpretation>
              </emma:one-of>
            </emma:emma>
          </inkml:annotationXML>
          <inkml:trace contextRef="#ctx0" brushRef="#br0" timeOffset="11194.25">3170 3453 2169 0,'0'0'174'0,"0"0"-79"0,0 0-31 0,0 0-15 16,0 0-17-16,0 0-19 0,0 0-8 16,0 0-3-16,0 0-1 0,0 0 6 0,0 0 2 15,0 0 4-15,0 0 6 0,0 0 1 0,3 100 5 16,-10-67 1-16,-1 2 1 0,0 0 2 0,-4 3-3 15,2-3-2-15,-2 3-5 0,-1-4 0 0,1-3-3 16,-2 1-2-16,2-1 0 0,0 0-5 0,3-2-1 16,-3-1-4-16,5-2 1 0,2-3-1 15,1 1 0-15,4-8 0 0,0 2-3 16,0-6 3-16,0-1-3 0,4-2 0 0,1-1 4 0,-1-2-3 16,4-2 7-16,-1-2 3 0,1 0 5 0,3-2 9 15,-1 0-1-15,4-4 2 0,5-3-5 16,1-2-5-16,4-2-5 0,4-1-5 0,3-2-3 15,0-3-10-15,-1-3-16 0,3 1-35 0,-2-2-55 16,-3 0-70-16,0 0-120 0,-8 5-213 16,-7 6-874-16</inkml:trace>
          <inkml:trace contextRef="#ctx0" brushRef="#br0" timeOffset="11327.9882">3008 3724 2100 0,'0'0'146'0,"0"0"-77"0,0 0-51 16,0 0-7-16,0 0-14 0,0 0-14 0,0 0 9 0,0 0 6 16,182-53-25-16,-124 53-113 0,-2 5-190 15,-12-1-368-15,-16 1-421 0</inkml:trace>
          <inkml:trace contextRef="#ctx0" brushRef="#br0" timeOffset="11987.0444">3334 3906 1481 0,'0'0'426'0,"0"0"-336"15,0 0-86-15,0 0 2 0,0 0 16 0,0 0 8 16,0 0 20-16,0 0 3 0,0 0-17 0,0 0-12 16,163-9-6-16,-121 7-8 0,-1 1 2 0,-1-2 0 15,-1 0-1-15,-5-1 6 0,-2 0 0 16,-4-2 5-16,-5-1 6 0,-4 0 9 0,-6-1 7 15,-5-2 5-15,-2 2 0 0,-5 0-11 16,-1-2-3-16,0-1-14 0,-7 3-14 0,-5-1-6 0,-3 1-11 16,-3 1-3-16,-4 2 0 0,-1 1 0 15,-1 2 5-15,-1 2 5 0,-2 0 6 0,1 2-4 16,0 5 4-16,-1 2-3 0,1 2 0 0,2 2 2 16,3 2-3-16,1 4 2 0,4-2-3 0,2 1 3 15,3 1-3-15,3 2-1 0,3-1 1 16,5-1-5-16,0 0 7 0,3-2 0 0,7-1 1 15,4 0 7-15,5-4 1 0,2 0 6 0,5-3 3 16,0 0 2-16,5-5-4 0,0-1-3 0,1-2 2 16,2-1-7-16,-3 0 5 0,2 0-1 15,-1-4-3-15,-4-4 9 0,2 0-5 0,-1-1 1 16,-3-1 1-16,1-1-5 0,-2-3 5 0,1-1-2 16,-4-2 1-16,3-1-1 0,-4 1 2 0,-2-2 0 15,-2 0-1-15,-3 1 6 0,-5 2-6 16,-1 0 1-16,-4 0-3 0,-4 3-7 0,0 1-1 15,0 1-8-15,-8 0-3 0,-1 3-6 0,-1 2 1 16,4 2 0-16,0 1-2 0,2 3-2 16,3 0-27-16,1 0-2 0,0 3 3 0,0 4 5 15,0 2 24-15,1 1 5 0,3 1 3 0,3 1 3 16,0 3 1-16,3-1 1 0,-2 2-1 0,0 0 5 16,3 1-6-16,-4-1 2 0,-3 3-1 0,0-4-3 15,0 2 4-15,-4-1 1 0,0-1 2 16,0-1 5-16,0-1 0 0,-4-1 6 0,0 0 3 15,1-2 4-15,2-2-3 0,-2 0-3 0,3-2-1 16,0 0-6-16,3-2 9 0,4 1 3 0,5-2 6 16,2 0 6-16,5-1 0 0,4-1-4 0,4 1-6 15,5-2-9-15,-1 0-22 0,1-3-40 16,2-4-60-16,-6-2-94 0,0 0-127 0,-3-3-186 16,-6 4-254-16,-8-1-261 0</inkml:trace>
          <inkml:trace contextRef="#ctx0" brushRef="#br0" timeOffset="12642.5555">4414 3774 1578 0,'0'0'222'0,"0"0"-123"0,0 0-42 0,0 0 1 16,0 0-20-16,0 0-4 0,0 0 5 0,0 0-5 16,0 0-1-16,0 0-2 0,0 0-2 0,0 0-1 15,0 0-8-15,0 0-5 0,109 74-4 0,-102-58-1 16,-3 0 0-16,-4 2 1 0,0-1 2 15,0 1-2-15,-4-2 4 0,-3-1-1 0,-1-1 0 16,0 0 0-16,-2-2-1 0,2-1 0 0,0-1-1 16,2-1 1-16,-1-3 2 0,3-2 2 0,0-1 5 15,1 0 5-15,2-3 12 0,1 0 12 0,0 0 13 16,0 0 0-16,0-3-9 0,0-1-15 16,0-4-18-16,4 1-5 0,0-1-6 0,1-3-4 15,3-1-1-15,2-2-7 0,-1-1 3 0,3 0-1 16,1-1 0-16,2 0 1 0,1-1-2 15,0 2 0-15,2 3-1 0,-2 1 1 0,0 0-4 16,-1 1-1-16,0 3 0 0,-2 1-5 0,0 3 2 16,1 0-3-16,-2 3-1 0,0 0 1 15,0 2-1-15,-4 5-1 0,0 3 2 0,-1 0 3 16,-2 4 2-16,-1-2 4 0,-3 5 3 0,-1 1-1 16,0 2 2-16,0-1 0 0,-4-2-2 0,0 0 1 15,-2-2 1-15,-2 1 1 0,4-5 2 16,-3-1-1-16,3-1 1 0,3-3-2 0,-1-4 1 0,2-1 3 15,0-1 9-15,0 0 16 0,0 0 14 16,0-3 1-16,3-3-11 0,6-3-13 0,-3-3-18 16,4 1-6-16,2-4 3 0,2-2 0 0,-1 1 1 15,2-1 0-15,2 0-1 0,0-1-2 16,0 1 0-16,2 2 1 0,1 2 0 0,-5 0-1 16,2 1 0-16,-1 4-5 0,-2 2 0 0,-2 0-2 15,-4 4-1-15,2 2-2 0,-4 0-2 0,0 0 0 16,-2 0-2-16,1 6 4 0,-3 2 3 0,1 0 2 15,-3 5 2-15,0-1 1 0,0 3 1 16,-3-2 1-16,-1 4 2 0,-1-2 2 0,-1 1-2 16,4-1 0-16,-2-2-2 0,2-1 1 0,2-1 1 15,0-2 1-15,3-2 0 0,4-1 3 16,2-2 4-16,1-2 2 0,2-1 5 0,2-1 3 16,1 0-4-16,1 0-2 0,-1-6-10 0,-2 1-23 15,-1-3-38-15,-2 1-64 0,-1-2-94 16,-2-2-174-16,0 4-420 0,-6 1-687 0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24:58.66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6A2C5A0-D296-4DA6-BFDE-9826A3AA48A2}" emma:medium="tactile" emma:mode="ink">
          <msink:context xmlns:msink="http://schemas.microsoft.com/ink/2010/main" type="inkDrawing" rotatedBoundingBox="13482,16271 17579,15975 17589,16116 13492,16412" shapeName="Other"/>
        </emma:interpretation>
      </emma:emma>
    </inkml:annotationXML>
    <inkml:trace contextRef="#ctx0" brushRef="#br0">0 327 517 0,'0'0'138'0,"0"0"-57"0,0 0-74 16,0 0-19-16,0 0 9 0,0 0 24 0,0 0 13 15,0 0 10-15,0 0-4 0,0 0-30 0,0 0-3 16,0 0 6-16,-1 0 27 0,14 0 46 15,3 2 10-15,4-2 2 0,4 0-15 0,2 1-12 16,6-1 5-16,6 0 10 0,4 0 2 0,9 0 11 16,10 0 0-16,6-3-4 0,11 0 10 15,6-1-6-15,18-2-4 0,5 0-8 0,13-1-10 16,10-2-11-16,12 2-8 0,9-3-4 0,7 2-13 16,13 1-2-16,0-1-11 0,5 2-14 0,0 0 1 15,-5 0-4-15,-4 2 3 0,-5 0 4 16,-11-1-5-16,-9-1-4 0,-10 0-2 0,-10 0-1 15,-11-2-2-15,-10 0 0 0,-7-3-3 0,-9 1-4 16,-8-1 8-16,-9 1-3 0,-9 0 3 16,-5-2 5-16,-6 0-7 0,-6 0 4 0,-7-1 1 15,-5 2 1-15,-4-1 4 0,-9 1 0 0,-1 2 0 16,-6 0-3-16,0 2-1 0,-7 1-1 0,1 0-2 16,-2 0-3-16,-2 3-18 0,0 0-20 15,0 0-31-15,-3 2-51 0,-3 1-77 0,-3 0-135 0,-2 0-219 16,3 1-295-16,-1 2 90 0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25:10.45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412DBD0-EB34-40DA-BC84-A409B17C5DB5}" emma:medium="tactile" emma:mode="ink">
          <msink:context xmlns:msink="http://schemas.microsoft.com/ink/2010/main" type="writingRegion" rotatedBoundingBox="-35,1679 25385,-355 26379,12060 958,14095"/>
        </emma:interpretation>
      </emma:emma>
    </inkml:annotationXML>
    <inkml:traceGroup>
      <inkml:annotationXML>
        <emma:emma xmlns:emma="http://www.w3.org/2003/04/emma" version="1.0">
          <emma:interpretation id="{BD7D58E7-B751-48C4-9801-B876899EC0E3}" emma:medium="tactile" emma:mode="ink">
            <msink:context xmlns:msink="http://schemas.microsoft.com/ink/2010/main" type="paragraph" rotatedBoundingBox="1309,1552 25544,518 25718,4597 1483,563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F6334AB-EBDC-4A13-8687-B213ABE459DA}" emma:medium="tactile" emma:mode="ink">
              <msink:context xmlns:msink="http://schemas.microsoft.com/ink/2010/main" type="line" rotatedBoundingBox="1309,1552 25419,523 25521,2929 1411,3957"/>
            </emma:interpretation>
          </emma:emma>
        </inkml:annotationXML>
        <inkml:traceGroup>
          <inkml:annotationXML>
            <emma:emma xmlns:emma="http://www.w3.org/2003/04/emma" version="1.0">
              <emma:interpretation id="{280AA8AF-FAC4-4695-A366-BE6592580A43}" emma:medium="tactile" emma:mode="ink">
                <msink:context xmlns:msink="http://schemas.microsoft.com/ink/2010/main" type="inkWord" rotatedBoundingBox="1309,1552 5617,1368 5715,3646 1406,3829"/>
              </emma:interpretation>
              <emma:one-of disjunction-type="recognition" id="oneOf0">
                <emma:interpretation id="interp0" emma:lang="en-US" emma:confidence="0.5">
                  <emma:literal>Strategy</emma:literal>
                </emma:interpretation>
                <emma:interpretation id="interp1" emma:lang="en-US" emma:confidence="0">
                  <emma:literal>strategy</emma:literal>
                </emma:interpretation>
                <emma:interpretation id="interp2" emma:lang="en-US" emma:confidence="0">
                  <emma:literal>Stratify</emma:literal>
                </emma:interpretation>
                <emma:interpretation id="interp3" emma:lang="en-US" emma:confidence="0">
                  <emma:literal>stratify</emma:literal>
                </emma:interpretation>
                <emma:interpretation id="interp4" emma:lang="en-US" emma:confidence="0">
                  <emma:literal>Stately</emma:literal>
                </emma:interpretation>
              </emma:one-of>
            </emma:emma>
          </inkml:annotationXML>
          <inkml:trace contextRef="#ctx0" brushRef="#br0">770 238 0 0,'0'0'0'0,"0"0"0"0,0 0 0 16,0 0 0-16,0 0 0 0,0 0 0 0,0 0 274 15,0 0 69-15,0 0 8 0,0 0-11 16,0 0-30-16,0 0-42 0,11 2-40 0,-11-2-50 16,0-2-16-16,0-1-10 0,0-2-57 0,0-4-19 15,0-3-38-15,-4-4-35 0,0 0 22 0,-6-3-2 16,4 1 1-16,-5 1-1 0,-2-1-10 16,-4-2-6-16,-4 2-5 0,2 2-1 0,-6 0 0 15,-1 4 0-15,1 3 0 0,-2 3 0 0,0 1 2 16,2 4-2-16,-1 1-1 0,1 1-5 15,1 7-9-15,-1 4-5 0,5 4-2 0,-5 6 0 16,1 4 4-16,0 4 1 0,5-1 1 0,-1 5 1 16,5-2 1-16,3 2-3 0,8-2-4 0,3-1-1 15,1 3-5-15,6-5 2 0,12 1 6 0,0-2 3 16,7 0 8-16,3-2 1 0,1 0-3 16,7 5 7-16,2-1-1 0,0 1 2 0,0 1 5 15,-3 0-5-15,3 1 2 0,-1 0 1 0,-2 0 0 16,-7 2 2-16,-2-1-5 0,-5 0-2 15,1-1 5-15,-7-2-3 0,-2-3 2 0,-4-1 2 16,-6-4-3-16,-3-4 0 0,0 0 5 0,-12-3 5 16,-3-1 1-16,-8-2 8 0,-2 0-2 0,-6-1-1 15,-5-1 1-15,-7-1-5 0,0-1 4 0,-5-1 0 16,-2-4 9-16,5 1 3 0,-4-4 3 16,8-1-3-16,-1 0-8 0,3-1 0 0,0-4-6 15,5-1-3-15,3 2 1 0,4-1-7 0,1 1-4 16,2 2-5-16,7 1-13 0,-5 1-14 0,6 0-17 15,3 0-21-15,1 6-35 0,6 0-31 16,1 3-56-16,5-2-75 0,4 2-92 0,4-1-159 16,3-3-151-16,-2 0 108 0</inkml:trace>
          <inkml:trace contextRef="#ctx0" brushRef="#br0" timeOffset="400.3244">1146 146 1702 0,'0'0'216'0,"0"0"-51"0,0 0-39 15,0 0-24-15,0 0-18 0,0 0 3 0,0 0-13 16,0 0-18-16,0 0-18 0,0 0-23 0,0 0-19 15,0 0-28-15,0 0-1 0,0 0 10 16,12-34 18-16,-4 62 28 0,-6 7 7 0,1 8-2 16,-3 7-3-16,0 3 0 0,-3 4-3 0,-2 1 1 15,-6 1 5-15,-1 0-1 0,-1 1 1 0,-1 1-6 16,0 0-4-16,2 0-4 0,-1-3-1 16,3-3-6-16,6-5-2 0,-3-4-2 0,6-7-3 15,1-4 4-15,0-4-2 0,2-5 1 0,8-4 4 16,-2-6-5-16,-2-3-2 0,5-3-2 0,0-6-1 15,-4-1 3-15,3-3 4 0,2 0-2 0,2-9-8 16,-1-3-13-16,2-4-18 0,0-5-24 0,2-3-30 16,-3-2-54-16,-2-4-67 0,-4-1-106 15,0-4-126-15,-4-2-136 0,-3 11-145 0,0 7 435 0</inkml:trace>
          <inkml:trace contextRef="#ctx0" brushRef="#br0" timeOffset="555.7291">1077 596 1490 0,'0'0'394'0,"0"0"-153"0,0 0-87 16,0 0-51-16,0 0-39 0,0 0-43 16,0 0-30-16,0 0-19 0,0 0-3 0,0 0 17 15,0 0 5-15,0 0-14 0,0 0-57 0,0 0-86 16,145-66-92-16,-122 66-90 0,-7 6-50 16,-1 6-16-16,-3 7-15 0,-3-5 169 0,-5-1 260 0</inkml:trace>
          <inkml:trace contextRef="#ctx0" brushRef="#br0" timeOffset="1650.9931">1274 1086 0 0,'0'0'0'0,"0"0"333"15,0 0 44-15,0 0-15 0,0 0-40 16,0 0-70-16,0 0-68 0,0 0-58 0,162-48-38 16,-129 31-20-16,-4-2-8 0,-2-2-4 0,-2-2 5 15,-2 2 3-15,-4-4-5 0,2-3-10 16,-3 0-10-16,-3 0-9 0,-3 3-2 0,0 0-2 15,-4 3 4-15,-4-1 3 0,-3 4 2 0,-1 1-1 16,0 2-8-16,0 1-8 0,0 0-4 16,-4 5-5-16,-4 1-5 0,5 1-4 0,-3 4-10 15,2 2-5-15,2 1-9 0,1 1-17 0,1 0-22 16,0 0-33-16,0 0-12 0,0 3 15 0,0 4 22 16,1 2 36-16,2 3 17 0,4 3 5 15,-2-2 3-15,3 4 7 0,-1-1 3 0,4 3 1 16,1 1-1-16,-2 2-1 0,-3 2 0 0,2 3 3 15,0 5 2-15,-7 0 2 0,-2 4 2 16,0 1 0-16,-9 1 0 0,-2-4 0 0,-2 1-2 0,3-4-1 16,-4-3 1-16,3-2 2 0,0-4 5 15,2-6 1-15,6-2 1 0,0-5-1 0,3-2 0 16,0-4 6-16,2 0 11 0,6-3 9 0,2 0 7 16,7 0 1-16,4-6-8 0,4-4-7 0,5-2-11 15,5-2-9-15,1 0-3 0,-1-3-5 0,4 1-1 16,-2-2 2-16,2 1-2 0,-3-2-1 15,-3 1-2-15,1 0-3 0,-5-2 1 0,-1 2-1 16,-3-2 0-16,-3 0 2 0,-6-2 2 0,-1 1 2 16,-2-3 2-16,0-1 1 0,-2 0-2 15,0 0 0-15,-4 0-2 0,3 1-1 0,-4 2 2 16,-1 2 3-16,-2 1 0 0,-3 4 4 0,0 2 4 16,0 1 2-16,0 4 3 0,-2-1-3 15,-2 4-15-15,-4 3-15 0,-4 2-13 0,0 0-6 16,-3 2 5-16,1 8 6 0,-6 2 6 0,-1 4 8 15,-1 4 3-15,1 2 2 0,-1 3 3 0,-1 4 0 16,5 3-1-16,-3-1 0 0,5 1 0 16,3 1-1-16,0-3 0 0,3-2 0 0,4-4-3 15,4-4-3-15,0-3-3 0,2-2-5 0,0-5 1 16,7 0 2-16,2-4 3 0,2-1 7 0,4-5 8 16,0 0 3-16,2-2 7 0,5-7 1 0,-1-1 0 15,0-4 0-15,1-1-1 0,-5-2-1 16,-2 0 0-16,-2-1-2 0,0-1 1 0,-4 1 0 15,-4-2 0-15,3 1 0 0,-4 2-1 0,-2 3 0 16,0 2 2-16,1 4 1 0,-3 4-1 0,0 2-11 16,0 2-13-16,0 0-22 0,0 0-24 0,0 5-4 15,0 1 9-15,0 3 17 0,0 2 23 16,0 3 11-16,0-1 0 0,0 3 0 0,0-5-1 16,1 3 0-16,3-4-1 0,-1 1 1 15,5-1-1-15,-2-1 0 0,4-3-1 0,0 0-2 16,-4-2-1-16,5 1-1 0,1-3 1 0,-1-2 3 15,0 0-1-15,-1-4 2 0,4-3 1 0,-1-2-2 16,3-3 3-16,0-4 2 0,-1-1-2 16,1-4 0-16,0-3-1 0,3-1-6 0,-4-3 3 15,4-3 1-15,-1 1 2 0,-2-5 5 0,2-1-2 16,-5-1 0-16,1-5-1 0,-2-2 1 0,-3 0-1 16,2-1-1-16,-2 0 2 0,-2 4 0 0,1 0 1 15,-3 4 2-15,3 5 5 0,-4 6 9 16,-2 6 10-16,-1 7 9 0,2 3 6 0,-3 5 3 15,0 2-3-15,0 1-8 0,0 2-15 0,0 0-17 16,0 0-20-16,0 5-15 0,0 1 3 0,0 5 9 16,0 2 12-16,-4 6 13 0,2 5 2 15,0 4 1-15,-4 6 2 0,1 4 2 0,0 2 0 16,-3 2-2-16,-3 4 1 0,1 1-2 0,0 1-1 16,-1 1 1-16,0-3-5 0,3-3 0 0,3-4-2 15,5-1-2-15,0-5 0 0,0-7 0 0,5 0 1 16,3-7-2-16,2-3 1 0,-1-2-2 15,0-5 0-15,4-3 0 0,-1-2-2 0,1-4-9 16,0 0-13-16,1 0-19 0,3-9-27 0,2-1-33 16,-3-6-47-16,2-1-79 0,-4-4-138 15,-2 5-233-15,-4 4-742 0</inkml:trace>
          <inkml:trace contextRef="#ctx0" brushRef="#br0" timeOffset="1795.9028">2568 480 2263 0,'0'0'234'0,"0"0"-136"16,0 0-96-16,0 0-35 0,0 0-6 0,0 0 1 15,0 0 27-15,0 0 15 0,0 0-3 0,0 0-34 16,154-44-82-16,-117 38-152 0,-9 4-287 16,-11-1-523-16</inkml:trace>
          <inkml:trace contextRef="#ctx0" brushRef="#br0" timeOffset="3105.9186">2969 705 1153 0,'0'0'96'0,"0"0"-111"15,0 0-22-15,0 0 50 0,0 0 57 16,0 0 42-16,0 0 16 0,0 0 4 0,0 0 0 15,0 0-7-15,0 0-11 0,0 0-21 0,0 0-16 16,0 0-11-16,152-105-3 0,-144 90 2 0,-4 4-8 16,0-1-4-16,-3-2-7 0,-1 1-8 0,0 1-5 15,0 1-5-15,-5 2-4 0,-1 2-12 16,-3 1-6-16,-2 2-10 0,-1 2-8 0,-1 2 1 16,-2 0 1-16,0 8 5 0,-5 2 3 0,3 3 0 15,-5 5 3-15,3 2-2 0,3 2 0 0,0 3-5 16,1-2 4-16,6 1-3 0,0 1 1 0,5-2 4 15,0-1-9-15,4-1 1 0,0-2 0 16,8-2-3-16,5 0 4 0,1-5-1 0,8 0 3 16,5-1 2-16,4-3 11 0,7-2 3 0,3-3 2 15,6-2 6-15,-3-1-10 0,5 0 1 16,-7-1-2-16,7-8-4 0,-5 2 3 0,3-2 1 16,-4-3 1-16,-2-1-2 0,-2-2 5 0,-3-1 1 15,-5-2 4-15,-4 0 11 0,0-3-4 0,-6 0 4 16,-5-4 1-16,-2 3-5 0,-5-2 2 15,-3 1-1-15,-6 2 1 0,0 4 1 0,0 0-2 16,-6 3-4-16,-4 3-11 0,-4 3-10 0,-1 2-12 16,-2 3-8-16,0 3-3 0,2 0-9 15,-1 0 8-15,2 5-2 0,1 1-1 0,2 4 0 0,0 0-7 16,3 1 1-16,3-1 2 0,1 3 6 0,3-3 3 16,-2 0 6-16,3 0 6 15,0-1-5-15,4 0 6 0,0-2-4 0,4-3 2 0,-3 1 10 16,5-2 4-16,-6-2 4 0,4-1 5 0,-4 2 2 15,-3-2 0-15,3 0-2 0,-1 0-5 0,-3 0-7 16,0 3-4-16,0 0-1 0,0 3 4 16,0 4 9-16,0 8 2 0,1 2 0 0,-1 5 1 15,0 6-4-15,0 3 2 0,0 6 4 0,0 3 6 16,2 4-1-16,-1 2 5 0,0 4-3 16,-1 1-3-16,2 7 1 0,0 4-5 0,-2 5 2 15,0 7 0-15,0-3-4 0,-4-1 2 0,0-4 0 16,-5-2-2-16,-3 0 3 0,-3-5 0 15,-5-2 1-15,-1-5-4 0,-6-5-2 0,-1-7-9 16,-3-10 3-16,-1-4 2 0,-2-6 4 0,0-7 13 16,-2-7 4-16,5-8 6 0,-2-1 3 0,5-11-5 15,0-7-8-15,1-6-7 0,1-7-7 0,2-7-6 16,3-5-3-16,3-7-4 0,8-3-2 16,4-4 0-16,5-2 1 0,1-3 0 0,11-1 0 15,6 0 1-15,6-2-6 0,6 2 0 0,3 1 0 16,5-1-2-16,3 6 3 0,7 2 1 0,-2 3 1 15,6 0 1-15,3 3-1 0,1 2 3 0,3-1-3 16,-3 3 4-16,0 4-1 0,-2 0 0 16,0 2 0-16,0 4-7 0,-5 0-2 15,-5 4-4-15,-2 3-1 0,-4 2 7 0,-9 5 3 0,-1 4 3 16,-10 7 2-16,-4 2-1 0,-5 5 3 0,-7 3-2 16,-1 0-6-16,0 0-20 0,0 3-24 15,0 5 8-15,-3 5 11 0,1 4 19 0,-4 4 26 16,1 2-3-16,-2 2 0 0,2 0-4 0,1 2 1 15,-3-3-2-15,7-3 0 0,0-3-1 16,0-1-1-16,0-3 1 0,4-4-5 0,4-1 2 16,3-4-1-16,0 0 3 0,-1-5 9 0,2 0 6 15,2-4 8-15,2-5 1 0,-1-4 1 0,1-4-4 16,-2-2-5-16,0-2-5 0,-1-2-2 16,2-3-3-16,-4 2 0 0,-2-2-1 0,-1-1 2 15,2 2-1-15,-5 1 0 0,2 2 1 0,-2 0-2 16,0 4-2-16,-2 3 1 0,-2 3 0 15,2 6-3-15,-2 1-1 0,-1 5-11 0,0 0-13 0,0 0-14 16,0 3-24-16,0 5 14 0,0 4 16 16,0 6 19-16,0 6 26 0,-1 4-6 0,-2 8 0 15,-1 5-4-15,-2 6 3 0,-1 7 2 0,-2 5 0 16,-2 5 2-16,-1 7-2 0,0 3 0 16,-2 2-3-16,1 4-1 0,-1 0-1 0,2 3 1 15,3-1 1-15,0-2 3 0,-1 0-1 0,1-1 0 16,-1-4 0-16,0-4-5 0,-4-4 6 0,1-6 0 15,-2-6 2-15,-1-6 3 0,-1-9-2 0,2-7 0 16,-1-7 2-16,2-5 9 0,2-7 3 16,3-5 8-16,0-3 10 0,-1-6-6 0,2 0 3 15,1-4-6-15,-3-10-14 0,4-7-5 0,-3-6-15 16,1-9-6-16,3-6-3 0,2-6 2 16,2-10 0-16,1-1-1 0,0-4-4 0,6-3-7 15,8 2 0-15,7 0-4 0,3 0-6 0,4 7-8 16,3 4-30-16,7 6-30 0,-1 5-41 0,2 4-62 15,0 9-96-15,1 5-205 0,-12 7-325 16,-7 8-103-16</inkml:trace>
        </inkml:traceGroup>
        <inkml:traceGroup>
          <inkml:annotationXML>
            <emma:emma xmlns:emma="http://www.w3.org/2003/04/emma" version="1.0">
              <emma:interpretation id="{DCF38BC7-3815-4D5E-8B48-7EDEDDA106F4}" emma:medium="tactile" emma:mode="ink">
                <msink:context xmlns:msink="http://schemas.microsoft.com/ink/2010/main" type="inkWord" rotatedBoundingBox="6987,1590 7801,1555 7835,2364 7021,2399"/>
              </emma:interpretation>
              <emma:one-of disjunction-type="recognition" id="oneOf1">
                <emma:interpretation id="interp5" emma:lang="en-US" emma:confidence="0.5">
                  <emma:literal>is</emma:literal>
                </emma:interpretation>
                <emma:interpretation id="interp6" emma:lang="en-US" emma:confidence="0">
                  <emma:literal>its</emma:literal>
                </emma:interpretation>
                <emma:interpretation id="interp7" emma:lang="en-US" emma:confidence="0">
                  <emma:literal>ifs</emma:literal>
                </emma:interpretation>
                <emma:interpretation id="interp8" emma:lang="en-US" emma:confidence="0">
                  <emma:literal>ids</emma:literal>
                </emma:interpretation>
                <emma:interpretation id="interp9" emma:lang="en-US" emma:confidence="0">
                  <emma:literal>ism</emma:literal>
                </emma:interpretation>
              </emma:one-of>
            </emma:emma>
          </inkml:annotationXML>
          <inkml:trace contextRef="#ctx0" brushRef="#br0" timeOffset="3808.347">5661 834 777 0,'0'0'587'15,"0"0"-561"-15,0 0-92 0,0 0-2 16,0 0 64-16,0 0 77 0,0 0 27 0,0 0 13 0,0 0-14 16,0 0-16-16,0 0-12 0,0 0-2 0,164-46-5 15,-138 29 7-15,-4-1 11 0,-2-2 3 16,3 0 5-16,-7-3-9 0,3-1-12 0,-1-2-8 16,-5-1-9-16,0-1-5 0,-3 2-11 0,-4-1-9 15,1-1-8-15,-3 5-1 0,-1 2-1 16,1 3 3-16,-3 4-1 0,-1 3 7 0,0 2 0 15,0 5-2-15,0 1-4 0,0 3-22 0,0 0-24 16,-1 3-31-16,-3 4-5 0,1 5 12 16,-2 6 20-16,-3 6 28 0,-3 6 7 0,2 2-2 15,-3 3-1-15,-1 3-1 0,4-3-1 0,0 2 3 16,2-2 0-16,4-6 0 0,3-2-4 0,0-2-2 16,6-7 1-16,3-3-3 0,4-2 10 15,5-3 0-15,1-4 6 0,1-1 7 0,7-5 0 16,-1 0 6-16,3-9-1 0,1-5-8 0,3-3-10 15,-7-1-7-15,1-4-2 0,-4-2 3 0,-4 0 10 16,0-1-4-16,-2 0 8 0,-2-5-8 0,-3 2 0 16,0-3 2-16,-3 1-8 0,-1-2 8 15,2 2-1-15,-6 2 3 0,1 2 3 0,-1 6 2 16,-3 3 6-16,-1 5 8 0,0 5 6 0,0 1 4 16,0 5-10-16,2 1-15 0,-2 0-24 0,0 0-26 15,1 1-15-15,3 5 7 0,2 3 16 16,-2 3 21-16,4 1 16 0,0 3-2 15,0 4-1-15,2 4 2 0,-4-1 0 0,3 4 4 0,-1-1 1 16,-2-1 0-16,-1 0 5 0,-2 3 1 0,1-5-1 16,-3 4-2-16,-1-4 0 0,0-4-7 0,0 0-2 15,0-2 3-15,0-1-7 0,0-2 10 16,-1-3 2-16,-6 0-14 0,-2-4-24 0,-5 0-57 16,-2-1-81-16,-4-3-144 0,3-2-325 0,3-1-887 15</inkml:trace>
          <inkml:trace contextRef="#ctx0" brushRef="#br0" timeOffset="3950.7175">5985 150 2531 0,'0'0'213'0,"0"0"-44"16,0 0-76-16,0 0-49 0,0 0-29 0,0 0-20 16,0 0-15-16,0 0-22 0,0 0-34 15,0 0-44-15,0 0-66 0,0 0-201 0,0 0-341 0,20-103-762 16</inkml:trace>
        </inkml:traceGroup>
        <inkml:traceGroup>
          <inkml:annotationXML>
            <emma:emma xmlns:emma="http://www.w3.org/2003/04/emma" version="1.0">
              <emma:interpretation id="{CAC5A789-640F-4F45-9AFF-05C36234F8DF}" emma:medium="tactile" emma:mode="ink">
                <msink:context xmlns:msink="http://schemas.microsoft.com/ink/2010/main" type="inkWord" rotatedBoundingBox="9216,1874 10098,1836 10122,2409 9240,2446"/>
              </emma:interpretation>
              <emma:one-of disjunction-type="recognition" id="oneOf2">
                <emma:interpretation id="interp10" emma:lang="en-US" emma:confidence="0.5">
                  <emma:literal>.</emma:literal>
                </emma:interpretation>
                <emma:interpretation id="interp11" emma:lang="en-US" emma:confidence="0">
                  <emma:literal>c</emma:literal>
                </emma:interpretation>
                <emma:interpretation id="interp12" emma:lang="en-US" emma:confidence="0">
                  <emma:literal>a</emma:literal>
                </emma:interpretation>
                <emma:interpretation id="interp13" emma:lang="en-US" emma:confidence="0">
                  <emma:literal>-</emma:literal>
                </emma:interpretation>
                <emma:interpretation id="interp14" emma:lang="en-US" emma:confidence="0">
                  <emma:literal>G</emma:literal>
                </emma:interpretation>
              </emma:one-of>
            </emma:emma>
          </inkml:annotationXML>
          <inkml:trace contextRef="#ctx0" brushRef="#br0" timeOffset="4814.19">7922 695 1228 0,'0'0'302'0,"0"0"-183"16,0 0-68-16,0 0 31 0,0 0 26 0,0 0 19 16,0 0 9-16,0 0-56 0,0 0-32 0,0 0-8 15,0 0 2-15,-41 164 3 0,41-148-2 16,0-2-5-16,0-4-6 0,5-1-3 0,2-3 5 16,3-2 7-16,-3-4 11 0,5 0 9 0,0-2 9 15,3-7 5-15,5-6-6 0,-1-4-4 0,5-7-11 16,3-3-15-16,0-1-7 0,1-4-9 15,1-1-4-15,2-2-4 0,-1-5-4 0,4-1-4 16,0 2-1-16,2-1-2 0,2 2-1 0,2 4 3 16,-3 3-6-16,-3 4-4 0,2 8-1 0,-8 4-7 15,-1 5 4-15,-3 6 0 0,-8 3-4 16,0 3 0-16,-5 0-5 0,-1 1-2 0,0 9-1 16,-4-2 7-16,3 6 1 0,-5 0 3 0,4 1 3 15,-5 1-5-15,-1-1 4 0,1 0 2 0,-3-2 1 16,2-1 4-16,-2-3 2 0,0 0 0 15,0-3 1-15,0-3 2 0,0-2-2 0,0-1 5 0,0 0 6 16,0 0 5-16,0 0 5 0,-5 0 4 16,3-1-19-16,-2-5-7 0,-6 0-6 0,0-1-9 15,-2-1 13-15,-2 0-2 0,1 2-3 0,-2 0 0 16,0 1-3-16,1 0-6 0,-1 4 2 16,-3-1-6-16,0 2-2 0,1 0 4 0,-4 0-4 15,4 8 5-15,-5 2 4 0,5 2 1 0,-2 5 0 16,0 0-2-16,2 3-3 0,-2-1-1 0,6 3 1 15,2 0 1-15,3-2 3 0,-2 0 0 16,9 1-2-16,0-5-4 0,1-1 0 0,0 0-4 16,6-6 2-16,5-1 10 0,5-4 8 0,3-4 11 15,2 0 10-15,1-2 3 0,2-6-2 16,3-5-3-16,-2-4-1 0,-1 2-1 0,-2-3 1 16,-2-1 1-16,-5 0 1 0,0 0-1 0,-3-1-1 15,-2 1 0-15,-3 0-3 0,-2 4 0 0,-2 3 2 16,-3 1 6-16,0 5 1 0,0 4-2 0,0 2-7 15,0 0-12-15,0 0-12 0,-1 0-19 16,1 1-15-16,-2 2-8 0,2 5 10 0,-1 2 15 16,-2 3 16-16,2 2 15 0,1 0-4 0,0-2 1 15,0 1-2-15,0-4 0 0,5 3 1 0,1-5 2 16,5 1 0-16,1 1-11 0,5-6-20 16,6 2-45-16,5-3-92 0,7-2-202 0,-8-1-438 15,-10 0-688-15</inkml:trace>
        </inkml:traceGroup>
        <inkml:traceGroup>
          <inkml:annotationXML>
            <emma:emma xmlns:emma="http://www.w3.org/2003/04/emma" version="1.0">
              <emma:interpretation id="{B70BBBB8-626D-4320-A59C-497C71CE3DCE}" emma:medium="tactile" emma:mode="ink">
                <msink:context xmlns:msink="http://schemas.microsoft.com/ink/2010/main" type="inkWord" rotatedBoundingBox="10708,1403 12920,1309 12956,2142 10743,2236"/>
              </emma:interpretation>
              <emma:one-of disjunction-type="recognition" id="oneOf3">
                <emma:interpretation id="interp15" emma:lang="en-US" emma:confidence="0.5">
                  <emma:literal>set</emma:literal>
                </emma:interpretation>
                <emma:interpretation id="interp16" emma:lang="en-US" emma:confidence="0">
                  <emma:literal>sett</emma:literal>
                </emma:interpretation>
                <emma:interpretation id="interp17" emma:lang="en-US" emma:confidence="0">
                  <emma:literal>Set</emma:literal>
                </emma:interpretation>
                <emma:interpretation id="interp18" emma:lang="en-US" emma:confidence="0">
                  <emma:literal>sot</emma:literal>
                </emma:interpretation>
                <emma:interpretation id="interp19" emma:lang="en-US" emma:confidence="0">
                  <emma:literal>ret</emma:literal>
                </emma:interpretation>
              </emma:one-of>
            </emma:emma>
          </inkml:annotationXML>
          <inkml:trace contextRef="#ctx0" brushRef="#br0" timeOffset="5791.8476">9382 646 2081 0,'0'0'147'0,"0"0"-96"0,0 0-38 0,0 0-20 16,0 0 3-16,0 0 10 0,0 0 18 15,0 0 30-15,0 0 5 0,0 0 15 0,0 0 10 16,0 0-2-16,163-142-7 0,-141 121-9 0,1-3-8 16,-4 0-6-16,2-1-9 0,-5 1-10 0,3-2-5 15,-3 1-7-15,-2-1-3 0,-2 1 0 0,-6 3-1 16,2 0-2-16,-3 2 3 0,-3 2-3 16,0 3 0-16,-2 2 2 0,0 4-1 0,0 0 2 15,0 5 1-15,0 1-4 0,-2 2-5 0,1 1-8 16,0 0-10-16,1 0-11 0,0 0-11 0,0 0-16 15,0 0-8-15,0 4 8 0,0 6 11 16,0 3 20-16,2 2 15 0,5 3-2 0,-2 3 1 16,5 3 0-16,-1 3-2 0,-1 4 3 0,3 1 0 15,1 1 0-15,-3 1 0 0,-2-2-1 0,4 1 0 16,-7-2 0-16,2-1 1 0,-4-2 0 16,-2-2-3-16,0-3 3 0,-10-2-6 0,1-3-1 15,-6-4 1-15,0-2 1 0,1-4 8 0,-4-2 5 16,0-3 4-16,1-2 2 0,3-1 3 0,2 0 3 15,1-2-1-15,4-4 3 0,1 0-3 16,3-2-4-16,1-1-6 0,2-2-15 0,0 1-9 16,2 1-8-16,3-1 2 0,3 1 6 0,4 1 7 15,0 0 3-15,3-1 1 0,3 2 4 0,3 1-2 16,3 1 1-16,3-3 2 0,1 2-2 16,0-1 2-16,7-1 1 0,-4 0-2 0,4-1 1 15,-2 0 1-15,4-1 0 0,-1-2 2 0,-4-1 2 16,3 0-1-16,-6-3 0 0,-1 0-1 15,-1 0-3-15,-3-2 3 0,-1-2 1 0,-7 0 2 16,-4-1 2-16,-4-1 3 0,-2 3 1 0,-5-1 4 0,-1 4-1 16,0 3-3-16,-7 4-3 0,-2 3-8 15,-3 2-9-15,-3 4-4 0,-1 0-5 0,-5 1 0 16,-2 8 5-16,1 4 0 0,-2 5 2 0,1 3 2 16,-1 4 2-16,7 4 0 0,1 0 2 15,1 2-1-15,2-3-1 0,3 0 2 0,2-2 0 16,7-4-2-16,1-1 1 0,3-3-1 0,9-3 1 15,5-2 5-15,2-3 8 0,8-1 1 16,2-5 2-16,7 0 1 0,3-4-4 0,1 0 2 16,1-8-2-16,-1-1 0 0,0-1 3 0,-1-3-4 15,0-1 2-15,-2-2-1 0,0-2-4 0,-4-4 0 16,1-2-6-16,-6-2-2 0,-1-2-1 0,-3-6 1 16,-4-1 0-16,3-5 2 0,-2-3-1 15,-2-4 1-15,2 0 1 0,-3-2 1 0,-3-1-1 16,-1-2 0-16,-2 6 0 0,0 3 1 0,-3 6 0 15,-4 9 4-15,-5 5 4 0,1 7 2 16,-1 7 5-16,0 3 0 0,0 3-4 0,-1 3-5 16,1 0-11-16,0 0-10 0,-1 0-16 0,-1 8 0 15,-2 5 4-15,-3 6 11 0,2 5 16 0,-3 8 5 16,-4 2 3-16,5 5 0 0,-3 2 3 0,-1 1-1 16,-1 2-1-16,-2-2-1 0,1 4 1 0,0-1-1 15,-1-1 0-15,1 1 1 0,1-3-4 16,0-3-2-16,5-3 4 0,-1-5-8 0,6-3 1 15,2-2 0-15,0-5-9 0,5-3 9 0,5-1 2 16,4-5 2-16,6-2 9 0,-1-3 0 16,7-4 3-16,4-3 0 0,5 0-5 0,1-10-20 15,-3-4-21-15,5-3-34 0,-2-2-52 0,-6-3-43 16,-2-2-84-16,-4-3-175 0,-9 6-322 16,-5 8-760-16</inkml:trace>
          <inkml:trace contextRef="#ctx0" brushRef="#br0" timeOffset="5933.5385">10781 169 2486 0,'0'0'259'16,"0"0"-123"-16,0 0-58 0,0 0-31 0,0 0-33 0,0 0-11 15,0 0 3-15,0 0 0 0,185-38 0 16,-118 26-1-16,11-2-3 0,3 2-28 0,8-2-63 16,1 1-100-16,0-2-185 0,-22 0-430 15,-25 8-719-15</inkml:trace>
        </inkml:traceGroup>
        <inkml:traceGroup>
          <inkml:annotationXML>
            <emma:emma xmlns:emma="http://www.w3.org/2003/04/emma" version="1.0">
              <emma:interpretation id="{9D995626-1473-47F4-AC72-FE0C5F6A0017}" emma:medium="tactile" emma:mode="ink">
                <msink:context xmlns:msink="http://schemas.microsoft.com/ink/2010/main" type="inkWord" rotatedBoundingBox="13656,1284 14847,1233 14924,3040 13733,3090"/>
              </emma:interpretation>
              <emma:one-of disjunction-type="recognition" id="oneOf4">
                <emma:interpretation id="interp20" emma:lang="en-US" emma:confidence="0.5">
                  <emma:literal>of</emma:literal>
                </emma:interpretation>
                <emma:interpretation id="interp21" emma:lang="en-US" emma:confidence="0">
                  <emma:literal>oof</emma:literal>
                </emma:interpretation>
                <emma:interpretation id="interp22" emma:lang="en-US" emma:confidence="0">
                  <emma:literal>off</emma:literal>
                </emma:interpretation>
                <emma:interpretation id="interp23" emma:lang="en-US" emma:confidence="0">
                  <emma:literal>oft</emma:literal>
                </emma:interpretation>
                <emma:interpretation id="interp24" emma:lang="en-US" emma:confidence="0">
                  <emma:literal>oaf</emma:literal>
                </emma:interpretation>
              </emma:one-of>
            </emma:emma>
          </inkml:annotationXML>
          <inkml:trace contextRef="#ctx0" brushRef="#br0" timeOffset="7110.3719">12701 96 1395 0,'0'0'349'0,"0"0"-131"16,0 0-68-16,0 0-43 0,0 0-37 15,0 0-28-15,0 0-26 0,0 0-9 0,0 0 5 16,0 0 8-16,-157 38 4 0,133-16 8 0,0 5-2 16,2 1-2-16,-2 1 0 0,1-1-5 0,2 1-7 15,2 2-2-15,3-2 2 0,3 0-7 16,1-4 1-16,2 0-1 0,5-3-11 0,3-5 4 16,2-2-2-16,3-3 3 0,8-2 3 0,2-2 5 15,3-2 6-15,4-3 7 0,3-3 4 16,4 0 4-16,5-8-1 0,-1-3-1 0,-3-3-4 15,-1 1-4-15,-6-2 0 0,-3 0 1 0,-3-2 8 16,-2-2 2-16,0-5-3 0,0-2-5 0,-5-1-12 16,-4-2-9-16,-4-2-10 0,0-2-4 15,0 0-6-15,-8 0 6 0,0 1 5 0,-3 4 4 16,-1 3 5-16,0 1-5 0,5 5 1 0,-1-1-2 16,3 4 0-16,-2 1-3 0,6 0-5 0,1-1-7 15,0-1-10-15,4 0-1 0,5-2 4 0,4-2 3 16,5 2 12-16,3-1-2 0,3 0 0 15,3 3 3-15,1 1-3 0,0-1 7 0,5 4 2 16,-5 1 1-16,0 2 4 0,-1 2 3 0,0 1 1 16,-3 2-1-16,-3 2-1 0,1 3-4 15,-4 0-5-15,0 0-4 0,-5 8-3 0,-2 1 4 16,-4 3 3-16,2 2 7 0,-5 6 2 0,3 5 2 16,-5 5 3-16,0 4-2 0,-2 6 2 0,0 4 1 15,-2 1 0-15,-4 5 2 0,-4 3-2 0,-2 4 0 16,-1 2 0-16,-3 7 1 0,-3 4 3 15,4 3-1-15,-5 3-1 0,1 3 0 0,-1 5-3 16,2-2 1-16,-4 2 0 0,3-2 2 0,-2-1 2 16,3-6-3-16,1-4 0 0,4-5-4 15,2-3-2-15,4-10-3 0,4-5-3 0,3-8 0 16,5-5-5-16,4-7 6 0,4-5 2 0,3-7 4 16,5-5 12-16,-3-5-3 0,5-6 1 0,1 0 1 15,-1-11-10-15,0-5-3 0,-2-7-7 0,-2-5-12 16,0-7-16-16,-4-5-18 0,-5-8-15 15,-4-5-5-15,-1-3 7 0,-5-1 6 0,-5 1 13 16,-3 1 7-16,-7 3 9 0,0 2 13 0,-1 6 7 16,-1 3 8-16,-2 4 6 0,0 6 1 0,2 5 6 15,-2 3 9-15,4 5 12 0,2 4 13 16,3 5 11-16,5 3 4 0,2 1-3 0,3 2-10 16,0 2-23-16,0-1-25 0,3 1-25 0,4-4-9 15,7-3 7-15,6-6 13 0,11-6 12 0,12 0 3 16,10-4-5-16,4 2-1 0,9 2-4 0,4-1-18 15,5 1-62-15,1 1-96 0,2 3-200 16,-20 2-448-16,-20 7-681 0</inkml:trace>
        </inkml:traceGroup>
        <inkml:traceGroup>
          <inkml:annotationXML>
            <emma:emma xmlns:emma="http://www.w3.org/2003/04/emma" version="1.0">
              <emma:interpretation id="{9082E401-CD7A-4C5A-8986-F0CDB25F9042}" emma:medium="tactile" emma:mode="ink">
                <msink:context xmlns:msink="http://schemas.microsoft.com/ink/2010/main" type="inkWord" rotatedBoundingBox="15698,1193 21270,955 21361,3107 15790,3344">
                  <msink:destinationLink direction="with" ref="{4E20478B-1E89-407E-AA84-5AFD4BBF6E7A}"/>
                </msink:context>
              </emma:interpretation>
              <emma:one-of disjunction-type="recognition" id="oneOf5">
                <emma:interpretation id="interp25" emma:lang="en-US" emma:confidence="0.5">
                  <emma:literal>interested</emma:literal>
                </emma:interpretation>
                <emma:interpretation id="interp26" emma:lang="en-US" emma:confidence="0">
                  <emma:literal>integrated</emma:literal>
                </emma:interpretation>
                <emma:interpretation id="interp27" emma:lang="en-US" emma:confidence="0">
                  <emma:literal>intended</emma:literal>
                </emma:interpretation>
                <emma:interpretation id="interp28" emma:lang="en-US" emma:confidence="0">
                  <emma:literal>interbed</emma:literal>
                </emma:interpretation>
                <emma:interpretation id="interp29" emma:lang="en-US" emma:confidence="0">
                  <emma:literal>intertied</emma:literal>
                </emma:interpretation>
              </emma:one-of>
            </emma:emma>
          </inkml:annotationXML>
          <inkml:trace contextRef="#ctx0" brushRef="#br0" timeOffset="7494.292">14381 629 2065 0,'0'0'170'0,"0"0"-129"0,0 0-32 0,0 0 13 0,0 0 5 16,0 0-2-16,0 0 10 0,0 0 8 0,0 0 16 16,0 0 16-16,0 0-4 0,0 0-18 15,0 0-18-15,0 0-10 0,113-62-8 0,-87 39 3 16,1-1 0-16,-1-1 1 0,-2 0-2 0,-1-4-1 15,1-2-1-15,-4-3-2 0,1-1-2 16,1-3-2-16,-4 3-3 0,3-1-2 0,-4 3-1 16,-2 2 0-16,-3 6 0 0,0 5 0 0,-5 7 4 15,-5 5 8-15,2 3 7 0,-4 4 4 0,0 1-5 16,0 0-16-16,0 0-23 0,0 3-20 16,-4 6 0-16,2 6 11 0,-5 4 15 0,0 7 19 15,1 2-2-15,-4 3-4 0,3 2-1 0,1-1-1 16,0 2 3-16,4-3 0 0,-1 1-1 0,0-2-4 15,3-2-18-15,0-4-36 0,6-3-62 16,2-5-83-16,2-4-123 0,3-3-217 0,-7-5-776 0</inkml:trace>
          <inkml:trace contextRef="#ctx0" brushRef="#br0" timeOffset="7628.0725">14911 0 2458 0,'0'0'208'0,"0"0"-143"15,0 0-52-15,0 0-11 0,0 0-23 0,0 0-62 16,0 0-100-16,0 0-140 0,0 0-230 16,0 0-238-16,0 0-1 0</inkml:trace>
          <inkml:trace contextRef="#ctx0" brushRef="#br0" timeOffset="8275.1923">15035 227 1813 0,'0'0'167'0,"0"0"-165"0,0 0-29 0,0 0 16 16,0 0 27-16,0 0 26 0,0 0-8 0,0 0-11 15,0 0-6-15,0 0-1 0,0 0-2 0,0 0 2 16,-1 152 7-16,0-139 9 0,1-3 13 0,-3-1 5 16,3-1-2-16,0-4-8 0,0-1-4 15,0-1 2-15,0-2 7 0,0 0 12 0,0 0 12 16,4 0 14-16,-1-2 9 0,1-4 0 0,2-1-17 15,2-5-22-15,3-3-22 0,2-4-21 0,0 1-3 16,1-2 1-16,1-3-3 0,1 2 5 16,2 2-9-16,-1 1-2 0,-1 4-1 0,2 3-2 15,-6 3 2-15,-6 4-4 0,1 4-3 0,-4 0-9 16,-1 0-1-16,0 3 4 0,0 6 5 0,2 2 10 16,2 2-1-16,-4 2 3 0,4 3-2 15,-1 1 4-15,-1-1-1 0,3 1-1 0,1 0-2 16,0-2-3-16,5-3 2 0,1 1 2 0,2-3 2 15,7-2 4-15,-1-3 1 0,8-2 2 16,2-5 1-16,6 0 0 0,5-2 0 0,2-6-2 16,2-4-5-16,0-3-12 0,-1-4-5 0,-5-3-9 15,-2-1-5-15,-5-3 3 0,-2-2-9 0,-7-2 0 16,-3-2 5-16,-2-2 4 0,-4-2 16 16,-3-2 10-16,-3-5 4 0,-2-1-2 0,1-4 3 15,-1-2-2-15,-1 0 4 0,-2 2 14 0,1 3 5 16,-5 7 10-16,-1 4 8 0,0 10 0 0,-1 4 1 15,-9 5-7-15,6 4-8 0,-2 5-12 0,0 2-8 16,5 2-8-16,-3 2-12 0,2 0-17 16,0 6-9-16,-2 6 1 0,-2 8 5 0,-2 6 18 15,-1 8 9-15,-2 6 4 0,0 5 4 0,-1 4 3 16,2 3-4-16,-2 1 1 0,-2 0 2 0,2 4 2 16,-1-1-4-16,1-1 1 0,2 0-3 0,0 0-6 15,3-1 4-15,6-5-3 0,1-4 1 16,6-5 1-16,9-3 3 0,4-5 1 0,5-4 3 15,3-5 2-15,1-4 0 0,5-7 2 0,2-6 1 16,1-4-6-16,5-2-10 0,-4-6-16 16,-2-8-28-16,-1-5-35 0,-1-1-43 0,-2-5-64 15,-4-4-126-15,-6 0-248 0,-6 5-386 0,-6 7-1 0</inkml:trace>
          <inkml:trace contextRef="#ctx0" brushRef="#br0" timeOffset="8429.0396">15948 162 2125 0,'0'0'351'0,"0"0"-206"0,0 0-81 0,0 0-29 0,0 0-29 15,0 0-20-15,0 0 6 0,0 0 8 16,0 0-2-16,193-68-14 0,-140 55-40 0,3-2-98 16,-1 3-189-16,-15 2-308 0,-13 2-807 0</inkml:trace>
          <inkml:trace contextRef="#ctx0" brushRef="#br0" timeOffset="10076.2415">16561 379 1655 0,'0'0'348'0,"0"0"-148"0,0 0-49 16,0 0-16-16,0 0-42 0,0 0-41 15,0 0-31-15,0 0-12 0,0 0-3 0,0 0 8 16,0 0 8-16,0 0 6 0,0 0 5 0,0 0 3 15,153-135 1-15,-141 111 1 0,-8-1 0 0,1-1-6 16,-2-1-4-16,-3 2-4 0,0 1-5 16,-3 3-1-16,-3 2 0 0,-1 2-3 0,-1 4 0 15,1 4-5-15,-1 3-7 0,-3 3-9 0,3 1-10 16,0 2-4-16,-4 0-1 0,0 7 1 0,0 3 1 16,-3 5 6-16,2 4 1 0,0 0 4 0,-2 4 4 15,3 1-3-15,0-1 1 0,1 3 0 0,7-2 1 16,0 0-2-16,4-1-1 15,3-3-1-15,7-2 1 0,6 0 5 0,2-5 6 0,6-1 7 16,4-3 2-16,7-4-1 0,0-2-1 0,5-1-1 16,4-2 1-16,-2 0 1 0,4-5 0 15,-2-1-2-15,-3-3-1 0,0-2-1 0,-3 1-1 16,1-4 2-16,-4-2 2 0,0 0 0 0,-4-2-1 16,-2 0 1-16,-4-3-1 0,-5-1 0 0,-2-3 0 15,-1 1-3-15,-7-2 0 0,-3 3 2 16,-2 3 0-16,-3-1 5 0,-2 4 1 0,0 4-3 15,-8 2-8-15,-2 4-11 0,1 3-8 0,-2 1-9 16,-2 0 3-16,-2 3-1 0,2 0 2 16,-1 0 2-16,1 6-1 0,2 1 1 0,-1 2 3 15,1 2 0-15,0 2 0 0,6 0 2 0,-4 5 1 16,5-2 4-16,-4 4 6 0,2 2 3 0,0 3 1 16,2 3 1-16,-2 3 0 0,-1 3 2 0,1 5 1 15,-2 0-3-15,-3 4 1 0,2 2 0 0,1 3 0 16,-3 3 0-16,-1 2 2 0,1 3-2 15,2 8 1-15,-3 1 3 0,1 4-2 0,-1 3 2 16,-6 0 1-16,0 1 2 0,-2-1 0 0,-3-2 0 16,-7 0 2-16,-2-1-4 0,0-3 3 15,-10-4 2-15,1-6-1 0,-5-1 7 0,-5-8-6 16,0-5 3-16,2-8 0 0,-2-4-7 0,2-8 10 16,4-8 3-16,2-6 2 0,7-8 6 0,2 0-2 15,1-6-4-15,2-10-2 0,5-6-3 16,5-5-8-16,1-4-4 0,6-6-5 0,4-4-6 15,7-3 2-15,3-4-2 0,1-4-1 0,13 2 0 16,7-3-3-16,5-3 2 0,6 2-1 0,5 2 1 16,4 2-1-16,4 1 2 0,3 0-1 15,6 1-2-15,5 3 3 0,1-2 0 0,6 0-1 16,0 4 4-16,5 0 0 0,0 1 0 0,5-1 1 16,-3 2 3-16,3 1-4 0,2 1 2 15,-2 1 0-15,-5 0-3 0,1 0 4 0,-4 1-3 16,-6-1 0-16,-3 2 2 0,-8 2-1 0,-9 2 1 0,-4 4 1 15,-10 4 0-15,-2 1 0 0,-10 8 3 16,-4 0-1-16,-4 2 3 0,-7 3 0 0,-1 1-6 16,0 1-6-16,-7 1-9 0,1 2-7 0,-4 0-4 15,-3 3-3-15,2 0 0 0,1 2 0 16,-3 0-1-16,1 3-2 0,2 5 2 0,-4 4 5 16,2 0 3-16,0 5 5 0,0 0 2 0,1 2-3 15,6 4 2-15,-4 1 3 0,6-2 3 0,-2 3 5 16,5-3 0-16,0 0-2 0,0-3 2 15,1 1 2-15,4-2 3 0,3-4 6 0,-1-1 2 16,2-1 4-16,-1 1 2 0,0-4 1 0,3 0 0 16,-5 0-2-16,4-2-1 0,-3-1-3 15,-2-1-2-15,2-1-1 0,-2-1-3 0,-3 0 1 16,3-1 7-16,0 0-1 0,-2-2 3 0,7 0 2 16,-1 1-4-16,6-1 5 0,3 0-3 0,7 0-3 15,3-5-1-15,1-1-4 0,9-1-1 0,1-2 1 16,0-1-3-16,-1-2-7 0,1 0-2 0,0-4-4 15,0-2-1-15,0-2 5 0,-3-3 2 16,-2-1 1-16,3 1 4 0,-7-1 1 0,-3 3 2 16,-3 1 2-16,-7 3 2 0,-3 3 2 15,-5 2 4-15,-6 1 4 0,-3 2-1 0,0 0 2 16,0 3-7-16,-6 0-7 0,-5 0-7 0,-1-1-9 16,-2 3-4-16,-2 1-1 0,-6 0 4 0,5 3 0 15,-6 0 3-15,5 0 1 0,-4 9-1 0,-1 0 3 16,4 4-1-16,-4 3 3 0,5 1 1 15,-4 3-2-15,5-1 1 0,-2 0 1 0,5-1-2 16,4 2 0-16,2-2-1 0,-2-1 0 0,9 0-1 16,0-2 2-16,1-1-5 0,0-4 1 0,4-2 4 15,6 1 3-15,1-5 7 0,3 0 7 16,0-3 3-16,2-1 2 0,4 0-1 0,-2 0 0 16,3-6-3-16,-3 0 1 0,-3-1-2 0,-1 2-3 15,-2-1 0-15,-1 2-5 0,-2 2-1 0,-4 0 1 16,-4 1-4-16,-1 1-1 0,0 0 0 15,0 0-5-15,0 0-4 0,0 0-5 0,0 0-6 16,1 0 8-16,6 1 11 0,-3 2 3 0,3 2 9 16,2-3-3-16,4 0 0 0,6 0 3 0,-1-2 3 15,2 0-1-15,3-4-2 0,1-3 2 0,2-2-1 16,0-2 0-16,-1-2 2 0,-2-4-6 0,-5 1 0 16,0-5-3-16,-1 0-3 15,-3-3 3-15,1-2 0 0,-3-4 0 0,1 0 1 16,0-5-1-16,-1 0-2 0,-3-4 1 0,2-1 4 0,-1-3-5 15,1 2 2-15,-3 0 11 0,0 1-12 16,0 3 6-16,-4 3-1 0,-1 1-10 0,1 4 10 16,-1 6 1-16,-3 1 3 0,0 6 1 0,0 4 2 15,0 3-2-15,-3 3 2 0,0 3-2 16,3 3-10-16,0 0-4 0,-1 0-17 0,1 0-26 16,-1 8 4-16,-1 5 4 0,-2 9 15 0,-2 7 24 15,0 5 4-15,-3 7-1 0,-2 5 0 0,3 3 1 16,-3 2-4-16,1 0 4 0,-2 1-3 0,1-4 0 15,4-1 6-15,-2-3-8 0,1-5 3 16,2 0-2-16,2-4 0 0,3-5-1 0,-2-4-1 16,3-1 0-16,0-7-4 0,0-2 5 15,0-6 3-15,4-1 0 0,-1-6 8 0,0 0-1 16,3-3 2-16,0 0 1 0,2 0-7 0,0-3-8 16,5-6-19-16,3-2-22 0,4-2-35 0,-1-4-38 15,1 0-59-15,-4-1-99 0,3-1-141 0,-8 4-230 16,-3 7-808-16</inkml:trace>
          <inkml:trace contextRef="#ctx0" brushRef="#br0" timeOffset="10234.6284">18697-19 1541 0,'0'0'436'0,"0"0"-141"0,0 0-80 0,0 0-61 16,0 0-59-16,0 0-54 0,0 0-37 0,0 0-21 15,0 0-9-15,0 0 8 0,0 0 5 0,0 0-8 16,0 0-29-16,174-126-51 0,-155 122-73 15,-1 1-84-15,-8 3-100 0,0 0-111 0,-6 4-119 16,1 4-100-16,-5-4 688 0</inkml:trace>
          <inkml:trace contextRef="#ctx0" brushRef="#br0" timeOffset="10985.9244">18878 148 1980 0,'0'0'192'0,"0"0"-129"16,0 0-26-16,0 0-4 0,0 0-5 0,0 0 7 15,0 0-6-15,0 0 2 0,174-76 13 0,-152 62 7 16,-1 1 10-16,-5-3 6 0,-1-1-1 16,-1 1-6-16,-4-2-2 0,-6 3 1 0,3 0-2 15,-6 1 1-15,-1 4-6 0,0-1-13 0,-6 5-7 16,0 0-20-16,-3 1-12 0,2 2-7 0,-2 2-9 16,-3 1 2-16,1 0-1 0,3 0-3 15,-3 4 0-15,0 5 2 0,-1 4 0 0,-1 1 3 16,1 7 6-16,3 0-1 0,1-1 3 0,-1 4 1 15,5-1-2-15,3-2 4 0,1 1 3 16,0-2 1-16,3-3-1 0,8-1 3 0,1-1 0 16,2-1 2-16,2-3 9 0,7-2-3 0,1-3 4 15,5-2 0-15,0-1-7 0,3-1 4 16,2-2-2-16,3 0 0 0,1-3 0 0,1-2-1 16,0-2-1-16,-5-2 0 0,4-2 2 0,-3-1-3 15,-6-2 1-15,-2 1 1 0,-3 0-2 0,-5-4 3 16,1 1 1-16,-5-3 1 0,-2 1 0 0,-2-3 0 15,-6 1-2-15,2 2 0 0,-4 2 2 0,-3 4-3 16,0 0-2-16,-8 4-4 0,2 1-9 16,-4 2-4-16,-2 2-6 0,-2-1-4 0,1 4 0 15,-5 0 1-15,-4 4 2 0,-1 6 4 0,1 3 3 16,-2 2-1-16,0 2 3 0,-1 0 0 0,3 3 1 16,2-1 4-16,4 1-1 0,2-3-1 15,4 0 0-15,4-2-3 0,4-1-4 0,2-3 1 16,2-1-1-16,6-1 2 0,6-3 7 0,2 0 8 15,5-2 3-15,4-4 7 0,-1 0-2 16,2-4 2-16,0-4-3 0,-5 0-1 0,4-3 1 16,0-1-2-16,-4-2 0 0,-2-3 0 0,4-1-2 15,-6-1 2-15,4-3-2 0,-4-1-1 0,-2-2-1 16,-2-2-5-16,1-3 2 0,-1-1-4 16,-1-2 0-16,-3-3 2 0,-3 0-3 0,3-1-1 15,-3-2 1-15,2 0 0 0,-6 0 2 0,5 2 1 16,-6 2-1-16,-1 3 4 0,0 5 0 0,0 2-1 15,-5 10 2-15,1 1-3 0,0 7-5 0,-3 3-2 16,5 0-6-16,-1 4-12 0,-3 0-12 16,2 8-1-16,-6 7 4 0,-5 8 10 0,0 6 13 15,-5 7 6-15,1 3 1 0,3 2 2 0,0 3 0 16,-3 0 0-16,7 2 1 0,6-3-2 0,-2 4 4 16,8 0 1-16,0-1-1 0,12-3 3 15,1-2-1-15,3-3 0 0,6-5 1 0,0-3-1 16,-1-5-8-16,4-2-14 0,0-6-20 0,1-4-32 15,-1-3-44-15,2-4-50 0,0-1-84 0,-1-5-138 16,-9 0-228-16,-4 0-826 0</inkml:trace>
        </inkml:traceGroup>
        <inkml:traceGroup>
          <inkml:annotationXML>
            <emma:emma xmlns:emma="http://www.w3.org/2003/04/emma" version="1.0">
              <emma:interpretation id="{3466E3CC-B526-417B-A16F-7469876ECBA4}" emma:medium="tactile" emma:mode="ink">
                <msink:context xmlns:msink="http://schemas.microsoft.com/ink/2010/main" type="inkWord" rotatedBoundingBox="21774,1011 25433,855 25470,1727 21811,1883">
                  <msink:destinationLink direction="with" ref="{4E20478B-1E89-407E-AA84-5AFD4BBF6E7A}"/>
                </msink:context>
              </emma:interpretation>
              <emma:one-of disjunction-type="recognition" id="oneOf6">
                <emma:interpretation id="interp30" emma:lang="en-US" emma:confidence="0.5">
                  <emma:literal>choices</emma:literal>
                </emma:interpretation>
                <emma:interpretation id="interp31" emma:lang="en-US" emma:confidence="0">
                  <emma:literal>Choices</emma:literal>
                </emma:interpretation>
                <emma:interpretation id="interp32" emma:lang="en-US" emma:confidence="0">
                  <emma:literal>choicest</emma:literal>
                </emma:interpretation>
                <emma:interpretation id="interp33" emma:lang="en-US" emma:confidence="0">
                  <emma:literal>choices'</emma:literal>
                </emma:interpretation>
                <emma:interpretation id="interp34" emma:lang="en-US" emma:confidence="0">
                  <emma:literal>Choicest</emma:literal>
                </emma:interpretation>
              </emma:one-of>
            </emma:emma>
          </inkml:annotationXML>
          <inkml:trace contextRef="#ctx0" brushRef="#br0" timeOffset="12280.9108">20747-139 2195 0,'0'0'192'0,"0"0"-77"0,0 0-33 16,0 0-34-16,0 0-24 0,0 0-13 0,0 0-4 16,0 0 5-16,0 0 7 0,0 0 3 0,-150-18 1 15,130 27-4-15,5 2-2 0,-2 4 0 0,-3 2 4 16,4-2 4-16,-1 5 2 0,3 1 1 15,0-1-4-15,4 0-4 0,0 1-5 0,7 0-4 16,3 2 0-16,0-1 0 0,6-1 2 0,13 0 5 16,1 1 3-16,13-2 1 0,7-1 2 15,5-1-3-15,8-3-7 0,8 0 2 0,-2-3-1 16,5-3-3-16,0 1 1 0,-2-4-6 0,-4-3-10 16,-3-1-5-16,-3-2-4 0,-1-3-4 15,-4-6-2-15,-4-3 2 0,-3-3 1 0,-2-3 8 16,-9-4 6-16,2-5 3 0,-4-4 4 0,-4-3-1 15,2-5-3-15,-1-4-1 0,0-1-2 0,-5-6 0 16,4 1 2-16,-7 0 2 0,3-1-4 16,-6 4 4-16,-6 2 2 0,1 1-3 0,-5 3 3 15,-3 3-1-15,0 4-1 0,0 5 0 0,-3 5 3 16,-1 4 1-16,0 7-1 0,2 3 0 0,1 3-4 16,1 4-4-16,0 1-8 0,-1 1-11 0,1 0-10 15,-2 1-14-15,1 7 8 0,-6 5 14 0,3 6 13 16,-6 7 16-16,-2 7 1 0,-2 4-1 15,-1 6-4-15,-1 2 2 0,2 4-4 0,-5 1 2 16,5 2 5-16,1 0-3 0,1 0-1 0,0 0 0 16,4-1-3-16,-2-5 3 0,0 0 1 15,4-5-1-15,-2-3-4 0,4-5 1 0,-4-6 1 16,4-5 0-16,0-5 4 0,-3-3-5 0,5-6 0 16,-1-2 0-16,2-5-1 0,1 1 8 0,0-2 6 15,0 0 6-15,0 0 5 0,5-5-7 16,3-2-17-16,3-6-10 0,5-1-3 0,3-4-3 15,4-2 12-15,-2-2 2 0,2 0-2 0,2 0 4 16,-2-2 0-16,-1 3 0 0,-2 3 2 16,-6 3-4-16,1 3-2 0,-3 6-1 0,-4 1 1 15,-4 4-7-15,4 1-3 0,-4 0-3 0,-1 4-6 16,5 5 9-16,-4 3 6 0,-1 2 6 0,3 1 7 16,-2 2-3-16,-2 2 0 0,3-1 1 0,-2 0 0 15,0-2 1-15,-2-1-1 0,7-2-3 16,-3-1-3-16,3 0 3 0,-1-3 3 0,5-2 5 15,3-1 7-15,4-2 1 0,-1-2 3 0,8-2 3 16,1 0-3-16,0-6-5 0,5-2-5 16,-3-6-8-16,-1-2-12 0,-2 0 4 0,-1-4 1 0,-3-1 3 15,-1-1 8-15,-1-3-2 0,-4 2-2 16,-2-3 2-16,-1 1 0 0,-2 0 1 0,-4 0 2 16,3 2 0-16,-4 4-1 0,-1 4 3 0,-2 3 2 15,-3 6 3-15,0 1 6 0,0 4-10 0,0 1-9 16,0 0-10-16,0 0-15 0,-3 0-11 15,-2 4 6-15,-1 5 7 0,-4 5 10 0,-1 2 15 16,-4 2 0-16,2 3 0 0,-2 1 5 0,2-1-5 16,-1 0-2-16,2-2 1 0,5 2-8 15,1-2 7-15,6-3 2 0,0 0-1 0,0-2 1 16,8-2 1-16,1 1 1 0,6-3 4 0,2 1 6 16,6-1 1-16,1-4-1 0,4 0-1 15,3-3-8-15,-1-1 5 0,2-2 1 0,-3 0-1 0,-3-8 7 16,-5-1-4-16,0-1 3 0,-7-2-1 15,0-2-3-15,-4-2-4 0,0-2-6 0,-5-2-3 16,-2-1-6-16,-3 1 1 0,0-4-1 16,0-1-2-16,-7 4 2 0,-4-3-4 0,-2 3-3 0,-2 4 1 15,-5 4 1-15,4 1 0 0,-3 5 3 0,-1 1 1 16,3 1-2-16,-3 4 2 0,5 1 0 16,1 0-4-16,2 0 3 0,6 1-5 0,-2 2-3 15,4 0-2-15,2 0 0 0,2 0-1 0,0-1 5 16,0 1 6-16,6-2 9 0,3 2 13 15,4 0 7-15,4-1 2 0,5-1-1 0,4-1-4 16,1 0-4-16,1 0-3 0,1 0-4 0,-2-1 1 16,0-4-2-16,0 1 0 0,-2-1 0 0,2-1-2 15,-4-1 1-15,0 0 0 0,-6 1 1 16,-1 2 0-16,-4 2-2 0,-2-2 3 0,-6 4 0 16,0 0-1-16,-2 0-1 0,-2 0-8 0,0 0 0 15,0 6 0-15,2 4 3 0,-1 3 7 0,0 3 3 16,-1 1-3-16,0 0-3 0,0 3 1 15,0-2-4-15,0 1 4 0,-1-5-1 0,-2 2 1 16,-3-3 0-16,4 0-1 0,0-2-4 0,-4-1-10 16,2-4-14-16,3 0-29 0,-1-1-38 0,2-3-57 15,0-2-79-15,0 0-124 0,0 0-186 0,0-4-397 16,3 1 120-16</inkml:trace>
          <inkml:trace contextRef="#ctx0" brushRef="#br0" timeOffset="12409.0434">22729-167 867 0,'0'0'472'0,"0"0"-89"0,0 0-91 16,0 0-80-16,0 0-61 0,0 0-52 0,0 0-36 16,0 0-28-16,4-150-26 0,-4 146-30 0,4 3-64 15,0 1-79-15,5 0-133 0,2 0-182 16,0 0-142-16,-6 0-295 0</inkml:trace>
          <inkml:trace contextRef="#ctx0" brushRef="#br0" timeOffset="13185.0682">23228-216 1776 0,'0'0'348'0,"0"0"-167"16,0 0-61-16,0 0-32 0,0 0-39 0,0 0-28 16,0 0-11-16,0 0-5 0,0 0 2 15,0 0-1-15,-169 6-2 0,141 6 1 0,-1 4-1 16,5 2 0-16,2 0 3 0,0 1-2 15,6-2-3-15,1 1-1 0,5-4-2 0,0 1-1 0,9-1 1 16,-1 0 3-16,2-2 3 0,2 1 6 16,6-3 5-16,3 2 5 0,5-2 2 0,2-2 2 15,5 0-3-15,3 1-1 0,1-5-3 0,1-1-4 16,0-1 0-16,-1-1-3 0,-1-1 1 16,4 0 0-16,-3-3 2 0,0-4 1 0,-1-2 1 15,3-3 0-15,-5 2-1 0,0-3-3 0,0-2-1 16,0-1-2-16,0-3-3 0,0-2-2 15,-1-1-1-15,3-2-2 0,-5-1 1 0,2 0 1 16,-6 3 1-16,-2 1 3 0,-3 4 4 0,-2 4 4 16,-6 3 3-16,-3 2 5 0,-1 5 1 0,0 0-4 15,0 2-12-15,-4 1-16 0,-3 0-18 0,0 0-10 16,-5 1 2-16,-1 7 7 0,-3 2 9 0,-4 3 9 16,1 4 0-16,-2 4 3 0,-1 0 1 15,3 2-1-15,2 1 2 0,-3 1 2 0,6-4-2 16,1-1 3-16,4-3-1 0,3-1-3 0,2-1-3 15,2-3-4-15,2 0-2 0,0-3 3 0,5-2 3 16,2-1 10-16,5-1 9 0,2-1 6 16,7-2 3-16,3-2 1 0,4 0-4 0,3 0-5 15,5-8-4-15,1 1 0 0,2-2-3 0,0-2 4 16,-1 1-1-16,-2-4-1 0,0 0-2 16,-1-1 0-16,-4-2-2 0,2-1 1 0,-2-1 3 15,-3-4-1-15,3-1 1 0,0 1 1 0,-4-1-1 16,-2-1-1-16,-3 2 1 0,-2 1 2 0,-3 1 2 15,-3 2 1-15,-8 4 1 0,-2 0 0 16,-4 2-4-16,0 3-7 0,-2-1-8 0,-6 2-9 16,-4 2-6-16,2 0 0 0,0 5-2 0,-1 2 3 15,-1 0-3-15,2 0-1 0,1 7-2 0,0 4 0 16,-1 1 2-16,3 4 2 0,2 1 8 16,2 2 2-16,3 1 5 0,0 4 7 0,11 1 7 15,1 0 8-15,3 1 1 0,0-2 0 0,1 2-5 16,-1-2-3-16,1-2-1 0,-2-4-1 0,-2-1 0 15,-2 0 2-15,-1-2 1 0,-5-4 2 0,0 0 3 16,-4-2 6-16,0-3 8 0,-8-2 8 16,-5 0 7-16,-6-4-2 0,-8 0-7 0,-6 0-12 15,-5 0-5-15,-3-6-5 0,-1 0-6 0,-1-4-2 16,-4 3-14-16,6-2-15 0,-2 0-35 0,-1 0-53 16,1 0-85-16,-3 0-191 0,10 3-529 15,10 1-629-15</inkml:trace>
        </inkml:traceGroup>
      </inkml:traceGroup>
      <inkml:traceGroup>
        <inkml:annotationXML>
          <emma:emma xmlns:emma="http://www.w3.org/2003/04/emma" version="1.0">
            <emma:interpretation id="{E3D15ADC-3F48-4B46-A98D-209E34419C08}" emma:medium="tactile" emma:mode="ink">
              <msink:context xmlns:msink="http://schemas.microsoft.com/ink/2010/main" type="line" rotatedBoundingBox="1655,4205 25597,2289 25731,3965 1789,5882"/>
            </emma:interpretation>
          </emma:emma>
        </inkml:annotationXML>
        <inkml:traceGroup>
          <inkml:annotationXML>
            <emma:emma xmlns:emma="http://www.w3.org/2003/04/emma" version="1.0">
              <emma:interpretation id="{2E058C75-D019-4872-BC78-41C97C5CC640}" emma:medium="tactile" emma:mode="ink">
                <msink:context xmlns:msink="http://schemas.microsoft.com/ink/2010/main" type="inkWord" rotatedBoundingBox="1658,4241 5464,3936 5536,4834 1730,5139"/>
              </emma:interpretation>
              <emma:one-of disjunction-type="recognition" id="oneOf7">
                <emma:interpretation id="interp35" emma:lang="en-US" emma:confidence="0.5">
                  <emma:literal>which</emma:literal>
                </emma:interpretation>
                <emma:interpretation id="interp36" emma:lang="en-US" emma:confidence="0">
                  <emma:literal>whish</emma:literal>
                </emma:interpretation>
                <emma:interpretation id="interp37" emma:lang="en-US" emma:confidence="0">
                  <emma:literal>dovish</emma:literal>
                </emma:interpretation>
                <emma:interpretation id="interp38" emma:lang="en-US" emma:confidence="0">
                  <emma:literal>dollish</emma:literal>
                </emma:interpretation>
                <emma:interpretation id="interp39" emma:lang="en-US" emma:confidence="0">
                  <emma:literal>whisk</emma:literal>
                </emma:interpretation>
              </emma:one-of>
            </emma:emma>
          </inkml:annotationXML>
          <inkml:trace contextRef="#ctx0" brushRef="#br0" timeOffset="16414.8014">459 3476 0 0,'-19'12'0'0,"13"-9"0"0,3 0 0 0,-3 2 0 15,-2-1 32-15,4-1 220 0,-5 3-11 0,5 0-12 16,-4-2-42-16,4 2-34 0,-4 0-39 0,5-2-25 16,1 1-24-16,-1-1-22 0,-1 0-12 0,4 0-8 15,0-1-8-15,0 1-3 0,0-2-6 0,0 2-3 16,0-3 4-16,0 0 10 0,5-1 17 0,-1 0 17 16,-2 0 8-16,0 0 10 0,5 0 4 15,-4 0-2-15,-2 0-3 0,2-1-9 0,1 0-13 16,-2-1-9-16,0 2-7 0,-1-2-6 0,-1 2-3 15,0 0-3-15,0 0-1 0,0 0 0 0,0 0-1 16,0 0 1-16,0 0-1 0,0 0 3 16,0 0 1-16,0 0 0 0,0 0-1 0,1 0-4 15,-1 0-2-15,0 0-3 0,0 0-1 0,0 0-4 16,0 0 0-16,0 0 1 0,0 0 0 16,0 0 2-16,0 0 0 0,0 0 2 0,0 0 2 15,0 0 1-15,0 0 3 0,0 0 0 0,0 0-4 16,0 0-1-16,0 0-5 0,0 0-1 0,0 0-1 15,0 0-1-15,0 0 0 0,0 0 0 16,0 0-1-16,0 0-1 0,0 0-1 0,0 0 0 16,0 0 1-16,0 0 1 0,0 0-2 0,0 0-1 15,0 0 0-15,0 0 2 0,0 0 0 0,0 0 1 16,0 0 0-16,0 0 0 0,0 0-1 0,0 0 1 16,0 0-1-16,0 0 2 0,0 0 0 15,0 0 1-15,0 0 0 0,0 0 0 0,0 0 1 16,0 0 2-16,0 0 1 0,0 0 2 0,0 0 1 15,0 0 0-15,0 0 0 0,2 0 0 16,-2-1-2-16,0 1-1 0,0 0-3 0,1 0-1 16,-1 0 0-16,0 0 0 0,0 0-3 0,0 0 1 15,0 0-1-15,0 0 2 0,0 0-1 0,0 0 3 16,0 0-1-16,4 0-1 0,-4 0 1 0,0 0-2 16,0 0 2-16,0 0 1 0,0 0-1 15,0 0 1-15,0 0-1 0,0 0-1 0,0 0-1 16,0 0 1-16,0 0-2 0,0 0 0 0,0 0 0 15,0 0-1-15,0 0 1 0,0 0 0 16,0 0-1-16,0 0 1 0,0 0-1 0,0 0-2 16,0 0 1-16,0 0 0 0,0 0 1 0,0 0 0 15,0 0 0-15,0 0-1 0,0 0 2 0,0 0-1 16,0 0 0-16,0 0-1 0,0 0 0 16,0 0 1-16,0 0 0 0,0 0 0 0,0 0 2 15,0 0 0-15,0 0-2 0,0 0 0 0,0 0-1 16,0 0 0-16,0 0 1 0,0 0 2 0,0 0-2 15,0 0 0-15,0 0-2 0,0 0 1 0,0 0 2 16,0 0 1-16,0 0 0 0,0 0-2 0,0 0 2 16,0 0-1-16,0 0 0 0,0 0 2 15,0 0-3-15,0 0 2 0,0 0-1 16,0 0-2-16,0 0 3 0,0 0 0 0,0 0 0 16,0 0-1-16,0 1 0 0,0-1 0 0,0 0-1 0,0 0 2 15,0 0-2-15,0 0-2 0,0 0 0 16,0 0-1-16,0 0 1 0,0 0 0 0,0 0 1 15,0 0 0-15,0 2-3 0,0-2 1 0,0 0-1 16,0 0 2-16,0 0-1 0,0 0-1 16,0 0 2-16,0 0-5 0,0 0 6 0,0 0 2 15,0 0-1-15,0 0 3 0,0 0-3 0,0 0-1 16,0 0 0-16,0 0-1 0,0 0 1 16,0 0-1-16,0 0-1 0,0 0-4 0,0 0 4 0,0 0 0 15,0 0 0-15,0 0 5 0,0 0-5 16,0 0 0-16,0 0 0 0,0 0 1 0,0 0 2 15,1 0 13-15,3 0 4 0,0 0 1 0,6 0 4 16,-2 0-10-16,-1-2-1 0,3-2 3 16,1-1-6-16,0-1 1 0,-2 1 0 0,3-5-2 15,2 2 1-15,3 0-1 0,-4-4-1 0,2 2-2 16,-1-1 2-16,0-2 1 0,0 0 1 0,1-4 5 16,-2-1-5-16,3-3-1 0,4-2 0 0,-2-3-5 15,-2-3 3-15,4 0 0 0,-3-3 0 16,3-2-4-16,-4 1 1 0,1-2-1 0,-3 0-2 15,1 3 2-15,2 1-2 0,-4 4 1 0,-4 4 0 16,2 1 1-16,-1 3 1 0,-4 4-1 0,2 3 1 16,-6 1-3-16,5 3 1 0,-4 1-1 15,0 1 1-15,-2 1 1 0,0 4-3 0,1-1-1 16,-2 1-2-16,0 1 1 0,0 0-2 0,0 0-1 16,0 0-2-16,0 0-5 0,0 0-4 15,0 1-6-15,0 1-6 0,-2-1-7 0,0 4 6 16,-1 4 9-16,-5 4 12 0,2 6 13 0,-4 6 0 15,-4 4-1-15,0 5 0 0,-1 6-2 0,-4 1-1 16,4 5 1-16,1-4-2 0,0 1 2 0,1 2 1 16,2-6 0-16,4 0 1 0,-2-3-3 15,6-3 1-15,1-4 0 0,-3-3-1 0,5-3 2 16,0-4-7-16,0-5-5 0,5-3-3 0,0-5-4 16,3-1 5-16,-3-4 4 0,5-1 8 0,0 0 7 15,-2-3 7-15,5-6 4 0,0-3-2 0,2-2 2 16,-1-3-9-16,5-3-3 0,-3-2 0 15,0 0-5-15,4-1 5 0,-2-2-1 0,-2 1 0 16,4 0-4-16,-4-2-2 0,4 2 2 0,-1-2-3 16,-1 0 6-16,3 4-6 0,-5 3-1 15,3 4-2-15,-6 3-3 0,1 3 2 0,-6 3-5 16,2 4-4-16,-7 2-6 0,4 0-3 0,-5 0 1 16,0 8 7-16,-2 1 12 0,1 3 4 0,1 4 6 15,-2 4 0-15,4 0-2 0,-4 4 2 16,0-2 0-16,2 1-1 0,1 0 0 0,0-4-2 15,6 0-2-15,0-5 0 0,1-1 2 0,2-2-3 16,3-3-1-16,2-1 2 0,-1-4-1 16,0-3 10-16,6 0 0 0,-5-5 0 0,6-2-1 15,-4-4-12-15,5-2-10 0,-3-2-11 0,-3 0-10 16,-4-1-4-16,1-1-1 0,-4 0-4 0,0 2-6 16,-9-3 0-16,1-2-5 0,1 0-1 0,-4 0 8 15,-4 0 5-15,0 1 7 0,-7-1 10 16,5 4 9-16,-4 1 5 0,-1 3 5 0,5 2 6 0,-4 3 1 15,1 3 7-15,4 2 3 0,-2 2 0 16,4 0-8-16,0 0-19 0,2 5-9 16,0 3 1-16,1 2 8 0,0 1 16 0,0 1 7 0,2 0 3 15,4-1-2-15,5 0 5 0,1-4 2 16,2 0 4-16,8-2 8 0,-2-2-2 0,7-1-3 16,6-2-1-16,-1 0-1 0,7-4-1 0,6-3 1 15,-2-2 1-15,-1-3-6 0,8 0 3 16,-6-2-3-16,3 0-5 0,-5-4-1 0,-2 3-18 15,-4-2-10-15,-5-1-10 0,-4-2-5 0,-2 2 9 16,-2-1 9-16,-7 1 12 0,-2-3 7 0,-4 0 8 16,-6-2 3-16,0-2 0 0,-4-2 6 15,0 1-4-15,-4-5-2 0,-1 2 0 0,-4-1-1 16,-2 3 2-16,3 2 2 0,-3 2 1 0,2 5 5 16,-2 3 10-16,4 4 6 0,-2 3 4 0,5 4 3 15,-4-1-9-15,5 5-9 0,0 0-6 16,-1 0-21-16,2 2-15 0,-1 7-9 0,-2 5-1 15,-3 7 9-15,-3 8 15 0,2 5 7 0,-1 6 3 16,1 5-1-16,-3 2-2 0,5 0-1 0,-4 1 0 16,2 2-3-16,-3-2 5 0,5-2-1 0,-4 4 2 15,-1-6 1-15,0 0-1 0,0-3 3 16,2-5-2-16,-1-2 1 0,3-3-2 0,-3-6-4 16,6-2 0-16,-3-7-3 0,4-3 3 0,-3-4 0 15,4-3 3-15,3-4 8 0,0-1 4 0,0-1 8 16,0 0 7-16,0 0 2 0,0 0-3 15,0-3-11-15,3-1-13 0,2-2-22 0,-1-2-10 16,3-5-2-16,2 0 3 0,3-4 11 0,3-1 2 16,5 3 0-16,-2-2 0 0,0 2 0 15,3 3-2-15,-7 1-1 0,1 3-3 0,-3 2-6 16,-1 5 2-16,-4 0-4 0,-1 1 0 0,-3 0 5 16,2 0 1-16,-1 0 6 0,-1 2 5 0,4 3 2 15,-3 1 3-15,0-2 1 0,4 2 0 16,-3-1 2-16,5 0 0 0,-4-1 1 0,2-1 3 15,4-1 3-15,2-2 4 0,-1 0 2 0,9 0 2 16,-2 0 0-16,5-6-2 0,2-2-2 0,1-1-3 16,4-2-10-16,-2 2 0 0,-1-3-2 15,1 0-3-15,-3-4 6 0,-2 3-8 0,-3-2 1 0,-4 2 2 16,-1-1 0-16,-8 1 8 0,0 1 6 16,-2 0 5-16,-3 1 9 0,-3 3 3 0,-1 2 6 15,0 1 5-15,0 4 4 0,0 1-5 0,0 0-7 16,-1 0-15-16,0 1-20 0,-1 4-9 0,-2 1-2 15,0 2 1-15,0 6 9 0,-1-1 6 16,0 4 0-16,1-1 2 0,-2-1-1 0,5 0-3 16,1-5-3-16,0 1-2 0,4-1-6 0,4-3-8 15,3-4-25-15,1 1-40 0,1-4-66 16,3 0-115-16,6-4-217 0,-8-2-310 0,-2 2-167 0</inkml:trace>
          <inkml:trace contextRef="#ctx0" brushRef="#br0" timeOffset="14151.7016">459 3476 0 0,'0'0'0'16,"0"0"0"-16,0 0 0 0,0 0 0 0,0 0 0 15,0 0 0-15,0 0 0 0,0 0 0 0,0 0 0 0</inkml:trace>
          <inkml:trace contextRef="#ctx0" brushRef="#br0" timeOffset="16561.3154">2710 2862 2753 0,'0'0'61'0,"0"0"-65"0,0 0-40 16,0 0-43-16,0 0-34 0,0 0-39 16,0 0-56-16,0 0-79 0,0 0-134 0,0 0-145 15,0 0-310-15</inkml:trace>
          <inkml:trace contextRef="#ctx0" brushRef="#br0" timeOffset="17225.2512">3015 2984 1885 0,'0'0'68'0,"0"0"-79"0,0 0 4 0,0 0 27 16,0 0 25-16,0 0 32 0,0 0 12 15,0 0-1-15,0 0-4 0,0 0-14 0,-161 102-11 16,147-87-15-16,4-1-10 0,6 1-8 0,-3-1-7 16,7 0-1-16,0-4-5 0,0 0-4 0,8-1 0 15,-1 0-1-15,2-3 2 0,4-2 4 16,1-1 3-16,3-3 2 0,3 0 0 0,0 0-1 0,2-5-5 16,3 0-5-16,2-4-5 0,8 0-1 15,-3-1-2-15,7-2 0 0,1-2-7 0,1-1-17 16,2 0-16-16,-2-2-12 0,-1-1-9 0,1-4-4 15,-3 0-4-15,3-3-3 0,-1-2 7 0,-3-5 11 16,0-2 20-16,-4-3 18 0,-3-4 16 16,-2-5 8-16,-4 0 6 0,-1 1 2 0,-5-1 1 15,-3 5 4-15,-3 2 5 0,-4 4 16 0,-5 5 14 16,0 8 14-16,-3 4 7 0,0 4-1 16,0 5-4-16,-4 4-8 0,1 3-12 0,-2 0-18 15,1 2-22-15,2 0-26 0,-2 9-14 0,-4 5 0 16,3 5 6-16,-6 6 14 0,0 6 11 0,-2 4 0 15,1 4 3-15,-1 0 0 0,-1 3-2 16,1 1 1-16,-1 0-4 0,0 2-1 0,-1-3 3 16,-4 0-1-16,2-4 2 0,2-4 0 0,-1 1-2 15,2-5 1-15,1-1 1 0,2-2-1 0,0-6 1 16,6-1 0-16,-3-6-3 0,8-6-1 16,-1-4-1-16,1-2 2 0,0-2 3 0,0 0 3 15,1 0-2-15,4-6 0 0,3-4 3 0,2-2-2 16,2-4 2-16,3-1-1 0,-1 0-3 0,0-1-1 15,1-1 1-15,-2 3-3 0,-1 3-1 0,0 1 0 16,-2 1-2-16,-5 5-2 0,3 1-4 16,-4 4-7-16,-3 1-2 0,5 0 2 0,-1 1 4 15,-2 6 6-15,5 0 6 0,-3 4 1 0,6-1 0 16,-2 2 2-16,2 1-3 0,2-1 1 0,3 1 3 16,1-1 0-16,3-3 1 0,1-1 2 15,6-4 2-15,2 0 3 0,5-4 0 0,1 0-7 16,4-2-20-16,4-7-37 0,-1-1-61 0,4-3-104 15,2-3-196-15,-11 4-336 0,-13 3-592 0</inkml:trace>
        </inkml:traceGroup>
        <inkml:traceGroup>
          <inkml:annotationXML>
            <emma:emma xmlns:emma="http://www.w3.org/2003/04/emma" version="1.0">
              <emma:interpretation id="{4F647EC2-F314-4BDE-B7F7-BF5653608FFA}" emma:medium="tactile" emma:mode="ink">
                <msink:context xmlns:msink="http://schemas.microsoft.com/ink/2010/main" type="inkWord" rotatedBoundingBox="6779,4249 7857,4162 7891,4590 6814,4677"/>
              </emma:interpretation>
              <emma:one-of disjunction-type="recognition" id="oneOf8">
                <emma:interpretation id="interp40" emma:lang="en-US" emma:confidence="0.5">
                  <emma:literal>a</emma:literal>
                </emma:interpretation>
                <emma:interpretation id="interp41" emma:lang="en-US" emma:confidence="0">
                  <emma:literal>A</emma:literal>
                </emma:interpretation>
                <emma:interpretation id="interp42" emma:lang="en-US" emma:confidence="0">
                  <emma:literal>.</emma:literal>
                </emma:interpretation>
                <emma:interpretation id="interp43" emma:lang="en-US" emma:confidence="0">
                  <emma:literal>n</emma:literal>
                </emma:interpretation>
                <emma:interpretation id="interp44" emma:lang="en-US" emma:confidence="0">
                  <emma:literal>F</emma:literal>
                </emma:interpretation>
              </emma:one-of>
            </emma:emma>
          </inkml:annotationXML>
          <inkml:trace contextRef="#ctx0" brushRef="#br0" timeOffset="17981.8592">5521 3086 1098 0,'0'0'742'16,"0"0"-628"-16,0 0-86 0,0 0-25 15,0 0-2-15,0 0 1 0,0 0 9 0,0 0 16 16,0 0 22-16,0 0 29 0,0 0 28 0,0 0 8 16,0 0-12-16,0 0-45 0,-66 64-40 0,74-75-24 15,0-4-10-15,3 0 18 0,1-1 7 16,3-3 1-16,2-3-1 0,3 0-6 0,3-3 3 15,4-2-3-15,2-3-1 0,-1 0 2 0,6-3-2 16,-2-2 0-16,3 3-2 0,1-2-6 16,2 4 0-16,5 3-2 0,1 6-3 0,-4 5-3 15,0 5-3-15,-1 5-6 0,-9 5-1 0,-1 1 3 16,-7 1 1-16,-2 5 4 0,-3 2 5 16,-6 1 2-16,-2-2 5 0,-2 1 7 0,-4-1 5 15,-2-1 8-15,-1 0 7 0,0-2 6 0,0-1 9 16,0-1 4-16,0-1 3 0,-1-1 3 0,-1 2 1 15,1-2 5-15,1 0 2 0,-4 0-9 0,1-2-14 16,-2-2-14-16,-2 1-15 0,1-3-1 0,-5 0 1 16,3 1 1-16,-2-1 0 0,-2-1-2 15,-1 3-6-15,1-2-7 0,-3 1-7 0,-4 4-3 16,-1-1-1-16,0 2 3 0,-4 0 4 0,3 3-1 16,-4 5 6-16,5 2 3 0,-1 4 1 15,3 0 1-15,-2 6 1 0,4 1 0 0,-3 1 4 16,1 2 0-16,3 1 0 0,-3-2 0 0,5-1-1 15,4-1-5-15,-2-1 0 0,8-5-12 0,-1-4-12 16,4 0-2-16,0-4 0 0,4-1 10 0,2 0 17 16,4-2 20-16,4 0 13 0,3-4 11 15,3 0 1-15,6-2-14 0,1-7-6 0,-1-1-7 16,1-4-3-16,1 0 1 0,-1-3-2 0,-3 1-1 16,-1-2 1-16,-4-1-2 0,-2-2 0 15,-2-1 0-15,-2 0-4 0,-2 1-1 0,-3 0 4 16,-1 2 2-16,-2 2 1 0,-5 4 8 0,0 4-1 15,0 3 6-15,0 5 4 0,0 1-4 0,0 0-8 16,0 0-21-16,0 6-11 0,-1 3-6 16,-4 4 8-16,-1 5 12 0,5 1 6 0,-4 4 6 15,3-1-6-15,0-3 1 0,2 1 0 0,0-3-3 16,4-5 4-16,1 1 0 0,4-3 3 0,2-1 2 16,0-3 7-16,5-1 6 0,4-2 7 15,4-3 11-15,0 0-5 0,6 0-6 0,-1-8-6 16,3-1-10-16,1-1-9 0,-1-2-14 0,0-1-33 15,-5-4-48-15,0 1-64 0,-1-3-116 0,-10 6-233 16,-3 3-1019-16</inkml:trace>
        </inkml:traceGroup>
        <inkml:traceGroup>
          <inkml:annotationXML>
            <emma:emma xmlns:emma="http://www.w3.org/2003/04/emma" version="1.0">
              <emma:interpretation id="{92CC1206-E4E6-4889-8817-BD9EF15139E6}" emma:medium="tactile" emma:mode="ink">
                <msink:context xmlns:msink="http://schemas.microsoft.com/ink/2010/main" type="inkWord" rotatedBoundingBox="8672,3644 11239,3438 11373,5115 8806,5320"/>
              </emma:interpretation>
              <emma:one-of disjunction-type="recognition" id="oneOf9">
                <emma:interpretation id="interp45" emma:lang="en-US" emma:confidence="0.5">
                  <emma:literal>firm</emma:literal>
                </emma:interpretation>
                <emma:interpretation id="interp46" emma:lang="en-US" emma:confidence="0">
                  <emma:literal>form</emma:literal>
                </emma:interpretation>
                <emma:interpretation id="interp47" emma:lang="en-US" emma:confidence="0">
                  <emma:literal>farm</emma:literal>
                </emma:interpretation>
                <emma:interpretation id="interp48" emma:lang="en-US" emma:confidence="0">
                  <emma:literal>fume</emma:literal>
                </emma:interpretation>
                <emma:interpretation id="interp49" emma:lang="en-US" emma:confidence="0">
                  <emma:literal>fam</emma:literal>
                </emma:interpretation>
              </emma:one-of>
            </emma:emma>
          </inkml:annotationXML>
          <inkml:trace contextRef="#ctx0" brushRef="#br0" timeOffset="19003.1308">7801 2702 1919 0,'0'0'17'15,"0"0"-82"-15,0 0-31 0,0 0 20 0,0 0 25 16,160-133 29-16,-122 106 18 0,-5-3 4 0,-1 2 5 16,-4-2 5-16,1 0 10 0,-4-2 6 15,-1 1 7-15,-4 0 18 0,-1-2 8 0,-3-1 12 0,-1 1 11 16,0 0 1-16,-5 1-3 0,1 3-8 15,-2 3-9-15,-5 4-14 0,-1 4-2 0,0 6 6 16,-3 3 3-16,0 4 14 0,0 3 1 0,-6 0-10 16,2 2-16-16,-4 0-29 0,0 9-24 15,-2 7-9-15,-9 8 2 0,1 11 7 0,-6 9 12 16,-1 7 3-16,-2 8-2 0,0 6 5 0,-1 3 0 16,1 3 1-16,-2 5 3 0,-5-2-3 0,2 5-1 15,-4-3-1-15,-3-1-2 0,0-1 1 0,-1-2 1 16,1-2 1-16,0 2 7 0,0-6 5 15,3 0 2-15,-2-3 1 0,5-3-3 0,3-3-4 16,1-3-1-16,5-4-4 0,2-4-4 0,8-7-1 16,0-4-2-16,7-6-2 0,2-4 0 15,5-4-5-15,0-7-1 0,5-5 0 0,5-5 3 16,3-2 7-16,5-2 5 0,2-3 4 0,5-11 2 16,2-3-2-16,5-10-1 0,2-3-5 0,-1-5-3 15,-1-3-6-15,1-4-5 0,-5-4-4 16,0-2-10-16,-8-2 2 0,2 0-4 0,-6-4-1 15,-3 0-2-15,-1-1 0 0,-2-1 4 0,-6 0 2 16,-3 7 5-16,-1 3 3 0,0 5 1 0,-1 8 2 16,-8 2 2-16,-3 7 1 0,0 2 0 0,-2 6-1 15,-4 3-4-15,2 1-8 0,-3 3-3 0,1 3 1 16,3 2 4-16,0 2 5 0,3 2 5 16,3 0 1-16,6 0-3 0,2 0-13 0,1 0-19 15,0-1-23-15,2-1 7 0,9 0 20 0,2-4 25 16,5-3 25-16,7-2 1 0,9-4-8 15,2-1-6-15,7-5 1 0,1-1-1 0,7-2 0 16,-1-3 3-16,-1 0 0 0,0 0-2 0,0 2-1 16,-7 4-1-16,-2 1-2 0,-4 5-1 0,-8 2 3 15,-5 6-4-15,-8 3 1 0,-7 0 0 16,-1 4 3-16,-7 0 9 0,0 0 7 0,0 0 2 16,0 0-4-16,0 4-12 0,0 1 10 0,0 3 5 15,0 0 5-15,0 7 5 0,-2-1-13 0,0-1-6 16,-4 2-2-16,4-2 1 0,-1-1 1 15,-2 0-2-15,1-1-3 0,2-3-12 0,1-2-24 16,1-2-41-16,0-2-51 0,1-2-73 0,7 0-124 16,-4 0-219-16,0 0-505 0</inkml:trace>
          <inkml:trace contextRef="#ctx0" brushRef="#br0" timeOffset="19538.2499">8601 2262 2062 0,'0'0'233'0,"0"0"-120"15,0 0-65-15,0 0-28 0,0 0-20 16,0 0-24-16,0 0-50 0,0 0-20 0,0 0-13 16,0 0-18-16,0 0 2 0,0 0-22 0,0 0-23 15,0 0 7-15,-61 97 22 0,53-67 31 16,0 5 24-16,-3 2 14 0,-1 2 3 0,0 1-4 16,0 0 3-16,1-2 7 0,2-2 4 0,-2-2 2 15,7-5 9-15,-2-6 23 0,4-3 35 0,2-5 47 16,0-6 48-16,8-2 43 0,-1-4 35 0,4-3 25 15,4 0-6-15,2-3-22 0,4-6-33 16,2-5-40-16,3 0-20 0,0-3-15 0,1 0-1 16,-1-3 6-16,-3 1 2 0,-2-3 0 15,2 1-8-15,-6 1-12 0,3-4-11 0,-4 0-11 0,-2-1-7 16,-1-1-4-16,-1 1-4 0,-4 1 1 16,0 2-3-16,-5 1 1 0,2 2 0 0,-3 5-1 15,-2 2 3-15,0 1 3 0,0 4 0 0,-4 2-3 16,-2 3-4-16,5-1-10 0,-2 3-8 0,-1 0-9 15,2 0-12-15,2 0-7 0,0 0-14 16,0 0-14-16,0 0-9 0,0 2-2 0,0 1 16 16,0 6 18-16,5 2 22 0,-2 2 10 0,-1 0-1 15,4 0 0-15,-1 1 1 0,-1 2 1 0,3 0-4 16,-3 2 2-16,-3 3-1 0,2 1-1 16,-3 2 6-16,0-1 0 0,-3 0 1 0,-2 0 2 15,-6-3 0-15,0 0 2 0,-2-2 1 0,1-1 4 16,4-5 0-16,1-3 1 0,5-5-2 15,0-1-10-15,2-1 1 0,0-2-8 0,4 0 14 16,6 0 12-16,4 0 4 0,4-5 9 0,6-3-14 16,4-5-14-16,3 0-23 0,0-1-25 0,-2-2-40 15,-2 0-56-15,-1 0-62 0,-2-5-96 16,-3 3-112-16,-1 1-118 0,-6 2-108 0,-4 6 43 0</inkml:trace>
          <inkml:trace contextRef="#ctx0" brushRef="#br0" timeOffset="20141.955">9233 2356 1734 0,'0'0'417'0,"0"0"-257"0,0 0-108 15,0 0-64-15,0 0-19 0,0 0 7 0,0 0 18 16,0 0 25-16,0 0 12 0,0 0 4 0,0 0 7 16,0 0-1-16,0 0-12 0,8 147-1 15,-8-126-6-15,0-3 0 0,-2 0-1 0,-1 0-7 16,-5-4 6-16,4 0-4 0,0-2 2 0,-3-1 1 15,5-4-3-15,-1-2-2 0,2-4 0 16,1-1 9-16,0 0 6 0,0 0 17 0,0 0 8 16,1 0 0-16,2-1 5 0,-2-4-14 0,4-2-13 15,2-4-14-15,4-3-14 0,1-4-5 16,3-1-1-16,1-2 4 0,2-1-2 0,1 0-1 16,-3 2 0-16,4 1-8 0,-3 2 7 0,-3 3-2 15,0 2 2-15,-2 3 1 0,0 0-9 0,-1 6-1 16,-5 2-3-16,5-2-5 0,-7 3-5 0,1 0-4 15,-2 4-1-15,-2 3 3 0,-1 4 13 0,0-1 6 16,0 3 6-16,0 2 7 0,-5 2 0 0,-2 1 4 16,-5-2-2-16,6 2 1 0,-4-2 0 15,-1-2-3-15,6-1 0 0,-4-3-8 16,6-4 5-16,-4-1-1 0,6-2 0 0,1-2 3 0,0-1-5 16,0 0 4-16,0 0 4 0,1 0 0 15,5-4 2-15,-2-1 0 0,4-1-1 0,0-4-6 16,5 0 5-16,3-4-4 0,3-1-1 0,-4 0 4 15,2 1-6-15,2-3-1 0,-2 2-1 0,0 0-2 16,4 1 1-16,-6 2-2 0,3 0-1 16,-1 6-1-16,-4 0-1 0,-5 2-3 0,1 1-2 15,-5 3-5-15,3 0-7 0,-6 4 1 0,-1 3 6 16,0 1 8-16,0 7 13 0,-2-1 9 0,-8 4 3 16,5 0-1-16,-3 2-1 0,-3-1-4 15,6-3-3-15,-3-1 1 0,5-1-5 0,2-5-2 16,1 0-1-16,0-5-4 0,1 0 8 0,9-2 9 15,2-2 8-15,5 0 7 0,3-6-3 16,8-2-6-16,2-3-9 0,1-3-9 0,5-1-22 16,-7-3-33-16,0 1-53 0,-4-3-84 0,-1 2-143 15,-10 5-264-15,-2 4-830 0</inkml:trace>
        </inkml:traceGroup>
        <inkml:traceGroup>
          <inkml:annotationXML>
            <emma:emma xmlns:emma="http://www.w3.org/2003/04/emma" version="1.0">
              <emma:interpretation id="{26388183-C24D-47FD-AD9D-9A104E8A106C}" emma:medium="tactile" emma:mode="ink">
                <msink:context xmlns:msink="http://schemas.microsoft.com/ink/2010/main" type="inkWord" rotatedBoundingBox="12187,3537 14849,3324 14897,3916 12234,4129"/>
              </emma:interpretation>
              <emma:one-of disjunction-type="recognition" id="oneOf10">
                <emma:interpretation id="interp50" emma:lang="en-US" emma:confidence="0.5">
                  <emma:literal>makes</emma:literal>
                </emma:interpretation>
                <emma:interpretation id="interp51" emma:lang="en-US" emma:confidence="0.5">
                  <emma:literal>mark as</emma:literal>
                </emma:interpretation>
                <emma:interpretation id="interp52" emma:lang="en-US" emma:confidence="0">
                  <emma:literal>mark es</emma:literal>
                </emma:interpretation>
                <emma:interpretation id="interp53" emma:lang="en-US" emma:confidence="0">
                  <emma:literal>make as</emma:literal>
                </emma:interpretation>
                <emma:interpretation id="interp54" emma:lang="en-US" emma:confidence="0">
                  <emma:literal>make es</emma:literal>
                </emma:interpretation>
              </emma:one-of>
            </emma:emma>
          </inkml:annotationXML>
          <inkml:trace contextRef="#ctx0" brushRef="#br0" timeOffset="20968.763">10857 2368 1377 0,'0'0'223'0,"0"0"-137"0,0 0-29 0,0 0 17 16,0 0 17-16,0 0 15 0,0 0-10 15,0 0-19-15,0 0-16 0,157-134-21 0,-150 133-12 16,2 1-8-16,-5 0-7 0,2 0-1 16,-4 7 7-16,0 4 4 0,-2 1 11 0,0 4 5 15,0 3-5-15,-3 2 2 0,-7 2-4 0,0 0-5 16,0 0 0-16,-3 1-8 0,-4-2-4 0,3-1-1 16,-1-1-1-16,2-3 1 0,-2-4-1 15,3-2 2-15,0-2 0 0,7-4 1 0,-2-3 6 16,4-2 6-16,3 0 8 0,0 0 8 0,0 0 2 15,0 0 3-15,2-1-5 0,0-3-16 0,4-4-19 16,-2-2-15-16,4-2-13 0,-3-1 4 0,9-4 5 16,-1-1 3-16,2-1 3 0,6-3 0 15,2 0 0-15,-2 1 1 0,6 1 1 0,0 0-3 16,4 2-3-16,-4 3 1 0,-2 4-4 16,-3 2 3-16,0 1 1 0,-5 4-3 0,-3 2 3 15,-2 2-9-15,-1 0-2 0,-3 4 0 0,-3 4 2 16,-2 3 11-16,5 2 5 0,-5 1 3 0,-2 3 1 15,-1 0 1-15,0 0 0 0,0 1 3 0,-1-1-2 16,-3 1 0-16,-4-1 0 0,4-3 0 0,-4 0-1 16,4-4 1-16,0-2-1 0,-2-2 1 0,5-3 3 15,1-3 4-15,0 0 7 0,0 0 7 16,0 0 8-16,0 0 3 0,0 0-2 0,3-3-6 16,2-2-14-16,-1-2-12 0,4-5-5 0,-1-2-5 15,5 0 3-15,1-3 2 0,2 0 2 16,0 1 0-16,4-2-1 0,-3 0 2 0,0-1-2 15,5-1 2-15,-3 1-1 0,4 2-2 0,-3 1-2 16,3 4 0-16,-5 2 1 0,2 2-1 0,-4 5 1 16,-3 0-1-16,0 3-1 0,-6 0-3 15,4 4-1-15,-5 7 0 0,3 3 2 0,-5 4 4 16,0 1 3-16,-1 5 3 0,-2 0 5 0,0 2 0 16,-5-2 0-16,2 1-5 0,-6-3-4 0,5-1-15 15,-4-3-22-15,5-2-33 0,-1-1-47 16,3-3-49-16,1 1-80 0,0-4-137 0,0-2-200 15,0 0-434-15,2-4 510 0</inkml:trace>
          <inkml:trace contextRef="#ctx0" brushRef="#br0" timeOffset="21411.0257">11902 2370 0 0,'0'0'255'0,"0"0"32"0,0 0-20 15,0 0-9-15,0 0-25 0,0 0-36 0,0 0-27 16,0 0-20-16,0 0-14 0,0 0-8 15,155-130-12-15,-152 126-15 0,1-1-8 0,-1 2-3 16,-3 0-2-16,0 2-2 0,0-1-10 0,-3 2-16 16,-2 0-18-16,1 0-19 0,-6 0-13 15,-1 0-10-15,1 0-1 0,-8 0 1 0,2 5 2 16,-7 4 2-16,5 3-1 0,-5 2 2 0,-3 2-1 16,5 1-2-16,1 2 0 0,-3 1 0 15,7 0-2-15,0-3 0 0,4 1-3 0,2-2-3 16,8-1-2-16,0-3-1 0,2-1-3 0,0-2 4 15,6-1 1-15,4-2 4 0,4-2 6 0,1-2 4 16,6-2 1-16,0 0 4 0,1-3-2 0,3-5 0 16,0-2 2-16,-4-1-2 0,0 0 0 0,0-4 0 15,-4 3-1-15,-2-4 1 0,-3 3 1 16,0-1-1-16,-4 0 1 0,0 2 2 0,-1-2-2 16,-3 2-2-16,-2 2 2 0,0 1-3 0,3 3 3 15,-5 2 2-15,1 1-2 0,-1 3-2 0,0 0-5 16,0 0-9-16,0 0-13 0,0 0-16 15,0 1-2-15,0 5 8 0,3 0 11 0,0 4 15 16,-2 0 7-16,6 1-2 0,-2 0-1 0,2-1-1 16,-2-1-7-16,6 1-18 0,-3-4-31 0,1 0-47 15,3-1-65-15,2-2-80 0,-1-3-132 16,-1 0-181-16,0 0-330 0,-5 0 373 0</inkml:trace>
          <inkml:trace contextRef="#ctx0" brushRef="#br0" timeOffset="21643.3586">12539 1922 2161 0,'0'0'267'0,"0"0"-88"0,0 0-42 15,0 0-18-15,0 0-11 0,0 0-19 16,0 0-24-16,0 0-23 0,0 0-17 0,0 0-16 16,0 0-16-16,0 0-23 0,0 0-5 0,-4-48 6 15,2 68 13-15,-3 5 22 0,-3 7 10 0,-4 4 0 16,-2 4-1-16,1 1-1 0,-3 1-2 0,-3 1 1 15,0-2 0-15,3-1-3 0,0-4-3 16,1-2-4-16,6-2-10 0,0-4-19 0,1-3-22 16,2-3-43-16,6-6-58 0,0-3-57 0,0-5-120 15,2-2-219-15,2-5-583 0</inkml:trace>
          <inkml:trace contextRef="#ctx0" brushRef="#br0" timeOffset="22013.0761">12705 1960 2281 0,'0'0'115'0,"0"0"-113"0,0 0-46 15,0 0 7-15,0 0 16 0,0 0 30 16,0 0 14-16,0 0-1 0,0 0 6 0,0 0 13 0,0 0 11 16,0 0 5-16,0 0 4 0,0 0-5 15,-102 132-9-15,80-120-3 0,0 0-8 0,-2-1-9 16,3-2-7-16,1-1-4 0,6-2-5 0,2 0-4 15,3 0-5-15,4-4-15 0,2 2-8 16,2-4-17-16,1 0-18 0,0 0-13 0,0 0-7 16,0 0 11-16,4 0 17 0,0 0 26 0,3 0 15 15,-3 0 8-15,5 0 3 0,-2 0-5 16,0 0 2-16,-3 0-5 0,4 0 0 0,-6 0-1 16,4 2-1-16,-1 3 4 0,-2 1 6 0,1 3 5 15,3 0 5-15,-5 0 0 0,4 2-3 0,0 1-3 16,2 0 1-16,-1 2 1 0,4-1 3 15,-1-1 6-15,4 0-1 0,1 0 2 0,1-4-5 16,4-1-15-16,-1-1-27 0,3-5-43 0,0 1-75 16,1-2-112-16,2 0-158 0,-7-2-234 0,-8 1-376 0</inkml:trace>
          <inkml:trace contextRef="#ctx0" brushRef="#br0" timeOffset="22662.7229">13020 2147 1828 0,'0'0'76'0,"0"0"-135"0,0 0-24 15,0 0 14-15,0 0 18 0,0 0 25 0,0 0 30 16,0 0 22-16,0 0 27 0,0 0 28 0,0 0 12 16,0 0 1-16,0 0-14 0,83 34-24 15,-63-40-4-15,-4-1-8 0,2-3-2 0,-2 1 3 16,-3-2-7-16,-2 0-8 0,-2-1-11 0,3 0-5 15,-4-2-8-15,-4 2-2 0,-1 0-1 16,1 2-6-16,-1 0 9 0,-3 1 5 0,0 1 7 16,0 2 3-16,-8 2-14 0,2 1-19 0,-4 1-11 15,-2 2-2-15,-4 0 11 0,-6 6 15 0,1 3 8 16,-3 2 2-16,-3 4 1 0,-1 1-3 16,3 3-3-16,1 2 3 0,1 2-5 0,6-3-4 15,0 3 1-15,3-3-2 0,5-3-1 0,1 0 1 16,6-5-2-16,2 0-4 0,0-3 6 0,3-2 10 15,8-2 10-15,1-1 21 0,1-1 4 16,2-1 0-16,7-2-3 0,-2 0-14 0,5-2-2 0,1-4-6 16,0-2-4-16,1 0-6 0,0-3 0 15,-1 2 3-15,-1-1 1 0,-1-4 8 16,0 1-3-16,-2-2-2 0,-1 1 1 0,-2-2-7 0,0-1 4 16,-3 3-3-16,-3-4-4 0,1 1-5 15,-1-1-4-15,-1 1 0 0,-1 0 3 0,-4 2 5 16,1 0-10-16,-6 3-2 0,5 3 2 0,-4 1-2 15,-2 3 18-15,-1 2 2 0,0 2-7 0,0 1-12 16,0 0-29-16,0 0-26 0,0 1-40 16,0 5 21-16,0 2 19 0,1 6 24 0,1 1 45 15,4 5-10-15,0-1 2 0,-1 2 0 0,3 1 0 16,3 1 1-16,-2-1 1 0,1 0 0 16,-2 1 4-16,-2-2 6 0,2-2 6 0,-4-1 7 15,-2-2 3-15,0-3 0 0,-2-2 5 0,0 0 2 16,-4-1 8-16,-4-3 10 0,-2 1 1 15,-6 0-1-15,-6-2-8 0,1 0-9 0,-3-3-3 0,-6-3-6 16,-1 0-5-16,3 0-8 0,-1-6-13 0,-1-3-12 16,3-2-17-16,4-2-21 0,3-2-29 15,4 2-47-15,4-3-73 0,4 0-131 0,3 4-288 16,3 5-873-16</inkml:trace>
        </inkml:traceGroup>
        <inkml:traceGroup>
          <inkml:annotationXML>
            <emma:emma xmlns:emma="http://www.w3.org/2003/04/emma" version="1.0">
              <emma:interpretation id="{AAC0786B-2359-4041-8A91-31E782EE22BE}" emma:medium="tactile" emma:mode="ink">
                <msink:context xmlns:msink="http://schemas.microsoft.com/ink/2010/main" type="inkWord" rotatedBoundingBox="15960,3135 16872,3062 16930,3788 16019,3860"/>
              </emma:interpretation>
              <emma:one-of disjunction-type="recognition" id="oneOf11">
                <emma:interpretation id="interp55" emma:lang="en-US" emma:confidence="0.5">
                  <emma:literal>in</emma:literal>
                </emma:interpretation>
                <emma:interpretation id="interp56" emma:lang="en-US" emma:confidence="0">
                  <emma:literal>ion</emma:literal>
                </emma:interpretation>
                <emma:interpretation id="interp57" emma:lang="en-US" emma:confidence="0">
                  <emma:literal>inn</emma:literal>
                </emma:interpretation>
                <emma:interpretation id="interp58" emma:lang="en-US" emma:confidence="0">
                  <emma:literal>ins</emma:literal>
                </emma:interpretation>
                <emma:interpretation id="interp59" emma:lang="en-US" emma:confidence="0">
                  <emma:literal>ink</emma:literal>
                </emma:interpretation>
              </emma:one-of>
            </emma:emma>
          </inkml:annotationXML>
          <inkml:trace contextRef="#ctx0" brushRef="#br0" timeOffset="23786.7956">14672 2208 1523 0,'0'0'57'0,"0"0"-61"0,0 0-11 15,0 0 15-15,0 0 17 0,0 0 23 0,0 0 18 16,0 0 7-16,0 0 2 0,0 0 7 0,0 0 13 15,0 0 21-15,0 0 10 0,0 0 2 0,-12 126-6 16,31-129-24-16,2-4-19 0,2-4-17 0,1-2-10 16,1-3-7-16,1-2-4 0,1 0-3 15,-3-3-4-15,1-1-1 0,-3-1-2 0,-2-1-2 16,-1 1 0-16,1-2-3 0,-5-1-1 0,-1 0 0 16,-2 1 5-16,-1-1 2 0,-3 1-1 0,-1 1-4 15,-2 0-7-15,1 2-4 0,-5 2-1 16,-1 5 6-16,0 6 4 0,0 3 2 0,-1 3-3 15,-3 3-9-15,1 0-14 0,0 0-21 0,-1 5-11 16,-3 4 2-16,-2 7 3 0,-2 6 16 16,-2 2 10-16,-3 5 4 0,4 2 4 0,1 1 0 15,-1-1 0-15,5 0-2 0,-1-2 0 0,3-3-1 16,2-2 0-16,2-1-1 0,1-5-6 0,0-5-1 16,4-2-3-16,1-4 3 0,1-2 6 0,2-4 5 15,0 1 8-15,4-2 6 0,-3 0 4 16,3-6 6-16,2-3-4 0,0-2-2 0,2-1-4 15,-1-2-5-15,3-4-1 0,-2 2-2 0,-2-2 0 16,3 1-3-16,-1-1-2 0,2 1 1 0,0 1-4 16,-2 1 2-16,-1 2 0 0,1 1-1 0,-3 3-1 15,-3 3-1-15,0 0-2 0,-4 4-8 16,-2 2-2-16,0 0-13 0,-3 0-1 0,3 8 2 16,-3 3-1-16,-1 2 12 0,0 3 5 0,0 1 3 15,0 5 6-15,0-1 2 0,-6-1 0 16,0 1 3-16,0-2 4 0,-1-1-4 0,-1-4 0 15,1 0 2-15,0-4-7 0,3-1 6 0,2-4 2 16,-1-4 4-16,3-1 12 0,0 0 5 0,0 0 3 16,5-4-5-16,1-4-14 0,2-4-12 15,4-2-5-15,1 0-3 0,5-4 1 0,-2 0 6 16,3-2 1-16,-1 0 1 0,-2 0 5 0,3-1-3 16,-1 2-2-16,-2 1 0 0,3 4-3 0,-2 0-3 15,-2 5-2-15,-2 3-2 0,-1 3-2 0,-2 3 5 16,-4 0-3-16,1 0 2 0,-3 4 5 15,-1 5 0-15,1 2 6 0,-3 3 7 0,-1 0-2 16,0 4 4-16,0 0-3 0,0 0-2 0,-1-2-3 16,-1 0 2-16,2-2-3 0,0-1-1 0,3-2 2 15,5-3-18-15,4-1-35 0,6-4-73 0,2-1-184 16,-6-2-465-16,-3 0-773 0</inkml:trace>
          <inkml:trace contextRef="#ctx0" brushRef="#br0" timeOffset="23920.5853">15152 1564 3124 0,'0'0'6'16,"0"0"-117"-16,0 0-68 0,0 0-146 0,0 0-360 16,0 0-832-16</inkml:trace>
        </inkml:traceGroup>
        <inkml:traceGroup>
          <inkml:annotationXML>
            <emma:emma xmlns:emma="http://www.w3.org/2003/04/emma" version="1.0">
              <emma:interpretation id="{F6F27398-B5D5-44BA-A66E-7F2C6E8A78C2}" emma:medium="tactile" emma:mode="ink">
                <msink:context xmlns:msink="http://schemas.microsoft.com/ink/2010/main" type="inkWord" rotatedBoundingBox="17662,3021 20121,2824 20180,3553 17720,3750"/>
              </emma:interpretation>
              <emma:one-of disjunction-type="recognition" id="oneOf12">
                <emma:interpretation id="interp60" emma:lang="en-US" emma:confidence="0.5">
                  <emma:literal>order</emma:literal>
                </emma:interpretation>
                <emma:interpretation id="interp61" emma:lang="en-US" emma:confidence="0">
                  <emma:literal>orders</emma:literal>
                </emma:interpretation>
                <emma:interpretation id="interp62" emma:lang="en-US" emma:confidence="0">
                  <emma:literal>odder</emma:literal>
                </emma:interpretation>
                <emma:interpretation id="interp63" emma:lang="en-US" emma:confidence="0">
                  <emma:literal>older</emma:literal>
                </emma:interpretation>
                <emma:interpretation id="interp64" emma:lang="en-US" emma:confidence="0">
                  <emma:literal>ordered</emma:literal>
                </emma:interpretation>
              </emma:one-of>
            </emma:emma>
          </inkml:annotationXML>
          <inkml:trace contextRef="#ctx0" brushRef="#br0" timeOffset="24714.6485">16542 1866 1676 0,'0'0'434'0,"0"0"-246"15,0 0-93-15,0 0-40 0,0 0-25 0,0 0-11 16,0 0-3-16,0 0 1 0,0 0 4 15,0 0 5-15,0 0 5 0,0 0 4 0,-123 158 0 16,108-136 1-16,2-1-6 0,-1 1-5 0,6-2-3 16,-1-4-7-16,6-1-4 0,3-2-4 0,0-1-5 15,4-2 5-15,6-1 2 0,3-3 4 0,2-3 7 16,5-2-2-16,4-1 1 0,4 0-2 0,3-7-1 16,3-2-4-16,-1-4-2 0,-2 1 0 15,-3-3-4-15,-1 1 5 0,-2-1 1 0,-3-4-1 16,1 2 5-16,-7-2-3 0,-1-1-1 0,-2 1-1 15,-2-2-3-15,-6 0-2 0,-4-2-3 16,-1-4 0-16,0 4-4 0,-6-3 4 0,-6 4 1 16,-2 3-4-16,-1 2 0 0,-3 4-5 0,-2 4-1 15,-2 3 0-15,2 4 0 0,-4 2 4 0,4 0-1 16,0 6 1-16,0 5-6 0,1 1 2 16,0 4 0-16,2 0-2 0,0 1 4 0,4 1-2 15,2 3-1-15,6-4 2 0,0 1-4 0,1 1-1 16,4-4-1-16,0-3 0 0,9-1 4 15,0-2 4-15,6-1 7 0,4-4 6 0,5-1 5 16,-1-1-2-16,6-2-2 0,-1-2-1 0,2-4-2 16,5-1-1-16,-6-3 0 0,3 1-2 0,1 0-2 15,-7-2 2-15,0-2 2 0,-2 3 0 0,-5 0 6 16,-2-1-4-16,-3 2-1 0,-2 1-1 16,-3 0-3-16,2 1 2 0,-6 2-1 0,1 1-1 15,-5 2-1-15,0 2 0 0,-1 0-1 16,0 0-3-16,0 0-3 0,-1 2-10 0,0 2 0 15,-3 4 5-15,-2 4 3 0,5 2 11 0,-2 4 0 0,-1-2-3 16,3 3 0-16,-2-2-1 0,3 2-1 16,0-4 1-16,4 0 1 0,3-3-1 0,1-1 1 15,0 1 0-15,1-3 0 0,3-2 0 0,-2 0-7 16,1-3-9-16,-1-2-9 0,2-2-18 16,2 0-19-16,3 0-24 0,1-3-36 0,0-3-51 15,5 0-73-15,4-2-81 0,-2 2-49 0,4 2-38 16,-3-2-18-16,5 0 5 0,-9 3 34 0,-8 0 391 0</inkml:trace>
          <inkml:trace contextRef="#ctx0" brushRef="#br0" timeOffset="25692.858">17544 1938 0 0,'0'0'309'0,"0"0"201"0,0 0-34 15,0 0-47-15,0 0-83 0,0 0-83 0,0 0-65 16,0 0-54-16,0 0-46 0,0 0-35 16,0 0-25-16,0 0-15 0,0 0-7 0,0 0-4 15,-63-123 0-15,35 128 0 0,0 5-2 0,-3 1 1 16,0 6-1-16,1-1-1 0,4 2 2 0,-3 4-1 15,5-2-3-15,0 0-2 0,8 1-1 0,1-4-6 16,5 1 3-16,7-3-5 0,3 0 0 0,0 0 0 16,3-3-2-16,7-2 1 0,4-1 3 15,0-3 1-15,7-3 4 0,1-3 3 0,8 0 1 16,1-1 1-16,1-7-1 0,4-2-4 0,2-4 0 16,-3 0-2-16,-2-2-2 0,-5-4-3 15,-1-2-2-15,-3 2-5 0,0-4-2 0,-4-2-1 16,2-3-2-16,-2-4 3 0,-1-4 5 0,1-2 5 15,-1-1 6-15,-5 0 1 0,1 0 0 16,-1 0 0-16,-2-2 0 0,0 4 0 0,-2 0 1 16,-4 3 0-16,3 7 3 0,-6 4 1 0,1 5 8 15,-4 7 7-15,0 3 6 0,0 5 1 0,0 4-10 16,-3 0-15-16,0 0-19 0,2 1-23 16,-4 5 4-16,-3 5 6 0,-4 3 12 0,-2 7 14 15,-2 3 0-15,-5 4-2 0,2 4 1 0,-3 2 2 16,2 6-3-16,0-2 3 0,3 4 0 0,-1-1-1 15,1 2 1-15,5-3 0 0,3 0-1 0,3-4 1 16,5-2-2-16,1-6-4 0,0-2-2 0,7-3-1 16,1-4-1-16,5-3 4 0,2-2 3 15,2-4 3-15,2-2 4 0,-2-4 0 0,6-2 2 16,3-2 2-16,-1 0 0 0,3 0-2 0,2-8-1 16,5 1-2-16,-2-4-4 0,1-1-1 0,-2-2-5 15,-1-1-3-15,-2-2 2 0,-2-3-1 16,-2-1 6-16,1 1 1 0,-5-4 4 0,0-1-1 15,-3 1 3-15,-2-3 1 0,-5 3-1 0,-3 2 2 16,0 1 0-16,-5 7 3 0,-3 2 6 16,0 3 1-16,0 3-5 0,-7 3-9 0,-1 3-14 15,-3 0-10-15,-2 0-2 0,-2 0 3 0,-2 6 7 16,-3 1 7-16,0 4 3 0,-1 1 3 16,1 2-1-16,2 2-2 0,-3 3 2 0,3 4-1 15,3 1 3-15,-1 1 0 0,0-1 1 0,2 1-1 16,5-4-3-16,0 0 1 0,5-1-3 0,1-4-2 15,3 0 2-15,0-2-1 0,5-2 3 0,6-3 4 16,1-2 0-16,3-1 2 0,1-1 3 16,4-4 2-16,1-1 1 0,6 0 3 0,5-1-2 15,-1-5-2-15,-1-3 2 0,2 0-3 0,-4-3 3 16,-2-1 2-16,-6-1 0 0,3-2 1 0,-5 0 0 16,0-5 0-16,-4 1-2 0,1-3 1 0,-1 1-5 15,-1-1-3-15,0-2 3 0,-1-2-6 16,1 2 2-16,-1 0 2 0,0 3-4 0,-6 3 2 15,4 3-1-15,-8 4 0 0,2 3 2 0,-1 3 1 16,-3 3 0-16,0 3-2 0,0 0-7 0,-3 0-12 16,1 0-13-16,0 0-17 0,1 0-18 15,1 4 4-15,0 2 12 0,0 3 17 0,0 2 18 16,0 2 3-16,0 2-2 0,3 2 1 0,4 1 3 16,-3 2 1-16,1 1 2 0,0 2 1 15,-2 1 0-15,-2-1 3 0,-1 0-2 0,0 1 2 16,0-4 0-16,0 1 2 0,-1-2 1 0,-2-1-1 15,-2-3 3-15,0-1 0 0,3-2 3 0,1-1-1 16,1-4 1-16,0-1 1 0,0-1-1 0,0-2 6 16,4-2 10-16,5-1 13 0,3 0 7 15,3 0 5-15,5-4-8 0,3-5-15 0,8-3-8 16,2-2-10-16,0-2-10 0,0-3-10 0,-3-2-27 16,2-1-34-16,-5-2-34 0,-2-1-66 15,-4 1-143-15,0 8-356 0,-9 4-859 0</inkml:trace>
        </inkml:traceGroup>
        <inkml:traceGroup>
          <inkml:annotationXML>
            <emma:emma xmlns:emma="http://www.w3.org/2003/04/emma" version="1.0">
              <emma:interpretation id="{2362544E-E6EC-4A10-B8E4-5767F79860F3}" emma:medium="tactile" emma:mode="ink">
                <msink:context xmlns:msink="http://schemas.microsoft.com/ink/2010/main" type="inkWord" rotatedBoundingBox="21082,2776 21923,2708 21987,3505 21146,3573"/>
              </emma:interpretation>
              <emma:one-of disjunction-type="recognition" id="oneOf13">
                <emma:interpretation id="interp65" emma:lang="en-US" emma:confidence="0.5">
                  <emma:literal>to</emma:literal>
                </emma:interpretation>
                <emma:interpretation id="interp66" emma:lang="en-US" emma:confidence="0">
                  <emma:literal>too</emma:literal>
                </emma:interpretation>
                <emma:interpretation id="interp67" emma:lang="en-US" emma:confidence="0">
                  <emma:literal>ton</emma:literal>
                </emma:interpretation>
                <emma:interpretation id="interp68" emma:lang="en-US" emma:confidence="0">
                  <emma:literal>toe</emma:literal>
                </emma:interpretation>
                <emma:interpretation id="interp69" emma:lang="en-US" emma:confidence="0">
                  <emma:literal>two</emma:literal>
                </emma:interpretation>
              </emma:one-of>
            </emma:emma>
          </inkml:annotationXML>
          <inkml:trace contextRef="#ctx0" brushRef="#br0" timeOffset="26634.4867">19787 2046 1490 0,'0'0'114'0,"0"0"-160"0,0 0-40 16,0 0 30-16,0 0 41 0,0 0 62 0,0 0 40 15,0 0 14-15,0 0 0 0,0 0-13 0,0 0-5 16,0 0-5-16,0 0-5 0,170-43-3 0,-137 24-7 16,-4-1-3-16,-1 0-9 0,-1-5-4 15,0-2-2-15,-3 0-4 0,-1-4 1 0,-4-2-8 16,2-2-1-16,-4-1-5 0,0-1-7 0,-3 0 1 16,4-3-8-16,-3 0-1 0,-3-3-1 0,1-3-1 15,-5 2 2-15,3 2 3 0,-3 2 6 16,-4 4-2-16,-1 3 1 0,-2 3 0 0,-1 8-4 15,0 5 10-15,0 5 5 0,0 5 3 0,-1 4-7 16,1 3-11-16,-2 0-19 0,2 0-20 0,-1 0-18 16,-1 7-6-16,-2 5 10 0,-4 8 12 0,-4 6 18 15,-1 8 10-15,-3 3-1 0,-6 3-1 16,4 3 1-16,-5 4-2 0,0-2 0 0,4 4 3 16,-4-4 0-16,6-1-1 0,-4-2 1 0,4-1-1 15,1-5-6-15,4-1 4 0,3-6-1 0,6-4 0 16,2-4 5-16,1-5-5 0,0 0 2 15,5-7 1-15,6 0 3 0,1-4 5 0,1-1 6 16,1-4 4-16,7 0 1 0,-2-3 0 0,4-6-3 16,1-1-3-16,-2-3 2 0,2-4-4 15,-2 1 1-15,-3-2 1 0,1-1-3 0,-4-2 0 16,-2-2 0-16,-1 0-2 0,-1 0-4 0,-2 2 1 16,-5 0-1-16,3 4 0 0,-5 1 3 0,-2 4 0 15,-1 5 3-15,0 4 1 0,0 3-7 0,0 0-8 16,0 0-14-16,0 0-23 0,-3 4-7 15,-3 4 8-15,2 4 11 0,-7 3 19 0,6 4 12 16,-5 0-2-16,0 1-1 0,4 1-1 0,-2-2-1 16,7 1 1-16,-1-5-1 0,2-2 2 0,0-3-2 15,3-1 2-15,8-1 3 0,1-2 8 16,3-2 10-16,-1-1 4 0,8-3 4 0,-3 0-3 16,5 0-5-16,0 0-1 0,-1-5-3 0,-5-2 0 15,4 0-1-15,-5-1 1 0,-2 0 0 0,-2-3 2 16,0 1 4-16,-1-2-3 0,-4 0 1 15,-3-2-1-15,-4 1-7 0,-1 0-8 0,0-2-20 16,0-1-26-16,-10-2-35 0,-4 3-46 0,-2-1-59 16,-8 3-105-16,-3 1-203 0,8 4-372 0,1 2-463 0</inkml:trace>
          <inkml:trace contextRef="#ctx0" brushRef="#br0" timeOffset="26787.3837">19861 1588 2226 0,'0'0'197'0,"0"0"-154"16,0 0-49-16,0 0-2 0,0 0 16 0,0 0 14 16,149-51-1-16,-94 38-5 0,8-1-3 0,2 0-5 15,9 1-29-15,-3-2-76 0,6 2-118 0,-1-1-184 16,-21 5-279-16,-17 3-452 0</inkml:trace>
        </inkml:traceGroup>
        <inkml:traceGroup>
          <inkml:annotationXML>
            <emma:emma xmlns:emma="http://www.w3.org/2003/04/emma" version="1.0">
              <emma:interpretation id="{D5E0F6EF-7CEF-412D-A8A1-93DA6402465B}" emma:medium="tactile" emma:mode="ink">
                <msink:context xmlns:msink="http://schemas.microsoft.com/ink/2010/main" type="inkWord" rotatedBoundingBox="22360,2767 25615,2507 25667,3162 22412,3422"/>
              </emma:interpretation>
              <emma:one-of disjunction-type="recognition" id="oneOf14">
                <emma:interpretation id="interp70" emma:lang="en-US" emma:confidence="0.5">
                  <emma:literal>achieve</emma:literal>
                </emma:interpretation>
                <emma:interpretation id="interp71" emma:lang="en-US" emma:confidence="0">
                  <emma:literal>achiever</emma:literal>
                </emma:interpretation>
                <emma:interpretation id="interp72" emma:lang="en-US" emma:confidence="0">
                  <emma:literal>achieves</emma:literal>
                </emma:interpretation>
                <emma:interpretation id="interp73" emma:lang="en-US" emma:confidence="0">
                  <emma:literal>achieved</emma:literal>
                </emma:interpretation>
                <emma:interpretation id="interp74" emma:lang="en-US" emma:confidence="0">
                  <emma:literal>archive</emma:literal>
                </emma:interpretation>
              </emma:one-of>
            </emma:emma>
          </inkml:annotationXML>
          <inkml:trace contextRef="#ctx0" brushRef="#br0" timeOffset="27289.0225">21261 1664 1009 0,'0'0'184'0,"0"0"-229"0,0 0 5 16,0 0 59-16,0 0 32 0,0 0 18 15,0 0-5-15,0 0 23 0,0 0 52 0,0 0 48 0,0 0 23 16,0 0-4-16,0 0-39 0,0 0-41 16,134-80-22-16,-134 70-14 0,-2 3-13 0,-4 1-18 15,-4 1-18-15,-2 2-20 0,-2 2-13 16,-8 1-5-16,3 0-3 0,-6 6 0 0,-2 3 1 16,0 4-1-16,0 4 0 0,1 1 0 0,0 3 1 15,3 2-1-15,1 0 0 0,4 0 1 0,3 0-2 16,3 0 1-16,2-3-3 0,7 1-4 0,2-3 1 15,1-1 0-15,1-4 4 0,7-1 2 0,1-2 6 16,3-2 3-16,3-4 6 0,5-2 5 16,-2-2 1-16,4 0 2 0,-3-8-4 0,4-2-1 15,2-4-2-15,-2 0-3 0,-3-4 2 0,3 0 0 16,-5 0-2-16,0 0-1 0,-4 0 0 16,-2 0-1-16,-4 0 2 0,3 4 2 0,-5 0-2 15,0 3 4-15,-5 5 2 0,2 2 1 0,-3 2 0 16,0 2-9-16,0 0-7 0,0 0-19 0,0 3-21 15,0 3 3-15,0 2 6 0,4 2 18 16,-3 3 16-16,0 4-1 0,1-3 0 0,0 4-5 16,0-2 4-16,5-2-5 0,-3 2-13 0,4-3-28 15,-3 0-48-15,7-5-54 0,0-2-74 0,1 0-112 16,4-4-180-16,-5-1-239 0,-3-1-252 0</inkml:trace>
          <inkml:trace contextRef="#ctx0" brushRef="#br0" timeOffset="28112.9913">21888 1496 2255 0,'0'0'207'15,"0"0"-89"-15,0 0-45 0,0 0-38 0,0 0-26 16,0 0-16-16,0 0 0 0,0 0 2 0,0 0 5 16,0 0 6-16,-158 59 1 0,129-40 3 15,0 3 6-15,3-2 3 0,4 2-2 0,1-1 3 16,3 2-7-16,6-4-5 0,3 2 2 0,6-3-9 15,3 2 2-15,0-3 0 0,8 0-1 16,8-2 1-16,3-3-2 0,5-3-6 0,4-3-11 16,6-3-7-16,-1-3-11 0,6 0-16 0,-1-3-8 15,-1-6-14-15,-2-3-7 0,0-5-1 0,-1-1-11 16,-4-1-11-16,-1-2-17 0,1-3-29 16,1 0-37-16,-4-3-56 0,0-3-48 0,0-1-21 15,-1-2 17-15,0-4 68 0,-1-1 89 0,0 2 82 16,-5-4 75-16,2 2 71 0,-5 0 59 0,0 3 71 15,-4-2 50-15,-3 7 28 0,-1 1-8 0,-5 4-28 16,3 7-31-16,-6 3-47 0,-1 4-25 16,0 5-34-16,0 2-24 0,0 2-20 0,0 2-18 15,-1 0-19-15,1 0-19 0,-3 0-24 0,2 4-25 16,-2 2 1-16,1 2 3 0,-5 7 12 16,0 6 15-16,-4 4-1 0,-2 4-2 0,0 3-1 0,-4 5 3 15,-1-2-4-15,0 3 5 0,1 0-3 16,-2 0-1-16,2 0-1 0,1-3 1 0,1-1-1 15,1-1-1-15,1-5 1 0,4-2-6 0,-2-4 5 16,8-4 0-16,-1-2-1 0,1-4 5 16,3-2-5-16,0-6-2 0,0-2-1 0,0 1-2 15,4-3-2-15,1 0 12 0,3 0 9 0,-2-6 4 16,8-3 5-16,4-1-8 0,0-2-8 16,-2 1 3-16,4-2-9 0,-1-1 0 0,-2 0 0 15,2 0-2-15,-3 3 2 0,-4 1-2 0,-1 2 0 16,-6 2-4-16,1 3 0 0,-5 3-2 0,-1 0-5 15,0 0-7-15,0 0-21 0,0 5 11 16,1 2 9-16,1 2 8 0,0 2 25 0,-2 1-9 0,4 1-2 16,0 0-2-16,-1-1 1 0,0 0 0 15,3-2 1-15,0-1 4 0,2 0-3 0,1-1 6 16,1-2 1-16,3-1 1 0,2-4 9 0,4-1-1 16,-2 0 0-16,-1-1-4 0,7-5-4 15,-3-4-6-15,0 1-7 0,2-4-3 0,-5 0-7 16,-1-2-2-16,4-2 5 0,-5-1-3 0,1 0 7 15,-3 1 2-15,0-4 0 0,-3 1 5 0,-2 0-2 16,2 0 2-16,-4 2 2 0,-2 4 4 0,-1 1 0 16,-3 5 7-16,1 5 4 0,-1 1-4 15,0 2-4-15,0 0-14 0,0 0-21 0,-1 3-11 16,0 4 3-16,-2 3 7 0,-5 5 16 0,4 4 14 16,-5 3-4-16,3 0-1 0,-3 1-1 15,4-1-5-15,-2-3 5 0,3-1 0 0,2-1 0 16,2-2 1-16,0-1-1 0,4-3-1 0,7-2-7 15,4-3-25-15,4-2-46 0,4-4-93 0,7 0-192 16,-7-3-406-16,-3 0-747 0</inkml:trace>
          <inkml:trace contextRef="#ctx0" brushRef="#br0" timeOffset="28238.6978">22910 1231 1740 0,'0'0'105'0,"0"0"-74"15,0 0-28-15,0 0-69 0,0 0-163 0,0 0-213 16,0 0-208-16,0 0 158 0</inkml:trace>
          <inkml:trace contextRef="#ctx0" brushRef="#br0" timeOffset="28864.853">22949 1617 523 0,'0'0'287'0,"0"0"-52"0,0 0-21 0,0 0-37 16,0 0-36-16,171-46-24 0,-146 34-8 16,-3-2 2-16,-3 0 6 0,-3 1 3 0,-2-2-6 15,-5-1-10-15,0 3-16 0,-5-1-13 0,3-2-1 16,-5 1-2-16,-2 3-1 0,0 1-4 0,-6 4-18 16,-1 3-18-16,-2 3-22 0,0-1-18 0,-3 2-5 15,1 0-2-15,-5 6 5 0,1 2 4 0,-1 4 3 16,-1 4 2-16,-2-1 0 0,1 3 2 15,1 1 0-15,-1 1 2 0,5 1-1 0,0-3 0 16,3 4 0-16,1-4-2 0,2 0-2 0,3-4 0 16,4-1-3-16,0-1 1 0,0-1 2 0,7-2 4 15,0-1 3-15,3 0 4 0,1-4 3 16,2-1 1-16,3-1 4 0,-1-2 0 0,5 0 1 16,-1-7-1-16,3 0-2 0,-4-2-2 0,8-3 0 15,-3 0-3-15,-1-3-3 0,3 0-2 16,-1 1-2-16,-3-3-1 0,-3 0 2 0,-1 0 1 15,0 0-1-15,-2 1 5 0,0 0-2 0,-3 3 0 16,-1 1 1-16,-6 5-5 0,3 1-1 0,-5 4 2 16,-3 1-3-16,0 1-5 0,0 0-7 15,0 0-8-15,0 0-17 0,0 5 8 0,0 1 9 16,-3 2 10-16,-1 2 17 0,0 4-3 0,-1 3-1 16,-3-1-1-16,0 2-1 0,0-2 1 0,0 1 2 15,-1-2-3-15,3-2 0 0,4 0 0 0,1-2-2 16,1-3 2-16,0 2 1 0,0-4 1 15,3 0 6-15,5-3 7 0,-1 0 10 0,3-2 9 16,1-1 6-16,2 0 0 0,3-3-3 0,1-3-5 16,3-3-8-16,-2-2-4 0,3-1-2 0,-1-1-4 15,1-1-2-15,1-1 0 0,-2-2-5 16,0-1 0-16,-1 1 0 0,-2-1-2 0,2-2-2 16,-3 0-8-16,-3 3-14 0,3-3-22 0,-2 1-28 15,-1 2-33-15,-1 1-29 0,-1 4-33 0,0 2-34 16,-5 4-44-16,0 3-67 0,-2 3-55 15,-2 0-36-15,-2 4 13 0,0 7 42 0,0 1 26 16,-2 1 93-16,-1-1 225 0,0-5 0 0</inkml:trace>
          <inkml:trace contextRef="#ctx0" brushRef="#br0" timeOffset="29214.6557">23760 1512 0 0,'0'0'0'0,"0"0"344"16,0 0 26-16,0 0-56 0,0 0-67 0,0 0-49 15,0 0-32-15,0 0-10 0,0 0 0 0,0 0-6 16,0 0-12-16,162-56-16 0,-147 47-18 15,1 0-16-15,-1-1-12 0,-2-2-11 0,-1 1-9 16,-2 0-7-16,-1 0-8 0,-1-1-4 0,-1 1-4 16,-2 1-2-16,-1 1-1 0,-2 3 5 0,-2 2-3 15,0 2 0-15,0 2-11 0,-2 0-16 0,-3 0-19 16,-2 0-14-16,-2 2-5 0,-6 4 6 16,-5 3 11-16,-3 3 4 0,-2 4 5 0,-2 2 2 15,0 1-3-15,3 1 4 0,1-1-2 0,4-1-1 16,3 0 0-16,8-4-2 0,1 2-1 15,5-4 3-15,2-1 2 0,0-3 3 0,4 1 7 16,5-3 7-16,2 0 8 0,2-3 10 0,5-1 3 16,1-2 0-16,3 0-4 0,8-3-9 0,1-3-6 15,0-2-3-15,2-1-2 0,-2-1 3 16,-4 0 3-16,1-5 0 0,-3 1-1 0,1 0-4 16,-3-2-6-16,1 2-8 0,-3-3-11 0,1 0-17 15,-5 2-20-15,1 2-18 0,-6 3-26 0,-4 1-34 16,-6 4-84-16,1 3-245 0,-3 2-340 0,0 0-505 15</inkml:trace>
        </inkml:traceGroup>
      </inkml:traceGroup>
    </inkml:traceGroup>
    <inkml:traceGroup>
      <inkml:annotationXML>
        <emma:emma xmlns:emma="http://www.w3.org/2003/04/emma" version="1.0">
          <emma:interpretation id="{83D5A7CB-6304-4E07-BA1D-AD5536233387}" emma:medium="tactile" emma:mode="ink">
            <msink:context xmlns:msink="http://schemas.microsoft.com/ink/2010/main" type="paragraph" rotatedBoundingBox="1448,6012 18710,4358 18931,6667 1669,832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E46FAA6-56C3-4AD7-A773-9DDD5FF7FAEF}" emma:medium="tactile" emma:mode="ink">
              <msink:context xmlns:msink="http://schemas.microsoft.com/ink/2010/main" type="line" rotatedBoundingBox="1448,6012 18710,4358 18931,6667 1669,8321">
                <msink:destinationLink direction="with" ref="{42F9723C-35F8-4587-B0EE-CE6B36118AC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FD607D0-657A-451D-BFAD-534F87F360B8}" emma:medium="tactile" emma:mode="ink">
                <msink:context xmlns:msink="http://schemas.microsoft.com/ink/2010/main" type="inkWord" rotatedBoundingBox="1448,6012 7795,5404 7996,7510 1650,8118">
                  <msink:destinationLink direction="with" ref="{A64D49B4-AAB0-4A5B-9932-7A14DDF0BF62}"/>
                </msink:context>
              </emma:interpretation>
              <emma:one-of disjunction-type="recognition" id="oneOf15">
                <emma:interpretation id="interp75" emma:lang="en-US" emma:confidence="0.5">
                  <emma:literal>sustainable)</emma:literal>
                </emma:interpretation>
                <emma:interpretation id="interp76" emma:lang="en-US" emma:confidence="0">
                  <emma:literal>sustainable</emma:literal>
                </emma:interpretation>
                <emma:interpretation id="interp77" emma:lang="en-US" emma:confidence="0">
                  <emma:literal>Sustainable)</emma:literal>
                </emma:interpretation>
                <emma:interpretation id="interp78" emma:lang="en-US" emma:confidence="0">
                  <emma:literal>sustainable,</emma:literal>
                </emma:interpretation>
                <emma:interpretation id="interp79" emma:lang="en-US" emma:confidence="0">
                  <emma:literal>Sustainable</emma:literal>
                </emma:interpretation>
              </emma:one-of>
            </emma:emma>
          </inkml:annotationXML>
          <inkml:trace contextRef="#ctx0" brushRef="#br0" timeOffset="31368.865">203 5670 1851 0,'0'0'115'0,"0"0"-85"0,0 0-40 16,0 0-11-16,0 0 14 0,0 0 27 15,0 0 25-15,0 0 39 0,0 0 28 0,0 0 17 16,0 0 12-16,0 0-14 0,28-28-24 0,0 4-26 15,2-4-20-15,6-4-12 0,3-2-13 16,1-4-5-16,3 0-7 0,3 0-6 0,-5 1-4 16,-1 1-2-16,-1 1-2 0,-3 0 1 0,-3-1 1 15,-7-1-5-15,0-2-3 0,-3 1-3 16,-6 0-6-16,-2 2 4 0,-2 0 0 0,-2 0 1 0,-8 7 3 16,-2 0-3-16,-1 7 4 0,0 5 3 15,-4 3 0-15,0 4 4 0,-5 4-5 0,5 2-6 16,-6 2-11-16,6 1-5 0,-3 1-8 0,5 0-9 15,-1 4-5-15,0 5-10 0,-1 5 3 16,3 4 14-16,1 6 11 0,0 4 16 0,5 3 5 16,2 4 2-16,4 0 2 0,1 3 0 0,0 0 1 15,1 2 0-15,-1 0 6 0,-4-1-2 0,3-1-2 16,-3 2 0-16,-4-5-2 0,-4 1 1 0,0-5 1 16,-1-1 2-16,-10-1-2 0,-6-4-2 15,-6-1 0-15,-2-1-1 0,-2-5 5 0,-3-2-1 16,-3-3 3-16,2-5-1 0,0-2 2 0,0-6 6 15,4 0 4-15,7 0 5 0,-1-10 0 0,5 0 2 16,1-3-4-16,3-3-7 0,1 1-7 16,7-2-9-16,-1 2-7 0,5 1-3 0,0 4-1 15,0 3 0-15,8 1-1 0,-3 3 0 0,5 1-3 16,2 2 1-16,0 0 3 0,1 5 4 16,2 2 4-16,-2 3 4 0,2 1-2 0,1-1 1 15,2 1 1-15,-2-2 0 0,0 0 1 0,6-3 3 16,-3-1 0-16,4-4 3 0,3-1 0 15,2 0 0-15,0-2 3 0,8-9 2 0,0-5-3 0,-2-2 2 16,3-4-4-16,1-2 1 0,-3-1 0 0,-3-2-1 16,-4 0-5-16,-1-3-1 0,-2 2-1 15,-1-2-3-15,-6 0 2 0,2 2-3 0,-8-4-2 16,-4 3 2-16,0-2 0 0,-5 1 4 0,-2 4 2 16,1 0 1-16,-2 3 2 0,0 4-3 0,0 6 1 15,-2 4 1-15,1 5-2 0,0 1-7 16,1 3-12-16,0 0-16 0,-2 7-17 0,0 2 9 15,-7 8 11-15,5 6 18 0,-6 6 20 0,-2 3-1 16,0 4-3-16,0 4 0 0,-2-2-1 16,1-1 4-16,-1 2 1 0,2-3-1 0,3-2 1 15,-1-2-4-15,1-4-1 0,8-4-1 0,1-8-1 16,0-2 1-16,8-5 2 0,4-3 5 0,4-3 7 16,3-3 2-16,8-2 3 0,5-8-2 15,0-3-7-15,5-4-3 0,1-1-2 0,0-3-1 16,-6-1 3-16,1-1-3 0,-5 0 0 0,-1 0-1 15,-4-2 1-15,-4 2-1 0,-5 1 0 16,0 1 2-16,-2 0-3 0,-3 2 5 0,-3 1 1 16,0 2-1-16,-4 3 3 0,-2 3 2 0,0 3 1 15,0 4 3-15,0 0-6 0,-3 3-6 0,-2 0-12 16,2 1-12-16,-1 5-6 0,-4 4-2 0,3 6 7 16,-6 2 8-16,0 5 9 0,-2 1 3 15,1 3 2-15,-2-2 0 0,4 1-2 0,2 0 1 16,-1-3-2-16,4-1 0 0,0-2 0 0,5-5-4 15,0-3-2-15,1-3-3 0,8-3 4 0,1-3 5 16,3-3 8-16,2 0 7 0,1-5 1 0,6-5 2 16,-2-5-3-16,4 0-3 0,1-3-2 15,1-3-1-15,-2 0-3 0,-4-1 0 0,3 1 2 16,-4 0-1-16,-1-1 0 0,-2-2 0 0,2 1-5 16,1 0 2-16,-3-1-1 0,0 0 0 15,3 2-2-15,-5-1-1 0,-2 3 1 0,-5 4 1 16,1 4 7-16,-5 5 8 0,-3 4 10 0,0 1 7 15,0 2-1-15,0 0-7 0,0 0-15 0,0 0-24 16,-3 3-18-16,2 2-19 0,-1-1-14 16,-3 3 9-16,2 5 13 0,2 3 14 0,-2 4 19 15,2 2 4-15,1 2-1 0,0 1 4 0,0 2 1 16,5-1 2-16,3 0 0 0,-1-2-1 16,5-1-1-16,-1 0-2 0,0 0 3 0,-2-2 0 0,-1 1 2 15,1-1 1-15,-4-4-1 0,-5-1 6 16,0 0 3-16,0-3 9 0,-11 1 3 0,-5-1 1 15,-2 0-2-15,-6-2-5 0,-1-1 1 0,-1-3-2 16,-1-1 0-16,1-4 1 0,0-1-4 0,7 0 3 16,-1-1-3-16,5-5-3 0,3 1 2 15,3 1-6-15,5-1-1 0,3 4-6 0,-1 0-10 16,2 1-12-16,0 0-14 0,0 0-11 0,0 0-10 16,3 0 18-16,1 0 11 0,5 0 17 0,3 2 19 15,2 0-5-15,1-2 5 0,6 0 2 16,2-2-1-16,8-4-2 0,0-4 2 0,6-2-1 15,2-1 0-15,3-5 0 0,-4 0-7 0,4-4-6 16,-3-1-10-16,0-1-12 0,-2-2-1 16,-6-3 1-16,0-1 0 0,-7-3 9 0,-2 0-3 15,-8-2 3-15,0-3 6 0,-4-1 6 0,1 0 6 16,-7 2 6-16,3-7-2 0,-3 3 0 0,-3-2 0 16,1-1-3-16,-1 0 0 0,2 0 4 0,-3 6-1 15,0 5 2-15,0 6 3 0,0 7 5 0,-3 8 10 16,2 6 14-16,-1 3 4 0,2 3-8 15,0 0-20-15,0 0-33 0,0 8-16 0,0 2 7 16,0 7 15-16,0 6 19 0,-1 4 11 0,1 7 1 16,-3 3-2-16,-1 5-2 0,0-1 2 0,2 3-3 15,-5-2 0-15,1 1 0 0,1 0-2 16,-2-3 2-16,3 3-3 0,-4-5-2 0,6 0 0 16,-1-3-4-16,-1-2-1 0,0-3 1 0,3-3-1 15,1-4-2-15,0-3 3 0,0-2-2 16,0-5-4-16,0-3-2 0,1-6-21 0,6-1-11 15,-2-3-11-15,6-3-14 0,2-7-13 0,2-7-36 16,8-3-79-16,-2-3-151 0,-2 5-249 0,-7 4-877 0</inkml:trace>
          <inkml:trace contextRef="#ctx0" brushRef="#br0" timeOffset="31558.2313">2210 4952 1819 0,'0'0'154'0,"0"0"-154"16,0 0-44-16,0 0-5 0,0 0 10 0,0 0 45 16,0 0 3-16,0 0-9 0,0 0-10 0,172-71 1 15,-136 66 2-15,-1 3-10 0,0 2-41 0,2 0-47 16,-2 4-52-16,-4 5-58 0,-3 5-43 16,-1 3-69-16,-3 2-81 0,-9-4 123 0,-3-5 285 0</inkml:trace>
          <inkml:trace contextRef="#ctx0" brushRef="#br0" timeOffset="32160.2719">2785 5100 0 0,'0'0'0'0,"0"0"203"0,0 0-33 16,0 0-85-16,0 0-4 0,0 0 9 15,0 0 17-15,0 0 31 0,0 0 18 0,0 0 22 16,0 0 19-16,0 0-12 0,0 0-6 0,33-139-26 16,-39 134-23-16,-2 3-18 0,-4 0-26 0,1 2-20 15,-2 0-19-15,-5 0-15 0,2 6-6 16,-5 3 0-16,2 3 2 0,-4 3 0 0,-1-1 7 15,5 3-7-15,-3 1-1 0,3 0-3 0,-1 0-10 16,4 1 0-16,1-3-4 0,2 2-4 0,0 1-1 16,4-4-5-16,6-2-2 0,2-1-7 0,1-2 1 15,3-2-2-15,6-1 1 0,3-5 7 16,3-1 1-16,2-1 10 0,6-3 2 0,1-6 0 16,3-3 2-16,0-3-2 0,0 1-3 15,-2-3-2-15,-5 0 3 0,3-1-2 0,-8 3 2 0,0-3 3 16,-3 2-5-16,0 1 7 0,-4 2 0 0,-4 1 2 15,-3 1 3-15,1 3-2 0,-2 0 2 16,0 5 1-16,0 2-2 0,0 1-14 0,0 0-17 16,0 1-21-16,0 5-15 0,0 3 15 0,0 2 13 15,-2 3 17-15,2 3 13 0,0 2-6 16,0 0-1-16,0-1 0 0,0 1 0 0,0-3 0 16,0-2 0-16,3-1-1 0,5-3-6 0,-4-1 7 15,4-3 1-15,0-3 0 0,1-3 13 16,3 0-2-16,3 0 2 0,-1-3 3 0,7-4-5 15,-2-3-2-15,5-2-1 0,0-3-2 0,-2 0-4 16,0-2 3-16,1 0-1 0,-3 2 1 0,-1-4 6 16,-3 3-4-16,0-1-2 0,-2 0 0 0,-4 0-4 15,2-2 4-15,-2 4 2 0,-6 0 2 16,3 2-1-16,-5 2 5 0,-2 3 2 0,2 1 3 0,-2 2 11 16,0 4 0-16,0 0 2 0,0 1-3 15,0 0-13-15,0 0-12 0,0 0-17 0,0 4-17 16,-2 0 2-16,1 4 4 0,0 4 9 0,-2 0 16 15,0 3 4-15,2 0-3 0,1 1-2 16,0-1 1-16,0 0-7 0,0-2 4 0,0-1 0 16,0-1 0-16,8-1 1 0,1-2-6 0,3 0-18 15,3-4-36-15,4-2-48 0,-2-2-88 0,6 0-136 16,-8-2-258-16,-3 0-921 0</inkml:trace>
          <inkml:trace contextRef="#ctx0" brushRef="#br0" timeOffset="32310.8414">3285 4724 1456 0,'0'0'723'0,"0"0"-599"0,0 0-69 0,0 0-25 15,0 0-9-15,0 0-21 0,0 0-55 0,0 0-121 16,0 0 17-16,0 0 15 0,0 0 19 16,0 0 52-16,0 0-131 0,0 0-150 0,-17 4-155 15,24 5-101-15</inkml:trace>
          <inkml:trace contextRef="#ctx0" brushRef="#br0" timeOffset="32687.6822">3409 4903 372 0,'0'0'308'0,"0"0"-194"16,0 0-10-16,0 0 35 0,0 0 19 0,0 0 6 15,0 0-1-15,0 0-9 0,0 0-22 0,0 0-19 16,0 0-20-16,0 0-15 0,0 0-9 0,0 0-5 15,52 149-4-15,-59-134-7 0,2-3-6 16,1 1-7-16,-1-5-6 0,1-1-4 0,2-3-6 16,1-1 7-16,0-1 11 0,1-2 13 0,0 0 19 15,0 0 10-15,0-5 1 0,0 1-28 16,2-3-28-16,0-3-22 0,3-2-17 0,3-2 8 16,0-1 1-16,2-3 0 0,3-1 0 0,0-1-2 15,5-5 3-15,-2 6-2 0,-1 2 0 0,-2 4-1 16,0 2-3-16,-2 5-1 0,-6 2-4 15,1 2-8-15,-3 2-9 0,-2 0 1 0,0 5 6 0,-1 2 12 16,3 4 18-16,-3 2 6 0,0 5 1 0,0 0 0 16,0 3-4-16,0-3-3 15,0 1-2-15,0-3-4 0,0 1-3 0,1-2 0 0,7-1 0 16,4-2-4-16,3-4-16 0,5-1-31 0,3-2-44 16,5-3-58-16,3-2-85 0,3 0-155 15,-9-2-235-15,-6-1-701 0</inkml:trace>
          <inkml:trace contextRef="#ctx0" brushRef="#br0" timeOffset="33964.797">4197 4809 1067 0,'0'0'393'0,"0"0"-147"0,0 0-77 16,0 0-47-16,0 0-25 0,0 0-15 0,0 0-11 15,0 0-9-15,-173 5-11 0,148 10-7 0,-1 3-3 16,1 1-2-16,1-1-1 0,5 4-1 0,-1-3-2 15,4 1-6-15,2-1-7 0,4-1-11 0,4-2-9 16,4-1-5-16,2-1-3 0,2-4-2 0,6 0 0 16,6-2-2-16,0-4 1 0,5-4 3 15,3 0-1-15,2-1-4 0,4-5-11 0,-1-3-12 16,2 0-3-16,-1-1 7 0,-1-2 11 0,-1-2 12 16,-2-1 3-16,-5 2-3 0,2-1 0 0,-5 1 1 15,-2 3 6-15,-4 1 11 0,-3 1 9 16,-6 5 14-16,1 0 17 0,-2 3 11 0,0 0 8 15,0 0-8-15,0 0-17 0,0 3-27 0,0 2-31 16,-2 1-4-16,1 1 1 0,-4 4 6 16,-1-1 16-16,2 3-6 0,2-1 0 0,0 3-2 15,2-6 2-15,0 0 0 0,0-1 0 0,4-1 3 16,6-2-1-16,0-2 3 0,5-2 6 16,1-1 3-16,3 0 4 0,5-3-2 0,-1-4-2 15,2-4-6-15,0 0 0 0,0-2-1 0,-4-3-1 16,2-1-3-16,0 0-7 0,-6-3-1 0,2-1-1 15,0-1 3-15,-4-4 4 0,-2 1-1 16,1-2 1-16,-2-3-1 0,0-4 0 0,0-4-2 0,1 2 0 16,1-5 2-16,0 1-2 0,2-4 0 15,-2 1 2-15,1 0-1 0,-2 1 5 0,-1 1-1 16,-1 7 1-16,0 7 0 0,-6 8 1 0,0 6 9 16,-2 5 11-16,-3 5 10 0,0 3-1 0,0 0-18 15,0 3-31-15,-3 6-16 0,-2 6 1 16,0 7 15-16,-6 7 23 0,1 6 8 0,-2 5-4 15,-1 0-3-15,0 3-4 0,-1 0-1 0,-1 3 2 16,2 1-1-16,-3-1 1 0,1 1-3 0,0 0 5 16,-2-5-2-16,4-1 1 0,-1-3 0 15,5-2-3-15,2-3-1 0,2-3-3 0,5-6 2 16,0-4-5-16,5-3 1 0,3-4 0 0,4-2-4 16,2-3 10-16,3-5 4 0,3-1 1 15,3-2 8-15,4 0-8 0,2-8 0 0,-1-3 1 16,2-1-1-16,-1 0 0 0,-4-2-1 0,0 0-1 15,-2-3-7-15,-6-2 6 0,-1 1-2 0,-4-1 1 16,-2-4 7-16,-5 1-6 0,-4-3 0 16,-1-1-4-16,-2 0-2 0,-8 0 0 0,-3 0-2 15,-2 1-3-15,-2 3-5 0,-5 2-1 0,0 5-4 16,-4 3-3-16,1 5 6 0,0 2-3 0,0 4 1 16,6 1 3-16,0 0-4 0,5 2 0 0,3 5-6 15,4-1-6-15,2 0-9 0,5 0-6 0,0 1-3 16,1-1 0-16,10 0 8 0,2-1 5 15,6-4 12-15,4-1 8 0,6 0 4 0,2-6 6 16,5-3-1-16,1-3-1 0,4 0-2 0,-1-3-1 16,2 1-8-16,0-4-6 0,-1-1-1 15,-1 0-4-15,-1 0 7 0,-5-4 10 0,-2 1 2 16,-4-1 10-16,-1-3 4 0,-2 0 3 0,-2-2 7 16,-1 1 6-16,-5 0 6 0,-1 2 8 0,-5 2 5 15,-2 5 3-15,-2 3 11 0,-6 6 11 16,-1 2 1-16,0 4 7 0,0 2-11 0,0 1-17 15,0 0-17-15,0 0-26 0,-1 1-22 0,-2 5-11 16,-1 4 7-16,-2 7 6 0,-1 6 13 16,-5 6 9-16,-2 7-4 0,0-1 4 0,-4 5 0 15,1-1 0-15,1 2 2 0,-3-4-3 0,4 2-1 16,-2-2 0-16,5 1 0 0,1-4-2 16,4-4-1-16,2-1-1 0,5-7-5 0,0-1 5 0,1-4-1 15,7-2 0-15,2-3 5 0,0-6-6 0,4 0 0 16,2-1 1-16,4-3 1 0,0-2 3 15,6 0 1-15,0 0-1 0,4-7-5 0,-1 0 6 16,4-1-1-16,0-1 2 0,-3-3 2 0,2-1-7 16,-1 0-5-16,-2-4-7 0,1 1-8 0,-2-2-6 15,-3-1-9-15,-3-4-6 0,1 0-7 16,-7-4 4-16,-2 1 1 0,-2 0 10 0,-4 0 16 16,-3 2 2-16,-5 2 14 0,0 2 3 0,-2 1 2 15,-7 5 8-15,-1 4-6 0,-3 4-2 16,-2 5-3-16,-4 1-1 0,1 1 10 0,-4 8 6 15,-3 6 7-15,-2 4-3 0,1 3 0 0,2 5-1 16,2 3-4-16,1 4 7 0,1-1-1 0,3 4-2 16,2-2-1-16,3-1-5 0,5-2-2 15,2-4 1-15,5 0 2 0,0-5-6 0,11-2-1 16,2-3 0-16,7-2 0 0,6-5 11 0,5-2 1 16,5-5 1-16,5-2-4 0,5-2-4 15,5 0-3-15,1-5-6 0,2-2-12 0,-2-2-30 0,2-1-46 16,-3-2-69-16,1-2-127 0,-16 3-276 15,-12 5-999-15</inkml:trace>
          <inkml:trace contextRef="#ctx0" brushRef="#br0" timeOffset="53027.1352">5942 3947 1735 0,'0'0'119'0,"0"0"-17"16,0 0-50-16,0 0-81 0,0 0-29 0,0 0-3 16,0 0 16-16,0 0 13 0,0 0 10 0,0 0 13 15,174-39 20-15,-145 41 17 0,0 4 16 16,-3 1 7-16,3 5-1 0,0 1 2 0,-2 6-12 16,2 2-6-16,1 3-8 0,-1 8-7 0,0 5-3 15,-5 8-4-15,-3 7-1 0,-3 8 0 0,-6 7 0 16,-6 9 2-16,-6 7 1 0,-5 5 0 15,-15 8-1-15,-10 2 10 0,-11 3 2 0,-13 6 5 16,-11 1-2-16,-11 2-15 0,-8 1-10 16,-6 0-17-16,-5-2-9 0,-2-1-15 0,4-7-36 0,3-4-52 15,8-4-104-15,8-3-195 0,22-25-304 0,18-20 44 16</inkml:trace>
        </inkml:traceGroup>
        <inkml:traceGroup>
          <inkml:annotationXML>
            <emma:emma xmlns:emma="http://www.w3.org/2003/04/emma" version="1.0">
              <emma:interpretation id="{68EB705A-9B0F-4DFF-9FB1-59E3163EB2B2}" emma:medium="tactile" emma:mode="ink">
                <msink:context xmlns:msink="http://schemas.microsoft.com/ink/2010/main" type="inkWord" rotatedBoundingBox="8109,5657 13362,5153 13519,6789 8266,7293"/>
              </emma:interpretation>
              <emma:one-of disjunction-type="recognition" id="oneOf16">
                <emma:interpretation id="interp80" emma:lang="en-US" emma:confidence="0.5">
                  <emma:literal>competitive</emma:literal>
                </emma:interpretation>
                <emma:interpretation id="interp81" emma:lang="en-US" emma:confidence="0">
                  <emma:literal>Competitive</emma:literal>
                </emma:interpretation>
                <emma:interpretation id="interp82" emma:lang="en-US" emma:confidence="0">
                  <emma:literal>competitional</emma:literal>
                </emma:interpretation>
                <emma:interpretation id="interp83" emma:lang="en-US" emma:confidence="0">
                  <emma:literal>competitions</emma:literal>
                </emma:interpretation>
                <emma:interpretation id="interp84" emma:lang="en-US" emma:confidence="0">
                  <emma:literal>competition's</emma:literal>
                </emma:interpretation>
              </emma:one-of>
            </emma:emma>
          </inkml:annotationXML>
          <inkml:trace contextRef="#ctx0" brushRef="#br0" timeOffset="36148.2365">7245 4466 1016 0,'0'0'784'0,"0"0"-667"15,0 0-58-15,0 0-19 0,0 0 13 0,0 0 23 16,0 0 24-16,0 0 11 0,0 0 0 16,0 0-11-16,0 0-14 0,0 0-13 0,-162-45-18 15,139 54-12-15,-1 6-11 0,-2 6-10 0,0 4-4 16,-1 3-5-16,-1 3-3 0,2 2-3 0,1 1-2 15,2 3-1-15,7-3 0 0,4 0-2 16,4-4-4-16,4-4 0 0,4 0-2 0,4-5 1 16,5-3 3-16,8-3 1 0,4-3 6 0,5-4 5 15,8-3 2-15,5-2 3 0,1-3-4 16,4 0 1-16,4-8-3 0,-1 0-2 0,3-4 1 16,1 0-5-16,-3-2 0 0,-1 1-5 0,-4-2-8 15,0 0-2-15,-4 0-4 0,-4-4 2 0,1-1 4 16,-7 1 3-16,0-2 5 0,-4 2 0 15,-1-3 3-15,-8 2 3 0,0 0 3 0,-5-1 2 16,-2 2 2-16,-2-1 2 0,-1 3-3 0,-5 2 5 16,-1 3 1-16,0 3 4 0,0 3 4 0,-1 2-3 15,-5 2-3-15,1 2-8 0,2 0-11 16,-5 2-14-16,1 7-6 0,-3 2 2 0,-4 6 3 0,-2 5 10 16,-4 1 4-16,4 2 2 0,-3 3 1 15,0 0-1-15,5 0 0 0,0-1-2 0,1-2 0 16,3-3 1-16,6-2-3 0,4-6-1 0,0-1-2 15,4-3 1-15,7-3 2 0,3-1 4 16,4-3 5-16,4-3 0 0,3 0 2 0,6 0-3 16,1-3-1-16,-2-4-1 0,5-2 0 0,-6 0 2 15,-2-2-1-15,0-1 3 0,-3 2 3 0,-4-5 2 16,-2 0 2-16,-4-1 0 0,-4 0 0 16,-2-2 0-16,-3 1-3 0,-2-2-3 0,-3 0-3 15,0-1-5-15,-11 0-5 0,0 3 0 0,-3-1-1 16,-3 4-3-16,-5-1 1 0,2 3-4 15,-2 4-1-15,-1 0 1 0,5 4-3 0,-3-1 3 16,5 5 1-16,3-1 0 0,2 1 0 0,6 0-3 16,-2 0-2-16,4 0-9 0,3 0-12 0,0 0-10 15,2 0 7-15,3 0 10 0,3 0 17 16,4 0 18-16,7 0 2 0,2-2 2 0,6-5-1 16,7-1-3-16,-2-1-2 0,6 0-4 0,-2 0 1 15,-5 1-4-15,-1 3 2 0,-3 1-2 0,-4 2 0 16,-2 2 2-16,-4 0-2 0,-4 0 1 0,-1 8 0 15,0 1-1-15,-4 4 3 0,-1 0 3 0,0 2 5 16,-2 2 0-16,-4-3 1 0,2 3 1 16,-3-1-3-16,0 0 2 0,0 1 2 0,0-2-4 15,0 0 3-15,-1-2-1 0,-2-1 0 0,-2-2 0 16,-1-1-1-16,4-4 1 0,-1 0 0 16,0-1 0-16,2-2 2 0,-2-1 4 0,3-1-1 15,0 0 2-15,0 0 1 0,0 0-2 0,3-3 1 16,1 0-5-16,-1-2-6 0,1 0-4 0,5-5-4 15,2-2 1-15,1-4-2 0,2 1 2 16,3-1 1-16,-1-2 0 0,4 1 1 0,-4 1 1 16,4 1-4-16,-1 3-2 0,-3 4-2 0,1 2-4 15,-1 1 1-15,-1 4 2 0,-1 1-2 0,-4 0 1 16,-4 0 2-16,2 6 0 0,-4 1 1 16,-3 2 3-16,2 3 1 0,-1 1 3 0,-2 1 1 15,0 0 0-15,0 0 0 0,0-1 2 0,0-1-2 16,-2-1 5-16,-1-2-5 0,2-1 0 0,-1-2 1 15,1-3-2-15,0 0 6 0,1-3 2 0,0 0 3 16,0 0 2-16,0 0 6 0,0 0-1 16,0 0 1-16,2-5-1 0,0 1-10 0,2-4-5 15,4-1-5-15,0-2-5 0,4-1 2 0,1 1 1 16,3-1-1-16,0-2 2 0,1-1 1 0,4 2 1 16,-4-2 0-16,5 0 1 0,-5 2-3 15,3 1 1-15,-1 2-5 0,-3 4-5 0,-1 4-1 16,-2 2-2-16,-1 0 1 0,-1 0 3 0,-1 6 2 15,-6 1 1-15,5 4 2 0,-5-1 4 16,4 4 0-16,-4-1 0 0,0 2 3 0,4 1-4 16,-4-4 3-16,4 0 1 0,-2-1-3 0,3-3 6 15,0 0-3-15,-2-4-1 0,4-1-1 0,2-3-5 16,1 0-8-16,4-1-17 0,3-7-24 16,3-1-32-16,1-2-33 0,2-3-37 0,-2-1-49 15,2 0-60-15,-4-1-91 0,-2-2-92 0,2 0-70 16,-5-1-13-16,2-1 104 0,-4 0 423 0,-1-2 4 15,-2 1 0-15,0-4 0 0,-2-1 0 0,0 1 74 16,-3-3 209-16,3-2-6 0,1 0-30 16,-3-2-24-16,1-2-10 0,-2 3 7 0,1 0-2 15,-5 3-16-15,1 2-18 0,-1 3-22 0,-2 2-17 16,-2 4-18-16,0 3-16 0,0 1-16 0,0 4-14 16,0 1-11-16,-2 4-15 0,2 1-9 15,-1 1-13-15,1 2-12 0,-3 0-16 0,3 0-21 16,-2 6-8-16,-1 5 4 0,0 8 12 0,-5 6 18 15,3 10 8-15,-7 9 1 0,-2 5-4 0,-2 4 3 16,-5 9 4-16,2 2 0 0,-4 3 1 16,-2 7-1-16,1 4-7 0,-2-1-2 0,3 3 0 15,1 2-5-15,-1-1 1 0,0-2 0 0,6 2-6 16,-4-5 5-16,3-4-2 0,2-2 1 16,1-6 2-16,-1-5-5 0,0-4-5 0,5-8-13 15,-4-5-14-15,5-6-20 0,0-5-15 0,-1-10-10 16,-1-4-32-16,7-7-11 0,-3-6-24 0,1-4-33 15,2 0-15-15,2-10-51 0,-2-5-73 0,2-5-80 16,2-6-34-16,-1-7 23 0,2-3 97 0,0-9 139 16,0 0 98-16,0-3 83 0,0-4 41 15,2-3 41-15,7-1 46 0,-1-5 25 0,7-1 19 16,1-2-4-16,1 0-19 0,8-2-12 0,3 0-23 16,5 1-30-16,-1 4-20 0,6 4-25 0,1 7-4 15,0 6 2-15,-2 6 8 0,0 7-3 16,-3 5 0-16,4 5 4 0,-3 5 12 0,-4 7 9 15,-5 3 4-15,1 4-4 0,-1 2-21 0,-9 4-8 16,1 6-14-16,-10 3-7 0,0 2 4 16,-6 3-1-16,-2 4 8 0,0-2 5 0,-5 4 0 15,-7 0 1-15,-3-2-4 0,-5 2-4 0,-7-3-4 16,0 0-3-16,-2-2-5 0,-6-2-4 0,3 0 1 16,-3-4-8-16,2 1-1 0,0-5-3 15,7-1-7-15,0-2 2 0,9-1 0 0,3-4 0 16,5-1-3-16,6 0-5 0,3 0-14 0,0-1-25 15,0-3-20-15,4 0-6 0,8-2 9 0,2 0 22 16,0-2 17-16,9 0 9 0,0 1 5 16,1-4 2-16,3 2 5 0,4-2-1 0,-2-1 1 15,7 0-1-15,2-1 3 0,2-2-3 0,0 3-1 16,2-6 2-16,-2 3-3 0,0-2 2 0,3-1 0 16,-4-2 1-16,0 1 3 0,-1-2-2 0,-2 0-2 15,-5-2 1-15,2 0 3 0,-5-2-3 16,-1 5 1-16,-1 0 1 0,-6 3-10 0,0 2 8 15,-4 1 0-15,-5 4 5 0,-7 2 14 0,1 3 10 16,-5 1 2-16,0-1-3 0,-7 3-14 0,-5-2-23 16,0 4-8-16,-4-2-3 0,0 2 1 15,-7 0 15-15,1 2 6 0,1 6 0 0,-1 1 6 16,-4 3-4-16,7 2 0 0,-3 2-3 0,1 4-2 16,3-1-2-16,3 3-1 0,2-2-1 15,0 0-2-15,8 1 0 0,0-3-2 0,5-1 0 16,0-3 5-16,5-1-1 0,2-2 2 0,5-1 6 15,1-3-2-15,9-2 4 0,-2-2 3 0,4-3-1 16,4 0-3-16,6-3-10 0,-3-5-17 16,6-1-23-16,-1-1-34 0,-4-2-50 0,5-1-80 15,-8-2-135-15,-2-1-171 0,-4 6-188 0,-11 1-192 0</inkml:trace>
          <inkml:trace contextRef="#ctx0" brushRef="#br0" timeOffset="36624.9222">9978 4259 1457 0,'0'0'26'0,"0"0"-48"16,0 0 2-16,0 0 11 0,0 0 12 0,171-67 23 16,-135 56 41-16,1 2 39 0,-4 0 38 15,2 0 14-15,-4 2-12 0,4 1-19 0,-6 0-19 16,-1 2-8-16,5 1-13 0,-7 1-13 0,-4 2-23 16,1 0-22-16,-9 3-14 0,0 7-7 0,-5-1 3 15,-8 3 0-15,-1 5 10 0,-1 2 6 0,-10-1 1 16,-3 3 1-16,-2-3-1 0,-6 0-6 15,5-1-9-15,-3-4-22 0,4 0-33 0,2-1-43 16,2-3-68-16,5-2-120 0,-1-2-233 0,7-2-312 16,0-1-167-16</inkml:trace>
          <inkml:trace contextRef="#ctx0" brushRef="#br0" timeOffset="36360.6876">10267 3866 531 0,'0'0'601'16,"0"0"-166"-16,0 0-98 0,0 0-84 0,0 0-47 16,0 0-37-16,0 0-38 0,0 0-40 0,0 0-43 15,0 0-31-15,0 0-18 0,0 0 5 16,0 0 5-16,0 0 4 0,-59 45 4 0,48-11-5 16,-1 3 2-16,0 4 0 0,-1 0-2 0,1-1 3 15,0 1-6-15,4-1-1 0,-2-4 1 16,0-1 1-16,0-2 0 0,4-2-4 0,-4-1-18 15,3-2-37-15,-2-1-56 0,-2-4-96 0,1-1-186 16,3-7-402-16,-1-4-648 0</inkml:trace>
          <inkml:trace contextRef="#ctx0" brushRef="#br0" timeOffset="36749.9909">10624 4002 2532 0,'0'0'39'0,"0"0"-54"16,0 0-42-16,0 0-67 0,0 0-149 0,0 0-255 16,0 0-901-16</inkml:trace>
          <inkml:trace contextRef="#ctx0" brushRef="#br0" timeOffset="36968.2795">10855 3737 2245 0,'0'0'109'0,"0"0"-117"0,0 0-36 0,0 0-12 16,0 0 6-16,0 0 46 0,0 0 23 0,0 0 19 15,0 0 24-15,0 0 21 0,0 0 4 16,0 0 1-16,-2 164-11 0,-17-129-7 0,2 1-6 16,-4-2-9-16,0 3-9 0,0-2-16 0,4 1-10 15,2-3-5-15,1 0-6 0,4-3-11 0,0-2-28 16,5-1-57-16,-3-2-77 0,4-1-139 0,-3-8-250 15,4-5-939-15</inkml:trace>
          <inkml:trace contextRef="#ctx0" brushRef="#br0" timeOffset="37260.9622">10543 4145 1854 0,'0'0'42'0,"0"0"-31"16,0 0 7-16,0 0 23 0,175-65 16 0,-128 53 16 16,-6 2 12-16,1-1 12 0,-3 4 16 0,-2-1 8 15,-2 2-12-15,-4 0-18 0,-3 0-25 16,-4 3-17-16,-2 0-6 0,-6 1-4 0,-3 2-4 16,-6 0-8-16,1 0-7 0,-5 4-7 0,-2 4-2 15,-1 3 4-15,0 3 0 0,0 3 6 0,-4 0 1 16,-5 5-1-16,2 1-1 0,-4 0-4 15,-1 0-3-15,0 0-2 0,0-2-4 0,1-2-3 0,4-1-12 16,-2-3-28-16,5-2-50 0,-3-1-68 16,5-3-121-16,-1-2-240 0,2-2-392 0,-1-2-292 15</inkml:trace>
          <inkml:trace contextRef="#ctx0" brushRef="#br0" timeOffset="37392.326">10990 3953 2291 0,'0'0'237'0,"0"0"-177"0,0 0-64 0,0 0-30 16,0 0-27-16,0 0-54 0,0 0-126 0,0 0-278 15,0 0-921-15</inkml:trace>
          <inkml:trace contextRef="#ctx0" brushRef="#br0" timeOffset="38106.8121">11214 3948 2066 0,'0'0'197'0,"0"0"-109"0,0 0-56 16,0 0-24-16,0 0-6 0,0 0 24 0,0 0 28 16,0 0 5-16,0 0 8 0,0 0 6 0,0 0 2 15,0 0 0-15,0 0-7 0,25 168-12 0,-25-147-15 16,0-1-7-16,0 0-7 0,0-3-4 15,0-5-3-15,0 1-9 0,0-6-1 0,0-1-3 16,2-3 0-16,-1-2 8 0,-1-1 0 0,1 0 9 16,1 0-1-16,3 0 10 0,-1 0 4 0,0-2-2 15,5-5 3-15,2 0-18 0,3-1-9 0,-1-4-3 16,2 0-7-16,0-2 6 0,-2 0 0 0,0-2-3 16,1 0-5-16,-2-4-7 0,1 1-14 15,1-2-18-15,3 2-22 0,0-2-28 0,1 1-20 16,2 3-23-16,-1 2-22 0,-3 5-20 0,3 1-37 15,-6 5-37-15,-1 4-51 0,-5 0-61 16,1 0-29-16,-5 4 8 0,-3 5 46 0,0-1 76 16,-3 0 142-16,-6 3 118 0,-1 1 0 0,2 0 0 15,-3-1 0-15,1 1 0 0,4-3 50 16,-2-2 250-16,4-1 57 0,0-2 21 0,1-1-40 16,3-1-48-16,0-2-63 0,0 1-62 0,7-1-28 15,-3 0-2-15,7 0-6 0,2 0-4 0,2-1-18 16,4-4-27-16,1 0-13 0,3-1-9 0,-4-2-5 15,3-1 1-15,-4 0-2 0,2 0-2 0,-4-1-6 16,-1-3-2-16,-2 2-6 0,-1-2-6 16,-1 0 0-16,-4-2-11 0,3 2-5 0,-2 1 0 15,-4-1-7-15,-1 2 8 0,2-1 1 0,-3 3 1 16,-2 2 2-16,0 1 0 0,0 1 0 0,0 2-2 16,-7 2-3-16,4-1-11 0,-2 2-5 15,-3 0-6-15,-4 0-4 0,-1 2 3 0,-6 5 0 16,-4 5 4-16,-4 3 0 0,-2 5 3 0,-5 0 1 15,6 6 1-15,0 1 3 0,1-1-4 0,2 5-1 16,3-2 0-16,7-2-7 0,2-2 8 16,9 1 0-16,3-5 0 0,1 0 2 0,4-4-2 15,8-1 2-15,2-3 0 0,2-1 6 0,9-3-4 16,0-1 5-16,3-4 0 0,7-2 0 16,0-2 3-16,0 0-4 0,1-8 1 0,0-1-1 15,-4-3 0-15,1-3-3 0,-1-4-11 0,-4-4-16 16,-1-2-36-16,-2-3-38 0,-2-2-39 0,-6 0-61 15,5 0-84-15,-6 2-183 0,-4 6-346 0,-4 8-656 16</inkml:trace>
        </inkml:traceGroup>
        <inkml:traceGroup>
          <inkml:annotationXML>
            <emma:emma xmlns:emma="http://www.w3.org/2003/04/emma" version="1.0">
              <emma:interpretation id="{8E5805F3-1DC5-46AE-85C7-CFC28054C47D}" emma:medium="tactile" emma:mode="ink">
                <msink:context xmlns:msink="http://schemas.microsoft.com/ink/2010/main" type="inkWord" rotatedBoundingBox="14248,5086 18739,4656 18931,6667 14441,7097"/>
              </emma:interpretation>
              <emma:one-of disjunction-type="recognition" id="oneOf17">
                <emma:interpretation id="interp85" emma:lang="en-US" emma:confidence="0.5">
                  <emma:literal>advantage.</emma:literal>
                </emma:interpretation>
                <emma:interpretation id="interp86" emma:lang="en-US" emma:confidence="0">
                  <emma:literal>advantage,</emma:literal>
                </emma:interpretation>
                <emma:interpretation id="interp87" emma:lang="en-US" emma:confidence="0">
                  <emma:literal>advantages.</emma:literal>
                </emma:interpretation>
                <emma:interpretation id="interp88" emma:lang="en-US" emma:confidence="0">
                  <emma:literal>-advantage.</emma:literal>
                </emma:interpretation>
                <emma:interpretation id="interp89" emma:lang="en-US" emma:confidence="0">
                  <emma:literal>advantage...</emma:literal>
                </emma:interpretation>
              </emma:one-of>
            </emma:emma>
          </inkml:annotationXML>
          <inkml:trace contextRef="#ctx0" brushRef="#br0" timeOffset="39122.974">13100 3892 1525 0,'0'0'361'0,"0"0"-170"0,0 0-89 16,0 0-24-16,0 0-4 0,0 0-5 15,0 0-3-15,0 0-7 0,0 0-12 0,0 0-9 16,-144 164-8-16,138-148-11 0,0 1 0 0,6-2 4 16,0-3-1-16,0-2 5 0,5 1-1 15,0-4 0-15,3-3 7 0,-1 1 4 0,4-2 0 16,-1-3 2-16,4 0 0 0,-1 0 5 0,5-9 1 15,7-1-1-15,2-7-8 0,2 1-14 0,5-4-9 16,-2 0-4-16,2-1-2 0,2-4 0 16,-3 2 0-16,6 0 2 0,-1-5-2 0,1 2-1 0,-2 0 0 15,-1 0 0-15,-1 2-2 0,0 2 1 16,-7 3-3-16,-2 5-3 0,-6 4-2 0,-7 2-1 16,-3 6-2-16,-8-1 3 0,0 3-1 0,-2 0-1 15,0 0-2-15,0 0-7 0,-2 0-6 0,0 3-4 16,2-2-6-16,-2 0 0 0,1 3 12 15,1 1 14-15,-1 1 8 0,-1 0 12 16,2-2-6-16,0 1-3 0,0-3-3 0,0-1-2 0,0-1 1 16,0 0 1-16,0 0 3 0,0 0 4 0,0 0 4 15,0 0 4-15,0 0 0 0,0 0 1 16,0-1-9-16,-4-4-5 0,0 1-4 0,0-4-8 16,-2 2 4-16,-2-1 0 0,-2 0-3 0,-1 1-1 15,-2-2-5-15,0 4-4 0,-1 2-2 16,-2 2 3-16,-4 0 2 0,0 6 3 0,-3 5 6 15,-2 1-1-15,5 3 1 0,-5 2 1 0,3 1-4 16,3 1 4-16,-1-1 1 0,2 2 2 0,0 1 1 16,1-2-1-16,3 2-1 0,2-2-1 15,5-3-1-15,0-1-5 0,7-3 1 0,0-1 2 16,0-2 0-16,7 0 6 0,0-3 1 0,3-1 0 16,2-1 2-16,0-2 3 0,3-1 1 0,0-1 0 15,0 0 2-15,-2 0-1 0,5 0 0 0,-2-4 0 16,0-2-2-16,0-2 2 0,-3-1 0 0,5-2-1 15,-2 1 0-15,-1-1-1 0,-1-1-1 16,0 0 0-16,-2-1 1 0,0 3-5 0,-3 1 1 16,-1 1-1-16,-4 5-2 0,0 0 1 0,-2 3-1 15,-2 0-1-15,0 0-2 0,0 0-8 16,0 0-10-16,0 6 3 0,0 2 4 0,0 1 6 16,0 3 11-16,0 2-1 0,0-2-2 0,1 3 2 15,0-1-1-15,1-2-2 0,4 0 2 0,0-1-1 16,2-2 0-16,1 0 1 0,2-2-5 15,5-3-14-15,3-1-22 0,-2-1-35 0,5-2-44 16,-1 0-56-16,2-3-94 0,0-3-171 0,-7 3-237 16,-3 1-749-16</inkml:trace>
          <inkml:trace contextRef="#ctx0" brushRef="#br0" timeOffset="39677.6585">14158 3895 894 0,'0'0'817'15,"0"0"-516"-15,0 0-125 0,0 0-49 0,0 0-27 16,0 0-19-16,0 0-10 0,0 0-9 0,0 0-2 16,0 0-5-16,0 0-4 0,0 0-1 0,0 0-8 15,-124-51-3-15,97 57-3 0,-3 4-6 16,-1 4-5-16,1 4-3 0,-1 3-5 0,-3 2-2 16,5 2-2-16,2 0-5 0,1 0-2 0,4 1 0 15,3-1-2-15,4-1-3 0,4-2 0 0,2-2-7 16,8-4 1-16,1 0-1 0,0-2 0 15,5-3 5-15,3 0 2 0,4-4 5 0,2-4 3 16,0 1 6-16,5-2-2 0,1-2 2 0,2 0-1 16,-2 0-2-16,4-8 3 0,-5 0-2 0,2-4 1 15,-2-3 1-15,0-1-2 0,-3-2-1 16,1-1 0-16,1-4-4 0,-2-2-2 0,-2 0-3 16,7-4-3-16,-5 1-5 0,2-4-1 0,-3-1-3 15,4-1-3-15,-3-3 1 0,2-2-1 16,-1-3-1-16,0-1 5 0,1 0 0 0,2-1 3 15,-4 3 4-15,0 1 2 0,-1 7-3 0,-3 2 10 16,-4 9 10-16,-4 4 0 0,-1 8 2 0,-3 0-8 16,0 6-5-16,0 1 3 0,0 3 3 0,0 0-2 15,0 0-9-15,-2 0-15 0,1 5-18 16,-4 2 0-16,-5 5 5 0,-1 7 12 0,-2 5 19 16,-4 7-3-16,-5 1 0 0,3 6 0 0,-2-1-2 15,2 3 2-15,-1 0 0 0,1 4 0 0,-1-6-1 16,1-1 1-16,3-3 0 0,2-4-2 0,3-2 6 15,1-3-6-15,8 0 0 0,0-5 2 16,2 1-7-16,0-3 6 0,4-3 0 0,2-2 0 16,2-4-3-16,4-1-4 0,-1-2-12 0,2-3-17 15,2-2-19-15,0-1-29 0,5 0-37 16,-2-4-54-16,4-2-105 0,-3-2-209 0,-2 3-292 16,-6 1-404-16</inkml:trace>
          <inkml:trace contextRef="#ctx0" brushRef="#br0" timeOffset="40014.5035">14499 3758 2427 0,'0'0'135'16,"0"0"-61"-16,0 0-37 0,0 0-26 0,0 0-22 15,0 0 9-15,0 0 9 0,0 0 17 0,0 0 25 16,0 0 5-16,0 0 3 0,0 0-1 0,0 0-11 15,-64 152-8-15,54-126-9 0,-1 2-6 16,2-1-12-16,1-2 1 0,3-1-5 0,1-2-2 16,2-3 4-16,2-1-2 0,0-1-3 0,0-4 3 15,3-2-3-15,0-4 2 0,5-3 8 0,-3-1 5 16,3-1 2-16,0-2 11 0,4 0 0 16,2-3-3-16,0-6 6 0,5-1-15 0,0-4-4 15,4-2-3-15,-3-1-7 0,3-2 1 0,-1-3 1 16,-1-1-5-16,1-3-4 0,-2 1-4 15,1-3-7-15,-3-2-7 0,2 0 0 0,1-1-19 16,0 0-14-16,0-3-17 0,2 4-34 0,-1 1-31 16,-1 6-51-16,-1 4-84 0,0 7-168 0,-6 5-295 15,-6 3-531-15</inkml:trace>
          <inkml:trace contextRef="#ctx0" brushRef="#br0" timeOffset="41219.992">15000 3854 591 0,'0'0'335'16,"0"0"-144"-16,0 0-30 0,0 0 10 0,0 0 15 15,0 0 5-15,0 0-5 0,0 0-15 0,0 0-14 16,0 0-18-16,0 0-12 0,0 0-29 0,0 0-27 15,0 0-17-15,-13-79-21 0,1 77-12 16,-2 2-8-16,0 0-7 0,-5 0-1 0,-1 5 1 16,-4 1 1-16,2 3-1 0,-2 2 2 0,1-1-1 15,-1 4-3-15,3 1 2 0,-2 1-2 16,1-1 0-16,4 1 2 0,2-1-3 0,1 0-3 0,4-2 0 16,3-1-4-16,3 0-1 0,2-1 0 15,3 0-2-15,0-2 1 0,5-2 4 0,5 0-2 16,-1-3 4-16,5-2 4 0,4 0-1 0,0-2 3 15,3 0 3-15,1-4-1 0,1-1-2 0,-1-3 1 16,1 0-4-16,-1-3 1 0,-1 1 0 16,-2-1-3-16,1-1 3 0,-3-2 0 0,1 3 0 15,-2-3 1-15,-1 0 0 0,-3 1-2 0,-3 1 2 16,0 2 0-16,-1 1 0 0,-2 3 2 0,-5 4 2 16,-1 2-6-16,0 0 0 0,0 0-7 15,0 0-9-15,0 0-9 0,0 0-14 0,-1 6 9 16,-5 2 9-16,1 2 13 0,-2 2 15 0,-1 0-3 15,2 3-4-15,-1-1-2 0,0-3-1 16,2 0 0-16,1-1-2 0,3-1 1 0,1-1 0 16,0 0-1-16,0-2 1 0,0 0 1 0,1-3-3 15,3 0-2-15,3-3 1 0,-1 0-2 0,2 0 3 16,3 0-1-16,-2 0-3 0,5-6-2 16,1 0-6-16,-2 0 0 0,-2-2-5 0,1 0 0 15,-1 1 2-15,2-4 4 0,-4 2 7 0,2 0 1 16,-2-2 2-16,2 0 3 0,1-1 0 0,-2 2 6 15,0-1-1-15,-2 1-1 0,2 2 2 0,-5 1 0 16,2 3 5-16,-3 0 1 0,-1 2-2 16,1 0-5-16,-3 2-6 0,0 0-5 0,3 0-5 15,-2 0-1-15,3 0 1 0,0 5 1 0,-1 1 6 16,3 1 5-16,-3 3 8 0,3 1 4 0,-5-1 0 16,1 2 0-16,-3 0-4 0,0 2-2 0,0-4 1 15,0 2-1-15,-7-3 3 0,2 0 1 16,0-1 0-16,-2-2-2 0,6-1 0 0,-3-3-1 15,1-2 2-15,3 0 5 0,0 0 2 0,0 0 8 16,0 0 5-16,0 0 5 0,3-1 1 16,1-2-18-16,-2-3-12 0,4-2-13 0,0-1-6 15,2-2 8-15,2 1 1 0,2-2 5 0,-1-1 0 16,1-1-1-16,1 1 2 0,1-1-3 16,-1 1 0-16,0 2 0 0,1 0-2 0,-2 2-2 15,0 3-4-15,-4 3-1 0,-1 1-5 0,-2 2-5 16,-2 0-3-16,-1 2-2 0,1 5 4 0,-2 4 7 15,-1 2 10-15,0 2 6 0,0 1 4 0,0 1-1 16,0-1-2-16,0 0-2 0,0-4-1 0,0 2 0 16,4-2 3-16,2-1-2 0,2-2-2 15,3-3-4-15,-1 0-4 0,6-6-9 0,0 0-16 16,3 0-19-16,5 0-23 0,-1-6-19 0,1 0-13 16,-1-2-30-16,1 0-35 0,-2-2-48 0,-4-1-44 15,0-2-1-15,-3 0 34 0,-2-2 67 16,-5-3 74-16,3 0 57 0,-8-2 38 0,2-2 28 15,-1-2 30-15,-4-3 34 0,0-2 25 0,0-2 9 16,0 0-2-16,0 1-6 0,0-2 0 0,0-1 11 16,0-1 2-16,0 3-2 0,0-5-9 15,0 4-16-15,1 0-13 0,5 3-10 0,-2 3-4 16,0 7-2-16,-3 4-2 0,3 5-6 0,-4 4-9 16,0 3-11-16,0 1-14 0,0 2-13 15,0 0-29-15,0 2-14 0,-4 10-2 0,1 0 6 16,-6 10 20-16,1 5 8 0,-2 5 1 0,-2 4-2 15,-1 3-3-15,1 2 1 0,-1-2 0 0,-1 5 2 16,2-1-3-16,1 0-2 0,5 1-3 0,2-2-2 16,0-3 2-16,4-7 0 0,0-1 1 15,5-3-1-15,2-6-1 0,3-3 2 0,0-3 3 16,0-4 4-16,0-4 0 0,1-2-3 0,-2-2-8 16,2-2-12-16,-2-1-10 0,3-1-15 0,0 0-20 15,2-3-18-15,0-3-34 0,1 0-47 0,3-3-84 16,-4 0-180-16,-2 0-328 15,-4 5-441-15</inkml:trace>
          <inkml:trace contextRef="#ctx0" brushRef="#br0" timeOffset="41379.5243">15711 3607 2318 0,'0'0'85'16,"0"0"-97"-16,0 0-36 0,0 0-10 0,0 0 29 15,0 0 21-15,0 0 5 0,0 0-16 0,176-26-34 16,-140 25-23-16,1-1-44 0,-2 2-102 0,-1 0-180 16,-6 0-335-16,-11 0 121 0</inkml:trace>
          <inkml:trace contextRef="#ctx0" brushRef="#br0" timeOffset="42608.2315">16255 3702 773 0,'0'0'251'16,"0"0"-160"-16,0 0-22 0,0 0 28 15,0 0 26-15,0 0 17 0,0 0 9 0,0 0-14 16,0 0-22-16,0 0-20 0,0 0-19 0,0 0-14 16,0 0-2-16,0 0 5 0,-120-61 0 0,96 71 0 15,2 1-11-15,1 4-12 0,-2 0-8 16,4 2-13-16,0 0-4 0,2 1-9 0,3-1-3 15,4-3-3-15,4 1-4 0,1-3-3 0,2 0-6 16,3-1 0-16,0-2 4 0,6-1 2 0,2-3 10 16,4 1 3-16,1-3 1 0,5-2 4 15,0-1-5-15,0 0 1 0,1 0-1 0,-1-3-6 16,3-3 2-16,-1 0-1 0,0-4 4 0,-1 0 3 16,-1-2 5-16,0 0-1 0,-4-2 1 0,0 1 0 15,-3 0-5-15,-2-2 5 0,-2 2 1 0,-1 1 3 16,0 5 7-16,-6 2 9 0,0 4 8 15,0 1-1-15,0 0-8 0,0 0-25 0,0 1-27 16,0 4-14-16,0-1-1 0,-2 4 12 0,0-1 15 16,0 3 8-16,2-2 0 0,0 0 0 0,0-2 0 15,2 0 0-15,2-2 4 0,2-1-2 0,1 0 7 16,3-2 2-16,-1-1 2 0,2 0 6 16,2 0 1-16,3-4-2 0,3-2 0 0,-2-1-6 15,5-3 0-15,-3 0-2 0,2-5 1 0,-4 2-3 16,5-2-1-16,-5-1-1 0,2-1-4 15,0-1 6-15,-4 2-1 0,-2-3 0 0,-1 1 0 16,-5 0-2-16,-2-2-1 0,-1 3 2 0,-1-3 2 16,-3 2 1-16,0 0 3 0,0 4 1 15,-4 0-6-15,1 3 6 0,-3 2-3 0,0 5 0 16,3 0 2-16,-1 3-9 0,3 1-5 0,-2 0-9 16,2 0-13-16,0 0 1 0,-1 3 3 0,-2 5 6 15,-1 2 8-15,0 2 4 0,-5 3 2 0,0 1 0 16,0 5 6-16,-2-1-2 0,-1 3 0 15,-1 6 1-15,4 3 0 0,-3 3-1 0,1 4 1 16,-1 3-1-16,2 1-4 0,2 2 1 0,-3 1 1 16,2 2-3-16,-2 5 5 0,-1 2-3 15,-4 3 0-15,-1 3 2 0,-2 4-3 0,-3 2 3 0,-5 1 0 16,-4 5 1-16,-4-1 2 0,-3 2 2 16,-4 4 0-16,-3-4 4 0,-5 0-1 0,3-3-1 15,-3-4 2-15,3-2-3 0,-3-5 2 0,3-4 1 16,-1-3 1-16,1-7 1 0,2-5-1 0,0-7 4 15,1-5 1-15,0-9 2 0,3-7 4 16,3-5 1-16,0-6-1 0,0-2-7 0,2-3-3 16,-1-10-9-16,1-2 1 0,1-7 0 0,3-2-4 15,0-4 6-15,6-2-5 0,2-6-1 16,1 0 4-16,7-1-6 0,4-2 7 0,2-1-1 16,10 0-2-16,1-3-1 0,9-2-5 0,9-1-3 15,7-5-4-15,5-2 2 0,10-2-3 16,10-1 1-16,5-3 3 0,8 2-3 0,5 0 1 15,8 1 4-15,1-1-1 0,5 3 1 0,-3 4 1 16,1 1-1-16,-1 5 0 0,-1 4 0 0,-3 2-1 16,-1 6 0-16,0 2 1 0,-7 5 0 15,0 1 3-15,-4 2 0 0,-6 3-3 0,2 3 4 16,-1-1 0-16,-6 2 3 0,1 0 0 0,-5 2 1 16,-4 0-3-16,-4 1 2 0,-1 0 1 0,-5 0-1 15,-2-1-1-15,-5 2 3 0,-3 1-5 0,-5-2 5 16,1-1 0-16,-4-2-1 0,-3 5 4 0,-1-2-3 15,0 3 0-15,-2 0-2 0,1 2 0 16,-3-2 1-16,-2 1 2 0,1-1 4 0,-2 3-5 16,2-3 5-16,-6 2-2 0,5 1 0 0,-5-1 2 15,3 0-5-15,-4 1-1 0,1-1 0 0,-1 1-3 16,0 0-2-16,0-1 1 0,0-3-4 16,-1 3-3-16,-3-2 3 0,-1 2-3 0,1-2 1 15,-2 2 0-15,1 1-1 0,-2 0-3 0,1 3-1 16,0-1-5-16,0 4-3 0,-1 0-2 0,-1 0 1 15,-4 0-1-15,0 6 4 0,-3 2 3 16,0 4 4-16,-6 3 5 0,3 1 0 0,-5 4 3 16,6-1-1-16,-4 2 0 0,3-2 4 15,3 1-2-15,2-2 3 0,2-2-2 0,3-1 1 0,3-2-1 16,5-1-2-16,0-4 3 0,0 3-1 16,0-5 2-16,8-1 5 0,3 1 3 0,3-2 3 15,5 0 0-15,5-3-1 0,3-1-4 0,1 0 0 16,4 0-5-16,2 0-15 0,-1-5-24 0,1-2-48 15,0-1-62-15,-1-3-88 0,2-1-141 0,-11 4-241 16,-8 1-774-16</inkml:trace>
          <inkml:trace contextRef="#ctx0" brushRef="#br0" timeOffset="42734.9451">17433 3681 1719 0,'0'0'796'0,"0"0"-448"15,0 0-151-15,0 0-75 0,0 0-46 0,0 0-26 16,0 0-22-16,0 0-11 0,0 0-11 0,0 0-6 15,0 0-9-15,0 0-43 0,0 0-98 16,0 0-260-16,-35 15-1265 0</inkml:trace>
        </inkml:traceGroup>
      </inkml:traceGroup>
    </inkml:traceGroup>
    <inkml:traceGroup>
      <inkml:annotationXML>
        <emma:emma xmlns:emma="http://www.w3.org/2003/04/emma" version="1.0">
          <emma:interpretation id="{94791283-860D-4AFD-93B9-B5DC37F4EFB9}" emma:medium="tactile" emma:mode="ink">
            <msink:context xmlns:msink="http://schemas.microsoft.com/ink/2010/main" type="paragraph" rotatedBoundingBox="584,9736 13660,8236 13918,10479 841,119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B75E0C-FE11-4AD3-A9B7-67C302AD0A08}" emma:medium="tactile" emma:mode="ink">
              <msink:context xmlns:msink="http://schemas.microsoft.com/ink/2010/main" type="inkBullet" rotatedBoundingBox="659,10390 851,10368 862,10456 669,10478"/>
            </emma:interpretation>
            <emma:one-of disjunction-type="recognition" id="oneOf18">
              <emma:interpretation id="interp90" emma:lang="en-US" emma:confidence="0">
                <emma:literal>•</emma:literal>
              </emma:interpretation>
            </emma:one-of>
          </emma:emma>
        </inkml:annotationXML>
        <inkml:trace contextRef="#ctx0" brushRef="#br0" timeOffset="404096.8038">-661 8926 1638 0,'0'0'212'0,"0"0"-156"0,0 0-74 0,0 0-35 16,0 0-15-16,0 0-3 0,0 0 17 16,0 0 23-16,0 0 22 0,0 0 27 0,0 0 15 15,0 0 12-15,-30 12 3 0,30-11 4 0,1 2 4 16,3-1 5-16,4-1 3 0,-3-1 4 0,5 0-1 16,3 0-5-16,-1 0-7 0,2-1-10 0,-1-4-10 15,0 1-9-15,1-2-6 0,-1 0-1 16,1-1-4-16,-2 1 2 0,-2-1-2 0,-3 1 0 15,3 0 1-15,-8 2 2 0,5 0 9 0,-6 1 11 16,-1-2 11-16,0 2 5 0,0-2-2 16,0 1-7-16,0 1-9 0,-2-2-5 0,-4 3-7 15,4-2-8-15,0 2-9 0,0 0-8 0,2 2-4 16,-2 0-9-16,2-2-9 0,0 2-12 0,0 0-11 16,0 0-5-16,0 0 2 0,0 0 14 15,0 0 13-15,2 0 12 0,-1 0 8 0,2 2-2 16,-3 1 2-16,2-2 2 0,0 1-1 0,2 0 1 15,-3-1-3-15,-1 0 1 0,1-1-1 0,-1 2 6 16,0 0-2-16,0-2-1 0,0 0 2 16,0 0-7-16,0 0 5 0,0 1 3 0,0-1 1 15,0 0 3-15,0 0 0 0,0 0 4 0,0 0 4 16,0 0 6-16,0 0 3 0,2 0 1 0,-2 0 0 16,0 0-1-16,1 0-1 0,-1 0-1 0,0 0-5 15,0-1-8-15,0 1-17 0,0 0-29 0,0 0-41 16,0 0-55-16,-3 0-71 0,1 1-96 15,-2 2-197-15,2 0-646 0</inkml:trace>
      </inkml:traceGroup>
      <inkml:traceGroup>
        <inkml:annotationXML>
          <emma:emma xmlns:emma="http://www.w3.org/2003/04/emma" version="1.0">
            <emma:interpretation id="{A4DA0D34-61B5-45E5-92D5-10F570FE2B9A}" emma:medium="tactile" emma:mode="ink">
              <msink:context xmlns:msink="http://schemas.microsoft.com/ink/2010/main" type="line" rotatedBoundingBox="1804,9596 13660,8236 13918,10479 2061,11839"/>
            </emma:interpretation>
          </emma:emma>
        </inkml:annotationXML>
        <inkml:traceGroup>
          <inkml:annotationXML>
            <emma:emma xmlns:emma="http://www.w3.org/2003/04/emma" version="1.0">
              <emma:interpretation id="{CFC7203E-7735-4DC6-A40A-A47884E46FA6}" emma:medium="tactile" emma:mode="ink">
                <msink:context xmlns:msink="http://schemas.microsoft.com/ink/2010/main" type="inkWord" rotatedBoundingBox="1804,9596 6816,9021 7074,11264 2061,11839">
                  <msink:destinationLink direction="with" ref="{22C464DE-FC33-44BA-AC2D-162D52BCAD6D}"/>
                </msink:context>
              </emma:interpretation>
              <emma:one-of disjunction-type="recognition" id="oneOf19">
                <emma:interpretation id="interp91" emma:lang="en-US" emma:confidence="0.5">
                  <emma:literal>dat</emma:literal>
                </emma:interpretation>
                <emma:interpretation id="interp92" emma:lang="en-US" emma:confidence="0">
                  <emma:literal>dab</emma:literal>
                </emma:interpretation>
                <emma:interpretation id="interp93" emma:lang="en-US" emma:confidence="0">
                  <emma:literal>date</emma:literal>
                </emma:interpretation>
                <emma:interpretation id="interp94" emma:lang="en-US" emma:confidence="0">
                  <emma:literal>dato</emma:literal>
                </emma:interpretation>
                <emma:interpretation id="interp95" emma:lang="en-US" emma:confidence="0">
                  <emma:literal>dot</emma:literal>
                </emma:interpretation>
              </emma:one-of>
            </emma:emma>
          </inkml:annotationXML>
          <inkml:trace contextRef="#ctx0" brushRef="#br0" timeOffset="397215.4377">3354 8778 380 0,'0'0'518'0,"0"0"-413"0,0 0-90 0,0 0-21 15,0 0-10-15,0 0 3 0,0 0 24 0,0 0 56 16,0 0 42-16,0 0 37 0,0 0 8 0,0 0-30 16,0 0-32-16,0 0-34 0,-12-116-18 15,1 113-13-15,-1 1 0 0,-1 2 3 0,-2 0 6 16,-3 2 3-16,-3 6-2 0,-5 2-4 0,2 4-8 16,-5 3-4-16,1-1-5 0,-2 2-4 0,-3 1-3 15,5 1-4-15,2-1-1 0,3-1-1 0,4 0-3 16,2-1-2-16,4-3-5 0,2 0 1 15,2-3-2-15,6-2-4 0,0-1-4 0,3-2-7 16,0-3 3-16,0 0 9 0,4-3 13 0,4 0 15 16,-1 0 5-16,4-2 2 0,1-4-6 15,1-2-4-15,3-2-4 0,-1-1-3 0,6-3 2 16,-3-2-4-16,5-2 0 0,-1 0-1 0,-1-3 2 16,4-1 1-16,-1-4-2 0,0-2-5 0,2-4-5 15,-2 0 1-15,1-1-1 0,1-1 0 16,-3-2 1-16,2 0-4 0,-3 2 1 0,-4 0-1 15,0 3 5-15,-2 4 4 0,-5 1 4 0,-3 2 3 16,1 1 2-16,-5 3 1 0,-3 1 2 0,2 2 2 16,-3 0 1-16,0 3 0 0,0 2 0 15,-3 0-1-15,-1 1-4 0,-1 2 0 0,0 3-6 16,-1 0 1-16,0 1-7 0,0 4-2 0,-2 0-5 16,4 1-8-16,-4 0-1 0,4 0-5 15,-5 2 1-15,5 3 5 0,-6 4 5 0,5 0 6 0,-4 5 3 16,3 1 1-16,-3 5 0 0,-1 3 1 15,4 3 0-15,-4 3 0 0,2 5 2 0,0 0 0 16,-1 2 0-16,1 1 1 0,0 3-1 0,-2-3 2 16,5 2-3-16,-3-5 1 0,4-1-2 0,0-4 0 15,3 0 0-15,1-3 1 0,0-4 1 16,0-1 1-16,6-3 0 0,1-2-1 0,2-1 2 16,1-3 4-16,0-2 5 0,0-2 1 0,1-2-13 15,2-2-22-15,3-1-42 0,3-3-52 16,-3 0-97-16,7 0-122 0,-3-5-143 0,-3-1-134 15,-6 1 231-15</inkml:trace>
          <inkml:trace contextRef="#ctx0" brushRef="#br0" timeOffset="398117.9601">3989 8645 434 0,'0'0'248'0,"0"0"-137"0,0 0-51 16,0 0-13-16,0 0 21 0,0 0 42 0,0 0 37 16,0 0 11-16,0 0 2 0,0 0-31 0,0 0-25 15,0 0-26-15,0 0-20 0,0 0-11 0,-95-84-5 16,76 84-1-16,1 0-1 0,-6 5-5 16,1 1-4-16,-3 4-7 0,-2 2-7 0,-1-2-5 15,2 4-6-15,0 1-4 0,2 0 2 0,3 0-3 16,3-3 0-16,6 2-2 0,3-1-5 15,5-3-7-15,1-2-8 0,4 1-7 0,0-4-4 16,0 1 8-16,5 0 5 0,4-1 6 0,0-1 3 16,0 1-3-16,6-2 2 0,1-3 3 15,2 0 3-15,-1 0 4 0,2 0 1 0,1 0 3 16,-1 0 2-16,2-2 2 0,1-2-1 0,-4 0-1 16,4-1 1-16,-3 0-3 0,1 0 5 0,-3 0-1 15,-2 1 0-15,-2-1-1 0,-1 2-3 0,0 0-2 16,-1 2-6-16,-4 1-5 0,0 0-9 15,-3 0-6-15,0 0-5 0,-2 1-1 0,-2 4 7 16,2 1 9-16,-2 1 10 0,0 0 9 0,0 4 6 16,0-2 0-16,0 3-3 0,0 0 0 15,0-2-4-15,0 1-1 0,4-3 2 0,4 0 0 0,-2-2 2 16,9-2 3-16,1-1-2 0,4-3 4 16,3 0-10-16,0 0-13 0,2-7-15 0,1-4-9 15,-1 0-7-15,-1-6 2 0,2 1-1 0,-2-4-4 16,-4-1 10-16,2 1 6 0,-5-5 14 15,1 2 22-15,-4-3 11 0,1 1 2 0,-2-2-2 16,1-4-8-16,-2-1-6 0,1-2 3 0,1-1 4 16,-1 1 0-16,2 0 1 0,1 1 0 0,-3-1 3 15,3 1 0-15,2 0 4 0,-3 3 6 16,-1 3-4-16,-2 4 6 0,-2 3 4 0,-5 5 4 16,-1 2 10-16,-2 4 7 0,-2 1 12 0,0 4 1 15,0 1-1-15,0 0-6 0,-2 0-11 0,1 3-9 16,-2 0-18-16,2 0-16 0,0 0-14 0,-2 6-13 15,-1 0 3-15,0 4 5 0,0 4 7 16,-3 3 6-16,-4 6 2 0,2 2 8 0,-3 4-3 16,-2 7 1-16,0 0 3 0,-2 2-5 0,1 1 1 15,-1 0 3-15,2 1-4 0,1-1 0 0,4 0 0 16,1-3-2-16,1-4-1 0,1-3 2 16,5-2-2-16,1-4 2 0,0 0-1 0,0-5-1 15,3-1 3-15,2-2-3 0,3-5 1 0,2-1 1 16,-1-2-1-16,0-2 2 0,5-2 0 0,-1-3 1 15,2 0-2-15,0-2-1 0,2-5-1 16,-1-2-1-16,2-3 3 0,-2 0-1 0,0-3 0 16,-3-1-1-16,-2-1 3 0,0-3 6 0,-3 5 1 15,-3-5 0-15,-1 2-7 0,-4-2-1 0,0 1 1 16,-3 0 5-16,-3 1 8 0,-5 1-5 16,-2 4 0-16,-1 0-4 0,-1 2-4 0,-5 4-3 15,0 1-4-15,-4 3-1 0,1 1-7 0,-1 2 2 16,1 0-1-16,1 2-1 0,-1 2 1 15,3-1-17-15,2 0-25 0,3 2-50 0,7-4-79 16,0 2-121-16,8 0-157 0,0-1-146 0,0-1-96 0</inkml:trace>
          <inkml:trace contextRef="#ctx0" brushRef="#br0" timeOffset="394703.6516">566 9119 471 0,'0'0'373'0,"0"0"-365"0,0 0-28 15,0 0-27-15,0 0-30 0,0 0-41 0,0 0-27 16,0 0 6-16,0 0 43 0,0 0 81 0,0 0 79 16,0 0 53-16,61-35 18 0,-65 56-8 15,-3 2-19-15,4 3-33 0,-1 2-21 0,0 1-18 16,3-1-20-16,1 0 4 0,0 0-3 0,0-2 2 16,7-6-1-16,-2-3-3 0,3-3 8 0,-3-6 17 15,6-4 29-15,0-4 40 0,1 0 35 16,-3-7 11-16,7-9-8 0,0-5-26 0,0-10-33 15,7-5-27-15,1-7-20 0,-1-6-8 0,3-4-3 16,-1-3-3-16,1-4 10 0,-1-4-6 16,1-3-1-16,-1-2 1 0,2-9-8 0,-2 0 4 15,2-5-1-15,-1-2 1 0,0 2 0 0,3-1 12 16,-3 7 3-16,3 8-6 0,-3 7-2 0,-1 11-11 16,-5 16-5-16,-6 9-1 0,-7 12-5 0,1 6-18 15,-5 5-21-15,-2 3-21 0,1 1-10 16,-1 9 1-16,4 5 15 0,-3 8 16 0,0 8 14 15,-2 8 10-15,0 8 5 0,0 5 4 0,0 5-3 16,0 5 2-16,0 5 1 0,0 2 0 0,0 1 3 16,3 1-3-16,2-1 0 0,-2 2-3 0,0-5 0 15,-2 0-5-15,2-3-5 0,2-1-9 16,-4-4-13-16,2-3-13 0,-2-5-15 0,5-5-22 16,-2-4-20-16,0-7-26 0,4-2-40 0,-4-7-46 15,4-6-70-15,-4-3-90 0,0-6-83 16,0-5 5-16,-3-5 448 0</inkml:trace>
          <inkml:trace contextRef="#ctx0" brushRef="#br0" timeOffset="396511.517">868 9084 1758 0,'0'0'205'0,"0"0"-134"0,0 0-61 0,0 0-46 0,0 0-35 16,0 0-32-16,0 0-19 0,0 0 19 0,0 0 49 15,0 0 66-15,0 0 57 0,0 0 15 16,0 0-4-16,90-69-13 0,-43 39-22 0,1-1-8 16,6-5-10-16,3 1-4 0,-3-3 2 0,-2-2 2 15,-5-2 3-15,1 0 1 0,-7-6 0 16,-1-1-4-16,-4-2-6 0,-5-3-5 0,2-1-8 16,-3 0 0-16,-2 0-4 0,-1 2 0 0,-3 1 0 15,0 4-4-15,-6 2 2 0,3 4-3 0,-5 5 3 16,-1 4 1-16,-2 7 4 0,-1 8 10 15,-4 6-2-15,-4 5 7 0,-2 4-7 0,-2 3-18 16,0 0-22-16,0 0-27 0,0 10 3 0,-6 2 17 16,-2 9 26-16,-4 10 23 0,-4 9 6 15,-5 11-2-15,2 5-5 0,-4 12-1 0,-4 6-6 16,2 7-4-16,-1 4 4 0,0 6-4 0,0 1 3 16,-1 6 1-16,2-1-1 0,-2 3 4 0,0 0-1 15,0 2 4-15,1 2 0 0,0 1-2 0,2-6 0 16,4-3-3-16,-3-2 1 0,4-6 1 15,1-5-2-15,4-8-1 0,2-4-3 0,7-11-1 16,-3-11 1-16,5-6-1 0,2-9 1 0,-2-8-4 16,2-6 3-16,-3-8 2 0,4-6 10 15,0-3 23-15,0-3 19 0,0 0 21 0,0-9-22 16,0-6-31-16,0-6-25 0,0-11-28 0,6-5 8 16,0-5 6-16,3-6 2 0,0-1 4 0,-1-4 2 15,3 0 1-15,1 1-8 0,-4 0-7 0,-2 2-9 16,-4 2-1-16,-2 4 9 0,0 2 9 0,0 2 8 15,-2 4 3-15,-8 2 4 0,5 5 3 16,-4 2 3-16,3 6 6 0,-3 3-2 0,5 3 2 16,-4 5-3-16,5 1-4 0,2 2-1 0,-1 3-6 15,2-1-5-15,0 0-7 0,0-1-8 16,2 0-6-16,2-5-1 0,6-4 6 0,4-1 6 16,7-5 8-16,-1-3 4 0,6-4 2 0,3-2 3 15,6-3 3-15,0-3-2 0,-1-1 2 0,2-2-2 16,-3-1 0-16,1-2 1 0,-6-3 3 15,4 2-3-15,-5-2-1 0,0 2-4 0,0-1-2 16,-2 1 2-16,2-1 1 0,-2-2 0 0,-3 0 0 16,2 0-2-16,0-1-1 0,-5 5 2 0,2 1 2 15,-6 5 1-15,-1 5 3 0,-2 2-2 0,-3 4 1 16,-5 5 0-16,-1 4-2 0,-1 3 2 16,1 3-1-16,-3 2-1 0,0 2-2 0,0 1-3 15,0 4-2-15,0-1-7 0,0 2-10 0,0 0-15 16,-3 5-13-16,-1 7 5 0,2 8 12 0,-6 11 20 15,0 11 16-15,-6 11 3 0,-5 13 0 16,3 12-4-16,-2 7 0 0,-4 8 1 0,-2 8 1 16,-2 5 0-16,1 3-4 0,-3 3 2 0,1 3-1 15,0 0 1-15,0-6 6 0,2-5-6 16,-2-5 1-16,3-10-2 0,4-5-4 0,-2-9 6 16,8-8-1-16,2-11 1 0,2-6-1 0,6-9-2 15,3-9 0-15,1-5-1 0,0-6 4 0,1-6-3 16,3-4 3-16,4-6 4 0,2-5 5 15,-4 0 11-15,6-4 8 0,3-9-2 0,4-9-5 16,0-6-10-16,3-6-10 0,-1-5-4 0,1-6 1 16,3-1-6-16,-7-1 0 0,4-2-3 0,-6 2-9 15,5-2 10-15,-5 2 1 0,-1 1-1 0,-3-1 4 16,-1 1-5-16,-6 2-2 0,2-2 3 16,-4 3-3-16,-3 2-3 0,0 2 1 0,0 2-3 15,-3 5-3-15,-5 2 11 0,1 6-3 0,-3 5 0 16,-1 4-5-16,-3 3-12 0,1 6-5 15,-3 4-3-15,1 1 7 0,-4 1 9 0,3 0 8 16,2 3 6-16,-3 1 1 0,0 1 7 0,8-1 2 16,-1-2 2-16,6-1 10 0,0-1-3 0,4 0-2 15,0 0-8-15,8 0-5 0,3-6 2 0,4-1 3 16,3-6 3-16,8-6-2 0,7-1-1 16,4-6-2-16,2-3 1 0,1 0 5 0,-1-3-6 15,-2 1-1-15,-1 0-1 0,-1 1-4 0,-4 3 4 16,-4 4-1-16,-3 5-3 0,-5 4-3 0,-2 3-1 15,-6 5-3-15,-3 4-3 0,-3 0-10 16,-2 2-9-16,-3 0-12 0,0 0 0 0,0 3 17 16,0 4 16-16,-5 3 18 0,1 2 9 0,-3 2-5 15,-1 1-3-15,-3 3-3 0,0 2 0 0,-1-1 1 16,4 2-5-16,-2-3 0 0,-1 1-3 16,3-4-2-16,1 0 4 0,0-3-1 0,3-2-1 15,4-1 0-15,0-1-3 0,0-2-1 0,0-1 0 16,4-1 5-16,3 1-1 0,3-2 6 0,-4 0 0 15,6-2-2-15,2-1 9 0,0 0-2 0,8 0 4 16,2-6 2-16,2-1-5 0,0-2-2 0,3-5 0 16,-1 0 2-16,0-2-4 15,-1-2 0-15,1-3-1 0,-3-1-3 0,1-2 5 0,-5-1 1 16,-5-1 2-16,-2 0-1 0,-4 3-3 0,-6-1-1 16,-1 1 0-16,-3 4 3 0,0 0-2 15,-3 1-3-15,-2 6-2 0,-4 2-10 0,-2 0 3 16,2 3-3-16,-2 3-2 0,-1-1-1 0,-4 4-11 15,-2 1 3-15,2 0-4 0,-7 0 7 16,5 6 6-16,-6 1 1 0,-1 3 5 0,1 1-2 16,4 1 2-16,-3 1 1 0,6 1-1 0,-2 1 1 15,4-2-6-15,3 2-1 0,6-2-1 0,-2 2 0 16,6-2-1-16,2-4-2 0,0 2-2 16,0-4-1-16,8-1 8 0,-1 1 6 0,5-4 7 15,1 0 7-15,1-2-3 0,-1-1 2 0,5 0-1 16,0 0-2-16,0-1 4 0,6-5 1 0,-1-1-4 15,2-2-1-15,2 0-3 0,1 0 0 0,0-3 1 16,2-2 0-16,3-1-2 0,-2 0-1 0,3-2-1 16,-3 0-4-16,-3 0 3 0,-3 2-1 15,-1 2 0-15,-3 2-3 0,-5 4-1 0,-3 1 1 16,-6 3-6-16,2 2-5 0,-6 1-13 0,-3 0-11 16,1 3-2-16,-1 2 6 0,0 3 16 15,0 3 11-15,-1 2 9 0,-2 0 5 0,-2 2-4 16,-1 3-1-16,2-3 1 0,-4 0 2 0,6 0-4 15,-1 0 1-15,-1-1-4 0,0-3-4 0,4 1 7 16,0-3-3-16,0 0 4 0,0-3-2 16,1 0 0-16,6 0 2 0,-3-1 2 0,1-1 5 15,2-1-1-15,-3 0 0 0,4-1-2 0,-4-1-4 16,6-1 4-16,-2 0 1 0,0 0-2 16,4 0 3-16,-2 0-3 0,2-1 1 0,1-3-1 15,0 2 0-15,-2-1 0 0,1-2-2 0,-3 2-1 16,2-1-4-16,-2 2 0 0,-3 1-6 0,-1-1-10 15,0 2-20-15,-2 0-40 0,1 0-47 0,0 0-55 16,0 0-60-16,-3 5-55 0,5-1-48 0,-1 2-45 16,-1-1-37-16,6 1-3 0,-6-1 379 15,2-2 49-15</inkml:trace>
          <inkml:trace contextRef="#ctx0" brushRef="#br0" timeOffset="398436.7381">5192 7837 2042 0,'0'0'141'0,"0"0"-74"15,0 0-47-15,0 0-20 0,0 0-7 0,0 0 1 16,0 0-1-16,0 0 7 0,0 0 14 16,0 0 6-16,0 0 3 0,0 0-13 0,0 0-18 15,-51-15 0-15,40 37 0 0,-5 7 17 0,0 8 6 16,-8 5 4-16,-4 3 2 0,1 6-5 0,-2 1-4 15,-1 1-5-15,1 2 1 0,2-2-5 16,4 1 4-16,-1-2 1 0,4-1-4 0,5-4 6 16,2-2-6-16,1-4-2 0,5-4-1 0,2-4-3 15,3-5-6-15,2-3-11 0,0-2-16 16,2-5-23-16,4-3-23 0,0-3-37 0,2-1-47 0,-2-4-66 16,5-4-85-16,-2 0-68 0,4-3-66 15,-3 0-32-15,-4 0 392 0</inkml:trace>
          <inkml:trace contextRef="#ctx0" brushRef="#br0" timeOffset="398867.2673">5128 8450 742 0,'0'0'295'16,"0"0"-223"-16,0 0-90 0,0 0-16 0,0 0 27 15,0 0 5-15,0 0 15 0,0 0 4 0,0 0 9 16,0 0 9-16,0 0 10 0,0 0 10 0,0 0 12 15,0 0 13-15,74 89 11 0,-56-89 0 16,6-2-11-16,2-5-15 0,1-2-18 0,-2-2-8 16,2 0-4-16,0-1 0 0,-2-2 2 0,-2 0-3 15,-3 0 3-15,-1 1-2 0,-2-4-3 0,-3 1 1 16,-5-1-5-16,-2 1-6 0,0-1-7 16,-3 2-3-16,-2 0-2 0,1 2 0 0,-3-1 5 15,0 4-5-15,0 3-8 0,-5-1-11 0,-6 4-19 16,-2 1-11-16,-2 1-2 0,-5 2 12 15,-3 0 17-15,-4 8 19 0,-2 1 13 0,-4 2 9 0,1 4 6 16,-3 2 1-16,2 2 1 0,1 2 0 16,-1 3-8-16,3 1-2 0,1 3-6 0,5-2-5 15,3 1-1-15,2-1-2 0,4-3-3 0,7 0-3 16,2-5 2-16,6-1-2 0,0-3 3 0,10 0 6 16,6-3 1-16,3-2 11 0,3-1 5 15,6-3 6-15,4-4 1 0,3-1-7 0,4 0-7 16,1 0-8-16,2-4-1 0,-1-4-5 0,-2-1-6 15,-4 2-9-15,1-4-19 0,-6 2-40 0,-1 0-81 16,-5-1-164-16,-4 2-285 0,-8 2-871 0</inkml:trace>
        </inkml:traceGroup>
        <inkml:traceGroup>
          <inkml:annotationXML>
            <emma:emma xmlns:emma="http://www.w3.org/2003/04/emma" version="1.0">
              <emma:interpretation id="{C89CE773-3776-4DDA-A966-1A0B65B81ABF}" emma:medium="tactile" emma:mode="ink">
                <msink:context xmlns:msink="http://schemas.microsoft.com/ink/2010/main" type="inkWord" rotatedBoundingBox="7507,9176 11396,8730 11587,10398 7698,10844">
                  <msink:destinationLink direction="with" ref="{22C464DE-FC33-44BA-AC2D-162D52BCAD6D}"/>
                  <msink:destinationLink direction="with" ref="{625E2BD1-47D4-4BC2-83F4-EA130E2E3A0E}"/>
                </msink:context>
              </emma:interpretation>
              <emma:one-of disjunction-type="recognition" id="oneOf20">
                <emma:interpretation id="interp96" emma:lang="en-US" emma:confidence="0.5">
                  <emma:literal>luxury</emma:literal>
                </emma:interpretation>
                <emma:interpretation id="interp97" emma:lang="en-US" emma:confidence="0">
                  <emma:literal>Luxury</emma:literal>
                </emma:interpretation>
                <emma:interpretation id="interp98" emma:lang="en-US" emma:confidence="0">
                  <emma:literal>laxly</emma:literal>
                </emma:interpretation>
                <emma:interpretation id="interp99" emma:lang="en-US" emma:confidence="0">
                  <emma:literal>laxing</emma:literal>
                </emma:interpretation>
                <emma:interpretation id="interp100" emma:lang="en-US" emma:confidence="0">
                  <emma:literal>luxuries</emma:literal>
                </emma:interpretation>
              </emma:one-of>
            </emma:emma>
          </inkml:annotationXML>
          <inkml:trace contextRef="#ctx0" brushRef="#br0" timeOffset="400478.976">8366 7853 2363 0,'0'0'43'0,"0"0"-66"0,0 0-45 15,0 0-21-15,0 0 10 0,0 0 5 0,0 0 15 16,-156 72 46-16,140-57 32 0,-2 3 30 16,-1 3 23-16,-4-1-12 0,4 4-21 0,-4 2-15 15,5 1-9-15,-3 3-2 0,5-3-4 0,0-1-6 16,3 3-19-16,-2-2-33 0,6-1-63 0,-3 0-94 15,6-1-143-15,1-5-207 0,4-8-460 0</inkml:trace>
          <inkml:trace contextRef="#ctx0" brushRef="#br0" timeOffset="400241.2024">8051 7891 2352 0,'0'0'72'0,"0"0"-102"0,0 0-24 16,0 0 10-16,0 0 12 0,0 0 21 16,0 0-1-16,0 0 4 0,0 0 8 0,39 165 2 15,-29-145 7-15,1 1 2 0,1-2-1 0,2 5-1 16,2-5 0-16,0 4 5 0,-1-2 2 15,3-3-1-15,1 1-21 0,0-1-44 0,2-1-88 16,-1-4-168-16,-2-4-258 0,-9-5-700 0</inkml:trace>
          <inkml:trace contextRef="#ctx0" brushRef="#br0" timeOffset="401328.5473">8614 7830 2142 0,'0'0'39'0,"0"0"-84"0,0 0-46 0,0 0-15 0,0 0 15 16,0 0 49-16,0 0 53 0,0 0 43 15,0 0 34-15,0 0 0 0,0 0-12 0,-93 154-12 16,79-127-20-16,4 1-16 0,0-1-17 15,-1 1-6-15,7-3-2 0,1-2-1 0,3-1 6 0,0-3 2 16,0-1 2-16,4-2 3 0,6-4 0 16,-4-3-3-16,6-1 1 0,0-3-2 0,2-4 2 15,2-1 1-15,3 0 1 0,-2-1-1 0,6-7-2 16,-4-1-6-16,5-2-4 0,-1 0-5 16,-5-1-7-16,5 0 0 0,-3-3-2 0,-1 0-1 15,-3 0 6-15,3-1 1 0,-2-1 6 0,-2 1 3 16,0-3 5-16,1 0 0 0,0 2 0 0,0-3 0 15,-1 2-2-15,-3 1 1 0,0-2 1 16,-4 5-4-16,3-2 1 0,-2 6-3 0,-5 3 7 16,0 1 7-16,0 4 4 0,-4 1 0 0,0 1-13 15,0 0-16-15,0 0-21 0,0 1-20 16,-1 5 14-16,-4 3 15 0,2 3 21 0,-1 3 22 16,-3 3-5-16,3 2-3 0,-4-2-4 0,4 4 1 0,3-4-8 15,1 0-3-15,0-2-2 0,0-3-1 16,1-1 7-16,8-3 4 0,-1-3 3 0,5 0 1 15,3-3 1-15,2-1 3 0,0-2 0 0,5 0 1 16,-1-3-3-16,-1-5-4 0,3-2-1 16,0-1-2-16,-3-1 1 0,-1-2 2 0,-2 0 0 15,2-2-1-15,-4-2-1 0,-3-2-3 0,1 0-4 16,-2-2 2-16,1-2-5 0,-3 1-4 0,-4-1-2 16,5 0 0-16,-6 3 6 0,1 2 7 15,-5 1 8-15,0 2-1 0,-1 3-6 0,0 3-7 16,0 0-4-16,-1 2-3 0,-2 2 4 0,-5 0-4 15,3 3-12-15,-4 1-8 0,1 1 1 16,0 1 2-16,-3 0 6 0,6 0 0 0,-4 3-5 16,7 1-4-16,-2 4 1 0,0 3 4 0,4-1 6 15,0 3 3-15,0 2 4 0,1 2 4 16,7 1 4-16,-4 1 3 0,7-1 2 0,-2 3 1 0,-2 1-2 16,4-3 1-16,-2 4-2 0,-4-4-1 15,5 3 0-15,-6-4-2 0,4 1 1 0,-5-1-3 16,1 0 1-16,2-1 1 0,-3-2 3 0,0-1 1 15,3-1 3-15,-2-2 0 0,-1-1 1 0,5-1 7 16,-3-3-1-16,5 0 4 0,-1-3-1 16,-1 0 0-16,4-3-1 0,-1 0-2 0,1 0-3 15,0 0-5-15,0 0 0 0,0-2-3 0,-4 0-4 16,2-2-5-16,2 3-11 0,-3-4-14 0,-1 2-18 16,4-1-27-16,2-2-28 0,1 0-44 15,3 0-72-15,0-3-77 0,3 0-97 0,-2 0-115 16,-4 2-91-16,-5 1 602 0</inkml:trace>
          <inkml:trace contextRef="#ctx0" brushRef="#br0" timeOffset="401844.527">9846 7806 573 0,'0'0'432'0,"0"0"-210"0,0 0-94 0,0 0-50 0,0 0-12 15,0 0 9-15,0 0 12 0,0 0 0 16,0 0-7-16,0 0-15 0,0 0-17 0,0 0-17 15,0 0-10-15,0 0-6 0,-96 32 0 0,88-17 0 16,4-1 2-16,0 5 0 0,0-2-1 16,2-1-1-16,2 0-2 0,0 0 0 0,7-2 3 15,-2 0 5-15,7-3 1 0,0-2 0 0,2 0-3 16,2-3-9-16,4-1-3 0,-3-2 7 0,6-3 5 16,-5 0 5-16,4 0 0 0,-4-3-10 0,3-3-7 15,-5-2-3-15,5 0-3 0,-7-1 1 16,1-2 4-16,-2-1 2 0,1-1 4 0,-3-1 3 15,-5-2 4-15,5 0 0 0,-2-1-2 0,-3-1-3 16,2 0-1-16,-4 2 0 0,4 0-2 16,-4-1-3-16,-3 5-1 0,2 1 1 0,2 5 5 15,-5 1 11-15,0 4 10 0,0-1 6 0,0 2-1 16,0 0-15-16,0 0-24 0,0 2-25 0,0 4-5 16,-6 3 5-16,2 8 18 0,-6 4 18 15,-1 6 4-15,-2 6 2 0,4 3-5 0,-7 3-1 16,2 1-3-16,5 3-1 0,-3 5 1 0,-2 0 3 15,2 2 2-15,-1 2-1 0,-2 2 0 16,-4 0-1-16,5 3 0 0,-3-1-1 0,1 3 1 16,-2-4 0-16,3-4-2 0,1-4-1 0,1-1 0 15,0-8-1-15,3-3-2 0,6-4 0 0,2-5-1 16,-1-4-1-16,-1-4 6 0,2-6-4 0,2-1-2 16,0-3-1-16,0-5-12 0,0-1-7 15,0-2-11-15,0 0-13 0,0 0-19 0,6-5-51 16,-1-4-45-16,6-5-104 0,4-1-124 0,1-6-116 15,-1 2-160-15,-5 7 16 0</inkml:trace>
          <inkml:trace contextRef="#ctx0" brushRef="#br0" timeOffset="400028.0641">6253 8560 1727 0,'0'0'-33'16,"0"0"-135"-16,0 0-15 0,0 0 17 15,0 0 84-15,0 0 85 0,0 0 35 0,0 0 36 0,0 0 28 16,158-63 22-16,-126 47-5 0,0 0-17 15,2 0-26-15,1 0-15 0,2-2-18 0,-1-2-12 16,3-1-5-16,2 1-4 0,-3-4 3 0,1-1 3 16,-1-4 5-16,-3-1 2 0,-2-1 3 15,-1-3 7-15,-2-1-1 0,-7-5 3 0,-2-2-5 16,-2 0-7-16,-3 0-5 0,-5-1-4 0,0 0-1 16,-5 1-1-16,-4 3 0 0,-2 2 0 15,0 4-5-15,-6 1-3 0,-3 6-3 0,-3 0-2 16,-2 4-1-16,-2 7-7 0,-4-1-2 0,3 4-5 15,-3 1 5-15,1 3 7 0,-1 4 5 0,2 2 0 16,4 2-5-16,-1 0-5 0,0 5-5 0,-1 4-5 16,-1 5-2-16,0 3-4 0,-1 6 1 15,-2 7 1-15,-2 4 2 0,1 5 5 0,-4 5 2 16,5 3 2-16,2 4-3 0,2 1-1 16,1 1 0-16,5-3 3 0,1 2 4 0,6-1-4 0,3-8 0 15,0-1-4-15,8-4-3 0,3-5 6 0,4-4-1 16,2-2 12-16,1-5 0 0,4-2 1 15,-1-4 3-15,0-1-4 0,3-4 3 0,2-3 1 16,-1-5 1-16,2-1-3 0,1-2-5 0,0 0 1 16,4-5-3-16,1-3 3 0,-5-4-1 0,3-2-4 15,-3-2-1-15,-3-2-4 0,1-1 3 16,-5-5-4-16,3-2-1 0,-2-1-1 0,-3-4-5 16,1 0 5-16,-2-2-1 0,-3 0 3 0,0 0 2 15,1 3-2-15,-7 2 1 0,2 4 0 16,-4 6 2-16,-2 4 6 0,-3 6 2 0,-2 5-2 15,0 2-6-15,0 1-15 0,0 0-25 0,0 1-14 16,-3 6 2-16,-4 5 10 0,2 5 22 16,-6 4 20-16,-1 3 7 0,-1 4 2 0,1 0 0 0,-1 0-3 15,4 2-5-15,0-2 3 0,1-2-3 16,4-2 2-16,0-1 3 0,4-2-6 0,0-5 1 16,0 0-1-16,5-2 2 0,6-4 6 0,1-3 3 15,1-1 4-15,3-3 2 0,3-3 2 0,1 0 0 16,4-3 0-16,0-6 1 0,5-1-10 15,-3-2-5-15,-1-3-6 0,-4 0-7 0,2-3 4 16,-6 1-3-16,1-3 3 0,-2 0 3 0,-2-3 2 16,-1 0 3-16,-1-2 1 0,-2-1 7 0,1 1-7 15,-3 0 2-15,1 1-2 0,-4 5-1 16,-3 1 8-16,1 4 1 0,-3 3 1 0,0 3-1 16,0 4-2-16,0 2-1 0,-3 2-5 0,1 0-6 15,-1 0-19-15,-1 0-5 0,-2 4-4 0,0 6 4 16,-2 4 16-16,-2 1 8 0,4 5 5 15,-5 1 3-15,4-2-4 0,2 0 0 0,3 2-1 16,2-5 2-16,0 1 0 0,7-1-1 0,4-2 0 16,5-3-10-16,4-4-8 0,3-1-28 15,4-2-42-15,1-4-68 0,1 0-155 0,-3 0-229 16,-9 0-429-16</inkml:trace>
        </inkml:traceGroup>
        <inkml:traceGroup>
          <inkml:annotationXML>
            <emma:emma xmlns:emma="http://www.w3.org/2003/04/emma" version="1.0">
              <emma:interpretation id="{A4C8007A-89D5-4E90-A236-18699E15ECC9}" emma:medium="tactile" emma:mode="ink">
                <msink:context xmlns:msink="http://schemas.microsoft.com/ink/2010/main" type="inkWord" rotatedBoundingBox="11894,9224 13749,9012 13815,9584 11960,9797">
                  <msink:destinationLink direction="with" ref="{7DEEC2CA-300D-45A6-9EBA-8BE4AB01CD85}"/>
                </msink:context>
              </emma:interpretation>
              <emma:one-of disjunction-type="recognition" id="oneOf21">
                <emma:interpretation id="interp101" emma:lang="en-US" emma:confidence="0.5">
                  <emma:literal>care</emma:literal>
                </emma:interpretation>
                <emma:interpretation id="interp102" emma:lang="en-US" emma:confidence="0">
                  <emma:literal>case</emma:literal>
                </emma:interpretation>
                <emma:interpretation id="interp103" emma:lang="en-US" emma:confidence="0">
                  <emma:literal>car</emma:literal>
                </emma:interpretation>
                <emma:interpretation id="interp104" emma:lang="en-US" emma:confidence="0">
                  <emma:literal>the</emma:literal>
                </emma:interpretation>
                <emma:interpretation id="interp105" emma:lang="en-US" emma:confidence="0">
                  <emma:literal>she</emma:literal>
                </emma:interpretation>
              </emma:one-of>
            </emma:emma>
          </inkml:annotationXML>
          <inkml:trace contextRef="#ctx0" brushRef="#br0" timeOffset="403010.6148">10955 7758 450 0,'0'0'184'0,"0"0"-96"0,0 0-41 0,0 0-6 16,0 0 23-16,0 0 86 0,0 0 63 0,0 0 29 15,0 0-8-15,0 0-48 0,0 0-50 0,0 0-27 16,0 0-25-16,0 0-23 0,-56-96-13 15,45 96-17-15,-1 0-10 0,3 0-10 0,-9 0-5 16,2 5-4-16,-7 2-2 0,2 4 3 0,-5 2-2 16,1 0 2-16,-2 4 9 0,2 4 0 0,0 0 3 15,1 2 2-15,7 3-4 0,-1-1-2 16,6 1-3-16,2-1-1 0,2-1-4 0,5 2 0 16,3-4 0-16,0 2-2 0,8-4 4 0,0 0-4 15,9-3 1-15,1-3 0 0,-1 0 4 16,7-2 1-16,3-5 2 0,1-2-1 0,7-2-3 15,-3-2 2-15,6-1-4 0,1 0-4 0,1-1-4 16,2-7-8-16,3-2-4 0,-2-3-1 16,5-3-5-16,-3 0 5 0,4-4 4 0,-6-1 4 15,4-1 4-15,-4-3 7 0,-3-2 1 0,0 2-1 16,-2-2 6-16,-6 2-7 0,2 1 3 0,-7-1 3 16,-3 4-2-16,-6 4 6 0,-3 0 2 0,-4 4 7 15,0 1 4-15,-9 0 6 0,0 3 2 0,-2 0-3 16,0 0 2-16,-6 2-15 0,-4-1-6 0,-2 1-16 15,-2 1-11-15,-3 1 3 0,-5 1 1 16,-2 2 10-16,3 1 7 0,-8 1 6 0,5 0-1 16,-7 3-1-16,5 3-1 0,-2 6-5 0,1 0 1 15,0 1 1-15,1 3-4 0,1 3 4 16,5 0-4-16,-2 2-2 0,5-1 2 0,2 2-4 16,4-3-1-16,2-1-3 0,8-1 1 0,1-4-3 15,0-1 4-15,2-3 1 0,10 0-3 0,1-3 13 16,0 0 3-16,2-2 3 0,2-4 4 15,2 2-4-15,-3-2-4 0,4 0 2 0,-1-2 4 16,-3-4-5-16,4-1 7 0,-2-1-4 0,2 1-4 16,-3-2 5-16,-2 0-7 0,-2 2 2 15,-1 1 1-15,0 0-8 0,-5 3 2 0,-2-1-3 16,-2 3-2-16,-3 1-4 0,1 0-8 0,-1 0-12 16,0 0 0-16,0 3 7 0,2 4 6 0,3 1 13 15,-2 2 2-15,0 2-4 0,3 0 1 0,-2 0 0 16,2 3 2-16,3-3 3 0,2 0 4 0,1 0 3 15,1-2-1-15,3-1 7 0,2-1 0 16,5-5 2-16,1 0 3 0,1-3-6 0,3 0 1 16,-1 0-3-16,1-3-3 0,0-5 6 0,3 1-2 15,-8-4 3-15,0 0-2 0,-2-2-1 0,-2 0 0 16,-4-3-2-16,1-1 2 0,-3-2-6 16,1-1-2-16,-4-1 0 0,3 1-2 0,-1-3 1 15,0 1 0-15,-2-2-2 0,-2 2-1 0,2-1 1 16,-1 2-3-16,1 0-2 0,-5 2 5 15,-2 6-5-15,2-3 3 0,-4 6 0 0,-1 1-2 16,0 0 2-16,0 3-8 0,-6 1-7 0,0 1-14 16,-3 1-10-16,-2 3-9 0,3 0-3 0,-5 0 3 15,-1 3 9-15,1 4 13 0,-1 3 9 16,0-1 4-16,4 3 3 0,0-1-3 0,0 2 1 16,5 0 1-16,-1 0-2 0,2-1-1 0,4 0 2 15,0-1 3-15,0-1 3 0,4-1 4 16,3 1 1-16,-3 1-2 0,6-1 5 0,-4 2-4 15,2 2 1-15,0 0 1 0,-2 3-1 0,0 1 3 16,-3 0 2-16,-2 3 6 0,1 0 0 0,-2 1 2 16,0-1 1-16,-4 1 0 0,-4 1 5 0,2 0 2 15,-2-4 3-15,4 0 1 0,-4-2-1 0,7-4-1 16,-2-3-5-16,3 0 0 0,0-1 2 16,0-3 4-16,4-2 11 0,8 2 4 0,2-2 5 15,2-1-1-15,8-1-6 0,1-2-2 0,9 0-6 16,1-2-6-16,4-5-4 0,1-3-4 0,2-2-3 15,-2-1-4-15,-4 2-2 0,1-1-11 16,-3-2-10-16,-3 0-21 0,-4 2-34 0,-3 1-48 16,-7 0-108-16,-2 2-212 0,-4 3-403 0,-7 2-436 0</inkml:trace>
        </inkml:traceGroup>
      </inkml:traceGroup>
    </inkml:traceGroup>
    <inkml:traceGroup>
      <inkml:annotationXML>
        <emma:emma xmlns:emma="http://www.w3.org/2003/04/emma" version="1.0">
          <emma:interpretation id="{DD95F6F9-1DC8-45B8-B650-1C98E75A9524}" emma:medium="tactile" emma:mode="ink">
            <msink:context xmlns:msink="http://schemas.microsoft.com/ink/2010/main" type="paragraph" rotatedBoundingBox="2670,11974 5897,12145 5800,13990 2572,1381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5BCBCA5-B306-4B10-BF71-CA79A1F40B23}" emma:medium="tactile" emma:mode="ink">
              <msink:context xmlns:msink="http://schemas.microsoft.com/ink/2010/main" type="line" rotatedBoundingBox="2670,11974 5897,12145 5800,13990 2572,13819"/>
            </emma:interpretation>
          </emma:emma>
        </inkml:annotationXML>
        <inkml:traceGroup>
          <inkml:annotationXML>
            <emma:emma xmlns:emma="http://www.w3.org/2003/04/emma" version="1.0">
              <emma:interpretation id="{1BB539CF-C1F0-41BD-BA31-121927E59A3C}" emma:medium="tactile" emma:mode="ink">
                <msink:context xmlns:msink="http://schemas.microsoft.com/ink/2010/main" type="inkWord" rotatedBoundingBox="2670,11974 5897,12145 5800,13990 2572,13819"/>
              </emma:interpretation>
              <emma:one-of disjunction-type="recognition" id="oneOf22">
                <emma:interpretation id="interp106" emma:lang="en-US" emma:confidence="0.5">
                  <emma:literal>_</emma:literal>
                </emma:interpretation>
                <emma:interpretation id="interp107" emma:lang="en-US" emma:confidence="0">
                  <emma:literal>-</emma:literal>
                </emma:interpretation>
                <emma:interpretation id="interp108" emma:lang="en-US" emma:confidence="0">
                  <emma:literal>a</emma:literal>
                </emma:interpretation>
                <emma:interpretation id="interp109" emma:lang="en-US" emma:confidence="0">
                  <emma:literal>.</emma:literal>
                </emma:interpretation>
                <emma:interpretation id="interp110" emma:lang="en-US" emma:confidence="0">
                  <emma:literal>+</emma:literal>
                </emma:interpretation>
              </emma:one-of>
            </emma:emma>
          </inkml:annotationXML>
          <inkml:trace contextRef="#ctx0" brushRef="#br0" timeOffset="575989.1379">2134 11221 61 0,'0'0'420'0,"0"0"-171"16,0 0 8-16,-30-162-11 0,29 122-6 0,1 1-2 15,0-1-31-15,7 2-37 0,2 1-46 16,3 3-40-16,4 1-32 0,4 3-21 0,-2 1-14 16,6 2-5-16,-1-1-8 0,2 3-1 0,-1 1-1 15,3 2-3-15,-2 3 2 0,2 1-1 0,-3 3-1 16,1 0-2-16,-1 4-2 0,-4 3 0 0,0 3-3 15,-4 1-2-15,4 1-1 0,-4 1-2 16,-2 2-2-16,-1 0 0 0,-1 3 2 0,-1 3-1 16,-4 1 1-16,3 2 3 0,-2 4-1 15,-2-1 7-15,-2 1 3 0,1 2 5 0,-4 2 5 16,1 4 0-16,-2 2 1 0,0 3 1 0,-4 3 0 16,-6 1 1-16,-3 4 2 0,-4 4 2 0,-5 2-3 15,-5 3 0-15,-2 4-4 0,-6 2-7 0,0 0-9 16,0 2-25-16,-2-1-29 0,-1 2-33 15,1-5-44-15,3-1-40 0,-1-2-58 0,4-2-80 16,-1 0-98-16,12-13-122 0,7-10 150 0</inkml:trace>
          <inkml:trace contextRef="#ctx0" brushRef="#br0" timeOffset="575587.3957">2419 11094 2081 0,'0'0'87'16,"0"0"-32"-16,0 0 0 0,0 0-21 0,0 0-15 15,0 0-20-15,0 0-35 0,0 0-1 0,0 0 2 16,0 0 17-16,0 0 27 0,0 0 1 0,-4 91 4 16,10-47 3-16,-5 4 5 0,3 6 0 15,-4 3 1-15,0 2-3 0,0-1-4 0,0 2-2 16,0 2-3-16,-4-2 1 0,0 5 2 0,-4 2 4 16,3-1 1-16,-5-2-1 0,-3-1-3 0,2-3-13 15,0-5-23-15,2-5-42 0,-2-4-60 0,0-4-84 16,6-3-129-16,-2-10-223 0,6-11-390 0</inkml:trace>
          <inkml:trace contextRef="#ctx0" brushRef="#br0" timeOffset="578064.9554">1407 11894 1384 0,'0'0'65'0,"0"0"-41"0,0 0 4 16,0 0 71-16,0 0 56 0,0 0 33 0,0 0-9 15,0 0-83-15,0 0-59 0,0 0-22 16,0 0 3-16,0 0 25 0,0 0 19 0,0 0-1 15,67-47-16-15,-33 29-14 0,-4 2-10 0,-3 0-2 16,-1 0 6-16,-8 1 1 0,-3 3 6 16,-8 1 5-16,-4 2 2 0,-3 0-3 0,-3 0-10 15,-11 1-18-15,0 0-18 0,-9 4-11 0,-3-1-2 0,-3 5 1 16,-7 0 7-16,1 0-9 0,-4 8-17 16,0-1-26-16,2 3-64 0,0 1-98 0,9 1-180 15,5-2-286-15,14-4-417 0</inkml:trace>
          <inkml:trace contextRef="#ctx0" brushRef="#br0" timeOffset="576695.1694">2320 11839 0 0,'0'0'0'16,"0"0"121"-16,0 0 93 0,0 0 45 15,0 0 26-15,0 0 1 0,0 0-35 0,0 0-62 16,152-66-43-16,-124 51-45 0,0-3-32 0,4 0-15 16,-1 1-13-16,-2-3-6 0,5 1-5 0,-3-1 2 15,0 1-9-15,1-3 0 0,-3 3-4 0,-1-3-4 16,1 1 6-16,-3-1 1 0,-3-1 5 0,-3 1 4 15,-5 1 3-15,-6-1 0 0,0 1-2 16,-5 3-3-16,-2 2-11 0,-2 0-2 0,-2 3-8 16,-5 2-8-16,-4 0-2 0,2 0-10 0,-5 4-9 15,-2 1-5-15,3 1-6 0,-3 4 0 16,-3 1-2-16,0 0-1 0,3 1-3 0,-1 7 3 16,-2 2 7-16,4 3 1 0,-1-1 12 0,4 2 0 15,1 0-4-15,3 4-1 0,4-2-5 0,4 1 0 16,0 2 5-16,0-1 5 0,10 1 4 15,0 0 0-15,4-1 3 0,-1 3 0 0,2 0-3 16,1 1 4-16,-3 0 2 0,2 5 4 0,-3 1 2 16,-1 1 2-16,-4 0 1 0,-1 2 2 0,-3-1 2 15,-3 1 0-15,0-2-1 0,0-3-1 16,-4-1 3-16,-4-2-1 0,3-4 2 0,-5-2 3 0,6-3-4 16,0-5-1-16,0-2-2 0,4-2-1 15,0-4 4-15,1-1 14 0,8 0 11 0,-1 0 8 16,8 0 5-16,2-4-7 0,7-4-15 0,1 0-5 15,3-2-9-15,4-2-4 0,-1 1 4 0,6-1-5 16,-2-1-2-16,-4-3-4 0,6 1-4 16,-6-1-8-16,1 0-2 0,-4-3-5 0,0 1-4 15,-2-2-1-15,-3-1-5 0,1 0 5 0,-3-3 8 16,-5 0 8-16,1 0 13 0,-5-2 7 16,-3 3 4-16,-1-2 7 0,-6 5-2 0,1 1 4 15,-4 2 6-15,0 5 5 0,0 5 5 0,-3 1 2 16,2 3-3-16,-2 1-16 0,0 2-10 15,-3 0-15-15,4 2-12 0,-3 5 4 0,-2 4 0 16,-1 2 5-16,1 2 7 0,-1 3 2 0,2 1-2 16,-1 1 3-16,3 0-4 0,0 0-3 0,0 0 6 15,3 1 0-15,1-2 1 0,0-2 3 0,0 2-11 16,0-1-18-16,5-1-35 0,-1-2-48 16,5 0-76-16,-3-6-114 0,4 1-164 0,-3-4-197 15,0-2-65-15</inkml:trace>
          <inkml:trace contextRef="#ctx0" brushRef="#br0" timeOffset="576826.741">3513 11158 1102 0,'0'0'233'16,"0"0"-154"-16,0 0-60 0,0 0-20 15,0 0-21-15,0 0-48 0,0 0-135 0,0 0-246 16,0 0-233-16</inkml:trace>
          <inkml:trace contextRef="#ctx0" brushRef="#br0" timeOffset="577474.8574">3737 11209 435 0,'0'0'237'0,"0"0"-129"16,0 0-29-16,0 0 10 0,0 0 26 15,0 0 8-15,0 0-18 0,0 0-32 0,0 0-31 16,0 0-19-16,0 0-10 0,0 0-2 0,0 0-1 16,0 0 0-16,-116 156 3 0,108-130-3 15,2 2 0-15,1 2-3 0,-2-1-3 0,6-2 1 16,-2 2 5-16,1-1-2 0,-3-4 0 0,3 1-2 15,2-4-7-15,0-2 1 0,0-3-3 0,7-2-3 16,-2-2 6-16,3-3 4 0,1-2 11 16,1-3 11-16,3-1 5 0,1-1 4 0,3-2 4 15,0 0-2-15,1 0 3 0,5-6 0 0,-2-1-2 16,5-2-2-16,-1-3-5 0,2 0-6 16,0-2-1-16,-1-1-2 0,1 1-2 0,0-3-2 15,3-2-5-15,-2 3-3 0,-1-4-3 0,1 0-2 16,-1 1 3-16,-3-2 1 0,0-1 1 0,-4-2 0 15,0 1 1-15,-3 1 0 0,-3 0 0 0,-1 3 5 16,2-2-1-16,-6 4 5 0,-2 0 5 0,-2 4 4 16,-2 1 8-16,-3 1 5 0,0 2 1 15,0 2-3-15,0 3-3 0,0-1-10 0,-5 2-10 16,-3 2-10-16,2-1-12 0,-3 2-2 0,-2 0-3 16,-2 3 1-16,-1 6 2 0,1 1 2 0,-3 5 4 15,-3 5 3-15,-1 1 3 0,-1 2 3 16,-1 2-1-16,1 2 3 0,3-3-1 0,1 3 2 15,5-4 0-15,5-2-2 0,4-2 1 0,3 1-1 16,0-3 1-16,8-2 2 0,5 0-1 16,3-3 2-16,4-2 2 0,3 0 3 0,2-2-1 15,2-4 1-15,0 1-2 0,2-4-1 0,-1-1 4 16,2 0-2-16,2 0 3 0,-3-6 0 0,1 0 0 16,-2-1 1-16,-2-2-1 0,-1 1 1 15,-2 0-6-15,-4-4-8 0,-3 3-15 0,-3 0-27 16,-5-1-30-16,-1 1-42 0,-3 0-53 0,-4 2-80 15,0 1-117-15,0 1-216 0,0 2-739 0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26:00.76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2F9723C-35F8-4587-B0EE-CE6B36118AC1}" emma:medium="tactile" emma:mode="ink">
          <msink:context xmlns:msink="http://schemas.microsoft.com/ink/2010/main" type="inkDrawing" rotatedBoundingBox="1801,7460 19368,6114 19387,6363 1821,7709" semanticType="underline" shapeName="Other">
            <msink:sourceLink direction="with" ref="{BE46FAA6-56C3-4AD7-A773-9DDD5FF7FAEF}"/>
          </msink:context>
        </emma:interpretation>
      </emma:emma>
    </inkml:annotationXML>
    <inkml:trace contextRef="#ctx0" brushRef="#br0">5 1308 702 0,'0'0'173'0,"0"0"-57"15,0 0-57-15,0 0-53 0,0 0-38 0,0 0-37 16,0 0-39-16,0 0-37 0,0 0 10 0,0 0 43 16,0 0 57-16,0 0 63 0,-8-4 41 0,14 4 14 15,0 0 5-15,2 0-6 0,-2-2-13 0,7 2-10 16,-1 0-3-16,2 0-6 0,1 0 1 16,8 0 0-16,0 0-4 0,4 0 3 0,1 0 0 15,3 0-3-15,5 0-1 0,1-1 5 0,2-2-4 16,5 0 7-16,5-3 4 0,3 2-1 15,3-4 3-15,1 1-3 0,7-1-9 0,2-1-3 16,2-1-4-16,1 3-6 0,0-4 0 0,6 2-1 16,-3 0-4-16,6-1-1 0,2 0-3 15,0 1-6-15,1 0-1 0,3 2-2 0,2-3-2 16,-1 3 2-16,6-1-3 0,-1 0 1 0,1 1-4 16,-3-1-1-16,4 1-4 0,1-2 1 0,4 1 0 15,2 0-4-15,1 0 3 0,1-1-2 16,1 2 0-16,-2-2 7 0,3-2-5 0,-3 2-1 15,0 1-1-15,-1-3-2 0,2 2 1 0,-3 0 3 16,1 0-2-16,2 0-1 0,-3 0 3 0,0 1 0 16,-2 1-1-16,-2 1 6 0,-1 0-9 15,1-1 2-15,-1 1 0 0,1 0-6 0,1-2 7 0,2 2 2 16,2-1-2-16,0-1 6 0,-3 1 0 16,2-2 0-16,-1 0 2 0,1-2 7 0,-1 1-4 15,-3-2 2-15,1 2-2 0,-1-1-4 0,0 1 4 16,0 0-2-16,-2-1 0 0,-1-3-1 0,-7 4 0 15,4 0-2-15,-5-1-1 0,2 0 5 16,-1 1-5-16,-1-1 1 0,0 0 2 0,2 0-8 16,-1 1 7-16,-2-1 2 0,-1 1-2 15,3 0 11-15,-2-2-5 0,1 1-1 0,-1-1 0 16,0 2-4-16,3-1-3 0,0 1-2 0,-3 1 1 16,5 0-7-16,-1 0 2 0,-4 0 0 0,3 0-1 15,-4 0 5-15,3 0-1 0,-2 1 1 16,-2 1-1-16,-2-1 2 0,-1 0-4 0,-1 2 0 15,1 0 2-15,0 0-5 0,1 0 2 0,-5 0-1 16,6 0-1-16,-2 1 8 0,4 1-6 0,1-2-1 16,0 2 2-16,6-1-7 0,-4-1 5 0,7 2 2 15,-2-2-3-15,-2 1-2 0,4 2 2 0,-5-3-3 16,0 3 0-16,-3 0 3 0,-4 0 2 0,-2 0 0 16,-6 0 1-16,-2 0-1 0,4 2-4 15,-7-1 0-15,-4 1 2 0,3-1-5 0,-1-1 5 16,-4 2 0-16,3-2-2 0,-6 1 7 0,6-2-4 15,-6 1-1-15,6-1 1 0,-5-1-6 16,5 1 3-16,0-2 1 0,-3 1 1 0,5-1-1 16,-1 0 1-16,1 0-1 0,-1 2-1 0,0-1 7 15,2 1-7-15,-5-1 2 0,-1 2 1 0,3-2-3 16,-2 2 3-16,2-2-1 0,-2 1-1 16,-2 0-3-16,2-1 4 0,-4 2 0 0,-1-2 0 15,3 0 6-15,-2-1-7 0,1 2 0 0,0-2 2 16,4 1-6-16,0-1 4 0,-2 0 1 15,4 0-1-15,-4 1 3 0,2-1-2 0,-4 1-1 16,4-1 1-16,-2 1 2 0,0-1-3 0,1 2 1 16,0-2-1-16,3-1-5 0,3 1 6 0,1 0 0 15,2-2-1-15,2 2 1 0,2 1 0 0,-2-1-1 16,3 1 1-16,-7 2 2 0,3 0-3 16,-4 2-4-16,-2 1 1 0,-1 0-7 0,1-2 6 15,-1 2 3-15,-1 0-1 0,2-1 6 0,2 1-4 16,0 0-1-16,0-2 2 0,-1 1 0 0,-2-1-2 15,2-1 2-15,0 2-1 0,2-1-3 16,-1 0 2-16,0 0-1 0,-1 0-1 0,-2-1 5 16,0 2-2-16,2-3 0 0,-1 3 1 0,2-2-2 15,1 2 0-15,-1-2 0 0,-2 0 1 0,2 1-6 16,-3 0 6-16,0 1-1 0,-2 0-4 16,2-3 7-16,3 3-4 0,-6-1-2 0,-1 0 6 15,0 1-4-15,2-2 4 0,-2 0 2 0,1 0-1 16,5 0-2-16,0-2 0 0,1 3-1 0,-2-2-1 15,-1 1 5-15,0 0-4 0,0 0-1 16,0 0 2-16,-1 0-4 0,-2 0 3 0,3 1 0 16,-6-1 0-16,-1 2-1 0,-2 1 0 0,-2 0 0 15,-4 0-1-15,2 0 6 0,-5 0-5 0,0 0 0 16,-4 1 1-16,-1 1-5 0,-2-1 5 16,-3 1 1-16,-2-2-1 0,4 0 1 0,-8 0-1 15,3 0-2-15,-2 0 2 0,-6 0 4 0,-1 0-4 16,-1 0 2-16,-7 0-1 0,0 0-4 0,-2 0 4 15,-1-2 2-15,-1 1 0 0,-4-2 5 16,0 1 2-16,-6 1 4 0,3 1 4 0,-4-2 4 16,1 2-2-16,-1-1-2 0,0 1-3 0,0 0-10 15,0 0 4-15,0-2-2 0,0 2 0 0,3 0 2 16,-3 0-4-16,0 0-3 0,0 0 0 16,0 0 1-16,0 0-3 0,0 0 2 0,0 0-3 15,0 0-4-15,0 0 3 0,0 0-1 0,0 0 0 16,0 0 4-16,0 0-1 0,0 0-1 0,0 0 3 15,0 0-1-15,0 0 1 0,0 0 2 16,0 0 1-16,0 0-3 0,0 0 2 0,0-1-2 16,0 1-1-16,0 0 3 0,0 0-6 0,0 0 0 15,0 0-1-15,0 0-2 0,0 0 1 0,0 0 1 16,0 0-1-16,0 0-11 0,0 0-33 16,0 0-73-16,0 0-93 0,0 0-201 0,0 1-1130 0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26:02.80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64D49B4-AAB0-4A5B-9932-7A14DDF0BF62}" emma:medium="tactile" emma:mode="ink">
          <msink:context xmlns:msink="http://schemas.microsoft.com/ink/2010/main" type="inkDrawing" rotatedBoundingBox="1267,6013 1549,7641 1138,7711 857,6084" semanticType="callout" shapeName="Other">
            <msink:sourceLink direction="with" ref="{3FD607D0-657A-451D-BFAD-534F87F360B8}"/>
          </msink:context>
        </emma:interpretation>
      </emma:emma>
    </inkml:annotationXML>
    <inkml:trace contextRef="#ctx0" brushRef="#br0">138 0 728 0,'0'0'600'0,"0"0"-517"0,0 0-67 0,0 0-98 16,0 0-60-16,0 0-1 0,0 0 46 0,0 0 61 15,0 0 28-15,0 0 11 0,0 0-3 0,0 0-4 16,-35 111-11-16,32-82-5 0,-2 1 14 0,0 3 21 16,1 1 32-16,-4 3 26 0,1 3 4 0,-2 8-5 15,-2 3-9-15,0 9-18 0,0 7-9 16,2 4-8-16,0 7-5 0,-1 1 2 0,9 2 2 16,1 0 6-16,8-1 1 0,8-4-8 0,7-1-22 15,5-6-32-15,9-5-33 0,6-4-39 16,8-4-32-16,11-1-27 0,9-8-46 0,10-2-44 15,-16-14-93-15,-16-11 113 0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26:07.16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E20478B-1E89-407E-AA84-5AFD4BBF6E7A}" emma:medium="tactile" emma:mode="ink">
          <msink:context xmlns:msink="http://schemas.microsoft.com/ink/2010/main" type="inkDrawing" rotatedBoundingBox="15707,2474 26295,2588 26293,2759 15705,2646" semanticType="underline" shapeName="Other">
            <msink:sourceLink direction="with" ref="{9082E401-CD7A-4C5A-8986-F0CDB25F9042}"/>
            <msink:sourceLink direction="with" ref="{3466E3CC-B526-417B-A16F-7469876ECBA4}"/>
          </msink:context>
        </emma:interpretation>
      </emma:emma>
    </inkml:annotationXML>
    <inkml:trace contextRef="#ctx0" brushRef="#br0">0 91 698 0,'0'0'383'0,"0"0"-183"0,0 0-60 0,0 0-76 15,0 0-50-15,0 0-34 0,0 0-44 16,0 0-36-16,0 0 17 0,0 0 40 0,0 0 61 16,0 0 58-16,23-18 18 0,-9 16 4 0,-1 1-9 15,3-1-18-15,0 1-21 0,2 1-15 16,2 0-9-16,0 0-4 0,5 0 4 0,-1 0-1 16,6 0 1-16,2 1 2 0,2 1-2 0,0-1 0 15,3 1-1-15,2-1 0 0,1-1 2 0,1 0 4 16,4 2 3-16,2-2-1 0,1 0-2 15,3 0-8-15,1 1-8 0,0 1-5 0,3-2-1 16,3 0-3-16,1 1 4 0,0-1 0 0,1 0 0 16,6 0 3-16,0 0 1 0,-1 0 0 0,2 0 4 15,5 0 1-15,0 0-3 0,-2-3 3 0,6 2 0 16,3-4 1-16,0 2 0 0,3-1 1 0,1 1-4 16,2 0-1-16,1 1-3 0,-2 0-2 15,-4 0 0-15,0 1-3 0,-1 1 0 0,-7 0-1 16,0 0-2-16,0 0 1 0,-4 0 1 0,0 0 4 15,1-1 4-15,-2-1 2 0,-2 2 4 0,4-3 2 16,5 0 0-16,-3 0 1 0,4 0-2 16,1 0-2-16,-1 0-3 0,4-1-1 0,0 1-2 15,2-1-3-15,1 0 1 0,-2 1-3 0,2-1 2 16,-3 3-2-16,1 0 1 0,1-1 1 16,1 0-1-16,-6 2 2 0,2 0 1 0,0 0 3 15,-2 0 5-15,1 0 0 0,-1 0 0 0,-1 0-2 16,4 0-3-16,0 0-4 0,2 0-1 15,-2 0-3-15,0 4 0 0,-1-2-2 0,-1 2-2 16,3-1 3-16,-1 0-2 0,0 0 2 0,7-1 0 16,-1 1 0-16,5 1-1 0,3 2 0 0,1 0 1 15,6-3-1-15,-5 3 1 0,1-1 0 16,-3 1 0-16,-1 0-1 0,-1 2-1 0,-3-2 0 16,-3 1-1-16,3-1-1 0,-5 1-1 0,6 2 1 15,-3-1-1-15,1-1-1 0,3 3 3 0,-4-3-5 16,1 0 0-16,1 1 0 0,-3-1 0 0,3-1 3 15,-2 1 3-15,2-1-1 0,0 0 0 16,-4-1 0-16,5 1 1 0,-6-3 1 0,0 0 2 16,0-2-1-16,-4 1-1 0,2-2 1 0,-2 0-3 15,0 0 0-15,-1 0 1 0,1 0-3 0,-4-2 0 16,0 1 0-16,-3-1-1 0,-3 1 1 0,-6-1 0 16,-4 1-2-16,-3-1 2 0,0 1 0 15,-3-1-1-15,-4 1 1 0,2-1 0 0,-3-1 1 16,-2 1-1-16,0 1 0 0,-1 0-1 0,1-1 0 15,-2 0 2-15,3 1-1 0,-3-2 0 16,-1 2 1-16,-3-1-2 0,-1 1 3 0,-5-1-1 16,-2 1 0-16,1 1-1 0,-3-1 1 0,-1 1 0 15,0-2 0-15,-3 1 1 0,0-2 1 16,-2 0 0-16,3 1-1 0,-6-1-2 0,3 0 0 16,-2 0-2-16,1 0 2 0,-2 0 2 0,-1 1-1 15,-5-2 1-15,2 3-1 0,-3-2 2 0,-5 1-2 16,2 1 2-16,-4-2 3 0,-1 1-2 0,0 1 2 15,-2-1-1-15,0 1-2 0,1-1 1 16,-1 1-2-16,0-1 1 0,-1 2-3 0,1-1 2 0,1-1-1 16,-4 1-2-16,5-2 3 0,-3 1-3 15,2 1-1-15,-4-1 1 0,3 1-3 0,-1 1 3 16,-3-2-1-16,0 2 0 0,0 0 0 0,0 0-1 16,0 0-2-16,0 0-3 0,-1-1-12 15,-1 1-21-15,0 0-33 0,-1 0-47 0,-2 0-50 16,-4 4-90-16,3 2-305 0,-1-1-984 0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2:00.10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2C464DE-FC33-44BA-AC2D-162D52BCAD6D}" emma:medium="tactile" emma:mode="ink">
          <msink:context xmlns:msink="http://schemas.microsoft.com/ink/2010/main" type="inkDrawing" rotatedBoundingBox="3796,10990 10283,10431 10293,10541 3805,11099" semanticType="underline" shapeName="Other">
            <msink:sourceLink direction="with" ref="{CFC7203E-7735-4DC6-A40A-A47884E46FA6}"/>
            <msink:sourceLink direction="with" ref="{C89CE773-3776-4DDA-A966-1A0B65B81ABF}"/>
          </msink:context>
        </emma:interpretation>
      </emma:emma>
    </inkml:annotationXML>
    <inkml:trace contextRef="#ctx0" brushRef="#br0">0 642 645 0,'0'0'154'16,"0"0"-79"-16,0 0-39 0,0 0-93 0,0 0-97 15,0 0-35-15,0 0 3 0,0 0 36 0,0 0 84 16,0 0 45-16,0 0 20 0,0 0 28 15,72-50 23-15,-55 47 8 0,0 2 1 0,4-3-8 16,-1 3-14-16,4-1-2 0,3-1-3 0,-1 2 2 16,7-2-1-16,0 0-7 0,7 0 0 0,2-2 0 15,7 1 6-15,2-3 14 0,4 2 6 16,6-4 11-16,4 0 6 0,5 0 7 0,7-1 10 16,4 0 9-16,5-1 1 0,9-1-5 0,5 0-6 15,10-1-10-15,4-2-3 0,13-1-3 16,4 1-9-16,5-1-7 0,9 0-8 0,7 1-10 15,4 0-2-15,9 0-3 0,7-1 0 0,3 1-4 16,5-1-4-16,1-1-3 0,1 1-4 0,5-1-1 16,-1 2 0-16,-1 0-2 0,-5 1-4 0,-1 2-3 15,-6-1 1-15,-2 3-2 0,-11-1 3 16,0 2-1-16,-6 2-3 0,-8 1 0 0,-3 0 0 16,-9 0 2-16,-8 2-2 0,-11-1 2 0,-4 2-1 15,-13-1-5-15,-4 1 5 0,-10-2 1 0,-11 1 0 16,-7-1 2-16,-6 1-8 0,-13-1-3 0,-2-1-3 15,-12 2 0-15,-1-2 0 0,-13 0 1 16,-5 1-7-16,-3-1-9 0,-7 2-17 0,-1 0-28 16,-3-2-48-16,0 0-82 0,-8 1-117 0,-4 1-117 15,0-1-94-15,6 4 203 0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2:00.56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DEEC2CA-300D-45A6-9EBA-8BE4AB01CD85}" emma:medium="tactile" emma:mode="ink">
          <msink:context xmlns:msink="http://schemas.microsoft.com/ink/2010/main" type="inkDrawing" rotatedBoundingBox="12027,10311 13822,10116 13825,10140 12030,10335" semanticType="underline" shapeName="Other">
            <msink:sourceLink direction="with" ref="{A4C8007A-89D5-4E90-A236-18699E15ECC9}"/>
          </msink:context>
        </emma:interpretation>
      </emma:emma>
    </inkml:annotationXML>
    <inkml:trace contextRef="#ctx0" brushRef="#br0">0 219 1918 0,'0'0'113'15,"0"0"-61"-15,0 0-78 0,0 0-82 0,0 0-1 16,0 0 24-16,0 0 44 0,0 0 66 15,0 0 27-15,0 0 22 0,170-27 12 0,-111 19-1 16,9-2-10-16,10 0-10 0,8-1-10 0,7 1-8 16,3-2-2-16,6 1-6 0,1 1 3 0,2-3-3 15,1 4-9-15,-8 0-7 0,-6 1-9 16,-5 1-7-16,-12 0 1 0,-5 1-3 0,-12 2-1 16,-6-1-2-16,-8 1 2 0,-7 0 1 0,-4-1 3 15,-7 0 3-15,-9 1-6 0,-2 1-3 0,-6-2-7 16,-4 2-13-16,-1 0-38 0,1 2-66 15,-5-2-143-15,0 2-267 0,0 1-284 0,0 0 59 0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2:06.40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F6320ED-E206-4F52-BC57-2D2B61546853}" emma:medium="tactile" emma:mode="ink">
          <msink:context xmlns:msink="http://schemas.microsoft.com/ink/2010/main" type="writingRegion" rotatedBoundingBox="19679,9760 30063,9067 30300,12621 19916,13314"/>
        </emma:interpretation>
      </emma:emma>
    </inkml:annotationXML>
    <inkml:traceGroup>
      <inkml:annotationXML>
        <emma:emma xmlns:emma="http://www.w3.org/2003/04/emma" version="1.0">
          <emma:interpretation id="{9E9C99A3-D6E5-4CE0-A400-F1B89333D18C}" emma:medium="tactile" emma:mode="ink">
            <msink:context xmlns:msink="http://schemas.microsoft.com/ink/2010/main" type="paragraph" rotatedBoundingBox="20101,9742 30044,8958 30176,10630 20233,114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60CA1A-08C9-4D11-B73F-458FCB358954}" emma:medium="tactile" emma:mode="ink">
              <msink:context xmlns:msink="http://schemas.microsoft.com/ink/2010/main" type="line" rotatedBoundingBox="20101,9742 30044,8958 30176,10630 20233,11415"/>
            </emma:interpretation>
          </emma:emma>
        </inkml:annotationXML>
        <inkml:traceGroup>
          <inkml:annotationXML>
            <emma:emma xmlns:emma="http://www.w3.org/2003/04/emma" version="1.0">
              <emma:interpretation id="{2E7D882B-8E13-4001-8B33-9C19D28ADA35}" emma:medium="tactile" emma:mode="ink">
                <msink:context xmlns:msink="http://schemas.microsoft.com/ink/2010/main" type="inkWord" rotatedBoundingBox="20120,9723 25383,9417 25448,10532 20185,10839"/>
              </emma:interpretation>
              <emma:one-of disjunction-type="recognition" id="oneOf0">
                <emma:interpretation id="interp0" emma:lang="en-US" emma:confidence="0.5">
                  <emma:literal>Economies</emma:literal>
                </emma:interpretation>
                <emma:interpretation id="interp1" emma:lang="en-US" emma:confidence="0">
                  <emma:literal>Economics</emma:literal>
                </emma:interpretation>
                <emma:interpretation id="interp2" emma:lang="en-US" emma:confidence="0">
                  <emma:literal>Economizes</emma:literal>
                </emma:interpretation>
                <emma:interpretation id="interp3" emma:lang="en-US" emma:confidence="0">
                  <emma:literal>Economides</emma:literal>
                </emma:interpretation>
                <emma:interpretation id="interp4" emma:lang="en-US" emma:confidence="0">
                  <emma:literal>Economic</emma:literal>
                </emma:interpretation>
              </emma:one-of>
            </emma:emma>
          </inkml:annotationXML>
          <inkml:trace contextRef="#ctx0" brushRef="#br0">2322 606 1499 0,'0'0'530'0,"0"0"-417"0,0 0-18 16,0 0 16-16,0 0 1 0,0 0-5 0,0 0-35 16,0 0-44-16,0 0-39 0,0 0-18 15,0 0-3-15,0 0 6 0,0 0 19 0,-2 16 7 16,7 2 7-16,6 3 3 0,-3 1-5 0,-1 3 1 16,-1-1-2-16,0-2 4 0,-4 3-2 0,4-1 0 15,-4-2-1-15,0-2-3 0,-2-1 4 16,0-2 0-16,0-4 3 0,0-1 0 0,0-5-2 15,0-1 0-15,0-1 2 0,0-3 11 0,0-2 15 16,0 0 21-16,0 0 15 0,0 0 4 0,0-4-14 16,2-3-21-16,5-4-22 0,-2 0-11 15,5-6-8-15,2-1-2 0,0-2 1 0,4-3-1 16,0 1 2-16,6-3 0 0,-4 1-2 0,4 1-5 16,-3 2 2-16,2 0 1 0,-4 3 1 15,1 2 3-15,1 1-3 0,-5 3-4 0,0 4 1 16,-2 2-4-16,-1 2 2 0,-2 2-4 0,-1 2-5 15,-3 0-10-15,1 0-5 0,-4 6 0 0,1 2 7 16,1 4 15-16,-1 0 4 0,-3 4 12 0,1 1-1 16,-1 0-2-16,0 3 7 0,0-1-2 0,0 0 0 15,0-1 1-15,2 1-5 0,-1-1 0 16,2-2 4-16,2-1 3 0,-2-3 0 0,-1 0-2 16,5-2-9-16,-2-1-33 0,3-1-56 0,-1-1-98 15,2-2-169-15,-3-4-277 0,1 0-839 0</inkml:trace>
          <inkml:trace contextRef="#ctx0" brushRef="#br0" timeOffset="389.4064">3053 567 1905 0,'0'0'235'0,"0"0"-127"0,0 0-57 16,0 0-10-16,0 0-2 0,0 0 3 0,0 0-7 15,0 0-14-15,0 0-7 0,0 0-3 16,0 0-1-16,0 0 3 0,0 0-2 0,0 0 0 16,-137 119-6-16,133-99 4 0,-4-2-1 0,8 2 0 15,0-5 6-15,0 4-2 0,7-4 0 16,1 0 0-16,4-4-4 0,7-2 6 0,-2-1 3 16,6-2 1-16,3-3 1 0,0-2-2 0,3-1-1 15,0 0-1-15,-1-1 0 0,-2-5-3 0,-2-1 0 16,-7-3 0-16,3 0-2 0,-5-2 5 15,-4-1-1-15,-4-3 1 0,1-2-6 0,-6 1 0 16,0-4-1-16,-2 0 0 0,-2-2 3 0,-8 1-8 16,-3 1-5-16,-1 1-10 0,-4 0-4 15,-4 2-2-15,-7 2-5 0,0 0 4 0,-6 4 4 16,0 3 6-16,2 3 7 0,-2-1 2 0,7 4 2 16,1 2-2-16,5-1-5 0,5 2-3 0,3 0-33 15,10 0-53-15,2 2-85 0,2 2-101 0,4 4-118 16,9 0-147-16,-1-4-162 0,-4 1 174 0</inkml:trace>
          <inkml:trace contextRef="#ctx0" brushRef="#br0" timeOffset="1029.86">3359 523 1926 0,'0'0'220'16,"0"0"-110"-16,0 0-37 0,0 0-20 15,0 0-14-15,0 0-5 0,0 0-2 0,0 0-14 16,0 0-11-16,0 0-6 0,0 0 1 0,0 0 3 16,0 0 3-16,0 0 2 0,72 95 0 0,-68-76 2 15,0-1 1-15,-2 0-1 0,-2 0 0 16,0-1-3-16,0-3-3 0,0 0 1 0,0-3 1 16,0 0 0-16,0-4 1 0,0-1 1 0,0-1 0 15,0-2 6-15,0-1 11 0,0-2 16 16,0 0 16-16,0 0 9 0,0 0 5 0,0 0-12 15,0-5-18-15,1-1-20 0,3-5-19 0,4-1-5 16,-1 0-5-16,2-4 2 0,2 1 2 0,1-3-1 16,0 1 1-16,3-1-3 0,0 0-3 0,-1 0-2 15,0 0 1-15,0 3 0 0,3 2 2 0,-1-1 1 16,-3 2-2-16,-1 4-1 0,-1 1 0 16,-2 2-3-16,1 4 1 0,-5 0-7 0,3 1-8 15,-4 0-5-15,0 2-5 0,0 4 4 16,-3 1 8-16,2 3 6 0,-3 2 6 0,1-1 5 15,-1 1 3-15,0 1 5 0,0 1 3 0,0-1-1 16,0 0-1-16,3-1 2 0,-2 0-2 0,2 0 2 16,0-3 1-16,-1 0 0 0,2-3 2 0,2 0 2 15,-2-2 2-15,0 1 4 0,3-4 4 16,-1-1 2-16,2 0 0 0,0 0 1 0,-1-1-1 16,4-6-4-16,0-1-1 0,1-3-4 0,-3-1-5 15,4-1 0-15,-3-2 1 0,3-1-3 0,-1-2 1 16,2 2-3-16,-1-2-1 0,1 1-2 0,-1-1-2 15,-1 2 0-15,0 4 3 0,-1 0 0 16,-3 3-2-16,1 3-4 0,-2 3-6 0,-2 1-7 16,-1 2-5-16,2 0-6 0,-2 4 1 0,1 3 1 15,0 2 8-15,-1 2 8 0,-1 0 7 0,-2 2 7 16,2 4 3-16,-3-2 0 0,1 0-3 16,-1 1 0-16,0 0 0 0,0-2 0 0,2 1 1 15,-1-3 0-15,1 0 0 0,6-2 1 0,-3 1-5 16,3-2-17-16,-1-2-43 0,5-1-71 0,0 0-128 15,0-3-261-15,-1-1-508 0,-7-1 166 0</inkml:trace>
          <inkml:trace contextRef="#ctx0" brushRef="#br0" timeOffset="1282.0309">4196 369 1860 0,'0'0'341'0,"0"0"-123"0,0 0-81 15,0 0-44-15,0 0-39 0,0 0-31 16,0 0-13-16,0 0-10 0,0 0 1 0,0 0 4 16,0 0 4-16,0 0 4 0,0 0 4 0,0 0-1 15,-39 109-1-15,41-89 0 0,4 2 0 0,-1-4 2 16,6 5 3-16,0-3 1 0,1-1 2 0,0-1 0 16,2 0-2-16,0-2-3 0,1-1-9 15,1-3-12-15,-3-3-20 0,0-3-20 0,0-3-31 16,-1-2-39-16,-2-1-40 0,-2 0-65 0,2-3-112 15,-1-6-172-15,-5 2-230 0,0 2-71 0</inkml:trace>
          <inkml:trace contextRef="#ctx0" brushRef="#br0" timeOffset="1432.3595">4322 210 1551 0,'0'0'383'0,"0"0"-140"0,0 0-63 0,0 0-33 16,0 0-26-16,0 0-26 0,0 0-34 0,0 0-26 15,0 0-25-15,0 0-26 0,0 0-28 16,0 0-27-16,0 0-47 0,-26-120-74 0,42 122-162 16,-2 2-295-16,-4-1-733 0</inkml:trace>
          <inkml:trace contextRef="#ctx0" brushRef="#br0" timeOffset="2070.0085">4570 449 991 0,'0'0'751'0,"0"0"-592"0,0 0-59 0,0 0 4 0,0 0 4 16,0 0 5-16,0 0-9 0,0 0-24 15,0 0-31-15,0 0-25 0,0 0-15 0,0 0-1 16,0 0-3-16,144-152 3 0,-136 143 2 0,3 0-1 16,-4 1 2-16,0-1 2 0,-5 3-1 15,2 0 3-15,-4 0 5 0,0 3 0 0,0 0-5 16,-1 2-17-16,-4-1-26 0,-6 2-10 0,0 0 6 15,-5 2 10-15,-1 5 19 0,-6 4 7 0,-3 2 3 16,1 4 6-16,2 0 4 0,0 4 4 16,1 1 1-16,0-2-2 0,3 1-4 0,5-1-6 15,0 2-2-15,5-4-3 0,1 0-1 0,4-2 4 16,4-1-3-16,0 1 5 0,6-5 2 0,4-1 0 16,3 1 3-16,5-2 1 0,-1-4-2 15,6-1 2-15,-2-1 0 0,5-1-4 0,1-2 4 16,-1 0-2-16,4-2-2 0,-1-4 3 0,0 0-4 15,-1-5-3-15,3 2 0 0,-1-1-5 0,0-1 1 16,1-3-1-16,4-1 2 0,-3-2-1 0,3 1 1 16,-1-3 1-16,-3-2-3 0,3 0 6 15,-5-2-4-15,0 3-1 0,-4-2 0 0,-2 4-4 16,-6 6 0-16,-3-1 3 0,-5 6 2 0,-6 1 4 16,-3 0 0-16,0 1-1 0,-2-1-10 0,-4 3-4 15,-2 0-10-15,-2 0-4 0,-2 3 3 16,3 0-4-16,-3 0 4 0,2 3 0 0,0 5-1 15,0 2 1-15,2 2 0 0,0 2 2 0,0 0 0 16,4 4 3-16,0 2-2 0,3 1-1 16,1 2 5-16,0-3-4 0,1 0 7 0,3-1 2 15,4-1 0-15,-3 1 5 0,3-2 0 0,-1 1 1 16,0-3-1-16,-3 1 2 0,0 1-3 0,-3-5 1 16,-1 0 3-16,0-2-4 0,-1 1 8 15,-6-4 5-15,-5 2 6 0,-1-3 11 0,-6 1 0 16,-1-2 0-16,-3-2-4 0,-5 0-4 0,4-3-4 15,-6 1-6-15,3-1 0 0,1 0-6 0,2 0 1 16,1 0-6-16,3 0-14 0,4-1-14 16,-1-4-33-16,8 2-40 0,1 0-77 0,8-1-168 15,0 1-358-15,0 0-785 0</inkml:trace>
          <inkml:trace contextRef="#ctx0" brushRef="#br0" timeOffset="-1254.2077">1134 215 0 0,'0'0'61'0,"0"0"-80"15,0 0-11-15,0 0 18 0,0 0 53 0,0 0 64 16,0 0 60-16,0 0 38 0,0 0-1 0,0 0-17 16,0 0-5-16,0 0-8 0,-85-159 6 15,66 147-8-15,-5 2-23 0,-2 0-19 0,1 2-23 16,-1 0-29-16,-1 4-28 0,-1 1-20 15,0 3-17-15,-7 0-10 0,4 3-3 0,-6 6-4 16,-1 3 3-16,3 3 0 0,-3 3 1 0,0 0 4 16,1 4 2-16,-1 1-3 0,7 2-2 0,3 2-1 15,4 0-6-15,2 1-3 0,8 0 2 0,6 1-10 16,2 0 1-16,6 0 1 0,0-2 0 16,10 0 5-16,3-5-4 0,4-2 0 0,8-3 2 15,3-3 2-15,0-2 7 0,9-3 7 0,0 0 2 16,-5-1-3-16,3-1-2 0,-6 1-11 0,-2 1-9 15,-2 2-5-15,-2 1 0 0,-7-1 1 16,-1-1 2-16,-1 1-2 0,-2-1-3 0,-2-3 1 16,-3 3 1-16,0-3 0 0,-5-1 9 15,4 0 7-15,-4 0 9 0,1-2 16 0,-2-1 1 16,-1-1 2-16,0-2 6 0,2 1 11 0,-2-1 31 0,0 0 40 16,0 0 38-16,0 0 21 0,0 0-29 15,0-4-43-15,-2-1-49 0,-3-2-33 0,-3 1-11 16,0-3 0-16,0 5-2 0,-5-4-8 0,-1 2-4 15,-2 1-5-15,-4-1-3 0,-3 4-4 16,2 0-1-16,-11 2-2 0,1 0 0 0,-7 2 10 16,-2 5 14-16,-3 3 13 0,-5 4 17 0,6 1 6 15,-3 1 7-15,0 4 1 0,4 0 0 0,-2 3 0 16,0 3-4-16,5 1-1 0,1 2-4 16,1 2 0-16,8 1-5 0,2-1-4 0,2 2-3 15,9-2-8-15,3-1-5 0,8-1-2 0,4-4-4 16,4-3 2-16,9-2 3 0,10 1 4 0,1-5 1 15,6-4 2-15,3-2 2 0,8-4 3 16,6-1 1-16,2-5 1 0,5 0-2 0,1-2-3 16,0-4 0-16,4-1 1 0,-3-2-5 0,-4 1 2 15,-7 1-2-15,-1 0-4 0,-11-1 1 16,1 1-5-16,-7-2-4 0,-3 3-11 0,-4-3-21 16,0 0-34-16,-5 0-47 0,-2 0-70 0,-1 0-105 15,-4-1-163-15,2 4-207 0,-8 0-476 0</inkml:trace>
          <inkml:trace contextRef="#ctx0" brushRef="#br0" timeOffset="-850.922">1624 634 1423 0,'0'0'229'0,"0"0"-99"16,0 0-26-16,0 0 8 0,0 0 20 0,0 0 14 15,0 0-12-15,0 0-27 0,0 0-27 0,0 0-21 16,0 0-21-16,0 0-11 0,0 0-10 16,0 0-8-16,-101-108-5 0,82 114-4 0,-5 5-1 15,-1 4-2-15,-1 0 5 0,-2 5 0 0,1 1 2 16,-2 2 2-16,-1 4 1 0,-3 3 3 0,3 0 0 15,1 0 0-15,-2 3-3 0,4-2-2 0,8-3-1 16,-1-2-1-16,8-3 0 0,7 0 1 0,4-2-5 16,1-1 3-16,0-5-1 0,6 0 2 15,8-2 5-15,4-3 1 0,1-2 2 0,7-2 1 16,1-3 3-16,5-3-2 0,0 0-3 0,4 0-5 16,-4-3-14-16,6-3-15 0,-3-3-24 0,-3 0-27 15,5-4-28-15,0 2-35 0,-5-1-44 16,5-2-66-16,0 0-101 0,-5-3-105 0,3-1-101 15,-10 5-69-15,-9 2 521 0</inkml:trace>
          <inkml:trace contextRef="#ctx0" brushRef="#br0" timeOffset="-500.1051">2049 581 460 0,'0'0'608'0,"0"0"-177"16,0 0-111-16,0 0-97 0,0 0-62 0,0 0-40 15,0 0-41-15,0 0-30 0,0 0-27 0,0 0-20 16,0 0-6-16,0 0-1 0,0 0 5 0,0 0 9 15,-65 41 5-15,48-20 4 0,-6 3 2 0,5 0-1 16,-5 0-2-16,5 2 0 0,2 0-5 16,-1 0 1-16,7-1-4 0,2-1-3 0,6 1-5 15,2-2 1-15,0-3 0 0,4-2 3 0,8-1 4 16,2-3-5-16,1-3-1 0,7-3 2 0,0 0 3 16,1-3 1-16,3-4 3 0,-1-1-3 0,2 0-5 15,-1-4 6-15,-1-4-2 0,-1-1 4 16,-1 0 6-16,-4-4-6 0,1-2 1 0,-5 0 1 15,-2-3 0-15,-5-1 2 0,1-2-2 0,-5-2-3 16,0-3-3-16,-4 1 0 0,0-3 2 0,-8 4-1 16,-4-2-1-16,-1 2-6 0,-3 2-4 15,-6 1-5-15,2 3-5 0,-5 4-2 0,-2 2-3 16,-1 3-1-16,-4 4-2 0,2 2 4 0,1 3-5 16,-4 0-16-16,5 0-36 0,1 6-72 15,7 2-119-15,-1 5-211 0,8-3-297 0,2-4-280 0</inkml:trace>
        </inkml:traceGroup>
        <inkml:traceGroup>
          <inkml:annotationXML>
            <emma:emma xmlns:emma="http://www.w3.org/2003/04/emma" version="1.0">
              <emma:interpretation id="{23FC47C9-6595-4C77-9F76-EDEF328FC3D3}" emma:medium="tactile" emma:mode="ink">
                <msink:context xmlns:msink="http://schemas.microsoft.com/ink/2010/main" type="inkWord" rotatedBoundingBox="25504,10903 25686,9431 26533,9536 26350,11008"/>
              </emma:interpretation>
              <emma:one-of disjunction-type="recognition" id="oneOf1">
                <emma:interpretation id="interp5" emma:lang="en-US" emma:confidence="0.5">
                  <emma:literal>of</emma:literal>
                </emma:interpretation>
                <emma:interpretation id="interp6" emma:lang="en-US" emma:confidence="0">
                  <emma:literal>off</emma:literal>
                </emma:interpretation>
                <emma:interpretation id="interp7" emma:lang="en-US" emma:confidence="0">
                  <emma:literal>If</emma:literal>
                </emma:interpretation>
                <emma:interpretation id="interp8" emma:lang="en-US" emma:confidence="0">
                  <emma:literal>if</emma:literal>
                </emma:interpretation>
                <emma:interpretation id="interp9" emma:lang="en-US" emma:confidence="0">
                  <emma:literal>Of</emma:literal>
                </emma:interpretation>
              </emma:one-of>
            </emma:emma>
          </inkml:annotationXML>
          <inkml:trace contextRef="#ctx0" brushRef="#br0" timeOffset="2827.8075">5615 225 1447 0,'0'0'135'0,"0"0"-60"16,0 0 16-16,0 0 18 0,0 0 3 15,0 0-9-15,0 0-20 0,0 0-24 0,0 0-14 16,-160 74-14-16,149-56-9 0,4 2-10 0,6-2-5 15,1 0 2-15,0-1-1 0,8-4 11 0,5 0 3 16,2-1 5-16,4-1 1 0,2-4-1 16,2-3-1-16,-2-2-3 0,4-2 0 0,-5 0-6 15,0-2 0-15,1-5-2 0,-2-5-3 0,0 0 1 16,-3-3-5-16,-3-1-4 0,1-3-6 0,-4-2 2 16,1-2-1-16,-3-3 2 0,0 1 4 0,-2-2-2 15,0 1 4-15,-2-3-2 0,2 1-1 0,0-2 3 16,0 0-4-16,2 1 2 0,1-2 3 15,1 1-2-15,2 2 0 0,2 1-4 0,3 4 2 16,-1 0-4-16,2 5 2 0,3 3 0 0,-1 1-3 16,1 2 3-16,2 3 2 0,-2 3 2 0,1-1 1 15,-2 6-2-15,-1 1-5 0,-2 0-4 16,-2 6-3-16,-3 5-6 0,0 3 6 0,-5 4 1 16,-3 3 7-16,-4 6 15 0,0 6 2 0,-3 4 7 15,-5 3 3-15,-5 3-7 0,-4 3 0 16,1 0-5-16,-2 2-3 0,0 1 0 0,-3 4 0 15,-1 4 0-15,-2 0-3 0,1 3 2 0,-2 3-1 16,-2-1 2-16,2 4-2 0,-1 0-2 16,3 5-2-16,-2-2-3 0,3-4 2 0,4-6-2 15,2-7-1-15,7-8 0 0,3-7-5 0,4-4-1 16,2-7 3-16,0-3-1 0,2-5 1 0,6-4-2 16,4-1-5-16,3-7 1 0,3-2 4 15,7-4 0-15,-3 0 1 0,2-4-5 0,-1-5-16 16,0-6-18-16,-1-1-19 0,-4-5-28 0,-3-6-23 15,-3 1-22-15,-4-5-28 0,-4 0-25 0,-4-5-33 16,0 1-14-16,-12 0 9 0,-3-1 41 0,-5 2 69 16,-4 2 79-16,-3 1 96 0,0 2 75 0,-3 1 61 15,1 1 19-15,3 2-19 0,-4 3-21 16,7 0-31-16,2 3-17 0,3 2-9 0,6 1-16 16,4 3-15-16,3 1-16 0,5 1-24 0,0-1-21 15,8 2-18-15,8-2-12 0,6 2-5 0,4-4 3 16,8 2 0-16,6 0 3 0,4 1 1 15,2 2 0-15,1 3 0 0,-3-2-3 0,2 2 2 16,-6 1-1-16,-5 1-2 0,-3-1-1 0,-1 1-14 16,-7 1-24-16,0-2-53 0,-4 3-87 0,-1-2-145 15,-3 0-212-15,-5 2-351 0,-4-1 143 0</inkml:trace>
        </inkml:traceGroup>
        <inkml:traceGroup>
          <inkml:annotationXML>
            <emma:emma xmlns:emma="http://www.w3.org/2003/04/emma" version="1.0">
              <emma:interpretation id="{08284A01-1CC5-4D11-BF2C-22D502F07A68}" emma:medium="tactile" emma:mode="ink">
                <msink:context xmlns:msink="http://schemas.microsoft.com/ink/2010/main" type="inkWord" rotatedBoundingBox="26787,9388 30058,9130 30127,10008 26856,10266"/>
              </emma:interpretation>
              <emma:one-of disjunction-type="recognition" id="oneOf2">
                <emma:interpretation id="interp10" emma:lang="en-US" emma:confidence="0.5">
                  <emma:literal>Scale</emma:literal>
                </emma:interpretation>
                <emma:interpretation id="interp11" emma:lang="en-US" emma:confidence="0">
                  <emma:literal>scale</emma:literal>
                </emma:interpretation>
                <emma:interpretation id="interp12" emma:lang="en-US" emma:confidence="0">
                  <emma:literal>sale</emma:literal>
                </emma:interpretation>
                <emma:interpretation id="interp13" emma:lang="en-US" emma:confidence="0">
                  <emma:literal>Saale</emma:literal>
                </emma:interpretation>
                <emma:interpretation id="interp14" emma:lang="en-US" emma:confidence="0">
                  <emma:literal>Stele</emma:literal>
                </emma:interpretation>
              </emma:one-of>
            </emma:emma>
          </inkml:annotationXML>
          <inkml:trace contextRef="#ctx0" brushRef="#br0" timeOffset="3349.7311">7360-128 468 0,'0'0'216'0,"0"0"-168"0,0 0-29 15,0 0 22-15,0 0 69 0,0 0 62 0,0 0 29 16,0 0-7-16,0 0-56 0,0 0-36 0,0 0 0 16,23-152-5-16,-43 142 5 0,-3 1-9 0,-4 1-20 15,-3 1 1-15,2 3-9 0,-5-1-14 16,1 4-12-16,-2 1-12 0,1 0-7 0,-6 6-1 16,7 3 0-16,-2 3-1 0,7 3-3 0,2 2-6 15,3 3-5-15,6-1-3 0,8 3-2 0,5 2 1 16,3 1 4-16,7-2 5 0,8 3 0 15,6-3 2-15,5 4-2 0,5 0-1 0,2-1 3 16,1 1-6-16,3-2-1 0,-3-1-4 0,-2-1 0 16,-4 2 1-16,-1-1-2 0,-2-3-1 0,-7 1-1 15,-1-1-2-15,-6-2 1 0,-3 2-1 0,-8-2-5 16,0 1-3-16,-1-2-5 0,-11 2 2 0,-3-1 7 16,-8-3 9-16,-4-3 6 0,-1 1 5 15,-8-2-1-15,0-3 0 0,-9-2 4 0,0-2 1 16,-3-2 3-16,1-3 5 0,0 0 6 0,-2 0 10 15,8 0 3-15,1-3 6 0,7-2-6 16,5 1-6-16,6-2-7 0,5 3-9 0,7 0 3 16,3 0-3-16,6 0-6 0,1 3-17 0,0-2-36 15,2 1-38-15,6 1-28 0,2 0-26 16,5 0-33-16,3 0-53 0,6 3-146 0,-7 3-257 16,-4-2-631-16</inkml:trace>
          <inkml:trace contextRef="#ctx0" brushRef="#br0" timeOffset="4283.1448">7769 182 797 0,'0'0'870'16,"0"0"-657"-16,0 0-52 0,0 0 5 0,0 0-12 15,0 0-13-15,0 0-28 0,0 0-27 0,0 0-25 16,0 0-16-16,0 0-20 0,0 0-12 16,0 0-5-16,-111-89-4 0,89 94 3 0,-3 3-3 15,-1 4-1-15,2 0-3 0,3 3-2 0,0 0 4 16,7 1-1-16,0 2 1 0,2 0 1 16,6 1-4-16,2-1 1 0,4 1 1 0,0 1 3 15,9-2 0-15,3 1 1 0,5-1-1 0,8-1 0 16,3-4 5-16,8-1-3 0,0-3 1 0,3 0 1 15,4-2-8-15,-2-1-3 0,1-1-3 16,2-1 2-16,2-2-2 0,-5-1-1 0,4-1-2 16,-1 0-7-16,-3 0 2 0,0 0 1 0,0-6 0 15,4-1 3-15,0-2 2 0,-3-3 2 0,3-2 4 16,0-3 2-16,-4-3 2 0,1-3 1 0,-1 2 0 16,-5-2-2-16,-1 2 4 0,-8 1 2 15,-8 4 3-15,-3 0 8 0,-7 4-1 0,-2 1 6 16,-7 4 0-16,0 0-8 0,-8-1-7 0,-4 2-12 15,-3 1-9-15,-5 3-3 0,-5 0 7 0,-4 0 5 16,-1 2 6-16,0 0 6 0,-2 4-7 16,0 2 2-16,4-1-5 0,1 5 0 0,0-3 2 15,4 2-1-15,2 0 1 0,2 0-3 0,4 0 0 16,3 1 1-16,1-3 1 0,9 2-1 0,-1-1-9 16,3-1-3-16,0-1-2 0,5-1 3 15,6-1 12-15,4-1 6 0,4 0 1 0,1-3 1 16,4 0-3-16,-1 0-2 0,-2 0-3 0,2 0-1 15,-3-1-8-15,-1-2-4 0,-4 1-5 16,-1 1-4-16,0 1 6 0,-2 0-3 0,0 0 1 16,-3 0-2-16,-2 0-1 0,4 4 3 0,-2-1 1 15,-2 2 8-15,3 1 1 0,3 0 5 0,0 0-1 16,2-1 0-16,3 0 3 0,3-1-2 16,3 1-5-16,1-2-16 0,2 0-26 0,1-2-29 0,0-1-34 15,6 0-30-15,-3 0-30 0,1-1-22 16,1-7-3-16,1 1-25 0,-2-3-83 0,-4-2-90 15,-1-3-16-15,-3-2 123 0,-5-1 290 16,-2-1 0-16,-3-2 0 0,-2-1 0 0,-4-1 0 16,1-2 0-16,1-2 0 0,-5 1 0 0,3-5 0 15,-4 1 0-15,6-2 0 0,-6-1 0 0,5-3 0 16,-5 1 120-16,4 2 80 0,-4-2 6 0,-3 4 25 16,-1 1 14-16,0 5 26 0,-1 0 0 15,-8 6-17-15,2 1-32 0,-4 3-30 0,-1 4-35 16,4 2-39-16,1 1-32 0,-2 5-29 0,6 0-23 15,1 3-21-15,-2 0-21 0,0 0-11 0,1 8-8 16,-1 2 9-16,-4 4 10 0,-3 6 9 16,6 4 10-16,-6 5-3 0,4 3 2 0,1 4-2 15,-2 1-1-15,2 2 2 0,2 2 0 0,-3-1 2 16,6 0-3-16,-2-1 3 0,1 0 2 0,-1-2 2 16,3 1 4-16,0-4 1 0,0-1-1 15,0-2 0-15,0-3-5 0,4 0-6 0,0-6-13 16,4 0-19-16,-4-2-27 0,7-4-39 0,-3-2-56 15,0-2-80-15,3-4-144 0,-6-2-211 0,-1-4-743 16</inkml:trace>
          <inkml:trace contextRef="#ctx0" brushRef="#br0" timeOffset="4766.4299">9163 226 1218 0,'0'0'247'0,"0"0"-153"15,0 0-57-15,0 0-13 0,0 0 7 0,0 0 43 16,0 0 25-16,0 0 9 0,0 0-14 16,0 0-17-16,0 0-16 0,173-13-14 0,-147 10-9 15,1 0-8-15,1-3 1 0,-1 0 2 0,-1 0 0 16,0-1 2-16,1-2-1 0,-3 0-1 0,-3-1-3 16,-1-4 5-16,-1 1-3 0,0-4-3 0,-6-1-3 15,1 1-6-15,-5-3-1 0,-4 1 2 16,4 0 1-16,-7 3-1 0,0-2-2 0,-2 5-1 15,0 1-1-15,0 3 3 0,-4 2-1 0,-5-1-2 16,-1 1-5-16,-4 2-12 0,0 4-3 16,-8 1-1-16,-5 0-2 0,-4 1 6 0,1 7 0 0,-8 4 0 15,1 1 1-15,-2 3 3 0,7 4 0 16,-2-1 4-16,7 1 1 0,0 0-2 0,7 0 2 16,4-1 0-16,5-1 0 0,6 0 3 0,4-2 2 15,1-1 8-15,2 2 9 0,10-2 12 0,3 0 5 16,7 1 1-16,3-3-3 15,3 1-4-15,2-2-7 0,5-2-8 0,0 1-5 0,-1 0-4 16,5-2-6-16,0-2-1 0,-1 3-1 0,-1-4-1 16,-1 0 2-16,-1-3 2 0,2-1 0 15,-7-2-3-15,4 0 2 0,-6-5-1 0,-3-3 0 16,-4-1-1-16,1-3-4 0,-7 0-6 0,-1-4-10 16,-2 3-12-16,-7-2-14 0,-2 0-20 15,-3 0-21-15,-3 2-42 0,-6-1-81 0,-13 4-174 16,7 2-416-16,2 4-772 0</inkml:trace>
        </inkml:traceGroup>
      </inkml:traceGroup>
    </inkml:traceGroup>
    <inkml:traceGroup>
      <inkml:annotationXML>
        <emma:emma xmlns:emma="http://www.w3.org/2003/04/emma" version="1.0">
          <emma:interpretation id="{80D3B42F-98D3-490D-BE5D-B2F0B77F87D8}" emma:medium="tactile" emma:mode="ink">
            <msink:context xmlns:msink="http://schemas.microsoft.com/ink/2010/main" type="paragraph" rotatedBoundingBox="19805,11655 29970,10977 30081,12636 19916,133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DFD932-B49D-441C-88F8-D89400ABF110}" emma:medium="tactile" emma:mode="ink">
              <msink:context xmlns:msink="http://schemas.microsoft.com/ink/2010/main" type="line" rotatedBoundingBox="19805,11655 29970,10977 30081,12636 19916,13314"/>
            </emma:interpretation>
          </emma:emma>
        </inkml:annotationXML>
        <inkml:traceGroup>
          <inkml:annotationXML>
            <emma:emma xmlns:emma="http://www.w3.org/2003/04/emma" version="1.0">
              <emma:interpretation id="{164A6198-72C6-4399-9D1F-7DBAD401244F}" emma:medium="tactile" emma:mode="ink">
                <msink:context xmlns:msink="http://schemas.microsoft.com/ink/2010/main" type="inkWord" rotatedBoundingBox="19816,11645 25302,11348 25357,12363 19871,12660"/>
              </emma:interpretation>
              <emma:one-of disjunction-type="recognition" id="oneOf3">
                <emma:interpretation id="interp15" emma:lang="en-US" emma:confidence="0.5">
                  <emma:literal>Economics</emma:literal>
                </emma:interpretation>
                <emma:interpretation id="interp16" emma:lang="en-US" emma:confidence="0">
                  <emma:literal>Economies</emma:literal>
                </emma:interpretation>
                <emma:interpretation id="interp17" emma:lang="en-US" emma:confidence="0">
                  <emma:literal>Economic</emma:literal>
                </emma:interpretation>
                <emma:interpretation id="interp18" emma:lang="en-US" emma:confidence="0">
                  <emma:literal>Evonomics</emma:literal>
                </emma:interpretation>
                <emma:interpretation id="interp19" emma:lang="en-US" emma:confidence="0">
                  <emma:literal>Economizes</emma:literal>
                </emma:interpretation>
              </emma:one-of>
            </emma:emma>
          </inkml:annotationXML>
          <inkml:trace contextRef="#ctx0" brushRef="#br0" timeOffset="7153.6074">2089 2475 1956 0,'0'0'227'16,"0"0"-182"-16,0 0-49 0,0 0 6 15,0 0 6-15,0 0 13 0,0 0-6 0,0 0-12 16,0 0-8-16,0 0 3 0,0 0 7 0,0 0 3 15,0 0 10-15,0 0 2 0,103 76 3 16,-103-56-1-16,0 1-4 0,-1 0-2 0,-4-2-2 16,-5 2 0-16,0-1 2 0,-3-5 0 0,3 2 1 15,0-3 1-15,0-2 1 0,-1-3 4 16,1-3 4-16,8-4 10 0,-1 0 3 0,2-1 9 0,1-1 11 16,0 0 8-16,0 0 3 0,1-3-13 0,2-2-25 15,5-4-27-15,-1-1-12 0,5-3-3 16,1-3 2-16,7-3 10 0,-1 1-5 0,4-3 0 15,-2 0-3-15,2 0-3 0,2 2 1 0,0 0 0 16,-3 4 2-16,0 0-4 0,2 4 4 0,-3 3-3 16,-3 2-2-16,-3 4 4 0,-2 0-9 15,-2 2-2-15,-1 0-5 0,-6 2-10 0,5 4 1 16,-7 1 0-16,0 2 5 0,-1 1 8 0,0 3 8 16,-1 0 5-16,0 3 5 0,0 1 5 15,0-2-2-15,-1 2 2 0,1-2-1 0,0 0-4 16,0 0-4-16,0-2-33 0,8-1-57 0,-1 0-94 15,3-3-159-15,2-1-235 0,-8-5-430 0</inkml:trace>
          <inkml:trace contextRef="#ctx0" brushRef="#br0" timeOffset="7492.5834">2853 2471 1473 0,'0'0'402'16,"0"0"-169"-16,0 0-46 0,0 0 6 0,0 0-21 15,0 0-51-15,0 0-56 0,0 0-38 0,0 0-24 16,0 0-7-16,0 0 4 0,0 0-1 0,0 0 1 16,0 0-1-16,-103 75 1 0,98-51 0 15,1-2 1-15,2-1 0 0,2 2-5 0,0-4 4 16,4 0-1-16,7-1 4 0,3-2 5 16,0 1-4-16,2-4 3 0,7-3 0 0,1-1-1 0,2-3 5 15,1-1 2-15,-1-5 0 0,1 0-2 16,1 0 3-16,1-6-2 0,-3-2 3 0,-1-1 4 15,-1-4-3-15,-7 0 1 0,-2-2 0 0,-2-2-1 16,-2-2 1-16,-8-3-1 0,1 1-6 16,-4-4-5-16,-6 2-6 0,-6-2-7 0,-4 3-2 15,-7 2 2-15,1 0-6 0,-5 2-1 0,-1 3-3 16,-1 2-2-16,3 3-8 0,-1 1-23 0,1 2-49 16,6 2-83-16,0 4-160 0,8-1-291 15,7 2-857-15</inkml:trace>
          <inkml:trace contextRef="#ctx0" brushRef="#br0" timeOffset="8340.1125">3480 2336 1861 0,'0'0'649'0,"0"0"-581"15,0 0-47-15,0 0-3 0,0 0 7 0,0 0 11 16,0 0-12-16,0 0-10 0,0 0-12 0,0 0-7 15,0 0 2-15,0 0 5 0,0 0 0 0,0 0-2 16,-27 83 4-16,23-65-2 0,0-1 4 0,-2 1 2 16,-2 0-2-16,4-1 0 0,-5-2-5 15,5-1-1-15,-6 0-7 0,6-4-8 0,-4-2-4 16,7-2-4-16,-2-1 5 0,1-4 6 0,-1-1 12 16,3 0 13-16,0 0 3 0,0 0 5 15,0-1-4-15,0-4-11 0,0-1-11 0,4-4-10 16,0 0-7-16,5-2-2 0,-1-1 6 0,6-2 5 15,2-1 5-15,1-2 4 0,-1 1-1 0,6 0 1 16,-3-1-5-16,2 4 0 0,-1-1 0 0,0 3-2 16,-4 2 0-16,5 3-5 0,-7 2-1 15,0 1-3-15,-2 2-2 0,-5 2-1 0,2 0-10 16,-5 2-5-16,3 4 1 0,-5 3 4 0,0-1 15 16,-2 4 14-16,0 0 13 0,0 4 6 15,-3-2 3-15,0 1-6 0,-2 0-3 0,4 1 1 0,-2-2-1 16,2 1 2-16,-1-1 0 0,2-3-4 15,0-1 1-15,0-1-1 0,0-2 3 0,0-1 3 16,2-3 4-16,-1-2 8 0,2-1 12 0,-2 0 15 16,6 0 4-16,-2-6-3 0,3-2-12 15,0-2-18-15,3-2-8 0,2-1-4 0,1-2-2 16,2 0 1-16,0-3 0 0,0 1-4 0,0 0 0 16,4 0 0-16,-2-1-5 0,-4 3 0 0,1 2-2 15,1 3-2-15,-5 1 1 0,1 1-4 16,-1 4-1-16,-5 2-4 0,1 2-4 0,0 0-2 15,-1 0-2-15,0 5 0 0,-1 1 0 0,-1 3 3 16,-2 0 9-16,-2 0 4 0,0 4 9 16,0 1 3-16,0-1-1 0,0 0 2 0,-2 1-3 15,0-3-1-15,0 3-2 0,2-4-2 0,0 1 1 16,0-1-1-16,4 0 2 0,4 0-2 0,0-3 5 16,3 2 0-16,2-2 3 0,1-1 0 0,2-1-2 15,1-3-3-15,-1 0-6 0,1-2-3 16,-1 0-5-16,0-2-3 0,-2-4 0 0,-1 0-1 0,-3-2 6 15,2-1-2-15,-2-3 5 0,0-1 5 16,0-2-1-16,-3-2 5 0,-1-1-2 0,1 1 1 16,0-1 1-16,-2-2 2 0,0 2 3 0,2 1-2 15,-2 2 2-15,2-1-2 0,-4 4 0 16,1 3 4-16,0 0 1 0,-1 5 5 0,-3 2-3 16,1 2-5-16,-1 0-7 0,0 0-10 0,0 0-8 15,0 1-4-15,0 4 7 0,0 1 6 16,0 3 11-16,-1 1 5 0,1 2-3 0,0 1-3 15,0-1 0-15,0 1 0 0,1-1-1 0,3 4 1 16,1-6 4-16,1 0-1 0,0-1 2 0,1 0-3 16,2-3-10-16,-1-2-13 0,2-1-36 0,1-2-47 15,-1-1-68-15,1 0-94 0,-2-1-126 16,2-6-111-16,0 1-88 0,-6 2-207 0</inkml:trace>
          <inkml:trace contextRef="#ctx0" brushRef="#br0" timeOffset="8450.9527">4458 2180 0 0,'0'0'484'0,"0"0"-63"16,0 0-24-16,0 0-73 0,0 0-93 0,0 0-101 16,0 0-81-16,0 0-55 0,0 0-64 0,0 0-149 15,0 0-271-15,0 0-761 0</inkml:trace>
          <inkml:trace contextRef="#ctx0" brushRef="#br0" timeOffset="9052.9864">4680 2352 2040 0,'0'0'243'0,"0"0"-156"16,0 0-22-16,0 0 13 0,0 0 0 0,0 0-14 16,0 0-20-16,0 0-18 0,0 0-18 0,0 0-10 15,0 0 0-15,0 0 0 0,0 0 1 0,83-122 6 16,-77 117-4-16,0 0 0 0,-4 1 1 15,1 1-5-15,-3 1 5 0,0 1 3 0,0 1-5 16,-3 0-12-16,-2 0-22 0,-4 0-21 0,-5 0-1 16,1 3 16-16,-6 3 20 0,-1 3 19 0,-3 3 8 15,2 2-1-15,-2 1 4 0,2 0 2 0,3 2-3 16,1 0 1-16,3-3-3 0,4 1-3 16,1-1 0-16,7-2 0 0,0-1-3 0,2 0-1 15,2 1 2-15,7-3 0 0,3 0 9 0,3-3 6 16,1 0-1-16,7-3 5 0,1-2-4 0,1-1-5 15,2 0-2-15,0 0 0 0,0 0-2 16,1-1-2-16,-2-5 0 0,0 0-3 0,0-3 1 16,-1 0 3-16,-2-2 0 0,3-1 3 0,-4 1-3 15,3-4-3-15,-3-2-1 0,-3-1-3 16,-3-2-3-16,-2 2-2 0,-4-4-5 0,0 3-4 16,-5 0 4-16,-2 4 5 0,-3 0 3 0,0 1 5 15,0 4-2-15,-3 2-3 0,-2 0 2 0,-1 5-3 16,2 0 3-16,3 1-5 0,0 2-15 15,1 0-22-15,0 0-15 0,0 3-3 0,0 6 11 16,0 1 24-16,2 4 13 0,6 2 7 0,-1 4 4 16,4-2-1-16,0 4 2 0,-1 0 0 0,1 0 0 15,1-1-1-15,0 1 3 0,-2-4 0 16,-2-1-1-16,0-2 6 0,-6 2-5 0,1-4 3 16,-3-1 5-16,0-1 1 0,-3-3 13 0,-5 0 8 15,-7-2 5-15,-3-2-2 0,-2-2-3 0,-5-1-4 16,-1-1-4-16,0 0 1 0,3 0-6 0,2-3-4 15,1 0 1-15,6-1-17 0,6-1-23 16,6 1-54-16,-1-2-96 0,3 2-241 0,0-1-375 16,4 4-504-16</inkml:trace>
          <inkml:trace contextRef="#ctx0" brushRef="#br0" timeOffset="6019.893">473 2056 292 0,'0'0'187'0,"0"0"-9"0,0 0 37 0,0 0 34 15,0 0 18-15,0 0-29 0,0 0-49 0,0 0-68 16,0 0-45-16,0 0-33 0,0 0-23 0,0 0-9 16,-124-120-9-16,109 120-4 0,-2 3-3 0,-6 8-4 15,-3 3 5-15,-1 2 3 0,1 8 3 0,-5 1 0 16,-1 4 0-16,2 1 0 0,5 1-1 15,-2 2 4-15,3-2-5 0,6 0 0 0,3-1-6 16,5-3-7-16,6-1-2 0,4-3-7 0,2 0 5 16,12-4 8-16,3-3 6 0,7-1 10 0,2-2-4 15,1-5 0-15,2 0-2 0,5-2-2 16,-5 0 2-16,1 1-3 0,1 1 0 0,-10-3 0 16,2 3 1-16,-7-1-1 0,-3-1-2 0,-2 2 2 15,0-4-5-15,-9 1 1 0,1-2 4 0,-3 0 24 16,0-3 36-16,0 2 35 0,0-2 24 15,-1 0-16-15,-1 0-26 0,0-4-25 0,-5 1-22 16,3 0-2-16,-1-1-3 0,-2 1-3 0,2-3-1 16,-3 1-4-16,-1-3-2 0,1 2-6 0,-2 0-1 15,-4-2-2-15,1 1-3 0,-1-1-4 16,-3 4-7-16,-4 1-10 0,-2 3-10 0,1 0-3 16,-4 3 2-16,-5 6 14 0,1 3 14 15,-5 4 9-15,-1 3 7 0,-3 2 0 0,0 4 2 0,2 2 4 16,-1 2-1-16,6 2 2 0,-1 1-2 0,6 2-5 15,3 0-3-15,6-1-2 0,2 0-3 16,4 0-1-16,4-5-2 0,7-1-2 0,1-3-2 16,12-2 2-16,2-2 4 0,12-4 5 0,1-4 8 15,8-3 0-15,1-5 6 0,4-4 2 0,4 0-1 16,-1-1 5-16,1-6-9 0,1-2-4 16,-5 1-3-16,-3-1-7 0,-4 0-6 0,2 0-17 15,-6 0-31-15,-2 1-48 0,0 0-67 0,-3 1-95 16,-1-2-151-16,-6 0-178 0,-2 3-339 15,-5 1 554-15</inkml:trace>
          <inkml:trace contextRef="#ctx0" brushRef="#br0" timeOffset="6652.3539">1173 2487 1914 0,'0'0'163'0,"0"0"-109"0,0 0 15 0,0 0 41 15,0 0 34-15,0 0-3 0,0 0-42 0,-157-52-47 0,133 52-32 16,0 6-14-16,-1 5-3 0,2 1-1 16,-3 7 0-16,1 2-3 0,-1 2 2 0,2 2 0 15,0 5 0-15,4-1 1 0,0 0-4 0,7 1 0 16,3-4-1-16,6 2 1 0,4-2 0 0,0-2 0 15,3 0 0-15,9-3-2 0,3-3 4 16,6-3 0-16,-2-1 2 0,6-6 3 0,2 0-9 16,4-5 1-16,0-3 2 0,0 0-7 0,4-3-1 15,-5-5-16-15,5-2-18 0,-5-4-14 16,2-1-12-16,-3-1-4 0,1-3 2 0,-3-3 4 16,1 0 9-16,-1 0 10 0,0-2 7 0,2 0 11 15,-8-1 8-15,5 0 6 0,-2-1 8 0,-1 4 1 16,-4 1 1-16,1 4 2 0,-5 3 4 15,-5 4 11-15,-3 3 13 0,0 4 18 0,-6 3 17 16,0 0 11-16,-1 0-1 0,0 0-23 0,-1 5-13 16,-6 1-14-16,2 5-2 0,-6 5 11 0,-2 3 3 15,-3 3-1-15,-3 3-6 0,3 1-3 0,-2-1-6 16,0 2-5-16,4-1 1 0,5-3-3 16,1-1-2-16,4 0-2 0,2-4-4 0,2-4 0 15,3 0 2-15,4-2 3 0,6-3 4 0,5-1 8 16,0-4 4-16,5-1-1 0,5-3 6 0,1 0 0 15,7-3-3-15,-4-5 0 0,5 0-8 0,0-5 0 16,-5 1-2-16,1-4 4 0,-3 1-3 16,-5-3 1-16,-2 0-1 0,-5 1-2 0,-5-4 7 15,-2 1-1-15,-7-2 3 0,-3 1 2 0,-1-2-7 16,-5 1-9-16,-9 0-7 0,-2 1-4 16,-5 2-4-16,-3 1 5 0,-3 5-2 0,0 0-4 15,0 4 3-15,0 0-2 0,3 3 0 0,5 1-2 16,-2 4-34-16,8 1-60 0,2 0-108 15,7 1-185-15,4 4-258 0,0-2-837 0</inkml:trace>
        </inkml:traceGroup>
        <inkml:traceGroup>
          <inkml:annotationXML>
            <emma:emma xmlns:emma="http://www.w3.org/2003/04/emma" version="1.0">
              <emma:interpretation id="{6BF0AA60-0E5D-4BC8-9E71-4021FE69B568}" emma:medium="tactile" emma:mode="ink">
                <msink:context xmlns:msink="http://schemas.microsoft.com/ink/2010/main" type="inkWord" rotatedBoundingBox="25952,11424 29982,11155 30081,12636 26051,12905"/>
              </emma:interpretation>
              <emma:one-of disjunction-type="recognition" id="oneOf4">
                <emma:interpretation id="interp20" emma:lang="en-US" emma:confidence="0.5">
                  <emma:literal>of</emma:literal>
                </emma:interpretation>
                <emma:interpretation id="interp21" emma:lang="en-US" emma:confidence="0">
                  <emma:literal>off</emma:literal>
                </emma:interpretation>
                <emma:interpretation id="interp22" emma:lang="en-US" emma:confidence="0">
                  <emma:literal>if</emma:literal>
                </emma:interpretation>
                <emma:interpretation id="interp23" emma:lang="en-US" emma:confidence="0">
                  <emma:literal>Of</emma:literal>
                </emma:interpretation>
                <emma:interpretation id="interp24" emma:lang="en-US" emma:confidence="0">
                  <emma:literal>If</emma:literal>
                </emma:interpretation>
              </emma:one-of>
            </emma:emma>
          </inkml:annotationXML>
          <inkml:trace contextRef="#ctx0" brushRef="#br0" timeOffset="9778.3527">5932 2122 1570 0,'0'0'607'15,"0"0"-586"-15,0 0-44 0,0 0-14 0,0 0 16 16,0 0 11-16,0 0 15 0,0 0 22 16,0 0 10-16,0 0 5 0,0 0-6 0,0 0-3 15,0 0-9-15,0 0-5 0,-113 137-6 0,109-119-1 16,2-3-2-16,2-1-5 0,0-2 6 0,0-3 1 15,5-2 5-15,3 0 5 0,0-4 4 0,3 0 3 16,-3-3-2-16,4 0 6 0,1 0-6 16,1-6-2-16,-1-2-3 0,-1-4-9 0,0-3-4 15,-2-3-5-15,0-4-2 0,-6 0 0 0,3-2 3 16,-4-4 3-16,-1 2-2 0,2 0 3 16,-1-4-4-16,1 2-3 0,-1-1 0 0,4-1-4 15,-1 0-3-15,6 1-2 0,2-2-6 0,0 3-4 16,5 1-1-16,0 2-3 0,2 4 0 0,0 0 3 15,1 4-4-15,-3 3-1 0,3 2-1 16,-6 4-2-16,1 2 9 0,-2 5 6 0,-3-2 6 16,0 3 6-16,-4 0 3 0,3 6 2 0,-3 4 3 15,-1 2 7-15,-1 4-3 0,0 4 2 0,-4 2 2 16,2 6-8-16,-4 1 4 0,0 6 2 16,0 2 1-16,-6 2 4 0,-5 4 2 0,-1 4 1 15,-2 2 2-15,-2 3 0 0,-2 4 1 0,-4 2-5 16,-1 3 2-16,2 3-7 0,-3-2 0 0,1 2-2 15,-1 2-4-15,4 1 4 0,0-3-8 0,5 0-2 16,1-5-3-16,6-5-2 0,3-4 1 16,1-4 0-16,4-8 1 0,0-2 3 0,5-6-1 15,2-6 1-15,0-3-1 0,1-5-2 0,-2-6 4 16,4-1 0-16,-3-3 1 0,-1-6 2 0,1 0 5 16,0 0 3-16,-1-10-2 0,2-4-8 15,3-4-17-15,-3-7-17 0,-1-4-13 0,-4-1-8 16,-1-6-4-16,-2-3 3 0,-5-2 9 0,-6 0 11 15,-2 1 12-15,-3-2 8 0,-4 2 9 16,-1 1 16-16,-3 4 16 0,2 4 20 0,0 2 11 16,2 3 5-16,4 3-2 0,2 2-8 0,2 5-5 15,6 1-8-15,4 3-10 0,2 0-14 0,4 0-15 16,12 1-9-16,6 0-10 0,6 1 2 16,8-1 3-16,6 2-1 0,2 1 5 0,6 1-1 15,-1 1-1-15,2 1-6 0,-2-1-18 0,-3 2-29 16,-4-2-38-16,-6 2-51 0,-6-4-82 15,-5 2-144-15,-9 0-236 0,-6 2-824 0</inkml:trace>
        </inkml:traceGroup>
        <inkml:traceGroup>
          <inkml:annotationXML>
            <emma:emma xmlns:emma="http://www.w3.org/2003/04/emma" version="1.0">
              <emma:interpretation id="{57B88FB1-EAD0-4694-B0D2-95D9E5BAD560}" emma:medium="tactile" emma:mode="ink">
                <msink:context xmlns:msink="http://schemas.microsoft.com/ink/2010/main" type="inkWord" rotatedBoundingBox="27002,11329 30017,11264 30045,12543 27030,12609"/>
              </emma:interpretation>
              <emma:one-of disjunction-type="recognition" id="oneOf5">
                <emma:interpretation id="interp25" emma:lang="en-US" emma:confidence="0.5">
                  <emma:literal>Scope</emma:literal>
                </emma:interpretation>
                <emma:interpretation id="interp26" emma:lang="en-US" emma:confidence="0">
                  <emma:literal>Shape</emma:literal>
                </emma:interpretation>
                <emma:interpretation id="interp27" emma:lang="en-US" emma:confidence="0">
                  <emma:literal>scope</emma:literal>
                </emma:interpretation>
                <emma:interpretation id="interp28" emma:lang="en-US" emma:confidence="0">
                  <emma:literal>Slope</emma:literal>
                </emma:interpretation>
                <emma:interpretation id="interp29" emma:lang="en-US" emma:confidence="0">
                  <emma:literal>Safe</emma:literal>
                </emma:interpretation>
              </emma:one-of>
            </emma:emma>
          </inkml:annotationXML>
          <inkml:trace contextRef="#ctx0" brushRef="#br0" timeOffset="10295.7092">7415 1850 1325 0,'0'0'265'16,"0"0"-148"-16,0 0 6 0,0 0 13 16,0 0 3-16,0 0-17 0,0 0-9 0,0 0-25 0,0 0-14 15,113-154-10-15,-115 145-14 0,-5 0-6 16,-5 0-12-16,-1 1-5 0,-3 2-6 0,-6 0-3 15,0 3-3-15,-5 3-9 0,-4 0-2 0,0 2-1 16,-5 6-1-16,-2 7 3 0,2 3-2 16,-1 3 0-16,2 3-1 0,4 1-1 0,4 4-1 15,2 0-2-15,6 1 2 0,4-3-1 0,7 4 0 16,3-4 1-16,5 0 1 0,0-2 1 16,12-1 0-16,1 0 1 0,9-3 0 0,3-1 0 0,5-3 5 15,-2-1 1-15,5 0 0 0,1-1-2 16,-1-2-2-16,-2 0-4 0,-4 1-1 0,-6-1 1 15,-2 1-2-15,-7-1 0 0,-4 2-4 0,-2-2-3 16,-6 1 1-16,0-2 2 0,-10 0 4 0,-3-2 7 16,-3 0 1-16,-10-4 4 0,-2 0 2 15,-4-3-1-15,-3 0 1 0,-2-3 4 0,-2 0 2 16,1 0-1-16,-2 0 1 0,4 0-6 0,-2-3-2 16,3-1 2-16,3-1-4 0,3 2-3 15,6-2-2-15,4 2-4 0,7 0-3 0,4 0-15 16,5 0-26-16,3 2-40 0,0-1-56 0,0 0-32 15,8 2-21-15,4 0-23 0,3 0-51 0,7 4-102 16,3 0-152-16,-3 1-259 0,-6-3 572 0</inkml:trace>
          <inkml:trace contextRef="#ctx0" brushRef="#br0" timeOffset="11144.6126">7868 2024 2002 0,'0'0'226'16,"0"0"-91"-16,0 0-14 0,0 0 5 15,0 0-18-15,0 0-21 0,0 0-33 0,0 0-19 16,0 0-15-16,0 0-17 0,0 0-9 0,0 0-3 16,0 0 3-16,0 0 6 0,-126-18 5 0,99 36 0 15,-1 3-4-15,0 0 5 0,5 1-2 16,0-4 0-16,9 4 1 0,0-1-6 0,7-2-1 15,2-1 1-15,4 0 1 0,1-3-2 0,0-1-5 16,8 0-1-16,3-2-1 0,3 0 16 0,5-1 11 16,3-4 5-16,3-1 4 0,2-2-15 15,2-2-4-15,-2-2-5 0,0 0-3 0,0 0 4 16,-2-3-1-16,1-3 2 0,-4-3-5 0,0 0 3 16,1-2 0-16,-6-1 1 0,5 0 7 0,-6 1-8 15,-2-3 0-15,3-2-2 0,-3 2-5 0,0-2 6 16,-2 0-2-16,-3 1 0 0,1 0 0 15,-5 1 1-15,2 2 0 0,-5 4 2 0,0 0 6 16,-2 2-6-16,0 1 1 0,0 2-3 0,0 3-4 16,0-1 2-16,0 1-6 0,0 0-10 0,0 0-12 15,0 0-7-15,0 3 3 0,-2 2 7 16,1 2 18-16,0 1 4 0,1 0 3 0,0 2-1 16,0 3-4-16,0-3 5 0,4 1 0 0,5 1 1 15,0-2 0-15,3 0-1 0,3 0-1 16,4-2 0-16,2 0 2 0,4-2-2 0,-1 0 0 15,1-2-2-15,-1-1-5 0,0-1 1 0,-6-2-6 16,-2 0-2-16,-3-2 1 0,-5-4-3 0,2-1 4 16,-7-1-1-16,-2-2 1 0,-1-2-1 15,-1-2 1-15,-9 0 3 0,1-1 0 0,-3 0 5 16,-2-3 2-16,1 4 4 0,-2-1 9 0,-1 0 0 16,1 2 2-16,3-1 3 0,3 1-1 0,2 1 4 15,4 2-1-15,3 1-6 0,0-2-11 0,2 3-6 16,6-2-7-16,4 0-1 0,3-1 4 15,3 1 0-15,-2-2 3 0,7 0 2 0,-3-1 2 16,2 3 3-16,-2 0 0 0,1 0 2 0,2-1-4 16,-3 1 5-16,0 1 0 0,-1-2 2 0,0 1 5 15,-3-1-6-15,0-2 0 0,0 3 0 0,0-5-3 16,-1 3 5-16,-2 2 0 0,0-4-3 16,-3 4-2-16,5-2 0 0,-6 3-2 0,2 1 1 15,0 1 4-15,0 2-7 0,-3 0 2 0,0 2-3 16,-2 3-1-16,0 0 1 0,0 0-4 15,-2 0-6-15,-1 3-8 0,-3 7 1 0,0 3 5 16,0 7 14-16,-3 5 16 0,-7 6 2 0,-5 8 1 16,-4 3-4-16,0 4-8 0,-5 2 3 15,3 4-2-15,1 2 0 0,-4 0 1 0,2 6 0 16,2 1-2-16,-1 0 1 0,2 0 3 0,3-1-3 16,-2-1 1-16,2-3 0 0,3-1 1 0,-1-3 4 15,1-2 0-15,0-4-8 0,-1-3-22 16,-1-2-41-16,2-6-65 0,-2-3-123 0,3-8-303 15,3-12-933-15</inkml:trace>
          <inkml:trace contextRef="#ctx0" brushRef="#br0" timeOffset="11467.547">8675 2074 1881 0,'0'0'111'0,"0"0"-97"16,0 0-10-16,0 0 18 0,0 0 30 0,0 0 13 16,165-45-7-16,-139 45-12 0,-2 3-13 0,-4 4-6 15,0 4-2-15,-1-1 2 0,0 3-2 0,-5-1-6 16,-2 3 0-16,-2 2-8 0,-6 0 1 15,-3-1 2-15,-1 2 3 0,0-2 7 0,-12 1 3 16,0-1 4-16,-4 1-2 0,-2 0 1 0,-3-2-2 16,-3-1-6-16,1-2 0 0,0-3-4 0,-2-1-13 15,-2 1-20-15,2-5-37 0,-2 0-67 16,0-2-108-16,-3 0-187 0,10-2-328 0,7 0-407 0</inkml:trace>
          <inkml:trace contextRef="#ctx0" brushRef="#br0" timeOffset="11902.4527">8984 2190 1352 0,'0'0'398'16,"0"0"-407"-16,0 0-45 0,0 0 26 0,0 0 39 15,0 0 17-15,0 0 2 0,0 0-2 0,0 0-1 16,0 0 9-16,0 0 12 0,166-7 8 0,-147 1 7 15,3 0-7-15,0-2-9 0,-1 0-8 16,2-1-5-16,-1-2-4 0,-1-1-2 0,2-2-2 16,-3-1-3-16,1 1-1 0,1-2-7 0,-5-1-4 15,6 0-2-15,-5 2-5 0,-2 2 2 16,0 1 1-16,-4 0 3 0,-4 2 8 0,-1 2 7 16,-2 2 7-16,-4 0 5 0,-1 2-3 0,0-1-6 15,0 2-8-15,-2 0-10 0,-8 1-8 0,2 0-6 16,-5 2-2-16,-5 0-4 0,-2 4 4 0,-5 4 1 15,-5 4 6-15,-2 3 5 0,1 1 4 0,-4 4 7 16,5-1 2-16,0 0 3 0,7 3-3 16,3-4-3-16,8 2-1 0,8 0-4 0,4-2 4 15,1-1 9-15,11 1 9 0,9-1 12 0,1-2 9 16,11-2 4-16,-1-1-5 0,7-4-3 16,1 2-10-16,1-6-9 0,6-1-4 0,-2-1-8 15,3-2-2-15,-4 0-4 0,3 0-7 0,-5-3-5 16,-2-2-12-16,-3-2-30 0,-6-3-57 0,1-1-116 15,-13 4-345-15,-5 1-1034 0</inkml:trace>
        </inkml:traceGroup>
      </inkml:traceGroup>
    </inkml:traceGroup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3:39.32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25E2BD1-47D4-4BC2-83F4-EA130E2E3A0E}" emma:medium="tactile" emma:mode="ink">
          <msink:context xmlns:msink="http://schemas.microsoft.com/ink/2010/main" type="inkDrawing" rotatedBoundingBox="7307,7999 12125,8541 11814,11307 6996,10765" hotPoints="11750,9885 9159,11003 6855,9373 9446,8255" semanticType="enclosure" shapeName="Ellipse">
            <msink:sourceLink direction="with" ref="{C89CE773-3776-4DDA-A966-1A0B65B81ABF}"/>
          </msink:context>
        </emma:interpretation>
      </emma:emma>
    </inkml:annotationXML>
    <inkml:trace contextRef="#ctx0" brushRef="#br0">4160 577 1464 0,'0'0'59'0,"0"0"-29"0,0 0-8 0,0 0-18 16,0 0-9-16,0 0-8 0,0 0-4 16,0 0-3-16,0 0 3 0,0 0 9 0,0 0 6 15,-70-156 8-15,52 139 18 0,-5 1 13 0,-3 0 17 16,-1-3 8-16,-2 1 3 0,-3 1-6 0,1 0-7 15,-4 1-10-15,2 1-14 0,-5 0-16 16,-1 3-11-16,-8 0-3 0,2 0-8 0,-9 2 4 16,-5 1 2-16,1-2-1 0,-5 2 5 0,2-1 2 15,-2 0-1-15,-2-3 2 0,1 1-2 0,0-1 1 16,-3-2 2-16,1 2-3 0,0-1 0 16,0 1-3-16,-1 1-2 0,-4 1-3 0,-1 2-1 15,-2 2 0-15,0 1 0 0,-2 2 5 0,4-1 1 16,-1 2 2-16,3-1 6 0,-3 0 0 0,4 3 1 15,-2 0 3-15,2 1-5 0,1 0 1 0,0 0 2 16,1 2-3-16,0 3 2 0,-3 3 3 16,1 0-1-16,0 0 2 0,5 2 2 0,1 1-3 15,0 1-2-15,1 0-4 0,0 2-2 0,6 1-4 16,2 0-1-16,2 3 6 0,5-1-1 0,2 0 2 16,0 1 0-16,5 4-6 0,3-3 2 15,0 3 1-15,4 1 5 0,1 2 1 0,1 2-2 16,-1 1-3-16,2 3-1 0,-2 0-1 0,1 1 1 15,2 3 2-15,-3-1-1 0,1 2-1 0,1-2-2 16,-2 0-1-16,1 1 1 0,3 0 1 16,1-1-1-16,-2 3 3 0,1-1-3 0,1-1 6 15,3-3 4-15,1-1 0 0,4 1 0 0,0-2-3 16,5 1-2-16,0 0 0 0,1 3 2 16,1-2-1-16,1 2-2 0,4 1 0 0,0 1-4 15,5-2 1-15,0 2 2 0,2 1-3 0,0-1 4 16,2 3-4-16,3-2 0 0,2 2 0 0,-3-2-2 15,5 2 4-15,-1-3 2 0,2 0-1 16,2 1-1-16,1-1 2 0,5 1 2 0,0-1 6 0,3 0 6 16,1 0 0-16,5-3-1 0,3-1-6 15,2 1-3-15,1-1 2 0,1-1-3 0,5 2 3 16,0 0 1-16,1 1-4 0,0 2 1 0,6 0 0 16,-1-1 1-16,1 2 0 0,1-3-1 0,0 0 0 15,0 0-4-15,4-1 5 0,1-1 1 16,1-1-1-16,4-2 2 0,4 0-2 0,1 0-2 15,4-1 2-15,2-3 0 0,1 0 3 0,-1-2 1 16,6-2 2-16,-5-2-3 0,4 0-1 16,-2-1 0-16,-4-4 0 0,4 2-2 0,-3-2-1 15,2-2 2-15,-3 0-3 0,-1-3 1 0,-3 1-2 16,-4-2-2-16,1-1-1 0,-6 1 0 0,0-2 2 16,-2 0 1-16,1-3 2 0,1-2 3 15,0 1-3-15,3-2-1 0,2 0-1 0,0 0-1 16,2 0 0-16,0-4 1 0,0-1 1 0,2 0-1 15,1-2 3-15,-2 1-2 0,-5-2-1 0,-2 1 2 16,-1-2-2-16,-4 0 1 0,1-1 0 16,-7-2 3-16,1 0-3 0,-2-2 1 0,-2 1 3 0,-3 0-2 15,3-1 2-15,-2-1-2 0,1 0-2 16,0 1 0-16,-1-3-2 0,0 0 0 0,-2 1-2 16,2 1 2-16,-1 0 0 0,2 0 0 0,0-1 0 15,0-2 0-15,1 1 0 0,-2 0 0 16,-2-1 0-16,-3-1 0 0,0 1-1 0,-3 1 0 15,1-1 1-15,-2-2 0 0,-2 2 1 0,-1 1-1 16,0-1 2-16,-2-2-3 0,-2 2 3 16,-3-1 4-16,2 0-1 0,-6-1 4 0,4-3-3 15,-4 3-2-15,0-1-2 0,4 0-1 0,-1 0 1 16,-3-1-3-16,5-2 1 0,-3 3-3 0,3-1 0 16,-3 1 1-16,3-3 0 0,-3 5 5 15,-2-4-2-15,4 0 1 0,-7 1 5 0,-2 0 0 16,-4-5 3-16,2 3 0 0,-5-3 0 0,3-2-1 15,-5 2 0-15,1 0-1 0,-3-2-4 0,0 1 0 16,0-1-3-16,0 0-3 0,0 0 1 16,0-1-3-16,0 0 2 0,0-1 0 0,0 1 2 15,-3-1-2-15,-1-3-1 0,-1 1-2 0,1-2-1 16,-4-1 4-16,3 0-2 0,-6-1 0 0,-1-2 0 16,0 1-6-16,-3-2 8 0,0 3 2 0,-1-2 3 15,-4 2 2-15,4 2-3 0,-7-1 0 0,2-1-4 16,-6 2-2-16,-7-1-4 0,-3 0-9 15,-5 0-8-15,-11 3-35 0,-13 2-62 0,-12 3-122 16,15 7-300-16,19 7-992 0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4:49.20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AAE368A-E0DC-4E54-B812-120948778463}" emma:medium="tactile" emma:mode="ink">
          <msink:context xmlns:msink="http://schemas.microsoft.com/ink/2010/main" type="writingRegion" rotatedBoundingBox="2645,14965 2808,14965 2808,15114 2645,15114"/>
        </emma:interpretation>
      </emma:emma>
    </inkml:annotationXML>
    <inkml:traceGroup>
      <inkml:annotationXML>
        <emma:emma xmlns:emma="http://www.w3.org/2003/04/emma" version="1.0">
          <emma:interpretation id="{9AA6D054-F702-410D-AA17-4B33FA6F9016}" emma:medium="tactile" emma:mode="ink">
            <msink:context xmlns:msink="http://schemas.microsoft.com/ink/2010/main" type="paragraph" rotatedBoundingBox="2645,14965 2808,14965 2808,15114 2645,151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239A8C-F04E-45E3-8024-9CA52BCBB96A}" emma:medium="tactile" emma:mode="ink">
              <msink:context xmlns:msink="http://schemas.microsoft.com/ink/2010/main" type="line" rotatedBoundingBox="2645,14965 2808,14965 2808,15114 2645,15114"/>
            </emma:interpretation>
          </emma:emma>
        </inkml:annotationXML>
        <inkml:traceGroup>
          <inkml:annotationXML>
            <emma:emma xmlns:emma="http://www.w3.org/2003/04/emma" version="1.0">
              <emma:interpretation id="{314CD0A3-6055-4D76-89DE-13354568B2DC}" emma:medium="tactile" emma:mode="ink">
                <msink:context xmlns:msink="http://schemas.microsoft.com/ink/2010/main" type="inkWord" rotatedBoundingBox="2645,14965 2808,14965 2808,15114 2645,15114"/>
              </emma:interpretation>
              <emma:one-of disjunction-type="recognition" id="oneOf0">
                <emma:interpretation id="interp0" emma:lang="en-US" emma:confidence="0.5">
                  <emma:literal>.</emma:literal>
                </emma:interpretation>
                <emma:interpretation id="interp1" emma:lang="en-US" emma:confidence="0">
                  <emma:literal>,</emma:literal>
                </emma:interpretation>
                <emma:interpretation id="interp2" emma:lang="en-US" emma:confidence="0">
                  <emma:literal>:</emma:literal>
                </emma:interpretation>
                <emma:interpretation id="interp3" emma:lang="en-US" emma:confidence="0">
                  <emma:literal>I</emma:literal>
                </emma:interpretation>
                <emma:interpretation id="interp4" emma:lang="en-US" emma:confidence="0">
                  <emma:literal>J</emma:literal>
                </emma:interpretation>
              </emma:one-of>
            </emma:emma>
          </inkml:annotationXML>
          <inkml:trace contextRef="#ctx0" brushRef="#br0">0 99 1287 0,'0'0'55'0,"0"0"-135"16,0 0-22-16,0 0 44 0,0 0 88 0,0 0 72 16,0 0-4-16,0 0-25 0,0 0-34 0,0 0-17 15,0 0-2-15,0 0 2 0,0 0 7 0,0 0 17 16,50 50 15-16,-38-50 19 0,-3-1 10 16,6-7-9-16,1-1-9 0,-2-2-12 0,-1 0-6 15,-1-1-1-15,-4-2 9 0,2 3 3 0,-8-3-1 16,0 3-2-16,-2-1-14 0,0 1-16 0,0 2-17 15,-4 2-32-15,-6 2-40 0,2 2-62 16,-4 3-104-16,-3 0-215 0,2 6-338 0,2-1-76 0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6:15.83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C27CABC-CCE3-4736-9CBC-922477323C18}" emma:medium="tactile" emma:mode="ink">
          <msink:context xmlns:msink="http://schemas.microsoft.com/ink/2010/main" type="writingRegion" rotatedBoundingBox="8914,12423 14930,10882 16051,15256 10035,16797"/>
        </emma:interpretation>
      </emma:emma>
    </inkml:annotationXML>
    <inkml:traceGroup>
      <inkml:annotationXML>
        <emma:emma xmlns:emma="http://www.w3.org/2003/04/emma" version="1.0">
          <emma:interpretation id="{9EA5D814-963B-4430-AFCF-D40077FB53D8}" emma:medium="tactile" emma:mode="ink">
            <msink:context xmlns:msink="http://schemas.microsoft.com/ink/2010/main" type="paragraph" rotatedBoundingBox="8914,12423 13411,11271 13946,13359 9449,145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8BEEA06-75C9-444B-891E-A19CBC57894D}" emma:medium="tactile" emma:mode="ink">
              <msink:context xmlns:msink="http://schemas.microsoft.com/ink/2010/main" type="line" rotatedBoundingBox="8914,12423 13411,11271 13946,13359 9449,14511"/>
            </emma:interpretation>
          </emma:emma>
        </inkml:annotationXML>
        <inkml:traceGroup>
          <inkml:annotationXML>
            <emma:emma xmlns:emma="http://www.w3.org/2003/04/emma" version="1.0">
              <emma:interpretation id="{9C18DC37-4349-4526-9116-F3402E118C8E}" emma:medium="tactile" emma:mode="ink">
                <msink:context xmlns:msink="http://schemas.microsoft.com/ink/2010/main" type="inkWord" rotatedBoundingBox="8914,12423 13411,11271 13946,13359 9449,14511"/>
              </emma:interpretation>
              <emma:one-of disjunction-type="recognition" id="oneOf0">
                <emma:interpretation id="interp0" emma:lang="en-US" emma:confidence="0.5">
                  <emma:literal>Affordable</emma:literal>
                </emma:interpretation>
                <emma:interpretation id="interp1" emma:lang="en-US" emma:confidence="0">
                  <emma:literal>affordable</emma:literal>
                </emma:interpretation>
                <emma:interpretation id="interp2" emma:lang="en-US" emma:confidence="0">
                  <emma:literal>fordable</emma:literal>
                </emma:interpretation>
                <emma:interpretation id="interp3" emma:lang="en-US" emma:confidence="0">
                  <emma:literal>Affordably</emma:literal>
                </emma:interpretation>
                <emma:interpretation id="interp4" emma:lang="en-US" emma:confidence="0">
                  <emma:literal>floatable</emma:literal>
                </emma:interpretation>
              </emma:one-of>
            </emma:emma>
          </inkml:annotationXML>
          <inkml:trace contextRef="#ctx0" brushRef="#br0">0 1374 1321 0,'0'0'140'0,"0"0"-140"16,0 0-25-16,0 0 22 0,0 0 71 0,0 0 83 15,0 0 34-15,0 0-18 0,0 0-46 0,0 0-41 16,0 0-31-16,0 0-9 0,91-129-4 0,-69 100 1 16,-3-7 0-16,6-4 0 0,3-4-3 0,2-5-7 15,1-2 2-15,3-4-6 0,5-1 2 16,0-5 4-16,-2-2-6 0,2-3 8 0,3 1-2 16,-1-1-3-16,0-1 0 0,-2 3-9 0,2 0-4 15,-3 7-1-15,-5 2-5 0,-4 5-1 16,-3 3-3-16,-2 5 1 0,-3 6-2 0,-4 5 0 15,-3 8 1-15,-4 8 1 0,-6 7 3 0,-2 3-1 16,-2 5-7-16,0 0-18 0,0 0-28 0,0 10-8 16,-3 8 3-16,-2 9 14 0,-3 10 29 15,-4 9 4-15,3 8 6 0,-3 2 2 0,-1 5-2 16,0 3 2-16,-1 0-2 0,3 3-2 0,3 2 4 16,-4 1-1-16,1 4 1 0,-4 3 3 0,3-3-5 15,0-1 3-15,1 0-2 0,-3-6-10 0,3-3-6 16,-1-6-9-16,3-9-17 0,2-7-28 15,2-10-42-15,-2-4-72 0,4-6-62 0,0-8-47 16,-4-6-31-16,4-6-43 0,1-2-122 0,-1 0 9 0</inkml:trace>
          <inkml:trace contextRef="#ctx0" brushRef="#br0" timeOffset="2668.4238">213 962 452 0,'0'0'346'0,"0"0"-134"0,0 0-34 16,0 0-15-16,0 0 21 0,0 0 10 15,0 0-32-15,0 0-65 0,0 0-75 0,0 0-35 16,0 0-12-16,0 0 15 0,0 0 32 0,0 0 8 16,50-97 4-16,1 75 4 0,0-1 2 0,7-1-11 15,6-2-4-15,-2-3-7 0,-1 1-2 16,-2-2-4-16,-2 0-2 0,-1-1-2 0,-4-4-6 16,-4-2 4-16,-5-4-3 0,-6-2-4 0,-2-1 2 15,-7-4 3-15,-4-1 5 0,-3-2 6 0,-5 2 4 16,-3 1-2-16,-1 4 4 0,-8 3 8 0,2 9 11 15,-3 6 14-15,-3 8 13 0,0 7 3 16,0 2 3-16,0 6-9 0,-3 3-20 0,0 0-25 16,2 0-35-16,-1 3-26 0,2 11-1 0,-3 9 10 15,-3 8 16-15,2 11 18 0,-3 7 2 16,-4 10-3-16,-1 4 4 0,1 8-2 0,-4 6-2 16,-1 7 2-16,-2 5-4 0,-7 6 4 0,-3 6 2 15,-1 4-1-15,-2 4 5 0,-5 2 0 0,-1 1 1 16,2-2 1-16,-2-2 1 0,6-5-5 15,-1-6-2-15,2-6-1 0,5-9-7 0,0-4 5 16,8-9 0-16,3-7 0 0,10-7 2 0,2-8-3 16,2-5-2-16,5-10-5 0,7-5-4 0,2-9 3 15,3-6 1-15,2-8 10 0,6-4 10 16,1-1 6-16,2-16 2 0,0-6-1 0,2-10-5 16,-2-5-7-16,1-4-7 0,-1-4-7 0,-6-4-7 15,2-4 1-15,-8-3-7 0,-3-2-4 0,-4-2-2 16,-3-1-2-16,-4-2 3 0,-2 2 6 15,-2-2 7-15,-8 4 4 0,-3 7 6 0,-4 2 3 16,1 8 3-16,-3 5 1 0,-5 7 3 0,-1 4 8 16,6 8 0-16,-6 3 5 0,7 2-2 0,-1 4-7 15,-1 2-2-15,8 1-5 0,2 4-3 0,-1 0 2 16,8 0 2-16,2 1 1 0,1-1-10 16,0-4-19-16,4 1-10 0,7-7-1 0,3-4 8 15,4-4 17-15,1-4 5 0,8-1 1 16,2-4 2-16,8 0 2 0,-3-7 0 0,7-4 2 0,0-6 1 15,2 1 2-15,-6-6 0 0,4 0 2 16,-4-2 1-16,-2-4-1 0,4-2 4 0,-5-6-1 16,2 2-2-16,-2-5-2 0,-1 5-4 0,-1 4-3 15,-2 2-1-15,-7 12 4 0,-1 7 4 16,-7 9 9-16,-8 5 3 0,4 8-2 0,-7 2 3 16,1 5-6-16,-1 3 1 0,-2 2 2 0,-2 3 1 15,0 2-1-15,0 0-4 0,0 0-11 0,0 0-23 16,0 2-14-16,-3 10-1 0,-3 10 5 15,1 12 19-15,-5 11 12 0,1 15 1 0,-6 12 4 16,-2 8-6-16,-2 11 3 0,-1 4 0 0,-3 6-2 16,4 6 5-16,-6 5-3 0,1 4 2 0,0 1-1 15,-1 0 0-15,-1-4 3 0,4-5 0 0,-2-4 1 16,2-6-4-16,0-6-2 0,6-10 1 16,1-4-4-16,2-7 4 0,-1-10-3 0,9-7 1 15,-3-8-1-15,7-7-6 0,1-9 4 0,0-7 0 16,0-7-3-16,9-4 5 0,-4-6-1 0,10-6 6 15,0 0 10-15,1-11 5 0,8-7 0 0,2-6-2 16,4-9-6-16,-1-6-10 0,2-6 2 16,0-8-8-16,-3-5-4 0,-1-2 1 0,-7-2-7 15,1-3-2-15,-5 0-1 0,-4-3 2 0,-5 0 3 16,2 5 5-16,-7-2 3 0,-2 2 2 16,0 4 1-16,-11 0-1 0,-2 4 1 0,-2 3 0 15,-1 7-2-15,-3 5 3 0,-5 8-3 0,-2 4-1 16,4 8-3-16,-5 3 1 0,1 8 1 15,5 2 1-15,-1 6-2 0,1 1 1 0,1 0-2 16,3 1-1-16,4 6-2 0,1 0-2 0,2 3-3 16,1-1 0-16,6 1-4 0,2-1-2 0,1-2-2 15,0 0 2-15,4-3 5 0,9 0 6 16,2-1 8-16,3-3 7 0,7 0 2 0,1-1 3 16,4-8-2-16,2-2-1 0,2-2 1 0,2-4-4 15,-2 0 2-15,4 2-3 0,-6-5-1 0,2 1 0 16,-4-2 2-16,-2 3 1 0,-3-3 0 0,1 3 1 15,-2 1-3-15,-4 1 1 0,-3 0 1 16,-1 3-2-16,0-1 1 0,-6 3 1 0,1 2-1 16,-7 3-1-16,-2 1 2 0,0 3 3 0,-2 1-4 15,0 1-1-15,0 0-9 0,0 0-14 0,-4 0-13 16,1 6-1-16,-4 4 5 0,-2 3 11 0,-3 4 12 16,-3 3-1-16,2 1-1 0,-2 2-6 15,2 0-3-15,-2 2 2 0,5-1 6 0,0 2 2 16,-2 3 10-16,2-7-2 0,7 0-1 0,0-7 1 15,3-1-5-15,0-4 1 0,1-2 1 16,4-3 5-16,6 0 5 0,1-2 4 0,3-3 4 16,1 0-2-16,2 0 5 0,4-7-2 0,-1-3-1 15,5-5 0-15,1 0-5 0,-2-3-2 0,0-2-2 16,0-1-1-16,-6-2 3 0,2 3 1 16,-5-2-2-16,-1 2-2 0,-4-4 3 0,-3-1-1 15,1 1 1-15,-7 0 6 0,0 0-6 0,-2 3 2 16,0 2-1-16,-2 1-3 0,-5 3 5 0,-2 1-6 15,-1 3-5-15,-3 1-7 0,1 3-7 0,-3 3-4 16,-1 1-2-16,0 3 0 0,-5 0 2 16,-2 3 5-16,3 4 0 0,-3 5 5 0,2 3 3 15,-2 0-1-15,6 1 0 0,3 1-4 0,0-1 1 16,6-1-2-16,3 0-1 0,4-3-2 0,1 1-2 16,1-2 3-16,6-3 2 0,2 2-1 15,5-4 8-15,0 1 1 0,4-4 2 0,3-1 5 16,-2-2 0-16,4 0 0 0,-3-4 2 0,5-1 3 15,-5-3-5-15,5 2 0 0,-3-2 0 0,2 0-6 16,2-2 5-16,-3 2-1 0,0-4 1 16,5 3 5-16,-3-4-5 0,-4 2 0 0,4 0 0 15,-7-1 2-15,4 1 0 0,-6-1 0 0,-1 1-1 16,-4 0 0-16,-3 3-2 0,2 2 0 16,-5 2-1-16,-5 3-3 0,2 1-4 0,-2 0-6 15,0 0-10-15,0 0-12 0,0 7 5 0,-2 2 7 16,0 6 8-16,-1 4 12 0,0 2 0 0,-3 0 1 15,5 2 0-15,-1 2 2 0,1-1-3 16,-1 1 0-16,1-2 1 0,-1 0-3 0,2-4 3 16,0-1 0-16,0-1-1 0,0-2-3 0,0-3 2 15,0-7-1-15,3 0 1 0,2-1 7 0,-1-1 0 16,4-3 7-16,-3 0 5 0,4 0 1 0,2 0 6 16,-1-5-3-16,2-2-3 0,2-3-4 0,4-2-4 15,1-3-4-15,-1-1 1 0,0-1 7 16,4 1-10-16,-3-2 0 0,-3 0 0 0,6-2-7 15,-3 0 6-15,1-1 1 0,2 1-3 0,0-1 1 16,0 1-2-16,0-1-1 0,0 1 1 16,-4 0 1-16,4 2-5 0,-4 6 1 0,-2-2-5 15,-2 6-1-15,1 2 4 0,-3 1-1 0,0 1-1 16,-6 3-5-16,3 1-5 0,-5 0-8 0,-3 0-5 16,2 1-2-16,-1 4 3 0,1 3 5 15,-2 2 8-15,1 4 4 0,-1-4 6 0,-1 5 3 16,2-1 4-16,-2-1 2 0,1 0-5 0,-1-3 0 15,3-2 1-15,-1-1 1 0,1-3 1 0,-1 0 0 16,0-1 2-16,-1-2-3 0,1-1 11 16,1 0 7-16,-2 0 10 0,2 0 15 0,-3 0-5 15,2-1-3-15,-2-6-7 0,0 1-8 0,1 0-5 16,-1-3-4-16,0 1-3 0,0 0-8 0,0-3 3 16,-1 2-3-16,-4 1-3 0,-1 0 2 0,1-1-10 15,-6 3-1-15,-1 0-3 0,2 2 2 16,0-2 1-16,-3 2-2 0,-1 3-1 0,1-1-9 15,-2 2 7-15,1 0 0 0,-3 2 2 0,-2 3 8 16,0 3-5-16,1 3 3 0,-5 2 1 0,2 0 0 16,-5 4 3-16,5-1 2 0,-3 3 0 15,-2 0-3-15,7 1 4 0,-3 0-2 0,4-1 0 16,3-2 2-16,2 4-6 0,7-3-2 0,-3 0 0 16,6-2-3-16,2-1 4 0,1-3 1 15,0-2 0-15,0-1 0 0,3-2-3 0,1 0 2 16,2-4 1-16,-2 0 5 0,2-3-1 0,0 0 2 15,-3 0 2-15,-1 0-3 0,4 0 1 0,-6 0-4 16,0-1-7-16,0-1-5 0,0-1-5 0,0-1-4 16,0-1-1-16,0 2 2 0,-3-2-3 15,0 2 2-15,1-1 0 0,1 1 1 0,-2 0 7 16,1 0 3-16,-1 2 6 0,2-2 1 0,1 2 1 16,-3 1 0-16,3 0 0 0,0 0 3 15,0 0 2-15,0 0 2 0,0 0 2 0,0 0 0 16,0 0 7-16,0 0 3 0,0 0 0 0,0 0 1 15,0 0-7-15,0 0-5 0,0 0-3 0,0 0 0 16,3 0 1-16,1 1 4 0,-2-1 1 0,2 3 0 16,1-2 0-16,1 0 1 0,-2 1 1 0,3-1 2 15,-1 1-3-15,0 0-1 0,1-1 0 16,-1-1 1-16,2 1 0 0,-1-1 2 0,0 0-2 16,1 0-1-16,1 0 2 0,0 0-1 0,-2 0 3 15,3 0 5-15,-1 0-3 0,1-2 3 16,4-2-3-16,-3 0 0 0,3-3 3 0,-1 0 0 15,2 1 0-15,-1-3 0 0,1 0 2 0,-2-2 0 16,-1-3 0-16,1-2 2 0,1-2-4 16,-3-2-1-16,4-2-3 0,0 0-2 0,0-3 2 15,2-3 0-15,1-3 0 0,-2-3-3 0,0-2 0 16,1-3-3-16,-1 0 3 0,-1-2 1 0,-2-1-5 16,0-1 4-16,-3 0-1 0,-2 1 0 0,1-1 0 15,-5-1-1-15,5 0-1 0,-5 8-1 16,-2 1-1-16,1 5 4 0,-3 4 2 0,0 6 2 15,0 4 0-15,0 3 0 0,-3 3-3 0,1 4-5 16,-1 1 3-16,-1 3-3 0,1 2-2 0,0 0-6 16,3 0-12-16,-3 0-8 0,-3 7-1 0,0 4 6 15,2 9 7-15,-6 4 8 0,-1 7 6 16,2 7-3-16,-1 5 7 0,0 1-1 0,1 0 0 16,0 3 3-16,5-8-5 0,-5 5 0 0,7-5 1 15,1 1 1-15,-1-1 2 0,2-1 2 0,0-1-3 16,0-2-3-16,2-3 2 0,1-3-5 15,6-3-8-15,-5-3-8 0,5-3-15 0,-3-6-14 16,4 0-19-16,-2-2-13 0,0-4-12 0,0 0-17 16,1-3-22-16,-1-2-35 0,0-1-45 15,5-2-55-15,-1 0-46 0,0 0-31 0,-2-2-22 16,0-4 2-16,4-3 156 0,-3 3 207 0,-6 1 0 0</inkml:trace>
          <inkml:trace contextRef="#ctx0" brushRef="#br0" timeOffset="4013.4549">3140 495 0 0,'0'0'0'0,"0"0"80"0,0 0 266 16,0 0-17-16,0 0-33 0,0 0-32 0,0 0-41 15,0 0-40-15,0 0-35 0,0 0-29 0,0 0-22 16,0 0-14-16,0 0-15 0,-65-83-12 16,47 83-7-16,-1 0-14 0,-1 1-9 0,-1 8-8 15,-1 1-7-15,1 2-1 0,-1 2 3 0,2 4-1 16,0 0 0-16,1 2-2 0,3-2-7 15,3 2-5-15,4-3-2 0,0-1-7 0,6 0 3 16,3-1 3-16,0-2 0 0,0 0 2 0,2-4-1 16,6 1-1-16,-2-3 3 0,6-2 4 0,0-1 3 15,-2-4 3-15,3 0 6 0,-1 0 0 16,2-6 4-16,0-2 0 0,1-2-4 0,0-1 2 16,-1-2-2-16,1-2-2 0,3-2-1 0,-3 1-4 15,-1-1-2-15,0 3-1 0,-3-1-1 16,3 4 0-16,-5 1-1 0,-4 1-2 0,1 4-4 0,-1 2-1 15,-2 1-5-15,-3 2-6 0,0 0-10 16,0 0-19-16,0 0-17 0,0 2 9 0,0 5 15 16,0 3 20-16,0 1 24 0,-2 2-1 0,1 2-3 15,1-1-1-15,0 1 0 0,0 0 0 0,0-3-2 16,4-1-7-16,5-1-8 0,-3-3-10 0,7-1-6 16,-1-1-5-16,1-3 2 0,2-2 5 15,1 0 5-15,0-4 11 0,1-3 5 0,5-5 5 16,-3-1 4-16,1-5 0 0,3-1 2 0,-6-1 5 15,5-2 1-15,-3-3 5 0,-2 0 3 16,-3 0 2-16,4-3 0 0,-3-2 1 0,-2 1-2 16,2-3-2-16,-3 0-1 0,2 0-1 0,0-3-2 15,-1 2 1-15,0-4 2 0,-1 1 1 16,-2-1 4-16,1 2 2 0,-3 4 2 0,-2 4 5 16,-1 7 2-16,-1 3 1 0,-1 4 1 0,-1 4-3 15,-2 3 2-15,0 4 3 0,0 1 2 0,0 1-3 16,0 0-11-16,0 0-14 0,0 1-23 15,-2 5-11-15,-2 3-1 0,-4 8 6 0,2 5 16 16,-5 6 6-16,-3 6 3 0,0 3-1 0,-1 2-3 16,2 4 4-16,-1 0 0 0,0-1 1 0,-1 0 1 15,5-2-3-15,-1 2 0 0,1-5-1 0,3-1 1 16,5-4-1-16,2-3 0 0,0-3-1 16,5-5 0-16,3-1 3 0,4-2 3 0,1-4 2 15,2-5 1-15,1 0 2 0,2-3 1 0,1-3 0 16,-1-1 2-16,0-2-3 0,-1 0 4 0,-1-2 1 15,4-4 0-15,-3-2 5 0,0-4-7 0,0-1 1 16,-4 0 0-16,2-2-3 0,-6-2 2 16,-3 3-5-16,-3-4 1 0,0 1-1 0,-3-1-2 15,0 2 1-15,-6 0-1 0,-6 2-2 0,0 1-6 16,-2 2-9-16,-4 1-7 0,-1 0-6 16,3 4 2-16,-2 2 2 0,2 0 5 0,-2 2 4 15,5 0 1-15,1 1 1 0,2-1-8 0,2 2-11 16,5-2-22-16,3 1-35 0,0-1-41 15,0 0-32-15,8 1 0 0,1-3 19 0,5 1 32 16,4 0 33-16,1-4 11 0,2-1 6 0,4-1 5 16,3-2 5-16,0-1 2 0,0 0 6 0,-2-4 7 15,-1-3 9-15,2-2 11 0,-2 1 10 16,1-3 7-16,-3-5 10 0,0 1 4 0,-4-5 12 16,2-1 15-16,-2-1 17 0,-1 1 18 0,-2 2 12 15,2 0 11-15,-1 3 1 0,0 0-4 0,-1 3-7 16,0 3-13-16,-1 4-16 0,-1-1-17 0,-3 5-15 15,-1 2-11-15,-4 2-4 0,0 3-3 0,-2 2 1 16,-1 4 3-16,-3 1-3 0,0 0 1 16,0 0-9-16,0 0-16 0,0 3-15 0,-3 5-2 15,-4 4 5-15,0 7 13 0,-5 4 14 0,-3 9 1 16,-1 6-2-16,-3 5-2 0,1 1-4 0,3 6 1 16,-2 3-1-16,0-2-1 0,3 1 2 15,0-1-2-15,4-2 2 0,1-3 0 0,3 1 2 16,2-4-1-16,2-4-3 0,2-5 1 0,0-4-4 15,0-5 0-15,6-2 1 0,0-3-2 16,0-3 3-16,3-4-4 0,0-5 1 0,4-2 3 16,2-1 2-16,0-5 7 0,1 0 2 0,4 0 3 15,2-6 0-15,3-4-1 0,1-3-2 0,-3-2-1 16,4-3-3-16,-2-4-1 0,0 3-3 16,-2-7-3-16,-1-1-5 0,-1 2-3 0,-3-4-1 15,-1 1 2-15,-2 3 1 0,-5 0 6 0,2 0 2 16,-4 3 2-16,-4 5 4 0,-1 0-1 0,-3 2 0 15,0 5 4-15,0 1-3 0,0 3-3 0,-6 5-5 16,-1-1-3-16,1 2-4 0,-4 0-1 0,-2 2 0 16,-3 5 0-16,-1 6 5 0,-2 2 2 15,0 1 2-15,-2 5 3 0,2 2-1 0,0 0 2 16,5 2 0-16,1-2 3 0,6 1 4 0,5-6 1 16,1 3 2-16,0-6-3 0,7 0 3 15,5 0 3-15,6-3 6 0,4-2 7 0,4-2-3 16,4-1 1-16,1-4-4 0,4-3-5 0,-4 0 0 15,3 0-6-15,-3 0-6 0,0 0-16 0,-4 0-27 16,-7-3-42-16,1 1-56 0,-6 0-72 16,-5 2-134-16,-1 0-235 0,-6 0-330 0,-2 0 91 0</inkml:trace>
        </inkml:traceGroup>
      </inkml:traceGroup>
    </inkml:traceGroup>
    <inkml:traceGroup>
      <inkml:annotationXML>
        <emma:emma xmlns:emma="http://www.w3.org/2003/04/emma" version="1.0">
          <emma:interpretation id="{5BB2B68F-4D15-428F-B345-FEB77A851A04}" emma:medium="tactile" emma:mode="ink">
            <msink:context xmlns:msink="http://schemas.microsoft.com/ink/2010/main" type="paragraph" rotatedBoundingBox="12087,12915 15478,12846 15531,15488 12141,155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58221DB-4EC3-4C7E-A2D1-A168EA2301D3}" emma:medium="tactile" emma:mode="ink">
              <msink:context xmlns:msink="http://schemas.microsoft.com/ink/2010/main" type="line" rotatedBoundingBox="12087,12915 15478,12846 15531,15488 12141,15557"/>
            </emma:interpretation>
          </emma:emma>
        </inkml:annotationXML>
        <inkml:traceGroup>
          <inkml:annotationXML>
            <emma:emma xmlns:emma="http://www.w3.org/2003/04/emma" version="1.0">
              <emma:interpretation id="{60C1D333-870C-4193-8C4B-BF498EFD9870}" emma:medium="tactile" emma:mode="ink">
                <msink:context xmlns:msink="http://schemas.microsoft.com/ink/2010/main" type="inkWord" rotatedBoundingBox="12087,12915 15478,12846 15531,15488 12141,15557"/>
              </emma:interpretation>
              <emma:one-of disjunction-type="recognition" id="oneOf1">
                <emma:interpretation id="interp5" emma:lang="en-US" emma:confidence="0.5">
                  <emma:literal>mobility</emma:literal>
                </emma:interpretation>
                <emma:interpretation id="interp6" emma:lang="en-US" emma:confidence="0">
                  <emma:literal>morbidity</emma:literal>
                </emma:interpretation>
                <emma:interpretation id="interp7" emma:lang="en-US" emma:confidence="0">
                  <emma:literal>morbidly</emma:literal>
                </emma:interpretation>
                <emma:interpretation id="interp8" emma:lang="en-US" emma:confidence="0">
                  <emma:literal>mobility's</emma:literal>
                </emma:interpretation>
                <emma:interpretation id="interp9" emma:lang="en-US" emma:confidence="0">
                  <emma:literal>mobiily</emma:literal>
                </emma:interpretation>
              </emma:one-of>
            </emma:emma>
          </inkml:annotationXML>
          <inkml:trace contextRef="#ctx0" brushRef="#br0" timeOffset="5696.9972">2913 1649 1981 0,'0'0'161'15,"0"0"-83"-15,0 0-14 0,0 0 9 0,0 0 7 16,0 0-4-16,0 0-31 0,0 0-31 16,0 0-18-16,0 0-10 0,0 0-1 0,0 0 1 15,175-102 4-15,-166 120 4 0,-3 2 3 0,0 4 5 16,-3 3 0-16,-3 1 0 0,0 1 1 0,0 3-1 16,-7-1 5-16,-1 0-1 0,-4 2 0 15,-1-2 1-15,-2-3-4 0,1 0 2 0,-1-3 0 16,-1-3 2-16,1-4 2 0,2-3 0 0,2-5 2 15,4-3 6-15,1-2 10 0,2-5 13 0,4 0 17 16,0 0 4-16,3-3-16 0,4-6-15 0,0-6-23 16,5-6-13-16,7-3 5 0,2-6-2 0,1-2 2 15,3 0 1-15,0-3-2 16,2 1 2-16,-2 3 0 0,-2-1-2 0,5 5-2 0,-3 0 2 16,-4 3-3-16,3 3 1 0,-5 4 0 0,-5 4-4 15,1 3-2-15,-2 5-6 0,-4 3-9 16,-3 2-9-16,-3 0-6 0,0 7 4 0,2 3 8 15,-4 5 13-15,-1 3 10 0,1 1 6 16,-1 4 3-16,0 2 1 0,0 1 0 0,-1-2-2 16,-2 3-1-16,-3-1 1 0,2-3-2 0,1 1 3 15,-2-5-1-15,2-2-3 0,3-3 0 0,0-2 1 16,0-2 3-16,0-5-4 0,0 0-1 0,0-5-3 16,0 0-1-16,0 0 12 0,6-2 12 0,0-6 11 15,3-4 3-15,1-1-9 0,5-6-11 16,4-3-7-16,-1-1-1 0,1-4-1 0,3 2 0 15,-3-2-4-15,6-1-2 0,-1-1-1 0,0 1-3 16,1 1-3-16,-2 2-4 0,-1 2-4 16,-1 5-2-16,1 2-1 0,-6 4-4 0,-1 4-6 15,-2 4-7-15,-2 3-15 0,-6 1-12 0,-2 3 1 16,-3 7 11-16,2 4 24 0,-2 2 22 0,0 4 12 16,0 2 9-16,-5 0-4 0,1 1 2 0,-3 2-1 15,2 0-2-15,-2-3 1 0,1 2-5 16,5-3 2-16,-1 0-3 0,1-4-1 0,1-2 4 15,0 0-7-15,0-4 3 0,4-3 0 0,2-1 2 16,3-2 7-16,3-2 5 0,-1-3 5 0,6 0-2 16,-1 0 2-16,4-8-4 0,4-4-5 15,0-2-3-15,-1-3-9 0,1-3-2 0,-2 1 0 16,0-3-3-16,-3 0 9 0,2 1 1 0,-4-1 2 16,0-1 3-16,-3-4 0 0,0 2-1 0,-1-2 2 15,-4 2 0-15,1 3-2 0,-6 4-1 16,2 3 3-16,-1 3 3 0,-5 5 8 0,0 4 6 15,0 1 1-15,0 2-6 0,0 0-9 0,0 0-14 16,-5 4-9-16,-1 2-4 0,2 4 1 16,-8 4 4-16,2 4 7 0,-2 5-1 0,-1-1 3 0,3 2 0 15,-4-2 0-15,5-1 1 0,2 3-4 16,1-4 2-16,0-1-3 0,6-1 4 0,0-3-3 16,0 0 0-16,5-1-1 0,2-3-5 0,3-2 9 15,2-3 2-15,1-1 1 0,-1-1 6 16,3-4-7-16,3 0 0 0,-2 0 1 0,0-5 1 15,3-4 3-15,-4 1-1 0,1-4-5 0,-1-2-10 16,-2-1-1-16,0 1-6 0,-4-2 2 16,-1-1 4-16,-3 0-9 0,-5 1-6 0,0-2-3 0,-1 1-10 15,-9 2-2-15,-4 0-3 0,-2-1-19 16,-6 4 4-16,-1 1 6 0,-5 2 9 0,-2-2 27 16,1 4 9-16,2 0 9 0,2 3 11 0,6 0 2 15,3-1-3-15,4 4 0 0,5-3-4 16,4 3-3-16,3-1-7 0,0 0-21 0,1-1-20 15,8-2-5-15,4 0 8 0,3-3 13 0,6-2 18 16,5-1 3-16,2-1 2 0,5-1 3 0,0 0 2 16,0-2 0-16,1 0-3 0,-2 0 3 15,-2 1 1-15,0-1 1 0,-2 0 5 0,1-1-5 16,-2-1 0-16,-2 2 2 0,-2-2-1 0,-2-2 7 16,0 0 2-16,-3-1 2 0,-1-1 1 0,0-2-1 15,-7-2-2-15,4-1-1 0,-3 0 2 0,1 2-6 16,-3 5-2-16,-1 1-3 0,2 3-2 0,-8 4 11 15,2 1 4-15,-2 4 6 0,0 3 1 16,-3 2-4-16,0 1-4 0,0 0-10 0,0 0-15 16,0 0-23-16,0 4-3 0,-6 8 1 0,-1 7 12 15,0 5 24-15,-2 7 5 0,-4 6 2 0,1 3-2 16,2 4-3-16,-2-1-1 0,1 2 3 16,-3-2 3-16,0 1-2 0,3-2-1 0,-4 1-3 15,6-2-8-15,0 0 6 0,2-2 0 0,1-4 0 16,6-4 6-16,0-3-9 0,0-5-2 15,7-1 0-15,2-5 2 0,4-2 2 0,4-3 2 16,2-2 2-16,1-4-1 0,3-1 4 0,-1-5 0 16,3 0 1-16,0 0-1 0,-3-6-8 15,1-3-6-15,0-1-7 0,-3-3-1 0,-1-3-4 16,-4 1-5-16,0-3-6 0,-3-3-7 0,-4-4 7 16,-3-1 7-16,-4-2 8 0,-1 1 9 0,0-3-1 15,-9 5 1-15,1 0 4 0,-7 5-14 0,-1 4 0 16,-5 3-3-16,0 3-4 0,-2 2 13 15,-4 5 17-15,2 1 13 0,-3 2 10 0,2 0 4 16,2 0-11-16,4 3-9 0,0 3-9 16,9-2-10-16,0 1-1 0,7-2-8 0,4-1-10 0,0 0-6 15,0-1 1-15,7 0 9 0,8-1 18 16,0 0 15-16,5 0 2 0,4 0 1 0,4-4-6 16,-2-1-7-16,5-3 1 0,-4 1-1 0,2 1-2 15,-2-1-2-15,-1 0-1 0,-2 2 6 0,3 0 7 16,-4 2 14-16,1 1-1 0,1 1-2 0,-3 1-7 15,-3 0-10-15,-1 3 1 0,-4 5 0 16,1 2 3-16,-2 2 7 0,-4 4-3 0,0-2 1 16,-2 2-3-16,-2 0-1 0,-2 1-1 0,-2-1 1 15,-1 2-2-15,0-4-7 0,0 0 4 16,-1 1-2-16,-5-4-7 0,1 1-15 0,-2-2-33 16,0 0-39-16,1-4-45 0,0-2-63 0,0 0-101 15,3-4-174-15,3 0-252 0,0 0-185 0</inkml:trace>
          <inkml:trace contextRef="#ctx0" brushRef="#br0" timeOffset="5850.6595">5035 1247 1914 0,'0'0'299'0,"0"0"-77"16,0 0-48-16,0 0-36 0,0 0-32 0,0 0-41 15,0 0-38-15,0 0-24 0,0 0-21 0,0 0-31 16,0 0-51-16,0 0-73 0,0 0-146 0,0 0-260 15,4-65-887-15</inkml:trace>
          <inkml:trace contextRef="#ctx0" brushRef="#br0" timeOffset="6366.636">5246 885 1724 0,'0'0'346'0,"0"0"-141"0,0 0-48 16,0 0-29-16,0 0-22 0,0 0-30 15,0 0-34-15,0 0-31 0,0 0-19 0,0 0-3 0,0 0 2 16,0 0 17-16,0 0 14 0,0 0 0 16,-11 101 1-16,10-61-5 0,-1 2-1 0,1 3 1 15,-3 2-1-15,-2 0-1 0,1-2-2 0,-1-1-2 16,-1 1-3-16,0-1 3 0,-1 2-2 0,1-2 1 15,-1 1 0-15,4-3-5 0,1-2-4 0,0-6-6 16,3-4-9-16,0-5-8 0,3-8-11 16,3-4-20-16,-2-3-25 0,4-3-22 0,-2-4-23 15,1-3-19-15,0 0-21 0,5 0-29 0,-3-9-49 16,0-2-64-16,3-3-57 0,2-2-18 16,0-3 17-16,-3-2 30 0,3-4 209 0,-2-1 123 15,-2-2 0-15,2-2 0 0,-2-2 0 0,0 1 0 16,-2 5 0-16,-4 2 63 0,3 1 300 0,-2 3 39 15,-4 6-22-15,4 3-27 0,-2 2-43 16,-2 3-55-16,2 3-53 0,-3 3-61 0,0 0-54 16,0 0-44-16,0 0-33 0,0 4-15 0,0 3 2 15,0 3 12-15,0 4 15 0,0 4 8 0,-4 6-4 16,-2 0-4-16,3 4-4 0,-5 0-1 0,1 0-1 16,1 2-5-16,0-5-2 0,3 2-5 15,3-3-1-15,0-2-1 0,0-3-4 0,8-3-14 16,-1-4-24-16,8-1-34 0,-2-6-53 0,3-1-84 15,5-4-154-15,-6 0-268 0,-6 0-731 0</inkml:trace>
          <inkml:trace contextRef="#ctx0" brushRef="#br0" timeOffset="7599.9486">5347 733 2534 0,'0'0'142'0,"0"0"-118"0,0 0-52 16,0 0-17-16,0 0 6 0,0 0 9 0,0 0-90 15,0 0-332-15,0 0-1037 0</inkml:trace>
          <inkml:trace contextRef="#ctx0" brushRef="#br0" timeOffset="7097.9555">5652 753 1386 0,'0'0'468'0,"0"0"-234"16,0 0-73-16,0 0-34 0,0 0-32 0,0 0-40 16,0 0-40-16,0 0-18 0,0 0 1 0,0 0 7 15,0 0 8-15,0 0 1 0,0 0 3 0,0 0 2 16,-22 192 1-16,18-150 1 0,1 5 2 16,1 0-5-16,-3 1-1 0,0 1-4 0,2-3-3 15,2 0-2-15,-2 0 1 0,1-1 1 0,1-1 3 16,1-3-1-16,-3-4-11 0,3 0-16 15,0-5-24-15,0-2-26 0,0-3-26 0,4-7-28 0,1-2-33 16,-2-3-37-16,4-2-36 0,-1-6-39 0,1-3 7 16,1-1 31-16,-2-3 58 0,1 0 76 15,0-9 38-15,1-3 28 0,2-4 14 0,-1-3 7 16,1-2 17-16,-1-4 18 0,0-3 26 0,1-1 30 16,-3 2 43-16,1-1 48 0,-4 2 6 0,2 6-1 15,-1-1-13-15,-5 6-33 0,1 5-10 16,-1 5-7-16,0 3-23 0,0 2-25 0,0 0-34 15,0 0-27-15,-1 9-19 0,-4 2 0 0,-1 6 10 16,3 3 6-16,-3 3 0 0,3-1-4 16,1 3 2-16,2-2-1 0,0 2 0 0,0-2 3 15,5-3-3-15,3 0-1 0,2-5-8 0,0-1-8 16,1-3-4-16,5-4 7 0,-1-2 7 16,2-3 9-16,3-2 8 0,-3 0-11 0,4-2-1 15,-1-7-3-15,1-2-1 0,-3-4 2 0,1-2 0 16,-1-2-2-16,1-1-5 0,-3-1-4 0,2-3-4 15,-7 2-4-15,1-1 5 0,-3 0 4 0,1 1 8 16,-7 2 10-16,3-2 2 0,-4 4 4 16,-2 2 3-16,0 4 3 0,0 2 4 0,0 4 8 15,0 0 5-15,0 5-3 0,-5 1-8 0,4 0-20 16,-1 1-15-16,-1 8-4 0,-2 3 0 0,-1 4 9 16,-3 3 5-16,-2 8 4 0,3 4 4 0,-1 4 5 15,0 6 0-15,-3 4-1 0,5 2 0 16,-2 3 1-16,-3 4 2 0,3 8 0 0,0 1-2 15,-2 8 1-15,-1 6-5 0,6 3 0 0,-6 7 0 16,6 5-4-16,0 2-1 0,3 1-5 0,3 0-4 16,0 0-17-16,0-1-18 0,0-5-20 15,0-6-23-15,2-2-11 0,2-11-3 0,-2-6 7 16,2-6 11-16,-2-8 7 0,-1-4 7 0,1-9 5 16,2-8 7-16,-2-9 14 0,-2-9-3 15,0-6 11-15,0-5-2 0,0 0-20 0,0-6-35 16,-6-7-74-16,1-2-94 0,-1-6-89 0,-1-3-86 15,1 4 13-15,2 7 417 0</inkml:trace>
          <inkml:trace contextRef="#ctx0" brushRef="#br0" timeOffset="7426.4805">5702 1090 1849 0,'0'0'432'16,"0"0"-270"-16,0 0-48 0,0 0-39 0,0 0-17 15,0 0-14-15,0 0-28 0,0 0 0 0,0 0-4 16,0 0-2-16,0 0 1 0,173-116-3 16,-123 107 0-16,-1-1-2 0,1 0 7 0,-2 2-7 15,-2 2-7-15,-3-1-14 0,-3 2-42 0,-9 0-42 0,-8 2-65 16,-4-1-94-16,-8 3-187 0,-7-1-283 16,-3 0-345-16</inkml:trace>
        </inkml:traceGroup>
      </inkml:traceGroup>
    </inkml:traceGroup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7:06.01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4EC0644-B66A-4995-B86B-FF59735A54F9}" emma:medium="tactile" emma:mode="ink">
          <msink:context xmlns:msink="http://schemas.microsoft.com/ink/2010/main" type="writingRegion" rotatedBoundingBox="521,1287 11036,445 11622,7762 1107,8605"/>
        </emma:interpretation>
      </emma:emma>
    </inkml:annotationXML>
    <inkml:traceGroup>
      <inkml:annotationXML>
        <emma:emma xmlns:emma="http://www.w3.org/2003/04/emma" version="1.0">
          <emma:interpretation id="{F64071FB-D050-4361-8263-842C503EDB51}" emma:medium="tactile" emma:mode="ink">
            <msink:context xmlns:msink="http://schemas.microsoft.com/ink/2010/main" type="paragraph" rotatedBoundingBox="1020,1170 10677,843 10760,3290 1103,36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067DD0-B1A3-4C94-9349-2065868EF774}" emma:medium="tactile" emma:mode="ink">
              <msink:context xmlns:msink="http://schemas.microsoft.com/ink/2010/main" type="inkBullet" rotatedBoundingBox="1041,1779 1275,1772 1280,1915 1046,1923"/>
            </emma:interpretation>
            <emma:one-of disjunction-type="recognition" id="oneOf0">
              <emma:interpretation id="interp0" emma:lang="en-US" emma:confidence="0">
                <emma:literal>o</emma:literal>
              </emma:interpretation>
              <emma:interpretation id="interp1" emma:lang="en-US" emma:confidence="0">
                <emma:literal>°</emma:literal>
              </emma:interpretation>
              <emma:interpretation id="interp2" emma:lang="en-US" emma:confidence="0">
                <emma:literal>.</emma:literal>
              </emma:interpretation>
              <emma:interpretation id="interp3" emma:lang="en-US" emma:confidence="0">
                <emma:literal>O</emma:literal>
              </emma:interpretation>
              <emma:interpretation id="interp4" emma:lang="en-US" emma:confidence="0">
                <emma:literal>a</emma:literal>
              </emma:interpretation>
            </emma:one-of>
          </emma:emma>
        </inkml:annotationXML>
        <inkml:trace contextRef="#ctx0" brushRef="#br0">37 65 289 0,'0'0'355'0,"0"0"-196"0,0 0-46 0,0 0-14 15,0 0-14-15,0 0-5 0,0 0-13 16,0 0-9-16,0 0-8 0,0 0-4 0,0 0 10 16,0 0 3-16,-24 19-7 0,18-10-4 0,2-2-14 15,2 2-10-15,1-1-7 0,1-2-6 16,0 1-6-16,0-2-2 0,1-2 0 0,2 1 3 0,6-3 12 15,-3 1 8-15,6 0 15 0,-1-2 18 16,4 0 4-16,0 0 0 0,1-2-10 0,0-5-16 16,2 1-13-16,-2-3-4 0,-1 1-4 0,0 0 2 15,-1-2 4-15,-2 2-1 0,0-2 6 0,-3 2 7 16,-3 0 5-16,-3 0 7 0,1-1 3 16,-2 1-5-16,-2 0-3 0,0 1-6 0,0 1-8 15,-9 1-7-15,3 0-10 0,-6 1-11 0,-1 2-5 16,-2 2-1-16,0 0-1 0,-2 0 7 0,0 4 4 15,-5 3 2-15,5-1-2 0,-4 2-2 16,5 1-2-16,1 1-1 0,2-1 2 0,5-2-6 16,1 0-4-16,3-1-4 0,2-1-7 0,2 0-2 15,0-2-3-15,2-1 0 0,4-1 5 16,2 2 3-16,6-2-9 0,0-1-41 0,1 0-72 16,1 0-115-16,2 0-134 0,-5 0-188 0,-5 0-360 0</inkml:trace>
      </inkml:traceGroup>
      <inkml:traceGroup>
        <inkml:annotationXML>
          <emma:emma xmlns:emma="http://www.w3.org/2003/04/emma" version="1.0">
            <emma:interpretation id="{9DB921D7-B29D-49B1-AEB2-9F016ED6032B}" emma:medium="tactile" emma:mode="ink">
              <msink:context xmlns:msink="http://schemas.microsoft.com/ink/2010/main" type="line" rotatedBoundingBox="2093,1134 10677,843 10760,3290 2176,3581"/>
            </emma:interpretation>
          </emma:emma>
        </inkml:annotationXML>
        <inkml:traceGroup>
          <inkml:annotationXML>
            <emma:emma xmlns:emma="http://www.w3.org/2003/04/emma" version="1.0">
              <emma:interpretation id="{8D97027D-8332-403E-A65E-4BB240636F23}" emma:medium="tactile" emma:mode="ink">
                <msink:context xmlns:msink="http://schemas.microsoft.com/ink/2010/main" type="inkWord" rotatedBoundingBox="2093,1134 4261,1060 4303,2295 2135,2368"/>
              </emma:interpretation>
              <emma:one-of disjunction-type="recognition" id="oneOf1">
                <emma:interpretation id="interp5" emma:lang="en-US" emma:confidence="0.5">
                  <emma:literal>Cost</emma:literal>
                </emma:interpretation>
                <emma:interpretation id="interp6" emma:lang="en-US" emma:confidence="0">
                  <emma:literal>cost</emma:literal>
                </emma:interpretation>
                <emma:interpretation id="interp7" emma:lang="en-US" emma:confidence="0">
                  <emma:literal>lost</emma:literal>
                </emma:interpretation>
                <emma:interpretation id="interp8" emma:lang="en-US" emma:confidence="0">
                  <emma:literal>Cot</emma:literal>
                </emma:interpretation>
                <emma:interpretation id="interp9" emma:lang="en-US" emma:confidence="0">
                  <emma:literal>Most</emma:literal>
                </emma:interpretation>
              </emma:one-of>
            </emma:emma>
          </inkml:annotationXML>
          <inkml:trace contextRef="#ctx0" brushRef="#br0" timeOffset="2175.9933">1845-337 0 0,'0'0'0'0,"0"0"0"15,0 0 0-15,0 0 0 0,0 0 0 0,0 0 0 16,0 0 140-16,0 0 23 0,0 0-25 16,0 0-16-16,0 0-7 0,0 0-23 0,0 0-1 15,0 0-8-15,1-106-14 0,-1 95-4 0,0-1-8 16,-1 1-3-16,1-1-4 0,-6 1-1 0,3 0 0 16,-3-2-4-16,0 2-1 0,0 1-3 15,-1-1 1-15,-1-1-1 0,2 1-4 0,-2 1-6 16,0 0-5-16,-1 2-5 0,-2-2-3 0,2-1-1 15,-3 4 3-15,0-1 0 0,0-1-1 0,-1 4-7 16,1 4-16-16,-2-1-8 0,-1 2-11 16,-3 0-2-16,1 8 2 0,-3 1 6 0,-2 6 5 0,-1 3 2 15,-4 3 2-15,1 5 2 0,-4 4 6 16,1 4-3-16,-1 4 3 0,-1 3 1 0,2 5 0 16,-2 3 5-16,0 4-1 0,1 1 0 15,4 4 3-15,-1 1-2 0,2 1 2 0,5-2 0 16,-4-1-1-16,6-1 1 0,2-4 0 0,3 1-2 15,3-2-5-15,5-5 4 0,4 0-4 0,1-7 3 16,3-4 1-16,9-5-3 0,4-6 1 0,3 0 4 16,6-5 6-16,1-5 6 0,4-3 6 15,1-4 1-15,1-2 2 0,8-5 3 0,-3 0-5 16,4-3-1-16,-1-9 0 0,1 0-8 0,0-3 1 16,-1-2 1-16,2-4-6 0,-3 1 3 15,1-3-3-15,-3-2 0 0,1-1 0 0,-5-1 0 16,-4-2 0-16,-2-2 2 0,-4 4 4 0,-4-3-3 15,-1 0 3-15,-8 2 0 0,1 2-1 0,-5 3 5 16,-3 2 1-16,-2 3 3 0,-1 3 1 0,0 2 0 16,0 5-4-16,-1-1-7 0,-4 4-1 15,1 3-14-15,-1 0-2 0,1 2-3 0,-1 0-15 16,0 0-4-16,-1 4-15 0,-3 4-4 16,0 6 6-16,-3 3 13 0,-1 5 13 0,0 2 7 15,1 5 6-15,-1 0-6 0,1 2 2 0,3 1 2 16,2-1-6-16,1 0 5 0,1 0 0 0,2-3-1 15,3-2 4-15,0-4-3 0,0-4-2 0,6-3-6 16,0-4-3-16,3-3-2 0,0-1 3 0,3-1 6 16,1-2 3-16,2-3 6 0,-1-1 0 0,4 0 1 15,4-5 2-15,-1-3-3 0,5 0-1 16,-1-4-1-16,2 0-3 0,-4-3-1 0,3-2 2 16,-4 1 1-16,-5-4 1 0,0 1 3 0,-1-2 3 15,-6-3 1-15,-3 2 8 0,1-2-2 16,-4 1-4-16,-2-1 0 0,-2 2-4 0,0 1 0 15,0 1 0-15,-6 2-4 0,-3 5-5 0,-3 0 3 16,0 3-3-16,-2 2-3 0,-4 0-2 16,0 3-5-16,-1 0 4 0,-3 3 4 0,1 2 5 15,-1 0 3-15,2 0-1 0,0 0-1 0,1 5-8 16,3 2 3-16,1-1-4 0,1 2-5 0,2 2 3 16,4 2-7-16,0-1 0 0,3 0 0 0,4 3-3 15,-1-3 3-15,2-2 0 0,0-1 0 0,8-1-1 16,2-1 5-16,3-1 4 0,6-2 6 15,1-3 9-15,5 0-3 0,3 0 0 0,1-3-2 16,3-5-4-16,4-1 3 0,-1 0 1 0,2-3-1 16,-2 0 1-16,2 1-2 0,-1-1 0 0,-1 0 1 15,0 0 2-15,-4 0-2 0,0 0-1 16,-1 0 3-16,-2 0 1 0,-2 0 7 0,-5 0 2 16,-3-1-2-16,-4 1 3 0,0 2-1 0,-7 2 7 15,-1 1 7-15,-5 1 10 0,-1 4 3 0,0-2-5 16,0 1-3-16,-1 2-19 0,-4 0-4 15,1-3-6-15,-5 3-5 0,5 1 2 0,-7 0-5 16,4 0-2-16,-2 0-4 0,3 0-4 0,-1 0-3 16,2 2-7-16,-2 5-3 0,1 0-3 15,5 3 6-15,-4-1 3 0,4 3 3 0,-1 1 8 16,2 1 1-16,0 1-2 0,3 0 1 0,3 1 2 16,3 1 1-16,0 0 5 0,1-1 1 0,1 0-2 15,0 1 2-15,-2-1 0 0,0 1 0 0,1-2 3 16,-1-1-3-16,-3 1-1 0,1 2 1 15,-5-2-1-15,1-2 1 0,1-1-1 0,-4 0 1 16,0-1-1-16,0 2 2 0,0-1 2 0,-7 0 4 16,0-2 4-16,-5 1 3 0,-4-1 4 0,-4-1 0 15,1 0 1-15,-7-1-1 0,2-3-3 0,-4-1-1 16,2 0-2-16,1-1-3 0,4-1-2 16,2-2-2-16,4 0-6 0,6 0-6 0,2 0-21 15,5 0-31-15,2-5-53 0,0-1-69 0,3-3-72 16,9-7-83-16,4-2-90 0,-2 5-140 15,-1 3 45-15</inkml:trace>
          <inkml:trace contextRef="#ctx0" brushRef="#br0" timeOffset="2545.9679">2956-434 93 0,'0'0'186'0,"0"0"-4"16,0 0-4-16,0 0 21 0,0 0 7 0,0 0 3 15,0 0-19-15,0 0-35 0,0 0-36 0,0 0-46 16,0 0-35-16,0 0-32 0,0 0-29 16,0 0 6-16,4-24 18 0,-4 37 21 0,0 3 18 15,0 3-2-15,2 6-3 0,-2 4 1 0,0 4-5 16,0 3 2-16,-2-1-4 0,-2 7-2 0,-4 1 4 15,5 1-3-15,-4 0 0 0,1 1-4 16,0-4-3-16,-1-2 0 0,4 1-3 0,-4-3-3 16,1-1-3-16,4-1-2 0,-2-4-2 0,4-5-2 15,0-1-1-15,0-3 0 0,0-4-1 16,1-4 2-16,2-3-1 0,0-1 2 0,-1-1 0 16,2-6-1-16,-2 0-1 0,0-1 0 0,0-2-3 15,-2 0-4-15,1 0-9 0,1 0-11 0,4-4-6 16,0-3-21-16,1-2-40 0,3-4-76 15,5 0-120-15,-2-2-192 0,-1 2-274 0,-4 3 265 0</inkml:trace>
          <inkml:trace contextRef="#ctx0" brushRef="#br0" timeOffset="2710.3722">2829 30 1396 0,'0'0'471'0,"0"0"-350"0,0 0-135 15,0 0-28-15,0 0-14 0,0 0 8 16,0 0 48-16,0 0 0 0,0 0-2 0,184-77-3 16,-134 62-32-16,5 2-95 0,-4-1-161 0,-11 5-322 15,-13 3-129-15</inkml:trace>
        </inkml:traceGroup>
        <inkml:traceGroup>
          <inkml:annotationXML>
            <emma:emma xmlns:emma="http://www.w3.org/2003/04/emma" version="1.0">
              <emma:interpretation id="{D6BDDDF8-1432-4501-B3B2-9EFAA9B58447}" emma:medium="tactile" emma:mode="ink">
                <msink:context xmlns:msink="http://schemas.microsoft.com/ink/2010/main" type="inkWord" rotatedBoundingBox="5083,1125 10680,936 10760,3290 5163,3480"/>
              </emma:interpretation>
              <emma:one-of disjunction-type="recognition" id="oneOf2">
                <emma:interpretation id="interp10" emma:lang="en-US" emma:confidence="0.5">
                  <emma:literal>Advantage</emma:literal>
                </emma:interpretation>
                <emma:interpretation id="interp11" emma:lang="en-US" emma:confidence="0">
                  <emma:literal>Advantages</emma:literal>
                </emma:interpretation>
                <emma:interpretation id="interp12" emma:lang="en-US" emma:confidence="0">
                  <emma:literal>Advantaged</emma:literal>
                </emma:interpretation>
                <emma:interpretation id="interp13" emma:lang="en-US" emma:confidence="0">
                  <emma:literal>advantage</emma:literal>
                </emma:interpretation>
                <emma:interpretation id="interp14" emma:lang="en-US" emma:confidence="0">
                  <emma:literal>advantages</emma:literal>
                </emma:interpretation>
              </emma:one-of>
            </emma:emma>
          </inkml:annotationXML>
          <inkml:trace contextRef="#ctx0" brushRef="#br0" timeOffset="3226.2679">4070 303 1231 0,'0'0'207'0,"0"0"-176"16,0 0-62-16,0 0-4 0,0 0 14 16,0 0 25-16,0 0 23 0,0 0 54 0,0 0 22 15,0 0 12-15,0 0-2 0,0 0-39 0,0 0-22 16,0 0-16-16,115-95-2 0,-95 71 2 16,-1-3 8-16,4-2-1 0,-4-4-2 0,6-1 5 15,-6-5-5-15,5-2 1 0,-5-6 1 0,4 2-5 16,-4-4-5-16,4-1-7 0,-3 3-6 0,2-1-7 15,0 2 2-15,-1 5 3 0,-2 4 7 0,-3 2 4 16,-1 3 1-16,0 7-2 0,-2 0-1 16,-4 3-3-16,0 6 2 0,1 3 5 0,-5 5 1 15,-1 0-2-15,0 4-2 0,-2 1-7 16,-2 0-6-16,1 3-5 0,-1 0-10 0,0 0-12 16,0 0-20-16,0 3-3 0,0 5 1 0,0 5 9 15,2 8 18-15,-2 8-6 0,0 5 7 0,0 7 8 16,-2 6 2-16,-4 4 12 0,-1 5-3 0,-5-1-7 15,2-1 3-15,1-2-7 0,-1-1 4 0,5-4 0 16,-1-3-3-16,4-7 1 0,0-2-6 16,2-6-7-16,0-3-16 0,0-3-22 0,6-3-36 15,0-2-51-15,1-2-94 0,1-2-164 0,-1-7-303 16,-3-1-473-16</inkml:trace>
          <inkml:trace contextRef="#ctx0" brushRef="#br0" timeOffset="3450.6274">4107 28 1895 0,'0'0'104'0,"0"0"-104"15,0 0-43-15,0 0-12 0,0 0 11 0,0 0 38 16,0 0 18-16,0 0 12 0,193-66 10 0,-151 58-6 15,0 0-5-15,-1 3-9 0,0-2-9 0,0 2-2 16,-2-1-16-16,1 1-39 0,-1 0-108 0,0 1-150 16,-11 0-281-16,-8 1-277 0</inkml:trace>
          <inkml:trace contextRef="#ctx0" brushRef="#br0" timeOffset="4101.9946">5405-129 1050 0,'0'0'111'0,"0"0"-16"15,0 0-10-15,0 0 14 0,0 0 7 0,0 0-2 16,0 0-5-16,0 0-17 0,0 0-10 0,0 0-1 16,0 0-3-16,0 0-5 0,0 0-10 0,-186-45-9 15,164 53-9-15,-2 5-7 0,-2 1-2 0,-2 4-7 16,1 2-3-16,7 2 0 0,-5 1-4 0,7-1 1 16,-1 0-4-16,7-3-5 0,0 0-3 0,3 1-2 15,7 1-3-15,0-6 2 0,2 0 1 16,2-2-1-16,9 0 2 0,1-3 2 0,4-1-2 15,2-3 3-15,7-1-1 0,0-4-5 0,3-1-5 16,2 0-13-16,-4-1-16 0,5-5-22 0,-6-3-24 16,2-2-31-16,-2-1-25 0,-5-3-20 15,2-3-10-15,-4 1 12 0,-2-5 22 0,-1-3 32 16,0-2 32-16,-2-5 20 0,0-2 10 0,-1-4 0 16,-3-2-2-16,3-2 6 0,1-2 7 15,-1 1 17-15,0-3 23 0,-4 0 9 0,4 2 15 16,1-1 20-16,-2 5 17 0,-4 2 27 0,3 5 26 15,-7 5 14-15,3 5 12 0,-3 5 4 0,-3 1-4 16,0 4-12-16,0 5-17 0,0 2-11 0,0 2-14 16,-3 1-6-16,2 3-16 0,-2 0-27 15,3 0-24-15,0 0-22 0,0 0-17 0,0 0-15 16,0 0-17-16,-2 7 11 0,2 4 10 0,-1 7 19 16,-2 6 22-16,-1 8-2 0,-4 4 2 0,1 5-3 15,-1 5-2-15,-3 2-3 0,3 1 0 0,-2 1-2 16,-2 0 1-16,6-1-1 0,-3 1 1 15,5-2 1-15,-2 0-2 0,3-4 1 0,3-5-4 16,0-5-10-16,3-4-16 0,6-4-31 16,1-3-69-16,1-4-101 0,3-2-143 0,-5-6-253 15,2-3-451-15</inkml:trace>
          <inkml:trace contextRef="#ctx0" brushRef="#br0" timeOffset="4439.1786">5785-167 1780 0,'0'0'89'16,"0"0"-64"-16,0 0-65 0,0 0-22 0,0 0 5 16,0 0 33-16,0 0 42 0,0 0 25 15,0 0 9-15,0 0 6 0,0 0-4 0,0 0-6 0,0 0-8 16,0 0-10-16,27 129-5 0,-27-107-5 0,0-3-4 15,-2 3 0-15,-2-2-3 0,1-2-3 16,1-2-2-16,2-1-1 0,0-2-1 0,0-3-2 16,2-2 2-16,4-1-1 0,-3-4 3 0,-1 0 1 15,1-3 4-15,3 0 6 0,-3 0 7 16,-1 0 14-16,2 0 10 0,6-6 4 0,1-3-3 16,-1 0-12-16,5-5-13 0,4 0-4 0,-1-4-1 15,-2-2 2-15,3-2-3 0,0-1-4 16,-1-1-6-16,0-1-7 0,4-1-1 0,-3-2-4 15,1 2-4-15,1 1-18 0,-2 1-36 0,3 3-69 16,-2 2-115-16,0 3-167 0,-5 4-299 0,-5 5-346 0</inkml:trace>
          <inkml:trace contextRef="#ctx0" brushRef="#br0" timeOffset="4953.6033">6756-153 773 0,'0'0'333'0,"0"0"-222"16,0 0-16-16,0 0 6 0,0 0-3 0,0 0 9 15,0 0 10-15,0 0-1 0,0 0 6 0,0 0-5 16,0 0-8-16,-171-57-16 0,148 57-23 15,-2 4-19-15,-3 4-17 0,1 4-14 0,0 2-10 16,2 5-5-16,-1 1-3 0,-1 2-2 0,2-1 3 16,8-2-3-16,0 3 0 0,3-5-1 0,2 3 0 15,6-3-3-15,-1 0-1 0,5-3 2 16,2 0-4-16,0-1 1 0,3-2 0 0,7-1-4 16,-2-4 1-16,1 1-2 0,4 0-3 0,0-2 1 15,0-4-1-15,2 0 1 0,0-1 4 16,1 0 4-16,0-1-1 0,-1-2 6 0,1-4 4 15,0 0-2-15,1-4 1 0,0 0-1 0,0-2-6 16,-3-4 2-16,3 1-1 0,-3-2 0 0,1 0 4 16,0-3 2-16,-1-1 0 0,-2-1 2 0,2 2-1 15,-7 0-4-15,3 5 2 0,-5 4 0 0,2 6 1 16,-4 0 3-16,-3 5-6 0,1 1-6 16,-1 0-14-16,0 0-27 0,0 0-2 0,0 7 6 15,3 2 14-15,3 2 25 0,-3 4 7 0,0 2 1 16,0-1-1-16,4 0 5 0,-4 1-4 0,0-3 1 15,5-1-2-15,-4 3-6 0,6-6-17 16,-4 4-47-16,5-3-72 0,-2 1-73 0,1-4-62 16,2 1-60-16,-1-4-76 0,-5-2-104 0,2-3 277 0</inkml:trace>
          <inkml:trace contextRef="#ctx0" brushRef="#br0" timeOffset="5360.0399">6946-131 643 0,'0'0'342'0,"0"0"-136"16,0 0-81-16,0 0-57 0,0 0-36 0,0 0-23 16,0 0-26-16,0 0 11 0,0 0 7 0,0 0 12 15,0 0 28-15,0 0-6 0,0 0 11 16,0 0 5-16,25 47 4 0,-25-34-6 0,0 2-10 0,0-5-8 16,0 4-10-16,0-3 3 0,-1 1-6 15,-1-3-5-15,1-2 3 0,-4 1-10 0,5-1-1 16,0-4-1-16,0 0-4 0,0-3 2 0,0 0 0 15,0 0 6-15,5 0 7 0,-4 0 13 16,2 0 9-16,0-3 13 0,8-2 4 0,0-3-13 16,3-3-7-16,2-1-16 0,-1-2-8 0,1 0 2 15,0-3-3-15,0 1 0 0,-1-3-3 0,3-1 3 16,1 0-1-16,-3 0-2 0,-1 2 3 16,1 2-8-16,-1 3-2 0,-1 0-2 0,0 4-3 15,-1 3 2-15,-1 1 3 0,-5 3 0 0,2 2-2 16,-5 0-2-16,5 0-3 0,-3 8-2 15,-3 2 1-15,3 2 5 0,-3 3 4 0,-2 2 5 16,-1 3 3-16,0 0 1 0,0 2-1 0,0-2-1 16,0 0 2-16,-1-1-1 0,1-1-3 0,0-3-7 15,0-2-25-15,0-2-60 0,0 0-86 16,3-3-106-16,1-1-169 0,4-4-268 0,-6-1 206 0</inkml:trace>
          <inkml:trace contextRef="#ctx0" brushRef="#br0" timeOffset="5864.0796">7596-418 1657 0,'0'0'39'0,"0"0"-61"0,0 0-19 0,0 0-5 15,0 0 16-15,0 0 1 0,0 0-24 0,174-69-42 16,-137 60-77-16,-5 3-127 0,-7 2-162 0,-9 0 13 16</inkml:trace>
          <inkml:trace contextRef="#ctx0" brushRef="#br0" timeOffset="5689.9766">7683-658 966 0,'0'0'277'0,"0"0"-99"0,0 0-28 0,0 0-16 15,0 0-18-15,0 0 2 0,0 0 3 0,0 0 0 16,0 0-2-16,0 0-10 0,0 0-29 0,0 0-32 15,0 0-37-15,69-116-18 0,-69 119-1 16,0 5 5-16,0 6 16 0,0 3 8 0,0 5 1 16,0 4 6-16,0 6-5 0,-7 0-2 0,2 4-2 15,-5 0-8-15,3 4-2 0,-5-1-1 0,2-1-2 16,2 1-2-16,-2-1 2 0,3-1-1 16,-2 0-2-16,4-2 2 0,-2-1-3 0,6-1-1 15,1-2 2-15,0-2-4 0,0-4 3 0,0-3-3 16,8-3-5-16,-2-5-6 0,3-2-15 0,-2-3-19 15,5-3-26-15,-1-2-33 0,-3-4-46 16,4 0-71-16,1-1-101 0,-2-3-196 0,-7-1-419 0</inkml:trace>
          <inkml:trace contextRef="#ctx0" brushRef="#br0" timeOffset="6840.1422">8339-362 1072 0,'0'0'201'0,"0"0"-66"0,0 0-13 15,0 0-11-15,0 0-11 0,0 0 17 0,0 0-3 16,0 0-5-16,0 0-5 0,0 0-13 16,0 0-13-16,0 0-20 0,0 0-16 0,-167-83-12 15,150 83-6-15,-4 0-6 0,3 0-3 0,-1 6-5 16,-5 4-6-16,-4 2 0 0,6 3-2 0,-3 2 0 16,2 1-2-16,5 2-3 0,2-3 1 15,3 3-3-15,1-2 1 0,7 0 0 0,-2 1 0 16,7-4-1-16,0 2 0 0,0-4 0 0,6-3 2 15,0 0-3-15,7-2 1 0,-1-1 1 16,3-1 1-16,1-3 4 0,0 0 3 0,6 0-1 16,-1-3 1-16,1 0-2 0,-2 0-1 0,-2-3 0 15,4-3 0-15,-4 0 0 0,-3-2-2 0,1-1 2 16,-1-4 1-16,-1 0 1 0,0 0-1 0,0-1 3 16,-2 0 0-16,0 1 2 0,-5-2 2 0,4 0 2 15,-7 2 2-15,5-4 0 0,-6 7 2 16,0 0-2-16,1 1-1 0,-4 4 2 0,2 4-1 15,-2 1 2-15,0 0-6 0,0 0-10 0,0 0-12 16,0 0-19-16,0 1-17 0,0 3 9 0,-2 1 10 16,2 1 15-16,-4 3 18 0,4-2-2 15,0 0-3-15,0 3 2 0,4-4 2 0,1 3-2 16,1-2 4-16,5 1-1 0,3-4 5 0,3 1 0 16,8-1 2-16,2-1 0 0,4-2-4 15,1 1-3-15,8 0-3 0,-2 0 2 0,-1-2-1 16,3 0 1-16,-6 0 0 0,4-4-2 0,-5-2-3 15,-4-3 3-15,-1 0 0 0,-1-3 1 0,-8 0 3 16,1-3 2-16,-3 1 7 0,-7-1 3 16,-1-1 4-16,1-2 1 0,-6-2-3 0,-2 4-3 15,-1-1-4-15,-1 2-2 0,0 2-5 0,-3 3-3 16,-2 2-1-16,-6 2-2 0,-1 0 0 0,2 2 0 16,-2 1-1-16,1 1-1 0,-3 0 3 0,1 2-3 15,0 0 1-15,0 0 2 0,2 2-1 0,2 2 1 16,-1-1 1-16,4 2-1 0,-3-1-3 15,5 3 2-15,-5-4 0 0,6 0 0 0,0 2 2 16,0-1-5-16,-3-1 0 0,5 0 1 0,-1 2-4 16,1 2 3-16,1 1 2 0,-2 0-1 15,1 4 2-15,1-1 0 0,0 3-2 0,0 2 4 16,0 0 0-16,-3 2-1 0,3 3 0 0,-3 6 0 16,2-1-3-16,-1 3 3 0,-1 6 3 0,-3 2-2 15,0 5 2-15,0 4 0 0,-2 0 1 16,-4 6 0-16,3 6 6 0,-3 4-4 0,0 7-1 15,1 5-4-15,5 4-5 0,-2 3 6 0,5 3 0 16,2 2 3-16,-2 3 3 0,2 0-6 0,-7 0 2 16,7-2-2-16,-4-4-3 0,-4-4 0 15,2-8-2-15,-3-6-1 0,-2-4-6 0,-1-7 2 16,-2-5-4-16,0-6-8 0,-1-8 7 0,0-8-1 16,-2-7 7-16,-1-7 10 0,1-5 2 0,2-5 1 15,-3-3 1-15,-3 0 1 0,3-10-4 16,-5-4 1-16,6-4-3 0,-1-3-2 0,-1-5 3 15,3-2-1-15,4-4-1 0,4-3-4 0,0-2-11 16,5-4-15-16,4-3-24 0,0-4-28 0,6-3-30 16,9-4-35-16,2-2-41 0,8-7-90 0,2-1-146 15,-8 16-214-15,-4 16 20 0</inkml:trace>
          <inkml:trace contextRef="#ctx0" brushRef="#br0" timeOffset="7409.728">8794-9 0 0,'0'0'57'0,"0"0"72"16,0 0-8-16,0 0 12 0,0 0 20 0,0 0 42 15,0 0 24-15,0 0 8 0,0 0-15 16,0 0-35-16,0 0-41 0,0 0-35 0,0 0-20 15,0 0-7-15,162-117 1 0,-146 110 0 0,4-2-14 16,0 2-7-16,-1-2-13 0,6 1-10 0,0 0-1 16,-4 0-8-16,4 0-1 0,-6-2 2 0,3 0 0 15,-2-1 4-15,-4-1-2 0,1-3-1 16,4-1-5-16,-2 0-1 0,-3 0-2 0,5-5 0 16,-3 1 2-16,-2-2-4 0,0 0-1 0,-1 1-2 15,-2 0-3-15,0 3 0 0,-2 0 1 0,-4 1-1 16,2 4-3-16,-3 0 3 0,-5 0 3 15,5 3 1-15,-4 2 6 0,-2 1-2 0,0 1 0 16,0 1-1-16,0 0-6 0,0 1 2 0,-5 1-2 16,2 0-1-16,0 1-4 0,0 2-6 15,-2 0-3-15,0 0-4 0,-1 0 0 0,-3 0-5 16,-2 2-1-16,-1 6 3 0,-3 4 1 0,-4 3 9 16,0 8 4-16,-6 0 3 0,4 6 1 0,-3-1-1 15,4 1-1-15,-2 1-1 0,7-3 1 0,2-2-4 16,8-1 1-16,2-3-3 0,3-2-1 15,0 1 4-15,5-3 0 0,5-2 2 0,2 0 7 16,4-4 4-16,2 0 9 0,1 0 12 0,6-5 10 16,3-2-1-16,0-4-3 0,4 0-5 0,-1 0-11 15,8-8-3-15,-5-1-2 0,4-5-4 0,-7 3-1 16,-2-2-3-16,-7 0-3 0,1-2-1 16,-7 1 0-16,-3-1-6 0,-3 5-9 0,-4-3-12 15,-6 6-27-15,0-1-28 0,0 1-42 0,-1 0-58 16,-11 4-89-16,2 1-153 0,1 2-236 15,-2 0-764-15</inkml:trace>
        </inkml:traceGroup>
      </inkml:traceGroup>
    </inkml:traceGroup>
    <inkml:traceGroup>
      <inkml:annotationXML>
        <emma:emma xmlns:emma="http://www.w3.org/2003/04/emma" version="1.0">
          <emma:interpretation id="{DD3D32F7-F050-4395-B7FC-7FF340311D24}" emma:medium="tactile" emma:mode="ink">
            <msink:context xmlns:msink="http://schemas.microsoft.com/ink/2010/main" type="paragraph" rotatedBoundingBox="1136,3796 9667,3002 9865,5135 1334,59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6B64865-EFA4-43C8-9823-D24C9D77840A}" emma:medium="tactile" emma:mode="ink">
              <msink:context xmlns:msink="http://schemas.microsoft.com/ink/2010/main" type="inkBullet" rotatedBoundingBox="1173,4194 1327,4180 1342,4343 1188,4357"/>
            </emma:interpretation>
            <emma:one-of disjunction-type="recognition" id="oneOf3">
              <emma:interpretation id="interp15" emma:lang="en-US" emma:confidence="0.5">
                <emma:literal>o</emma:literal>
              </emma:interpretation>
              <emma:interpretation id="interp16" emma:lang="en-US" emma:confidence="0">
                <emma:literal>0</emma:literal>
              </emma:interpretation>
              <emma:interpretation id="interp17" emma:lang="en-US" emma:confidence="0">
                <emma:literal>O</emma:literal>
              </emma:interpretation>
              <emma:interpretation id="interp18" emma:lang="en-US" emma:confidence="0">
                <emma:literal>.</emma:literal>
              </emma:interpretation>
              <emma:interpretation id="interp19" emma:lang="en-US" emma:confidence="0">
                <emma:literal>°</emma:literal>
              </emma:interpretation>
            </emma:one-of>
          </emma:emma>
        </inkml:annotationXML>
        <inkml:trace contextRef="#ctx0" brushRef="#br0" timeOffset="8474.7493">151 2515 904 0,'0'0'263'0,"0"0"-123"0,0 0-13 15,0 0 15-15,0 0 16 0,0 0 10 0,0 0-10 16,0 0-22-16,0 0-32 0,0 0-31 16,0 0-22-16,0 0-23 0,0-8-15 0,0 9-11 15,0 3-7-15,-2 0-2 0,0 4 4 0,1 0-2 16,-1 1 5-16,1-1-1 0,-1-2-3 0,2 0 5 15,0-3-3-15,0 2 2 0,0-4 2 16,3 4 2-16,0-5 1 0,1 2 6 0,2 0 0 16,0-2 4-16,5 0 7 0,-3 0 2 0,4 0-1 15,0-4 5-15,0-1-9 0,0-1-1 0,-4-1 2 16,3-1-1-16,-2-2 3 0,-4 0 2 16,4 0 1-16,-4-1-2 0,-4-2 2 0,4 0-1 15,-4 0-3-15,-1 2 5 0,0-2-6 0,0 2-2 16,-3 3 3-16,-1 1-6 0,-4 3 2 0,2 0-3 15,-2 4-9-15,-1 0-9 0,-3 0-5 0,2 2-6 16,-4 4-1-16,0 7 9 0,-1-3-4 16,2 3 1-16,4-1 2 0,-3 1-13 0,9-1-32 15,2-2-65-15,1-2-112 0,0-2-166 0,4-1-317 16,2-4-638-16</inkml:trace>
      </inkml:traceGroup>
      <inkml:traceGroup>
        <inkml:annotationXML>
          <emma:emma xmlns:emma="http://www.w3.org/2003/04/emma" version="1.0">
            <emma:interpretation id="{CDF43335-14A5-4932-9216-7ACB281F72E6}" emma:medium="tactile" emma:mode="ink">
              <msink:context xmlns:msink="http://schemas.microsoft.com/ink/2010/main" type="line" rotatedBoundingBox="1893,3725 9667,3002 9865,5135 2091,5858"/>
            </emma:interpretation>
          </emma:emma>
        </inkml:annotationXML>
        <inkml:traceGroup>
          <inkml:annotationXML>
            <emma:emma xmlns:emma="http://www.w3.org/2003/04/emma" version="1.0">
              <emma:interpretation id="{73101754-C0A3-4E15-9F21-4F4084F6C6C2}" emma:medium="tactile" emma:mode="ink">
                <msink:context xmlns:msink="http://schemas.microsoft.com/ink/2010/main" type="inkWord" rotatedBoundingBox="1893,3725 9667,3002 9865,5135 2091,5858"/>
              </emma:interpretation>
              <emma:one-of disjunction-type="recognition" id="oneOf4">
                <emma:interpretation id="interp20" emma:lang="en-US" emma:confidence="0.5">
                  <emma:literal>Differentiation</emma:literal>
                </emma:interpretation>
                <emma:interpretation id="interp21" emma:lang="en-US" emma:confidence="0">
                  <emma:literal>Differentiator</emma:literal>
                </emma:interpretation>
                <emma:interpretation id="interp22" emma:lang="en-US" emma:confidence="0">
                  <emma:literal>Differentiates</emma:literal>
                </emma:interpretation>
                <emma:interpretation id="interp23" emma:lang="en-US" emma:confidence="0">
                  <emma:literal>Differentiations</emma:literal>
                </emma:interpretation>
                <emma:interpretation id="interp24" emma:lang="en-US" emma:confidence="0">
                  <emma:literal>Differentiating</emma:literal>
                </emma:interpretation>
              </emma:one-of>
            </emma:emma>
          </inkml:annotationXML>
          <inkml:trace contextRef="#ctx0" brushRef="#br0" timeOffset="13678.1091">5739 2066 316 0,'0'0'168'0,"0"0"-117"0,0 0-26 0,0 0 6 15,0 0 34-15,0 0 44 0,0 0 43 0,0 0 39 16,0 0 12-16,0 0-9 0,0 0-22 0,0 0-32 15,0 0-35-15,0 0-21 0,-10-3-20 16,11 3-16-16,2 0-15 0,0-2-16 0,-1 2-13 16,1-1 2-16,0-3 1 0,6 3 2 0,-4-3 4 15,7 1-7-15,-1 0-3 0,-1 1 0 0,-1-3 0 16,4 2 2-16,-1 0 1 0,-2 1-1 16,0-2 3-16,4 0-1 0,-1 1 2 0,-3 0 3 15,-2 0-2-15,2 1 0 0,-3 0-2 0,1 2 0 16,-4-1 1-16,3-1 2 0,-4 2 4 0,0-2-3 15,2 2-2-15,1-1-1 0,-5 1-4 0,2-2 1 16,3 2-1-16,-2 0-1 0,-1 0 0 16,6 0 0-16,-4-2-2 0,3 1 0 0,-2 1 0 15,6-2-1-15,-3 0-1 0,0 2 1 0,4-1-3 16,-1-2 3-16,0 2 0 0,-3 1 0 0,2-1 3 16,1 1-4-16,0-2 0 0,-6 2 0 15,6-2 0-15,-8 2 0 0,5 0 0 0,-5 0 0 16,4 0-4-16,-4 0 4 0,-2 0-5 0,0 0-23 15,1 0-56-15,0 0-131 0,-3 0-192 0,0 0-306 16,0 0-248-16</inkml:trace>
          <inkml:trace contextRef="#ctx0" brushRef="#br0" timeOffset="13168.013">5957 1592 297 0,'0'0'267'16,"0"0"-86"-16,0 0-46 0,0 0 6 0,0 0 2 15,0 0 15-15,0 0 1 0,0 0-9 16,0 0-17-16,0 0-9 0,0 0-11 0,0 0-15 16,0 0-8-16,0 0-11 0,-4-46-6 0,4 46-3 15,0 0-1-15,0 0-6 0,0 0-9 0,0 0-6 16,0 0-7-16,0 0-6 0,0 0-1 15,0 0-6-15,0 0-2 0,0 0 0 0,0 0-2 16,0 0-1-16,0 0-3 0,0 0-5 0,0 0-4 16,0 0-4-16,0 0-1 0,0 0-3 0,0 0 3 15,0 0-2-15,0 0-2 0,0 0 1 0,0 0-3 16,0 0 2-16,0 0 2 0,0 0-2 16,0 0 3-16,0 0-1 0,0 0-1 0,0 0-1 15,0 0 2-15,0 0-2 0,0 0-2 0,0 0 0 16,0 0-4-16,0 0 0 0,0 0 0 15,0 0-2-15,0 0 0 0,0 0 0 0,0 0-1 16,0 0-3-16,0 2 0 0,0-2-1 0,0 0-3 16,0 0-1-16,0 3-8 0,0 2 7 0,0 3 9 15,-3 5 6-15,-1 1 11 0,2 4-4 16,-1 3-1-16,-4 3-3 0,2 3 0 0,1 0 0 16,-3 5-1-16,2 1 1 0,-4-1-3 0,5 4 2 15,-3 0-1-15,1 3 1 0,0 1 1 0,-3 2-1 16,0 2-1-16,2 0 1 0,-4 0 0 0,7-2 0 15,-2-2 0-15,3-2 0 0,2-2 0 16,1-3-1-16,0-1 0 0,4-5 1 0,3-2 0 16,1-2 1-16,-1-5-2 0,5-2 1 0,-6-4 0 15,4-2 1-15,-5-5 1 0,3 0 2 0,-5-4-2 16,0-1-1-16,3 0 1 0,-3 0-1 16,-1 0 1-16,-1-3 0 0,5-2-5 0,1-2-8 15,1-2-15-15,1-2-17 0,2-3-27 0,0-1-39 16,-4-3-56-16,5 0-74 0,-2-3-113 0,-2 3-141 15,0 3-216-15,-5 7 2 0</inkml:trace>
          <inkml:trace contextRef="#ctx0" brushRef="#br0" timeOffset="13964.6385">6313 2030 1271 0,'0'0'265'15,"0"0"-199"-15,0 0-74 0,0 0 13 16,0 0 27-16,0 0 34 0,0 0 30 0,0 0-6 0,0 0-6 16,0 0-2-16,0 0-1 0,0 0 0 15,0 0-5-15,0 0-8 0,22 95-14 0,-27-72-9 16,-4 2-10-16,5-2-10 0,-5 0-5 0,3 0-7 15,-3 0 0-15,5-2-6 0,1-1-2 0,-3 0-2 16,3-4-7-16,3-1 2 0,0-2-18 0,0-4-42 16,0 0-66-16,0-2-115 0,0-4-161 15,0-3-273-15,0 2-358 0</inkml:trace>
          <inkml:trace contextRef="#ctx0" brushRef="#br0" timeOffset="14149.583">6491 1765 2238 0,'0'0'69'0,"0"0"-45"16,0 0-21-16,0 0-8 0,0 0-17 0,0 0-23 16,0 0-38-16,0 0-39 0,0 0 3 15,0 0 1-15,0 0-17 0,0 0-69 0,0 0-143 16,0 0-224-16,13 13 8 0</inkml:trace>
          <inkml:trace contextRef="#ctx0" brushRef="#br0" timeOffset="14894.0703">7161 2063 836 0,'0'0'815'16,"0"0"-647"-16,0 0-41 0,0 0-20 0,0 0-14 15,0 0-4-15,0 0-8 0,0 0-20 0,0 0-16 16,-179-73-15-16,158 76-8 0,3 5-5 0,-1 4-8 16,-3 1-1-16,3 3-1 0,-5 2-1 0,5 2 3 15,-2-2-3-15,4 1-1 0,2 1-2 16,8-2-2-16,-4 0 0 0,5-1 0 0,-1-2-1 15,6-1 0-15,-1-1-1 0,2-3-2 0,0 0-5 16,5-3-1-16,5-1-9 0,3-1-3 16,2-1 2-16,1-4 2 0,3 2 6 0,5-2 2 15,-5 0 2-15,3-2-3 0,-3-5 4 0,-4 2 4 16,1-3 4-16,0 1 5 0,-2-1 0 0,-3-2 1 16,1 3 2-16,-6 1-1 0,2-1 4 0,-4 4 1 15,-4-1-1-15,1 3-3 0,-1 1-9 16,0 0-12-16,0 0-14 0,0 0-14 0,2 0 3 15,2 1 8-15,-1 4 13 0,0 2 13 0,2 0 1 16,5 2 1-16,-1 1-1 0,0 0 2 0,5 2 0 16,6-2 0-16,-1 1 0 0,0-3 3 15,7 0-4-15,2-1 1 0,2-2-2 0,-1-1-18 16,8-3-29-16,-3-1-48 0,-2 0-55 0,4 0-46 16,-4-5-29-16,-1-3-19 0,-3-2-8 15,-3-4-5-15,-4 2 9 0,2-5 21 0,-5-1 33 16,-2-2 63-16,-1-2 79 0,0-3 53 0,0-3 0 15,-2-3 68-15,2-2 20 0,-2-3 19 0,0-3 0 16,0-5 2-16,-1 2 13 0,-2-2 2 16,4 0 9-16,-3 1 13 0,1-1 2 0,-1 3 8 15,-4-1 5-15,2 5-6 0,-3 1 5 0,1 4 3 16,-3 5-7-16,-2 4-6 0,-1 1-17 0,1 5-21 16,-2 5-19-16,0 2-24 0,0 3-11 0,0 4-10 15,0 0-12-15,0 3-5 0,0 0-18 0,0 0-17 16,0 0-17-16,-2 3-22 0,1 4 7 15,-2 6 11-15,-6 6 15 0,2 5 19 0,-5 10-2 16,0 2 1-16,-3 7-5 0,4 2 3 0,-3 4-2 16,4 4-3-16,-2 0 1 0,2 0 0 15,3 2-2-15,-1-1 2 0,2-1 0 0,0-3-2 16,4-4 1-16,2-3-3 0,0-5-9 0,0-4-14 16,0-4-28-16,0-4-41 0,1-4-55 0,6-3-78 15,-1-4-95-15,5-3-129 0,-7-5-208 16,3-2-102-16</inkml:trace>
          <inkml:trace contextRef="#ctx0" brushRef="#br0" timeOffset="16089.4665">7677 1855 1687 0,'0'0'739'15,"0"0"-715"-15,0 0-45 0,0 0-15 0,0 0 15 16,0 0 19-16,0 0 2 0,183-25 0 0,-129 20-5 16,4 0-6-16,2-1-64 0,8 1-199 15,-19 1-487-15,-14 1-483 0</inkml:trace>
          <inkml:trace contextRef="#ctx0" brushRef="#br0" timeOffset="15132.0684">8060 1953 1542 0,'0'0'246'0,"0"0"-130"0,0 0-64 0,0 0-52 0,0 0-11 15,0 0 12-15,0 0 23 0,0 0 20 16,0 0 14-16,0 0 9 0,0 0 2 0,0 0-10 16,-85 172-16-16,72-144-12 0,4-2-13 0,-2-3-5 15,1 2-2-15,4-3-1 0,-1-2-2 16,4-3-5-16,1 0-16 0,2-4-35 0,0 0-63 16,0-3-91-16,5-3-121 0,5-1-156 0,-7-2-240 15,4-4 210-15</inkml:trace>
          <inkml:trace contextRef="#ctx0" brushRef="#br0" timeOffset="15743.0957">8292 2033 1553 0,'0'0'231'16,"0"0"-126"-16,0 0-67 0,0 0-44 0,0 0-4 15,0 0 25-15,0 0 23 0,0 0 7 0,0 0 7 16,0 0-3-16,0 0-3 0,0 0-2 0,0 0-7 15,0 0-8-15,-114 155-8 0,108-138-9 16,-3-3-6-16,6-1-4 0,3 0-2 0,0 1 0 16,0-4 2-16,9-3-1 0,-3 0 0 0,3-1-2 15,-2-2-5-15,4-3-7 0,-1 1-6 0,-3-2-7 16,2 0-4-16,-4 0-5 0,3-7-11 16,-3-1-8-16,-2-1-4 0,4-4 1 0,-2 1 12 15,-4-1 16-15,6-2 11 0,-4 2 9 0,0-3 10 16,0-1-2-16,5-1 5 0,-2 0 3 15,1-2 0-15,0 1 6 0,4-3 1 0,0 1-1 16,0-1 0-16,2 2-6 0,2 0-3 0,-1 3-6 16,6 4-2-16,-4 3-5 0,0 4-4 15,0 3-1-15,-2 1 2 0,-1 2 5 0,-6 0 3 16,3 6 2-16,2 5 6 0,-6 3 4 0,4 2 6 16,-5 4 4-16,2 1 2 0,-4-1 0 0,-1 0 2 15,-2 0-2-15,0-1-4 0,0 1-3 0,0-4-6 16,-2 1-2-16,-1-2 3 0,2-2 2 15,-5-1 3-15,4 2 2 0,1-4-6 0,1-4-4 16,0 1-1-16,0-6-2 0,0 1-3 0,0 0 4 16,0-2-1-16,1 0 3 0,5 0 15 0,0-2 7 15,-1-1 4-15,5-4 2 0,0 1-13 0,-2-2-8 16,3-3 0-16,0 3-3 0,-1-3 1 16,0 2 3-16,4-3-4 0,0 0-2 0,-2 2-2 15,0 2-5-15,-2 0 1 0,-1 3 3 0,-3 0 1 16,0 5-1-16,-3 0 2 0,-2 0-2 0,1 0-1 15,2 0 7-15,-4 6 2 0,0 3 4 16,2 2 6-16,-2 1-3 0,0 1 2 0,0 0-3 16,0 0-4-16,0 0-1 0,0-1-4 0,0-3-1 15,0 1-3-15,0-1-1 0,0-3-20 16,1 1-46-16,1 0-83 0,-1-4-153 0,1-1-224 16,-2-2-877-16</inkml:trace>
          <inkml:trace contextRef="#ctx0" brushRef="#br0" timeOffset="15913.6457">8535 1594 1538 0,'0'0'142'0,"0"0"-79"15,0 0-42-15,0 0-25 0,0 0-28 0,0 0-28 16,0 0-35-16,0 0-97 0,0 0-187 15,0 0-212-15,0 0 180 0</inkml:trace>
          <inkml:trace contextRef="#ctx0" brushRef="#br0" timeOffset="9999.8598">2377 1979 1907 0,'0'0'179'0,"0"0"-76"0,0 0-39 15,0 0-19-15,0 0-24 0,0 0-27 0,0 0-28 16,0 0-40-16,0 0-11 0,0 0-25 0,0 0-83 16,0 0-128-16,0 0-231 0,20-28-392 0</inkml:trace>
          <inkml:trace contextRef="#ctx0" brushRef="#br0" timeOffset="9847.9139">1556 2235 1058 0,'0'0'209'0,"0"0"-102"0,0 0-12 15,0 0 25-15,0 0 2 0,81-187 16 0,-62 160-1 16,-4 2-20-16,-1 3-10 0,-2 7-15 0,-3 4-18 15,-4 7-16-15,-3 0-25 0,-2 4-22 0,0 0-17 16,0 0-22-16,0 11-1 0,0 6 8 16,-4 8 11-16,-3 6 21 0,-2 6 3 0,-3 5-1 15,-3 2-1-15,-1 1-3 0,-3 2-3 0,-2 2 2 16,2-1 0-16,-6-1-1 0,-3 3 0 16,2-3 0-16,-4 0-2 0,-4 1 1 0,-3-5 0 15,1 4 0-15,-1-6 2 0,0 1-2 0,-1-2-3 16,5-2 1-16,-1-4-3 0,2-2 2 0,1-6 1 15,1-3-2-15,1-5 1 0,4-3-5 16,3-5-3-16,0-5-5 0,7-3 1 0,-1-2-1 16,1-2 3-16,9-8 7 0,-3-2 0 0,6-4 0 15,0-6-3-15,3 0-5 0,0-6 1 0,5-2-2 16,2-1 1-16,5 0 1 0,0 2 0 0,4 0-1 16,0 6-3-16,0 3 2 0,-1 6-1 0,3 4 4 15,-3 4 1-15,-1 1-1 0,1 5 4 16,-2 0-7-16,2 0 0 0,0 3-3 0,-1 5 0 15,1 2 4-15,-2 3 2 0,2 2 3 0,-3 0 1 16,1 1 0-16,1 1 4 0,0-2 0 16,2 0 1-16,2 0-1 0,0-1-2 0,1-3 0 15,3-1-3-15,0-2 6 0,6-1-3 0,2-3 1 16,-1 0 1-16,6-2-1 0,-2-2 2 0,1 0 0 16,1 0 3-16,-4-7-5 0,0 1 0 15,-3-2 0-15,-3-1-1 0,-3 0 6 0,-1-5 2 16,-3 1 2-16,-4-4 3 0,0 1 2 0,-4-5 0 15,0-4 0-15,0-1 4 0,-2-5-5 0,1-4-2 16,-3-2-2-16,1-3-5 0,-3-2 2 16,-2-3 1-16,-2 1 1 0,0-3-2 0,0 2-1 15,0 3 1-15,-8 0-1 0,0 6 1 0,-4 2-2 16,-1 4 0-16,-4 6-2 0,1 1 1 0,-3 4 2 16,0 3 1-16,-6 3 2 0,3 3 0 0,0 4-1 15,1 1-3-15,3 3-4 0,-1 2-2 0,4 0-8 16,1 8-5-16,0 3-1 0,1 6-2 15,3 3 4-15,1 1 3 0,0 3 2 0,3 3 0 16,2 1 0-16,4-2 0 0,0 1 1 0,6 0 0 16,4-3 1-16,5 0 1 0,5-4 1 15,5-2-2-15,2-2 1 0,5-5 1 0,2-3 0 16,5-1 4-16,-3-4-1 0,1-1 0 0,0-2 1 16,0 0 1-16,-2-4 1 0,1-3 1 15,-1 0 0-15,-3-1-1 0,1-3 1 0,-7-2 2 16,1 2 1-16,-3-3 4 0,-7 0 0 0,-1-1 1 15,-1 1 2-15,-2 1 0 0,-5 0 1 0,-1 1-1 16,-1 3-1-16,-3 0-1 0,1 2 4 16,-4 2 2-16,0 4 3 0,0 1 0 0,0 0-6 15,0 0-10-15,0 0-16 0,0 1-24 0,-3 7-1 16,0 3 5-16,-4 5 8 0,1 7 21 0,-1 5 2 16,0 2-1-16,1-1 2 0,0 4 1 0,1 2-2 15,1-1 1-15,1 0-2 0,-1 1 1 16,1-1 1-16,-3 1 1 0,4-3-1 0,2 0 1 15,0-4-2-15,0-6-1 0,0-3 1 0,8-3 1 16,-1-6-1-16,0-2 0 0,2-3-2 0,4-1-6 16,-2-4-2-16,3 0-13 0,1-7-41 0,3-6-72 15,0-3-116-15,2-2-180 0,-4 0-337 16,-5 8-52-16</inkml:trace>
          <inkml:trace contextRef="#ctx0" brushRef="#br0" timeOffset="11800.0139">2825 1976 955 0,'0'0'150'0,"0"0"-115"16,0 0-17-16,0 0 19 0,0 0 32 0,0 0 32 15,0 0 40-15,0 0 18 0,0 0 16 0,61-174-5 16,-61 164-23-16,0 3-21 0,0 0-22 15,0 0-13-15,0 4-10 0,-2 1-13 0,0 1-13 16,1-1-16-16,1 2-14 0,-2 0-16 0,-1 0-16 16,2 0-14-16,-2 7-9 0,-5 7 6 15,-2 4 6-15,-2 12 14 0,-7 7 8 0,-2 10-3 16,-1 5 0-16,-1 7-1 0,-5 5 1 0,1 3 1 16,-1 9 0-16,2 3 0 0,-2 8-5 0,-2 5 4 15,2 5-1-15,-3 4 0 0,0 4 4 16,2 2-4-16,-1 1 0 0,1 2-1 0,1-5 1 0,3-3 2 15,0-6-1-15,6-5 5 0,1-7-3 16,8-9 2-16,1-6-1 0,1-10-4 0,4-11 2 16,4-9-2-16,0-10 0 0,0-7 0 0,0-6 0 15,2-6 2-15,2-6 4 0,-1-3 6 0,1-1 2 16,-2-1 5-16,2-8-2 0,1-6-5 16,-1-4-2-16,3-7-4 0,1-7-2 0,-1-5 0 15,-1-5-1-15,1-2-5 0,-2-1-3 0,-2 0-5 16,0-1-6-16,-2 0 1 0,2 2 1 15,-1 1 4-15,-2 3 7 0,0 4 1 0,0 2 1 16,0 6 2-16,0 2 0 0,0 7 5 0,-5 3 0 16,2 4 1-16,2 1-1 0,-2 1-5 0,3 1 0 15,0 1-5-15,0 0-3 0,3-2-3 16,0 1-1-16,7-1 3 0,-1-5-3 0,1 0 4 16,5-3 3-16,4-1-1 0,2-5 3 0,1-2 1 15,1 0 0-15,4 0 1 0,1-1 2 16,-2-2-2-16,4 0 2 0,1-5-1 0,-2 1-1 15,1-6 3-15,2 1 0 0,1-4 1 0,-2-3-1 16,-2-2 0-16,-1-1 2 0,-3 0-1 0,0-2 0 16,-1 1-1-16,-4 0-1 0,3 3 2 0,-3 3-4 15,-4 5 1-15,-1 1 2 0,0 4 0 0,-3 1 4 16,1 4-4-16,-6 1 0 0,2 1 1 16,-3 2-2-16,-2 0 4 0,1 2-1 0,-4 3 2 15,4 1-5-15,-4 2 4 0,1 2-1 0,1 4 0 16,-3 0 4-16,1 3-2 0,-1 4 2 0,0 1 3 15,0 1-2-15,0 1-1 0,0 1-5 16,0 0-6-16,0 0-10 0,0 0-7 0,0 3-16 16,0 8 6-16,-4 9 12 0,-4 13 11 0,1 12 22 15,-3 11-1-15,-5 7-2 0,-4 6-2 16,-2 4-4-16,0 5-1 0,-4 7-1 0,0-1-1 16,0 9 0-16,-4 1-2 0,-1 0 2 0,-2 3-2 15,1 0-1-15,0-5 1 0,3-1-1 0,2-7 0 16,6-8 2-16,1-8-2 0,6-8-1 15,4-8 0-15,5-7 0 0,4-8 0 0,0-7 4 16,4-6-4-16,3-6 0 0,2-5 2 0,3-3-2 16,1-6 5-16,-1-2 1 0,1-2 1 0,2 0 1 15,0-9 6-15,1-3-2 0,2-3-4 0,-3-3-3 16,1-4-10-16,-3-2-4 0,0-2-1 16,2-2-7-16,-6-3-4 0,0 0-6 0,1-2-9 15,-3-3-6-15,1-1-9 0,-4 0-8 0,4-3-12 16,-3 1-14-16,1-2-18 0,0-2-17 15,-3-1-13-15,2 1-3 0,-2-1 6 0,-3 5 7 0,0 1 17 16,0 4 20-16,-3 2 33 0,-5 5 28 16,-4 2 21-16,-1 5 15 0,1 0 9 0,-5 6 12 15,0 1 21-15,1 1 21 0,-1 4 12 0,-3 1 5 16,3 1 4-16,2 4-3 0,6-1-4 16,2 1-10-16,5 0-23 0,2 1-28 0,0-3-31 15,2 1-18-15,7-2-1 0,5-3 6 0,6-1 15 16,3-2 3-16,5-3 0 0,3-1 3 15,3-3-2-15,4 3 4 0,5-2 4 0,0 0 0 16,1-2 5-16,5 0-2 0,-4-2-1 0,5-1-3 16,-1 1-3-16,-5-1 0 0,0 3 0 0,1-2 1 15,-4-3 1-15,-1 4 3 0,-5-2 2 0,-4 1 4 16,-3-1 3-16,-4 0 4 0,-8 3 2 16,-3 3 2-16,-7 0 5 0,0 5 2 0,-3 1 1 15,-3 2-2-15,0 1-9 0,-6 0-11 16,-2 0-13-16,-3 2-13 0,0 2-7 0,-3 0 0 0,-4 1 1 15,2 2 3-15,0 0 4 0,-5 0 0 0,0 3 2 16,4 6 1-16,-4 2-1 0,0 2 0 16,1 3-1-16,-2 6-2 0,1 3 2 0,0 2 0 15,4 6 3-15,-3 5 1 0,3 3 2 0,-1 1 2 16,3 3 0-16,5-4 0 0,3-3-3 0,4-5 0 16,3-6-3-16,0 0-2 0,3-7 1 15,10-3-3-15,0-1 1 0,2-5 3 0,1-4 6 16,2-1 4-16,7-3 5 0,-3-1 5 0,6-2-2 15,-1-2 4-15,2-7 0 0,-1-2 0 16,1-2 3-16,-1-2-2 0,-1-2 1 0,1-2 0 16,-3 0 0-16,-1-2-3 0,1-1-2 0,-3 1-4 15,-2-1-3-15,1 1 0 0,0 0 1 0,-5 1 1 16,2-2 2-16,1 3-1 0,-3-1-2 16,2 2 1-16,-7-2-2 0,3 4-1 0,-4 2 1 15,0 0-2-15,2 3 0 0,-8 1 1 0,4 0 1 16,-4 3 2-16,-2 2 3 0,-1 4 0 0,1-1 1 15,-2 2-2-15,0 0-6 0,0 0-11 0,0 0-18 16,0 2-27-16,-2 6 5 0,1 6 8 16,-2 3 17-16,-3 7 27 0,0 1 2 0,3 7-1 15,-4-3-2-15,2 2 1 0,4-1-4 0,-1-2 4 16,2-4 0-16,0 0-1 0,0-3 0 0,5-3-2 16,5-3 0-16,-1-2 0 0,1-2 4 15,3-2-2-15,4-3 3 0,-1 0 2 0,6-5-4 16,-3-1 4-16,6 0 1 0,-1 0-1 0,-1-7-1 15,5 0 0-15,-3-2 0 0,-2-3-1 0,3 1 4 16,-2-4-4-16,-5 4 2 0,1-4 1 16,3-2-4-16,-6 1 2 0,5-4 1 0,-4-1-2 15,0-4 4-15,1-1-1 0,-1-4-2 0,-2 1 1 16,0-3 2-16,-3 3 1 0,-2 1 0 16,-3 0-2-16,3 6-2 0,-10 0-1 0,2 4 3 15,-3 5 1-15,0 3 1 0,0 1-1 0,-3 3-7 16,-1 3-6-16,-4 1-5 0,2-2-3 0,-2 4 3 15,2 0 4-15,-6 0-3 0,2 0 0 16,2 4-2-16,-4 4 0 0,-2 5 3 0,-1 6 2 16,-1 2 2-16,-2 6 0 0,2 0 2 0,1 4 0 15,2 2 1-15,4 3 0 0,-1-3-2 0,7-2 0 16,1-3 0-16,2-2-1 0,0-3 6 0,8-1-2 16,3-4 1-16,4-1 3 0,3-5-7 0,3 0 4 15,-2-4 1-15,6-2-5 0,-3-1-9 16,1-3-7-16,5-2-20 0,-1 0-32 0,1-8-48 15,-3 0-99-15,0-4-144 0,-3 3-299 0,-10 2-436 0</inkml:trace>
          <inkml:trace contextRef="#ctx0" brushRef="#br0" timeOffset="12410.0703">4913 2269 527 0,'0'0'330'0,"0"0"-168"15,0 0-46-15,0 0 9 0,0 0 15 0,0 0 14 16,0 0-2-16,0 0-34 0,0 0-32 15,0 0-29-15,0 0-29 0,0 0-24 0,0 0-10 16,0 0 3-16,29-48 5 0,-26 54 14 0,-1 2 12 16,2 6 0-16,0 4 5 0,-2 3 1 15,-2 2-6-15,0 3-2 0,0 0-5 0,-9 1-3 16,6 2-8-16,-6-4 2 0,3 0-1 0,-3-1-1 16,2-2 4-16,-5-3-6 0,5-3-1 15,-2-1 1-15,3-3-3 0,-1-3 3 0,4-1 1 16,1-5 3-16,-1-1 4 0,3-1 9 0,0-1 13 15,0 0 11-15,0 0 11 0,0 0 4 0,3-3-11 16,0-2-19-16,2-5-23 0,5-3-15 16,-1-2-5-16,1-3 2 0,6-3 5 0,-1-2 1 15,4-2 1-15,-1-3 1 0,4-1 6 0,0-5-5 16,0 4 1-16,0-1-2 0,4-1-5 0,-3 6 2 16,-1-1 1-16,3 6 0 0,-6 3 0 0,-1 2 2 15,1 3 0-15,-3 3 1 0,-7 1 5 16,2 6-6-16,-1 0 1 0,-6 3 0 0,2 0-7 15,2 2 5-15,-5 4 1 0,5 2 1 0,-3 4 6 16,1 3-1-16,-2 1 3 0,-1 0 1 0,-1 4 0 16,-1 0 0-16,-1 2-3 0,0-2 1 0,0 1-5 15,0 0 3-15,0-3 0 0,-1-1-3 16,-1 0 5-16,1 1-5 0,1-3 0 0,0-2-3 16,0 0-4-16,0-2-16 0,0-2-20 0,0-1-31 15,0-1-47-15,0-1-43 0,1-2-61 16,2-1-68-16,1 0-58 0,1-3-104 0,-4 0-143 15,1 0 105-15</inkml:trace>
        </inkml:traceGroup>
      </inkml:traceGroup>
    </inkml:traceGroup>
    <inkml:traceGroup>
      <inkml:annotationXML>
        <emma:emma xmlns:emma="http://www.w3.org/2003/04/emma" version="1.0">
          <emma:interpretation id="{EBD4597B-8116-4B2C-979C-4561F91D8AE7}" emma:medium="tactile" emma:mode="ink">
            <msink:context xmlns:msink="http://schemas.microsoft.com/ink/2010/main" type="paragraph" rotatedBoundingBox="921,6278 11436,5435 11622,7762 1107,86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74AC91-D81C-4CC0-BD77-B30FF2F09B5D}" emma:medium="tactile" emma:mode="ink">
              <msink:context xmlns:msink="http://schemas.microsoft.com/ink/2010/main" type="inkBullet" rotatedBoundingBox="950,6638 1193,6618 1207,6785 963,6805"/>
            </emma:interpretation>
            <emma:one-of disjunction-type="recognition" id="oneOf5">
              <emma:interpretation id="interp25" emma:lang="en-US" emma:confidence="1">
                <emma:literal>.</emma:literal>
              </emma:interpretation>
              <emma:interpretation id="interp26" emma:lang="en-US" emma:confidence="0">
                <emma:literal>o</emma:literal>
              </emma:interpretation>
              <emma:interpretation id="interp27" emma:lang="en-US" emma:confidence="0">
                <emma:literal>°</emma:literal>
              </emma:interpretation>
              <emma:interpretation id="interp28" emma:lang="en-US" emma:confidence="0">
                <emma:literal>0</emma:literal>
              </emma:interpretation>
              <emma:interpretation id="interp29" emma:lang="en-US" emma:confidence="0">
                <emma:literal>,</emma:literal>
              </emma:interpretation>
            </emma:one-of>
          </emma:emma>
        </inkml:annotationXML>
        <inkml:trace contextRef="#ctx0" brushRef="#br0" timeOffset="17145.0773">-43 4935 944 0,'0'0'260'0,"0"0"-217"15,0 0-56-15,0 0 7 0,0 0 21 0,0 0 33 16,0 0 25-16,0 0 11 0,0 0 3 0,0 0-9 16,0 0-11-16,0 0-11 0,-41 64-20 0,41-59-9 15,0 2-5-15,4-2 2 0,3-2 7 0,-2 0 8 16,4-1 12-16,-2 0 1 0,3-2 1 16,2 0-1-16,0 0-7 0,3-5-1 0,2-2-9 15,1-1-6-15,1-2-7 0,2-3-8 0,-3 2 2 16,-4 2-2-16,1-1 2 0,-2 0 2 15,-4 1 6-15,-4-1 8 0,-2 1 7 0,-1-1 4 16,-2 2-4-16,0 0-6 0,0 2-7 0,-2-1-9 16,-3 1-1-16,-5 1-7 0,2 0-6 15,-5 1-4-15,-2 3-6 0,-2-1 0 0,1 2 1 16,-2 0 1-16,0 5-3 0,2 2 0 0,0 1-3 16,1 2-3-16,2-1 4 0,1 1-10 0,0 2-45 15,3 1-81-15,3-1-159 0,2-4-284 16,0-2-850-16</inkml:trace>
      </inkml:traceGroup>
      <inkml:traceGroup>
        <inkml:annotationXML>
          <emma:emma xmlns:emma="http://www.w3.org/2003/04/emma" version="1.0">
            <emma:interpretation id="{3A3532C1-1451-444E-9380-D78CDA35B85B}" emma:medium="tactile" emma:mode="ink">
              <msink:context xmlns:msink="http://schemas.microsoft.com/ink/2010/main" type="line" rotatedBoundingBox="1996,6192 11436,5435 11622,7762 2182,8519"/>
            </emma:interpretation>
          </emma:emma>
        </inkml:annotationXML>
        <inkml:traceGroup>
          <inkml:annotationXML>
            <emma:emma xmlns:emma="http://www.w3.org/2003/04/emma" version="1.0">
              <emma:interpretation id="{C8183390-8476-4722-BEA9-731BB5D341EF}" emma:medium="tactile" emma:mode="ink">
                <msink:context xmlns:msink="http://schemas.microsoft.com/ink/2010/main" type="inkWord" rotatedBoundingBox="1996,6196 5540,5912 5624,6963 2080,7247"/>
              </emma:interpretation>
              <emma:one-of disjunction-type="recognition" id="oneOf6">
                <emma:interpretation id="interp30" emma:lang="en-US" emma:confidence="0.5">
                  <emma:literal>Duel</emma:literal>
                </emma:interpretation>
                <emma:interpretation id="interp31" emma:lang="en-US" emma:confidence="0">
                  <emma:literal>Dual</emma:literal>
                </emma:interpretation>
                <emma:interpretation id="interp32" emma:lang="en-US" emma:confidence="0">
                  <emma:literal>Duet</emma:literal>
                </emma:interpretation>
                <emma:interpretation id="interp33" emma:lang="en-US" emma:confidence="0">
                  <emma:literal>Dull</emma:literal>
                </emma:interpretation>
                <emma:interpretation id="interp34" emma:lang="en-US" emma:confidence="0">
                  <emma:literal>Due</emma:literal>
                </emma:interpretation>
              </emma:one-of>
            </emma:emma>
          </inkml:annotationXML>
          <inkml:trace contextRef="#ctx0" brushRef="#br0" timeOffset="18321.2814">1774 4544 1204 0,'0'0'388'0,"0"0"-190"15,0 0-94-15,0 0-28 0,0 0-15 0,0 0-13 16,0 0-7-16,0 0-4 0,0 0-1 16,0 0-6-16,0 0-15 0,0 0-27 0,0 0-9 15,0 0 5-15,12-26 12 0,-23 59 20 16,1 4 1-16,-5 7-8 0,-4-2-2 0,3 5-3 16,-3 0 0-16,0 0 2 0,-2 1 0 0,-1 1 0 15,-3-1 1-15,0-2 1 0,-5 1 2 0,-2-1 2 16,-3 3 2-16,-2-4-1 0,-2-3 0 0,1-2 0 15,-2-6 2-15,2-3-2 0,3-6 0 16,1-4 3-16,3-4-4 0,3-4 1 0,3-4-3 16,1-6-9-16,5-3-5 0,3 0-9 0,3-5-5 15,1-5-3-15,0-4-1 0,6-4 0 0,-3-3 1 16,5-6 2-16,-1 0 1 0,2-6 5 0,0-1 3 16,3 1 3-16,0-1 2 0,0 4-2 15,6 4 0-15,0 3-3 0,2 6 1 0,-1 4-1 16,2 3-1-16,3 4-2 0,1 3-5 0,-1 3 1 15,5 0 4-15,0 6 6 0,-1 5 7 0,3 3 3 16,-1 4-1-16,-4 2-2 0,6-1 2 0,0 4-2 16,1-2 1-16,-4-1 1 0,7-2-2 15,3-3 1-15,-1 3 1 0,5-5 3 0,0 0 4 16,3-3 0-16,4-4 2 0,0-3 1 0,2-3 0 16,4 0 1-16,1-2 1 0,3-5-1 15,-2-4-1-15,0-3 0 0,-2 1-1 0,-4-3-2 16,-1-1 4-16,-2-2-2 0,-4-2 2 0,1-3 3 15,-6 0 1-15,-3-2 6 0,0-3 6 16,-8 0 2-16,3-4 2 0,-6-5-5 0,-3-2-4 16,-1-4-2-16,-3-1 0 0,-5 2-3 0,-2-6-2 15,0 3-1-15,-9 2-3 0,-6 3 3 0,-5 1 1 16,-3 7-2-16,-5 1 2 0,-2 4-3 16,-3 7 0-16,-4 1 1 0,0 3-1 0,-1 6-3 15,1 4-4-15,-1 4-5 0,0 3-8 0,2 3-1 16,-1 9-5-16,4 8-8 0,2 1 7 0,0 6-7 15,3 7-6-15,4 2-24 0,3 0-42 0,5 2-54 16,6-1-67-16,5 1-85 0,5-2-112 16,0-8-194-16,0-9-251 0</inkml:trace>
          <inkml:trace contextRef="#ctx0" brushRef="#br0" timeOffset="19535.6643">2424 4858 825 0,'0'0'919'0,"0"0"-683"0,0 0-119 15,0 0-42-15,0 0-27 0,0 0-20 0,0 0-12 16,0 0-12-16,0 0 5 0,0 0 12 0,0 0 8 15,0 0 9-15,0 0-7 0,0 0-9 0,-22 111-9 16,17-83-4-16,2 1-1 0,0-2-3 0,0 2 0 16,2 0 0-16,-2-2-1 0,3 0 0 15,0-2-1-15,0-3-1 0,6-5 0 0,0-1-3 16,3-4 1-16,-2-4-1 0,6-3 1 0,2-2 6 16,6-3 5-16,1 0-1 0,6-3 2 15,1-7-3-15,2-1-4 0,3-4 0 0,-2-1-1 16,2-2-3-16,2-3 1 0,-1-1 0 0,-5-3 2 15,-1 4-2-15,-7-3 1 0,-3 0-1 0,-4 1 4 16,-5 0 5-16,-2-2 4 0,-1 5 1 0,-1-2-1 16,-5 5 0-16,1-1 2 0,-2 7 1 15,0 1 0-15,0 2 2 0,0 7-2 0,0-3 1 16,0 4 4-16,0 0-3 0,0 0-6 0,0 0-10 16,0 0-16-16,-2 2-17 0,2 5 4 15,-1 5 4-15,1 5 10 0,-2 3 13 0,0 3-2 16,0 1 0-16,2 1 0 0,0 1-1 0,0-2 0 15,4 1 1-15,1 0 2 0,5-4-4 16,3 0 3-16,2-1-3 0,1-3-2 0,7 1-4 16,0-6-11-16,4-3-15 0,4-2-18 0,4-1-24 15,0-4-29-15,7-2-36 0,-3 0-42 0,4-4-46 16,-3-4-26-16,3-2-9 0,-2-1 13 0,0-3 28 16,-4 0 32-16,0-3 46 0,0-1 45 15,-3 0 46-15,-5-3 38 0,0-2 30 0,-5 0 38 0,-2-1 43 16,-1-1 29-16,-5 0 16 0,-4 2 12 15,-5 1 8-15,-5 7 26 0,-2-2 27 0,0 5-5 16,-3 2-20-16,-8 3-33 0,1 0-37 0,-2 2-25 16,0 2-17-16,-1 1-19 0,-2 1-14 15,1 1-12-15,-4 0-6 0,2 3-10 0,-3 4-5 16,1 3-5-16,-1 4-4 0,-2 1 1 16,4 1-2-16,0 1 0 0,0-1 2 0,2 0-1 0,3-1-2 15,-1 0 0-15,5 0 0 0,1-2-4 16,3-2 1-16,1-1-1 0,3 1-3 0,0-5 4 15,0 1-3-15,3-3-1 0,3-1-3 0,2 1-4 16,1-3 1-16,2-1 1 0,3 0 6 0,-3 0 3 16,2 0 5-16,-1 0 2 0,-1-3 0 15,1-1 1-15,-3 1-1 0,-2 1 0 0,1-1 1 16,-4 3-5-16,-2 0-1 0,1 0-2 0,-3 0-4 16,3 0-3-16,1 3 2 0,-1 1 0 0,0 1 2 15,6 2 5-15,-3 1 0 0,4 2 0 16,0 0 3-16,2-4 0 0,0 2-1 0,6-1 0 0,1-2 0 15,0-2-1-15,7-1 3 0,4-2 1 16,1 0 0-16,7 0 2 0,-2-5-1 0,3-2 0 16,5-1 1-16,-1 0-4 0,-2-2-1 0,-2 0-4 15,-2-3-5-15,-1 0-7 0,-2-1-13 16,-3-2-9-16,-1 0-5 0,-2-2 2 0,-5-2 7 16,-2-3 12-16,-3-2 12 0,-4-2 1 0,0-5 9 15,-3-2 4-15,-3-4-2 0,-1-1 7 16,-4-5-1-16,2 1-1 0,-1-5 0 0,-3-1-3 15,1-3 3-15,-2-2 1 0,1 4 0 0,-1 0-3 16,0 3 1-16,0 5 1 0,0 5 5 0,-1 6 15 16,-1 7 10-16,-3 4 11 0,-1 5 5 15,3 3-1-15,-3 6-4 0,0 3-5 0,4 1-6 16,1 2-14-16,0 0-19 0,-2 0-24 0,0 5-10 16,-3 8 4-16,0 7 8 0,-3 8 16 15,-1 5 4-15,2 7-2 0,-3 2 3 0,0 6 1 16,2 5 0-16,1-3 0 0,-4 4-1 0,6 0-1 0,-6-3-1 15,5 0 6-15,-1-2-5 0,1-2-1 16,1-4 1-16,5 0-6 0,1-2 5 0,0-3-1 16,0-3 1-16,4-1-1 0,6-5 3 0,2 0-1 15,3-5 1-15,0 0 8 0,2-4-3 0,1-4 4 16,6-2 0-16,-5-4-3 0,6-4 0 16,-6-1 1-16,4-5 0 0,-3 0-4 0,5 0 0 15,-6-6-4-15,6-3-10 0,-4-4-12 0,-1 0-46 16,-4 0-66-16,1-2-121 0,-4 2-251 15,-9 5-957-15</inkml:trace>
        </inkml:traceGroup>
        <inkml:traceGroup>
          <inkml:annotationXML>
            <emma:emma xmlns:emma="http://www.w3.org/2003/04/emma" version="1.0">
              <emma:interpretation id="{5889CB29-27D5-4EB3-A744-E89780CBFA12}" emma:medium="tactile" emma:mode="ink">
                <msink:context xmlns:msink="http://schemas.microsoft.com/ink/2010/main" type="inkWord" rotatedBoundingBox="6187,5856 11436,5435 11622,7762 6373,8183"/>
              </emma:interpretation>
              <emma:one-of disjunction-type="recognition" id="oneOf7">
                <emma:interpretation id="interp35" emma:lang="en-US" emma:confidence="0.5">
                  <emma:literal>Advantage.</emma:literal>
                </emma:interpretation>
                <emma:interpretation id="interp36" emma:lang="en-US" emma:confidence="0">
                  <emma:literal>Advantage</emma:literal>
                </emma:interpretation>
                <emma:interpretation id="interp37" emma:lang="en-US" emma:confidence="0">
                  <emma:literal>Advantages</emma:literal>
                </emma:interpretation>
                <emma:interpretation id="interp38" emma:lang="en-US" emma:confidence="0">
                  <emma:literal>Advantaged</emma:literal>
                </emma:interpretation>
                <emma:interpretation id="interp39" emma:lang="en-US" emma:confidence="0">
                  <emma:literal>advantage.</emma:literal>
                </emma:interpretation>
              </emma:one-of>
            </emma:emma>
          </inkml:annotationXML>
          <inkml:trace contextRef="#ctx0" brushRef="#br0" timeOffset="20050.8812">5213 4976 933 0,'0'0'98'16,"0"0"-75"-16,0 0-21 0,0 0 0 0,0 0 11 15,0 0 16-15,0 0 25 0,0 0 41 0,0 0 38 16,0 0 27-16,0 0 8 0,0 0-29 0,0 0-36 15,0 0-37-15,71-36-22 0,-50 13-2 16,-2-4 3-16,4 0-2 0,-3-4 0 0,5-2-10 16,-6-2 1-16,4 1 10 0,-2-3 1 0,4-3-4 15,0-3-9-15,0-3-14 0,0-3-3 16,2 0 7-16,-1-2-2 0,-2 3 1 0,-2 2 0 16,-4 4-7-16,-2 4 6 0,0 3 3 0,-7 6 1 15,1 6 9-15,-5 5 5 0,-3 5-1 16,1 1-2-16,2 6-2 0,-5 1-11 0,1 1-5 15,-1 4-5-15,0 0-9 0,0 0-5 0,0 0-11 16,0 0-11-16,2 9 4 0,-2 6 1 0,1 4 10 16,2 5 7-16,0 8 5 0,0 4 0 0,-3 3 0 15,0 5 1-15,0-1-7 0,0 3 5 0,-6 2 0 16,3-2-2-16,0 1 5 0,-3-4-2 16,1 0 1-16,3-2 2 0,1-1-4 0,-1-5-1 15,2 0-1-15,0-4-3 0,0-3-14 0,0-3-21 16,0-5-30-16,0-3-43 0,0-2-32 0,0-3-71 15,0-2-104-15,0-5-148 0,-1 1-275 16,1-5 22-16</inkml:trace>
          <inkml:trace contextRef="#ctx0" brushRef="#br0" timeOffset="20263.2569">5353 4730 1399 0,'0'0'274'0,"0"0"-163"16,0 0-52-16,0 0-20 0,0 0-17 0,0 0-17 16,0 0-2-16,0 0 4 0,0 0 10 0,0 0 8 15,0 0-2-15,0 0 2 0,0 0-6 0,0 0-8 16,201-86-2-16,-166 81-7 0,2 1-20 16,-2 1-39-16,2-2-74 0,4 0-113 0,-2 2-139 15,-7-1-215-15,-13 3-21 0</inkml:trace>
          <inkml:trace contextRef="#ctx0" brushRef="#br0" timeOffset="20627.5919">6414 4622 799 0,'0'0'168'0,"0"0"-78"0,0 0-15 15,0 0 21-15,0 0 23 0,0 0 19 16,0 0 13-16,0 0-8 0,0 0-8 0,0 0-18 16,0 0-23-16,0 0-16 0,0 0-10 0,0 0-6 15,-153-58 0-15,132 58-5 0,1 3-14 0,2 4-15 16,-4 2-10-16,3 2-12 0,3 2-2 16,-2 0 0-16,-1 4-3 0,3-3 6 0,2 2-3 15,2 1-4-15,2 0 0 0,0-4-3 0,7 1 1 16,1-1 0-16,2-1 0 0,0-1-2 15,2 1 0-15,4-4 1 0,6-1-1 0,2 0 2 16,3-3 0-16,3-1-1 0,1-1-1 0,-1-2 0 16,3 0 3-16,0 0 0 0,-4-5-2 0,-1 1-9 15,1-3-12-15,-1 0-13 0,-3-6-22 0,-1 1-31 16,2-1-49-16,1-3-79 0,-3 3-100 16,3-6-138-16,-4 8-183 0,-3 0 108 0</inkml:trace>
          <inkml:trace contextRef="#ctx0" brushRef="#br0" timeOffset="20872.3481">6566 4066 177 0,'0'0'362'0,"0"0"-83"0,0 0-51 15,0 0-31-15,0 0-4 0,0 0-8 0,0 0-8 16,0 0-15-16,0 0-23 0,0 0-24 16,0 0-37-16,0 0-38 0,0 0-29 0,0 0-17 15,-53-92-5-15,49 107 9 0,-1 7 6 0,-4 8 4 16,0 4 4-16,2 6 2 0,-3 4 4 0,4 3 1 15,-6 3 1-15,6 3 0 0,-3-1-1 0,3 0-3 16,-1 1-4-16,6-2-1 0,-1-4-4 0,2-1 4 16,0-3 0-16,0-5-2 0,2-4 2 15,6-3-7-15,-2-1-5 0,6-4-9 16,-5-5-30-16,5-1-35 0,2-3-64 0,0-4-83 16,1-4-93-16,1-4-175 0,-3-2-314 0,-2-1 350 0</inkml:trace>
          <inkml:trace contextRef="#ctx0" brushRef="#br0" timeOffset="21223.5773">6753 4469 1505 0,'0'0'250'0,"0"0"-93"0,0 0-55 0,0 0-18 15,0 0-12-15,0 0-10 0,0 0-14 0,0 0-20 16,0 0-16-16,0 0-4 0,0 0 14 0,0 0 15 15,0 0 11-15,0 0 8 0,10 56-9 0,-7-30-8 16,0 0-5-16,-1 2-7 0,1 0-4 0,3 0-7 16,-3-2-6-16,-2-1-2 0,2-2-6 15,4-2 4-15,-2-3-2 0,-1-1 1 0,5-6 0 16,-4-1-1-16,2-4 4 0,-3-2 1 0,-2-1 10 16,5-3-2-16,-1 0 7 0,1 0 6 0,-1-3-1 15,5-4 5-15,-4-3-5 0,5-2-7 16,3-5-5-16,-1-3-6 0,1-3-3 0,3-1-1 15,4-3-1-15,-3-1-8 0,6-2-2 0,-4-6-5 16,4 3-6-16,0-2-4 0,-3 2-6 16,3 2-12-16,1 1-19 0,-5 4-28 0,4 3-42 15,0 1-71-15,-4 5-110 0,4 2-173 0,-9 6-308 16,-4 4-54-16</inkml:trace>
          <inkml:trace contextRef="#ctx0" brushRef="#br0" timeOffset="22215.5711">7699 4448 281 0,'0'0'535'0,"0"0"-373"16,0 0-61-16,0 0-6 0,0 0 10 0,0 0 8 15,0 0 7-15,0 0 3 0,0 0-1 0,0 0 5 16,0 0-10-16,0 0-11 0,0 0-21 15,0 0-14-15,-3-50-7 0,0 47-7 0,-4-5 1 16,4 2-7-16,-3-1-1 0,-4 2-7 0,-3 2-7 16,-1-1-4-16,0 1-10 0,-3 3-4 15,0 0-5-15,-5 0-6 0,2 3-3 0,-3 6-1 16,4 1-1-16,-6 4-4 0,4-1 2 0,-4 5-1 16,4 1 1-16,-2 2 4 0,4 0-5 0,-4 2 0 15,7-1 0-15,1-1-7 0,1-2 7 16,8-1-1-16,-3-1-1 0,9-2-1 0,0-4-3 15,0-1-3-15,4 0-3 0,7-2-4 0,3-2-9 16,1 1-7-16,1-4-6 0,8 0-6 0,-5-3-4 16,5 0-6-16,-4 0-3 0,4-3 0 15,-6-5 2-15,4 0 6 0,-6-2 1 0,-1-2 7 16,-1 0 7-16,-5-3 9 0,5 0 12 16,-3-3 7-16,0 0 11 0,-4-2 3 0,3-1 3 0,-5-1 7 15,2 1-8-15,-4 2 5 0,-1 1 3 0,-2 1 11 16,1 5 18-16,-1 6 14 0,0 2 10 15,0 3-12-15,0 1-14 0,0 0-23 0,0 0-29 16,0 0-25-16,0 3-8 0,0 4 8 0,0 3 14 16,0 5 23-16,0-2 4 0,0 3 0 0,0-1-4 15,0 1-6-15,0 1 3 0,0-2 0 16,0-1 1-16,1 0 7 0,5-2-8 0,-3 1 1 16,-1-3-1-16,1 0-3 0,4-1 5 0,-4-4 1 15,0 0 2-15,0-4-1 0,3 1-5 16,-3 0-9-16,-2-2-11 0,2 0-5 0,3 0-16 15,-3 0-14-15,1-5-11 0,5-4-16 0,-4 0 0 16,7 0 9-16,-2 0 12 0,-1-4 15 0,2 1 11 16,4-1 9-16,-2 0 3 0,4-2 8 15,-3 0 2-15,1-3 6 0,0 5 3 0,0-4-2 16,-1 3 9-16,0-1 2 0,-1 1 10 0,2 1 10 16,-2 4 11-16,-1 1 12 0,-5-1 6 0,3 4 11 15,-1 0-1-15,-4 4-7 0,-2-1-11 0,-2 2-23 16,1 0-7-16,2 0-9 0,-3 2 3 0,1 4 9 15,-1 3 5-15,-1 4 5 0,0 1 2 16,0 4-2-16,0 4-3 0,0-1-5 0,-3-2-5 16,-2 1-4-16,2 0-1 0,1-2-2 0,-1-1-1 15,0-3 1-15,-1-2-6 0,4-1 1 16,-2-2 0-16,2-4-2 0,0-2 2 0,0-1 5 16,0-2 7-16,0 0 10 0,0 0 17 0,0 0 8 15,6-2 1-15,-3-1-4 0,2-5-16 0,2 1-12 16,-1-3-11-16,7-2-3 0,-1-1-1 15,1-1 0-15,2-3 0 0,0-1-3 0,2-1 3 16,-1 1-2-16,2-4 1 0,3 1 1 0,-1-3-4 16,-2 4 0-16,6-2-1 0,-5 4-1 15,3 2 0-15,-4 2 0 0,-2 5 0 0,0 1-2 16,-4 3 2-16,0 3 1 0,-8 1 0 0,3 1 1 16,-4 0-5-16,-1 0 0 0,-1 7 1 0,1-1-1 15,4 4 6-15,-3 4 4 0,-2 0-1 0,-1 3 3 16,0 1-2-16,0 0 0 0,0 2-1 15,0 0 1-15,0-3-3 0,0 0 0 0,0-2-1 16,0 3-4-16,0-5-5 0,0-1-23 0,0-2-33 16,0-3-52-16,0 0-75 0,2-5-90 0,2 0-83 15,3-2-156-15,-4 0-506 0</inkml:trace>
          <inkml:trace contextRef="#ctx0" brushRef="#br0" timeOffset="22564.4235">8610 3905 504 0,'0'0'285'0,"0"0"-39"0,0 0-27 16,0 0-22-16,0 0 11 0,0 0 13 0,0 0-12 16,0 0-17-16,0 0-30 0,0 0-41 0,0 0-43 15,0 0-39-15,0 0-34 0,0 0-22 0,56-105 0 16,-56 115 5-16,0 3 9 0,0 4 14 0,-3 8 1 15,-3 3 0-15,2 5-3 0,-2 3-2 16,-2 3-1-16,-3 2-1 0,5 2 2 0,-6 0-1 16,3-1 1-16,3-2-4 0,0-1 0 0,-3-1-1 15,6-1 2-15,-4 1-1 0,3-2 1 16,1 2-1-16,-6-5-2 0,6-2 1 0,0-3 2 0,0-3-1 16,-3-4 2-16,6-3-3 0,0-5-2 15,0-1-1-15,0-4-1 0,0-3-3 0,8-2-5 16,-4-3-5-16,5 0-2 0,-3 0-1 0,7-6-6 15,2-4-23-15,1-7-49 0,0 0-95 16,5-5-155-16,-5-2-232 0,-3 5-398 0,-7 6 544 0</inkml:trace>
          <inkml:trace contextRef="#ctx0" brushRef="#br0" timeOffset="22727.1966">8585 4236 1433 0,'0'0'243'0,"0"0"-152"0,0 0-63 0,0 0-38 16,0 0-18-16,0 0 8 0,0 0 10 16,0 0 4-16,0 0 0 0,0 0 0 0,0 0-2 15,187-63-68-15,-165 62-145 0,-3 1-226 16,-5 0-352-16,-6 0 641 0</inkml:trace>
          <inkml:trace contextRef="#ctx0" brushRef="#br0" timeOffset="23796.9978">9114 4272 1015 0,'0'0'258'0,"0"0"-102"0,0 0-11 15,0 0-21-15,0 0 1 0,0 0 8 0,0 0-12 16,0 0-19-16,0 0-11 0,0 0-9 15,0 0-10-15,0 0-7 0,0 0-15 0,0 0-7 16,-100-84-6-16,86 81-10 0,1 1-8 0,-2 2-7 16,1 0-5-16,-1 0-1 0,0 5-1 0,-1 2-1 15,-2 1 0-15,2 1-2 0,-3 5 0 0,4-2-2 16,0 2-1-16,2 1-2 0,4 0 1 0,1 1 0 16,0-2 0-16,1 0-1 0,5 1 1 15,1-2-1-15,-1-1 0 0,2 1 0 0,0-1-2 16,3-3 0-16,2-1 0 0,5-1-3 0,0-1-1 15,-1 3 0-15,4-4-1 0,2-2 4 0,3-1 1 16,1-2 1-16,-3 0 0 0,0 0-3 16,2-5-3-16,3-4 0 0,-4 1 1 15,1-2 0-15,-2-2 2 0,2 0 1 0,0-1 0 0,-4-3 4 16,3 2 2-16,-3-3 1 0,0 2 3 0,-4 0 1 16,-1 0 1-16,1 1 4 0,-5 3 1 15,-4 2-2-15,0 5 4 0,-1 0 2 0,0 3 1 16,0 1 2-16,0 0-4 0,0 0-6 0,0 0-8 15,-1 0-9-15,0 0-12 0,-1 1 2 16,-1 6 2-16,-4 1 5 0,4 2 10 0,-2-2 1 16,1 2-1-16,0-1 3 0,4 0-5 0,0-2 3 15,0 2-1-15,7-4-1 0,-1 2 2 16,6 1-1-16,-1-1 2 0,3-2-2 0,2 0 0 16,2-2 1-16,-1-2-1 0,7 1 6 0,-5-2-2 15,6 0-1-15,0 0 3 0,-3 0-5 0,3 0 2 16,-1-3 1-16,-1 0-1 0,2 0 0 0,-5-3-3 15,3 2 5-15,-5-3 3 0,0-3 5 0,2 1 4 16,-2-3-2-16,-2-1 0 0,0-2-5 16,-1-1 1-16,0-2 0 0,-2 3-2 0,-1-3 5 15,-6 1 0-15,3-1 0 0,-7 2 1 0,-2 1 2 16,0 1-4-16,0 0-3 0,0 1-5 0,-5 0-10 16,-4 1 0-16,-5 2-4 0,0 3-1 15,-2-2 4-15,-2 3 1 0,-4 1 3 0,3 2 2 16,-1-1 4-16,0 4 0 0,5 0-2 0,2 0 1 15,4 0-6-15,0 0 1 0,5 2-3 0,-4 1-3 16,7 2 2-16,-2 1-2 0,0-2 2 16,1 3 1-16,0-1 2 0,-1 1-1 0,3 2 3 15,-2-1-1-15,2 4-3 0,0-2 5 0,0 0-1 16,0 2 0-16,0-1 6 0,0 0-5 0,0 2 0 16,0 0 1-16,0 3-4 0,0 0 2 15,0 0-2-15,0 0-4 0,0 4-8 0,0 0 3 16,0 5 8-16,0 1 9 0,0 5 13 0,0 1 0 15,-4 7-5-15,1-1-1 0,-3 4 1 0,4 1-2 16,-1 4 3-16,2 4 2 0,-1 5-2 16,1 3 2-16,1 4-3 0,0 5-4 0,0 4 1 15,0 4-3-15,0 4 3 0,0 4 0 0,0 1-1 16,-4 0 0-16,1-2 1 0,1-5-3 0,-2-2 2 16,-5-5-3-16,3-4-2 0,-4-1-3 0,-4-4-2 15,0-8-6-15,-4-6-3 0,-4-9-2 16,3-9-1-16,-8-10 6 0,1-6 6 0,-4-5 4 15,-1-8 5-15,-3-1 0 0,-4-3 1 0,0-9 1 16,2-3 0-16,1-4 2 0,0-5 1 16,5 0 2-16,1-4-1 0,2-3 0 0,5-3 1 15,0-1-3-15,6-3 1 0,1-1-4 0,2-4-5 16,7 3 0-16,0-5-4 0,6 0 1 0,0-3-2 16,10 0-1-16,7-3-4 0,5-1-1 15,1-1-4-15,13-1-7 0,-3-2-13 0,10 2-34 16,1 3-43-16,8 0-57 0,-3 5-89 0,2 5-126 15,-14 11-238-15,-10 12-535 0</inkml:trace>
          <inkml:trace contextRef="#ctx0" brushRef="#br0" timeOffset="24397.3433">9596 4287 283 0,'0'0'611'0,"0"0"-290"0,0 0-81 15,0 0-43-15,0 0-38 0,0 0-24 0,0 0-23 16,0 0-30-16,0 0-30 0,0 0-24 0,0 0-9 15,0 0-4-15,0 0 3 0,0 0 8 0,87-57 4 16,-65 52 3-16,-2-2 0 0,4-1-1 0,-5 1-3 16,2 1-3-16,1-3 3 0,-6 1-7 0,6-2 4 15,-3 0-1-15,-2 0-4 0,5-1 4 16,-5-2-7-16,1 2-1 0,-2-4 1 0,2 0-3 16,0 0-2-16,-7 1-1 0,4-1-1 0,-5 2-5 15,4-1 4-15,-5 3 0 0,-4-1-1 16,4 1 6-16,-4 1-1 0,-4 2-1 0,-1 1 1 15,0 0-3-15,0 0-1 0,0 1-2 0,0-2 0 16,0 2-5-16,-4-1-2 0,-2 0-2 0,0 3-4 16,-1-1 1-16,1 2-2 0,-5 0-3 0,3 1 1 15,-4 2-1-15,-2 0 2 0,1 0 3 16,-2 2 3-16,-1 4-1 0,-3 5 2 0,-3 4 0 16,-2 3-2-16,2 4 3 0,-3 1-1 0,5 4-1 15,-1 1 3-15,2-1-5 0,4-1 2 16,2-3 0-16,5-2 0 0,1-3-1 0,6-2 2 15,1 1-2-15,0-4 3 0,1 2 4 0,9-3 4 16,2-1 3-16,-3-1 5 0,6-2 1 16,1-2 4-16,3-1 3 0,-1 0 0 0,0-3 1 15,4 0-5-15,-3-1-3 0,-2-1-3 0,6 0-2 16,-4 0 2-16,0-3-4 0,3-4-6 0,3-1-22 16,-3-2-35-16,6-1-49 0,2 0-78 0,-1 1-93 15,1 2-112-15,-1 1-110 0,2 4-133 0,-9-1-76 16,-9 4 475-16</inkml:trace>
          <inkml:trace contextRef="#ctx0" brushRef="#br0" timeOffset="24506.9666">10433 4198 0 0,'0'0'699'0,"0"0"-19"16,0 0-147-16,0 0-122 0,0 0-137 0,0 0-102 15,0 0-64-15,0 0-38 0,0 0-29 16,0 0-19-16,0 0-10 0,0 0-12 0,0 0-11 16,0 8-35-16,0-6-69 0,-2 0-126 0,1 0-289 15,1 1-1039-15</inkml:trace>
        </inkml:traceGroup>
      </inkml:traceGroup>
    </inkml:traceGroup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7:44.24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6A72DB1-886D-4EE0-B84A-BCCF788B10B7}" emma:medium="tactile" emma:mode="ink">
          <msink:context xmlns:msink="http://schemas.microsoft.com/ink/2010/main" type="writingRegion" rotatedBoundingBox="21012,7731 31194,6943 31381,9364 21199,10152"/>
        </emma:interpretation>
      </emma:emma>
    </inkml:annotationXML>
    <inkml:traceGroup>
      <inkml:annotationXML>
        <emma:emma xmlns:emma="http://www.w3.org/2003/04/emma" version="1.0">
          <emma:interpretation id="{653FB4C9-DB3B-4D9F-8194-464B43FA73F2}" emma:medium="tactile" emma:mode="ink">
            <msink:context xmlns:msink="http://schemas.microsoft.com/ink/2010/main" type="paragraph" rotatedBoundingBox="21012,7731 31194,6943 31381,9364 21199,101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61A06F-7706-495F-BA67-3A1D5BCE364B}" emma:medium="tactile" emma:mode="ink">
              <msink:context xmlns:msink="http://schemas.microsoft.com/ink/2010/main" type="line" rotatedBoundingBox="21012,7731 31194,6943 31381,9364 21199,10152"/>
            </emma:interpretation>
          </emma:emma>
        </inkml:annotationXML>
        <inkml:traceGroup>
          <inkml:annotationXML>
            <emma:emma xmlns:emma="http://www.w3.org/2003/04/emma" version="1.0">
              <emma:interpretation id="{E04CC57D-A95A-45A8-ABED-873434C11B5A}" emma:medium="tactile" emma:mode="ink">
                <msink:context xmlns:msink="http://schemas.microsoft.com/ink/2010/main" type="inkWord" rotatedBoundingBox="21091,7787 25279,7749 25299,9986 21111,10024">
                  <msink:destinationLink direction="with" ref="{A4C5A687-04A4-4CB4-9F7F-F5CC6B5BF292}"/>
                </msink:context>
              </emma:interpretation>
              <emma:one-of disjunction-type="recognition" id="oneOf0">
                <emma:interpretation id="interp0" emma:lang="en-US" emma:confidence="0.5">
                  <emma:literal>Willingness</emma:literal>
                </emma:interpretation>
                <emma:interpretation id="interp1" emma:lang="en-US" emma:confidence="0">
                  <emma:literal>willingness</emma:literal>
                </emma:interpretation>
                <emma:interpretation id="interp2" emma:lang="en-US" emma:confidence="0">
                  <emma:literal>wiliness</emma:literal>
                </emma:interpretation>
                <emma:interpretation id="interp3" emma:lang="en-US" emma:confidence="0">
                  <emma:literal>Wiliness</emma:literal>
                </emma:interpretation>
                <emma:interpretation id="interp4" emma:lang="en-US" emma:confidence="0">
                  <emma:literal>wittiness</emma:literal>
                </emma:interpretation>
              </emma:one-of>
            </emma:emma>
          </inkml:annotationXML>
          <inkml:trace contextRef="#ctx0" brushRef="#br0">85 149 0 0,'0'0'0'0,"0"0"0"0,0 0 0 0,0 0 0 16,0 0 0-16,0 0 12 0,0 0 168 15,0 0-5-15,0 0-31 0,0 0-1 0,0 0-5 16,0 0 3-16,13-109 4 0,-11 102-3 0,-1 1 2 16,1-1-8-16,1 0-4 0,0 1-21 15,-3 1-18-15,1 2-13 0,-1 1-16 0,0 2 1 16,0 0-12-16,0 0-11 0,0 0-15 0,0 0-23 15,0 0-14-15,0 0-17 0,0 0-23 16,0 5-19-16,-1 0 6 0,-2 6 14 0,-2 4 21 16,4 7 29-16,-2 2-1 0,0 6 2 0,-3 0 4 15,3 5-5-15,0 3 0 0,-3 1 0 0,2 1-2 16,-2 4 6-16,-3-2-1 0,6 3 2 16,-6-3 3-16,5 2-3 0,0-2 2 0,-4 1 2 15,5-4-2-15,-1 1 1 0,-2-1 2 0,3-1-4 16,0-4 5-16,0-1-3 0,-3-2 0 0,5-5 0 15,1-3-3-15,-2-4 1 0,2-3 3 0,0-3 1 16,0-4 5-16,0-1 0 0,2-4 4 0,-1-1 8 16,5-3 14-16,-1 0 13 0,-1 0 11 15,6-5 1-15,1-4-11 0,-3 0-12 0,6-2-12 16,-1-4-10-16,2-3-3 0,-2 0-3 0,0-1-4 16,0-4-1-16,1 0-2 0,0-1 0 0,0 0-1 15,0-2-1-15,3-1-2 0,-1 2-2 16,0-2-1-16,-1 0-3 0,4 2 2 0,-1 0-2 15,-2 2-2-15,0 1 1 0,-1 3-2 0,-2 3 4 16,-4 1 2-16,1 3 0 0,-2 4 4 16,-4 1-5-16,-2 2-2 0,-1 3-2 0,0 2-6 15,-1 0-12-15,0 0-18 0,0 0-7 0,0 3 1 16,3 4 9-16,2 3 17 0,-2 4 6 0,0 1 7 16,4 3 1-16,-2 2 3 0,0 4 0 15,3-1 4-15,-4-2 4 0,7 2-3 0,-1-2 4 16,-3 1-4-16,6-2 1 0,1-1 3 0,0-3 2 15,1 1-1-15,1-5 1 0,1-1 2 0,3-3 0 16,-2-3 7-16,0-2 2 0,1-3 5 0,0 0 4 16,-3 0-2-16,0-8 4 0,1-1 1 15,-3-3-2-15,1-3 1 0,-2-3-2 0,2-3-3 16,-5 1 1-16,-4-3 3 0,3-2-4 0,-6-2 0 16,-2-3-5-16,-1-2-6 0,0 0 1 0,0-4-1 15,0 0-2-15,0-2 1 0,-2-1-1 16,-1 1-4-16,-2-3-3 0,1 5-4 0,-1-1 0 15,-1 5-1-15,2 2 0 0,0 5-3 0,-2 4 1 16,1 2-2-16,1 4-3 0,-5 3-5 0,6 4-10 16,-1 1-17-16,-4 5-28 0,7 2-51 15,-4 0-64-15,1 5-77 0,0 9-83 0,2 4-141 16,1-3-227-16,-1-4-31 0</inkml:trace>
          <inkml:trace contextRef="#ctx0" brushRef="#br0" timeOffset="244.8612">1053 342 1109 0,'0'0'372'0,"0"0"-240"16,0 0-54-16,0 0-13 0,0 0-6 0,0 0 12 16,0 0-3-16,0 0-27 0,0 0-31 0,0 0-20 15,0 0-4-15,0 0 12 0,0 0 5 16,0 0 6-16,-59 90 1 0,54-60-1 0,0 4 2 15,4 1 1-15,-2-1 0 0,1-1 3 0,-1-1 0 16,2 0 2-16,1-2 5 0,0-3 3 16,0-1 0-16,4-3-12 0,2-5-26 0,3-1-48 15,-2-4-78-15,8-4-108 0,-3-2-242 0,-6-3-739 0</inkml:trace>
          <inkml:trace contextRef="#ctx0" brushRef="#br0" timeOffset="417.1528">1183 101 2181 0,'0'0'117'0,"0"0"-65"16,0 0-26-16,0 0-17 0,0 0-6 0,0 0-3 16,0 0-6-16,0 0-21 0,0 0-52 0,0 0-81 15,0 0-92-15,0 0-132 0,0 0-196 0,0 0-320 16</inkml:trace>
          <inkml:trace contextRef="#ctx0" brushRef="#br0" timeOffset="1155.918">1426-141 827 0,'0'0'334'0,"0"0"-168"0,0 0-32 16,0 0-5-16,0 0 4 0,0 0 6 0,0 0-16 15,0 0-46-15,0 0-55 0,0 0-38 0,0 0-13 16,0 0 3-16,0 0 14 0,0 0 14 0,-47 67 3 16,41-30 3-16,-3 5 1 0,2 4-3 15,0 2 2-15,-1 1-2 0,-1-1 2 0,3-1 3 16,-2 0 1-16,5 0 1 0,-2-2 0 0,1 2 1 16,1-3 1-16,1 0 3 0,2-6 1 0,0-3-3 15,0-6-3-15,2-6-12 0,5-3-11 16,-1-6-14-16,0-2-17 0,1-3-12 0,4-5-12 15,-2-2-15-15,1-2-6 0,3 0-10 0,0 0-5 16,2-8 3-16,0-5 0 0,1 2 13 0,0-8 16 16,-1-1 6-16,3-1 16 0,1-4 15 0,-1 0 10 15,-2-5 15-15,0-2 7 0,-1-3 0 0,2 1 4 16,-3-2 2-16,-3-3 0 0,4-1-2 16,-3 1 2-16,-2-1-3 0,-2 5-2 0,2-1 5 15,-3 1-2-15,-1 4 5 0,-3 1 14 0,-1 6 20 16,-2 4 30-16,0 4 26 0,-2 4 15 15,-2 4-1-15,-2 3-12 0,1 1-18 0,1 4-20 16,0 0-20-16,1 0-27 0,3 0-25 0,0 0-20 16,-3 9-9-16,0 1 4 0,-6 6 18 15,4 6 12-15,-2 5 11 0,0 3 1 0,-4 5 2 16,7-1 3-16,-3 2 2 0,1 1 0 0,-2 2-1 16,4-2-1-16,0 3-5 0,-1-5 4 0,4 3 1 15,1-6 2-15,0-1 2 0,0-2-4 0,4-3 1 16,0-1-4-16,2-3 3 0,2-4-3 0,-1-2 3 15,2-3 3-15,0-3-3 0,-2-2 4 16,3-1-6-16,-1-4-5 0,0-1-3 0,0-2-6 16,-3 0-1-16,3 0-2 0,-3-7 0 0,4-1-8 15,-1-2-6-15,1-3 0 0,0-2-5 0,-2-3 11 16,2-2 7-16,0-1 3 0,-1-2 7 16,2-3-1-16,-3 1 0 0,1-1 0 0,0 0 2 15,-2 3 3-15,1-1 7 0,-5 5 8 0,1 3 22 16,-1 2 13-16,-3 3 1 0,0 3 1 0,0 3-10 15,0 4-9-15,0 1-8 0,0 0-18 16,-3 0-34-16,3 0-45 0,-1 2-4 0,1 7 10 16,-3 4 21-16,1 3 40 0,-1 4 4 0,2 3 3 15,-1 0 1-15,-1 2-3 0,3-3 2 16,0 1 2-16,0 1-2 0,3-4 0 0,2-3-13 16,1-1-21-16,3-1-40 0,-2-1-70 0,5-4-114 15,-3-4-221-15,-4-1-744 0</inkml:trace>
          <inkml:trace contextRef="#ctx0" brushRef="#br0" timeOffset="1311.0763">1988 71 610 0,'0'0'522'0,"0"0"-348"0,0 0-75 0,0 0-45 15,0 0-34-15,0 0-27 0,0 0-40 0,0 0-41 16,0 0-10-16,0 0-38 0,0 0-125 0,0 0-162 15,0 0 4-15</inkml:trace>
          <inkml:trace contextRef="#ctx0" brushRef="#br0" timeOffset="2617.0221">2080 291 1076 0,'0'0'302'16,"0"0"-103"-16,0 0-20 0,0 0-18 0,0 0-29 15,0 0-41-15,0 0-50 0,0 0-58 16,0 0-20-16,0 0-4 0,0 0 7 0,0 0 29 16,0 0 9-16,0 0 2 0,-13 69-2 15,12-48-1-15,-1 0 1 0,-1 2-1 0,-1-4 0 16,4-1-4-16,-5 3 3 0,3-1-2 0,-6-4 1 16,5 1 3-16,-1-2 1 0,-4-1 2 0,5-3 0 15,-4-1 6-15,3-3 0 0,1-2 5 0,0-2 13 16,0-1 12-16,1-2 18 0,2 0 20 0,0 0 14 15,0 0 5-15,0 0-14 0,0-5-23 0,2-2-28 16,2-3-22-16,1-3-13 0,4-1-5 16,-4-4-4-16,7-1-1 0,-1 0 4 0,-1-1 4 15,3 0 2-15,-3 4 1 0,1 1-1 0,-5 2 0 16,2 5-3-16,-3 1-2 0,-4 4-3 16,2 1-12-16,-3 2-17 0,0 0-25 0,0 0 0 15,0 3 8-15,0 6 15 0,2 1 25 0,2 1 5 16,-1 4 0-16,0 0 8 0,4 1 0 0,-1 2 1 15,3-3 4-15,1 1 0 0,4-2-1 16,0-4 0-16,3 0 1 0,3-3-2 0,1-2 7 16,0-2 0-16,-1-3 2 0,2 0 4 0,-1 0-1 15,-2-5 3-15,3-3 0 0,-3-4 1 0,2 2 0 16,-3-4 2-16,-1-4 2 0,-2 2-1 0,-2-1 6 16,-2 0-2-16,-4-3-3 0,0 2-3 15,-4-1-8-15,2 1 0 0,-5-1-2 0,0 1-2 16,0-2 0-16,0 3-3 0,-5 3-2 0,2 1-2 15,-2 1 0-15,-1 4-5 0,1 1-8 0,-1 4-10 16,0 1-16-16,-1 2-10 0,1 0-6 16,-3 0 1-16,2 7 12 0,-3 1 12 0,-1 4 10 15,2 2 5-15,2 1 4 0,-2 2 3 0,3 1-1 16,0 0 4-16,1 0-1 0,3 0 0 0,-1 2 2 16,3-1 0-16,0 3 2 0,0 0 1 15,5 3-1-15,0 4 1 0,1-1 2 0,0 6-3 16,-1 1 3-16,1 4 0 0,-1 3-3 0,3 4 2 15,-5 3 0-15,1 4-1 0,-2 1 0 16,-1 5 3-16,-1 6-1 0,0 2 2 0,-4 0-1 16,-2 1-1-16,-6-2 2 0,3 1 1 0,-3 1 3 15,-2-1 0-15,-3 1-3 0,-3 2 1 0,-1-4-3 16,-4-1 2-16,-1-4 0 0,-1-7-2 0,-5-5 1 16,1-4-2-16,0-11 3 0,-2-4 4 15,-2-9 7-15,1-6 6 0,0-7 3 0,0-4 4 16,3-4 8-16,2 0 5 0,2-10 2 0,2-7-3 15,2-3-6-15,7-5-4 0,1-2-4 0,3-3-6 16,8-5-6-16,2-2-14 0,2-5-8 16,5 0-2-16,8-4-7 0,3 0 6 0,3-4 2 15,3 0-3-15,3 1-5 0,0-2-9 0,0-2-15 16,5 3-22-16,-2-2-16 0,0 3-15 0,1 1-9 16,-1-2-3-16,0 1-5 0,-3-1-1 15,-1 3-5-15,-2 1 3 0,-3 2-14 0,3 2 8 16,-2 5 11-16,-4 0 11 0,3 3 41 0,-4 1 12 15,-2 7 21-15,0 0 15 0,-4 1 4 0,-3 5 12 16,3-1 9-16,-3 3 16 0,1-3 15 16,0 3 8-16,2 0 3 0,2 0-6 0,-1-2-3 15,3 2 2-15,2 2 7 0,-3 2 10 0,2-2 4 16,1 3 0-16,-2 1-6 0,-1 2-13 16,1 3-14-16,-2 2-16 0,2 0-11 0,-3 3-7 15,7 2 1-15,-7 0 0 0,3 0-4 0,-1 4-1 16,-3 2-5-16,1 5 4 0,0 2 8 0,-4 2 5 15,3 6 3-15,-2-3-2 0,-4 5 0 0,0 2-3 16,-1 0 0-16,-2-1-1 0,0 1-1 0,0 2 2 16,-5-3-5-16,2-1 2 0,-1-2-1 15,1-1-1-15,-1-2 5 0,2-2-2 0,-1 1 1 16,2-4 2-16,-1-1 1 0,1-4 5 0,-1-1-1 16,-1-4 2-16,2-3 7 0,1 0 18 0,0 0 27 15,-2 0 12-15,2 0-7 0,0-8-25 16,-2-2-31-16,2-5-18 0,0-4-9 0,0 0 5 15,2-5 0-15,4-1 0 0,0-4 1 0,5 1-2 16,0-1 1-16,0-2 2 0,2 4 4 16,2-2-5-16,-4 4-3 0,6 3-3 0,-3 2-5 15,1 2-1-15,0 5 2 0,0-1-6 0,-4 5 3 16,3 1 0-16,-1 1 1 0,-1 4 1 0,-2 1 0 16,2 2-1-16,-3 0-2 0,-2 4 4 0,2 4 10 15,-2 5 4-15,4 1 8 0,-6 5 0 16,1 2-5-16,0 1-1 0,0 1 0 0,-3-1 0 15,0 3 0-15,-1-4 1 0,-2 2-3 0,1-1 1 16,-1-2 1-16,0-1 3 0,0-1-1 16,0-2-6-16,0-2-19 0,0-3-46 0,0-2-85 15,0-1-111-15,0-4-146 0,0-2-332 0,0-1-137 0</inkml:trace>
          <inkml:trace contextRef="#ctx0" brushRef="#br0" timeOffset="3648.0109">3066 581 1303 0,'0'0'214'0,"0"0"-89"0,0 0-19 16,0 0-9-16,0 0-17 0,0 0-20 0,0 0-14 16,0 0-8-16,0 0-11 0,0 0-10 0,0 0-8 15,168-77 0-15,-141 69 0 0,-4 0 2 16,2-2 7-16,-1 0-2 0,-6 1 0 0,2 0 6 15,-5-2 1-15,-2 1 11 0,-4-1 6 0,0-1 5 16,-5 0-3-16,-2 0-7 0,-2 2-10 0,0 0-9 16,-6 0-9-16,-3 3-13 0,0 0-15 0,-2 2-13 15,-4 4-10-15,-3 1 3 0,-3 0 10 16,-1 1 10-16,-1 8 12 0,-4 1 3 0,4 1 3 16,-5 3 4-16,1 3 2 0,2 3 1 0,-1 1 0 15,3 1-1-15,1 2-5 0,6 1 3 0,1-2 2 16,7 2 0-16,2-3 6 0,0 0-7 15,6-2 2-15,0-4 1 0,3-2 4 0,7 0 6 16,0-3 2-16,4-2 2 0,2-1 0 0,4-3 3 16,0-3 6-16,3-1 0 0,1-1 1 15,1 0-4-15,1-3-6 0,1-5-4 0,-1-1 1 16,2-1 1-16,-1-3-1 0,2 0 0 0,-2-2-4 16,2-1 2-16,-1-2 0 0,-3-3 0 0,1 3 5 15,-1-5-7-15,0 0 0 0,0-2-2 16,-3 0-4-16,3 1 4 0,-7 1-2 0,1 1-1 15,-3 1-5-15,-1 3-1 0,-4 1 1 0,-2 3-1 16,-1 3 3-16,-2 2-4 0,-5 3 1 0,-1-1 0 16,0 4-2-16,0 0 2 0,0 1-3 15,-1 0-4-15,-2 2-8 0,1 0-5 0,2 0-11 16,0 0-15-16,0 0-11 0,0 0-3 0,0 4 9 16,0 1 18-16,0 3 18 0,0 3 6 0,5 0 2 15,2 4 0-15,0 0 1 0,2 0-2 0,0 0 2 16,3-1-1-16,-2 3 8 0,2-1-4 15,-3 1 1-15,2-1 0 0,-6 0-7 0,1 1 3 16,-2-1-2-16,-4-1-2 0,0 2-3 0,0-3-4 16,-3 1-2-16,-6-2 0 0,1 0 7 15,-6-1 4-15,-2-4 4 0,0 0 6 0,-3-2 2 16,3-1 2-16,2 0 5 0,0-3-1 0,5-2 3 16,1 1 2-16,2-1 6 0,5 0 8 0,-2 0 7 15,3 0 1-15,0-1-7 0,4-2-22 0,4-2-25 16,2 0-11-16,5-3-3 0,3 1 11 15,2-2 14-15,4 0 2 0,-2-3 2 0,3 3 0 16,1-3-1-16,2-1 5 0,0 1-3 0,2-2 4 16,-1 1-4-16,1-2 2 0,-2-1 3 15,1 2 0-15,-2 0 4 0,-5-1-2 0,-3 1 0 16,-4 0 3-16,-3 1 2 0,-5 1 5 0,-1 3 3 16,-5-1-1-16,-1 2 0 0,0 1-4 15,-7 0-3-15,3 2-7 0,-5 0-7 0,3 1-6 0,-2 2-4 16,1-1-4-16,-2 3-2 0,0 0-2 15,2 0-1-15,-5 0 2 0,5 7-1 0,-1-1-1 16,3 0-1-16,0 1 0 0,1 1 4 0,4 2 3 16,0 0 3-16,0 1 3 0,0 2 2 15,7-1 4-15,0 1 4 0,5 0 5 0,-1 1-1 0,0-1-1 16,3 0-1-16,-3 1-1 0,3-2 4 16,-1 2-2-16,-1-3-2 0,-3 0-1 0,-2 0-3 15,-1-1 1-15,-3-2 1 0,-2 1 3 0,-1-3 1 16,0-1 0-16,0 2 3 0,-3-2 5 15,-4 0 8-15,-2 0 8 0,-4 0 1 0,-5-2-1 16,0 1-5-16,-1 0-3 0,-3-1-1 0,2 0-2 16,0-1-5-16,1 0 0 0,3-2-4 0,1 1-2 15,1-1 2-15,0 2-8 0,7-2-13 16,0 0-24-16,1 0-38 0,4 0-66 0,1 0-104 16,1-2-141-16,0 1-147 0,1-1-149 0,1 2 178 0</inkml:trace>
        </inkml:traceGroup>
        <inkml:traceGroup>
          <inkml:annotationXML>
            <emma:emma xmlns:emma="http://www.w3.org/2003/04/emma" version="1.0">
              <emma:interpretation id="{FF2EA13F-3A80-47A0-95E7-6A19A2CB3B19}" emma:medium="tactile" emma:mode="ink">
                <msink:context xmlns:msink="http://schemas.microsoft.com/ink/2010/main" type="inkWord" rotatedBoundingBox="26004,7751 26214,8451 25448,8680 25239,7979">
                  <msink:destinationLink direction="with" ref="{A4C5A687-04A4-4CB4-9F7F-F5CC6B5BF292}"/>
                </msink:context>
              </emma:interpretation>
              <emma:one-of disjunction-type="recognition" id="oneOf1">
                <emma:interpretation id="interp5" emma:lang="en-US" emma:confidence="0.5">
                  <emma:literal>to</emma:literal>
                </emma:interpretation>
                <emma:interpretation id="interp6" emma:lang="en-US" emma:confidence="0">
                  <emma:literal>ton</emma:literal>
                </emma:interpretation>
                <emma:interpretation id="interp7" emma:lang="en-US" emma:confidence="0">
                  <emma:literal>too</emma:literal>
                </emma:interpretation>
                <emma:interpretation id="interp8" emma:lang="en-US" emma:confidence="0">
                  <emma:literal>To</emma:literal>
                </emma:interpretation>
                <emma:interpretation id="interp9" emma:lang="en-US" emma:confidence="0">
                  <emma:literal>tow</emma:literal>
                </emma:interpretation>
              </emma:one-of>
            </emma:emma>
          </inkml:annotationXML>
          <inkml:trace contextRef="#ctx0" brushRef="#br0" timeOffset="3957.102">4544-57 1108 0,'0'0'233'0,"0"0"-56"0,0 0-23 0,0 0-24 16,0 0-13-16,0 0-18 0,0 0-15 0,0 0-27 16,0 0-39-16,0 0-56 0,0 0-15 0,0 0-1 15,0 0 17-15,0 0 35 0,8 17 8 16,-14 12 5-16,-5 5 1 0,3 5-3 0,-3-2-4 16,1 2 2-16,0-3 0 0,4 1 3 0,-3-2 3 15,5 1 0-15,-4-3 2 0,2 4 0 0,0-5-7 16,-1 2-10-16,1-3-20 0,-1-2-31 0,2-1-43 15,-1-3-60-15,1-2-57 0,3-5-75 16,2-2-136-16,0-4-213 0,0-7 404 0</inkml:trace>
          <inkml:trace contextRef="#ctx0" brushRef="#br0" timeOffset="4326.1228">4745 245 737 0,'0'0'326'0,"0"0"-183"0,0 0-108 0,0 0-62 16,0 0-7-16,0 0 27 0,0 0 33 0,0 0 33 15,0 0 6-15,0 0-9 0,0 0-19 0,0 0 0 16,0 0 15-16,0 0 9 0,-114 161 5 16,101-137-8-16,4 0-15 0,3-3-11 0,2 3-5 15,1-1-2-15,3-2-3 0,0-1-1 0,0-2-2 16,4-1-2-16,4-4 4 0,0-2-3 15,1-3-1-15,6-1 4 0,-2-1 7 0,4-2 5 16,0-3 12-16,1-1 2 0,1 0-7 0,-1-1 0 16,1-6-5-16,2-1 0 0,-5-2 3 0,0 1 0 15,-1-4 5-15,-4-1-2 0,1-1-2 0,-7-2-4 16,1-1-7-16,-5-1-2 0,-1-2-5 16,0 0-3-16,-7 3-4 0,-4-3-10 0,-6 4-7 15,-1-1-10-15,-4 1-6 0,0 5-2 0,-3-2-1 16,1 1-8-16,1 3-29 0,-4-1-43 0,5 2-63 15,-3 3-82-15,3 1-108 0,0 2-161 0,4 1-268 16,9 0 499-16</inkml:trace>
          <inkml:trace contextRef="#ctx0" brushRef="#br0" timeOffset="4536.2659">4173 188 1099 0,'0'0'387'0,"0"0"-197"0,0 0-60 16,0 0-24-16,0 0-34 0,0 0-37 16,0 0-35-16,0 0-5 0,0 0 5 0,0 0 4 15,174-45-1-15,-123 41-1 0,2 3 2 0,3-2 0 16,2 1-1-16,-2 2 0 0,1-2-8 0,-4 1-18 16,0 0-61-16,2-1-96 0,-9 1-121 15,-1-3-147-15,-11 1-118 0,-13-1 136 0</inkml:trace>
        </inkml:traceGroup>
        <inkml:traceGroup>
          <inkml:annotationXML>
            <emma:emma xmlns:emma="http://www.w3.org/2003/04/emma" version="1.0">
              <emma:interpretation id="{CCE45CB1-FB01-40B9-9B6B-699F26996C3C}" emma:medium="tactile" emma:mode="ink">
                <msink:context xmlns:msink="http://schemas.microsoft.com/ink/2010/main" type="inkWord" rotatedBoundingBox="24762,8854 26943,7168 28143,8720 25962,10406">
                  <msink:destinationLink direction="with" ref="{A4C5A687-04A4-4CB4-9F7F-F5CC6B5BF292}"/>
                </msink:context>
              </emma:interpretation>
              <emma:one-of disjunction-type="recognition" id="oneOf2">
                <emma:interpretation id="interp10" emma:lang="en-US" emma:confidence="0.5">
                  <emma:literal>Pay</emma:literal>
                </emma:interpretation>
                <emma:interpretation id="interp11" emma:lang="en-US" emma:confidence="0">
                  <emma:literal>-Pay</emma:literal>
                </emma:interpretation>
                <emma:interpretation id="interp12" emma:lang="en-US" emma:confidence="0">
                  <emma:literal>#Pay</emma:literal>
                </emma:interpretation>
                <emma:interpretation id="interp13" emma:lang="en-US" emma:confidence="0">
                  <emma:literal>Ray</emma:literal>
                </emma:interpretation>
                <emma:interpretation id="interp14" emma:lang="en-US" emma:confidence="0">
                  <emma:literal>Play</emma:literal>
                </emma:interpretation>
              </emma:one-of>
            </emma:emma>
          </inkml:annotationXML>
          <inkml:trace contextRef="#ctx0" brushRef="#br0" timeOffset="5125.9902">5383-44 757 0,'0'0'252'0,"0"0"-142"16,0 0-71-16,0 0-36 0,0 0 6 0,0 0 23 15,0 0 22-15,0 0 17 0,0 0 10 0,0 0-9 16,0 0-4-16,0 0 2 0,-19 195-5 16,14-158 1-16,-4 0-4 0,5 1-10 0,-2-2-9 15,0 3-11-15,3-2-4 0,-3-1-11 0,2 0 1 16,1-2 0-16,0 2 0 0,-1-3 7 16,-1 0-4-16,4-3-3 0,1-5-6 0,0-3-6 15,0-4-3-15,0-3-7 0,0-5-4 0,0-6-2 16,0 0-4-16,0-4 9 0,1 0 20 0,2-3 1 15,-1-4-8-15,2-2-18 0,-1-7-21 0,0 0-3 16,1-2 15-16,1-2 8 0,-2-1 2 16,-3-2 4-16,1-4-1 0,1 0 3 0,1-4 5 15,-2-3 1-15,3 0-1 0,-1-5 0 0,3-2-3 16,0-3-2-16,-1-2 5 0,3 0-3 0,1-4 3 16,0-2 2-16,3-3-2 0,-2-2 0 0,3-1 2 15,-2 2 0-15,2 1-1 0,0 1-1 16,2 4-1-16,1-2-5 0,3 5-2 0,1 4-1 15,-3 4-1-15,4 4 1 0,0 5 0 0,-1 3-2 16,5 5-2-16,3 1-1 0,0 5 1 16,2 5 1-16,1 1 5 0,0 3 3 0,2 5-1 15,3 2-1-15,-7 0-2 0,-1 9-3 0,-4 4-3 16,-5 4-2-16,-3 5 4 0,-4 4 5 0,-3 3 7 16,-2 3 4-16,-5 2 1 0,-1 4-2 15,-1 3 3-15,-1 2-3 0,-7 0 0 0,-2-3 4 16,-5 4-4-16,-4-4 6 0,-3-2 3 0,-6 0 1 15,-3-2 6-15,-9-3 1 0,3 0-1 0,-1-4-1 16,-5-1 1-16,2-5-4 0,1-3-1 16,1-2 1-16,0-4-14 0,7-1-12 0,-2-1-26 15,7-1-50-15,4 1-80 0,2-2-119 0,5 0-178 16,4-3-293-16,5-1 440 0</inkml:trace>
          <inkml:trace contextRef="#ctx0" brushRef="#br0" timeOffset="5620.3806">5912 233 625 0,'0'0'258'0,"0"0"-195"16,0 0-36-16,0 0 34 0,0 0 43 0,0 0 31 15,0 0 7-15,0 0-26 0,0 0-34 0,0 0-27 16,0 0-29-16,0 0-14 0,0 0-12 16,0 0-10-16,-87-40 3 0,71 49 3 0,-8 4 1 15,2 1 4-15,-5 3 2 0,-1 2-2 0,0 1 1 16,5-3 0-16,1 3-1 0,-2 0 0 0,6-2-1 16,4-2-2-16,-1 0 4 0,6-2-1 0,2-2 3 15,2-5-1-15,4 0-2 0,1-3-1 16,0-1 9-16,6-2 24 0,3-1 20 0,4 0 16 15,3-1 1-15,6-4-17 0,3-2-16 0,0-1-14 16,3-2-9-16,0 0-3 0,-3 0-2 0,3-2-2 16,-3 0 0-16,-5-1 1 0,0 1-1 0,-1 0 5 15,-5-1 5-15,-4 3 4 0,-3 0 5 16,-4 1 4-16,0 1-3 0,-3 0-1 0,0 3-8 16,0 0-10-16,-4 1-7 0,2 3-10 0,-1 1-12 15,-1 0-12-15,0 0-12 0,1 0-7 16,0 1 3-16,-5 3 7 0,5 2 11 0,-1 1 12 15,-1 2 4-15,3 0 5 0,2-1 6 0,0 2 4 16,0 0 7-16,7 1 4 0,0-1-5 0,5-2-11 16,1 1-23-16,4-1-46 0,2-1-68 0,0-2-89 15,-1 2-114-15,-4-2-138 0,1-3-97 16,-9-1 476-16</inkml:trace>
          <inkml:trace contextRef="#ctx0" brushRef="#br0" timeOffset="6107.8563">6064 238 0 0,'0'0'0'0,"0"0"113"0,0 0 276 0,0 0-41 0,0 0-13 16,0 0-42-16,0 0-61 0,0 0-59 0,0 0-48 15,0 0-45-15,0 0-42 0,0 0-38 16,0 0-41-16,-23-92-6 0,22 97 8 0,0 3 13 16,-2 1 24-16,1 2 4 0,2 0 2 0,0 5 1 15,0-2 2-15,0 1 0 0,0 0 3 0,6-2-2 16,-2 2 3-16,7-3 1 0,-4 0-2 15,2 0 0-15,3-2-4 0,-2-1-5 0,0-4-5 16,2 0-3-16,1-3-4 0,1-2-3 0,-3 0 1 16,1 0-2-16,2-2 5 0,-3-4 6 15,1-5 5-15,1 0 5 0,2 0 3 0,-2 0 1 16,-1-2 1-16,0-1 3 0,-2-1 1 0,2 0-1 16,1-1 4-16,-1 0 1 0,-2 1 3 0,-1-1 8 15,3 1 1-15,-5 0-1 0,1 3-2 0,-4 3-4 16,1 1 1-16,-1 3 2 0,-3 2-3 15,-1 1-3-15,2 2-7 0,-2 0-11 0,0 0-5 16,0 0-13-16,0 0-23 0,0 2-6 0,-3 4 2 16,-1 6 8-16,-2 3 23 0,1 7 9 0,-5 3 4 15,1 2 3-15,-1 5-2 0,-2 3 0 0,-1 2 1 16,4 3 4-16,-1 2 7 0,-1 1 6 16,2 3 0-16,2 3-1 0,-3 2-5 0,4 1-4 15,-4 5 2-15,2-2-2 0,-1 1 2 0,2 0 1 16,-2 2-1-16,-1 2-1 0,0-3 4 15,1-1 2-15,-3-1 1 0,3-7-3 0,0-2-8 16,-1-3-16-16,5-2-17 0,-3-2-34 0,3-2-44 16,-4-2-62-16,5 0-90 0,-6-2-137 0,7-9-275 15,0-9-134-15</inkml:trace>
          <inkml:trace contextRef="#ctx0" brushRef="#br0" timeOffset="7133.629">3659 939 1085 0,'0'0'345'0,"0"0"-231"0,0 0-51 0,0 0 21 16,0 0 16-16,0 0-4 0,0 0-12 0,0 0-28 16,0 0-24-16,0 0-5 0,0 0-7 15,232-28-8-15,-139 25-1 0,8 1-1 0,8 0-2 16,7-4-4-16,8 3-3 0,8-1 0 0,10-1 3 15,-2 2 2-15,-2-2 3 0,-2 2-4 0,-6-1-5 16,-7-3-1-16,-6 2-7 0,-8-3-8 16,-3-1 0-16,-12-1-1 0,-4 1-3 0,-12 0 0 15,-11 2-17-15,-14 0-44 0,-9 0-54 0,-6 0-52 16,-10 0-57-16,-10 3-73 0,-5-1-153 0,-6 4-138 0</inkml:trace>
        </inkml:traceGroup>
        <inkml:traceGroup>
          <inkml:annotationXML>
            <emma:emma xmlns:emma="http://www.w3.org/2003/04/emma" version="1.0">
              <emma:interpretation id="{DFB7DE9B-2CF0-46A6-81D0-0F332C13F641}" emma:medium="tactile" emma:mode="ink">
                <msink:context xmlns:msink="http://schemas.microsoft.com/ink/2010/main" type="inkWord" rotatedBoundingBox="28228,7394 31211,7164 31298,8282 28315,8513">
                  <msink:destinationLink direction="with" ref="{A4C5A687-04A4-4CB4-9F7F-F5CC6B5BF292}"/>
                </msink:context>
              </emma:interpretation>
              <emma:one-of disjunction-type="recognition" id="oneOf3">
                <emma:interpretation id="interp15" emma:lang="en-US" emma:confidence="0.5">
                  <emma:literal>(WTP)</emma:literal>
                </emma:interpretation>
                <emma:interpretation id="interp16" emma:lang="en-US" emma:confidence="0">
                  <emma:literal>(WTPD)</emma:literal>
                </emma:interpretation>
                <emma:interpretation id="interp17" emma:lang="en-US" emma:confidence="0">
                  <emma:literal>(WTTP)</emma:literal>
                </emma:interpretation>
                <emma:interpretation id="interp18" emma:lang="en-US" emma:confidence="0">
                  <emma:literal>(WTD)</emma:literal>
                </emma:interpretation>
                <emma:interpretation id="interp19" emma:lang="en-US" emma:confidence="0">
                  <emma:literal>(WTPP)</emma:literal>
                </emma:interpretation>
              </emma:one-of>
            </emma:emma>
          </inkml:annotationXML>
          <inkml:trace contextRef="#ctx0" brushRef="#br0" timeOffset="72670.8584">7297-83 1702 0,'0'0'116'0,"0"0"-35"0,0 0-40 16,0 0-57-16,0 0-45 0,0 0 0 0,0 0 9 0,0 0 31 15,0 0 38-15,0 0 0 0,0 0 2 16,0 0-9-16,-72 174-2 0,63-134 0 0,3 1-2 16,0-2 3-16,3 0-2 0,2-2 2 0,1 0-4 15,0-1 3-15,0-4 1 0,0-2 2 16,1-2 3-16,1-5-2 0,5-5 0 0,-4-3 0 15,0-4 0-15,0-4 7 0,0-3 13 0,1-3 26 16,-2-1 37-16,1 0 41 0,-2-1 5 0,6-5-17 16,1-8-36-16,4-3-48 0,2-1-17 0,3-5-10 15,2-2-3-15,0 1 2 0,-1-2-3 16,-1-2 0-16,5 0-5 0,-4 3-4 0,0 2 3 16,-1 2-3-16,1 4 1 0,-2 0-5 0,1 7-7 15,-3 0-4-15,0 3-8 0,-3 4-5 16,-2 0-5-16,1 3-5 0,1 0-3 0,-5 7-1 15,5 2 5-15,-5 1 3 0,5 1 13 0,-1 4 4 16,-4 1 3-16,4 3 6 0,-4-2 1 16,4 1 5-16,1 3 4 0,-2-2 2 0,4-1-2 15,2-4 1-15,2 1 0 0,2-1 2 0,-1-4 6 16,0-1-2-16,4-4 0 0,-3 0 3 0,-1-4-1 16,4-1 10-16,-3 0 8 0,0-4 7 0,2-6 2 15,-4-3-2-15,0-2-3 0,3-3-6 0,-4-3 3 16,-2-2 1-16,-5-1-1 0,1-2-1 15,-7-3-7-15,-2-2-2 0,-1-2 2 0,0-2-1 16,-6 0 3-16,-5-2-5 0,-4 0 11 0,-3 1-4 16,-4-1-3-16,4 5-3 0,-2 2-16 0,-4 3-3 15,4 3-4-15,-2 1 2 0,4 5 3 16,3 0 0-16,2 5 1 0,1 0-2 0,6 5-4 16,-1 1-9-16,5 2-19 0,2 3-52 0,0 1-88 15,2 1-56-15,13 0-93 0,8 0-139 0,-5 3-260 16,-3 0-279-16</inkml:trace>
          <inkml:trace contextRef="#ctx0" brushRef="#br0" timeOffset="72903.194">8293-282 1877 0,'0'0'100'0,"0"0"-11"0,0 0-16 0,0 0-11 15,0 0-8-15,0 0-13 0,0 0-1 0,0 0-2 16,0 0-6-16,180-69-10 0,-126 60-9 0,5 7-7 16,2 0-6-16,-1 2 3 0,-1 0 1 0,-1 0-4 15,-4 0-6-15,-5 0-25 0,1 0-32 0,-6 0-43 16,-7 0-46-16,0 0-49 0,-9 0-48 16,-9 0-63-16,-4 0-61 0,-5 0-69 0,-6 0-17 15,-4 0 399-15</inkml:trace>
          <inkml:trace contextRef="#ctx0" brushRef="#br0" timeOffset="73165.1097">8663-389 0 0,'0'0'473'16,"0"0"-173"-16,0 0-123 0,0 0-73 0,0 0-34 15,0 0-24-15,0 0-19 0,0 0-6 0,0 0 4 16,0 0-2-16,0 0 6 0,0 0 3 15,0 0-3-15,0 0-1 0,-28 122 3 0,19-94-6 16,0 5-3-16,-1-2 2 0,3 3 1 0,-4 0 2 16,0 1 1-16,5 0-6 0,-3 1-1 0,1-2-2 15,1-1 3-15,1-2 7 0,-1-2 5 0,4-4 11 16,0 1 5-16,-3-2-1 0,5-3-9 16,-1-2-26-16,1 0-43 0,1-4-64 0,0-3-74 15,0 0-104-15,0-2-172 0,0-4-273 0,0-2 524 16</inkml:trace>
          <inkml:trace contextRef="#ctx0" brushRef="#br0" timeOffset="73669.0837">9043-40 1726 0,'0'0'29'16,"0"0"-64"-16,0 0-33 0,0 0 16 0,0 0 33 15,0 0 33-15,0 0 18 0,0 0 5 16,0 0-5-16,-94 169-2 0,85-147-10 0,5 3-3 16,-4 0 4-16,7-1-2 0,1 1 2 0,0-2 0 15,0-1-2-15,0 2 3 0,6-3 4 0,-2-3 5 16,-1-3 2-16,-2-2-1 0,5-3 0 0,-4-4-4 16,-1-2 5-16,-1-3 18 0,2-1 29 15,-2 0 35-15,0 0 7 0,0-6-23 0,1-6-32 16,1-4-40-16,-2-4-18 0,3-5-2 0,4-4-1 15,-4 0-3-15,4-6 0 0,-1-1-1 16,3-4-7-16,-2-4-2 0,7-3-3 0,-1-4-1 16,2-1 4-16,1-1 1 0,0 0-2 0,6 3 1 15,-3 2-1-15,1 2 1 0,2 5 0 0,-3 2 0 16,3 6-2-16,-3 4-1 0,-3 4-11 16,6 7 0-16,-4 3-6 0,0 3-3 0,4 2 7 15,-1 5-3-15,2 1 11 0,-2 3 4 0,4 1 6 16,0 1 3-16,-3 6-6 0,4 5-2 15,-6 1-2-15,2 4-5 0,-8 1 0 0,-2 3-1 16,-4 2-2-16,-5 2 3 0,-3 2 4 0,0 0 4 16,-8-1 10-16,-7 2 5 0,-1-4 5 0,-7 1 5 15,2-1-2-15,-7-2 2 0,2 1 2 0,-4 0 3 16,-2-2 0-16,-5 1 0 0,1-1-17 16,-2 1-25-16,-2-3-43 0,5-3-64 0,-3-1-70 15,7 0-80-15,0-3-79 0,3-4-132 0,10-3-179 16,6-3 461-16</inkml:trace>
          <inkml:trace contextRef="#ctx0" brushRef="#br0" timeOffset="73919.2248">9877-733 1197 0,'0'0'819'0,"0"0"-800"0,0 0-20 16,0 0-12-16,0 0 1 0,171 52 2 0,-140-16-5 15,-9 5-2-15,-3 8-2 0,-11 6 3 16,-5 5 7-16,-3 5 9 0,-3 7 4 0,-12 0 7 0,-6 3 7 16,-7 1 6-16,-10 1 10 0,-2-2 1 15,-5 1-21-15,-4 1-65 0,-9 0-138 0,13-16-266 16,9-22-903-16</inkml:trace>
          <inkml:trace contextRef="#ctx0" brushRef="#br0" timeOffset="72047.2892">6824-300 125 0,'0'0'267'0,"0"0"-40"0,0 0-23 0,0 0-44 15,0 0 5-15,0 0 8 0,0 0 0 0,0 0-19 16,0 0-29-16,0 0-25 0,0 0-33 0,0 0-27 16,18-130-20-16,-18 130-19 0,0 0-24 15,0 0-50-15,0 2-43 0,-2 6 5 0,-2 7 22 16,-8 8 48-16,-4 9 46 0,-5 8 12 0,-4 7 3 15,-3 10 1-15,-1 2-3 0,-1 3-12 0,4 2 9 16,-1 2-2-16,5-2-2 0,3 0 8 16,4-2-14-16,5-2 3 0,2 3 2 0,5-5 7 15,3-5 1-15,0 0 2 0,5-7 3 0,7-3-8 16,2-6 5-16,3-3 3 0,5-8 2 0,1-2 10 16,7-4-6-16,-1-4-8 0,7-5-22 0,-3-6-40 15,0 0-68-15,5-3-98 0,-5-2-204 0,-7 0-293 16,-8 0 215-16</inkml:trace>
        </inkml:traceGroup>
      </inkml:traceGroup>
    </inkml:traceGroup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7:50.98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4C5A687-04A4-4CB4-9F7F-F5CC6B5BF292}" emma:medium="tactile" emma:mode="ink">
          <msink:context xmlns:msink="http://schemas.microsoft.com/ink/2010/main" type="inkDrawing" rotatedBoundingBox="20883,9232 24721,8834 24730,8924 20892,9322" semanticType="underline" shapeName="Other">
            <msink:sourceLink direction="with" ref="{E04CC57D-A95A-45A8-ABED-873434C11B5A}"/>
            <msink:sourceLink direction="with" ref="{FF2EA13F-3A80-47A0-95E7-6A19A2CB3B19}"/>
            <msink:sourceLink direction="with" ref="{CCE45CB1-FB01-40B9-9B6B-699F26996C3C}"/>
            <msink:sourceLink direction="with" ref="{DFB7DE9B-2CF0-46A6-81D0-0F332C13F641}"/>
          </msink:context>
        </emma:interpretation>
      </emma:emma>
    </inkml:annotationXML>
    <inkml:trace contextRef="#ctx0" brushRef="#br0">159 468 0 0,'0'0'215'0,"0"0"-5"0,0 0-21 15,0 0 14-15,0 0 16 0,0 0 18 16,0 0-3-16,0 0-32 0,0 0-33 0,0 0-31 16,0 0-37-16,0 0-18 0,0 0-24 0,0 0-24 15,-159-75-34-15,168 75-16 0,6 0 1 0,2 0 10 16,10-2 26-16,8 0 7 0,17-1-2 16,8-4 5-16,17 1-4 0,10-4 0 0,19-2 2 15,10 1-4-15,11-2-1 0,16-2-6 0,3 0 0 16,10 0-5-16,6 0-4 0,5 1-1 0,-1-2-6 15,7 1-5-15,-1-2-5 0,-2-2-10 16,-4 4-16-16,4-3-24 0,-7 1-32 0,-1-1-30 16,-6 1-24-16,-7 0-33 0,-10-1-30 0,-11 1-41 15,-12 4-70-15,-12 2-64 0,-10 0-93 0,-28 2 159 16,-23 4 315-16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8:54.47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BD39276-A0A9-48E3-B26A-D2CE562884F4}" emma:medium="tactile" emma:mode="ink">
          <msink:context xmlns:msink="http://schemas.microsoft.com/ink/2010/main" type="inkDrawing" rotatedBoundingBox="6679,12325 19783,11754 19789,11876 6684,12447" semanticType="callout" shapeName="Other">
            <msink:destinationLink direction="with" ref="{0A7BCAE3-E3B0-4099-B4A9-7DE2A8DA4701}"/>
          </msink:context>
        </emma:interpretation>
      </emma:emma>
    </inkml:annotationXML>
    <inkml:trace contextRef="#ctx0" brushRef="#br0">1 531 0 0,'0'0'0'16,"0"0"0"-16,0 0 66 0,0 0 97 0,0 0 18 15,0 0-11-15,0 0-44 0,0 0-43 0,0 0-54 16,0 0-40-16,0 0-26 0,0 0-14 16,-11 0 18-16,14 0 34 0,0 0 36 0,2 0 30 15,3 2 1-15,2 0-11 0,-2-1-12 0,3 3-9 16,3-3 0-16,-1 1 5 0,2-2 2 16,1 3 1-16,0-2 1 0,5-1 1 0,1 2 3 15,3-2 6-15,0 1 1 0,6-1 1 0,0 2 1 16,0-2-3-16,0 0-5 0,1 2-2 15,5-2-9-15,-6 0-3 0,3 0-7 0,4 0-5 16,-1 0-2-16,1 1-4 0,3-1-5 0,4 0-4 16,-3 0-1-16,6 0-2 0,2 0 1 0,-2 0 2 15,8 0 1-15,0 0 3 0,2 0 1 0,-1 0 0 16,2 0 2-16,2 0-1 0,-2 0-4 16,1-1-1-16,5 1-3 0,-6-2-1 0,0 2 1 15,-2 0-1-15,-1-2-1 0,-3 1 1 16,3-2-1-16,0 0-1 0,2 1 2 0,-1 1 3 15,-1-3-4-15,2 1 3 0,-2 0-2 0,1-1-1 0,2 1 1 16,-2 0 0-16,1 0 1 0,-1-1-3 16,1 1 3-16,-5 0-2 0,3 2 1 0,0-3 6 15,-3 2-1-15,-1-1 2 0,4 1 1 0,-2-1-6 16,2-1 0-16,-4 1-2 0,2 0 2 0,1-1-2 16,-1 1 2-16,-4 0-1 0,6-1-2 15,-1 1 2-15,-7 0-3 0,7-1 0 0,-2 0 1 16,-1-1-1-16,1 2 2 0,-5 0-1 0,4-2-1 15,-4 1 0-15,-2 1-1 0,6 0 0 16,-4 0 0-16,4-1 2 0,-3 1 3 0,1 1 0 16,0-3 3-16,-2 1-2 0,7 2 4 0,-1-3 3 15,2 1 0-15,-1-1 0 0,-1 0-7 16,4 2-3-16,-1 0-1 0,1 0 0 0,-1 0-4 0,1 0 4 16,-4-1 0-16,-4 0 0 0,6 0 2 15,-2 2-3-15,-4-4-1 0,6 2 0 0,-3-1-2 16,-3 0 1-16,4 2-2 0,-1 0 1 0,-3-2-1 15,5 2 2-15,-3-2 2 0,-1 1-2 0,-1 0 3 16,2 0-3-16,-2 1-1 0,1-3 1 16,0 4-2-16,-1-3 2 0,-2 0-3 0,2 0 2 15,-1 0-1-15,-5 0 0 0,5 0 2 0,-2 0-1 16,-1 2 3-16,-1-1-2 0,0-2-1 0,0 1 1 16,4 2-4-16,-3-2 3 0,4 2-2 15,-3-1 0-15,3 3 1 0,-1-1 0 0,2 0 1 16,1 1 0-16,1-1 2 0,0 0-2 0,-3 2-1 15,0-1 1-15,-3 1-4 0,-3-1 4 0,4 0 0 16,-4-1-1-16,0 0 2 0,2 0-1 16,-1 1 1-16,0-3 0 0,-3 1 0 0,2 0-2 15,1 1 0-15,0-1 2 0,4-1-5 0,-3 1 2 16,2 0 2-16,2-1-3 0,-2 1 5 16,0 1-3-16,1-1 1 0,1 1 0 0,0 1 2 15,-4 1-2-15,-2-2-1 0,2 0 1 0,-4 0-5 16,1-1 3-16,1 2 1 0,-1-3 0 0,0 3 2 15,1-1-1-15,0-1 1 0,-1 1-1 0,4 1 1 16,-6 1-2-16,5 0-1 0,0-1 2 16,-1 1-5-16,1 0 3 0,0 0 3 0,-4 0-3 15,3 0 5-15,-3 0-3 0,1 0-1 0,0-3 0 16,0 3-3-16,1 0 3 0,-1 0 0 0,2 0 2 16,-1 0-5-16,4 0 4 0,5 0-2 0,-2 0 0 15,2 3 6-15,2-2-5 0,-2 2-3 16,0 0 2-16,1-1-6 0,1 0 4 0,-1 1 2 15,-2 0 1-15,3-2-2 0,-4-1 3 0,2 2 1 16,3-2-2-16,-1 0 6 0,-4 0-6 16,2 0-1-16,-3 0 3 0,2 0-5 0,-5 0 4 15,5 0-1-15,-5 0 0 0,0 0 0 0,3 0-3 16,-4 0 0-16,-3 0-1 0,-1-2 5 0,1-1-3 16,-3 2 2-16,-2-3 1 0,3 1-6 15,-5 0 5-15,1 0 0 0,2-1 0 0,-5 3 2 16,8-2-2-16,-3 0 1 0,5 1-2 0,2-1 4 15,0-1-3-15,1 1-1 0,2 1 2 16,-2 0-4-16,-3 0 3 0,0 0 0 0,0 0-2 16,-1 1 2-16,-2-1 0 0,-5-1 1 0,4 2-4 15,-8-5 3-15,5 3-2 0,-5-1-1 0,5 1 5 16,-3 0-7-16,-2 1 5 0,7-1 1 0,-5-1-3 16,4 3 7-16,-3-3-4 0,5 1 0 0,-2 0 0 15,1-1-1-15,3 0 1 0,1 2-2 16,1-1 2-16,-2 2-4 0,0-1 2 0,1-1 1 15,-2 1 0-15,1-1 6 0,-3 1-4 0,1-1 0 16,1 1 1-16,2 2-1 0,-2-2 0 0,1 2-2 16,-4-1 2-16,3 1-2 0,1 0 4 15,2 0-1-15,-2 0 1 0,1 0 5 0,-2 0-4 16,-5 0-2-16,4 1 0 0,-4 1-5 0,-3 0 4 16,-1-2 0-16,-1 1 1 0,0-1 1 15,-3 0-1-15,0 0-1 0,-3 0 1 0,-6 0 6 16,2 0-3-16,-3 0 1 0,-4-1 3 0,-2-1-4 15,-3 0 4-15,1 1 0 0,-1-1-1 0,-3 0 0 16,-3 0 0-16,4 1 0 0,-4 0-3 16,-1-1-4-16,-1-1-25 0,1-1-50 0,-2-1-100 15,0 0-269-15,0 4-1043 0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9:45.56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E2A4794-4F8C-4064-ACF0-9508ED8B36FF}" emma:medium="tactile" emma:mode="ink">
          <msink:context xmlns:msink="http://schemas.microsoft.com/ink/2010/main" type="inkDrawing" rotatedBoundingBox="5843,13000 6041,11806 6082,11813 5885,13006" semanticType="callout" shapeName="Other">
            <msink:sourceLink direction="with" ref="{D89C7FD3-E531-4546-A357-1CA2EC7CBA5E}"/>
            <msink:sourceLink direction="with" ref="{A7025DB2-C8C7-46E5-807F-FC5826E73440}"/>
          </msink:context>
        </emma:interpretation>
      </emma:emma>
    </inkml:annotationXML>
    <inkml:trace contextRef="#ctx0" brushRef="#br0">873-459 1140 0,'0'0'260'0,"0"0"-71"16,0 0-31-16,0 0-6 0,0 0 4 0,0 0-4 15,0 0-25-15,0 0-31 0,0 0-27 0,0 0-27 16,0 0-15-16,0 0-14 0,0 0-2 0,-2-105-2 16,2 105-9-16,0 0-10 0,0 3-22 15,0 5 3-15,0 2 5 0,0 7 15 0,0 4 20 16,0 7-1-16,0 7 2 0,-3 3-2 0,-2 6-1 15,1 1 1-15,-1 7 0 0,-4 0 1 0,2 2 1 16,-5 0 1-16,1 2-2 0,0-4 0 16,1 1-1-16,0-2-4 0,-2-1 2 0,6 0-2 15,-4-4-1-15,5 1 1 0,-2-7-3 0,2-2 0 16,2-3 0-16,-1-3 1 0,0-5-1 0,2-3 2 16,1-5 1-16,-2-2 1 0,-2-2 5 0,-1-4-6 15,3-1-5-15,-2-2-9 0,-1 1-24 16,3-2-20-16,-2-3-36 0,-1 1-49 0,5 0-62 15,-5 0-96-15,0 1-148 0,3-1-190 0,2-1-201 0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9:44.06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89C7FD3-E531-4546-A357-1CA2EC7CBA5E}" emma:medium="tactile" emma:mode="ink">
          <msink:context xmlns:msink="http://schemas.microsoft.com/ink/2010/main" type="inkDrawing" rotatedBoundingBox="5164,12367 7294,12427 7293,12464 5162,12404" shapeName="Other">
            <msink:destinationLink direction="with" ref="{6E2A4794-4F8C-4064-ACF0-9508ED8B36FF}"/>
            <msink:destinationLink direction="with" ref="{1C4C25B9-E551-4D86-AB79-A612F0366097}"/>
          </msink:context>
        </emma:interpretation>
      </emma:emma>
    </inkml:annotationXML>
    <inkml:trace contextRef="#ctx0" brushRef="#br0">88 5 0 0,'0'0'0'0,"0"0"0"15,0 0 0-15,0 0 181 0,0 0 57 16,0 0-30-16,0 0-42 0,0 0-43 0,0 0-32 16,0 0-25-16,0 0-16 0,0 0-15 0,0 0-13 15,0 0-11-15,-102-9-16 0,102 9-10 0,0 0-7 16,0 0-7-16,0 0 4 0,0 0 28 15,3 0 18-15,2 0 16 0,1 4 16 0,-3-2-11 16,7-1 5-16,-1 1 15 0,5 1 6 0,1-2 4 16,6 3 1-16,2-2-5 0,7 1-1 15,5 2-2-15,4-1-2 0,6 1-3 0,4 0 5 16,10 0 8-16,9-2 17 0,5-1 10 0,14 0-7 16,5-1-9-16,9-1-19 0,11 2-19 0,2-2-8 15,4 0-10-15,0 0-8 0,2 0-4 16,1 0-8-16,-6 1-24 0,-6 2-54 0,-1-1-82 15,-8 0-139-15,-7 0-184 0,-22-1-223 0,-27 1-222 0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9:43.64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C4C25B9-E551-4D86-AB79-A612F0366097}" emma:medium="tactile" emma:mode="ink">
          <msink:context xmlns:msink="http://schemas.microsoft.com/ink/2010/main" type="inkDrawing" rotatedBoundingBox="5902,12430 6039,12456 6037,12471 5900,12445" semanticType="callout" shapeName="Other">
            <msink:sourceLink direction="with" ref="{D89C7FD3-E531-4546-A357-1CA2EC7CBA5E}"/>
          </msink:context>
        </emma:interpretation>
      </emma:emma>
    </inkml:annotationXML>
    <inkml:trace contextRef="#ctx0" brushRef="#br0">859 99 0 0,'0'0'0'15,"0"0"0"-15,0 0 0 0,0 0 0 16,0 0 0-16,0 0 0 0,0 0 0 0,0 0 0 16,0 0 0-16,0 0 0 0,0 0 0 0,0 0 0 15,-137-26 0-15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40:14.4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6301783-DB58-419B-BD18-60F92F43E0BD}" emma:medium="tactile" emma:mode="ink">
          <msink:context xmlns:msink="http://schemas.microsoft.com/ink/2010/main" type="writingRegion" rotatedBoundingBox="16362,9909 18249,9663 18387,10727 16501,10973"/>
        </emma:interpretation>
      </emma:emma>
    </inkml:annotationXML>
    <inkml:traceGroup>
      <inkml:annotationXML>
        <emma:emma xmlns:emma="http://www.w3.org/2003/04/emma" version="1.0">
          <emma:interpretation id="{41E4D3C4-8087-4B4A-B1F3-1B273D3A890B}" emma:medium="tactile" emma:mode="ink">
            <msink:context xmlns:msink="http://schemas.microsoft.com/ink/2010/main" type="paragraph" rotatedBoundingBox="16362,9909 18249,9663 18387,10727 16501,109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E137E67-3C87-4BB3-AF72-C21991417988}" emma:medium="tactile" emma:mode="ink">
              <msink:context xmlns:msink="http://schemas.microsoft.com/ink/2010/main" type="line" rotatedBoundingBox="16362,9909 18249,9663 18387,10727 16501,10973"/>
            </emma:interpretation>
          </emma:emma>
        </inkml:annotationXML>
        <inkml:traceGroup>
          <inkml:annotationXML>
            <emma:emma xmlns:emma="http://www.w3.org/2003/04/emma" version="1.0">
              <emma:interpretation id="{8F859C5F-2AC2-472B-8094-482F6E27217D}" emma:medium="tactile" emma:mode="ink">
                <msink:context xmlns:msink="http://schemas.microsoft.com/ink/2010/main" type="inkWord" rotatedBoundingBox="16362,9909 18249,9663 18387,10727 16501,10973">
                  <msink:destinationLink direction="with" ref="{0A7BCAE3-E3B0-4099-B4A9-7DE2A8DA4701}"/>
                  <msink:destinationLink direction="with" ref="{3FFF2DB2-ED36-4445-81F5-DDFFCC474F3C}"/>
                  <msink:destinationLink direction="with" ref="{CA1BB615-D22B-4038-89A5-933F1F82C352}"/>
                </msink:context>
              </emma:interpretation>
              <emma:one-of disjunction-type="recognition" id="oneOf0">
                <emma:interpretation id="interp0" emma:lang="en-US" emma:confidence="0.5">
                  <emma:literal>WTPF</emma:literal>
                </emma:interpretation>
                <emma:interpretation id="interp1" emma:lang="en-US" emma:confidence="0">
                  <emma:literal>WTPRF</emma:literal>
                </emma:interpretation>
                <emma:interpretation id="interp2" emma:lang="en-US" emma:confidence="0">
                  <emma:literal>WTPA</emma:literal>
                </emma:interpretation>
                <emma:interpretation id="interp3" emma:lang="en-US" emma:confidence="0">
                  <emma:literal>WTRF</emma:literal>
                </emma:interpretation>
                <emma:interpretation id="interp4" emma:lang="en-US" emma:confidence="0">
                  <emma:literal>WTPPF</emma:literal>
                </emma:interpretation>
              </emma:one-of>
            </emma:emma>
          </inkml:annotationXML>
          <inkml:trace contextRef="#ctx0" brushRef="#br0">8057-1624 0 0,'0'0'0'0,"0"0"0"16,0 0 326-16,0 0 7 0,0 0 9 0,0 0-7 16,0 0-57-16,0 0-69 0,0 0-68 0,0 0-54 15,0 0-39-15,0 0-24 0,0 0-11 16,0 0-9-16,59-153 0 0,-56 150 2 0,-1 1 6 15,2 0 9-15,-4 1 5 0,0 1 9 16,0 0-1-16,0 0 1 0,0 0-8 0,0 0-19 0,0 3-14 16,0 1-10-16,-3 2-1 0,0 3 5 15,3 4 12-15,-3 3 3 0,-1 3 3 0,-1 4 0 16,2-2-3-16,0 3 0 0,-1-1 0 0,-2 2 0 16,5 0 4-16,-2 1-6 0,-5 0-2 0,4 2 1 15,1-1 1-15,-4 2 2 0,4-3 2 16,-2-1-2-16,1-1-1 0,-1-1 3 0,4-1 1 15,-2-3 2-15,-2-1 0 0,4-3-4 0,-3 0-1 16,2-2-2-16,2-3-2 0,0-2 4 0,0-2 0 16,0-1 0-16,0-2-3 0,0-1-1 15,0 0 2-15,0-2-2 0,0 2 3 0,0-2-3 16,2 0 0-16,2 0 5 0,0 0 1 0,-1 0 8 16,0 0 2-16,6 0 1 0,-4 0 0 0,2 0-5 15,0-4-3-15,4 2-2 0,-4-6-1 16,3 2-2-16,1-1-3 0,-4-1 2 0,5 0 0 15,0-2 4-15,-4 0 1 0,1-3 1 0,2 0 1 16,-3-1-1-16,1 2 3 0,-3-1 2 16,3-1-3-16,-3 1-1 0,1 0-5 0,-4 0-4 15,6 0-1-15,-5 2 2 0,2-1 0 0,0 1-1 16,-3 2 1-16,3 1-1 0,-2 1-2 0,-1 2 1 16,0 0 0-16,2 0-2 0,-2 4-1 0,0-2-1 15,-2 3-6-15,-1 0 3 0,0 0-2 0,0 0-4 16,2 0-3-16,-2 0-6 0,1 0-4 15,4 3 3-15,-3 0 3 0,1 4 5 0,-1-1 5 16,1 3 1-16,1 0 2 0,2 3 3 0,-3 0 2 16,3 1 3-16,1-1 2 0,-4-3-3 0,8 2 2 15,-7-2-1-15,6 1 1 0,-4-2 2 16,3-2-1-16,-2-1 3 0,2-2 2 0,3 1 8 16,-3-1 5-16,0-3 6 0,3 0 6 0,-1 0-2 15,0 0 1-15,-1-3-3 0,2-2 1 16,1-2-2-16,-4 1-2 0,1-2 2 0,1-1-7 15,-1-1 4-15,-3 0-2 0,4 0-3 0,-7-4 3 16,5-1-4-16,-3-1-2 0,3 0-1 0,-7-5-3 16,6 3 2-16,-4-4 0 0,-1-3-2 15,-1 2-3-15,2 1 0 0,-4 1 1 0,0 0 1 16,0 0 1-16,0 0-6 0,0-3-3 0,-3 4-3 16,0-4 0-16,2 4 4 0,-5 1 2 15,1-1 0-15,2 4-3 0,1-1-2 0,-3 1-1 16,1 3 0-16,1 1 2 0,1 1-3 0,-1 4-4 15,0-1-4-15,2 5-7 0,1 0-13 0,-3 1-20 16,3 0-32-16,0 2-53 0,0 0-42 0,0 0-47 16,0 5-72-16,3 4-119 0,1-3-223 15,-1-1-250-15</inkml:trace>
          <inkml:trace contextRef="#ctx0" brushRef="#br0" timeOffset="441.6648">8816-1760 885 0,'0'0'280'0,"0"0"-119"0,0 0-41 15,0 0 6-15,0 0 17 0,0 0 1 0,0 0-25 16,0 0-40-16,0 0-37 0,0 0-12 0,0 0 4 15,0 0 10-15,0 0 10 0,0 0 7 16,196-81-1-16,-147 72-5 0,5 2-10 0,-4 0-17 16,5 2-10-16,-8 1-7 0,2 1-3 0,-8 0 1 15,-3 2-4-15,0-3-4 0,-7 2-9 0,-4 0-14 16,-8 1-17-16,-3 1-24 0,-4-2-30 16,-2 0-34-16,-7 2-42 0,-3-1-38 0,0 1-27 15,-4 0-26-15,-6 0-69 0,-5 0-118 16,3 0-117-16,0 0 564 0</inkml:trace>
          <inkml:trace contextRef="#ctx0" brushRef="#br0" timeOffset="734.5654">9235-1865 0 0,'0'0'0'0,"0"0"0"15,0 0 146-15,0 0 98 0,0 0 10 0,0 0-35 16,0 0-49-16,0 0-71 0,0 0-80 0,0 0-31 15,0 0-3-15,0 0 26 0,0 0 43 16,0 0 15-16,-15 49 10 0,6-30 0 0,2 0-9 16,-2 2-5-16,4 2-8 0,1 1-10 0,-5-2-10 15,6 1-1-15,-3-1-11 0,0-2-3 0,0 2-2 16,-2 0-1-16,3-3 1 0,-5 2-1 16,5-1 1-16,-5 2-3 0,3-2 1 0,-1-3 0 15,-2 0 0-15,6-3-3 0,-4 1-10 0,2-5-8 16,5 0-13-16,-4-1-14 0,0-4-18 0,2 0-31 15,-2 2-34-15,1-2-50 0,-2-2-63 16,4 1-75-16,1-1-72 0,-1-1-79 0,2-2 292 16,0 2 160-16</inkml:trace>
          <inkml:trace contextRef="#ctx0" brushRef="#br0" timeOffset="1354.4199">9497-1570 1362 0,'0'0'128'16,"0"0"-109"-16,0 0-29 0,0 0 18 16,0 0 41-16,0 0 26 0,0 0 1 0,0 0-25 15,0 0-39-15,0 0-16 0,0 0-6 0,0 0 6 16,0 0 8-16,0 0 6 0,-72 83 8 0,70-63 2 15,-1 4 1-15,0-1-3 0,0 0-1 16,0-2-2-16,2 2-4 0,1-3 3 0,-2 0-1 16,2-5 0-16,0-2 1 0,0-1-1 0,0-3-1 15,0-4-1-15,0-2 3 0,0-1 12 0,2-2 25 16,-2 0 31-16,0 0 31 0,1 0 18 0,-1-2-27 16,3-5-32-16,0-1-34 0,-1-4-33 15,1-1 2-15,-2-1 2 0,1-3-2 0,-1-1 0 16,2-2 0-16,0 1-4 0,0-1-1 0,0-1 0 15,-2-2-1-15,7 0-1 0,-4-2 0 0,-1-1-6 16,6 0 2-16,-5-3-1 0,5 0-3 16,-4-2 1-16,5-3-1 0,-6-3-1 0,5 1 3 15,-3-2 1-15,4 1-1 0,-2 2 2 0,2 5 1 16,2-2-6-16,-3 4 1 0,0 4-2 0,4 1-6 16,-1 3 1-16,1 1-5 0,-1 4-2 15,4 0 1-15,-1 2 2 0,1 1 3 0,0 3 7 16,0 0 4-16,-1 2 2 0,1 2 1 0,-1 1 0 15,-2 3-7-15,0 1 2 0,-2 0-10 16,-5 0-4-16,4 2-1 0,-6 6-6 0,7 0 4 16,-8 4 6-16,5 1 7 0,-5 1 5 0,0 5 5 15,-3 2 4-15,0 1 0 0,0 2 7 0,0-1-4 16,-6 2 2-16,-2 0 1 0,-4 0-6 16,-1 0 4-16,-2-1 0 0,-3 4 1 0,-1-3 2 15,-6 0 0-15,3 0 1 0,-2-3-3 0,-2 0 5 16,4-4-5-16,0 0-5 0,-1-3-8 0,3-2-21 15,1 0-28-15,-3 0-43 0,5-1-64 16,3 1-101-16,-1-1-150 0,3-4-184 0,8-5-163 0</inkml:trace>
          <inkml:trace contextRef="#ctx0" brushRef="#br0" timeOffset="2475.5497">9843-1424 0 0,'0'0'0'0,"0"0"0"16,0 0 0-16,0 0 0 0,0 0 0 15,0 0 0-15,0 0 0 0,0 0 42 0,0 0 50 16,0 0 21-16,0 0 38 0,0 0 18 0,0 0 16 16,0 0 13-16,-76-80-14 0,65 75-19 0,7 0-35 15,-5 0-32-15,6 2-26 0,-1-1-27 16,-2 3-17-16,3 1-17 0,1 0-7 0,1 0-2 16,-2 0 3-16,-3 0 12 0,3 0 9 0,2 0 0 15,-1 0-2-15,1 0-9 0,-5 0-7 16,3 3 3-16,1 2 1 0,1 2 2 0,-2-1-1 15,-5 3 0-15,7 1 1 0,-2 1-2 0,0 3 3 16,-4 3-1-16,5 3-1 0,-1 0 0 16,0 1-1-16,-4 2 2 0,6 0-1 0,-2 0 4 15,-3 0-1-15,1 1-4 0,4-1 1 0,-4 2-2 16,-2-4 4-16,4 2 1 0,0-3-2 0,-1-1-1 16,-1-2-4-16,4 0 6 0,-4-3-1 0,1 0 0 15,0-1 1-15,2-4-18 0,1-2-17 16,1 3-22-16,-2-6-29 0,2 1-40 0,0-1-51 15,0-3-66-15,0 1-92 0,0 0-101 0,0-2-157 16,0 0 347-16</inkml:trace>
          <inkml:trace contextRef="#ctx0" brushRef="#br0" timeOffset="2661.9255">9599-1182 1317 0,'0'0'176'0,"0"0"-99"0,0 0-27 0,0 0 2 16,0 0 15-16,0 0 11 0,0 0-9 15,0 0-27-15,0 0-28 0,0 0-15 0,185-57-15 16,-149 55-49-16,-3 0-83 0,-2 2-127 0,-3 0-183 16,-8 0-254-16,-7 0 445 0</inkml:trace>
        </inkml:traceGroup>
      </inkml:traceGroup>
    </inkml:traceGroup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43:06.63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A7BCAE3-E3B0-4099-B4A9-7DE2A8DA4701}" emma:medium="tactile" emma:mode="ink">
          <msink:context xmlns:msink="http://schemas.microsoft.com/ink/2010/main" type="inkDrawing" rotatedBoundingBox="12849,11708 18377,10044 18944,11929 13416,13593" semanticType="callout" shapeName="Other">
            <msink:sourceLink direction="with" ref="{ABD39276-A0A9-48E3-B26A-D2CE562884F4}"/>
            <msink:sourceLink direction="with" ref="{8F859C5F-2AC2-472B-8094-482F6E27217D}"/>
          </msink:context>
        </emma:interpretation>
      </emma:emma>
    </inkml:annotationXML>
    <inkml:trace contextRef="#ctx0" brushRef="#br0">69 959 951 0,'0'0'75'16,"0"0"-36"-16,0 0-37 0,0 0-39 0,0 0 3 16,0 0 32-16,0 0 34 0,0 0 27 15,207-39 23-15,-150 34-4 0,11 1-13 0,6-2-20 16,2 3-19-16,11 0 0 0,9-1-3 0,3 3 4 16,7-4 10-16,0 1 8 0,7 3 8 15,-1-1-1-15,-4 2-10 0,-2 0-13 0,-7 0-7 16,-3 0 1-16,-11 5-2 0,-8 0 0 0,-7 1-4 15,-11-2-7-15,-6-1-4 0,-8 1-3 0,-13-1 0 16,-6-1-3-16,-9-2 0 0,-10 1 2 0,-1-1 3 16,-6 0 16-16,0 0 11 0,0 0 2 0,0 0-9 15,0 0-28-15,0 0-44 0,-2 0-63 16,-2 0-94-16,-2 0-106 0,0 0-143 0,-3 4-131 16,4-3 335-16</inkml:trace>
    <inkml:trace contextRef="#ctx0" brushRef="#br0" timeOffset="127404.9607">-794 1581 0 0,'0'0'0'16,"0"0"0"-16,0 0 0 0,0 0 0 0,0 0 0 15,0 0 71-15,0 0 119 0,0 0 16 0,0 0-15 16,0 0-27-16,-58-175-38 0,55 162-42 0,-4 1-20 16,1 2-15-16,3 0-10 0,-4-1-8 15,1 4-4-15,-1-1-5 0,-1 2-8 0,-2-1-4 16,0 1-5-16,-4-1-7 0,0 2 1 0,-4-2-2 16,-3 3 2-16,-4-2 3 0,-1 0 3 0,-2-1 5 15,-2 2 1-15,2 2 4 0,0-2 1 16,3 0-1-16,-3 2-2 0,0-1-2 0,-1 2-1 0,-4 2-4 15,2 0-2-15,-4 0-3 0,3 0-3 16,-4 0 2-16,1 0 2 0,-1 0 0 0,0 4 0 16,-1-1 1-16,-3 1-1 0,0 1-1 15,3-2 4-15,-2 2-2 0,0-2 2 0,4 2 0 16,-3 3-1-16,2-1-1 0,-1 3-3 0,-4 2 1 16,3-1-2-16,-5 2 1 0,2 0 0 0,-2 0-1 15,3 0 2-15,-2 1 0 0,5-1-1 16,0-1 1-16,1 2-3 0,0-1 0 0,2 2 1 15,-3 0 0-15,2 0-1 0,-1 0 0 0,1 2 1 16,1 1-2-16,0 0 3 0,3 0-1 0,-3 3-1 16,0-1 0-16,2 2 0 0,-1 0 1 15,3 1-1-15,-3 0 2 0,4-1 0 0,1 1 1 16,0-2 0-16,1-1-1 0,2 0 1 0,0-2-2 16,1 0-1-16,1 5 2 0,-2-2-6 0,1 0 4 15,1 2 0-15,-4-1-2 0,4 0 2 0,0 0-2 16,-2-1 0-16,5 1-1 0,2-3 2 15,2 1-2-15,1 0-6 0,3 0-2 0,2-2-3 16,3-1 5-16,-2 1 2 0,6 1 7 0,-3-1 4 16,3 3-2-16,-1 0 0 0,1 1-2 0,-2-1 0 15,4 0 0-15,-1-3-1 0,2 1 3 0,0 0-3 16,-3-1 2-16,3 2 1 0,-1 1 2 16,-1 1 4-16,-1-2-3 0,1 0 1 0,-1 0-3 15,3-1-2-15,-3-2 0 0,3 1 1 0,0-2 1 16,0 1-4-16,0 0-1 0,0-3-1 15,3 3-3-15,-2-2-1 0,6 1-4 0,-1 1-2 16,2-2 0-16,-1 0 0 0,2 2 0 0,0-2 1 16,1 0 2-16,2 0 1 0,1-3 1 15,2 3 6-15,1-1-1 0,2 0 3 0,4 1-6 16,-2 0-4-16,5-1 10 0,2 1 1 0,1-2 8 16,1 1 4-16,4-1-8 0,-1 0 1 0,4 0 2 15,1 0-4-15,-1 0 0 0,3 0 1 0,2 1 2 16,3 1 5-16,0-5 0 0,4 4-2 15,-3-1-3-15,1-2 1 0,1 3 1 0,0-4 3 16,5 0 2-16,1-3-1 0,0 0 0 0,3-1-5 16,-2-1-1-16,4 0 2 0,-1 1-3 0,1-3 2 15,-2 1-3-15,-2-2-1 0,1 0 1 16,-8 1 5-16,3-1 2 0,-1-1 1 0,-4 0 0 16,3-1-5-16,-6 0 3 0,2 0-2 0,-4 0 1 15,0 0 2-15,1-2-2 0,-1-3-2 0,-3 1 1 16,4-3 1-16,-2 0-1 0,-3 0 2 0,4-1-2 15,-6-1-1-15,6 2 3 0,-5-3-1 16,2 0 3-16,-2-3 4 0,1 3-3 0,-5-3 2 16,-2 1-1-16,-1-2 0 0,0 1 1 0,-3-1 1 15,-3 1 1-15,3 0-1 0,-5 0 1 16,0 0-1-16,-1-3 0 0,-1 2 0 0,1-2-5 16,2 1 0-16,-4-2-2 0,4 1-5 0,0 0 5 15,-5-1-1-15,5 1 1 0,-2-1 0 0,-3 1 1 16,-1-2-4-16,1 0 2 0,-3 1 3 15,2 0-4-15,1 0 6 0,0-3-4 0,2 2 0 16,1-3-1-16,-3 2 0 0,1-1-2 0,0-2-2 16,2 1 0-16,-1-2-1 0,0 2 0 15,-2-1 3-15,3 1-1 0,0 0 2 0,-2 1 1 0,-3-2 5 16,1 2 6-16,-3 0 6 0,-6-2 4 16,4-1 0-16,-6-2-2 0,5 1 0 0,-6-1-1 15,0 1-2-15,2 0-3 0,-2 2-4 0,-2-1-4 16,-1 4-1-16,0-3 0 0,0 4 0 0,0-2-2 15,0 2-2-15,0 0 0 0,0-2-2 16,0 2 1-16,0-2 1 0,-1 1-2 0,-2 1 0 16,1 0-1-16,-2-1-2 0,2 1 3 0,-1-1 1 15,-1 1 1-15,-2 0 0 0,2 0 0 0,-5-2-2 16,6 2 0-16,-5-2 1 0,1 0-3 16,0 3 3-16,-2-1-2 0,-3-1 0 0,0 1-1 15,0 2-1-15,-1-3 0 0,0-1-2 0,-3 1 2 16,1 0 0-16,-4 1 1 0,3-2 3 15,-5 0-2-15,2 2 3 0,0-1-1 0,-2 1-3 16,0 0 1-16,4-1-1 0,-2 4 2 0,-2-2-2 16,3 0 0-16,-2 1-2 0,-3 1-7 0,-2 1-2 15,-3 1-11-15,-1-1-10 0,-2 3-15 0,-3 2-15 16,-6 1-19-16,-2 5-23 0,-3 0-29 0,0 3-33 16,-8 0-34-16,4 3-42 0,-3 3-19 15,5 4-23-15,3-3-19 0,1 1 22 0,14-1 155 16,10-2 123-16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40:12.30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C7E4689-C95F-4968-B68A-F928F84E86F1}" emma:medium="tactile" emma:mode="ink">
          <msink:context xmlns:msink="http://schemas.microsoft.com/ink/2010/main" type="inkDrawing" rotatedBoundingBox="16903,13153 17082,11296 17140,11301 16960,13159" semanticType="verticalRange" shapeName="Other"/>
        </emma:interpretation>
      </emma:emma>
    </inkml:annotationXML>
    <inkml:trace contextRef="#ctx0" brushRef="#br0">-754 69 0 0,'0'0'0'16,"0"0"0"-16,0 0 0 0,0 0 0 0,0 0 0 15,0 0 0-15,0 0 37 0,0 0 49 0,0 0-35 16,0 0-16-16,0 0 0 0,0 0-1 0,6-29 11 16,-1 29 8-16,-5-2 6 0,0 2 6 0,0 0 11 15,0 0 22-15,0 0 11 0,0 0 9 0,0 0-10 16,0 0-9-16,0-2-8 0,0 2 4 15,-2 0 11-15,2-1-2 0,0 1-2 0,0 0-17 16,0 0-13-16,0 0-11 0,0 0-17 0,0 0-9 16,0 0-11-16,0 0-10 0,0 0 0 15,0-2-7-15,0 2-1 0,0 0 1 0,0 0 1 16,0 0 4-16,0 0 1 0,0 0 8 0,0 0-1 16,0 0 12-16,0 0 6 0,0 0 4 0,0 0-3 15,0-2-12-15,0 2-6 0,0-1-10 16,0 0 2-16,0-2-1 0,2 2-2 0,-2-1 1 15,1 1-7-15,-1-1 4 0,0 0-1 0,2 0 2 16,-2 1 5-16,0-1-3 0,1 0 0 16,-1 2-2-16,2-1-4 0,-2-1 3 0,1 0-1 15,-1-1 3-15,0 3-1 0,0-2 5 0,0 2 2 16,3 0 2-16,-3 0 8 0,0 0-4 0,0 0 0 16,0 0-1-16,0-2-7 0,0 2 1 0,0 0-2 15,0-2-3-15,0 2-3 0,0 0-1 16,0-1-1-16,0 1-2 0,3 0 6 0,-3 0-6 15,0 0 0-15,0 0 1 0,0 0-5 0,0 0 3 16,0-2-2-16,0 2 2 0,0 0 0 0,0 0 1 16,0 0 3-16,0 0-2 0,0 0 2 0,0 0-3 15,0 0-3-15,0 0-1 0,0 0-9 16,0 0 0-16,0 0-4 0,0 2-6 0,0-2-2 16,0 1 4-16,0 3 5 0,0 0 7 0,0 1 9 15,1 1-3-15,1 1-1 0,-1 0 0 16,-1-1-5-16,0 1 4 0,2-1-1 0,-1 3 0 15,1 1 4-15,-2 0-1 0,6 2 0 0,-5 1 0 16,-1 2-2-16,2 4 0 0,-2-3-2 0,0 3 3 16,0 3-3-16,0-1 2 0,0 2 0 15,-3 2-1-15,-3-1 6 0,3 1-1 0,1 3 0 16,-2-2 0-16,-3 1-4 0,4-2 3 0,-2 2-1 16,-2-1 2-16,4 2 2 0,-3 2-2 0,2-2 0 15,1-1 0-15,1 3-2 0,-1-2 2 0,0 1-1 16,-1 3 2-16,2 0 0 0,1-4 1 15,-1 0-2-15,1-1 0 0,0-1 2 0,-2-2-3 16,1 1 1-16,-1-1-2 0,2 1-1 0,-1 0 2 16,1-1 0-16,-1 1 0 0,-2-3 0 0,1 1 1 15,0-3 1-15,1 2 0 0,1-1 0 0,-2-1-4 16,0 1 1-16,0 1 0 0,2-1 0 16,-1-2 4-16,1 1-1 0,1 2 1 0,0-2-3 15,0 0 1-15,0 2-2 0,-2 0 0 0,2-1 2 16,0 0-1-16,-1 0 2 0,1-2-3 15,-3 0-1-15,1 1 5 0,-2-1 1 0,2 1 2 16,1 0 3-16,-2 0-5 0,-1-4-1 0,-2-1 1 16,4 0 0-16,-4-2-2 0,2 0 0 15,1-2-1-15,2 2-7 0,-2 0 9 0,-2-3 1 16,1 0 1-16,2 4 7 0,-1-6-8 0,2 2 0 16,-2-4-1-16,0 0 0 0,1-1 0 0,2 0 1 15,-1-1-1-15,1-1-4 0,0 0 4 0,-1-1-2 16,1 2 0-16,0-1 6 0,0 2-7 15,-2-2 1-15,1 2-2 0,1 1-1 0,-2 1 2 16,-1-2 2-16,0 2 0 0,2-2-2 0,-1 2 3 16,1 1 0-16,-1-3 1 0,1 2 4 0,-2-2-3 15,1-2-1-15,2 2-1 0,-3-3-4 0,3 1 4 16,0-1 2-16,0 0-3 0,0-1 1 16,0-1 0-16,0 2-1 0,0-2 2 0,0 0 5 15,0 0-4-15,0 0-3 0,0 0-15 0,0 0-33 16,0-3-49-16,3 1-87 0,2-3-198 0,-2 3-423 15,-2-1-508-15</inkml:trace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8:59.14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FFF2DB2-ED36-4445-81F5-DDFFCC474F3C}" emma:medium="tactile" emma:mode="ink">
          <msink:context xmlns:msink="http://schemas.microsoft.com/ink/2010/main" type="inkDrawing" rotatedBoundingBox="17826,12673 18064,11301 18111,11309 17873,12682" semanticType="callout" shapeName="Other">
            <msink:sourceLink direction="with" ref="{8F859C5F-2AC2-472B-8094-482F6E27217D}"/>
            <msink:sourceLink direction="with" ref="{1E5E79B3-5FA8-44D5-8B27-A41170F152A0}"/>
          </msink:context>
        </emma:interpretation>
      </emma:emma>
    </inkml:annotationXML>
    <inkml:trace contextRef="#ctx0" brushRef="#br0">263 117 183 0,'0'0'283'0,"0"0"-56"15,0 0-23-15,0 0-1 0,0 0 16 0,0 0 1 16,0 0-19-16,0 0-30 0,0 0-41 0,0 0-39 15,0 0-28-15,0 0-16 0,-17-116-13 0,17 114-11 16,0 2-11-16,0 0-16 0,0 0-25 0,0 0-23 16,0 4-3-16,0 6 9 0,0 8 22 15,0 5 27-15,-5 8 9 0,-4 7 5 0,3 6 3 16,-4 6 1-16,0 2-1 0,2 5-2 16,-2 2-3-16,-2-2 2 0,3 5 1 0,-2 1 2 0,-1 1 2 15,-1-1-5-15,1 5 0 0,4-3 1 16,-2 1-4-16,1-4 4 0,2-1-2 0,0-7-3 15,1-4 2-15,1-5 0 0,-2-3-1 0,2-7-1 16,0-3 4-16,-1-6-8 0,1-7 4 0,-2-2 1 16,4-5 2-16,-2-4 17 0,-2-3 8 15,4 0 5-15,2-4 3 0,-2 2-6 0,-2-3-6 16,1 0-10-16,2 0-16 0,2 0-34 0,0 0-42 16,-1 0-66-16,1 0-98 0,0-3-169 15,0 2-352-15,0 1-484 0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45:21.83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A1BB615-D22B-4038-89A5-933F1F82C352}" emma:medium="tactile" emma:mode="ink">
          <msink:context xmlns:msink="http://schemas.microsoft.com/ink/2010/main" type="inkDrawing" rotatedBoundingBox="14424,13644 14903,11228 14940,11236 14461,13651" semanticType="callout" shapeName="Other">
            <msink:sourceLink direction="with" ref="{8F859C5F-2AC2-472B-8094-482F6E27217D}"/>
            <msink:sourceLink direction="with" ref="{D5D1BFF8-0CB0-4FDD-B1BD-E2F2137616B9}"/>
          </msink:context>
        </emma:interpretation>
      </emma:emma>
    </inkml:annotationXML>
    <inkml:trace contextRef="#ctx0" brushRef="#br0">479 121 0 0,'0'0'0'16,"0"0"0"-16,0 0 0 0,0 0 149 0,0 0 22 15,0 0 15-15,0 0 1 0,0 0-18 16,0 0-16-16,0 0-18 0,0 0-30 0,0 0-25 16,-8-121-30-16,10 121-43 0,-2 0-50 0,0 0-39 15,0 1-5-15,0 7 17 0,0 6 38 16,0 5 36-16,0 5 12 0,0 5-3 0,-3 7-2 16,-3 6-3-16,-3 8-6 0,2 6 1 0,-5 6-3 15,0 8 4-15,-4 3 1 0,0 4 0 16,-2 5 4-16,-3 5 3 0,2 3 0 0,-3 4 3 15,2-1 0-15,-1 3-1 0,2-4-2 0,4-2-3 16,-3-1 0-16,2 0 3 0,1-2 0 0,2-1 0 16,0-4-3-16,1-4-2 0,-1-3-4 0,1-8 5 15,0-4 0-15,-1-5 0 0,0-5-1 16,1-7 0-16,0-5-1 0,0-7 4 0,5-2 8 0,-2-5 6 16,3-4 9-16,0-1 5 0,3-4 0 15,-1-4 4-15,1-1-6 0,-1-3-5 0,1-1-1 16,3-3-5-16,-3-2 2 0,1-1 4 0,2-1 7 15,-1-2 1-15,1 1-2 0,0-1-11 16,0 0-22-16,0 0-30 0,0 0-80 0,0 0-150 16,0 0-188-16,0 0-111 0,0 0 60 0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45:37.43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BD5C8FE-014B-454B-965F-837E1E4B0E95}" emma:medium="tactile" emma:mode="ink">
          <msink:context xmlns:msink="http://schemas.microsoft.com/ink/2010/main" type="inkDrawing" rotatedBoundingBox="10206,10859 14509,10711 14513,10818 10210,10965" shapeName="Other"/>
        </emma:interpretation>
      </emma:emma>
    </inkml:annotationXML>
    <inkml:trace contextRef="#ctx0" brushRef="#br0">4305 107 0 0,'0'0'0'0,"0"0"0"0,0 0 0 16,0 0 0-16,0 0 0 0,0 0 0 0,0 0 5 16,0 0 136-16,0 0-44 0,0 0-29 0,0 0-31 15,0 0-19-15,-120-89-14 0,106 87-11 16,-5-1-1-16,-4 3 1 0,1 0 1 0,-6 0 5 16,-3 1 5-16,-5 3 4 0,-10 0 2 0,-9 2 0 15,-9 1 1-15,-13 0 1 0,-11 1-1 0,-10 2 2 16,-9 0-5-16,-7 0-3 0,-2-2-2 15,-2 1-2-15,-1-4-1 0,-1 2 1 0,1-4 2 16,2 0 4-16,-3-1 3 0,-1 0 2 0,-6-1 4 16,-6 2-1-16,-4-3 7 0,0 1 5 0,0-1 14 15,2 0 17-15,5 0 13 0,6 0 8 0,0 0 3 16,10 0-9-16,4 0-11 0,3 0-15 0,8 0-19 16,6 0-10-16,8 3-8 0,4 2-1 15,6 2 2-15,8-3 2 0,3 1-2 0,6-1 2 16,9-1-3-16,4 0-1 0,5-1-1 0,6 1-3 15,6 1-3-15,4-3 0 0,7 1-1 16,2 0-2-16,3-1-4 0,9 1-7 0,-3 0-19 16,6-1-14-16,-3 1-6 0,3 0 2 0,0-1 12 15,0 3 16-15,0-3 6 0,0 0 4 0,0 1 7 16,0-2 6-16,3 1 7 0,-3-1 12 16,0 0 6-16,0 0 6 0,3 0 1 0,-3 0-3 15,0 0-13-15,0 0-15 0,0 0-30 0,0 0-37 16,2 0-44-16,-1 0-55 0,1 2-43 15,-1 1-41-15,1 1-24 0,2-1 248 0,-1-1 23 0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45:38.36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CA28135-E23B-4C81-A788-5732253248CC}" emma:medium="tactile" emma:mode="ink">
          <msink:context xmlns:msink="http://schemas.microsoft.com/ink/2010/main" type="writingRegion" rotatedBoundingBox="11296,10695 8583,13182 7883,12417 10596,9931"/>
        </emma:interpretation>
      </emma:emma>
    </inkml:annotationXML>
    <inkml:traceGroup>
      <inkml:annotationXML>
        <emma:emma xmlns:emma="http://www.w3.org/2003/04/emma" version="1.0">
          <emma:interpretation id="{E398F195-527F-4CBA-ADCC-DAF3C8FD236C}" emma:medium="tactile" emma:mode="ink">
            <msink:context xmlns:msink="http://schemas.microsoft.com/ink/2010/main" type="paragraph" rotatedBoundingBox="11296,10695 8583,13182 7883,12417 10596,99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EE0D83-7290-4E74-9A23-0D95C8B79CC7}" emma:medium="tactile" emma:mode="ink">
              <msink:context xmlns:msink="http://schemas.microsoft.com/ink/2010/main" type="line" rotatedBoundingBox="11296,10695 8583,13182 7883,12417 10596,9931"/>
            </emma:interpretation>
          </emma:emma>
        </inkml:annotationXML>
        <inkml:traceGroup>
          <inkml:annotationXML>
            <emma:emma xmlns:emma="http://www.w3.org/2003/04/emma" version="1.0">
              <emma:interpretation id="{1C8175C8-EEA7-4D37-8030-E0446307D80C}" emma:medium="tactile" emma:mode="ink">
                <msink:context xmlns:msink="http://schemas.microsoft.com/ink/2010/main" type="inkWord" rotatedBoundingBox="7883,12417 10596,9931 11296,10695 8583,13182"/>
              </emma:interpretation>
              <emma:one-of disjunction-type="recognition" id="oneOf0">
                <emma:interpretation id="interp0" emma:lang="en-US" emma:confidence="0.5">
                  <emma:literal>v.</emma:literal>
                </emma:interpretation>
                <emma:interpretation id="interp1" emma:lang="en-US" emma:confidence="0.5">
                  <emma:literal>. b</emma:literal>
                </emma:interpretation>
                <emma:interpretation id="interp2" emma:lang="en-US" emma:confidence="0">
                  <emma:literal>u.</emma:literal>
                </emma:interpretation>
                <emma:interpretation id="interp3" emma:lang="en-US" emma:confidence="0">
                  <emma:literal>V.</emma:literal>
                </emma:interpretation>
                <emma:interpretation id="interp4" emma:lang="en-US" emma:confidence="0">
                  <emma:literal>:</emma:literal>
                </emma:interpretation>
              </emma:one-of>
            </emma:emma>
          </inkml:annotationXML>
          <inkml:trace contextRef="#ctx0" brushRef="#br0">2521-1468 0 0,'0'0'0'16,"0"0"0"-16,0 0 0 0,0 0 0 0,0 0 0 15,0 0 34-15,0 0 91 0,0 0-12 16,0 0-11-16,0 0-38 0,0 0-35 0,0 0-39 16,0 0-28-16,0 0-11 0,-5-24 10 0,5 24 15 15,0 0 16-15,0 0 9 0,-1 0-3 0,1 0-2 16,0 0-4-16,-3 1 11 0,2 3 15 0,-2-1 15 16,-3 3 7-16,0 1-7 0,-6 1-6 15,0 3-10-15,-3 0-6 0,-4 2 0 0,-1 3 1 16,-4 1-1-16,-4-3-1 0,0 2-3 15,0 0-4-15,-1 0-1 0,1 0 1 0,-2 0 7 0,-1 0 9 16,0 3 3-16,-6-1 7 0,4 0-3 0,-3 1-6 16,-1 0-3-16,2-1-1 0,-2 0-5 15,6 0 0-15,0 0-2 0,3-1-1 0,2 1 3 16,2-3 4-16,4-1 1 0,-1-1-1 0,0 0-1 16,5-3-1-16,1 0-3 0,4-2 3 15,3 1-5-15,-1-1-1 0,3 0 1 0,-2 0-3 16,5-2 6-16,-3 1 0 0,1 0-3 0,4-2 0 15,1-1-4-15,-2 0 0 0,2 1-2 0,0-4 6 16,-1 3-2-16,1-3 2 0,-2 1 3 16,1 1-4-16,1-1 2 0,-3 0-1 0,3-1-2 15,0 1-3-15,0-2-4 0,0 2 0 0,0-1-3 16,0 1 6-16,0 0-2 0,0-1 5 0,0 1 3 16,3 0 1-16,0 1 7 0,0 1-2 15,3-1 1-15,1 2-1 0,2 2-4 0,0 0 3 16,4 1-2-16,6 2 0 0,2 1-1 0,-1 0-1 15,6 3-1-15,0 0 1 0,1 3 1 0,1 0 7 16,1 1 2-16,1-1 5 0,-1 4 2 16,3 0 0-16,1 0-9 0,5 1-24 0,2-3-48 15,-2 2-91-15,5-3-126 0,0 3-117 0,-12-7-13 16,-9-4 402-16</inkml:trace>
          <inkml:trace contextRef="#ctx0" brushRef="#br0" timeOffset="-390119.9543">181 87 0 0,'0'0'0'0,"0"0"0"0,0 0 30 15,0 0 199-15,0 0 2 0,0 0-31 0,0 0-48 16,0 0-41-16,0 0-25 0,0 0-16 0,0 0 10 16,0 0-4-16,22-60 1 0,-21 58-6 15,1-3-12-15,-2 4 2 0,1-1-4 0,-1 0 4 16,0 1 7-16,0-3 1 0,0 3-1 0,0-1-2 15,0 0-3-15,0 1-13 0,0 1 1 16,0-1-4-16,-1 1-3 0,-1-2 4 0,1 2-6 16,1-1-4-16,-2 1-2 0,2 0-7 0,0 0-4 15,0 0-4-15,0 0-3 0,0 0-7 0,0 0 2 16,0 0-2-16,0 0-2 0,0 0 8 16,0 0-10-16,0 0 2 0,0 0-1 0,0 0-6 15,0 0 4-15,0 0 1 0,0 0 0 0,0 0-3 16,0 0 3-16,0 0-2 0,0 0-3 15,-4 0 3-15,4 0-7 0,-1 0-4 0,1 1-3 16,0-1-4-16,-2 3 4 0,2 0 2 0,-1 0 4 16,1 4 2-16,-2 1 1 0,-1-2 0 0,2 3-2 15,-4 0 5-15,2 5-3 0,2 1-2 0,-1 3 4 16,-1 3-5-16,2 3 2 0,-3 2 2 16,1 1-1-16,1 3 1 0,1 1 3 0,-1 3 1 15,1 3-2-15,-1 1 6 0,-2 3-4 0,2-1-1 16,1 2 1-16,-1 1-6 0,-1-4 1 0,0-2 2 15,-2 0-2-15,2 0 3 0,0-2 2 0,-5 1-3 16,5-2 2-16,0-2 0 0,-4-1-1 16,3-2-1-16,2-3 2 0,-2-1-7 0,-2-2 5 15,3-1 2-15,0-6 0 0,-4-2 5 0,4 0-3 16,1-4-1-16,2-3-2 0,-1 2-2 16,1-5 1-16,0-1 0 0,0 0 3 0,0-3 2 15,0 0 1-15,0 0 5 0,0 0 4 0,0 0 5 16,0 0 2-16,0 0 0 0,0 0-2 0,1 0-2 15,-1-1-1-15,3-4-7 0,4-4-2 16,-2 0-4-16,-1-7-3 0,4-2-2 0,-4-1 0 16,3-4 1-16,-4-2-2 0,0 0 2 0,-3-4-3 15,2-1-2-15,-1-4 0 0,-1-2-3 0,5-1 2 16,-5-5-1-16,0-1 2 0,0 1 3 16,0-1-1-16,0-5 3 0,0 4-1 0,-5 0-1 15,2 1 1-15,2 4-4 0,-1 5 4 0,-1 0-1 16,-2 5 3-16,2 5 2 0,0-1-2 0,0 3 1 15,-3 3-2-15,3-1 2 0,0 4 1 0,0 1 1 16,-3 1 0-16,3 4-3 0,2 5 4 16,-1 0 2-16,1 1 1 0,1 3 2 0,-2 1-4 15,2 0-5-15,0 0-6 0,0 0-2 0,-4 0-10 16,4 0-10-16,-2 1-8 0,1 3-8 0,-1 3 8 16,-1 5 13-16,1 6 13 0,-4 5 13 15,4 5 0-15,-2 3 0 0,1 2-1 0,-3 5 1 16,4 0-1-16,1 2 2 0,-2 3 4 0,2 0-1 15,-5 3 3-15,3 0 0 0,3-2-1 16,-3 0 0-16,1 0 0 0,-4 1 0 0,5 1-1 16,-1 0-1-16,1 0-3 0,1-2 0 0,-2 0 0 15,2-2 1-15,0-5-1 0,0-1-1 0,0-4-2 16,0-3 0-16,0-2 1 0,0-5-2 0,0-1 1 16,0-7-3-16,2-3 4 0,-2-1-2 15,0-5 2-15,0-3 4 0,0-2 2 0,0 0 4 16,0 0 6-16,0 0 1 0,0 0 4 0,0 0 0 15,0 0-1-15,0 0-5 0,0 0-3 0,0 0-2 16,0 0-5-16,1 0 1 0,-1 0-11 0,0 0-5 16,2-2-12-16,-2 1-23 0,0-3-26 15,0 3-50-15,1-6-76 0,4 2-196 0,-2 0-502 16,-2-1-570-16</inkml:trace>
        </inkml:traceGroup>
      </inkml:traceGroup>
    </inkml:traceGroup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3:39:46.83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63BF984-1BCB-4378-A1ED-F81F20ACE4AF}" emma:medium="tactile" emma:mode="ink">
          <msink:context xmlns:msink="http://schemas.microsoft.com/ink/2010/main" type="writingRegion" rotatedBoundingBox="4725,13386 19419,13174 19456,15734 4762,15946"/>
        </emma:interpretation>
      </emma:emma>
    </inkml:annotationXML>
    <inkml:traceGroup>
      <inkml:annotationXML>
        <emma:emma xmlns:emma="http://www.w3.org/2003/04/emma" version="1.0">
          <emma:interpretation id="{E8687411-333A-4344-ACF1-F33147510A0E}" emma:medium="tactile" emma:mode="ink">
            <msink:context xmlns:msink="http://schemas.microsoft.com/ink/2010/main" type="paragraph" rotatedBoundingBox="4725,13386 19419,13174 19456,15734 4762,159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540E73-4F0D-4ABD-8B9A-81761D8D6262}" emma:medium="tactile" emma:mode="ink">
              <msink:context xmlns:msink="http://schemas.microsoft.com/ink/2010/main" type="line" rotatedBoundingBox="4725,13386 19419,13174 19456,15734 4762,15946"/>
            </emma:interpretation>
          </emma:emma>
        </inkml:annotationXML>
        <inkml:traceGroup>
          <inkml:annotationXML>
            <emma:emma xmlns:emma="http://www.w3.org/2003/04/emma" version="1.0">
              <emma:interpretation id="{A7025DB2-C8C7-46E5-807F-FC5826E73440}" emma:medium="tactile" emma:mode="ink">
                <msink:context xmlns:msink="http://schemas.microsoft.com/ink/2010/main" type="inkWord" rotatedBoundingBox="4766,13555 6677,13619 6639,14746 4728,14682">
                  <msink:destinationLink direction="with" ref="{6E2A4794-4F8C-4064-ACF0-9508ED8B36FF}"/>
                </msink:context>
              </emma:interpretation>
              <emma:one-of disjunction-type="recognition" id="oneOf0">
                <emma:interpretation id="interp0" emma:lang="en-US" emma:confidence="0.5">
                  <emma:literal>costs</emma:literal>
                </emma:interpretation>
                <emma:interpretation id="interp1" emma:lang="en-US" emma:confidence="0">
                  <emma:literal>cost</emma:literal>
                </emma:interpretation>
                <emma:interpretation id="interp2" emma:lang="en-US" emma:confidence="0">
                  <emma:literal>Costs</emma:literal>
                </emma:interpretation>
                <emma:interpretation id="interp3" emma:lang="en-US" emma:confidence="0">
                  <emma:literal>Cost</emma:literal>
                </emma:interpretation>
                <emma:interpretation id="interp4" emma:lang="en-US" emma:confidence="0">
                  <emma:literal>cost,</emma:literal>
                </emma:interpretation>
              </emma:one-of>
            </emma:emma>
          </inkml:annotationXML>
          <inkml:trace contextRef="#ctx0" brushRef="#br0">-3001 1897 678 0,'0'0'177'16,"0"0"-85"-16,0 0 34 0,0 0 49 0,0 0 38 16,0 0 5-16,0 0-47 0,0 0-57 15,0 0-45-15,0 0-23 0,0 0-13 0,0 0-2 16,0 0-4-16,0 0-8 0,-160-86-2 0,145 91-4 15,0 3-5-15,-2 4 1 0,-3 1 0 0,0 7 1 16,-2 4 0-16,-6 2 2 0,0 6-1 0,-2 0 1 16,1 6 1-16,-2 1 2 0,-3 3 3 15,0 2 4-15,2 2 0 0,2 0 3 0,2-2-3 16,0 0-3-16,6-1-2 0,3-4-8 0,4-2 0 16,5-3-4-16,2 0-1 0,4-6 0 0,4 0-4 15,0-6 0-15,0-2-2 0,7-5 0 16,5-1 2-16,0-3 1 0,0-2 2 0,2-2-1 15,6-1 3-15,-3-5 0 0,7-1 3 0,-1 0 2 16,1-3-3-16,4-5 3 0,0-4-1 0,1-3 1 16,1-3 2-16,1-1-4 0,3-6 0 15,1-3-4-15,-1-1 0 0,3-3-1 0,-3 0 2 16,0 2 1-16,0 0-3 0,-5 1 1 0,-1 1-3 16,-3 2-4-16,-3 0 3 0,-1 3-3 0,-2 1-1 15,-4 4 1-15,-5 3 0 0,-1 3 2 16,0 0 2-16,-5 4 5 0,-2 1 1 0,-2 4 3 15,0 3 4-15,0 0-3 0,0 0-12 0,-5 0-18 16,-5 3-15-16,1 4 1 0,-4 3 14 16,-3 0 14-16,-4 3 13 0,4 4 3 0,-6 2-1 15,0 5 2-15,1-3-2 0,-1 4-2 0,5 0 3 16,-3 1 0-16,3-3 2 0,2 0 0 0,5 0-1 16,2-3-4-16,1-1-2 0,3-1 0 0,2-4-2 15,2 0-1-15,0-2-3 0,7-3 2 0,1-2 1 16,5-3 3-16,2 2 4 0,2-5 0 15,7-1-1-15,-2 0-2 0,2 0-2 0,2-7-3 16,-2 2 0-16,-2-4 0 0,3 0-2 0,-6-1 1 16,5 0-1-16,-7 0-1 0,1-2 0 15,1 1 4-15,-4-1-1 0,-2 0 3 0,-1-3-1 16,0 0 0-16,0 0-1 0,-6 0-1 0,2-1-2 16,-5 0-3-16,0-1 3 0,-3 1-2 0,0 1 4 15,0 0 5-15,-3 2-5 0,-1 2 3 16,-8 1-5-16,2 3-3 0,-1 1 4 0,1 4 5 15,-3 0 5-15,0 2 4 0,-2 0-1 0,0 4-5 16,-1 2-3-16,1 3 2 0,-2 0-7 0,2 3 0 16,0 1-1-16,5 0-2 0,-2 0 2 15,5 0-2-15,1 1 2 0,3-3-3 0,1-2-2 16,2 0-4-16,0-1-2 0,2-3 2 0,1 0-3 16,7-2 6-16,-1 0 0 0,3-3 4 0,2 0 7 15,6 0 3-15,0-6 0 0,-2-1-2 16,5-3 0-16,-3 0-2 0,2-2 0 0,-3 0 5 15,-1-1-7-15,4-3 2 0,-5 3-4 0,-2 1-5 16,1-2 7-16,-2 3-1 0,-1-3 4 0,-4 2 3 16,-2 0-4-16,2 1 0 0,-5-1 0 15,2 5 1-15,-1-2 1 0,-2 3 1 0,-2 1-2 16,0 0-5-16,1 2 4 0,1-2-2 0,-3 3 1 16,0-1 1-16,1 3-7 0,-1 0-4 0,0 0-7 15,0 0-10-15,0 0-8 0,3 0-2 0,0 5 1 16,-1 3 3-16,4 2 11 0,1 1 3 15,0 5 7-15,1 1 8 0,3 3-3 0,0-1 2 16,-2 2 0-16,2 1 0 0,1-2 3 0,-4 0 0 16,2-1 1-16,2-1-4 0,-6 0 2 15,2-2 0-15,-5 0-2 0,-1-2 4 0,-1-1-6 16,-1 0 3-16,0-1 4 0,-6-1 4 0,-5 2 8 16,-3-2 4-16,0-1 2 0,-3-1-3 0,-3-2 1 15,-1 0-4-15,2-1-2 0,-3-6 7 0,4 0-9 16,2 0-2-16,1 0-10 0,2-6-14 15,1-1-13-15,6-2-25 0,-1-1-35 0,6 1-55 16,1-4-71-16,0-1-117 0,10 0-148 0,-4 2-211 16,3 5-106-16</inkml:trace>
          <inkml:trace contextRef="#ctx0" brushRef="#br0" timeOffset="359.4781">-2286 1818 1838 0,'0'0'143'0,"0"0"-64"0,0 0-6 16,0 0 23-16,0 0 27 0,0 0 8 16,0 0-26-16,0 0-40 0,0 0-35 0,0 0-31 15,0 0-18-15,0 0-2 0,0 0 7 0,0 0 15 16,0-11 15-16,0 28 5 0,0 5-1 15,0 4-4-15,0 6-2 0,0 0 0 0,0 2 3 16,-3 3-2-16,-3 0-1 0,2 1-2 0,1 0-2 16,-5 1 0-16,4-3-2 0,3 2-1 15,-4-4-1-15,1-1 0 0,2-2-3 0,2-3 2 16,0-3 1-16,0-4-4 0,0-1 2 0,0-3-1 0,2-6-6 16,2 2 7-16,1-5-2 0,-3-1-3 15,4-4-5-15,0 0-7 0,-1-3-9 0,5 0-7 16,-1 0-9-16,4-2-24 0,-1-4-29 0,7-4-52 15,0-2-78-15,-1 0-128 0,1-5-194 16,-4 6-208-16,-6 1 159 0</inkml:trace>
          <inkml:trace contextRef="#ctx0" brushRef="#br0" timeOffset="501.5841">-2299 2174 833 0,'0'0'288'0,"0"0"-65"0,0 0-2 0,0 0 18 16,0 0-3-16,0 0-36 0,0 0-83 15,0 0-74-15,0 0-49 0,0 0-18 0,0 0 2 16,0 0 6-16,0 0-5 0,122-89-50 0,-84 86-178 16,-8 1-328-16,-7 2-837 0</inkml:trace>
          <inkml:trace contextRef="#ctx0" brushRef="#br0" timeOffset="1016.9767">-2162 2844 175 0,'0'0'309'0,"0"0"-250"0,0 0-14 16,0 0 17-16,0 0 17 0,0 0-55 0,193-96-179 15,-168 90-295-15,-7 1 302 0</inkml:trace>
          <inkml:trace contextRef="#ctx0" brushRef="#br0" timeOffset="845.6923">-1764 2453 1703 0,'0'0'101'0,"0"0"-74"0,0 0 4 16,0 0 44-16,0 0 42 0,0 0 22 0,0 0-15 15,0 0-46-15,0 0-38 0,0 0-22 16,0 0-13-16,0 0-9 0,0 0-2 0,0 0-2 16,-42-103 4-16,29 110 7 0,0 2 2 0,-2 2 5 15,-1 5 0-15,0 4 5 0,0 4 3 0,-4 1-2 16,1 5 3-16,4 2-5 0,1 0-2 0,3 1-1 16,3-4-5-16,-3 2-1 0,7-4-3 15,-2 2 2-15,0-1-1 0,3 1-4 0,-3 0-21 16,0-1-49-16,2 2-33 0,-6-1-65 0,-1 0-136 15,4-7-252-15,-2-8-803 0</inkml:trace>
        </inkml:traceGroup>
        <inkml:traceGroup>
          <inkml:annotationXML>
            <emma:emma xmlns:emma="http://www.w3.org/2003/04/emma" version="1.0">
              <emma:interpretation id="{44F9B8E3-D9A0-4DDB-9E56-5689A7002907}" emma:medium="tactile" emma:mode="ink">
                <msink:context xmlns:msink="http://schemas.microsoft.com/ink/2010/main" type="inkWord" rotatedBoundingBox="7772,13447 9829,13417 9848,14718 7790,14748"/>
              </emma:interpretation>
              <emma:one-of disjunction-type="recognition" id="oneOf1">
                <emma:interpretation id="interp5" emma:lang="en-US" emma:confidence="0.5">
                  <emma:literal>cost</emma:literal>
                </emma:interpretation>
                <emma:interpretation id="interp6" emma:lang="en-US" emma:confidence="0">
                  <emma:literal>Cost</emma:literal>
                </emma:interpretation>
                <emma:interpretation id="interp7" emma:lang="en-US" emma:confidence="0">
                  <emma:literal>toast</emma:literal>
                </emma:interpretation>
                <emma:interpretation id="interp8" emma:lang="en-US" emma:confidence="0">
                  <emma:literal>costs</emma:literal>
                </emma:interpretation>
                <emma:interpretation id="interp9" emma:lang="en-US" emma:confidence="0">
                  <emma:literal>cost☺</emma:literal>
                </emma:interpretation>
              </emma:one-of>
            </emma:emma>
          </inkml:annotationXML>
          <inkml:trace contextRef="#ctx0" brushRef="#br0" timeOffset="-36830.6466">-232 1846 0 0,'0'0'105'0,"0"0"-12"16,0 0-43-16,0 0 37 0,0 0 56 0,0 0 39 16,0 0 0-16,0 0-35 0,0 0-41 15,0 0-28-15,0 0 1 0,0 0 7 0,0 0 8 16,0 0 8-16,-6-102-6 0,2 98-11 0,1 3-16 15,-4 1-10-15,2-2-11 0,-1 2-9 0,-1 0-9 16,-5 0-14-16,5 0-13 0,-5 5-7 0,-3 5-5 16,-1 2 4-16,-6 1 8 0,3 3 3 15,-6 2 8-15,3 0 6 0,-2 5-1 0,3 0 2 16,-2 6 0-16,5 0-3 0,0 1 0 0,-1 3-4 16,3 3-3-16,1 1-2 0,2-1-2 15,0 1 0-15,5 1 3 0,-2 0-1 0,1 0-2 0,3-4-2 16,2-1-2-16,4-3-2 0,0-4 1 15,0-2-1-15,4-2 0 0,5-2 1 0,0-3 2 16,3-2 0-16,1-2 1 0,3-1 2 0,1-1-3 16,2-6 2-16,0 1 1 0,-1-3 3 0,7-1 3 15,-5-2-1-15,5 0 2 0,5-5-3 16,-4-4 4-16,2 0-3 0,-1-5 0 0,-4-1 2 16,4 0-4-16,-2 0 3 0,-6-4 0 0,5-1 0 15,-7-1 4-15,1-2-2 0,-2-1 1 16,3-1-2-16,-5 0-1 0,-6 2 1 0,4 2 0 15,-7-1 0-15,4 4-3 0,-5 1-2 0,3 0-1 16,-4 4-3-16,-1 1 5 0,-1 2-2 16,1 4 2-16,-1 1 0 0,-1 3-1 0,0 0 3 15,0 2-1-15,0 0-1 0,0 0-8 0,0 0-9 16,0 0-10-16,-1 0-13 0,-1 2-7 0,1 1 1 16,-2 4 5-16,-6 3 11 0,5 3 12 0,-7 4 7 15,4 1 3-15,-3 1 2 0,-2 1-3 0,4 3 2 16,0 0 1-16,-3 1 1 0,7 0 2 15,1-3-3-15,0 1 0 0,3-5-3 0,0 1 1 16,0-1-3-16,1-4-2 0,4 1 0 0,5-5-3 16,2 1 0-16,-3-4 1 0,5-1 5 0,3 0 3 15,2-3 1-15,0-2 3 0,0 0-2 16,5 0 0-16,-5-5 2 0,6-2 2 0,-6-1 1 16,3 0-1-16,-4-1 2 0,0-3-3 0,1 0 2 15,-9 1 2-15,3-3 1 0,-1 1 4 0,0 0 1 16,-6-1-1-16,3 1 3 0,-6-2 0 15,1 0 2-15,0-1-1 0,-4-1-1 0,0 2-4 16,0-3-3-16,-4 3-1 0,0 0-2 0,-1 1 3 16,-5 1 0-16,4 1-5 0,-4 3 1 0,-2-1-7 15,0 0-1-15,2 3 2 0,-4 0-4 16,1 2-1-16,0 4-3 0,-2-1 0 0,2 2-5 16,-2 0 3-16,2 0-3 0,-2 2-1 0,0 3 6 15,2 1-5-15,0 2 3 0,-2-1-2 0,2 3-4 16,6 0 0-16,-4 2-2 0,-1-1 2 15,8 2 1-15,-5 0 1 0,6 0 0 0,0 2 0 16,2 0 3-16,1 0-3 0,0-2-2 0,3 0-3 16,1-2-3-16,8-1 1 0,3 0 5 0,-1-1 5 15,4-4 3-15,6-1 5 0,-5 1 2 16,7-5 1-16,-1 0 2 0,-2 0 0 0,2 0-1 16,1 0 3-16,-1-6-2 0,-3-1 3 0,6 1-1 15,-3-3 1-15,2-1-1 0,-5 0 1 0,3-2 1 16,0 0-2-16,-4-2 5 0,2 0-3 15,-4-2 4-15,-1 1 2 0,-2-2-1 0,-2 1 5 16,-3 1 0-16,-2-2 3 0,-4 1 2 0,-2 1 1 16,-2 2 1-16,-1-3-3 0,0 3 3 0,0 1-5 15,-1 3-4-15,-2-1 0 0,-2 1-8 16,-4 3 2-16,5-1-4 0,-5 1-5 0,5 2-2 16,-7 2-6-16,6 0-1 0,-4-1-4 0,3 3-2 15,-2 0-5-15,7 0-7 0,-1 0-4 16,1 3-5-16,1 1 1 0,0 4 6 0,0-1 5 15,1 4 3-15,2 1 5 0,6 0 1 0,-1 1 3 16,2 0 3-16,0 1 0 0,-2 0 0 0,3 1 2 16,3 0 0-16,-3-1 5 0,1 1 0 0,-3-1-1 15,3 1 5-15,-2 0-5 0,-2 2 2 16,0-2-1-16,-5-2 0 0,2 0 0 0,-1 0-1 16,-4-2-1-16,0-1-4 0,0 0 8 0,-6 0 2 15,0 0 3-15,-5-1 10 0,-3 0-2 0,1 1-1 16,-3-2 2-16,1-2-3 0,-4 3 1 0,-2-4-1 15,4 1-1-15,-4-2-4 0,0-1 0 16,7 0-2-16,-1-3-2 0,8 2 2 0,-4-2-8 16,7 0-5-16,-4 0-10 0,7 0-19 0,1 0-18 15,0 0-36-15,0 0-49 0,0-2-70 16,0-1-90-16,1 1-95 0,8-1-168 0,-4-1-249 16,-2 1 651-16</inkml:trace>
          <inkml:trace contextRef="#ctx0" brushRef="#br0" timeOffset="-35986.494">568 2124 1046 0,'0'0'622'0,"0"0"-508"0,0 0-66 15,0 0-12-15,0 0 20 0,0 0 13 0,0 0-2 16,0 0-2-16,0 0-21 0,0 0-17 0,0 0-8 15,0 0-7-15,164-71-4 0,-127 67-1 0,-6 2-5 16,0 1-7-16,-2-1-14 0,2-1-35 16,-3 2-72-16,-1-3-113 0,-2 3-194 0,-11 1-298 15,-6 0 96-15</inkml:trace>
          <inkml:trace contextRef="#ctx0" brushRef="#br0" timeOffset="-36222.7793">616 1713 42 0,'0'0'455'0,"0"0"-221"15,0 0-48-15,0 0 7 0,0 0 9 0,0 0-16 16,0 0-17-16,0 0-49 0,0 0-37 16,0 0-30-16,0 0-23 0,0 0-19 0,0 0-13 15,0 0-3-15,-2-78-3 0,4 78 3 0,-1 0 3 16,3 0 0-16,-1 0 0 0,-1 2 6 15,-2 1 1-15,1 0 6 0,-1 2 5 0,0 0 4 16,0 2 5-16,0 1 3 0,0 2 8 0,0 2 3 16,0 1 6-16,-1 1-5 0,-1 3-5 0,1-1-6 15,1 4-12-15,0-2-1 0,0 1-5 0,0 3-2 16,0-2-3-16,0 2 1 0,1 0-1 16,2 0-1-16,-3 1 1 0,3 0-4 0,3 1 1 15,-4 1 1-15,-2 0-4 0,1-3 2 0,-1 3 0 16,0 1 0-16,2-2 4 0,-1 3 1 15,-1-2-2-15,2-3-1 0,-1 1 1 0,3 1 1 0,-2-3 0 16,-2 0 3-16,1-1-5 0,-1-2 1 16,0-3 1-16,0 1-2 0,0-3 5 0,0 0-4 15,0 0 2-15,-3-2 0 0,-1 2-1 0,3-2 0 16,-1-2 0-16,2-3 1 0,0 3-4 0,0-2 1 16,0 0-1-16,7-1-2 0,-1-1 3 15,-1-2-1-15,4 2 1 0,-4-3 1 0,6 1 2 16,-7-3 2-16,6 0 2 0,-5 0 2 0,5 0-2 15,-2 0 0-15,-3 0 1 0,0-6 2 16,2 2 3-16,-2 1 0 0,-4-2 0 0,7 0 1 16,-4-3-9-16,-1-1-15 0,6-1-33 0,-3-3-55 15,4-1-99-15,-4 1-165 0,3 3-328 0,-8 3-620 16</inkml:trace>
          <inkml:trace contextRef="#ctx0" brushRef="#br0" timeOffset="-16027.6528">971 2407 0 0,'0'0'0'16,"0"0"0"-16,0 0 0 0,0 0 0 0,0 0 0 16,0 0 0-16,0 0 136 0,0 0 74 15,0 0-18-15,0 0-4 0,0 0-9 0,0 0-28 16,0-4-27-16,-2 4-26 0,-2 0-3 0,1-3 10 16,1 3 9-16,-1-2-8 0,-4 1-13 0,3 1-15 15,1-1-18-15,-5 1-8 0,5 0-10 0,0 0-8 16,0 0-3-16,-2 0-9 0,2-3-4 15,3 3-3-15,0 0-1 0,0 0-1 0,0 0-1 16,0 0-6-16,0 0-7 0,0 0-3 0,0 0-6 16,0-1-3-16,0 1-2 0,1-2-10 0,5 2-4 15,-2-1 5-15,-1 1 8 0,9 0 14 0,-2-2 10 16,5 2 0-16,1-3-1 0,2-1 4 16,1 1 2-16,6-2 6 0,2 2 8 15,-2-2-1-15,-2 2 0 0,4 1-4 0,-1 0-8 16,-5 0-2-16,4 0-2 0,-1 2-1 0,-4-2-2 0,2 1 1 15,-2-1 0-15,-3 0 2 0,0 1 5 16,-3 1-3-16,0-2 0 0,-3 2-2 0,0-2-2 16,-7 2 4-16,-1 0 1 0,3 0 1 0,-5 0-2 15,1 0 4-15,-2 0 1 0,0 0 3 16,0 0 4-16,0 0-9 0,0 0-5 0,0 0-7 16,0 0-8-16,0 0 0 0,0 0-6 0,0 0-6 15,0 0-9-15,0 0-19 0,0 0-31 0,0 0-44 16,0 0-33-16,0 0-51 0,0 0-93 15,3 2-121-15,4 0-208 0,-4-2 122 0</inkml:trace>
          <inkml:trace contextRef="#ctx0" brushRef="#br0" timeOffset="-14817.9954">744 2904 0 0,'0'0'181'0,"0"0"-30"16,0 0-59-16,0 0 12 0,0 0 11 0,0 0 2 16,0 0-10-16,0 0-45 0,0 0-48 0,0 0-14 15,0 0 1-15,0 0 19 0,0 0 23 0,0 0 11 16,16 0 8-16,-7 0 3 0,-3 0 5 0,5 0 2 16,3 0 3-16,-1 0 3 0,3 0-3 15,0 0-7-15,6 0-12 0,-1 0-11 0,3 0-8 16,-4-2-9-16,5 2-9 0,-4-3-4 0,4 1-4 15,-1 1 1-15,-4 0 2 0,2-2-1 0,-2 2-2 16,-3-2-1-16,1 1 0 0,-2-1-2 16,-4 1 2-16,0 0-1 0,-2 1 0 0,-6-1 2 15,4 2-1-15,-5 0 1 0,-2 0 1 0,-1 0 1 16,2 0 2-16,-2 0 0 0,0 0-13 0,0 0-44 16,0 0-104-16,0 0-235 0,0 0-302 0,0 0-97 15</inkml:trace>
          <inkml:trace contextRef="#ctx0" brushRef="#br0" timeOffset="-14133.2542">985 2728 0 0,'0'0'105'0,"0"0"-3"0,0 0 43 15,0 0 52-15,0 0 13 0,0 0 4 16,0 0-35-16,0 0-41 0,0 0-16 0,0 0-27 16,0 0-13-16,0 0-6 0,0 0-13 0,0 0-18 15,-11-6-33-15,11 7-11 0,0 6-13 16,1 1 3-16,-1 6 14 0,0 4 1 0,2 1 5 15,-2 2-1-15,0 3-6 0,0-1-29 0,0-1-83 16,0 1-191-16,0-6-354 0,0-5-63 0</inkml:trace>
          <inkml:trace contextRef="#ctx0" brushRef="#br0" timeOffset="-15244.2922">1143 2400 0 0,'0'0'0'15,"0"0"0"-15,0 0 47 0,0 0 160 16,0 0 8-16,0 0 8 0,0 0-14 0,0 0-15 16,0 0-20-16,0 0-29 0,0 0-16 0,0 0-12 15,0 0-5-15,0 0 0 0,2-10-11 0,-2 10-10 16,1 0-17-16,-1 0-18 0,0 0-9 0,0 0-9 16,0 0-5-16,0 0-3 0,0 0-6 15,0 0-6-15,0 0-5 0,-1 0-5 0,1 0-9 16,-2 0-6-16,-1 2-5 0,0 2-5 0,0 0 6 15,3 3 0-15,-4 0 5 0,-2 4 3 16,1 1 1-16,1 2 1 0,-5 1 1 0,6 3 3 16,-6 0-2-16,5 2 0 0,0-3 0 0,-5 5-1 15,6-4 3-15,-2-1 0 0,-2 0 0 0,6-2-1 16,-2 2 0-16,-3-2-2 0,3-1 0 0,1 0 2 16,-1-3-1-16,2 2 1 0,-1-3-1 15,-4 0 0-15,5-2 1 0,0 0 2 0,1-1 1 16,-2-2-1-16,1-1-1 0,-2 0-4 0,-2 1-1 15,4-3-3-15,-1 0-12 0,2 0-21 16,-1 1-48-16,1 0-76 0,0-1-96 0,0 2-137 16,0-1-107-16,0-1-105 0,0 1 290 0</inkml:trace>
        </inkml:traceGroup>
        <inkml:traceGroup>
          <inkml:annotationXML>
            <emma:emma xmlns:emma="http://www.w3.org/2003/04/emma" version="1.0">
              <emma:interpretation id="{D5D1BFF8-0CB0-4FDD-B1BD-E2F2137616B9}" emma:medium="tactile" emma:mode="ink">
                <msink:context xmlns:msink="http://schemas.microsoft.com/ink/2010/main" type="inkWord" rotatedBoundingBox="13721,13883 14524,13871 14552,15805 13749,15817">
                  <msink:destinationLink direction="with" ref="{CA1BB615-D22B-4038-89A5-933F1F82C352}"/>
                </msink:context>
              </emma:interpretation>
              <emma:one-of disjunction-type="recognition" id="oneOf2">
                <emma:interpretation id="interp10" emma:lang="en-US" emma:confidence="0.5">
                  <emma:literal>Pf</emma:literal>
                </emma:interpretation>
                <emma:interpretation id="interp11" emma:lang="en-US" emma:confidence="0">
                  <emma:literal>PA</emma:literal>
                </emma:interpretation>
                <emma:interpretation id="interp12" emma:lang="en-US" emma:confidence="0">
                  <emma:literal>PF</emma:literal>
                </emma:interpretation>
                <emma:interpretation id="interp13" emma:lang="en-US" emma:confidence="0">
                  <emma:literal>P*</emma:literal>
                </emma:interpretation>
                <emma:interpretation id="interp14" emma:lang="en-US" emma:confidence="0">
                  <emma:literal>RA</emma:literal>
                </emma:interpretation>
              </emma:one-of>
            </emma:emma>
          </inkml:annotationXML>
          <inkml:trace contextRef="#ctx0" brushRef="#br0" timeOffset="335799.1299">5475 3028 52 0,'0'0'186'0,"0"0"-119"0,0 0-84 0,0 0-29 16,0 0 20-16,0 0 52 0,0 0 34 0,0 0 11 16,0 0 2-16,0 0-15 0,0 0-13 0,-79 196-8 15,71-158-9-15,1-1 3 0,3 0 5 16,-1-3 3-16,-1 1 5 0,2-3-8 0,1 0-5 15,-1-3-7-15,1-1-4 0,0-2 0 0,1-3-4 16,1-5-1-16,-1-5-1 0,2-5 1 16,0-1 14-16,0-4 33 0,0-3 47 0,-3 0 56 15,3 0 46-15,-1-3-39 0,-2-7-43 0,0-6-51 16,0-7-58-16,-1-3 4 0,1-8-2 0,1-1-5 16,2-4-4-16,0-1-1 0,2-5-3 15,4-2-5-15,1-3-3 0,5-5 2 0,-1-1-3 16,4-3 0-16,0-2 0 0,0-1-1 0,4-4 0 15,-4 1-3-15,5 1 0 0,2 1-2 16,-3 3 0-16,7-1-1 0,-3 1-2 0,-1 5-1 16,5 3 0-16,-2 3 1 0,1 6 1 0,2 4 1 15,2 2-1-15,-1 6-5 0,2 2 0 0,3 1 0 16,1 6 0-16,1 1 1 0,-2 3-4 16,4 5-2-16,-7 6-10 0,-3 6-10 0,-6 1-10 0,-1 8-13 15,-7 8-3-15,-3 7 3 0,-4 5 8 16,-1 5 15-16,-5 3 7 0,-1 5 13 0,-2-1 5 15,-9 6 7-15,-4 0 10 0,-2 0 5 0,-5-1 4 16,-6-1 1-16,-2-1 3 0,-4-4-2 0,-1-1 2 16,3-1 3-16,-4-3-2 0,2-1 0 15,3 1-3-15,2-3-4 0,-1 3-2 0,1-2-5 16,2-1-10-16,4-2-42 0,1 1-104 0,7 0-191 16,2-11-171-16,5-4 5 0</inkml:trace>
          <inkml:trace contextRef="#ctx0" brushRef="#br0" timeOffset="336273.2328">5642 3774 1098 0,'0'0'211'15,"0"0"-122"-15,0 0-86 0,0 0-23 0,0 0 10 16,0 0 26-16,0 0 7 0,0 0-4 16,181-101-8-16,-143 95-10 0,5 0-11 0,1 1-44 15,1 0-100-15,0 2-143 0,-12-1-188 0,-13 3 44 0</inkml:trace>
          <inkml:trace contextRef="#ctx0" brushRef="#br0" timeOffset="336125.451">6119 3090 272 0,'0'0'423'0,"0"0"-244"15,0 0-79-15,0 0 3 0,0 0 33 0,0 0 33 16,0 0 4-16,0 0-51 0,0 0-58 0,0 0-47 16,0 0-24-16,0 0-18 0,0 0-2 0,0 0 6 15,-160-4 7-15,146 28 12 0,0 8 7 16,0 4 4-16,0 5 5 0,2 6 0 0,3 1 1 16,0 1-1-16,-1 3-2 0,3 0-2 0,-1 0-4 15,1 1 4-15,-3-2-5 0,1-3 6 16,-2-3-1-16,1-2-2 0,-5-2 3 0,2-4-6 15,-2 0-2-15,1-6-8 0,0-2-21 0,0-4-47 16,3-5-59-16,-1-5-122 0,4-2-164 0,3-4-133 16,2-7 186-16</inkml:trace>
        </inkml:traceGroup>
        <inkml:traceGroup>
          <inkml:annotationXML>
            <emma:emma xmlns:emma="http://www.w3.org/2003/04/emma" version="1.0">
              <emma:interpretation id="{1E5E79B3-5FA8-44D5-8B27-A41170F152A0}" emma:medium="tactile" emma:mode="ink">
                <msink:context xmlns:msink="http://schemas.microsoft.com/ink/2010/main" type="inkWord" rotatedBoundingBox="16878,13211 19419,13174 19439,14534 16898,14570">
                  <msink:destinationLink direction="with" ref="{3FFF2DB2-ED36-4445-81F5-DDFFCC474F3C}"/>
                </msink:context>
              </emma:interpretation>
              <emma:one-of disjunction-type="recognition" id="oneOf3">
                <emma:interpretation id="interp15" emma:lang="en-US" emma:confidence="0.5">
                  <emma:literal>WIPI</emma:literal>
                </emma:interpretation>
                <emma:interpretation id="interp16" emma:lang="en-US" emma:confidence="0">
                  <emma:literal>WIPAI</emma:literal>
                </emma:interpretation>
                <emma:interpretation id="interp17" emma:lang="en-US" emma:confidence="0">
                  <emma:literal>WIPII</emma:literal>
                </emma:interpretation>
                <emma:interpretation id="interp18" emma:lang="en-US" emma:confidence="0">
                  <emma:literal>WIPE</emma:literal>
                </emma:interpretation>
                <emma:interpretation id="interp19" emma:lang="en-US" emma:confidence="0">
                  <emma:literal>WIPEI</emma:literal>
                </emma:interpretation>
              </emma:one-of>
            </emma:emma>
          </inkml:annotationXML>
          <inkml:trace contextRef="#ctx0" brushRef="#br0" timeOffset="-46489.3144">9538 1664 1376 0,'0'0'254'0,"0"0"-139"0,0 0-22 0,0 0 48 16,0 0 30-16,0 0 9 0,0 0-39 0,0 0-71 15,0 0-55-15,0 0-31 0,0 0-11 16,0 0 12-16,0 0 19 0,0 0 6 0,131-88 3 16,-85 82 3-16,7-1-5 0,-1 2-2 0,1 2-1 15,1 0-8-15,-7 1 3 0,-1 1-5 16,-3 1-6-16,-4 0-3 0,-8 0-12 0,-4 0-7 0,-9 0-13 15,-5 0-11-15,-3 0-19 0,-7 0-20 16,-1 0-12-16,-2 0-7 0,0 0-8 0,-3 0-33 16,-8 0-81-16,-2 0-132 0,6 0-224 0,-4 0 35 15</inkml:trace>
          <inkml:trace contextRef="#ctx0" brushRef="#br0" timeOffset="-46175.0845">9930 1589 67 0,'0'0'450'16,"0"0"-162"-16,0 0-61 0,0 0-12 0,0 0-15 16,0 0-38-16,0 0-40 0,0 0-49 0,0 0-40 15,0 0-19-15,0 0-15 0,0 0-4 0,0 0 7 16,0 0 4-16,-4 30 12 0,-4-16 11 16,5 4 6-16,-6 0 5 0,2 6-3 0,-5 0-4 15,5 1-7-15,-2 1-3 0,-3 1-2 0,5 0-2 16,-3 3-2-16,-1 1-2 0,5 0-1 0,-4 1 0 15,6-3-7-15,-5 1-1 0,4-3 0 16,-3 1-2-16,3-3 5 0,1 1 1 0,-4-5 4 16,5 1 1-16,-1-4 1 0,-3-1 1 0,4-4-4 15,0-2-4-15,-5-1-5 0,5-4-9 0,2-1-9 16,-3-1-11-16,-2-1-13 0,3-3-26 16,3 2-37-16,-3-2-64 0,1 0-79 0,1 0-107 15,1 0-143-15,0 0-156 0,0 0 477 0</inkml:trace>
          <inkml:trace contextRef="#ctx0" brushRef="#br0" timeOffset="-45522.7238">10374 1680 1607 0,'0'0'140'0,"0"0"-80"0,0 0-8 16,0 0 36-16,0 0 16 0,0 0-2 0,0 0-42 15,0 0-61-15,0 0-24 0,0 0-4 0,0 0 9 16,0 0 24-16,0 0 7 0,-28 67 2 0,19-41-1 16,6 2-2-16,-5 2-4 0,3 0 1 0,3 0 2 15,-2 1 2-15,-4 1 3 0,4-1-1 16,-3 0 1-16,2 0-8 0,1-1 0 0,-5-2 1 15,6-1-1-15,-6 0 7 0,6-2 0 0,-1-3-1 16,-1-4 3-16,-1-1-3 0,6-5 3 16,-3-2-2-16,2-2 0 0,-1-3 2 0,-2-3 2 15,4 1 8-15,-1-3 11 0,1 0 13 0,-2 0 6 16,2 0-13-16,-1-4-16 0,-2-4-22 0,0-3-19 16,-3-4-2-16,4-4-4 0,1 0-2 15,1-6 1-15,0-1 4 0,0-4 7 0,-2-1 8 16,2-2 5-16,0-2 0 0,0-2-5 0,0-2 0 15,0 0 1-15,0 0 6 0,0 0 3 16,2 5-1-16,-1 0-3 0,7 0 1 0,-2 4-5 16,-2-1 1-16,6 4-3 0,1 1-3 0,-5 1 2 15,7 2-3-15,-1 1-1 0,-1 0-3 0,3 2-1 16,0 0-3-16,1 4-2 0,1 2-1 16,2 0-1-16,0 1 0 0,2 4 2 0,0 0-1 15,-3 0 3-15,5 3 1 0,-3 2 1 0,-2 2 0 16,-3 2 1-16,1 0-1 0,-2 0 0 0,1 4 4 15,-4 3 0-15,-3 3 4 0,4 0 3 0,-2 0 0 16,-2 6 2-16,0 2 0 0,-2 0 2 0,-2 2-1 16,4 0 0-16,-4-1 2 0,-2 1-1 15,-1 0 0-15,0-2 2 0,0 0 0 0,0 0 3 16,-8 0 1-16,2-1 2 0,-6 2 2 16,0-1 3-16,-3-2 2 0,-1 2 3 0,-2-1 0 0,-7-1-2 15,3 3-2-15,-4-4 0 0,-4-1-3 16,2 1 3-16,-1 0-5 0,1-1-11 0,0 0-32 15,1 1-81-15,8-1-193 0,3-3-466 0,6-4-480 0</inkml:trace>
          <inkml:trace contextRef="#ctx0" brushRef="#br0" timeOffset="-9997.2199">10580 2254 0 0,'0'0'0'0,"0"0"0"0,0 0 0 15,0 0 0-15,0 0 0 0,0 0 0 16,0 0 0-16,0 0 0 0,0 0 0 0,0 0 0 16,0 0 0-16,0 0 0 0,0-8 0 0,0 8 0 15,0 0 0-15,0 0 0 0,0 0 0 16,0 0 69-16,-2 0 57 0,1 0 4 0,1-2-18 15,-1 2-5-15,-4 0-20 0,4-1-17 0,-2 1-25 16,1 0-25-16,-1 0-18 0,-3 0-13 0,3 0-1 16,-1 0-1-16,-3 0 3 0,2 0 2 0,1 0 1 15,-5 0 6-15,5 0 6 0,-4 0 6 16,5 0 6-16,0 1 6 0,0-1 2 0,0 0-5 16,0 2-4-16,3-2-10 0,-1 0-6 0,1 2 2 15,0-2-8-15,0 0-1 0,0 0-7 0,0 0 0 16,0 1 5-16,-2-1 7 0,2 0 11 0,0 0 10 15,-1 0 5-15,0 2 5 0,-1-2 6 16,2 0 1-16,-1 0-5 0,1 0-2 0,0 0-7 16,-5 0-2-16,5 2-1 0,0-2-1 0,0 0 2 15,0 0-2-15,0 0 3 0,0 0-2 0,0 0-2 16,0 0-9-16,6 0-16 0,-3 0-12 16,-2 0 9-16,5 0 14 0,3 0 18 0,0 0 14 15,0-4-9-15,6 3-8 0,-1-1-2 0,6-1 1 16,-4 1 4-16,1 0 9 0,0-1 8 15,0 1 15-15,5 1 10 0,-4-3 4 0,4 1 4 16,0 1-4-16,2-1-4 0,-4 0-4 0,4 1-3 16,-3 0-2-16,4 2-1 0,-6-1-2 15,3-1-9-15,-4 2-8 0,-1 0-9 0,-2 0-7 16,-2 0-3-16,1-2-3 0,-4 2-2 0,-6 0-1 16,5 0 0-16,-6 0 1 0,-1 0-1 0,1 0 3 15,-2 0-5-15,3 0 0 0,-2 0-2 0,-1 0-1 16,-1 0 0-16,2 0-2 0,-2 0-2 0,1 0-5 15,-1 0-9-15,0 0-16 0,0 0-23 16,0 0-38-16,2 0-64 0,-1 0-116 0,5 2-166 16,-4 0-207-16,-2-1 94 0</inkml:trace>
          <inkml:trace contextRef="#ctx0" brushRef="#br0" timeOffset="-9435.5117">10845 2277 0 0,'0'0'0'0,"0"0"0"0,0 0 0 0,0 0 90 16,0 0 133-16,0 0 26 0,0 0-16 0,0 0-46 16,0 0-53-16,0 0-49 0,0 0-32 0,0 0-19 15,0 0-11-15,0 0-2 0,6 0 1 0,-6 0-7 16,0 0-7-16,0 0-11 0,0 0-16 16,0 0-22-16,0 1-19 0,-1 3 20 0,-5 1 20 15,3 3 29-15,-2 1 27 0,-4 3-12 0,4 5-7 16,-4 0-6-16,-3 2-3 0,6 1 3 15,-4-1 4-15,-2 1 2 0,6 2 5 0,-4-3-2 0,5 1-3 16,-5 0 0-16,4 0-5 0,-3-4 0 16,5 2-1-16,-5-5-4 0,5 0-1 0,-1 1 1 15,-2-4 3-15,1 2 1 0,-1-2 4 16,2 1 1-16,1-1-3 0,-4 0-7 0,5-2-32 0,-4 1-59 16,4-3-81-16,2-1-94 0,-2 0-74 0,1-2-49 15,2-2 93-15</inkml:trace>
          <inkml:trace contextRef="#ctx0" brushRef="#br0" timeOffset="-9102.588">10475 2747 1234 0,'0'0'158'15,"0"0"-151"-15,0 0-30 0,0 0 16 16,0 0 16-16,0 0 28 0,0 0 14 0,0 0-6 16,0 0 5-16,0 0 5 0,0 0 15 0,0 0 13 15,0 0 8-15,0 0 3 0,149-1 2 0,-124-2 3 16,-3 2-4-16,5 1-1 0,2-2-11 0,-1 0-11 16,2 2-9-16,-1 0-14 0,-2 0-11 15,-2 0-13-15,-5 0-10 0,-2 0-1 0,1 0-3 16,-5 0 0-16,-7 0-2 0,0 0-1 0,-4 0 1 15,-3 0 5-15,0 0 4 0,0 0-3 16,0 0 0-16,0 0-11 0,-3 0-14 0,-1 0-14 16,2 0-28-16,2 0-43 0,0 0-72 0,0 0-127 15,0 0-246-15,0 0-250 0,0 0-49 0</inkml:trace>
          <inkml:trace contextRef="#ctx0" brushRef="#br0" timeOffset="-46777.048">8810 1591 781 0,'0'0'138'0,"0"0"-46"0,0 0 12 0,0 0 56 16,0 0 40-16,0 0-10 0,0 0-62 0,0 0-75 15,0 0-55-15,0 0-16 0,0 0 2 16,0 0 12-16,0 0 15 0,0 0 6 0,-66 100 1 16,63-69 1-16,-3 4-1 0,-1 1-2 0,4 3-1 15,-6 1 0-15,4 2 2 0,-5 0-2 16,3-2 0-16,-4 0-2 0,0-1 0 0,3-2-2 16,-1-3 1-16,1-3-1 0,0-4-2 0,2-3 0 15,0-4-3-15,5-4 1 0,1-4 1 16,0-4 4-16,0-4 5 0,0 0 5 0,0-4 9 15,1 0 5-15,5 0 15 0,0-2 10 0,-1-6 2 16,6-2-5-16,1-4-17 0,3-3-15 0,1-5-15 16,2 0-1-16,1-3-2 0,2-1-1 15,-4 0 4-15,5-2-6 0,-2 0 0 0,-3 0 1 16,4-1-4-16,-3 0 2 0,-2 4-1 0,-1 0 1 16,-1 1-2-16,0 3 1 0,0 3 0 15,-3 2-2-15,-6 4 2 0,4 4-3 0,-4 1 0 0,-4 3-1 16,-1 3-8-16,2 1-7 0,-2 0-9 15,0 0-7-15,0 7 1 0,3 3 5 0,1 3 9 16,-1 5 6-16,-2 5 9 0,2 0 3 0,5 4 0 16,-4 0 2-16,-1 1-3 0,6-2 1 0,-3 1 0 15,4-3-1-15,2 1 0 0,1-2 2 16,0-2 3-16,2-3-2 0,1-1 6 16,-1-2-5-16,0-4-1 0,0-4 1 0,-1 0-6 0,1-2 3 15,-2-3 1-15,1 0 1 0,-4-2 7 0,0 0 4 16,4-7 6-16,-4-2 3 0,0-1 2 15,-1-5-2-15,4-3-3 0,-2-4 0 0,-4-2-8 16,5-4 8-16,-3-2-1 0,-4 0-2 0,1-4 7 16,-1-2-6-16,-2 0 0 0,-2-2-2 15,-1-2-3-15,0 1-3 0,0 4-2 0,0 0 3 16,0 3-2-16,0 2 2 0,-4 3 1 0,-1 4 0 16,-1 1-1-16,5 3-3 0,-3 3-4 0,-2 3-5 15,3 4-5-15,1 2-13 0,-1 1-22 0,0 5-40 16,2 0-66-16,1 1-93 0,0 0-80 15,0 2-99-15,1 5-171 0,4-1-412 0</inkml:trace>
          <inkml:trace contextRef="#ctx0" brushRef="#br0" timeOffset="15840.604">8555 2722 0 0,'0'0'0'16,"0"0"0"-16,0 0 0 0,0 0 0 15,0 0 4-15,0 0 149 0,0 0 5 0,0 0-12 16,0 0-37-16,0 0-44 0,0 0-47 0,0 0-78 15,-78-23-27-15,84 23 5 0,9 0 28 0,7 0 57 16,3 3 27-16,10 0-2 0,7 0-13 0,5-1-13 16,10 0-9-16,4-1-7 0,8 1 0 0,5-2 2 15,-1 0 13-15,10 0 30 0,-1 0 33 16,2 0 24-16,0 0-2 0,3 0-12 0,-4 0-24 16,-7-2-49-16,-3 2-69 0,-4-1-88 0,-9-1-61 15,-5-2-13-15,-10 1 105 0,-8 2 125 0,-6-2 0 16,-10 1 0-16,-6 0 0 0,-7 1 0 15,-3 1 0-15</inkml:trace>
        </inkml:traceGroup>
      </inkml:traceGroup>
    </inkml:traceGroup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04:57.02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877A34F-35BA-4B6E-BA5C-7CFB4BA34184}" emma:medium="tactile" emma:mode="ink">
          <msink:context xmlns:msink="http://schemas.microsoft.com/ink/2010/main" type="writingRegion" rotatedBoundingBox="1563,1073 9368,443 9538,2549 1733,3179">
            <msink:destinationLink direction="with" ref="{6E0B0612-336E-4968-B578-BF5A86012EA4}"/>
          </msink:context>
        </emma:interpretation>
      </emma:emma>
    </inkml:annotationXML>
    <inkml:traceGroup>
      <inkml:annotationXML>
        <emma:emma xmlns:emma="http://www.w3.org/2003/04/emma" version="1.0">
          <emma:interpretation id="{BDB14A92-A436-4CC3-9083-32DDA36B3FC1}" emma:medium="tactile" emma:mode="ink">
            <msink:context xmlns:msink="http://schemas.microsoft.com/ink/2010/main" type="paragraph" rotatedBoundingBox="1563,1073 9368,443 9538,2549 1733,31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B770DD6-9117-48DF-B502-D12E9CD7FA40}" emma:medium="tactile" emma:mode="ink">
              <msink:context xmlns:msink="http://schemas.microsoft.com/ink/2010/main" type="line" rotatedBoundingBox="1563,1073 9368,443 9538,2549 1733,3179"/>
            </emma:interpretation>
          </emma:emma>
        </inkml:annotationXML>
        <inkml:traceGroup>
          <inkml:annotationXML>
            <emma:emma xmlns:emma="http://www.w3.org/2003/04/emma" version="1.0">
              <emma:interpretation id="{9C22CC1B-E07D-431F-AD81-A54A415745EB}" emma:medium="tactile" emma:mode="ink">
                <msink:context xmlns:msink="http://schemas.microsoft.com/ink/2010/main" type="inkWord" rotatedBoundingBox="1563,1073 9368,443 9538,2549 1733,3179"/>
              </emma:interpretation>
              <emma:one-of disjunction-type="recognition" id="oneOf0">
                <emma:interpretation id="interp0" emma:lang="en-US" emma:confidence="0.5">
                  <emma:literal>Differentiation</emma:literal>
                </emma:interpretation>
                <emma:interpretation id="interp1" emma:lang="en-US" emma:confidence="0">
                  <emma:literal>Dedifferentiation</emma:literal>
                </emma:interpretation>
                <emma:interpretation id="interp2" emma:lang="en-US" emma:confidence="0">
                  <emma:literal>Differentiations</emma:literal>
                </emma:interpretation>
                <emma:interpretation id="interp3" emma:lang="en-US" emma:confidence="0">
                  <emma:literal>Differentiation's</emma:literal>
                </emma:interpretation>
                <emma:interpretation id="interp4" emma:lang="en-US" emma:confidence="0">
                  <emma:literal>Differentiations'</emma:literal>
                </emma:interpretation>
              </emma:one-of>
            </emma:emma>
          </inkml:annotationXML>
          <inkml:trace contextRef="#ctx0" brushRef="#br0">677 104 704 0,'0'0'90'0,"0"0"-72"0,0 0-9 16,0 0-1-16,0 0 16 0,0 0 15 0,0 0 19 16,0 0 11-16,0 0 1 0,0 0-11 0,0 0-13 15,0 0-4-15,-40-12-7 0,28 28 5 16,0 2 5-16,-3 4 0 0,-1 6-1 0,-4 5-7 15,1 6-7-15,-4 2-5 0,0 5-5 0,4 3-2 16,-5 0-1-16,1 3 4 0,2 0-5 0,-4-1 0 16,-2 0 1-16,-1 0-5 0,-5 1 8 15,4 1 1-15,-2-3-4 0,-2-1 0 0,2-4-5 16,-1-3-1-16,5-6 3 0,1-7 3 0,6-3-3 16,0-6 2-16,5-1-1 0,5-7 0 0,4-5 14 15,2-3 21-15,-1-4 28 0,3 0 35 16,2 0 15-16,0-2-19 0,-1-6-31 0,0-1-40 15,-1-4-35-15,1-6-6 0,1-2 1 0,0-5-1 16,4-1 3-16,5-4-2 0,0-3-2 0,4 2 3 16,4 1-4-16,-2 1-1 0,1 1 1 15,-2 5-4-15,0 4 1 0,-2 5-2 0,2 3 1 16,-5 4-5-16,-5 5 4 0,3 2-1 0,-3 1-2 16,-1 0 6-16,5 3-4 0,-3 4 7 15,7 2 2-15,-1 5 1 0,1-1 2 0,0 3 1 16,3 2 2-16,0 2-5 0,-1 0 3 0,4 0-1 15,3 0-3-15,2-1 5 0,2 1-2 0,2-3 1 16,3 0 6-16,-1-4 4 0,7-2 7 0,3-3 7 16,2-4 3-16,0-4-2 0,1 0 1 0,-1-1-4 15,3-7-3-15,-2-3 1 0,-2-2-3 0,-2-2 1 16,-1-1 1-16,-4-1 2 0,-7-2 0 16,0-4 2-16,-2-2 4 0,-8-2-1 0,4-5 3 15,-6-1-4-15,-1-5-4 0,-5-2 4 0,3-2-11 16,-2-1-2-16,-5-3-9 0,3-3-7 15,-6-1-2-15,-1 1-2 0,0-3 3 0,-11 3-4 16,-2 3 3-16,-3 3-2 0,-5 3 1 0,-4 1 2 16,-1 8-9-16,-1 2 3 0,-1 5-1 15,-2 5-9-15,-2 4 11 0,4 3-4 0,1 4-2 16,3 4 1-16,5 4-10 0,-1 0-4 0,3 6-6 16,2 6-4-16,0 3-3 0,-4 5 4 0,4 7 3 15,1 5 2-15,0 3 6 0,2 5 3 16,6 1 3-16,-1 3 4 0,7-1-1 0,0 0-2 15,11-2-3-15,2-6-6 0,11-6-4 0,3-4 4 16,4-6 5-16,8-4 10 0,6-3 12 0,1-2 6 16,6-4 3-16,0-4 4 0,1 0 0 0,0-2 1 15,0 0 2-15,-2-4-4 0,-6-4 0 0,2-1-3 16,-8 0 1-16,-7-2-1 0,-1 0 6 16,-11 2 4-16,0-5 3 0,-5 1 13 0,-8 3-2 15,2-1 5-15,-6 0-2 0,-2 4-1 0,3 1 0 16,-4 3-2-16,0 3-7 0,0 0-19 0,0 0-16 15,-7 5-19-15,3 5-4 0,-6 8 8 16,-4 4 5-16,-2 9 10 0,-4 2 6 0,3 3-4 16,-1 3 3-16,-1 0 0 0,6 0 1 0,1 3 2 15,4 0 0-15,0-4 0 0,7-3-4 16,1-7-8-16,0-4-16 0,9-6-10 0,6-6-13 16,3-5-10-16,8-5-33 0,5-2-122 0,4-8-244 15,-7-2-365-15,-5 2 56 0</inkml:trace>
          <inkml:trace contextRef="#ctx0" brushRef="#br0" timeOffset="1548.3729">1609 100 1392 0,'0'0'190'0,"0"0"-92"0,0 0-71 15,0 0-37-15,0 0-35 0,0 0-52 0,0 0-41 0,0 0 3 16,0 0 9-16,0 0 9 0,0 0-13 15,0 0-64-15,0 0-80 0,0 0-27 0,31-9 161 16,-19 14 140-16,0-4 0 0,-2 2 0 0,1-1 0 16,0-2 0-16,2 0 0 0,1-2 0 0,4-6 0 15,0-2 0-15,1-2 0 0,2-4 0 0,1 1 0 16,-4-6 0-16,5 0 207 0,-7-1 51 16,2-1-44-16,-2 0-12 0,-5 2-15 0,-1 0-14 15,1 1 2-15,-3 2-6 0,-3 6-1 0,-1 3 4 16,-1 5-13-16,-3 1-23 0,1 3-36 15,-1 0-48-15,0 0-54 0,0 1-50 0,0 7-10 16,0 5 12-16,-4 9 30 0,-1 8 32 0,-7 9 12 16,0 9-3-16,-3 6-5 0,-2 6-3 0,-5 5-2 15,-2 4 2-15,3 5 2 0,-5 4 2 16,2 4 1-16,0 5-3 0,0 1-2 0,4 3-5 16,-2 3-1-16,6 3 3 0,0 1-2 0,-1 3 2 15,3-9-1-15,6-3-1 0,0-6 3 0,3-6-6 16,-2-6-1-16,7-4-4 0,0-7-6 15,0-5 2-15,8-6-3 0,1-6-4 0,2-11-3 0,8-5-7 16,-2-8 0-16,5-7 5 0,-1-7 7 16,3-5 10-16,5-7 3 0,1-15-5 0,0-8-21 15,-1-10-14-15,-2-7-10 0,-3-8 6 16,-9-4 24-16,-3 0 12 0,-9-3 12 0,-2 1 3 16,-1 0 1-16,-2 5 3 0,-6 1-2 0,1 6 0 15,-5 2-6-15,4 7 2 0,-2 4 3 0,-2 2-3 16,-1 6 6-16,-2 3-11 0,-4 6-6 0,3 2-4 15,1 1-8-15,-1 6 2 0,3 0 3 16,1 4 4-16,3 2 3 0,6 1 7 0,1 1-8 16,2-3-30-16,3 1-11 0,8-5-11 0,4-3 5 15,3-3 31-15,13-3 15 0,1-3 8 16,7-3 4-16,2-2-2 0,0 0-2 0,5-4 1 16,-2-1 1-16,3-1 2 0,-4-2 3 0,0-2 3 15,-2-2 2-15,-2-5 4 0,-1-4-1 0,-3-7 0 16,-5-4-1-16,-1 0-3 0,0-1-4 0,-3 2-2 15,-4 5-5-15,0 9 2 0,-7 8 12 0,-3 9 17 16,-7 5 14-16,-1 4 11 0,-1 5-1 16,-3 5-6-16,0 1-6 0,0 3-8 0,-3 0-16 15,-1 3-14-15,3 0-17 0,1 0-18 0,-3 0-15 16,2 6-9-16,-6 7-1 0,2 5 11 0,-5 8 14 16,3 8 14-16,-2 7 5 0,-2 8 3 15,-1 9 1-15,3 7 1 0,-2 8 0 0,-1 8 2 16,-1 9 5-16,-3 1 0 0,-2 5 0 0,3 2-3 15,1 2-4-15,0-3 1 0,1 2 0 16,2-5 0-16,-1-3 4 0,5-1-7 0,-1-7-5 16,4-7 0-16,0-7-6 0,4-10 2 0,0-7 0 15,0-6-7-15,4-9-10 0,0-4-2 0,-1-6-3 16,5-9 4-16,-4-4 3 0,4-9-8 16,-4-2-3-16,4-3 4 0,-2-3 4 0,3-7-1 15,2-7-14-15,-3-6-35 0,4-6-32 0,1-4-19 16,-1-5 2-16,2-6 30 0,-5-2 35 15,-5-2 32-15,0-1 27 0,-4-2 1 0,0-2 4 16,0 0 9-16,-4 1 1 0,-1 0 25 0,-3 2 20 16,0 4 20-16,1 6 15 0,-1 7 8 0,0 1 2 15,-2 4-7-15,5 4-10 0,-3 4-19 0,4 2-18 16,-3 4-15-16,6 1-9 0,0 2-7 0,-1 0-5 16,2 4-5-16,0 0-9 0,0 1-13 0,0 2-6 15,0 0-13-15,3 0-3 0,8-1 6 16,-1-1 4-16,4 0 11 0,2-1 4 0,3-2 4 15,3-2 17-15,5-4 12 0,7-1 7 0,1-6 6 16,5-3-9-16,0-1-12 0,3-1-1 16,-3-2 0-16,-1 1-2 0,-4 2 8 0,0-2-1 15,-8 5-2-15,-2-1 2 0,-3 1-7 0,-6 4 4 16,-4 2 4-16,-4 1 8 0,-3 2 8 16,-2 2 7-16,-3 2 0 0,0 1-5 0,0 0-7 15,-3 2-12-15,-5 1-9 0,3 0-8 0,-6 0-10 16,0 3-13-16,-2 0-10 0,-2 1-7 0,-1 2-3 15,-5 0 4-15,-2 7 7 0,0 5 2 0,-2 2 5 16,-2 8 0-16,1 2-1 0,2 4 8 16,0 2-2-16,7 2 4 0,-1 1 4 0,5 2-2 15,5-3-1-15,2-2 2 0,6-3 2 0,0-5-3 16,8-3 8-16,6-3 4 0,4-4 12 0,5-5 19 16,5-2 6-16,6-4 5 0,2-1 0 15,2-3-9-15,3-7 3 0,-3-2-5 0,3-4-3 16,-4 1-2-16,-3-4 0 0,3 0 2 0,-7-2 2 15,0 0 9-15,-6 0-1 0,-2 1 10 0,-6-2 6 16,-3 2 0-16,-2-1 0 0,-4-2-8 0,-2 2-8 16,-1-1-9-16,-4-1-4 0,0 2-4 15,0 1-3-15,0 3 1 0,0 3-5 0,0 1 0 16,0 4-2-16,0 2-4 0,-1 3 1 0,-1 2-4 16,2 1-14-16,-1 1-18 0,1 0-32 15,0 0-55-15,-1 3-11 0,1 5 21 0,-3 3 27 16,-1 5 57-16,2 4 18 0,1 4-4 0,-2-1 4 15,2 6 3-15,1-1 2 0,0 2 4 16,0 0-3-16,0 0-2 0,0-2-1 0,0 0 1 16,0-1-4-16,4-2-1 0,-1-4 3 0,5 0-5 15,-3-1 12-15,6-3 2 0,0-2 3 0,1-5 5 16,0 0 0-16,-1-2 7 0,1-2 4 0,1-3 7 16,0-2 5-16,1-1 2 0,2 0 1 15,0-4 1-15,0-4-3 0,4-1-3 0,-1-4-9 0,2-2-14 16,1-1-31-16,2-5-44 0,0 2-61 15,2 1-95-15,-2-4-96 0,-1 3-96 0,-2-3-101 16,-4 8 21-16,-7 4 398 0</inkml:trace>
          <inkml:trace contextRef="#ctx0" brushRef="#br0" timeOffset="2450.9824">3704 507 0 0,'0'0'0'0,"0"0"0"0,0 0 151 0,0 0 96 16,0 0-39-16,0 0-26 0,0 0-20 15,0 0-11-15,0 0 0 0,0 0-2 0,0 0-9 16,0 0-17-16,0 0-22 0,39-113-25 0,-39 113-22 15,-2 0-30-15,-2 0-32 0,0 6-21 0,-6 5-6 16,0 2 12-16,-4 6 22 0,-1 4 12 16,-1 5 7-16,-3 0 2 0,5 1-1 0,-2 2 0 15,5-1-3-15,2 0-4 0,1-3-3 0,3-2-11 16,5-2-5-16,0-4 9 0,5-3 7 0,5 0 13 16,4-4 12-16,2-3-3 0,7-3 1 0,3-6 3 15,2 0-2-15,5 0-3 0,0-8-6 0,1-4-5 16,-2 0-13-16,-4-3-12 0,2-2-13 15,-5 1-20-15,-1-2-11 0,-1 2-9 0,-6-2 1 16,4 2 10-16,-7-2 10 0,1 1 9 0,-2-1 7 16,-1 1 5-16,1 1 4 0,-1 0 4 15,-3-1 5-15,0 1 1 0,-1 1 6 16,-2 2 3-16,2-2-1 0,-4 4 6 0,-3 3 3 0,3 0 9 16,-1 3 13-16,-2 2 12 0,-1 2 6 0,0 1-8 15,0 0-24-15,0 0-47 0,0 1-27 16,0 5 2-16,2 4 16 0,-1 3 35 0,-1 2 20 15,1 5-2-15,-1 1-4 0,0 0-1 0,0 2-4 16,0 0-1-16,0 0-3 0,0 1-1 0,0-2-1 16,0-1 0-16,0-1-1 0,3-2 0 15,2-4-1-15,-1-2 1 0,0-3 2 0,2-3 8 16,-2-3 13-16,0-1 17 0,-2-2 25 0,4 0 28 16,-4-3 16-16,4-5-3 0,2-4-15 15,1-3-27-15,2-2-20 0,-2-2-12 0,1-3-7 16,2-1-8-16,-1-1-4 0,1-1-6 0,-2 0-4 15,2 2-3-15,5 0-3 0,-3 2-1 0,1 2-2 16,-2 4 2-16,1 5 0 0,-2 2 0 0,-4 2 3 16,0 4-2-16,1 2-2 0,-2 0-2 15,0 0-3-15,0 6-1 0,-1 4 4 0,0 3 2 16,0 3 3-16,1 0 1 0,-2 2 1 0,1 2-1 16,-1 0 0-16,3-2-2 0,1 0 1 0,1 1 2 15,2-1-1-15,1-3-2 0,3-2-6 0,1-1-14 16,-1-3-14-16,5-3-16 0,-1-3-24 15,0-3-28-15,0 0-38 0,2 0-36 0,-2-4-36 16,0-6-25-16,-1 0-1 0,-2-2 25 0,1-3 51 16,-5 0 63-16,-1-1 51 0,0-3 34 15,-1 1 13-15,-2-3 6 0,2-1 1 0,-3-2-1 16,-1-2 2-16,2-1 1 0,-1-3 0 0,-1-1 1 16,2-6 6-16,-2 2 7 0,1-1 16 0,-1 0 20 15,2 2 19-15,-1 1 12 0,0 0 1 16,3 2-5-16,-3 1-4 0,-1 3 1 0,4 2-2 15,-5 4 8-15,1 3-3 0,-3 4-4 0,0 4-4 16,-1 4-7-16,-3 3-9 0,2 3-15 0,-2 0-23 16,0 0-34-16,0 5-18 0,0 4 5 0,0 4 16 15,0 5 26-15,0 7 15 0,0 6 0 16,-5 5 0-16,-3 4-1 0,1 3-5 0,-2 3 1 16,-1 2 0-16,0 3-4 0,0-3-3 0,1 2-5 15,1-2-6-15,1-2-2 0,2-3-1 0,1-2-2 16,4-4 4-16,0-1-3 0,0-5-6 15,1-5-9-15,6-4-21 0,-2-4-20 0,3-5-18 16,-1-3-17-16,2-7-25 0,1-3-17 0,2 0-37 16,-1-7-77-16,5-6-101 0,-2-4-162 0,-3 2-106 15,-3 5 405-15</inkml:trace>
          <inkml:trace contextRef="#ctx0" brushRef="#br0" timeOffset="2727.1561">4750 368 688 0,'0'0'164'0,"0"0"-81"16,0 0-36-16,0 0-8 0,0 0 6 0,0 0 21 15,0 0 11-15,0 0 4 0,155-80 2 0,-119 72 0 16,3 1 4-16,-2 1 5 0,2 3 20 16,0 0 20-16,-4 2-8 0,-3 1-17 0,-3 0-39 15,-2 0-35-15,-3 7-15 0,-3 2-8 0,-4 3-4 16,-4 3-4-16,1 2 1 0,-8 2 3 0,0 1 4 15,-5 3 5-15,-1-2 1 0,0 1 1 16,0-1-4-16,0-1 0 0,-4 4-2 0,0-6-1 16,-1 1-4-16,-1-2-17 0,1-1-37 0,0-3-71 15,-2 0-123-15,3-4-201 0,0-2-265 16,1-1-88-16</inkml:trace>
          <inkml:trace contextRef="#ctx0" brushRef="#br0" timeOffset="2859.8755">5354 152 1342 0,'0'0'401'0,"0"0"-325"15,0 0-50-15,0 0-20 0,0 0-16 16,0 0-51-16,0 0-114 0,0 0-161 0,0 0-201 16,0 0-144-16,0 0 630 0</inkml:trace>
          <inkml:trace contextRef="#ctx0" brushRef="#br0" timeOffset="3754.9223">5925 280 1088 0,'0'0'257'15,"0"0"-92"-15,0 0-38 0,0 0-2 0,0 0-12 16,0 0-17-16,0 0-10 0,0 0-21 15,0 0-17-15,0 0-14 0,0 0-10 0,0 0-2 16,0 0-4-16,-158-62 3 0,127 76-5 0,0 3-1 16,2 3-3-16,2 2-8 0,1 0 0 0,1 4-4 15,3-1 0-15,4-1-2 0,4-1-1 16,1-4-6-16,7-1-6 0,2-4-4 0,4-3-7 16,0 0 0-16,8-2 6 0,0-4 7 0,4-1 15 15,2-2 15-15,1 0 6 0,2-2 7 0,-1 0-1 16,4-6-1-16,0-1 3 0,0-2 0 0,-2-2-2 15,1 1 2-15,-5-2-3 0,0 1-7 16,-2-1 0-16,-3 2-5 0,2 1-4 0,-4 0 3 16,-1 3-6-16,1 0-2 0,0 2-1 0,-4 1-2 15,1 0-7-15,-2 3-5 0,1 0-5 0,0 0-9 16,2 3 7-16,0 1 2 0,2 2 1 0,0-1 9 16,2 2 0-16,0-1 2 0,2 2-1 15,1-2-1-15,6-1 1 0,2 0-2 0,7-2-4 16,2-3-19-16,6 0-38 0,4 0-58 0,1 0-57 15,0 0-63-15,6-3-57 0,-3-3-34 16,1 0-33-16,2-1 14 0,-2-4 48 0,-4-1 117 16,-1-5 188-16,-4-1 0 0,-2-5 0 0,-6-4 0 15,0-3 0-15,-1-1 2 0,-6-2 210 16,0-1 40-16,-1-4 11 0,-2 1 10 0,-2-4 6 16,-6 1-21-16,-1 1-20 0,0 1-33 0,-5 1-30 15,0 2-22-15,-1 0-33 0,-2 4-19 0,2 3-28 16,-2 4-12-16,0 5-10 0,0 4-14 15,0 4-5-15,0 3-10 0,0 6-5 0,0 1-12 16,0 1-10-16,0 0-25 0,0 5-11 0,0 6 4 16,-7 5 5-16,-1 9 23 0,-4 5 13 0,-3 9-1 15,-2 6 2-15,0 2-2 0,0 5-2 16,0 0 0-16,2 1 2 0,1 1 0 0,5 0 1 0,1-2 2 16,0-2-6-16,5 1 0 0,3-8 0 15,2 0-4-15,8-6 7 0,2-4-3 0,3-5-8 16,0-3-7-16,4-6-23 0,1-2-20 0,0-3-22 15,0-6-32-15,3-1-45 0,-4-7-63 0,2 0-87 16,-5-3-73-16,3-8-32 0,-2-2-6 16,-2-2 43-16,0-1 248 0,-3-4 127 0,1 1 0 15,-1-3 0-15,0-4 0 0,-2 1 0 0,-2-2 0 16,3-1 0-16,-3 0 0 0,-2-2 0 16,1 2 0-16,-2 2 0 0,-1 2 0 0,0 3 348 15,1 1 30-15,-5 6-38 0,0 2-14 0,0 3-32 16,0 3-42-16,0 3-54 0,0 3-53 0,0 0-47 15,0 0-53-15,0 1-44 0,0 5-9 16,-5 5-4-16,0 5 13 0,1 5 15 0,-5 3-4 16,2 4-3-16,-1 0-2 0,1 2-2 0,1 0-2 15,3-1 3-15,-2-4-1 0,2-3-2 0,3 0-4 16,0-3-18-16,3-1-18 0,5-5-19 0,2-1-29 16,1-3-41-16,5-5-83 0,-1-1-156 0,5-3-218 15,-1 0-177-15,-9 0 529 0</inkml:trace>
          <inkml:trace contextRef="#ctx0" brushRef="#br0" timeOffset="4383.0016">7285 148 962 0,'0'0'225'16,"0"0"-181"-16,0 0-57 0,0 0-10 15,0 0 26-15,0 0 53 0,0 0-5 0,0 0-4 16,0 0-9-16,0 0-1 0,-90 156 3 0,75-127 1 15,2-3-5-15,2 0-8 0,5-3-8 0,-2-3-10 16,7-2 3-16,1-1 2 0,0-2-3 16,0-2 4-16,9-6-2 0,-1 1 4 0,6-6 6 15,1 0-3-15,3-2-1 0,1 0-8 0,1-4-9 16,-1-5-1-16,0-4 4 0,-4-2 9 0,-1-2 7 16,0-1 6-16,-2 1-2 0,-3-4-6 0,-3-1 0 15,2-2-4-15,-6 2 1 0,0 0 2 16,-1-1-3-16,0 3-2 0,2-1-4 0,-3 3-1 15,1 0 4-15,3 2 5 0,-1 1 3 0,2 1-1 16,2 1-7-16,-3 3-8 0,5 1-6 16,-2 3-6-16,1 0-3 0,4 1-4 0,-1 2-4 15,-2 2-1-15,3 1-2 0,-3 0 1 0,1 4 0 16,-2 7 4-16,-1 0 7 0,-2 5 7 0,2 4 8 16,-6 3 5-16,1 0 2 0,-2 3 0 15,0-1-2-15,0 2-1 0,-2-1 0 0,0-3-1 16,-6 0-1-16,5 1-2 0,-4-5-3 0,2-3-2 15,4 1 0-15,-2-5-1 0,-1-2 1 0,4-1 0 16,0-6 2-16,0-1 20 0,0-2 29 16,0 0 43-16,0-2 37 0,4-4-6 0,-1-1-29 15,6-5-42-15,-4-2-36 0,6-2-13 0,-3 0 1 16,2-4-1-16,0-3-2 0,4 2-3 16,-1-5 1-16,4 2-2 0,1 0 0 0,-2 3-3 0,1 2-3 15,2 1 0-15,-3 5-1 0,-2 1 3 16,0 3 3-16,0 3 0 0,-2 1-1 0,0 4 2 15,-4 1 0-15,0 0-1 0,0 4-1 0,-4 7-3 16,3 2 0-16,-3 3 6 0,-3 5 5 0,-1 3 2 16,0 2 2-16,0 3-1 0,0-1-4 15,-5-1 1-15,-1-2-2 0,4-3 0 16,2 0-1-16,-2-3-1 0,2-3-2 0,0-1-9 0,2-3-23 16,2-5-27-16,4-3-33 0,-4-1-56 0,7-3-83 15,-2 0-166-15,-2-3-243 0,1-1-434 0</inkml:trace>
          <inkml:trace contextRef="#ctx0" brushRef="#br0" timeOffset="4550.9334">7728-214 625 0,'0'0'499'16,"0"0"-249"-16,0 0-30 0,0 0-38 15,0 0-27-15,0 0-37 0,0 0-40 0,0 0-28 16,0 0-24-16,0 0-14 0,0 0-3 0,0 0-10 15,0 0-39-15,0 0-70 0,-114-131-111 0,106 132-180 16,2 4-288-16,-1-2-73 0</inkml:trace>
          <inkml:trace contextRef="#ctx0" brushRef="#br0" timeOffset="4708.345">6534-117 1617 0,'0'0'757'0,"0"0"-618"0,0 0-79 15,0 0-40-15,0 0-11 0,0 0-7 0,0 0 13 16,0 0 17-16,0 0-2 0,157 5-14 0,-84-5-3 16,12 0-5-16,10-1-18 0,8-3-36 15,3 3-134-15,-24-1-334 0,-27 2-1017 0</inkml:trace>
        </inkml:traceGroup>
      </inkml:traceGroup>
    </inkml:traceGroup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05:03.88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E0B0612-336E-4968-B578-BF5A86012EA4}" emma:medium="tactile" emma:mode="ink">
          <msink:context xmlns:msink="http://schemas.microsoft.com/ink/2010/main" type="inkDrawing" rotatedBoundingBox="1640,2744 9740,2596 9742,2691 1642,2838" semanticType="underline" shapeName="Other">
            <msink:sourceLink direction="with" ref="{6877A34F-35BA-4B6E-BA5C-7CFB4BA34184}"/>
          </msink:context>
        </emma:interpretation>
      </emma:emma>
    </inkml:annotationXML>
    <inkml:trace contextRef="#ctx0" brushRef="#br0">0 172 980 0,'0'0'115'0,"0"0"-56"0,0 0-22 16,0 0-41-16,0 0-27 0,0 0-45 0,0 0-45 15,0 0-7-15,0 0 9 0,0 0 39 0,0 0 50 16,0 0 21-16,1 10 18 0,32-5 16 16,7 1 24-16,9-2 6 0,12-1 7 0,6 0 13 15,5 2-9-15,18-1 4 0,3-2 0 0,12 0-6 16,13 2 3-16,14-4 0 0,10 0 0 0,9 0 4 15,16 0 2-15,12-8-5 0,9 2-3 16,12 0-1-16,9-4-9 0,10 2-6 0,10-3-4 16,7 0-14-16,5 1 1 0,10-1-2 0,4 0-5 15,4 0 9-15,5 1-3 0,1-2 2 0,-3 1 1 16,0 1-7-16,-7 2 4 0,-7 2-1 0,-10 2-2 16,-8 1-5-16,-11 3-8 0,-14 0-3 15,-12 0-8-15,-11 0 2 0,-10 3 0 0,-15 0-1 16,-10-2 5-16,-14 2-6 0,-11-1 2 0,-11-1 0 15,-14 1 0-15,-9-1 0 0,-11-1-1 0,-11 2 1 16,-10-1-3-16,-8-1 6 0,-10 0 0 0,-6 2-4 16,-7-2 3-16,-7 2-5 0,-2-1 0 15,-3 0-3-15,-6-1-19 0,2 2-29 0,-5 0-33 16,2 0-42-16,2 1-49 0,4 2-69 0,0-1-155 16,0 1-232-16,-7-2-19 0</inkml:trace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05:07.55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851419C-4E5A-4238-8C3B-865031668998}" emma:medium="tactile" emma:mode="ink">
          <msink:context xmlns:msink="http://schemas.microsoft.com/ink/2010/main" type="inkDrawing" rotatedBoundingBox="2945,8203 18162,7900 18164,8043 2948,8346" shapeName="Other"/>
        </emma:interpretation>
      </emma:emma>
    </inkml:annotationXML>
    <inkml:trace contextRef="#ctx0" brushRef="#br0">119 207 0 0,'0'0'164'0,"0"0"-88"0,0 0-40 15,0 0-36-15,0 0-8 0,0 0-7 0,0 0 0 16,0 0 8-16,0 0 14 0,0 0 20 0,0 0 21 16,0 0-8-16,-118 1-39 0,118 1-72 15,0-1-14-15,2 2 6 0,2 1 33 0,6 0 59 16,0 2-7-16,3-1 5 0,3 0-5 0,0 0 8 16,5 0 3-16,-1 1 5 0,6-2 5 0,3 1 1 15,3-1 1-15,-1 0 2 0,5 1 1 16,3-2-3-16,0 3 1 0,3-3-4 0,6 1-7 15,-1-1 2-15,5 0-8 0,6 2-4 0,-2-2 0 16,2 0 0-16,4 1 2 0,-1-2-2 0,2 1 1 16,3-2-6-16,4 2 6 0,-2-3 8 0,0 0-3 15,8 0 5-15,1 0-6 0,0 0-8 16,2 0 2-16,3-3-3 0,-1 0-3 0,1 0 1 16,1 2-3-16,1-4 0 0,-1 2 3 0,1-1-2 15,2-1-1-15,-2 1-4 0,4-2 2 16,1 3-1-16,-1-3 4 0,-1 1 2 0,1 1-1 15,-3 1 4-15,2-1 1 0,-1 1-3 0,-2 0 3 16,3-2-1-16,-2 2-3 0,-1 0 5 0,6-2 1 16,0 1 6-16,-2-2 16 0,2 2 12 0,-1-1 5 15,-1 0 7-15,-1 1-3 0,2-1-4 16,-1 2-6-16,0 0-5 0,3 0-11 0,-3 1-1 16,1 1-5-16,-1 0 0 0,2 1 3 0,-4 0-3 15,0 0 0-15,-3 0-1 0,1 0-4 0,-1 0 2 16,-1 0-1-16,1 0-3 0,0 0-4 0,-2 0-2 15,-1 0 0-15,-1 0-4 0,1 0 2 16,-1-2-4-16,0 0-3 0,-3 2 3 0,1-1-2 16,0 1 3-16,1-2 0 0,1 1 3 0,0-1 5 15,0-1 6-15,1 0 6 0,-4 2 2 16,0-3 3-16,1 1-2 0,-7 2-4 0,3-1-2 16,-3 1-6-16,-2-1-2 0,-1-1-1 0,5 2-1 15,-5-2-2-15,0 1-1 0,1-1 1 0,-1 2 4 16,1-2 4-16,4 0 4 0,-5 0 0 15,0 0 8-15,0 0-3 0,0 0 2 0,-2 0 2 16,1 0-9-16,1-2 3 0,-3 3-2 0,4-3 2 16,-3 2 3-16,0 0 1 0,0 0 0 15,0 3-1-15,-1-4-3 0,-5 2-5 0,4 2-4 16,-1-3 0-16,-5 2-4 0,5-1 1 0,-4 2-1 16,2 0-3-16,-2 0 0 0,2 0-1 0,-2 0-1 15,-1 0-1-15,4 2 3 0,-5-1 5 0,4-1 1 16,-2 3 4-16,2-3 1 0,-2 0-1 0,4 0-2 15,-5 0-2-15,6 0-3 0,-1 0-1 0,-3 0-4 16,5 0 0-16,-2 0 2 0,-2 0-6 16,3-4 9-16,-1 1 2 0,-2 1-2 0,5-1 4 15,-1 0-5-15,-1 2-1 0,-5 1-3 0,2-2 2 16,-4 1-3-16,-2-1 2 0,0-1-1 16,-2 2-2-16,0 1 0 0,1-2-4 0,-2 2 4 15,-2 0 0-15,-1-1 3 0,1 1 0 0,-1 0-2 16,-2 0-3-16,2 0 2 0,-1 0-1 0,1 0 2 15,0 0-1-15,1 0 1 0,-2 0 0 16,-5 0-2-16,7 0 4 0,-6 0 0 0,4 0-2 16,-5 0 0-16,0 0-1 0,1 0-1 0,0 0 2 15,-3 0 1-15,-1 0-2 0,1 0 2 16,2 0-3-16,-1-2 1 0,1-1 0 0,-2 2 0 16,3-1 1-16,3 1 0 0,-4-1-2 0,5 1 1 15,-2-2 2-15,3 3 0 0,-4-3 1 0,0 0-3 16,2 3 0-16,-4-2-2 0,-2 1 2 0,1 1 0 15,1-1 1-15,-2 1-1 0,2-2-8 0,-1 1 4 16,1-1 1-16,-1 1 0 0,2-1 5 16,3 1-2-16,-1-1-4 0,-3 2 2 0,2-1 0 15,-2 1 2-15,-1-2-1 0,4 2 2 0,-2-1-3 16,-1 1 0-16,-1-2 1 0,2 0-1 16,-3 1 3-16,1 0-1 0,2 1-1 0,0 0-1 15,3 0 0-15,-2 0 3 0,-1-2 3 0,0 2 2 16,1 0 1-16,0-2 3 0,1 2-1 0,0-1-1 15,1 1 4-15,-2 0-4 0,-1 0-2 16,1 0-1-16,-4 0-4 0,5 0 1 0,-2 0 1 16,-1 0 1-16,-1 0-3 0,-1 0 2 0,-1 0 0 15,1-1-1-15,-1-1 5 0,1 0-2 0,-1 2-1 16,1-1-1-16,-1 1-1 0,-4-1 0 16,3-1 3-16,-4 2 1 0,3-1 0 0,-7-1-1 15,5 1-2-15,-4 1 0 0,1-2 1 0,-1 2 3 16,-3 0 1-16,0 0 1 0,2 0 0 0,-2 0 0 15,2 0 3-15,-2 0 2 0,-1-1-3 0,1 1 0 16,1-2-4-16,-1 1-2 0,-2 1 1 16,-1-2-1-16,-2 2-3 0,1 0 1 0,-4 0-4 15,1 0-1-15,-7 0 2 0,4 0-2 16,-4 0 4-16,-1 0-3 0,-4 0-1 0,2 0-1 0,-3 0 0 16,-3 0 3-16,-2 0-2 0,-1 2-4 15,0-2-12-15,-2 0-16 0,0 0-20 0,0 0-37 16,0 0-47-16,0 0-72 0,1 0-120 0,2 0-156 15,-2 0-178-15,-1 0-28 0</inkml:trace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11:51.30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2BBE83B-C021-43E7-A587-990810A629CF}" emma:medium="tactile" emma:mode="ink">
          <msink:context xmlns:msink="http://schemas.microsoft.com/ink/2010/main" type="writingRegion" rotatedBoundingBox="6143,7304 7865,11022 4550,12558 2828,8839"/>
        </emma:interpretation>
      </emma:emma>
    </inkml:annotationXML>
    <inkml:traceGroup>
      <inkml:annotationXML>
        <emma:emma xmlns:emma="http://www.w3.org/2003/04/emma" version="1.0">
          <emma:interpretation id="{C1B00977-BD02-4FE2-B154-A25947B1DB23}" emma:medium="tactile" emma:mode="ink">
            <msink:context xmlns:msink="http://schemas.microsoft.com/ink/2010/main" type="paragraph" rotatedBoundingBox="6143,7304 7865,11022 6412,11695 4690,79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307699-46D4-44F8-B646-0806810F9139}" emma:medium="tactile" emma:mode="ink">
              <msink:context xmlns:msink="http://schemas.microsoft.com/ink/2010/main" type="line" rotatedBoundingBox="6143,7304 7865,11022 6412,11695 4690,7977"/>
            </emma:interpretation>
          </emma:emma>
        </inkml:annotationXML>
        <inkml:traceGroup>
          <inkml:annotationXML>
            <emma:emma xmlns:emma="http://www.w3.org/2003/04/emma" version="1.0">
              <emma:interpretation id="{C56806C2-D3A0-4667-AC58-A6CD81CBFE09}" emma:medium="tactile" emma:mode="ink">
                <msink:context xmlns:msink="http://schemas.microsoft.com/ink/2010/main" type="inkWord" rotatedBoundingBox="6143,7304 6642,8382 5189,9055 4690,7977"/>
              </emma:interpretation>
              <emma:one-of disjunction-type="recognition" id="oneOf0">
                <emma:interpretation id="interp0" emma:lang="en-US" emma:confidence="0.5">
                  <emma:literal>=</emma:literal>
                </emma:interpretation>
                <emma:interpretation id="interp1" emma:lang="en-US" emma:confidence="0">
                  <emma:literal>s</emma:literal>
                </emma:interpretation>
                <emma:interpretation id="interp2" emma:lang="en-US" emma:confidence="0">
                  <emma:literal>S</emma:literal>
                </emma:interpretation>
                <emma:interpretation id="interp3" emma:lang="en-US" emma:confidence="0">
                  <emma:literal>e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1263-63 0 0,'0'0'0'0,"0"0"0"0,0 0 121 16,0 0 106-16,0 0 10 0,0 0-13 15,0 0-2-15,0 0 4 0,0 0-22 0,0 0-29 16,0 0-31-16,0 0-36 0,0-83-32 0,0 81-30 16,0 2-24-16,0 0-27 0,0 0-22 15,0 0-21-15,0 0-11 0,0 6 7 0,0 3 24 16,-4 3 24-16,-2 7 19 0,2 5 6 0,-2 5-5 15,-1 3-2-15,0 4-5 0,-1 3 0 0,-1 2 0 16,1 2-1-16,0 2-1 0,-2 3-2 16,2 1 1-16,0 2 0 0,1-1 1 0,-1 1 0 15,3-1-1-15,-2-4-1 0,1-3 0 0,2-2 0 16,2-6 0-16,1-5 0 0,1-3-2 16,0-3-1-16,0-3 0 0,0-3-1 0,0-4 4 0,0-1-2 15,0-5-1-15,0 1 2 0,0-3-3 16,-3-1 6-16,3-4 9 0,0 1 16 0,0-2 16 15,0 0 19-15,0 0 16 0,0 0 10 0,0 0 9 16,0 0-3-16,0 0-7 0,0 0-10 0,0-3-30 16,0-3-15-16,0-3-19 0,0-3-12 0,4-2 2 15,-2 0-3-15,-1-4-1 0,-1 0-1 16,0 0 3-16,0-1-2 0,0-1-2 0,0 1 0 16,0-1-6-16,0 3 6 0,0 0 0 0,0 0-3 15,0 4-5-15,0 4-17 0,0 4-27 16,0 3-50-16,0 2-93 0,-1 0-77 0,-2 5-103 15,-1 9-87-15,3-1-111 0,-1-4-252 0</inkml:trace>
          <inkml:trace contextRef="#ctx0" brushRef="#br0" timeOffset="-399660.0167">0 168 0 0,'0'0'0'16,"0"0"0"-16,0 0 0 0,0 0 0 0,0 0 0 16,0 0 125-16,0 0 102 0,0 0-16 0,0 0-32 15,0 0-34-15,0 0-39 0,72-156-30 16,-65 151-23-16,-5 3-15 0,2-1-9 0,0 1-15 15,-1 2-23-15,-3 0-23 0,0 0-6 0,0 6 11 16,0 7 34-16,0 7 30 0,0 7 11 0,-7 6 4 16,2 8-13-16,-3 6-8 0,1 5-4 0,-3 5-5 15,4 1-1-15,-3 1 5 0,1 0-3 16,2 1-7-16,0-1-13 0,0 1-30 0,6 0-41 16,-1 1-71-16,1-1-94 0,0 0-161 0,0-16-181 15,1-15 562-15</inkml:trace>
        </inkml:traceGroup>
        <inkml:traceGroup>
          <inkml:annotationXML>
            <emma:emma xmlns:emma="http://www.w3.org/2003/04/emma" version="1.0">
              <emma:interpretation id="{CA126B76-79E8-4453-9B43-91BCCF44109E}" emma:medium="tactile" emma:mode="ink">
                <msink:context xmlns:msink="http://schemas.microsoft.com/ink/2010/main" type="inkWord" rotatedBoundingBox="7233,9818 7804,11051 6528,11642 5956,10409"/>
              </emma:interpretation>
              <emma:one-of disjunction-type="recognition" id="oneOf1">
                <emma:interpretation id="interp5" emma:lang="en-US" emma:confidence="0.5">
                  <emma:literal>for</emma:literal>
                </emma:interpretation>
                <emma:interpretation id="interp6" emma:lang="en-US" emma:confidence="0">
                  <emma:literal>in</emma:literal>
                </emma:interpretation>
                <emma:interpretation id="interp7" emma:lang="en-US" emma:confidence="0">
                  <emma:literal>ion</emma:literal>
                </emma:interpretation>
                <emma:interpretation id="interp8" emma:lang="en-US" emma:confidence="0">
                  <emma:literal>iv</emma:literal>
                </emma:interpretation>
                <emma:interpretation id="interp9" emma:lang="en-US" emma:confidence="0">
                  <emma:literal>Your</emma:literal>
                </emma:interpretation>
              </emma:one-of>
            </emma:emma>
          </inkml:annotationXML>
          <inkml:trace contextRef="#ctx0" brushRef="#br0" timeOffset="1527.9967">1501 2443 311 0,'0'0'158'0,"0"0"-26"0,0 0 7 0,0 0 8 15,0 0 12-15,0 0-12 0,0 0-34 0,0 0-34 16,0 0-31-16,0 0-32 0,0 0-22 15,0 0-10-15,0 0 1 0,0 0 7 0,-106-29 9 16,86 41 6-16,3 8 2 0,-3 3 1 0,4 2 4 16,-3 3 0-16,0 5 2 0,3 1-1 15,-1 4 2-15,1-1 0 0,-1 4-1 0,4-4 3 16,0 5 1-16,1-4-1 0,2 2-2 0,3 0-3 16,-1-3-3-16,3 0-6 0,1-3 5 0,4-2 2 15,0-2-1-15,0-7 7 0,4-3-7 0,4-3 1 16,3-5-1-16,0-5-1 0,2-1 5 0,4-6 6 15,0 0 4-15,0-2 2 0,3-6 5 16,-1-4-1-16,4-3-3 0,-1-4-2 0,0 2-8 16,2-6-3-16,-3 2-7 0,-3-1 0 0,-2 0 1 15,-3-2-1-15,1 2 4 0,-1 1-4 16,-2 0 3-16,1 1-3 0,-4 0-3 0,0 5 4 16,0-1-5-16,-3 6 0 0,1 1 5 0,-3 4 0 15,-1 2 7-15,-2 2 1 0,0 1-2 0,0 0-9 16,0 0-12-16,0 0-16 0,0 0-23 15,0 4 13-15,-4 5 6 0,-3 5 16 0,1 4 23 16,-2 2-8-16,0 3 0 0,1 1-4 0,-2 0 0 16,3 0-2-16,2 0 2 0,-1-4 0 15,5 0 1-15,0-3 4 0,0-1-3 0,7-2 1 0,-1-6 5 16,5 0-1-16,2-2 9 0,1-2 2 16,-1-4 3-16,3 0 3 0,3 0-3 0,-1-4 1 15,2-3-1-15,-3-2-1 0,-1 0 1 0,0-2 0 16,-2-3 0-16,-2 1-5 0,0-2 1 0,-3 0-5 15,-1-1 2-15,-4-2 2 0,0 0-1 0,-4 1 1 16,0 0-4-16,0 2 2 0,-4-2-2 16,-2 3-5-16,-1 2 1 0,-3 3-9 0,1-1 3 15,0 3-1-15,-3 1 0 0,0 3-2 0,-2 1-3 16,1 2-2-16,-1 0-3 0,-2 2 0 16,0 5 1-16,3 1-1 0,-1 1 5 0,5 1-2 15,-2 0 2-15,3 1-1 0,3 0 1 0,2-2-1 16,-1 0 0-16,4 0 1 0,0-2-1 15,0-2 0-15,7 2 4 0,-1-3 2 0,5 0 7 16,3-2-2-16,2-2 5 0,2 0 1 0,3 0-4 16,3 0 4-16,-3-2-5 0,5-3 0 0,-2 0-1 15,-1 0-2-15,1 0 1 0,-3-1 1 0,-1-1 0 16,0-2 1-16,-1-2 1 0,0-1-1 16,-3-3 2-16,1 1 2 0,2-5-1 0,-3 2 2 15,0-3 1-15,-1-1-1 0,-3-1-1 0,-1-1-1 16,-4 0 5-16,-1 0-6 0,-2 2 7 0,-2 2 0 15,-2 4-1-15,0 3 7 0,0 1-4 0,-3 4 0 16,-4 2-3-16,2 1-5 0,0 2-4 16,-1 1-9-16,4 1-3 0,-2 0-9 0,1 1-6 15,-1 5 0-15,1 4 0 0,3 1 6 0,0 5 7 16,0-1 3-16,0 5 2 0,3 1 0 0,6 0 1 16,-1 1-1-16,2-1 3 0,0 0 0 15,2-2-1-15,-2 1 1 0,1 1-2 0,-2-1 1 16,0-2 0-16,1 4-2 0,-2-3 4 0,1-1-2 15,-5 0-1-15,2-3 0 0,-2 3 1 16,-3-5-1-16,-1-1 1 0,0 0 2 0,0-2-1 16,0-1 2-16,-5-1 0 0,-3 0 4 0,-1 0 3 15,-1-2 2-15,-2 1 4 0,-3-3 0 16,-3 1 0-16,2-3 1 0,-1-1-3 0,-3 0-2 16,2 3-4-16,0-3-2 0,2 0 0 0,2-1-2 15,5 2 4-15,2-2-5 0,2 0-10 0,-1 0-15 16,4 0-18-16,2 0-19 0,0 0-15 0,0 0-19 15,0-2-34-15,0 1-47 0,0-4-99 16,6 1-132-16,4-5-115 0,-1 1-85 0,-2 3 149 0</inkml:trace>
          <inkml:trace contextRef="#ctx0" brushRef="#br0" timeOffset="1879.7482">2136 2365 311 0,'0'0'319'0,"0"0"-36"0,0 0-36 0,0 0-23 15,0 0-23-15,0 0-26 0,0 0-38 0,0 0-41 16,0 0-37-16,0 0-41 0,0 0-26 16,0 0-7-16,0 0 2 0,41-52 2 0,-39 66 7 15,-1 3 6-15,-1 4 6 0,0 3 5 0,0 2 2 16,-3 2 0-16,-2 4 3 0,-2-3 6 15,0 4 4-15,1 0 6 0,0 0-1 0,0 2-2 16,0-5-5-16,0 4-2 0,3-3-1 0,-2 0-6 0,3-1-1 16,-1 0-2-16,3-3-4 0,0-2 5 15,0-2 0-15,3-4 1 0,0-4 2 0,1-2-4 16,0-2 1-16,0-5-3 0,-1 0 3 0,1-5-3 16,-2 1 0-16,4-2-3 0,-1 0-11 15,2 0-7-15,-1 0-16 0,7-3-20 0,-4-4-24 16,3-1-33-16,-1-3-34 0,-1 1-43 15,0 0-75-15,2-2-113 0,-5 0-106 0,-1 1-89 0,-3 5 262 0</inkml:trace>
          <inkml:trace contextRef="#ctx0" brushRef="#br0" timeOffset="2039.4525">2170 2678 595 0,'0'0'310'0,"0"0"-56"0,0 0-26 0,0 0-21 16,0 0-14-16,0 0-46 0,0 0-53 0,0 0-45 15,0 0-33-15,0 0-18 0,0 0-2 0,0 0 3 16,0 0 3-16,0 0 0 0,135-70-15 0,-98 65-48 16,-1 0-96-16,2 1-160 0,-13 1-207 15,-10 0-494-15</inkml:trace>
          <inkml:trace contextRef="#ctx0" brushRef="#br0" timeOffset="7496.2412">2271 3101 0 0,'0'0'0'0,"0"0"0"16,0 0 28-16,0 0 128 0,0 0 4 0,0 0-8 15,0 0-10-15,0 0-13 0,0 0-19 0,0 0-2 16,0 0-6-16,0 0 0 0,133-125-3 16,-129 118 7-16,-2 1 9 0,2 0-6 0,-4 0-8 15,2 1-24-15,-2 2-19 0,0 0-17 0,0 0-13 16,-2 1-15-16,-3 0-16 0,-2-1-9 0,1 3-12 16,-2 0 0-16,-4 0 5 0,-2 0 7 0,-2 5 7 15,1 3 4-15,-1 3 0 0,0 1 0 16,1 1 1-16,2 2 0 0,1 3-2 0,0 0 1 15,1 2-1-15,0 3 1 0,3 0 1 0,-2 4-1 16,3 0 0-16,-1-1 1 0,3 3-1 0,-2-2 3 16,4-1 1-16,-2 0-1 0,1-3 0 15,1 0 0-15,2-2-1 0,-3 0 2 0,0 0 0 16,1-2 0-16,2 1 0 0,-1-2 0 0,-3-1 2 16,1 0 3-16,1-2 0 0,-3 0 1 0,-1-3 0 15,2-1-3-15,-4 0-8 0,3-2-15 16,-4 0-31-16,1-1-84 0,-2-2-133 0,3 0-168 15,0-2-189-15,4-1 244 0</inkml:trace>
          <inkml:trace contextRef="#ctx0" brushRef="#br0" timeOffset="7691.4248">2063 3405 1437 0,'0'0'196'0,"0"0"-118"15,0 0-44-15,0 0-5 0,0 0 29 0,0 0 27 16,0 0 6-16,168-71-14 0,-129 63-27 0,1 4-23 16,3 1-18-16,2 0-5 0,-2 3-4 0,3-3-21 15,-5 3-37-15,0 0-72 0,-2 0-117 16,-5 0-192-16,-7 0-153 0,-9 0-96 0</inkml:trace>
        </inkml:traceGroup>
      </inkml:traceGroup>
    </inkml:traceGroup>
    <inkml:traceGroup>
      <inkml:annotationXML>
        <emma:emma xmlns:emma="http://www.w3.org/2003/04/emma" version="1.0">
          <emma:interpretation id="{B2960BEF-9130-4951-9A99-4DC915DF236E}" emma:medium="tactile" emma:mode="ink">
            <msink:context xmlns:msink="http://schemas.microsoft.com/ink/2010/main" type="paragraph" rotatedBoundingBox="3498,9641 5997,9231 6212,10541 3713,1095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A8272A2-221B-455E-8D3D-D9F7A166951F}" emma:medium="tactile" emma:mode="ink">
              <msink:context xmlns:msink="http://schemas.microsoft.com/ink/2010/main" type="line" rotatedBoundingBox="3498,9641 5997,9231 6212,10541 3713,10951"/>
            </emma:interpretation>
          </emma:emma>
        </inkml:annotationXML>
        <inkml:traceGroup>
          <inkml:annotationXML>
            <emma:emma xmlns:emma="http://www.w3.org/2003/04/emma" version="1.0">
              <emma:interpretation id="{A322D9D3-238D-4A10-9FAB-0F28C4DB7551}" emma:medium="tactile" emma:mode="ink">
                <msink:context xmlns:msink="http://schemas.microsoft.com/ink/2010/main" type="inkWord" rotatedBoundingBox="3498,9641 5997,9231 6212,10541 3713,10951"/>
              </emma:interpretation>
              <emma:one-of disjunction-type="recognition" id="oneOf2">
                <emma:interpretation id="interp10" emma:lang="en-US" emma:confidence="0.5">
                  <emma:literal>cost</emma:literal>
                </emma:interpretation>
                <emma:interpretation id="interp11" emma:lang="en-US" emma:confidence="0">
                  <emma:literal>lost</emma:literal>
                </emma:interpretation>
                <emma:interpretation id="interp12" emma:lang="en-US" emma:confidence="0">
                  <emma:literal>Lost</emma:literal>
                </emma:interpretation>
                <emma:interpretation id="interp13" emma:lang="en-US" emma:confidence="0">
                  <emma:literal>Cost</emma:literal>
                </emma:interpretation>
                <emma:interpretation id="interp14" emma:lang="en-US" emma:confidence="0">
                  <emma:literal>toast</emma:literal>
                </emma:interpretation>
              </emma:one-of>
            </emma:emma>
          </inkml:annotationXML>
          <inkml:trace contextRef="#ctx0" brushRef="#br0" timeOffset="-381494.2475">-1369 2862 0 0,'0'0'0'0,"0"0"45"0,0 0 57 15,0 0-29-15,0 0-30 0,0 0-29 16,0 0 5-16,0 0 20 0,0 0 35 0,0 0 30 15,0 0-8-15,0 0-28 0,134 14-13 0,-82-13-17 16,10 0-9-16,1-1 7 0,5 0 1 0,6 0 13 16,5 0 13-16,5 0 12 0,4 0 20 15,3 0 10-15,5 0-2 0,1 0-10 0,5-1-11 16,-6 0-19-16,5-1-7 0,-7-1-5 0,-4 2-13 16,-9-3-4-16,-7 3-6 0,-4 0-6 0,-13-1-3 15,-8 2-3-15,-10-2-3 0,-10 2-7 16,-7 0-8-16,-6 0-11 0,-8 0-36 0,-3 0-71 15,-4 0-110-15,-1 2-149 0,-1 1-232 0,-4 0 131 16</inkml:trace>
          <inkml:trace contextRef="#ctx0" brushRef="#br0" timeOffset="-398467.8959">-370 1713 679 0,'0'0'302'0,"0"0"-210"15,0 0-72-15,0 0-30 0,0 0-15 0,0 0-5 16,0 0 8-16,0 0 22 0,0 0 23 0,0 0 24 15,0 0 11-15,0 0-1 0,0 0-13 16,0 0-20-16,-139-17-8 0,117 34-1 0,-4 3-5 16,-1 3 12-16,-2 6 5 0,2 2-8 0,-2 5 14 15,2 1-11-15,0 4-1 0,1-1 2 0,4 2-11 16,0 0 0-16,-1-2 6 0,2-2 0 16,4 0-3-16,3-4-4 0,7-2-14 0,1-4-1 15,4-4-2-15,2-2 1 0,3-4 3 0,8-3 6 16,2-5 6-16,1-2 6 0,4-5 2 0,4-2-1 15,1-1-2-15,1 0-4 0,3-6-6 16,2-3-7-16,-1-2-13 0,7-1-12 0,-4-3-14 16,2 0-14-16,-2-2-5 0,-3 1-1 0,-1 1 7 15,0-1 14-15,-1-1 9 0,-2-1 12 0,-4 1 7 16,1 0 6-16,-2-1 5 0,-2 0 4 16,0 3 7-16,-4 0 3 0,-2 2 16 0,-5 2 12 15,1 1 14-15,-4 6 20 0,-3 0 14 0,0 3 11 16,0 1-1-16,0 0-14 0,0 0-24 0,0 0-30 15,0 1-23-15,-4 3-26 0,-2 0-14 16,0 2-4-16,-4 3 7 0,1 1 15 0,0 4 9 16,-4-1 6-16,3 2-1 0,-1 2-1 0,6 0-5 15,-5 0 0-15,8-1 0 0,-1 2-3 0,0-1 7 16,3-1-4-16,0-1 2 0,3 0 4 16,2-3-6-16,3-3 6 0,2 0 2 0,-1-5 4 15,4-1 4-15,4-3 3 0,0 0 6 0,2-4 2 16,2-8 2-16,1 0-6 0,0 0-7 0,4-3-5 15,-1 0-6-15,0-1 0 0,-4-1-1 16,0-2 0-16,-2 4 5 0,0-5 2 0,-3 2 6 16,-2-1 1-16,-1 1 7 0,-2 0 1 0,-5 2 6 15,1 0 7-15,-6 1-3 0,-1 1 0 0,0 1-5 16,-1 1-6-16,-7 1-2 0,0 2-7 16,-4-1-9-16,0 4-7 0,-2 0-4 0,0 1-3 15,-4 4 2-15,1-1 5 0,-1 2 2 0,0 0 7 16,-1 3 2-16,-1 2 0 0,2 1 1 15,2 0-3-15,0 4-2 0,3 0-5 0,1 1-1 0,1 1-9 16,0 2-7-16,6 0 2 0,-2 0-3 16,6 1 7-16,-1-2 6 0,2 1-1 0,0-2 8 15,7-2 2-15,4-4 6 0,0 0 6 0,6-2 3 16,3-2 5-16,0-2 1 0,4 0 2 0,1-3-3 16,3-3-1-16,-2-2-3 0,3 1-4 15,-3-5 2-15,4 2-4 0,-3-2 0 0,0 1-2 16,-3-2 0-16,-4 1-1 0,3 0 1 0,-5 0 1 15,1 0 0-15,-3 0 2 0,-4 1 5 0,-1 1 0 16,-6 0 12-16,1 1 2 0,-2 0 5 16,-4 1 4-16,0 2-6 0,0 0 1 0,0 2-7 15,0 0-4-15,0 0-8 0,-2 1-9 0,0 2-6 16,0 1-10-16,1-2-3 0,1 2-15 16,0 0-20-16,0 0-17 0,0 2-6 0,0 2 9 15,0 4 19-15,0 1 22 0,1 1 8 0,5 2 5 16,-2 2 1-16,5 0-1 0,-2 1 4 0,2 2-1 15,3-1 2-15,0 1 1 0,1 1-3 0,0-2 5 16,-1-1-1-16,-3 0 1 0,-1-2 4 16,0-1-4-16,-4 1 4 0,-2-3-3 0,-2-1 5 15,0-2 4-15,0 1 6 0,-8 0 6 0,1-2 2 16,-4 0 1-16,1 0-5 0,-2 0-4 0,-2-1 0 16,1 0-6-16,-1 1-1 0,1 0-4 0,1 0-2 15,-2 0-2-15,2 0-3 0,-1-1-1 16,0 3-10-16,2-2-8 0,0 0-16 0,0 0-29 15,3 0-32-15,3-3-40 0,2 3-41 0,2-2-39 16,1-1-41-16,0 0-28 0,0-1-30 0,5-1-52 16,-1-1 83-16,2 0 286 0</inkml:trace>
          <inkml:trace contextRef="#ctx0" brushRef="#br0" timeOffset="-398074.4497">722 1548 1102 0,'0'0'152'0,"0"0"-98"0,0 0-46 0,0 0-23 15,0 0-19-15,0 0-29 0,0 0-6 16,0 0 2-16,0 0 18 0,0 0 58 0,0 0 33 15,0 0 27-15,0 0 11 0,-12 43-19 0,7-18-13 16,0 3-16-16,1 3-11 0,-2 2-6 0,2 1 1 16,0 0 3-16,-1 0 3 0,1 2-1 15,-3-2-3-15,2 0-4 0,1 1-4 0,-3-1 3 16,2-1 6-16,-3 0 3 0,2 0 5 0,-1-2-2 16,1-1-3-16,-1 0 1 0,2-3-3 0,-2 1 0 15,2-1-3-15,1-3-2 0,0-3 1 16,2 0-4-16,2-5-1 0,0-4-1 0,0 0-2 15,0-5 0-15,3 1 0 0,1-4 3 0,0-1 4 16,0-1 6-16,1-2 2 0,2 0 3 16,1 0 0-16,4-5-10 0,3-5-31 0,4-5-68 15,5-3-99-15,0-4-138 0,0 4-209 0,-9 6-292 0</inkml:trace>
          <inkml:trace contextRef="#ctx0" brushRef="#br0" timeOffset="-397883.5451">700 1980 2409 0,'0'0'97'16,"0"0"-82"-16,0 0-84 0,0 0-22 0,0 0-8 16,0 0 10-16,0 0 56 0,0 0 14 0,0 0 9 15,150-56 4-15,-110 48-14 0,3 0-94 16,2 1-196-16,-10 2-282 0,-9 4-477 0</inkml:trace>
        </inkml:traceGroup>
      </inkml:traceGroup>
    </inkml:traceGroup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08:55.23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390D016-12FA-44BD-9695-E4B6F7D4C498}" emma:medium="tactile" emma:mode="ink">
          <msink:context xmlns:msink="http://schemas.microsoft.com/ink/2010/main" type="writingRegion" rotatedBoundingBox="12001,6037 17281,6367 16988,11047 11708,10717"/>
        </emma:interpretation>
      </emma:emma>
    </inkml:annotationXML>
    <inkml:traceGroup>
      <inkml:annotationXML>
        <emma:emma xmlns:emma="http://www.w3.org/2003/04/emma" version="1.0">
          <emma:interpretation id="{D452E7C1-2EA0-4F09-B35D-A434F5DBFC7E}" emma:medium="tactile" emma:mode="ink">
            <msink:context xmlns:msink="http://schemas.microsoft.com/ink/2010/main" type="paragraph" rotatedBoundingBox="11702,6903 14623,5800 15277,7535 12357,86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8F40E56-CB55-4F5C-A54A-1D293B1C9D8C}" emma:medium="tactile" emma:mode="ink">
              <msink:context xmlns:msink="http://schemas.microsoft.com/ink/2010/main" type="line" rotatedBoundingBox="11702,6903 14623,5800 15277,7535 12356,8638"/>
            </emma:interpretation>
          </emma:emma>
        </inkml:annotationXML>
        <inkml:traceGroup>
          <inkml:annotationXML>
            <emma:emma xmlns:emma="http://www.w3.org/2003/04/emma" version="1.0">
              <emma:interpretation id="{9900BEAD-3246-4E16-AF87-41AE654256E0}" emma:medium="tactile" emma:mode="ink">
                <msink:context xmlns:msink="http://schemas.microsoft.com/ink/2010/main" type="inkWord" rotatedBoundingBox="11702,6903 14623,5800 15277,7535 12356,8638"/>
              </emma:interpretation>
              <emma:one-of disjunction-type="recognition" id="oneOf0">
                <emma:interpretation id="interp0" emma:lang="en-US" emma:confidence="0.5">
                  <emma:literal>t;</emma:literal>
                </emma:interpretation>
                <emma:interpretation id="interp1" emma:lang="en-US" emma:confidence="0">
                  <emma:literal>it;</emma:literal>
                </emma:interpretation>
                <emma:interpretation id="interp2" emma:lang="en-US" emma:confidence="0">
                  <emma:literal>It;</emma:literal>
                </emma:interpretation>
                <emma:interpretation id="interp3" emma:lang="en-US" emma:confidence="0">
                  <emma:literal>K';</emma:literal>
                </emma:interpretation>
                <emma:interpretation id="interp4" emma:lang="en-US" emma:confidence="0">
                  <emma:literal>1st;</emma:literal>
                </emma:interpretation>
              </emma:one-of>
            </emma:emma>
          </inkml:annotationXML>
          <inkml:trace contextRef="#ctx0" brushRef="#br0">2224-944 0 0,'0'0'0'0,"0"0"92"16,0 0 21-16,0 0-9 0,0 0 18 16,0 0 10-16,0 0-5 0,0 0-26 0,0 0-35 15,0 0-47-15,0 0-48 0,0 0-41 0,0 0-42 16,0 0 30-16,-13-8 44 0,18 13 42 0,3 1 59 16,1 2-12-16,1 0-17 0,3-1-1 15,1 1-12-15,-1-1-3 0,4 1-1 0,2-1-7 16,0 1-3-16,1 0 6 0,0 1 5 0,3 0 5 15,0 0-1-15,-2 0-5 0,2 0-5 16,1 0-2-16,-1 0-2 0,-2 0-3 0,1 0 1 16,-3 0-3-16,-1 0-1 0,-1-2-2 0,-4 2-3 15,0 1-4-15,1-3 1 0,-4 3-1 0,-3-4 2 16,0 3 2-16,-4 0 7 0,1-1 4 0,-2 0 7 16,-2 2 7-16,0 0 9 0,-2 1 9 0,-5 2 8 15,-4 0 3-15,-2 2 0 0,-3 3-1 16,-7 0-6-16,0 1-2 0,-5 4-6 0,-2 0-7 15,-2 1-2-15,-1 2-6 0,1 1-5 0,-2-2-4 16,7-2-7-16,2-1-6 0,3-1-5 0,4 0-10 16,3 0-11-16,1 2-25 0,2 2-59 15,0 0-89-15,8 4-118 0,-1-7-155 0,2-7 214 0</inkml:trace>
          <inkml:trace contextRef="#ctx0" brushRef="#br0" timeOffset="-562.0891">645-450 0 0,'0'0'0'0,"0"0"16"0,0 0 38 0,0 0-33 16,0 0-12-16,0 0-4 0,0 0 16 0,0 0 40 15,0 0 22-15,0 0 8 0,0 0 8 16,193-29 3-16,-141 23 9 0,8-2 10 0,6 1 3 16,4 1 6-16,6-4-7 0,2 3-19 0,-2-3-26 15,-2 4-26-15,-2 0-15 0,-5 2-13 16,-4 1-4-16,-5 1-6 0,-2 1 0 0,1-1-3 16,-12 2 2-16,4-1-1 0,-6-1-3 0,-3-1 3 15,-1 2-4-15,-2-1-1 0,-3-1-5 0,-1 2-5 16,-2-2-8-16,-4 1-15 0,-3 1-17 0,-1 1-24 15,-7 0-26-15,1-1-20 0,-3 1-21 0,-2 0-3 16,-3 0 6-16,2 0 16 0,-4 0 22 16,-1 0 20-16,0 0 19 0,0 0 13 0,-2 0 12 15,4 0 8-15,-2 0 2 0,2 0 8 0,-3 0 1 16,6 0 1-16,-2 1 4 0,-1 0-3 0,3 1-9 16,-1 0-27-16,-2-1-42 0,1-1-58 15,2 1 93-15,-1 1 51 0,1-2 0 0,-1 1 0 16,-1-1 0-16,2 2 0 0,-7-2 0 0,2 0 0 0</inkml:trace>
          <inkml:trace contextRef="#ctx0" brushRef="#br0" timeOffset="-1077.3075">820-761 0 0,'0'0'0'16,"0"0"0"-16,0 0 0 0,0 0 0 0,0 0 0 0,0 0 0 15,0 0 0-15,0 0 0 0,0 0 0 16,0 0 131-16,0 0 31 0,0 0-33 16,0 0-25-16,0 0-32 0,48-57-30 0,-46 57-20 0,-2 0-28 15,0 0-13-15,0 0-17 0,0 0-19 0,0 0 15 16,-3 4 20-16,-2 3 29 0,2 0 32 16,-2 2 1-16,-3 1-4 0,-4 2 0 0,0 2-8 15,-3 1-2-15,-3-1-2 0,-4 3-10 0,0 1 1 16,1 0 3-16,-3 0-2 0,-2 0 1 15,1 0 0-15,-1 1-2 0,3 1 1 0,0-1 0 16,-2 0 6-16,0 1-4 0,0-2-3 0,1-2 1 16,5-1 0-16,-2 0 7 0,5-1 9 0,-1-2 0 15,-1-5-3-15,5 2-4 0,5-3 1 16,0-2-3-16,2-1 5 0,1-1-9 0,4-1-6 16,1-1-5-16,0 2-13 0,0-1-7 0,0 1 3 15,0 2-3-15,2 1 10 0,5 1 9 0,-4 0-3 16,6 1 6-16,-2 2 2 0,5 0 2 0,1 1 3 15,2-1 0-15,4 2-6 0,-2-1 0 0,-1 3 0 16,4-1-2-16,-4-3 2 0,6 3-2 16,-6 1-2-16,0-1 1 0,-1 0 2 0,4 0-1 15,-6-2-5-15,2 2-4 0,-2-2-5 0,-1 1 2 16,2-4-2-16,-2 1-1 0,-4-2-2 16,2 0-18-16,3-4-24 0,-3 3-47 0,1-4-61 15,0 3-65-15,2-3-120 0,-2-1-111 0,-2 2 340 0</inkml:trace>
          <inkml:trace contextRef="#ctx0" brushRef="#br0" timeOffset="170496.592">1875-1376 0 0,'0'0'0'0,"0"0"0"0,0 0 0 0,0 0 0 15,0 0 0-15,0 0 94 0,0 0 20 0,0 0 4 16,0 0-18-16,0 0-22 0,0 0-28 15,0 0-35-15,0 0-39 0,-20-28-36 0,18 28-24 16,2 0 1-16,-2 0 23 0,-2 3 29 0,3 0 27 16,-2 3 8-16,-2-1-13 0,1-1-44 0,3 3-85 15,-2-4 111-15,1 0 27 0</inkml:trace>
          <inkml:trace contextRef="#ctx0" brushRef="#br0" timeOffset="173783.4239">1631-1232 238 0,'0'0'221'0,"0"0"-65"0,0 0-36 0,0 0-40 15,0 0-14-15,0 0 4 0,0 0 29 0,0 0 35 16,0 0 31-16,0 0 10 0,0 0-15 15,0 0-23-15,0 0-30 0,-16-62-34 0,15 62-36 16,-3 0-30-16,0 0-17 0,-5 7-4 0,-4 5 7 16,-1 3 6-16,-2 6 7 0,-6 6 5 15,3 3-2-15,-3 4 7 0,-4 5-1 0,2 3 1 16,3 4 0-16,-5 2 1 0,2 4 8 0,0 3 0 16,-2 5-33-16,5 6-135 0,3-16-359 0,9-15-900 15</inkml:trace>
          <inkml:trace contextRef="#ctx0" brushRef="#br0" timeOffset="173519.8621">1275-1218 256 0,'0'0'277'0,"0"0"-58"0,0 0-17 0,0 0-38 15,0 0-34-15,0 0-19 0,0 0-24 0,0 0-8 16,0 0 3-16,0 0 0 0,0 0 7 0,0 0 4 16,18-158 8-16,-15 149 2 0,3 2-4 15,-4 1-8-15,0 0-16 0,-1 3-13 0,-1 0-12 16,0 0-9-16,0 3-9 0,1 0-11 0,-1 0-10 16,0 0-9-16,0 0-6 0,0 0-6 15,0 0-5-15,0 0-4 0,0 0-8 0,0 0-5 16,3 0 4-16,-2 1 8 0,3 4 9 0,-1 1 9 15,0 1 2-15,5 2 1 0,-4 0 0 0,5-2 1 16,-4 2-1-16,5 2 3 0,-1-2-3 16,-2 3-2-16,4-1 1 0,-2 3-2 0,-2-1 3 15,3 2 0-15,0 0 0 0,-1 2-1 0,-1-3 0 16,2 3 0-16,-2 0-1 0,1 0 3 16,1-2-1-16,-5 3-2 0,6 0 1 0,-2 0-2 0,-2 0 3 15,3 0 1-15,0 1 2 0,-2-3 0 16,1 3 0-16,1-3 1 0,-2-1 1 0,1-1 3 15,0-2-1-15,-1 0 1 0,-1-3-3 0,0 1 0 16,-2-3 4-16,-1-1-2 0,3-2 1 0,-4 1-3 16,-1-2-10-16,-2 0-15 0,2-1-22 0,-2-1-39 15,2 1-51-15,-2-2-63 0,0 1-97 16,0-1-68-16,0 0-30 0,0 0 10 0,0 0 2 16,0 0 144-16</inkml:trace>
          <inkml:trace contextRef="#ctx0" brushRef="#br0" timeOffset="-226410.6034">0 132 0 0,'0'0'0'0,"0"0"0"0,0 0 0 15,0 0 0-15,0 0 61 0,0 0 238 16,0 0 10-16,0 0-3 0,0 0-17 0,0 0-48 16,0 0-59-16,0 0-52 0,45-134-66 0,-41 134-57 15,-2 0-60-15,-1 1-23 0,0 7-3 16,1 5 18-16,-1 3 36 0,-1 8 15 0,0 8 12 16,0 3 10-16,0 10 3 0,-4 3 1 0,-4 4-1 15,2 3-2-15,-3 6-2 0,4 1 1 0,-3 2 3 16,2 0-2-16,1 1 0 0,2-4-6 15,3-2-19-15,0 2-26 0,0-3-67 0,0-3-89 16,2 0-113-16,-1-15-167 0,3-13-124 0</inkml:trace>
        </inkml:traceGroup>
      </inkml:traceGroup>
    </inkml:traceGroup>
    <inkml:traceGroup>
      <inkml:annotationXML>
        <emma:emma xmlns:emma="http://www.w3.org/2003/04/emma" version="1.0">
          <emma:interpretation id="{F391E2A9-B0D6-494B-ABB7-3A983C432A1A}" emma:medium="tactile" emma:mode="ink">
            <msink:context xmlns:msink="http://schemas.microsoft.com/ink/2010/main" type="paragraph" rotatedBoundingBox="15332,7502 15242,8878 15221,8876 15311,750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A97EF86-D7B7-4B23-B620-BF451AA178A2}" emma:medium="tactile" emma:mode="ink">
              <msink:context xmlns:msink="http://schemas.microsoft.com/ink/2010/main" type="line" rotatedBoundingBox="15332,7502 15242,8878 15221,8876 15311,7500"/>
            </emma:interpretation>
          </emma:emma>
        </inkml:annotationXML>
        <inkml:traceGroup>
          <inkml:annotationXML>
            <emma:emma xmlns:emma="http://www.w3.org/2003/04/emma" version="1.0">
              <emma:interpretation id="{2AC8D34B-F124-4078-B170-7E51D383366B}" emma:medium="tactile" emma:mode="ink">
                <msink:context xmlns:msink="http://schemas.microsoft.com/ink/2010/main" type="inkWord" rotatedBoundingBox="15332,7502 15242,8878 15221,8876 15311,7500"/>
              </emma:interpretation>
              <emma:one-of disjunction-type="recognition" id="oneOf1">
                <emma:interpretation id="interp5" emma:lang="en-US" emma:confidence="0.5">
                  <emma:literal>arm</emma:literal>
                </emma:interpretation>
                <emma:interpretation id="interp6" emma:lang="en-US" emma:confidence="0">
                  <emma:literal>am</emma:literal>
                </emma:interpretation>
                <emma:interpretation id="interp7" emma:lang="en-US" emma:confidence="0">
                  <emma:literal>arms</emma:literal>
                </emma:interpretation>
                <emma:interpretation id="interp8" emma:lang="en-US" emma:confidence="0">
                  <emma:literal>aum</emma:literal>
                </emma:interpretation>
                <emma:interpretation id="interp9" emma:lang="en-US" emma:confidence="0">
                  <emma:literal>arum</emma:literal>
                </emma:interpretation>
              </emma:one-of>
            </emma:emma>
          </inkml:annotationXML>
          <inkml:trace contextRef="#ctx0" brushRef="#br0" timeOffset="-215919.9203">2966-43 0 0,'0'0'0'0,"0"0"0"0,0 0 0 16,0 0 0-16,0 0 0 0,0 0 0 0,0 0 0 16,0 0 175-16,0 0 28 0,0 0-10 0,0 0-26 15,0 0-24-15,0-28-23 0,0 27-10 0,0-1-9 16,0 1-6-16,0-1-13 0,0 2-11 0,0-1-10 15,0 1-15-15,0 0-10 0,0 0-6 0,0 0-8 16,0 0-4-16,0 0-3 0,0 0-2 16,0 0 0-16,0 0 0 0,0 1-2 0,0-1-4 15,0 2-3-15,0-2-6 0,0 0-4 0,0 1-3 16,0-1-5-16,0 2-4 0,0-1 1 16,0 1 10-16,0 3 5 0,0-1 11 0,-2 2 5 15,1 0-6-15,1 2-1 0,0 0-1 0,0 1-3 16,0 0 2-16,0 3-1 0,0 0 1 0,0 1 0 15,0 3-2-15,0 4 3 0,0 2 0 0,0 4 0 16,0 2 2-16,-2 4 2 0,2 5 4 16,-2 0 3-16,-2 3-1 0,4 0 3 0,-3 4-2 15,0 0-1-15,-1 3 1 0,0 1-3 0,4-2 2 16,-2 1-2-16,0-3 5 0,-2 0 2 16,3-1-3-16,-3-2 3 0,1 3-7 0,1-4-1 15,-4 2 0-15,4-3-5 0,-2-2 0 0,-2-3 2 16,3 0 3-16,-1-4 5 0,-1 2 1 0,1-3 0 15,1-3 2-15,1-2 3 0,0-2 4 16,0-3 1-16,0-3 1 0,2-3-6 0,-2 0-2 16,2-4-3-16,0-2 2 0,0-2 4 0,0 1 0 15,0-3-1-15,0 0-1 0,0-3 1 16,0 2 0-16,0-2 3 0,0 0 1 0,0 0 1 0,0 0 1 16,0 0 2-16,0 0 1 0,0 0 1 0,0 0-8 15,0 0-12-15,0 0-19 0,0 0-19 16,0-2-24-16,0 1-35 0,0-2-57 0,0 1-113 15,0 2-139-15,0 0-194 0,4 0-278 0,-2 0 490 16</inkml:trace>
        </inkml:traceGroup>
      </inkml:traceGroup>
    </inkml:traceGroup>
    <inkml:traceGroup>
      <inkml:annotationXML>
        <emma:emma xmlns:emma="http://www.w3.org/2003/04/emma" version="1.0">
          <emma:interpretation id="{6196A8E9-7F60-419C-8B81-92CFD652CBDB}" emma:medium="tactile" emma:mode="ink">
            <msink:context xmlns:msink="http://schemas.microsoft.com/ink/2010/main" type="paragraph" rotatedBoundingBox="11830,8762 16929,9081 16853,10309 11753,99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301F7B-7B99-40BC-ABB7-7A0F12F7DFED}" emma:medium="tactile" emma:mode="ink">
              <msink:context xmlns:msink="http://schemas.microsoft.com/ink/2010/main" type="line" rotatedBoundingBox="11830,8762 16929,9081 16853,10309 11753,9990"/>
            </emma:interpretation>
          </emma:emma>
        </inkml:annotationXML>
        <inkml:traceGroup>
          <inkml:annotationXML>
            <emma:emma xmlns:emma="http://www.w3.org/2003/04/emma" version="1.0">
              <emma:interpretation id="{AB960CDD-B0D5-41B2-BA54-E69A5718D6EA}" emma:medium="tactile" emma:mode="ink">
                <msink:context xmlns:msink="http://schemas.microsoft.com/ink/2010/main" type="inkWord" rotatedBoundingBox="11830,8762 13753,8882 13701,9707 11779,9587"/>
              </emma:interpretation>
              <emma:one-of disjunction-type="recognition" id="oneOf2">
                <emma:interpretation id="interp10" emma:lang="en-US" emma:confidence="0.5">
                  <emma:literal>WTP</emma:literal>
                </emma:interpretation>
                <emma:interpretation id="interp11" emma:lang="en-US" emma:confidence="0.5">
                  <emma:literal>we p</emma:literal>
                </emma:interpretation>
                <emma:interpretation id="interp12" emma:lang="en-US" emma:confidence="0">
                  <emma:literal>we P</emma:literal>
                </emma:interpretation>
                <emma:interpretation id="interp13" emma:lang="en-US" emma:confidence="0">
                  <emma:literal>we</emma:literal>
                </emma:interpretation>
                <emma:interpretation id="interp14" emma:lang="en-US" emma:confidence="0">
                  <emma:literal>were</emma:literal>
                </emma:interpretation>
              </emma:one-of>
            </emma:emma>
          </inkml:annotationXML>
          <inkml:trace contextRef="#ctx0" brushRef="#br0" timeOffset="-225722.2803">-412 1526 1680 0,'0'0'45'0,"0"0"-79"16,0 0-55-16,0 0-28 0,0 0 1 0,0 0 37 16,0 0 37-16,0 0 39 0,0 0 36 0,0 0 29 15,0 0 0-15,0 0-13 0,0 0-13 16,-113 157-16-16,108-131-3 0,-2 2-5 0,5-1-4 16,-2 1 3-16,-2-1-2 0,4 2 8 0,-1-3 4 15,0 1 1-15,-2-3 0 0,2-2-6 0,3-4-4 16,-1-2-3-16,1-4 4 0,0-3-2 0,0-5 2 15,0-2 2-15,1-1 5 0,-1-1 19 0,0 0 27 16,1 0 25-16,2-5-10 0,5-3-18 16,0-4-27-16,0-4-29 0,4-2 3 0,2 0-3 15,-1-4 4-15,1 1 1 0,-2 2-5 0,1-2 4 16,-4 3-5-16,2 2-1 0,-6 4 0 0,5 1-6 16,-6 4-1-16,-1 1-5 0,3 3-2 15,-3 2-6-15,0-1-8 0,3 2-7 0,-2 0-5 16,0 5 2-16,4 2 5 0,-4 0 10 0,5 2 7 15,-5 2 4-15,5 1 3 0,-2 1 1 16,2 2 1-16,2 3 2 0,-1-3 2 0,3 1 0 16,-4 1-1-16,4-2 0 0,1-1 1 0,5-2 1 15,-3-1 8-15,0-2 3 0,5-3 7 16,-3-3 7-16,3-3 2 0,-2 0 7 0,4 0 0 16,-5-7 0-16,5-3-3 0,-3-2 0 0,-1 0-1 15,2-5 2-15,-2-3 6 0,-3 1 2 0,4-2 3 16,-5-4 3-16,-1-1-4 0,-2 1-3 0,-2 0-1 15,-4 0-1-15,0 4-8 0,-1-2-8 0,-4 2-8 16,0 0-11-16,-1 3-2 0,0 0-1 16,-1 3-5-16,-5 3-11 0,-3 0-13 0,0 2-12 15,2 1-17-15,-1 3-18 0,-1 0-23 0,5 3-36 16,1 0-51-16,2 2-107 0,1-1-190 0,0 2-149 16,0 0-41-16,0 0 596 0</inkml:trace>
          <inkml:trace contextRef="#ctx0" brushRef="#br0" timeOffset="-225269.7831">319 1533 532 0,'0'0'665'0,"0"0"-489"0,0 0-68 16,0 0-45-16,0 0-9 0,0 0 7 15,0 0 15-15,0 0 11 0,0 0-3 0,0 0-8 16,0 0-11-16,0 0-20 0,0 0-10 0,0 0-5 15,119-43-4-15,-83 37-2 0,0 1-4 16,-1 2-8-16,2 0-2 0,-3 1-7 0,-1 2-2 16,-3 0-3-16,1 0-7 0,-4 0-11 0,-1 0-25 15,-8 0-36-15,4 0-46 0,-8 0-53 0,-3 0-61 16,-5 0-45-16,0 0-30 0,-4 0-11 0,-2 0 45 16,0 0-6-16,-7 0 239 0,0 0 49 0,-4 0 0 15,-2 0 0-15,0 0 0 0,-3-1 0 16,-5-2 0-16,5 0 0 0,0 0 0 0,2 0 27 15,-1 0 256-15,4 0-5 0,0 0-33 0,1 1-30 16,-2 1-31-16,6 0-29 0,-2 1-32 16,4 0-42-16,-3 0-35 0,5 4-29 0,-1 5-11 15,-5 3 1-15,5 5 9 0,-5 1 6 0,3 5-4 16,0 0-4-16,-3 2-5 0,3 0 2 0,-3 1 7 16,4-1 4-16,-4 2 1 0,3 0-4 15,-3-1-4-15,1 3-3 0,-1-4 2 0,-4 2 1 16,5-1-4-16,-5 1 2 0,2-2-9 0,-2 0-8 15,0 0-9-15,1-5-25 0,4 0-37 0,-1-2-58 16,7-3-69-16,-1-2-72 0,2-3-90 16,0-2-91-16,3-4 90 0,1-1 365 0</inkml:trace>
          <inkml:trace contextRef="#ctx0" brushRef="#br0" timeOffset="-224697.335">1001 1610 1437 0,'0'0'105'16,"0"0"-119"-16,0 0-60 0,0 0-11 0,0 0 31 16,0 0 49-16,0 0 58 0,0 0 37 15,0 0 11-15,0 0-8 0,0 0-28 0,0 0-19 16,-68 170-15-16,60-145-10 0,5 1-5 0,-2 0-8 15,1-3 2-15,2 2 1 0,2-3-1 0,0-2 0 16,0-3-12-16,0-3-12 0,0-4-14 16,0-2-16-16,0-5-13 0,2 0-14 0,2-3-11 15,-2 0-12-15,0 0-18 0,0-3-33 0,0-5-46 16,0-1-45-16,5-5-44 0,-3 1 25 0,-2-3 52 16,3-2 142-16,-2 0 61 0,-1 0 0 15,0 0 0-15,4-1 0 0,-3 1 0 0,0 0 0 16,-2 0 15-16,3 0 64 0,1 0 5 0,-2 0 6 15,-3 2-3-15,3 1-9 0,2-2-3 16,-2 1-10-16,-1-2-4 0,0 0-12 0,2 0-4 0,1-1 5 16,-2-1 1-16,6 1 3 0,-3-3-1 0,4-1-9 15,2 1-9-15,0-2-11 0,1 2-6 16,1 0-7-16,0 3-5 0,0 0-1 0,1 1-3 16,-3 6 1-16,3 0-2 0,-2 1 5 0,4 3 3 15,-4 0 1-15,0 2 1 0,1 2-2 16,-4-1 3-16,8 2 18 0,-3 1 25 0,1 1-1 15,0-1-4-15,4 2-19 0,-4 0-25 0,0 2-6 16,-4 3-9-16,2 2-8 0,-4 2-2 16,-3 1 2-16,0 4 10 0,-5 1 13 0,-2 1 19 15,0 2 13-15,-1 3 18 0,-11-2 12 0,0 3 0 16,-3 0 3-16,-4 1-2 0,-3-3-7 0,-3 1-3 16,0-3-11-16,0 0-6 0,-1-2-15 15,5 1-22-15,-5-2-59 0,1 0-124 0,1 1-192 16,3-5-335-16,11-4 69 0</inkml:trace>
        </inkml:traceGroup>
        <inkml:traceGroup>
          <inkml:annotationXML>
            <emma:emma xmlns:emma="http://www.w3.org/2003/04/emma" version="1.0">
              <emma:interpretation id="{3BC52110-88A6-4103-960C-2AE7E8A75D98}" emma:medium="tactile" emma:mode="ink">
                <msink:context xmlns:msink="http://schemas.microsoft.com/ink/2010/main" type="inkWord" rotatedBoundingBox="14942,9183 16916,9088 16973,10274 14999,10369"/>
              </emma:interpretation>
              <emma:one-of disjunction-type="recognition" id="oneOf3">
                <emma:interpretation id="interp15" emma:lang="en-US" emma:confidence="0.5">
                  <emma:literal>WTR</emma:literal>
                </emma:interpretation>
                <emma:interpretation id="interp16" emma:lang="en-US" emma:confidence="0">
                  <emma:literal>wert</emma:literal>
                </emma:interpretation>
                <emma:interpretation id="interp17" emma:lang="en-US" emma:confidence="0">
                  <emma:literal>WR</emma:literal>
                </emma:interpretation>
                <emma:interpretation id="interp18" emma:lang="en-US" emma:confidence="0">
                  <emma:literal>wept</emma:literal>
                </emma:interpretation>
                <emma:interpretation id="interp19" emma:lang="en-US" emma:confidence="0">
                  <emma:literal>WIR</emma:literal>
                </emma:interpretation>
              </emma:one-of>
            </emma:emma>
          </inkml:annotationXML>
          <inkml:trace contextRef="#ctx0" brushRef="#br0" timeOffset="-214393.271">3412 1717 1193 0,'0'0'279'0,"0"0"-70"0,0 0-91 0,0 0-35 16,0 0-7-16,0 0 6 0,0 0 17 15,0 0 12-15,0 0-2 0,0 0-16 0,0 0-18 16,190-52-14-16,-137 46-19 0,2 2-10 0,2 1-7 16,2 1-4-16,-4 2-4 0,2 0-4 0,-2 0-5 15,-7 0-4-15,-3 2-9 0,-2-1-2 16,-2 1-9-16,-7-2-7 0,-3 0-9 0,-5 0-19 16,-9 0-19-16,-1 0-23 0,-8 0-32 0,-2 0-30 15,-6 0-33-15,0 0-20 0,-7 0-7 16,-5 0-17-16,-3 0-30 0,-8 0-46 0,-1 0-32 15,-4 0 29-15,1 0 202 0,-1 0 109 0,1 0 0 16,2-2 0-16,-1-1 0 0,5 1 0 0,-1 0 0 16,4-1 0-16,0 0 110 0,5 0 61 0,3 2 17 15,4-2 4-15,-1 1-9 0,2 1-10 16,3-1-12-16,2 2-12 0,0 0-11 0,0 0-14 16,0 0-14-16,0 0-7 0,0 0-1 0,0 0-3 15,0 0-8-15,2 0-26 0,-2 0-26 0,0 2-26 16,0 1-23-16,0 1 9 0,0 5 9 0,0-2 13 15,0 5 10-15,-2 5-4 0,-2 1-1 16,-2 3-4-16,-1 1 1 0,-1 4 1 0,-3-1 2 16,2 2 1-16,-1 3-1 0,0-1 0 0,0 3-5 15,2-2-3-15,0-1 1 0,0 2-6 16,0-3 0-16,3-1-4 0,-1-2 4 0,1-1-2 16,0-3 1-16,2-2 2 0,0-3-3 0,1-4 1 15,-2-1-3-15,2-4-3 0,1 0-7 0,0-4-8 16,1 0-9-16,0-2-16 0,0-1-14 15,0 0-27-15,0 0-33 0,0 0-40 0,0 0-44 16,0-3-43-16,1 0-56 0,6-2-84 0,1 1-103 16,0-2-47-16,-3 3 394 0</inkml:trace>
          <inkml:trace contextRef="#ctx0" brushRef="#br0" timeOffset="-212648.9152">4159 2533 695 0,'0'0'655'0,"0"0"-389"16,0 0-116-16,0 0-80 0,0 0-31 0,0 0-2 15,0 0 6-15,0 0-7 0,0 0-9 0,158-58-19 16,-122 56-39-16,5 1-116 0,4 1-246 0,-11 0-428 16,-9 0 187-16</inkml:trace>
          <inkml:trace contextRef="#ctx0" brushRef="#br0" timeOffset="-213864.7481">4203 1874 318 0,'0'0'506'0,"0"0"-167"0,0 0-97 0,0 0-70 16,0 0-57-16,0 0-49 0,0 0-44 15,0 0-18-15,0 0 4 0,0 0 15 0,0 0 12 16,0 0 1-16,0 0-9 0,12 61 1 0,-17-41 4 16,3 1 3-16,-3 2 6 0,0-1-9 0,2 2-6 15,0-2-5-15,1 1-3 0,0-1 0 0,0-1-3 16,2-2 2-16,-2-2-2 0,2 0 3 15,-1-1-1-15,1-6-1 0,0-1-4 0,0-4-4 16,0-3 1-16,0 0 13 0,0-2 28 0,0 0 37 16,0 0 25-16,0-6-13 0,0-4-27 0,0-4-37 15,1-4-30-15,1-2 3 0,2-5-3 16,-3 1-2-16,3-1 2 0,-4 0-1 0,1-2 0 16,2-3 2-16,0 2-4 0,-2-3 2 0,2 0 30 15,-1 0-18-15,4-2 1 0,-2-1-7 0,0 0-29 16,3-1 13-16,-1 3 0 0,2 3 0 0,0 2-3 15,3 3 0-15,1 2-7 0,-1 4-2 0,1 2 1 16,1 2-2-16,1 3 2 0,-1 1-1 16,3 3 0-16,-2-1-1 0,2 2 1 0,3 1 2 15,-2 2 3-15,3 2 0 0,0 1 3 16,-1 0-2-16,1 0-4 0,-4 4-5 0,2 6-6 16,-5 0-3-16,-1 4 0 0,-4 2 2 0,-3-1 5 15,-2 4 5-15,-3 1 5 0,0 2 9 0,-8-4 2 16,-4 1 6-16,-3 1 2 0,2-2 1 0,-6-1 4 15,-1 2 2-15,0-3 2 0,0-1 3 16,-4 0-4-16,4-3-3 0,-2 3-2 0,2-2 0 16,0-1-2-16,2 0-2 0,2 1-8 0,0 0-19 15,3-1-43-15,3-1-82 0,1 3-126 16,2 0-175-16,5-5-247 0,2-3-181 0</inkml:trace>
          <inkml:trace contextRef="#ctx0" brushRef="#br0" timeOffset="-212804.5143">4478 2148 0 0,'0'0'0'0,"0"0"0"16,0 0 0-16,0 0 0 0,0 0 101 15,0 0 127-15,0 0-16 0,0 0-34 0,0 0-18 16,0 0-19-16,0 0-11 0,0 0-24 0,0 0-27 15,0 0-22-15,-3-25-11 0,3 23-8 0,0 2-4 16,0 0-2-16,-1-2-3 0,1 2 2 16,-1-1 1-16,1 0-5 0,-2 1 6 0,0-2-7 15,-1 2-2-15,2-2-2 0,-2 2-10 0,0-1-3 16,2 1-6-16,-3-2-2 0,-2 2-1 0,4 0 1 16,-4-1 4-16,1 1 2 0,0 0 5 0,1 0-3 15,-3 0 2-15,2 0 1 0,-1 0-4 16,1 0 1-16,-2 3-1 0,3 2 1 0,-5-1-1 15,2 2 3-15,-1 1 3 0,1 1 1 0,1 2 6 16,0 4-3-16,0 0 3 0,3 3 2 0,-1 3-4 16,1 1 5-16,0 1-1 0,3 2-3 15,0 0 1-15,0 1-5 0,0 2-1 0,0 0-5 16,-1 1 0-16,1 1-2 0,-1-1 2 0,-1-1 3 16,-3 0-2-16,-2-2 3 0,2-1-4 0,-3 0-6 15,0-4-6-15,-1 0-13 0,1 0-21 16,2-7-40-16,-1 1-76 0,5-4-106 0,-4-3-141 15,2-1-187-15,2-1-131 0</inkml:trace>
          <inkml:trace contextRef="#ctx0" brushRef="#br0" timeOffset="-214953.5863">2675 1864 0 0,'0'0'0'0,"0"0"127"0,0 0 76 15,0 0-11-15,0 0 5 0,0 0 19 0,0 0-3 16,0 0 3-16,0 0-21 0,0 0-35 16,0 0-38-16,0 0-27 0,0 0-17 0,45-139-11 15,-45 137-3-15,1-1 0 0,-1 1 0 0,0 1-6 16,3-1-4-16,-3 2-17 0,0 0-9 16,0 0-16-16,0 0-18 0,0 0-15 0,0 2-16 15,0 2-1-15,0 2 11 0,-4 5 13 0,0 5 17 16,0 2 4-16,-4 2-2 0,3 6-4 0,-3 1-1 15,2 1 2-15,0 2-2 0,2 0 3 0,-3 1-3 16,1-1 1-16,2 3 4 0,-2-3 0 0,2 1 5 16,-2 0-6-16,2-1 0 0,2-2 0 15,-1 1-7-15,-1-5 9 0,3-1-2 0,1-7 1 16,0 0 1-16,0-5-2 0,0-2 3 0,0-5 2 16,1-1 12-16,3-1 1 0,-1-2 15 0,-1 0 13 15,4 0 8-15,0-5 6 0,2-2-7 16,2-4-14-16,1 1-14 0,3-4-10 0,-3-2-3 15,2-1-3-15,-2 0 4 0,0-1-6 0,-3-2-2 16,3 3-5-16,-2-2-8 0,-1 1 6 16,0 2 0-16,3 1 0 0,-4 0 5 0,2 2-8 15,-1-1-1-15,-3 4 0 0,5-1 3 0,-4 3-3 16,1 0-2-16,-1 3-2 0,-1 3-9 0,-1 0 1 16,-3 2-4-16,2 0-7 0,-2 0-4 15,3 0-6-15,-1 4 1 0,0 2 1 0,-1 2 8 16,4 4 8-16,-2 0 2 0,1 1 5 0,2 4-1 15,0-1 9-15,3-1 1 0,0-1 4 0,0-1 3 16,2-1-4-16,0-1 1 0,2-2-1 0,1-4 2 16,-1 1 3-16,2-3 3 0,1 0 1 0,0-2 2 15,2-1 3-15,-2 0 1 0,3-6 4 16,0-1-1-16,-1-1-6 0,0-3 1 0,1-1-3 16,-4 0 6-16,0-1 5 0,-2-3 1 0,-5 3 2 15,0-5-5-15,-3 0 1 0,-4-1 0 0,0-4-2 16,-2 3 3-16,0-5-8 0,-4 2-3 15,0-3-4-15,-6 3-1 0,2 0-1 0,0 1-3 16,0 2 4-16,-4 4-7 0,3 3 0 0,-2-1-1 16,-1 2-8-16,1 2 2 0,1-1 0 15,-1 3-2-15,3 1 0 0,-2 1-2 0,5 1-11 16,-3 3-21-16,8-1-42 0,0 2-66 0,0-1-98 16,0 2-51-16,4 0-69 0,4 2-84 15,-3 1-139-15,1-1-114 0</inkml:trace>
        </inkml:traceGroup>
      </inkml:traceGroup>
    </inkml:traceGroup>
    <inkml:traceGroup>
      <inkml:annotationXML>
        <emma:emma xmlns:emma="http://www.w3.org/2003/04/emma" version="1.0">
          <emma:interpretation id="{5618D9EF-89C7-4FF5-AD22-0FC0F840FC7A}" emma:medium="tactile" emma:mode="ink">
            <msink:context xmlns:msink="http://schemas.microsoft.com/ink/2010/main" type="paragraph" rotatedBoundingBox="11907,9741 17043,10506 16936,11229 11799,104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B6B18C-6BBE-4541-8A8B-283A02A006A4}" emma:medium="tactile" emma:mode="ink">
              <msink:context xmlns:msink="http://schemas.microsoft.com/ink/2010/main" type="line" rotatedBoundingBox="11907,9741 17043,10506 16936,11229 11799,10464"/>
            </emma:interpretation>
          </emma:emma>
        </inkml:annotationXML>
        <inkml:traceGroup>
          <inkml:annotationXML>
            <emma:emma xmlns:emma="http://www.w3.org/2003/04/emma" version="1.0">
              <emma:interpretation id="{C2A15A7B-8B77-45B2-9848-A796AF48A62D}" emma:medium="tactile" emma:mode="ink">
                <msink:context xmlns:msink="http://schemas.microsoft.com/ink/2010/main" type="inkWord" rotatedBoundingBox="11907,9741 13378,9960 13309,10425 11838,10206"/>
              </emma:interpretation>
              <emma:one-of disjunction-type="recognition" id="oneOf4">
                <emma:interpretation id="interp20" emma:lang="en-US" emma:confidence="0.5">
                  <emma:literal>=</emma:literal>
                </emma:interpretation>
                <emma:interpretation id="interp21" emma:lang="en-US" emma:confidence="0">
                  <emma:literal>-</emma:literal>
                </emma:interpretation>
                <emma:interpretation id="interp22" emma:lang="en-US" emma:confidence="0">
                  <emma:literal>.</emma:literal>
                </emma:interpretation>
                <emma:interpretation id="interp23" emma:lang="en-US" emma:confidence="0">
                  <emma:literal>+</emma:literal>
                </emma:interpretation>
                <emma:interpretation id="interp24" emma:lang="en-US" emma:confidence="0">
                  <emma:literal>_</emma:literal>
                </emma:interpretation>
              </emma:one-of>
            </emma:emma>
          </inkml:annotationXML>
          <inkml:trace contextRef="#ctx0" brushRef="#br0" timeOffset="-9890.2354">-475 2623 0 0,'0'0'0'0,"0"0"0"0,0 0 0 16,0 0 0-16,0 0 0 0,0 0 0 16,0 0 0-16,0 0 0 0,0 0 0 0,0 0 0 15,0 0 0-15,0 0 0 0,-28-41 0 0,28 41 0 16,0 0 0-16,0 0 0 0,0 0 0 15,0 0 0-15,0 0 0 0,0-1 0 0,0 1 0 16,0 0 0-16,0 0 0 0,0 0 0 0,0 0 0 16,0 0 0-16,2 0 21 0,2-2 11 0,7 1-9 15,3-2-5-15,8-1 9 0,5-3 16 16,3 1 12-16,5 0 7 0,5-1 11 0,3 0 2 16,6-1 15-16,4-1 9 0,0 2-3 0,0 1-15 15,0 0-19-15,-2 0-18 0,0 1-14 16,-4 1-6-16,3 0-9 0,-6-1-6 0,3 2 0 15,-4-1-3-15,-3 0 4 0,1 1-1 0,-2-1-2 16,-1 1-2-16,-2-1-1 0,-5-1 0 16,2 1 2-16,-2-1 2 0,-3 1-1 0,5-2 0 15,-5 1-1-15,1-1 1 0,-1 1 3 0,5-1 0 0,-4 0 2 16,-1 0 3-16,-1 3 0 0,-3-2-2 16,0 2-2-16,-5 2-4 0,3-1-4 0,-6 2-2 15,-3 0-1-15,-1 0-1 0,-1 0 1 0,-6 0-2 16,-1 0 1-16,-1 0 0 0,-2 0-1 0,-1 0 5 15,0 0 6-15,0 0 5 0,0 0 6 16,0 0 0-16,0 0 2 0,0 0-2 0,0 0-1 16,-1 0 0-16,1 0 0 0,-5 0-1 0,3 0-8 15,-2 0-5-15,-4 0-9 0,2 0-4 16,-5 0 1-16,0 0 2 0,-1 0 2 0,0 0 0 16,4-1 3-16,-3 1-1 0,2 0 3 0,1-2 3 15,1 2-3-15,0 0 2 0,2 0-3 0,5 0-3 16,-1 0-1-16,1 0-11 0,0 0-7 15,0 0-8-15,0 0 3 0,0 0 6 0,0 0 10 16,0 2 11-16,0-2 0 0,0 1 2 0,0-1 0 16,0 0-1-16,1 2 2 0,-1-2-4 0,0 0 1 15,0 0-3-15,0 0 0 0,0 1-3 16,0-1-2-16,0 2 1 0,0-2-2 0,0 1 4 16,0 1 2-16,0-1 0 0,1 1 1 0,1-2-2 15,0 3 3-15,1-1-1 0,-2 0 2 0,1 0 0 16,-1 0 4-16,0-1 0 0,-1 1 0 0,0-2 2 15,0 1-2-15,0-1 0 0,0 2 1 16,0-2-4-16,0 0-1 0,2 1-4 0,-1 1-28 16,4 2-111-16,-1 3-147 0,-1-3-246 0,2 1 300 0</inkml:trace>
          <inkml:trace contextRef="#ctx0" brushRef="#br0" timeOffset="209233.7991">-393 2601 0 0,'0'0'0'0,"0"0"0"0,0 0 0 0,0 0 0 15,0 0 3-15,0 0 93 0,0 0-8 0,0 0 10 16,0 0 36-16,0 0 18 0,0 0 1 0,0 0-18 16,36 33-31-16,-19-27-20 0,5 2-20 15,-2-3-5-15,5 1 1 0,8 0 3 0,-1 0 11 16,7 1 6-16,2-1 6 0,9 0-3 0,1-2-2 15,2 3-4-15,5-3-1 0,5-1 2 0,4 0-2 16,2-3-3-16,4 3-7 0,-3-3-8 16,2 1-10-16,-3-1-12 0,-4 0-8 0,-2 2-11 15,-6-2-6-15,-6 4-5 0,-8-2-3 0,-6 2-1 16,-7-2-2-16,-5 1-2 0,-7-2-2 0,-8 2 0 16,0-1-5-16,-9-1-3 0,-1-1-6 15,0 0-8-15,-1 0 2 0,-10 0 3 0,-2 0 2 16,-6 0 1-16,-7 0-10 0,-7 0-10 0,-3 0-8 15,-2 0 1-15,-3-1 10 0,-2-2 3 0,2 1-1 16,2-1-30-16,3 2-47 0,3 1-63 16,-3 0-85-16,6 0-126 0,6 0-157 0,9 0 132 0</inkml:trace>
        </inkml:traceGroup>
        <inkml:traceGroup>
          <inkml:annotationXML>
            <emma:emma xmlns:emma="http://www.w3.org/2003/04/emma" version="1.0">
              <emma:interpretation id="{070F45D9-4C4A-42D8-8D41-6E5390FC2AE2}" emma:medium="tactile" emma:mode="ink">
                <msink:context xmlns:msink="http://schemas.microsoft.com/ink/2010/main" type="inkWord" rotatedBoundingBox="14886,10276 17030,10595 16936,11229 14792,10910"/>
              </emma:interpretation>
              <emma:one-of disjunction-type="recognition" id="oneOf5">
                <emma:interpretation id="interp25" emma:lang="en-US" emma:confidence="0.5">
                  <emma:literal>-</emma:literal>
                </emma:interpretation>
                <emma:interpretation id="interp26" emma:lang="en-US" emma:confidence="0">
                  <emma:literal>=</emma:literal>
                </emma:interpretation>
                <emma:interpretation id="interp27" emma:lang="en-US" emma:confidence="0">
                  <emma:literal>_</emma:literal>
                </emma:interpretation>
                <emma:interpretation id="interp28" emma:lang="en-US" emma:confidence="0">
                  <emma:literal>.</emma:literal>
                </emma:interpretation>
                <emma:interpretation id="interp29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-2515.2643">2444 3331 0 0,'0'0'39'0,"0"0"94"0,0 0-12 0,0 0-29 16,0 0 30-16,0 0 7 0,0 0-19 0,0 0-39 15,0 0-42-15,0 0-14 0,0 0 5 0,0 0 26 16,35 0 10-16,18 0 4 0,14-2-7 0,15-2-7 16,12-1-1-16,13-1 0 0,10-2 13 15,10-1 18-15,7-1 10 0,7 2 4 0,1-2-10 16,-3 0-19-16,-7 4-16 0,-8-2-14 0,-10 4-5 15,-11-2-1-15,-13 0-1 0,-7 1-4 0,-12-2-9 16,-9 1-18-16,-7 0-36 0,-7-1-55 0,-12-1-87 16,-5 1-119-16,-15 1-178 0,-4 3-264 0</inkml:trace>
          <inkml:trace contextRef="#ctx0" brushRef="#br0" timeOffset="6474.8371">2550 3014 168 0,'0'0'176'0,"0"0"-1"0,0 0-48 16,0 0-29-16,0 0-28 0,0 0-35 0,0 0-28 15,0 0-12-15,0 0 2 0,0 0 18 16,0 0 18-16,0 0 17 0,106-15 19 0,-77 15 14 15,2-3 18-15,5 0 3 0,3-2-2 0,4 0-6 16,5-1-16-16,2 0-9 0,4-2-10 16,1 1-10-16,1 1-4 0,-1 0-11 0,1 0-2 15,2 1-3-15,-2 3-4 0,0-2-1 0,-2 3-2 16,1 0-3-16,1 1 0 0,1 0 1 0,-2 0-2 16,-2 0-1-16,0 0-4 0,-8 1-6 0,-5 2-2 15,-5 0-2-15,-4 0-3 0,-8 0 1 16,0-2-3-16,-7 1 2 0,-4-2 2 0,-4 0 4 15,-3 0 6-15,-3 0 0 0,-2-2-19 0,0-2-47 16,0 1-71-16,-3-2-107 0,-8-2-157 0,3 1-270 16,0 3-64-16</inkml:trace>
        </inkml:traceGroup>
      </inkml:traceGroup>
    </inkml:traceGroup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17:26.23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6C22BDE-E1D1-4355-8C90-F031C30944A6}" emma:medium="tactile" emma:mode="ink">
          <msink:context xmlns:msink="http://schemas.microsoft.com/ink/2010/main" type="writingRegion" rotatedBoundingBox="17958,8028 16416,11545 13036,10062 14579,6545"/>
        </emma:interpretation>
      </emma:emma>
    </inkml:annotationXML>
    <inkml:traceGroup>
      <inkml:annotationXML>
        <emma:emma xmlns:emma="http://www.w3.org/2003/04/emma" version="1.0">
          <emma:interpretation id="{49671A70-8B49-4BF4-B676-48092BD4A27D}" emma:medium="tactile" emma:mode="ink">
            <msink:context xmlns:msink="http://schemas.microsoft.com/ink/2010/main" type="paragraph" rotatedBoundingBox="14892,9504 16830,9469 16855,10846 14917,1088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8CD2D19-354D-4A10-854C-0B8FBC5BF87F}" emma:medium="tactile" emma:mode="ink">
              <msink:context xmlns:msink="http://schemas.microsoft.com/ink/2010/main" type="line" rotatedBoundingBox="14892,9504 16830,9469 16855,10846 14917,10880"/>
            </emma:interpretation>
          </emma:emma>
        </inkml:annotationXML>
        <inkml:traceGroup>
          <inkml:annotationXML>
            <emma:emma xmlns:emma="http://www.w3.org/2003/04/emma" version="1.0">
              <emma:interpretation id="{D6307A8C-3E6F-4D9E-B3DD-03110151B77D}" emma:medium="tactile" emma:mode="ink">
                <msink:context xmlns:msink="http://schemas.microsoft.com/ink/2010/main" type="inkWord" rotatedBoundingBox="14892,9504 16830,9469 16855,10846 14917,10880"/>
              </emma:interpretation>
              <emma:one-of disjunction-type="recognition" id="oneOf0">
                <emma:interpretation id="interp0" emma:lang="en-US" emma:confidence="0.5">
                  <emma:literal>WTPF</emma:literal>
                </emma:interpretation>
                <emma:interpretation id="interp1" emma:lang="en-US" emma:confidence="0.5">
                  <emma:literal>W T Pf</emma:literal>
                </emma:interpretation>
                <emma:interpretation id="interp2" emma:lang="en-US" emma:confidence="0">
                  <emma:literal>w T Pf</emma:literal>
                </emma:interpretation>
                <emma:interpretation id="interp3" emma:lang="en-US" emma:confidence="0">
                  <emma:literal>W T PF</emma:literal>
                </emma:interpretation>
                <emma:interpretation id="interp4" emma:lang="en-US" emma:confidence="0">
                  <emma:literal>w T PF</emma:literal>
                </emma:interpretation>
              </emma:one-of>
            </emma:emma>
          </inkml:annotationXML>
          <inkml:trace contextRef="#ctx0" brushRef="#br0">36 40 2320 0,'0'0'91'16,"0"0"-63"-16,0 0-66 0,0 0-48 0,0 0-15 16,0 0 19-16,0 0 27 0,0 0 55 0,0 0 18 15,0 0 4-15,0 0-1 0,0 0-8 16,-12 153-5-16,10-116-1 0,-2 1-1 0,0-1-1 16,2 1 0-16,1-4 1 0,-2 0 2 0,1-3 1 15,-1-1 3-15,0-4 0 0,3 4 1 16,0-8-3-16,0-1 0 0,0-6 1 0,0-3 1 15,3-6 5-15,0 0 6 0,-1-5 13 0,0-1 23 16,-1 0 24-16,2-3-2 0,3-7-12 0,0-2-23 16,3-5-31-16,-1-2-2 0,2-2-3 15,2-2-2-15,-2 2 1 0,0-1-5 0,0 4-2 16,1 0-2-16,0 5-3 0,-2 0 0 0,-1 2-3 16,2 1-3-16,-1 4-6 0,-4 3-4 0,4 0-6 15,-4 3-6-15,2 0-1 0,-2 3-5 0,0 0 2 16,1 6 2-16,-2 1 9 0,2 1 7 15,-2 2 7-15,2 0 7 0,0 2-1 0,1 0 4 16,3 0 1-16,2 1 0 0,0-5 3 0,2-1 0 16,4-2-1-16,1 0 2 0,-2-5 1 0,1-2 3 15,0-1 3-15,-2-1 4 0,4-9 3 0,-2 1 0 16,-1-3 1-16,-3 0-2 0,1-4 1 16,-2 0-3-16,-1-2 3 0,0 0 2 15,-5-3 0-15,-3-4 2 0,-2-1 0 0,-2-2-1 0,0-2 1 16,0 2-2-16,-8-2-2 0,0 3-1 15,-4 2 1-15,2-1 2 0,-2 2-4 0,-1 2-5 16,4 1-6-16,-3 1-7 0,3 3 0 0,3 4-5 16,-2 0-21-16,7 3-40 0,0 2-58 15,1 6-94-15,0-2-175 0,1 4-226 0,3 0-212 16,0 0 213-16</inkml:trace>
          <inkml:trace contextRef="#ctx0" brushRef="#br0" timeOffset="219.2138">778 33 2000 0,'0'0'334'0,"0"0"-246"0,0 0-73 0,0 0-33 16,0 0-5-16,0 0 14 0,0 0 26 0,0 0 7 15,0 0 0-15,154-68-7 0,-122 65-12 0,0 1-2 16,2 2-6-16,-4 0-11 0,2 2-21 0,-1 2-32 15,-7 2-51-15,0 1-62 0,-4-1-109 16,-1 0-181-16,-7 1-208 0,-6-5 55 0</inkml:trace>
          <inkml:trace contextRef="#ctx0" brushRef="#br0" timeOffset="419.3668">1011-18 1134 0,'0'0'965'0,"0"0"-902"15,0 0-90-15,0 0-53 0,0 0 2 0,0 0 32 16,0 0 41-16,0 0 26 0,0 0 11 0,0 0 2 16,-27 172-9-16,27-140-8 0,0 0-6 0,0 3 0 15,0-3-3-15,0 3 0 0,0-2 3 16,0-2 1-16,0-1 5 0,0-2-1 0,-5-1-8 16,4-1-25-16,-3-1-50 0,1-1-70 0,-1-1-113 15,3-4-136-15,-1-7-206 0,2-3-116 0</inkml:trace>
          <inkml:trace contextRef="#ctx0" brushRef="#br0" timeOffset="904.9136">1442 180 1410 0,'0'0'600'16,"0"0"-541"-16,0 0-64 0,0 0-40 15,0 0 9-15,0 0 20 0,0 0 28 0,0 0 17 16,0 0 9-16,0 0 2 0,-118 158-8 0,108-130-9 16,2 2-7-16,2-2-2 0,0 1 0 0,3 0-1 15,1-3 2-15,0 1-4 0,2-4 0 16,0-1 0-16,0-4 3 0,0-3 2 0,2-3-3 16,0-5 5-16,1-1-5 0,-2-3-1 0,1-3 10 15,1 0 21-15,-3 0 32 0,2-3 2 0,2-7-9 16,-2-4-19-16,3-5-34 0,-1-4-3 0,-1-3-4 15,-2-3-1-15,-1-2-5 0,0-2 0 0,0-1 1 16,0-5-8-16,-1-2 5 0,1-1 0 16,-3-1 3-16,3-2 4 0,0 1-6 0,4-1 1 15,5 0-5-15,3 0 2 0,2 3-3 0,3 4-1 16,-1 4 3-16,3 1-9 0,-1 7 3 16,0 3-3-16,0 6-5 0,-1 3-1 0,1 4-3 15,-1 3-2-15,0 2-3 0,2 2 1 0,-3 3 1 16,2 0 1-16,-2 2 4 0,1 4 0 0,-1 4 1 15,0 5-5-15,-2 2 4 0,-1 3 9 16,-3 3 3-16,-5 2 9 0,0 3 1 0,-5 1-2 16,0 0 6-16,-4 1 4 0,-4 1 3 0,-5-4 0 15,-3 1-1-15,-3-3 0 0,-1-4-5 0,0 1 4 16,-4-2-10-16,4-1-23 0,-1 0-45 16,1 1-80-16,2 0-149 0,4-6-302 0,6-4-797 0</inkml:trace>
          <inkml:trace contextRef="#ctx0" brushRef="#br0" timeOffset="1337.9545">1348 881 1982 0,'0'0'367'0,"0"0"-183"15,0 0-116-15,0 0-46 0,0 0-20 0,0 0-3 16,0 0 10-16,153-68 1 0,-102 68 2 0,4 0-3 15,4 1-4-15,4 7-11 0,2 1-67 0,1 3-123 16,-16-3-253-16,-17-3-663 0</inkml:trace>
          <inkml:trace contextRef="#ctx0" brushRef="#br0" timeOffset="1205.8373">1877 386 1700 0,'0'0'134'0,"0"0"-69"0,0 0-41 15,0 0 17-15,0 0 31 0,-154-28 25 16,133 28 4-16,-3 4-17 0,2 6-25 0,-1 4-27 16,1 4-13-16,0 4-5 0,1 4-4 0,3 2 3 15,1 0-2-15,3 5 0 0,5 0-3 0,4 0-2 16,-1 3 0-16,5 1 0 0,1 1 5 16,0 0-3-16,0-1 1 0,1-2 1 0,5 1-1 15,-5-2 2-15,3-1 0 0,-3-2-2 0,-1-1-3 16,0-2-14-16,-4-2-25 0,-2 1-43 0,-2-5-59 15,-3-4-74-15,1-1-127 0,0-6-187 0,2 0-213 16,2-6 195-16</inkml:trace>
        </inkml:traceGroup>
      </inkml:traceGroup>
    </inkml:traceGroup>
    <inkml:traceGroup>
      <inkml:annotationXML>
        <emma:emma xmlns:emma="http://www.w3.org/2003/04/emma" version="1.0">
          <emma:interpretation id="{8436F3B8-E5EC-40DF-AD78-1BE6E4AD68B6}" emma:medium="tactile" emma:mode="ink">
            <msink:context xmlns:msink="http://schemas.microsoft.com/ink/2010/main" type="paragraph" rotatedBoundingBox="16085,7206 14543,10723 13036,10062 14579,65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31D8B75-D56A-423F-B689-AC4BF3A0D5A8}" emma:medium="tactile" emma:mode="ink">
              <msink:context xmlns:msink="http://schemas.microsoft.com/ink/2010/main" type="line" rotatedBoundingBox="16085,7206 14543,10723 13036,10062 14579,6545"/>
            </emma:interpretation>
          </emma:emma>
        </inkml:annotationXML>
        <inkml:traceGroup>
          <inkml:annotationXML>
            <emma:emma xmlns:emma="http://www.w3.org/2003/04/emma" version="1.0">
              <emma:interpretation id="{92ECF929-0369-49F7-B16B-966FA74C5E6B}" emma:medium="tactile" emma:mode="ink">
                <msink:context xmlns:msink="http://schemas.microsoft.com/ink/2010/main" type="inkWord" rotatedBoundingBox="16085,7206 14543,10723 13036,10062 14579,6545"/>
              </emma:interpretation>
              <emma:one-of disjunction-type="recognition" id="oneOf1">
                <emma:interpretation id="interp5" emma:lang="en-US" emma:confidence="0.5">
                  <emma:literal>ns</emma:literal>
                </emma:interpretation>
                <emma:interpretation id="interp6" emma:lang="en-US" emma:confidence="0">
                  <emma:literal>n-is</emma:literal>
                </emma:interpretation>
                <emma:interpretation id="interp7" emma:lang="en-US" emma:confidence="0">
                  <emma:literal>r-is</emma:literal>
                </emma:interpretation>
                <emma:interpretation id="interp8" emma:lang="en-US" emma:confidence="0">
                  <emma:literal>n-as</emma:literal>
                </emma:interpretation>
                <emma:interpretation id="interp9" emma:lang="en-US" emma:confidence="0">
                  <emma:literal>r-as</emma:literal>
                </emma:interpretation>
              </emma:one-of>
            </emma:emma>
          </inkml:annotationXML>
          <inkml:trace contextRef="#ctx0" brushRef="#br0" timeOffset="-1055.3458">-984 96 1906 0,'0'0'168'0,"0"0"-91"15,0 0-86-15,0 0-31 0,0 0-7 16,0 0 8-16,0 0 23 0,0 0 24 0,0 0 18 16,0 0 6-16,0 0-2 0,0 0-4 0,0 0-10 15,0 0-1-15,-87 177-1 0,82-150-2 0,1 4 3 16,4-3-5-16,0-1-1 0,0-3 2 16,0-2 0-16,0-2 4 0,6-4 0 0,-3-1-1 15,0-4-3-15,-2-5 1 0,0-2-3 0,2 0-1 16,-3-4 10-16,3 0 10 0,-3 0 18 15,0 0 24-15,1 0 1 0,0-6-13 0,2-2-20 16,-2-8-25-16,3 0-12 0,2-4 4 0,-4-3 3 16,1-3 1-16,2-2 1 0,-2-2-7 0,-2-3 2 15,1 1-2-15,2-2-1 0,1 0 1 0,-1 0-2 16,2-2 0-16,2 2-3 0,2-1 0 0,1 2-1 16,2 3 1-16,1 2 5 0,-1 4-8 15,2 2 1-15,0 6-3 0,-2-1-2 0,1 5 2 16,-2 3-5-16,0 2 1 0,-2 2-4 0,0 1-3 15,-1 2-1-15,1 0-3 0,-5 2 2 0,4 0-1 16,-2 2 1-16,0 3 3 0,-2 1 4 16,2 3 2-16,-3 1 5 0,1 1 3 0,-3 4-1 15,-2-1 4-15,0 1 4 0,0 2 3 0,-8 2 7 16,-5-4 0-16,0 1 1 0,-2-1 2 16,-3 1-1-16,-5-3 6 0,-1-2-2 0,-2 1-3 15,-1 1-6-15,5-1-5 0,0-2-5 0,1 1-17 16,5-2-38-16,-1-1-72 0,1 0-106 0,3 1-171 15,5-6-250-15,0 3-489 0</inkml:trace>
          <inkml:trace contextRef="#ctx0" brushRef="#br0" timeOffset="-1777.5028">-1716 12 1711 0,'0'0'253'0,"0"0"-186"0,0 0-63 0,0 0-36 16,0 0 2-16,0 0 33 0,0 0 30 15,0 0 18-15,0 0-2 0,0 0-12 0,158-50-16 16,-132 47-13-16,-1 0-2 0,2 3-3 0,1-2-4 15,-1 2-16-15,-2 0-31 0,-2 0-49 16,-3 0-72-16,-2 2-135 0,-1 1-220 0,-6-2-178 16,-6 1 380-16</inkml:trace>
          <inkml:trace contextRef="#ctx0" brushRef="#br0" timeOffset="-1547.0273">-1531-68 1987 0,'0'0'120'0,"0"0"-135"0,0 0-69 16,0 0-9-16,0 0 20 0,0 0 65 0,0 0 19 16,0 0 9-16,0 0 11 0,0 0-6 0,4 166-6 15,1-136 1-15,-3-2-8 0,0 2 0 0,1-1-3 16,-3 0-3-16,4-2 1 0,0-1 1 16,-1 2 5-16,-2-3-1 0,2-1-1 0,4 0-5 15,-5-3-20-15,1-1-31 0,4 0-48 0,-3-2-72 16,-3-1-91-16,6-2-95 0,-5 2-124 15,0-8-31-15,-1-1 355 0</inkml:trace>
          <inkml:trace contextRef="#ctx0" brushRef="#br0" timeOffset="-624.8827">618-1934 1829 0,'0'0'242'16,"0"0"-120"-16,0 0-66 0,0 0-55 0,0 0-34 15,0 0-17-15,0 0-8 0,0 0 4 0,0 0 13 16,0 0 17-16,0 0 11 0,0 0 9 0,0 0 5 16,15 52 2-16,-20-15 1 0,-6 6 1 0,-1 5 1 15,3 6 1-15,-5 2-1 0,-1 5 2 16,2 1 0-16,-2-1 1 0,-1 3 4 0,-1 3-3 15,-2 2 1-15,-1 0 2 0,1 0-2 0,2-1 6 16,-1 0-2-16,1-3-1 0,3-3-2 0,1-3-7 16,2-1-16-16,-4-3-32 0,5-3-46 15,0-5-87-15,1-3-150 0,1-15-251 0,5-9-352 16</inkml:trace>
          <inkml:trace contextRef="#ctx0" brushRef="#br0" timeOffset="28924.8154">43-2919 0 0,'0'0'38'0,"0"0"143"0,0 0-52 16,0 0-67-16,0 0-16 0,0 0-13 0,0 0 6 15,0 0 21-15,0 0 41 0,0 0 41 0,0 0 21 16,0 0-3-16,0 0-16 0,-88-97-20 0,84 94-17 16,0 0-7-16,1 2-6 0,2-3-5 0,-3 2-3 15,2-2-9-15,0 3-5 0,2 0-5 16,-2-1-3-16,2 2-3 0,0 0-8 0,0 0-12 16,0 0-13-16,0 0-12 0,0 0-7 0,0 0-4 15,0 0 0-15,0 0 3 0,0 0 0 16,0 0 4-16,0 0-1 0,0 0-1 0,2 0 1 15,-2 0-4-15,0 0-1 0,0 0-1 0,0 0-4 16,0 0-2-16,0 0 1 0,0 0-1 0,0 0-1 16,0 0 1-16,0 0-1 0,0 0 0 15,0 0-1-15,0 0-1 0,0 0 0 0,0 0-2 16,0 2-1-16,0-2-4 0,0 0 0 0,0 0-1 16,0 0 0-16,0 0 6 0,0 0 0 0,0 1 2 15,2 0 7-15,0 3 6 0,2-2 5 16,-2 2 2-16,1-1-4 0,0 0-7 0,1 0-1 15,-2 1-3-15,2 2-2 0,-1 0 2 0,2 0-2 16,-1 0 0-16,2 1 2 0,0 1 2 0,0 1-4 16,2-2 3-16,-1 2-1 0,1 0-2 0,1 2 7 15,-1-1-4-15,1 2 3 0,4-2 7 16,-1 1-2-16,1 1 3 0,2 0 2 0,-2 0-3 16,3 1-2-16,-1-1 2 0,1 0-4 0,-1 0-2 15,0 0 1-15,-2-1-2 0,2-1 0 16,-2-1 2-16,1 1-4 0,-2-2 2 0,0 1 0 15,0 1-2-15,0-2 3 0,3-1 0 0,-3 2 1 16,0-2 1-16,0 1 5 0,-3-1-2 0,1-1 0 16,-1 0 0-16,-5-1-5 0,1-2 0 0,-1 0-2 15,-4-3-2-15,2 1 6 0,-2-1-2 16,0 0 3-16,0 0 1 0,0 0 1 0,0 0 0 16,0 0-1-16,0 0 2 0,0 0-10 0,0 0 5 15,0 0-3-15,0 0-2 0,0 0 3 16,0 0-1-16,0 0 0 0,0 0 1 0,0 0 3 15,0 0-4-15,0 0 1 0,0 0-3 0,0 0-6 16,0 0 5-16,0 0-1 0,0 0-3 0,0 0 9 16,0 0-6-16,0 0-3 0,-3 4 0 0,-5-1 1 15,0 3 10-15,-7 3 9 0,-5 2 4 16,-8 6-4-16,-11 1-1 0,-9 6-5 0,-6 2-1 16,-6 1 5-16,-3 5-9 0,-2 2-4 0,4 5-10 15,3 4-48-15,6 6-88 0,4 7-214 0,13-13-545 16,15-11-561-16</inkml:trace>
        </inkml:traceGroup>
      </inkml:traceGroup>
    </inkml:traceGroup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17:23.47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4D56560-1BDD-4F83-96C6-407F8221E078}" emma:medium="tactile" emma:mode="ink">
          <msink:context xmlns:msink="http://schemas.microsoft.com/ink/2010/main" type="writingRegion" rotatedBoundingBox="13300,7916 12626,12393 12007,12300 12680,7823"/>
        </emma:interpretation>
      </emma:emma>
    </inkml:annotationXML>
    <inkml:traceGroup>
      <inkml:annotationXML>
        <emma:emma xmlns:emma="http://www.w3.org/2003/04/emma" version="1.0">
          <emma:interpretation id="{3C39D3EF-E725-40DC-89AB-5CA72932D308}" emma:medium="tactile" emma:mode="ink">
            <msink:context xmlns:msink="http://schemas.microsoft.com/ink/2010/main" type="paragraph" rotatedBoundingBox="13300,7916 12626,12393 12007,12300 12680,78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CCC2C62-B6C2-4FD8-BAAF-8946FCCC90CA}" emma:medium="tactile" emma:mode="ink">
              <msink:context xmlns:msink="http://schemas.microsoft.com/ink/2010/main" type="line" rotatedBoundingBox="13300,7916 12626,12393 12007,12300 12680,7823"/>
            </emma:interpretation>
          </emma:emma>
        </inkml:annotationXML>
        <inkml:traceGroup>
          <inkml:annotationXML>
            <emma:emma xmlns:emma="http://www.w3.org/2003/04/emma" version="1.0">
              <emma:interpretation id="{9041EA13-DA5B-40D8-8B41-46E23E87CA60}" emma:medium="tactile" emma:mode="ink">
                <msink:context xmlns:msink="http://schemas.microsoft.com/ink/2010/main" type="inkWord" rotatedBoundingBox="13215,7903 12847,10355 12311,10274 12680,7823"/>
              </emma:interpretation>
              <emma:one-of disjunction-type="recognition" id="oneOf0">
                <emma:interpretation id="interp0" emma:lang="en-US" emma:confidence="0.5">
                  <emma:literal>°</emma:literal>
                </emma:interpretation>
                <emma:interpretation id="interp1" emma:lang="en-US" emma:confidence="0">
                  <emma:literal>y</emma:literal>
                </emma:interpretation>
                <emma:interpretation id="interp2" emma:lang="en-US" emma:confidence="0">
                  <emma:literal>v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-</emma:literal>
                </emma:interpretation>
              </emma:one-of>
            </emma:emma>
          </inkml:annotationXML>
          <inkml:trace contextRef="#ctx0" brushRef="#br0">177 0 2334 0,'0'0'131'0,"0"0"-60"0,0 0-36 0,0 0-36 15,0 0-26-15,0 0-32 0,0 0-13 16,0 0 0-16,0 0 10 0,0 0 21 0,0 0 11 16,0 0 10-16,0 0 11 0,0 0 14 0,-30 145 1 15,26-93 3-15,1 5 3 0,-1 1 1 16,-2-1-3-16,2 3 0 0,-4 1-2 0,2 2 1 15,-3 1 7-15,1-2 0 0,0 3 5 0,-3-2 1 16,0-2-7-16,5-3-10 0,-5-3-32 0,0-1-57 16,0-2-103-16,1 1-175 0,2-16-308 15,0-14-355-15</inkml:trace>
          <inkml:trace contextRef="#ctx0" brushRef="#br0" timeOffset="777.1032">-533 1897 2045 0,'0'0'78'0,"0"0"-64"0,0 0-41 16,0 0-22-16,0 0-11 0,0 0-3 0,0 0 14 16,0 0 17-16,0 0 20 0,0 0 19 15,0 0 3-15,0 0-1 0,0 0-2 0,0 0 0 0,-41 97-1 16,35-66 2-16,4 3-1 0,0 2 1 16,-2 0 3-16,-1 0 0 0,2-2-1 0,1-3-2 15,-2-1-2-15,-2-4 0 0,5-3-2 0,0 0-1 16,1-6 1-16,0-4-1 0,0-2 2 15,0-4 3-15,1-3 9 0,6-2 15 0,-3 0 14 16,0-2 11-16,5-2 4 0,0-6-4 0,-1-3-10 16,6-4-13-16,1-2-9 0,1-6-8 0,-2 3-1 15,0-1-2-15,-2-2-2 0,-3 4-1 16,2-3-2-16,0 1-3 0,-2 5-2 0,-2 0-4 16,1 3-1-16,-4 3-4 0,4 2-6 0,-4 5-11 15,-3 2-10-15,6 1-7 0,-4 0-4 0,-1 1 4 16,0 4 7-16,0 2 9 0,5 2 8 15,-4 1 7-15,2 1 2 0,2 1 3 0,-3 0 3 16,4 0 1-16,-3-2 2 0,5 2-3 0,-1-2 0 16,-2-1 2-16,3-1 2 0,3-2 2 0,-1-1 2 15,2-1 2-15,1-4 2 0,1 0 3 16,4 0 6-16,-4 0 4 0,5-6 4 0,-4-3 1 0,-1-2-1 16,4 0 1-16,-4-4 1 0,-1-2 4 15,-2-2 1-15,1-1 1 0,-1-2 0 0,-2-2-3 16,-2-2-2-16,-2 0-7 0,0-1-5 15,-2 3-6-15,-4-4-2 0,2 1 3 0,2 2-3 16,-5-2-1-16,2 1-2 0,-2 4-7 0,0 1-2 16,0 2-2-16,0 0-12 0,-3 5-12 0,-2 0-22 15,3 4-32-15,0 2-39 0,0 4-53 0,1-1-115 16,1 4-222-16,0 1-182 0,0-3-127 0</inkml:trace>
        </inkml:traceGroup>
        <inkml:traceGroup>
          <inkml:annotationXML>
            <emma:emma xmlns:emma="http://www.w3.org/2003/04/emma" version="1.0">
              <emma:interpretation id="{04CB3616-799A-4F1B-9C4C-A2D12CB19795}" emma:medium="tactile" emma:mode="ink">
                <msink:context xmlns:msink="http://schemas.microsoft.com/ink/2010/main" type="inkWord" rotatedBoundingBox="12737,11660 12626,12393 12084,12312 12194,11579"/>
              </emma:interpretation>
              <emma:one-of disjunction-type="recognition" id="oneOf1">
                <emma:interpretation id="interp5" emma:lang="en-US" emma:confidence="0.5">
                  <emma:literal>^</emma:literal>
                </emma:interpretation>
                <emma:interpretation id="interp6" emma:lang="en-US" emma:confidence="0">
                  <emma:literal>n</emma:literal>
                </emma:interpretation>
                <emma:interpretation id="interp7" emma:lang="en-US" emma:confidence="0">
                  <emma:literal>.</emma:literal>
                </emma:interpretation>
                <emma:interpretation id="interp8" emma:lang="en-US" emma:confidence="0">
                  <emma:literal>r</emma:literal>
                </emma:interpretation>
                <emma:interpretation id="interp9" emma:lang="en-US" emma:confidence="0">
                  <emma:literal>~</emma:literal>
                </emma:interpretation>
              </emma:one-of>
            </emma:emma>
          </inkml:annotationXML>
          <inkml:trace contextRef="#ctx0" brushRef="#br0" timeOffset="27708.8816">-699 3772 0 0,'0'0'212'0,"0"0"67"15,0 0 13-15,0 0-15 0,0 0 23 0,0 0-17 0,0 0-50 16,0 0-48-16,0 0-43 0,0 0-30 16,0 0-19-16,0 0-11 0,0 0-14 0,0 0-10 15,-52-83-19-15,52 83-21 0,0 0-9 0,0 0-13 16,0 0-3-16,0 0 1 0,0 0-3 0,0 0 2 15,0 0 1-15,0 0 1 0,0 0-7 16,0 0-4-16,0 1 3 0,4 4-2 16,0 2 13-16,1 2 6 0,5 3-1 0,2 0 3 0,1 1-4 15,2 1 0-15,5 2 0 0,0 0 3 0,5 1 3 16,2-1 1-16,0 1 2 0,3 0-5 16,2-5 2-16,-3 1 1 0,5 2 0 0,-5-3 3 15,1-2-6-15,-3 2-2 0,-2-3 0 0,-3 0-2 16,-4-2 2-16,-3 1 0 0,-2-4-1 0,-2 1-6 15,-7-2 4-15,3 1 0 0,-6-2 0 16,-1-2 10-16,0 3-9 0,0-2 2 0,-1 4 4 16,-6 1 2-16,2 3 7 0,-6 3 2 0,-1 5-3 15,-3 2-5-15,-2 2 0 0,-6 0 0 16,-2 2 1-16,-2 0 3 0,-4-1-7 0,-3 2-1 16,4 0-2-16,0-4-3 0,-2 3 2 0,6-4 1 15,6 1-2-15,0-3-2 0,5 0 1 0,3 1-3 16,2 0-5-16,3-1-38 0,-2 3-92 15,3 0-188-15,-2-5-400 0,5-5-815 0</inkml:trace>
        </inkml:traceGroup>
      </inkml:traceGroup>
    </inkml:traceGroup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17:28.51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832B413-36BF-4A40-A6E8-059E3D91E6B0}" emma:medium="tactile" emma:mode="ink">
          <msink:context xmlns:msink="http://schemas.microsoft.com/ink/2010/main" type="writingRegion" rotatedBoundingBox="8310,7089 8219,10870 5050,10794 5141,7013"/>
        </emma:interpretation>
      </emma:emma>
    </inkml:annotationXML>
    <inkml:traceGroup>
      <inkml:annotationXML>
        <emma:emma xmlns:emma="http://www.w3.org/2003/04/emma" version="1.0">
          <emma:interpretation id="{1BB42916-0240-47FA-B664-F00D667BCA3C}" emma:medium="tactile" emma:mode="ink">
            <msink:context xmlns:msink="http://schemas.microsoft.com/ink/2010/main" type="paragraph" rotatedBoundingBox="8282,8255 8219,10870 6665,10833 6728,821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C2C9F23-2088-4A87-B3D6-62AE66363FE1}" emma:medium="tactile" emma:mode="ink">
              <msink:context xmlns:msink="http://schemas.microsoft.com/ink/2010/main" type="inkBullet" rotatedBoundingBox="7484,8235 7456,9406 7327,9402 7355,8232"/>
            </emma:interpretation>
            <emma:one-of disjunction-type="recognition" id="oneOf0">
              <emma:interpretation id="interp0" emma:lang="en-US" emma:confidence="0">
                <emma:literal>-</emma:literal>
              </emma:interpretation>
              <emma:interpretation id="interp1" emma:lang="en-US" emma:confidence="0">
                <emma:literal>_</emma:literal>
              </emma:interpretation>
              <emma:interpretation id="interp2" emma:lang="en-US" emma:confidence="0">
                <emma:literal>.</emma:literal>
              </emma:interpretation>
              <emma:interpretation id="interp3" emma:lang="en-US" emma:confidence="0">
                <emma:literal>,</emma:literal>
              </emma:interpretation>
              <emma:interpretation id="interp4" emma:lang="en-US" emma:confidence="0">
                <emma:literal>1</emma:literal>
              </emma:interpretation>
            </emma:one-of>
          </emma:emma>
        </inkml:annotationXML>
        <inkml:trace contextRef="#ctx0" brushRef="#br0">0 75 408 0,'0'0'153'0,"0"0"-44"16,0 0-53-16,0 0-23 0,0 0 22 0,0 0 58 16,0 0 73-16,0 0 59 0,0 0 31 0,0 0-54 15,0 0-82-15,0 0-87 0,0 0-114 16,6-75-2-16,-4 92 12 0,2 7 31 0,-1 12 57 15,2 8-7-15,1 9-4 0,-4 2-9 0,4 3-7 16,-1 4-3-16,2-2-3 0,0 5 3 0,-3-1 0 16,4 0 6-16,-4-1 4 0,0 0 1 15,1 0 3-15,-4-6-5 0,2-1-8 0,2-5-12 16,-3-5-32-16,2-1-46 0,-3-5-77 0,3-1-144 16,-1-11-248-16,-2-8-406 0</inkml:trace>
      </inkml:traceGroup>
      <inkml:traceGroup>
        <inkml:annotationXML>
          <emma:emma xmlns:emma="http://www.w3.org/2003/04/emma" version="1.0">
            <emma:interpretation id="{6391C51F-AD27-4F90-A4B1-1B030C00B899}" emma:medium="tactile" emma:mode="ink">
              <msink:context xmlns:msink="http://schemas.microsoft.com/ink/2010/main" type="line" rotatedBoundingBox="8236,10165 8219,10870 6665,10833 6682,10127"/>
            </emma:interpretation>
          </emma:emma>
        </inkml:annotationXML>
        <inkml:traceGroup>
          <inkml:annotationXML>
            <emma:emma xmlns:emma="http://www.w3.org/2003/04/emma" version="1.0">
              <emma:interpretation id="{222E6384-3325-4093-BA34-FE339451780F}" emma:medium="tactile" emma:mode="ink">
                <msink:context xmlns:msink="http://schemas.microsoft.com/ink/2010/main" type="inkWord" rotatedBoundingBox="8236,10165 8219,10870 6665,10833 6682,10127"/>
              </emma:interpretation>
              <emma:one-of disjunction-type="recognition" id="oneOf1">
                <emma:interpretation id="interp5" emma:lang="en-US" emma:confidence="0.5">
                  <emma:literal>of</emma:literal>
                </emma:interpretation>
                <emma:interpretation id="interp6" emma:lang="en-US" emma:confidence="0">
                  <emma:literal>off</emma:literal>
                </emma:interpretation>
                <emma:interpretation id="interp7" emma:lang="en-US" emma:confidence="0">
                  <emma:literal>or</emma:literal>
                </emma:interpretation>
                <emma:interpretation id="interp8" emma:lang="en-US" emma:confidence="0">
                  <emma:literal>o</emma:literal>
                </emma:interpretation>
                <emma:interpretation id="interp9" emma:lang="en-US" emma:confidence="0">
                  <emma:literal>o'.</emma:literal>
                </emma:interpretation>
              </emma:one-of>
            </emma:emma>
          </inkml:annotationXML>
          <inkml:trace contextRef="#ctx0" brushRef="#br0" timeOffset="1190.0222">-175 1934 1624 0,'0'0'65'15,"0"0"-83"-15,0 0-49 0,0 0-12 0,0 0 12 16,0 0 23-16,0 0 41 0,0 0 34 15,0 0 32-15,-157-31 19 0,137 31-4 0,2 0-13 16,-1 6-26-16,1 3-15 0,-1 4-7 0,-1 4-1 16,1 3 5-16,-2 9 1 0,0 2-1 0,-3 4-2 15,2 8-5-15,-1-2-4 0,1 1-3 16,2 2-2-16,1-2-1 0,3 0 1 0,3-4 0 16,2-2 0-16,4-4-2 0,6 1-3 0,1-7-2 15,0 0 3-15,10-4 1 0,2-2 3 16,5-6 1-16,-1-2 2 0,7-3 0 0,-2-3 3 15,5-2 3-15,1-4 1 0,1 0 1 0,3-5-1 16,-2-3-3-16,3-2-3 0,1-2-2 0,-1-1-2 16,0-4-4-16,-4 2 0 0,0-3-1 15,-2 1-1-15,-4 2 1 0,-1-3 1 0,-5-1 1 0,-3 1 3 16,-2 1 5-16,-4-1 4 0,-1 0 4 16,-4 1 1-16,-1 3 0 0,-1 2 4 0,0 0-5 15,-4 3-1-15,-3 3-2 0,-4 4-8 0,3 1-5 16,-4 1-7-16,0 0-5 0,-2 3-1 0,-1 7 1 15,-4 1 5-15,4 2 2 0,-4 3 3 16,2 2-3-16,2 0 1 0,2 4-2 0,2-4 0 16,3 3-1-16,0-1-1 0,5 0 0 0,2-1-4 15,1-3-2-15,1 1 0 0,9-4-2 16,0-2 2-16,8-4 8 0,1-1 7 0,6-5 6 16,1-1 2-16,0 0 0 0,4-1-3 0,2-5-5 15,0-3-3-15,1 0-7 0,-4-1-4 0,1-2 0 16,-4 0 0-16,-3 0 3 0,-3-1 4 15,-1 1 4-15,-3-2 3 0,-3 1 4 0,-3-3 1 16,-3 1 7-16,-3 0 4 0,-3-1 1 0,-1 2 3 16,-1-2-4-16,-6 1-4 0,-5 4-5 0,-2-1-6 15,1 4-4-15,-6 2-5 0,-2 2 3 16,-2 2 1-16,0 2 4 0,-2 0 4 0,1 0 4 16,1 6-1-16,-1 0 0 0,4 3-2 0,1-1-5 15,4 2-3-15,3 0-4 0,4 2-2 0,0 2-3 16,4-2-3-16,3 0-4 0,1-1-7 0,0-3-5 15,5 0 4-15,2 0 4 0,3-2 12 0,4-1 7 16,2-2 1-16,3 0 3 0,2-3 3 16,0 0 3-16,5 0 2 0,-1-1 1 15,2-6 0-15,-1 0-5 0,-1-3 3 0,2 2-1 0,-6 0 0 16,1-3 1-16,1 0-3 0,-3-1-1 16,0 2 0-16,-5-2 0 0,-2 3-1 0,-2 0 4 15,-2 0 0-15,-2 3 0 0,-2 2 5 0,-1 1 6 16,-2 1 8-16,-2 1 7 0,0 1-5 15,0 0-11-15,0 0-17 0,0 0-18 0,0 0-20 16,0 0-19-16,0 1-4 0,0 4 10 0,0 2 16 16,0 2 24-16,0 3 9 0,0 1 2 0,1 3 0 15,3-2-3-15,0 3 1 0,0 0-1 0,1 0 2 16,-2-2 1-16,1 2 1 0,-3-4 0 16,1 2 1-16,-2-2 1 0,0-1 1 0,0 0 5 15,-4-3-1-15,-4 0 4 0,1 0 1 0,0-2-3 16,3-2-2-16,-1-1-13 0,0-1-23 0,3-1-46 15,2-1-57-15,-1-1-75 0,1 2-91 0,0-2-114 16,0 0-177-16,1 1 5 0,1-1 581 0</inkml:trace>
          <inkml:trace contextRef="#ctx0" brushRef="#br0" timeOffset="1469.8242">702 2024 2212 0,'0'0'171'0,"0"0"-115"0,0 0-73 15,0 0-24-15,0 0-10 0,0 0 4 0,0 0 14 16,0 0 10-16,0 0 11 0,0 0 8 16,0 0 4-16,0 0 3 0,-108 161 0 0,100-126 0 15,0-3 0-15,-1 1 1 0,5 0 8 0,-2-2 1 16,1 1 5-16,4-2-1 0,-3 3-3 0,1-3-4 15,-1-2-1-15,3-1 1 0,1-2-7 0,0-4-13 16,2-3-29-16,8-2-26 0,2-5-26 16,-1-3-23-16,6-5-18 0,-1-3-50 0,6 0-97 15,-4-6-160-15,-2-2-195 0,-6 3 286 0</inkml:trace>
          <inkml:trace contextRef="#ctx0" brushRef="#br0" timeOffset="1602.7882">586 2330 1601 0,'0'0'317'0,"0"0"-156"0,0 0-81 0,0 0-45 16,0 0-28-16,0 0-17 0,0 0-16 16,0 0-3-16,0 0 3 0,0 0 4 0,0 0 9 15,0 0-12-15,172-152-69 0,-120 140-151 0,-12 3-358 16,-13 3-505-16</inkml:trace>
        </inkml:traceGroup>
      </inkml:traceGroup>
    </inkml:traceGroup>
    <inkml:traceGroup>
      <inkml:annotationXML>
        <emma:emma xmlns:emma="http://www.w3.org/2003/04/emma" version="1.0">
          <emma:interpretation id="{C121F18C-3A41-4F32-BB12-CCF3BE394F72}" emma:medium="tactile" emma:mode="ink">
            <msink:context xmlns:msink="http://schemas.microsoft.com/ink/2010/main" type="paragraph" rotatedBoundingBox="6080,7121 5550,9573 4874,9427 5404,69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8A4A37-EB41-4A42-9893-27B32D872651}" emma:medium="tactile" emma:mode="ink">
              <msink:context xmlns:msink="http://schemas.microsoft.com/ink/2010/main" type="inkBullet" rotatedBoundingBox="6080,7121 5928,7826 5274,7684 5426,6980"/>
            </emma:interpretation>
            <emma:one-of disjunction-type="recognition" id="oneOf2">
              <emma:interpretation id="interp10" emma:lang="en-US" emma:confidence="0">
                <emma:literal>N</emma:literal>
              </emma:interpretation>
              <emma:interpretation id="interp11" emma:lang="en-US" emma:confidence="0">
                <emma:literal>~</emma:literal>
              </emma:interpretation>
              <emma:interpretation id="interp12" emma:lang="en-US" emma:confidence="0">
                <emma:literal>.</emma:literal>
              </emma:interpretation>
              <emma:interpretation id="interp13" emma:lang="en-US" emma:confidence="0">
                <emma:literal>a</emma:literal>
              </emma:interpretation>
              <emma:interpretation id="interp14" emma:lang="en-US" emma:confidence="0">
                <emma:literal>&amp;</emma:literal>
              </emma:interpretation>
            </emma:one-of>
          </emma:emma>
        </inkml:annotationXML>
        <inkml:trace contextRef="#ctx0" brushRef="#br0" timeOffset="24734.8413">-1961-946 93 0,'0'0'342'0,"0"0"-28"0,0 0-30 0,0 0-69 16,0 0-46-16,0 0-25 0,77-163-35 0,-58 142-21 15,-1 3-4-15,0 1-24 0,1 3-19 0,-3 3-13 16,0 2-16-16,-1 3-5 0,-3 3-7 16,0 3-8-16,-2 0-7 0,-1 0-5 0,-4 2-4 15,3 5-2-15,-4 2 1 0,-1 4-3 0,-2 2 3 16,-1 0 7-16,0 7 8 0,-4 0 12 16,-8 5 10-16,-1 1 4 0,-4 0-1 0,-6 1 6 15,0-2-5-15,-4 1-4 0,2-5 2 0,-2 0-12 16,1-1 4-16,1-3 0 0,3-1-2 0,0-2 10 15,6-3 0-15,2-1 3 0,2-3 0 16,1-1-4-16,7-2 2 0,-1-3-1 0,1 0 1 16,3 0-3-16,-1-3-5 0,2 1 0 0,0-1-5 15,0 0 1-15,0 0-4 0,0 0-5 16,0 2-1-16,3-1 3 0,1 4 7 0,3 1 6 16,-1 0 7-16,2 3-3 0,6 1-2 0,-1-3 2 15,3 5-6-15,3-1 5 0,-1 3 0 0,4-2-2 16,0 1 5-16,2 2-8 0,-3 0 0 15,1 0 0-15,-1 1-3 0,5-2 2 0,-3 1-2 0,1-1 1 16,-2 0 1-16,4-1 11 0,-2 1 5 16,2-2 2-16,-1 1-5 0,-1-1-18 0,0-1-27 15,-1-3-38-15,0 2-50 0,-3-1-83 0,-1-2-135 16,-2 1-145-16,-5-4-143 0,-2-1 151 0</inkml:trace>
      </inkml:traceGroup>
      <inkml:traceGroup>
        <inkml:annotationXML>
          <emma:emma xmlns:emma="http://www.w3.org/2003/04/emma" version="1.0">
            <emma:interpretation id="{DE5D04C9-3BFF-46EF-8897-4EA3F73331C3}" emma:medium="tactile" emma:mode="ink">
              <msink:context xmlns:msink="http://schemas.microsoft.com/ink/2010/main" type="line" rotatedBoundingBox="5377,8396 5142,9485 4874,9427 5109,8339"/>
            </emma:interpretation>
          </emma:emma>
        </inkml:annotationXML>
        <inkml:traceGroup>
          <inkml:annotationXML>
            <emma:emma xmlns:emma="http://www.w3.org/2003/04/emma" version="1.0">
              <emma:interpretation id="{3A393F3B-3E56-41F5-B076-22A0312949BF}" emma:medium="tactile" emma:mode="ink">
                <msink:context xmlns:msink="http://schemas.microsoft.com/ink/2010/main" type="inkWord" rotatedBoundingBox="5377,8396 5142,9485 4874,9427 5109,8339"/>
              </emma:interpretation>
              <emma:one-of disjunction-type="recognition" id="oneOf3">
                <emma:interpretation id="interp15" emma:lang="en-US" emma:confidence="0.5">
                  <emma:literal>-</emma:literal>
                </emma:interpretation>
                <emma:interpretation id="interp16" emma:lang="en-US" emma:confidence="0">
                  <emma:literal>.</emma:literal>
                </emma:interpretation>
                <emma:interpretation id="interp17" emma:lang="en-US" emma:confidence="0">
                  <emma:literal>_</emma:literal>
                </emma:interpretation>
                <emma:interpretation id="interp18" emma:lang="en-US" emma:confidence="0">
                  <emma:literal>,</emma:literal>
                </emma:interpretation>
                <emma:interpretation id="interp19" emma:lang="en-US" emma:confidence="0">
                  <emma:literal>)</emma:literal>
                </emma:interpretation>
              </emma:one-of>
            </emma:emma>
          </inkml:annotationXML>
          <inkml:trace contextRef="#ctx0" brushRef="#br0" timeOffset="2285.2969">-2244 106 708 0,'0'0'534'0,"0"0"-280"0,0 0-106 15,0 0-48-15,0 0-36 0,0 0-29 0,0 0-37 16,0 0-42-16,0 0-11 0,0 0 8 0,0 0 28 16,0 0 25-16,0 0 4 0,16 59 1 15,-7-22-2-15,-2 7 3 0,0 3 3 0,-2 5 1 16,0 4 0-16,-1 2 1 0,-2 2-5 0,-2 4-6 16,0 1-5-16,0 3-21 0,-2 3-22 15,-2-2-35-15,-1 2-46 0,1-4-75 0,1-1-66 16,-1-4-93-16,3-4-112 0,1-15 212 0,0-14 257 0</inkml:trace>
        </inkml:traceGroup>
      </inkml:traceGroup>
    </inkml:traceGroup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17:15.42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C8BD46D-EB24-4E4E-A052-7B655E06E75E}" emma:medium="tactile" emma:mode="ink">
          <msink:context xmlns:msink="http://schemas.microsoft.com/ink/2010/main" type="writingRegion" rotatedBoundingBox="1578,917 10893,317 11035,2519 1720,3119">
            <msink:destinationLink direction="with" ref="{A6D686B1-8DB1-4468-9A44-33D38641DF10}"/>
          </msink:context>
        </emma:interpretation>
      </emma:emma>
    </inkml:annotationXML>
    <inkml:traceGroup>
      <inkml:annotationXML>
        <emma:emma xmlns:emma="http://www.w3.org/2003/04/emma" version="1.0">
          <emma:interpretation id="{7BCF4F33-BA04-4B8D-82C9-46CF08BCE115}" emma:medium="tactile" emma:mode="ink">
            <msink:context xmlns:msink="http://schemas.microsoft.com/ink/2010/main" type="paragraph" rotatedBoundingBox="1578,917 10893,317 11035,2519 1720,31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B0AC1D5-5293-4A66-9F8F-A3868D8825FE}" emma:medium="tactile" emma:mode="ink">
              <msink:context xmlns:msink="http://schemas.microsoft.com/ink/2010/main" type="line" rotatedBoundingBox="1578,917 10893,317 11035,2519 1720,3119"/>
            </emma:interpretation>
          </emma:emma>
        </inkml:annotationXML>
        <inkml:traceGroup>
          <inkml:annotationXML>
            <emma:emma xmlns:emma="http://www.w3.org/2003/04/emma" version="1.0">
              <emma:interpretation id="{0997B65E-BD79-4FAC-9BB4-16611BDCC9EB}" emma:medium="tactile" emma:mode="ink">
                <msink:context xmlns:msink="http://schemas.microsoft.com/ink/2010/main" type="inkWord" rotatedBoundingBox="1578,917 5025,695 5114,2079 1667,2301"/>
              </emma:interpretation>
              <emma:one-of disjunction-type="recognition" id="oneOf0">
                <emma:interpretation id="interp0" emma:lang="en-US" emma:confidence="0.5">
                  <emma:literal>Dual</emma:literal>
                </emma:interpretation>
                <emma:interpretation id="interp1" emma:lang="en-US" emma:confidence="0">
                  <emma:literal>Duel</emma:literal>
                </emma:interpretation>
                <emma:interpretation id="interp2" emma:lang="en-US" emma:confidence="0">
                  <emma:literal>Dud</emma:literal>
                </emma:interpretation>
                <emma:interpretation id="interp3" emma:lang="en-US" emma:confidence="0">
                  <emma:literal>Dural</emma:literal>
                </emma:interpretation>
                <emma:interpretation id="interp4" emma:lang="en-US" emma:confidence="0">
                  <emma:literal>Duet</emma:literal>
                </emma:interpretation>
              </emma:one-of>
            </emma:emma>
          </inkml:annotationXML>
          <inkml:trace contextRef="#ctx0" brushRef="#br0">782 61 320 0,'0'0'416'16,"0"0"-241"-16,0 0-41 0,0 0-28 0,0 0-21 15,0 0-2-15,0 0 3 0,0 0-4 16,0 0-9-16,0 0-15 0,0 0-23 0,0 0-23 16,0 0-25-16,0 0-28 0,-10-61 6 0,5 71 12 15,2 7 14-15,-7 8 28 0,-1 8 1 16,-4 11-9-16,-1 6 6 0,-7 7 1 0,2 5 1 15,-5 5 3-15,-4 1-3 0,0 0-4 0,2 3 0 16,-3-1 1-16,-4 2 2 0,0-3 2 0,2 1-2 16,-5 1-2-16,-2 1-4 0,1-2-2 15,2-4 0-15,4-7 4 0,0-7-2 0,5-6 0 16,4-6-3-16,5-10-4 0,-1-5 1 0,4-6 3 16,4-5 8-16,1-4 17 0,4-4 19 15,-1-3 22-15,4-3 12 0,-3 0-3 0,3-3-9 16,-1-6-23-16,-3-3-18 0,-1-6-14 0,5-2-12 15,-1-6-3-15,-1-6-5 0,4 0 2 0,2-3 0 16,0 0 2-16,0-1 0 0,0 0 0 0,0 2-1 16,0 0-5-16,3 2-4 0,5 4-1 15,-4 4-2-15,6 3-1 0,-6 7 1 0,4 3-1 16,-6 8-6-16,1 0-10 0,2 3-13 0,-1 0-5 16,-1 1-1-16,6 6 9 0,2 5 13 0,1 3 10 15,-2 5 6-15,7 2 6 0,-1 3-1 0,0 1 2 16,4 1 2-16,-1 2 1 0,4-3 5 15,-3-1-2-15,6 1 0 0,0-3-3 0,7-4-3 16,-1-2 0-16,7-5 0 0,1-1 4 0,1-3 3 16,8-4 1-16,-1-4 2 0,-2 0-1 15,4-1 1-15,-1-7 1 0,-4-4 4 0,4 0-3 16,-5-5-1-16,-4 0 0 0,-1-3-2 0,-3-2 6 16,-6-2 1-16,-2-2 3 0,-3-5 4 0,1-1-2 15,-3-5 2-15,-5-4 0 0,4-6 2 16,-5 0 0-16,3-5-7 0,-2-4-3 0,-5-1-5 15,1-2 2-15,-4 2 5 0,-7 0 2 0,-3 3 4 16,0 3-2-16,-13 3 3 0,-4 2 0 0,-5 4-1 16,-6 2-2-16,-2 6-1 0,-5 6-4 0,-4 6-4 15,0 4-3-15,-1 6-7 0,0 7-6 16,-3 4-6-16,-3 1-8 0,2 12 0 0,1 7 1 16,-4 5-2-16,6 3 1 0,-1 6-13 0,5 1-26 15,6 0-29-15,4 1-38 0,6 2-46 0,7 0-72 16,5 4-103-16,7 0-149 0,2-9-160 0,0-10 176 15</inkml:trace>
          <inkml:trace contextRef="#ctx0" brushRef="#br0" timeOffset="1237.0463">1732 911 119 0,'0'0'196'15,"0"0"-27"-15,0 0 4 0,0 0 10 0,0 0-1 16,0 0-19-16,0 0-47 0,0 0-48 0,0 0-47 15,0 0-34-15,0 0 1 0,0 0 12 16,0 0 21-16,-30 16 22 0,26 3-4 0,-4 5-4 16,4 2-8-16,-6 2-11 0,6 1-1 0,-5-1-4 15,6 2-1-15,-4-2-2 0,3-1-1 0,3 0-2 16,0-2 0-16,1-2 3 0,0-3-3 16,0-1 1-16,2-6-1 0,8-1-3 0,-5-3 7 15,6-3 8-15,1-5 7 0,1-1 12 0,2 0 4 16,5-3 3-16,-1-5-2 0,5-4 0 0,2-3-11 15,-1-2-3-15,0 0-3 0,-4 0-6 16,1-3 1-16,-4 2-1 0,2-2-2 0,-5 2 4 16,-1-2 0-16,0 2 0 0,-2-1 0 0,-3 1 4 15,-3 0-4-15,3 1-1 0,-5 5-2 16,-3-1-2-16,5 6 3 0,-5 1 3 0,-1 2 1 16,1 2-5-16,-1 2-8 0,0 0-20 0,0 0-29 15,0 0-17-15,0 5 0 0,0 3 10 0,0 5 24 16,2 1 15-16,-1 6 6 0,0-1 2 0,1 0 2 15,5 3 3-15,-3-3-3 0,1 2 0 0,3-4 0 16,3 1-3-16,1-3-9 0,2 1-20 16,3-2-8-16,7-2-12 0,1-2-6 0,3-2-2 15,1-3-21-15,5-2-26 0,-1-2-27 0,3-1-13 16,-1 0 3-16,1-3 13 0,1-7 9 16,2-3 11-16,1-1 10 0,2-3 12 0,1-2 26 15,-7-2 20-15,0-1 16 0,-2-2 16 0,-3-2 11 16,-4 1 12-16,-1 0 12 0,-3 0 26 0,-5 1 30 15,-5 1 38-15,-1 2 36 0,-7 0 14 16,-2 3 8-16,-3 2-9 0,0 4-26 0,-7 0-23 16,2 0-21-16,-4 3-14 0,-3 2-5 0,-2-1-6 15,1 4-21-15,-3-1-21 0,-3 5-20 0,0 0-19 16,-2 0-1-16,-2 6-1 0,-1 5 0 16,0 2 3-16,-2 2-4 0,1 5-3 0,2 0 1 15,3 0-3-15,-3 3 2 0,8-2 2 0,2 2 0 16,1-3-4-16,6 2 2 0,-2-1-2 15,7-1 0-15,0-2 6 0,1 0-5 0,0-1-6 0,1-3-15 16,8-2-10-16,1-1-7 0,3-5 5 16,5-5 9-16,-1-1 7 0,8-1 8 0,-2-7 2 15,0-2 5-15,0-1 3 0,1 1 4 0,-7 1 4 16,1 2 0-16,-7 2-2 0,-3 3-8 0,-2 0-13 16,0 2-13-16,-5 0-2 0,6 0 3 15,-5 4 13-15,2 2 12 0,0 3 7 0,3 0 4 16,-4-1 2-16,6 3 1 0,-5-3 2 0,7-1 0 15,0-2 0-15,-1-2 3 0,5-2 3 16,1-1 5-16,3 0 4 0,3-7 3 0,3-4 0 16,0-1-3-16,2-1-1 0,0-2 0 0,0 0-2 15,-3-1 3-15,0-1 1 0,-4 0-2 0,4-3 1 16,-2 0-3-16,-3-1-1 0,3 2 1 16,-4-2 2-16,3-2 0 0,-3-1 1 0,1-2-1 15,-1-2-4-15,-3 0 2 0,-2-4 0 0,1-1-2 16,-2-3 4-16,-1-1-7 0,1-5-1 0,-2 1 0 15,1-5-2-15,-1 2 2 0,-1 1 1 16,-4 1 1-16,3 5-3 0,-4 5 6 0,-4 3 6 16,0 9 8-16,0 2 10 0,-1 4 3 0,-6 4-4 15,2 1-8-15,-3 4-8 0,1 1-9 0,1 3-7 16,0 1-6-16,-2 0-15 0,3 0-8 0,-3 7-10 16,1 5-1-16,-2 3 9 0,5 6 4 15,-6 5 9-15,6 3 4 0,-3 4 0 0,2 6 5 16,-2 3-1-16,2 5 1 0,1 3 0 0,-4 3 0 15,5 0 4-15,-2 0-1 0,0-2 5 0,5-1 0 16,0-6-3-16,0-2 2 0,8-5-6 16,0-5 1-16,2-7-4 0,2-4 1 0,1-4 3 15,-1-4 2-15,0-1 6 0,0-3 4 0,1-2 4 16,-3-2 3-16,2-2 0 0,-3-2 1 16,3 1 3-16,-3-2-5 0,-1 0-18 0,2-3-35 15,-1-3-64-15,-3 0-107 0,4-2-161 0,-4 4-253 16,-1 1 85-16</inkml:trace>
        </inkml:traceGroup>
        <inkml:traceGroup>
          <inkml:annotationXML>
            <emma:emma xmlns:emma="http://www.w3.org/2003/04/emma" version="1.0">
              <emma:interpretation id="{78BCCD5B-6968-461A-9479-16B0419957B6}" emma:medium="tactile" emma:mode="ink">
                <msink:context xmlns:msink="http://schemas.microsoft.com/ink/2010/main" type="inkWord" rotatedBoundingBox="6234,828 10907,527 11035,2519 6362,2820"/>
              </emma:interpretation>
              <emma:one-of disjunction-type="recognition" id="oneOf1">
                <emma:interpretation id="interp5" emma:lang="en-US" emma:confidence="0.5">
                  <emma:literal>Advantage</emma:literal>
                </emma:interpretation>
                <emma:interpretation id="interp6" emma:lang="en-US" emma:confidence="0.5">
                  <emma:literal>Advant one</emma:literal>
                </emma:interpretation>
                <emma:interpretation id="interp7" emma:lang="en-US" emma:confidence="0">
                  <emma:literal>Advent one</emma:literal>
                </emma:interpretation>
                <emma:interpretation id="interp8" emma:lang="en-US" emma:confidence="0">
                  <emma:literal>Advantages</emma:literal>
                </emma:interpretation>
                <emma:interpretation id="interp9" emma:lang="en-US" emma:confidence="0">
                  <emma:literal>Advant age</emma:literal>
                </emma:interpretation>
              </emma:one-of>
            </emma:emma>
          </inkml:annotationXML>
          <inkml:trace contextRef="#ctx0" brushRef="#br0" timeOffset="2091.2126">4889 507 952 0,'0'0'159'16,"0"0"-97"-16,0 0-54 0,0 0-33 15,0 0-5-15,0 0 15 0,0 0 13 0,0 0 14 16,0 0 9-16,0 0 4 0,0 0 5 0,0 0 3 15,-158 174 1-15,141-147 5 0,1-3 1 0,2 2 0 16,2-1-2-16,0-2-5 0,3-3-4 16,3-2-7-16,0-3-3 0,5-3-9 0,0-5-3 15,1-1 0-15,0-3-3 0,0 0 5 0,0-3 8 16,0 1 16-16,0-1 23 0,0 0 33 0,1 0 35 16,3-4 2-16,-1-5-12 0,5-4-32 0,3-5-34 15,-1-3-7-15,4-7-12 0,0 0-5 16,1-3-6-16,3-5-13 0,2-1-2 0,-3-2-1 15,2-5 0-15,1 0 0 0,-1-2 1 0,5-4-1 16,-4 3-1-16,1-4-1 0,1 1-4 16,1 1 2-16,-2 2 0 0,3 2 0 0,-2 4 2 0,-2 4-3 15,0 3 0-15,-3 4 0 0,2 7-3 16,-3 4 2-16,-2 4-5 0,-1 5-1 0,-1 1-1 16,-4 4-5-16,3 2-2 0,-3 3-5 0,-1 0-7 15,1 5-5-15,-2 5 3 0,4 7 5 16,-6 5 11-16,3 6 9 0,-3 8 5 0,-2 9 4 15,-2 2 0-15,0 3 4 0,0 4 2 0,0 2-1 16,-4 2 4-16,-2-3-3 0,-4-2 0 16,1-2 0-16,-2-1 1 0,3-6-1 0,0-4-1 15,0-2-2-15,0-4-5 0,1-6-2 0,3-1-16 16,0-3-33-16,1-2-51 0,-1-2-96 0,2-3-128 16,-2-5-223-16,1-4-250 0,0-3 638 0</inkml:trace>
          <inkml:trace contextRef="#ctx0" brushRef="#br0" timeOffset="2297.3816">4776 635 1301 0,'0'0'219'0,"0"0"-84"15,0 0-80-15,0 0-52 0,0 0-19 0,0 0-2 16,0 0 11-16,0 0 11 0,0 0 3 15,160-96 2-15,-116 84-3 0,0 1 1 0,2 3-2 16,1 1-8-16,-6 3-47 0,4 0-90 0,-4 1-113 16,-2 1-147-16,-8 2-122 0,-15 0 180 0</inkml:trace>
          <inkml:trace contextRef="#ctx0" brushRef="#br0" timeOffset="2805.1067">5763 460 573 0,'0'0'255'0,"0"0"-86"0,0 0-57 0,0 0-24 16,0 0-3-16,0 0-4 0,0 0 0 0,0 0 8 16,0 0-7-16,0 0-8 0,0 0-11 0,-169-24-14 15,148 34-16-15,-4 4-7 0,3 4-6 0,-4 3-7 16,1 2 1-16,-1 3-4 0,5 0-2 15,-1 1-2-15,4-1-7 0,1-1-1 0,8-2-3 16,1-1-4-16,5-1 0 0,3-5-2 0,0-1-3 16,4-4-3-16,6-2 2 0,2-2 3 0,4-2 8 15,0-3 11-15,5-2 6 0,4 0 6 16,0-7 3-16,2-1-1 0,4-5 0 0,-3-2-2 16,0-3-3-16,3-1-7 0,-3-2-5 0,-1 0-6 15,-2-1-2-15,-3-3 0 0,1-3 1 0,-2 1 2 16,-2-5 6-16,-4 1 16 0,-1-2 1 15,-2-2-8-15,2-2-7 0,-1-2-15 0,1-3-1 16,-2 1 8-16,-2 0 6 0,0 3 5 0,-3 0-1 16,-1 5 2-16,-2 3 2 0,-2 2 3 0,-1 4 10 15,-1 5 5-15,0 4 2 0,0 3-4 0,-1 3-3 16,-1 3-5-16,-2 2-6 0,2 2-6 16,-1 1-12-16,2 1-20 0,-1 0-16 0,1 7-9 15,-6 5 1-15,0 8 15 0,-2 3 12 0,4 7 3 16,-6 7 9-16,3 3 2 0,1 3 2 0,-2 3 8 15,5 0-4-15,-4 1 3 0,4-5-1 16,-2 2-4-16,2-4 6 0,3-1-4 0,0 0-20 16,1-3-45-16,0-4-84 0,2-1-124 0,4-3-140 15,-2-9-207-15,-3-7 122 0</inkml:trace>
          <inkml:trace contextRef="#ctx0" brushRef="#br0" timeOffset="3163.2979">6014 400 695 0,'0'0'318'0,"0"0"-78"0,0 0-50 16,0 0-59-16,0 0-48 0,0 0-54 0,0 0-56 16,0 0-11-16,0 0 5 0,0 0 20 0,0 0 23 15,0 0 3-15,0 0 4 0,28 97 0 0,-24-64-2 16,-3-2-4-16,1 2-5 0,2-3-1 0,-4 0 1 15,2-3 0-15,2-3 2 0,2-3-2 0,-2-2 1 16,2-4-3-16,0-5 1 0,2 0 6 16,-1-5 10-16,2 0 16 0,-2-4 28 0,-1-1 35 15,2 0 26-15,0-1 8 0,3-6-17 16,3-6-31-16,-2-2-29 0,1-1-14 0,0-3-4 16,1-4-5-16,-1 1-3 0,1-2-9 0,-1 0-7 15,0-3-5-15,1-1-5 0,1-2 0 0,-1-2-3 16,4 3-3-16,-1 0-1 0,1 4-7 15,3 1-12-15,-3 2-19 0,3 3-28 0,-4 2-44 16,2 4-49-16,0 1-63 0,0 1-105 0,-3 3-139 16,-3 2-147-16,-5 3-6 0</inkml:trace>
          <inkml:trace contextRef="#ctx0" brushRef="#br0" timeOffset="4053.7021">6821 557 406 0,'0'0'236'0,"0"0"-97"0,0 0-39 16,0 0 4-16,0 0 24 0,0 0 29 15,0 0 8-15,0 0-14 0,0 0-24 0,0 0-16 16,0 0-16-16,0 0-15 0,0 0-16 0,0 0-22 15,-3-139-18-15,-9 139-11 0,-1 0-8 16,-2 0-4-16,-4 3-3 0,-1 6 1 0,-1 3 0 16,-3 3-1-16,-2 3 0 0,2 3 0 0,0 1-2 15,0 2 1-15,2 1 0 0,2-2 0 16,4 2 1-16,-1-2 1 0,3-1-2 0,3-2-4 0,5-4 1 16,4 0-7-16,2-4-4 0,0-4-6 15,3 0-3-15,6-2-3 0,1-1 8 0,1-2 6 16,-1-3 13-16,5 0 14 0,0 0 10 0,2-6 7 15,-1-3-2-15,3 0-4 0,0-3 0 0,-3-1-2 16,1-2 1-16,-2 3 1 0,-1-2 0 0,-2 2-1 16,-3-1 0-16,2 1-1 0,-5 0-5 15,1 2 1-15,0 0 3 0,-2 3 3 0,-3 2 4 16,0 2 1-16,-2 0-7 0,3 2-11 0,-3 1-16 16,0 0-20-16,0 0-21 0,0 0-17 15,1 1 11-15,3 5 13 0,-2 0 25 0,2 3 18 16,2 2 1-16,-3 0 2 0,0-1-5 0,2 1-2 15,-1 0-11-15,-1 0-13 0,2 0-11 0,1-1-12 16,-2-4-6-16,4 0 0 0,-3-2 5 16,4-1 11-16,2-1 14 0,-2-2 13 0,5 0 3 15,-1-5 6-15,2-1-1 0,1-1 2 0,-1-4 5 16,-2 1 2-16,6-4 1 0,-2 0 0 16,0 0-3-16,-3-2 0 0,5-2 2 0,0 2 1 15,-4-2 2-15,3-2 5 0,0 2 5 0,-3 1 2 16,-2 4 3-16,-2 1 4 0,-5 2 3 0,4 4 2 15,-8 2 0-15,2 0-13 0,-2 4-16 0,0 0-23 16,0 0-11-16,-1 4 2 0,1 3 5 16,0 2 16-16,2 4 7 0,0 3-1 0,-4 2 2 15,0 3 4-15,0 0 0 0,0-2-1 0,0 1 0 16,0-2-2-16,0-3-3 0,-4 0 2 0,3-3-1 16,-2 0 0-16,3-3 2 0,0-2-2 15,0-2 0-15,0-2 0 0,0-2 1 0,0-1 11 16,3 0 14-16,-2 0 18 0,2 0 15 0,1-1 2 15,5-7-12-15,1 0-17 0,3-5-16 0,3 1-8 16,-2 1 1-16,0-3 3 0,0 1 0 16,-2-3-1-16,0 3-4 0,-1-1-3 0,1 1-3 15,1 2 2-15,-1-2-2 0,-1 4 0 0,1 2 1 16,-1 2-5-16,-1 2-1 0,-3 3-2 0,1 0-3 16,-2 0-1-16,2 2-3 0,-6 5 1 15,6 2-2-15,-4 5 7 0,-2 0 3 0,3 1 3 16,-2-1 6-16,-1 0-3 0,-2 4 1 0,0-5 0 15,2 2-7-15,-1-3-15 0,3 0-24 16,0-2-31-16,-1-2-30 0,-2-1-22 0,4-1-21 16,1-1-26-16,-2-4-40 0,4-1-78 0,-1 0-129 15,1-1-117-15,-4-2 382 0</inkml:trace>
          <inkml:trace contextRef="#ctx0" brushRef="#br0" timeOffset="4508.4217">7654 374 177 0,'0'0'-20'16,"0"0"-66"-16,0 0 15 0,0 0 71 0,0 0 0 15,152-53 0-15,-133 48 0 0</inkml:trace>
          <inkml:trace contextRef="#ctx0" brushRef="#br0" timeOffset="4349.4086">7769 54 0 0,'0'0'0'0,"0"0"0"16,0 0 147-16,0 0 54 0,0 0 9 15,0 0 11-15,0 0-5 0,0 0-18 0,0 0-30 16,0 0-50-16,0 0-51 0,0 0-49 0,0 0-62 16,0 0-4-16,9-114 7 0,-9 126 24 15,0 5 43-15,0 3 3 0,-2 7 3 0,-6 5-1 16,0 2-8-16,-1 7 2 0,-1-1 4 0,-1 3 6 15,2 0 4-15,-1 2 2 0,0-3-4 0,4-1-11 16,-1 0 4-16,6-2-13 0,0-2 1 16,1-1 0-16,0-5-4 0,0-3 5 0,0-2 1 15,0-5 3-15,0-2 0 0,0-2 1 0,0-3-7 16,-2-3-17-16,2 0-28 0,0-4-49 0,0-2-58 16,0-1-85-16,0-3-100 0,0-1-144 0,0 0-127 15,0 0 416-15</inkml:trace>
          <inkml:trace contextRef="#ctx0" brushRef="#br0" timeOffset="5843.0009">8265 337 0 0,'0'0'255'0,"0"0"-41"0,0 0-47 0,0 0 5 16,0 0 29-16,0 0-13 0,0 0-11 0,0 0-14 16,0 0-17-16,0 0-29 0,0 0-35 0,0 0-41 15,0 0-38-15,0 0 3 0,-28-70-1 16,9 70 9-16,2 0-1 0,-5 6-2 0,3 3-4 16,-3 3-7-16,4 1-2 0,-5 4 1 0,6 0-3 15,-6 0 2-15,3 1 1 0,1-1-3 0,5 1 0 16,0-2-2-16,5 0-3 0,3-1-2 15,2-1 0-15,4-2-11 0,0-3 1 0,0-1-2 16,7-2 3-16,0 0 9 0,1-3 7 0,3 0 8 16,1-3 9-16,0 0 8 0,1 0 3 15,3-4 3-15,-4-4-1 0,2 0-3 0,-1-1-1 16,0-2-2-16,2-2-6 0,0 1 0 0,-2-2-3 16,3 1-1-16,-5 1-1 0,1 0 3 0,-1 3 5 15,0 2 5-15,-7 2 5 0,2 1-6 16,-2 2-6-16,-4 2-10 0,0-2-10 0,2 2-12 15,-2 0-4-15,1 0 1 0,0 3 5 0,2 2 9 16,1 1 5-16,-1 0 0 0,0 0 2 0,3 2 0 16,-2-4 2-16,7 2 2 0,-2-1-1 0,6-3 5 15,1 1 0-15,2-3 2 0,4 0 2 16,3 0 0-16,-3 0-2 0,0 0-5 0,3-1 5 16,-1-3 2-16,1-2 3 0,-3-2 5 0,0-1-4 15,2 0-2-15,-4 0 2 0,-2-1 3 0,-5 2 9 16,-1-3 5-16,-7 3 3 0,5-2-1 15,-6-1-3-15,1-3-7 0,0 1-3 0,-3-1 1 16,-1 1-4-16,-1 1 0 0,0-1-2 0,0 2-1 16,0 3 0-16,0 0-2 0,-1 2-4 0,-3 1-5 15,-3 2-6-15,4 2-7 0,-3-3-4 16,0 2-3-16,2 2-7 0,-2 0-2 0,2 0-2 16,0 0-2-16,-3 0 1 0,6 0 2 0,-2 3 4 15,0 1 0-15,-2 1 2 0,3-2-1 16,2 1-1-16,0 1 3 0,0-2-1 0,0 1 5 15,0 2 1-15,0 0 2 0,2 2 2 0,3 2 0 16,-2 1 3-16,0 2 1 0,-2 3-1 0,0 1-1 16,-1 3 0-16,0 1 3 0,0 4-1 0,0 0 4 15,-2 5 0-15,-4 3 0 0,-2 2 1 16,-3 3 0-16,6 0-1 0,-6 3 4 0,2 1-3 16,4 3 2-16,-6 1-1 0,5 6 2 0,-3 4 6 15,-3 3-1-15,1 1-1 0,5-1-2 0,-4-2-7 16,-1-1 4-16,2-1 2 0,-4-2 1 0,-1 2 6 15,-2 3-6-15,1-6-1 0,1-2-1 16,-2-3-2-16,-6-4 4 0,1-4-2 0,-2-5-3 16,-4-5-5-16,2-6-2 0,-2-5 2 0,0-5 5 15,1-4 9-15,2-5 2 0,0-2 4 16,3-2 1-16,1 0 2 0,-3-5 2 0,4-5-1 16,-2 0 1-16,5-6-7 0,-3 0 4 0,4-4 4 15,3-1-2-15,3-1 6 0,-1-3-8 0,8-4-3 16,0-2-4-16,2-3-7 0,3-1-1 15,8-1-4-15,1 0-1 0,2-1-3 0,1-1 3 16,1 0 3-16,4-1 0 0,-2-1 6 0,3 0-6 16,-2-1-2-16,4 0 1 0,-2 1-3 0,2 1 2 15,3 1-1-15,4 2-3 0,3 0-1 16,0 2 2-16,2-1 0 0,5 5 3 0,2-4 2 16,5 3-1-16,-3-3-1 0,3 2 1 0,-3 3-1 15,0-4 1-15,-1 3 0 0,-3 0 0 0,-2 0 1 16,-3 2-1-16,1 0 1 0,0 2 0 0,-5 4-1 15,4-2 0-15,-6 5 0 0,0 1 0 16,-1-1-1-16,-3 0 4 0,1 2 0 0,-1 1-2 16,1 0 1-16,-2 1-3 0,-3 0 1 0,2 0 1 15,-1 0 4-15,-6 2-5 0,-2-1 1 0,0 4 0 16,-4-1-3-16,3 3 2 0,-4 2 0 16,-4 1 0-16,-2 1 2 0,2 0 2 0,-5 2 1 15,2 0 1-15,-2 0-2 0,0 1-7 0,0 0-9 16,-2-1-10-16,-4 0-9 0,2 1 0 15,-7 1 3-15,2 0 6 0,-5 0 8 0,1 0 2 16,-2 1 1-16,0 4 1 0,-2 1 0 0,-3 2-3 16,1 1-1-16,-3 4-1 0,5 3-3 0,-6 1 8 15,6 1-1-15,-5-1 3 0,5 3 2 0,-5 1 0 16,5 0 2-16,-3 1 1 0,5-1 3 16,2 0-2-16,3-4 2 0,4 1-2 0,3-2-4 15,2-1 7-15,1-3 6 0,2-1 8 0,4 0 12 16,6-2 6-16,1 0 5 0,6-3 7 15,0 1 3-15,3-2-1 0,3-4 1 0,-4 1-4 0,3-2-9 16,2 0 4-16,-2 0-5 0,-3-6-1 16,1-3 7-16,-6 3-7 0,1-3-6 0,-3-2-3 15,-4 1-10-15,0-2-3 0,0 2-17 0,-1-1-25 16,-5 2-39-16,-3-1-48 0,0 3-52 16,-1 0-65-16,0 1-146 0,0 4-376 0,0-2-464 0</inkml:trace>
        </inkml:traceGroup>
      </inkml:traceGroup>
    </inkml:traceGroup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17:54.11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32425B8-695A-4A60-9B63-047B9C6FBB86}" emma:medium="tactile" emma:mode="ink">
          <msink:context xmlns:msink="http://schemas.microsoft.com/ink/2010/main" type="inkDrawing" rotatedBoundingBox="5329,7339 15154,6973 15159,7100 5333,7466" shapeName="Other"/>
        </emma:interpretation>
      </emma:emma>
    </inkml:annotationXML>
    <inkml:trace contextRef="#ctx0" brushRef="#br0">92 442 0 0,'0'0'0'0,"0"0"0"15,0 0 0-15,0 0 0 0,0 0 0 0,0 0 147 16,0 0 112-16,0 0 56 0,0 0 18 0,0 0-23 15,0 0-59-15,0 0-73 0,0 0-72 0,0 0-62 16,-92-46-51-16,96 44-14 0,7-1-2 16,2 2 19-16,6-4 26 0,8 2 10 0,7-1 5 15,4-1-2-15,4 1-4 0,5-1 0 0,4 1 2 16,7-1 4-16,6 0 2 0,6-1 2 0,6 0-5 16,6 0 0-16,8-2-3 0,2 2-3 15,5 0-2-15,3 0-7 0,4 2-5 0,-3-1-6 16,3 2 0-16,0 0-3 0,-3 1-1 0,2 1 0 15,0-1 0-15,3 1 3 0,4-1 0 16,2-1 1-16,4 1 0 0,-2 0-3 0,6-2-2 16,3 0-3-16,7-2 0 0,4 0 1 0,4-2-1 15,4 0 1-15,6 1-2 0,3-1 1 0,-2-1 3 16,5 2-1-16,-2-2 3 0,1 0-3 0,-2 3-2 16,1 0 1-16,-1 0 0 0,1 3 1 15,-5-1 0-15,5 2-3 0,-3 1-2 0,-5-1 3 16,1 2 1-16,1 0 1 0,-1 0 1 0,-1 0-3 15,-1 0 2-15,2 0-1 0,-2 0 5 0,-3-3-2 16,2-1 0-16,0-1 0 0,-7-2-5 16,4-2 2-16,-8 2 2 0,-6-2-3 0,-6-2 3 15,-1 2-4-15,-5-1-1 0,-6 1 1 0,-3-1 1 16,-6 3 0-16,-1 0 0 0,-7 0-2 0,-4 1 0 16,-6 0 1-16,-6-1 2 0,-2 1-1 15,-5 0-2-15,-2 2 2 0,-6 1 0 0,0-2-1 16,-4 2 3-16,2 0 0 0,-1 0 0 0,-1 0 3 15,-2 0-2-15,-4 2 3 0,-2 1 3 0,2 0 0 16,-5 0 1-16,4 0-4 0,-5 0-4 16,0 0 0-16,-3 3-3 0,-1 0 1 0,0 1 1 15,-2-1 1-15,1 2-3 0,-2-4 2 0,-1 2-1 16,0 0 1-16,-3-1 2 0,2 1-2 0,-6 0-1 16,3-2-1-16,-1 1 1 0,-1 1 0 15,-1-2 1-15,-1 3 1 0,-2-3-3 0,-1 1 2 16,-5-1-1-16,0-1 0 0,-6 0 4 0,-1 0-3 15,-4 0 2-15,-1 0 1 0,-4 0 0 0,-2 0 3 16,-1 0-1-16,0 0-1 0,0 0-5 0,0 0-8 16,0 0-15-16,0 0-29 0,0 0-50 15,0 0-82-15,0 0-72 0,0 2-135 0,0 2-184 16,0 0-79-16,0-2 40 0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17:49.89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FA66B43-E758-4C85-A50E-9D833680D9C0}" emma:medium="tactile" emma:mode="ink">
          <msink:context xmlns:msink="http://schemas.microsoft.com/ink/2010/main" type="writingRegion" rotatedBoundingBox="7801,11668 8477,11668 8477,12560 7801,12560"/>
        </emma:interpretation>
      </emma:emma>
    </inkml:annotationXML>
    <inkml:traceGroup>
      <inkml:annotationXML>
        <emma:emma xmlns:emma="http://www.w3.org/2003/04/emma" version="1.0">
          <emma:interpretation id="{496BBD4A-F076-4A40-A65A-7D4FE133DDA3}" emma:medium="tactile" emma:mode="ink">
            <msink:context xmlns:msink="http://schemas.microsoft.com/ink/2010/main" type="paragraph" rotatedBoundingBox="7801,11668 8477,11668 8477,12560 7801,125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6519660-A7DB-41F7-9BAC-0E4CBA830E9A}" emma:medium="tactile" emma:mode="ink">
              <msink:context xmlns:msink="http://schemas.microsoft.com/ink/2010/main" type="line" rotatedBoundingBox="7801,11668 8477,11668 8477,12560 7801,12560"/>
            </emma:interpretation>
          </emma:emma>
        </inkml:annotationXML>
        <inkml:traceGroup>
          <inkml:annotationXML>
            <emma:emma xmlns:emma="http://www.w3.org/2003/04/emma" version="1.0">
              <emma:interpretation id="{C76E6C39-CBA8-47AB-BA3E-0FD981150551}" emma:medium="tactile" emma:mode="ink">
                <msink:context xmlns:msink="http://schemas.microsoft.com/ink/2010/main" type="inkWord" rotatedBoundingBox="7801,11668 8477,11668 8477,12560 7801,12560"/>
              </emma:interpretation>
              <emma:one-of disjunction-type="recognition" id="oneOf0">
                <emma:interpretation id="interp0" emma:lang="en-US" emma:confidence="0.5">
                  <emma:literal>&lt;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(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€</emma:literal>
                </emma:interpretation>
              </emma:one-of>
            </emma:emma>
          </inkml:annotationXML>
          <inkml:trace contextRef="#ctx0" brushRef="#br0">615 75 130 0,'0'0'146'0,"0"0"-158"16,0 0-8-16,0 0 6 0,0 0 48 15,0 0 77-15,0 0 75 0,0 0 52 0,0 0 0 0,0 0-47 16,0 0-62-16,0 0-52 0,58-79-41 15,-57 79-21-15,-1 0-18 0,2 0-11 0,-2 0-7 16,0 0-9-16,0 3 5 0,0 4 5 0,0 2 8 16,-4 5 15-16,-8 2 10 0,-3 4 7 15,-8 3 4-15,-3-1 0 0,-3 5-7 0,-6-4-1 16,0 1-3-16,-1-1-5 0,-1-2-1 0,0 2-2 16,6 0-2-16,-5 0 3 0,7-2-3 0,-5-1 0 15,2 1 1-15,1-3 2 0,0 0-2 16,2-1 1-16,2-4 2 0,0-3 1 0,4-1 9 15,7-3 14-15,2-2 19 0,2-1 22 0,2-2 9 16,6 1-1-16,3-2-16 0,1 0-25 16,0 2-31-16,0-1-30 0,0 2-4 0,1 3 0 15,3 0 11-15,4 5 19 0,-1 0-2 0,2 2 6 16,3 0 0-16,3 3 3 0,4-2 2 0,0 3 2 16,5-1-1-16,-3 0 0 0,3 1 1 0,5-1-4 15,-3-1 4-15,3 2-1 0,0-5-2 16,-1 4 3-16,-1-1-2 0,0-2-2 0,0 2 1 15,-2 0-1-15,-1-2-2 0,-2 0 0 0,-2 0 0 16,-5-1-2-16,-1-1-2 0,-3-3 0 0,-3 1-2 16,-4-1 1-16,-1-1-2 0,-2 1-2 0,-1-2-9 15,0 0-12-15,0 0-12 0,0-2-22 16,0-1-31-16,0 0-58 0,0-1-86 0,0-2-79 16,0 0-77-16,4 0-92 0,0 0 46 0,-2 0 432 0</inkml:trace>
        </inkml:traceGroup>
      </inkml:traceGroup>
    </inkml:traceGroup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17:50.62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2B753A2-EDF4-4422-B60A-732574D56367}" emma:medium="tactile" emma:mode="ink">
          <msink:context xmlns:msink="http://schemas.microsoft.com/ink/2010/main" type="inkDrawing" rotatedBoundingBox="7983,12113 12705,11909 12708,11976 7986,12179" shapeName="Other"/>
        </emma:interpretation>
      </emma:emma>
    </inkml:annotationXML>
    <inkml:trace contextRef="#ctx0" brushRef="#br0">42 267 0 0,'0'0'138'0,"0"0"86"0,0 0 10 0,0 0 23 16,0 0 36-16,0 0-12 0,0 0-60 0,0 0-54 15,0 0-49-15,0 0-40 0,0 0-29 16,0 0-25-16,0 0-18 0,0 0-8 0,-42-26 2 15,50 24 10-15,5 1 12 0,6-2 10 0,4 0 4 16,7 0 3-16,4-2 5 0,6 2 3 16,7-1 7-16,5 0 2 0,9 1-1 0,4 0-3 15,6-2-3-15,6 1-3 0,5 1-8 0,9-2-5 0,3 1-7 16,9-1-6-16,4-1-1 0,11 2-1 16,7-4-2-16,4 2-3 0,6 2-1 0,4-2-2 15,8-1-1-15,5 2 2 0,-1-1-4 0,6 2 1 16,-3-1-2-16,-4 1-3 0,1 1 1 0,-3 0 1 15,-5 1 1-15,-6 1-2 0,-4-1 1 16,-3 1-2-16,-9-1 3 0,-6 1 2 0,-8-1-3 16,-5 0 1-16,-7-1-4 0,-5 0-1 0,-8 0 3 15,-3-2 0-15,-5 1 2 0,-9-2 1 16,-7 0-3-16,-3-2 0 0,-4-1 0 0,-9 3 1 16,-5-1-1-16,-2 0 2 0,-9 1-3 0,-6 0 1 15,0 2 5-15,-7-1 0 0,-6 1 4 16,1 0 4-16,-5 3 2 0,-3 1 1 0,0-1-1 15,0 1-2-15,0 0-6 0,0 0-8 0,0 0-5 16,0 0-12-16,0 0-7 0,-3 0-13 0,0 0-14 16,-5 1-17-16,4 2-31 0,-4 0-45 15,-3 2-62-15,6-1-82 0,-4 1-116 0,6-1-125 0,0 1-115 16,-1-2-8-16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17:22.88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3EC1EBF-57AA-480F-B7D5-51A683C548D7}" emma:medium="tactile" emma:mode="ink">
          <msink:context xmlns:msink="http://schemas.microsoft.com/ink/2010/main" type="inkDrawing" rotatedBoundingBox="4580,8799 17133,8318 17136,8392 4583,8873" shapeName="Other"/>
        </emma:interpretation>
      </emma:emma>
    </inkml:annotationXML>
    <inkml:trace contextRef="#ctx0" brushRef="#br0">0 518 278 0,'0'0'168'0,"0"0"-82"0,0 0-43 0,161-20-14 16,-110 17-13-16,2-1-8 0,0-1 0 16,7-1 14-16,-2 1 34 0,3-1 39 0,1 0 27 15,0 2 6-15,3-2-14 0,2 0-18 0,2 1-16 16,2-1-13-16,-1 2-12 0,1 1-12 0,2-1-2 15,0 2-2-15,3-2 4 0,1 2 1 16,2-1-3-16,0 0-1 0,4 0-5 0,1 2 3 16,2-2-2-16,5 1 1 0,-3-1-2 0,1 0-7 15,0 2-4-15,1-2-3 0,2 0 3 0,-1-2 2 16,3 1 0-16,0 1 2 0,4 0-4 0,0-3-1 16,1 4-3-16,2 0-1 0,1-1-3 15,-3-2-5-15,1 2 2 0,1 0-4 0,4-2 2 16,-1 1 6-16,3 0 2 0,3-1 1 0,-1 1-1 15,4-1-3-15,-2 2-2 0,1 0-1 0,-2 0 1 16,6 0-4-16,-4 0 1 0,2 1-4 16,4-1 2-16,-2 0 4 0,-1 0 2 0,0 0 5 15,1 2-1-15,2-1 5 0,1-1-1 0,3 1 1 16,5 1 1-16,-3-2-5 0,4 0 3 0,2 0-3 16,3 0-4-16,-1 0 3 0,0 0-3 15,5-2 2-15,1 0-6 0,-2-1-2 0,4 2-3 16,-3-2 0-16,5 0 5 0,0-3-3 0,2 0 2 15,1 0-4-15,0 0 0 0,-1 0 2 0,2 0 1 16,2 0 8-16,1 2-1 0,2-2 1 16,-2 3 1-16,-3 3-5 0,3-2 2 0,0 1-3 15,-4 0-1-15,1-1-3 0,-9 1-1 0,2-1 0 16,-6 0-1-16,-6 0 1 0,1-1-2 0,0-2-1 16,-2-1 0-16,0 0 0 0,0 0 1 15,-3 1-5-15,-5-3 1 0,-5 2-2 0,0 1-2 16,-4 1 6-16,-5-1-1 0,-6 2 3 0,-8 2-2 15,-4 0-4-15,-7 2 1 0,-9 0-2 0,-9 1 2 16,-4 1 1-16,-10-1 0 0,-5 1-1 0,0 0-1 16,-7 0 0-16,0 0 1 0,1 0 2 15,4 1-3-15,-1 2-1 0,3 1-3 0,2 0-6 16,-3 0-10-16,0 3-27 0,-5-2-48 0,-4 1-86 16,-8-2-116-16,-6 1-244 0,-6-2-903 0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17:31.92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2DB2C20-18F2-4B39-927F-EE2C449B3469}" emma:medium="tactile" emma:mode="ink">
          <msink:context xmlns:msink="http://schemas.microsoft.com/ink/2010/main" type="writingRegion" rotatedBoundingBox="4268,10023 6118,10023 6118,11659 4268,11659"/>
        </emma:interpretation>
      </emma:emma>
    </inkml:annotationXML>
    <inkml:traceGroup>
      <inkml:annotationXML>
        <emma:emma xmlns:emma="http://www.w3.org/2003/04/emma" version="1.0">
          <emma:interpretation id="{371A56D1-B830-48C9-B1C6-5C67FE695784}" emma:medium="tactile" emma:mode="ink">
            <msink:context xmlns:msink="http://schemas.microsoft.com/ink/2010/main" type="paragraph" rotatedBoundingBox="4268,10023 6118,10023 6118,11659 4268,116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E1EDDA-C73E-4348-B85C-E3789B3A1E1D}" emma:medium="tactile" emma:mode="ink">
              <msink:context xmlns:msink="http://schemas.microsoft.com/ink/2010/main" type="line" rotatedBoundingBox="4268,10023 6118,10023 6118,11659 4268,11659"/>
            </emma:interpretation>
          </emma:emma>
        </inkml:annotationXML>
        <inkml:traceGroup>
          <inkml:annotationXML>
            <emma:emma xmlns:emma="http://www.w3.org/2003/04/emma" version="1.0">
              <emma:interpretation id="{6C8E6DBF-1721-4192-88BE-DBE47CB37D6B}" emma:medium="tactile" emma:mode="ink">
                <msink:context xmlns:msink="http://schemas.microsoft.com/ink/2010/main" type="inkWord" rotatedBoundingBox="4268,10023 6118,10023 6118,11659 4268,11659"/>
              </emma:interpretation>
              <emma:one-of disjunction-type="recognition" id="oneOf0">
                <emma:interpretation id="interp0" emma:lang="en-US" emma:confidence="0.5">
                  <emma:literal>cost</emma:literal>
                </emma:interpretation>
                <emma:interpretation id="interp1" emma:lang="en-US" emma:confidence="0">
                  <emma:literal>Cost</emma:literal>
                </emma:interpretation>
                <emma:interpretation id="interp2" emma:lang="en-US" emma:confidence="0">
                  <emma:literal>Costs</emma:literal>
                </emma:interpretation>
                <emma:interpretation id="interp3" emma:lang="en-US" emma:confidence="0">
                  <emma:literal>lost</emma:literal>
                </emma:interpretation>
                <emma:interpretation id="interp4" emma:lang="en-US" emma:confidence="0">
                  <emma:literal>Lost</emma:literal>
                </emma:interpretation>
              </emma:one-of>
            </emma:emma>
          </inkml:annotationXML>
          <inkml:trace contextRef="#ctx0" brushRef="#br0">514 0 0 0,'0'0'145'0,"0"0"-41"16,0 0-51-16,0 0-25 0,0 0 5 0,0 0 33 15,0 0 35-15,0 0 28 0,0 0 18 16,-171 50-15-16,145-32-18 0,-1 1-25 0,2 4-22 16,-2 3-10-16,-1 0-10 0,-2 7-3 0,4 3-4 15,0 1-5-15,2 5 0 0,0 2-5 0,6-2-3 16,-2 2-5-16,6-1-10 0,1-1-1 15,7-3-7-15,-1-3 1 0,6-2-2 0,1-3-1 16,0-4-2-16,10-3-6 0,3-4-1 0,3-6 1 16,0-2 5-16,8-4 11 0,1-4 10 15,3-4 4-15,6 0 2 0,-2-7-3 0,6-5-6 16,-2-3-4-16,0-1-5 0,-1-4-7 0,3 2-7 16,-6-1-7-16,0 0-7 0,-3-1-1 0,-3 0-1 15,-2 2 2-15,-4-1 6 0,-1 2 5 16,-3 0 7-16,-4-1 7 0,-1 2 10 0,-6 1 5 15,-1 0 11-15,0 0 2 0,-4 3 1 0,0 1 4 16,0 3 0-16,-5 0-2 0,-1 2-10 0,0 2-14 16,-2 1-17-16,-3 1-11 0,-1 2-4 15,-2 0 0-15,0 6 7 0,-2 3 4 0,-3 3 7 16,1 1 6-16,-2 4 0 0,2 1 3 0,3 1-4 16,0 0-3-16,2 2 4 0,2 1-5 0,0-1 2 15,9 0-2-15,-1 1-3 0,3-1-3 0,0-3-3 16,1-2 4-16,3-3-3 0,8-1 4 15,-1-3 5-15,2-1 1 0,1-2 7 0,1-2 3 16,3-2 2-16,2-2 2 0,2 0 0 0,-3-5-12 16,5-1-7-16,0-3-3 0,-1-1-3 0,-2-3 7 15,5-1 2-15,-5-3-3 0,-2 1 1 16,0-2 0-16,-2-1 0 0,-4 3 5 0,0-1-1 16,-8-1-1-16,3 1 2 0,-7 1 3 0,-1 1 5 15,0 0 6-15,-1 2-1 0,-7 1-6 16,-1 1-9-16,-4 4-12 0,3 2-3 0,-4 1 5 15,1 4 5-15,-3 0 5 0,-2 0 3 0,2 3-4 16,-2 3 0-16,-1 3 2 0,4 0 2 0,-1 0-1 16,3 4-2-16,2 1-5 0,0-2-8 0,7 1 2 15,-1 0-5-15,5 1-2 0,0-1 2 16,1 0-7-16,7-4 5 0,4-3 8 0,3 0 13 16,5-4 9-16,-1-1 5 0,5-1-2 0,1 0-6 15,2-6 4-15,0-1-2 0,1-1 0 0,-1-3 0 16,2 0-4-16,-2-1-1 0,0-1-1 0,-4 1 2 15,2-1 0-15,-2-1-1 0,-3 1 0 16,0-2-2-16,-3 1 2 0,-3-1 2 0,-2 2 1 16,2 0 2-16,-2 1-3 0,-3-1 1 0,-1 4-2 15,0 0 2-15,-5 3 3 0,0 1 3 16,-2 2 1-16,2 3-3 0,-3 0-7 0,0 0-15 16,0 0-27-16,0 0-16 0,1 2-3 0,0 4 9 15,2 3 18-15,1 3 14 0,3 4 7 0,-1 2 2 16,4 1 3-16,1 2 1 0,1 0 1 15,0 0 0-15,1-2 0 0,1 0 4 0,-1 1-4 16,-1 0 2-16,-3-3 1 0,-1 1-4 0,-2-1 6 16,-1-2 1-16,-5-2 3 0,0-1 8 15,-1-3 13-15,-10 0 7 0,-4 0 7 0,-3-2 3 0,-4-2-5 16,-2-1 2-16,0-2 7 0,2-2 2 16,2 0 1-16,0 0-6 0,5-5-11 0,5 1-17 15,2-2-18-15,5 0-33 0,3 0-55 0,0 0-61 16,4-1-84-16,9-1-93 0,5 1-98 0,-1 2-127 15,-7 2 78-15</inkml:trace>
          <inkml:trace contextRef="#ctx0" brushRef="#br0" timeOffset="512.9245">1461-27 1096 0,'0'0'263'0,"0"0"-140"0,0 0-95 0,0 0-60 0,0 0-30 16,0 0 1-16,0 0 35 0,0 0 39 16,0 0 31-16,0 0 7 0,0 0-12 0,0 0-10 15,0 0-16-15,0 0-1 0,29 10-2 0,-21 5 0 16,-2 3 6-16,-1 3-6 0,1 1 3 0,-4 3 5 16,-2 1-1-16,0 3 5 0,0-2-2 15,0 7-1-15,0-3-2 0,-5 2 5 0,-3 1 7 16,2 0 5-16,-2 2 3 0,3 0-4 0,-3 0-2 15,0 0-5-15,3 1-2 0,-3-2-1 16,2-1-3-16,1-2-2 0,-2 0-6 0,3-2-2 16,0-3-3-16,1-2 1 0,1-1 3 0,2-2-2 15,-2-1 2-15,2-2 0 0,-1-4-1 0,1 1 4 16,0-3-2-16,0-2-3 0,0-2-4 16,0-4-4-16,1-1-2 0,3 0-2 0,3-4 3 15,1 0 0-15,3 0 0 0,0-6-3 0,2-4-15 16,4-2-20-16,2-2-34 0,-3-3-46 0,2-1-64 15,-1 2-88-15,-1-4-119 0,-1 0-168 0,-3 5 79 16,-5 3 478-16</inkml:trace>
          <inkml:trace contextRef="#ctx0" brushRef="#br0" timeOffset="702.592">1517 396 2091 0,'0'0'129'0,"0"0"-165"15,0 0-97-15,0 0-71 0,0 0-27 0,0 0 35 16,0 0 25-16,0 0 0 0,175-95-121 16,-147 86-161-16,-8 3 120 0</inkml:trace>
          <inkml:trace contextRef="#ctx0" brushRef="#br0" timeOffset="2929.0538">1437 1323 1167 0,'0'0'198'16,"0"0"-168"-16,0 0-44 0,0 0-8 0,0 0 10 16,0 0 6-16,0 0-5 0,0 0-34 0,174-24-86 15,-144 21-183-15,-6 3-212 0,-6-2 212 0</inkml:trace>
          <inkml:trace contextRef="#ctx0" brushRef="#br0" timeOffset="2774.0196">1803 870 0 0,'0'0'0'0,"0"0"0"0,0 0 0 15,0 0 0-15,0 0 0 0,0 0 0 16,0 0 0-16,0 0 0 0,0 0 47 0,0 0 75 16,0 0 5-16,0 0-1 0,0 0-24 15,39-84 4-15,-39 80 17 0,1 0-3 0,0-1 6 16,1 0-16-16,0 2-28 0,-2 0-19 0,0 0-22 16,2 0-9-16,-2 2-2 0,1-1-5 0,-1 2 7 15,0 0 6-15,0 0 9 0,0 0 15 0,0 0 3 16,0 0-19-16,-1-1-18 0,-1-1-22 0,-2 1-12 15,0-1 0-15,-1 1 5 0,0-1 9 16,-2 1 8-16,0-1 8 0,1 2 5 0,0-1 0 16,-1-1-4-16,3 1-2 0,0 1-6 0,-1-1-4 15,1 1-6-15,1 0-6 0,-2 0-6 0,2 0-5 16,-3 0-2-16,-1 0 0 0,2 2 1 16,-4 1 4-16,3 2 0 0,-4-1 3 0,1 1-1 15,1-1 0-15,-1 1 0 0,-1 1 0 0,2 0-1 16,-3 2-1-16,2 0-2 0,0 3 1 15,1 0 2-15,-2 3 2 0,-1 3 0 0,3 4 0 16,-2 2 2-16,2 4 0 0,-4 5 2 0,1 0 0 16,3 4-2-16,-3 0 2 0,3 0-2 15,1 0 2-15,-1-2 1 0,2 2 3 0,-4 0 2 0,5-2 0 16,-5 1 0-16,2-2 0 0,0-1 1 16,-1 0 1-16,0-1 1 0,-1-2-1 0,1-3-4 15,-2-2 3-15,6-1-1 0,-5-5 5 0,2-2 4 16,3-3-4-16,-2-2-3 0,2-2-8 0,1-3-13 15,-2-2-21-15,5-1-37 0,-4-3-55 0,2 0-84 16,-1 0-128-16,1 0-199 0,2 0 2 0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18:49.55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1F65978-F2C8-499A-A2DF-A7C60BCF0013}" emma:medium="tactile" emma:mode="ink">
          <msink:context xmlns:msink="http://schemas.microsoft.com/ink/2010/main" type="inkDrawing" rotatedBoundingBox="10692,2004 12058,1941 12062,2031 10697,2095" shapeName="Other"/>
        </emma:interpretation>
      </emma:emma>
    </inkml:annotationXML>
    <inkml:trace contextRef="#ctx0" brushRef="#br0">0 126 1366 0,'0'0'94'0,"0"0"-54"16,0 0-37-16,0 0-4 0,0 0 2 0,0 0 8 16,0 0 3-16,0 0-2 0,0 0 13 0,0 0 22 15,0 0 34-15,0 0 34 0,0 0 16 16,0 0 5-16,110-67-13 0,-54 56-16 0,18 1-21 16,8 0-20-16,10 2-22 0,8 0-16 0,0 4-9 15,3 1-5-15,-2 1-3 0,-5 1-7 0,-4 1-20 16,-8 0-40-16,-6 0-60 0,-6 3-93 15,-14 3-179-15,-18 0-370 0,-14-3-224 0</inkml:trace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18:49.23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6D686B1-8DB1-4468-9A44-33D38641DF10}" emma:medium="tactile" emma:mode="ink">
          <msink:context xmlns:msink="http://schemas.microsoft.com/ink/2010/main" type="inkDrawing" rotatedBoundingBox="1196,2787 8700,2185 8705,2245 1201,2847" semanticType="underline" shapeName="Other">
            <msink:sourceLink direction="with" ref="{DC8BD46D-EB24-4E4E-A052-7B655E06E75E}"/>
          </msink:context>
        </emma:interpretation>
      </emma:emma>
    </inkml:annotationXML>
    <inkml:trace contextRef="#ctx0" brushRef="#br0">0 585 240 0,'0'0'110'0,"0"0"-163"15,0 0-50-15,0 0 1 0,0 0 53 16,0 0 40-16,0 0 7 0,0 0 0 0,0 0 4 16,179 6-7-16,-135-6-2 0,4-6 2 0,4 2 10 15,5-1 26-15,-1-1 32 0,7 3 19 0,0-3 12 16,1 0 3-16,2 1-12 0,2-1-2 16,2 0-6-16,0 0-7 0,5 0-10 0,3 0-4 15,2-1-4-15,7 0 0 0,-1 0-1 0,8 0 0 0,5-2-1 16,0 0-1-16,6-2 2 0,1 1-3 15,7-1-5-15,-2 1-2 0,4 0-2 0,3 1 1 16,2 0 3-16,0 0 2 0,1 0 4 0,1 0-1 16,-3 2 0-16,1 1 0 0,0 0-3 15,1 0-7-15,-2 1-6 0,1-1-9 0,0 0-4 16,1 0 3-16,1 0 5 0,1 0 8 0,6-2 7 16,5 1 0-16,2-2-1 0,3-1-6 0,-1 1-7 15,3-2-5-15,0-1-4 0,-3 0-2 16,1 0-2-16,-2-1 1 0,-7-1-3 0,-5 0 1 15,-5 2-2-15,-6 0-2 0,-4-1 1 0,-8 4-1 16,0-1 1-16,-8 0 1 0,-3 1 1 16,-8 0-2-16,-1 0 4 0,-7 0 0 0,-1 1 1 15,-4 1 2-15,-3-1-4 0,-3 0-1 0,0 5-4 16,-7-3-2-16,-1 1-1 0,-5 1-2 0,-1-1 2 16,-3 2 0-16,-5-1 1 0,-5 1 2 0,-4 0-1 15,-5 0-1-15,-4 0 0 0,-3 0-3 0,-5 2 0 16,-4-1-1-16,-6 0 0 0,4 2 0 15,-7-1-2-15,1 1-1 0,-4-2-3 0,0 2-7 16,0 0-10-16,0 0-21 0,0 0-35 0,1-1-32 16,4 1-31-16,3 0-36 0,8 0-37 15,3 0-69-15,8 0-115 0,-4 0-182 0,-7 0 130 0</inkml:trace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3:43.23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F542168-059E-4CD6-88B5-278D3FBE6E04}" emma:medium="tactile" emma:mode="ink">
          <msink:context xmlns:msink="http://schemas.microsoft.com/ink/2010/main" type="writingRegion" rotatedBoundingBox="2037,506 9343,-27 9438,1271 2132,1805"/>
        </emma:interpretation>
      </emma:emma>
    </inkml:annotationXML>
    <inkml:traceGroup>
      <inkml:annotationXML>
        <emma:emma xmlns:emma="http://www.w3.org/2003/04/emma" version="1.0">
          <emma:interpretation id="{556E32E9-3D3D-4219-8593-AB8F53775FF7}" emma:medium="tactile" emma:mode="ink">
            <msink:context xmlns:msink="http://schemas.microsoft.com/ink/2010/main" type="paragraph" rotatedBoundingBox="2037,506 9343,-27 9438,1271 2132,18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667993-E594-4B0B-8896-8144995AC3C2}" emma:medium="tactile" emma:mode="ink">
              <msink:context xmlns:msink="http://schemas.microsoft.com/ink/2010/main" type="line" rotatedBoundingBox="2037,506 9343,-27 9438,1271 2132,1805"/>
            </emma:interpretation>
          </emma:emma>
        </inkml:annotationXML>
        <inkml:traceGroup>
          <inkml:annotationXML>
            <emma:emma xmlns:emma="http://www.w3.org/2003/04/emma" version="1.0">
              <emma:interpretation id="{07751A02-874C-445E-AEFB-07A5A3D17C4D}" emma:medium="tactile" emma:mode="ink">
                <msink:context xmlns:msink="http://schemas.microsoft.com/ink/2010/main" type="inkWord" rotatedBoundingBox="2037,506 7113,135 7200,1322 2124,1694">
                  <msink:destinationLink direction="with" ref="{8E549D8E-2BAC-46F3-8F2A-ABA1D973FB84}"/>
                  <msink:destinationLink direction="with" ref="{9C39F1EA-C03A-4489-BF98-83C600456999}"/>
                </msink:context>
              </emma:interpretation>
              <emma:one-of disjunction-type="recognition" id="oneOf0">
                <emma:interpretation id="interp0" emma:lang="en-US" emma:confidence="0.5">
                  <emma:literal>Sustainable</emma:literal>
                </emma:interpretation>
                <emma:interpretation id="interp1" emma:lang="en-US" emma:confidence="0">
                  <emma:literal>sustainable</emma:literal>
                </emma:interpretation>
                <emma:interpretation id="interp2" emma:lang="en-US" emma:confidence="0">
                  <emma:literal>Sustainably</emma:literal>
                </emma:interpretation>
                <emma:interpretation id="interp3" emma:lang="en-US" emma:confidence="0">
                  <emma:literal>sustainably</emma:literal>
                </emma:interpretation>
                <emma:interpretation id="interp4" emma:lang="en-US" emma:confidence="0">
                  <emma:literal>Sustained</emma:literal>
                </emma:interpretation>
              </emma:one-of>
            </emma:emma>
          </inkml:annotationXML>
          <inkml:trace contextRef="#ctx0" brushRef="#br0">1551-2689 0 0,'0'0'0'0,"0"0"0"0,0 0 0 16,0 0 0-16,0 0 0 0,0 0 0 0,0 0 0 16,0 0 0-16,0 0 107 0,0 0 66 0,0 0-10 15,0 0-21-15,40-136-30 0,-40 122-13 16,0 0-12-16,0 1-11 0,0 1-7 0,-1-2-9 15,-5 1 2-15,-2 0-4 0,-1 1 7 0,2 1-2 16,-3 0-5-16,-3-1 1 0,0 1-14 16,1 0-6-16,0 2-6 0,-1 1 26 0,-1 2 12 15,-1 2-14-15,-1 0-21 0,-7 1-53 0,-1 3-24 16,-1 0 6-16,-2 0 9 0,-2 7 9 0,0 2 3 16,0 1 7-16,-2 4-5 0,4 1-1 15,4 2 1-15,1-2-7 0,-2 2 7 0,5 1-3 16,-1 0 3-16,2 0-3 0,3 0-2 0,3 1-2 15,2-2-5-15,2 0 0 0,6 0-9 0,2-1-3 16,0-1 1-16,8 0 1 0,3 0 13 16,4-2 7-16,2 3 6 0,7-1 5 0,3 1 2 15,3 0 4-15,7 1-1 0,1-2 1 0,2 4-2 16,2-2 1-16,-4 3 1 0,1 3-5 0,-2-2 4 16,-7 1-4-16,-1 2-2 0,-4 2 1 0,0 2-2 15,-2 0 1-15,-5 2 0 0,-2 1 0 16,-3 3 0-16,-2-4 3 0,-2 4 2 0,-6-2-1 15,-3-3 0-15,0 1 0 0,-4-5-2 0,-7 0 7 16,-2 1 3-16,-5-2 3 0,-4 3 8 0,-3-3 0 16,-3-2 1-16,-4-3 1 0,-1 1 1 15,-5-4 1-15,1-3 1 0,-2-1 1 0,-2-4 3 16,1-2 2-16,1-3 1 0,4-3 1 0,-1 0 2 16,0 0-1-16,5-5-1 0,-2-4-3 15,5 0 0-15,1-3 1 0,3 1 4 0,5-4 5 16,-1 0-5-16,4 1-12 0,2-2-15 0,2 0-14 15,1-2-10-15,6 1-1 0,-3 0 0 0,5 5-4 16,2 1-3-16,1 3-18 0,0 3-30 16,0 3-35-16,3 0-24 0,6 2 1 0,0 0 11 15,1 0 32-15,3 9 28 0,6 2 20 0,-3 5 24 16,0 2 12-16,6 2 2 0,-4 2 5 16,4 0 1-16,1 1 1 0,-3-1 1 0,5-3-2 0,2-1 2 15,-1-2-4-15,2-4 4 0,5-3 1 0,-2-3 4 16,3-4 5-16,-2-2-1 0,-1 0 7 15,1-1 4-15,-4-6 2 0,-3-4 0 0,0 1-3 16,-5-4-4-16,2-1 0 0,-5 0-1 0,3 0 1 16,-3-4-1-16,-2 3-3 0,2-3 3 15,-1-1-3-15,-1-1 3 0,0-3 4 0,-2 3-2 16,1-3 0-16,-1 1-2 0,0 0-2 0,0 2-3 16,0 0-2-16,-2 1-2 0,-2 4 0 0,-1 3 3 15,0 1 2-15,-3 3 4 0,-2 3 0 16,3 1-6-16,-5 3-9 0,-1 2-9 0,0 0-16 15,0 0-24-15,0 0-46 0,0 4-3 0,0 3 14 16,0 2 26-16,0 5 54 0,0 1 8 16,0 1-1-16,0 3 1 0,-1 1-4 0,1 1-1 15,0-1 2-15,0 0-4 0,0 0 2 0,0-3-4 16,2-1-1-16,4 0-3 0,3-3-1 0,2-2 3 16,1-4 9-16,1 1 9 0,3-6-2 0,0 1 8 15,7-3 1-15,1 0 4 0,0 0 11 0,-2-5-4 16,2-4-7-16,0-2-3 0,-1-1-3 15,-4-3 3-15,2 1 3 0,-5 0 0 0,-1-1-3 16,-2 2 1-16,-1-3 2 0,-2 1 1 0,-2-1 2 16,1 1-4-16,-1-1-2 0,-1 0 1 0,0 0-2 15,-3 0 3-15,-2 3 1 0,0-2-2 16,0 2 1-16,-2 4-6 0,3 0-1 0,-3 6 3 16,0-1-2-16,0 3-5 0,0 1-18 0,0 0-25 15,0 0-30-15,-3 0-26 0,1 5-14 0,0-2 16 16,-2 6 24-16,-4 1 29 0,3 5 25 15,-4 0-1-15,1 1 3 0,1 2-1 0,0 0-1 16,2 0 0-16,1 1-2 0,-3 2 3 0,4 0 4 16,2-1-1-16,0-2 0 0,1 0-3 15,0-1-3-15,0-5-5 0,1-3-8 0,3-1 3 16,4-4 5-16,0-2 15 0,2-1 16 0,2-1 15 16,1 0 7-16,4-6 1 0,4-6 0 15,1-3-9-15,0-5-6 0,6-1-5 0,-1-2-4 16,-2-1-4-16,-1-1-2 0,1 2-1 0,-1 0-5 15,-4-2 4-15,0 2 2 0,-4-1 0 0,3-1 4 16,-4 2-3-16,-1 0-1 0,0 1-3 0,-1 1-3 16,-1 2-2-16,-1 2-2 0,-4 4 1 0,-1 2-1 15,-3 4 8-15,0 4 4 0,-3 2 1 16,0 1-4-16,0 0-20 0,0 0-29 0,0 0-32 16,0 4-49-16,-3-1 12 0,0 6 24 0,-2 3 32 15,2 3 48-15,-1 3 2 0,0 0 0 0,0 2 0 16,4-2 4-16,0 2-5 0,0-3-2 15,4 1-1-15,3-1-3 0,-3-2 3 0,7 0 0 16,-2-2-2-16,-2 1-1 0,3-1 3 0,0-1 2 16,-2 0 1-16,-1 0 7 0,-3-2-5 0,2-1-1 15,-3 0-1-15,0 0-3 0,-3-3 2 16,0 2 6-16,0-3 11 0,-6 1 10 0,-3 1 11 16,-3-1 5-16,-2 1 0 0,1 0-2 0,-3 0-6 15,-3 3-6-15,2-2-6 0,-1 1-11 16,-2-2-2-16,5 1-3 0,-1-1-4 0,2-1 3 15,0 1-6-15,2 1-9 0,1-1-14 0,-1 1-16 16,7-2-30-16,-3 0-31 0,4 0-42 0,0-2-56 16,4-1-41-16,0 0-42 0,0-1-5 0,3-2 3 15,2 0 202-15,-2 0 83 0,2 0 0 0</inkml:trace>
          <inkml:trace contextRef="#ctx0" brushRef="#br0" timeOffset="414.5928">2839-2845 0 0,'0'0'0'16,"0"0"0"-16,0 0 0 0,0 0 61 15,0 0 86-15,0 0 10 0,0 0 23 0,0 0 15 16,0 0 0-16,0 0-11 0,0 0-25 0,0 0-25 16,0 0-24-16,0 0-31 0,61-132-28 0,-59 130-27 15,0 2-25-15,-1 0-18 0,2 0-11 0,-2 0-11 16,0 0-3-16,2 5 2 0,1 2 3 0,-2 4 8 16,-1 3 10-16,-1 3 12 0,0 6 9 15,0 2 12-15,-4 7 1 0,-3 0 0 0,2 5-2 16,-3 1-8-16,0 1 1 0,2 6-2 0,-2-2 3 15,2 3 4-15,-5 2 3 0,4-1 5 16,-2 3 3-16,-3-2 3 0,0-2-6 0,0-2-7 16,1-4-9-16,1-4-8 0,1-3-1 0,-2-7 0 15,6-2-2-15,-2-3-5 0,5-5-5 0,0-1-11 16,2-2-14-16,0-4-21 0,0-1-43 16,0-4-42-16,0-1-56 0,2-3-57 0,0 0-37 15,6 0-28-15,-5 0 329 0</inkml:trace>
          <inkml:trace contextRef="#ctx0" brushRef="#br0" timeOffset="620.3708">2630-2346 158 0,'0'0'340'0,"0"0"-85"15,0 0-86-15,0 0-78 0,0 0-77 0,0 0-97 16,0 0-26-16,0 0 3 0,0 0 39 0,0 0 65 15,0 0 2-15,0 0 0 0,0 0 2 0,0 0 0 16,171-62 0-16,-135 57-12 0,-3 2-32 16,5 2-51-16,-3 1-63 0,-3 0-57 0,3 0 61 15,-13 0 152-15,-4 0 0 0</inkml:trace>
          <inkml:trace contextRef="#ctx0" brushRef="#br0" timeOffset="1412.8141">3436-2323 0 0,'0'0'0'0,"0"0"0"0,0 0 0 0,0 0 44 15,0 0 95-15,0 0 26 0,0 0 19 0,0 0 17 16,0 0-4-16,0 0-21 0,0 0-19 16,0 0-25-16,0 0-15 0,-27-97-16 0,22 91-26 15,-3 2-23-15,-2-1-18 0,2 2-21 0,-2 2-12 16,-4 1-9-16,0 0-9 0,-4 0 5 0,-1 6 4 16,1 0 5-16,-5 2 4 0,-1 3 0 15,-2 1-2-15,1 1 1 0,5 2-4 0,-3 2-1 16,0-1-1-16,6 2-11 0,-2 2 3 0,3-3 2 15,2 2 2-15,4 1 10 0,0-2 0 16,2-1-5-16,4-4-4 0,3 0-3 0,-2 0-7 16,3-5-2-16,0 1 0 0,0-3 0 0,4 0 0 15,0 0 4-15,1-3 3 0,4 2 6 0,0-4 8 16,2 0 7-16,3-1 3 0,1 0 3 16,3 0-2-16,4-5-2 0,3-3 0 0,0-1 1 15,2-4 1-15,-2 1 1 0,-1-3 2 0,-2-1 0 16,2-2-2-16,-5-2 1 0,0 0-1 0,-3 2 2 15,-3-1-1-15,-1 1 0 0,-1 2 3 0,-3 2 1 16,-1 1 1-16,-5 3 1 0,2 2 0 0,-2 1-4 16,0 4 0-16,-2 0 1 0,0 1-3 15,0 2-9-15,0 0-19 0,0 0-24 0,0 0-25 16,0 0-13-16,0 5 12 0,-4 1 19 0,0 1 22 16,2 4 21-16,-5 1 1 0,3-1 3 0,1 3-1 15,0-2 0-15,-1 2-3 0,2-4-2 16,2 1 0-16,0-2-4 0,0-1-2 0,6-1-2 15,0-1-1-15,2-1 3 0,-1-2 9 0,3-1 4 16,1-2 6-16,1 0 5 0,3-2 2 16,-2-2 5-16,3-5-1 0,-2-1 1 0,2 0-2 15,1 0 0-15,-3-4-1 0,0 2-1 0,-1-1-2 16,-3-1-1-16,2 1-1 0,-2-2 0 16,0 2 3-16,0-1 2 0,-5 1 6 0,1-1 6 15,-1 3 1-15,-2 2 2 0,-2 1-1 0,-1 4-2 16,3 1 2-16,-3 3-6 0,0 0-10 0,0 0-19 15,0 0-30-15,0 0-33 0,-3 0-8 0,2 4 10 16,-2 4 21-16,0 2 33 0,-5 3 9 16,6 2 2-16,-5 2 0 0,3-1-1 0,1 1 1 15,2-3-3-15,1 1 0 0,0 0-3 0,1-1-8 16,6-3-12-16,2-1-18 0,2-3-19 0,2-1-52 16,2-2-83-16,0-2-119 0,5-2-119 0,-5 0 23 15,-7 0 413-15</inkml:trace>
          <inkml:trace contextRef="#ctx0" brushRef="#br0" timeOffset="1573.744">3858-2740 100 0,'0'0'222'16,"0"0"-64"-16,0 0-71 0,0 0-55 15,0 0-23-15,0 0-22 0,0 0-30 0,0 0-53 16,0 0-49-16,0 0-35 0,0 0 49 0,0 0 131 15,0 0 0-15,0 0 0 0</inkml:trace>
          <inkml:trace contextRef="#ctx0" brushRef="#br0" timeOffset="2037.5382">3901-2463 142 0,'0'0'132'15,"0"0"-121"-15,0 0-50 0,0 0 12 0,0 0 45 16,0 0 2-16,0 0 2 0,0 0-3 0,0 0 0 16,0 0-2-16,0 0-5 0,0 0 1 0,0 0 2 15,0 164-7-15,-6-146 4 0,-5-1-4 16,3 1-3-16,0 1-1 0,-2-3-1 0,6-3 0 15,-1 1 0-15,1-3 3 0,1-3-4 0,2-2-1 16,1-1 0-16,0-4 0 0,0-1 22 0,0 0 34 16,0 0 29-16,1-4 9 0,5-4-20 15,2-4-33-15,4-3-31 0,3-1-9 0,-1-2-2 16,4-1 1-16,1 3-1 0,-3-4-5 0,0 0 4 16,0 2-2-16,3 0-4 0,-3 2 2 15,4 0-7-15,-1 1 1 0,2 2 0 0,-4 2 0 0,2 0-2 16,-1 4-4-16,-2 1-4 0,-2 2-5 15,-1 2 2-15,-1 2 4 0,-3 0 2 0,-4 5 14 16,3 2 2-16,-2 3 11 0,-4 5 6 0,2-1-2 16,-2 5 6-16,-2-1-3 0,0 1-1 0,0-1-2 15,0 2 1-15,0-2-4 0,-2-2 1 16,0 1 0-16,2-4-5 0,0-2-6 0,0-1-18 16,4-1-39-16,0-2-78 0,1-1-97 0,1-1-90 15,-4-2 322-15</inkml:trace>
          <inkml:trace contextRef="#ctx0" brushRef="#br0" timeOffset="2523.4424">4691-2471 0 0,'0'0'0'0,"0"0"0"0,0 0 0 16,0 0 75-16,0 0 48 0,0 0 18 0,0 0 5 16,0 0 14-16,0 0-22 0,0 0-25 15,0 0-39-15,0 0-45 0,0 0-23 0,0 0-9 16,-24-20 9-16,13 26 8 0,-2 2 5 0,-3 0-4 16,0 4-8-16,-2-2 0 0,-1 2-5 0,1 3 2 15,3-3 0-15,-1 3-4 0,0-3 1 0,2 3-2 16,5-2-3-16,0-1-11 0,1 0-10 15,5-2-17-15,-1-2-14 0,4-2-7 0,0-2-2 16,0-2 14-16,4 0 19 0,3-2 21 0,2 0 20 16,3-2 10-16,5-4 1 0,1-2-5 15,3-1-4-15,-2-1-5 0,4-3 1 0,-3 2 2 16,-1 1-1-16,-3-2 1 0,-1 0 2 0,-2 1-3 16,-1 1-1-16,-1 2-2 0,-3 1-6 0,-1 3-3 15,-3 2-9-15,-2 1-15 0,1 1-16 16,-3 0-16-16,0 0 7 0,0 0 14 0,0 4 22 15,1 2 18-15,-1 3 5 0,0 0 1 0,0 1-1 16,0 1 0-16,-1-1 0 0,-2 1-1 16,3-2-2-16,0-2-2 0,0 0-3 0,0-1-4 15,6-1 4-15,-1-2 0 0,4 0-4 0,3 0-30 0,1-3-58 16,1 0-67-16,1 0-84 0,-2 0 157 16,-3-2 88-16</inkml:trace>
          <inkml:trace contextRef="#ctx0" brushRef="#br0" timeOffset="2941.691">5171-2732 0 0,'0'0'0'0,"0"0"0"15,0 0 0-15,0 0 164 0,0 0 57 16,46-160-4-16,-44 142-23 0,4 3-7 0,-5 3-27 16,0 2-23-16,2 3-14 0,-3 2-25 0,0 2-11 15,0 1-26-15,0 2-38 0,0 0-47 16,0 0-66-16,0 5-5 0,0 6 14 0,-7 4 39 15,1 4 50-15,-6 6 8 0,-2 3 0 0,1 4-8 16,-3 5 3-16,-2 2-3 0,1-1 0 0,-1 3 2 16,5 1-4-16,0 0 1 0,2-1-3 0,0 0-3 15,4-3-1-15,1 2-5 0,3-3-4 0,0-1-4 16,2-4-3-16,1-2 1 0,0-5 7 16,4-4 5-16,4-2 3 0,2-6 0 0,2-1-4 15,0-5-2-15,1-1 1 0,0-3 8 0,2-3 12 16,1 0 9-16,0 0 7 0,-1-4 1 0,0-5 0 15,-2-1-1-15,1-2 2 0,-1-2 2 16,1 0 7-16,-5-1 6 0,0-2 7 0,-2-1 9 16,-4-2 2-16,1 1 0 0,-4 1-6 0,0 2-3 15,-4 0-11-15,-4 2-7 0,-2 2-2 0,0 2-12 16,-7 2-7-16,3 2-9 0,-5 2-10 16,3 1-5-16,-4 1-3 0,0 2-1 0,2 0-6 15,5 0-20-15,1 2-40 0,2 2-66 0,2 2-81 16,3 2-98-16,2-1-119 0,3-1-83 15,0-3 99-15</inkml:trace>
          <inkml:trace contextRef="#ctx0" brushRef="#br0" timeOffset="3224.1864">5437-2851 0 0,'0'0'0'0,"0"0"49"0,0 0 55 15,0 0-27-15,0 0 3 0,0 0 3 0,0 0 24 16,0 0 26-16,0 0 22 0,0 0 22 16,0 0-6-16,0 0-18 0,0 0-46 0,0 0-60 15,83-137-73-15,-83 142-23 0,0 4-5 0,0 4 15 16,-4 6 48-16,-3 2 5 0,-1 8 2 16,-3 2 6-16,2 4-9 0,-5 2-4 0,2 2-1 15,2 2-1-15,2-1-4 0,0 0 2 0,1-1-2 16,0 1 1-16,3-1 5 0,0-1 6 0,0 0 1 15,3-2-6-15,-2 0-17 0,2-2-40 16,-1 2-86-16,0-1-132 0,-1 0-82 0,2-8-79 16,-1-11 213-16</inkml:trace>
          <inkml:trace contextRef="#ctx0" brushRef="#br0" timeOffset="3705.0754">5651-2408 0 0,'0'0'177'0,"0"0"8"0,0 0-156 16,0 0-63-16,0 0-1 0,0 0 16 0,0 0 35 16,0 0 47-16,0 0 18 0,0 0 22 15,0 0 2-15,0 0-3 0,0 0-4 0,0 0-14 16,119-33-2-16,-104 26-4 0,0-1-3 0,-3-1 2 15,0-1-2-15,0 0-8 0,-4 1-2 16,0-2-1-16,-1-1-6 0,-3 0 0 0,-1-3-3 16,-1 3-8-16,-2-1-5 0,0 2-6 0,0 1-6 15,-4 1 1-15,2 1-8 0,-6 2-4 0,4 2-9 16,-6 2-14-16,2 1-9 0,-1 1-12 16,-5 0-2-16,2 5 2 0,-5 2 8 0,-2 5 3 15,-1 3 5-15,-3 4 8 0,0 5 0 0,2 3 10 16,-2 1-5-16,3 2-2 0,1-1-2 15,6 0 0-15,1 0 3 0,5-4-6 0,0 0 1 0,6-4-1 16,1-1-2-16,0-4 3 0,1-3 1 0,6 0 5 16,0-4 3-16,2 0 10 0,3-3 7 15,3-2 7-15,4-1 7 0,4-1-5 0,1-2-3 16,4 0-2-16,-1-2-6 0,1-2 2 0,-1-2-2 16,-1 0 0-16,-1-2 0 0,-5 1 0 0,-2-1 2 15,-4 0-2-15,-1 0-3 0,-5 1-12 16,-1 1-13-16,-2 0-25 0,-3 1-45 0,-2-1-67 15,0 3-117-15,0 0-202 0,0 1-159 0,-2 2-11 0</inkml:trace>
        </inkml:traceGroup>
        <inkml:traceGroup>
          <inkml:annotationXML>
            <emma:emma xmlns:emma="http://www.w3.org/2003/04/emma" version="1.0">
              <emma:interpretation id="{7BC9426C-7623-4090-BA27-299FF541D379}" emma:medium="tactile" emma:mode="ink">
                <msink:context xmlns:msink="http://schemas.microsoft.com/ink/2010/main" type="inkWord" rotatedBoundingBox="8214,338 9364,253 9438,1271 8289,1355"/>
              </emma:interpretation>
              <emma:one-of disjunction-type="recognition" id="oneOf1">
                <emma:interpretation id="interp5" emma:lang="en-US" emma:confidence="0.5">
                  <emma:literal>??</emma:literal>
                </emma:interpretation>
                <emma:interpretation id="interp6" emma:lang="en-US" emma:confidence="0">
                  <emma:literal>?</emma:literal>
                </emma:interpretation>
                <emma:interpretation id="interp7" emma:lang="en-US" emma:confidence="0">
                  <emma:literal>???</emma:literal>
                </emma:interpretation>
                <emma:interpretation id="interp8" emma:lang="en-US" emma:confidence="0">
                  <emma:literal>a??</emma:literal>
                </emma:interpretation>
                <emma:interpretation id="interp9" emma:lang="en-US" emma:confidence="0">
                  <emma:literal>????</emma:literal>
                </emma:interpretation>
              </emma:one-of>
            </emma:emma>
          </inkml:annotationXML>
          <inkml:trace contextRef="#ctx0" brushRef="#br0" timeOffset="8939.1918">6969-3034 0 0,'0'0'270'0,"0"0"-38"0,0 0-76 15,0 0-63-15,0 0-28 0,0 0-11 0,0 0-8 16,0 0 2-16,0 0 3 0,0 0 2 0,0 0 3 15,154-117 5-15,-140 111 1 0,-1 2 4 16,3 2-5-16,-2 2-6 0,0 0-10 0,1 0-18 16,3 0-12-16,-1 3-13 0,-1 6-8 0,0 3-2 15,2 5 2-15,-5 3 1 0,-1 2 0 0,-4 2 1 16,-1 4 1-16,-4 2 3 0,-3 0 4 16,0-1-1-16,-4 2 0 0,-4-3-2 0,-5-1-3 0,1 0-6 15,-1 0-17-15,0-2-35 0,-1 2-55 16,1-1-85-16,-1-2-114 0,4-5-131 0,6-6 122 0</inkml:trace>
          <inkml:trace contextRef="#ctx0" brushRef="#br0" timeOffset="9252.3511">7076-2172 0 0,'0'0'0'0,"0"0"0"0,0 0 0 0,0 0 17 15,0 0 73-15,0 0 3 0,0 0 23 0,0 0 22 16,0 0 23-16,0 0 2 0,0 0-8 16,0 0-14-16,0 0-8 0,0 0 0 0,112 3-1 0,-107-7 4 15,-4-1-8-15,-1 0-12 0,2 2-15 16,-2 0-24-16,0 0-18 0,0 2-15 0,0-2-9 15,0 0-7-15,-2 0-14 0,0 2-15 0,-6-1-23 16,4 2-18-16,-7-1-4 0,3 1-4 0,-3 0-11 16,0 0-26-16,1 0-56 0,-2 3-86 15,5 0-122-15,-1-2-132 0,5 2-178 0,-1-3 629 0</inkml:trace>
          <inkml:trace contextRef="#ctx0" brushRef="#br0" timeOffset="9682.4945">7865-3001 0 0,'0'0'0'0,"0"0"107"16,0 0 129-16,0 0-35 0,0 0-50 0,0 0-27 16,0 0-19-16,0 0-15 0,0 0-1 0,0 0-8 15,31-158-11-15,-21 151-13 0,2-1-4 16,2 0-5-16,-1 1-1 0,1 1-4 0,0 0-5 15,0 0-6-15,1 1 0 0,-2 1-5 0,-1 1-5 16,-1 1-7-16,0 2-14 0,-3 0-7 16,0 0-9-16,2 5 2 0,-2 2-2 0,0 4 4 15,2 4 4-15,-3 2-1 0,1 2 7 0,-6 5 4 16,0 1 2-16,-2 2 1 0,0 3-5 0,-2-1-8 16,-3 0-18-16,-4 0-21 0,-2-4-27 15,-1 2-39-15,1 0-42 0,-1-2-59 0,-1 2-72 16,-4 0-58-16,8-8-7 0,1-6 350 0</inkml:trace>
          <inkml:trace contextRef="#ctx0" brushRef="#br0" timeOffset="9974.4204">7813-2226 0 0,'0'0'0'15,"0"0"0"-15,0 0 0 0,0 0 0 0,0 0 0 16,0 0 0-16,0 0 0 0,0 0 0 0,0 0 34 16,0 0 103-16,0 0 40 0,0 0 22 15,0 0 25-15,0 0-12 0,20 37-30 0,-14-40-36 16,1-1-24-16,0-2-9 0,-1 2-5 0,0-2 0 16,-3 0 1-16,2 1-8 0,-4 2-8 15,2-1-12-15,-2 1-15 0,-1 1-12 0,0-1-14 16,0 3-9-16,0-1-4 0,0 1-8 0,0 0-11 15,0 0-13-15,0-2-25 0,-1 2-43 0,-2 0-80 16,2 0-177-16,-3 0-226 0,3 0-243 0,-1 0 354 16</inkml:trace>
        </inkml:traceGroup>
      </inkml:traceGroup>
    </inkml:traceGroup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3:50.19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E549D8E-2BAC-46F3-8F2A-ABA1D973FB84}" emma:medium="tactile" emma:mode="ink">
          <msink:context xmlns:msink="http://schemas.microsoft.com/ink/2010/main" type="inkDrawing" rotatedBoundingBox="2406,1839 8236,1737 8237,1834 2408,1936" semanticType="underline" shapeName="Other">
            <msink:sourceLink direction="with" ref="{07751A02-874C-445E-AEFB-07A5A3D17C4D}"/>
          </msink:context>
        </emma:interpretation>
      </emma:emma>
    </inkml:annotationXML>
    <inkml:trace contextRef="#ctx0" brushRef="#br0">316 169 0 0,'0'0'0'16,"0"0"0"-16,0 0 0 0,0 0 0 0,0 0 0 16,0 0 0-16,0 0 0 0,0 0 0 0,-156-25 0 15,137 20 21-15,-3 1 137 0,4 0 15 0,-3 2 11 16,7-2-10-16,-1 1-20 0,3 1-20 0,0 0-27 16,0-1-19-16,2 2 0 0,6-1-3 0,2 0 0 15,2 1-9-15,0 1-31 0,0 0-45 16,2 0-47-16,6-1-6 0,0 1 10 0,11-2 32 15,3 1 33-15,10-1 13 0,7-1 5 0,5 0 0 16,8 0-1-16,5-2-4 0,7-1-1 0,8 2 0 16,6-1-2-16,5 2 2 0,8 0-4 15,10 0 0-15,5 0 1 0,7 2-4 0,7-1 3 16,9 0 0-16,4 1 0 0,3 0 0 0,7-3 4 16,8 3-5-16,3 0-4 0,0-1-2 15,6 0-5-15,1 2 3 0,1-2 2 0,2-1 6 16,2 2 4-16,0-2 1 0,1-2 1 0,0 2-6 15,-3-1-2-15,-1-1-6 0,0 1-2 0,-4 1-1 16,-7 0-4-16,-2 0 1 0,-9 2-1 0,-3-1-2 16,-7 0 0-16,-6 2-2 0,-7 0-2 15,-6 0-2-15,-8 0 3 0,-10 0-2 0,-9 2-3 16,-7 0 0-16,-10 0-5 0,-6 0 2 0,-12 1 2 16,-7 0-2-16,-10-3 2 0,-9 4-1 0,-2-2-2 15,-7-2 2-15,-9 1 1 0,0-1 0 16,-6 0 4-16,0 0 2 0,0 0-9 0,0 0-9 15,-6 0-28-15,-3 0-45 0,-9 0-63 0,-3 0-100 16,-14 2-143-16,8 1-223 0,7 0-439 0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3:50.80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C39F1EA-C03A-4489-BF98-83C600456999}" emma:medium="tactile" emma:mode="ink">
          <msink:context xmlns:msink="http://schemas.microsoft.com/ink/2010/main" type="inkDrawing" rotatedBoundingBox="2766,2126 7648,2138 7647,2195 2766,2183" semanticType="underline" shapeName="Other">
            <msink:sourceLink direction="with" ref="{07751A02-874C-445E-AEFB-07A5A3D17C4D}"/>
          </msink:context>
        </emma:interpretation>
      </emma:emma>
    </inkml:annotationXML>
    <inkml:trace contextRef="#ctx0" brushRef="#br0">0 53 1433 0,'0'0'92'0,"0"0"-183"0,0 0-69 0,0 0-10 15,0 0 25-15,0 0 93 0,0 0 41 16,0 0 14-16,0 0 17 0,186-16 26 0,-133 13 20 16,7 0 21-16,6 0 14 0,3 0-1 0,9 0 7 15,4 0-14-15,9 0-8 0,3 1-2 0,9 1-13 16,3-1-2-16,8 1-7 0,1-2-11 15,9 3-8-15,6-2-6 0,1 2-3 0,3 0-8 16,2 0 2-16,5 0-6 0,-1 0-5 0,0 0 0 16,5 0 0-16,-1 2-2 0,1-2 4 15,-1 0 2-15,-1 0-2 0,-3 0 5 0,-1 0-1 16,-4 0 1-16,-2 0 1 0,-1 0-5 0,-8 0-3 16,-4 0-2-16,-6 0-2 0,-6 0-1 0,-7 3-2 15,-5 0 0-15,-8 0 2 0,-7 0 3 0,-4 0 4 16,-13 0 3-16,-9 0 1 0,-5 0 1 15,-14-2 2-15,-5 2 2 0,-11-1-4 0,-7-1 0 16,-6-1 2-16,-4 0 11 0,-2 0 16 0,-1 0 18 16,0 0 3-16,0 0-7 0,0 2-13 0,0-2-13 15,0 0-9-15,-1 0-4 0,-1 1-5 0,1-1-6 16,1 0-4-16,0 0-6 0,0 0-5 16,0 0-4-16,0 0-12 0,0 0-18 0,0 0-32 15,0 0-47-15,0 0-53 0,0 0-65 0,0 0-95 16,0-1-136-16,0 1-98 0,0 0-56 15,1 0 41-15,1 0 574 0</inkml:trace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4:15.62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A93F9FB-6F56-412A-9F95-131A58104980}" emma:medium="tactile" emma:mode="ink">
          <msink:context xmlns:msink="http://schemas.microsoft.com/ink/2010/main" type="inkDrawing" rotatedBoundingBox="1895,6139 9069,5734 9073,5801 1898,6206" semanticType="underline" shapeName="Other">
            <msink:sourceLink direction="with" ref="{034AAFE0-A1F8-47E3-91FD-EF71D314A0C2}"/>
          </msink:context>
        </emma:interpretation>
      </emma:emma>
    </inkml:annotationXML>
    <inkml:trace contextRef="#ctx0" brushRef="#br0">11 446 0 0,'0'0'0'0,"0"0"0"15,0 0 0-15,0 0 0 0,0 0 0 0,0 0 19 16,0 0 63-16,0 0 5 0,0 0 4 16,0 0 13-16,0 0 0 0,0 0-8 0,-11-31-7 15,16 29-17-15,0 0-14 0,-3-3-12 0,5 2-9 16,-2 0-13-16,5-2-3 0,-4 2-5 0,6 0-8 16,2 1-1-16,5-2-3 0,-2 1-6 15,7 0 2-15,-4 0-1 0,6 0 1 0,1 1 4 16,3 1-2-16,3-2 0 0,-3 1-4 0,8 1 0 15,0 1-1-15,2 0 2 0,0-2 0 0,6 2 0 16,-2 0 3-16,4 0 1 0,-1 0 1 0,5 0-2 16,1 0 3-16,0-1 0 0,5-1 3 15,0 1 1-15,-1-2-3 0,5 0 0 0,2 0 0 16,1-1 0-16,2-1 5 0,-2 0 1 0,2 1 0 16,0 0 0-16,0-2-1 0,6 1-2 15,-5-1-2-15,-1 0 1 0,0 2-3 0,-1-1-2 16,0 1-2-16,-1-1-2 0,1 2 2 0,0 0-2 15,-2 1-1-15,1 1-2 0,0-1 2 0,2 0-1 16,-1 1 4-16,1-1-2 0,1 1-14 16,-1-2-15-16,-1 0-19 0,0 1-11 0,0-1 1 15,-3 0 2-15,-2 0 8 0,1 0 12 0,0-1 8 16,-3 0 12-16,0 0 9 0,-3 0 1 0,2-1 1 16,-1 1-1-16,0-1 1 0,0 0 1 15,0 1 5-15,-1 1 0 0,-3 1 0 0,0-1 1 16,-1 0-1-16,-1 1-1 0,1-2-8 0,-2 1-19 15,0 0-17-15,-2 0-10 0,3 0 1 16,-2 0 15-16,0-1 14 0,2 1 9 0,-5 0-10 16,1 2-17-16,2-2 13 0,-1 1 6 0,0-2 15 15,3 1 21-15,0 0-7 0,-1 0-3 0,-2 0 0 16,2 0 0-16,-3 0-1 0,1-2-2 16,-1 4 1-16,1-1 1 0,-2-2 1 0,-3 3 0 0,2-4 0 15,-1 2-2-15,2-1 2 0,0 0-1 0,-2 2-1 16,4-3 0-16,-4 2 0 0,5-1 1 15,-2-1 2-15,1 2 5 0,1-1 0 0,0-1 4 16,-2 2 2-16,4-1 8 0,-6 1 7 0,2 0 6 16,1 1 7-16,2 1 2 0,0-1 2 15,-1 1-1-15,2-1-6 0,-1 1-8 0,-2 0-4 16,0 1-4-16,1-2-3 0,-3 1 1 0,3-2-3 16,-5 0-4-16,4 1-2 0,-4-1-2 15,6 2-2-15,-4-2-3 0,1 0 3 0,-2-2 0 16,2 2-2-16,0 0 0 0,1-1-2 0,1-1-2 15,-5 2 3-15,0 0-6 0,-1 2 0 0,-3-1 0 16,-2 0-3-16,-6 2 5 0,1-1-2 0,-4 0-1 16,-4-1-2-16,-6 2 4 0,2-1 8 15,-6-1 19-15,-3 0 22 0,-4 2 18 0,-2-1 16 16,-5 1 12-16,0 0 14 0,1 0 17 16,-2 0 6-16,0 0-9 0,0 0-21 0,0 0-22 0,0 0-22 15,0 0-16-15,0 0-8 0,0 0-12 16,0 0-9-16,0 0-7 0,0 0-9 0,0 0-4 15,0 0-2-15,0 0-2 0,0 0-2 0,0 0 0 16,0 0-2-16,0 0-2 0,0 0-1 0,0 0-7 16,0 0-8-16,0 0-7 0,0 0-22 0,0 0-46 15,0 0-48-15,0 0-59 0,0 0-77 16,0 3-117-16,0 0-92 0,0-1 419 0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4:42.35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BD4D3DA-21A7-4E71-873F-248CF8170B7E}" emma:medium="tactile" emma:mode="ink">
          <msink:context xmlns:msink="http://schemas.microsoft.com/ink/2010/main" type="inkDrawing" rotatedBoundingBox="1354,4367 7175,3951 7184,4075 1363,4491" semanticType="underline" shapeName="Other">
            <msink:sourceLink direction="with" ref="{9CBBFBEE-0F95-4EFC-AA2A-DF357E9F8962}"/>
          </msink:context>
        </emma:interpretation>
      </emma:emma>
    </inkml:annotationXML>
    <inkml:trace contextRef="#ctx0" brushRef="#br0">0 449 0 0,'0'0'0'0,"0"0"0"16,0 0 0-16,0 0 0 0,0 0 0 0,0 0 0 15,0 0 0-15,0 0 0 0,0 0 0 0,0 0 0 16,0 0 0-16,0 0 0 0,144-46 0 16,-117 40 0-16,1 0 0 0,1 0 0 0,0 0 0 15,5 2 30-15,-1-1 29 0,4-1-8 0,-1 2 5 16,3 1-5-16,1 0-11 0,2 0 1 0,0 2-20 16,3 1-3-16,-2 0-2 0,1 0-5 15,5 0 1-15,-4 0-4 0,6 0 1 0,1 0-2 16,2 0 0-16,6 0 1 0,-2-3-3 0,6 1 1 15,2-2-3-15,1 1-2 0,0-2 3 16,6-1-5-16,-4-2 0 0,5-1 0 0,-2 2 4 16,4-2 13-16,1 1 10 0,2-2 8 0,2 1 4 15,2-1-3-15,4-1-3 0,-1 1-7 0,4-1-2 16,-2 2-6-16,1-1-2 0,-1 1 3 16,5 0-4-16,-1 0 0 0,6 0-1 0,0 0-1 15,7-1-3-15,1 0 0 0,1-2-1 0,6 0-2 16,-2-2 2-16,5 0 0 0,1 1 0 0,2 0 1 15,-1 1-4-15,3 0 1 0,-3 1-2 0,-1 2 0 16,-5 2 1-16,-2 2-2 0,-8 2 1 16,-4 0-1-16,-4 3 2 0,-4 0-3 0,-4 0 1 15,-2 0-1-15,-9 0-3 0,2 2 3 16,-10 1 0-16,-2-2 0 0,-3 1 0 0,-7-1-3 0,-4 1-1 16,-3-1 0-16,-5-1 4 0,-4 2-1 15,-5-1 0-15,-2 0 1 0,-7 1-4 0,-3 0 5 16,-4-2-1-16,-3 1-2 0,-3 0 2 0,-5 1-1 15,0-2 0-15,-3 2 1 0,-3-2 3 0,-1 1 4 16,0-1-1-16,0 0-6 0,0 0-26 16,0 0-49-16,-1 0-89 0,-1 0-73 0,-2 0-77 15,0 2 170-15,2 1 142 0</inkml:trace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2:59.87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825E217-693D-4C8F-9B2A-4F0515252786}" emma:medium="tactile" emma:mode="ink">
          <msink:context xmlns:msink="http://schemas.microsoft.com/ink/2010/main" type="writingRegion" rotatedBoundingBox="248,3372 13115,2237 14130,13744 1263,14879"/>
        </emma:interpretation>
      </emma:emma>
    </inkml:annotationXML>
    <inkml:traceGroup>
      <inkml:annotationXML>
        <emma:emma xmlns:emma="http://www.w3.org/2003/04/emma" version="1.0">
          <emma:interpretation id="{A1E5B225-F412-4CE0-AB9F-857FD5431E29}" emma:medium="tactile" emma:mode="ink">
            <msink:context xmlns:msink="http://schemas.microsoft.com/ink/2010/main" type="paragraph" rotatedBoundingBox="1238,3197 6054,3007 6086,3815 1270,40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5A7EC4-BD88-41F5-9E33-76273BACF58C}" emma:medium="tactile" emma:mode="ink">
              <msink:context xmlns:msink="http://schemas.microsoft.com/ink/2010/main" type="inkBullet" rotatedBoundingBox="1250,3488 1380,3483 1385,3609 1255,3614"/>
            </emma:interpretation>
            <emma:one-of disjunction-type="recognition" id="oneOf0">
              <emma:interpretation id="interp0" emma:lang="en-US" emma:confidence="1">
                <emma:literal>.</emma:literal>
              </emma:interpretation>
              <emma:interpretation id="interp1" emma:lang="en-US" emma:confidence="0">
                <emma:literal>@</emma:literal>
              </emma:interpretation>
              <emma:interpretation id="interp2" emma:lang="en-US" emma:confidence="0">
                <emma:literal>o</emma:literal>
              </emma:interpretation>
              <emma:interpretation id="interp3" emma:lang="en-US" emma:confidence="0">
                <emma:literal>°</emma:literal>
              </emma:interpretation>
              <emma:interpretation id="interp4" emma:lang="en-US" emma:confidence="0">
                <emma:literal>O</emma:literal>
              </emma:interpretation>
            </emma:one-of>
          </emma:emma>
        </inkml:annotationXML>
        <inkml:trace contextRef="#ctx0" brushRef="#br0">206-4060 705 0,'0'0'451'0,"0"0"-284"0,0 0-83 0,0 0-20 16,0 0-2-16,0 0 3 0,0 0-8 15,0 0-10-15,0 0-10 0,0 0-5 0,0 0-8 16,0 0-6-16,-60 52-5 0,57-43-5 0,3 1-4 15,0-3-2-15,0 0-1 0,0 0-5 0,3-2 1 16,5-1 0-16,-3-1 6 0,3 0 8 0,-1-3 10 16,2 2 10-16,1-2 7 0,-5 0 6 0,4 0 0 15,-5-2 3-15,5-1 4 0,-7 0 7 16,1 0 14-16,-2 0 8 0,-1-1 0 0,2-2-4 16,-2-3-14-16,0 0-10 0,0 1-10 0,-2-3-6 15,0-1-7-15,-6 1-7 0,3 0-5 16,1 2-4-16,-4 1 2 0,4 4 4 0,-4-2 1 15,6 6-2-15,-6-2-8 0,4 2-6 0,-2 0-10 16,-2 0-6-16,3 2-4 0,-3 2-4 0,-3 2 0 16,6 3 2-16,-6-1 2 0,7 3 2 15,-4-2 1-15,5 2 1 0,1-4-2 0,-2 2-2 16,4-1-2-16,0-4-4 0,0 1-3 0,5-2 1 16,-2 0 5-16,-1 0 3 0,5-2 5 0,-3-1 6 15,-1 0 3-15,3 0 6 0,-3 0 3 16,-2 0 2-16,3 0 2 0,0 0 3 0,-1 0 0 15,-2 0 5-15,-1-1 3 0,2-1-1 0,-2 1 0 16,0-2-4-16,2 0-6 0,0-3-5 0,3 0-7 16,-2 0-15-16,-2 0-22 0,-1 0-42 15,2 1-66-15,-1 1-93 0,4-1-159 0,-2 4-209 16,0-2-162-16,-2 3 360 0</inkml:trace>
      </inkml:traceGroup>
      <inkml:traceGroup>
        <inkml:annotationXML>
          <emma:emma xmlns:emma="http://www.w3.org/2003/04/emma" version="1.0">
            <emma:interpretation id="{9CBBFBEE-0F95-4EFC-AA2A-DF357E9F8962}" emma:medium="tactile" emma:mode="ink">
              <msink:context xmlns:msink="http://schemas.microsoft.com/ink/2010/main" type="line" rotatedBoundingBox="1720,3178 6054,3007 6086,3815 1751,3985">
                <msink:destinationLink direction="with" ref="{3BD4D3DA-21A7-4E71-873F-248CF8170B7E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9ED5859-0B3C-4FB1-86B0-40CEA538C183}" emma:medium="tactile" emma:mode="ink">
                <msink:context xmlns:msink="http://schemas.microsoft.com/ink/2010/main" type="inkWord" rotatedBoundingBox="1720,3178 6054,3007 6086,3815 1751,3985"/>
              </emma:interpretation>
              <emma:one-of disjunction-type="recognition" id="oneOf1">
                <emma:interpretation id="interp5" emma:lang="en-US" emma:confidence="0.5">
                  <emma:literal>Innovation</emma:literal>
                </emma:interpretation>
                <emma:interpretation id="interp6" emma:lang="en-US" emma:confidence="0.5">
                  <emma:literal>Innovator m</emma:literal>
                </emma:interpretation>
                <emma:interpretation id="interp7" emma:lang="en-US" emma:confidence="0">
                  <emma:literal>Innovate m</emma:literal>
                </emma:interpretation>
                <emma:interpretation id="interp8" emma:lang="en-US" emma:confidence="0">
                  <emma:literal>Innovator M</emma:literal>
                </emma:interpretation>
                <emma:interpretation id="interp9" emma:lang="en-US" emma:confidence="0">
                  <emma:literal>Innovates m</emma:literal>
                </emma:interpretation>
              </emma:one-of>
            </emma:emma>
          </inkml:annotationXML>
          <inkml:trace contextRef="#ctx0" brushRef="#br0" timeOffset="398.3805">580-4235 1104 0,'0'0'368'0,"0"0"-146"0,0 0-55 0,0 0-18 16,0 0-6-16,0 0-11 0,0 0-26 15,0 0-24-15,0 0-20 0,0 0-25 0,0 0-22 16,0 0-19-16,0 0-12 0,0 0 1 0,-5-21 8 16,20 15 13-16,2 0 8 0,7-2 2 0,4-1 3 15,0 0-2-15,7 0 0 0,-4-1-2 0,5 4-7 16,-6-3-1-16,-1 5-3 0,5-1-2 15,-7 1 1-15,-2 2-4 0,1-1 0 0,-1 1 1 16,-3 2 0-16,2-1 1 0,1 1 0 0,-3-2-1 16,-4 2 0-16,3 0-3 0,-5-2-5 0,-3 2-6 15,-1 0-11-15,-1 0-20 0,-3-1-28 16,1 0-49-16,-5-3-72 0,3 3-89 0,-4-1-127 16,-2 1-118-16,-1-1-40 0,0 2 168 0,0 0 400 15</inkml:trace>
          <inkml:trace contextRef="#ctx0" brushRef="#br0" timeOffset="886.8124">595-3600 244 0,'0'0'509'0,"0"0"-156"0,0 0-99 0,0 0-42 15,0 0-45-15,0 0-52 0,0 0-70 0,0 0-62 16,0 0-13-16,0 0 11 0,0 0 25 15,0 0 35-15,0 0 12 0,0 0-7 0,107-15-6 16,-71 11-4-16,2 1-10 0,1 0-4 0,0 3-1 16,2 0-5-16,0 0-5 0,0 0-3 0,1 0-4 15,5 0-2-15,-4 3 1 0,3-2-11 0,-3 1-20 16,-1-2-57-16,-1 0-125 0,0 0-246 0,-9 0-249 16,-15 0 29-16</inkml:trace>
          <inkml:trace contextRef="#ctx0" brushRef="#br0" timeOffset="666.6641">1037-4360 759 0,'0'0'500'16,"0"0"-157"-16,0 0-90 0,0 0-59 0,0 0-51 16,0 0-44-16,0 0-31 0,0 0-21 0,0 0-19 15,0 0-13-15,0 0-4 0,0 0-4 0,0 0 1 16,-21 43 3-16,17-23-6 0,-4 2-1 15,4 3-1-15,-3 2-1 0,3 4 4 0,1 1 0 16,1 3 1-16,-4-2 4 0,5 1-3 0,-2-2-1 16,-1 1 2-16,-1 0-1 0,2-2-1 0,-1 1-1 15,-2 0-5-15,2-3-3 0,-3 2-1 16,3-2-4-16,0-1-11 0,-3-3-16 0,4-1-34 16,-2-2-36-16,-3-4-59 0,-3 0-72 0,3-2-97 15,-4-1-140-15,0-4-100 0,1-2 6 0,3-4 566 16</inkml:trace>
          <inkml:trace contextRef="#ctx0" brushRef="#br0" timeOffset="1414.1835">1371-3921 1239 0,'0'0'89'0,"0"0"-109"0,0 0-10 16,0 0 42-16,0 0 62 0,0 0 34 16,0 0 3-16,0 0-11 0,0 0-26 0,0 0-27 15,0 0-20-15,0 0-7 0,0 0 0 0,110-27 10 16,-102 39 10-16,-4 5 4 0,3 3 5 0,-4 1-6 16,-2 4-8-16,-1-1-5 0,0 1-4 15,0 1-4-15,0-1 2 0,-4-3 1 0,-4-1-7 16,4-2 3-16,-4-3-2 0,3-1-4 0,-2-3 0 15,3-3-4-15,1-2-3 0,2-3 1 0,-1-2-1 16,2-2 3-16,0 0 9 0,0 0 11 16,0 0 15-16,0 0 7 0,3-3 0 0,0-7-11 15,5 1-14-15,-3-9-14 0,7 1-8 0,-1-4-1 16,1-2 0-16,0 1 1 0,-2 0-1 16,2-1 2-16,1 1-5 0,3 0-1 0,0 1 0 15,0 1-6-15,-1 2 5 0,2 0-2 0,4 3-1 16,-4 1 1-16,2 2-1 0,-2 5 1 0,-2 1-1 15,-2 2 0-15,1 3-1 0,-2-1-3 16,-3 2 0-16,-2 0-8 0,2 3 4 0,-2 4 0 16,0 1 0-16,-3 2 6 0,4 4 3 0,-6 1 2 15,1 3 5-15,3-1 1 0,-4 1-1 16,-2 1 0-16,2-1 0 0,-2-3-3 0,0 2-2 16,0-3-14-16,0-1-32 0,0-1-56 0,0-2-102 15,0 1-166-15,0-2-254 0,0-3-247 0,0-2 471 16</inkml:trace>
          <inkml:trace contextRef="#ctx0" brushRef="#br0" timeOffset="1844.6563">2019-4000 647 0,'0'0'317'0,"0"0"-179"0,0 0-62 0,0 0 12 16,0 0 10-16,0 0-3 0,0 0-19 0,0 0-24 15,0 0-18-15,0 0-11 0,0 0-10 16,0 0-2-16,0 0 4 0,0 0 2 0,133 6 2 16,-125 8 3-16,-4 2 3 0,2 0-1 0,-3 2 5 15,-2 2 4-15,-1-1-4 0,0 2 0 0,-4-1-6 16,-4-2-5-16,3-2-2 0,-3 0-1 16,-1-1 0-16,3-2 1 0,-2-3 2 0,6-3 6 15,-3-2 14-15,1-4 20 0,4-1 17 0,0 0 14 16,0 0 5-16,0 0-3 0,0-1-3 0,0-4-27 15,0-1-27-15,3-1-27 0,0-3-24 0,0-3 2 16,2-2 2-16,3-2 6 0,3 0-1 16,-1-1 3-16,4-2 1 0,-1 1-1 0,2 0 1 15,0 2 1-15,-2 2-1 0,1 3 2 0,-1 0-2 16,-1 4 0-16,0 0 1 0,-1 2 0 0,-5 2-2 16,5 1-2-16,-3 2-5 0,-2 1-5 0,2 0-5 15,-4 0-2-15,0 2 0 0,2 4 0 16,-2 2 2-16,-2 1 5 0,2 1 4 0,0 1 2 15,-1 1-2-15,-2 2-15 0,-1 0-28 0,1 0-42 16,1-2-56-16,2-1-75 0,-3-1-113 16,0 1-151-16,1-5-89 0,-1-1 186 0</inkml:trace>
          <inkml:trace contextRef="#ctx0" brushRef="#br0" timeOffset="2211.5607">2598-4047 441 0,'0'0'404'0,"0"0"-164"0,0 0-80 0,0 0-31 15,0 0-15-15,0 0-31 0,0 0-9 0,0 0-6 16,0 0-1-16,0 0 9 0,0 0-15 0,0 0-14 16,0 0-16-16,0 0-11 0,-56 131-8 0,46-112-6 15,6-1-2-15,2 1-2 0,-4-5-2 16,5 1-1-16,1-4-4 0,0 0-2 0,0-2-4 15,7-3-1-15,-3 0 0 0,0-3 1 0,4 0 8 16,-3-1 5-16,6-2 11 0,0 0 8 0,-1-2 7 16,-2-4 6-16,5-1-1 0,-1-2 1 15,0-3 3-15,0 2 0 0,0-2 4 0,-4 0 0 16,0-1 3-16,0 0 0 0,-3 1 2 0,-3-1-2 16,0-1-1-16,-2 1-2 0,0-3-2 15,-4 3-2-15,-1 1-6 0,-4 1-4 0,-4-1-5 16,1 3-5-16,0 1-8 0,2 2-10 0,-1 2-6 15,-1-1-8-15,2 2-10 0,0 0-19 16,3 2-57-16,-1-1-97 0,5 2-174 0,-2 0-293 16,2 0-649-16</inkml:trace>
          <inkml:trace contextRef="#ctx0" brushRef="#br0" timeOffset="2679.8698">2988-4067 1605 0,'0'0'244'0,"0"0"-170"16,0 0-39-16,0 0-5 0,0 0-12 0,0 0 1 15,0 0-23-15,0 0-16 0,0 0 11 0,0 0 7 16,0 0 13-16,0 0 13 0,0 0-5 0,-9 61-6 16,9-44 3-16,0-1 5 0,0 0 1 0,0 2 6 15,0 0-8-15,0-2-6 0,0-2-3 0,0-1-4 16,0-1 1-16,0-5-3 0,0-1-3 15,0-3-5-15,0 0 4 0,1-2 2 0,-1-1 13 16,2 0 26-16,0 0 25 0,0 0 31 0,2-4 13 16,0 1-2-16,4-4-14 0,-2-3-25 0,7-1-21 15,0-2-22-15,0-2-8 0,5 0-8 16,-1-3-4-16,-2 2 2 0,0-2-6 0,2 0-5 16,2 2-4-16,-3 1-11 0,-1 1-4 0,1 3-17 15,-3 0-28-15,-2 2-41 0,1 2-62 16,0 0-95-16,-2 1-118 0,-1 6-183 0,-2-3-144 15,-5 3 110-15</inkml:trace>
          <inkml:trace contextRef="#ctx0" brushRef="#br0" timeOffset="3153.4733">3507-4058 0 0,'0'0'0'15,"0"0"17"-15,0 0 167 0,0 0 51 0,0 0 43 16,0 0 5-16,0 0-47 0,0 0-43 0,0 0-31 16,0 0-33-16,0 0-18 0,0 0-17 0,0 0-10 15,0 0-6-15,-28-25-11 0,21 25-9 16,1 0-8-16,-5 0-9 0,2 0-8 0,-3 0-7 16,1 3-7-16,-5 3-7 0,0 1-3 0,1 2-2 15,0 2-4-15,-1 2 3 0,-1 2-6 0,-1 0 0 16,5 0-1-16,-1 0-5 0,5-1 0 15,2 0-3-15,2-2-4 0,4-2-8 0,1-1-7 16,0-1-5-16,6-2 0 0,1-3 7 0,2-1 5 16,5 0 6-16,-1-2 5 0,3 0 0 15,2 0 6-15,-2-5 4 0,0-3 5 0,-1-3 3 16,3-1 3-16,-3 2 4 0,0-2 4 0,-3 0 4 16,0 0 0-16,-4 0 3 0,1 0-1 0,-1 2-2 15,-2-1 1-15,-1 2-2 0,2 1-1 16,-6 1-1-16,3 3-1 0,-2 3-3 0,-2-1-2 0,2 2-1 15,-2 0-12-15,0 0-10 0,0 0-13 16,0 0-15-16,0 2 0 0,0 1 10 0,0 2 12 16,2 1 15-16,-1 2 6 0,2-1-3 0,-2 2-2 15,3-1 4-15,0 1-3 0,-1 0-3 16,-1-2-8-16,6-1-18 0,-4 0-28 0,6-2-45 16,-6-2-67-16,5-1-86 0,-1-1-136 0,0 0-147 15,2 0-69-15,-6 0 370 0</inkml:trace>
          <inkml:trace contextRef="#ctx0" brushRef="#br0" timeOffset="3400.7031">3845-4364 0 0,'0'0'0'0,"0"0"0"0,0 0 89 0,0 0 228 16,0 0 25-16,0 0-14 0,0 0-20 0,0 0-59 15,0 0-37-15,0 0-38 0,0 0-40 16,0 0-33-16,0 0-31 0,36-149-23 0,-36 149-16 15,0 0-16-15,0 3-12 0,0 1-2 0,-4 5 0 16,3 3 7-16,-3 6 9 0,-4 5 0 0,4 2-1 16,-5 2-1-16,3 5-4 0,-2 1 0 15,-1 0-2-15,2 3-1 0,-2-2-2 0,5-1-1 0,-2-2-4 16,1 0-9-16,4-5-11 0,-2 0-39 16,-1-4-66-16,0-3-100 0,4-1-172 0,-3-4-255 15,2-6-415-15</inkml:trace>
          <inkml:trace contextRef="#ctx0" brushRef="#br0" timeOffset="3733.8167">3676-4148 803 0,'0'0'544'0,"0"0"-410"0,0 0-119 0,0 0-40 16,0 0-23-16,0 0 2 0,0 0 27 15,0 0 25-15,0 0 20 0,0 0 11 0,0 0 3 16,0 0 7-16,0 0 2 0,160-89 8 0,-139 84 10 16,-1 2 9-16,3 0 4 0,-3 2-8 0,0-1-17 15,-4 2-21-15,1 0-17 0,-4 0-7 0,-4 2-5 16,3 1-1-16,-4 1 5 0,-2 2 1 16,-1 2 7-16,1 0 4 0,-4 0 4 0,2 3 3 15,0-1 3-15,-4 1 2 0,0 1 1 0,0 2-1 16,0-2-1-16,0 4-3 0,-2-5-5 0,-4 2-3 15,4 1-4-15,-4 0-2 0,2-2-3 16,0 0 0-16,-1-2-5 0,1 0-9 0,2-1-16 16,1 0-40-16,0-3-71 0,-1 0-121 0,2-2-176 15,0-2-227-15,0 0-261 0</inkml:trace>
          <inkml:trace contextRef="#ctx0" brushRef="#br0" timeOffset="3868.3773">4100-4291 0 0,'0'0'0'0,"0"0"105"16,0 0-63-16,0 0-62 0,0 0-73 0,0 0 59 15,0 0 34-15,0 0 0 0,0 0 0 16,0 0 0-16</inkml:trace>
          <inkml:trace contextRef="#ctx0" brushRef="#br0" timeOffset="4627.2732">4404-4314 0 0,'0'0'0'0,"0"0"60"0,0 0 84 16,0 0-25-16,0 0-20 0,0 0-13 0,0 0-5 16,0 0 7-16,0 0 3 0,0 0-5 15,0 0-20-15,24 165-13 0,-32-145-11 0,-1-3-7 16,-3 1 2-16,-1 0 0 0,-4 0-1 0,-1 0 1 15,2-2 2-15,-7-2-2 0,5-2 4 16,-4-2 5-16,4-2 6 0,-1-2 11 0,3-4 6 16,3 1 3-16,2-1 3 0,3-2 5 0,0 0 3 15,4 0 6-15,0 0-2 0,3-5-14 0,-2 0-19 16,3-1-25-16,0-3-23 0,0-1-13 16,8-4-6-16,-3-3 0 0,7 1 4 0,2-3 0 15,2-3 1-15,4 1-2 0,0 0-1 0,2-2-2 16,-2 2-2-16,1 3 1 0,-3 0-4 0,0 2 3 15,-2 4 1-15,-2 0 1 0,-1 2 5 0,2 3 0 16,-4 2 2-16,-1-1 0 0,1 1 0 16,-1 2-1-16,-1 3 1 0,2 0-1 0,-2 0-2 15,0 0 5-15,1 3 2 0,-1 3 6 0,-1 2 5 16,0 1 6-16,-2 2 4 0,0 3 5 0,-3 1-1 16,0 1-3-16,1 0-2 0,-4 0-4 15,0 1-3-15,0-2 1 0,0 2 0 0,-3-4-3 16,-1 0 3-16,1-1-3 0,1 1-2 0,-4-3 2 15,2 1-2-15,0-5 3 0,-1 2 1 0,1-2-1 16,1-1 0-16,2-2 2 0,-2-3 0 16,3 0 4-16,0 0 7 0,0 0 5 0,0 0 9 15,0 0 7-15,0 0-1 0,3 0-5 0,1-5-18 16,0-1-14-16,4-3-12 0,3-1-5 16,1-3 5-16,3-1-1 0,1 0 9 0,-2-2-4 15,5 2-1-15,1-3 2 0,-2 2-3 0,-1 1 3 16,1 1 0-16,-2 1 1 0,-3 2-1 0,0-1 1 15,1 3 0-15,-3 1 0 0,1 1 1 16,-2 2-2-16,1 1-1 0,-3 3-4 0,0 0-10 16,-1 0-4-16,-2 1-1 0,-1 5-1 0,-1 5 6 15,-2 1 9-15,1 1 6 0,-2 3 8 0,0 1 6 16,0 1 0-16,-2 2-2 0,-2-3-1 0,0 2-6 16,-2 0 2-16,2 0-2 0,0-3-2 0,-2-1 0 15,6-3-3-15,-4-3 0 0,4 1 0 16,0-4 1-16,0-1-3 0,0 0 1 0,4-2 1 15,-1-2 4-15,2-1 7 0,1 0 6 0,2 0 3 16,-2 0 4-16,2 0-3 0,2-1-5 16,-4-5-7-16,4 0-9 0,-3 0-16 0,1-1-19 15,0-3-25-15,-3 3-44 0,3-2-65 0,-3 1-128 16,1 0-246-16,-1 3-192 0,-2 2 184 0</inkml:trace>
        </inkml:traceGroup>
      </inkml:traceGroup>
    </inkml:traceGroup>
    <inkml:traceGroup>
      <inkml:annotationXML>
        <emma:emma xmlns:emma="http://www.w3.org/2003/04/emma" version="1.0">
          <emma:interpretation id="{49DB2392-4D02-4B4A-8EEA-84964DD0B5D3}" emma:medium="tactile" emma:mode="ink">
            <msink:context xmlns:msink="http://schemas.microsoft.com/ink/2010/main" type="paragraph" rotatedBoundingBox="1119,4827 8832,4396 8911,5813 1198,62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CAE0C3-2E01-4BAD-BC0F-7FB74FE89735}" emma:medium="tactile" emma:mode="ink">
              <msink:context xmlns:msink="http://schemas.microsoft.com/ink/2010/main" type="inkBullet" rotatedBoundingBox="1146,5316 1277,5309 1285,5444 1154,5451"/>
            </emma:interpretation>
            <emma:one-of disjunction-type="recognition" id="oneOf2">
              <emma:interpretation id="interp10" emma:lang="en-US" emma:confidence="0">
                <emma:literal>.</emma:literal>
              </emma:interpretation>
              <emma:interpretation id="interp11" emma:lang="en-US" emma:confidence="0">
                <emma:literal>d</emma:literal>
              </emma:interpretation>
              <emma:interpretation id="interp12" emma:lang="en-US" emma:confidence="0">
                <emma:literal>@</emma:literal>
              </emma:interpretation>
              <emma:interpretation id="interp13" emma:lang="en-US" emma:confidence="0">
                <emma:literal>°</emma:literal>
              </emma:interpretation>
              <emma:interpretation id="interp14" emma:lang="en-US" emma:confidence="0">
                <emma:literal>D</emma:literal>
              </emma:interpretation>
            </emma:one-of>
          </emma:emma>
        </inkml:annotationXML>
        <inkml:trace contextRef="#ctx0" brushRef="#br0" timeOffset="14053.3416">84-2175 0 0,'0'0'0'0,"0"0"0"16,0 0 0-16,0 0 69 0,0 0 74 16,0 0 26-16,0 0 1 0,0 0-21 0,0 0-34 15,0 0-22-15,0 0-31 0,0 0-17 0,-75 21-15 16,70-15-18-16,2 1-2 0,2 1-3 0,-1-2 4 16,2 0 2-16,0-3 3 0,0-1 0 15,0 1 12-15,0-3 13 0,3 2 20 0,0-2 33 16,5 0 19-16,-4 0 13 0,5 0 0 0,-1-3-16 15,2-3-25-15,0 0-23 0,4-1-19 0,-4-1-11 16,1 1-2-16,-4-1-1 0,4-1 0 16,-7 2 6-16,4-1-4 0,-7 1 3 0,2 0 4 15,-2-1-4-15,-1 2 3 0,0-1 2 0,0-1-3 16,0 2-1-16,-1-1-2 0,-2 2-7 16,-1 0-6-16,-4 3-4 0,5 0-10 0,-5 2-5 15,4 0-6-15,0 0-9 0,-4 2-1 0,3 2-3 16,-3 2-1-16,-2 2-1 0,6 1 3 0,-5 0 4 15,5 1 3-15,0 0 5 0,-3-1 0 16,6 0 1-16,-1-1-1 0,1-4-3 0,1 2-2 16,0-4-1-16,0-1-2 0,1 0 4 0,1 1 4 0,0-2 3 15,4 2 5-15,-3-2 5 0,-2 0-1 16,0 0 3-16,1 0 5 0,-2 0 8 0,1 0 11 16,-1 0 8-16,0 0 0 0,0 0-11 0,-1 0-23 15,-2 0-34-15,-1 0-41 0,-3-2-61 16,2 2-103-16,-5 0-181 0,6 0-278 0,-2 0-331 0</inkml:trace>
      </inkml:traceGroup>
      <inkml:traceGroup>
        <inkml:annotationXML>
          <emma:emma xmlns:emma="http://www.w3.org/2003/04/emma" version="1.0">
            <emma:interpretation id="{FBFD7A76-873A-4EC9-9E7A-8F51752528B1}" emma:medium="tactile" emma:mode="ink">
              <msink:context xmlns:msink="http://schemas.microsoft.com/ink/2010/main" type="line" rotatedBoundingBox="1833,4787 8832,4396 8911,5813 1913,6205"/>
            </emma:interpretation>
          </emma:emma>
        </inkml:annotationXML>
        <inkml:traceGroup>
          <inkml:annotationXML>
            <emma:emma xmlns:emma="http://www.w3.org/2003/04/emma" version="1.0">
              <emma:interpretation id="{034AAFE0-A1F8-47E3-91FD-EF71D314A0C2}" emma:medium="tactile" emma:mode="ink">
                <msink:context xmlns:msink="http://schemas.microsoft.com/ink/2010/main" type="inkWord" rotatedBoundingBox="1833,4787 8832,4396 8911,5813 1913,6205">
                  <msink:destinationLink direction="with" ref="{0A93F9FB-6F56-412A-9F95-131A58104980}"/>
                </msink:context>
              </emma:interpretation>
              <emma:one-of disjunction-type="recognition" id="oneOf3">
                <emma:interpretation id="interp15" emma:lang="en-US" emma:confidence="0.5">
                  <emma:literal>Non-replicability</emma:literal>
                </emma:interpretation>
                <emma:interpretation id="interp16" emma:lang="en-US" emma:confidence="0.5">
                  <emma:literal>Non replicability</emma:literal>
                </emma:interpretation>
                <emma:interpretation id="interp17" emma:lang="en-US" emma:confidence="0">
                  <emma:literal>Nan replicability</emma:literal>
                </emma:interpretation>
                <emma:interpretation id="interp18" emma:lang="en-US" emma:confidence="0.5">
                  <emma:literal>Non-replica bity</emma:literal>
                </emma:interpretation>
                <emma:interpretation id="interp19" emma:lang="en-US" emma:confidence="0">
                  <emma:literal>Non-replica fixity</emma:literal>
                </emma:interpretation>
              </emma:one-of>
            </emma:emma>
          </inkml:annotationXML>
          <inkml:trace contextRef="#ctx0" brushRef="#br0" timeOffset="14911.7995">870-2380 962 0,'0'0'330'15,"0"0"-109"-15,0 0-66 0,0 0-23 16,0 0-15-16,0 0-9 0,0 0-13 0,0 0 3 16,0 0-1-16,0 0-12 0,0 0-14 0,0 0-29 15,5-36-26-15,-5 36-21 0,0 0-25 16,0 2-21-16,0 5 8 0,-1 2 8 0,-2 9 18 15,0 2 26-15,-5 6 0 0,3 6 0 0,-4 4-1 16,3 1-4-16,-3 2 0 0,0 1-1 0,1-1 1 16,-2-1 2-16,-2-4-1 0,1 0 1 15,5-3-4-15,-4-2 2 0,5-2-1 0,-3-3 1 0,4-2 0 16,-3-3-9-16,6 0-15 0,-2-5-31 16,0-2-53-16,2-3-69 0,1-3-90 0,0-3-111 15,0-3-103-15,1 0-71 0,3 0 131 0,-2-3 417 0</inkml:trace>
          <inkml:trace contextRef="#ctx0" brushRef="#br0" timeOffset="15340.0732">852-2376 0 0,'0'0'0'16,"0"0"0"-16,0 0 0 0,0 0 198 0,0 0 75 15,0 0 31-15,0 0 14 0,0 0-14 0,0 0-21 16,0 0-43-16,0 0-67 0,0 0-48 15,0 0-54-15,10-95-41 0,-10 95-24 0,0 0-14 16,4 0-20-16,-3 3 3 0,3 1 6 0,0 6 12 16,6 0 21-16,-1 4 2 0,2 3 1 0,-3 4 0 15,2 3-2-15,4 2-2 0,-1 2-3 0,1 1-2 16,2 1-1-16,3-1 1 0,-3 0 1 16,0-3-1-16,4-1 3 0,-3 0 0 0,1-3 0 15,2-1 0-15,-4-3-6 0,0-1 1 0,1-3-1 16,-3-1 3-16,-5-2 0 0,1-3 0 15,-1-2 1-15,-5-3 0 0,-1 0 4 0,2-3 2 0,-5 0 5 16,1 0 7-16,-1 0 7 0,2 0 9 16,-2 0 3-16,1 0 4 0,-1 0 1 0,1-5-3 15,2-4-4-15,4-3-14 0,-3-5-5 0,4-3-7 16,-4-4-1-16,4-6 5 0,-4-1-4 16,-1-5-4-16,3-3-3 0,-3-1-10 0,0-3-1 15,-3 2 0-15,1 3-3 0,0 4-2 0,3 2-6 16,-2 2-13-16,0 0-7 0,1 4-10 15,4 5-16-15,-3 3-25 0,-3 4-46 0,3 0-51 16,3 2-65-16,-3 3-89 0,7 0-142 0,-1 3-119 16,-2 3-147-16,0 2 660 0</inkml:trace>
          <inkml:trace contextRef="#ctx0" brushRef="#br0" timeOffset="16148.3003">1649-2441 372 0,'0'0'424'16,"0"0"-312"-16,0 0-52 0,0 0-11 0,0 0-3 15,0 0 11-15,0 0 15 0,0 0 5 0,0 0 6 16,0 0-5-16,0 0-15 0,0 0-11 0,0 0-12 16,-158 174-6-16,146-148-8 0,5-2-7 15,-1 1-7-15,2-4-3 0,0-2-3 16,6-2-3-16,0-3 1 0,0-3-2 0,6 0 3 0,0-4 1 15,3 1 2-15,-1-4 6 0,3-1 6 16,1 1 11-16,1-4 6 0,1 0 5 0,1 0 3 16,-1-5 2-16,4-3 4 0,-2-1 1 0,-1-1 2 15,1-1-4-15,4-3-1 0,-5 0-4 16,-2-1-2-16,-1 0 2 0,-5 2 2 0,2-2 3 16,-6-1 0-16,-2-1 0 0,-1-1-6 0,0 1-4 15,-4-1-5-15,-5 4-9 0,1 0-7 0,-6 4-7 16,-2 2-9-16,-3 2-3 0,5 1-2 0,-4 0-2 15,0 2 0-15,3 2-4 0,-1 1-1 0,0 0-4 16,2 0-3-16,2 0-16 0,3 1-27 16,1 1-43-16,4-1-58 0,4 1-53 0,0 1-46 15,0-2-25-15,0 3 2 0,2-2 11 0,8-1 36 16,-1-1 59-16,-1 0 58 0,4 0 56 16,0-1 43-16,0-5 25 0,2-1 22 0,-1-2 27 15,1-1 19-15,2 2 9 0,2-3 2 0,0 2-7 16,2-1-3-16,-1 3 0 0,2-2-4 0,-2 3 0 15,4 0-5-15,-3 1 0 0,3 2-1 0,1 2-4 16,-5-1-5-16,3 2-11 0,0 0-6 16,-3 3-9-16,1 3-5 0,-3 4-5 0,-1-2-7 15,2 4-1-15,-4 1-2 0,-4 2-4 0,-1-1-2 16,-3 2 0-16,-1 2-1 0,-4 0 7 16,-1 2 6-16,0 1 5 0,-2-3 3 0,-6 4 1 15,4-3 0-15,-6-1 1 0,5-3-1 0,-3-2 0 16,4-1 1-16,0-6 4 0,0-2 5 0,2 0 17 15,2-3 18-15,0-1 14 0,0 0 18 0,0 0 2 16,0 0-6-16,0 0-10 0,3-3-14 16,2-3-25-16,-1-3-21 0,4-3-17 0,-1-3-13 15,5-1-2-15,2-2 4 0,-1-3-3 0,2 1 1 16,4-1 0-16,-2 1-2 0,-2 3 1 0,3 2-1 16,0 1-2-16,-3 2 1 0,-1 0 2 15,0 1-2-15,1 2 2 0,-2 2-1 0,-1 1-4 16,1 1 3-16,-2 2-3 0,-1 2-7 0,-5 1-1 15,0 0-6-15,1 4-1 0,-4 5 8 0,0 2 8 16,2 2 4-16,0 4 6 0,-4 1 0 16,0 2-2-16,0 1 1 0,0 2 1 0,0-2-2 15,-2 0 2-15,-3 0-1 0,2-3-1 0,2-2 1 16,0-1-3-16,-1-3-16 0,1 0-37 0,1-3-70 16,0 0-114-16,0-3-166 0,0-2-232 15,1-1-405-15</inkml:trace>
          <inkml:trace contextRef="#ctx0" brushRef="#br0" timeOffset="16383.2029">2492-2383 1618 0,'0'0'242'0,"0"0"-120"15,0 0-63-15,0 0-29 0,0 0-18 16,0 0-11-16,0 0-15 0,0 0 2 0,0 0 16 15,0 0 15-15,0 0 16 0,0 0 5 0,0 0-10 16,0 0-9-16,93-16-9 0,-73 13-5 0,-3 0-5 16,-2 1-3-16,1 2-8 0,-1-1-15 15,-4 1-21-15,1-2-47 0,-2 1-63 0,0 1-93 16,-2-2-133-16,3 1-109 0,-6 0-64 0,0 1 325 0</inkml:trace>
          <inkml:trace contextRef="#ctx0" brushRef="#br0" timeOffset="17847.8778">2392-2099 0 0,'0'0'0'0,"0"0"0"15,0 0 0-15,0 0 0 0,0 0 0 16,0 0 0-16,0 0 35 0,0 0 231 0,0 0 11 16,0 0-13-16,0 0-35 0,0 0-37 0,0 0-34 15,0 0-30-15,163-66-28 0,-133 48-29 0,1 1-24 16,1-3-16-16,-3 0-12 0,2-1-2 15,0 0 0-15,-3 1-1 0,0-1 2 0,-2 0-1 16,-2 0 1-16,-3 0 0 0,1-3 1 0,-3 4 1 16,-2-1 2-16,-4 1 4 0,-5 3 2 15,-1-1 6-15,-6 2 1 0,1 3-3 0,-2 1-3 0,0 3-7 16,-2 3-8-16,-2 0-5 0,-4 2-6 16,6 1-12-16,-8 0-12 0,6 1-16 0,-5 2-17 15,2 0-9-15,-2 0-5 0,1 2 5 0,0 4 9 16,-2 2 8-16,5-2 9 0,-3 2 3 0,7-1 0 15,-2 2-4-15,3-1-5 0,0 2 1 16,0-2 0-16,0 0 9 0,1 4 8 0,2-1 5 16,2 0 8-16,2 1 0 0,-3 1 2 0,4 0 5 15,-4-1-3-15,3 2 1 0,-2 2 1 16,-1 0-2-16,0 3 0 0,-2-2 4 0,-1 3-1 16,0 0 4-16,-1 1 3 0,0-1 0 0,0 0 2 15,0-4-2-15,0-1 1 0,0-2 1 0,0-2-2 16,2-1 0-16,-1-2 2 0,6-2 0 15,-3 0 8-15,1-4 9 0,3 2 6 0,3-3 10 16,0-1 5-16,-1 0 3 0,6 0-3 0,0-5-4 16,2-1-8-16,3 2-5 0,3-6-3 0,-1 1-5 15,0 0 0-15,3-3-1 0,-1 0-1 0,-1-1 0 16,0-2 2-16,-1-2 4 0,-1 0 3 16,-1-3 3-16,-2 0 2 0,-2 2 0 0,1-1 0 15,-5-2-3-15,0 0 2 0,-3 0 1 0,-2 1 0 16,-1 0 2-16,-3 0 0 0,-3 4 0 0,0 2 2 15,-1 0 2-15,0 6-1 0,-2 1-3 0,-2 2-2 16,-3 2-8-16,3 3-6 0,-4 0-9 16,4 0-10-16,-7 0-7 0,3 8-2 0,-3-1-3 15,-1 6 2-15,-1 2 4 0,-1 2 4 0,1 4 3 16,2 2 3-16,1-1-3 0,4 3 6 16,2-2-3-16,1 0 0 0,3 3 2 0,0-2-3 15,9 1 0-15,0-4-4 0,7-1-3 0,1-2-6 16,5-3-8-16,1-2 0 0,7 0-1 15,1-2 9-15,7-4 2 0,2-2-15 0,2-4-30 16,1-1-53-16,1 0-71 0,-1-3-79 0,-2-5-95 16,-2-2-85-16,0-2-51 0,-12 2 192 0,-10 3 299 0</inkml:trace>
          <inkml:trace contextRef="#ctx0" brushRef="#br0" timeOffset="18147.9089">3956-2558 0 0,'0'0'0'0,"0"0"123"0,0 0 186 0,0 0 1 16,-22-163-21-16,15 138-29 0,0 1-45 0,2 6-43 15,-2-1-31-15,2 2-22 0,1 4-20 0,0 3-16 16,2-1-18-16,0 5-17 0,2 0-11 16,0 1-5-16,0 4-4 0,0-1-4 0,0 2-7 15,0 0-10-15,0 0-9 0,0 0-10 0,0 0-9 16,0 0-14-16,0 6 5 0,0 3 15 0,0 4 19 16,-2 5 19-16,1 7 5 0,-2 3-8 15,-1 7-7-15,-1 2-2 0,2 5-4 0,-3 3 1 16,2 3 2-16,-4 4 1 0,2 2 2 0,-2 1-2 15,0 3 1-15,-1 3-1 0,-1 1 2 16,2-4-4-16,-1 0-2 0,4 1-1 0,-2-4-4 16,1 1 2-16,2-2-1 0,4-4-1 0,0-3-4 15,0-4-8-15,6-4-8 0,-2-1-24 0,0-3-59 16,0-1-12-16,-1-9-15 0,-2-4-48 0,-1-6-49 16,0-6-145-16,0-5-160 0,0-2-53 15,0 0 390-15</inkml:trace>
          <inkml:trace contextRef="#ctx0" brushRef="#br0" timeOffset="18432.1133">3829-2288 204 0,'0'0'257'0,"0"0"-67"16,0 0-66-16,0 0-40 0,0 0-8 15,0 0-11-15,43-159-11 0,-28 141-5 0,3 2-13 16,4 1-4-16,2 2-3 0,2 0 9 0,0 4 1 15,1 3 11-15,0 5 10 0,1 1 2 0,-2 0 1 16,0 9-12-16,0 6-14 0,-5 3-15 16,-1 2-6-16,-5 5-6 0,-1 2-1 0,-6-1-3 15,-6 4-5-15,-2 0 3 0,-6 0 1 0,-8 0 0 16,-3-2 9-16,-6-2 2 0,0-4 2 16,-2-1 4-16,-2-2-3 0,1-4-1 0,0 0-4 15,0-3-10-15,3-2-33 0,1-1-54 0,4-1-81 16,5-4-107-16,2-1-106 0,4-1-106 15,3-2 87-15,2 0 396 0</inkml:trace>
          <inkml:trace contextRef="#ctx0" brushRef="#br0" timeOffset="18879.2711">4560-2832 543 0,'0'0'360'0,"0"0"-87"0,0 0-52 16,0 0-36-16,0 0-14 0,0 0-7 16,0 0-23-16,0 0-22 0,0 0-38 0,0 0-38 15,0 0-43-15,0 0-34 0,0 0-4 0,0 0 2 16,-32-18 22-16,25 44 22 0,-1 6 1 0,0 5 4 16,-3 4-6-16,0 1-2 0,2 2-1 15,1 1-1-15,-1-2 2 0,3 1-1 0,-2-2-1 16,5-3-2-16,1-1-2 0,-1-1-2 0,3-4-3 15,0 1-3-15,4-9-6 0,3-3-3 0,1-5 0 16,-1-4-1-16,1-4 1 0,1-3 2 16,-4-3 3-16,6-3 5 0,0 0 12 0,1-2 9 15,1-5 8-15,2-4 2 0,0-5-5 0,0-2-3 16,2-2-2-16,-2-1-1 0,2-4-1 0,-3-2 2 16,0 2 0-16,-2-1-1 0,0 1 8 0,-3 4-3 15,0-1-4-15,-1 4-1 0,-1 3-9 16,-5 5 0-16,4 3 1 0,-5 1 0 15,-1 6 0-15,0 0-4 0,0 0-15 0,0 0-23 0,0 3 1 16,0 4 6-16,0 3 18 0,0 4 24 0,-1 1 2 16,-1 3-5-16,1-1-4 0,1 1-5 15,0 0-2-15,0 0-17 0,0-1-35 0,4-3-61 16,3 0-121-16,1-4-225 0,0 0-232 0,-4-5 35 0</inkml:trace>
          <inkml:trace contextRef="#ctx0" brushRef="#br0" timeOffset="19044.4712">4874-2756 2005 0,'0'0'123'0,"0"0"-42"16,0 0-42-16,0 0-28 0,0 0-2 0,0 0-9 16,0 0-20-16,0 0-38 0,0 0-82 0,0 0-30 15,0 0-42-15,0 0-49 0,0 0-81 16,0 0-148-16,-27 10-85 0</inkml:trace>
          <inkml:trace contextRef="#ctx0" brushRef="#br0" timeOffset="19691.3057">5132-2587 490 0,'0'0'611'0,"0"0"-393"0,0 0-56 16,0 0-24-16,0 0-21 0,0 0-1 16,0 0-18-16,0 0-16 0,0 0-13 0,0 0-13 15,0 0-9-15,0 0-7 0,-157 50-8 0,139-31-8 16,0-1-5-16,2 1-9 0,5 0-3 0,2 1-5 16,2-2-5-16,6-1-1 0,1 1-6 0,1 0-1 15,7-3-1-15,4-1-1 0,5-3 0 16,-3 0-2-16,6-2-1 0,1-3 1 0,3-2 0 15,-2 0-1-15,3-3-4 0,0-1-5 0,1 0-4 16,0 0-4-16,3-2-13 0,-1-4-27 0,1-1-33 16,-5 1-33-16,6-2-19 0,-7 1 0 0,1-1 14 15,0-2 14-15,-1 0 16 0,1-1 19 16,-4-1 16-16,0-1 25 0,0-2 27 0,-1 0 20 16,-6-1 28-16,1 1 25 0,-5-2 40 15,-2 1 48-15,-2 0 30 0,-1 0 18 0,-4 1 6 16,0 2-9-16,-2 2-12 0,-5 3-15 0,0 2-29 15,-1 1-33-15,-1 4-22 0,-3 1-22 0,-2 0-18 16,-2 0-9-16,0 6-9 0,-1 5-4 0,-4 0-2 16,1 5-2-16,-1 1-1 0,1 0 0 15,0 0 0-15,2-1-1 0,4 0 2 0,1-1-2 16,3 0-4-16,4-4 1 0,1 1-9 0,5-3-13 16,0 0-11-16,0-3-8 0,8-1-6 0,3-1 8 15,-2-2 7-15,3-2 7 0,3 0 6 16,-2 0 2-16,3-6 6 0,1 0 7 0,-4-2 8 15,2-2 4-15,-2 1 2 0,-1 0 0 0,0 1-3 16,-1-2-1-16,-3 3 0 0,1 1-2 0,-2 0 3 16,0 3-3-16,-3 1-2 0,1 2-2 0,-1 0-2 15,0 0 1-15,2 3 2 0,-2 5 4 0,1 1 0 16,2 1 1-16,-2 2 0 0,2 0-2 16,-2 0 3-16,2 0-1 0,0-2-1 0,1 2 1 15,0-1-1-15,1-3-1 0,0 1-5 0,2-1-13 16,1-4-28-16,3 1-51 0,0-4-84 15,2-1-95-15,2 0-150 0,-6 0-150 0,-3-3 9 0</inkml:trace>
          <inkml:trace contextRef="#ctx0" brushRef="#br0" timeOffset="20382.5057">6119-2997 0 0,'0'0'0'16,"0"0"116"-16,0 0 135 0,0 0-1 0,0 0 3 15,0 0-14-15,0 0-18 0,0 0-26 0,0 0-23 16,0 0-24-16,0 0-35 0,0 0-27 0,0 0-25 15,0 0-23-15,-11-37-20 0,11 37-15 16,0 2-19-16,0 1-21 0,0 3 11 0,-2 3 14 16,-2 4 18-16,-4 6 27 0,-3 6-6 0,0 3-4 15,-5 5-4-15,0 1-3 0,-1 3 0 16,-2 3 2-16,1-1-1 0,2-2-7 0,0 4 1 16,0-2-3-16,3-2-3 0,2 0 4 0,0 0-4 15,3-5-1-15,4-2-1 0,0-4-1 16,2-3-2-16,2-2-1 0,0-5 0 0,0 1-2 15,4-4 0-15,2-1-2 0,-3-1-1 0,6-2 1 16,-2-3-1-16,1 0-2 0,1-2 2 0,1-2-3 16,-1 0 7-16,3-2 4 0,0 0 4 0,-2-3 4 15,1-3 3-15,1-4 2 0,-3 0 0 0,2-2 0 16,1-1-5-16,-3-2-2 0,-1-2 0 16,-1-1-6-16,-2 0 1 0,-1 0 0 0,-4-4-3 15,0 4-1-15,0 0-1 0,-6 4-3 0,-4 0-4 16,1 0 2-16,-3 4-9 0,-2 2-4 0,0 1 3 15,-3 2 0-15,3 2 9 0,-1 2 4 16,0 1 0-16,0 0 1 0,5 0-4 0,0 0-4 16,6 0-9-16,2 0-21 0,2 0-28 0,0 1-3 15,5-1 7-15,6 0 19 0,2 0 32 0,5 0 11 16,4-2 2-16,4-4 3 0,2-2-3 16,0 1-1-16,2-3 0 0,-2 3 4 0,-1 1-3 15,-2 0 1-15,-3 2 1 0,-2 1-7 0,-3 1 6 16,-1 1 4-16,-2 1-1 0,-2 0 4 15,-2 3-1-15,0 3 2 0,-1 1 8 0,-2 4 7 16,-3 1 5-16,1 1 3 0,-1 0-4 0,-2 4-9 16,-1-2-2-16,0 2-4 0,-1-2 0 0,3-1 2 15,-3 1-5-15,0-1-5 0,0-2-15 0,0 0-41 16,0-3-91-16,0-1-179 0,0-3-281 0,0-1-395 16</inkml:trace>
          <inkml:trace contextRef="#ctx0" brushRef="#br0" timeOffset="20526.264">6487-2814 1186 0,'0'0'296'0,"0"0"-189"0,0 0-71 16,0 0-41-16,0 0-26 0,0 0-46 16,0 0-67-16,0 0-109 0,0 0-135 0,0 0-84 15,0 0 217-15</inkml:trace>
          <inkml:trace contextRef="#ctx0" brushRef="#br0" timeOffset="21659.7394">6747-3055 0 0,'0'0'127'0,"0"0"120"0,0 0-45 0,0 0-52 16,0 0-15-16,0 0 0 0,0 0-9 0,0 0-19 15,0 0-30-15,0 0-25 0,0 0-3 0,0 0 9 16,0 0 8-16,0 0 7 0,6 55 10 0,-12-25 25 15,-4 2 14-15,-3 8 4 0,0 2-34 16,-5 4-46-16,1 0-20 0,1 4-16 0,2 1-10 16,1-2-17-16,-1-3-17 0,5-4-3 0,5-6 1 15,-1-6 11-15,3-5 14 0,2-4-23 0,0-2-58 16,0-2-41-16,6-4-21 0,-2-2 3 0,5-5-48 16,-4-3-160-16,5-3-39 0,2 0 35 15,-3-5 189-15,5-5 174 0,-1-2 0 0,4-2 0 16,1-5 0-16,5 2 0 0,-3-3 0 0,0-2 0 15,1-1 0-15,-1 1 0 0,-1-4 0 16,-1 0 0-16,-5 1 0 0,0 1 0 0,-2-1 0 16,-3 3 162-16,0 2 88 0,-2 3 17 0,-4 6 15 15,1 2 11-15,-2 5-9 0,-1 1-40 0,0 3-63 16,0 0-67-16,0 0-71 0,0 0-49 16,-1 6-12-16,-4 2 0 0,-1 4 10 0,-2 3 17 15,0 5-4-15,-3 0-1 0,2 0 0 0,1 0 0 16,0 3-1-16,1-2-1 0,2-2-2 0,2 2-2 15,2-5 0-15,-2 1-1 0,3 0-10 0,0-4-21 16,3-2-29-16,1-2-28 0,3-3-24 16,1-1-27-16,2-5-27 0,2 0-43 0,3 0-44 15,0-4-37-15,4-3-17 0,-2-4 21 0,1-1 182 16,3-3 107-16,-1-2 0 0,0-1 0 16,-1-5 0-16,0-1 0 0,-3-1 0 0,3-4 0 0,-2 1 0 15,-1-3 0-15,-1-3 0 0,0 1 0 16,1-4 0-16,-1 0 0 0,-2 0 0 0,0 0 105 15,1-2 73-15,-2 3 19 0,0 3 22 0,-3 2 6 16,1 5-18-16,-4 2-20 0,1 6-18 16,-4 2-20-16,1 3-5 0,-2 2-7 0,-2 4-19 15,3 0-15-15,-3 5-9 0,0 2-15 0,0 0-18 16,0 0-31-16,0 0-41 0,0 4-26 16,-5 5-2-16,-2 5 9 0,-5 7 20 0,0 4 13 15,-3 6-3-15,2 3 5 0,-5 2-1 0,4 5-1 16,-2 1 1-16,1-1-1 0,1 3 1 0,2-3-1 15,3 2 1-15,1-2 0 0,1-2-3 0,3-2-2 16,3-2-3-16,1-6-2 0,0-2 0 0,5-4 0 16,3-4 2-16,0-2-1 0,0-2-2 15,3-3-2-15,1-3-6 0,0-2-1 0,-2-4 2 16,2-2 3-16,0-1 9 0,1 0 4 0,1-1 4 16,-1-5 4-16,0-1 2 0,2-2 0 0,-2-2-1 15,4-1-1-15,-4 2-4 0,-1-2 1 16,-1-2-1-16,1 3-1 0,-3 0-1 0,1 3 0 15,-6-1 1-15,0 5 2 0,-3 2 3 0,-1 2 2 16,0 0-4-16,0 0-9 0,0 0-20 0,0 3-19 16,0 3 6-16,-3-2 10 0,1 4 15 15,-1 0 17-15,2 1-5 0,-1 1-3 0,0-3-2 16,2 3 3-16,0-3 0 0,0-1-1 0,5 0-1 16,0-3 0-16,2 0 1 0,4 0 2 0,-2-1 3 15,2-2 3-15,5 0 4 0,1 0 0 16,-2 0 0-16,1-5 0 0,3-1 1 0,-2 0 2 15,-2-1 0-15,0-1 0 0,-2-3 0 16,2 2-1-16,0-3 1 0,-6 2 0 0,3-2-5 16,-2 0 4-16,-6 2 1 0,2 1 2 0,0 0 5 15,-5 3 2-15,2 0 9 0,-3 5 6 0,0-1 6 16,0 2 0-16,0 0-9 0,0 0-15 0,0 0-19 16,-3 2-19-16,0 5-3 0,-5 5 5 0,2 4 9 15,-6 8 14-15,-4 2 0 0,-2 5-4 16,1 4-3-16,-2 3 0 0,-1 3-1 0,0 0 2 15,0 4-1-15,-1-1-1 0,1-3-3 0,2 1 3 16,-1 0 0-16,4-1 0 0,0 0 1 0,2-1-7 16,1-2-8-16,0 0-42 0,0-2-45 15,1-4 0-15,6-4 5 0,-5-5 37 0,8-7 25 16,-4-4-27-16,2-3-28 0,3-5-30 0,1-1-36 16,0-3-41-16,0 0-47 0,0 0-63 0,0-4-81 15,5-5-44-15,1 2 193 0,-5 2 238 0</inkml:trace>
          <inkml:trace contextRef="#ctx0" brushRef="#br0" timeOffset="21938.1059">7264-2783 541 0,'0'0'262'0,"0"0"-86"0,0 0-101 16,0 0-49-16,0 0-23 0,0 0 0 15,0 0 7-15,0 0 11 0,0 0 13 0,0 0 4 16,0 0 1-16,0 0-2 0,180-106 5 0,-147 97 4 16,1 0-1-16,-2 3-1 0,0 1-16 0,-5 1-11 15,-4 1-6-15,-2 1-6 0,-6 1-6 16,-3 0-14-16,-4-1-32 0,-1 0-69 0,-6 2-115 15,-1-2-126-15,0 1-151 0,0 1 280 0</inkml:trace>
          <inkml:trace contextRef="#ctx0" brushRef="#br0" timeOffset="22131.1221">6959-3025 1618 0,'0'0'161'0,"0"0"-62"0,0 0-63 0,0 0-31 0,0 0-5 16,0 0-4-16,0 0-10 0,0 0-17 0,0 0-10 15,0 0-6-15,0 0-23 0,0 0-51 0,0 0-102 16,-8 9-191-16,13-4-222 0,-2-2 318 0</inkml:trace>
        </inkml:traceGroup>
      </inkml:traceGroup>
    </inkml:traceGroup>
    <inkml:traceGroup>
      <inkml:annotationXML>
        <emma:emma xmlns:emma="http://www.w3.org/2003/04/emma" version="1.0">
          <emma:interpretation id="{D3DF9DFF-347E-41E8-98EF-4D61C4887E33}" emma:medium="tactile" emma:mode="ink">
            <msink:context xmlns:msink="http://schemas.microsoft.com/ink/2010/main" type="paragraph" rotatedBoundingBox="1139,7004 7398,6853 7441,8660 1183,88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040344-BA19-4512-9BF6-1584241DB80A}" emma:medium="tactile" emma:mode="ink">
              <msink:context xmlns:msink="http://schemas.microsoft.com/ink/2010/main" type="inkBullet" rotatedBoundingBox="2128,7407 2330,7402 2355,8406 2153,8411"/>
            </emma:interpretation>
            <emma:one-of disjunction-type="recognition" id="oneOf4">
              <emma:interpretation id="interp20" emma:lang="en-US" emma:confidence="0">
                <emma:literal>,</emma:literal>
              </emma:interpretation>
              <emma:interpretation id="interp21" emma:lang="en-US" emma:confidence="0">
                <emma:literal>.</emma:literal>
              </emma:interpretation>
              <emma:interpretation id="interp22" emma:lang="en-US" emma:confidence="0">
                <emma:literal>1</emma:literal>
              </emma:interpretation>
              <emma:interpretation id="interp23" emma:lang="en-US" emma:confidence="0">
                <emma:literal>I</emma:literal>
              </emma:interpretation>
              <emma:interpretation id="interp24" emma:lang="en-US" emma:confidence="0">
                <emma:literal>l</emma:literal>
              </emma:interpretation>
            </emma:one-of>
          </emma:emma>
        </inkml:annotationXML>
        <inkml:trace contextRef="#ctx0" brushRef="#br0" timeOffset="192762.9269">1178-33 0 0,'0'0'0'16,"0"0"0"-16,0 0 0 0,0 0 49 0,0 0 147 15,0 0 42-15,0 0 16 0,0 0 7 0,0 0-13 16,0 0-26-16,0 0-22 0,0 0-32 0,-16-107-37 16,16 101-23-16,3 2-21 0,1 1-11 0,-3 0 1 15,1 1-4-15,-2 2-4 0,0 0-7 16,0 0-14-16,0 0-13 0,0 0-18 0,0 0-6 15,0 0-7-15,0 0-6 0,0 0 0 0,0 2-12 16,0-1-9-16,0 2-8 0,0 3 6 16,-2 6 9-16,-3 3 9 0,2 7 10 0,2 5-6 15,-2 4 3-15,-4 6 0 0,5 0 2 0,-1 8 3 16,0 0-5-16,-3 0 1 0,3 4-1 0,-2-3 0 16,-2 3 1-16,-2-3 1 0,5 0-4 15,-6-4 0-15,5-1 2 0,-5 2 2 0,5-2 4 16,-4-2-1-16,3-4-3 0,-2-4 0 0,2-2-2 15,-1-2 1-15,1-5 2 0,-2-1-2 0,4-3 3 16,-4-2-4-16,6-4 3 0,-2-2 1 0,-3-3 0 16,6-2-3-16,-2-2-9 0,2-1-10 15,-1-2-19-15,2 0-26 0,0 0-34 0,0 0-39 16,0 0-52-16,0-4-89 0,0-2-59 0,2 0-79 16,0 0-94-16,0 1 34 0</inkml:trace>
      </inkml:traceGroup>
      <inkml:traceGroup>
        <inkml:annotationXML>
          <emma:emma xmlns:emma="http://www.w3.org/2003/04/emma" version="1.0">
            <emma:interpretation id="{4A04ED44-636B-4D8F-A033-16ACFEB62F4B}" emma:medium="tactile" emma:mode="ink">
              <msink:context xmlns:msink="http://schemas.microsoft.com/ink/2010/main" type="line" rotatedBoundingBox="1139,7004 7398,6853 7441,8660 1183,8811"/>
            </emma:interpretation>
          </emma:emma>
        </inkml:annotationXML>
        <inkml:traceGroup>
          <inkml:annotationXML>
            <emma:emma xmlns:emma="http://www.w3.org/2003/04/emma" version="1.0">
              <emma:interpretation id="{41413A19-0528-4308-8F5E-4656BCDA3DF8}" emma:medium="tactile" emma:mode="ink">
                <msink:context xmlns:msink="http://schemas.microsoft.com/ink/2010/main" type="inkWord" rotatedBoundingBox="1153,7562 1261,7559 1264,7679 1156,7681"/>
              </emma:interpretation>
              <emma:one-of disjunction-type="recognition" id="oneOf5">
                <emma:interpretation id="interp25" emma:lang="en-US" emma:confidence="0.5">
                  <emma:literal>O</emma:literal>
                </emma:interpretation>
                <emma:interpretation id="interp26" emma:lang="en-US" emma:confidence="0">
                  <emma:literal>@</emma:literal>
                </emma:interpretation>
                <emma:interpretation id="interp27" emma:lang="en-US" emma:confidence="0">
                  <emma:literal>.</emma:literal>
                </emma:interpretation>
                <emma:interpretation id="interp28" emma:lang="en-US" emma:confidence="0">
                  <emma:literal>0</emma:literal>
                </emma:interpretation>
                <emma:interpretation id="interp29" emma:lang="en-US" emma:confidence="0">
                  <emma:literal>o</emma:literal>
                </emma:interpretation>
              </emma:one-of>
            </emma:emma>
          </inkml:annotationXML>
          <inkml:trace contextRef="#ctx0" brushRef="#br0" timeOffset="38418.0832">67 29 0 0,'0'0'0'0,"0"0"15"16,0 0-5-16,0 0-2 0,0 0 13 0,0 0 29 16,0 0 59-16,0 0 50 0,0 0 47 0,0 0 17 15,0 0-28-15,0 0-31 0,-2-29-34 16,2 29-20-16,-1 0-18 0,0 0-13 0,1 0-11 16,-2 0-11-16,2 0-9 0,-4 0-15 0,3 0-12 15,-2 4-11-15,2-2-12 0,-3 3-3 0,-3 1-1 16,3 0 1-16,-4 2 0 0,5 0 3 15,-5 1-1-15,4 0 0 0,0 2 4 0,-1-2-4 16,2-2 1-16,2 2-2 0,0-3-7 0,1 0 1 16,0-3-4-16,0 2-4 0,0-4 2 15,0 2 3-15,1-1 7 0,2-2 10 0,5 1 5 16,-6-1 4-16,8 0 5 0,-5 0 3 0,6-3 2 16,-2-3 6-16,-2 1 0 0,2-2-1 0,1 1-1 15,-5-1-2-15,3-1 2 0,-3 1 5 0,-3 1 7 16,1-2 5-16,2 2 3 0,-4 0-5 15,-1 2-2-15,2-2 2 0,-2 5 3 0,0-2 1 16,0 0 1-16,-2 1-7 0,1 1-9 0,-6-1-6 16,4 1-12-16,1 1-11 0,-6 0-6 0,2 0-7 15,-3 0-4-15,4 0 0 0,-5 1-3 0,1 2-7 16,4 0-10-16,-5-1-20 0,5 1-26 16,-3-2-41-16,5 2-69 0,-1 0-109 0,-3 0-199 15,6 1-159-15,0-1 218 0</inkml:trace>
        </inkml:traceGroup>
        <inkml:traceGroup>
          <inkml:annotationXML>
            <emma:emma xmlns:emma="http://www.w3.org/2003/04/emma" version="1.0">
              <emma:interpretation id="{3D54C045-14DD-47D7-BB1D-CE55594B417B}" emma:medium="tactile" emma:mode="ink">
                <msink:context xmlns:msink="http://schemas.microsoft.com/ink/2010/main" type="inkWord" rotatedBoundingBox="2217,6978 7398,6853 7441,8660 2261,8785"/>
              </emma:interpretation>
              <emma:one-of disjunction-type="recognition" id="oneOf6">
                <emma:interpretation id="interp30" emma:lang="en-US" emma:confidence="0.5">
                  <emma:literal>partnership</emma:literal>
                </emma:interpretation>
                <emma:interpretation id="interp31" emma:lang="en-US" emma:confidence="0">
                  <emma:literal>Partnership</emma:literal>
                </emma:interpretation>
                <emma:interpretation id="interp32" emma:lang="en-US" emma:confidence="0">
                  <emma:literal>partnerships</emma:literal>
                </emma:interpretation>
                <emma:interpretation id="interp33" emma:lang="en-US" emma:confidence="0">
                  <emma:literal>Partnerships</emma:literal>
                </emma:interpretation>
                <emma:interpretation id="interp34" emma:lang="en-US" emma:confidence="0">
                  <emma:literal>Partnership's</emma:literal>
                </emma:interpretation>
              </emma:one-of>
            </emma:emma>
          </inkml:annotationXML>
          <inkml:trace contextRef="#ctx0" brushRef="#br0" timeOffset="194313.2686">1870 406 132 0,'0'0'322'16,"0"0"-122"-16,0 0-23 0,0 0-25 0,0 0 10 16,0 0-1-16,0 0 4 0,0 0 2 15,0 0-25-15,0 0-27 0,0 0-31 0,0 0-28 16,0 0-5-16,0 0-4 0,-41-132-3 0,31 129-3 16,1 0-6-16,2 0-9 0,-4 3-8 0,1 0-6 15,-2 0-8-15,-1 4-5 0,0 2-4 0,-3 3-3 16,1 2 0-16,-2 2 4 0,-3-1-2 15,-2 5 2-15,1 2 2 0,-3 0-4 0,1 3 3 16,4-1 0-16,-4 4-2 0,6-1 2 16,1-2-4-16,-3 3-1 0,7-1-2 0,5-1-1 0,-1 0-1 15,5-2-1-15,2-2-1 0,1-4-5 0,0-2-2 16,3-3 2-16,6-2-1 0,-3-1 3 16,6-2 1-16,-2-4 1 0,4 0 8 0,-1-1 8 15,2 0 7-15,0-2 5 0,2-6 2 0,3-2-4 16,-2-4 1-16,4 0-2 0,0-1-2 15,-3-4 3-15,3 0-3 0,-3 1 1 0,1-1 1 16,-2 1-3-16,-5 1 1 0,1 1 2 0,-1 1-1 16,-1 2 0-16,-1 0 2 0,-2 3-2 0,-2 3 0 15,-4-1 3-15,3 5-5 0,-4 0 0 16,-1 3-4-16,-1 0-5 0,0 0-4 0,0 0-5 16,0 0-7-16,-1 1-7 0,-1 2 10 0,0 4 4 15,-4 0 10-15,5 2 10 0,-3 0-7 16,1 3 1-16,-4 0-3 0,6 0-1 0,-2 1 1 15,-1 1 0-15,2-1 0 0,2 0 0 0,0 0 1 16,0-1-2-16,0-2-2 0,6-1 2 0,-2-2-6 16,5-1 1-16,-3-1 0 0,5-3 3 0,2-1 8 15,-1-1 6-15,2 0 6 0,1-3-1 16,-1-3 1-16,6-3-2 0,-2 0-2 0,5-3 0 16,-5 0-5-16,7-3 1 0,-3 0-2 0,-1 0 1 15,1-3 3-15,0 2-1 0,-3-2 2 0,1 0-1 16,-3 0-1-16,-2-2 1 0,0 2-3 0,-1-4 4 15,4 2-4-15,-8 0 3 0,1-1 2 16,0 2-2-16,0 1 4 0,-6 0-2 0,3 1 1 16,-5 5-1-16,-3 1 2 0,0 1 0 0,0 3 2 15,0 1 2-15,0 0-7 0,0 4 1 16,-3-1-5-16,0 2-10 0,-2 1-2 0,2 0-14 16,1 0-9-16,-4 0-6 0,1 1-6 0,0 4 2 15,-3 1 7-15,-1 1 7 0,3 3 4 0,2-1 3 16,-3-1-1-16,7 2-9 0,-1-1-7 15,1 1-5-15,0-1-5 0,0 0 2 0,2 0 6 16,6-2 6-16,-2 2 6 0,3-1 10 0,-2 2-1 16,1-2 5-16,-3 2 0 0,1 1 0 0,-4 2 4 15,1 0-2-15,0 4 1 0,-3 1 3 0,0-1-4 16,0 2 2-16,-4 0 0 0,2 1-1 16,-2-1 3-16,0 0 3 0,0 2 3 0,3-6 0 15,0 1 0-15,-1 1-2 0,2-4 0 0,0 3 4 16,0-4-4-16,0-3 3 0,0-1 3 0,0 0-1 15,0-1 7-15,0-1 4 0,0 1 2 16,2-1 0-16,-1 0 1 0,0 2-3 0,3-2-3 16,0 0 3-16,0 0 0 0,6 1 9 0,-4-2 5 15,5 1-1-15,1-2-1 0,4-1-6 0,4 0 2 16,-1-1-2-16,5-2 3 0,2 0-5 16,1-3-8-16,-1-3-5 0,3-3-13 0,-3 0-9 15,0-3-17-15,-2 0-28 0,-4 0-36 0,0-1-57 16,-5-3-68-16,0 1-70 0,-2 1-79 15,-2-3-86-15,-2 5-116 0,-6 5 442 0</inkml:trace>
          <inkml:trace contextRef="#ctx0" brushRef="#br0" timeOffset="193231.5859">1071-204 770 0,'0'0'125'0,"0"0"-41"15,0 0 8-15,0 0-12 0,0 0-8 0,0 0-2 16,0 0-3-16,8-164 13 0,-1 144 5 0,3 1 3 16,4 1-14-16,1 0-20 0,3 0-12 15,0 1-14-15,-1 3-6 0,6-1-5 0,1 0-1 0,2 0 1 16,0 1 0-16,3 1-2 0,-3 3-4 15,3 2-7-15,-1 2-5 0,-1 3-4 0,-2 3-2 16,-1 0 0-16,0 5-4 0,-2 2 0 0,-3 5 0 16,3 2 4-16,-4 3 4 0,-2 3 4 0,3 2 0 15,-5 2 0-15,0 3 0 0,-3 5 3 16,-6-1 2-16,-2 1 4 0,-3 3 5 0,0 0-2 16,-7-3 2-16,-7 1 1 0,0 0 1 0,-6 1 3 15,-2-2-2-15,-1 0 0 0,-3 2-2 16,-5-2-2-16,1 0 3 0,1-1 0 0,-5-1-1 15,3-3-2-15,3-2-4 0,0-3-2 0,4-2-8 16,1-4-11-16,7-1-25 0,3-3-46 16,1-3-64-16,1-3-87 0,7-1-114 0,1-3-152 15,2 0-282-15</inkml:trace>
          <inkml:trace contextRef="#ctx0" brushRef="#br0" timeOffset="195037.1761">2809 190 1499 0,'0'0'149'0,"0"0"-126"0,0 0-86 16,0 0-21-16,0 0-3 0,0 0 30 0,0 0 37 16,0 0 6-16,0 0 7 0,0 0-17 0,155-58-89 15,-125 52-158-15,-5 1-284 0,-7 3 179 0</inkml:trace>
          <inkml:trace contextRef="#ctx0" brushRef="#br0" timeOffset="194843.0921">3025-274 598 0,'0'0'164'0,"0"0"-92"0,0 0-19 16,0 0-23-16,0 0-3 0,0 0 32 0,0 0 48 16,0 0 50-16,0 0 38 0,0 0 0 0,0 0-35 15,0 0-33-15,0 0-34 0,0 0-23 0,34-109-16 16,-34 109-23-16,2 0-16 0,-2 0-17 0,0 3-18 16,0 3 1-16,0 4 6 0,-2 0 7 15,-6 9 3-15,3 0 5 0,-4 6-3 0,1 3 0 16,-3 1 3-16,0 6-3 0,-2 0 2 0,-1 5 2 15,1 2 3-15,-1 1-1 0,0 2-1 0,-1 0-2 16,2 2-4-16,1-4 4 0,1 0 0 16,-1 1-1-16,6-7 4 0,0 2-2 0,3-4 1 15,2-3 0-15,-1-3-5 0,2-5 2 0,0 0 0 16,0-4 4-16,3-1 1 0,0-2 0 0,3-4 2 16,-2-1-3-16,4-1 5 0,-2-3 3 15,2 1-1-15,-3-1 2 0,6-4 0 0,-4 1 3 16,2-4 2-16,-1-1-1 0,-3 0-1 0,5 0-6 15,-2-2-11-15,0-6-12 0,4-1-11 0,-1-1-33 16,2-4-42-16,2 1-78 0,0-4-117 16,6 1-146-16,-6 3-181 0,-4 2-24 0</inkml:trace>
          <inkml:trace contextRef="#ctx0" brushRef="#br0" timeOffset="195571.9307">3360 138 950 0,'0'0'109'16,"0"0"-130"-16,0 0-31 0,0 0 10 0,0 0 6 15,0 0 12-15,0 0 15 0,0 0 22 0,0 0 22 16,0 0 16-16,0 0 9 0,0 0 0 0,0 0-3 16,0 0-8-16,99 72-12 0,-99-53-1 0,-5 2-2 15,-6 0 0-15,4 0 0 0,-2-2-6 16,-3 2-3-16,0-2 0 0,0-1 10 0,4-1 9 15,-5-3 11-15,3-3 10 0,-1-1 2 0,3-2 11 16,3-3 13-16,2-4 7 0,2 1 6 0,1-2-6 16,0 0-10-16,0 0-16 0,0 0-16 15,2 0-13-15,1-6-16 0,5-1-12 0,-3-2-9 16,7-2-6-16,1-2 0 0,-1-3-1 0,2 0 4 16,0 0-1-16,0-3-2 0,4 3 2 15,-1-2-5-15,-2 2 5 0,0-2 1 0,2 2-2 16,1 0 0-16,-2 3-5 0,0-1 1 0,4 1-2 15,-1 2 5-15,1-1-2 0,-1 2-2 0,2 3 1 16,-3 2-5-16,-4 2 2 0,2 0 0 0,-2 3 0 16,-3 0-5-16,1 0-4 0,-2 2-4 15,-2 4-3-15,0 1 5 0,-1 4 6 0,-3 3 5 16,-1 0 5-16,-3 4 0 0,0 0 5 0,0 2 1 16,0-1 1-16,-2 0 3 0,-3 2-3 0,-2-1 0 15,2-1 0-15,-3-1 2 0,3-2-2 16,-3 1-8-16,5-3-11 0,0-3-26 0,1-1-33 15,2-2-59-15,0-2-89 0,0-1-159 0,0-3-221 16,2 0-355-16</inkml:trace>
          <inkml:trace contextRef="#ctx0" brushRef="#br0" timeOffset="197410.2087">4066 252 409 0,'0'0'166'0,"0"0"-116"15,0 0-15-15,0 0 22 0,0 0 37 0,0 0 27 16,0 0 19-16,0 0 7 0,0 0-13 0,0 0-15 16,0 0-25-16,0 0-14 0,0 0-13 0,0 0-5 15,152-114 0-15,-151 105 2 0,3 0 1 16,-4 0-4-16,0 0-5 0,0 0-6 0,0 2-6 0,-1-1-1 15,-4 2-6-15,-2 3-8 0,1 0-10 16,-2 2-10-16,0 1-6 0,-1 0-8 0,-3 0 3 16,-1 1 0-16,-2 5 0 0,-1 2 2 0,-2 2-3 15,1-1 1-15,1 3 0 0,-3 3 0 16,0 0 0-16,3 3 0 0,-3 2-1 0,5 3-2 16,-2-1 3-16,2 3 1 0,5-2 1 0,-1 0 4 15,2 0-5-15,4-2-2 0,0-1-1 16,3-4-2-16,1 0 2 0,0-4-6 0,7-3 2 15,-3-1-3-15,6-1 5 0,1-2 8 0,1-3 7 16,3-1 9-16,0-1 1 0,1 0 2 0,4 0-1 16,-1-6-2-16,-1 0 0 0,3-3-1 15,0 1 0-15,-2-3 0 0,5-3 2 0,0 1 3 16,-1-2 0-16,1-1 0 0,0-3-4 0,2 3-4 16,-2-2-1-16,0-1-4 0,-3 3 1 0,2-4-3 15,3 1-1-15,-2 0-5 0,0 2 1 0,-5 2 1 16,1 1 1-16,-4 2 6 0,-3 0-7 0,-1 4-1 15,-4 0-1-15,0 1-2 0,-2 1 5 16,-2 1-1-16,-2 2 2 0,-2 3 0 0,0-3 1 16,0 3 4-16,0 0-5 0,0 0-3 0,-2 0-12 15,-2 0-12-15,0 5-7 0,-4 2-7 0,1 2 9 16,-5 2 6-16,4 1 4 0,1-1 3 16,0 1-2-16,3 2 2 0,2 2-1 0,-1-1 6 15,2 0 0-15,1 0-2 0,0 0 0 0,0 0-3 16,0 0 5-16,0-2 3 0,-3 2 3 15,3 3 0-15,-4-4-2 0,3 2 3 0,-3 2 1 16,-2-2 1-16,2 0 1 0,-2-2-1 0,0-1-1 16,2 0-1-16,-1-1 2 0,1-4 1 15,2 2 1-15,1-4 0 0,1-2-4 0,-1-1 0 16,1-1-1-16,0-2 0 0,0 0 4 0,1 0 6 16,2 0 10-16,6-5 5 0,-1-1 2 0,4-3-5 15,3-3-4-15,2-1-2 0,1-1-6 0,-1 0-1 16,3-1-1-16,1-2 0 0,-1-1 0 15,-2 1-3-15,4 0-1 0,-3 0-1 0,2 1 0 16,1-1 0-16,-1 1 2 0,2-2-2 0,1 0 0 16,1-2 0-16,1 2-3 0,-1-2 5 0,-2 2-2 15,1 0-1-15,-1-2 2 0,-3 4-6 0,3-3 6 16,-7 1 1-16,1 3 1 0,-3 3 6 16,-5 2-7-16,1 0 2 0,-6 6 4 0,-2 1 0 15,-2 0 10-15,0 3 0 0,0-1-6 0,-4 1-13 16,-2 0-8-16,-4 0-6 0,0 0-1 0,-4 4 6 15,-1 3-3-15,2 3 0 0,0-1 1 16,1 1-2-16,1 3 5 0,3-1 0 0,1 2 0 16,2-1-3-16,2 0-1 0,2 1-2 0,1-2 0 15,0 1 0-15,0 1 0 0,4 1-3 16,0-1 5-16,1 0 2 0,-1 1 2 0,0-2 4 16,1 3 0-16,-1-3 0 0,-2-1 0 0,2 3-1 15,-4 0-3-15,0 1-71 0,-1 2-15 0,-6 0 0 16,-3-3 5-16,0-2 80 0,-2 0 17 0,-3-3 5 15,-4 0 2-15,-4-1-3 0,2-2 1 16,-2 1 4-16,0-3 3 0,0-2 3 0,3 0 0 16,2-3-1-16,1 0-4 0,4 0-4 0,5 0-4 15,3-2-6-15,5-1-16 0,0 0-28 16,0-1-30-16,4-3-22 0,5 1-4 0,3-1 17 16,3 0 19-16,5-2 16 0,-1 2 14 0,4-3 6 15,-2 1 9-15,5 0 4 0,2-1 5 0,1-1 2 16,1 0 2-16,-2-1 4 0,1-2 3 0,-1-1 5 15,-2-1 2-15,-2-3 2 0,-1-1 4 16,-4-1 1-16,-1-3 7 0,-3 1 0 0,0-3 4 16,-2-1 1-16,2 0-5 0,-2-3-1 0,1-1-5 15,-1 1-3-15,2 0 1 0,-2 0 0 0,1 0-1 16,-1 1-2-16,-1-1 12 0,2 3 7 16,-2 0 4-16,0 2 5 0,-4 2-8 0,-1 1-4 15,-1 2-1-15,0 2 0 0,-2 1 8 0,1 2 9 16,-1 1 9-16,-4-1 7 0,0 5-4 15,0 2-3-15,0 1-8 0,0 1-6 0,0 2-4 16,0 1-9-16,0 0-3 0,0 1-6 0,0 1-6 16,0 1-5-16,0 0-6 0,0 0-6 0,-3 0-3 15,3 0-6-15,0 0-10 0,-1 3 0 16,1 4-2-16,-1 6 6 0,-3 4 12 0,0 8 1 16,-2 0 4-16,0 5 1 0,0 4 0 0,-3 1 0 15,2 3 1-15,-4 0 0 0,3 2 1 0,-5-1 1 16,2 1-2-16,2-2 0 0,-2-2 0 0,0 1-1 15,1-3 4-15,-1-2 1 0,3-2 0 0,0-1-2 16,-1-3-1-16,2-5 1 0,0-2-1 16,3-4 1-16,0-3-2 0,1-3 0 0,1-3-2 15,2-3 3-15,0-1 3 0,0-2 7 0,0 0 11 16,0 0 7-16,0 0 8 0,0 0 1 16,2-2-12-16,2-7-9 0,3 0-12 0,2-1-11 15,5-2 2-15,-1-3 1 0,2-2 3 0,4 0 2 16,0-2 1-16,2 1-2 0,-1-2-3 0,2 3-1 15,-4 1 0-15,1 2 2 0,0 1-1 16,-6 3 0-16,1-1 0 0,-2 4-2 0,-3 2 3 16,-2 1 0-16,0 2-3 0,-3 2-2 0,-2 0-6 15,1 0-3-15,-3 3-3 0,1 5 2 16,-1 2 5-16,0 0 2 0,0 2 6 0,0 3-3 16,0 0 6-16,0 0 2 0,-1 1 0 0,-3-3 2 15,3 3-3-15,1-2-2 0,0-2-2 0,0-2 2 16,0-1-1-16,1-1-1 0,4-2 1 0,2-3-4 15,0-2 5-15,-1-1 1 0,7 0 3 16,-4 0 1-16,3 0-3 0,1-6 0 0,1 0-1 16,-1-3 2-16,1 0 0 0,-1-1 2 0,2-2 0 15,-2 1-2-15,2-3 0 0,-4 2 2 0,2-2-2 16,-1-1 1-16,-1 0-2 0,1 0-3 0,-4-2 2 16,1 1 3-16,1 1-1 0,-4 0 2 15,-2 2-1-15,2 3-4 0,-2 1 2 0,-3 4 1 16,-1 0 1-16,0 4 0 0,0 1-5 0,0 0-7 15,0 0-8-15,0 0-7 0,0 0-8 16,0 5 3-16,-1-1 5 0,-2 4 7 0,-1 1 13 16,0 1 0-16,1 3 3 0,-1-1 1 0,2 2 0 15,-2-1-2-15,2 0 0 0,2 0-1 0,0-2-2 16,0 0-5-16,0-2-13 0,0 0-25 16,3-3-40-16,2 0-51 0,-1-3-72 0,3 1-82 15,0-2-96-15,2-2-129 0,-3 0-101 0,-1 0 535 0</inkml:trace>
          <inkml:trace contextRef="#ctx0" brushRef="#br0" timeOffset="197697.095">5949-57 236 0,'0'0'331'0,"0"0"-116"16,0 0-36-16,0 0 4 0,0 0 35 0,0 0 18 15,0 0-5-15,0 0-33 0,0 0-53 16,0 0-54-16,0 0-43 0,0 0-37 0,0 0-15 15,0 0-4-15,3-6 7 0,-5 21 15 0,0 5 6 16,-9 7 2-16,3 3-4 0,-4 4-3 16,-2 3-1-16,0 4-4 0,-4 2 3 0,2 7-1 15,-4-1 1-15,0 5-1 0,-3 1-3 0,2 3 3 16,-1 3-1-16,-2 2-1 0,4-2-1 16,-2-2-2-16,4-6-5 0,-2-2-4 0,2-1-9 15,-1-3-36-15,3-2-8 0,3-3-5 0,-1-8-6 16,5-4-1-16,2-7-56 0,1-8-74 0,2-1-68 15,1-3-63-15,0-5-65 0,2-5-33 0,-2 1-19 16,3-2 398-16</inkml:trace>
          <inkml:trace contextRef="#ctx0" brushRef="#br0" timeOffset="198418.0758">5686-382 1308 0,'0'0'229'0,"0"0"-111"0,0 0-82 16,0 0-43-16,0 0-16 0,0 0 15 0,0 0 24 15,0 0 30-15,0 0 19 0,0 0 6 0,0 0-7 16,0 0-11-16,0 0-5 0,0 0-6 15,-44 57-2-15,48-53 3 0,1-2 2 0,2-1 14 16,2-1 11-16,1 0 2 0,-1 0 2 0,2-1-10 16,-2-4-11-16,-1 0-5 0,-1-4 3 0,-3-1-1 15,0 0 2-15,-4-6-4 0,0 2-17 16,-3-1-6-16,-5 4-10 0,0 0-11 0,-5 4-6 16,-1 4-13-16,-3 3-9 0,-3 1-7 0,-2 13-2 15,-3 3-20-15,-1 6-51 0,2 3-134 16,7-5-345-16,6-6-935 0</inkml:trace>
          <inkml:trace contextRef="#ctx0" brushRef="#br0" timeOffset="198042.8143">5737 253 0 0,'0'0'0'16,"0"0"0"-16,0 0 0 0,0 0 234 0,0 0 10 16,71-154 8-16,-55 132-16 0,2 1-9 15,-1 0-15-15,5 3-31 0,-5 1-38 0,6 1-34 16,2-1-18-16,-1 5-4 0,2-3-7 0,-1 2-14 16,1 3-14-16,-3 2-22 0,-1 2-11 15,1 2-5-15,-3 2-6 0,-1 1-1 0,-1 1-4 16,-2 0 3-16,-3 1-3 0,-1 4-5 0,-1 2 4 15,-2 2-2-15,-1 2 3 0,0 3 3 0,-4 3-2 16,0-1 3-16,-2 6 0 0,-2 2 4 16,0-1 1-16,-6 4 3 0,-2-1 1 0,-4-1-1 15,-3 0 2-15,-2 1-3 0,0-1 0 0,-6-2 1 16,1-2-2-16,1-2 0 0,-3-1-5 0,2-3-7 16,2-2-9-16,1-1-10 0,3-4-13 0,3-3-25 15,2 0-41-15,2-4-72 0,1-1-117 16,5 0-205-16,-1 0-832 0</inkml:trace>
        </inkml:traceGroup>
      </inkml:traceGroup>
    </inkml:traceGroup>
    <inkml:traceGroup>
      <inkml:annotationXML>
        <emma:emma xmlns:emma="http://www.w3.org/2003/04/emma" version="1.0">
          <emma:interpretation id="{069C94D0-E645-4A18-991B-0DB1A001E1ED}" emma:medium="tactile" emma:mode="ink">
            <msink:context xmlns:msink="http://schemas.microsoft.com/ink/2010/main" type="paragraph" rotatedBoundingBox="1153,9465 9246,8751 9411,10614 1317,113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0CC5EE-C6E0-4216-A058-1EA0C7812777}" emma:medium="tactile" emma:mode="ink">
              <msink:context xmlns:msink="http://schemas.microsoft.com/ink/2010/main" type="inkBullet" rotatedBoundingBox="1225,10281 1360,10269 1373,10414 1238,10426"/>
            </emma:interpretation>
            <emma:one-of disjunction-type="recognition" id="oneOf7">
              <emma:interpretation id="interp35" emma:lang="en-US" emma:confidence="0">
                <emma:literal>.</emma:literal>
              </emma:interpretation>
              <emma:interpretation id="interp36" emma:lang="en-US" emma:confidence="0">
                <emma:literal>O</emma:literal>
              </emma:interpretation>
              <emma:interpretation id="interp37" emma:lang="en-US" emma:confidence="0">
                <emma:literal>o</emma:literal>
              </emma:interpretation>
              <emma:interpretation id="interp38" emma:lang="en-US" emma:confidence="0">
                <emma:literal>a</emma:literal>
              </emma:interpretation>
              <emma:interpretation id="interp39" emma:lang="en-US" emma:confidence="0">
                <emma:literal>0</emma:literal>
              </emma:interpretation>
            </emma:one-of>
          </emma:emma>
        </inkml:annotationXML>
        <inkml:trace contextRef="#ctx0" brushRef="#br0" timeOffset="202304.0807">169 2774 0 0,'0'0'0'0,"0"0"0"0,0 0 0 0,0 0 0 0,0 0 26 15,0 0 244-15,0 0 7 0,0 0 1 0,0 0-24 16,0 0-32-16,0 0-44 0,0 0-35 15,-33-39-23-15,33 37-21 0,-1 1-8 0,1 1-10 16,0-3-15-16,0 3-12 0,0 0-8 0,0 0-12 16,0 0-8-16,-1 0-7 0,1 0-9 15,0 0-2-15,-2 4-6 0,1-2-4 0,-3 4 0 16,-3 0-1-16,5 1 2 0,-6 2-1 0,5 0 2 16,-2 1 0-16,-4 1-1 0,7-2 2 0,-1 0-4 15,-2 0 1-15,3 0 1 0,2-2 0 16,0 0 0-16,0-1-2 0,0-2-1 0,3-2-3 15,4 1 2-15,-3 0 0 0,4-3 2 0,-4 0 6 16,5 0-2-16,-3 0 8 0,2 0 4 16,-3-2-1-16,4-2 5 0,-3-1-3 0,3 1 1 15,-5-4-2-15,4 2-1 0,-4-1-2 0,4-1-1 16,-4 0 2-16,3 1-3 0,-4-2 4 0,-1 1 2 16,0 1-3-16,-1-2 4 0,3 2-1 0,-4-2 0 15,0 3 1-15,0-2-1 0,0 2-2 0,0 0-1 16,-5 2-2-16,2 1-4 0,-1 0-1 15,-1 0-2-15,2 1-8 0,-1 2 3 0,-3 0-8 16,3 0-5-16,-4 0-1 0,4 2-5 0,-5 3 4 16,2 1 1-16,-2-2 8 0,2 5 0 0,-1-2 5 15,-1 1-1-15,5-1-1 0,-4-1 4 16,3 0-4-16,4 0-3 0,1 0 2 0,0-2-8 16,0 1 2-16,0-2 0 0,0 0 0 0,1-2 3 15,2 1 3-15,4-1 4 0,-3 1 2 16,1-2 5-16,2 1 0 0,-3-1 0 0,4 0 2 15,-3 0-3-15,3 0 5 0,-2 0 1 0,2-1 2 16,-4-4 2-16,5 1 0 0,-5-1 4 0,4 1-1 16,-5-1 4-16,4 1-1 0,-6 0 4 15,0-1 2-15,-1-1 0 0,0 2 1 0,0-4-2 16,0 2-2-16,-2 0-5 0,-5 2-4 0,3-2-6 16,-4 4-5-16,5 1-4 0,-1 0-5 0,-1 1-8 15,2 0-11-15,3 0-24 0,-1 0-27 16,0 0-52-16,1 4-87 0,-2 2-145 0,2 0-243 15,0 1-556-15</inkml:trace>
      </inkml:traceGroup>
      <inkml:traceGroup>
        <inkml:annotationXML>
          <emma:emma xmlns:emma="http://www.w3.org/2003/04/emma" version="1.0">
            <emma:interpretation id="{B96B6696-55AC-4994-BBD1-FE549C085A98}" emma:medium="tactile" emma:mode="ink">
              <msink:context xmlns:msink="http://schemas.microsoft.com/ink/2010/main" type="line" rotatedBoundingBox="1951,9395 9246,8751 9411,10614 2116,11258"/>
            </emma:interpretation>
          </emma:emma>
        </inkml:annotationXML>
        <inkml:traceGroup>
          <inkml:annotationXML>
            <emma:emma xmlns:emma="http://www.w3.org/2003/04/emma" version="1.0">
              <emma:interpretation id="{38CDD113-0577-4A18-8CE7-4A766FE197E0}" emma:medium="tactile" emma:mode="ink">
                <msink:context xmlns:msink="http://schemas.microsoft.com/ink/2010/main" type="inkWord" rotatedBoundingBox="1951,9395 5261,9103 5379,10443 2070,10735"/>
              </emma:interpretation>
              <emma:one-of disjunction-type="recognition" id="oneOf8">
                <emma:interpretation id="interp40" emma:lang="en-US" emma:confidence="0.5">
                  <emma:literal>Product</emma:literal>
                </emma:interpretation>
                <emma:interpretation id="interp41" emma:lang="en-US" emma:confidence="0">
                  <emma:literal>Products</emma:literal>
                </emma:interpretation>
                <emma:interpretation id="interp42" emma:lang="en-US" emma:confidence="0">
                  <emma:literal>product</emma:literal>
                </emma:interpretation>
                <emma:interpretation id="interp43" emma:lang="en-US" emma:confidence="0">
                  <emma:literal>products</emma:literal>
                </emma:interpretation>
                <emma:interpretation id="interp44" emma:lang="en-US" emma:confidence="0">
                  <emma:literal>Product's</emma:literal>
                </emma:interpretation>
              </emma:one-of>
            </emma:emma>
          </inkml:annotationXML>
          <inkml:trace contextRef="#ctx0" brushRef="#br0" timeOffset="205191.3276">1249 2167 984 0,'0'0'228'16,"0"0"-96"-16,0 0-38 0,0 0-26 15,0 0-4-15,0 0 20 0,0 0 31 0,0 0 26 16,0 0 11-16,0 0-11 0,0 0-30 0,0 0-34 16,0 0-21-16,0 0-20 0,2-48-14 15,-2 48-9-15,0 0-9 0,1 0-4 0,-1 0-1 16,0 0-1-16,0 0 2 0,0 0-2 0,0 0-3 16,0 0-5-16,0 5-1 0,-1 1 2 0,-2 6 4 15,-2 3 6-15,1 5 1 0,-4 3-1 16,4 6-1-16,-6 0 1 0,3 6-1 0,-2-1 1 15,-2 5 1-15,3 2-3 0,-4 2 3 0,-1 2-1 16,-2 1 1-16,2 0 2 0,-6-1-5 0,4 0 1 16,2-2 1-16,-2-1 1 0,0-1 0 0,0-1 1 15,2-5-1-15,0 0-1 0,1-3 2 0,1 0-1 16,0-3 2-16,-1-2 0 0,5-1-5 16,-2-4 2-16,0-1-2 0,3-3-4 0,-1-3-1 15,5-3-7-15,0-3-11 0,1-2-21 0,-2-1-29 16,2-2-50-16,-3-3-71 0,4-1-98 15,0 0-100-15,0 0-109 0,4 0-156 0,-3-1 475 0</inkml:trace>
          <inkml:trace contextRef="#ctx0" brushRef="#br0" timeOffset="205612.1143">1033 2106 506 0,'0'0'85'0,"0"0"-34"0,0 0-12 16,0 0-26-16,0 0-10 0,0 0 8 15,90-164 32-15,-66 143 37 0,3 0 33 0,-1 3 25 16,-1 0-16-16,1 2-18 0,-1 1-28 0,3 1-27 15,0 3-15-15,6 0-15 0,-2 2-7 16,-2 2-4-16,4 2-5 0,-5 2-3 0,-1 3 0 16,-1 0-6-16,-3 3-1 0,-1 6 1 0,-6 3 4 15,-1 3 5-15,2 2 5 0,-8 2 4 16,-2 2 5-16,0 2 4 0,-4 3 3 0,-4 2 3 16,0 0 0-16,-1 4 1 0,-8 0 0 0,-3 2 2 15,-3 0 2-15,-3-1 1 0,-4 3 0 0,-4-2-1 16,-2 2-6-16,-2-3 0 0,-4 0-6 15,1-4-2-15,-3 2 0 0,-3-3-7 0,4-2 3 16,5-1-3-16,1-1-1 0,4-3-1 0,2-2-9 16,7-3-17-16,4-2-47 0,0-2-86 15,7-2-134-15,-2-3-186 0,6-1-203 0,1-1 325 0</inkml:trace>
          <inkml:trace contextRef="#ctx0" brushRef="#br0" timeOffset="206556.2554">1276 3049 646 0,'0'0'132'0,"0"0"-107"16,0 0-15-16,0 0-7 0,0 0 17 15,0 0 21-15,0 0 46 0,0 0 43 0,0 0 28 16,0 0 10-16,0 0-32 0,0 0-31 0,0 0-33 16,0 0-22-16,122-75-11 0,-98 57-9 0,-5 0-1 15,4-1-3-15,-2-1 2 0,-2 0-3 0,3-1 1 16,-5 1-4-16,0-1-2 0,2 0 4 16,-4-1-1-16,0 1-1 0,-3 1-1 0,-2 1-10 15,-3 3 0-15,3 1-1 0,-8 1 1 0,2 2 4 16,-4 2 1-16,0 3-3 0,0 2-4 0,0 2-2 15,-5-1-13-15,2 2-11 0,-5-1-6 16,3 3-14-16,-3 0-1 0,2 0-1 0,-2 0 0 16,6 0 0-16,-2 3-6 0,-2 2-2 0,4-2-7 15,2 4 1-15,-2 1 3 0,2 1 2 0,0 2 6 16,0-2-3-16,2 0 4 0,4-1 5 0,0 1 4 16,-2-2 14-16,4 2 5 0,-3 0 4 15,3 0 0-15,-4 1 0 0,6 2-2 0,-6-1 2 16,4 2 2-16,-4 0-2 0,2 1 4 0,-3 2 2 15,0 1 3-15,-3-2 4 0,0 4-1 16,0-1-1-16,0 0 0 0,-7 1 1 0,0-2 0 16,-3-2 0-16,4 1 4 0,-2-4-5 0,4-3 3 15,1-5 1-15,2-1-4 0,1 0 1 0,0-3 0 16,0 0 7-16,5 0 9 0,-1 0 7 0,6 0 3 16,1 0-5-16,2-4-5 0,0-2-8 15,2-1-6-15,0-2 2 0,0 0-2 0,3 0 4 16,0-2-1-16,-3 1-3 0,5-2 2 15,-3-1 0-15,-2-1 0 0,5-1 2 0,-4 0-1 16,0-2 2-16,-1 2 1 0,4-4 2 0,-2 1-2 0,-1-1-3 16,6 0-1-16,-5-1-1 0,3 2 2 15,-5 0 2-15,-2 3 0 0,-3 2 2 0,-2 3 5 16,-5 2 5-16,2 2 9 0,-4 3 11 0,-1 1 2 16,0 2-1-16,0 0-11 0,0 0-18 15,-1 0-13-15,-4 2-14 0,0 4-6 0,-1-1 1 16,-2 1 4-16,-3 3 8 0,-1 0 3 0,3 1 3 15,-2 4-2-15,-1-1 1 0,0 3-1 0,1 1-2 16,-1 2 0-16,7 0-1 0,-4 1 0 16,7 0 0-16,0-4-1 0,1 1 0 0,1-1-4 15,0-3-2-15,0 1-6 0,4-4 0 0,0-3 5 16,4 0 1-16,0-3 4 0,0-1 2 16,3-2 2-16,-2-1 4 0,1 0 6 0,5 0 4 15,-2-4 2-15,3-2-1 0,-1 0-2 0,0 0-1 16,-1-3 1-16,0 2 0 0,-1-2 5 0,1 0 4 15,-4-2 5-15,0 0 6 0,-4 1 2 0,2-3 3 16,-4-1 4-16,4 1 8 0,-5-1 6 16,0-2 0-16,-3 1-6 0,0-4-11 0,0 1-5 15,0 0-1-15,0 0-7 0,-3 2 0 0,-5 2-6 16,3 2-1-16,-5 1-4 0,0 5-7 0,-1 0-8 16,-3 1-8-16,1 4-7 0,-4 0-4 0,2 1 1 15,-3 0-10-15,0 0-18 0,2 0-34 16,2 2-62-16,2 4-85 0,0 0-123 0,7 1-213 15,1-4-319-15</inkml:trace>
          <inkml:trace contextRef="#ctx0" brushRef="#br0" timeOffset="207741.9401">2624 2632 643 0,'0'0'224'0,"0"0"-84"0,0 0-21 15,0 0-13-15,0 0 10 0,0 0 7 0,0 0-2 16,0 0 0-16,0 0-23 0,0 0-25 0,0 0-25 16,0 0-24-16,0 0-18 0,-70-43-4 15,61 45-1-15,0 3 2 0,-1 1 6 0,-2 3 3 16,-2 0 0-16,-2 2 1 0,-1 1-1 0,1 3-2 16,0 5-2-16,-6 0-4 0,6 1-2 15,-3 1-1-15,2 0 0 0,3 0 0 0,2 1 1 16,6-4-4-16,-1 1-2 0,6-4-5 0,1 0-6 15,5-3-9-15,4-3-8 0,5-1-8 0,5-4-3 16,-1-2 9-16,1-3 2 0,3 0 5 0,0-2-4 16,0-5-8-16,1-2-1 0,1-2-5 15,0-1-3-15,-3-3 8 0,1 1 3 0,1-3 7 16,-5-1 9-16,5-2 1 0,-4 0-1 0,1-1-9 16,-3-3-13-16,5 0-10 0,-2-3-6 0,1-4 1 15,-2 3 3-15,1-4 9 0,-1-4 6 16,-1 0 7-16,-2-4 11 0,-2 1 6 0,4-1 11 15,-3-1 9-15,1 4 8 0,-4 0 9 0,-4 4 22 16,2 0-3-16,-1 4 1 0,-4 1 10 0,0 5-3 16,-1 0 16-16,-1 4 4 0,-2 2-17 0,1 2-14 15,0 2-11-15,-2 1-1 0,2 3 3 16,-2 2 1-16,0 2-2 0,0 2-5 0,0 2 2 16,0 1-10-16,0 0-4 0,0 0-14 0,0 0-22 15,-2 4 0-15,-2 5 2 0,0 3 9 16,-5 6 16-16,1 4-3 0,-2 5-2 0,0 5-5 15,-1 2 5-15,2 3 0 0,-1 2 5 0,1 1 3 16,-3 2-3-16,4 0 0 0,0-1-2 16,-3 2-1-16,6-3 0 0,-2-1-3 0,2-4-3 15,1-3-11-15,0-3 3 0,4-6-3 0,0 0-3 16,0-5 6-16,0-4-6 0,1 0 2 0,7-5 2 16,-4 1-3-16,5-2 5 0,-1-2 2 0,0-2 3 15,6-2 3-15,-1-2 0 0,1 0-5 16,-1 0-4-16,2-6-3 0,4-3-10 0,-2 0-5 15,-1-1-2-15,4-3-6 0,-4 1 2 0,0-2 2 16,4-1 3-16,-5-2 7 0,-1-2 10 0,-1 3 8 16,-1-3 8-16,-4 1 11 0,2-1 0 0,-4-2 3 15,0 2 0-15,-1-2 0 0,0 1 8 16,-2 3 10-16,-2 0 5 0,3 3 6 0,-4 5 8 16,3 0 2-16,-3 4 2 0,0 4-2 0,0-1-9 15,0 2-9-15,0 0-14 0,-5 0-21 0,3 2-9 16,-3 5-11-16,-3 4 3 0,1 3 7 15,-2 3 5-15,-1 2 7 0,6 2 2 0,-2 0 5 16,0 0-4-16,2-2 0 0,-2 0-1 0,4 1-2 16,1-2 6-16,1-2-3 0,0-2-7 15,0 2-12-15,0-4-14 0,1-1-9 0,5-4-3 16,0-1 5-16,0-1 4 0,2-4 6 0,-3 0 10 16,3-1 6-16,2 0 11 0,-1 0 4 0,0 0-1 15,3-6-3-15,0 1-5 0,-1-3-3 0,1-1 2 16,0-1 5-16,-1-3 2 0,1 1 4 15,-2 1 1-15,3-1-3 0,-1-2 8 0,-1-1 5 16,-3-1 8-16,1 1 9 0,1-4 3 0,-2-1 3 16,-2 1 5-16,0 1 1 0,0 2 2 0,-3 1-5 15,2 1 3-15,-1 5-3 0,-1 1 11 16,-2 3 7-16,-1 3-3 0,0 0 0 0,0 0-14 16,0 2-14-16,0 0-16 0,0 0-13 0,0 0-24 15,0 4-7-15,0 2 5 0,0 4 5 0,-2 4 17 16,-1 1 8-16,-1 3 2 0,0 0-2 15,1 1-2-15,1 1-2 0,-1-1 0 0,2-4-1 16,-2 0 4-16,3 0-1 0,0-3 0 0,0 0 0 16,0-1-6-16,0 0-10 0,4-2-41 0,0 2-52 15,-1-4-77-15,-1 1-100 0,2-2-142 16,-1-3-149-16</inkml:trace>
          <inkml:trace contextRef="#ctx0" brushRef="#br0" timeOffset="208123.8159">3774 2382 567 0,'0'0'277'0,"0"0"-158"0,0 0-79 0,0 0-33 15,0 0 1-15,0 0 24 0,0 0 35 16,0 0 42-16,0 0 26 0,0 0 7 0,0 0-19 16,0 0-30-16,0 0-28 0,0 0-25 0,-118 46-15 15,102-32-12-15,3 3-7 0,2 0-1 16,-1 3-5-16,2 1 1 0,0-2 0 0,-1 1 1 16,3-3 0-16,3 1-3 0,2-3-2 0,3 1-1 15,0-4 2-15,1-1-4 0,6-2 0 0,2 0-8 16,3-3-8-16,0-1-6 0,1-2-9 0,-1-2-2 15,0-1-11-15,0 0-25 0,1 0-32 16,-2-1-43-16,1-2-35 0,-3-2-19 0,5-4-3 16,-4 1 3-16,3-1 7 0,-1-1-6 15,0-1 68-15,-2-2 135 0,5-1 0 0,-4-2 0 16,-3 3 0-16,0 7 0 0</inkml:trace>
          <inkml:trace contextRef="#ctx0" brushRef="#br0" timeOffset="208473.8408">4058 2133 0 0,'0'0'0'0,"0"0"0"0,0 0 259 0,0 0 53 16,0 0-15-16,0 0-24 0,0 0-43 0,0 0-42 15,0 0-39-15,0 0-40 0,0 0-25 0,0 0-19 16,0 0-7-16,0 0-1 0,38-105-6 16,-38 105-4-16,0 0-17 0,0 0-16 0,0 0-17 15,0 2-16-15,-1 1 1 0,-3 3-1 0,-2 3 6 16,-2 0 8-16,0 7 3 0,-4 2 1 15,0 3-1-15,0 0 1 0,-2 4-1 0,1 1 0 16,1 2 1-16,0 2 2 0,-1 1 1 0,0 1 0 16,3-1 2-16,-2 0-2 0,0 3 1 0,2-4 2 15,-2 2-1-15,1-4 1 0,2-2 0 0,2-1-3 16,2-4 0-16,1-5-1 0,3 0 0 0,1-3 0 16,0-2 1-16,0-4-3 0,1-1 2 15,6-3 1-15,-3 1 0 0,-2-3 4 0,6-1 1 16,-4 0 2-16,6 0-1 0,-2-1-5 0,1-5-3 15,2 1-7-15,0-4-13 0,-2-2-23 0,0 0-30 16,4 1-43-16,-3-1-65 0,1-1-68 16,-2 2-85-16,1-5-106 0,-2 5-138 0,-3 2 405 0</inkml:trace>
          <inkml:trace contextRef="#ctx0" brushRef="#br0" timeOffset="208649.0967">3919 2340 1450 0,'0'0'193'15,"0"0"-171"-15,0 0-81 0,0 0-13 16,0 0 21-16,0 0 24 0,0 0-2 0,0 0-26 0,155-73-58 16,-128 62-83-16,1 0-140 0,-6 2-171 15,-7 3 287-15</inkml:trace>
        </inkml:traceGroup>
        <inkml:traceGroup>
          <inkml:annotationXML>
            <emma:emma xmlns:emma="http://www.w3.org/2003/04/emma" version="1.0">
              <emma:interpretation id="{05515C5C-FB0B-4ECC-95F7-B4D234545E7E}" emma:medium="tactile" emma:mode="ink">
                <msink:context xmlns:msink="http://schemas.microsoft.com/ink/2010/main" type="inkWord" rotatedBoundingBox="5736,9361 9272,9049 9411,10614 5874,10926"/>
              </emma:interpretation>
              <emma:one-of disjunction-type="recognition" id="oneOf9">
                <emma:interpretation id="interp45" emma:lang="en-US" emma:confidence="0.5">
                  <emma:literal>Bundling</emma:literal>
                </emma:interpretation>
                <emma:interpretation id="interp46" emma:lang="en-US" emma:confidence="0">
                  <emma:literal>Bunding</emma:literal>
                </emma:interpretation>
                <emma:interpretation id="interp47" emma:lang="en-US" emma:confidence="0">
                  <emma:literal>Bundling's</emma:literal>
                </emma:interpretation>
                <emma:interpretation id="interp48" emma:lang="en-US" emma:confidence="0">
                  <emma:literal>Bounding</emma:literal>
                </emma:interpretation>
                <emma:interpretation id="interp49" emma:lang="en-US" emma:confidence="0">
                  <emma:literal>Bunding's</emma:literal>
                </emma:interpretation>
              </emma:one-of>
            </emma:emma>
          </inkml:annotationXML>
          <inkml:trace contextRef="#ctx0" brushRef="#br0" timeOffset="209680.441">4926 2148 290 0,'0'0'326'0,"0"0"-90"16,0 0-45-16,0 0-26 0,0 0 4 0,0 0 15 16,0 0 13-16,0 0-12 0,0 0-27 15,0 0-48-15,0 0-47 0,0 0-40 0,0 0-26 16,-10-30-11-16,4 42-5 0,-2 5 8 0,-4 2 8 15,0 4 3-15,-2 5 5 0,1 0-1 0,-1 0 1 16,0 2 0-16,0-1-3 0,1-1 0 16,-1 2 0-16,1-1 4 0,1 2-3 0,0-3 1 15,0-1-1-15,1-2-6 0,-1-1-3 0,1-5-7 16,3-2-9-16,-3-4-15 0,3-1-19 0,3-2-27 16,0-3-32-16,-1-4-27 0,4-1-15 15,2-2 8-15,0 0 26 0,0 0 8 0,0-4-4 16,2-4-7-16,1-3 5 0,4-4 36 0,-2-3 48 15,3-2 41-15,2-3 27 0,-2-4 14 0,4 1 8 16,-3-3 10-16,2-2 1 0,-2-1-5 0,2-1 3 16,0-1-10-16,2-2-4 0,3-2 0 15,-1-1-12-15,4 3-7 0,-1-4-5 0,3 3-6 16,-1 0-2-16,2 1-4 0,1 3-5 0,1 2-6 16,-1 1-3-16,1 4-2 0,0 4-3 0,1 4 2 15,-1 2 1-15,-2 4 2 0,0 2 4 16,-1 0 4-16,-1 6 6 0,-1-1 1 0,-1 4 3 15,-4 1-6-15,3 0-8 0,-4 1-5 0,-1 6-9 16,-4 1-2-16,-3 4 4 0,-3 2 12 0,-2 4 17 16,0 4 12-16,-6 0 13 0,-7 4-3 15,-2 0-5-15,-2-3-8 0,1 3-8 0,-3-4-7 16,0 2-2-16,0-3 1 0,-1-2-1 0,0-3-1 16,1 1 0-16,1-3-1 0,3-3 3 15,1-2-2-15,1 1 2 0,1-4-2 0,1-2 1 16,5 0 0-16,-2-2-2 0,5 2 0 0,1-4-9 15,2 1-4-15,0-1-11 0,0 0-18 0,3 0 1 16,1 0 1-16,2 0 11 0,0 2 16 16,4-1 0-16,0 2-2 0,2 2-5 0,-1 1 2 15,1 2 2-15,2 1 5 0,-1 0 4 0,0 1-4 16,1 2 0-16,-3 2 0 0,-1-1-2 0,0 2 3 16,-5 0-1-16,2 1 1 0,-3 2 2 0,-2 0 1 15,-2 1 1-15,0 0 3 0,0 1 1 0,-4 0-1 16,-5-2 0-16,-2 1-1 0,-3-1 1 15,-2-2 3-15,-6-1 0 0,-1-1 3 0,-2-4 0 16,-2 0 1-16,-4-2 5 0,3-1 6 0,-2-2 21 16,4-4 19-16,0 1 17 0,1-2 3 15,6 0-15-15,0 0-10 0,6-3-11 0,-2-3-5 16,6 0-3-16,3 0-5 0,2-2-11 0,2 1-12 16,0 0-20-16,2-2-27 0,0 0-26 0,2 0-27 15,6 0-31-15,1 0-39 0,3 0-52 16,0 2-57-16,3 0-72 0,1 3-88 0,-4 1-107 15,-4 0 397-15</inkml:trace>
          <inkml:trace contextRef="#ctx0" brushRef="#br0" timeOffset="210186.8386">5333 2241 836 0,'0'0'307'0,"0"0"-134"0,0 0-50 16,0 0-35-16,0 0-4 0,0 0 7 16,0 0 4-16,0 0 1 0,0 0-14 0,0 0-28 0,0 0-29 15,0 0-22-15,0 0-12 0,0 0 1 16,-25 17 1-16,20-3 3 0,1-1 4 0,0 2 2 16,-3 2 1-16,3 2-1 0,-1-4-1 0,2 3 0 15,-1-2-2-15,2 0 0 0,2-2-4 16,0-1-6-16,0 0-8 0,3-3-9 0,1-1-7 15,2-3-3-15,0-1 2 0,1-1 1 0,1-3 1 16,3-1-1-16,-1 0-3 0,3 0-12 0,0-4-13 16,0-2-13-16,1 0-7 0,-1-1 2 15,-1-2 13-15,2-1 14 0,-4 0 14 0,2-3 16 16,-2 1 8-16,2-2 9 0,0 0 5 0,-3-2 7 16,2 1 5-16,-3-1 3 0,3-2 5 0,-4 2 10 15,-1-2 9-15,1 2 14 0,-3 1 13 0,0 1 13 16,-1 4 6-16,1 0 7 0,-3 4 4 15,-1 2-2-15,0 2 0 0,0 2-7 0,0 0-15 16,0 0-21-16,0 0-23 0,0 3-32 0,0 2-11 16,-1 2-1-16,-5 4 2 0,4 3 15 15,-5 2 1-15,0 0 2 0,2 2 2 0,-2 0 0 0,3-1 1 16,1 0-4-16,-1 0 0 0,2 0 0 16,2-3 2-16,0 2 1 0,0-4-3 0,0 0-5 15,0-3-13-15,0 1-21 0,1-4-39 0,3 0-43 16,-1-2-54-16,2-1-72 0,1-1-94 15,-2-1-151-15,-2 1-112 0</inkml:trace>
          <inkml:trace contextRef="#ctx0" brushRef="#br0" timeOffset="210948.0113">5792 2187 0 0,'0'0'294'0,"0"0"-17"0,0 0-47 0,0 0-20 16,0 0 0-16,0 0 13 0,0 0-7 15,0 0-24-15,0 0-40 0,0 0-50 0,0 0-39 0,0 0-33 16,0 0-20-16,0 0-13 0,-7-54-16 16,7 54-5-16,0 0-10 0,0 0-9 0,0 4 7 15,0 2 6-15,0 5 12 0,0 1 11 0,-1 3 4 16,-4 2 1-16,-1 3 5 0,-3 0 3 0,1 0-2 15,-2 1 0-15,1-1-1 0,-2-2-3 16,3 1 4-16,-2-3-2 0,0 1 1 0,3-4-2 16,-1 1 1-16,3-5 0 0,-2-3 0 0,6 0 3 15,-2-2-2-15,2-1 3 0,1-3 5 0,0 0 11 16,0 0 20-16,0 0 18 0,0 0 12 16,0-2-1-16,4-3-18 0,-1-1-24 0,5-1-18 15,-2-4-12-15,4-1-1 0,1-2 0 0,1 1 2 16,1-2-5-16,3 0 5 0,-1-1 0 0,5-1-1 15,-1-1 1-15,2-1-4 0,-2 1-2 16,2 2 1-16,-2-1 1 0,1 5-2 0,-2 1 0 16,-1 3-4-16,-1 0 1 0,-1 4 3 0,-2-1 2 15,0 2 1-15,-4 3 1 0,2 0-6 0,-1 0-5 16,-2 0-3-16,-1 8 3 0,-2 1-2 16,-1 2 4-16,1 1 4 0,-5 5-3 0,0 0 10 15,0-1 4-15,0 2 2 0,-6-1 2 0,-1-3-3 16,5 1-4-16,-4-3-4 0,1 0-8 0,2-3-30 15,-1 1-66-15,3-1-111 0,-2 0-189 0,3-3-245 16,0-1-175-16</inkml:trace>
          <inkml:trace contextRef="#ctx0" brushRef="#br0" timeOffset="211586.067">6527 2115 0 0,'0'0'0'0,"0"0"0"0,0 0 0 15,0 0 0-15,0 0 198 0,0 0 127 0,0 0 10 16,0 0-19-16,0 0-76 0,0 0-65 16,0 0-45-16,0 0-32 0,0 0-19 0,0 0-15 15,-14-27-11-15,2 27-4 0,-1 0-1 0,0 2-5 16,-5 4-3-16,-2 0-7 0,1 1-3 0,-2 3-2 15,1 1-5-15,0 2-2 0,-3 1-9 0,5 1-2 16,2 0-3-16,1 1-3 0,3-1 2 0,3 2-7 16,-2-2-1-16,7 1-3 0,-1-1 2 15,2-3 1-15,3 1 2 0,0-2 0 0,0-2 1 16,8 1-3-16,-2-4 1 0,4-2 3 0,2 1 4 16,2-4 4-16,-1-1 0 0,2 0 3 15,2 0-4-15,2-3 2 0,-4-4 2 0,0 1-2 16,2-6-1-16,-2 0-5 0,0-1-4 0,1-5-2 15,-3 3 0-15,1-3-5 0,-1-1-4 16,0-3-4-16,1-1-12 0,-1-3-4 0,-1-1-13 16,2-1-5-16,-1 0-2 0,0-5-3 0,1 3 3 15,-1-3 6-15,1 0 8 0,-1-1 8 0,2 0 12 16,1 1 7-16,-3 2 2 0,-2 2 10 16,-2 3 5-16,-1 5 1 0,-2 2 5 0,-5 3-2 15,-1 2 6-15,0 2 8 0,0 5 6 0,0 1 3 16,0 0-6-16,-1 3-5 0,0 0-11 0,-2 3-4 15,3 0-7-15,-2 0-8 0,2 0-15 0,-1 0-17 16,-3 6-7-16,1 4 4 0,-3 5 15 16,-5 6 15-16,2 5 11 0,-5 3 1 0,1 5-2 15,-1 3 2-15,1 0 2 0,0 2 0 0,1 0 5 16,-1-1-5-16,1 0 1 0,2 1-1 0,4-5-2 16,-2-1-3-16,4-3-8 0,0-3-15 0,2-4-26 15,2-1-24-15,0-6-20 0,0-1-7 16,0-4 3-16,5-4 14 0,0-1 14 0,5-3 6 15,-1-3-9-15,2 0-42 0,1 0-76 0,1-6-78 16,3-3-77-16,2-3-27 0,-5 3 374 16,-5 3 0-16</inkml:trace>
          <inkml:trace contextRef="#ctx0" brushRef="#br0" timeOffset="212121.6171">7123 1576 0 0,'0'0'338'0,"0"0"-148"0,0 0-45 16,0 0-36-16,0 0-10 0,0 0 21 15,0 0 10-15,0 0-5 0,0 0-26 0,0 0-60 16,0 0-64-16,0 0-34 0,0 0-2 0,-8 4 16 16,0 11 33-16,-2 5 18 0,-4 2 3 0,0 5 0 15,-1 0-6-15,-3 3-1 0,0 1-3 16,1 2 1-16,-1 1 1 0,-1 2 1 0,3-1 0 15,-3 0-3-15,0 0 0 0,3-2-4 0,-1-2-3 16,-1 2-3-16,2-5-8 0,3-1-5 0,-1-2-4 16,2-2-1-16,0-3 2 0,6-5 1 15,-1-1 3-15,4-3 0 0,1-2-2 0,2-2 0 16,0-2 1-16,0-2 7 0,4-2 9 0,-2-1 10 16,8 0 8-16,-1 0 4 0,0 0-1 15,6-6-5-15,-1-1-4 0,0-1-9 0,4-3-7 16,-2-1-10-16,1 0-12 0,2 1-10 0,-2-3-8 15,2-1-4-15,0 1 6 0,-3-3 1 16,3 1 14-16,-2-1 13 0,2 1 7 0,-3 1 11 16,2-1 3-16,-5 2 8 0,0 1 2 0,1-2 12 15,-1 2 6-15,-2-1 16 0,-2 5 24 0,-2 0 21 16,0 3 31-16,-3 1 21 0,-3 2 14 0,-1 2 2 16,0 1-13-16,0 0-28 0,0 0-35 0,0 3-45 15,0 3-24-15,-7 3-15 0,1 2-3 16,-5 6 12-16,2 1 2 0,-3 2 2 0,2-1-2 15,-1 3-1-15,1-1-2 0,3-1 1 0,0-1-2 16,5 1 3-16,-4-4-2 0,5-1-2 0,1-1 2 16,0-3-4-16,0-1-6 0,7-2-12 15,-3-2-18-15,5-1-34 0,-1-4-71 0,1-1-132 16,1 0-197-16,-3 0-333 0</inkml:trace>
          <inkml:trace contextRef="#ctx0" brushRef="#br0" timeOffset="212266.2681">7306 1749 108 0,'0'0'123'0,"0"0"-82"0,0 0-108 0,0 0-138 16,0 0 205-16,0 0 0 0</inkml:trace>
          <inkml:trace contextRef="#ctx0" brushRef="#br0" timeOffset="213403.2933">7314 1948 0 0,'0'0'0'15,"0"0"0"-15,0 0 0 0,0 0 0 0,0 0 0 16,0 0 0-16,0 0 25 0,0 0 17 0,0 0-2 16,0 0-4-16,0 0-16 0,-24 155 0 15,13-140 7-15,2 0 0 0,2-3 6 0,-4-2-7 16,6-2-6-16,-2-2 0 0,6-3 4 0,-1-1 11 16,2-1 23-16,0-1 33 0,0 0 32 15,0 0 25-15,0 0-5 0,2-3-35 0,2-3-40 16,5-3-39-16,2-1-16 0,-2-2 11 0,3-1 25 15,2 3 11-15,-3-5 2 0,2 0-11 0,3 2-24 16,-3-2-6-16,0 0 1 0,-3 2 8 0,1 1 5 16,1 0 3-16,-1 1-2 0,-5 0-10 0,5 0-9 15,1 5-10-15,-4-1-13 0,3 2-2 0,-3 2-2 16,-1 1 0-16,-2 2-2 0,-1 0 3 16,0 0 1-16,-1 7 4 0,-3-1 7 0,1 2 4 15,-1 2 5-15,0 2 4 0,0 2-1 0,-4 0 1 16,0-1-1-16,1 2-2 0,2-3-3 15,-2 1-7-15,1-2-10 0,2-1-15 0,0-2-23 16,4-1-30-16,0-1-23 0,5-2-22 0,-1-2-22 16,3-1-16-16,4-1-17 0,1 0-1 15,1-1 23-15,1-5 39 0,3 0 40 0,-5-1 27 16,6-2 12-16,-6-2 9 0,1 1 6 0,3-2 8 16,-2 2 9-16,5-3 3 0,-6 0 2 0,4 0-1 15,-4-1 2-15,1-1 2 0,0 1 2 16,-4-1 5-16,1-2 3 0,-3 1 5 0,-1 0 13 15,-4 3 10-15,2-3 22 0,-5 2 20 0,3 1 14 16,-5-1 21-16,0 4 8 0,-2 1-3 0,0 1-7 16,0 1-20-16,0 1-24 0,-3 2-22 15,-5-1-21-15,4 4-16 0,-7-1-11 0,3 2-4 0,0 0-2 16,-4 0 0-16,4 0 4 0,-3 0-1 16,3 3-2-16,-2 2 1 0,2 1-7 0,0-1-3 15,1 3-2-15,0 0 0 0,-2 1 0 0,3-1 1 16,-3 3 1-16,2-2-1 0,-1 0 3 0,3 0-1 15,-2 0-3-15,5-2 1 0,-4 2-3 16,1-2 2-16,2 3 5 0,-2-2 4 0,-1 3 6 16,0 1 5-16,-1 0 2 0,0-1 4 0,1 1-3 15,-1 2 1-15,0 1-2 0,2 0-2 16,1 2 2-16,0 0-2 0,1 3 1 0,-4-1 0 16,3 2 0-16,-1 3 3 0,-2 0 1 0,1 0 0 15,-1 4 2-15,-4 2-1 0,2 0-3 0,-3 3 3 16,1 1-5-16,-5 2 3 0,1 1 3 15,-2 2-3-15,2 0 3 0,0 0-4 0,0-1-2 16,-2 0 1-16,0-1 4 0,2 2 0 0,-4-2-4 16,4-1-3-16,-1-3-8 0,3-2 1 0,-1 1 2 15,2-3-1-15,-2 0 8 0,-1 1-4 16,1 0-7-16,-2-2-5 0,-1-1-7 0,1-3 2 16,0-4 8-16,2-3 10 0,-4-2 1 0,-1-3-1 15,1 0-3-15,0-3-3 0,-1 0 2 0,1-3 1 16,4-2 4-16,0-1 4 0,1-1 3 0,1-2 5 15,2 0 2-15,0-3 2 0,2-3 6 16,1-1 8-16,0-2 7 0,0-2 3 0,6-1 3 16,-2-2 0-16,3-2 3 0,0-3-2 0,4-4-5 15,6-1-7-15,3-1-13 0,5-2-6 0,6-4-10 16,3-2-5-16,1-2-2 0,5-2-3 16,2-2 4-16,3 1-3 0,-1-3 0 0,2 3 1 15,0-2-5-15,1 0 1 0,2 3-1 0,1 0-1 16,1 0 5-16,0 1 4 0,3 2 6 15,-1 0 2-15,-1 4 7 0,2 4 0 0,4-1 2 16,-4 3 0-16,1 0-8 0,1 2-5 0,-6 0-3 16,-5 4-2-16,1-1-1 0,-8 6-1 0,-1 1 1 15,-9 1-2-15,-3 4 4 0,-9 2-2 16,-1 2 1-16,-8 3 2 0,0-1-4 0,0 1-5 16,-3 0-24-16,-2-3-51 0,1 2-99 0,-4 1-174 15,4 0-278-15,-3 0-452 0</inkml:trace>
        </inkml:traceGroup>
      </inkml:traceGroup>
    </inkml:traceGroup>
    <inkml:traceGroup>
      <inkml:annotationXML>
        <emma:emma xmlns:emma="http://www.w3.org/2003/04/emma" version="1.0">
          <emma:interpretation id="{43F73F0F-3558-4CD1-A7ED-775A8CE15584}" emma:medium="tactile" emma:mode="ink">
            <msink:context xmlns:msink="http://schemas.microsoft.com/ink/2010/main" type="paragraph" rotatedBoundingBox="1232,11847 13025,10475 13151,11560 1358,129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0870CF-4BD5-49E0-B43B-2F6008B1E3C5}" emma:medium="tactile" emma:mode="ink">
              <msink:context xmlns:msink="http://schemas.microsoft.com/ink/2010/main" type="inkBullet" rotatedBoundingBox="1292,12359 1505,12334 1517,12439 1304,12464"/>
            </emma:interpretation>
            <emma:one-of disjunction-type="recognition" id="oneOf10">
              <emma:interpretation id="interp50" emma:lang="en-US" emma:confidence="0">
                <emma:literal>.</emma:literal>
              </emma:interpretation>
              <emma:interpretation id="interp51" emma:lang="en-US" emma:confidence="0">
                <emma:literal>o</emma:literal>
              </emma:interpretation>
              <emma:interpretation id="interp52" emma:lang="en-US" emma:confidence="0">
                <emma:literal>0</emma:literal>
              </emma:interpretation>
              <emma:interpretation id="interp53" emma:lang="en-US" emma:confidence="0">
                <emma:literal>°</emma:literal>
              </emma:interpretation>
              <emma:interpretation id="interp54" emma:lang="en-US" emma:confidence="0">
                <emma:literal>O</emma:literal>
              </emma:interpretation>
            </emma:one-of>
          </emma:emma>
        </inkml:annotationXML>
        <inkml:trace contextRef="#ctx0" brushRef="#br0" timeOffset="214435.4283">194 4815 0 0,'0'0'48'0,"0"0"126"0,0 0-46 15,0 0-5-15,0 0 8 0,0 0 14 0,0 0 32 16,0 0 7-16,0 0-4 0,0 0-20 16,0 0-44-16,0 0-34 0,-19-6-30 0,18 9-25 15,0 1-17-15,1 1-6 0,-2-1-4 0,1 2 1 16,-2 0 3-16,-1 2 0 0,2 1 2 15,0-2-3-15,2 0-3 0,0-1-1 0,0 0-2 16,0 0-2-16,3-1 4 0,6-3 4 0,1 0 6 16,2-2 9-16,1 0 9 0,3 0 4 0,0-6 5 15,6-2-4-15,-5-2-3 0,5 0-1 16,-5 0 0-16,-2 0 3 0,-4-1 7 0,-6 2 17 16,0 0 12-16,-5 1 9 0,0 1-9 0,-8 1-22 15,-4 0-30-15,-3 3-29 0,-2 3-20 0,-6 0-11 16,-2 4-12-16,-2 9-24 0,1 4-60 0,1 4-125 15,8-4-304-15,4-6-606 0</inkml:trace>
      </inkml:traceGroup>
      <inkml:traceGroup>
        <inkml:annotationXML>
          <emma:emma xmlns:emma="http://www.w3.org/2003/04/emma" version="1.0">
            <emma:interpretation id="{0757D1CA-7AE6-4C18-999B-1B0B038C68A4}" emma:medium="tactile" emma:mode="ink">
              <msink:context xmlns:msink="http://schemas.microsoft.com/ink/2010/main" type="line" rotatedBoundingBox="1992,11759 13025,10475 13151,11560 2118,12844"/>
            </emma:interpretation>
          </emma:emma>
        </inkml:annotationXML>
        <inkml:traceGroup>
          <inkml:annotationXML>
            <emma:emma xmlns:emma="http://www.w3.org/2003/04/emma" version="1.0">
              <emma:interpretation id="{693A5D73-FE5F-4A9C-AD60-8452DBBE0A13}" emma:medium="tactile" emma:mode="ink">
                <msink:context xmlns:msink="http://schemas.microsoft.com/ink/2010/main" type="inkWord" rotatedBoundingBox="1997,11797 5651,11372 5772,12419 2118,12844"/>
              </emma:interpretation>
              <emma:one-of disjunction-type="recognition" id="oneOf11">
                <emma:interpretation id="interp55" emma:lang="en-US" emma:confidence="0.5">
                  <emma:literal>Access</emma:literal>
                </emma:interpretation>
                <emma:interpretation id="interp56" emma:lang="en-US" emma:confidence="0">
                  <emma:literal>Acers</emma:literal>
                </emma:interpretation>
                <emma:interpretation id="interp57" emma:lang="en-US" emma:confidence="0">
                  <emma:literal>Aces</emma:literal>
                </emma:interpretation>
                <emma:interpretation id="interp58" emma:lang="en-US" emma:confidence="0">
                  <emma:literal>Access'</emma:literal>
                </emma:interpretation>
                <emma:interpretation id="interp59" emma:lang="en-US" emma:confidence="0">
                  <emma:literal>Accesso</emma:literal>
                </emma:interpretation>
              </emma:one-of>
            </emma:emma>
          </inkml:annotationXML>
          <inkml:trace contextRef="#ctx0" brushRef="#br0" timeOffset="223608.4077">1161 5081 266 0,'0'0'180'16,"0"0"-68"-16,0 0 1 0,0 0-1 0,0 0 8 15,0 0 29-15,0 0 21 0,0 0 26 0,0 0 0 16,0 0-24-16,0 0-30 0,0 0-36 16,-134-42-25-16,123 46-29 0,2 2-23 0,3 4-12 15,-3-2-9-15,5 5-1 0,-4-1-2 0,4 5 1 16,0 3-2-16,-2 1-2 0,4-1 1 16,2 0-4-16,-2-1 1 0,2-1 1 0,0-2-1 15,0-2 0-15,0-4 2 0,0-1-2 0,2-4 3 16,0-4 6-16,5-1 8 0,-3 0 15 0,4-3 11 15,0-7 1-15,6-7-5 0,3-2-9 0,0-6-13 16,1-4-4-16,2 0-3 0,-3-6 0 16,4 2 0-16,-5-1 1 0,0-1-3 0,4 1-2 15,-4 0 2-15,0-2-6 0,4-2 2 0,-1 0-2 16,4-3-3-16,1-3 2 0,3-1-2 0,3-3 2 16,0-3 0-16,6-1-1 0,0-5-2 0,-3 3 1 15,3 1 1-15,-4 4-3 0,3 9 2 16,-7 4-3-16,0 6 1 0,-1 5 1 0,-4 5 0 15,-2 2 2-15,-5 4-2 0,-2 4 0 0,-2 2-1 16,-7 2-1-16,2 5 0 0,-4-1-4 16,-3 2-7-16,0 0-11 0,0 0-7 0,0 6 6 15,0 5 7-15,0 2 15 0,-2 5 7 0,-1 4 0 16,-2 2-2-16,1 5 0 0,0 2 0 0,-3 5-1 16,2 3 2-16,-3 4-1 0,3 1 0 15,-3 3 0-15,-3 3 2 0,4-3 0 0,-2 2 1 16,-3 1-1-16,-2 1 0 0,1-1-2 0,1 0-1 15,-2-4-1-15,4-2-1 0,2-6 0 0,0-3-5 16,2-6 2-16,1-3-8 0,4-7-12 16,1-3-20-16,0-4-48 0,0-1-63 0,1-2-118 0,4-3-148 15,-3 0-217-15,-2-4-79 0</inkml:trace>
          <inkml:trace contextRef="#ctx0" brushRef="#br0" timeOffset="223850.997">1165 4918 1357 0,'0'0'337'0,"0"0"-244"0,0 0-103 16,0 0-46-16,0 0-28 0,0 0 6 15,0 0 45-15,0 0 47 0,0 0 40 0,0 0 25 16,184-103 1-16,-138 91-15 0,-1 1-17 0,3 3-20 15,-5 0-12-15,4 4-9 0,-6-1-5 0,0 2-9 16,-3 0-17-16,1 2-36 0,-1 1-63 0,-5-3-110 16,5 3-143-16,-11 0-221 0,-12 0 98 0</inkml:trace>
          <inkml:trace contextRef="#ctx0" brushRef="#br0" timeOffset="224221.2533">2432 4612 852 0,'0'0'109'0,"0"0"-65"16,0 0 8-16,0 0 30 0,0 0 37 0,0 0 33 15,0 0 10-15,0 0-6 0,0 0-12 16,0 0-19-16,0 0-19 0,0 0-20 0,0 0-20 15,-152-23-13-15,127 34-11 0,-1 1-7 0,1 3-4 16,5-1-10-16,-3 2-2 0,0 5-6 16,6-3-2-16,-2 0-2 0,0 2-1 0,5 0 3 15,-3 1-2-15,4-1 5 0,0 1-4 0,2 2-1 16,2-3 0-16,6 1-1 0,3-2-2 0,0-3-4 16,3-1-2-16,7 0-2 0,4-3 2 0,0 0 2 15,1 0 0-15,5-3 6 0,-2 0-3 16,4-2 1-16,-3-2 1 0,3 0-6 0,-4-2 3 15,4-1 1-15,-6-2-4 0,5 0-5 0,-3-2-22 16,1-4-28-16,1-2-49 0,-1-1-71 0,1-3-113 16,2 0-183-16,-5 3-230 0,-5 3-96 0</inkml:trace>
          <inkml:trace contextRef="#ctx0" brushRef="#br0" timeOffset="225507.0975">3015 4617 922 0,'0'0'197'0,"0"0"-88"0,0 0-6 0,0 0 11 15,0 0 27-15,0 0 13 0,0 0-8 0,0 0-16 16,0 0-22-16,0 0-23 0,0 0-13 15,0 0-13-15,0 0-13 0,0 0-4 0,-106-32-10 16,85 42-3-16,2 2-3 0,-1 2-11 0,2 1 2 16,-3 2-6-16,5 1 0 0,-4 2 0 0,2 2 0 15,2 1 3-15,2 1-6 0,1-2 5 0,3 0-7 16,4 1 0-16,0-2 0 0,6-2-4 16,0-1 1-16,0-3-4 0,8-1 0 0,1-2 1 15,2-3-1-15,5-1 4 0,3 0-1 0,1-4 3 16,1-2 3-16,6-2-1 0,0 0 2 15,1 0-3-15,7-6-2 0,-2-2 0 0,4 0-3 16,0 0 3-16,3-1-2 0,-1 0 2 0,-2-1-2 16,-3-2 2-16,1 2-1 0,0-3-3 0,-3 0 2 15,3-1-6-15,-4-2 4 0,4-2 1 16,-6-1-1-16,-1-1 4 0,2-1-1 0,-1 2-1 16,0-2 0-16,-3 0 2 0,-1 1-2 0,-7 2 1 15,0 4 2-15,-5 1-1 0,-3 0 5 16,-4 3 4-16,-3-1 0 0,-2 3 5 0,-1 0-5 15,0 2-4-15,-4 0-6 0,-4 2-6 0,-1 1-5 16,-2 1-5-16,-2 1 0 0,-1 1-4 0,-3 0 6 16,-1 1 4-16,-3 7 2 0,4 1 6 0,-6 2-1 15,4 3 0-15,-2 2-2 0,2 3 0 0,-1-1 0 16,4 2 0-16,1 3 1 0,0-1-2 16,3 0 1-16,1 3-1 0,3-3-1 0,3-2 3 15,2 1-5-15,3-1 0 0,0-2-3 0,6-5-3 16,4-1 3-16,4-5 2 0,0-1 6 0,4-5 4 15,2-1 3-15,4 0 3 0,3-2-1 16,1-6 1-16,2-1-3 0,4-1-2 0,-3-2 0 16,4 1-3-16,-5-3 1 0,1-1 0 0,-1 1 1 15,-3 0 0-15,-1-1 2 0,-1 0 1 16,-2-3-3-16,0-1 2 0,4 2-1 0,-2-2-1 16,2-1 2-16,-2 0-4 0,-1 2 2 0,-2-2-2 15,-2 3-1-15,-3 0 2 0,-3 6-1 0,-5 2 1 16,-1 3 1-16,-4 2 3 0,-2 1 2 15,-2 0 1-15,0 3-1 0,0 0-7 0,0 0-9 16,0 0-8-16,0 0-9 0,0 0-12 0,0 0-1 16,0 6 5-16,0 1 7 0,0 4 15 0,0-1 3 15,0 2-2-15,2 0 0 0,5 0-3 16,-3 2 4-16,7-1 0 0,-3 0 2 0,0 1 3 16,3 2 0-16,-2-1 2 0,-2 0 1 0,1-2-1 15,-4 2 1-15,-2-1-3 0,-2-2-7 0,0 3-6 16,0-2-3-16,-5-1-2 0,-6 0 1 0,2 0 5 15,-4-2 3-15,-4 1 5 0,3-1 6 0,-2-3 2 16,1 1 4-16,1-4 3 0,2-1 3 16,2 0-1-16,2-3 4 0,4 0 2 0,1 0 1 15,-1 0 8-15,4 0-1 0,0 0-1 0,0 0-9 16,0 0-20-16,3-4-14 0,1-2-11 16,2-2 1-16,2 1 14 0,4 0 12 0,2-3 10 15,-1-1 5-15,1 0-1 0,3-3-1 0,0 2-1 16,2 0-2-16,1-2-1 0,-1 1 1 15,5-4-1-15,-4 0 4 0,2 2 2 0,2-3-2 16,0-1 1-16,2 0-3 0,-4 1-1 0,4-1-1 16,-1-1-2-16,3 1 0 0,2-2-1 0,-2 0 0 15,0-1 1-15,-4 3 2 0,-2 1 0 16,-3 3 2-16,-6 1 3 0,-5 2 3 0,-1 4 5 16,-6 0 6-16,2 3 4 0,-3 4 1 0,0 1-9 15,0 0-12-15,-4 0-16 0,0 0-12 0,-3 0-2 16,3 0-3-16,-5 5 3 0,3 1 1 0,-3 5 1 15,1 1 4-15,3 2 1 0,1-1 4 16,-2 4 0-16,3-3 0 0,3 3-1 0,0 1 2 16,0-3 2-16,0 1 0 0,0 0 2 0,4 1 2 15,2-2-2-15,-2 0 4 0,1-1 0 0,2 1 0 16,-6 1 2-16,5 2-1 0,-4 0 1 0,-2-1-1 16,2-2 4-16,-2 1-1 0,0-5 2 15,0-2 4-15,-6 0 4 0,0-2 13 0,-5 1 10 16,-3-4 14-16,-2 1 9 0,-6-1 5 0,0-2 1 15,-1-2-3-15,-3 0-6 0,0 0-9 16,-1-2-11-16,2-2-11 0,-1-1-9 0,3 1-6 16,5-1-6-16,0-1-2 0,5 2-6 0,1 0-14 15,5-1-19-15,3 1-32 0,0 1-59 0,4 0-115 16,0 1-171-16,8 1-215 0,-1 1-253 0,1 0 350 16</inkml:trace>
        </inkml:traceGroup>
        <inkml:traceGroup>
          <inkml:annotationXML>
            <emma:emma xmlns:emma="http://www.w3.org/2003/04/emma" version="1.0">
              <emma:interpretation id="{FCA48849-FD8E-485B-BE16-3BF7C82B6B73}" emma:medium="tactile" emma:mode="ink">
                <msink:context xmlns:msink="http://schemas.microsoft.com/ink/2010/main" type="inkWord" rotatedBoundingBox="6195,11512 7006,11417 7085,12094 6274,12188"/>
              </emma:interpretation>
              <emma:one-of disjunction-type="recognition" id="oneOf12">
                <emma:interpretation id="interp60" emma:lang="en-US" emma:confidence="0.5">
                  <emma:literal>to</emma:literal>
                </emma:interpretation>
                <emma:interpretation id="interp61" emma:lang="en-US" emma:confidence="0">
                  <emma:literal>To</emma:literal>
                </emma:interpretation>
                <emma:interpretation id="interp62" emma:lang="en-US" emma:confidence="0">
                  <emma:literal>of</emma:literal>
                </emma:interpretation>
                <emma:interpretation id="interp63" emma:lang="en-US" emma:confidence="0">
                  <emma:literal>too</emma:literal>
                </emma:interpretation>
                <emma:interpretation id="interp64" emma:lang="en-US" emma:confidence="0">
                  <emma:literal>ton</emma:literal>
                </emma:interpretation>
              </emma:one-of>
            </emma:emma>
          </inkml:annotationXML>
          <inkml:trace contextRef="#ctx0" brushRef="#br0" timeOffset="226512.1108">5072 4228 1879 0,'0'0'194'0,"0"0"-138"0,0 0-55 0,0 0-26 16,0 0 0-16,0 0 18 0,0 0 20 16,166-52 17-16,-115 40 7 0,3 0-2 0,1 1-9 0,0 2-12 15,0 0-8-15,-2 2-22 0,0 0-52 16,-2-1-87-16,-4 1-123 0,1-2-153 0,3 3-99 16,-14 3-43-16,-10 0 390 0</inkml:trace>
          <inkml:trace contextRef="#ctx0" brushRef="#br0" timeOffset="225957.4486">5549 3892 955 0,'0'0'232'0,"0"0"-66"0,0 0-39 0,0 0-35 15,0 0 0-15,0 0 4 0,0 0-10 0,0 0-17 16,0 0-35-16,0 0-25 0,0 0-6 16,0 0 9-16,0 0 19 0,0 0 9 0,3 72-5 15,-12-39-2-15,1 4-12 0,-2 2-2 0,-2 0-3 16,-1-1 1-16,-1 2 2 0,-2-3-1 0,1-1 0 16,-1 1-5-16,-1-1 3 0,2-1-4 15,-4 2 0-15,5-7 1 0,-2 1-8 0,5-7-4 16,2 2-6-16,2-5-9 0,4-4-11 0,0-5-21 15,3 1-47-15,0-6-67 0,3-1-91 0,4-1-114 16,2-5-105-16,-1 0-98 0,-2 0 253 0</inkml:trace>
          <inkml:trace contextRef="#ctx0" brushRef="#br0" timeOffset="226304.4888">5785 4237 610 0,'0'0'551'0,"0"0"-279"0,0 0-120 15,0 0-82-15,0 0-39 0,0 0-2 0,0 0 6 16,0 0 26-16,0 0 23 0,0 0 3 0,0 0-10 16,0 0-18-16,0 0-17 0,0 0-12 15,-104 152-4-15,89-129-9 0,3-3-4 0,3-1-4 16,5-3-2-16,1-2 3 0,3-5 1 0,0 2 1 16,7-3 4-16,1 0-1 0,2-4 5 0,5 0 4 15,0-2 6-15,2-2-2 0,3 0-2 16,-1 0-6-16,3-3-7 0,-2-3 4 0,1-2-3 15,-2 1 4-15,-2-1 2 0,-2 0-1 0,-3 0 3 16,-2-1 1-16,0 2 4 0,-4-2-3 0,0 0-2 16,-4 1-3-16,0 0-6 0,1-2 8 15,-3 1 0-15,0 0 1 0,-3 1 4 0,-1-3-13 16,-5 2-6-16,0 0-4 0,-3 0-6 0,-2-1-2 16,-3 4-1-16,-1-2-7 0,-1 2-8 15,1-1-5-15,0 1-16 0,1 0-23 0,-2 0-36 16,2 1-65-16,-2 1-122 0,1 1-197 0,5 1-283 15,4 1-81-15</inkml:trace>
        </inkml:traceGroup>
        <inkml:traceGroup>
          <inkml:annotationXML>
            <emma:emma xmlns:emma="http://www.w3.org/2003/04/emma" version="1.0">
              <emma:interpretation id="{BA298976-B494-4686-82D0-FCFB058B837D}" emma:medium="tactile" emma:mode="ink">
                <msink:context xmlns:msink="http://schemas.microsoft.com/ink/2010/main" type="inkWord" rotatedBoundingBox="7291,11143 13025,10475 13143,11486 7408,12153"/>
              </emma:interpretation>
              <emma:one-of disjunction-type="recognition" id="oneOf13">
                <emma:interpretation id="interp65" emma:lang="en-US" emma:confidence="0.5">
                  <emma:literal>distribution</emma:literal>
                </emma:interpretation>
                <emma:interpretation id="interp66" emma:lang="en-US" emma:confidence="0">
                  <emma:literal>distributions</emma:literal>
                </emma:interpretation>
                <emma:interpretation id="interp67" emma:lang="en-US" emma:confidence="0">
                  <emma:literal>distributing</emma:literal>
                </emma:interpretation>
                <emma:interpretation id="interp68" emma:lang="en-US" emma:confidence="0">
                  <emma:literal>distributism</emma:literal>
                </emma:interpretation>
                <emma:interpretation id="interp69" emma:lang="en-US" emma:confidence="0">
                  <emma:literal>distributions'</emma:literal>
                </emma:interpretation>
              </emma:one-of>
            </emma:emma>
          </inkml:annotationXML>
          <inkml:trace contextRef="#ctx0" brushRef="#br0" timeOffset="228591.1098">8231 3916 1693 0,'0'0'128'0,"0"0"-114"16,0 0-42-16,0 0-20 0,0 0 5 0,0 0 34 15,0 0 28-15,0 0 10 0,0 0 0 0,161-101-14 16,-129 93-71-16,-1 1-134 0,2 2-211 0,-12 2-239 16,-3 2 128-16</inkml:trace>
          <inkml:trace contextRef="#ctx0" brushRef="#br0" timeOffset="228392.9771">8514 3332 361 0,'0'0'365'0,"0"0"-67"0,0 0-90 15,0 0-44-15,0 0 21 0,0 0 23 0,0 0 6 16,0 0-20-16,0 0-46 0,0 0-54 0,0 0-47 16,0 0-40-16,0 0-14 0,0 0-2 15,-32-23 8-15,32 46 16 0,0 9 4 0,0 5 5 16,-3 5-2-16,0 2 3 0,-6 4-4 0,4 0-2 15,-6 3-2-15,-1 1-4 0,-2 2 2 16,2 0-2-16,-1-1 0 0,0 2-1 0,-1-4-2 16,1 0-2-16,1-3-1 0,0-3-2 0,4-2 0 15,1-4 2-15,-1-5-6 0,2-4-2 0,0-4-9 16,-1-2-20-16,4-8-28 0,-3-3-54 0,4-5-94 16,1-4-180-16,1-2-236 0,0-2-700 0</inkml:trace>
          <inkml:trace contextRef="#ctx0" brushRef="#br0" timeOffset="229221.0229">8491 4208 842 0,'0'0'571'16,"0"0"-478"-16,0 0-53 0,0 0-3 15,0 0 23-15,0 0 30 0,0 0 22 0,0 0 2 16,158-96-9-16,-138 81-16 0,2-3-26 0,1 2-20 16,-6-3-10-16,1 0-4 0,-5 0 3 15,-1-3 2-15,-3 2 1 0,2-1-3 0,-4 1-3 16,-2 1-6-16,-2 0-8 0,-2 1 0 0,1 6-9 15,0 0 1-15,-2 1 0 0,0 2-3 0,0 2 2 16,0 3-6-16,0 1-8 0,-5 1-7 0,4 2-12 16,-2 0-11-16,-4 0-6 0,3 2-4 15,-3 5 2-15,1 0 11 0,-1 4 5 0,2 1-1 16,2 1 7-16,-1 2-6 0,4 0-1 0,0 1 1 16,5 1-1-16,3-2 4 0,2-2 5 0,2 3 4 15,1-1-3-15,1-1-4 0,-1 3-2 0,0-1 1 16,-2 1 4-16,1 2 5 0,-5 0 2 15,-2 2 4-15,-3-2 1 0,-2 1 3 0,0 0 5 16,0-3 3-16,0-1 4 0,-4-1 3 0,-2-1 2 16,4-2 3-16,0-3 8 0,2 0 7 15,0-1 5-15,0-3 5 0,0 0 1 0,3-1 3 16,5-1 5-16,-3-1 5 0,6-2 3 0,0 0-3 16,2 0-9-16,2-2-9 0,0-4-10 0,6 0-4 15,-3-2-3-15,4-1-3 0,-1-3-2 16,3 0-3-16,1-2-2 0,1 0 1 0,-2-3 0 15,0-2-1-15,-4-1 0 0,3-2-1 0,-6 1-1 16,3-2 1-16,-4 1-1 0,-2 0 2 0,-2-1-2 16,-4 2 2-16,-1 1-1 0,1 3 4 15,-4 0 3-15,-3 5 1 0,-1 3 2 0,0 2-2 16,0 2 2-16,0 4-3 0,0-1-8 0,0 2-4 16,-3 0-13-16,1 2-3 0,-6 4-1 0,4 3 1 15,-6 3 8-15,1 3 3 0,3 2 4 0,-2 1-2 16,4 1 0-16,0 3 1 0,-1-1-1 0,4-3 3 15,-1 0 0-15,2-3-1 0,0 1 0 16,0-4-4-16,0 0-7 0,3-2-34 0,4 1-67 16,-2-4-130-16,2-2-273 0,-3-2-629 0</inkml:trace>
          <inkml:trace contextRef="#ctx0" brushRef="#br0" timeOffset="229372.1465">9328 3761 2175 0,'0'0'126'0,"0"0"-97"0,0 0-21 16,0 0-20-16,0 0-19 0,0 0-12 15,0 0-4-15,0 0-7 0,0 0-51 0,0 0-137 16,0 0-269-16,0 0-782 0</inkml:trace>
          <inkml:trace contextRef="#ctx0" brushRef="#br0" timeOffset="230269.3803">9648 3404 711 0,'0'0'250'0,"0"0"-64"0,0 0-4 16,0 0-21-16,0 0 3 0,0 0 2 15,0 0-7-15,0 0-13 0,0 0-14 0,73-153-23 16,-68 149-32-16,-2 1-28 0,-2 1-26 0,0 1-17 16,-1 1-15-16,0 0-9 0,0 1-3 0,0 8-1 15,0 8 8-15,0 7 6 0,-5 8 11 0,-8 11 6 16,-7 3 2-16,-1 6 3 0,-3-1-7 16,-3 0-3-16,3-3-2 0,0-1-3 0,0 1 0 15,7-1 1-15,-5-3-2 0,6 0-1 0,3-3 2 16,2-1-3-16,6-4 2 0,-3-5-1 0,6-2-7 15,2-2 1-15,0-5-2 0,0-2-2 16,7-4 0-16,-2-2 1 0,5-3-2 0,-1-2 0 16,0-1 4-16,5-4 2 0,-1-1 4 0,2-1 3 15,4-2-5-15,-2 0-2 0,-1 0-6 0,4-6-9 16,-2 0 1-16,3-2-2 0,-3-1 3 16,2-1 6-16,-3-2 6 0,-2 0 4 0,1-1 7 15,2-2 6-15,-5-2-1 0,0 0 5 0,-2-1 1 16,-3-4-1-16,3 1 4 0,-6-1 0 15,2 0 1-15,-4 1 1 0,-3 0 0 0,0 2-3 16,0 5-7-16,-11 0-5 0,-1 3-18 0,-4 1-3 16,0 2-6-16,-7 4-6 0,-1-1 10 0,4 4 3 15,-5-1 4-15,3 2 2 0,3 0-3 0,0 0-4 16,6 3-8-16,3 2-13 0,2 1-67 16,2 0-161-16,0-1-214 0,6 1-283 0,0-3 266 0</inkml:trace>
          <inkml:trace contextRef="#ctx0" brushRef="#br0" timeOffset="230738.8063">10101 3759 1869 0,'0'0'-4'0,"0"0"-102"16,0 0-18-16,0 0 24 0,0 0 67 0,0 0 67 16,0 0 7-16,0 0 2 0,0 0-3 0,0 0-9 15,0 0-11-15,0 0-1 0,-50 152-10 0,47-135-7 16,2-2-3-16,-1-3-5 0,2 0 4 0,0-2 3 16,3-2 7-16,4-2 6 0,-1 0 9 15,6-1 9-15,2-3 10 0,-1-2 8 0,3 0-3 16,6 0-1-16,-5-5-7 0,5-1-5 0,-5-3-3 15,3 0 1-15,-2-4-1 0,-2 1-1 0,2-1-3 16,-3-2-3-16,0 0 1 0,-2-1 1 16,1-1 4-16,-4 1 0 0,-3-2 1 0,4 1-4 15,-4 3 2-15,-2-1-5 0,-2 1 2 0,2 3 6 16,-5 5 3-16,0 2 2 0,0 2-1 0,0 2-7 16,0 0-17-16,0 0-16 0,0 0-19 15,-4 3-8-15,3 4 7 0,-2 4 9 0,0 3 14 16,-3 3 0-16,3-1 1 0,0 2 0 0,1 0-2 15,0 0 6-15,-2-3-5 0,4 1 0 16,0-4-5-16,4 0-2 0,2-1-7 0,2-3-23 16,-2-1-33-16,6-1-46 0,0-5-50 0,2 1-52 15,-1-2-74-15,2 0-110 0,-3 0-151 0,-3 0-128 0</inkml:trace>
          <inkml:trace contextRef="#ctx0" brushRef="#br0" timeOffset="231273.1459">10602 3769 920 0,'0'0'629'16,"0"0"-524"-16,0 0-70 0,0 0-37 0,0 0-8 16,0 0 7-16,0 0 15 0,0 0 26 0,0 0 26 15,0 0 6-15,156-82-3 0,-131 76-12 16,-1 3-12-16,1 0-1 0,-5 1 2 0,6 2 3 15,-3 0 4-15,-5 5 5 0,4 3-5 0,-6-1-9 16,-3 4-14-16,1 0-11 0,-5 0-7 16,-5 3 0-16,3-1 2 0,-6 1 3 0,-1 2 4 15,0-1 0-15,0-1-3 0,-5 0 2 0,1-1-4 16,-2-1-2-16,0-2-6 0,0 2-19 16,0-2-40-16,2-1-87 0,1 1-164 0,-2-5-278 15,3-1-831-15</inkml:trace>
          <inkml:trace contextRef="#ctx0" brushRef="#br0" timeOffset="230993.1435">10891 3417 467 0,'0'0'251'0,"0"0"1"0,0 0-2 0,0 0 5 15,0 0 16-15,40-169-20 0,-38 153-31 0,-2 4-29 16,0 3-42-16,0 5-35 0,0 1-29 0,0 1-29 16,0 2-24-16,-2 0-25 0,1 0-29 15,0 3-8-15,-3 9 4 0,-4 6 10 0,-2 6 15 16,2 9 4-16,-4 5-2 0,-3 4-2 0,2 5 1 15,-4 0-2-15,2 0 3 0,1-1 0 0,0-3 0 16,0-2-1-16,2 2 0 0,0-4 0 16,4-1 1-16,-4 0 0 0,3-2-13 0,-2-3-37 15,4-2-75-15,-1-4-118 0,-3-3-221 0,9-7-296 16,-2-5-354-16</inkml:trace>
          <inkml:trace contextRef="#ctx0" brushRef="#br0" timeOffset="232113.2475">11410 3681 0 0,'0'0'0'0,"0"0"54"0,0 0 39 15,0 0-9-15,0 0 2 0,0 0 3 0,0 0-4 16,0 0 6-16,0 0 8 0,0 0 9 0,0 0 3 15,0 0-1-15,-33 154-6 0,17-138-12 0,-6-2-18 16,5 1-11-16,-6-1-6 0,0-3-6 16,4 0 3-16,-2-4 1 0,3 1 5 0,4-4 6 15,0-2 0-15,2 0 6 0,3-2 6 0,3 0 8 16,-2-2 7-16,6-3-6 0,0-2-16 16,1-2-25-16,1-3-14 0,0-3-11 0,0-1 4 0,4-2 6 15,7-2-3-15,-1 0-3 0,4-3-8 0,1 0-10 16,2 0-3-16,5-1-4 0,-2 0-3 15,4-1-2-15,1 5-4 0,1 2-3 0,-1 4-3 16,1 3-3-16,-2 1-2 0,-4 6 0 0,1 0 3 16,-3 3 5-16,-1 1 5 0,1 0 1 0,-4 3-1 15,1 3-2-15,-1 4-2 0,-2 3-1 16,-2 1 4-16,-3 5 2 0,1 0 3 0,-5 1 4 16,-1 2 1-16,-2-1-1 0,0 1 3 0,0 0-4 15,-2-1-1-15,-4-3 0 0,-2 0-2 16,0-2 3-16,2-1 1 0,-1 0 1 0,2-5 0 15,2 0 0-15,0-4 0 0,-1-1 1 0,3-4 9 16,1 1 8-16,0-2 17 0,0 0 16 0,0 0 6 16,0-3-11-16,5-3-17 0,1-2-21 15,2-3-14-15,-2 0 0 0,6-2 3 0,0-2 0 16,2 0 5-16,-1-1 0 0,2 1-2 0,0-3 3 16,4 1-6-16,-3-1 1 0,-2 2 0 0,2 1 0 15,1 0 0-15,-1 4 1 0,-4 1-1 16,-3 2 0-16,2 3 3 0,1 3-2 0,-3 1 0 15,-2 1 0-15,2 0-8 0,-5 2 0 0,4 6-1 16,-5 4 1-16,0 1 6 0,1 4 4 0,-4 1 5 16,0 1 0-16,0 0 3 0,-7 3-1 0,3-3-3 15,-4-1 0-15,4 0-4 0,-1-3-2 16,1-2 0-16,2-2-2 0,2-1 3 0,0-3-1 16,0-2 3-16,0-2 2 0,0-2 11 15,6 1 12-15,-1-2 11 0,0 0 12 0,5 0-3 0,-1 0-3 16,1-2-8-16,-1-4-9 0,3 0-2 15,-1-1-7-15,-1-3-3 0,-3 1-7 0,4 0-8 16,-2-3-20-16,-3 3-27 0,4-3-33 0,-3 1-44 16,1 0-47-16,2 0-85 0,-5 2-179 15,3 2-314-15,-5 2-375 0</inkml:trace>
          <inkml:trace contextRef="#ctx0" brushRef="#br0" timeOffset="231397.4767">11177 3611 867 0,'0'0'-49'0,"0"0"-201"0,0 0-178 0,0 0 288 0</inkml:trace>
          <inkml:trace contextRef="#ctx0" brushRef="#br0" timeOffset="228031.167">7951 3961 232 0,'0'0'240'0,"0"0"-15"0,0 0 44 0,0 0 36 0,0 0 18 16,0 0-39-16,0 0-66 0,0 0-49 15,0 0-51-15,0 0-40 0,0 0-27 0,0 0-20 16,0 0-12-16,-42-42-3 0,22 45 0 0,1 3 0 15,-3 1 1-15,1 3-3 0,1 0-4 0,6 1-1 16,-1 0-5-16,1 1-4 0,4 1-3 16,3 0-8-16,3-1-1 0,3 0-2 0,1-1 3 15,0 2 1-15,6-1 4 0,1-2 4 0,4 0-2 16,-1 1 8-16,4 0-4 0,-1 0-2 16,2 1 2-16,0-2-2 0,-2 1 2 0,2 1 0 15,-2-1 0-15,1 0 1 0,-2-1 0 0,0 0 0 16,-5 0-1-16,-1-1 2 0,-3 0-3 0,0-3 1 15,-3 2 3-15,0-2-2 0,-6-1 8 16,-4 0 6-16,-7 1 2 0,-1-2 1 0,-5 1-2 16,-7-2-4-16,2 0 0 0,-3-2 3 0,2-1-5 15,1 0-2-15,0 2 0 0,6-2-9 16,3 0 3-16,5 2-3 0,3-2-10 0,4 0-18 16,6 0-51-16,1 0-76 0,0 0-88 0,1 1-127 15,11 0-154-15,-1 1-188 0,-6-2 103 0</inkml:trace>
          <inkml:trace contextRef="#ctx0" brushRef="#br0" timeOffset="227460.2159">7015 4243 664 0,'0'0'226'0,"0"0"-123"0,0 0-7 0,0 0 4 16,0 0 7-16,0 0 23 0,0 0 12 15,0 0 4-15,0 0-6 0,0 0-23 0,0 0-25 16,-172-152-27-16,140 149-18 0,-1 0-6 0,-1 3-5 16,-2 0 5-16,1 6 6 0,-3 4-5 0,2 2-7 15,-3 4-11-15,0 4-7 0,1 2-8 0,-1 3 0 16,2 2 0-16,1 2-5 0,3-1 1 15,5 1-1-15,2 1-3 0,6-1 0 0,5-2-3 16,5-3-6-16,8-5-3 0,2 0-1 0,2-4 3 16,11-3 7-16,4-4 9 0,5-2 3 0,3-3 3 15,3-3-1-15,10 0-1 0,-2-6 1 0,6-2-1 16,-1-4-1-16,1-3 0 0,2-4-1 16,0 1 0-16,-2-6-1 0,-3-1-2 0,1-2-2 15,-2 1-2-15,-5-2-1 0,1-2 1 0,-1-2 2 16,-2-3 3-16,-3-2 1 0,-1-3-2 15,0 0 0-15,0-3 0 0,-2-3 1 0,1 1 3 16,0-5-2-16,0 2-1 0,-3-1 0 0,-2 2-3 16,2 4 3-16,-8 5 1 0,-2 3 1 15,-2 5 2-15,-2 7-5 0,-3 5 0 0,-1 5 3 16,-1 4 2-16,-4 4 6 0,0 3 3 0,0 0-2 16,0 2-12-16,0 0-11 0,0 0-19 0,-3 3-2 15,-2 6 3-15,-2 5 6 0,-2 4 14 0,-3 4-1 16,-2 4 2-16,1 2 1 0,0 2-1 0,-2 4 1 15,-3 2-2-15,4 2 3 0,-3 2-1 16,1 2 2-16,3 2 1 0,0 0-2 0,-1-3 0 16,2 0-4-16,1-5 2 0,7 1-1 0,-1-3-1 15,5-4 2-15,0-2-2 0,1-2 0 0,7-3 1 16,3-4 1-16,3-2 0 0,0-4 1 16,5-1 0-16,-2-5 3 0,0-1 4 0,1-3 3 15,0-3 6-15,-3 0 0 0,-1-4 0 0,4-5 1 16,-2-3 0-16,1 0-4 0,1-3-1 0,3-3-4 15,-3 0-1-15,3-1 0 0,-5-1-1 16,3-1 2-16,-2 2-1 0,-2-2 3 0,-2 0 0 16,0 3 0-16,-4 0 0 0,-2 4-1 0,-1 0 1 15,-2 5-2-15,-1 4-2 0,-3 2 2 16,0 3-3-16,0 0-7 0,0 0-10 0,0 0-17 16,0 5-2-16,-4 4 7 0,-1 4 10 0,-1 4 13 15,-3 2 3-15,4 2-2 0,-4-2-1 0,5 1 0 16,2-2-2-16,-1-2 2 0,3 0-1 15,0-2 0-15,5-3-2 0,2-1-2 0,4-2-8 16,4-2-29-16,3-4-72 0,1-1-146 0,-1-1-295 16,-6 0-932-16</inkml:trace>
          <inkml:trace contextRef="#ctx0" brushRef="#br0" timeOffset="227617.6819">7713 3794 2161 0,'0'0'46'0,"0"0"-39"16,0 0-23-16,0 0-22 0,0 0-25 0,0 0-22 16,0 0-28-16,0 0-17 0,0 0 23 0,0 0-52 15,0 0-160-15,0 0-274 0,0 0 2 0</inkml:trace>
        </inkml:traceGroup>
      </inkml:traceGroup>
    </inkml:traceGroup>
    <inkml:traceGroup>
      <inkml:annotationXML>
        <emma:emma xmlns:emma="http://www.w3.org/2003/04/emma" version="1.0">
          <emma:interpretation id="{EE32DEFD-4CA8-41B4-85D9-5D865D72597F}" emma:medium="tactile" emma:mode="ink">
            <msink:context xmlns:msink="http://schemas.microsoft.com/ink/2010/main" type="paragraph" rotatedBoundingBox="1135,13591 13982,12267 14115,13565 1269,148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DA3B455-1139-4FCB-81DC-7769935EE6CE}" emma:medium="tactile" emma:mode="ink">
              <msink:context xmlns:msink="http://schemas.microsoft.com/ink/2010/main" type="inkBullet" rotatedBoundingBox="1224,14452 1378,14436 1395,14596 1240,14612"/>
            </emma:interpretation>
            <emma:one-of disjunction-type="recognition" id="oneOf14">
              <emma:interpretation id="interp70" emma:lang="en-US" emma:confidence="0">
                <emma:literal>O</emma:literal>
              </emma:interpretation>
              <emma:interpretation id="interp71" emma:lang="en-US" emma:confidence="0">
                <emma:literal>o</emma:literal>
              </emma:interpretation>
              <emma:interpretation id="interp72" emma:lang="en-US" emma:confidence="0">
                <emma:literal>0</emma:literal>
              </emma:interpretation>
              <emma:interpretation id="interp73" emma:lang="en-US" emma:confidence="0">
                <emma:literal>°</emma:literal>
              </emma:interpretation>
              <emma:interpretation id="interp74" emma:lang="en-US" emma:confidence="0">
                <emma:literal>,</emma:literal>
              </emma:interpretation>
            </emma:one-of>
          </emma:emma>
        </inkml:annotationXML>
        <inkml:trace contextRef="#ctx0" brushRef="#br0" timeOffset="252619.0919">162 6931 8 0,'0'0'98'0,"0"0"-60"16,0 0-7-16,0 0 24 0,0 0 13 0,0 0 28 15,0 0 36-15,0 0 14 0,0 0 9 0,0 0-2 16,0 0-14-16,0 0-16 0,-12-35-7 16,12 32-14-16,0 0-14 0,0 0 4 0,-2 2-1 15,2 1-2-15,-1 0-5 0,1 0-10 0,-1 0-14 16,1 0-10-16,-2 0-4 0,0 0-8 0,0 0-3 15,-3 0-3-15,2 0-9 0,1 0-7 16,-5 0-7-16,3 0-6 0,3 3-2 0,-5 1-2 16,1-1-1-16,2 2-3 0,-3-1 2 0,3 3 0 15,1-4 1-15,0 6 5 0,-1-3-6 0,-2 1 0 16,3 0-1-16,1 0-1 0,1 1 1 16,0 0-2-16,0-1 2 0,0 1-4 0,0 1 2 15,0-3-1-15,0 1 2 0,3-1 5 0,3 0-5 16,-2 0 1-16,-1 0 0 0,5-2-3 15,-5-1 5-15,5 0 2 0,-4 0-1 0,4-1 2 16,-4-1 2-16,0-1 2 0,4 0 0 0,-4 0 7 16,4 0-2-16,-2 0 3 0,3-5 3 0,-2 1-4 15,2-3 4-15,0 1 0 0,-2-2 1 0,2 1 2 16,-4 0 1-16,1 0 2 0,-3-3 4 16,-2 3 4-16,1 1 0 0,-1-2 1 0,-1 2-1 15,0 0-3-15,0 0 4 0,0 0-3 0,0 2-1 16,-3 0-2-16,1-2-9 0,-6 0-5 15,3 1-5-15,0 1-2 0,-3 0-6 0,-1 1-4 0,3 2-7 16,-4 1-11-16,4 0 0 0,-3 0-4 16,-2 0-2-16,4 0-3 0,-2 4-20 0,0 0-42 15,2 2-68-15,-1 4-125 0,4 1-205 0,-3-3-416 16,4-2 361-16</inkml:trace>
      </inkml:traceGroup>
      <inkml:traceGroup>
        <inkml:annotationXML>
          <emma:emma xmlns:emma="http://www.w3.org/2003/04/emma" version="1.0">
            <emma:interpretation id="{D29508FE-92BF-4B96-A25B-DA72B94EEDF7}" emma:medium="tactile" emma:mode="ink">
              <msink:context xmlns:msink="http://schemas.microsoft.com/ink/2010/main" type="line" rotatedBoundingBox="1841,13518 13982,12267 14115,13565 1974,14816"/>
            </emma:interpretation>
          </emma:emma>
        </inkml:annotationXML>
        <inkml:traceGroup>
          <inkml:annotationXML>
            <emma:emma xmlns:emma="http://www.w3.org/2003/04/emma" version="1.0">
              <emma:interpretation id="{06D77AE4-C58E-4768-95C5-C25AF0AB5A92}" emma:medium="tactile" emma:mode="ink">
                <msink:context xmlns:msink="http://schemas.microsoft.com/ink/2010/main" type="inkWord" rotatedBoundingBox="1841,13518 5246,13167 5380,14465 1974,14817"/>
              </emma:interpretation>
              <emma:one-of disjunction-type="recognition" id="oneOf15">
                <emma:interpretation id="interp75" emma:lang="en-US" emma:confidence="0.5">
                  <emma:literal>Access</emma:literal>
                </emma:interpretation>
                <emma:interpretation id="interp76" emma:lang="en-US" emma:confidence="0">
                  <emma:literal>Aces</emma:literal>
                </emma:interpretation>
                <emma:interpretation id="interp77" emma:lang="en-US" emma:confidence="0">
                  <emma:literal>Acers</emma:literal>
                </emma:interpretation>
                <emma:interpretation id="interp78" emma:lang="en-US" emma:confidence="0">
                  <emma:literal>Accesso</emma:literal>
                </emma:interpretation>
                <emma:interpretation id="interp79" emma:lang="en-US" emma:confidence="0">
                  <emma:literal>Access'</emma:literal>
                </emma:interpretation>
              </emma:one-of>
            </emma:emma>
          </inkml:annotationXML>
          <inkml:trace contextRef="#ctx0" brushRef="#br0" timeOffset="255010.0602">875 7145 656 0,'0'0'79'0,"0"0"-76"0,0 0-28 0,0 0-5 15,0 0 16-15,0 0 32 0,0 0 35 0,0 0 43 16,0 0 35-16,0 0 9 0,0 0 2 15,0 0-18-15,-56 104-23 0,56-100-15 0,0-1-12 16,0-3 11-16,0 0 16 0,0 0 20 0,0 0 13 16,0 0 10-16,0-7-20 0,7-5-28 0,-2-7-29 15,7-7-39-15,3-6-12 0,2-5-7 16,6-3-6-16,0-4-1 0,2 0-2 0,2-6 0 16,1 4 1-16,0-6 2 0,6 0-1 0,-3-3-3 15,-3 0 3-15,1-4 0 0,2 1 0 16,-5-2 6-16,-3 0-6 0,2-1-1 0,-1-1 1 15,2 1-4-15,0 2 3 0,0 3 0 0,-1 6-1 16,0 5 0-16,-5 7 0 0,1 4-3 0,-5 6 2 16,0 4 3-16,2 5-4 0,-5 4 2 15,-5 3 0-15,3 5 0 0,-2 3 4 0,-3 0-2 16,2 3-4-16,-3 1-4 0,3 1-1 0,-3 7-1 16,6 7 5-16,-1 4 8 0,-4 8-1 0,4 6 3 15,-2 5 2-15,-4 5-3 0,-3 6 3 0,-1 1 0 16,0 4 0-16,-4 0-1 0,-5 2-1 15,-2 0-2-15,3-4 2 0,-3-2-1 0,-1-4-3 16,1-1 1-16,-1-4-2 0,6-1-4 0,-2 0 4 16,-2-5-5-16,7-2-11 0,1-3-23 0,-1-5-30 15,-2-1-43-15,3-3-49 0,1-5-51 16,0-1-74-16,-1-6-99 0,0-1-134 0,-2-4-135 16,2-4 424-16</inkml:trace>
          <inkml:trace contextRef="#ctx0" brushRef="#br0" timeOffset="255257.7443">1094 6688 2151 0,'0'0'95'0,"0"0"-106"0,0 0-36 0,0 0-10 16,0 0 3-16,0 0 26 0,0 0 15 15,0 0 9-15,0 0 6 0,0 0 11 0,182-97 10 16,-143 86 3-16,4 2-7 0,-2 0-7 0,5 2-10 16,-2 3-6-16,-2 0-8 0,2 2-16 0,0-2-23 15,-1 3-26-15,-1 0-39 0,-2-1-57 16,0 2-69-16,-1 0-101 0,-3 0-119 0,-9 0-69 16,-11 0 441-16</inkml:trace>
          <inkml:trace contextRef="#ctx0" brushRef="#br0" timeOffset="255552.8718">2347 6470 93 0,'0'0'684'15,"0"0"-374"-15,0 0-104 0,0 0-59 16,0 0-29-16,0 0-22 0,0 0-20 0,0 0 0 16,0 0-1-16,0 0 0 0,0 0 7 0,0 0-1 15,0 0-6-15,-158-44-8 0,133 51-11 0,-1 5-7 16,-1 2-4-16,-1 4-4 0,1 1-7 15,-1 4-7-15,2 4-4 0,-3-1-7 0,0 4 1 16,6 0-2-16,0 0-3 0,3-1-2 0,4 0-4 16,8-2-4-16,0-1 0 0,8-6-1 0,0 0-3 15,1-4 1-15,10-1-3 0,2-1 1 16,2-4 2-16,8 0 0 0,2-2 2 0,6-1-3 16,6-4 4-16,0 0-8 0,5-3-20 0,-1 0-38 15,-1 0-57-15,1-6-54 0,-1-3-52 0,0 0-51 16,-1-1-58-16,0-2-123 0,-11 3-156 0,-7 3 316 0</inkml:trace>
          <inkml:trace contextRef="#ctx0" brushRef="#br0" timeOffset="256710.1716">3133 6404 1254 0,'0'0'106'0,"0"0"-99"0,0 0-18 0,0 0 5 16,0 0 8-16,0 0 25 0,0 0 45 0,0 0 43 16,0 0 40-16,-161-8 10 0,141 14-22 0,-3 1-30 15,1 2-26-15,0 3-20 0,-2 3-14 0,0 1-8 16,5 5-11-16,-4-1-6 0,7 3-7 16,-3 3-6-16,2-2-1 0,4 2-6 0,-1-1-3 15,3 0 1-15,7-1-5 0,2-2 1 16,0-4-2-16,2 1-1 0,3-3-3 0,5-2 0 15,3-3 2-15,2-3 2 0,7-1 4 0,-2-2 4 0,6-2 0 16,1-2 3-16,4-1-1 0,3 0 0 16,3-4-3-16,2-2 2 0,3-1 0 0,1-2 1 15,0-1 3-15,1-3-6 0,1 0 0 0,-6-3 0 16,2 1 1-16,-4-2 3 0,1-3 2 16,-6-1 0-16,0 2 0 0,-5-3 0 0,-1 0-4 15,-5 3 0-15,-1 0 0 0,-4 3-2 0,-2 1 2 16,-6 1 2-16,1 3 2 0,-4 0 2 15,-3 2-2-15,0-1 0 0,0 3-4 0,0 0-2 16,-4 2-8-16,-4 1-6 0,2 1-4 0,-3 0-5 16,-3 1 0-16,0 2 3 0,-3 0 2 0,2 0 7 15,-2 6 1-15,0 3 3 0,0 3-3 16,-2 1-1-16,0 3-1 0,3 5-1 0,-1 1 3 0,2 2-2 16,1 1 2-16,1 1 0 0,6-4-1 15,1 0 4-15,3-1-4 0,1-5 2 0,0-1-1 16,5-5-3-16,3 0 2 0,1-3 1 0,5 0 4 15,-1-3 2-15,3-1 3 0,3-1-1 16,-2-2-2-16,8 0 4 0,-1-2-5 0,1-5 2 16,3-3-2-16,1 1-2 0,-1-3 0 0,1 0 0 15,2-2 0-15,-3-3 0 0,0 1 5 0,-1-2-1 16,-3-3-2-16,-2 1 4 0,-2-1-6 0,-4 0 2 16,0 0 0-16,-3-2-4 0,-3 4 0 15,1 0-3-15,-5 0 1 0,0 4 3 0,-4 4 2 16,2 2 1-16,-4 3 0 0,0 1 3 0,0 2-5 15,0 0 0-15,0 3 0 0,0 0-9 16,0 0 0-16,0 0-11 0,0 0-18 0,0 0-7 16,0 3 4-16,0 3 7 0,0 2 19 0,6 1 12 15,-2 2-2-15,5 3 3 0,0-1 1 16,2 3-4-16,0 0 4 0,1 0-1 0,0 4-1 16,-1-1 3-16,-3 2-1 0,1 0-1 0,-1 1-2 15,-2 1 4-15,-2-1-3 0,0-1 2 0,-3-1 2 16,-1 2-6-16,-3-4 2 0,-6 0-6 0,-4-3-2 15,-2-2 4-15,-4-1 3 0,2-3 4 0,-1-2 3 16,-2-1 3-16,5-3 0 0,2 0 2 16,3-3 4-16,2 0 1 0,0 0 12 0,4 0 5 15,-1 0 4-15,4-6 2 0,1 0-9 0,0-3-7 16,0-1-11-16,2 0-4 0,5-3-9 0,2-3-2 16,-1 3-1-16,6-4-6 0,1 3 7 15,2-4-1-15,1 2 1 0,4-2 6 0,0 2-5 16,2-3 3-16,-1-1 2 0,1 1-1 15,0-2 0-15,-1 2 1 0,0-4 2 0,2 2-4 0,-2-1 4 16,-6-1 0-16,1 1-2 0,-5 1 5 16,-1 3-6-16,-4 2 3 0,0-1 1 0,-5 7-1 15,-2 1 3-15,-1 3-1 0,0 0-1 0,0 4-8 16,0-2-2-16,-2 2-4 0,-4 0-6 16,1 0 7-16,-2 2-7 0,3 0-1 0,-1 2-2 15,-3 4-5-15,4 2 4 0,-2 2 0 0,2 1 6 16,3 2-1-16,0 4 6 0,1 0 5 0,0 1-1 15,0 1 8-15,1 0-6 0,4 3 2 16,2-2 1-16,0 1-5 0,1 0 6 0,-2-1-2 16,3 0 0-16,0 1 1 0,-5-1-1 0,4-2 2 15,-3-1-1-15,-1 1 5 0,-1-2-3 0,-3 0 1 16,0-2 3-16,-8-2-7 0,-4 1 7 0,-1-1 2 16,-4-3 1-16,-3 0 4 0,0-3-1 15,-3 0 1-15,-3-3-1 0,0-2 5 0,-1-1-3 16,1 0 0-16,0-1-3 0,5-4-18 0,2-2-6 15,5-2-22-15,2 0-28 0,7 0-40 0,1-2-63 16,4 2-104-16,0 0-135 0,3 2-206 16,1 1-254-16</inkml:trace>
        </inkml:traceGroup>
        <inkml:traceGroup>
          <inkml:annotationXML>
            <emma:emma xmlns:emma="http://www.w3.org/2003/04/emma" version="1.0">
              <emma:interpretation id="{5BA79E45-A7C3-473A-A1D7-462A91F6BF2E}" emma:medium="tactile" emma:mode="ink">
                <msink:context xmlns:msink="http://schemas.microsoft.com/ink/2010/main" type="inkWord" rotatedBoundingBox="5959,13428 6771,13344 6850,14112 6038,14196"/>
              </emma:interpretation>
              <emma:one-of disjunction-type="recognition" id="oneOf16">
                <emma:interpretation id="interp80" emma:lang="en-US" emma:confidence="0.5">
                  <emma:literal>to</emma:literal>
                </emma:interpretation>
                <emma:interpretation id="interp81" emma:lang="en-US" emma:confidence="0">
                  <emma:literal>ton</emma:literal>
                </emma:interpretation>
                <emma:interpretation id="interp82" emma:lang="en-US" emma:confidence="0">
                  <emma:literal>tor</emma:literal>
                </emma:interpretation>
                <emma:interpretation id="interp83" emma:lang="en-US" emma:confidence="0">
                  <emma:literal>too</emma:literal>
                </emma:interpretation>
                <emma:interpretation id="interp84" emma:lang="en-US" emma:confidence="0">
                  <emma:literal>tow</emma:literal>
                </emma:interpretation>
              </emma:one-of>
            </emma:emma>
          </inkml:annotationXML>
          <inkml:trace contextRef="#ctx0" brushRef="#br0" timeOffset="257081.3359">5197 5827 1639 0,'0'0'217'16,"0"0"-124"-16,0 0-79 0,0 0-40 0,0 0 2 16,0 0 12-16,0 0 28 0,0 0 10 15,0 0 10-15,0 0 8 0,-79 170 1 0,63-130 5 16,-2-2-1-16,1 4-7 0,-1 0-9 0,1 1-12 16,-2-2-6-16,4 3-2 0,-4-3-2 15,2-2 3-15,2-1-1 0,2-4-5 0,0-2-14 16,2-3-13-16,3-1-20 0,-3-3-27 0,8-3-31 15,-2-4-49-15,4-1-47 0,1-7-63 0,0-2-76 16,6-4-115-16,-3-2-139 0,2-2 436 0</inkml:trace>
          <inkml:trace contextRef="#ctx0" brushRef="#br0" timeOffset="257416.3799">5289 6227 719 0,'0'0'380'0,"0"0"-139"15,0 0-69-15,0 0-30 0,0 0-10 0,0 0-1 16,0 0-27-16,0 0-26 0,0 0-22 0,0 0-16 16,0 0-2-16,0 0 0 0,0 0 0 15,0 0-4-15,-72 92-5 0,54-70-6 0,5 0-5 16,2 1-8-16,3-7-4 0,2 0 0 0,4-4-2 16,2-1 2-16,0-1 1 0,6-2 1 0,2-2 6 15,4-1 3-15,2-2 1 0,7 0 1 16,1-2-2-16,4-1-2 0,-2 0-2 0,1-1-1 15,1-5-4-15,-2 0 1 0,-1-1 1 0,-4 1 1 16,-2-3 4-16,-4 0 2 0,-2 2 4 0,-1-1 3 16,-6 1 1-16,0 0 2 0,-4-2-4 0,0 0-4 15,0-2-6-15,-8-1-11 0,-3 2-8 16,-3-2-7-16,0 0-3 0,-6 2-3 0,-3-1-3 16,0 2-13-16,-3 2-25 0,1-1-26 0,0 0-39 15,0 2-69-15,0-3-111 0,2 1-177 16,7 4-236-16,5 1-10 0</inkml:trace>
          <inkml:trace contextRef="#ctx0" brushRef="#br0" timeOffset="257623.5223">4981 6095 1533 0,'0'0'267'16,"0"0"-113"-16,0 0-33 0,0 0-17 0,0 0 0 15,0 0 0-15,0 0-13 0,0 0-12 0,0 0-15 16,0 0-14-16,0 0-14 0,0 0-6 15,0 0 1-15,110-57-2 0,-70 47-2 0,7 1-7 16,4-1-8-16,-1 1-4 0,-1 2-5 0,-3 1-2 16,-6 0-8-16,-5 0-9 0,0-1-5 0,-5 1-11 15,1-2-24-15,-1 4-61 0,-3-1-143 16,-9 4-275-16,-6 1-978 0</inkml:trace>
        </inkml:traceGroup>
        <inkml:traceGroup>
          <inkml:annotationXML>
            <emma:emma xmlns:emma="http://www.w3.org/2003/04/emma" version="1.0">
              <emma:interpretation id="{4705C4A2-C8A9-4C80-BE12-850A07544A63}" emma:medium="tactile" emma:mode="ink">
                <msink:context xmlns:msink="http://schemas.microsoft.com/ink/2010/main" type="inkWord" rotatedBoundingBox="7400,13441 9351,13240 9410,13811 7459,14012">
                  <msink:destinationLink direction="with" ref="{B2E18642-A124-41E9-B036-17827D3B9F62}"/>
                </msink:context>
              </emma:interpretation>
              <emma:one-of disjunction-type="recognition" id="oneOf17">
                <emma:interpretation id="interp85" emma:lang="en-US" emma:confidence="0.5">
                  <emma:literal>raw</emma:literal>
                </emma:interpretation>
                <emma:interpretation id="interp86" emma:lang="en-US" emma:confidence="0">
                  <emma:literal>saw</emma:literal>
                </emma:interpretation>
                <emma:interpretation id="interp87" emma:lang="en-US" emma:confidence="0">
                  <emma:literal>Saw</emma:literal>
                </emma:interpretation>
                <emma:interpretation id="interp88" emma:lang="en-US" emma:confidence="0">
                  <emma:literal>law</emma:literal>
                </emma:interpretation>
                <emma:interpretation id="interp89" emma:lang="en-US" emma:confidence="0">
                  <emma:literal>caw</emma:literal>
                </emma:interpretation>
              </emma:one-of>
            </emma:emma>
          </inkml:annotationXML>
          <inkml:trace contextRef="#ctx0" brushRef="#br0" timeOffset="261688.9312">6319 6438 0 0,'0'0'0'16,"0"0"0"-16,0 0 0 0,0 0 0 0,0 0 0 15,0 0 0-15,0 0 33 0,0 0 131 16,0 0-12-16,0 0-13 0,0 0-16 0,0 0-11 16,0 0 1-16,0 0 3 0,-16 13 4 0,16-13 3 15,0 0-7-15,0 0-7 0,0 0-17 0,0 0-20 16,0 0-16-16,0 0-11 0,0 0-6 16,0 0-1-16,0 0 4 0,0 0-3 0,0 0 6 15,0 0 3-15,3 0 0 0,1 0 16 0,1-3 3 16,3-3 3-16,1-1-4 0,5-4-16 0,6-2-11 15,-1-2-13-15,3-1-3 0,1-4-6 16,-1 1-3-16,2 0-1 0,1-2-2 0,-3-1 1 16,-1 1-1-16,2-2 1 0,0-1 0 0,-4 0 1 15,3 0 2-15,-6-3-1 0,3 2 4 0,-1-2-2 16,-4 0 0-16,0 1-2 0,-1 1-5 16,-3 1-1-16,0 3 1 0,-3 1-1 0,1 3-1 15,-4 2 2-15,-1 4 2 0,1 2 3 0,-3 1 7 16,-1 2-2-16,0 4-1 0,0-3-2 0,0 4-6 15,0-3 1-15,0 1-8 0,-1 0-7 0,-2 0-5 16,-1 0-8-16,3 0 0 0,-5 0-5 16,2 0 2-16,2 2-3 0,-4-1-1 0,1 1 4 15,4-1-5-15,-5 2 1 0,2-2-2 0,0 1 0 16,3 1 1-16,-3 0 2 0,0 0 4 16,3 0 1-16,-2 0 3 0,2 0 0 0,-4 0-1 15,4 0 2-15,-3 1-2 0,3 1 4 0,-1 0 0 16,1-2 2-16,-2 1 4 0,2-1-1 0,0 2 0 15,-2-2-2-15,3 0-1 0,0 1-1 16,0-1 1-16,0 0 0 0,0 0-4 0,0 2 4 16,0-2 3-16,0 0 2 0,0 0 7 0,0 0-2 15,-1 1 0-15,1 2-1 0,0-1 1 0,-2-1 0 16,2 1-1-16,0-1 3 0,0 1-3 16,-1-1 1-16,0-1 1 0,1 2-1 0,-3-2 2 15,2 1-2-15,-1 1 1 0,0-1 0 0,2 3-3 16,-2-2 2-16,1 0 0 0,1 0 1 0,-1-1 1 15,-3 0-1-15,2 1 0 0,-2 1-1 0,3 0 0 16,-2 0 1-16,-1 0-1 0,-1 0 1 16,2 1-3-16,-1-1 1 0,-1 1-1 0,2-1-1 15,0 2 2-15,-1-1-2 0,0 0-3 0,2 1 1 16,0 0-3-16,1-1 2 0,-2 4 1 0,2-2-1 16,0 0-2-16,-2 2 0 0,3-4-1 15,0 2 0-15,0-1 2 0,0 0-4 0,3 2 2 16,-1-1-1-16,2 0-2 0,-1 0 4 0,4 0-1 15,-2 1 2-15,2-1 1 0,-2 1 1 16,3-1 2-16,-1 0 1 0,1-1 3 0,-1 0 1 16,3 1 0-16,-2-1 0 0,0-1-1 0,3 1 2 15,1-2-2-15,-4 1 2 0,0 1-2 0,3-2-1 16,-4 0-1-16,-2 2-2 0,2-1 3 16,-4 0-4-16,1 4-1 0,-3-1-1 0,2 2-1 15,-3 1 3-15,2 0 2 0,-2 4 2 0,0 0 2 16,0 1 0-16,-2-1 2 0,-1 1-1 0,2 0 5 15,-5-1-1-15,2 1 2 0,1-2 1 0,2-1-3 16,0-1 4-16,1-2-2 0,0 0 3 16,0 0 1-16,0-3-1 0,0 0 0 0,2-2 1 15,4 0 0-15,-1-1 2 0,-1 0 5 0,6 2 2 16,-2-4 0-16,1 2 3 0,2-3-1 0,2 0-2 16,1 0 0-16,2 0-5 0,2 0-2 15,1-2-4-15,4 0-1 0,-2-3-9 0,1-1-15 16,3 2-35-16,1-2-62 0,-1 2-82 0,2-2-136 15,0 0-187-15,-7 1-183 0,-6 3 201 0</inkml:trace>
          <inkml:trace contextRef="#ctx0" brushRef="#br0" timeOffset="262786.6587">7569 6135 283 0,'0'0'298'0,"0"0"-162"16,0 0-30-16,0 0-5 0,0 0 17 0,0 0 22 15,0 0 12-15,0 0 16 0,0 0-8 0,0 0-15 16,0 0-16-16,0 0-31 0,-20-153-21 0,14 147-16 16,1 1-10-16,-1 1-3 0,2-1-1 15,-2 2-4-15,-1 0-14 0,-1 1-2 0,1 2-9 16,-3 0-6-16,-1 0-4 0,-1 0-7 0,-2 5-4 15,0 3-2-15,-1 1 2 0,-1 3 0 0,-2 3 0 16,1 1 2-16,2 0-2 0,2 1 4 0,-1 2 0 16,4-1 0-16,2 0 2 0,1-1-3 15,1 0-3-15,4-2 0 0,-1 0 1 0,3-3-2 16,0 1-1-16,4-3-4 0,3-1-8 0,1-1 6 16,0-2 0-16,4-2 4 0,0-1 9 15,1-2-2-15,2-1 4 0,1 0 2 0,2-1 2 16,-2-5 1-16,-1 0 4 0,2-3-3 0,-2-1-4 15,2-1 5-15,-3-3-1 0,0 0 2 0,0-1 3 16,-2 0-5-16,0 0 0 0,0-1 1 16,-3 0 0-16,-2 1 2 0,1 1-1 0,-3 2-1 15,-2 4-4-15,1 0 4 0,-2 2-2 0,-2 2-1 16,2 1 6-16,-2 3-11 0,0 0-4 0,0 0-6 16,0 0-17-16,0 0-11 0,0 0-8 15,0 4 2-15,0 4 10 0,-4 1 16 0,0 2 12 0,1 1 4 16,2 2 1-16,-3 0-3 0,0 0 1 15,1 0-1-15,2-1 1 0,1-2 0 0,0 2 0 16,0-3-1-16,0-1 0 0,0-1-1 0,4-2 0 16,5-1 0-16,-2-3 6 0,1-1-2 15,3-1 7-15,0 0 0 0,-1 0-2 0,4-3 7 16,2-5-3-16,-1 0 2 0,-1-2-1 0,1-2-1 16,0-2 0-16,1 1 0 0,-1-2 3 0,-1 0-4 15,-3-1-3-15,3-1-1 0,-2 0-5 16,-2 0 5-16,1 1 0 0,1 0 1 0,-1 1 1 15,-3 3-1-15,-1-2-3 0,-1 2 2 0,1 3 3 16,-4 0-6-16,1 3 2 0,0 2-1 0,-4 2-3 16,1 2 5-16,-1 0 0 0,0 0-4 15,0 0-4-15,0 0-12 0,0 0-12 0,0 1-5 16,-4 5 3-16,0 3 7 0,0 3 13 0,-1 4 7 16,-3-2-1-16,1 2 2 0,2 0 0 0,-2 2 0 15,2-3 0-15,2-1-2 0,0 1 0 0,3-1 0 16,0-4 2-16,0 1-2 0,0-4 1 15,0-1-3-15,4-2-6 0,-1-1 3 0,5-1-2 16,-4-1 3-16,4-1 8 0,-3 0 1 0,5 0 4 16,-2 0 3-16,1-4-2 0,2 0-1 15,1-4 1-15,-4 2-3 0,1-1-2 0,1-2 3 16,2 0-1-16,-4 1 0 0,0-1 1 0,1 1-4 16,-1 1-1-16,0 0-1 0,-2 0 0 0,0 2-1 15,-3-1 2-15,1 2-2 0,0 4-3 16,-4-2-2-16,2 2-13 0,-2 0-20 0,0 0-2 15,0 5-7-15,0 2 6 0,1 2 16 0,0 1 4 16,1 2 9-16,-1 2 5 0,2-2 4 0,-2 0 0 16,2-3 2-16,-1 0-1 0,0-2 1 15,3-1 3-15,2-3-1 0,-2 0 2 0,2-1 2 16,-1-2 4-16,3 0 6 0,1 0 5 0,-2 0 4 16,2-2 0-16,0-4-4 0,4-2 0 0,-3 0-2 15,-3-1 3-15,1-2-1 0,0-1 3 0,-1 2 4 16,-1-2 0-16,1-1 5 0,-2 1 2 15,0-3 3-15,1 2 3 0,-6 0 4 0,3 1-3 16,-2-1 0-16,-2 1-4 0,0 0-9 0,0 0-5 16,-6 1-7-16,2 1-6 0,-6-1-3 15,0 3-4-15,3 0-4 0,-3 1-4 0,-1 3-3 16,6 0-6-16,-5 0-11 0,4 2-20 0,-1 1-32 16,4-1-34-16,-1 1-47 0,1 1-77 0,3 0-46 15,0 0-62-15,8 1-56 0,-3 2-98 0,3 1-176 0</inkml:trace>
        </inkml:traceGroup>
        <inkml:traceGroup>
          <inkml:annotationXML>
            <emma:emma xmlns:emma="http://www.w3.org/2003/04/emma" version="1.0">
              <emma:interpretation id="{7D333E9C-0750-46EE-8225-367AFD078883}" emma:medium="tactile" emma:mode="ink">
                <msink:context xmlns:msink="http://schemas.microsoft.com/ink/2010/main" type="inkWord" rotatedBoundingBox="9826,12989 14012,12557 14109,13499 9923,13930">
                  <msink:destinationLink direction="with" ref="{B2E18642-A124-41E9-B036-17827D3B9F62}"/>
                </msink:context>
              </emma:interpretation>
              <emma:one-of disjunction-type="recognition" id="oneOf18">
                <emma:interpretation id="interp90" emma:lang="en-US" emma:confidence="0.5">
                  <emma:literal>materials</emma:literal>
                </emma:interpretation>
                <emma:interpretation id="interp91" emma:lang="en-US" emma:confidence="0">
                  <emma:literal>materials'</emma:literal>
                </emma:interpretation>
                <emma:interpretation id="interp92" emma:lang="en-US" emma:confidence="0">
                  <emma:literal>material's</emma:literal>
                </emma:interpretation>
                <emma:interpretation id="interp93" emma:lang="en-US" emma:confidence="0">
                  <emma:literal>materialism</emma:literal>
                </emma:interpretation>
                <emma:interpretation id="interp94" emma:lang="en-US" emma:confidence="0">
                  <emma:literal>materialist</emma:literal>
                </emma:interpretation>
              </emma:one-of>
            </emma:emma>
          </inkml:annotationXML>
          <inkml:trace contextRef="#ctx0" brushRef="#br0" timeOffset="263619.1119">8796 5932 731 0,'0'0'377'0,"0"0"-205"0,0 0-25 15,0 0 3-15,0 0 18 0,0 0 15 0,0 0-3 16,0 0-23-16,0 0-30 0,0 0-38 16,0 0-38-16,0 0-31 0,0 0-18 0,0 0-9 15,-22-55-6-15,29 55 2 0,-5 6 1 0,6 0 1 16,-3 1 4-16,-4 3 1 0,0 2 2 15,-1 3 3-15,0 2 2 0,0 0-1 0,0 0-1 16,-2-1 3-16,-3 1-2 0,-3 0 3 0,6-2-1 16,-5-1-2-16,2 0 0 0,1 0-1 0,-3-4 2 15,4-1 1-15,1 0 1 0,-2-5 1 16,1 0 1-16,2-2 2 0,-1-2 4 0,2 0 7 16,0 0 7-16,0 0 4 0,0 0 6 0,0 0 1 15,0 0-3-15,2-5-12 0,4-2-13 16,-2-2-12-16,3-4-6 0,1-4 3 0,4-1 2 15,2-1 3-15,-2-3 2 0,4 0-4 0,1-2 2 16,2-1-5-16,-3 2-5 0,4 4 1 0,-2 0-2 16,4 3 1-16,-4 1 3 0,5 4-1 0,-7 2-1 15,-2 3 0-15,0 1-2 0,-3 4-8 0,-2 1-5 16,-5 0-7-16,-1 0-4 0,1 1 7 0,1 5 3 16,-4 2 9-16,1 0 6 0,-1 2 4 15,0 2 3-15,-1 2 3 0,0-1 2 0,0 2-2 16,-2-2 2-16,0 1 0 0,-2-1-1 0,-1-1 2 15,2-2-2-15,2-1 2 0,0-3-1 16,-1-1 0-16,1-4 2 0,1 2 2 0,0-3 8 16,0 0 5-16,0 0 13 0,0 0 6 0,1 0 1 15,2-4-5-15,4-2-13 0,2-6-9 16,3 0-11-16,1-3 0 0,2-1 0 0,-1 1 0 16,-2 1 3-16,1 0-2 0,-1 0 1 0,0 1-1 15,2-1-4-15,-2 2 2 0,1 0-1 0,-1 2-1 16,0 1 0-16,0 2-3 0,-2-2-1 15,0 5-2-15,3 1 2 0,-3 2 1 0,1-1-2 16,-6 2-3-16,3 0-6 0,-5 3 1 0,0 3 1 16,2 1 6-16,-4 3 4 0,1 1 2 0,-2 0 3 15,0 1 0-15,0 3 2 0,0 0 0 0,0-1 1 16,-3 1-1-16,-2-2-1 0,2 0 2 16,2 1-3-16,-2-1 2 0,-2-1 1 0,2-2-2 15,2-1 2-15,-2-1 0 0,2-1-1 0,-5-1-2 16,5-2-4-16,0 1-7 0,1-1-12 0,-2-1-6 15,2 0-11-15,0 0-8 0,0-2-7 0,0 1-14 16,0-2-10-16,0 1-8 0,0 1 10 16,3-1 17-16,6 1 4 0,1-2-15 0,0 0-47 15,7 0-72-15,-1 0-88 0,2-2-107 0,0 1-127 16,-7-1 18-16</inkml:trace>
          <inkml:trace contextRef="#ctx0" brushRef="#br0" timeOffset="264446.813">9891 5847 627 0,'0'0'252'15,"0"0"-107"-15,0 0-43 0,0 0-2 0,0 0 28 16,0 0 36-16,0 0 27 0,0 0-7 16,0 0-23-16,0 0-36 0,0 0-38 0,0 0-23 15,0 0-14-15,0 0-9 0,-72-110-7 0,61 105 0 16,-1 0-4-16,0 2-4 0,0 2-4 0,0-1-7 15,0 2-5-15,-2 0-7 0,1 2-3 0,-3 4-2 16,1 2-1-16,-3 4 1 0,-2 0 0 16,-1 3 2-16,2 2-1 0,2 0 1 0,-2 0 1 15,5 1-5-15,4-1 0 0,2 1-1 0,-2 0-1 16,6-3 0-16,2 1 2 0,2-3-2 0,0-1-6 16,0-3 5-16,2 1-11 0,2-5 4 15,6 1 7-15,-5-3-1 0,6 0 10 0,2-2 2 16,2-1 0-16,4 0 2 0,-2 0 0 0,1-6 2 15,4-1-1-15,-6 0 6 0,5-3-3 16,-7-1 2-16,1-1 3 0,-2-1-3 0,0 1 4 16,-3-1 0-16,-3 2-2 0,4-3 0 0,-2 1 2 15,-4-1-3-15,5 0-2 0,-6 2 2 16,3 3-8-16,-5 0 0 0,0 4-2 0,-2 1-3 16,1 4 0-16,-1 0-5 0,0 0-9 0,0 0-13 15,0 0-3-15,0 6 2 0,0 3 7 0,0 0 16 16,-1 2 2-16,-1 3 1 0,1-1 3 0,0 1-5 15,1-2 5-15,0 0-1 0,0-1-2 0,0 0 3 16,2-3-2-16,2 0 1 0,6-2-2 0,-1 0 2 16,0-3-3-16,4 0 1 0,5-1 3 15,-2-2-3-15,0 0 3 0,6 0-1 0,-5-3-2 16,5-3-2-16,-5-2 1 0,2 1 0 0,1-4 1 16,-4 1 1-16,3 0-1 0,-4-2 0 15,-2 0 3-15,-1-2-3 0,2 1 4 0,-6-3 3 16,4 1 2-16,-2-6 3 0,3 2-1 0,-3-3 0 15,1-5-4-15,-3 3 0 0,3-3-2 0,1 1-1 16,-3-1 3-16,-2-1-3 0,5-2 0 16,-3 2 4-16,-2 0-5 0,2 1 6 0,-1 2-1 15,-2 3 2-15,-5 0 3 0,2 2-1 0,1 1 3 16,-4 4 1-16,0 1 8 0,0 2 1 0,0 4 6 16,0 2 1-16,0 0-2 0,-5 2 3 15,3 2-9-15,1 1-6 0,1 1-10 0,-1 0-15 16,-1 0-17-16,1 1-5 0,-5 7 1 0,2 5 5 15,-5 6 17-15,2 5 5 0,-2 2 4 0,-3 3 2 16,5 0-2-16,-4 3 1 0,1 1 0 16,-1-1-2-16,3 3 2 0,-3 1-2 0,1-2 0 15,-1 0-2-15,4-1 3 0,-1 1 1 0,3-3-2 16,-2-1 7-16,7-4-6 0,0-2-1 0,0 0 3 16,0-5-6-16,3-1 2 0,3-1-5 0,-2-5-8 15,4 0-11-15,-4-5-13 0,6-1-15 16,-5-2-15-16,6-1-21 0,-2-3-41 0,-2 0-52 15,4 0-79-15,-1 0-108 0,1-7-141 0,-5-1-144 16,-2 5 273-16</inkml:trace>
          <inkml:trace contextRef="#ctx0" brushRef="#br0" timeOffset="264669.2717">10169 5632 778 0,'0'0'515'0,"0"0"-270"0,0 0-64 15,0 0-57-15,0 0-23 0,0 0-3 0,0 0-18 16,0 0-30-16,0 0-26 0,0 0-20 16,0 0-17-16,0 0 0 0,0 0 1 0,75-69 1 15,-49 64 7-15,1 2-7 0,7 3-24 0,-2-3-52 16,3 2-66-16,-3 1-96 0,2 0-99 16,-6 0-120-16,-10 1-130 0,-5 2 400 0</inkml:trace>
          <inkml:trace contextRef="#ctx0" brushRef="#br0" timeOffset="265540.4186">10586 5785 0 0,'0'0'497'0,"0"0"-362"0,0 0-44 0,0 0-5 16,0 0 10-16,0 0 12 0,0 0 10 15,0 0 5-15,0 0 6 0,0 0-1 0,0 0-23 16,0 0-21-16,0 0-23 0,0 0-16 0,96-38-5 15,-76 30-3-15,-2-1 15 0,3 0 7 0,-1 0-4 16,2-1 1-16,-5-3-19 0,3 3-6 16,-4-1 1-16,-2 0-2 0,-2 3 2 0,-6-3-1 15,4 3 3-15,-7 2-3 0,2 0-1 0,-4 5 3 16,-1-1-7-16,0 1 2 0,0 1-4 0,-2-2-7 16,-5 2-8-16,-3 0-9 0,2 0-5 0,-5 2-1 15,-6 5 1-15,2 2 3 0,-6 4 0 16,3 0 2-16,-4 2-5 0,1 1 5 0,4 2 0 15,-1 1 0-15,4 3 5 0,0-1-3 0,2 1-1 16,2 2-1-16,2-6-1 0,6 1 1 0,-2-2-1 16,5-4 0-16,1-1 2 0,0-2-1 0,8-3 1 15,-3 1 1-15,6-2 5 0,1-2 2 16,2-1 5-16,0 0 2 0,6-1-1 0,-1-2 1 16,4 0-3-16,2 0 0 0,-3-2-1 0,2-4-3 15,2 0 0-15,-1-3-1 0,2 0 1 16,0 1 0-16,-1-3-1 0,3 1-3 0,3-1-1 15,-1-1 0-15,-5-3 0 0,3 1-1 0,-4-1 1 16,1-3-4-16,-6 2 0 0,-3 0-1 0,-2 0 0 16,-3 1-2-16,-3 1 0 0,-3 1 1 15,-5-1-1-15,0 3 1 0,-1-1-3 0,0 3-1 16,0 0-4-16,-2 1-1 0,-4 2-5 0,0 2-5 16,2-1-1-16,0 2-5 0,-3 3 2 0,4-1 0 15,0 1-4-15,-2 0 1 0,2 0-5 16,3 0-1-16,-1 0 3 0,0 3-1 0,-1 1 3 15,2 2 2-15,0 0 5 0,0 3 4 0,0-1 5 16,0 4 3-16,0-1 3 0,0 2 3 0,3 1 3 16,-2 1 3-16,-1 2 5 0,2 0 0 0,-1 0 2 15,-1 1 1-15,1-3 3 0,-1 2-1 16,0-3-2-16,0 0 3 0,-1 1-2 0,-2-2 4 16,-1-1 2-16,-2 1-1 0,3-1 1 0,0-1-4 15,1-2-1-15,-2 0-2 0,2-3-4 0,2 0 2 16,0-2 0-16,0 0 2 0,0-3-1 15,2 0 7-15,3-1 2 0,-2 0 1 0,-1 0 3 16,6 0-4-16,-2 0-1 0,3-4-1 0,2-1-7 16,1-2 1-16,-3-2-3 0,9 0 1 15,-5-3 3-15,2 0-4 0,0-1-1 0,-2-2 0 16,2-2-1-16,-2-1 3 0,2 0-1 0,0-1-3 16,2 1-2-16,-2-2-1 0,0 3-1 15,-3 4 1-15,-3 0 0 0,-1 4-3 0,0 3 2 16,-4 2 1-16,-2 1 4 0,-2 1 2 0,0 2 1 15,0 0-4-15,0 0-11 0,0 0-11 0,0 2-13 16,0 2 7-16,0 2 7 0,-2 3 7 0,0 5 14 16,0 0-2-16,-3 1 0 0,4 2 0 0,-1 0 0 15,2-2-1-15,0-1-3 0,0-2 2 0,0 0 0 16,0-1 1-16,2-2 5 0,3-3-10 16,-1 3-12-16,-1-3-27 0,3-2-41 0,1 0-52 15,1-1-74-15,-3-1-128 0,3-2-227 0,-5 0-631 16</inkml:trace>
          <inkml:trace contextRef="#ctx0" brushRef="#br0" timeOffset="265692.8964">11592 5509 905 0,'0'0'251'16,"0"0"-86"-16,0 0-67 0,0 0-43 0,0 0-12 15,0 0-10-15,0 0-14 0,0 0-11 0,0 0-14 16,0 0-29-16,0 0-53 0,0 0-80 15,0 0-81-15,0 0-138 0,9-52-93 0,-7 55 316 0</inkml:trace>
          <inkml:trace contextRef="#ctx0" brushRef="#br0" timeOffset="266722.7475">11969 5681 0 0,'0'0'0'0,"0"0"218"16,0 0 51-16,0 0-6 0,0 0 0 0,0 0 2 16,0 0-25-16,0 0-34 0,0 0-43 0,0 0-46 15,0 0-26-15,0 0-20 0,0 0-11 16,-169-72-14-16,145 80-11 0,4 1-9 0,-3 1-9 16,-1 3 0-16,4-2-5 0,-1 3-3 0,3-1-1 15,-1-1-5-15,6 0 2 0,5 0-1 0,0 0-1 16,4-1-3-16,-2-2-4 0,6-1-3 15,0-2-2-15,6 0 3 0,-1 0-2 0,7-2 3 16,-1-1 3-16,2-2 1 0,4-1 10 0,-3 0 2 16,6 0 2-16,-4-2-1 0,1-4 0 0,-3 0-1 15,4-2 3-15,-9-1 3 0,3 1-4 16,-1 1-1-16,0 1-5 0,-6 1-5 0,4 2 4 16,-6 0 2-16,-2 3 2 0,3 0-1 0,-4 0-5 15,0 0-7-15,2 0-3 0,-2 1 7 0,2 5-3 16,1 0 5-16,-2 2 0 0,5 2-6 0,-2 0 6 15,-1-2-1-15,6 2 2 0,-5-2 2 16,5 1-2-16,2-3 2 0,2 2 3 0,2-4 9 16,4 0 3-16,5-1 6 0,2-2-1 0,2-1-5 15,0 0 0-15,4-1-4 0,-1-3-1 0,4-3 4 16,-4-2-9-16,-2-3 1 0,5 2 0 16,-8-2 2-16,1-3 0 0,-3 0 3 0,-3-4 0 15,0 1-8-15,-4-3 6 0,4-1-2 0,-4-2 0 16,-1-3 1-16,4-1-5 0,-4-1 0 15,-1-2 1-15,-2 1-2 0,2-3 1 0,0-1-1 16,-4-2-3-16,1-2-7 0,1-2 6 0,-2 2-2 16,0 0 3-16,-5 2 7 0,2 2-7 0,-4 3 1 15,0 2 3-15,0 5-2 0,-2 6 5 0,-2 4 0 16,0 3-3-16,0 4-8 0,0 2 2 16,0 4-4-16,0-1-3 0,0 2 4 0,-2 0-19 15,1 0-9-15,-2 0-16 0,-1 2-9 0,2 5 4 16,-9 7 13-16,-1 7 19 0,-3 5 10 15,-4 8 10-15,-2 4-1 0,2 3-1 0,-1 2 4 0,3 2-6 16,-1 0 1-16,1 2-2 0,3-2-3 16,1-3 6-16,-1 0 1 0,5-2 0 0,2-2-1 15,-1-3 0-15,6 0-1 0,2-5 0 0,0-1 5 16,0-3-6-16,0-3-1 0,8-3-7 0,-3-3-5 16,6-4 9-16,1-3 4 0,0-1 5 15,3-1 6-15,1-4 0 0,4-1 1 0,0-3 4 16,3 0 1-16,1-4-4 0,1-5 0 0,2-4-1 15,-3-1-5-15,-1-2 3 0,1-4-2 16,2-3-3-16,-3-2 0 0,-5 1-4 0,2-1-2 16,-1 0 2-16,-1-2 1 0,0 1-2 0,-1 1-2 15,0 1-1-15,-2 3-2 0,-1 2 4 16,-6 4 2-16,2 3 1 0,-7 3 2 0,-3 3-9 16,0 2-6-16,0 2-5 0,-3 0-3 0,-4 2 2 15,0 0 4-15,-3 0 1 0,0 2-3 0,-2 5 3 16,2 5-1-16,-3 3 3 0,3 3 5 0,-1 0-1 15,6 2 2-15,1 2 0 0,4 0 2 0,0 1 1 16,8-2 0-16,1 1 1 0,3-2-4 16,2 2 4-16,-1 0 0 0,2 0 2 0,-1-2 3 15,3 0-3-15,-1 1 1 0,2-3 0 0,-1 1 3 16,-3-1 0-16,-2-3 1 0,-1-2-1 0,-7-3-2 16,-1-1 4-16,-3-2 4 0,0 0 12 15,-4-3 11-15,-10-1 8 0,0 0 2 0,-9-1-6 16,0-2-8-16,-4 0-10 0,-2 0-5 0,1-3-6 15,-1-3-7-15,0 1-9 0,-5-1-18 0,5 1-25 16,-6 3-36-16,1 0-45 0,-4 2-57 16,-4 0-102-16,-5 0-195 0,10 4-326 0,11 0-133 0</inkml:trace>
        </inkml:traceGroup>
      </inkml:traceGroup>
    </inkml:traceGroup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7:27.07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2E18642-A124-41E9-B036-17827D3B9F62}" emma:medium="tactile" emma:mode="ink">
          <msink:context xmlns:msink="http://schemas.microsoft.com/ink/2010/main" type="inkDrawing" rotatedBoundingBox="6865,14078 15138,14002 15140,14179 6867,14255" semanticType="underline" shapeName="Other">
            <msink:sourceLink direction="with" ref="{4705C4A2-C8A9-4C80-BE12-850A07544A63}"/>
            <msink:sourceLink direction="with" ref="{7D333E9C-0750-46EE-8225-367AFD078883}"/>
          </msink:context>
        </emma:interpretation>
      </emma:emma>
    </inkml:annotationXML>
    <inkml:trace contextRef="#ctx0" brushRef="#br0">1872 43 1801 0,'0'0'-15'0,"-261"13"-132"0,108-6-70 0,1 4-27 15,14-2 51-15,11-2 97 0,2-1 115 16,7-1 105-16,5-2 86 0,2 0 36 0,8-2-8 15,8 0-34-15,9 2-42 0,7-1-28 0,13 1-18 16,12-2-15-16,13 1-20 0,13-1-13 16,10-1-17-16,14 0-30 0,4 0-19 0,7 3-13 15,13-1-4-15,7 2 12 0,14-1 16 0,13 0 6 16,16-1 5-16,12-2 7 0,13 1-2 0,11-1 0 16,12 1-4-16,13 3-3 0,10-1 0 15,9 1-3-15,10 1 1 0,11 1-4 0,12 0-3 16,8 0-1-16,8 2-3 0,10-3 0 0,8 1-3 15,8-2 2-15,13-1 0 0,7-1-3 0,9-2 3 16,7 0-1-16,5 0 2 0,7-5-2 0,-1 1 0 16,4-4-4-16,2 3-1 0,2-1 0 15,-8 0-3-15,-1 0 3 0,-7-2 0 0,-10 1-2 16,-6-2 3-16,-16 1-3 0,-12-2 1 0,-14-1-1 16,-19 1-1-16,-20 0 0 0,-25-1-1 0,-17 2 1 15,-22 0-1-15,-20 0 3 0,-13 0 0 16,-16 2 0-16,-10 1 3 0,-13 0-3 0,-7 2-2 15,-9 1-13-15,-3 0-19 0,-7 0-28 0,-1 1-43 16,-4 1-46-16,0-2-124 0,-5 1-278 0,1 0-949 0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8:22.99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957E71B-FFAC-4867-8640-DF34ABC59270}" emma:medium="tactile" emma:mode="ink">
          <msink:context xmlns:msink="http://schemas.microsoft.com/ink/2010/main" type="inkDrawing" rotatedBoundingBox="20401,15718 20874,8481 21064,8494 20591,15730" semanticType="callout" shapeName="Other"/>
        </emma:interpretation>
      </emma:emma>
    </inkml:annotationXML>
    <inkml:trace contextRef="#ctx0" brushRef="#br0">496 0 0 0,'0'0'305'0,"0"0"-65"0,0 0-53 16,0 0-70-16,0 0-37 0,0 0-26 0,0 0-22 16,0 0-17-16,0 0-17 0,0 0-26 0,0 0-17 15,0 0 8-15,-3 9 14 0,3 3 26 16,3 4 15-16,-2 5-1 0,5 1-4 0,-2 5-1 15,-3 5 3-15,3 2-3 0,3 3-1 0,-4 7-3 16,5 5-3-16,-4 7 3 0,-3 6 4 0,2 8 5 16,-3 8 6-16,0 4 1 0,0 6 6 15,-3 6 14-15,0 5 5 0,-2 6 10 0,0 6 4 16,1 5-6-16,-3 4 4 0,4 7-1 0,-1 4 13 16,-3 9-1-16,5 3-2 0,-4 6-5 0,0 7-14 15,-1 10 1-15,-4 5-3 0,1 4-2 16,-4 4-9-16,-1 8-7 0,-5 2-3 0,3 6-2 15,-1 2 4-15,-3-1-4 0,6 5-3 0,2 0-5 16,1-1-2-16,1-2-1 0,6 0 2 16,-3-9-1-16,6-9-1 0,2-13-4 0,0-15-2 15,-1-19 1-15,-2-15 4 0,-2-12 6 0,1-6 11 16,0-6 4-16,-4-2 2 0,0-3-1 0,-2-3-4 16,-2-4-2-16,-3-5 1 0,2-6 0 0,-6-2-1 15,5-4 1-15,-1-7-3 0,0-3-2 16,0-6-6-16,2-2-3 0,1-7-7 0,0-3-1 15,1-6-1-15,4-1-4 0,-1-5 1 0,-1-4-4 16,4-2-5-16,-3-3-6 0,3 0-11 0,1-7-12 16,-2 0-19-16,3-3-21 0,0-1-29 0,-1-2-41 15,2-2-60-15,-1 1-107 0,2-1-158 16,-2-1-256-16,2 2 57 0</inkml:trace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8:23.98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39BDBEA-2241-44DB-BFD5-C356A1626D3C}" emma:medium="tactile" emma:mode="ink">
          <msink:context xmlns:msink="http://schemas.microsoft.com/ink/2010/main" type="inkDrawing" rotatedBoundingBox="19179,14325 28262,14138 28265,14276 19182,14462" shapeName="Other">
            <msink:destinationLink direction="with" ref="{7D4A5A16-055C-499A-BB57-91590831F6DB}"/>
          </msink:context>
        </emma:interpretation>
      </emma:emma>
    </inkml:annotationXML>
    <inkml:trace contextRef="#ctx0" brushRef="#br0">0 303 468 0,'0'0'172'0,"0"0"-102"0,0 0-48 15,0 0 3-15,0 0 10 0,0 0 11 0,0 0-18 16,0 0-11-16,0 0-13 0,0 0-6 0,0 0 16 15,0 0 1-15,0 0 14 0,88-7 15 16,-66 7 10-16,3-2 5 0,5 1 4 0,-1-1 4 16,5 1 10-16,2-2 21 0,7 1 15 0,2-2 12 15,5-2 8-15,5 0-12 0,1 0-8 16,7-1-13-16,4-1-17 0,0 2-11 0,9-1-20 16,-1 1-15-16,6 0-11 0,4 0-11 0,6-1-1 15,7 1-4-15,5 0-1 0,8-1 1 16,7 1-3-16,3-1 2 0,3 1-2 0,6 0 0 15,4 3-2-15,8-1-1 0,3 2-2 0,9 2 1 16,5 0 3-16,2 0-1 0,8 0-1 0,1 3-1 16,3 2-2-16,2-1 2 0,-2 1 1 0,5-1 0 15,-5 1 1-15,0-1-1 0,0-2-2 0,3 0 0 16,1-2 2-16,1 0-7 0,0 0 5 0,2-2-2 16,-2-2-3-16,2-3 8 0,-4 3-3 15,2-2 0-15,-6 1 0 0,-5 1 1 0,-1-1 2 16,-3 4 2-16,-6-3 2 0,-6 4-2 0,-3 0 4 15,-5 0-1-15,-5 0-1 0,-6 0 2 16,-5 2-3-16,-8 0-2 0,-6-1 0 0,-7-1-2 16,-4 0-2-16,-4 0 2 0,-10 0 0 0,-3-3-1 15,-8 0 1-15,-6-3-1 0,-8 1-1 0,-4-1 2 16,-6-2-2-16,-2 1 2 0,-10-2 1 16,-1 1-1-16,-2 0 0 0,-6-1 3 0,-4 2 0 15,-1-1 2-15,-1 3 2 0,-5-3 0 0,2 2-2 16,-7 0 2-16,1 2-4 0,-3-1 1 15,-5 1-1-15,2 1-3 0,-4 0 0 0,-2 1-2 16,-4 2 4-16,-1 0 1 0,0 0 4 0,0-2 1 16,0 2-4-16,0-1-6 0,0 0-21 0,0-1-26 15,0-2-61-15,0-1-121 0,-1 2-275 0,0 0-1007 16</inkml:trace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8:26.20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D4A5A16-055C-499A-BB57-91590831F6DB}" emma:medium="tactile" emma:mode="ink">
          <msink:context xmlns:msink="http://schemas.microsoft.com/ink/2010/main" type="inkDrawing" rotatedBoundingBox="20312,11547 25862,8773 27594,12237 22043,15012" semanticType="callout" shapeName="Other">
            <msink:sourceLink direction="with" ref="{039BDBEA-2241-44DB-BFD5-C356A1626D3C}"/>
          </msink:context>
        </emma:interpretation>
      </emma:emma>
    </inkml:annotationXML>
    <inkml:trace contextRef="#ctx0" brushRef="#br0">0 4182 0 0,'0'0'0'15,"0"0"0"-15,0 0 0 0,0 0 0 0,0 0 0 16,0 0 0-16,0 0 0 0,0 0 0 0,0 0 0 16,0 0 25-16,0 0 14 0,0 0 2 15,93-2 17-15,-78-5 17 0,-2 0 28 0,0-1 0 16,-1-1-19-16,2 2 2 0,-3 1-27 0,-1-2 8 15,-3 2 46-15,2-2-1 0,1-3-1 16,-3 1-15-16,5-4-43 0,-2 2-12 0,1-2 1 16,1 2-5-16,-2-3 0 0,3-4 2 0,4 0 8 15,-1-1 8-15,1-3 8 0,3-1 5 16,0-2-2-16,3 1-6 0,-1-2-9 0,-2 1-9 0,5-3-11 16,-7 3-8-16,5-3-7 0,-1 0-5 15,-4-1 0-15,4 0-1 0,-5-2-1 0,3-1 0 16,-1 0 1-16,-4 1 0 0,5 0 1 0,-4 0 0 15,0 0 0-15,-2-1 0 0,4-4-2 16,-3 0-1-16,1 0-3 0,0-2-3 0,4 1 0 16,-1-3 0-16,3-1 0 0,-2 1-1 0,4-3 3 15,0 3 0-15,-1-1 3 0,-2-1 0 0,3 0-3 16,2 2-2-16,-1-4-2 0,-1-1 0 0,1 0 0 16,-4-3 0-16,3 0 0 0,3-1-2 15,-3 1 2-15,0-3 0 0,0 2 0 0,-2-2 2 16,2-1-3-16,3 3 0 0,-3 1 1 0,1-1-5 15,1-1 3-15,1 2 0 0,0-1 0 0,-1 5 6 16,1 0-6-16,0-2 2 0,0 0-1 16,1-2 0-16,0-4 3 0,6-2-1 0,-5 0 1 15,1 0-4-15,3 0 5 0,-3 3-2 0,-2 2 3 16,4 0 0-16,-4 2-4 0,2 0-2 16,-2 1-1-16,4 2 2 0,0 0-1 0,2 3 1 15,-2 2-3-15,0 3-4 0,0 1 5 0,-1 2 1 16,3-1 1-16,-4 1 2 0,5-2-3 0,-3 0-2 15,6-1 2-15,-2 0-1 0,3 2 0 0,-1 1 2 16,-5 1-5-16,6 2-1 0,-1 1 3 16,-1 0-1-16,3 0 2 0,2 1 0 0,-2 2-3 15,7-2 1-15,-4 2-1 0,0 3 3 0,-3 0 1 16,3 2-1-16,1 1 0 0,-2 2-4 0,-1 2 0 16,0 0-1-16,-2 2 2 0,1 4 1 0,-1-3 0 15,1 2 3-15,1 2-2 0,0-2 1 16,-1 1 2-16,-1 1-1 0,1 1 0 0,-1 0-1 15,0-1 1-15,1 1-1 0,3-2 4 0,-2 1-1 16,2 1 0-16,-2 0 1 0,2 2-2 16,-3-1 3-16,3 2 1 0,-4 2 1 0,-3-1-1 15,0 2-2-15,1 0-2 0,-4 2 0 0,0-1 3 16,-1 2 0-16,1 0-2 0,-4 0 0 16,2 0-2-16,2 0-2 0,0 3 2 0,1 2-1 15,-1 1-1-15,0 0 1 0,-2 0 0 0,0 0-1 16,-2 1 1-16,2 2 1 0,-4 0-4 0,0 1 0 15,0 1-1-15,-2 1 0 0,1 0 1 0,-2 1 1 16,-2 0-1-16,3 1-1 0,-4 1-2 16,1 0 2-16,-4 0-4 0,2 1-1 0,-1 1 4 15,1 1-1-15,0 0 5 0,3 1 2 0,-1 0 1 16,-2-1 1-16,1 0-1 0,1 1 2 0,-2-1-5 16,-1 2-1-16,1 0 2 0,-2-2 2 0,3 2 1 15,-3 1 2-15,2 0-1 0,-1 0-3 16,-3 0 4-16,3 0-2 0,-2 1 2 0,2 1 0 15,-3 1-4-15,2-2 1 0,-2 3 0 0,1 1 0 16,-1-1 1-16,0 2 0 0,-1 1-2 0,0-1-4 16,1 1 5-16,-1 0 0 0,0-1 3 15,-1 4 4-15,2-1-5 0,-2-1 1 0,-1 1 0 16,1 3-3-16,-1-1 2 0,0 1-1 0,0 1-1 16,0 0 0-16,-1 0 2 0,1 0-2 15,2-1 1-15,0 1 2 0,2 0-2 0,2-1 1 16,-1 0 1-16,2-1 1 0,1 2 0 0,1-2-1 15,-2 2 1-15,0 1-3 0,-1-1 1 0,-1 2-3 16,-3-1 0-16,4 5 2 0,-3-4-1 16,1 2 2-16,3-1 0 0,1-2 0 0,-3 3 2 15,2 2 0-15,-3-2 2 0,4 1-1 0,-6 1 2 16,4 1-2-16,-3 2-1 0,-2-3 1 0,2 1 0 16,-2 4-2-16,1-2 1 0,-2 1-1 0,2 0 0 15,2 0 1-15,1 0-2 0,-4-2 0 0,5-1 0 16,1 0-2-16,2-1 0 0,2-2-5 15,-1-3-5-15,2 0-13 0,-1-3-49 0,-2-2-82 16,-2 2-98-16,-4-4-129 0,0-5-140 0,-8-10 60 16</inkml:trace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8:28.62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EF00C1F-57FA-45E6-9B90-70C76FCB0A3F}" emma:medium="tactile" emma:mode="ink">
          <msink:context xmlns:msink="http://schemas.microsoft.com/ink/2010/main" type="inkDrawing" rotatedBoundingBox="25757,10758 26774,9462 26828,9504 25811,10800" semanticType="callout" shapeName="Other">
            <msink:sourceLink direction="with" ref="{FE932A06-E051-481F-9E10-33CA4E9155DF}"/>
          </msink:context>
        </emma:interpretation>
      </emma:emma>
    </inkml:annotationXML>
    <inkml:trace contextRef="#ctx0" brushRef="#br0">986 20 0 0,'0'0'0'0,"0"0"0"0,0 0 0 16,0 0 0-16,0 0 0 0,0 0 0 16,0 0 0-16,0 0 0 0,0 0 26 0,0 0 51 15,0 0-4-15,0 0-6 0,0 0-21 0,0 0-24 16,7-22-19-16,-7 22-14 0,0 0-20 16,0 0 5-16,0 5 7 0,0 0 16 0,-2 1 15 15,-2 1-4-15,0 2 3 0,2 1-6 0,-4 1-2 16,1 0 0-16,1 0-3 0,-3-1 7 0,2 3-1 15,-3-1 0-15,2 3 3 0,-4 0-5 0,2 1 3 16,0 2 1-16,-5 1-5 0,0 2 12 16,0 0 1-16,-1 1 5 0,-1 3 4 0,-3-2-7 15,-1 4-1-15,-1 2-6 0,0 0 3 0,-6 3-2 16,1 2 8-16,-2 2 4 0,0 1-2 0,-1 1 5 16,-2-1 3-16,2 0 2 0,-3-1 9 0,2 0 10 15,-3-1 8-15,-2 5 3 0,2-4-6 16,-1 1-10-16,-1-2-8 0,2 3-7 0,2-4 2 15,2-1 0-15,0 0-1 0,1-3 7 0,2-2-2 16,-1-1-3-16,2 0-3 0,1-3-4 0,5-1-2 16,-3 0 1-16,7-3 2 0,-2-1 1 15,2-4-1-15,5-3 3 0,1 0 0 0,2-5-2 16,1-2 0-16,4-1-5 0,1-2-3 0,0-2 2 16,0 1 1-16,0-1 6 0,0 0 3 15,0 0 5-15,0 0-2 0,0 0-2 0,0 0-4 16,0 0-4-16,0 0 0 0,0 0-2 0,0 0 0 15,0 0-2-15,0 0-3 0,0 0-4 16,0 0-3-16,0 0-3 0,0 0-4 0,0 0-1 16,0 0-1-16,0 0-2 0,0 0 1 0,0 0-5 15,0 0-4-15,0 0-14 0,0 0-29 0,0 0-21 16,1 0-64-16,2 2-117 0,-1-1-224 0,1 2-520 16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9:08.9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BA089C7-B6EF-4C47-945F-C3F4309132C1}" emma:medium="tactile" emma:mode="ink">
          <msink:context xmlns:msink="http://schemas.microsoft.com/ink/2010/main" type="writingRegion" rotatedBoundingBox="20699,15545 30222,14985 30385,17757 20862,18316"/>
        </emma:interpretation>
      </emma:emma>
    </inkml:annotationXML>
    <inkml:traceGroup>
      <inkml:annotationXML>
        <emma:emma xmlns:emma="http://www.w3.org/2003/04/emma" version="1.0">
          <emma:interpretation id="{D7ADA144-91E3-4D4D-A54F-063B466306BA}" emma:medium="tactile" emma:mode="ink">
            <msink:context xmlns:msink="http://schemas.microsoft.com/ink/2010/main" type="paragraph" rotatedBoundingBox="21301,15510 30222,14985 30284,16044 21363,165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11C2BA8-170C-4C52-812A-EE5C7BB85222}" emma:medium="tactile" emma:mode="ink">
              <msink:context xmlns:msink="http://schemas.microsoft.com/ink/2010/main" type="inkBullet" rotatedBoundingBox="21328,15975 21432,15969 21439,16081 21335,16087"/>
            </emma:interpretation>
            <emma:one-of disjunction-type="recognition" id="oneOf0">
              <emma:interpretation id="interp0" emma:lang="en-US" emma:confidence="0">
                <emma:literal>o</emma:literal>
              </emma:interpretation>
              <emma:interpretation id="interp1" emma:lang="en-US" emma:confidence="0">
                <emma:literal>O</emma:literal>
              </emma:interpretation>
              <emma:interpretation id="interp2" emma:lang="en-US" emma:confidence="0">
                <emma:literal>,</emma:literal>
              </emma:interpretation>
              <emma:interpretation id="interp3" emma:lang="en-US" emma:confidence="0">
                <emma:literal>.</emma:literal>
              </emma:interpretation>
              <emma:interpretation id="interp4" emma:lang="en-US" emma:confidence="0">
                <emma:literal>D</emma:literal>
              </emma:interpretation>
            </emma:one-of>
          </emma:emma>
        </inkml:annotationXML>
        <inkml:trace contextRef="#ctx0" brushRef="#br0">-945 621 215 0,'0'0'88'0,"0"0"-30"0,0 0 22 0,0 0 25 15,0 0 49-15,0 0 41 0,0 0 1 0,0 0-30 16,0 0-61-16,0 0-67 0,0 0-63 15,0 0-23-15,6-12 3 0,-5 15 15 0,0 3 27 16,2 0 9-16,-2 2-2 0,1 2 1 0,3-2-5 16,-4 0 0-16,1 1 1 0,-1-1-1 0,-1-2 3 15,1-1 0-15,-1-1 4 0,3-2 3 0,2-1 12 16,-2-1 15-16,0 0 14 0,-1 0 15 16,5 0 1-16,-3-3-7 0,6-3-10 0,-1 0-11 15,-2-1-1-15,2-2 3 0,-5-1 6 0,4 2 6 16,-5 0 4-16,-1-2-4 0,-2 1-8 15,0 0-6-15,0 1-9 0,-1 1-10 0,-4 3-9 16,-2-1-15-16,0 2-15 0,-2 2-21 0,-2 1-25 16,-1 0-76-16,0 1-164 0,5 4-283 0,-1-2-364 0</inkml:trace>
      </inkml:traceGroup>
      <inkml:traceGroup>
        <inkml:annotationXML>
          <emma:emma xmlns:emma="http://www.w3.org/2003/04/emma" version="1.0">
            <emma:interpretation id="{216537D4-61F6-4577-B19A-DF9C29137837}" emma:medium="tactile" emma:mode="ink">
              <msink:context xmlns:msink="http://schemas.microsoft.com/ink/2010/main" type="line" rotatedBoundingBox="22268,15453 30222,14985 30284,16044 22331,16511"/>
            </emma:interpretation>
          </emma:emma>
        </inkml:annotationXML>
        <inkml:traceGroup>
          <inkml:annotationXML>
            <emma:emma xmlns:emma="http://www.w3.org/2003/04/emma" version="1.0">
              <emma:interpretation id="{476A9109-3AF1-4F4B-A6A4-F47B8CEA9579}" emma:medium="tactile" emma:mode="ink">
                <msink:context xmlns:msink="http://schemas.microsoft.com/ink/2010/main" type="inkWord" rotatedBoundingBox="22268,15453 25132,15284 25194,16343 22331,16511"/>
              </emma:interpretation>
              <emma:one-of disjunction-type="recognition" id="oneOf1">
                <emma:interpretation id="interp5" emma:lang="en-US" emma:confidence="0.5">
                  <emma:literal>Value</emma:literal>
                </emma:interpretation>
                <emma:interpretation id="interp6" emma:lang="en-US" emma:confidence="0">
                  <emma:literal>value</emma:literal>
                </emma:interpretation>
                <emma:interpretation id="interp7" emma:lang="en-US" emma:confidence="0">
                  <emma:literal>Valve</emma:literal>
                </emma:interpretation>
                <emma:interpretation id="interp8" emma:lang="en-US" emma:confidence="0">
                  <emma:literal>valve</emma:literal>
                </emma:interpretation>
                <emma:interpretation id="interp9" emma:lang="en-US" emma:confidence="0">
                  <emma:literal>Values</emma:literal>
                </emma:interpretation>
              </emma:one-of>
            </emma:emma>
          </inkml:annotationXML>
          <inkml:trace contextRef="#ctx0" brushRef="#br0" timeOffset="-17846.5269">0 181 1742 0,'0'0'164'0,"0"0"-110"0,0 0-18 0,0 0 2 16,0 0-1-16,0 0 12 0,0 0-5 0,0 0-9 16,0 0-13-16,0 0-12 0,0 0-6 0,0 0-2 15,88-39 4-15,-82 67 1 0,-3 6 5 0,5 4-1 16,-5 6-2-16,3 4 2 0,-2 3-4 15,-2 4 2-15,3 0 0 0,1-2-1 0,-4 1-1 16,1-1 0-16,2-1-2 0,-2 0 1 0,0-1 0 16,-2-1 2-16,4-5-3 0,-2-1 2 0,0-4-3 15,-1-4 0-15,6-8 2 0,-4-4-3 0,3-7 4 16,-1-7 5-16,-2-4 20 0,4-5 30 16,-2-1 30-16,4-8 11 0,3-11-9 0,7-6-19 15,3-9-34-15,5-10-14 0,4-3-9 0,5-5-9 16,-4-6 1-16,5-1-4 0,0-2-1 0,1-4 1 15,2 0-1-15,-3-3-1 0,7-4-4 0,-1 3 5 16,-1 3-7-16,-3 4 1 0,0 7-3 16,-1 8-11-16,-1 6-16 0,-9 11-31 15,3 4-44-15,-5 6-58 0,-1 9-80 0,-6 5-105 0,-3 6-121 16,-1 8-115-16,-8 3-89 0,-1-4 374 0</inkml:trace>
          <inkml:trace contextRef="#ctx0" brushRef="#br0" timeOffset="-16569.7041">1310 741 32 0,'0'0'641'0,"0"0"-469"0,0 0-2 0,0 0 46 15,0 0 29-15,-56-166 23 0,44 148-21 0,1 3-59 16,-5 3-40-16,3 5-53 0,-2 2-43 0,-1 5-22 15,-3 0-24-15,-1 8-4 0,-3 4-5 0,-2 4 0 16,-3 5 1-16,0 3 0 0,-3 3 3 16,-1 2-5-16,2 0 5 0,3 3-2 0,2-1-1 15,1 0 5-15,6-1-4 0,-2 0 1 0,7-1-2 16,5-3-8-16,0-2 2 0,4-4-3 0,4-2 1 16,0-7 0-16,4 0 1 0,4-5 5 15,0-3 4-15,2-3 20 0,5 0 3 0,4-8 6 16,0-2 0-16,3-3-9 0,3-4-4 0,-4 1-4 15,3-3-1-15,-2 2-3 0,-5 1 3 16,-2-1-1-16,-2 3-2 0,-2 4 2 0,-4 2-7 16,-2 4 0-16,-2 1-3 0,-3 3-8 0,0 0-5 15,0 0-11-15,0 0 1 0,0 6 4 0,0 3 9 16,1 1 10-16,3 5 0 0,0 1 5 16,-1 0-6-16,2 0 3 0,3 0-1 0,3-2-5 15,2 0 8-15,2-2-1 0,2-2 2 0,8-3 5 16,-1-1 0-16,1-1 3 0,2-4-2 0,0-1 5 15,1-1-1-15,-1-8 2 0,1-2 4 0,0-2-6 16,-4-3 3-16,2-5-3 0,-1-4 2 16,-1 0 1-16,-3-9-1 0,0 0 0 0,0-5-4 15,-2-4 2-15,3-4-6 0,-5-1-2 0,3-2 3 16,-4-3-7-16,0 1 3 0,-1-2-1 0,1 1-2 16,-2 5 4-16,-4 5-4 0,2 5 1 15,-2 8-2-15,-6 5 4 0,-4 7-3 0,2 5 3 16,-2 5 1-16,0 5-9 0,0 2 0 0,-2 1-14 15,-4 1-11-15,-2 8 2 0,-5 7-2 0,-2 7 10 16,-2 4 7-16,-3 5 6 0,2 5-1 16,-3 3 1-16,6 2 2 0,-2 2-5 0,2 0 6 15,-1-2 0-15,5-2-1 0,0-1 6 0,2-4-6 16,1 4 4-16,4-6-3 0,4 2-2 16,0-4 1-16,0-3 0 0,4-3 2 0,4-2-5 15,4-5 5-15,1-2 0 0,2-4-2 0,0-2 11 16,5-4-4-16,-3-3 5 0,4-3 3 0,-1 0-1 15,4-6 3-15,0-8-2 0,3-1 0 0,-2-3-3 16,-1-3 1-16,-2-3-2 0,3-1-3 16,-1-2 5-16,-1-3-6 0,0 1 2 0,-1 2 1 15,-2 1-6-15,-3 2 1 0,-2 2 1 0,-3 5 1 16,-5 4 2-16,-1 4 2 0,-4 4-3 0,-2 4-5 16,0 1-3-16,0 0-20 0,0 0-20 0,0 4-8 15,-4 7 0-15,-6 5 18 0,-2 4 23 16,-1 3 13-16,-1 6-1 0,0 0-1 0,-1-2 0 15,3 2-4-15,0-2 4 0,4 0-4 0,4-4 2 16,2 0 0-16,2 1-5 0,2-5 3 16,8 0-1-16,2-5 0 0,3-2 5 0,1-3-2 15,6-3 2-15,-1-1 0 0,2-5 1 0,2 0 3 16,2-3 5-16,-1-8 2 0,1-3-4 0,-1-1 1 16,0-4-3-16,-1-2-1 0,-1-1 4 15,2 0-4-15,-1-2 2 0,-2 0-3 0,0 0 1 16,-2 0-1-16,-3 1-1 0,2 2 4 0,-5 1-5 15,-2 2 5-15,-1 1 0 0,-4 4 0 16,0 1 4-16,-5 3-4 0,1 3 2 0,-1 3-3 16,-3 1-1-16,0 2-4 0,0 0-5 0,0 0-10 15,-3 0-10-15,-2 5 3 0,-3 4-2 0,-4 3 8 16,-2 1 9-16,1 4-1 0,-2 1 5 0,2 2-1 16,3-1-1-16,-1-2 0 0,5 2-1 0,2-3 2 15,2 0-4-15,2-2 3 0,0-1-2 16,3-1-2-16,6-2 4 0,2 0 0 0,0-1 4 15,2-2 0-15,5-4 0 0,-1 1 4 0,3-2 3 16,0-2 5-16,6 0-1 0,-1-6 0 0,2 0-2 16,0-3-3-16,0-1 4 0,4-4-3 15,-2 1 2-15,-1-2 0 0,-1 1-3 0,-1-5 1 16,-2 1-4-16,-4-2 3 0,-3 2 1 0,-1-1-1 16,-4 1 2-16,-5 2-1 0,1 1 1 15,-4 6 0-15,-2 0 4 0,-2 3 0 0,0 3-3 16,-5 0-3-16,-1 2-9 0,-1 1-3 0,-5 0-5 15,-3 4-2-15,-6 7 6 0,1 2 2 0,-4 3 4 16,-1 2 0-16,1 2 0 0,7-2-2 16,2 1-3-16,3-1 3 0,4 0-4 0,7-1 2 15,1-3 2-15,5 3-1 0,8-2 2 0,8-1-1 16,5 0-1-16,4-2-8 0,6-2-18 0,3-1-44 16,3-1-85-16,4-4-178 0,-13-1-399 15,-9-1-789-15</inkml:trace>
        </inkml:traceGroup>
        <inkml:traceGroup>
          <inkml:annotationXML>
            <emma:emma xmlns:emma="http://www.w3.org/2003/04/emma" version="1.0">
              <emma:interpretation id="{FE932A06-E051-481F-9E10-33CA4E9155DF}" emma:medium="tactile" emma:mode="ink">
                <msink:context xmlns:msink="http://schemas.microsoft.com/ink/2010/main" type="inkWord" rotatedBoundingBox="25660,15334 30227,15065 30279,15959 25713,16228">
                  <msink:destinationLink direction="with" ref="{5EF00C1F-57FA-45E6-9B90-70C76FCB0A3F}"/>
                </msink:context>
              </emma:interpretation>
              <emma:one-of disjunction-type="recognition" id="oneOf2">
                <emma:interpretation id="interp10" emma:lang="en-US" emma:confidence="0.5">
                  <emma:literal>Addition</emma:literal>
                </emma:interpretation>
                <emma:interpretation id="interp11" emma:lang="en-US" emma:confidence="0.5">
                  <emma:literal>Aditi on</emma:literal>
                </emma:interpretation>
                <emma:interpretation id="interp12" emma:lang="en-US" emma:confidence="0">
                  <emma:literal>Aditi in</emma:literal>
                </emma:interpretation>
                <emma:interpretation id="interp13" emma:lang="en-US" emma:confidence="0">
                  <emma:literal>Aditi In</emma:literal>
                </emma:interpretation>
                <emma:interpretation id="interp14" emma:lang="en-US" emma:confidence="0">
                  <emma:literal>Aditi an</emma:literal>
                </emma:interpretation>
              </emma:one-of>
            </emma:emma>
          </inkml:annotationXML>
          <inkml:trace contextRef="#ctx0" brushRef="#br0" timeOffset="-16170.8324">3437 836 2415 0,'0'0'122'16,"0"0"-120"-16,0 0-23 0,0 0 7 0,0 0 23 15,0 0 29-15,0 0 10 0,0 0-9 0,0 0-17 16,154-37-10-16,-111 22-5 0,1-1 1 16,3-4 2-16,-2-2-4 0,-3-2 3 0,0-3-3 15,-3 0 1-15,0-7 5 0,-3 1 0 0,-4-4 0 16,2-1-1-16,-3-7 0 0,1-1-2 0,0-4 2 16,-4-1 2-16,3 3-2 0,-4 1-3 0,-2 4-3 15,-3 5-1-15,-1 3-2 0,-3 8 0 0,-5 5 0 16,-1 6-2-16,-4 4 1 0,-3 4-2 15,-2 3-1-15,-2 4-4 0,-1 1-16 0,0 0-6 16,0 6 0-16,0 8 7 0,0 4 18 0,-2 7 9 16,-2 4 3-16,-3 8-4 0,3 1 0 0,-3 4-4 15,2 2 0-15,0-1 4 0,2 3-5 16,0 2 3-16,2-3-1 0,1 0-2 0,0-4 5 16,0-2-2-16,0-2-3 0,4 0-11 0,0-5-29 15,0-2-54-15,-1-2-92 0,2-7-132 16,-1-4-241-16,-3-7-876 0</inkml:trace>
          <inkml:trace contextRef="#ctx0" brushRef="#br0" timeOffset="-16006.7935">3841 493 2095 0,'0'0'196'0,"0"0"-126"0,0 0-57 0,0 0-11 16,0 0-7-16,0 0 3 0,0 0 7 15,0 0 2-15,0 0-2 0,191-23 1 0,-138 30-7 16,3-1-20-16,-2-2-66 0,1 2-133 0,-3-1-251 16,-13-2-355-16,-14-2 60 0</inkml:trace>
          <inkml:trace contextRef="#ctx0" brushRef="#br0" timeOffset="-15523.8854">4971 492 1452 0,'0'0'239'0,"0"0"-171"16,0 0-39-16,0 0 18 0,0 0 37 0,0 0 44 15,0 0 10-15,0 0-16 0,0 0-29 16,0 0-31-16,0 0-27 0,0 0-9 0,0 0-9 16,0 0-9-16,-70-43 6 0,37 43 0 0,-6 5 4 15,-1 2 4-15,1 2 1 0,1 1-1 16,3 2 1-16,4 0 1 0,5 1-12 0,6-1-5 15,3 1-8-15,5 1-8 0,6-2 6 0,6 0-1 16,0-1 3-16,5 0 6 0,8-1-1 0,6 1 3 16,4-2 2-16,7-2-1 0,-1 0-1 0,7-4-3 15,-1-2-6-15,0-1-10 0,2 0 0 0,-3-4-6 16,-2-6-4-16,-5-3 2 0,0-2-9 16,-3-3 3-16,-4-3 4 0,2-3 5 0,-6-4 6 15,1-3 8-15,-2-6 2 0,-3-3-1 0,0-4 6 16,-3-3-1-16,2 1 2 0,1-2 7 0,-4 3-4 15,-1 1 3-15,0 2 3 0,-2 5 3 16,-2 5 8-16,-1 5 7 0,-2 7 2 0,0 3-1 16,0 6 3-16,0 4-2 0,0 4-5 0,0 1-8 15,-2 2-27-15,0 0-17 0,1 9-5 16,-4 6 3-16,-3 7 14 0,-2 5 13 0,1 7 1 16,-1 3-3-16,0 5 2 0,-1 1-2 0,4 1 3 15,3 2 4-15,0 0-6 0,3-1 2 0,1-1-2 16,0-1-6-16,8-2 3 0,0-3-11 15,4-4-28-15,1-3-46 0,5-4-71 0,1-2-100 16,1-3-151-16,-4-7-234 0,-5-5-544 0</inkml:trace>
          <inkml:trace contextRef="#ctx0" brushRef="#br0" timeOffset="-14823.7969">5723 469 436 0,'0'0'612'0,"0"0"-304"15,0 0-77-15,0 0-26 0,0 0-24 16,0 0-9-16,0 0-32 0,0 0-34 0,0 0-30 16,0 0-24-16,0 0-15 0,0 0-6 0,0 0-4 15,-177-104-3-15,145 104-4 0,2 4-3 0,-2 5-10 16,1 1 2-16,5 5-4 0,-1 0-2 16,7-1 1-16,1 2-6 0,4 0-1 0,3 3 0 15,1-3 2-15,9 2-3 0,0-2 2 0,2 1-2 16,3-3 0-16,9 0 5 0,2-2 2 15,4 0 3-15,2-2 1 0,7-1-3 0,-1-3-4 16,1-1-2-16,-2-1-3 0,2-4-4 0,-2 0-2 16,-2-7-3-16,-1-4-1 0,0-4 2 0,-2-1 0 15,-1-3 5-15,-3-5 4 0,2-2-1 0,-4-2 4 16,0-5 1-16,-1 0-1 0,1-9 4 16,2 2 1-16,-3-2 0 0,1-1-1 0,-2 0 5 15,-2 1-3-15,2 0 4 0,1 0 3 0,-5 4-4 16,2-2 2-16,-2 7-1 0,-1 1 1 0,0 4 6 15,-1 5 2-15,0 5-1 0,-3 5-6 0,1 4 1 16,-3 4-9-16,-1 3-3 0,0 2-7 16,0 0-16-16,0 0-4 0,0 7 3 0,0 5 6 15,-8 4 19-15,-3 5 7 0,-2 4 0 0,-2 5-2 16,-4 5-2-16,4 1-4 0,1 1 5 16,-2 1 1-16,6 2-4 0,1-2 1 0,5 1-2 15,1 0 0-15,3 0 4 0,0 0 1 0,4-4 0 16,3 0 0-16,2-6-3 0,2-6-1 0,2-3-2 15,1-4-2-15,-1-2-7 0,1-6-3 16,-1-2-11-16,2-4-5 0,1-2-3 0,-1 0-3 16,2-8-3-16,-1-2-2 0,-1-3 1 0,1-2 5 15,-1-2 13-15,-2-3 11 0,-1-1 5 0,-1-4 6 16,0-3 1-16,-1-1 2 0,-2 3 5 16,0 1 2-16,2 1 7 0,-5 1 13 0,3 5 9 15,-4 4 7-15,4 5 1 0,-5-1-4 0,0 7-8 16,1-1-6-16,-4 2-10 0,1 2-11 15,-1 0-9-15,0 0-12 0,0 2 1 0,0 5 0 0,0 3 4 16,0 5 7-16,0 2 1 0,0 4 3 16,-5 5-1-16,1 0 1 0,-2 1-1 0,0 2-2 15,-1-3 2-15,2 0-2 0,-1-2 2 0,1-4 1 16,2-1-4-16,3-3-5 0,0 1-11 0,0-6-32 16,0 1-62-16,0-4-113 0,1-2-205 15,5-3-387-15,-2-2-333 0</inkml:trace>
          <inkml:trace contextRef="#ctx0" brushRef="#br0" timeOffset="-14121.4941">6148 248 1590 0,'0'0'197'16,"0"0"-111"-16,0 0-28 0,0 0 3 0,0 0 0 15,0 0 0-15,0 0-6 0,0 0-11 0,153-57-7 16,-122 56-2-16,6 1-2 0,0 0 10 0,-1 0 3 16,0 0 3-16,0 0-2 0,-4 4-10 15,-1-2-8-15,-7 2-10 0,2-2 1 0,-5 3-3 16,1-2 0-16,-5 4 2 0,1-1-7 0,-4 0 2 16,-4 1-6-16,1 1-2 0,-6-1 1 15,0 4-3-15,-3-1 3 0,-2 2-1 0,0 1 6 16,-2 4-2-16,-6 1 1 0,1 0 1 0,-2 1-7 15,-2 2 3-15,2 1-3 0,0-3 0 16,-2-2 3-16,0-1-2 0,3 1-2 0,0-2-17 16,-3-3-33-16,3 0-64 0,2-3-126 0,-2-3-218 15,2-3-462-15,5-2-120 0</inkml:trace>
          <inkml:trace contextRef="#ctx0" brushRef="#br0" timeOffset="-14671.3006">6158 1 1814 0,'0'0'207'0,"0"0"-69"0,0 0-15 16,0 0-19-16,0 0-24 0,0 0-30 0,0 0-47 15,0 0-40-15,0 0-18 0,0 0-19 0,0 0-48 16,0 0-82-16,0 0-193 0,0 0-372 0,44-12-92 0</inkml:trace>
          <inkml:trace contextRef="#ctx0" brushRef="#br0" timeOffset="-14415.1727">6487-240 1726 0,'0'0'230'0,"0"0"-94"15,0 0-41-15,0 0-27 0,0 0-29 0,0 0-15 16,0 0-8-16,0 0-3 0,0 0 3 16,0 0 8-16,0 0 4 0,0 0-2 0,0 0 0 15,-18 143-6-15,10-107 1 0,-4 3 6 0,1-1-1 16,1 2 2-16,1 0-4 0,-2 0-8 16,1 0-3-16,2 3 0 0,0-2 3 0,-3 1 2 15,4 0-2-15,0-1-5 0,1 0-14 0,-1-4-22 16,3-2-46-16,-5-4-68 0,5-3-101 0,-6-2-175 15,3-9-316-15,1-5-361 0</inkml:trace>
          <inkml:trace contextRef="#ctx0" brushRef="#br0" timeOffset="-13989.4535">6824 91 1654 0,'0'0'95'0,"0"0"-123"16,0 0-59-16,0 0-74 0,0 0-110 15,0 0-117-15,0 0-145 0,0 0 252 0</inkml:trace>
          <inkml:trace contextRef="#ctx0" brushRef="#br0" timeOffset="-13375.4114">7131 198 574 0,'0'0'228'0,"0"0"-99"0,0 0 30 16,0 0 16-16,0 0-6 0,0 0-31 0,0 0-30 15,0 0-26-15,0 0-15 0,0 0-8 0,50 156-9 16,-50-135 2-16,0 3-5 0,0-3 0 0,-7-1 1 16,0-2-7-16,-2 1 4 0,-5-3-1 15,-3-1 1-15,-2-2 4 0,-1-2-2 0,-1-4-1 16,-2-2-4-16,4-2-2 0,-2-3-9 0,6 0 0 0,0-5 1 15,3-2-5-15,1-4 8 0,6 0-2 16,1-3-3-16,1-2-1 0,3-3-9 0,0-2-5 16,8-2-5-16,2-6 1 0,2 0-4 0,4 0 0 15,1 1 0-15,-1 3-7 0,7-1 4 16,0 5-6-16,1 2-2 0,2 5 1 0,-2-1-6 16,4 6-1-16,-4 3-4 0,2 5 1 0,-2 1-3 15,1 0 0-15,-5 3 1 0,0 6-8 16,0 1 9-16,-1 3-2 0,-4 2 1 0,-2 0 6 15,-1 5-6-15,-2 0 4 0,-6 0 0 0,1 3 3 16,-3-1 1-16,-2 1 0 0,0-1 4 0,0-1-4 16,-4-2 6-16,1-6 0 0,-1-2 0 15,-3-1 8-15,4-2-7 0,2-2 3 0,1-3 2 16,-1-1 5-16,1-2 20 0,0 0 16 0,0 0 12 16,2-3-7-16,5-7-13 0,3 0-19 0,2-1-11 15,1-6 5-15,4 0-6 0,2-2 3 16,-3 1-1-16,6-1-3 0,-5 0-1 0,5 3 0 15,-5 1 0-15,2 2-5 0,-2 3 4 0,-2 1-3 16,-3 3-1-16,0 1 5 0,-5 4-7 0,4 1 3 16,-3 0-5-16,-3 1-4 0,0 5 2 0,-1 2-3 15,-1 1 3-15,-2 2-1 0,-1 1 3 0,0 3 2 16,0 0 1-16,0 2 4 0,0-2-3 16,0-1 2-16,0 1 1 0,0-4-6 0,6-1 5 15,2-2 2-15,3 0 7 0,1-2 5 0,2-1 8 16,4-2 4-16,6-2-2 0,3-1 2 15,1 0-9-15,4 0-6 0,-4 0-4 0,-2-2-16 16,-2-5-6-16,-7-1-22 0,-2 0-29 0,-2-4-37 16,-5 0-69-16,-3-3-123 0,-4 6-247 15,-1 2-945-15</inkml:trace>
        </inkml:traceGroup>
      </inkml:traceGroup>
    </inkml:traceGroup>
    <inkml:traceGroup>
      <inkml:annotationXML>
        <emma:emma xmlns:emma="http://www.w3.org/2003/04/emma" version="1.0">
          <emma:interpretation id="{1910BAF5-76E5-474B-A9C6-F831B7960D8A}" emma:medium="tactile" emma:mode="ink">
            <msink:context xmlns:msink="http://schemas.microsoft.com/ink/2010/main" type="paragraph" rotatedBoundingBox="20819,17211 29277,17005 29299,17904 20841,181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4AACBC-946B-4FC5-9E2C-F4D382522E77}" emma:medium="tactile" emma:mode="ink">
              <msink:context xmlns:msink="http://schemas.microsoft.com/ink/2010/main" type="inkBullet" rotatedBoundingBox="20832,17755 21022,17750 21025,17857 20835,17862"/>
            </emma:interpretation>
            <emma:one-of disjunction-type="recognition" id="oneOf3">
              <emma:interpretation id="interp15" emma:lang="en-US" emma:confidence="0">
                <emma:literal>.</emma:literal>
              </emma:interpretation>
              <emma:interpretation id="interp16" emma:lang="en-US" emma:confidence="0">
                <emma:literal>@</emma:literal>
              </emma:interpretation>
              <emma:interpretation id="interp17" emma:lang="en-US" emma:confidence="0">
                <emma:literal>°</emma:literal>
              </emma:interpretation>
              <emma:interpretation id="interp18" emma:lang="en-US" emma:confidence="0">
                <emma:literal>,</emma:literal>
              </emma:interpretation>
              <emma:interpretation id="interp19" emma:lang="en-US" emma:confidence="0">
                <emma:literal>e</emma:literal>
              </emma:interpretation>
            </emma:one-of>
          </emma:emma>
        </inkml:annotationXML>
        <inkml:trace contextRef="#ctx0" brushRef="#br0" timeOffset="18306.9065">-1315 2427 198 0,'0'0'81'0,"0"0"-75"0,0 0 0 0,0 0 33 16,0 0 58-16,0 0 45 0,0 0 10 0,0 0-15 16,0 0-41-16,0 0-30 0,0 0-9 0,0 0-2 15,-41-20 4-15,41 20 0 0,0 0 7 0,0 0 7 16,0 0 0-16,1 0 4 0,-1 0-1 0,0 0 3 15,0 0 10-15,0 2 12 0,0-1 2 0,-1 1 2 16,-2 1-14-16,0 0-24 0,-4 1-19 16,3 1-18-16,-4-2-7 0,6 2-2 0,-1-4-6 15,0 3-8-15,3-3-10 0,0 0-5 0,0-1-5 16,0 4 0-16,0-4 6 0,2 3 3 16,2 0 8-16,-2-3 5 0,6 0 5 0,-1 0 4 15,3 0-1-15,2 0-2 0,0-3-4 0,0 0-4 16,0-2-1-16,0 0 1 0,-3 1 3 0,2-1 0 15,-2 0 5-15,-5-1 5 0,3 2 10 16,-4-2 9-16,-3 0 3 0,0 0-7 0,0 1-11 16,0-1-10-16,-4 0-7 0,-3 1-6 0,-4 0-5 15,3 0-8-15,-4 4-5 0,0 1-4 0,-3 0-1 16,-1 0 7-16,0 5-2 0,1 2 5 0,2 2-1 16,-2 1-2-16,2 1 3 0,1-1-1 15,2-1 3-15,6 2-3 0,0-3-6 0,3-2-11 16,1 0-5-16,0-3 1 0,0 2 5 0,3-2 14 15,1-2 10-15,4 1 8 0,-3 0 10 16,6-2 5-16,-3 0 6 0,-1 0 2 0,2-4-1 16,-4 0-1-16,3-2 0 0,-5 0 3 0,1-1 3 15,2 1 0-15,-5 0-5 0,-1 0-11 0,0 0-13 16,0 0-11-16,0 1-17 0,-7 1-15 0,3 1-23 16,3 0-37-16,-2 1-49 0,-2 1-103 15,5-1-201-15,0 2-171 0,0 0-264 0</inkml:trace>
      </inkml:traceGroup>
      <inkml:traceGroup>
        <inkml:annotationXML>
          <emma:emma xmlns:emma="http://www.w3.org/2003/04/emma" version="1.0">
            <emma:interpretation id="{9B79272B-1BD3-4477-B243-F0E1EC1B2803}" emma:medium="tactile" emma:mode="ink">
              <msink:context xmlns:msink="http://schemas.microsoft.com/ink/2010/main" type="line" rotatedBoundingBox="22177,17178 29277,17005 29299,17904 22199,18078"/>
            </emma:interpretation>
          </emma:emma>
        </inkml:annotationXML>
        <inkml:traceGroup>
          <inkml:annotationXML>
            <emma:emma xmlns:emma="http://www.w3.org/2003/04/emma" version="1.0">
              <emma:interpretation id="{E77A65A6-CE3D-40D6-A38E-CFA050B23133}" emma:medium="tactile" emma:mode="ink">
                <msink:context xmlns:msink="http://schemas.microsoft.com/ink/2010/main" type="inkWord" rotatedBoundingBox="22177,17178 24658,17117 24680,18017 22199,18078"/>
              </emma:interpretation>
              <emma:one-of disjunction-type="recognition" id="oneOf4">
                <emma:interpretation id="interp20" emma:lang="en-US" emma:confidence="0.5">
                  <emma:literal>Value</emma:literal>
                </emma:interpretation>
                <emma:interpretation id="interp21" emma:lang="en-US" emma:confidence="0">
                  <emma:literal>value</emma:literal>
                </emma:interpretation>
                <emma:interpretation id="interp22" emma:lang="en-US" emma:confidence="0.5">
                  <emma:literal>Value e</emma:literal>
                </emma:interpretation>
                <emma:interpretation id="interp23" emma:lang="en-US" emma:confidence="0">
                  <emma:literal>value e</emma:literal>
                </emma:interpretation>
                <emma:interpretation id="interp24" emma:lang="en-US" emma:confidence="0">
                  <emma:literal>vatu e</emma:literal>
                </emma:interpretation>
              </emma:one-of>
            </emma:emma>
          </inkml:annotationXML>
          <inkml:trace contextRef="#ctx0" brushRef="#br0" timeOffset="-12562.8564">-64 1803 2192 0,'0'0'100'0,"0"0"-101"0,0 0-46 15,0 0-7-15,0 0 12 0,0 0 32 0,0 0 33 16,0 0 14-16,0 0-4 0,0 0-3 0,0 0-9 16,0 0-9-16,16 122 3 0,-16-85-7 15,0 5 1-15,0 3 1 0,0 4 2 0,-2 1 9 16,-3 0 1-16,-3 3 4 0,4-1-6 0,0 0 0 16,-1-3-6-16,4-3-3 0,-1-2 4 0,2-5-6 15,0-5 5-15,0-4-1 0,2-5-3 16,6-5 1-16,-3-3 2 0,3-6 7 0,-2-1 10 15,3-5 19-15,-2-5 13 0,5-2 13 0,1-11 7 16,7-4-16-16,0-6-13 0,10-7-16 0,-1-6-16 16,2-8-3-16,7-7-7 0,2-5-1 15,0-2-5-15,4-3 0 0,1-2-2 0,-2 0-7 16,5 2-1-16,-4 2-14 0,-2 4-13 0,-2 2-28 16,-3 8-31-16,0 8-40 0,-9 4-42 0,-3 9-49 15,-2 7-90-15,-6 8-138 0,-4 4-232 0,-7 4-251 16</inkml:trace>
          <inkml:trace contextRef="#ctx0" brushRef="#br0" timeOffset="-11460.6157">833 2440 1584 0,'0'0'94'16,"0"0"-79"-16,0 0-19 0,0 0-2 0,0 0 25 15,85-156 23-15,-75 127 27 0,0-1 7 0,-4 5-10 16,-3-1-12-16,-2 5-10 0,-1 2 6 0,0 4 13 16,-2 5 4-16,-6 2-9 0,-6 4-19 0,1 4-18 15,-5 0-17-15,-6 9-5 0,-4 4-1 16,-5 5-1-16,-1 4 3 0,-5 1 1 0,0 3 1 16,-1 0-2-16,1 4 0 0,2-1-1 0,1-1 0 15,6 3 2-15,3-4-2 0,4 0 0 0,9-1-3 16,0-6-4-16,10-1-4 0,0-4-3 15,4-2-1-15,4-3 1 0,6-2 4 0,0-4 7 16,8-4 6-16,-1 0 10 0,3 0 4 0,3-4 4 16,3-4 0-16,-1-2-2 0,2-3 0 0,-2-2-1 15,-2-1 3-15,-4 1-1 0,1-6 1 0,-4 3-2 16,-1-1-4-16,-3 1 3 0,-3 3-4 16,-3 2 0-16,2 4-4 0,-4 3-4 0,-3 1-2 15,-1 4-5-15,0 1-7 0,0 0-13 0,0 1-7 16,0 7 0-16,0 2 6 0,0 8 14 15,-1-2 7-15,-1 5 1 0,2 0 3 0,0 1-3 16,0-4 1-16,3-1-1 0,8-2 1 0,0-1 2 16,2-2 1-16,2-2 1 0,2-3-1 15,6-1 2-15,1-3 2 0,-1-3 6 0,2 0 3 16,2-4-1-16,0-6 3 0,1-4-2 0,0-4-1 16,0-3 1-16,-1-2-1 0,0-5-2 0,0-3 0 15,-2-2-2-15,-1-6 0 0,-1 1 2 16,0-5 0-16,3 2-1 0,-4-4 1 0,-2-1-1 15,1-2-1-15,-5 0 5 0,-3 2-2 0,0 4 3 16,0 2-4-16,-1 6-4 0,-4 5 0 0,-4 6 0 16,-3 8 2-16,-1 3-1 0,0 5 3 0,0 4-5 15,-3 0-8-15,-5 3-8 0,4 0-12 0,-6 5-4 16,-3 4 1-16,-1 5 5 0,-5 5 10 16,-5 3 3-16,-2 4 3 0,-2 3-5 0,1 5 2 15,1 4-2-15,0 3-1 0,1 3 8 0,2 1-3 16,1 1 7-16,4 0-5 0,3-2-3 0,3 2 2 15,2-4 0-15,8-2 4 0,0-3 1 16,2-2-1-16,4-3-4 0,8-7 0 0,2-4 0 16,5-5 4-16,-1-1 2 0,5-6 2 0,1-3 1 15,0-3 5-15,6-3 1 0,-2-5 5 16,3-4 2-16,-2-4-4 0,1-3-2 0,-2-4-4 16,-2-3 0-16,-4-1 2 0,0-4 1 0,-3 0 1 15,-2-2-3-15,-5 0 1 0,0 1-1 16,-5 0 0-16,4 0 2 0,-5 6-4 0,0 2-2 15,-4 4-3-15,2 4-3 0,-1 4 0 0,-2 4 0 16,-1 5-9-16,0 0-18 0,0 0-17 0,0 4-2 16,0 3 8-16,-1 5 17 0,-6 4 16 0,5 5 2 15,-8 3 1-15,5 0-2 0,-3 5 2 0,1-1 2 16,0 0 0-16,2 1-3 0,-3-4 1 16,5-1-2-16,1-3 2 0,0-4 4 0,2-2-3 15,0 1-1-15,3-6-2 0,1-1-3 0,5-3 3 16,2-1 4-16,0-4 3 0,2-1 2 0,5 0 4 15,-2-3 0-15,0-6 3 0,5-2 5 16,-5-2-5-16,6-2 0 0,-5-1-3 0,1-4-7 16,-1-2 6-16,-2-2 3 0,1 0 0 0,-3-1 0 15,-2 1-2-15,-3 0-3 0,0 3-3 0,0 1 3 16,-4 5-3-16,-2 4 0 0,-1 4-2 16,2 2-5-16,-3 2 3 0,0 3-5 0,0 0-2 15,0 0-9-15,0 1-14 0,-3 4 1 0,0 4 7 16,-1 2 11-16,-4 3 11 0,0 6 1 15,2-1-4-15,-3 1 2 0,4-1-3 0,1 2 2 16,-1-2 3-16,5 1 0 0,0-3 1 0,0 0-6 16,2-2 1-16,6-3-3 0,1-2-4 0,0-1-5 15,0-2-14-15,5-2-20 0,0-3-21 0,5-1-40 16,0-1-44-16,4 0-78 0,2-3-123 16,1-5-147-16,-7 4-190 0,-7-1 151 0</inkml:trace>
          <inkml:trace contextRef="#ctx0" brushRef="#br0" timeOffset="-11114.9103">2061 2290 181 0,'0'0'236'0,"0"0"-92"16,0 0-12-16,0 0 2 0,0 0-9 0,0 0-27 15,0 0-34-15,0 0-17 0,0 0 17 0,0 0 22 16,0 0 37-16,0 0 33 0,0 0 0 16,18 4-11-16,-5-4-26 0,3-4-26 0,0-2-28 15,8-2-20-15,-1-1-16 0,-1 0-9 0,1-3-3 16,-1 0-4-16,0 1 6 0,-2-1 1 0,-4-1 3 15,0-2 3-15,-7 0-2 0,2 0 2 16,-8 0 1-16,-3 1 4 0,0 0-5 0,-1 1-4 16,-9 2-9-16,-3 2-9 0,-2 4 3 0,-4 0 2 15,-2 5 2-15,-1 0 0 0,-2 0-1 0,-1 6-5 16,-2 3 0-16,-3 4 0 0,2 2 0 0,0 3 1 16,4-1-3-16,1 2-1 0,2 0 2 15,5 1 0-15,2 0-1 0,6-3 3 0,3 3-5 16,5-5-2-16,0 0 2 0,1-2-1 15,10 2 5-15,4 0 4 0,2-2-1 0,7-1-2 0,4-2 1 16,0-2-3-16,6-2-2 0,-2-2-10 16,6-1-19-16,-1 0-32 0,2-3-51 0,1 0-82 15,2 0-195-15,-11 0-326 0,-10-1-482 0</inkml:trace>
        </inkml:traceGroup>
        <inkml:traceGroup>
          <inkml:annotationXML>
            <emma:emma xmlns:emma="http://www.w3.org/2003/04/emma" version="1.0">
              <emma:interpretation id="{B3E2DAC6-66C7-49A4-A750-96219F2C9B0D}" emma:medium="tactile" emma:mode="ink">
                <msink:context xmlns:msink="http://schemas.microsoft.com/ink/2010/main" type="inkWord" rotatedBoundingBox="25775,17191 29279,17106 29297,17821 25792,17906"/>
              </emma:interpretation>
              <emma:one-of disjunction-type="recognition" id="oneOf5">
                <emma:interpretation id="interp25" emma:lang="en-US" emma:confidence="0.5">
                  <emma:literal>Creation</emma:literal>
                </emma:interpretation>
                <emma:interpretation id="interp26" emma:lang="en-US" emma:confidence="0">
                  <emma:literal>Curation</emma:literal>
                </emma:interpretation>
                <emma:interpretation id="interp27" emma:lang="en-US" emma:confidence="0">
                  <emma:literal>curation</emma:literal>
                </emma:interpretation>
                <emma:interpretation id="interp28" emma:lang="en-US" emma:confidence="0">
                  <emma:literal>Auction</emma:literal>
                </emma:interpretation>
                <emma:interpretation id="interp29" emma:lang="en-US" emma:confidence="0">
                  <emma:literal>Crenation</emma:literal>
                </emma:interpretation>
              </emma:one-of>
            </emma:emma>
          </inkml:annotationXML>
          <inkml:trace contextRef="#ctx0" brushRef="#br0" timeOffset="-9663.7413">4185 1921 1057 0,'0'0'706'0,"0"0"-638"16,0 0-43-16,0 0 29 0,0 0 39 16,0 0 35-16,0 0 19 0,0 0-25 0,0 0-40 15,0 0-35-15,0 0-29 0,0 0-18 0,0 0-6 16,0 0-1-16,-43-137-1 0,14 140 6 0,-5 5 4 16,-2 3 1-16,-4 2 2 0,-3 4-3 0,1 3-4 15,-5 4 6-15,2 4 1 0,-2 4 4 16,1 2 14-16,3 0-1 0,3 2 1 0,5 2 0 15,2-2-8-15,7-1-5 0,6 0-1 0,7 0-7 16,5-1-3-16,5-3 2 0,3-3-1 16,11 2 3-16,4-8 1 0,3 1-2 0,4-5 3 15,3-3 0-15,6-3 6 0,-1-2 1 0,3-4 0 16,5-3-2-16,2-2-4 0,3-1 6 16,1 0-2-16,6 0 2 0,-3-4-1 0,1-2-4 15,1-5 1-15,0-2 0 0,2-2-1 0,-6-3 2 16,-2-3-4-16,-4-1-3 0,-3-5 0 0,-6 1 2 15,-3-1-1-15,-5-2 3 0,-1 4 3 16,-5 1-6-16,-3 1 2 0,-2 3-3 0,-2 3 2 16,-5 2 5-16,2 3-4 0,-5 5-1 0,-1 1-4 15,0 1-2-15,0 4-4 0,0 1-5 0,0 0-9 16,-4 0-13-16,1 1-2 0,-2 7 1 0,-3 1 7 16,1 4 13-16,-1 2 3 0,-4 2 3 15,5 2-2-15,-2 2 4 0,2 0 0 0,4 1 4 16,-1 1 1-16,2-1-2 0,2-2 0 0,0 0-2 15,0 0 2-15,0-1 3 0,1-4 0 0,4 0 1 16,-2-2-2-16,2-2 0 0,0-2 1 0,-1-2 1 16,1 0 5-16,-1-3-6 0,-1-1 7 15,2-1 1-15,0-2 3 0,2 0 6 0,2 0 1 16,2 0-2-16,4-2-4 0,1-2 1 0,4-3-7 16,0 0-1-16,2-2 3 0,2 0-5 15,0-2 2-15,0-2-4 0,2-2-1 0,-1 0 4 16,-2-3 0-16,1-1 3 0,-1 1-1 0,-4 0-2 15,-1 2 3-15,-4-3 0 0,-2 4 4 16,-4 2 0-16,-1-2 0 0,-2 3-2 0,-5 2-2 16,0-1 2-16,0 2-3 0,-4 2 1 0,0 1-7 15,-2 0-1-15,-2 2-4 0,3 2-2 0,-4-1 1 16,1 3-5-16,-2 0 0 0,-2 0-2 0,-1 6 0 16,-2 3 4-16,-2 2 3 0,2 2 4 0,-1 2 0 15,5 1-2-15,2 1 1 0,1-1-2 0,6 2 2 16,2 0 0-16,0-1-1 0,8-1 0 15,6 0 2-15,3 1 2 0,1-1 1 0,6-6 4 16,3 1 2-16,3-2-3 0,4-3 3 0,1-3-2 16,2 0 0-16,2-2 0 0,-3 1 1 15,5-2-4-15,-4 0-1 0,1-2 3 0,-3-4-3 16,-3 0 3-16,-3-3 0 0,-1-1-4 0,-5 0 1 16,0-2-1-16,-7-2 1 0,1 1 3 0,-3 0 4 15,-3-4-1-15,-1 2-1 0,-2 0 3 16,-4 0-2-16,-1 3 3 0,-2 1 0 0,-1 0-7 15,0 2-2-15,-4 1-8 0,-5 1-4 0,-2 1-2 16,-6 1-2-16,-1 1 1 0,-6 1-1 16,-1 2 4-16,-3 1 2 0,-2 0 4 0,1 1 2 15,-2 3-3-15,4 4 2 0,0-1-1 0,3 4-1 16,4 1 3-16,0 0-1 0,5-1 0 0,2 0-4 16,2 0-4-16,8 1-2 0,-1-2 0 0,4 1 3 15,0-1-1-15,6-1 7 0,6 0 0 0,0-2 3 16,4-1 8-16,4 0 1 0,0-4 2 15,4-1-2-15,2-1 1 0,1 0-2 0,-3-3 1 16,-2-3 2-16,0 0-3 0,-3 0 5 0,-3 2 0 16,-7-2-1-16,-2 3 5 0,-4 0-2 0,-1 0 2 15,-2 3-3-15,0-1-4 0,0 1-7 16,0 0-7-16,0 0-9 0,0 0-12 0,0 1-1 16,0 2 2-16,0 2 9 0,3 0 12 0,2 3 5 15,6-1 3-15,-2 1 1 0,9-1 0 16,-1-1-2-16,7 0-2 0,2-3-2 0,3-1-13 15,4-2-13-15,-3 0-31 0,3-6-48 0,-3-2-47 16,-3-2-67-16,-4-1-55 0,-3-1-34 0,-1-1-11 16,-2 0 23-16,-2-2 31 0,0-4 37 15,-3 1 44-15,1 1 53 0,1-6 57 0,-4 1 53 16,1-5 53-16,-3 0 50 0,3-1 57 0,-2-2 48 16,-5-2 26-16,3 1 20 0,-2-3 9 0,1 3-4 15,-4-1 3-15,2 4-21 0,-2 1-29 16,-1 5-23-16,0 2-24 0,2 6-23 0,-3 2-13 15,0 4-13-15,1 2-17 0,-1 3-10 0,0 1-20 16,0 2-17-16,0 0-18 0,0 0-19 0,0 2-9 16,0 5-2-16,-1 6 6 0,-4 4 7 0,-1 5 8 15,-2 7 0-15,2 2-4 0,-1 2 2 0,-4 1-2 16,3 4 5-16,0-3 0 0,-3 1 0 16,5-1 1-16,-2-2-2 0,2 0 2 0,1-1-2 15,2-1 2-15,-2-2 1 0,2 1-11 0,-1-3-7 16,3-2-40-16,0-1-67 0,-1-3-102 15,-2-2-157-15,0-7-272 0,3-4-764 0</inkml:trace>
          <inkml:trace contextRef="#ctx0" brushRef="#br0" timeOffset="-9404.904">5501 2143 1533 0,'0'0'202'0,"0"0"-87"0,0 0-28 16,0 0-15-16,0 0-11 0,0 0-8 0,0 0-12 15,0 0-7-15,0 0-14 0,164-79-1 0,-129 78-4 16,3 1 1-16,-1 0 9 0,-2 0 2 0,-3 0 10 16,1 3 6-16,-7 1 6 0,0 2 3 15,-5 0-4-15,0 1-4 0,-4 2-12 0,-2 0-1 0,-3 0-7 16,-3 3-7-16,-2-3 5 0,-2 3-12 16,-1 0 5-16,-4 0-5 0,0 0-3 0,0 0 4 15,0 1-4-15,-1-1 4 0,-3 0-5 0,-1-1-1 16,2 2-8-16,-1-3-20 0,0 0-27 15,2-1-67-15,2-2-84 0,0 0-143 0,0-2-262 16,0-1-834-16</inkml:trace>
          <inkml:trace contextRef="#ctx0" brushRef="#br0" timeOffset="-9266.8267">6105 2060 1413 0,'0'0'131'0,"0"0"-70"0,0 0-20 16,0 0-21-16,0 0-21 0,0 0-36 0,0 0-27 15,0 0-1-15,0 0-8 0,0 0-47 16,0 0-106-16,0 0-150 0,0 0-116 0,0 0 280 0</inkml:trace>
          <inkml:trace contextRef="#ctx0" brushRef="#br0" timeOffset="-8710.6924">6344 2088 0 0,'0'0'29'0,"0"0"360"0,0 0-47 15,0 0-45-15,0 0-47 0,0 0-63 0,0 0-36 16,0 0-41-16,0 0-33 0,0 0-16 0,0 0-8 15,0 0-6-15,0 0-3 0,0 0-3 0,78 76-10 16,-76-63-6-16,2 2-6 0,-2 3-4 0,-2-3 5 16,0 1-2-16,-7 3 2 0,-4-3 2 0,1-1 0 15,-6 0 5-15,1-3 3 0,-1-2 5 0,-2-1-3 16,-1-4 3-16,5-1-3 0,0-4 0 16,1 0 5-16,1-6-3 0,1-1-1 0,6-1-7 15,-3-2-9-15,5-2-4 0,-2 0-4 0,3-3-2 16,-2 0-1-16,4-3 0 0,0 0-3 0,0 1 0 15,0 0 5-15,3-1-8 0,2 2-1 16,1 1-3-16,4-2-9 0,1 2 5 0,3 0-3 16,0 2-1-16,1 0 2 0,4 2-6 15,0 4-1-15,1 0-6 0,0 5 6 0,0 2-5 16,1 0 7-16,2 1 4 0,-5 7-4 0,3 1 6 0,-5 1-1 16,0-1 3-16,0 6 2 0,-4-2 0 15,-2 4-3-15,1-1-3 0,-5 1 3 0,1 2 1 16,-4-1 5-16,1 2 4 0,0-3-4 0,-3 1 4 15,-1-1-4-15,0-4 0 0,0-1 6 0,0-2-2 16,0-1 3-16,0-1-1 0,0-4 5 16,-1-1 6-16,1-1 15 0,0-2 19 0,0 0 13 15,0 0 16-15,0 0-5 0,1-5-17 0,2-2-19 16,3-5-20-16,0 3-13 0,3-3-4 16,-2-2 5-16,4 3-4 0,2-3 5 0,0 2 0 15,1 1-6-15,3 1 1 0,1 0-1 0,-2 2-1 16,-1 2 2-16,-2 2-1 0,-1 4-1 0,1 0-4 15,-1 0-1-15,-3 4 0 0,-1 4-1 16,2 1 5-16,-3 5-2 0,1-2 2 0,-3 5 0 16,1 1 0-16,-4 0 4 0,6 1-1 0,-3 2 1 15,0-1-1-15,3-1-3 0,1-3-2 0,2-2-10 16,5-2-16-16,0-3-46 0,10-2-71 16,2-2-148-16,-3-2-298 0,-6-1-899 0</inkml:trace>
        </inkml:traceGroup>
      </inkml:traceGroup>
    </inkml:traceGroup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9:27.66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16AA7A5-F83F-4C84-ADD1-8B66C5DEF606}" emma:medium="tactile" emma:mode="ink">
          <msink:context xmlns:msink="http://schemas.microsoft.com/ink/2010/main" type="inkDrawing" rotatedBoundingBox="20884,17258 22735,16964 22761,17128 20910,17422" shapeName="Other"/>
        </emma:interpretation>
      </emma:emma>
    </inkml:annotationXML>
    <inkml:trace contextRef="#ctx0" brushRef="#br0">9 139 1440 0,'0'0'30'0,"0"0"-105"0,0 0-23 15,0 0 20-15,0 0 58 0,0 0 68 0,0 0 22 16,0 0 7-16,0 0-30 0,0 0-20 0,0 0-7 15,0 0-3-15,0 0 13 0,0 0 6 0,-25 134 13 16,34-126 19-16,-1-2 19 0,8-2 15 16,2-2 9-16,1-2 0 0,7 0 3 0,8-2-1 15,3-5-4-15,5-3-10 0,9-4-12 0,7-1-11 16,9-1-13-16,13-4-1 0,14 1-12 16,15-3-9-16,10 1-10 0,7 0-11 0,11 2-6 15,1-2-22-15,1 1-40 0,-3 2-84 0,-6 0-119 16,-11 5-204-16,-34 2-357 0,-28 5-460 0</inkml:trace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9:41.06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F0459D2-9AEF-4E3A-914B-8506280F53C3}" emma:medium="tactile" emma:mode="ink">
          <msink:context xmlns:msink="http://schemas.microsoft.com/ink/2010/main" type="writingRegion" rotatedBoundingBox="13811,16393 18160,16280 18185,17213 13836,17327">
            <msink:destinationLink direction="with" ref="{F3FC3C0A-52E5-401A-B742-6DC775DD3DE4}"/>
          </msink:context>
        </emma:interpretation>
      </emma:emma>
    </inkml:annotationXML>
    <inkml:traceGroup>
      <inkml:annotationXML>
        <emma:emma xmlns:emma="http://www.w3.org/2003/04/emma" version="1.0">
          <emma:interpretation id="{56E45F40-EDA6-4C42-9186-571D9C68B582}" emma:medium="tactile" emma:mode="ink">
            <msink:context xmlns:msink="http://schemas.microsoft.com/ink/2010/main" type="paragraph" rotatedBoundingBox="13811,16393 18160,16280 18185,17213 13836,173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CDE227A-144F-403B-8C21-F1EF6E71BF06}" emma:medium="tactile" emma:mode="ink">
              <msink:context xmlns:msink="http://schemas.microsoft.com/ink/2010/main" type="line" rotatedBoundingBox="13811,16393 18160,16280 18185,17213 13835,17327"/>
            </emma:interpretation>
          </emma:emma>
        </inkml:annotationXML>
        <inkml:traceGroup>
          <inkml:annotationXML>
            <emma:emma xmlns:emma="http://www.w3.org/2003/04/emma" version="1.0">
              <emma:interpretation id="{3FB1F3DB-B257-437E-BFE4-CCD31D1592D2}" emma:medium="tactile" emma:mode="ink">
                <msink:context xmlns:msink="http://schemas.microsoft.com/ink/2010/main" type="inkWord" rotatedBoundingBox="13811,16393 18160,16280 18185,17213 13835,17327"/>
              </emma:interpretation>
              <emma:one-of disjunction-type="recognition" id="oneOf0">
                <emma:interpretation id="interp0" emma:lang="en-US" emma:confidence="0.5">
                  <emma:literal>Inertia</emma:literal>
                </emma:interpretation>
                <emma:interpretation id="interp1" emma:lang="en-US" emma:confidence="0.5">
                  <emma:literal>Inert's a</emma:literal>
                </emma:interpretation>
                <emma:interpretation id="interp2" emma:lang="en-US" emma:confidence="0">
                  <emma:literal>Inertia a</emma:literal>
                </emma:interpretation>
                <emma:interpretation id="interp3" emma:lang="en-US" emma:confidence="0">
                  <emma:literal>Inti a</emma:literal>
                </emma:interpretation>
                <emma:interpretation id="interp4" emma:lang="en-US" emma:confidence="0">
                  <emma:literal>Inept's a</emma:literal>
                </emma:interpretation>
              </emma:one-of>
            </emma:emma>
          </inkml:annotationXML>
          <inkml:trace contextRef="#ctx0" brushRef="#br0">18 95 1219 0,'0'0'258'0,"0"0"-132"0,0 0-1 15,0 0-11-15,0 0 22 0,0 0 10 16,0 0-8-16,0 0-23 0,0 0-33 0,0 0-29 15,0 0-26-15,0 0-12 0,-18-34-9 0,26 31-2 16,2 2 7-16,9-1 4 0,5-2 9 16,8 1 4-16,8 0 2 0,8-2 1 0,6 0-1 15,2-1 2-15,6 2-4 0,0-2 1 0,3 2-6 16,4 1-6-16,-3 0-2 0,-1 1-5 0,-2-1 0 16,-1 2 0-16,-2 1-5 0,-6-2-1 0,-5 2-4 15,-2 0-2-15,-6 0-9 0,-5 0-10 16,-7 0-23-16,-7 0-39 0,-6 0-46 0,-7 0-84 15,-5-1-104-15,-4 1-122 0,0 0-191 0,0 0-397 16</inkml:trace>
          <inkml:trace contextRef="#ctx0" brushRef="#br0" timeOffset="455.452">-29 958 2092 0,'0'0'151'0,"0"0"-98"0,0 0 1 0,0 0 4 16,0 0-1-16,0 0-14 0,0 0-28 15,0 0-4-15,0 0 3 0,0 0 13 0,0 0 9 16,0 0-5-16,0 0 0 0,201-27-11 0,-143 23-3 16,2 0-10-16,-5 2 2 0,0-1-2 15,-3 3-8-15,-3-1 2 0,-4 1-23 0,-3 0-25 16,-6-2-46-16,-3 2-63 0,-4-4-67 0,-3 1-80 16,0-2-64-16,-2-1-82 0,-8 2-101 0,-5 1 27 15</inkml:trace>
          <inkml:trace contextRef="#ctx0" brushRef="#br0" timeOffset="237.7201">674 94 1245 0,'0'0'186'0,"0"0"-121"0,0 0-53 15,0 0 4-15,0 0 27 0,0 0 31 0,0 0 16 16,0 0 0-16,0 0-22 0,0 0-20 0,0 0-13 16,0 0-12-16,0 0 10 0,-50 151 8 15,45-126 11-15,-2 3 9 0,3 1-8 0,1 2-9 16,-1 2-12-16,0 2-6 0,1-1-7 0,2 0-3 16,0-1 2-16,-2 1-5 0,2-4 7 0,-2 2-6 15,0 0-11-15,2-2-22 0,-2-2-53 16,1-1-72-16,-5 0-105 0,3 1-173 0,-1-11-302 15,-1-3-86-15</inkml:trace>
          <inkml:trace contextRef="#ctx0" brushRef="#br0" timeOffset="862.3757">989 577 354 0,'0'0'263'0,"0"0"-90"16,0 0 12-16,0 0 32 0,0 0 20 16,0 0-21-16,0 0-59 0,0 0-59 0,154-23-49 15,-137 32-24-15,-1 2-14 0,-2 0-3 0,-1 6 3 16,-2 0-4-16,-3 3 0 0,-3 2 3 0,-2 1 2 15,-3-1 1-15,0-1 4 0,-3 1 0 16,-1-1-4-16,-5 1 8 0,2-4 1 0,-2 1 0 16,-2-3 9-16,3-2-5 0,0-2 0 0,-1-4 0 15,5-2 2-15,1-1 7 0,0-4 13 16,3-1 17-16,0 0 16 0,0 0 8 0,3-6-15 16,1-3-22-16,3-4-22 0,3-3-23 0,5-4 2 15,3-3 0-15,0 2-1 0,5-4 3 0,1 1-2 16,2-1 0-16,2 1-4 0,1 2 1 15,2-2-4-15,1 4-1 0,-1 3 5 0,3 0-3 16,-3 6 0-16,-2 0 2 0,1 3-6 0,-1 5 3 16,-3 2-2-16,-4 1 2 0,0 0-3 15,-3 6 0-15,-3 5 1 0,-6 0-3 0,-2 2 6 0,-2 4-3 16,-2 1 3-16,-4 2 1 0,0 0-1 0,0 0 2 16,-7-2 0-16,0 0-1 0,1-1 0 15,-2 0-1-15,0-2-7 0,2-1-19 0,1-1-33 16,2-3-59-16,2-1-97 0,1 0-146 0,0-5-249 15,0 1-851-15</inkml:trace>
          <inkml:trace contextRef="#ctx0" brushRef="#br0" timeOffset="1762.2758">2096 650 1624 0,'0'0'174'0,"0"0"-126"15,0 0 1-15,0 0 27 0,0 0 21 0,0 0-1 16,0 0-28-16,164-116-28 0,-140 104-19 0,1 0-7 16,-3 1-6-16,-3 0-2 0,-5 2 4 0,0 3 0 15,-4 0 8-15,-4 3 9 0,-4 2 17 16,-2-1 16-16,0 2-1 0,-5-1-8 0,-3 1-26 0,-7 0-21 16,-3 0-9-16,-7 0-3 0,-3 6 6 15,-4 3 0-15,-3 3 5 0,-2 1 1 0,-2 2-1 16,0 1 1-16,-1 2 2 0,1 1 3 0,4 1 0 15,-1 1 3-15,6 0-1 0,5 0-2 16,1 0 3-16,8 0-8 0,5-2-1 0,5-3-1 16,4 1-5-16,2-4 2 0,8-2 1 0,5-1 5 15,6 0 6-15,4-2 7 0,6-4 1 0,5-2 1 16,3-2 0-16,5 0-4 0,1-2 2 16,-2-4-2-16,4-3-5 0,-4-2 2 0,2-3-1 15,-3-1 2-15,-1-1 3 0,1-3-1 0,-5-1-1 16,3-1-4-16,-5-4-2 0,0 1-2 0,0 0 2 15,-5 1-1-15,2 0-3 0,-3 0 0 16,-3 1-3-16,-2 1 1 0,-1 3 2 0,-5 2-2 16,-4 4 1-16,-4 2-3 0,-2 2 0 0,-3 2-1 15,-3 5 1-15,0 1-4 0,0 0-10 16,0 0-7-16,-7 0-10 0,-2 1 2 0,-2 5 4 16,-5 4 7-16,-1-1 6 0,-1 3 3 0,4 0-1 15,-4 0 2-15,3 1 0 0,2 1 0 0,1 1-3 16,4-2 1-16,-1 1-3 0,6 0-2 0,3 0 4 15,0-4-1-15,5 5 4 0,3-1 1 16,4 1 3-16,2 0 1 0,-1 0 2 0,1 0 1 0,-2 0 1 16,1-1 0-16,-5 0-3 0,-3-1 0 15,1-1 3-15,-6-1 0 0,0-2 2 0,0 0 1 16,-6 0 3-16,1-2 5 0,-2-3 7 16,2-1 4-16,2 0 1 0,1-3-1 0,2 0-6 15,0 0 0-15,0 0-2 0,0 0-4 0,6-2 0 16,1-2-9-16,4-2-3 0,2-2-1 0,6-1-1 15,0 0 4-15,4 0-3 0,-1 0-2 16,1-2-6-16,1 3-6 0,3-3-9 0,0-1-12 16,1 0-17-16,3 0-24 0,1-1-25 0,0-3-22 15,2-1-27-15,-3-1-24 0,3-3-21 0,-4 0-24 16,2-6-11-16,-1 0-2 0,-3-4 9 16,0-3 27-16,-1-3 31 0,-1-4 36 0,-2 2 40 15,-3-1 34-15,-1 2 31 0,-1 3 28 0,-1 2 36 16,-5 3 37-16,-1 4 47 0,-4 4 50 0,-1 1 34 15,-1 5 33-15,1 1 9 0,-6 1-4 0,5 4-20 16,-3 1-27-16,1 3-32 0,-4 2-30 0,2 1-28 16,-2 3-31-16,0 0-30 0,0 0-31 15,0 0-27-15,0 4-6 0,-2 8 3 0,-4 6 11 16,-3 3 14-16,-5 10 2 0,-3 1-2 0,-3 2-3 16,0 4 3-16,-2-3-4 0,-2 3 1 0,4-1-4 15,0 1-1-15,0 0 2 0,1 1-2 16,4-3 4-16,-1-3-1 0,5-2-3 0,1-3-4 15,3 0-14-15,0-2-28 0,3-2-64 0,2 0-113 16,-2-5-213-16,2-4-377 0,1-6-360 0</inkml:trace>
          <inkml:trace contextRef="#ctx0" brushRef="#br0" timeOffset="2032.5519">3074 482 2320 0,'0'0'65'16,"0"0"-73"-16,0 0-9 0,0 0 19 0,0 0 32 0,0 0 19 16,165-89 6-16,-131 78-5 0,4 3-15 15,2 1-8-15,-1 1 3 0,1 3 3 0,0 1 1 16,-1 2 2-16,0 0-12 0,-5 0-11 0,-3 2-7 16,-7 6-9-16,-4-1 1 0,-4 3-3 0,-7 2-1 15,-3 2-5-15,-5 1 3 0,-1 0 4 16,-7 1 7-16,-5 2 11 0,-2-3-5 0,-3 1-1 15,-5 1-3-15,4-1-6 0,-3-1 4 0,3 1 0 16,1-5-8-16,-1 1-12 0,9-3-41 0,1-2-71 16,1-1-129-16,3 0-257 0,3-2-436 15,1-3-49-15</inkml:trace>
          <inkml:trace contextRef="#ctx0" brushRef="#br0" timeOffset="2168.6106">3708 252 1709 0,'0'0'212'16,"0"0"-158"-16,0 0-35 0,0 0-14 0,0 0-11 16,0 0-8-16,0 0-5 0,0 0-31 0,0 0-95 15,0 0-154-15,0 0-202 0,0 0-464 0</inkml:trace>
          <inkml:trace contextRef="#ctx0" brushRef="#br0" timeOffset="2625.9869">4129 477 1245 0,'0'0'824'0,"0"0"-726"0,0 0-29 0,0 0 27 16,0 0 27-16,0 0 15 0,0 0-19 0,0 0-37 16,0 0-28-16,0 0-19 0,0 0-16 0,0 0-6 15,0 0-10-15,-19-86-9 0,11 90-6 16,-5 6 1-16,-1 0 1 0,-6 2 8 0,-4 1 8 15,-3 1-6-15,-1 1 1 0,-3-1-4 0,3 2-1 16,0-2 6-16,2 0 0 0,2-1 0 0,5-1-1 16,3-1-2-16,3-1 1 0,4-4 0 15,2 0 1-15,4-1 0 0,3-3-5 0,0-2-4 16,0 0-4-16,0 0 8 0,3 0 5 0,6 0 8 16,2-4 5-16,6-2-5 0,2-2 0 15,4-4-2-15,2-1 0 0,2 0-4 0,1-2 3 0,1 2-3 16,-7-1-2-16,1 2 4 0,-8 3 0 15,-2-1 1-15,-2 4 2 0,-7 1-2 0,0 4 4 16,-3 1 4-16,-1 0 2 0,0 0-2 0,0 0-9 16,0 0-11-16,0 1-9 0,0 4 4 15,-1 1 2-15,1 1 6 0,0 2 6 0,0 1-3 16,0 3-1-16,5-2 2 0,1 1 1 0,6 0-2 16,4 0 5-16,3 0-2 0,2-2-3 0,1-2 5 15,3-1-3-15,1 1-2 0,-5-2-6 16,1-1-16-16,-1-3-26 0,-5 0-37 0,-4-2-50 15,-1 0-72-15,-7 0-111 0,-4 0-155 0,0 0-322 16,0 0-107-16</inkml:trace>
        </inkml:traceGroup>
      </inkml:traceGroup>
    </inkml:traceGroup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29:44.10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3FC3C0A-52E5-401A-B742-6DC775DD3DE4}" emma:medium="tactile" emma:mode="ink">
          <msink:context xmlns:msink="http://schemas.microsoft.com/ink/2010/main" type="inkDrawing" rotatedBoundingBox="14401,17802 18109,17548 18118,17685 14410,17939" semanticType="underline" shapeName="Other">
            <msink:sourceLink direction="with" ref="{7F0459D2-9AEF-4E3A-914B-8506280F53C3}"/>
          </msink:context>
        </emma:interpretation>
      </emma:emma>
    </inkml:annotationXML>
    <inkml:trace contextRef="#ctx0" brushRef="#br0">0 248 1746 0,'0'0'767'0,"0"0"-736"0,0 0-52 0,0 0-15 15,0 0 9-15,0 0 25 0,0 0 36 0,0 0 21 16,0 0-1-16,183 13-17 0,-71-18-15 15,18-1-7-15,15 1-6 0,11-2 2 0,11 1-3 16,8 0 1-16,5 0-2 0,8 1 3 0,4 2 1 16,-2-1-6-16,3 1 1 0,0-3-5 15,-3 0 2-15,0 0 4 0,-12 0-1 0,-8-3-6 16,-12 2-11-16,-18-4-12 0,-17-1-20 0,-18 0-11 16,-22 2 2-16,-17-2 6 0,-17 1 25 0,-19 1 31 15,-12-2 42-15,-11 1 36 0,-7 1 16 0,0-1 7 16,-8-2-14-16,-4 3-12 0,-1 2-13 0,-1 1-11 15,2 2-17-15,-1 1-21 0,2 1-8 16,-1 3-10-16,-1 0-7 0,1 0 3 0,-2 1-6 16,-1 5-7-16,-2 5-27 0,-2-1-52 15,4 3-72-15,-3 0-121 0,6-3-252 0,4-3-1037 0</inkml:trace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5:39.78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2EA1132-141C-4197-82CF-C0158E79C879}" emma:medium="tactile" emma:mode="ink">
          <msink:context xmlns:msink="http://schemas.microsoft.com/ink/2010/main" type="writingRegion" rotatedBoundingBox="1217,627 12282,-356 12867,6222 1802,7206"/>
        </emma:interpretation>
      </emma:emma>
    </inkml:annotationXML>
    <inkml:traceGroup>
      <inkml:annotationXML>
        <emma:emma xmlns:emma="http://www.w3.org/2003/04/emma" version="1.0">
          <emma:interpretation id="{11DC6228-F945-4B20-A92F-FC9BEF2DF160}" emma:medium="tactile" emma:mode="ink">
            <msink:context xmlns:msink="http://schemas.microsoft.com/ink/2010/main" type="paragraph" rotatedBoundingBox="1265,493 7760,445 7769,1725 1275,17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4C8126-21B1-4710-8112-B1EE8BBD9B76}" emma:medium="tactile" emma:mode="ink">
              <msink:context xmlns:msink="http://schemas.microsoft.com/ink/2010/main" type="inkBullet" rotatedBoundingBox="1270,1129 1354,1128 1355,1244 1271,1245"/>
            </emma:interpretation>
            <emma:one-of disjunction-type="recognition" id="oneOf0">
              <emma:interpretation id="interp0" emma:lang="en-US" emma:confidence="0">
                <emma:literal>.</emma:literal>
              </emma:interpretation>
              <emma:interpretation id="interp1" emma:lang="en-US" emma:confidence="0">
                <emma:literal>Q</emma:literal>
              </emma:interpretation>
              <emma:interpretation id="interp2" emma:lang="en-US" emma:confidence="0">
                <emma:literal>,</emma:literal>
              </emma:interpretation>
              <emma:interpretation id="interp3" emma:lang="en-US" emma:confidence="0">
                <emma:literal>0</emma:literal>
              </emma:interpretation>
              <emma:interpretation id="interp4" emma:lang="en-US" emma:confidence="0">
                <emma:literal>A</emma:literal>
              </emma:interpretation>
            </emma:one-of>
          </emma:emma>
        </inkml:annotationXML>
        <inkml:trace contextRef="#ctx0" brushRef="#br0">40 55 0 0,'0'0'0'0,"0"0"0"0,0 0 130 0,0 0 19 16,0 0 3-16,0 0 3 0,0 0-5 0,0 0-9 15,0 0-13-15,0 0-13 0,0 0-10 0,0 0-4 16,-20-35-12-16,19 35-12 0,1 0-21 15,0 0-25-15,0 0-19 0,0 0-18 0,-2 0-14 16,2 0-12-16,0 2 4 0,-1 2 9 0,-2 2 7 16,-2 2 13-16,2 1-2 0,2 2-1 0,-2-2 1 15,2 1-1-15,1-3 0 0,0 3-1 0,0-6 1 16,0 1 0-16,3 0 2 0,-1-3 7 16,6 1 1-16,-4-2 10 0,4-1 8 0,-2 0 3 15,-4 0 12-15,7 0 7 0,-7 0 2 0,2-5 9 16,3 0-3-16,-4 1-2 0,-2-2-6 0,2 0-4 15,1-2-6-15,-3 1-3 0,-1-1-1 0,1 1-5 16,-1-1 3-16,0 0-2 0,0 1-5 16,0 1 0-16,-1 0-10 0,-4 0-2 0,3 1-4 15,0 1-2-15,0 0-3 0,1 1-3 0,-2 1-3 16,-1 1-12-16,4 1-7 0,-1 0-16 16,1 0-18-16,-1 0-14 0,-1 1-21 0,2 2 21 15,-2 3 17-15,-5 1 24 0,3 4 29 0,-2 1-4 16,-2 0 4-16,4 0-5 0,-2 0 5 15,3-2-3-15,3 0 0 0,-1-4-1 0,1-2-6 16,0 1-4-16,0-1-3 0,2-3 5 0,5-1 4 16,-2 0 11-16,-1 0 9 0,6 0 1 0,-2 0 12 15,-3 0 0-15,3-4 0 0,-2 0 3 0,-2-2-5 16,4 0 0-16,-6 2 1 0,4-2-1 16,-4 1 2-16,1-1 1 0,-3 0-1 0,0 1-4 0,1 1 4 15,-1 0 0-15,0 2-1 0,0-2 6 16,0 3-7-16,0 1 0 0,0 0-4 0,0 0-8 15,-1 0-8-15,1 0-10 0,-1 0-8 0,1 0-8 16,-2 0-2-16,2 0-2 0,0 0-5 16,0 0 2-16,0 0-8 0,0 0-2 0,0 0-3 15,0 0-4-15,-1 0-1 0,1 0 15 0,-1 3 10 16,-3 0 13-16,1 3 13 0,2-1-4 0,-2-1 2 16,2 1-2-16,-5-3-23 0,5 3-28 15,0-1-41-15,1 2-58 0,0-2-63 0,0-1-106 16,0 0-206-16,0-1 49 0</inkml:trace>
      </inkml:traceGroup>
      <inkml:traceGroup>
        <inkml:annotationXML>
          <emma:emma xmlns:emma="http://www.w3.org/2003/04/emma" version="1.0">
            <emma:interpretation id="{B3AFABC1-D49C-4832-AF35-8D6CF9547315}" emma:medium="tactile" emma:mode="ink">
              <msink:context xmlns:msink="http://schemas.microsoft.com/ink/2010/main" type="line" rotatedBoundingBox="1879,489 7760,445 7769,1725 1889,1769"/>
            </emma:interpretation>
          </emma:emma>
        </inkml:annotationXML>
        <inkml:traceGroup>
          <inkml:annotationXML>
            <emma:emma xmlns:emma="http://www.w3.org/2003/04/emma" version="1.0">
              <emma:interpretation id="{F334525D-5FA7-49E3-8F1E-287B02D31470}" emma:medium="tactile" emma:mode="ink">
                <msink:context xmlns:msink="http://schemas.microsoft.com/ink/2010/main" type="inkWord" rotatedBoundingBox="1879,489 4377,470 4386,1751 1889,1769">
                  <msink:destinationLink direction="with" ref="{E264B587-F40E-4E79-9764-1DD1A255A14F}"/>
                </msink:context>
              </emma:interpretation>
              <emma:one-of disjunction-type="recognition" id="oneOf1">
                <emma:interpretation id="interp5" emma:lang="en-US" emma:confidence="0.5">
                  <emma:literal>Value</emma:literal>
                </emma:interpretation>
                <emma:interpretation id="interp6" emma:lang="en-US" emma:confidence="0">
                  <emma:literal>value</emma:literal>
                </emma:interpretation>
                <emma:interpretation id="interp7" emma:lang="en-US" emma:confidence="0">
                  <emma:literal>Valve</emma:literal>
                </emma:interpretation>
                <emma:interpretation id="interp8" emma:lang="en-US" emma:confidence="0">
                  <emma:literal>Values</emma:literal>
                </emma:interpretation>
                <emma:interpretation id="interp9" emma:lang="en-US" emma:confidence="0">
                  <emma:literal>Valuer</emma:literal>
                </emma:interpretation>
              </emma:one-of>
            </emma:emma>
          </inkml:annotationXML>
          <inkml:trace contextRef="#ctx0" brushRef="#br0" timeOffset="1631.9034">641-286 79 0,'0'0'263'0,"0"0"-25"0,0 0-6 16,0 0-26-16,0 0-7 0,0 0-6 0,0 0-14 16,0 0 5-16,0 0-15 0,0 0-23 15,0 0-26-15,0 0-21 0,0 0-16 0,0 0-14 16,-30-63-13-16,30 63-16 0,0 0-11 0,0 0-11 16,0 0-6-16,0 0-5 0,0 0-4 0,0 0-3 15,0 0-3-15,0 0-4 0,0 0-6 0,0 0-8 16,0 0-8-16,0 1 6 0,2 5 9 0,6 4 7 15,-4 1 12-15,5 4-4 0,-2 1 1 16,2 4-1-16,2 2 0 0,-4 6 1 0,3 2 0 16,1 5-2-16,-1-2 0 0,-4 5 1 0,5 1 0 15,-2 1 3-15,-3 3 3 0,3 1-3 16,-2-1-3-16,2 0 1 0,-1-1 0 0,-1-2 1 16,2 1 0-16,1-3-1 0,-5 2-4 0,3-5 4 15,-3-2 1-15,4-2 1 0,-4-4 3 16,-1 1-3-16,4-5-1 0,-4 0 1 0,5-4-4 15,-5-4 2-15,3-3 0 0,-3-3-2 0,3-1-2 16,-5-4 2-16,1-1 1 0,-3-3 4 0,0 0 14 16,2 0 4-16,-2 0 11 0,1 0 11 15,-1 0 4-15,1-3 11 0,5-6-11 0,-2-5-15 16,6-8-19-16,2-5-12 0,3-7-2 0,1-4-1 16,6-3 9-16,-2-9-8 0,5-3-1 0,2-4 1 15,5-4-3-15,-1-2 2 0,0-2-2 0,5 0-3 16,2-2-1-16,2-2 3 0,0 2 3 15,-1 0 3-15,0 4 2 0,-2 7-6 0,-6 4 0 16,0 8-1-16,-3 4 0 0,-8 5-1 0,3 7 0 16,-7 3-4-16,-2 4-6 0,-4 2 2 0,-4 6-1 15,0 4 2-15,-4 4 1 0,-2 2-6 0,0 3-10 16,0-1-12-16,0 1-19 0,0 0-25 16,0 0-30-16,0 0-40 0,0 3-5 0,1 3 4 15,0 3-1-15,2 2 2 0,3 3-49 0,-4 2-75 16,0 2-91-16,-1-2-175 0,0-6 168 0</inkml:trace>
          <inkml:trace contextRef="#ctx0" brushRef="#br0" timeOffset="3058.5728">1927 159 149 0,'0'0'515'0,"0"0"-341"15,0 0-60-15,0 0-25 0,0 0-11 16,0 0 10-16,0 0-3 0,0 0 9 0,0 0 3 16,0 0-19-16,0 0-13 0,0 0-20 0,0 0-16 15,0 0-6-15,-95-124-7 0,86 124-7 16,5 0-1-16,-5 0-9 0,0 3-4 0,1 5 0 16,-4 2 3-16,0 5-4 0,-3 4 4 0,-4-1 0 15,3 5-2-15,0 3 5 0,-3-1 1 0,2 3-1 16,2 3 0-16,3 1-1 0,-2 1-1 0,2-3 1 15,7 3 1-15,-3-7-1 0,7 0 0 16,-1-2-1-16,2-7-3 0,0-2 0 0,0-3-3 16,3-3 0-16,5-1 5 0,-4-2 4 0,4-1 5 15,-3-3 4-15,5 0 1 0,-5 0 2 0,5-2 7 16,-1 0 3-16,-1-4 0 0,3-1 5 0,2-5-3 16,2-2-3-16,0-1 2 0,2-2-5 15,-1-1-1-15,-1-5-1 0,0 2-3 0,-2-3 2 16,0 0-2-16,1 0 6 0,-2 0 2 0,-1 1 6 15,-6 2 2-15,3 3 2 0,-5 4 8 16,-1 1 5-16,-2 5 8 0,4 4 6 0,-4 2-7 16,0 0-12-16,0 0-17 0,0 0-21 0,0 0-20 15,0 0-22-15,0 5-1 0,0 3 9 0,0 2 11 16,0 5 19-16,0 2 0 0,0 1 1 16,0 0-1-16,0 3 2 0,3-3 1 0,0-2-1 15,-1-3 1-15,5-1-4 0,-3-1-2 0,6-2 2 16,-4-2-1-16,5-1 3 0,0 0 5 15,-1-3-3-15,-1-1 2 0,4-2 2 0,-1 0 1 0,1-2-1 16,3-5 1-16,-2-2 1 0,2-1 3 16,-3-2 1-16,2-4 0 0,-1-1-3 0,0-4 0 15,0-3-2-15,-1 0 2 0,1-3 0 0,-1-2 1 16,0 0 0-16,2-2-5 0,0-4 3 16,4-1 0-16,-3-1 1 0,-2-2 3 0,0-3 0 15,-1 2-3-15,-2-3 1 0,-2 0-1 0,-3 0 0 16,2-1 0-16,-4 5-1 0,-3 3-3 0,2 2 1 15,0 6 2-15,-3 6 4 0,0 5 6 0,0 3-5 16,0 3-1-16,0 4-2 0,0 1-4 16,-3 4 6-16,1 1-1 0,2 1-4 0,-1 0-7 15,1 0-8-15,0 0-9 0,-1 0-17 0,-1 1-5 16,-3 7 0-16,0 7 5 0,-3 7 15 16,-3 9 9-16,-1 6 7 0,-4 3 3 0,2 6 0 15,1 2-1-15,2 2 1 0,1 0-1 0,0-1 0 16,5 0 3-16,-3 0-2 0,6-4 1 0,0-1 0 15,-2-5-1-15,4 1 0 0,0-4-1 16,0-3-2-16,0-4 1 0,5-1-1 0,-1-5-2 16,5-3 0-16,-3-2-4 0,3-5-3 0,1 2-1 15,-4-6-1-15,5-2-1 0,-2-1 1 0,-2-3 1 16,4-3 4-16,-3 0 9 0,-3 0 11 0,5-3 9 16,-6-6 4-16,5-1-2 0,-1-5-7 15,0-2-5-15,3-3-5 0,-3-2-1 0,0-4-1 16,3-3-1-16,-2-1-1 0,-4-2 0 15,6-1-1-15,-3 2 1 0,0-1 1 0,3 3-1 0,-6 1 2 16,5 5-1-16,-5 4 0 0,0 2 1 16,-2 5 2-16,-2 3 4 0,-1 1 3 0,2 5 2 15,-2 2-1-15,0 1-4 0,0 0-6 0,0 0-8 16,0 0-11-16,0 0-12 0,0 1-15 0,0 5 5 16,0 3 12-16,-2 5 12 0,1 2 16 15,-2 6 0-15,1-2 0 0,-1 4-1 0,-1 0 0 16,4-2 1-16,-1 2-1 0,1-1 0 0,0-2 1 15,0 2 0-15,0 0-1 0,0-3 1 16,0-2-2-16,1-1-1 0,3-3-2 0,0-2-2 16,0-3-2-16,-3-2-3 0,6-1-5 0,-3-3-4 15,-1-2-9-15,4 1-3 0,-3-2-1 0,0 0 5 16,4 0 7-16,-3-5 6 0,6-2 6 0,-2-2-3 16,3-1-1-16,-2-4-3 0,0-2-3 0,1 0 0 15,1-3 0-15,-2 0 1 0,-1-1 4 16,0-1 6-16,2-1 5 0,-2 0 4 0,-2-2 6 15,2 2-1-15,-3-1 1 0,3 0 2 0,-2 2-2 16,1 1 3-16,0 3-2 0,-3 4-1 0,3 1-1 16,-4 4 4-16,-2 3 5 0,-1 2 4 15,2 1 1-15,-3 2-5 0,0 0-8 0,0 0-13 16,0 0-16-16,0 3-3 0,0 4 6 0,-4 5 9 16,2 5 16-16,0 1 7 0,-1 3-3 0,-4 2-3 15,5 2-1-15,-1-1-4 0,-1 1 0 16,0-1 1-16,4 0 0 0,-1-1 3 0,1-2-1 15,0 1-1-15,0-5-3 0,0 1-3 0,0-4-7 16,0-2-11-16,0-3-18 0,1-2-31 16,0-1-42-16,6-3-66 0,-3-1-102 0,-1-1-192 15,2-1-618-15</inkml:trace>
          <inkml:trace contextRef="#ctx0" brushRef="#br0" timeOffset="3602.2568">2879 228 0 0,'0'0'359'0,"0"0"-377"15,0 0-51-15,0 0 2 0,0 0 48 16,0 0 68-16,0 0 39 0,0 0 28 0,0 0 12 15,0 0-10-15,0 0-14 0,0 0-16 0,0 0-6 16,0 0-11-16,116-69-5 0,-105 61-4 0,1-3-1 16,-2 2 22-16,-1 0 21 0,-1-2 11 15,-3 2 3-15,3-3-29 0,-4 3-22 0,2-3-9 16,-1 1-3-16,-2 2 11 0,-3 0-8 0,0 1-9 16,0-1-10-16,0 2-8 0,0 0-15 0,0 1-6 15,-6 0-8-15,-2 0 2 0,3 3 3 16,-4 0 1-16,-1 1-2 0,2 2-7 0,-1 0-1 15,-2 0-3-15,-1 0-1 0,1 6 1 0,-1 3-6 16,-1 3 5-16,-1 1 2 0,-3 4 0 0,4 4 7 16,-2 0-2-16,-1 2-1 0,0 3 1 0,1 0 1 15,-1-1-2-15,4 2 1 0,4-2 0 16,-2 0-6-16,4-2 5 0,2 0-1 0,4-6 0 16,0 0 1-16,0-2 0 0,4-3 0 0,4-2 4 15,0-1 4-15,-2-2 5 0,6 1 7 0,2-4 8 16,-1-2 3-16,1 0 5 0,3-2-1 15,1 0-1-15,-1 0 0 0,2-5-6 0,-2 0-3 16,-1-1-3-16,-1 0-1 0,1-1-2 0,-5 0 0 16,1-1-1-16,1-1-6 0,-3 2 2 15,-2-2-7-15,0-1-7 0,0 3-7 0,-3-1-20 16,-1 2-19-16,2-2-29 0,-4 1-36 0,0-1-47 16,2 2-87-16,0 0-154 0,-3 1-301 0,0 2-122 0</inkml:trace>
        </inkml:traceGroup>
        <inkml:traceGroup>
          <inkml:annotationXML>
            <emma:emma xmlns:emma="http://www.w3.org/2003/04/emma" version="1.0">
              <emma:interpretation id="{2E345FEC-644C-4A4B-AD83-B20C6678854E}" emma:medium="tactile" emma:mode="ink">
                <msink:context xmlns:msink="http://schemas.microsoft.com/ink/2010/main" type="inkWord" rotatedBoundingBox="4866,707 7761,685 7768,1608 4873,1629">
                  <msink:destinationLink direction="with" ref="{E264B587-F40E-4E79-9764-1DD1A255A14F}"/>
                </msink:context>
              </emma:interpretation>
              <emma:one-of disjunction-type="recognition" id="oneOf2">
                <emma:interpretation id="interp10" emma:lang="en-US" emma:confidence="0.5">
                  <emma:literal>Chain.</emma:literal>
                </emma:interpretation>
                <emma:interpretation id="interp11" emma:lang="en-US" emma:confidence="0">
                  <emma:literal>Chain</emma:literal>
                </emma:interpretation>
                <emma:interpretation id="interp12" emma:lang="en-US" emma:confidence="0">
                  <emma:literal>Chain,</emma:literal>
                </emma:interpretation>
                <emma:interpretation id="interp13" emma:lang="en-US" emma:confidence="0">
                  <emma:literal>Chains</emma:literal>
                </emma:interpretation>
                <emma:interpretation id="interp14" emma:lang="en-US" emma:confidence="0">
                  <emma:literal>Chains.</emma:literal>
                </emma:interpretation>
              </emma:one-of>
            </emma:emma>
          </inkml:annotationXML>
          <inkml:trace contextRef="#ctx0" brushRef="#br0" timeOffset="4260.0755">4384-220 304 0,'0'0'186'0,"0"0"-61"15,0 0-19-15,0 0-13 0,0 0 5 0,0 0 7 16,0 0 18-16,0 0 12 0,0 0 2 15,0 0-6-15,0 0-24 0,-67-158-25 0,55 149-17 16,0 0-3-16,-2 0-1 0,0 3 6 0,-2 0-1 16,1 1-8-16,-1 2-14 0,-3 2-14 0,1 1-15 15,-6 0-10-15,-2 3-1 0,-1 4-6 0,-1 5 0 16,-3 4 0-16,-2 1-5 0,-2 4 7 16,3 2-1-16,-3 4 2 0,1 3 2 0,-2 4-2 15,5 1 2-15,-2 7-2 0,5-1 1 0,1 2-4 16,1 2 1-16,5-3-1 0,3 4-1 15,1-4 1-15,4 0 0 0,1-2 0 0,1-1-2 16,9-4 0-16,2 2-3 0,0-6-1 0,7 0 1 16,7-4 4-16,3-3 3 0,3-3 5 15,4-2 2-15,6-3 1 0,3-2 3 0,5-4-3 16,3-2 3-16,4-5-1 0,3-2-3 0,3-1-2 16,1-1-5-16,4-8-13 0,1-3-15 0,0-2-27 15,-3-3-35-15,-2-4-40 0,-3 0-53 16,-1-1-63-16,-4-2-88 0,-1-3-145 0,-12 8-194 15,-10 7 673-15</inkml:trace>
          <inkml:trace contextRef="#ctx0" brushRef="#br0" timeOffset="5462.5001">4814-410 430 0,'0'0'204'0,"0"0"-60"0,0 0-32 16,0 0-36-16,0 0-2 0,0 0 5 0,0 0 2 15,0 0 9-15,0 0-10 0,0 0-17 16,0 0-23-16,0 0-28 0,0 0-22 0,0 0 9 16,-11-3 8-16,8 15 24 0,-2 6 19 0,-1 4 1 15,1 6-9-15,-3 3-10 0,-1 3-5 16,1 2-5-16,-2 3 0 0,-1 1-6 0,1-1 1 0,2 2-6 15,-3-1-2-15,2-1-2 0,2-2-1 16,-3-1 0-16,2-4 1 0,0 0 3 0,-1-2-1 16,5-3 2-16,-1 0-1 0,1-4-1 0,1-3-1 15,0-2-1-15,-1-5 0 0,3-3-1 0,1-4-2 16,0-3 1-16,0-1 8 0,0-2 15 16,0 0 20-16,0 0 21 0,0 0 14 0,0 0 5 15,0-2-23-15,0-7-25 0,1-1-27 0,1-1-18 16,3-5 1-16,-2 0 2 0,5-1 3 15,-3 0-2-15,6 0-2 0,-1 1-3 0,3-1-2 16,0 2-1-16,2 1 1 0,-1 0 0 0,1 1 0 16,1 0-1-16,0 1 1 0,3 1-1 0,-1 2-2 15,-4 0-1-15,4 5-1 0,-4 0 1 0,0 3 2 16,-5 1-1-16,2 0 1 0,-2 1 1 16,1 7 2-16,-2 3 2 0,0-1 3 0,-1 3 2 15,1 1 1-15,-3 4 2 0,4 0-1 0,-5 1 3 16,6-1-1-16,-5 1 3 0,3 1 3 15,0-3-1-15,0 0 1 0,0-1-4 0,4 0-2 16,0-5 0-16,-1-2-2 0,-1-2 1 0,0-1-1 16,1-3-2-16,0 0-7 0,-1-2-10 0,1-1-19 15,0 0-28-15,1 0-33 0,-1-2-47 0,-1-3-49 16,1-2-48-16,-1-1-47 0,0 0-34 16,0 1-37-16,-2-2-5 0,2-1 243 0,3 1 121 15,-4 0 0-15,2-1 0 0,1-1 0 0,-3 1 0 16,3 1 0-16,0 0 0 0,-1 0 0 0,0 1 0 15,1-2 0-15,0 3 0 0,-3-1 0 0,3 1 0 16,0 0 0-16,-1-1 0 0,0-1 0 16,0 2 0-16,-2-1 0 0,2 0 0 0,-3 1 0 15,1-1 0-15,0-1 0 0,1 1 0 0,-1 0 0 16,-1-1 0-16,2 1 133 0,0-2 6 16,-2 1-9-16,0 2 0 0,2-2-11 0,-3 2-6 15,1 1-3-15,-3-2 3 0,2 2 2 0,-2-1 0 16,-4 1 2-16,2-3-4 0,0 3-7 0,-3-3-3 15,1 1-2-15,-1 1-7 0,0 0-6 16,0-1-8-16,0 2-7 0,-4 0-1 0,1 2-5 16,-1 1-7-16,0 0-11 0,-1 0-4 0,0 0-3 15,-2 1-4-15,2 1 3 0,-2 1-12 0,1-2-11 16,-3 2-9-16,-3 0-9 0,-1 2 0 0,-2 5 0 16,-4 4 0-16,-2 1-2 0,1 2 3 15,-2 3 0-15,1 1 0 0,2 1 3 0,-1 0-5 16,4 2 0-16,0 2 0 0,1-1-3 0,3-1 4 15,1 0-2-15,2-1 0 0,2-2-5 16,4-2-4-16,-1-3-2 0,4 1-2 0,0-4 5 16,4-1-5-16,3-1 1 0,1-4 1 0,3 0-2 15,-1-1 8-15,4-3 2 0,3 0 3 0,2 0 3 16,0 0 1-16,1-5 0 0,-1-1 1 0,1 0 3 16,-4-2-3-16,1-1 1 0,-2-1 0 15,0 1-4-15,-2-2 5 0,-1-1-1 0,2 1 1 16,-2-1-4-16,0-3 2 0,0 1-2 0,-1-3 0 15,-1 3 6-15,2-1-6 0,-4 0 0 16,-1 0 0-16,0 3-5 0,-4 1 8 0,-1 4-1 16,1 1-1-16,-2 2 4 0,2 1-4 0,-3 0 1 15,0 3 1-15,0 0 0 0,0 0-3 0,0 0-5 16,0 0-5-16,0 0-9 0,0 0-4 0,0 0-10 16,0 3 6-16,0 3 4 0,-3 4 11 15,2 2 11-15,-2 1 0 0,3 1 7 0,-2 1-7 16,0 1 2-16,2-3-2 0,0 2-6 0,0-2 6 15,0-1 1-15,2-2-3 0,2 1-1 0,2-4-11 16,1 0-10-16,1-1-13 0,1 0-10 16,-1-1-5-16,5-2-8 0,-4 0-14 0,2 0-32 15,-2-3-44-15,2 0-55 0,-2 0-47 0,2 0-32 16,-3-6-47-16,3 0-95 0,-3 1 124 0,-3 2 302 0</inkml:trace>
          <inkml:trace contextRef="#ctx0" brushRef="#br0" timeOffset="5707.4276">5873-8 0 0,'0'0'0'0,"0"0"312"0,0 0 6 16,0 0-46-16,0 0-44 0,0 0-39 0,0 0-25 15,0 0-15-15,0 0-14 0,0 0-20 0,0 0-15 16,0 0-20-16,0 0-26 0,0 0-21 0,5-40-18 16,-5 40-18-16,-3 2 1 0,-1 2-4 15,0 4 2-15,-2 0 8 0,0 6-2 0,-2-1 0 16,2 2 0-16,-1 1-1 0,4 1-3 0,-2-2 3 15,2 0 1-15,3-2-2 0,0-1 3 16,0 0-4-16,3-1-1 0,4-1 0 0,-3-1 0 0,5-1-4 16,-2-4-7-16,1 0-10 0,0-1-9 0,1-3-6 15,-1 0-13-15,2 0-35 0,0 0-66 16,0-7-112-16,-1 1-191 0,-2 2-582 0</inkml:trace>
          <inkml:trace contextRef="#ctx0" brushRef="#br0" timeOffset="5879.7618">5846-287 1043 0,'0'0'243'16,"0"0"-184"-16,0 0-45 0,0 0-23 15,0 0-25-15,0 0-48 0,0 0-91 0,0 0-92 16,0 0-99-16,0 0-68 0,0 0 432 0</inkml:trace>
          <inkml:trace contextRef="#ctx0" brushRef="#br0" timeOffset="6601.7887">5987-20 890 0,'0'0'238'0,"0"0"-151"0,0 0-38 15,0 0 10-15,0 0 32 0,0 0 22 0,0 0 8 16,0 0-10-16,0 0-31 0,0 0-33 0,0 0-29 15,0 0-22-15,0 0-2 0,0 0 1 0,11 11 4 16,-9-7 4-16,2 1-2 0,3 2 1 0,-2 0 1 16,-1 2 2-16,2 0 2 0,-2 2-1 0,-3 1 1 15,-1-1 0-15,1-1 0 0,-1-1 2 0,0 2-2 16,0-3 1-16,0 0-3 0,0 1-1 16,0 0 1-16,0-2 1 0,-1-1 2 0,1-1 1 15,0-1-1-15,0-1-2 0,0-1-1 0,0-1-2 16,0-1 1-16,0 0 2 0,0 0 3 15,0 0 10-15,0 0 6 0,0-1-1 0,1-4-4 16,5 1-8-16,-4-4-6 0,4 1-1 0,0-1 0 16,0-1 0-16,5-1-2 0,-3 0-1 0,1 0-1 15,2-1-2-15,1-2 2 0,-3 3 1 16,3-2-3-16,0 0 3 0,0 1-5 0,2 1-1 16,-1 1 0-16,-2 2-2 0,1 1 3 0,-1 1-1 15,1 1 2-15,-4 1-1 0,0 0 0 16,0 1 5-16,-3 1-1 0,5-2 1 0,-5 1 3 15,4 1-2-15,1 1 0 0,-3 0 2 0,2 0-5 16,-2 0-1-16,-3 0-2 0,1 0-2 16,0 1 0-16,1 3 1 0,-5 0 0 0,4 2 2 15,-2 3 1-15,0 0 0 0,-2 1 1 0,-1 2 0 16,1 0 0-16,-1 0 2 0,0 2-1 0,0-2 0 16,0 1 0-16,0-2 0 0,-1 1 2 0,0-2-1 15,-3 2 2-15,2-2-2 0,0-2-2 16,2 1 1-16,0-2-1 0,0 0 0 0,0 1 1 15,0 1-3-15,0-3 2 0,0 0 0 0,0-3 0 16,0-2 1-16,2-1 1 0,-2 2-1 0,2-2 2 16,-1 0 0-16,-1 0 0 0,3 0 3 0,-3 0-1 15,0 0-1-15,1 0-4 0,-1 0-12 16,1 0-16-16,2 0-29 0,5-6-51 0,-4 2-81 16,7-2-108-16,-4-2-126 0,-1 2-157 0,0 3 98 0</inkml:trace>
          <inkml:trace contextRef="#ctx0" brushRef="#br0" timeOffset="6749.5272">6490 105 515 0,'0'0'362'0,"0"0"-172"0,0 0-87 16,0 0-33-16,0 0-4 0,0 0-1 0,0 0-4 16,0 0-18-16,0 0-21 0,0 0-18 0,0 0-11 15,0 0 1-15,0 0-12 0,4 1-75 0,-3 1-196 16,-1 0-799-16</inkml:trace>
        </inkml:traceGroup>
      </inkml:traceGroup>
    </inkml:traceGroup>
    <inkml:traceGroup>
      <inkml:annotationXML>
        <emma:emma xmlns:emma="http://www.w3.org/2003/04/emma" version="1.0">
          <emma:interpretation id="{405AA91D-88E6-4242-A005-777E43E9C71D}" emma:medium="tactile" emma:mode="ink">
            <msink:context xmlns:msink="http://schemas.microsoft.com/ink/2010/main" type="paragraph" rotatedBoundingBox="2750,2671 12474,1805 12641,3684 2917,454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F1E3E6D-BD34-42C2-87E0-12AB4A33BDFE}" emma:medium="tactile" emma:mode="ink">
              <msink:context xmlns:msink="http://schemas.microsoft.com/ink/2010/main" type="line" rotatedBoundingBox="2750,2671 12474,1805 12641,3684 2917,4549"/>
            </emma:interpretation>
          </emma:emma>
        </inkml:annotationXML>
        <inkml:traceGroup>
          <inkml:annotationXML>
            <emma:emma xmlns:emma="http://www.w3.org/2003/04/emma" version="1.0">
              <emma:interpretation id="{70EFB440-81B1-47E3-B453-21E3C6B58F48}" emma:medium="tactile" emma:mode="ink">
                <msink:context xmlns:msink="http://schemas.microsoft.com/ink/2010/main" type="inkWord" rotatedBoundingBox="2792,3146 3713,3064 3784,3857 2862,3939"/>
              </emma:interpretation>
              <emma:one-of disjunction-type="recognition" id="oneOf3">
                <emma:interpretation id="interp15" emma:lang="en-US" emma:confidence="0.5">
                  <emma:literal>5</emma:literal>
                </emma:interpretation>
                <emma:interpretation id="interp16" emma:lang="en-US" emma:confidence="0">
                  <emma:literal>8</emma:literal>
                </emma:interpretation>
                <emma:interpretation id="interp17" emma:lang="en-US" emma:confidence="0">
                  <emma:literal>0</emma:literal>
                </emma:interpretation>
                <emma:interpretation id="interp18" emma:lang="en-US" emma:confidence="0">
                  <emma:literal>@</emma:literal>
                </emma:interpretation>
                <emma:interpretation id="interp19" emma:lang="en-US" emma:confidence="0">
                  <emma:literal>J</emma:literal>
                </emma:interpretation>
              </emma:one-of>
            </emma:emma>
          </inkml:annotationXML>
          <inkml:trace contextRef="#ctx0" brushRef="#br0" timeOffset="17859.8124">1931 2234 0 0,'0'0'18'0,"0"0"53"0,0 0 24 0,0 0 12 15,0 0 20-15,0 0 15 0,0 0 19 16,0 0 21-16,0 0 17 0,0 0 8 0,0 0-17 16,0 0-21-16,-10-143-28 0,6 137-27 0,2-2-18 15,-5 2-12-15,2 1-7 0,-1-1-9 0,-3 2-15 16,-2 1-13-16,0 1-16 0,1 1-9 0,-1 1-8 16,-5 0-3-16,0 3-6 0,1 4-1 15,0 2-1-15,-1 4-3 0,1-2 2 0,-2 1-3 16,8 3-1-16,-2-1-3 0,1 2-4 0,8-2-4 15,-1 3-2-15,3-2 5 0,0 2 1 0,5 1 3 16,5-1 0-16,5 1 2 0,-1-1 9 0,9 0 2 16,1-3-5-16,-1 1-1 0,11 1-2 15,-5 1 3-15,5 1 8 0,-4 0 2 0,3 1-4 16,-3 2-1-16,0 1-1 0,-3 0 0 0,0 3 1 16,-1-2 0-16,0 0 2 0,-5 0 0 15,-5 1 0-15,-2-4-1 0,-5 0 3 0,-5-4 2 16,-4 1 9-16,0-4 12 0,-9 0 14 0,-6 0 12 15,-4 0 4-15,-5-1-3 0,-5-2-6 16,-6 0-6-16,-3-2-10 0,-1-1-6 0,2-1-2 16,-1-3-10-16,2 0 5 0,1-3-3 0,-1 0-5 15,7 0-2-15,2 0-11 0,0 0-11 0,1-4-20 16,1-1-29-16,5 1-47 0,0-1-68 0,2 2-96 16,1-1-136-16,8 2-212 0,0 0-379 0</inkml:trace>
          <inkml:trace contextRef="#ctx0" brushRef="#br0" timeOffset="18091.5642">1770 2167 1727 0,'0'0'70'0,"0"0"-18"0,0 0-14 0,0 0-40 15,0 0-28-15,0 0-27 0,0 0-4 0,0 0 31 16,0 0 32-16,0 0 25 0,0 0 17 16,176-122 0-16,-128 107-6 0,0-1-12 0,0 1-13 15,2 0-18-15,2 3-38 0,-1 0-60 0,-1 3-82 16,-5 3-85-16,4 1-157 0,-17 3-268 16,-8 1 522-16</inkml:trace>
        </inkml:traceGroup>
        <inkml:traceGroup>
          <inkml:annotationXML>
            <emma:emma xmlns:emma="http://www.w3.org/2003/04/emma" version="1.0">
              <emma:interpretation id="{C0CD5C5B-DE5A-476D-A024-CB507F065BE0}" emma:medium="tactile" emma:mode="ink">
                <msink:context xmlns:msink="http://schemas.microsoft.com/ink/2010/main" type="inkWord" rotatedBoundingBox="4411,2523 7699,2230 7866,4108 4578,4401"/>
              </emma:interpretation>
              <emma:one-of disjunction-type="recognition" id="oneOf4">
                <emma:interpretation id="interp20" emma:lang="en-US" emma:confidence="0.5">
                  <emma:literal>Primary</emma:literal>
                </emma:interpretation>
                <emma:interpretation id="interp21" emma:lang="en-US" emma:confidence="0.5">
                  <emma:literal>Primary .</emma:literal>
                </emma:interpretation>
                <emma:interpretation id="interp22" emma:lang="en-US" emma:confidence="0">
                  <emma:literal>Primark .</emma:literal>
                </emma:interpretation>
                <emma:interpretation id="interp23" emma:lang="en-US" emma:confidence="0">
                  <emma:literal>Primary ,</emma:literal>
                </emma:interpretation>
                <emma:interpretation id="interp24" emma:lang="en-US" emma:confidence="0">
                  <emma:literal>Prima .</emma:literal>
                </emma:interpretation>
              </emma:one-of>
            </emma:emma>
          </inkml:annotationXML>
          <inkml:trace contextRef="#ctx0" brushRef="#br0" timeOffset="19410.648">3631 2568 1141 0,'0'0'32'0,"0"0"-66"0,0 0 38 16,0 0 69-16,0 0-9 0,0 0 7 0,0 0-7 16,0 0-6-16,174-27-5 0,-143 16-2 0,-1-3-2 15,-4-1 3-15,0-4-3 0,-3 2-4 16,-5-2 1-16,3-2 4 0,-5 1 7 0,-2 0 2 16,0 0-3-16,-2-1-10 0,0 1-6 0,-4 2-7 15,-1-1-6-15,-5 4-1 0,2 1-1 0,-4 3-9 16,0-1-5-16,0 3-10 0,-4 2-12 15,0 1-6-15,-1 1-9 0,-2 3-13 0,1 0-11 16,-2 2-6-16,-2 0-1 0,2 4 6 0,0 4 8 16,-3 2 9-16,2 2 7 0,2 0 5 15,-2 1 0-15,3 1-6 0,2-2-6 0,0 3-7 16,4-4-4-16,0 1 5 0,3 0 7 0,4 1 8 16,0 2 11-16,1-2 4 0,1 1 5 0,-2 3 2 15,2 0 0-15,-1 2 2 0,-1 0 2 0,-3 2 1 16,-2 0 0-16,-2 2 3 0,0-1 1 15,-2-1 1-15,-5 0 6 0,-2 0 7 0,-3-2 9 16,2-2 13-16,2-1 7 0,-1-2 2 0,3-4-3 16,1-3-8-16,2-2-10 0,3-3-6 0,0 0-4 15,0-2 1-15,0 0-2 0,0 0-5 0,6 0 13 16,1 0 7-16,2-2 8 0,3-2 6 16,3-2-15-16,2-1-13 0,3 0-6 0,-2-1-7 15,-1 1-7-15,3-2-7 0,-2 0-10 0,6 0-19 16,-1-2-15-16,-1 0-22 0,1 1-29 15,1-1-33-15,0-1-51 0,-2 0-57 0,-1-1-56 16,1-2-97-16,-7 5-44 0,-7 5 229 0</inkml:trace>
          <inkml:trace contextRef="#ctx0" brushRef="#br0" timeOffset="19723.7306">4658 2030 2155 0,'0'0'10'0,"0"0"-45"0,0 0-79 0,0 0-161 16,0 0-177-16,0 0-258 0,0 0 131 0</inkml:trace>
          <inkml:trace contextRef="#ctx0" brushRef="#br0" timeOffset="19576.4677">4513 2342 0 0,'0'0'268'0,"0"0"165"0,0 0-90 0,0 0-90 15,0 0-86-15,0 0-91 0,0 0-64 0,0 0-14 16,0 0 9-16,0 0 22 0,0 0 16 0,0 0-7 15,0 0-12-15,-13 89-7 0,7-73-3 16,1 2 0-16,0-1-2 0,-1 0 0 0,4-2 0 16,-1 1 0-16,2-4 3 0,1 0-8 0,0 0-24 15,0-4-54-15,0 0-118 0,0-1-170 0,0-2-285 16,0-2 84-16</inkml:trace>
          <inkml:trace contextRef="#ctx0" brushRef="#br0" timeOffset="18535.1477">3525 2232 1606 0,'0'0'176'0,"0"0"-46"0,0 0-15 15,0 0-12-15,0 0-10 0,0 0-1 16,0 0-9-16,0 0-3 0,0 0 2 0,0 0 0 15,0 0-3-15,0 0-8 0,0 0-14 0,0 0-23 16,-31-82-20-16,31 82-12 0,0 0-21 0,0 2-8 16,0 5 5-16,0 6 2 0,-1 7 15 15,-3 6 8-15,-3 4 1 0,-4 5 1 0,2 2 1 16,-3-1-1-16,-1 1-1 0,-1 0 5 0,-2-1-5 16,1 2-1-16,2-3-2 0,1 2-7 0,1-4-2 15,-1-1-8-15,3 0-14 0,-2-4-29 0,0-1-36 16,-1-3-43-16,5-4-44 0,-1-2-57 15,0-4-92-15,3-3-112 0,2-4-186 0,1-4-45 16</inkml:trace>
          <inkml:trace contextRef="#ctx0" brushRef="#br0" timeOffset="20350.8756">4757 2222 1193 0,'0'0'45'0,"0"0"-110"0,0 0 27 16,0 0 35-16,0 0 7 0,0 0 9 0,0 0 0 15,0 0-3-15,0 0-6 0,0 0-2 16,-2 165 0-16,0-150 4 0,1 0 8 0,-4-2 14 16,0-1 12-16,3-2 9 0,0-2 0 0,0 0-7 15,-1-2-10-15,2-2-9 0,1-2-4 0,0-1 17 16,0-1 26-16,0 0 28 0,0 0 33 16,0 0 16-16,0-5-13 0,1 1-32 0,4-3-39 15,-2-2-44-15,4-3-15 0,-2 2 0 0,5-4-1 16,-1 1-1-16,0-1 1 0,3-2-1 15,3 0 0-15,-1-1 1 0,3 0-1 0,-2 2-2 0,0 1-1 16,-1 0-7-16,0 5-5 0,-1 3-6 16,-4 0-14-16,-2 3-6 0,1 3-8 0,-4 0-6 15,0 0 6-15,-1 2 8 0,0 2 13 16,-3 4 18-16,0 1 13 0,0 0 9 0,0 5 5 16,0-2 3-16,-2 2-1 0,-2 2 0 0,-4-3-1 15,4 0-3-15,-3-2-4 0,3 2-1 0,-2-4-3 16,3-2 0-16,0-1 0 0,1-1-2 0,2-2 2 15,0-3 3-15,0 0 3 0,0 0 11 16,0 0 8-16,2-2 8 0,2-2 7 0,4-1-3 16,3-4-8-16,1 0-12 0,2-2-8 0,0-1-4 15,3 0 0-15,-1 0 3 0,0-2-2 0,0 0 2 16,0 2 2-16,1-4-3 0,-2 0 1 0,2 2-7 16,1 0-3-16,-2 1-4 0,0 3-4 15,-2 1 1-15,-2 3 4 0,-2 5 3 0,-6 1-2 16,2 0-5-16,-2 5-1 0,-4 3 6 0,1 4 15 15,-1 4 11-15,0 2 7 0,-1 6-1 0,-5-2-9 16,-2 2-1-16,-2 1-3 0,0-2-4 16,-1-2-3-16,3-1 0 0,0-4-3 0,3 0-1 15,1-4 3-15,3 0-4 0,1-3-5 0,0-3-20 16,0-1-30-16,5-2-37 0,0-3-58 0,-1 0-82 16,3 0-120-16,-2 0-227 0,1 0-232 0</inkml:trace>
          <inkml:trace contextRef="#ctx0" brushRef="#br0" timeOffset="21232.6133">5555 2287 856 0,'0'0'149'0,"0"0"-105"0,0 0-31 16,0 0 5-16,0 0 21 0,0 0 22 0,0 0 34 15,0 0 37-15,0 0 37 0,0 0 21 0,0 0-11 16,0 0-21-16,0 0-29 0,0 0-24 16,72-67-19-16,-72 66-12 0,0 0-15 0,0-1-15 15,-5 2-15-15,4 0-22 0,-6 0-13 0,2 0-5 16,-6 0-6-16,2 2 4 0,-5 2 2 0,-2 2 4 16,1 1 1-16,1 3 2 0,-4 1-1 15,3 1 0-15,-2 0 6 0,2 1-4 0,0 3 0 0,3-4 1 16,0 3-4-16,3-2 2 0,2-1 0 15,1 0 0-15,0-3 3 0,6-1-6 0,-1 0-2 16,1-1-3-16,0-2 1 0,1-1 1 0,0-1 3 16,4 0 6-16,-1 0-4 0,1-1 9 15,2-2 2-15,-2 0 5 0,2 0 7 0,-1 0-1 16,6-2-2-16,-2-4-3 0,3 0 2 0,1-3-9 16,2 1 1-16,-2-1 0 0,1-2-6 0,1 1 6 15,-1-4 0-15,-3 2 0 0,-1 0 2 16,0 0 1-16,-3 1 2 0,-2-3 2 0,1 3 3 15,-3 2-4-15,-1 2-1 0,1 2-3 0,-4 2-7 16,1 1-3-16,-1 2-7 0,0 0-13 16,0 0-12-16,0 0-23 0,0 4 0 0,-1 2 12 15,-1 1 16-15,-2 4 24 0,2 1 7 0,-4 3 0 16,2-4-6-16,2 3 4 0,2-4 0 0,-3 0 0 16,3 0 2-16,0-1-2 0,0-3 0 15,0 0 0-15,4-4 8 0,3 1 3 0,-1-1 6 16,5-2 9-16,3 0 0 0,-1 0 1 0,0-5-3 15,2-1-4-15,3-3 0 0,-2-3-5 0,1 2-1 16,-4-2-3-16,2-3 0 0,0 3-1 0,-2-5-3 16,3 2 0-16,-2 0-4 0,-3-2 3 15,1 0-1-15,0-1 2 0,-2-2 3 0,-1 2 0 16,-4 2 0-16,2 0 1 0,-3 2-4 0,-2 0 1 16,1 4-2-16,-2 2 1 0,-1 3-3 0,0 1 0 15,0 1-3-15,0 1-5 0,0 2-4 0,0 0-12 16,0 0-15-16,0 0-14 0,0 0-13 15,-1 0-9-15,0 0-5 0,-1 3 17 0,2 2 16 16,-4 0 19-16,3 2 17 0,1 1-3 0,0 2 3 16,0 0-2-16,0 2 0 0,0-2-3 15,0 1-5-15,5-2-5 0,-2 2 0 0,6 0 3 16,-5 1 4-16,6 0 6 0,-4-2 2 0,3 2-1 16,-7 0 4-16,4 0-5 0,-5 1-4 15,-1-1 2-15,0 4 0 0,0-4 7 0,-4 2 6 16,-3-1 3-16,-2 0 0 0,2-1 0 0,0-2-2 15,5-2-2-15,-2-1 0 0,2-1-1 0,2 0 0 16,0-2 2-16,0-1 2 0,2-1 4 0,2-1 5 16,2-1 7-16,1 0 3 0,2 0 3 0,1 0 0 15,-1-4-8-15,3-1-15 0,0-1-26 16,2 1-34-16,1-2-36 0,3 0-40 0,1-2-58 16,1-4-60-16,0 3-57 0,3-5-144 0,-7 5-120 15,-4 4 384-15</inkml:trace>
          <inkml:trace contextRef="#ctx0" brushRef="#br0" timeOffset="18877.5331">3365 1934 1621 0,'0'0'96'0,"0"0"-33"0,0 0-13 16,25-166-16-16,-9 125-19 0,4 6 11 15,-1-2 1-15,6 3-6 0,1 3-3 0,0 1 10 16,1 2 7-16,0 1 8 0,0 3 7 0,0-1-11 16,-1 3-2-16,0 2-2 0,1 2-9 0,-3 1-3 15,0 2-5-15,-1 3-10 0,-2 2-2 16,1 4-7-16,-5 2-4 0,1 4-4 0,-1 0-4 15,-1 0-6-15,-1 7-3 0,-2 3 3 0,3 5 1 16,-2 3 7-16,-4 5 4 0,1 2 1 0,-4 4 5 16,-2 1 1-16,-5 4 2 0,0 0 5 0,-9 3 4 15,-5 3-1-15,-3-2 1 0,-7 4 1 16,-3-3-3-16,-2 1 3 0,-2-1-1 0,-1-1-3 16,-1 2-2-16,3-3-10 0,-1-1-13 0,0-1-22 15,0-2-39-15,4 1-59 0,0-5-101 16,2 1-126-16,6-10-245 0,7-6-192 0</inkml:trace>
          <inkml:trace contextRef="#ctx0" brushRef="#br0" timeOffset="21655.5888">6319 2013 1243 0,'0'0'255'0,"0"0"-127"0,0 0-85 16,0 0-68-16,0 0-10 0,0 0 7 0,0 0 13 15,0 0 28-15,0 0 1 0,0 0 4 0,0 0 3 16,0 0 7-16,0 0 3 0,0 0-2 15,-48 121-6-15,45-106-6 0,2-1-4 0,1 1-3 16,0-1-1-16,0 0-1 0,3-4-2 16,3-3-1-16,1-1-2 0,2-1-3 0,0-2 1 0,-1-2 2 15,4-1 5-15,-3 0 3 0,3 0-5 16,2-6-9-16,2-3-13 0,-3-1-4 0,2-2-1 16,-2-3 5-16,1-1 9 0,-1 2 9 0,-1-1 6 15,0 0 5-15,-2 1 2 0,-4 1 0 16,4-1 8-16,-6 1 8 0,2 1 9 0,-2 0 12 0,-1 4 12 15,1 1 17-15,-4 4 11 0,0 1-4 16,0 2-22-16,0 0-37 0,0 2-55 0,0 7-11 16,-4 3 6-16,-3 8 19 0,-2 6 35 0,-7 9 0 15,0 3-2-15,-4 6-8 0,0 0-1 16,-1 2-1-16,-1-1 0 0,2 0 0 0,-2 4 1 16,-2 3 8-16,2 1 0 0,1 2-1 0,2-4-1 15,0-4-9-15,7-4-1 0,0 0 1 0,3 0-18 16,-2-2-8-16,3-4-25 0,1-4-45 15,2-7-34-15,4-7-53 0,1-6-49 0,0-4-69 16,0-3-148-16,4-2-668 0</inkml:trace>
        </inkml:traceGroup>
        <inkml:traceGroup>
          <inkml:annotationXML>
            <emma:emma xmlns:emma="http://www.w3.org/2003/04/emma" version="1.0">
              <emma:interpretation id="{BE683D41-E9F8-49D4-B506-2487F6CC5056}" emma:medium="tactile" emma:mode="ink">
                <msink:context xmlns:msink="http://schemas.microsoft.com/ink/2010/main" type="inkWord" rotatedBoundingBox="8515,2634 12516,2278 12602,3240 8601,3596"/>
              </emma:interpretation>
              <emma:one-of disjunction-type="recognition" id="oneOf5">
                <emma:interpretation id="interp25" emma:lang="en-US" emma:confidence="0.5">
                  <emma:literal>Activities</emma:literal>
                </emma:interpretation>
                <emma:interpretation id="interp26" emma:lang="en-US" emma:confidence="0.5">
                  <emma:literal>Activity as</emma:literal>
                </emma:interpretation>
                <emma:interpretation id="interp27" emma:lang="en-US" emma:confidence="0">
                  <emma:literal>Activity es</emma:literal>
                </emma:interpretation>
                <emma:interpretation id="interp28" emma:lang="en-US" emma:confidence="0">
                  <emma:literal>Activiti as</emma:literal>
                </emma:interpretation>
                <emma:interpretation id="interp29" emma:lang="en-US" emma:confidence="0">
                  <emma:literal>Activiti es</emma:literal>
                </emma:interpretation>
              </emma:one-of>
            </emma:emma>
          </inkml:annotationXML>
          <inkml:trace contextRef="#ctx0" brushRef="#br0" timeOffset="22575.8865">7513 1974 1569 0,'0'0'171'0,"0"0"-70"0,0 0-63 15,0 0-47-15,0 0 0 0,0 0 5 16,0 0 15-16,0 0 24 0,0 0 14 0,0 0 2 16,0 0-6-16,0 0-8 0,-53 179-10 0,37-146-4 15,3 1-5-15,-1-3-5 0,4-1 2 0,-2 1-2 16,0-5 0-16,2-2 1 0,-1-1 4 15,3-4 0-15,2-1 1 0,-4-3-3 0,6-3-17 16,0-3-25-16,4-4-36 0,0-2-32 0,0-3-15 16,6 0-8-16,4 0-5 0,2-8-9 0,5-4-12 15,-1-4-9-15,5-6 10 0,-2-1 7 0,2-1 5 16,-3-5-2-16,-1 0-21 0,1-6-19 16,-5-1 8-16,0-1-38 0,-1-2 97 0,2-2 105 15,-3 0 0-15,1-1 0 0,0-1 0 0,-2 1 0 16,3-1 0-16,-1 1 97 0,0 0 125 0,1 2-32 15,-1 1-6-15,-4 2 8 0,0 0-5 0,3 5-18 16,-3 2-13-16,0 3-24 0,3 3-35 16,1 4-10-16,0 1-9 0,-3 3-10 0,1 4-6 15,2 2-12-15,0 2-9 0,0 1-9 0,0 1-8 16,-1 4-8-16,-2 2-5 0,2 0-7 16,1 0-5-16,1 6 2 0,3 6-1 0,-1 3 10 15,1 4 6-15,-2 5 2 0,0 6 3 0,0 3-6 16,-2 4 0-16,0 3-2 0,-5 4 2 15,2 0 2-15,-6-2-1 0,1 3-1 0,-4 0-3 16,0-1 0-16,0-1-2 0,0-2-3 0,-4 0-5 16,1-1-15-16,-4-2-17 0,2-3-19 0,2 0-28 15,-2-5-34-15,1-3-63 0,1-1-103 0,2-7-157 16,-3-8-620-16</inkml:trace>
          <inkml:trace contextRef="#ctx0" brushRef="#br0" timeOffset="22825.693">7537 2078 1127 0,'0'0'-29'0,"0"0"-36"0,0 0-6 16,0 0 29-16,0 0 65 0,0 0 25 0,0 0 21 15,166-50 34-15,-127 43 11 0,1-1 10 16,0 0-18-16,-1 1-33 0,0-1-20 0,-3 2-19 16,-2 0-6-16,2 0-17 0,-6 0-43 0,0 2-82 15,0-1-108-15,-2 1-144 0,-9 1-195 0,-3 1 150 16</inkml:trace>
          <inkml:trace contextRef="#ctx0" brushRef="#br0" timeOffset="23145.8298">8617 1940 1392 0,'0'0'126'0,"0"0"-57"16,0 0-32-16,0 0 6 0,0 0 14 0,0 0 18 16,0 0 13-16,0 0 7 0,0 0 1 15,0 0 1-15,0 0-9 0,0 0-11 0,0 0-13 16,0 0-16-16,-83-114-14 0,70 112-12 0,-3 2-8 15,-4 0-7-15,4 3-4 0,-7 5-3 0,0 2 0 16,0 4-2-16,-1 0-1 0,-1 7-1 16,-1-2 0-16,5 3 0 0,1 0 0 0,0 3 1 15,5-3-3-15,7 0-1 0,0-1-3 0,6-2-1 16,2-2-1-16,4-1-1 0,8-3 2 0,5 0 7 16,4-4 3-16,2 1 6 0,2-4 2 0,3 0-9 15,1-4-9-15,-1-1-19 0,3-1-36 16,-5 0-57-16,1 0-61 0,3-1-77 0,-2-2-64 15,0 0-124-15,-4 0-236 0,-9 1 376 0</inkml:trace>
          <inkml:trace contextRef="#ctx0" brushRef="#br0" timeOffset="23758.2773">8615 1890 1245 0,'0'0'22'0,"0"0"-90"0,0 0-31 15,0 0 32-15,0 0 53 0,0 0 34 0,0 0 31 16,185-63 29-16,-145 54 29 0,0 0 31 0,1-1 9 16,0 1-4-16,-3 0-13 0,-2 0-29 15,-1 2-24-15,-7 1-22 0,-1 0-16 0,-6 0-6 16,-1 1-7-16,-2 1-2 0,-1-1-2 0,-9 2 0 15,3 2 1-15,-8-1-3 0,2 1-1 0,-4 1-3 16,-1 0-5-16,0 0-5 0,0 0-10 0,0 0-17 16,0 1 4-16,0 5 4 0,0 2 9 15,0 2 17-15,2 3-5 0,-2-2-3 0,0 3-1 16,0 0-1-16,0 1-1 0,0 2 3 0,-2-2 1 16,-2 0-3-16,0-2-6 0,2 0-10 0,-1 0-22 15,-1-1-30-15,0-2-34 0,2-1-49 0,1-1-64 16,0-1-103-16,1-1-159 0,0-3-569 0</inkml:trace>
          <inkml:trace contextRef="#ctx0" brushRef="#br0" timeOffset="23403.6835">9144 1434 1010 0,'0'0'749'0,"0"0"-573"15,0 0-32-15,0 0-44 0,0 0-21 0,0 0-17 16,0 0-19-16,0 0-15 0,0 0-2 16,0 0-4-16,0 0-5 0,0 0-13 0,0 0-19 15,0 0-17-15,-44-30 7 0,42 40 10 0,-5 4 20 16,3 7 17-16,-7 7-4 0,0 1-1 0,3 5-5 16,-5 2-2-16,1 3 2 0,-2 1 0 15,1 4 0-15,-3-2 3 0,2-2 0 0,-2-1-4 16,3-1-6-16,0-2-16 0,3-1-22 0,1-1-34 15,-1-3-52-15,6-4-71 0,0-1-124 0,0-8-209 16,3-7-759-16</inkml:trace>
          <inkml:trace contextRef="#ctx0" brushRef="#br0" timeOffset="23928.8344">9335 1493 1998 0,'0'0'61'15,"0"0"-32"-15,0 0-57 0,0 0-30 0,0 0-53 16,0 0-67-16,0 0-80 0,0 0-92 0,0 0-122 16,0 0-58-16,0 0 427 0</inkml:trace>
          <inkml:trace contextRef="#ctx0" brushRef="#br0" timeOffset="24278.0691">9417 1670 897 0,'0'0'760'0,"0"0"-853"0,0 0-70 16,0 0 29-16,0 0 72 0,0 0 102 0,0 0 31 16,0 0-8-16,0 0-6 0,0 0-3 0,0 0 5 15,0 0-8-15,0 0-6 0,0 0-5 0,26 168-2 16,-26-152-3-16,0 2 0 0,0 0-4 15,0 0-3-15,0 0-5 0,0-2-2 0,0 1 0 16,2-1-1-16,-1-3 3 0,3-2-6 0,0-3 1 16,0-4 7-16,-1-1 7 0,5-3 25 0,-4 0 14 15,5 0 8-15,2-7-7 0,2-2-18 16,1-5-19-16,2 1-14 0,-1-4-1 0,-1 1-10 16,0-2 1-16,2 0-1 0,-5-2-7 0,1 2-3 15,1-4-15-15,1 0-18 0,-1-1-28 16,3 1-26-16,2-2-31 0,-2 2-47 0,0-2-46 15,4 2-71-15,-3-3-62 0,-1 5-93 0,-2 5-49 16,-5 6 230-16</inkml:trace>
          <inkml:trace contextRef="#ctx0" brushRef="#br0" timeOffset="24504.9606">9969 1638 435 0,'0'0'358'0,"0"0"-274"0,0 0-15 0,0 0 7 16,0 0 9-16,0 0-5 0,0 0-7 15,0 0-9-15,0 0-6 0,-55 162 0 0,44-139 0 0,1-2-6 16,-1 0-6-16,6-2-7 0,-2 1-12 16,3-2-3-16,2-2 3 0,1-1-8 0,1-2-12 15,0-2-31-15,0-2-50 0,1-1-85 0,5-4-130 16,1-1-248-16,-5-3-119 0</inkml:trace>
          <inkml:trace contextRef="#ctx0" brushRef="#br0" timeOffset="24969.3141">10354 1230 796 0,'0'0'211'0,"0"0"-72"0,0 0-48 0,0 0-36 16,0 0-20-16,0 0-22 0,0 0-20 16,0 0 16-16,0 0 28 0,0 0 28 0,0 0 15 15,0 0-6-15,0 0-15 0,1 76-13 0,-2-56 1 16,-3 2-4-16,-6 3 3 0,-2 4-3 0,-1 3-8 15,0 0-2-15,-4 4-8 0,-3 2-3 16,3 1-2-16,1 2-1 0,-6-1 1 0,6 4-2 16,-1-4-8-16,-2-1-13 0,4-2-15 0,2-3-18 15,2-3-18-15,6-3-15 0,-3-4-28 0,6-4-38 16,1-2-56-16,1-3-62 0,0-3-114 16,0-4-128-16,1-4 129 0</inkml:trace>
          <inkml:trace contextRef="#ctx0" brushRef="#br0" timeOffset="25317.7673">10094 1658 883 0,'0'0'55'15,"0"0"-69"-15,0 0-32 0,0 0 26 0,0 0 24 16,0 0 13-16,0 0 37 0,157-38 38 16,-133 32 48-16,0 0 35 0,-7 1 5 0,3 1-13 15,-5 1-32-15,-1 0-30 0,-4 1-29 0,-4 1-25 16,2 1-19-16,-4 0-19 0,-3 0-13 16,2 0-11-16,1 4-6 0,-3 4 2 0,-1 1 9 15,0 3 11-15,0 3 11 0,0 1 6 0,0 2-1 16,0 3 0-16,-1 0-5 0,-5-2-5 0,5 1 1 15,0-2-3-15,-1 0 2 0,1-1 5 16,1 0 0-16,0-1 2 0,0-1-3 0,0-2-7 16,3-2-15-16,-1-4-40 0,5-1-66 0,-3-1-108 15,4-3-162-15,-2 1-328 0,-4-2-74 0</inkml:trace>
          <inkml:trace contextRef="#ctx0" brushRef="#br0" timeOffset="24669.8957">10111 1397 1081 0,'0'0'699'0,"0"0"-651"0,0 0-55 0,0 0-83 15,0 0-89-15,0 0-34 0,0 0-6 16,0 0 0-16,0 0-12 0,0 0-102 0,0 0-4 16,0 0 337-16</inkml:trace>
          <inkml:trace contextRef="#ctx0" brushRef="#br0" timeOffset="26108.8358">10485 1532 1989 0,'0'0'108'0,"0"0"-65"15,0 0-73-15,0 0-35 0,0 0-32 0,0 0-13 16,0 0-3-16,0 0-22 0,0 0-20 0,0 0-5 16,0 0 7-16,0 0 15 0,0 0 22 15,94-17 18-15,-86 26 10 0,-4 2-5 0,0 1-26 16,4 0-66-16,-5 1-72 0,5-1 229 0,-4 0 28 15,5 0 0-15,-3-3 0 0,3-2 0 16,-3-1 0-16,3-1 0 0,-1-2 0 0,-1-1 0 16,3-1 0-16,2-1 0 0,1 0 0 0,-1-4 0 15,2-3 30-15,1 1 164 0,0-1-21 0,-2-2-5 16,2-2-10-16,0 0-17 0,-3 1 4 0,1 0-2 16,-2 0-7-16,0-2 4 0,-6 2-13 15,4-3-5-15,-7 3-1 0,0-1-11 0,-2 3-13 16,0 2-18-16,0 0-21 0,-4 3-20 0,-1 0-17 15,-2 3-19-15,-3 0-13 0,2 0-6 0,-6 0-1 16,-5 3 4-16,5 4 7 0,-5 2 5 0,-3 1 2 16,4 2-1-16,-4 0-2 0,3 3 0 15,-1 2-1-15,3-1 0 0,-3 2 1 0,2 0-1 16,4 1 1-16,0 0-2 0,2 2 0 0,1 1 0 16,2-3-1-16,5-1 1 0,1 0-3 0,2-3-5 15,1 0-4-15,0-2-5 0,1-3 0 16,5-1 3-16,4-2 3 0,2-2 12 0,2 0 2 15,2-4 7-15,5-1 7 0,5 0-3 0,-1-1 5 16,4-5-2-16,0 0-2 0,1 0-4 16,3-3 0-16,-2 0 2 0,4-1 1 0,-4-2 4 15,2-2-5-15,-5 1 0 0,0-4-1 0,-1 1 0 16,-1-2 4-16,-2-2 0 0,1 1 0 0,-3 0-2 16,2-1 1-16,1-1 5 0,-2 2-2 15,-5-2 2-15,3 4-3 0,-5-2-3 0,-2 3 1 16,-4 3 3-16,-6 2 9 0,3 2 5 0,-6 2 5 15,-1 2-6-15,0 0-18 0,0 2-16 0,-8-1-23 16,3 2-8-16,-6 2-4 0,0 0 4 0,-2 0 11 16,0 0 4-16,-1 3 7 0,2 4-3 15,5 3-4-15,-2 2 0 0,0 2 1 0,6 0 1 16,0 3 5-16,3 1 1 0,0-2-2 0,2 1 3 16,3-1 3-16,6 2 0 0,1-2 4 0,0 3 1 15,0-4-1-15,1 3 2 0,-1 1 1 16,-1-1 2-16,-1-2 0 0,-1 0-5 0,2 1-3 15,-6 1-2-15,4-2 1 0,-7 2 2 0,-1 1 9 16,-1 1 10-16,0-1 5 0,-7-1 17 0,-5-4 13 16,-6 1 4-16,-1-5 3 0,-8-1-5 15,-3-1-13-15,-4-1-3 0,-4-3-2 0,-1-1-8 16,0-1 2-16,4-1-6 0,-2-1-11 0,-1 0-20 16,1 0-52-16,5-1-96 0,-2-2-165 15,10 0-390-15,9 1-209 0</inkml:trace>
        </inkml:traceGroup>
      </inkml:traceGroup>
    </inkml:traceGroup>
    <inkml:traceGroup>
      <inkml:annotationXML>
        <emma:emma xmlns:emma="http://www.w3.org/2003/04/emma" version="1.0">
          <emma:interpretation id="{951FC9B0-347A-4E44-B45D-48E57B1B1DE8}" emma:medium="tactile" emma:mode="ink">
            <msink:context xmlns:msink="http://schemas.microsoft.com/ink/2010/main" type="paragraph" rotatedBoundingBox="2633,5331 11966,4157 12210,6097 2877,727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2FD38A8-F72C-42C7-BCF4-9368D08C968B}" emma:medium="tactile" emma:mode="ink">
              <msink:context xmlns:msink="http://schemas.microsoft.com/ink/2010/main" type="line" rotatedBoundingBox="2633,5331 11966,4157 12210,6097 2877,7271"/>
            </emma:interpretation>
          </emma:emma>
        </inkml:annotationXML>
        <inkml:traceGroup>
          <inkml:annotationXML>
            <emma:emma xmlns:emma="http://www.w3.org/2003/04/emma" version="1.0">
              <emma:interpretation id="{F3487FF1-EBB7-4295-9B4B-7BFA3D8E1647}" emma:medium="tactile" emma:mode="ink">
                <msink:context xmlns:msink="http://schemas.microsoft.com/ink/2010/main" type="inkWord" rotatedBoundingBox="2639,5379 3161,5314 3249,6007 2727,6073"/>
              </emma:interpretation>
              <emma:one-of disjunction-type="recognition" id="oneOf6">
                <emma:interpretation id="interp30" emma:lang="en-US" emma:confidence="0.5">
                  <emma:literal>3</emma:literal>
                </emma:interpretation>
                <emma:interpretation id="interp31" emma:lang="en-US" emma:confidence="0">
                  <emma:literal>Z</emma:literal>
                </emma:interpretation>
                <emma:interpretation id="interp32" emma:lang="en-US" emma:confidence="0">
                  <emma:literal>T</emma:literal>
                </emma:interpretation>
                <emma:interpretation id="interp33" emma:lang="en-US" emma:confidence="0">
                  <emma:literal>}</emma:literal>
                </emma:interpretation>
                <emma:interpretation id="interp34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27580.0641">1402 4384 984 0,'0'0'377'16,"0"0"-228"-16,0 0-50 0,0 0-31 0,0 0-39 0,0 0-15 16,0 0-2-16,0 0 2 0,0 0 14 15,0 0 11-15,0 0 2 0,0 0-2 0,159-148-10 16,-137 141-6-16,-4 2-6 0,2 1-4 0,-3 1-2 15,0 1-5-15,-3 2-3 0,4 0-4 16,-4 0-5-16,-1 2 0 0,-1 4-1 0,-4 3-2 16,2 1 3-16,0 3 0 0,-6 2 4 0,1 1 3 15,-1 3 1-15,-2 0 3 0,-2 2 2 16,0 0 1-16,-2 2-3 0,-7-3 1 0,1 3-5 16,-2-1 0-16,-2-1 1 0,0-2-1 0,-3-1 3 15,2-1 2-15,-2-1 1 0,2-3 1 0,-1-2 1 16,2-2 4-16,2-3 3 0,0-1 7 15,8-4 9-15,-2 1 7 0,1-2 9 0,0 0 4 16,3 0 2-16,0 0-4 0,0-2-9 0,0 0-15 16,0-3-22-16,0 1-22 0,7 0-17 0,-3-1-4 15,7 1 3-15,1-2 11 0,1 1 7 0,3 1 3 16,3-1 2-16,2 2 0 0,0 2-1 0,-3 1-1 16,5 0 1-16,-5 1 0 0,3 5 0 15,-2 3 1-15,4 2 1 0,-5 3 2 0,3 1 3 16,-5-1 1-16,-3 4 1 0,0 0 1 0,1 0 2 15,-5 2 5-15,-5-3 3 0,-2 1 3 0,-2 0 2 16,-2 2 2-16,-10-1 4 0,-3-1 3 16,-2-1-1-16,-6 1 1 0,-4-2-1 0,-3-1-1 15,-4-2 1-15,3-1 3 0,-5 0 2 0,2-3 7 16,2-2 6-16,0-1 3 0,0-1 3 16,4-4-3-16,4-1 1 0,5 0-1 0,-3 0-1 15,8-6-2-15,2-1-4 0,-2-1-1 0,9-3-8 16,-3-1-8-16,4-2-8 0,-2 1-13 15,5-2-6-15,1 2-9 0,0 3-5 0,0-1-5 16,1 3-5-16,6 2-6 0,-4 1-9 0,5 4-9 16,-1 1-18-16,2 0-13 0,2 4-13 0,1 7-13 15,-3 3-22-15,9 2-38 0,-2 5-68 0,0 3-94 16,-4-6-244-16,-2-5-40 0</inkml:trace>
        </inkml:traceGroup>
        <inkml:traceGroup>
          <inkml:annotationXML>
            <emma:emma xmlns:emma="http://www.w3.org/2003/04/emma" version="1.0">
              <emma:interpretation id="{259BBB92-5D1A-4157-8236-1152F21B634C}" emma:medium="tactile" emma:mode="ink">
                <msink:context xmlns:msink="http://schemas.microsoft.com/ink/2010/main" type="inkWord" rotatedBoundingBox="3818,5182 7886,4671 8130,6610 4062,7122">
                  <msink:destinationLink direction="with" ref="{E46BDD59-5A1D-4002-8781-802F0E92160E}"/>
                  <msink:destinationLink direction="with" ref="{C2749AF8-AE51-43F2-91F6-04D1CABF00E8}"/>
                </msink:context>
              </emma:interpretation>
              <emma:one-of disjunction-type="recognition" id="oneOf7">
                <emma:interpretation id="interp35" emma:lang="en-US" emma:confidence="0.5">
                  <emma:literal>Secondary</emma:literal>
                </emma:interpretation>
                <emma:interpretation id="interp36" emma:lang="en-US" emma:confidence="0">
                  <emma:literal>secondary</emma:literal>
                </emma:interpretation>
                <emma:interpretation id="interp37" emma:lang="en-US" emma:confidence="0">
                  <emma:literal>Secondary's</emma:literal>
                </emma:interpretation>
                <emma:interpretation id="interp38" emma:lang="en-US" emma:confidence="0">
                  <emma:literal>secondary's</emma:literal>
                </emma:interpretation>
                <emma:interpretation id="interp39" emma:lang="en-US" emma:confidence="0">
                  <emma:literal>Secondly</emma:literal>
                </emma:interpretation>
              </emma:one-of>
            </emma:emma>
          </inkml:annotationXML>
          <inkml:trace contextRef="#ctx0" brushRef="#br0" timeOffset="28317.0453">3255 4319 560 0,'0'0'208'15,"0"0"-20"-15,0 0-27 0,0 0-38 0,0 0-11 16,23-171-12-16,-19 142-1 0,-2 4 9 0,-2 3 0 15,0 2 2-15,-2 2-1 0,-6 3-13 0,3 4-17 16,-6 2-26-16,-2 1-19 0,-6 2-16 0,0 2-8 16,-6 4-6-16,-2 0-3 0,-1 0-3 15,-4 6 3-15,-1 4 1 0,3 3 1 0,-5-1 4 16,5 5-6-16,-1 2 0 0,5 2-1 0,3 1-6 16,1 2 1-16,8 1-2 0,0 1-3 15,3-2-3-15,9-1 0 0,0-3-1 0,2 0-3 16,3-1 2-16,9 1 0 0,2-3 2 0,2 1 4 15,6 0-2-15,3 1 7 0,0 0-2 0,3 0-13 16,-1 1 3-16,0 1 3 0,-2 1 1 16,-3 3 15-16,-1-2 1 0,-1-1-10 0,-4 2-1 15,-3-1-5-15,-5-3-4 0,-3 0 3 0,-4-2 2 16,-1-2 7-16,-1 1 5 0,-10-3 8 16,-2 0 7-16,-3-1 2 0,-6-1 5 0,-3 0-2 0,-2-1-2 15,-3-1-1-15,-4-3 5 0,-3-2 0 16,3-1-3-16,-3-2-1 0,0-2-4 0,6 0 1 15,-1 0 6-15,2-5 1 0,6-2 1 0,3-1-5 16,1-3-10-16,6 0-24 0,6 0-31 16,-1 1-40-16,3-3-50 0,2 2-60 0,4-1-87 15,0 1-86-15,7 2-205 0,-3 3-73 0</inkml:trace>
          <inkml:trace contextRef="#ctx0" brushRef="#br0" timeOffset="28752.5428">3348 4564 792 0,'0'0'227'0,"0"0"-131"0,0 0-14 0,0 0-19 16,0 0-5-16,0 0-3 0,0 0-16 0,153-48-2 16,-130 38 0-16,1 0 6 0,-3-1-5 0,-2-1-3 15,-3 1-1-15,0 0-3 0,-5-1 8 0,1-1 5 16,-1 1 5-16,-5-1 10 0,1 1 0 15,-4 3 1-15,-1-1 0 0,-2-1-6 0,0 1-12 16,0 1-7-16,-4 2-12 0,-1 1-14 0,-4 1 0 16,-2 2-6-16,-2 3-1 0,-2 0 4 15,-1 0-2-15,-6 0 1 0,4 8 3 0,-5-1 1 16,-3 4-2-16,1 2 1 0,-2 1-1 0,0 3-2 16,2 2 7-16,-2 0 1 0,4 2 5 15,-1 1 1-15,4 2-2 0,0-3 1 0,2 2-5 16,5-3 2-16,3-2-4 0,5 0-2 0,4-5 1 15,1-3-3-15,0 0 9 0,4-3 3 0,8 1 6 16,0-2 5-16,3-3-1 0,6 0 2 0,1-1-1 16,0-2-3-16,5 0-7 0,3 0-2 15,-1-3-4-15,-1 0-5 0,1-2 3 0,-3 2-2 16,0-1-1-16,-2-1 3 0,-3 1-8 0,1-2-3 16,-2-2-8-16,-1 1-13 0,-3-3-27 0,0 1-40 15,1-1-64-15,-2 0-77 0,1 2-101 0,-1 1-119 16,-3 1-222-16,-3 3-94 0</inkml:trace>
          <inkml:trace contextRef="#ctx0" brushRef="#br0" timeOffset="29840.6282">4249 4346 388 0,'0'0'521'0,"0"0"-360"0,0 0 3 0,0 0-17 16,0 0-24-16,0 0 3 0,0 0-5 0,0 0-9 15,0 0-16-15,0 0-17 0,0 0-24 16,0 0-19-16,0 0-12 0,-63-44-9 0,51 50-6 16,-5 2-2-16,2 1 0 0,-5 5 2 0,1-1 2 15,1 5 0-15,-2-2 1 0,7 1-2 16,-2 1-4-16,3 0-2 0,4 1-3 0,1-2 0 16,3-1 2-16,2-1-1 0,2 0-1 0,0 1 0 15,0-5-5-15,6-1-4 0,1 1-7 0,1-4-5 16,3 1 0-16,2-3 7 0,-1-2 11 15,0-1 6-15,3-2 5 0,1 0 2 0,2 0-5 16,2-4 1-16,0-2-3 0,1-3-4 0,3 0 0 16,1-2-8-16,-3 1-8 0,3-3-5 15,-3-1-3-15,1-1 3 0,-1 0 8 0,-2 0 7 16,-3 0 7-16,-1-1 7 0,0 0 1 0,-5 0 2 16,0 3 2-16,-2 0-4 0,-3 3 2 0,0 1 3 15,-4 2 9-15,0 1 11 0,-2 5 12 0,0-1 5 16,0 2-2-16,0 0-6 0,0 0-15 15,0 0-17-15,0 2-18 0,-2 1-9 0,-2 2-2 16,-3 2 5-16,-1 1 7 0,-2 4 3 0,-2-1 3 16,0 2 0-16,3 3 0 0,0-3 2 0,0 2-4 15,4-2 0-15,1-1 0 0,1 0-5 16,3-3-2-16,0-1-4 0,3-1-1 0,2-1 6 16,2-1 5-16,4-2 7 0,2 0 3 0,1-3 2 15,6 0-1-15,-1 0-2 0,5 0 2 0,0-2-5 16,1-4 1-16,-2 0-1 0,0 0 0 15,0-2 2-15,-5 0 3 0,-1-1 3 0,-4 0 3 16,-1 0 4-16,-1-1-1 0,-5-1 1 0,1 1 0 16,-7-1-5-16,2 0-4 0,-2 1-5 0,0-2-3 15,0 2-4-15,-2 0 1 0,-5 1-5 16,1 2-4-16,-4-2-2 0,4 5-2 0,-2-2-2 16,2 3 3-16,0 0 0 0,0 1 4 0,2 1 4 15,0 1 3-15,3-2 1 0,1 2-1 0,0-1-8 16,0 1-11-16,0-2-13 0,4 1-13 0,0-1 6 15,1-1 11-15,5 0 10 0,0 1 16 16,4-1 1-16,0-2 0 0,0 4 1 0,-1-1-1 16,1 2-4-16,0 0-3 0,0 3-3 0,-3 5 2 15,1 0 5-15,-2 4 5 0,-2 0 2 0,2 2 0 16,-1 0 3-16,-1 1 0 0,0 0 3 16,0 1 3-16,-2-1-2 0,-1 0 0 0,0-1-1 15,-2-2-2-15,1 0-1 0,0 0 1 0,-1-2-2 16,-2 0 2-16,1-3-2 0,2-2 1 0,-3 0-1 15,2-4 2-15,-2-1 1 0,0 0 5 16,1 0 9-16,0 0 13 0,2 0 8 0,3-3 1 16,0-3-7-16,2-2-11 0,2-1-9 0,2-3-7 15,1 0-2-15,2-1 0 0,1-2-3 16,1 0 1-16,-1-1 1 0,3-3-3 0,-1 3 1 16,1 2 0-16,-3 0-4 0,0 3 0 0,-3 4-5 15,2 1-3-15,-6 1 0 0,-1 4-2 0,-3 1-2 16,0 0-2-16,-3 0 3 0,1 4 5 15,-1 4 7-15,-1 4 10 0,0 0 6 0,-2 5-2 16,0-2 3-16,0 4-1 0,0 0-3 0,0-2 3 16,-2-1-4-16,0-1-2 0,2-2-2 0,-3 0-5 15,3-2-5-15,0-1-21 0,0-2-43 16,3-1-60-16,1-1-99 0,0 0-133 0,1-3-233 16,-2 0-497-16</inkml:trace>
          <inkml:trace contextRef="#ctx0" brushRef="#br0" timeOffset="30399.8301">5662 4349 1335 0,'0'0'112'0,"0"0"-43"0,0 0-26 15,0 0-3-15,0 0 15 0,0 0 16 0,0 0 20 16,0 0 11-16,0 0 4 0,0 0-9 15,0 0-13-15,0 0-14 0,0 0-19 0,0 0-14 16,-94-28-13-16,77 35-9 0,-3 2-3 0,0 2-2 16,-2 1-3-16,4 2 2 0,-1 1-2 0,4-1-2 15,-1 1 1-15,5 0-2 0,0-3-3 0,6 1 1 16,2-2-5-16,2-1 1 0,1-1-1 0,0 0-1 16,3-2 1-16,3-1 0 0,3-1 3 15,3-4 4-15,0 1 6 0,4-2 1 0,1 0-3 16,3-2 3-16,0-4-8 0,5-1-1 0,-4-2 1 15,-2-1-5-15,1-2 4 0,-1-2 2 0,-6-2 1 16,2 1 1-16,0-2 3 0,-3 1 0 16,0-1 0-16,0-1 3 0,-4-2-3 0,0 0-4 15,1 0 0-15,-1-1-2 0,-2-2 0 0,2 0-1 16,-3-4 0-16,2-1-6 0,-1-2 5 16,-2-4 0-16,5 3 4 0,-5 1 9 0,1-3-9 15,0 4 0-15,-2 0-3 0,1 0-7 0,-1 7 7 16,-1 0 3-16,-2 5-1 0,0 4 2 0,0 4 4 15,0 5-1-15,0 1 1 0,0 3 3 16,0 0-9-16,0 0-9 0,-4 0-12 0,2 4-9 16,-4 5 0-16,-4 5 6 0,0 3 8 0,-2 7 3 15,0-2 5-15,0 7 1 0,1 0 1 0,-1 0 9 16,4 4-7-16,1-1 2 0,2-1 0 16,0 2-4-16,3-2 4 0,0-2 0 0,2-1-7 15,0-3-9-15,-2 0-17 0,2 0-25 0,-1-2-27 16,0-2-22-16,-2 1-28 0,3-4-30 0,0 1-40 15,0-4-72-15,0-2-72 0,0-4-194 0,4-2-61 16</inkml:trace>
          <inkml:trace contextRef="#ctx0" brushRef="#br0" timeOffset="31746.0069">6023 4220 933 0,'0'0'197'0,"0"0"-37"16,0 0-42-16,0 0-14 0,0 0 13 0,0 0 15 16,0 0 4-16,0 0-2 0,0 0-14 0,0 0-20 15,0 0-20-15,0 0-19 0,0 0-21 0,0 0-14 16,-86-55-17-16,69 63-7 0,-2 3 0 16,0 4-5-16,-2 1 5 0,2 3 1 0,-1-2-3 15,1 2 3-15,3 1-2 0,1-1 0 0,3 0 0 16,1-1 0-16,5 0-3 0,3-2-3 0,3-2 0 15,0 0-7-15,0-4 3 0,0-1-3 0,4-1 1 16,3-2 4-16,2-3 1 0,-1 0 3 0,4-2 2 16,0-1 2-16,2 0 1 0,-1-3 3 15,1-3 1-15,-1-1-2 0,0-2 5 0,1-2-1 16,-2-1 2-16,-1 1 2 0,1-4-2 0,-2 5-2 16,0-3-1-16,1 2 0 0,-3-1-1 0,0 3 1 15,-2 1-1-15,-2 0-1 0,-1 4 0 16,1-1 0-16,-4 2-3 0,1 2-2 0,-1 1-14 15,0 0-11-15,0 0-19 0,0 3-18 0,0 1 16 16,0 2 13-16,0 2 21 0,-1-1 22 16,-3 2-3-16,3 0-2 0,-1 0-3 0,1 0 2 15,1-1-2-15,0 0-2 0,0-1 0 0,0-1 0 16,1-3 0-16,5 0 2 0,-1-1 5 0,-1 0 4 16,7-2 10-16,-3 0 2 0,4-2 0 15,3-3-1-15,-1-1-5 0,4 0-4 0,-1-2 2 16,-1 0-3-16,2-4 2 0,-5 0-1 0,-1 2-2 15,-1-3-2-15,0 1 1 0,-3-2-1 0,2 1-1 16,-1-2 3-16,-3 1-2 0,2 1 0 0,-2 0 0 16,0-1 0-16,0 1-1 0,-4-2 1 15,4 0-3-15,-1 1-4 0,-4 2-1 0,3 0-2 16,1 5-1-16,-3 2 2 0,-2 2-6 0,2 3-7 16,-2 0-11-16,0 0-14 0,0 2-19 0,0 2-8 15,0 2 12-15,0 3 16 0,0 4 25 16,0 2 16-16,0 2-2 0,0 0 3 0,-2 1-2 15,-3 0 1-15,3-2 1 0,-2 0-1 0,3-1 0 16,1-2 1-16,0 0-3 0,0-3-1 0,1-1 1 16,3-3-1-16,3 0 2 0,-3-3 4 15,6-2 5-15,-4 1 2 0,2-2 4 0,4 0 0 16,-2-3-5-16,2-5-2 0,0-1-6 0,0-1-4 16,1-2 0-16,-2 0-1 0,1 0 0 0,-1-1 2 15,2-1 0-15,-5 1 1 0,3 0 1 16,-3-1 0-16,0 1 3 0,0-2 3 0,2-1-1 15,-6-2 2-15,1 2 0 0,-1 1-4 0,-3 3-1 16,2 4 2-16,-3 2 0 0,3 1 1 16,-3 5-2-16,0 0-7 0,0 0-9 0,0 0-12 0,0 2-16 15,0 1 0-15,0 3 5 0,-4 2 12 16,1 3 17-16,-2 1 6 0,-1 2 0 0,4-1-2 16,-2 1 0-16,2-1-1 0,1-3 0 0,1-1 1 15,0 0-2-15,0-3 2 0,5 0-1 0,-2 0 0 16,5-3 1-16,-1 1 3 0,2-3 3 15,1-1 2-15,0 0 2 0,1 0 0 0,2-1-2 16,1-7-2-16,-1 0-1 0,2-2 1 0,-2-1 0 16,1-1-1-16,-4-1 1 0,3-3-3 15,-1 1 1-15,-2-1 1 0,-2 1 1 0,0 1 1 16,2 0 1-16,-6 0 1 0,3 1-2 0,-3 0 2 16,-2-1-1-16,2 4 0 0,-4 2 1 0,2-2-1 15,-2 4 3-15,0 3-2 0,0 2 0 16,0 1-7-16,0 0-9 0,0 0-13 0,0 0-15 15,-2 0-10-15,-2 4 6 0,2 4 10 0,-8 4 14 16,5 2 10-16,-6 6 2 0,0 2 0 0,2 6 1 16,-3 2 2-16,0 7-1 0,-2-2 1 15,0 5-3-15,-4 2 2 0,1 3-1 0,-6 5 2 0,2 3 1 16,-5 4-1-16,3 1 0 0,-1 1 0 16,0 2-1-16,4 1-3 0,-3 4-58 0,0 1-22 15,3 0 4-15,0-1 1 0,4-4 59 0,0-3 23 16,0-4-2-16,-2-1-3 0,2 1-33 0,-4-2-40 15,0-3-18-15,-4 0 5 0,4-9 32 16,-2-4 37-16,-2-8 11 0,3-6-2 0,1-5 3 16,0-7 14-16,2-5 21 0,3-3 15 0,-2-3 9 15,1-1-1-15,-2-8-8 0,4-4-7 16,0-5-11-16,1-6-11 0,1-4-4 0,1-4-6 16,4-3 3-16,1-2 6 0,3-5 8 0,3-4 2 15,0-1 7-15,0-6 1 0,8-4-4 16,4-2-3-16,3-4-7 0,5-2-11 0,7 0-4 15,5 0-6-15,4-2-4 0,4 2-3 0,6 5-6 16,-3 6 0-16,0 4-2 0,-3 9 5 0,-4 8 5 16,0 10 3-16,-7 3 0 0,1 7-4 15,-5 5-7-15,-3 5-10 0,-2 3-7 0,-5 3-5 16,-3 7 4-16,-5 4 10 0,-2 1 14 0,-5 2 11 16,0 0 2-16,-2 4-10 0,-4-3-31 0,-3 2-48 15,2-3-63-15,1 1-104 0,3-3-165 0,-1-7-658 16</inkml:trace>
        </inkml:traceGroup>
        <inkml:traceGroup>
          <inkml:annotationXML>
            <emma:emma xmlns:emma="http://www.w3.org/2003/04/emma" version="1.0">
              <emma:interpretation id="{50D32A3C-0C54-4C7D-A321-A1428364A8A6}" emma:medium="tactile" emma:mode="ink">
                <msink:context xmlns:msink="http://schemas.microsoft.com/ink/2010/main" type="inkWord" rotatedBoundingBox="8300,4626 11967,4164 12077,5045 8411,5507"/>
              </emma:interpretation>
              <emma:one-of disjunction-type="recognition" id="oneOf8">
                <emma:interpretation id="interp40" emma:lang="en-US" emma:confidence="0.5">
                  <emma:literal>Activities</emma:literal>
                </emma:interpretation>
                <emma:interpretation id="interp41" emma:lang="en-US" emma:confidence="0.5">
                  <emma:literal>Activiti is</emma:literal>
                </emma:interpretation>
                <emma:interpretation id="interp42" emma:lang="en-US" emma:confidence="0">
                  <emma:literal>Activiti as</emma:literal>
                </emma:interpretation>
                <emma:interpretation id="interp43" emma:lang="en-US" emma:confidence="0.5">
                  <emma:literal>Active his</emma:literal>
                </emma:interpretation>
                <emma:interpretation id="interp44" emma:lang="en-US" emma:confidence="0">
                  <emma:literal>Activiti G</emma:literal>
                </emma:interpretation>
              </emma:one-of>
            </emma:emma>
          </inkml:annotationXML>
          <inkml:trace contextRef="#ctx0" brushRef="#br0" timeOffset="32459.9937">7295 4002 829 0,'0'0'164'15,"0"0"-120"-15,0 0-13 0,0 0 38 0,0 0 41 16,0 0 44-16,0 0-20 0,0 0-23 0,0 0-17 15,0 0-17-15,-55 160-12 0,45-136-7 16,-4 4-9-16,4-4-7 0,0-1-13 0,-1 0-6 16,3-2-3-16,0-4-5 0,3 0 3 0,-4-4-1 15,5-1-2-15,1-5 11 0,-1-4 4 16,1 1 12-16,2-4 24 0,1 0 20 0,0 0 11 16,0-1-7-16,0-6-19 0,0-3-30 0,0-2-20 15,0-3-10-15,4-2-11 0,3-2 1 0,1-2-4 16,2-4 3-16,4-3-1 0,1-4 1 0,3-3 2 15,2-8 0-15,2-1 5 0,2-3-5 16,3-2 0-16,2-2 1 0,2-3-6 0,1-4 5 16,2 2-1-16,1 0-4 0,1 0 2 0,-3 3-2 15,0 9-1-15,-7 6 0 0,1 9 4 0,-7 6-4 16,-1 6-1-16,-5 4-3 0,-1 6-6 0,-5 2 1 16,-1 4-7-16,-2 1-5 0,0 3 1 15,-3 7 4-15,0 5 8 0,1 7 14 0,-3 7 9 16,0 5-1-16,-4 5-1 0,-3 3-2 0,-1 1-5 15,-4 2 4-15,2 1 1 0,0 0-1 16,-1-2 2-16,1-1-1 0,-1 1 0 0,0-5-2 16,2 2-5-16,1-2-14 0,-4-2-24 0,5-3-44 15,-1-1-51-15,1-7-45 0,2-2-69 0,4-6-90 16,-1-5-137-16,0-5-234 0,2-3 228 0</inkml:trace>
          <inkml:trace contextRef="#ctx0" brushRef="#br0" timeOffset="32954.0945">7289 3961 879 0,'0'0'597'0,"0"0"-448"16,0 0-39-16,0 0-61 0,0 0-42 15,0 0-33-15,0 0-16 0,0 0 31 0,0 0 32 16,0 0 26-16,0 0 9 0,0 0-4 0,169-78-10 15,-136 71-10-15,-2 0-7 0,4 1-6 0,-4-2-7 16,5 1-1-16,-3 1-7 0,1 0-8 16,0 0-25-16,-2 0-37 0,-1 0-51 0,1 1-53 15,-3 2-50-15,-2 2-22 0,0 1-8 0,-2 0 1 16,2 0 6-16,-3 0 3 0,-2 1 37 16,-2 1 203-16,-1 1 0 0,-5-2 0 0,0-1 0 15,-5 0 0-15,1 0 0 0,-6 0 0 0,2 0 0 16,-4 0 0-16,-2-3 109 0,1 0 168 0,-1 0-44 15,0-1-21-15,0 1-21 0,0-1-7 16,0 0-13-16,0-1-28 0,-1 2-18 0,-2-1-14 16,-2-1-17-16,1 2-10 0,-2 0-13 0,-2 0-17 15,1 1-12-15,-2 2-8 0,-3 0-4 0,-1 0-2 16,-8 3-3-16,3 2-3 0,-6 3 0 0,-1 2-1 16,0 1 0-16,-2 4 0 0,2 1-3 15,2 4-3-15,1-1-1 0,2 2-4 0,3 1-3 16,3 0-2-16,4-3-3 0,6 2-3 0,1-1 1 15,3-2 0-15,0-1-1 0,5-2 0 0,7-1 0 16,3-2-4-16,7-3 0 0,0-2-7 0,8-3-12 16,-1-2-19-16,9-2-36 0,-3 0-50 15,1-6-68-15,0-1-75 0,2-4-47 0,-7-1-47 16,-7 3-78-16,-10 2-53 0</inkml:trace>
          <inkml:trace contextRef="#ctx0" brushRef="#br0" timeOffset="33200.1429">8630 3364 758 0,'0'0'327'0,"0"0"-48"0,0 0-66 0,0 0-62 16,0 0-37-16,0 0-33 0,0 0-29 16,0 0-28-16,0 0-24 0,0 0-17 0,0 0 6 0,0 0 12 15,0 0 16-15,0 0 17 0,-31 42 2 16,21-14 4-16,1 6-3 0,0 3-1 0,-5 7-4 15,-2 1-1-15,0 3 1 0,0 2 3 0,1-4-4 16,-1 3-4-16,0-2-4 0,0-2-8 0,0-1-9 16,2-3-17-16,1 0-31 0,1-4-42 15,1 0-58-15,4-3-88 0,-2-1-138 0,2-9-306 16,2-9-179-16</inkml:trace>
          <inkml:trace contextRef="#ctx0" brushRef="#br0" timeOffset="33503.4822">8195 3858 984 0,'0'0'62'0,"0"0"-69"16,0 0-36-16,0 0 11 0,0 0 20 0,0 0 12 15,0 0 16-15,161-58 19 0,-129 51 30 16,-4 0 27-16,5 1 13 0,-4-1 1 0,-2 3-12 15,-2-1-13-15,-5 4-11 0,3-1-5 0,-5 2-9 16,0 0-12-16,-4 0-12 0,-3 0-15 0,-3 3-12 16,0 2-4-16,-4 2 2 0,-2 4 12 15,1-1 13-15,-3 3 11 0,0 3 1 0,-3 3-3 16,-1 0-4-16,-5 0-7 0,2 1-2 0,-2-1-2 16,-1-2-2-16,4-1 0 0,-4-1-7 0,2 0-15 15,3-3-23-15,-2 1-46 0,2-4-85 16,4 0-146-16,1-1-266 0,0-4-464 0</inkml:trace>
          <inkml:trace contextRef="#ctx0" brushRef="#br0" timeOffset="33659.5216">8811 3607 1666 0,'0'0'137'16,"0"0"-51"-16,0 0-45 0,0 0-30 0,0 0-32 15,0 0-58-15,0 0-86 0,0 0-111 16,0 0-182-16,0 0-299 0,0 0 572 0</inkml:trace>
          <inkml:trace contextRef="#ctx0" brushRef="#br0" timeOffset="33996.8853">8978 3781 1899 0,'0'0'106'0,"0"0"-78"0,0 0-56 16,0 0-16-16,0 0 4 0,0 0 15 15,0 0 26-15,0 0 19 0,0 0 16 0,0 0 14 16,0 0 4-16,0 0-1 0,0 0 1 0,0 0-2 16,-52 137-5-16,47-123-3 0,3 1-10 0,1-1-11 15,1 0-5-15,0-4-2 0,0-1 0 16,0-1 5-16,1-4 0 0,3 1 1 0,2-2 2 15,-4-1 2-15,4-1 7 0,-1-1 7 0,0 0 4 16,3 0-1-16,2-3-1 0,-4-3-8 0,7-2-8 16,-3-1-4-16,4 0-7 0,-1-3-5 15,0 0-1-15,2-1-5 0,-1-2-5 0,-1 1-8 16,2-4-11-16,-2 0-22 0,1 2-24 0,-1-2-30 16,3 0-35-16,2 2-23 0,-2-2-37 0,5 0-47 15,-2 0-61-15,2 0-78 0,-5 5-152 0,-6 6-168 16</inkml:trace>
          <inkml:trace contextRef="#ctx0" brushRef="#br0" timeOffset="34197.0749">9598 3552 1074 0,'0'0'200'16,"0"0"-95"-16,0 0-53 0,0 0 9 0,0 0 11 15,0 0 8-15,0 0 1 0,0 0-4 16,0 0 3-16,0 0-9 0,-106 166-6 0,94-147-10 15,1 1-15-15,0-2-9 0,3 0-11 0,3-4-7 16,1 1 0-16,0 0-1 0,0-3-4 0,2 0-9 16,2 0-26-16,-1-2-45 0,-2-1-67 0,3 0-102 15,0-3-122-15,0-1-186 0,0-3-269 0</inkml:trace>
          <inkml:trace contextRef="#ctx0" brushRef="#br0" timeOffset="34485.5948">9816 3313 632 0,'0'0'591'0,"0"0"-413"0,0 0-35 16,0 0-56-16,0 0-27 0,0 0-13 0,0 0-5 16,0 0 21-16,0 0 18 0,0 0 12 0,0 0 1 15,0 0-14-15,0 0-18 0,0 0-21 0,102-99-25 16,-102 99-25-16,0 6 6 0,-4 5 7 15,-1 3 7-15,1 4 18 0,-6 2-6 0,2 6-5 16,-5 3 3-16,-5 0-4 0,2 1-3 0,0 1-1 16,-5 0 0-16,3 0-5 0,1-1 0 15,0 1-1-15,2-3-7 0,4-1 2 0,3-3-3 0,-1-1-4 16,-2 0-15-16,6-1-27 0,-5-2-38 16,5-1-51-16,-3 1-68 0,2-1-90 0,-2-1-113 15,4-5-265-15,-1-4 57 0</inkml:trace>
          <inkml:trace contextRef="#ctx0" brushRef="#br0" timeOffset="34892.5115">9630 3715 329 0,'0'0'414'16,"0"0"-221"-16,0 0-46 0,0 0-25 0,0 0-39 15,0 0-21-15,0 0-13 0,0 0-12 0,0 0 6 16,0 0 13-16,0 0 1 0,0 0 12 16,0 0 7-16,0 0 2 0,169-105 5 0,-145 99-7 15,0 2-6-15,-5-1-13 0,4 1-10 0,-6 1-10 16,3 0-9-16,-5 0 2 0,-3 0-5 15,-4 1-1-15,1 1 0 0,-5 1-2 0,3-2-3 16,-4 2-3-16,-2 0-7 0,-1 0-9 0,0 0-3 16,0 0-9-16,0 0 1 0,0 2 10 0,-1 2 5 15,-1 4 11-15,0 1 4 0,-4 1-6 0,4 1-1 16,0-1-1-16,-2 1-2 0,-1-1 2 0,2 0 0 16,1 1-2-16,-5-2-4 0,3 2-3 15,1-1-6-15,-3 1-14 0,3-2-28 0,-3-2-44 16,0 0-51-16,2-1-69 0,0-2-80 0,-2 0-103 15,5-1-201-15,1-3-96 0</inkml:trace>
          <inkml:trace contextRef="#ctx0" brushRef="#br0" timeOffset="35733.4683">10232 3533 356 0,'0'0'484'0,"0"0"-173"15,0 0-91-15,0 0-43 0,0 0-22 16,0 0-16-16,0 0-23 0,0 0-12 0,0 0-11 16,0 0-15-16,0 0-7 0,0 0-5 0,0 0 0 15,0 0-7-15,83-58-9 0,-80 53-12 0,1 1-11 16,-3 0-3-16,-1 0-4 0,0 1-3 16,0 1 1-16,0 1-1 0,0-1-5 0,0 2-5 15,0 0-8-15,-5 0-13 0,3 0-10 0,1 0-10 16,-3 0-4-16,-5 0 1 0,2 3 8 15,-4 2 9-15,-1 1 7 0,-1-1 2 0,-1 2 3 0,0 1-2 16,0 4-1-16,1 0 2 0,-5 4-1 16,5 3-3-16,-1 1-2 0,5 0-8 0,-2 1-7 15,2 0-2-15,5 1 1 0,-3-4 3 0,6-1-1 16,1 0 2-16,0-4 1 0,3-2 2 0,6-2 10 16,2 2 9-16,1-3 7 0,1-1 6 15,3-2 4-15,0-2-3 0,6-3 1 0,-6 0-1 16,5 0-2-16,-3-2 3 0,2-4-3 15,-1-1 1-15,-3-2 1 0,5-1-1 0,-3 0 2 0,2-1-6 16,-3-1 3-16,6-4-1 0,-4 1-1 16,5-1 0-16,-1 0 0 0,-5-1-1 0,5 0 0 15,-5-2 3-15,4 2 0 0,-4-1-1 0,2-2-1 16,-3 4-3-16,-2 1 1 0,0 2-1 0,2-1 1 16,-3 3-1-16,-2 2 0 0,-3 2-3 15,1-1 1-15,0 4 1 0,-6-1 4 0,-1 3 3 16,2 2 5-16,-5 0 1 0,0 0-4 0,0 0-11 15,0 0-17-15,-5 0-16 0,1 4 0 16,0 2 8-16,-7 3 12 0,1 1 13 0,-4 3 2 16,2-1-1-16,5 4-1 0,-1-2-2 0,6 2-1 15,0-1-1-15,2 0-2 0,0-1-1 0,0-2-5 16,4 0 2-16,0 0-2 0,4 0 4 0,-5 0 3 16,5 2 1-16,-4-1 1 0,-1 0-3 15,2 1 1-15,-2 0 1 0,0-2 0 0,-3 3 5 16,0-1-5-16,0 0 0 0,0-1 1 0,0-1-1 15,0-2 10-15,-2-2 6 0,0 1 11 16,-7-3 16-16,3 0 21 0,-6 1 15 0,-3-4 7 0,-7 2-6 16,-3-3-17-16,-4 2-12 0,-5-2-12 15,3 0-9-15,-4 0-4 0,4-1-6 0,1 1-4 16,-1-2-6-16,3 0-16 0,1 0-26 0,0 0-41 16,2 0-52-16,-1 0-87 0,7 0-143 15,3 0-202-15,7 0-762 0</inkml:trace>
          <inkml:trace contextRef="#ctx0" brushRef="#br0" timeOffset="35066.1115">10100 3429 2003 0,'0'0'215'0,"0"0"-61"0,0 0-66 16,0 0-30-16,0 0-19 0,0 0-31 0,0 0-36 15,0 0-42-15,0 0-64 0,0 0-44 0,0 0-76 16,0 0-73-16,0 0-34 0,0 0-27 16,39-40-11-16,-32 43 53 0,2 5 266 0,-5 1 80 15,3 0 0-15,-5-4 0 0</inkml:trace>
        </inkml:traceGroup>
      </inkml:traceGroup>
    </inkml:traceGroup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5:50.18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264B587-F40E-4E79-9764-1DD1A255A14F}" emma:medium="tactile" emma:mode="ink">
          <msink:context xmlns:msink="http://schemas.microsoft.com/ink/2010/main" type="inkDrawing" rotatedBoundingBox="1668,1975 8636,1621 8642,1746 1674,2100" semanticType="underline" shapeName="Other">
            <msink:sourceLink direction="with" ref="{F334525D-5FA7-49E3-8F1E-287B02D31470}"/>
            <msink:sourceLink direction="with" ref="{2E345FEC-644C-4A4B-AD83-B20C6678854E}"/>
          </msink:context>
        </emma:interpretation>
      </emma:emma>
    </inkml:annotationXML>
    <inkml:trace contextRef="#ctx0" brushRef="#br0">0 420 0 0,'0'0'69'16,"0"0"-6"-16,0 0-47 0,0 0-46 0,0 0-19 15,0 0-10-15,0 0 49 0,0 0 10 0,0 0 0 16,0 0 0-16,0 0 0 0,0 0 0 15,75-43 0-15,-61 40 29 0,1 2 41 0,4-4-1 16,0 2 1-16,3-1 3 0,4-1-4 0,3 0 0 16,2 2-8-16,7-2-7 0,2-1-1 0,8 2 1 15,2-2-4-15,4 0 2 0,5 0 4 16,5 0-3-16,10-2 10 0,5 2 8 0,4-1-1 16,7-1-3-16,5 1 3 0,1 0-12 0,9-1 1 15,8 1-2-15,3-1-11 0,5 1 1 0,2-2-5 16,9 2-1-16,6 0-5 0,0-1-6 15,7 1-5-15,0-1-1 0,7 0-3 0,-1-1-2 16,6 1-6-16,-2-1-4 0,3 2-2 0,0-4 1 16,3 2 2-16,6-1 0 0,-1 0 2 15,2-2-3-15,-1 3-4 0,-1-2-3 0,2 2 1 16,-4 0-1-16,2 1 1 0,-5 2 0 0,-7 0-1 16,-3 0 2-16,-4 1 0 0,-7 2 0 0,-2 0 1 15,-6 0 0-15,-7-1-1 0,-10 1 0 0,-5 0 1 16,-8 1-3-16,-6 0 0 0,-10 2-2 0,-5-2-2 15,-9 1 2-15,-6 1 0 0,-7-1 1 16,-8 1 0-16,-10 0 2 0,-6-2 1 0,-5 2 1 16,-9 0 1-16,-6 0-2 0,-6 0-2 0,-5 0 2 15,-1 0 6-15,-3 0 15 0,0 0 13 16,0 0 5-16,0 0-1 0,0 0-9 0,0 0-6 16,0 0-3-16,-3 0-1 0,2 0-2 0,-1 0-2 15,1 0-3-15,-4 0-9 0,-2 3-1 0,-5 0-4 16,-1 1-2-16,-2 2-8 0,1 0-51 15,-3 1-78-15,-2 2-119 0,6-1-210 0,5-4-674 0</inkml:trace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6:47.98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46BDD59-5A1D-4002-8781-802F0E92160E}" emma:medium="tactile" emma:mode="ink">
          <msink:context xmlns:msink="http://schemas.microsoft.com/ink/2010/main" type="inkDrawing" rotatedBoundingBox="8916,6560 22524,7560 22365,9728 8757,8728" semanticType="callout" shapeName="Other">
            <msink:sourceLink direction="with" ref="{259BBB92-5D1A-4157-8236-1152F21B634C}"/>
            <msink:sourceLink direction="with" ref="{656E75E6-1479-48F4-8148-EC5D7DD41948}"/>
          </msink:context>
        </emma:interpretation>
      </emma:emma>
    </inkml:annotationXML>
    <inkml:trace contextRef="#ctx0" brushRef="#br0">47 471 0 0,'0'0'0'15,"0"0"0"-15,0 0 0 0,0 0 0 0,0 0 0 0,0 0 0 16,0 0 0-16,0 0 0 0,0 0 0 15,0 0 0-15,0 0 0 0,0 0 0 0,-45-22 0 16,44 22 0-16,0 0 0 0,1 0 0 16,0 0 0-16,0 0 0 0,0 0 0 0,0 0 0 0,0 0 0 15,0 0 0-15,0 0 0 0,0 0 0 16,0 0 0-16,0 0 0 0,0 0 0 0,1 0 0 16,3 0 0-16,1 0 0 0,-2 0 0 0,2 0 0 15,3 0 0-15,-2 0 0 0,2 0 0 16,1 0 0-16,1 0 0 0,-1 0 0 0,2 0 0 15,1 0 0-15,0 0 0 0,0 0 0 0,1 0 0 16,1 0 0-16,0 0 0 0,1 0 0 16,0 2 0-16,2-2 0 0,2 0 0 0,-3 0 0 15,6 0 0-15,-4 0 0 0,7 0 0 0,-3 0 0 16,3 0 0-16,1 0 0 0,4 0 0 0,-2 0 0 16,0 0 0-16,3 0 0 0,0-2 0 0,-2 1 0 15,1-2 0-15,3 1 0 0,-2-1 0 16,4 1 0-16,-4-1 0 0,4 2 0 0,-3-1 0 15,1 2 0-15,-2-1 0 0,4-1 0 0,-5 1 0 16,3-2 0-16,-1 0 0 0,2 1 0 0,-1-1 0 16,5 0 0-16,-5 0 0 0,2 0 0 15,3 1 0-15,-2-2 0 0,3 2 0 0,-1-2 0 16,6 0 0-16,-3-1 0 0,5 1 0 0,-2 0 0 16,-1-2 0-16,1 1 0 0,-1 2 0 0,-1 0 0 15,-2 0 0-15,0 0 0 0,-2 0 0 0,-1 2 0 16,-3-2 0-16,2 1 0 0,-5 1 0 15,4-1 0-15,-4 1 0 0,3-1 0 0,-3 1 0 16,3-1 0-16,-3 1 0 0,2-1 0 0,-2-1 0 16,1 0 0-16,2 2 0 0,3-5 25 15,2 4 12-15,0-2-12 0,1-2 0 0,0 2 8 16,1-1 5-16,-1-1 10 0,0 0-2 0,2 2-11 16,-1-2-6-16,5 0-10 0,-3 0-1 15,-3 1-7-15,-1 2 4 0,1 0 0 0,-2 0-6 16,-2 0 2-16,-1 1-6 0,2 1-1 0,1-1 2 15,-2-1-1-15,2 3-1 0,-6-3 1 0,1 1 1 16,-1 0 8-16,3 0 9 0,-4 0 11 16,5-1 9-16,-3 2 7 0,3-2 2 0,-1-2-2 15,-3 2-1-15,4-2-3 0,-3 2-1 0,5-1-1 16,0 1-3-16,2-2-6 0,-1 2-7 0,1-1-4 16,0 1-6-16,0 0-3 0,-1 0-1 0,0 0-5 15,1 2-2-15,-1-1 1 0,0 0-3 16,0 1 4-16,-3 0 2 0,-2-1 1 0,2 1 3 15,1-3-6-15,1 3-4 0,-4 0-1 0,2-3-3 16,1 3-1-16,-1-2 2 0,-3 1-1 16,4 0-1-16,-1 0 4 0,1 2-1 0,0-4 2 15,5 2-2-15,-2 2 3 0,3-4-1 0,-2 2 2 16,1 2 2-16,0-3 0 0,0 2 3 0,1-1-2 16,-1 1 0-16,-1-1-1 0,0 1-2 0,-2-1 1 15,-1 1 0-15,1 1 0 0,2-2 0 16,-1 1 0-16,0 1-1 0,2-2-1 0,1 1 1 15,-1 1 1-15,-1-2 1 0,-1 2-2 0,1 0-1 16,0-1-3-16,-1 1-1 0,0-2 1 0,0 2-1 16,2-1 0-16,-5-1-1 0,2 2-1 0,0-1 2 15,0 1-2-15,-1 0 1 0,-2 0 3 16,-1 0-3-16,0 0 1 0,-3 0 1 0,0 0 1 16,-1 0 2-16,4 0-1 0,-2 0 1 0,3 0-2 15,1 0 0-15,-3 0 1 0,1-2-2 0,4 2 0 16,-1 0-1-16,2-1 0 0,-1 1 1 15,0 0 1-15,0-2-9 0,-2 2 6 0,2 0 0 16,-3-1-4-16,0 1 8 0,2-3-5 0,-2 3-2 16,-2 0 3-16,1 0 0 0,-5 0 1 15,3 0 2-15,-5 0 0 0,-1 0 1 0,-2 0 0 16,0 0-1-16,-2 0-2 0,1 0 0 0,-1 0-1 16,1 0 2-16,2 0-1 0,-3 0-1 0,5 0-2 15,-4 0-2-15,1 0 0 0,2-2 3 0,-1 2 2 16,0-1-2-16,0 0-1 0,1-1 0 15,0 2-2-15,-2-1 2 0,-1 1 2 0,0 0-2 16,-1-2 1-16,-3 2-2 0,3-1 1 0,-6 1 1 16,4 0 1-16,-3-2-1 0,-2 2 0 0,2-1 0 15,-2 1-1-15,0 0 0 0,0 0 0 0,2 0 1 16,-2 0 0-16,1 0 0 0,2 0 0 16,0-2 0-16,-2 2 0 0,6 0 2 0,-4-1-1 15,1 1-2-15,1-2-2 0,-2 2-2 0,0-1 2 16,-2 1-1-16,-1-2 2 0,-1 2 1 0,0 0 1 15,-3-1 1-15,1 1 2 0,-2 0-1 16,2-2-1-16,-1 2 0 0,-2-1 0 0,2 1 0 16,0 0 0-16,-3 0-2 0,3-2-1 0,0 2 0 15,2 0-1-15,-2 0 2 0,-1 0 2 0,1-1 1 16,0 1-2-16,0 0 3 0,-1 0-1 16,-2 0 1-16,3 0 0 0,-5 0-2 0,1 0 0 15,1 0 2-15,-2-2-1 0,0 2 2 0,-1 0-2 16,0-1 1-16,-1 1-2 0,0-2 0 15,1 2 2-15,-4-2 0 0,5 2 3 0,-1-1-5 16,-1 0 1-16,2-1-3 0,-5 2-1 0,5-2 1 16,-2 2 0-16,2 0-2 0,0-1-2 0,1 1 1 15,-1-1-2-15,3-1 3 0,-2 2 2 16,0-1-3-16,3 1 2 0,-2-2 0 0,2 2-1 16,1-1 4-16,0-1-1 0,2 2-2 0,-1-1 0 15,2 1 2-15,2-2-1 0,-1 2 0 16,3-1 1-16,0 1-2 0,-3-2 2 0,4 1-1 0,-1 1 1 15,0-2 3-15,-2 0 0 0,-2 1 2 16,1 1 4-16,0-2 5 0,3 2 0 0,-3-1 3 16,3-1-2-16,1 1-9 0,1 1 2 0,-1-2-2 15,4 2-2-15,1 0 3 0,-3-1-4 16,4 1 0-16,-3 0 0 0,2 0-1 0,1 0 1 16,-1 0 2-16,1 0-1 0,-4 0-2 0,1 0 3 15,-1 0-1-15,2 0 0 0,-5 0 2 0,2 0-2 16,-6 0 0-16,1 0 2 0,1 0-2 0,-3 0-2 15,2 0 3-15,-1 0-1 0,-2 0-2 16,0 0 3-16,2 0-1 0,-2 0 1 0,2 0 7 16,1-2-5-16,-1 2-2 0,1-1 0 0,-2 1-2 15,0-2-1-15,0 2 1 0,-1 0-1 16,1 0-6-16,-2 0 4 0,1 0 0 0,-1 0-2 16,1-1 6-16,1 1-4 0,-2 0-1 0,-1 0 1 15,1 0-1-15,0 0 0 0,-3 0 0 0,3 0 0 16,-1 0-5-16,-3 0 3 0,0 0-3 15,1 0-1-15,-4 0 6 0,4 0-5 0,-5 0 2 0,3 0 2 16,-2-1-4-16,3 1 6 0,-3-1 2 16,5 1-2-16,-6-1-1 0,3-1 1 0,-2 2-3 15,2-2 2-15,-1 1 6 0,1 1-4 0,0-1 2 16,-1 1-1-16,1-2-2 0,-2 0 0 0,2 2 1 16,-3-1 2-16,3-1-2 0,-4 1 3 15,-2 1-3-15,4-2-2 0,-1 2 3 0,0-1-3 16,-1 1-2-16,4 0 0 0,-5 0-6 0,4 0 4 15,-1-2-1-15,-2 2 0 0,2 0 3 0,1 0-1 16,-4 0 1-16,5 0-1 0,-2 0 4 16,-2 0-2-16,2 0 1 0,1 0 1 0,-2 0-2 15,2 0 1-15,-3 0 2 0,1 0-1 0,0 0 0 16,1 0 2-16,-3 0-3 0,2 0 0 16,1 0 2-16,-2 0-3 0,-2 0 1 0,3 0 0 15,-1 0-5-15,1 0 3 0,-1 0-1 0,1 0 0 16,1 0 3-16,-2 0-1 0,2 0 0 15,0 0 0-15,-2 0 2 0,2 0-2 0,1 0 1 16,-3 0 1-16,2 0-7 0,0 0 5 0,-2 0 1 16,2 0-1-16,-1 0 3 0,-1 0-3 0,0 0 0 15,1 0-1-15,0 2 2 0,-2-2 0 0,1 1-2 16,4-1 2-16,-3 2-5 0,1-2 3 16,2 1 2-16,-3-1-2 0,3 0 5 0,-5 2-4 15,2-1 0-15,3-1-1 0,-4 2 3 0,-1 0-1 16,2-2 2-16,2 1-1 0,-5-1-3 0,4 1 2 15,1-1-1-15,-3 0-4 0,2 0 2 0,0 2-1 16,-1-2 1-16,2 2 2 0,-1-1 2 16,-2 0 0-16,1-1-2 0,0 1 1 0,-2-1-5 15,-2 1 3-15,0-1 1 0,2 0 0 0,-2 0 1 16,0 0 0-16,1 0-1 0,-1 2-2 0,0-2-1 16,0 0-1-16,1 0 3 0,-1 0 0 15,3 1 0-15,1-1 3 0,-3 0-2 0,1 2 0 16,-2-2 5-16,3 0-3 0,1 0 1 0,0 1 0 15,-2-1-1-15,-2 2 1 0,3-2 0 16,0 0 1-16,-2 0-2 0,3 1 0 0,-3-1-2 16,1 2-1-16,-1-2 2 0,3 1-1 0,-3-1-2 15,3 2 1-15,-2-1-3 0,-1-1 0 0,2 2 4 16,1-2-1-16,1 2 0 0,-4-2 2 0,5 1 0 16,-2 1 0-16,-1-2 4 0,-2 1-3 15,2 1 1-15,1-1 0 0,-2 1-3 0,0-1 4 16,-1-1 0-16,-1 0-1 0,1 2 0 0,1-2-1 15,0 1 0-15,0-1-1 0,0 2 2 0,1-2 0 16,-2 1-2-16,1 2 1 0,-1-1-2 0,3-1 1 16,-1-1 0-16,-1 0-1 0,0 1-1 15,-1-1 0-15,0 2-1 0,3-2-1 0,-1 2 2 16,-2-2-1-16,1 1 1 0,-1 1 3 0,0-1-3 16,1 1 3-16,2-2 0 0,0 1 0 15,-3 1 0-15,1-1-1 0,0 1-2 0,2-1 2 16,-1 1 0-16,0-1-2 0,-3 1-1 0,2 1-1 15,2 0-2-15,-1-2 1 0,0 2 1 0,-2 0-1 16,0 0 2-16,3 0-2 0,0 0 1 16,-1 0-1-16,-2 0 2 0,2 0 1 0,1 0 0 15,0 1 2-15,-1 1-3 0,0-1 3 0,1-1 0 16,0 3 1-16,-2-4 0 0,0 2 0 16,3-1-2-16,-1 2 2 0,-3-1-1 0,2 0 0 15,2 1 1-15,1 1-1 0,0 0 0 0,1-2 0 16,3 2 2-16,-5-1-1 0,4 1 1 0,-1 0-1 15,0 0-1-15,2 0 0 0,-5 0 2 0,5 0 0 16,-4 0 1-16,2-1-2 0,-1 1-2 16,0 2 0-16,2-4 0 0,-4 3 2 0,5-1 0 0,-5 1 1 15,5-1-2-15,-4 1-1 0,1 1 0 16,4-2 2-16,-3 2 2 0,0-3 0 0,3 3-2 16,-3-1 0-16,1 1 1 0,2-1 1 0,-1 1 1 15,-2-1-3-15,0 1-2 0,3-1 0 16,-5 2-2-16,3-2 4 0,-1 1 2 0,0-1-1 15,3 2 2-15,1-1-4 0,-4 1 4 0,1-1 0 16,3-1 4-16,0 1 0 0,-1 0-2 16,1 2-2-16,-2 0-4 0,-1-1 6 0,2-1 2 15,1 2 1-15,-2-3-1 0,3 2-5 0,-3 0 2 16,1-3-1-16,1 4 4 0,0-1-1 0,0 0-1 16,2 2-2-16,-2-1-4 0,0-1 3 0,1 0 2 15,-1 2-1-15,0-3 2 0,2 1-3 16,-1 2 0-16,1-2 1 0,-1 0 2 0,-1 0-1 15,1-1 0-15,1 1-2 0,-1 0-3 0,1 2 2 16,-1-2 0-16,2 0 2 0,0 0 3 16,-2 2-4-16,0-3 1 0,2 0-1 0,-1 4 3 15,-1-3 0-15,3 1-2 0,-3 2-1 0,1-4-4 16,-1 2 4-16,-1-1-1 0,2 1 2 0,-4-1-1 16,3 2-2-16,-1-4 0 0,0 2 0 0,0-1 2 15,-2 1 0-15,3-2-1 0,-3 2-1 0,4-2-2 16,-1 3 4-16,3-3 2 0,-1 2-1 15,0 0 3-15,-2 0-4 0,0 0 0 0,2 0 0 16,0 0-1-16,1 0 1 0,0-2-1 0,-1 2-1 16,-2-1-3-16,2-1 4 0,-2 2 1 15,1-2-2-15,-2 1 3 0,1 1-3 0,1-1-1 16,-1 0 1-16,1 3 1 0,0-2 0 0,-2 0 0 16,3 0 0-16,0 0-4 0,1-1 5 15,-3 1 0-15,3-1 0 0,-2 1 2 0,-1 0-4 16,2 0 0-16,-2 0-1 0,2 0 2 0,-1 0 0 15,-1 3-1-15,2-3 0 0,-2 1-1 0,1 1 2 16,-1-1 3-16,2-1 1 0,-2 1-2 0,5-1-2 16,-5 2 1-16,0-1-4 0,1-1 5 15,-1 0-1-15,2 1-1 0,0-1 2 0,-1-1-2 16,0 1 1-16,2 0 1 0,1 0 1 0,-2 0-1 16,0 2 0-16,-2-3-2 0,1 2 0 0,-1-1 1 15,1-1-1-15,-2 0-2 0,1 1-1 0,-1 0-4 16,0 0 6-16,2 1 2 0,0-2 1 15,2 2 2-15,-1 0-5 0,5 1-2 0,-2 1 0 16,-2 0 2-16,5 0 1 0,-5 0-1 0,0-1 0 16,4 3-1-16,-3-3 1 0,-1 1 1 0,4-2 0 15,-4 1 1-15,-1-1-1 0,3-1-1 16,-3 1-6-16,-1 1 1 0,0-1 2 0,0-1 4 16,0 3 4-16,1 0 1 0,-1-2-6 0,2 2 0 15,2 0-2-15,-1 0 2 0,-1 2-2 16,4 0-1-16,-3 0 0 0,-1 3 4 0,6-2 0 15,-3 0 3-15,3-2 3 0,0 2 0 0,-3-2 1 16,3 2 3-16,1 0 1 0,-1 0-1 16,2 0 0-16,3 1-3 0,-2-1-5 0,2 2 3 15,0-1 0-15,-1-1-1 0,3 2 7 0,1-1 1 16,-3 1-1-16,0-2-1 0,-5-1-5 0,3 0-5 16,-1-1 0-16,2 1 1 0,-2-1 0 0,1 0 1 15,1 1 1-15,1 1 2 0,-2-2-1 0,2 1 0 16,-2 0-2-16,-3 1 2 0,2 1 1 0,0-1-2 15,-5-2 1-15,4 2-3 0,-2-2-2 16,-2-1 3-16,1 2-1 0,-4-4 5 0,0 2 1 16,-2-2 0-16,-5-1-11 0,-4 0-38 0,2-1-62 15,-6-1-102-15,-1-1-149 0,0-1-406 16,-2-1 418-16</inkml:trace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6:50.13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2749AF8-AE51-43F2-91F6-04D1CABF00E8}" emma:medium="tactile" emma:mode="ink">
          <msink:context xmlns:msink="http://schemas.microsoft.com/ink/2010/main" type="inkDrawing" rotatedBoundingBox="8615,12823 8646,7676 8791,7676 8761,12824" semanticType="callout" shapeName="Other">
            <msink:sourceLink direction="with" ref="{259BBB92-5D1A-4157-8236-1152F21B634C}"/>
            <msink:sourceLink direction="with" ref="{8A87921B-BE08-4381-B8BF-5C19ED8AB099}"/>
          </msink:context>
        </emma:interpretation>
      </emma:emma>
    </inkml:annotationXML>
    <inkml:trace contextRef="#ctx0" brushRef="#br0">3 10 0 0,'0'0'0'0,"0"0"0"16,0 0 0-16,0 0 0 0,0 0 0 0,0 0 0 0,0 0 3 15,0 0-6-15,0 0 3 0,0 0 0 16,0 0 0-16,0 0 0 0,0-10 0 0,0 10 0 16,0 0 0-16,0 0 0 0,0 0 0 0,0 0 0 15,0 0 0-15,0 0 0 0,0 2 0 16,1 0 21-16,2 0 13 0,1 2 3 0,0 0-11 16,-3 0-4-16,2 2 8 0,1 0-11 0,0 0 0 15,-2 2-1-15,1 1-4 0,2 1 4 0,-1 2 0 16,-1 1 10-16,1 3 2 0,-1 0 0 15,2 4 6-15,-3 2-7 0,2 0 3 0,-3 5 0 16,3 0-2-16,-3 3-3 0,-1 1-5 0,0 3-3 16,0 1 0-16,0 2-2 0,0 0-3 0,0 2-4 15,0-2-5-15,0 0 3 0,0-3-1 16,0 0 1-16,2 0 1 0,3 2 0 0,2-1 6 16,-3-1 7-16,5 2 6 0,-1 0 2 0,-1 1-3 15,4 2-2-15,-7 2-4 0,4 0 1 0,-6 0-2 16,1 2-1-16,0-2-1 0,-3 1 0 0,0 1 3 15,0 0-3-15,-3-2-4 0,0 2-1 16,1-2-5-16,-4-1 2 0,1-1 7 0,2-2 7 16,-2-2 5-16,1-1 4 0,2-1-3 0,1 0-6 15,0 0-1-15,-2 0-3 0,3 1 1 0,0 2 0 16,-1-2-2-16,1 2-1 0,-3 1 0 16,2-1-2-16,-2 3-3 0,3-2 2 0,-5 3-2 15,1 1 2-15,0 0 3 0,1 2-4 0,-4 0 3 16,5 0-1-16,-1 2 0 0,-1-2 2 15,0 2 0-15,1-3 0 0,3 1-2 0,-1-6 3 16,1 0-4-16,0 0 0 0,0-4 3 0,0-2-6 16,0 3 2-16,0-1-3 0,0 0 0 0,0 2 1 15,0 2-1-15,0 0-1 0,-4-1-1 16,2 1 1-16,-2-1-5 0,2-1-1 0,2 0 0 16,0 1-6-16,0-2 4 0,0 0-1 0,0 0 0 15,0 2 6-15,0-1-4 0,0 1 1 0,1 1-1 16,3 1 1-16,-1 0 1 0,1-1 0 15,-3-2 3-15,1 0-6 0,-1-1 3 0,2-3-2 16,-2 0-1-16,2 1 5 0,-3-2-2 0,1-1 1 16,-1 2-2-16,0-3-1 0,0-1-1 0,0 1 0 15,1-1 0-15,-1-3-3 0,0 0 2 0,0-3-1 16,0 3 0-16,0-2 1 0,0 2 0 16,0 0 0-16,0 1 0 0,0 0-1 0,0 2 1 15,0-1 1-15,-1 0 0 0,-3 0 2 0,3-2-3 16,-2 1 1-16,2 1-1 0,-1-1 1 0,2-1 1 15,0 1 1-15,0 0 0 0,0-2-2 16,0 1 0-16,0-3-2 0,0 1 3 0,0 1 3 16,0-4 0-16,0 2 2 0,0-2-3 0,0-1-1 15,0 1-1-15,0-2 0 0,0-1 0 16,0 1 0-16,-1-2-1 0,1-1-2 0,-2-1 4 16,2-1 1-16,0 0-1 0,0 0 2 0,-2 0-3 15,2 1-1-15,0 2 2 0,0-2-2 0,0 2 0 16,0 0-1-16,0 0-1 0,0 0 0 15,0-2 2-15,0 2 1 0,0-1-2 0,0-2 0 16,0 0 0-16,0-1-1 0,0 2 5 0,0-4-1 16,0 0 2-16,0 0 1 0,0 0-1 0,0-2 2 15,0 1 4-15,-2-2 1 0,2 0-3 0,-1 0-1 16,1-1-5-16,0 1-5 0,-3 0 5 16,3 0-1-16,-1 0 1 0,0 0 2 0,1 2-5 15,-2 1 0-15,1-2 1 0,-3 2 2 0,3 1-2 16,-3-1-1-16,2 2-1 0,1 0-5 0,0 1 3 15,-2-2-1-15,3 0-2 0,-1-1-1 0,1 0-8 16,-3 0-5-16,3 1-4 0,-1-3-2 16,1 0-5-16,0 1 1 0,0-2 0 0,0 0-4 15,0-1 3-15,0 0-8 0,4-3-11 0,0 3-16 16,-2-2-37-16,4 2-51 0,2-2-72 16,0 0-133-16,-1-2-323 0,1 1 543 0</inkml:trace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6:53.1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A87921B-BE08-4381-B8BF-5C19ED8AB099}" emma:medium="tactile" emma:mode="ink">
          <msink:context xmlns:msink="http://schemas.microsoft.com/ink/2010/main" type="inkDrawing" rotatedBoundingBox="8467,12675 17620,12692 17619,13225 8466,13208" semanticType="callout" shapeName="Other">
            <msink:destinationLink direction="with" ref="{C2749AF8-AE51-43F2-91F6-04D1CABF00E8}"/>
            <msink:destinationLink direction="with" ref="{5596A538-80D6-4D94-8736-8FDE37DF70A5}"/>
            <msink:destinationLink direction="with" ref="{069B56E7-58B9-4230-A60A-9A837754502D}"/>
            <msink:destinationLink direction="with" ref="{BA8AAFA3-3141-4DE5-BB8A-B3558DEAAD4E}"/>
            <msink:destinationLink direction="to" ref="{23A47E8E-2112-411F-A8B3-5D48A9F47191}"/>
          </msink:context>
        </emma:interpretation>
      </emma:emma>
    </inkml:annotationXML>
    <inkml:trace contextRef="#ctx0" brushRef="#br0">87 0 0 0,'0'0'0'0,"0"0"0"0,0 0 0 15,0 0 0-15,0 0 0 0,0 0 0 0,0 0 0 16,0 0 0-16,0 0 0 0,0 0 0 0,0 0 0 16,0 0 0-16,-34 17 0 0,29-13 0 0,-2-2 0 15,4-1 0-15,-2-1 0 0,1 2 0 0,1-1 0 16,2 1 0-16,0-2 0 0,-2 0 0 15,3 0 0-15,-1 0 0 0,1 0 0 0,-3 0 0 16,3 0 0-16,-1 0 0 0,-1 0 0 0,1 0 0 16,1 0 0-16,-1 0 0 0,-2 0 0 0,3 0 0 15,-1 0 0-15,1 0 0 0,-2 0 0 0,2 0 0 16,0-2 0-16,0 2 0 0,0 0 0 16,0 0 0-16,0 0 0 0,0 0 0 0,0 0 0 15,0 0 0-15,0 0 0 0,0 0 0 0,0 0 0 16,0-1 0-16,0 1 0 0,0 0 0 0,0 0 0 15,0 0 0-15,0 0 25 0,0 0 54 16,0 0 4-16,0 0 9 0,0 0-10 0,0 0-8 16,0 0-10-16,0 0-14 0,0 0-12 0,0 0-10 15,0 0-9-15,0 0-9 0,0 0-7 16,0 1-6-16,0-1-1 0,0 2-4 0,0-1 13 16,0 1 9-16,0 1 6 0,0 0 9 0,0 0-14 15,0 2-4-15,0 1-3 0,0 0-1 0,0 0 5 16,0 2 1-16,0 0 4 0,0-1 1 15,0 2-3-15,0 0-4 0,0 0-2 0,0-1-2 16,0 2-2-16,0 1 2 0,0 1-2 0,0 0 1 16,0 1 0-16,2-1-3 0,-2 2 1 0,1-2-1 15,-1 2 0-15,3 1 0 0,-3-2 1 0,1 2 0 16,-1-2 0-16,0 1 0 0,1-2 1 0,1 0-1 16,-1 0-2-16,2-2-1 0,-2 0 1 15,3 1 1-15,-3-2 0 0,-1 1 2 0,2 0-1 16,0 0 0-16,1 0-1 0,1 0 4 0,-3-1 1 15,1 0 3-15,-2-1 4 0,0 1-3 16,1-1 0-16,0-4-6 0,1 1-2 0,-2-1-1 16,2-2-1-16,0 0 0 0,0 1-2 0,0-2-2 15,-1 1-1-15,-1-1 1 0,1 1 1 0,-1 0 3 16,2-1 6-16,2-1 3 0,0 2 5 16,-1-2 0-16,-2 1-2 0,4 1-1 0,1-2-5 15,-4 1 3-15,5 1 0 0,-2-1 1 0,5 1-1 16,-4-1-4-16,5 1-3 0,1-2-2 0,2 0 1 15,-1 1 1-15,6-1 0 0,0 2-4 0,2-1-1 16,2 1-2-16,4-1-1 0,2 1 4 16,3-1-2-16,-1 3 0 0,5-3 3 0,3 0 0 15,2-1 1-15,1 2 0 0,5-2-1 0,0 2-1 16,3-2 4-16,4 0 5 0,5 0 7 16,0 0 10-16,4 0 11 0,1-4 4 0,2 0 0 15,1-1-8-15,0 1-8 0,0-2-7 0,4 1-3 16,0 1 3-16,-1-1-5 0,5 0 0 0,-2 1-2 15,2 0-3-15,3-2-1 0,1 2-3 0,-1-1-1 16,1-1 1-16,2 2-2 0,-1-1 5 16,5 0 1-16,-2 2-2 0,-1 0 1 0,5 2 2 15,-4-1 3-15,5-1 0 0,-3 2 3 0,5-1-1 16,-3-1-5-16,-3 0 2 0,3 0 1 16,-2 2-1-16,3-2 3 0,-3 1-1 0,3-1-2 15,1 0 0-15,-3 3 0 0,5-4-1 0,-3 1 0 16,-1 1 0-16,2-2-2 0,-1 2 2 0,-2 0-6 15,4 0 4-15,-1 1-1 0,-2 1-1 16,0-2 0-16,3 2-1 0,-6 0 1 0,3 0 0 16,-3 0 1-16,0 0-2 0,-4 0-1 0,1-1-1 15,-3-1-1-15,-1 1 4 0,-3-1 0 0,4 2-1 16,-2-1 1-16,1-1-5 0,1 1 3 16,-2-1 0-16,0 1 1 0,2-2 3 0,-3 1-4 0,-1-2 1 15,1 1-1-15,0 0-2 0,-4 0 2 16,6-1-2-16,-5 3-1 0,0 0-1 15,0-1 1-15,-1 0 0 0,-3 1 3 0,-2 0-1 0,-2-1-1 16,-4 2 1-16,-1 0-1 0,-4 0 1 0,-1-1 0 16,-3 1 1-16,0-2 0 0,-3 1-2 15,3-1 2-15,1 1-3 0,-2 0 2 0,2-1 0 16,3 1-2-16,-1-2 0 0,0 0-3 0,-2 1-4 16,-1-1-4-16,-3 2 2 0,-1-1 1 15,0 2 3-15,-1-1 6 0,0-1-3 0,-1 1 2 16,-1-2 2-16,-2 1-3 0,-1 2 2 0,1-1-1 15,-1 1 0-15,-1 0 1 0,3 0 0 16,-5 0 0-16,3 0-2 0,0 0 0 0,-1 0 0 16,3 0 0-16,0 0 4 0,0 0-4 0,0-1 0 15,-2 1 0-15,-2 0-3 0,-1 0 3 0,-4 0-1 16,3 0 1-16,-8 0-1 0,2 0 2 0,-4-2-1 16,0 2 3-16,-6 0 0 0,3 0-2 15,-5 0 1-15,-3 0-2 0,1 0-2 0,-2 0 4 16,-1 0-1-16,0-2 1 0,2 2-1 0,-1 0 0 15,-1-1-1-15,0 1 2 0,2-1 4 0,-2-1-6 16,-1 2 1-16,1-2-2 0,-1 2-12 0,2 0-22 16,-3 0-67-16,1 0-112 0,-2 0-157 15,-6 0-333-15,1 0 207 0</inkml:trace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6:57.00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D01CF2E-E70A-40F5-BB52-205C0FB22FE3}" emma:medium="tactile" emma:mode="ink">
          <msink:context xmlns:msink="http://schemas.microsoft.com/ink/2010/main" type="inkDrawing" rotatedBoundingBox="17553,12908 22461,9510 22574,9674 17666,13072" semanticType="callout" shapeName="Other">
            <msink:sourceLink direction="with" ref="{53692E59-C44B-4D80-9ED3-477962D9CC47}"/>
            <msink:sourceLink direction="with" ref="{656E75E6-1479-48F4-8148-EC5D7DD41948}"/>
          </msink:context>
        </emma:interpretation>
      </emma:emma>
    </inkml:annotationXML>
    <inkml:trace contextRef="#ctx0" brushRef="#br0">0 3280 0 0,'0'0'0'0,"0"0"0"16,0 0 0-16,0 0 0 0,0 0 0 0,0 0 0 15,0 0 0-15,0 0 0 0,0 0 0 16,0 0 0-16,0 0 0 0,0 0 0 0,0 0 0 15,0 0 0-15,25-12 0 0,-18 11 0 0,0 0 0 16,-1-1 0-16,2-1 0 0,-1 2 16 16,4-1 65-16,-3-4 3 0,0 3-7 0,3-1-11 15,2-2-14-15,-2 0 0 0,2 1-3 0,1-1 9 16,0-2-5-16,2 0-3 0,6 1-6 0,-1-4-5 16,1 2-5-16,3-2-6 0,2 2-2 15,0-2 0-15,1 1 0 0,2 0 5 0,-4-1-1 16,0 2-2-16,-2-2 3 0,0 3-3 0,2-3 0 15,-2 1-5-15,-6-1-4 0,5 0-3 0,-4 1 19 16,1-2 6-16,2 1 1 0,-1-3 1 0,3 0-19 16,2-1-8-16,-2 1-4 0,-1 0-3 15,2-1 1-15,1-1-5 0,-2-2 1 0,2 1-3 16,5-2-1-16,0 1 3 0,0-1 1 0,3 3 4 16,-5-4 5-16,2 2 3 0,0 0 1 15,-2 1 1-15,-2 0 1 0,0 0 1 0,-2 0 4 16,1-2-2-16,1 2 1 0,-1-1-3 0,1 0-4 15,1-2-3-15,3 1-6 0,0 0-1 0,-1-1-3 16,4-2 0-16,-1 1 0 0,4-2-3 0,1-2 2 16,1 1-3-16,-1-1 3 0,1-1 0 15,-2-1-2-15,-3 2 4 0,3 1-4 0,-7 2 0 16,5 1 1-16,-7 0 0 0,2 3 0 0,1-1 0 16,-3 1 0-16,-1 1-5 0,0-3 4 15,-1 3 0-15,3-2-1 0,-3-1 5 0,1 0-3 16,3 0 1-16,2-1 1 0,-1 0-2 0,1-1 1 15,1-2-1-15,2-1 2 0,-4 4-3 0,4-5 3 16,-3 2 4-16,0-3-4 0,1 2 2 0,-4 1-4 16,3 0-3-16,-2 2 0 0,-1 0-3 0,2 1-2 15,-1 1 1-15,-1-1-1 0,-1 1 0 16,0-1 3-16,5 2 1 0,-4-3 0 16,-1 4 4-16,4-1-2 0,-1-1-3 0,-1-1 0 0,-1 1-2 15,3 1-2-15,-2-2 1 0,-3 0 1 0,1-2-5 16,0 2 3-16,3-3 1 0,-3 1 0 15,0 0 7-15,-1 0-4 0,0 0 0 0,-3 3 0 16,0-3-4-16,-4 4 0 0,3-1-3 0,-4 1 0 16,2 1-4-16,-5 0 4 0,4 0 1 0,-2 2 0 15,-2 1 3-15,4-1-4 0,-3-1 1 16,4 1 1-16,-3-1 4 0,-2 2 1 0,5 0 1 16,-4 0 5-16,-4 2-4 0,3-2 4 0,2 0 0 15,-3 0-3-15,-1 1 5 0,-2-1-4 16,1 0-1-16,-1 0-2 0,0 1 0 0,-3 1-2 15,4 0-4-15,1 2 3 0,3-1-2 0,-2 0 3 16,0 0 1-16,-2 1-3 0,2 1 1 16,-2 0-2-16,1 1 0 0,-1 0 3 0,1 0-1 0,-1 0 0 15,-1 0 1-15,1 1 3 0,0 1-3 16,0-1 4-16,0 1-3 0,1 0-3 0,-2 1 5 16,1-2 0-16,1 1 0 0,-1-1 2 0,2-1-2 15,-2 0 1-15,2 1-2 0,0-1 4 16,-2 1 0-16,5 1-1 0,-4-4 2 0,1 2-3 15,0 0 4-15,0 0-3 0,3-2-1 0,-2 2 0 16,-1 2-7-16,0-5 3 0,-2 3-1 0,3 0 1 16,2 2-2-16,-5-2 0 0,2 0 2 0,0 0-4 15,-2 0 5-15,2 2-1 0,-2-2-1 16,2 1 4-16,-3 1-2 0,2 1 3 0,-1-2-2 16,-1 2 3-16,-1-2-1 0,-1 2 0 0,-1 0 2 15,1 0-7-15,2-2 4 0,-2 2-3 0,-2-2 1 16,4 1 2-16,0-1-5 0,0 1-1 15,1 1 3-15,-1 0-1 0,2-2 1 0,-1 4 2 16,1-2-1-16,-2-3 2 0,0 3 4 0,0 0-3 16,-1 0 0-16,-5 0 0 0,5-1-4 15,0 1 2-15,-5 0 0 0,7 0-1 0,-3 1 2 16,2 0-3-16,-1-1 0 0,1 1-3 0,-3-1 5 16,4 0 2-16,-1 0 0 0,0 0 6 0,-2 0-6 15,1 0 4-15,-4 0 1 0,5-2 1 0,-1 0 0 16,-1 2 1-16,-2-3 0 0,4 1-3 15,1-1 5-15,-1 0-5 0,0 0-1 0,-2 1 2 16,-3 0-9-16,4 0 4 0,-3 1-2 0,-4 1-4 16,4 0 5-16,-3 2-4 0,2-1-2 0,0 1-1 15,-1-1-14-15,1 1-29 0,1 1-31 0,-2 0-43 16,0 0-50-16,-2 1-110 0,-2 1-234 16,-1 1 252-16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6:59.06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B1D3B20-C445-4F19-AC2A-5EA49731C62F}" emma:medium="tactile" emma:mode="ink">
          <msink:context xmlns:msink="http://schemas.microsoft.com/ink/2010/main" type="inkDrawing" rotatedBoundingBox="10827,13535 11135,7603 11260,7609 10952,13542" semanticType="verticalRange" shapeName="Line">
            <msink:sourceLink direction="with" ref="{89F9AB85-003C-401D-9F55-E212701E8FFF}"/>
            <msink:sourceLink direction="with" ref="{46B3C72E-E831-410D-988F-A3ABCD557794}"/>
            <msink:sourceLink direction="with" ref="{3644C2F0-5E1B-4BCB-BBD3-C6ECEE834F5F}"/>
            <msink:sourceLink direction="with" ref="{2E19C28A-F673-4539-BD3C-A692A50E61E3}"/>
            <msink:sourceLink direction="with" ref="{6EC348B3-A43E-403E-8301-5DFA840CC16C}"/>
            <msink:destinationLink direction="with" ref="{5596A538-80D6-4D94-8736-8FDE37DF70A5}"/>
          </msink:context>
        </emma:interpretation>
      </emma:emma>
    </inkml:annotationXML>
    <inkml:trace contextRef="#ctx0" brushRef="#br0">346 250 0 0,'0'0'0'0,"0"0"0"0,0 0 0 16,0 0 0-16,0 0 0 0,0 0 0 0,0 0 0 16,0 0 0-16,0 0 0 0,0 0 0 0,-4-160 0 15,5 145 0-15,-1 0 12 0,0 3 57 16,0 0 10-16,0 2 10 0,0 1 19 0,0 3 0 16,0 1-3-16,0 2-9 0,0 2-16 0,-1-1-17 15,1 2-24-15,-1 0-25 0,1 0-36 16,0 0-47-16,0 0-29 0,0 5 1 0,-2 2 18 15,1 2 43-15,-2 6 31 0,-1 0 3 0,2 3 6 16,0 4-1-16,2 6-1 0,0 1 0 0,0 4-2 16,0 1-1-16,0 4 1 0,0 4 0 15,0 1 3-15,0 5 0 0,-1 4 1 0,-3 2-1 16,-4 4-2-16,4 0-1 0,-4 3-2 0,-3 2 15 16,3 5 8-16,-3 2 5 0,1 4 16 0,-1 3-5 15,4 3 3-15,-2 5-3 0,-2 5-7 0,4 2-2 16,-2 7-14-16,-3 1 5 0,1 1-3 15,-1 6 6-15,3 0 1 0,-3-1-8 0,0 1-4 16,1-2-11-16,-1-4 2 0,6 0 14 0,-2-1 8 16,4-4 13-16,-2 3 15 0,3-1-3 0,3-2 5 15,-1 2-10-15,1-3-6 0,0-1 3 0,0-2-7 16,0-3-2-16,0-5-6 0,0-5-11 16,1-6-5-16,2-1-1 0,-2-4-2 0,4 0 3 15,-3-2-1-15,-2 1 0 0,0 1 2 0,0-1-1 16,0 2 4-16,-3-2 6 0,-2 0-3 15,2-2 8-15,0-3-5 0,1-2-1 0,-2-1 9 16,2-2-4-16,1-1 2 0,1 0-2 0,0 0-8 16,-1 3 1-16,1 0-4 0,0-3 3 15,0 2-4-15,-2-1-1 0,1-1-3 0,0-4-1 16,1-3 0-16,-2-3 0 0,-2-3-1 0,3-2 3 16,0-2-3-16,-1-5 1 0,1-3 1 0,-2-1-1 15,-2-5-2-15,2-1 2 0,3-2-4 0,-3-4 2 16,2-1 0-16,0-3 0 0,-2-1 5 15,3 1-2-15,-3-2 0 0,2 0 0 0,0 1-4 16,-1 0 1-16,0 4-1 0,-4-1 1 16,4 5 0-16,0 0 0 0,-2-1 5 0,-1 5 0 0,1-3 3 15,3-1 2-15,-2 0-4 0,2-3-2 0,1-2-1 16,0-1-4-16,0-3 3 0,0 0-2 16,0-2 1-16,1-4-2 0,2-3-1 0,-2 0-4 15,0-3-7-15,2 0-9 0,2 0-31 0,-2 0-37 16,-2 0-49-16,2-4-62 0,2-3-52 15,-1-2-96-15,-2 1-197 0,0 4 183 0</inkml:trace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7:00.26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596A538-80D6-4D94-8736-8FDE37DF70A5}" emma:medium="tactile" emma:mode="ink">
          <msink:context xmlns:msink="http://schemas.microsoft.com/ink/2010/main" type="inkDrawing" rotatedBoundingBox="13148,13075 13627,7365 13816,7381 13337,13091" semanticType="callout" shapeName="Other">
            <msink:sourceLink direction="with" ref="{8A87921B-BE08-4381-B8BF-5C19ED8AB099}"/>
            <msink:sourceLink direction="with" ref="{7B1D3B20-C445-4F19-AC2A-5EA49731C62F}"/>
          </msink:context>
        </emma:interpretation>
      </emma:emma>
    </inkml:annotationXML>
    <inkml:trace contextRef="#ctx0" brushRef="#br0">556 0 548 0,'0'0'136'0,"0"0"-71"0,0 0-72 15,0 0-64-15,0 0-76 0,0 0-8 0,0 0 13 16,0 0 27-16,0 0 60 0,0 0 14 0,0 0 25 15,0 0 16-15,0 0 6 0,0 0 30 0,-1 91-1 16,-7-61 4-16,3 5-7 0,-5 6 0 16,0 5 2-16,2 8-7 0,-6 5-1 0,-2 8-8 15,-1 4 1-15,-1 7-7 0,-3 1-4 0,2 4-2 16,-3 1 3-16,4 0 13 0,-2-1 22 16,6 3 22-16,1-3 23 0,-1 1 7 0,2 0-1 0,6 0-8 15,-4 0-5-15,4 1-10 0,0 2-1 16,1-2-2-16,-2-1-14 0,4 0-2 0,-2-1-11 15,0 2 1-15,-3 1-5 0,1 4-5 0,-4-2-1 16,-2-1-13-16,1 1 2 0,0-2 2 16,1 1 1-16,0-3 11 0,-1-2 7 0,1-1 4 15,1-2-3-15,3-1-6 0,-2-1-9 0,-1 1-8 16,6-4-5-16,-4-2 1 0,4 2-2 0,-3-4 1 16,2-2 2-16,0-1-6 0,-2-4-3 15,4-3 1-15,-1-4-2 0,-1-2 1 0,4-3-2 16,-2 0-1-16,0 0-1 0,-2-2-4 0,4 0 3 15,-1-1 1-15,-1 0-2 0,2 1 3 16,-2-1-3-16,-2 1 4 0,4-1-1 0,-1-2 3 16,1-1 5-16,0 0-5 0,1-3 1 0,0-3-3 15,0 1-5-15,0-7 4 0,0 2-2 0,0-3 1 16,0-3-1-16,0 2-1 0,0-2 1 16,0 0-1-16,0-2 5 0,0-1-3 0,-2 0 0 15,0-2 0-15,-1-1-6 0,2 0 6 0,1-2-2 16,-2-2 2-16,2 1 2 0,-1 1-4 0,0 0-1 15,1-1 1-15,-2 0 1 0,2 1-1 0,0-1 0 16,0 1-1-16,0-1-4 0,0 3 6 16,0-5 0-16,0 2 0 0,0 0 1 0,0-2-3 15,0-1 0-15,0-2 1 0,0 0 1 0,0-3-2 16,0-1 0-16,0-2-2 0,0-3-2 0,0-1 4 16,0-2-1-16,0 0-4 0,0-3-7 15,0 3-25-15,0-3-30 0,0 0-25 0,0 2-15 16,0 2 1-16,0-2 15 0,0 2 17 0,0 2 15 15,2 2 9-15,-1 3 3 0,0-1 4 0,1 2 9 16,2 0 5-16,-2 1 9 0,1 1 5 16,0-2 0-16,-2 0 2 0,4-3 3 0,-2 1 1 15,-2-3 2-15,1 2 5 0,-1-1 2 0,1-2 1 16,3 1 4-16,-4-1-6 0,2 0-39 0,-2 0-76 16,1 0-92-16,4-1-161 0,-3-3-48 15,-2-2 416-15</inkml:trace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7:01.41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69B56E7-58B9-4230-A60A-9A837754502D}" emma:medium="tactile" emma:mode="ink">
          <msink:context xmlns:msink="http://schemas.microsoft.com/ink/2010/main" type="inkDrawing" rotatedBoundingBox="15263,13094 15953,7414 16032,7424 15342,13104" semanticType="callout" shapeName="Other">
            <msink:sourceLink direction="with" ref="{8A87921B-BE08-4381-B8BF-5C19ED8AB099}"/>
            <msink:sourceLink direction="with" ref="{53692E59-C44B-4D80-9ED3-477962D9CC47}"/>
          </msink:context>
        </emma:interpretation>
      </emma:emma>
    </inkml:annotationXML>
    <inkml:trace contextRef="#ctx0" brushRef="#br0">712 0 145 0,'0'0'236'0,"0"0"-235"0,0 0-141 0,0 0-29 15,0 0 96-15,0 0 73 0,0 0 0 16,0 0 0-16,0 0 0 0,0 0 0 0,0 0 0 16,0 0 0-16,0 0 0 0,0 0 0 0,-15 107 0 15,13-90 0-15,-1 3 0 0,2 1 14 0,-2 2 22 16,2 4 0-16,-3 2-2 0,2 3-7 15,0 6 6-15,-5 4-3 0,1 1 4 0,-2 8-13 16,0 1 0-16,-2 3 7 0,-2 4-3 0,0 3 23 16,-1-1-4-16,3 1 15 0,-4 0 7 0,4 1 4 15,0 3 18-15,-1-2-14 0,1 2-7 16,2 1-8-16,0 3-15 0,0 2-6 0,0 2-8 16,-2 3-4-16,2 0-3 0,0 4-4 0,-1-3-4 15,-3-1-5-15,2 0-5 0,-2-1 5 16,1-2 10-16,-2 1 15 0,1 1 13 0,0 3 3 15,1-4-3-15,2 3-11 0,1-3-4 0,2 2-6 16,1 1-1-16,2-3 0 0,-1 1-7 16,3 1-2-16,1 0-2 0,-4-1 0 0,1 1-1 0,-1 2-2 15,0-3-4-15,0-1-7 0,-1 1 5 16,-1 2 0-16,0-4 2 0,0 1 4 0,-3 0-3 16,1-5 1-16,-4 3-1 0,0-3 0 0,0-1-2 15,-2-2 3-15,2-2 1 0,2-6-1 0,-1-2 3 16,3-2-4-16,-2-5-1 0,4-1-1 0,-2-3-3 15,0 0-2-15,2-3 1 0,2 2 1 16,-4-3 0-16,6 0 4 0,-5 0-4 0,1-2 0 16,2 1 0-16,-1-2-2 0,-2 1 2 0,-1 0-1 15,6-2 0-15,-5 1 4 0,3-2-2 16,-1 0 3-16,-1-2-1 0,-1 0 0 0,1-1 3 16,0 0 1-16,0-1 2 0,0 1 0 0,2-3 2 15,-2-3-1-15,4 1 4 0,0-3-1 0,-1 0-2 16,0 2 0-16,2-4-5 0,-2-1-4 15,3-1-1-15,0-1-3 0,0-3 4 0,-1-1 1 16,0-2 2-16,-1-1-2 0,-1-2 1 0,1 0-2 16,0-4 1-16,0 2-2 0,0 0 1 15,1-1-1-15,-2-2 0 0,1 2-2 0,0-1 1 16,1-2-2-16,1 0-4 0,-3-4-5 0,3 1-12 16,0-1-17-16,0-1-25 0,0 1-38 0,0-1-53 15,3-1-55-15,0 0-50 0,1 0-49 0,0 0-86 16,0 0-127-16,0-1 519 0</inkml:trace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7:03.05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A8AAFA3-3141-4DE5-BB8A-B3558DEAAD4E}" emma:medium="tactile" emma:mode="ink">
          <msink:context xmlns:msink="http://schemas.microsoft.com/ink/2010/main" type="inkDrawing" rotatedBoundingBox="17427,13039 18401,7225 18611,7261 17638,13075" semanticType="callout" shapeName="Other">
            <msink:sourceLink direction="with" ref="{8A87921B-BE08-4381-B8BF-5C19ED8AB099}"/>
            <msink:sourceLink direction="with" ref="{E729EE7B-D5A8-4B71-A128-AA1C25B766E1}"/>
          </msink:context>
        </emma:interpretation>
      </emma:emma>
    </inkml:annotationXML>
    <inkml:trace contextRef="#ctx0" brushRef="#br0">854 0 0 0,'0'0'0'0,"0"0"0"0,0 0 0 16,0 0 0-16,0 0 0 0,0 0 0 0,0 0 0 15,0 0 0-15,0 0 0 0,0 0 0 0,0 0 0 16,0 0 0-16,0 0 0 0,0 0 0 0,15 23 0 16,-12-15 0-16,0 2 0 0,-2 1 0 0,2 3 0 15,-2 1 0-15,0 2 0 0,-1 2 0 16,2 4 0-16,-1 1 38 0,2 1 14 0,-2 3 0 15,0 2-2-15,2 4-7 0,0 1-2 0,-3 3 1 16,1 3 4-16,0 1-3 0,-1 4-11 16,0 5-12-16,0-1-5 0,0 2 5 0,0 1 6 15,-1 2 4-15,-3 3 6 0,-1 0-7 0,-2 0 2 16,-2-2 2-16,1 2 0 0,-1-3-3 0,-3 1-1 16,4-1-7-16,0 1-5 0,-2-2-3 15,2-1 0-15,1 1 4 0,-1 0-3 0,4 0 5 16,-3 1 0-16,0-1 2 0,1 4-3 0,-2-1 1 15,-3 1-1-15,-1-2-4 0,0 2 6 16,0-5-17-16,1 3 3 0,-1-4-1 0,0 5-1 16,2-1 8-16,0 3-1 0,2 0 1 0,1 3-3 15,-4 0 2-15,6 1-3 0,-6 0-3 0,4 1 0 16,-1 1-3-16,-1 1-2 0,0 0 2 16,1-2-4-16,-3-1 0 0,0-2-4 0,3-4-2 15,0-1 4-15,-3 0 1 0,5-4 3 0,-2-1 3 0,1 0-4 16,-1-2 3-16,-3-1 0 15,4 1 0-15,-2-1 4 0,-2-2-3 0,1 2 0 0,0 0 0 16,1-2 1-16,-3 0 3 0,0 0-2 16,-2 0 1-16,2-2 0 0,-1-1-2 0,-2 1 1 15,2-3-2-15,-1 1 2 0,2-2 2 0,0 1 0 16,4-1 0-16,1 1-1 0,1 0-6 0,0 1 5 16,1 0-2-16,-1 0 3 0,4 0 6 15,-2-1-4-15,-2 0 4 0,4-3-2 0,-1 2-3 16,-2-4 1-16,1 1-6 0,1-3 2 0,-2 0 4 15,-2-1-3-15,2-3 9 0,-3 0-2 0,1-2 1 16,0-1 1-16,-1-4-4 0,1 2 1 16,-1-1-7-16,4-1 6 0,-2-3 0 0,-1 0-1 15,3-2-1-15,-2-1 0 0,4 2-3 0,-1-3-2 16,-2 2 3-16,1-1-3 0,2 1 3 0,-3 0 1 16,2-1 2-16,-1 0-1 0,2-2-2 15,-2-1 0-15,-2 0-7 0,4-1 11 0,-4 1 2 16,0-1-2-16,0 2 3 0,1 2-8 15,1-3-1-15,-3 1 0 0,0 1 0 0,1-1-3 0,0 2 2 16,0 0 0-16,-1-2 5 0,2 3 4 0,-1 1 4 16,3-1-1-16,-2-1-5 0,0 0-1 15,2-1-1-15,2 1-3 0,-3-1 1 0,0-1-1 16,2-2 1-16,2-1 0 0,-1 0 2 0,1 1-1 16,0-2-2-16,0 1 0 0,0 1-5 0,0-4 4 15,0 4-2-15,0-3-1 0,1 1 1 16,-1-2-1-16,2-1 0 0,0 1 1 0,-2-1 2 15,2-2-1-15,-2 1 1 0,0 1-1 0,1-2-2 16,-1 3 0-16,0-2-1 0,3-1 3 16,-3 1-2-16,1-1 1 0,-1 0 0 0,0-1-2 15,1-1 1-15,1 1 0 0,-2-1-2 0,1 1-1 16,2-2-5-16,-1 0-3 0,2-2-8 0,-2 1-14 16,3-1-19-16,1 1-24 0,-4-2-25 15,5 0-28-15,-2 0-27 0,3 0-31 0,-1 0-35 16,2 0-48-16,-1 0-57 0,-1 0 59 0,-4 0 266 0</inkml:trace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7:28.2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2265C09-6C64-494D-83CF-4E9942F40416}" emma:medium="tactile" emma:mode="ink">
          <msink:context xmlns:msink="http://schemas.microsoft.com/ink/2010/main" type="writingRegion" rotatedBoundingBox="9240,13674 9868,13674 9868,16484 9240,16484"/>
        </emma:interpretation>
      </emma:emma>
    </inkml:annotationXML>
    <inkml:traceGroup>
      <inkml:annotationXML>
        <emma:emma xmlns:emma="http://www.w3.org/2003/04/emma" version="1.0">
          <emma:interpretation id="{0905E2BE-4C94-4FE5-8FC7-9E22232443BA}" emma:medium="tactile" emma:mode="ink">
            <msink:context xmlns:msink="http://schemas.microsoft.com/ink/2010/main" type="paragraph" rotatedBoundingBox="9240,13674 9868,13674 9868,16484 9240,164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C6D984-5E4A-42CE-A93B-29E46AA704E9}" emma:medium="tactile" emma:mode="ink">
              <msink:context xmlns:msink="http://schemas.microsoft.com/ink/2010/main" type="line" rotatedBoundingBox="9240,13674 9868,13674 9868,16484 9240,16484"/>
            </emma:interpretation>
          </emma:emma>
        </inkml:annotationXML>
        <inkml:traceGroup>
          <inkml:annotationXML>
            <emma:emma xmlns:emma="http://www.w3.org/2003/04/emma" version="1.0">
              <emma:interpretation id="{DBA3E49B-0F09-4AB6-9A41-FE08E5FF28C2}" emma:medium="tactile" emma:mode="ink">
                <msink:context xmlns:msink="http://schemas.microsoft.com/ink/2010/main" type="inkWord" rotatedBoundingBox="9202,16465 9472,13647 9964,13694 9695,16512">
                  <msink:destinationLink direction="to" ref="{23A47E8E-2112-411F-A8B3-5D48A9F47191}"/>
                  <msink:destinationLink direction="to" ref="{A4F400C2-5631-42FE-9E33-C282D256B0DE}"/>
                </msink:context>
              </emma:interpretation>
              <emma:one-of disjunction-type="recognition" id="oneOf0">
                <emma:interpretation id="interp0" emma:lang="en-US" emma:confidence="0.5">
                  <emma:literal>&amp;</emma:literal>
                </emma:interpretation>
                <emma:interpretation id="interp1" emma:lang="en-US" emma:confidence="0">
                  <emma:literal>!</emma:literal>
                </emma:interpretation>
                <emma:interpretation id="interp2" emma:lang="en-US" emma:confidence="0">
                  <emma:literal>:</emma:literal>
                </emma:interpretation>
                <emma:interpretation id="interp3" emma:lang="en-US" emma:confidence="0">
                  <emma:literal>{</emma:literal>
                </emma:interpretation>
                <emma:interpretation id="interp4" emma:lang="en-US" emma:confidence="0">
                  <emma:literal>;</emma:literal>
                </emma:interpretation>
              </emma:one-of>
            </emma:emma>
          </inkml:annotationXML>
          <inkml:trace contextRef="#ctx0" brushRef="#br0">848 2199 857 0,'0'0'92'16,"0"0"-97"-16,0 0 5 0,0 0 37 0,0 0 67 15,0 0 43-15,0 0-10 0,0 0-27 16,162-68-47-16,-131 67-28 0,-1 1-14 0,2 0-12 16,0 0 4-16,-1 0-2 0,3 4 0 0,-9 2-2 15,-2 0-7-15,-3-2-9 0,-1 2-8 16,-2 0-1-16,-5 2-6 0,-5-1-2 0,1 2-1 16,-5 0 3-16,-3 4 7 0,0-1 11 0,-3 0 10 15,-6 4 3-15,0 0 5 0,0 3 2 0,-2-2 0 16,-2 2 2-16,1 2-5 0,-2 0-1 0,1 1-1 15,1-1-3-15,0 2 3 0,0-3-2 16,1 2 0-16,-2-1-3 0,5-2-14 0,-3 2-29 16,4-2-65-16,1 2-88 0,2-1-99 0,-2-6-190 15,3-5-77-15</inkml:trace>
          <inkml:trace contextRef="#ctx0" brushRef="#br0" timeOffset="-490.3271">1242 955 0 0,'0'0'0'0,"0"0"0"0,0 0 49 16,0 0 27-16,0 0 30 0,0 0 4 0,0 0-5 15,-156 108-22-15,138-89-22 0,-1 3-21 16,1 2-7-16,4 0-7 0,-1-2-1 0,2 2 9 16,2 0-11-16,3-3-2 0,3-2-4 0,4 0-7 15,-1-1 2-15,2-2-1 0,0-3-1 0,3 0-5 16,6-1-1-16,-2-3 0 0,4 0 4 15,1-3 9-15,1 0 9 0,2 0 15 0,0-2 4 16,3 0-1-16,-1-3 3 0,-1 1-6 0,5-2-2 16,-2 0 3-16,5 0 5 0,-1 0 3 15,0-2-2-15,-3-1-3 0,4-1-10 0,-7 0-7 16,5-2-5-16,-6 1-4 0,-1-1-3 0,-2 0-2 16,-2 0 3-16,-5 0 4 0,-2 1 7 15,-4-1 2-15,0 1-6 0,0 0-8 0,-9-1-14 16,-2 0-14-16,-1 2-6 0,-3-2-3 0,-1 4 3 0,-6-2 7 15,3 4 3-15,-5 0-1 0,0 0 0 16,-3 0-2-16,1 6-2 0,1 1 0 0,1 1-10 16,-2 2-33-16,1 1-56 0,1 3-69 0,-2 0-81 15,1 1-96-15,6-3-67 0,7-5 307 0</inkml:trace>
          <inkml:trace contextRef="#ctx0" brushRef="#br0" timeOffset="798.5074">728 3357 227 0,'0'0'75'0,"0"0"-121"0,0 0-27 15,0 0 6-15,0 0 15 0,0 0 41 0,0 0 26 16,0 0 14-16,0 0 5 0,0 0-6 0,0 0 11 16,0 0 6-16,0 0 14 0,22 36 2 15,-8-28-6-15,-1 1 7 0,2-1 1 0,0 3 6 16,3-1 2-16,1 2 9 0,-1 0-2 0,4 2 3 15,-4-1-1-15,3 3-13 0,-3 1-10 0,3 1-12 16,-3 0-13-16,2-1-7 0,-4 0-1 16,-3 1-5-16,-1-1 5 0,-2-1 3 0,-4 0-4 15,0-1 0-15,-2-1-8 0,-4-2-4 0,0-1 8 16,-2 0 12-16,-7-2 3 0,-3 0-1 0,-1-2-9 16,-2-1-17-16,-4-1-9 0,-1-1 4 0,0-2 2 15,1-2 9-15,2 0 9 0,-4 0 0 16,7 0 2-16,0-1 2 0,1-6 2 0,0 1 2 15,2 0 5-15,3-3-3 0,1 0-7 0,4-1-3 16,-1-2-11-16,4 2-11 0,0-4-9 16,0 4-10-16,4-2-2 0,2 1 1 0,3-1 5 15,2 1 5-15,1-3 5 0,-1 1 9 0,5-1 7 16,-2 0 12-16,1-1 8 0,-1 1 4 16,2-3 4-16,0 1-7 0,1-2-3 0,-1 3-1 15,-1-3-5-15,3 0 4 0,-4-1 1 0,4 0 1 16,-5-1 1-16,2 2 2 0,-3 1 5 0,-1 5 2 15,-6 0 3-15,3 1-5 0,-4 3 1 0,-4 1 3 16,0 1-5-16,0 0 3 0,0 1-15 16,-7 1-19-16,-2-2-16 0,-6 1-11 0,-4 3-3 15,2-1 5-15,-7 1 11 0,0 2-3 0,-3 0 2 16,3 0-3-16,-4 3-15 0,1 1-17 0,0 4-34 16,0 1-56-16,0 1-87 0,1 2-127 0,8-3-272 15,5-2-254-15</inkml:trace>
        </inkml:traceGroup>
      </inkml:traceGroup>
    </inkml:traceGroup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7:11.48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3A47E8E-2112-411F-A8B3-5D48A9F47191}" emma:medium="tactile" emma:mode="ink">
          <msink:context xmlns:msink="http://schemas.microsoft.com/ink/2010/main" type="inkDrawing" rotatedBoundingBox="8348,13215 17504,12968 17571,15466 8416,15713" semanticType="callout" shapeName="Other">
            <msink:sourceLink direction="to" ref="{DBA3E49B-0F09-4AB6-9A41-FE08E5FF28C2}"/>
            <msink:sourceLink direction="to" ref="{8A87921B-BE08-4381-B8BF-5C19ED8AB099}"/>
          </msink:context>
        </emma:interpretation>
      </emma:emma>
    </inkml:annotationXML>
    <inkml:trace contextRef="#ctx0" brushRef="#br0">22 856 0 0,'0'0'0'0,"0"0"0"0,0 0 0 0,0 0 0 16,0 0 0-16,0 0 0 0,0 0 0 0,0 0 0 15,0 0 0-15,0 0 0 0,0 0 0 0,0 0 0 16,0 0 0-16,0 0 0 0,5 79 0 16,-5-72 0-16,0 1 0 0,0 0 0 0,0 2 0 15,0-1 0-15,0 0 0 0,0 0 0 0,0 0 0 16,0-1 0-16,-3 3 0 0,1-2 0 16,1 1 0-16,0 0 0 0,-1 0 0 0,0-1 0 15,-2 2 0-15,2-3 0 0,1 3 0 0,0-4 0 16,1 2 0-16,-2-1 0 0,1-1 0 0,-2 1 0 15,3-1 0-15,-1 1 0 0,1-1 0 16,0 0 0-16,0-1 0 0,0 0 0 0,0 0 0 16,0 0 0-16,0-1 0 0,0-1 0 0,0 1 0 15,0-1 0-15,0-1 0 0,0 2 0 0,1-2 0 16,-1 0 0-16,0 0 0 0,0 0 0 16,0-1 0-16,0 1 0 0,0 0 0 0,0 0 0 0,0 0 0 15,0 0 0-15,0 0 8 0,0 0-1 16,0 0-6-16,0 0 4 0,0-1-2 0,0 2 1 15,0-2 5-15,3-1-7 0,-3 2-1 0,1 1 1 16,-1-4-1-16,0 4 2 0,0-2 1 0,0 2-2 16,2-1-1-16,-2 0 1 0,0 0 0 15,0 2 1-15,0-1 5 0,0 0-3 0,0 2 0 16,0-2 0-16,0 3-2 0,0-1 1 0,1-2-1 16,-1 2 1-16,1 0-1 0,1-1 5 15,0 1-4-15,0-2 3 0,0 2-1 0,0-1-3 16,-1 1 3-16,-1-2-3 0,0 0-2 0,0 1 2 15,1-1-2-15,-1 1 2 0,2-1-1 16,-2 1 4-16,0-1-2 0,3-1-1 0,-3 2 3 16,0-1-4-16,0 2 1 0,1-1-3 0,-1-1-1 15,1-1-1-15,2 0 3 0,-3 2 3 0,1-3-4 16,1 0 6-16,-2 1-6 0,1-2 0 0,0 1 2 16,2 1-5-16,-2-2 0 0,3 2-1 15,-2-1 0-15,-1-1-1 0,2 2 2 0,2-1-1 16,-1 1-2-16,0-2 6 0,3 2 0 0,-3 0 3 15,1 0 0-15,2-1 0 0,-3-1-4 0,4 2 1 16,-1-1-1-16,1 0 1 0,0 1 2 0,-2-2 2 16,5 1 0-16,-3 1 1 0,2-2 1 15,2 1 2-15,0 1 2 0,1 0-5 0,1 0-1 16,0 1-5-16,2-1-1 0,2 1 4 0,-2-1 6 16,-3 0 5-16,3 1 0 0,4 0 3 0,-3-1-7 15,3-2-1-15,-2 2-2 0,4-1-1 16,-2-1 1-16,3 1-3 0,-4-1 4 0,3 1 1 15,3-2 3-15,-4 1 2 0,-1-1-2 0,4 0-2 16,-5 0-3-16,4 0 0 0,2 0-5 16,-1 0 0-16,1 0 1 0,4-1 9 0,-1-1 24 15,0-1 27-15,5-1 20 0,-1 1 12 0,1 0 2 16,1-2-8-16,1 3-18 0,-3-1-6 0,5 2-17 16,-3-1-14-16,1 2-1 0,1 0-15 15,-3 0 0-15,1 0-1 0,2 0-2 0,-6 0-7 16,-1 0-10-16,3 0-8 0,-2 0-6 0,-2 2-2 15,-3-2 1-15,2 1 3 0,0-1 2 0,-1 0 3 16,-1 0 3-16,1 0 2 0,-1 0 1 16,-2 0-2-16,2-1-3 0,2-1 1 0,3 2 1 15,-2-1 3-15,1-2 6 0,2 2-2 0,1-2 2 16,-2 2 1-16,1-1 2 0,1 1 2 0,-1-1 4 16,3-1 1-16,3 2 0 0,-4-2 1 0,5 0-6 15,2 0 2-15,-1 1-3 0,1 1-4 16,-1-2 3-16,3 1-2 0,-1 0 1 0,6-1 1 15,-5 3 0-15,-1-1-3 0,5 1 0 0,-6-2 3 16,2 2-5-16,-1 0 3 0,-1 0-5 0,2 0 0 16,2 0 2-16,-8 0 2 0,7-3 2 15,-8 3-4-15,4-1 5 0,0-1 1 0,0-1-4 16,1 0 5-16,0 2-8 0,2-1 2 0,1 1 3 16,-2 1 3-16,-1-2 2 0,2 2 0 0,-2 0-3 15,1 0-4-15,-1 0 1 0,0 0 0 16,2 0-5-16,-4-1 4 0,1 1-6 0,2 0 0 15,-1-2 4-15,4 2 0 0,-2 0 6 0,-2 0 0 16,1-1-1-16,0 1 1 0,-1 0-1 0,1-2 3 16,5 1-4-16,-3-1 0 0,5 1-4 15,-4-2-3-15,5 0 3 0,-5 1-1 0,4 0 7 16,-4 0 5-16,5-1 8 0,-5 2 6 0,3-2 4 16,-4 1 1-16,-2 2-8 0,6-1 3 0,-5 1-6 15,-1-2-5-15,1 2 1 0,-3 0-5 0,1-1 1 16,-2 1 1-16,-2-2-3 0,-3 2 0 15,5 0 1-15,-1-1-3 0,0-1-2 0,-4 1 2 16,5-1-4-16,-3 2 1 0,-3-1 0 0,3-1-14 16,-5 2 10-16,5-1 0 0,-4 1-9 15,4 0 18-15,-4-2-1 0,0 2-4 0,0 0 1 16,-2 0 8-16,-1 0-3 0,4 0 6 0,-2 0 7 16,-1 0-12-16,2 0-1 0,0 0-4 0,0 0 0 15,-3 0-1-15,6 0-2 0,-6 0 0 16,0 0-1-16,0 0 0 0,2 0-2 0,0 0-1 15,0 0 0-15,1 0-3 0,1 0 4 0,-1 0-2 16,2-1 0-16,-1-1 1 0,-1 2-2 0,3-1 0 16,-3-1-5-16,1 1-3 0,-1-1-5 15,-1 0-2-15,1 1 3 0,-1 0 0 0,-3-1 4 16,-1 0 2-16,1 1-2 0,-1 0 2 0,1 1 6 16,-1-2 1-16,3 1 2 0,1-1 2 0,1 1-3 15,1 1 0-15,2-2 1 0,-1 2-8 16,1 0-5-16,-3-1-8 0,1 1-3 0,-3-2 4 15,2 2 6-15,0 0 2 0,-3-1 5 0,-1-1 1 16,1 1 0-16,-2 1 4 0,1-2 3 0,-1 1 1 16,0-2 2-16,-1 1-1 0,-1 1 0 0,2 0 0 15,-2-1 1-15,2 1 1 0,-1-1-2 16,2-1 1-16,-2 2-2 0,1-1 2 0,-2 2 5 16,-1-1 3-16,-2 0 13 0,1-1 7 0,-5 2 7 15,2-2 9-15,-3 1 1 0,0 0-2 16,0-1-5-16,0 0-9 0,-1 1-7 0,0 1-5 15,-1 0-5-15,3 0-8 0,1 0 0 0,2 0-4 16,-1 0-1-16,1 0 2 0,-1 0-1 0,-2 0 2 16,2 0-1-16,0 0 0 0,0-1-3 15,0 1 0-15,-2 0 0 0,2 0-2 0,0-2 2 16,-3 2-1-16,1 0-2 0,-2 0 3 0,1 0-3 16,-1-2 2-16,-2 2-1 0,2 0 2 0,-2-1 0 15,3 1-3-15,0 0 2 0,3-2-3 0,0 2 3 16,0-1 0-16,-2 1-1 0,2-2 2 15,1 1-4-15,-1 1-3 0,1-2-4 0,-3 1-4 16,3 1 3-16,1 0 0 0,-3-2 4 0,2 2 1 16,-1 0 2-16,1-1 0 0,-4 1 0 0,5-2 3 15,-4 2-3-15,2-1 3 0,-3-1 1 16,1 1-1-16,2-1 0 0,-3 1 0 0,3-1 1 16,-3 1-4-16,3-1 3 0,-2 2 0 0,2-1-1 15,1 1 4-15,-4-2-5 0,3 2 1 0,0 0 0 16,-5-2-1-16,0 2 1 0,-1 0 0 15,-2 0 2-15,-2 0-1 0,1 0 3 0,-2-1 0 16,-3 1-3-16,2 0 4 0,1 0-5 0,0 0 1 16,3 0 0-16,-2 0-2 0,2 0 2 15,-2 0 1-15,3 0 1 0,-1 0-1 0,2 0 1 16,-3 0-1-16,2 0-1 0,-1 0 2 0,-2 0-2 16,3 1-1-16,0-1 1 0,2 2-2 0,-5-2 1 15,3 0 0-15,-1 2 1 0,-3-2 1 0,1 0 0 16,1 0-1-16,-2 0 1 0,2 0 3 0,-2 0-1 15,0 0 1-15,4 0-1 0,-2 0-4 16,1 0 1-16,1 0-2 0,-3 0 1 0,2-2-1 16,-2 0 2-16,2 1 1 0,-3-1-2 0,3 1 5 15,-2-1-6-15,-2 1 1 0,3 1 1 0,-6-2-3 16,6 1 6-16,-7-1 0 0,2 2 4 16,-1-2 3-16,-3 1 2 0,5-1-1 0,-5 1-5 15,2-1 3-15,1 1-10 0,-3 1 2 0,4-2 0 16,-2 1-4-16,1-1 5 0,-3 1-1 15,3-2 1-15,-1 1 2 0,1 1 4 0,-1-2 4 16,-2 0 2-16,3 0 10 0,0 1-1 0,-2 0 2 16,-2-1 4-16,1 0-7 0,-1 0 2 0,1 0-6 15,-1-1-5-15,2 1-5 0,0 0-6 16,-2-2 0-16,2 2-4 0,2-1 5 0,-3-1-3 16,2 2 1-16,-2-2 4 0,3 0-6 0,-3-1 6 15,3 0-2-15,-4-1 1 0,2-1 2 0,2 1-1 16,-3 1 0-16,0-2-1 0,1 2 1 0,0 0-3 15,0 2-3-15,-1-2 2 0,3 2-6 0,-3 0 5 16,2-1 1-16,0 0 2 0,-2 1 5 16,1-1-1-16,-1-1 6 0,2 0-1 0,-3 0 4 15,0 0-3-15,1-2-2 0,-1 1 1 0,0 0-3 16,0 0 3-16,0-2 1 0,1 0 4 0,-1 1-3 16,0 0 0-16,3-1 1 0,-3 0-4 15,0 2 4-15,0-2-3 0,0 0-3 0,0 0 0 16,0-1-8-16,0-2 5 0,0-2 1 0,-3 1 1 15,1 0 3-15,-1-1-2 0,2 2-1 16,1 0 0-16,-2 0 3 0,2 1-5 0,0-1-1 16,0 0 1-16,0-3-5 0,0 5 4 0,0-5 3 15,0 4-1-15,0-1 4 0,0 0-4 0,0 0-1 16,0 0-2-16,0-2 0 0,0 2-1 16,0 1-2-16,0-1 2 0,0 0-6 0,0 0 4 15,0 0 1-15,0-1 2 0,-1 2 3 0,-3-1-1 16,1-1 1-16,0 0-2 0,1 1 2 0,0-1-3 15,-2 1 0-15,2 0 1 0,-2 0-6 16,2 2 5-16,-2 0 0 0,3 0-2 0,-3 1 6 16,3 1-5-16,-1-1 2 0,1 1 1 0,1 1 4 15,-1-1-2-15,1-1-4 0,-3 0-2 16,2 0-7-16,-3-1 3 0,2 0 0 0,0-1 1 0,0 2 3 16,0-2-2-16,-1 2 3 0,-1 0-2 15,2 0 3-15,2 0-2 0,0 0-1 0,-1 1 1 16,1-1-5-16,-1 1 2 0,1 1 1 0,0-1-1 15,-3 0 3-15,3 0-3 0,0 1 0 0,-1-1 1 16,-1 2 2-16,2-1 0 0,-2 1-2 16,2 0 0-16,0 0-5 0,0 0 6 0,0 0 0 15,0 0 1-15,0-1 4 0,0 1-4 0,0 3 2 16,0-3 0-16,0 0 1 0,4 0-3 16,-3 0-1-16,2-2 2 0,-2 2-7 0,0-2 6 15,1 2 0-15,2-3-2 0,-1 2 7 0,-1 0-5 16,0 0 0-16,-2-1 1 0,2 0-2 0,0 1 2 15,0-1-1-15,0 1 0 0,-1-1-5 16,2 0 1-16,-2 3 0 0,-1-1 0 0,0 0 5 16,0 0-12-16,0 0-13 0,1 2-22 0,-1-2-33 15,0 1-45-15,0 1-86 0,0 0-145 0,-1 0-291 16,1 3-555-16</inkml:trace>
    <inkml:trace contextRef="#ctx0" brushRef="#br0" timeOffset="3368.1404">-112 1441 0 0,'0'0'0'0,"0"0"0"0,0 0 0 15,0 0 0-15,0 0 107 0,0 0 104 16,0 0-5-16,0 0-48 0,0 0-44 0,0 0-23 16,0 0-19-16,0 0 3 0,43-74 12 0,-33 68 8 15,-2 0 4-15,-2 0-7 0,5 0-12 0,-5 1-14 16,3 1-16-16,-2 1-9 0,-1 0-16 15,1 3-9-15,0-2-8 0,-3 2-8 0,2 0-2 16,-3 0-3-16,0 0-2 0,2 2-3 0,1 1 2 16,-5 1 2-16,4 1 4 0,-1 1 4 0,-1 0-3 15,0 2 1-15,2 0-2 16,-1 1-1-16,-1 3 6 0,2 1 0 0,-1 2 1 0,-1 2 1 16,-1 1-1-16,2 1 0 0,1 3 0 0,-4 3 3 15,0-1-3-15,-1 4 2 0,0 3-1 16,0-2 4-16,0 5 2 0,-2-3 0 0,-7 4 1 15,5-2-3-15,-6 4-1 0,2-2-1 0,0 3-1 16,-4-3-2-16,1 1-1 0,-1-5-2 16,2 1-3-16,2-1 2 0,-2-2-1 0,2-2 3 15,0 1-2-15,-3-3-2 0,4 0 0 0,-1 2 0 16,3-2 0-16,-1-3 1 0,4 0-3 0,0-2 1 16,1 0 0-16,1 0-1 0,0-2 1 0,0-2 1 15,0-1-2-15,1 1 0 0,1-3 2 0,2 0-1 16,-2 0 2-16,2-1 2 0,-1 1-3 15,-3-1 2-15,3 0 1 0,1-1 0 0,0 0 1 16,-3-2-2-16,0 0-3 0,2-2-1 0,0-1 1 16,-1 0-4-16,3-1 3 0,-4-1 3 0,2 2 0 15,1-1 5-15,0-1-2 0,-3-1-1 16,2 1-2-16,1 1 1 0,0-4 0 0,-2 2-1 16,2-1 3-16,0-1-1 0,2 1 0 0,-4-1 2 15,6 1-3-15,-4-2 2 0,6 1-2 16,-2-1 1-16,1 0 1 0,3 0-2 0,2 0 3 15,-1 0-4-15,5 0 3 0,0 0-4 0,0 0-1 16,1 0 2-16,1 0-2 0,2 0 3 0,0 0-4 16,-1 0 0-16,4 0-1 0,-1 0 3 0,-4 2 4 15,5-2 3-15,-1 1 7 0,2 2-1 16,1-1 1-16,0 1 5 0,-1-2-4 0,2 1 3 16,3-1 0-16,1-1-5 0,1 2 0 0,0-1-1 15,6-1-2-15,0 0 0 0,3 0 0 0,-1 0-1 16,3 0-2-16,1 0-2 0,-5 0-1 0,1 0 2 15,4 0-1-15,-2 0 0 0,-3-1-3 16,1 1 1-16,0-2 0 0,-3 1-3 0,1-1 4 16,-1 2-3-16,-2-1 0 0,0-1 3 0,3 1-5 15,0-1 4-15,0 1-2 0,0-1-1 16,0 2 5-16,1-1-1 0,3-1 2 0,4 1 0 16,-3-1-2-16,6 1-3 0,-5 1 0 0,2 0 3 15,-1 0-6-15,-1 0 7 0,-2 0-4 0,4 0 0 16,-3 0 2-16,3 0-2 0,-2 0 4 15,-5 0-4-15,3 0-1 0,-2 0-5 0,4 0-1 16,-4 0 9-16,-1 0 1 0,3 0 5 0,4 0-1 16,-3 0-6-16,6-2 4 0,0 1-3 15,1-1 1-15,-5 1-3 0,5-1 3 0,0 1-3 16,-1-1-1-16,-2 2 2 0,2-1-8 0,2 1 6 16,-2-2-2-16,-5 2 1 0,5-1 6 0,-7 1-4 15,5 0 5-15,-6-3-2 0,5 3 3 0,-4 0-2 16,-2-1 0-16,1 1 0 0,2-2-4 0,-1 1 4 15,0-2-2-15,4 1-3 0,-3-1 4 0,-1 0-5 16,5 0 1-16,-4 2 0 0,6-2 0 16,-2 1 0-16,-2 1-2 0,2-1 4 0,-4 0-3 15,2 1 6-15,-3 0 0 0,-3-1-2 16,0 0 2-16,-1 0-3 0,-1 0 0 0,-1 0 1 16,-5 1 0-16,6 0-1 0,0-1-2 0,0 1 3 15,3-1-6-15,-1-1 4 0,1 2-1 0,1-2-2 16,4 1 7-16,-2 1-4 0,1-1 0 0,4 1 1 15,-1 1-1-15,0 0 5 0,0 0 1 16,2 1 5-16,-6 4-3 0,6-2 4 0,-2 1 0 16,-2-1-5-16,1 0 7 0,-3 2-7 0,2-4 3 15,-1 2-1-15,1 0-3 0,-1-2 0 16,-2 3-3-16,6-3 0 0,-7 1-3 0,-1-2 2 16,3 0 0-16,-1 0-1 0,0 0 5 0,0 0-4 15,2 0-1-15,1 0-1 0,-2-2-4 0,2 1 2 16,-1 1-1-16,1-2 1 0,-3 0-2 0,0 2 4 15,1-1 0-15,-4 1-1 0,-1 0 5 16,0 0-4-16,-3 0 1 0,3 0-1 0,-3 0-2 0,2 0 3 16,-3 0 0-16,-1 0 2 0,0 0-4 15,-3-1 4-15,6-1-2 0,-4 0-1 0,1 1 6 16,3 0-6-16,0 1 3 0,-1-2-2 16,3 2-6-16,0-2 1 0,1 2-1 0,-1 0-1 15,1 0 0-15,-1 0 1 0,0 0 0 0,0 0-1 16,-1 0 8-16,-4 2-7 0,0 0 1 0,0-1-2 15,-2-1-6-15,0 0 4 0,-3 1 1 16,0-1 5-16,-1 0 0 0,-4 0 2 0,0 0-1 16,-3 0-1-16,2-1 6 0,-1 0-2 0,-2-1 3 15,4 2 0-15,-3 0-3 0,5 0 3 0,-1-2-3 16,3 2 3-16,1 0 0 0,1 0-1 16,3 0 3-16,-4 0-1 0,1 0 2 0,-4 0-3 15,0 0-7-15,-5-1-2 0,-2 1-10 0,1-1 1 16,-1-2 2-16,-4 1-1 0,-2-1-1 15,-1 2 1-15,0-1-1 0,-4 1-1 0,0-1 6 16,3 1-4-16,-1 1 3 0,-1-2 2 0,-1 2-4 0,1-1 4 16,2-1 0-16,-2 1 2 0,2-1 5 15,-1 2 1-15,-1-1 1 0,-1-1 1 0,0 1 2 16,-1-1-5-16,2 2 2 0,-5-1-2 0,6 1-2 16,-6-1 3-16,2 0-1 0,0-1 1 15,-1 0 2-15,0 1 0 0,-1 0 0 0,4-1-1 16,-5 0 4-16,4 1-2 0,-2-2 0 0,2 1 0 15,0 1-5-15,1-1 0 0,4-1-8 16,0 0-12-16,4 0-8 0,1 0-8 0,2 2 4 16,1 1 3-16,0 0 8 0,0 0-1 0,1 0 3 15,-3 0 11-15,2 0-2 0,-1 0 9 0,-3 0-3 16,2 0 1-16,-4 0 2 0,-1 0 0 16,-1 0 0-16,-4 0-5 0,1 0-3 0,-4 0 0 15,2 0 4-15,-2 0 5 0,1 0 0 0,1 0 2 16,-5 0-2-16,4 0 0 0,-1-2 2 0,2 1-2 15,-1 1 1-15,1-2-2 0,0 2-2 16,-1 0 0-16,1-1 2 0,0 1 2 0,0-2-3 16,1 2 3-16,-3 0-3 0,2-1 2 0,-2-1 5 15,-2 2-1-15,2 0 4 0,-4 0 2 0,2 0 3 16,-2 0 8-16,-1 0 9 0,0-1 10 0,0 1-12 16,0-2-4-16,0 0-13 0,0 1-11 15,2-2 8-15,-1 1-5 0,2-1-4 0,-1 2-10 16,3-1-10-16,-3 1-3 0,4-2 1 0,0 2 8 15,0-3 4-15,0 3 6 0,1-2 1 0,0 2 0 16,1-2 3-16,-3 2-1 0,3-1 3 16,-2 1 2-16,-1 1 4 0,-2-3 4 0,1 3 3 15,-3-2 5-15,2 2-1 0,-1-1-2 0,1-2-9 16,1 3-9-16,-3-2 1 0,2 1-6 0,2 0 1 16,-1 1 1-16,-1-2-4 0,2 2 5 15,1 0 1-15,-5-2 2 0,2 2 3 0,1-1 2 16,0 0 3-16,-1-2 0 0,-2 2 7 0,3 1 0 15,-3-2 5-15,-1 2-1 0,2 0-5 16,0 0-2-16,-2-3-3 0,2 2 5 0,-2-2 0 16,1 1 3-16,-1-1-2 0,1 0-1 0,-1 0 2 15,0-1-3-15,3 1 2 0,-3-2 0 0,0 1-4 16,0-1 2-16,0 0-4 0,0-1-3 0,0 0-4 16,0 0-1-16,0-2 1 0,0 2-2 15,0-2 5-15,0 3-4 0,0-3 3 0,0 1 0 16,0-1 0-16,0 2 4 0,0-4-2 0,-3 3 2 15,2-2 0-15,0 1-2 0,-1-1 0 0,0 2-2 16,2-3 1-16,-2 3-3 0,1-1 3 16,0-1 0-16,1 3-5 0,-3-2 5 0,3 0-2 15,0-1 0-15,0 2 0 0,0-1-1 0,0 1 2 16,0-1-1-16,0 1 3 0,0 0-1 0,0 1 1 16,0-2 3-16,0 2-1 0,0-1 0 15,0-1 1-15,0 1 0 0,0-2 0 0,0 1 0 16,0 2 0-16,3-2-5 0,-3 2 1 0,0-2 2 15,0 1 0-15,1 1 1 0,-1-2-1 0,1 2-2 16,1-2 0-16,0 1 2 0,0 0-1 16,-2-2 2-16,1 2 1 0,0-2-2 0,2 2 2 15,-2 0-3-15,1-1 5 0,-2-1 1 0,0 0-3 16,1 0 7-16,-1-1-4 0,0 1 2 16,0 0 0-16,0 0-4 0,0 1 3 0,0 3-3 15,0-3 2-15,0 2-1 0,0 0-1 0,0 2 0 16,0-2-1-16,3 2 2 0,-3-3-1 0,1 0 2 15,-1 0 2-15,0-1-1 0,0 2 3 0,0-1 0 16,0-1 0-16,0 0 0 0,0 2 4 0,0-2 1 16,-1 1 1-16,-2 1-2 0,2 0-4 15,1-2-1-15,-2 2-2 0,2 0 0 0,-1 0-2 16,1 1-3-16,0-2 0 0,0 1-2 0,-3 0-1 16,3-1 2-16,0 1-3 0,-1-2 2 0,1 2-1 15,-1-1 0-15,1 1 1 0,0-2-2 16,0 2 2-16,0 0-1 0,0 0 1 0,0 2-1 15,0-2 1-15,0 0 1 0,0 0-3 0,0 0 2 16,0-1-2-16,0-1-1 0,0-1 3 0,0 2-1 16,0 0 3-16,0 0 0 0,0 1-1 15,0 1 1-15,0-1-1 0,0 0-1 0,0 0 1 16,0 0 0-16,0 2 0 0,0-2 1 0,0 0 2 16,0-3 1-16,0 2 1 0,0 1-2 0,0-2 1 15,0 0-1-15,-2 0 0 0,0-1 2 16,-1-1-3-16,2-1 2 0,-3 1 1 0,2-2-1 15,2 2 3-15,0 0-5 0,-1 2-1 0,1 0-5 16,0 2-2-16,0-1-9 0,0 1-11 0,1-2-19 16,2-1-32-16,4 1-40 0,-2-1-58 15,3 0-90-15,1-3-118 0,-2 5-247 0,-3 4-64 0</inkml:trace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7:18.6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4F400C2-5631-42FE-9E33-C282D256B0DE}" emma:medium="tactile" emma:mode="ink">
          <msink:context xmlns:msink="http://schemas.microsoft.com/ink/2010/main" type="inkDrawing" rotatedBoundingBox="8266,15325 17201,15349 17196,16916 8262,16891" semanticType="callout" shapeName="Other">
            <msink:sourceLink direction="to" ref="{DBA3E49B-0F09-4AB6-9A41-FE08E5FF28C2}"/>
            <msink:sourceLink direction="to" ref="{53692E59-C44B-4D80-9ED3-477962D9CC47}"/>
          </msink:context>
        </emma:interpretation>
      </emma:emma>
    </inkml:annotationXML>
    <inkml:trace contextRef="#ctx0" brushRef="#br0">0 126 0 0,'0'0'0'0,"0"0"0"15,0 0 0-15,0 0 0 0,0 0 0 0,0 0 0 16,0 0 177-16,0 0-28 0,0 0-42 15,0 0-51-15,0 0-26 0,0 0-2 0,1-26 29 16,9 22 25-16,-2 1 11 0,-1 0-7 0,2 2-23 16,-5-2-15-16,5 1-15 0,-6 1-7 0,2 1-6 15,1 0-8-15,-5 0-5 0,0 0-6 16,-1 0-2-16,2 0-3 0,-2 0 4 0,0 0 2 16,1 0 4-16,-1 3 1 0,3 0-2 0,-3 1 2 15,1 4 0-15,2-1 0 0,-2 3 4 16,1 1 1-16,-2 2 4 0,1 1-1 0,-1 1 0 15,0 1-4-15,0 2-7 0,0 0 0 0,0 3-3 16,0 0 1-16,0 1-4 0,-1 1-3 16,1 1-6-16,0 1-3 0,0 0-2 0,0 2 0 0,-2 3-1 15,1-1-4-15,-3 0-3 0,0 0-4 16,2-1 0-16,1-3 5 0,-3-1 3 0,1 2-4 16,-1-3 3-16,2 1 3 0,0 1 7 0,-2-2 8 15,0 1 4-15,2 0-1 0,2-2-5 0,0 2 1 16,0-1-1-16,0-1-2 0,0 0-7 15,0 1-4-15,0-3-3 0,0 2-1 0,0-4 8 16,0 0-2-16,0-2 0 0,0 0 1 0,0-1-3 16,0 2 0-16,0-1 3 0,1-1 6 0,3 1 4 15,-1-1 7-15,1 1 2 0,-3-1-5 16,4-1 1-16,1 1-2 0,-4-1 0 0,5 1 1 16,-1-2-5-16,-4-1 4 0,2 1 1 0,2-2 2 15,-5 1 5-15,0-2-2 0,1 0-3 0,-2 0-1 16,0-1 0-16,0-1 0 0,0 0 4 15,0-2 2-15,0 1-2 0,0-1-1 0,0 2-1 16,0 0 2-16,0 0 0 0,0-1 2 0,0-1-1 16,0 2 0-16,0-2 1 0,0 0-3 0,4 1 5 15,0 1 3-15,-2-2 2 0,0 2 6 16,2-2 3-16,-2-2 3 0,4 2 0 0,-1-1-4 16,2 0-2-16,-3-3-8 0,4 2 1 0,-3 1-6 15,5-1-1-15,-2 1 1 0,0-1-4 0,2 2 5 16,1-1 4-16,0-1 6 0,1 1 5 0,1-1 2 15,1-1-4-15,2 2-7 0,-1-3 0 16,-1 2 0-16,2-1-3 0,6 1 2 0,-2-2-3 16,3 0-2-16,1 2 2 0,3-3 2 0,1 0 0 15,3 1-1-15,1-1-7 0,-3 1 1 16,8-1 1-16,0 1-1 0,-1-1 4 0,3 1-4 16,0-1-2-16,-1 1-1 0,3-1 1 0,-1-1 4 15,5 0 1-15,-4 0 3 0,5 0-2 0,1 0-3 16,-2 0-11-16,2 0 1 0,-1-1 4 15,2-1 3-15,3 1 6 0,1-1-4 0,2 1 1 16,-2 1 0-16,5 0 7 0,0-2 4 0,-2 2-1 16,0 0 0-16,-1 0 0 0,4 0-6 0,-2 0 4 15,0 0 2-15,-2 0 0 0,-1 0 3 16,1 0-5-16,-2-1-5 0,-1 1-3 0,2-2 1 16,-2 1-3-16,1-1 0 0,-1 0-2 0,1 0-6 15,0 0 3-15,1 1 6 0,0-2-2 0,1 2 1 16,0-2 1-16,-1 1-4 0,2 1 7 0,-1-1 3 15,5 2-3-15,-6-2 1 0,1 2-3 16,-3 0 1-16,1 0 1 0,-5 0 0 0,4 0-4 16,2 0 0-16,-4 0-3 0,-2 0 4 0,3 0 4 15,-1 0 4-15,2 0 7 0,0 0 1 16,-1 0 3-16,7 0-1 0,-2 0-2 0,0 0 0 0,2 0-4 16,2 0 2-16,-3 0-3 0,0 0-2 15,2 0 1-15,-3 0-4 0,-1 0-2 0,-1 0-3 16,0 0-1-16,-4 0-4 0,-2 0 1 0,3 0 2 15,-2 0-5-15,-2 0 2 0,3-1 0 16,1 0 0-16,-5-1 3 0,6-1 1 0,2 2 4 16,-1-3-2-16,0 3 2 0,0 0-1 0,1-1 1 15,-1 2 2-15,2-3-5 0,-1 2 4 16,0-1-2-16,0 1-2 0,-2-2-1 0,2 0 0 16,-3 0-2-16,-1 1-1 0,-1 2 1 0,2-1-2 15,-7 1 0-15,3-2 1 0,-1 1-2 0,-1-1 1 16,2 1-1-16,-2-1 2 0,1 1-1 15,1-1 5-15,1 1-1 0,-2-2 0 0,4 1 0 0,-2-1-3 16,2 2-2-16,1-1-5 0,-3 2-9 16,1 0-1-16,-1 0-5 0,-1 0 2 0,-2 0 7 15,1 0 3-15,-3 0 6 0,1 0-1 0,-3 0 1 16,-1-2-1-16,0 2-2 0,-2 0 6 0,1-2-1 16,-2 2 4-16,-2-1 1 0,1 1-2 15,-2-2 3-15,2 1-1 0,1-1 2 0,2 2-5 16,-2-1-2-16,3-1-5 0,0 1 0 0,0 1 1 15,1-2-4-15,-4 2 1 0,6 0-1 0,-6 0-1 16,0 0 3-16,-1 0 2 0,-2 0 3 16,-2 0 3-16,-3 0 1 0,2 0 2 0,-6 0-2 15,0 2 0-15,2-2-1 0,-5 0 1 0,3 1-1 16,-1-1 0-16,1 0 1 0,2 2 0 16,0-2 0-16,-1 1-1 0,3-1-1 0,-1 2 1 15,-3-1-1-15,4-1 4 0,-1 2-5 0,-1-1 3 16,3 1-2-16,-3 0-1 0,1-2 4 15,1 2-1-15,-1-1 4 0,-3 1-1 0,-1-2-1 16,-3 0-4-16,-1 1-8 0,-6-1-8 0,1 0-3 16,-1 0 2-16,-5 0 4 0,3 0 5 0,-3 0 7 15,1 0 0-15,2-1 1 0,-1-1-1 0,2-1-2 16,0 3 0-16,2 0 0 0,0-2 3 0,2 2-4 16,0-2 3-16,-1 2-1 0,1 0-1 0,-1 0 4 15,-1 0-4-15,2-1-2 0,-5 1-8 16,1 0-9-16,-1-2-4 0,-3 2 1 0,-1-1 7 15,-1 1 7-15,0-2 4 0,1 1 3 0,-2 1-1 16,2-2 0-16,-1 1-1 0,-2-1 2 16,3 1 0-16,1-1 0 0,-1 2 1 0,-1-1-1 15,3 1 2-15,-4 0-4 0,3 0-1 0,0 0 1 16,-1 0-1-16,1 0 6 0,-2 0-1 0,4 0-6 16,-8 0-3-16,4 0-4 0,-2 0 6 15,-4 0 19-15,1 0 29 0,-1 0 27 0,0-2 18 16,0 2-3-16,0 0-18 0,0-1-15 0,0 1-16 15,0-2-6-15,0 2-5 0,0 0-5 0,0-1-16 16,2-1-8-16,-1 1-7 0,2-1 3 16,-2-1 19-16,0 0 4 0,1 0-3 0,2-1-8 15,-3-1-13-15,3-1 4 0,0 0 10 0,-1 2 9 16,-2-4 10-16,2 3-6 0,-1-3-4 0,1 1-5 16,-2-1-10-16,2 0 7 0,-2 2 2 0,1 0 6 15,-2 0-1-15,1 0 0 0,-1 0 1 16,0 0-3-16,3 2 2 0,-3-2-4 0,0 2 5 15,1-1-3-15,-1 1 4 0,0-1 1 0,0 0-3 16,0 1 5-16,1-2-3 0,-1 2 0 0,2-1-3 16,0 1-4-16,-2-2-3 0,0 3-1 15,2-3 2-15,-2 1-1 0,1 2 6 0,1-2-3 16,0 0-1-16,-2-1 5 0,0 2-5 0,2-2 1 16,-2 1 2-16,0-1-4 0,1 0-1 15,-1 1-2-15,3 0-1 0,-2-1 0 0,-1 0 3 16,3-1 2-16,-1 1 0 0,0 0 5 0,0 0-4 15,1-2 1-15,-2 0 4 0,-1-1-1 0,0 2 1 16,0-2 1-16,0 0 0 0,2 0-2 16,-2 2 1-16,1-1-2 0,2 0-4 0,-3 0 2 15,1 0-5-15,0 1 2 0,-1-1 2 0,2 2-4 16,-2-1 3-16,0 0 0 0,2-1 2 0,-2 1-1 16,0-2 1-16,0 1 0 0,0 1-2 15,0-3 3-15,0 3-5 0,0-2 3 0,0 1 1 16,0 2-2-16,0-2 1 0,0 0-3 0,0-1-3 15,0 2 2-15,0-1 1 0,0-1-3 0,0 2 1 16,0-2 1-16,0 2-4 0,2 1 3 16,-2-2 0-16,1 2-2 0,0 0 1 0,2 0 2 15,0 0 0-15,-2 0 2 0,2 0-1 0,-2-1 0 16,-1-1 0-16,0 0 1 0,1 0 2 0,-1 1 1 16,2-1 3-16,-2 2-4 0,0-1-1 0,2-1-5 15,-2 2-1-15,0 0 1 0,0 0 0 16,0-2 1-16,0 3-1 0,2-1 2 0,-2 2-1 15,1-2 0-15,-1-1 1 0,2 4-4 0,0-4 3 16,-2 2 0-16,0-1 0 0,2 0 3 16,-1 0-1-16,0 0 3 0,2-1-3 0,-2 0 2 15,-1-1-3-15,0 1 3 0,2-1 0 0,-2 1-3 16,0-2 2-16,2 0 0 0,-2 1-1 0,2-2 1 16,-2 2 0-16,0-3-2 0,1-1 0 15,2-2 3-15,-1 0-1 0,1 1 3 0,1-1 1 16,-1 0-4-16,2 0 2 0,0-2-5 0,2 1 3 15,0 0 5-15,0 0-3 0,-1-2 1 0,4 1-2 16,-4-2-1-16,4 1-1 0,-1-3 3 0,0-1 3 16,1 1-7-16,2-5 1 0,0 0-1 15,1 0-4-15,1-4 4 0,2 2-4 0,3-2-12 16,-1-1-31-16,4 0-80 0,-5 8-223 0,-5 6-1054 0</inkml:trace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7:22.82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06BE65C-B444-45DD-BD9B-D540E3DFA7C6}" emma:medium="tactile" emma:mode="ink">
          <msink:context xmlns:msink="http://schemas.microsoft.com/ink/2010/main" type="inkDrawing" rotatedBoundingBox="9742,10201 9762,10865 9742,10866 9721,10202" semanticType="verticalRange" shapeName="Line">
            <msink:sourceLink direction="with" ref="{3644C2F0-5E1B-4BCB-BBD3-C6ECEE834F5F}"/>
          </msink:context>
        </emma:interpretation>
      </emma:emma>
    </inkml:annotationXML>
    <inkml:trace contextRef="#ctx0" brushRef="#br0">0 16 1865 0,'0'0'47'0,"0"0"-18"15,0 0-14-15,0 0-16 0,0 0-5 0,0 0 0 16,0 0 8-16,0 0 9 0,0 0 2 0,0 0-8 15,0 0-25-15,0 0-9 0,2-16 3 0,-2 26 9 16,0 4 24-16,1 1 5 0,-1 4 1 16,1 2 1-16,2 3-1 0,0 1 5 0,-1 0 2 15,0 2-1-15,0 2-1 0,0-1-3 0,3-1-5 16,-4 1-4-16,1 1 4 0,-1-2-2 16,-1 1-1-16,0-1 2 0,0 0-1 0,0-1 5 15,0-1 5-15,0-3 3 0,0 1 0 0,0-4-1 16,0-1-4-16,0-3-7 0,0-1-9 0,0-2-24 15,-3 0-27-15,-1-1-37 0,2-2-70 16,0 1-91-16,2 0-111 0,0-6-213 0,0 0-131 0</inkml:trace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7:23.57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C8EFA8D-466E-4333-AED2-B07CE4286207}" emma:medium="tactile" emma:mode="ink">
          <msink:context xmlns:msink="http://schemas.microsoft.com/ink/2010/main" type="writingRegion" rotatedBoundingBox="11860,10176 12466,10176 12466,10797 11860,10797"/>
        </emma:interpretation>
      </emma:emma>
    </inkml:annotationXML>
    <inkml:traceGroup>
      <inkml:annotationXML>
        <emma:emma xmlns:emma="http://www.w3.org/2003/04/emma" version="1.0">
          <emma:interpretation id="{77E61E4C-F1DD-458E-82EB-EEE4EE7B4752}" emma:medium="tactile" emma:mode="ink">
            <msink:context xmlns:msink="http://schemas.microsoft.com/ink/2010/main" type="paragraph" rotatedBoundingBox="11860,10176 12466,10176 12466,10797 11860,107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C052B29-3F31-45E3-9B67-4908C727F1F6}" emma:medium="tactile" emma:mode="ink">
              <msink:context xmlns:msink="http://schemas.microsoft.com/ink/2010/main" type="line" rotatedBoundingBox="11860,10176 12466,10176 12466,10797 11860,10797"/>
            </emma:interpretation>
          </emma:emma>
        </inkml:annotationXML>
        <inkml:traceGroup>
          <inkml:annotationXML>
            <emma:emma xmlns:emma="http://www.w3.org/2003/04/emma" version="1.0">
              <emma:interpretation id="{BC00F691-801E-450B-AE6A-41F770ADB8F5}" emma:medium="tactile" emma:mode="ink">
                <msink:context xmlns:msink="http://schemas.microsoft.com/ink/2010/main" type="inkWord" rotatedBoundingBox="11860,10176 12466,10176 12466,10797 11860,10797"/>
              </emma:interpretation>
              <emma:one-of disjunction-type="recognition" id="oneOf0">
                <emma:interpretation id="interp0" emma:lang="en-US" emma:confidence="0.5">
                  <emma:literal>2</emma:literal>
                </emma:interpretation>
                <emma:interpretation id="interp1" emma:lang="en-US" emma:confidence="0">
                  <emma:literal>Z</emma:literal>
                </emma:interpretation>
                <emma:interpretation id="interp2" emma:lang="en-US" emma:confidence="0">
                  <emma:literal>z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0 111 903 0,'0'0'102'0,"0"0"-27"16,0 0-8-16,0 0-27 0,0 0 10 0,0 0 29 15,0 0 17-15,0 0 16 0,0 0-8 0,0 0-24 16,0 0-21-16,0 0-17 0,0 0-4 16,123-107-10-16,-100 105-8 0,-1 0-5 0,0 2-9 15,2 0-1-15,2 2-3 0,-1 3-2 0,-1 2-2 16,-4 1-1-16,2 2-2 0,-8 6-4 16,0-1 2-16,-3 2 2 0,-6 2 1 0,0 2 4 15,-3 1-2-15,-2 3-2 0,-3 1 0 0,-8-1 2 16,-1 1 0-16,-3 0 3 0,-5 0-1 0,3-1-1 15,-7-2-1-15,0 1 0 0,2-2 1 16,-2 0 1-16,-1 1 3 0,-1 0 0 0,1-3 1 16,0 0 3-16,5-1 2 0,-1-1-2 0,2-1 1 15,0-4-3-15,7-1-1 0,7-2 0 0,2-2-2 16,-1-1 1-16,4-2 4 0,0-1 7 0,8-1 14 16,0 0 13-16,6 0 8 0,3-2 1 15,2-1-6-15,6 0-8 0,8 0-11 0,-1 0-5 16,7 0-5-16,1 0-2 0,1 0-4 0,6 0-8 15,-5 0-24-15,1 0-40 0,2 0-60 0,-2 0-80 16,0 0-116-16,-7 0-218 0,-11 0-475 0</inkml:trace>
        </inkml:traceGroup>
      </inkml:traceGroup>
    </inkml:traceGroup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7:24.54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31934DB-7A6D-4A6A-9CCC-27D917839BEE}" emma:medium="tactile" emma:mode="ink">
          <msink:context xmlns:msink="http://schemas.microsoft.com/ink/2010/main" type="writingRegion" rotatedBoundingBox="13981,10139 14529,10139 14529,10787 13981,10787"/>
        </emma:interpretation>
      </emma:emma>
    </inkml:annotationXML>
    <inkml:traceGroup>
      <inkml:annotationXML>
        <emma:emma xmlns:emma="http://www.w3.org/2003/04/emma" version="1.0">
          <emma:interpretation id="{B5F73850-58E4-4641-B840-9B069BD01C0E}" emma:medium="tactile" emma:mode="ink">
            <msink:context xmlns:msink="http://schemas.microsoft.com/ink/2010/main" type="paragraph" rotatedBoundingBox="13981,10139 14529,10139 14529,10787 13981,107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18E14C9-870E-434A-BEB6-A48C7AB26FCF}" emma:medium="tactile" emma:mode="ink">
              <msink:context xmlns:msink="http://schemas.microsoft.com/ink/2010/main" type="line" rotatedBoundingBox="13981,10139 14529,10139 14529,10787 13981,10787"/>
            </emma:interpretation>
          </emma:emma>
        </inkml:annotationXML>
        <inkml:traceGroup>
          <inkml:annotationXML>
            <emma:emma xmlns:emma="http://www.w3.org/2003/04/emma" version="1.0">
              <emma:interpretation id="{181E1A4C-3291-432B-B170-45B1C764C04F}" emma:medium="tactile" emma:mode="ink">
                <msink:context xmlns:msink="http://schemas.microsoft.com/ink/2010/main" type="inkWord" rotatedBoundingBox="13981,10139 14529,10139 14529,10787 13981,10787"/>
              </emma:interpretation>
              <emma:one-of disjunction-type="recognition" id="oneOf0">
                <emma:interpretation id="interp0" emma:lang="en-US" emma:confidence="0.5">
                  <emma:literal>3</emma:literal>
                </emma:interpretation>
                <emma:interpretation id="interp1" emma:lang="en-US" emma:confidence="0">
                  <emma:literal>Z</emma:literal>
                </emma:interpretation>
                <emma:interpretation id="interp2" emma:lang="en-US" emma:confidence="0">
                  <emma:literal>z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0 116 518 0,'0'0'64'0,"0"0"3"16,0 0 2-16,0 0 39 0,0 0 53 0,0 0 13 16,0 0-23-16,0 0-46 0,162-95-47 0,-141 91-29 15,-2-2-19-15,7 3-4 0,-2 0-3 16,0 1-3-16,3 1 4 0,0 1 2 0,1 0-4 15,0 0-2-15,-3 3-2 0,1 1-4 0,-3 2 2 16,-6 2 1-16,-2 1-3 0,-2 2 1 0,-5-1-4 16,-4 1-3-16,-2 1 3 0,-2 4 1 15,0-3 5-15,-3 1 6 0,-8-1 2 0,-2 0 7 16,-1 1 6-16,-3-1 6 0,-4-1-1 0,2 0 0 16,-3-2-10-16,1 1 0 0,1-2 9 15,0 0 6-15,0-1 8 0,1-1-2 0,0-1-10 16,7 0-4-16,0 0-6 0,6-3-4 0,4 0-11 15,-1 0-10-15,3-1-5 0,0 1-6 0,0 0 5 16,7 0 7-16,0 0 6 0,2-1 10 0,4 0 3 16,5 2-1-16,2-3-3 0,1 4-1 0,-2-1-5 15,5 4 1-15,-1 0-2 0,-3 2-3 16,3 2 5-16,-6 1-3 0,3 2-5 0,-3-1-3 16,-4 2-7-16,-2-1-3 0,-3 1 3 0,0 2 3 15,-7 1 2-15,3-3 2 0,-4 1 2 0,0 0 0 16,-4-2 8-16,-1 0 4 0,-5 0 9 15,-2-2 8-15,-2-1 4 0,-4 0 10 0,-2-1 3 16,-3-2 4-16,0-2 5 0,-2 1 2 0,-1-4-1 16,0-1-1-16,0 0 2 0,1-3-4 15,-1 0-1-15,2 0-2 0,1 0-5 0,5 0-2 16,0-3-3-16,-1-1-1 0,9 1-3 0,0-2-2 16,2 1-2-16,4-1-9 0,0-1-12 0,3 2-24 15,1-5-36-15,0 5-47 0,4-4-61 16,2-1-83-16,7-1-98 0,0 2-215 0,-4 4-281 0</inkml:trace>
        </inkml:traceGroup>
      </inkml:traceGroup>
    </inkml:traceGroup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7:25.25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D744122-55B0-4146-8348-D57C643C5161}" emma:medium="tactile" emma:mode="ink">
          <msink:context xmlns:msink="http://schemas.microsoft.com/ink/2010/main" type="writingRegion" rotatedBoundingBox="16319,10121 16859,10121 16859,10715 16319,10715"/>
        </emma:interpretation>
      </emma:emma>
    </inkml:annotationXML>
    <inkml:traceGroup>
      <inkml:annotationXML>
        <emma:emma xmlns:emma="http://www.w3.org/2003/04/emma" version="1.0">
          <emma:interpretation id="{91AF6862-437E-43A4-A96C-95CAC6539AC7}" emma:medium="tactile" emma:mode="ink">
            <msink:context xmlns:msink="http://schemas.microsoft.com/ink/2010/main" type="paragraph" rotatedBoundingBox="16319,10121 16859,10121 16859,10715 16319,107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317E01E-5CDA-4005-87D7-08C73D384B09}" emma:medium="tactile" emma:mode="ink">
              <msink:context xmlns:msink="http://schemas.microsoft.com/ink/2010/main" type="line" rotatedBoundingBox="16319,10121 16859,10121 16859,10715 16319,10715"/>
            </emma:interpretation>
          </emma:emma>
        </inkml:annotationXML>
        <inkml:traceGroup>
          <inkml:annotationXML>
            <emma:emma xmlns:emma="http://www.w3.org/2003/04/emma" version="1.0">
              <emma:interpretation id="{53692E59-C44B-4D80-9ED3-477962D9CC47}" emma:medium="tactile" emma:mode="ink">
                <msink:context xmlns:msink="http://schemas.microsoft.com/ink/2010/main" type="inkWord" rotatedBoundingBox="16319,10121 16859,10121 16859,10715 16319,10715">
                  <msink:destinationLink direction="to" ref="{A4F400C2-5631-42FE-9E33-C282D256B0DE}"/>
                  <msink:destinationLink direction="with" ref="{069B56E7-58B9-4230-A60A-9A837754502D}"/>
                  <msink:destinationLink direction="with" ref="{FD01CF2E-E70A-40F5-BB52-205C0FB22FE3}"/>
                </msink:context>
              </emma:interpretation>
              <emma:one-of disjunction-type="recognition" id="oneOf0">
                <emma:interpretation id="interp0" emma:lang="en-US" emma:confidence="0.5">
                  <emma:literal>4</emma:literal>
                </emma:interpretation>
                <emma:interpretation id="interp1" emma:lang="en-US" emma:confidence="0">
                  <emma:literal>"</emma:literal>
                </emma:interpretation>
                <emma:interpretation id="interp2" emma:lang="en-US" emma:confidence="0">
                  <emma:literal>u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87 2 588 0,'0'0'118'16,"0"0"-32"-16,0 0-18 0,0 0 16 0,0 0 29 15,0 0 13-15,0 0-16 0,0 0-32 16,0 0-41-16,0 0-31 0,0 0-24 0,0 0 10 16,0 0 13-16,0 0 15 0,52-3 17 15,-56 13-1-15,-1 2 0 0,-5 3-7 0,-2 0-1 16,0 4-9-16,-1-3-7 0,-2 5-6 0,2-2-4 0,-1-1 0 15,2 2-3-15,3-4 0 0,0 3 0 16,2-1-2-16,4-2 2 0,3-2-3 0,0-1-4 16,1-1-3-16,8-1 4 0,0-2 6 0,2-1 8 15,2-2 9-15,3-2 4 0,-1 1-3 16,4-2 2-16,-5-1-4 0,5-2 2 0,0 0 1 16,-3 0 2-16,7 0-1 0,-3 0-2 0,0 0 0 15,3-2-2-15,0-2 1 0,-2-2-3 0,2 0-4 16,-2 0 1-16,1-2-4 0,-2-2 3 15,-1 0 4-15,-3-2 7 0,3-2-1 0,-5-1 1 16,2 1-2-16,-2-3-5 0,-1 1 4 0,1 1-1 16,-6 0-3-16,0 2-3 0,-2 2-6 15,0 4 2-15,-1-1 3 0,-2 4 2 0,-3-1 7 16,2 2 1-16,-2 1-6 0,0 2-10 0,0 0-19 16,0 0-29-16,0 2-17 0,0 4 8 0,-4 0 16 15,-1 3 24-15,1 3 17 0,-5 1 2 16,2 6-2-16,-2-3-1 0,1 6-1 0,-2 0 1 0,1 1 2 15,-3-1 0-15,0 1-2 0,2-1 3 16,0 1-1-16,2-1 3 0,-3 1 1 0,3-4 0 16,0 2-1-16,4-3-3 0,-2-1-3 0,4 2-8 15,0-2-13-15,2 0-26 0,-2-3-39 0,0 1-50 16,2 1-72-16,-1-4-49 0,1 0-70 16,0-4-77-16,0-2-57 0</inkml:trace>
        </inkml:traceGroup>
      </inkml:traceGroup>
    </inkml:traceGroup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7:25.86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9190F83-B9E4-4C80-8074-0B862D4BDA8D}" emma:medium="tactile" emma:mode="ink">
          <msink:context xmlns:msink="http://schemas.microsoft.com/ink/2010/main" type="writingRegion" rotatedBoundingBox="19252,9949 20350,9949 20350,10705 19252,10705"/>
        </emma:interpretation>
      </emma:emma>
    </inkml:annotationXML>
    <inkml:traceGroup>
      <inkml:annotationXML>
        <emma:emma xmlns:emma="http://www.w3.org/2003/04/emma" version="1.0">
          <emma:interpretation id="{84A3C058-E9AC-4B60-BFF1-428A5D991949}" emma:medium="tactile" emma:mode="ink">
            <msink:context xmlns:msink="http://schemas.microsoft.com/ink/2010/main" type="paragraph" rotatedBoundingBox="19252,9949 20350,9949 20350,10705 19252,107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05F614C-07FD-46CE-9E46-F202B190646E}" emma:medium="tactile" emma:mode="ink">
              <msink:context xmlns:msink="http://schemas.microsoft.com/ink/2010/main" type="line" rotatedBoundingBox="19252,9949 20350,9949 20350,10705 19252,10705"/>
            </emma:interpretation>
          </emma:emma>
        </inkml:annotationXML>
        <inkml:traceGroup>
          <inkml:annotationXML>
            <emma:emma xmlns:emma="http://www.w3.org/2003/04/emma" version="1.0">
              <emma:interpretation id="{E729EE7B-D5A8-4B71-A128-AA1C25B766E1}" emma:medium="tactile" emma:mode="ink">
                <msink:context xmlns:msink="http://schemas.microsoft.com/ink/2010/main" type="inkWord" rotatedBoundingBox="19252,9949 20350,9949 20350,10705 19252,10705">
                  <msink:destinationLink direction="with" ref="{BA8AAFA3-3141-4DE5-BB8A-B3558DEAAD4E}"/>
                </msink:context>
              </emma:interpretation>
              <emma:one-of disjunction-type="recognition" id="oneOf0">
                <emma:interpretation id="interp0" emma:lang="en-US" emma:confidence="0.5">
                  <emma:literal>5</emma:literal>
                </emma:interpretation>
                <emma:interpretation id="interp1" emma:lang="en-US" emma:confidence="0">
                  <emma:literal>G</emma:literal>
                </emma:interpretation>
                <emma:interpretation id="interp2" emma:lang="en-US" emma:confidence="0">
                  <emma:literal>6</emma:literal>
                </emma:interpretation>
                <emma:interpretation id="interp3" emma:lang="en-US" emma:confidence="0">
                  <emma:literal>t</emma:literal>
                </emma:interpretation>
                <emma:interpretation id="interp4" emma:lang="en-US" emma:confidence="0">
                  <emma:literal>T</emma:literal>
                </emma:interpretation>
              </emma:one-of>
            </emma:emma>
          </inkml:annotationXML>
          <inkml:trace contextRef="#ctx0" brushRef="#br0">386 85 810 0,'0'0'298'16,"0"0"-154"-16,0 0-10 0,0 0-15 15,0 0-5-15,0 0 15 0,0 0-3 0,0 0-20 16,0 0-29-16,0 0-37 0,0 0-27 0,0 0-16 15,0 0-7-15,0 0-2 0,1-85 0 16,-17 85 1-16,-5 0 6 0,-3 4 3 0,0 4 4 16,-3 2-1-16,-3-1 1 0,3 1 1 0,1 4 0 15,4-2-1-15,2 0-2 0,4 2 0 16,0-4-2-16,6 3 0 0,0 1 0 0,6-2-2 16,-2-2 0-16,5-1-5 0,0 1 0 0,1 0-2 15,0 0 4-15,1 0 5 0,8 1 5 0,-1-1 3 16,5 1-2-16,0-1-2 0,4 2 0 15,-1 1 1-15,1 2 1 0,4 0 1 0,-5 1 1 16,3-3-4-16,-2 4 1 0,-3-1-1 0,-2 0-2 16,-3-1 4-16,-1 1-4 0,-1-2-2 0,0 1 0 15,-5 0 0-15,4 0-1 0,-5 1 3 0,-1-1 1 16,0 0 0-16,-1-2 6 0,-6 1 1 0,2-3 3 16,-6 0 7-16,-1 0 3 0,-2-4 6 15,-2 2 4-15,-5-1 2 0,-1-4 0 0,1 1 1 16,-5-4 0-16,6-1-6 0,0 0-1 0,-1 0-8 15,3 0-4-15,2 0-3 0,0 0-6 0,3 0-1 16,3 0-6-16,0 0-10 0,0 0-18 16,6 0-21-16,-1 0-21 0,4 0-29 0,1 0-46 15,0-1-75-15,0-1-105 0,4 1-128 0,-3 1-561 0</inkml:trace>
          <inkml:trace contextRef="#ctx0" brushRef="#br0" timeOffset="299.1997">166 183 353 0,'0'0'500'0,"0"0"-310"0,0 0-17 0,0 0-26 16,0 0-15-16,0 0-1 0,0 0-14 0,178-152-15 15,-136 137-14-15,1-1-16 0,8 1-12 16,0 0-7-16,2 2-6 0,1-2-5 0,-2 1-7 15,-1 1-9-15,-5 1-4 0,2 1-8 0,-6 2-6 16,-3 1-3-16,-2 5-2 0,-9-2-1 16,-1 1 2-16,-8 1 0 0,0 0-3 0,-5 1 2 15,-1 0-2-15,-3 1 0 0,-4 1 1 0,0 0 0 16,-4 0-1-16,-2 0 1 0,0 0 1 0,0 0-5 16,0 0-14-16,0 0-31 0,-4-2-48 15,-2 2-24-15,1 0-60 0,-7 3-95 0,2 4-164 16,2-3-738-16</inkml:trace>
        </inkml:traceGroup>
      </inkml:traceGroup>
    </inkml:traceGroup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8:07.22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06EC671-5550-436E-8CC5-DC4F33B2EA94}" emma:medium="tactile" emma:mode="ink">
          <msink:context xmlns:msink="http://schemas.microsoft.com/ink/2010/main" type="writingRegion" rotatedBoundingBox="22723,6383 31274,6256 31454,18412 22904,18538"/>
        </emma:interpretation>
      </emma:emma>
    </inkml:annotationXML>
    <inkml:traceGroup>
      <inkml:annotationXML>
        <emma:emma xmlns:emma="http://www.w3.org/2003/04/emma" version="1.0">
          <emma:interpretation id="{0F6396D7-1787-4996-ABD0-8BB316BFC348}" emma:medium="tactile" emma:mode="ink">
            <msink:context xmlns:msink="http://schemas.microsoft.com/ink/2010/main" type="paragraph" rotatedBoundingBox="25500,6313 28446,6511 28364,7740 25418,754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EE53163-9231-4BA5-8664-2D28AB27F1CD}" emma:medium="tactile" emma:mode="ink">
              <msink:context xmlns:msink="http://schemas.microsoft.com/ink/2010/main" type="line" rotatedBoundingBox="25500,6313 28446,6511 28364,7740 25418,7542">
                <msink:destinationLink direction="with" ref="{05B3CA66-EEC0-42CA-B82E-AA2FE948BEA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3404F65-A9FF-4CD7-9017-CF5D3FB9E013}" emma:medium="tactile" emma:mode="ink">
                <msink:context xmlns:msink="http://schemas.microsoft.com/ink/2010/main" type="inkWord" rotatedBoundingBox="25500,6313 28446,6511 28364,7740 25418,7542"/>
              </emma:interpretation>
              <emma:one-of disjunction-type="recognition" id="oneOf0">
                <emma:interpretation id="interp0" emma:lang="en-US" emma:confidence="0.5">
                  <emma:literal>Rimaye</emma:literal>
                </emma:interpretation>
                <emma:interpretation id="interp1" emma:lang="en-US" emma:confidence="0">
                  <emma:literal>Rimayes</emma:literal>
                </emma:interpretation>
                <emma:interpretation id="interp2" emma:lang="en-US" emma:confidence="0">
                  <emma:literal>Rimaye's</emma:literal>
                </emma:interpretation>
                <emma:interpretation id="interp3" emma:lang="en-US" emma:confidence="0">
                  <emma:literal>Rimayes'</emma:literal>
                </emma:interpretation>
                <emma:interpretation id="interp4" emma:lang="en-US" emma:confidence="0">
                  <emma:literal>Reimage</emma:literal>
                </emma:interpretation>
              </emma:one-of>
            </emma:emma>
          </inkml:annotationXML>
          <inkml:trace contextRef="#ctx0" brushRef="#br0">1441-1468 1209 0,'0'0'207'0,"0"0"2"0,0 0-38 0,0 0-44 16,0 0-6-16,0 0-4 0,0 0-8 16,0 0-10-16,0 0-23 0,0 0-30 0,0 0-34 15,0 0-40-15,0 0-44 0,0 0-4 0,-80-85 10 16,80 100 23-16,0 6 38 0,2 5 2 15,-1 3 1-15,2 6-1 0,-1 4 3 0,0 1 4 16,-1 0 1-16,2 1 5 0,-1-4 2 0,3 1 4 16,-3-4 0-16,0-3-1 0,0-1-6 0,0-2-4 15,-1-2-8-15,2-4-8 0,-3-1-12 16,1-4-15-16,-1-3-15 0,0-5-23 0,0-2-16 0,0 0-16 16,-4-4-10-16,1-2 10 0,-2-1 1 15,-2 0 6-15,0-4 4 0,-1-7 5 0,0-3 22 16,-1-4 25-16,1-7 26 0,3-1 28 0,-1-3 31 15,4-5 28-15,-1-2 32 0,3-3 15 0,0-4 1 16,0-3-5-16,3-5-17 0,2-3-11 16,-2-1-3-16,-1 0-17 0,2-2-10 0,2 0-9 15,-1 1-9-15,3 0 2 0,-1 2 2 0,5 2 0 16,1 3-9-16,3 4-2 0,7 2-7 16,1 2-10-16,3 6-5 0,7 2-6 0,-5 6-1 15,2 5 3-15,-3 3 0 0,-1 7 0 0,-2 5-4 16,1 2-2-16,-5 5-2 0,-1 0-2 0,1 0-6 15,-4 8-8-15,-1 2-6 0,-3 2-2 16,-2 4 3-16,-1 3 9 0,-5 3 4 0,0 5 5 16,-5 2 7-16,0 0 4 0,0 6 2 0,-8-4 1 15,-2 2 1-15,-4-1-1 0,-1 0 4 0,-3-2 2 16,-3 0 1-16,1 0-2 0,-2-2-5 16,-3 0-4-16,1 0-6 0,2 0-2 0,-3-1-10 0,0 0-11 15,1-1-15-15,0 0-18 0,-1-1-16 16,5-1-16-16,-1 0-22 0,2-1-19 0,4 2-12 15,2-1-2-15,2 2 16 0,3-3 28 0,3 1 28 16,-1 0 22-16,5-2 8 0,0 0 4 16,1 0 2-16,0-2 0 0,1 0 5 0,6-2-6 15,1-2-8-15,3-1-7 0,2-3 4 0,2-2 29 16,2-2 37-16,3-1 54 0,-1-4 53 0,3 0 39 16,3-3 22-16,1 0 0 0,0 0-17 15,1-9-29-15,4 2-24 0,-3-4-21 0,2 1-19 16,-1-2-15-16,-2 2-12 0,0-2-11 0,-2-1-4 15,2 0-3-15,-5-1-2 0,2 1-1 16,-4-3-1-16,1-1-2 0,-3 1 1 0,0 0 2 16,-1-1 6-16,-3-1 1 0,-2 0-3 0,-1 2-6 15,-4-2-7-15,-3 2-5 0,0 2 1 0,-4 4-2 16,0 2-5-16,0 3-8 0,-4 1-15 16,0 2-12-16,0 2-9 0,-2 0-6 0,2 0-2 15,-2 2 0-15,0 4 1 0,0 3 6 0,-1 1 5 16,3 3 7-16,1 5 4 0,2-2-1 0,-2 2 3 15,3 1 9-15,0-1 5 0,4 1 8 0,0 1-1 16,2-2-3-16,0 1-1 0,1-3-1 0,2 0 2 16,-5 0 2-16,3-2 3 0,-2-1 0 15,-1-1-1-15,0 0 0 0,-1-3-2 0,-1 0 3 16,-2-2 0-16,1-1 0 0,-1-3 3 0,0 2-1 16,0-4 6-16,0 0-1 0,0 1 4 15,3-2 6-15,-2 0 7 0,0 0 8 0,5 0 15 16,-4 0 9-16,9 0 0 0,1 0-3 0,3-2-13 15,0-2-12-15,3-2-4 0,2 0-1 0,1-1 1 16,-1-2-2-16,0-2 1 0,-1 1-1 16,1-2-6-16,-2 0-5 0,1-1-8 0,0-2-9 15,-3-2-7-15,1 0-4 0,-2 0 0 0,-1 0 2 16,-2 2 4-16,-4 2 2 0,0 2 4 0,-4 4 1 16,-1 1 2-16,1 3 2 0,-4 0-2 15,0 2 1-15,0 1-7 0,0 0-13 0,0 0-11 16,0 0-16-16,0 1-17 0,0 2 1 0,0 0 12 15,0 2 16-15,-2 2 25 0,2 1 12 0,0 0 3 16,0 3 4-16,0-1-2 0,4 1-10 0,0-2-25 16,3 0-60-16,-2 2-103 0,2-5-142 15,0 2-244-15,-6-5-188 0</inkml:trace>
          <inkml:trace contextRef="#ctx0" brushRef="#br0" timeOffset="150.3154">2489-1551 1360 0,'0'0'131'0,"0"0"-46"15,0 0-32-15,0 0-51 0,0 0-35 0,0 0-44 16,0 0-52-16,0 0-81 0,0 0-127 0,0 0-118 16,0 0 65-16</inkml:trace>
          <inkml:trace contextRef="#ctx0" brushRef="#br0" timeOffset="705.4096">2553-1342 0 0,'0'0'0'0,"0"0"0"0,0 0 0 16,0 0 1-16,0 0 86 0,0 0-10 0,0 0 1 16,0 0-8-16,0 0-12 0,0 0-13 0,0 0-7 15,42 155 1-15,-42-145-9 0,1 0-3 0,2-3-7 16,-2-1 4-16,-1-3 12 0,0 0 16 15,0-3 61-15,2 0 67 0,-2 0 65 0,0 0 36 16,1 0-39-16,2-3-84 0,1-1-77 16,1-4-57-16,2-1-20 0,-1 0 5 0,3-2 3 15,-3 0 4-15,4-1-3 0,-5 0 6 0,3 0-4 16,-3 0-1-16,-1 0-2 0,2 0-12 0,0 2 0 16,0-1-5-16,-3 5-7 0,1 0-5 15,1 5-14-15,-4-1-14 0,2 2-7 0,1 0 5 16,1 0 5-16,-1 2 11 0,2 2 11 0,-1 4 0 15,0-1 6-15,2 4 2 0,-4 1 2 0,4-1 8 16,-2 3 1-16,2 1 1 0,-2-1 3 0,2 1 0 16,-2-4-1-16,-1 1 3 0,1-3 0 0,1 0-6 15,-1-3 7-15,1-2 1 0,-4 0 5 16,2-4 15-16,0 0 16 0,0 0 14 0,2 0 14 16,0-4-3-16,1-2-15 0,1-2-16 0,-1-1-14 15,-1-2-11-15,5 0 3 0,-5-1-4 0,3-2 1 16,0 0 2-16,2 2-4 0,-2 0 2 15,2 2-2-15,-3-1-1 0,0 3-4 0,2 0-3 16,-6 2 0-16,4 2-8 0,-6 2 2 0,4 1-4 16,-4 1-7-16,1 0 0 0,-2 0-5 0,2 3-1 15,1 4 5-15,2 2 5 0,-5-1 5 16,4 2 2-16,-2 1 6 0,2 2-2 0,1-1 5 16,0 1 3-16,1 1 1 0,0-1 2 0,5-3-11 15,-3 3-18-15,5-1-27 0,-1-3-36 16,4 0-40-16,-2-2-59 0,4 1-90 0,1-2-157 15,-6-3-371-15,-2-1 535 0</inkml:trace>
          <inkml:trace contextRef="#ctx0" brushRef="#br0" timeOffset="1727.3681">3485-1323 222 0,'0'0'320'15,"0"0"-60"-15,0 0-51 16,0 0-46-16,0 0-16 0,0 0-13 0,0 0-26 0,0 0-20 15,0 0-19-15,0 0-21 0,0 0-14 0,0 0-13 16,-166-85-10-16,145 94-2 0,-4 3 5 16,1 3 3-16,4 6 2 0,-1-2 3 0,2 2-3 15,4 0-2-15,2 0-3 0,2 0-8 0,4 0 2 16,5-1 1-16,2-2 4 0,0 2 7 0,9-2 3 16,2-1 3-16,1-4-4 0,1-1 0 0,2-2-3 15,0-2 1-15,1-2 6 0,-1-3 2 0,-1-3 7 16,4 0 6-16,-5-5-2 0,2-2 0 15,1-4-6-15,-3 1-6 0,2-2-3 0,-3 0-2 16,-1 0-4-16,-2-1-3 0,-1 0 1 0,0 0-6 16,-2 2 4-16,-1-1 2 0,-2-1-3 15,1 4 2-15,-3 0-2 0,-1 5-4 0,0-1 0 16,0 4-3-16,0-1-6 0,0 2-14 0,0 0-21 16,0 0-33-16,0 0-27 0,0 0 5 0,0 2 19 15,0 2 32-15,0 2 33 0,0 3 6 0,0-1-1 16,0 1 3-16,0-1 0 0,3-1 1 15,1 1 2-15,1-3-4 0,-2 1 2 0,4 0 3 16,-2-3 2-16,4 0 9 0,-1 0 4 0,1-1 2 16,3-2 2-16,0 0 1 0,-2 0-1 0,4 0 1 15,-2-5-2-15,1 0-4 0,1-2-1 0,-1-1 0 16,-1-1-2-16,0-2-2 0,2-1-6 16,-5 1-4-16,2-2-5 0,1 1 2 0,-5-3-3 15,-1 3-1-15,1-6-2 0,-2 3-4 0,-1-1 0 16,0 1 5-16,0 2-1 0,-2 4 4 15,-1 4-2-15,-1 2-7 0,0 3-15 0,0 0-25 16,0 0-31-16,0 0-18 0,0 6 13 0,0 2 23 16,0 4 36-16,0 0 25 0,0 2 3 0,0 1 2 15,0 2-1-15,0-1 0 0,5 1 1 16,1-1 1-16,-2-1 3 0,5 0 3 0,-1-1 4 16,0-2 2-16,4-3 1 0,-1-1 1 0,0-2 0 15,1-1 3-15,0-4-4 0,-1 1-7 0,1-2-7 16,0 0-13-16,0-6-5 0,0-1-3 15,-3 0-4-15,2-2-1 0,-3 1 3 0,3-4 3 0,-6-1 7 16,3 1 8-16,-4-1 3 0,2 1 3 16,-2-1-1-16,-3 1 0 0,2 0 1 0,-1-2-1 15,-2 1 2-15,2 1 1 0,-2 2 1 0,0 2 4 16,1 1 0-16,-1 5 0 0,0 1-13 0,0 1-18 16,0 0-27-16,0 1-20 0,0 5 9 15,0 0 17-15,3 2 24 0,-2-1 19 0,0 5 0 16,2 0 0-16,2-2 2 0,2 1 5 0,4-1 3 15,-2-1 3-15,2 0 0 0,0-2-3 16,3-1 2-16,0 0 2 0,1-3 2 0,2 0 0 16,-1-3 0-16,4 0-2 0,-1 0 0 0,1-1-2 15,0-4 0-15,0-1-4 0,-1 0-2 16,-3-2-5-16,2-1 2 0,-5-2 1 0,0 2 2 16,0-4 5-16,-4 1 0 0,2-2 1 0,-2 0 3 15,-5-1-1-15,1-1 2 0,-1 6-1 0,-2 1-3 16,-1 1-5-16,-1 4 0 0,0 2-2 0,0 1-4 15,0 1-15-15,0 0-30 0,0 0-26 16,-1 4 6-16,-5 7 16 0,1 3 28 0,-3 2 25 16,1 7-2-16,-5 0-1 0,6 1 0 0,-1 0-1 15,0-2-2-15,0 2 1 0,2 1-3 16,-2-2 0-16,3 1-1 0,-5 0 1 0,5 1 2 0,-4 1 1 16,1-1 3-16,0 1 1 0,3 0 5 15,-1 1 3-15,0-3 3 0,-1 2 2 0,4-4-10 16,-2-1-9-16,2-2-12 0,2-1-13 0,0-6-8 15,0-2-14-15,0-2-18 0,0-2-29 0,0-1-54 16,0-4-71-16,0 0-93 0,0-1-147 16,0 0-415-16</inkml:trace>
        </inkml:traceGroup>
      </inkml:traceGroup>
    </inkml:traceGroup>
    <inkml:traceGroup>
      <inkml:annotationXML>
        <emma:emma xmlns:emma="http://www.w3.org/2003/04/emma" version="1.0">
          <emma:interpretation id="{9C1682DF-9483-4BE4-9E44-E0246F230A84}" emma:medium="tactile" emma:mode="ink">
            <msink:context xmlns:msink="http://schemas.microsoft.com/ink/2010/main" type="paragraph" rotatedBoundingBox="24100,8166 28359,8103 28378,9375 24119,943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73C3141-25AB-47F4-823D-537AE843CB3C}" emma:medium="tactile" emma:mode="ink">
              <msink:context xmlns:msink="http://schemas.microsoft.com/ink/2010/main" type="line" rotatedBoundingBox="24100,8166 28359,8103 28378,9375 24119,9439"/>
            </emma:interpretation>
          </emma:emma>
        </inkml:annotationXML>
        <inkml:traceGroup>
          <inkml:annotationXML>
            <emma:emma xmlns:emma="http://www.w3.org/2003/04/emma" version="1.0">
              <emma:interpretation id="{656E75E6-1479-48F4-8148-EC5D7DD41948}" emma:medium="tactile" emma:mode="ink">
                <msink:context xmlns:msink="http://schemas.microsoft.com/ink/2010/main" type="inkWord" rotatedBoundingBox="24104,8491 24205,8489 24219,9437 24119,9439">
                  <msink:destinationLink direction="with" ref="{FD01CF2E-E70A-40F5-BB52-205C0FB22FE3}"/>
                  <msink:destinationLink direction="with" ref="{E46BDD59-5A1D-4002-8781-802F0E92160E}"/>
                </msink:context>
              </emma:interpretation>
              <emma:one-of disjunction-type="recognition" id="oneOf1">
                <emma:interpretation id="interp5" emma:lang="en-US" emma:confidence="0.5">
                  <emma:literal>,</emma:literal>
                </emma:interpretation>
                <emma:interpretation id="interp6" emma:lang="en-US" emma:confidence="0">
                  <emma:literal>)</emma:literal>
                </emma:interpretation>
                <emma:interpretation id="interp7" emma:lang="en-US" emma:confidence="0">
                  <emma:literal>.</emma:literal>
                </emma:interpretation>
                <emma:interpretation id="interp8" emma:lang="en-US" emma:confidence="0">
                  <emma:literal>l</emma:literal>
                </emma:interpretation>
                <emma:interpretation id="interp9" emma:lang="en-US" emma:confidence="0">
                  <emma:literal>|</emma:literal>
                </emma:interpretation>
              </emma:one-of>
            </emma:emma>
          </inkml:annotationXML>
          <inkml:trace contextRef="#ctx0" brushRef="#br0" timeOffset="-36299.7955">59 118 704 0,'0'0'242'0,"0"0"-118"15,0 0-4-15,0 0 0 0,0 0-12 0,0 0 19 16,0 0 1-16,0 0-4 0,0 0-14 0,0 0-24 16,0 0-19-16,0 0-17 0,0-116-11 15,4 116-11-15,-1-2-13 0,-1 2-14 0,-1 0-15 16,3 0-12-16,0 5 0 0,-1 2 2 0,-2 5 7 16,0 3 7-16,2 5 7 0,-3 3 4 0,0 4 2 15,0 4 3-15,0 0-4 0,-3 3-1 16,2-1-2-16,1 4-1 0,0 0 2 0,0 0 2 15,0-1 1-15,0 2 1 0,0-1-1 0,1 4 1 16,2-4 0-16,-3 2 1 0,3-4-1 0,-3 0 1 16,0-2 0-16,0-2 0 0,-3-1 4 15,-1-1 4-15,-4-2 2 0,1-3 2 0,-4 1-2 16,5-4 0-16,-5-2-3 0,2-3 4 0,-1-2-3 16,4-4 0-16,-1-1-2 0,3-3-2 0,1-1 0 15,2-2-12-15,1-3-29 0,0 0-35 0,0 0-54 16,0 0-78-16,0 0-92 0,1 0-134 15,2-2-234-15,-2 1 162 0</inkml:trace>
        </inkml:traceGroup>
        <inkml:traceGroup>
          <inkml:annotationXML>
            <emma:emma xmlns:emma="http://www.w3.org/2003/04/emma" version="1.0">
              <emma:interpretation id="{45232458-0570-47B0-A2A0-28309CC3108B}" emma:medium="tactile" emma:mode="ink">
                <msink:context xmlns:msink="http://schemas.microsoft.com/ink/2010/main" type="inkWord" rotatedBoundingBox="24894,8155 28359,8103 28376,9196 24910,9247"/>
              </emma:interpretation>
              <emma:one-of disjunction-type="recognition" id="oneOf2">
                <emma:interpretation id="interp10" emma:lang="en-US" emma:confidence="0.5">
                  <emma:literal>Inbound</emma:literal>
                </emma:interpretation>
                <emma:interpretation id="interp11" emma:lang="en-US" emma:confidence="0">
                  <emma:literal>Inbounds</emma:literal>
                </emma:interpretation>
                <emma:interpretation id="interp12" emma:lang="en-US" emma:confidence="0">
                  <emma:literal>Intend</emma:literal>
                </emma:interpretation>
                <emma:interpretation id="interp13" emma:lang="en-US" emma:confidence="0">
                  <emma:literal>Intown</emma:literal>
                </emma:interpretation>
                <emma:interpretation id="interp14" emma:lang="en-US" emma:confidence="0">
                  <emma:literal>Intune</emma:literal>
                </emma:interpretation>
              </emma:one-of>
            </emma:emma>
          </inkml:annotationXML>
          <inkml:trace contextRef="#ctx0" brushRef="#br0" timeOffset="-33351.1826">1357 11 0 0,'0'0'0'0,"0"0"0"15,0 0 0-15,0 0 0 0,0 0 0 0,0 0 29 16,0 0 191-16,0 0-6 0,0 0-52 0,0 0-45 16,0 0-37-16,-156 18-27 0,129-14 9 0,-1-1 10 15,1 0 17-15,1 0 16 0,1-1-7 0,1-2-9 16,5 0-19-16,0 0-9 0,3 0 5 16,5-2 12-16,3-2 15 0,2-4 1 0,1-2-8 15,4-2-23-15,1-1-20 0,0-4-19 0,4-1-18 16,6-2-9-16,-1-1-2 0,4-4-2 15,1 1 10-15,2 1 2 0,0-1 3 0,-3 0-4 16,2 0 1-16,-3 3 2 0,-1 0 0 0,-3 3 16 16,0 3 2-16,-4 4 1 0,1 0 7 0,-2 3-1 15,-2 4 1-15,2 1 4 0,-3 0-4 0,1 3-19 16,-1 0-16-16,0 0-30 0,2 0-37 16,0 0-5-16,1 6 5 0,2 4 22 0,1 6 34 15,-1 1 10-15,1 7 5 0,0 5 2 0,0 3 2 16,-1 4-3-16,-1 3-3 0,0 6 2 15,1 0-2-15,-2 1 4 0,-2 3-1 0,-1 0-1 16,0 3 4-16,0 1 3 0,-5-1 5 0,-4 2 2 16,-3-3-2-16,1 0-2 0,-3-5-5 0,-2 3-1 15,2-6 0-15,-2-3-5 0,-2-6 0 16,1-6-2-16,-1-6 3 0,-1-2 5 0,2-5 6 16,-3-2 4-16,-2-4 4 0,0-3-2 0,3-2 1 15,-3-2 3-15,4-2 1 0,-2 0 4 0,5 0 1 16,1-6-1-16,2 0-2 0,0-6 0 0,6 2-1 15,-1-2-4-15,3-3-7 0,3 3-11 16,1-3-11-16,0 1-8 0,2 1-10 0,4 1-2 16,3 1-7-16,0 4-5 0,-3 1-2 0,4 1-7 15,-3 5-1-15,1 0 0 0,-2 0 4 0,2 3 5 16,-2 3 10-16,0 2 8 0,-1 1 8 16,2 0 9-16,-2 2 0 0,2 1 2 0,-3 0 0 15,5-1 0-15,-1 1 4 0,0-1 0 0,3 1 4 16,0-3-1-16,-2 0 1 0,5-2 2 0,-2-1 2 15,1-2 6-15,0-2 4 0,-1-2 7 16,-1 0 8-16,1 0 6 0,-1-3 6 0,-3-3 0 16,3-3-5-16,-2-1-6 0,1-2-6 0,-1 0-4 15,0-2-4-15,2 0 2 0,1-1-3 16,-1 0-2-16,0-4-4 0,2 1-6 0,2 0-2 16,-1-2-2-16,1 1-2 0,-1 2-2 0,0 1-1 15,0 1-2-15,-2 3-3 0,0 3 3 0,-4 3-5 16,3 1-5-16,-6 4-5 0,-1 1-8 15,0 0-4-15,-1 0-4 0,2 1-3 0,-2 4 5 16,0 2 7-16,-1 2 5 0,4 3 8 0,-5 3 7 16,0 0 2-16,2 2 3 0,-2-1 1 0,2 2-1 15,-2-1 2-15,1-3-1 0,0 0 3 0,1-2 0 16,-3-2-1-16,1-1 1 0,3 0-1 0,-1-3 5 16,-2 0-2-16,3-3 0 0,-2 0 1 15,-1-3-2-15,2 1 7 0,-3-1 7 0,1 0 10 16,0 0 9-16,2 0 4 0,0-1-4 0,2-4-9 15,3-1-10-15,2-1-7 0,0-1-3 16,2-2-1-16,2-2 1 0,-2 0-2 0,1-3-1 16,1-1 0-16,-4-1-6 0,5 1-1 0,-4-1-5 15,0 4-4-15,2 1-1 0,-4 2-5 0,1 2-4 16,-2 4-4-16,0 1-8 0,-3 3-6 16,-1 0-6-16,0 0-4 0,-2 1 3 0,0 5 8 15,1 6 7-15,1-3 9 0,-3 6 12 0,2 3 3 16,0 0 8-16,-3 2 2 0,2-3-3 0,4 1 4 15,-1-3 1-15,2-1 1 0,0-1 2 0,5-3-1 16,-2-2-5-16,4 1-5 0,2-3-4 16,-1-3-6-16,2-2-9 0,-2-1-18 0,1 0-22 15,-3-4-22-15,3-5-16 0,-2 0-11 0,-2-3-10 16,-1-2-3-16,-2 0-2 0,-1-4-1 16,1-2 4-16,-1 0 6 0,-2-5 5 0,-2 1 16 0,1-1 20 15,1-2 23-15,-2 2 25 0,1-2 14 16,-1-1 14-16,-1-2 4 0,2 0 10 0,0 0 14 15,-3-1 16-15,2 1 21 0,0 2 20 0,0-1 17 16,-4 3 11-16,2 2 12 0,1-1-4 16,-2 3-8-16,2 0-5 0,1 2-8 0,-2 1-6 15,2 1 0-15,-2 4-3 0,2 1-3 0,-2 3-2 16,-2 1-10-16,1 3-11 0,-1 1-11 16,1 4-9-16,-1 1-14 0,0 0-15 0,0 0-24 15,0 0-30-15,0 0-9 0,0 6 4 0,0 1 15 16,0 3 22-16,0 6 9 0,-1 1 0 0,-2 6 0 15,-1 2 2-15,2 2-2 0,-2 4 3 16,2 0 2-16,-2 3 0 0,3 2 1 0,-2-2 2 16,0 2-3-16,3 1 1 0,-1-2 2 0,1 0-5 15,0 0 5-15,0-4-2 0,0 6 3 0,4-6 2 16,-1 1-1-16,-1-5 0 0,1-2-2 0,0-2-1 16,2-5-3-16,1-2 4 0,-1-3 2 15,2-1 0-15,1-1 4 0,0-2-2 0,2-2 1 16,0-1 3-16,2-3-2 0,-1 0 0 0,-1-3 3 15,1 0 2-15,1 0 3 0,-2-4 2 0,0-4-2 16,0-1-9-16,0-1-3 0,-3-4-6 0,0-2-4 16,-2 1-5-16,-2-4-8 0,-2-2-3 15,-1-4-7-15,0 0 0 0,-8 0 3 0,-4 1-2 16,-1 3 0-16,-7-1-2 0,-3 1 3 0,-3 6-2 16,-3-1 6-16,-1 2 5 0,2 2 1 15,-3 1 6-15,4 2 3 0,1 2 1 0,0 2 1 16,6-1 0-16,1 1-1 0,6 2-2 0,3 2 3 15,2-1-4-15,4 2 1 0,4 0-5 0,0 0-18 16,0-1-16-16,3 1-24 0,4 0 0 16,4 0 19-16,-1 0 23 0,8-2 26 0,2 0 3 15,4-1-1-15,1 2-7 0,-2-2-1 0,3 1 2 16,-1 1-3-16,1-1 3 0,0 1-1 0,-3 1 2 16,1 0 1-16,-2 0 0 0,-1 0-1 0,1 1-3 15,-5 4 1-15,-1 1-5 0,-2 3 0 16,-1 0 4-16,-1-1-6 0,-2 4 4 0,-4 1 2 15,1 0-1-15,-3 2 5 0,0 0 1 0,-1 1 1 16,-1 1-1-16,-2 1 4 0,0 1-2 16,0-1-3-16,0 0 4 0,0 0-7 0,0 0 1 15,0-2 0-15,0-1-1 0,4-1 6 0,-1-2-1 16,2-2 6-16,2-2 2 0,1-1 4 0,3-1 3 16,-2-2 1-16,5-2 3 0,2 2-2 0,0-4 1 15,1 0-1-15,2 0-3 0,1 0 2 16,-1-4-2-16,1-2-1 0,-2 0-4 0,-1-3-3 15,-1 0 0-15,-1-3-1 0,-4-1 3 0,-2-3-5 16,-2-1 0-16,-5-1-4 0,2-3-3 16,-2 1 3-16,-2 0-5 0,0-1-1 0,-7 1-4 15,-4 2-7-15,0 2-4 0,-6 3-7 0,0-1 2 16,-5 4-2-16,-1 0 7 0,1 3 3 16,-1 1 0-16,-3 2 8 0,6 1-1 0,0 3 2 15,0 0-1-15,3 0-3 0,2 0-3 0,1 0-3 16,4 3-1-16,3-1-8 0,2 3-1 0,2-1-6 15,3 1-1-15,0-1 6 0,0 1 3 16,5 0 9-16,2-2 6 0,6 0 6 0,1-2 6 0,2-1 5 16,8 0 1-16,-1 0-2 0,5 0-2 15,0-4-1-15,3 1-1 0,2-2 0 0,-3 0-2 16,4 1 0-16,-4-2 2 0,-3 1-4 0,0 0 1 16,-2 4-2-16,1-2 0 0,-6 1 1 0,0 1-2 15,0 1 0-15,-1 0-5 0,-6 0 3 16,1 0-5-16,-6 1-2 0,-1 4-4 0,-2 0-6 15,-2 1 2-15,-1 1 2 0,-2 3 7 0,0-1 3 16,0 0 0-16,0 3 3 0,-4 0-2 0,-1 1 8 16,2-1 1-16,-1 3 1 0,2-2-2 15,-2 2-2-15,4-6 1 0,0 0-1 0,0 0 3 16,0-3 0-16,2 0 5 0,2-2 1 0,3 1 3 16,4-2 6-16,1-2 0 0,0-1 2 15,1 0 0-15,2 0-4 0,0-3-3 0,2-3-3 16,-2 0-1-16,0-1-4 0,-2-1 1 0,-2 2-2 15,-3-1 1-15,1 0 9 0,-3-1-1 0,2-2-1 16,-2 1-6-16,2 0-12 0,-2 0-1 0,-2-3 1 16,0 4 2-16,1 1 3 0,-4-1-1 0,2 4-1 15,-3 1-7-15,0 2-13 0,0 1-19 16,0 0-23-16,0 0-19 0,0 1 11 0,0 5 22 16,-4 1 25-16,-1 2 26 0,1 2 4 0,0 1-3 15,0 1-1-15,2 2-3 0,2 0 0 0,0-2 3 16,0 1 1-16,3-1 4 0,4-1 2 15,2 2-2-15,1-3-2 0,3-4-6 0,2 3-5 16,2-6-13-16,2 1-19 0,0-2-25 0,1 0-28 16,-1-3-20-16,1 0-12 0,-3 0-10 15,2 0 4-15,-2-6 5 0,-2-2 22 0,-2-1 29 16,1 0 29-16,-2-3 26 0,-4-1 15 0,-1 0 12 16,-1 1 8-16,0-2 11 0,0 0 19 0,0-1 16 15,-1-2 15-15,2 2 9 0,-4 1 2 16,3-1-1-16,0 0 0 0,0 1-3 0,1 2-5 15,0 3-10-15,-2 0-10 0,-1 4-7 0,4 0-9 16,-5 2 3-16,2 2-8 0,1 1-8 16,-5 0-15-16,4 0-17 0,-2 0-7 0,1 6-3 15,-3 0 3-15,1 3 2 0,2 5 2 0,-3 1 5 16,0 2 0-16,2 0 6 0,-2 1 1 0,1 2-1 16,-2-1 1-16,1-1-2 0,0 0 1 0,3-2 0 15,0 2 0-15,-1-2 2 0,-2-4-2 0,4-1 0 16,-3-2-1-16,2-3 1 0,-4-3-1 15,0 0 1-15,2-3 10 0,-2 0 21 0,0 0 32 16,1 0 34-16,0 0-10 0,3-3-20 0,2-3-32 16,-1-2-33-16,3-2-2 0,0-1 1 0,0-1-2 15,3-2 0-15,0-1-2 0,-2 0-2 16,3 0 2-16,0 0-1 0,1-1-1 0,1-1-1 16,-1 4-2-16,1 0-2 0,-4 2-4 0,3 2-2 15,-3 2-7-15,2 2-8 0,-4 4-5 16,-1-1-4-16,-2 2 2 0,2 0 6 0,-4 3 3 15,2 3 6-15,1 3 1 0,-4 0 5 0,2 1 7 16,2 2 2-16,-4 0 4 0,4 2 0 0,0 1-1 16,0-2 2-16,0 0 0 0,-2 1 5 15,6-1-1-15,-3 1-1 0,1 0-12 0,0-4-37 16,1 3-67-16,0-3-113 0,3 1-125 0,-1-3-271 16,-7-4-124-16</inkml:trace>
          <inkml:trace contextRef="#ctx0" brushRef="#br0" timeOffset="-32816.9283">4145 324 1043 0,'0'0'132'0,"0"0"-36"15,0 0 12-15,0 0-1 0,0 0-1 0,0 0-17 16,0 0-25-16,0 0-12 0,0 0-16 15,-168-21-4-15,147 32-1 0,-3 2-2 0,2 2 1 16,2 1-3-16,1-1-3 0,6 3-5 0,1 1-6 16,5 0-3-16,1 2-2 0,0 0 4 15,5 0-1-15,1 0 2 0,0-4-3 0,1 0-1 16,6-2 2-16,1-1 0 0,4-4 4 0,3-2-1 16,5-2 3-16,-1-3-2 0,3-1-1 0,1-2 2 15,1 0-5-15,-1 0 0 0,3-6-4 0,-1-2-3 16,-1-3 0-16,-4-4-1 0,2 0-1 15,-6-3 2-15,1 0-2 0,1-3 4 0,-5-1-2 16,1-1 3-16,-2-2 1 0,-4-2-3 0,0-1 0 16,1-2-3-16,-5-2-3 0,2-2-2 0,-5 0 3 15,2-1-5-15,-3 1 1 0,0-1-2 0,0-2-2 16,-6 3 2-16,1-2 3 0,-3 2 2 16,-3 0-3-16,0 2 4 0,-1 4 2 0,-1-1 5 15,-3 6 8-15,2 3-2 0,1 4 1 0,0 4-3 16,2 3-5-16,-1 3-2 0,1 3-7 0,-1 3-6 15,4 0-10-15,1 3-5 0,-2 10 0 16,3 2 6-16,-3 6 12 0,6 6 7 0,-1 6 4 16,3 2 1-16,1 5 0 0,1 0 3 0,6 3 0 15,5-1 1-15,0 3 1 0,2 0-3 16,-1-2-2-16,0 3 1 0,1 0 8 0,-1-2 4 16,2 1-1-16,1-2-5 0,-1 0-24 0,-2 2-32 15,1-3-50-15,-5-2-94 0,0-1-181 0,-3-12-402 16,-4-6-138-16</inkml:trace>
        </inkml:traceGroup>
      </inkml:traceGroup>
    </inkml:traceGroup>
    <inkml:traceGroup>
      <inkml:annotationXML>
        <emma:emma xmlns:emma="http://www.w3.org/2003/04/emma" version="1.0">
          <emma:interpretation id="{195B0ABE-D738-47B6-B390-24DC6D157DCE}" emma:medium="tactile" emma:mode="ink">
            <msink:context xmlns:msink="http://schemas.microsoft.com/ink/2010/main" type="paragraph" rotatedBoundingBox="25958,9836 29325,9506 29534,11643 26167,1197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FE9B8E2-D5AF-453D-9B7A-422FCD9D6D14}" emma:medium="tactile" emma:mode="ink">
              <msink:context xmlns:msink="http://schemas.microsoft.com/ink/2010/main" type="line" rotatedBoundingBox="25958,9836 29325,9506 29534,11643 26167,11973"/>
            </emma:interpretation>
          </emma:emma>
        </inkml:annotationXML>
        <inkml:traceGroup>
          <inkml:annotationXML>
            <emma:emma xmlns:emma="http://www.w3.org/2003/04/emma" version="1.0">
              <emma:interpretation id="{4F521074-4624-49E8-9A68-015FE4C85ED0}" emma:medium="tactile" emma:mode="ink">
                <msink:context xmlns:msink="http://schemas.microsoft.com/ink/2010/main" type="inkWord" rotatedBoundingBox="25958,9836 29325,9506 29534,11643 26167,11973"/>
              </emma:interpretation>
              <emma:one-of disjunction-type="recognition" id="oneOf3">
                <emma:interpretation id="interp15" emma:lang="en-US" emma:confidence="0.5">
                  <emma:literal>Logistics</emma:literal>
                </emma:interpretation>
                <emma:interpretation id="interp16" emma:lang="en-US" emma:confidence="0.5">
                  <emma:literal>hog sties</emma:literal>
                </emma:interpretation>
                <emma:interpretation id="interp17" emma:lang="en-US" emma:confidence="0">
                  <emma:literal>hogties</emma:literal>
                </emma:interpretation>
                <emma:interpretation id="interp18" emma:lang="en-US" emma:confidence="0">
                  <emma:literal>hog-ties</emma:literal>
                </emma:interpretation>
                <emma:interpretation id="interp19" emma:lang="en-US" emma:confidence="0">
                  <emma:literal>Log sties</emma:literal>
                </emma:interpretation>
              </emma:one-of>
            </emma:emma>
          </inkml:annotationXML>
          <inkml:trace contextRef="#ctx0" brushRef="#br0" timeOffset="-31203.5202">2305 1301 1297 0,'0'0'276'0,"0"0"-85"0,0 0-36 0,0 0-31 16,0 0-23-16,0 0-37 0,0 0-42 0,0 0-32 15,0 0-11-15,0 0 1 0,0 0 13 0,0 0 14 16,0 0 9-16,0 0 2 0,-12 94-2 0,3-63 0 16,-5 5-5-16,1 1-3 0,0 3 1 15,-5-3 0-15,-2 3 2 0,0-3 2 0,-1 1 2 16,-5-1-1-16,-1 2 2 0,-2 0 0 0,-1-3-3 15,3-1 1-15,2-2-4 0,2-3-2 0,4-1-2 16,3-5 0-16,4-3-4 16,4-5 4-16,0-3 2 0,4-5 3 0,1-4 18 0,2-2 17 15,1-2 16-15,0 0 11 0,0-2-19 0,0-8-28 16,1-2-24-16,3-6-18 0,1-4 3 16,3-4 7-16,1-1 1 0,-1-1-4 0,1 1-6 15,2 3-5-15,0 3-3 0,-3 3 1 0,1 5-1 16,1 2 0-16,-2 4-3 0,-2 2-1 0,0 4-4 15,-4 1-1-15,4 0 0 0,-4 0 2 16,3 6 7-16,1 1 6 0,0 1 8 0,2 5 8 16,0-1-2-16,1 2 3 0,-2-1-1 0,2 2 0 15,2-2 4-15,4 1 1 0,-1-2 1 0,6 0-1 16,1-4 0-16,1 1 1 0,5-3 0 0,-1-3 0 16,0 0-3-16,1-3-2 0,1 0-3 0,2-1-2 15,-2-7 2-15,0-1 3 0,-2 0 2 16,-2-5 3-16,-3-1 3 0,1 0 1 0,-5-2 3 15,2 1 1-15,-4-5-2 0,-1 2-3 0,-1 0 0 16,-1-1-4-16,-3 2 2 0,2 0-4 16,-3 1-1-16,-2 3-2 0,1 2 1 0,-3 4 2 15,-2 2 3-15,-2 2 4 0,0 2-1 0,0 1-3 16,0 1-9-16,-4 0-9 0,0 0-7 0,-2 1-4 16,-2 5 4-16,-1 2 6 0,-1 1 7 15,-2 2 2-15,2 2 3 0,1 3 1 0,1-1-1 16,2 2 1-16,-1 0 0 0,6 0-2 0,-3 1 2 15,2-2 2-15,2-1 0 0,0-3 1 16,0 0-1-16,6-1 0 0,0-3 0 0,2 0 6 16,0-2 2-16,1-2 3 0,3-2 6 0,0 0 0 15,1-2 3-15,2 0 2 0,2 0-3 0,1-2-4 16,-2-4-2-16,1-2-3 0,1 1 1 16,-2-2 2-16,-3-2-4 0,1-1-2 0,-1 2-4 15,-5-5-2-15,-1 0 0 0,-2-1-3 0,-4-2-1 16,-1 0-6-16,0 2-3 0,-1-1 1 0,-6 1-5 15,-1 3 0-15,-2 4-2 0,-2-2-1 0,-2 3 2 16,1 1 4-16,-2 3 3 0,-2 2 2 16,0 0 1-16,3 2 0 0,-2 0 2 0,1 0-3 15,1 0-3-15,2 4 0 0,4 0-3 0,0 0-4 16,3 2-6-16,5-1-6 0,0 1 1 0,0-1 0 16,0 1 6-16,9-3 9 0,3 2 6 15,7-1 10-15,3 0 6 0,4 0 3 0,5-3 0 16,4 1-3-16,1-2-3 0,1 0-2 0,3 0-2 15,-1 0 0-15,4-3 2 0,-1-1 3 0,3 0 8 16,0-2 2-16,-3 2 1 0,-2 0-1 16,-4-2-3-16,-4 0-1 0,-5-2 0 0,-5 1-1 15,-3 0 0-15,-3-3 5 0,-4 1 3 0,-3-1 4 16,-6 0-2-16,-3-2-7 0,0 1-8 16,-6 2-7-16,-2-1-7 0,-5 1-6 0,0 1-2 15,-2 1-4-15,-4 2 5 0,0 1 1 0,0 1 2 16,-1 1 2-16,4 1 0 0,-5 1 1 0,5 0 0 15,2 0 2-15,1 0-3 0,1 0 2 0,4 3-2 16,2-1-2-16,1-1 0 0,2 0-5 0,1 1-4 16,2-2-5-16,0 1-4 0,0 1 3 15,0 0 5-15,0 0 5 0,0 3 5 0,2 1 2 16,0 1 5-16,0 4 0 0,1 2 6 0,-2 4 1 16,2 2 1-16,1 5 3 0,0 3 0 0,-1 4 1 15,-2 7 1-15,5 0 2 0,-2 6-1 16,-3 2 5-16,2 1 2 0,1 6 1 0,-2 1 6 15,2 2-3-15,-1 5-1 0,1 3 2 0,-3 7-9 16,3 6 3-16,-4 3 0 0,2 3 3 16,-2 2-3-16,0 1-1 0,0-1 1 0,0-3-9 15,0-3 0-15,0-3-13 0,-6-5-13 0,-3-7-6 16,-7-8-8-16,-6-8 0 0,-3-7 3 0,-3-9 6 16,-6-7 12-16,-2-6 13 0,0-7 9 0,-2-6 14 15,3-6 10-15,-1 0 10 0,1-9 8 16,3-5 1-16,1-4-4 0,3-5-8 0,3-3-6 15,2-6-4-15,3-1-6 0,1-7-2 0,4 0-3 16,1-3-4-16,5-3-3 0,4-2-3 16,5-3-7-16,0-3-6 0,10-1-11 0,3-1-5 15,6-3-6-15,3-2-7 0,8 0-6 0,4-5-14 16,0-1-12-16,4-3-13 0,-2 1-11 0,3 0-5 16,-1 3-3-16,-2 5 14 0,-3 5 14 0,3 5 25 15,-1 3 21-15,-2 6 7 0,0 4 11 0,-2 5 3 16,1 1 12-16,0 4 10 0,-4 2 15 15,5 4 1-15,-5 5-9 0,0 4-10 0,-4 4-23 16,-3 5-11-16,-3 1-7 0,-3 3 0 0,-5 0 8 16,-2 0 7-16,-2 4 6 0,-1 1 0 15,-2 1 2-15,-2 1 1 0,1 0 1 0,-2 2 5 16,0 1-2-16,0-2 6 0,0 0-4 0,0 2-14 16,0-1-23-16,-2-1-53 0,1-1-88 15,-1 2-144-15,2-5-314 0,0 1-185 0</inkml:trace>
          <inkml:trace contextRef="#ctx0" brushRef="#br0" timeOffset="-30648.021">3917 1568 257 0,'0'0'210'0,"0"0"-104"15,0 0 39-15,0 0 66 0,0 0 25 0,0 0-4 16,0 0-48-16,0 0-41 0,0 0-30 0,0 0-29 16,0 0-12-16,-160-28-12 0,138 33-3 0,2 1-6 15,1-1-13-15,3 3-6 0,0 0-12 16,5 2-7-16,0 0-10 0,3 1-7 0,4 1-5 16,3 0-3-16,1-2 6 0,1 0 0 0,8 3 7 15,2-2 6-15,7 1 0 0,0 1 4 0,5-3 0 16,5 2-1-16,2 1 0 0,2 1-9 15,-2-1-1-15,2 0-2 0,-1-1 0 0,-5 2 4 16,0-1 0-16,-6-1-1 0,-3 0-1 0,-6 0 1 16,-3-2-4-16,0-1-3 0,-5 0 1 0,-3 1-4 15,0-3 8-15,-5 0 9 0,-4 1 11 16,-4-2 10-16,0 2 3 0,-7-2 2 0,-1-2-7 16,-3 2-3-16,0-1 0 0,5 0-3 0,-3-4-1 15,4 2-5-15,-3-1-2 0,6-1-7 0,-1 1 1 16,2-2 0-16,4 0-8 0,-1 0-12 15,4 0-23-15,1 0-29 0,4 0-38 0,2 0-44 16,0 0-74-16,0-2-98 0,2-1-86 0,3 2-210 16,0-1-12-16</inkml:trace>
          <inkml:trace contextRef="#ctx0" brushRef="#br0" timeOffset="-30072.8265">3992 1769 982 0,'0'0'334'16,"0"0"-151"-16,0 0-46 0,0 0-23 16,0 0-32-16,0 0-21 0,0 0-27 0,0 0-4 15,0 0 3-15,0 0-4 0,0 0-5 0,184-84-5 16,-145 81 1-16,0 0-1 0,-2 3-1 0,-1 0-5 15,-3 0-5-15,-5 0-4 0,-4 1-4 16,-3 2 2-16,-5 0-2 0,-1 1-4 0,-6 0-2 16,0-1-3-16,-5 2 0 0,-3-1 6 0,0 2 6 15,-1 2 6-15,0 1 5 0,0 2 4 0,-2 0-1 16,-1-1 1-16,-5 0 0 0,5 1-4 16,-4 1 0-16,2-2-11 0,2 1-30 0,-1-2-52 15,3 0-81-15,1-2-133 0,0-1-181 0,0-1-736 0</inkml:trace>
          <inkml:trace contextRef="#ctx0" brushRef="#br0" timeOffset="-30345.7141">4130 1297 791 0,'0'0'279'15,"0"0"-20"-15,0 0 9 0,0 0-33 0,0 0-22 16,0 0-47-16,0 0-43 0,0 0-39 16,0 0-35-16,0 0-44 0,0 0-51 0,0 0-10 15,0 0 6-15,0 0 17 0,6-13 30 0,-6 36 10 16,0 4 1-16,0 3-2 0,1 7 1 15,3 2-2-15,-3 2-2 0,1 2 2 0,-1 0 0 16,-1 0 2-16,3-1 0 0,-3-1 0 0,0-3 2 16,0 1 0-16,0-3 1 0,0 0-3 0,-3-4-8 15,3 1-13-15,-1-4-19 0,1-1-24 16,-2-4-39-16,2-2-50 0,-2-4-83 0,-1 0-115 16,-1-6-198-16,3-4-382 0</inkml:trace>
          <inkml:trace contextRef="#ctx0" brushRef="#br0" timeOffset="-29922.1346">4629 1528 1503 0,'0'0'172'0,"0"0"-71"0,0 0-13 0,0 0-11 15,0 0-16-15,0 0-28 0,0 0-30 0,0 0-43 16,0 0-89-16,0 0-73 0,0 0-79 0,0 0-75 15,0 0-140-15,0 0-38 0</inkml:trace>
          <inkml:trace contextRef="#ctx0" brushRef="#br0" timeOffset="-29358.1575">4893 1700 263 0,'0'0'455'0,"0"0"-307"0,0 0 23 0,0 0 42 16,0 0 7-16,0 0-16 0,0 0-59 16,0 0-42-16,0 0-20 0,0 0-16 0,0 0-8 15,0 0-12-15,0 0-11 0,-163-42-5 0,145 50-8 16,2-1 3-16,3 3-3 0,-2 1-5 0,1 0-3 16,4 1-9-16,2 2-4 0,2 1-1 15,5 0 4-15,1-1-2 0,0 1 2 0,1-2 1 16,9-1-4-16,-4-2 11 0,8-1 4 15,3-1 3-15,2-1 3 0,0-4-4 0,2 0 1 16,5-2-5-16,-2 1 0 0,1-2 0 0,2 0-3 16,0 0 0-16,1-5-7 0,-1 1 6 0,0-3-2 15,1-1 3-15,1-1 2 0,-2 0-5 0,0-1-1 16,0-2-3-16,-2 0 2 0,-2-1-3 0,1 1-3 16,-5-2-2-16,1-1-9 0,-5-1 3 15,0 4-4-15,-3-3 0 0,0 0 2 0,-5 1-8 16,-1 1 2-16,-6 2-1 0,0 1 2 0,0 3-3 15,-4-1-7-15,-5 2-4 0,-3 2-6 0,0-1 5 16,-3 1 5-16,2 4 4 0,-4-2 10 16,0 2-1-16,0 0 4 0,3 2-2 0,1 2-4 15,5 4-5-15,0 1-4 0,1 1-3 16,3 3-1-16,3 1 4 0,1 1 0 0,0 0-1 0,1 2 6 16,7-2 6-16,1 3 10 0,2 2 10 15,3 0 6-15,2-3 1 0,1 0-1 0,-1 2 0 16,-1-4-4-16,2 0 3 0,-3-2 0 15,-1-1-3-15,-3-1 0 0,-1-2-5 0,-6 0-1 16,-2-2 3-16,-1 1 5 0,0 0 12 0,-5-4 8 16,-6 2 4-16,-3 0-4 0,-2 1-5 0,-4-3-9 15,1 1-18-15,-5-2-34 0,0 2-67 0,-3-2-120 16,9-2-238-16,4 1-967 0</inkml:trace>
        </inkml:traceGroup>
      </inkml:traceGroup>
    </inkml:traceGroup>
    <inkml:traceGroup>
      <inkml:annotationXML>
        <emma:emma xmlns:emma="http://www.w3.org/2003/04/emma" version="1.0">
          <emma:interpretation id="{B7CC4312-B45F-4D16-97AA-EBF30C87888B}" emma:medium="tactile" emma:mode="ink">
            <msink:context xmlns:msink="http://schemas.microsoft.com/ink/2010/main" type="paragraph" rotatedBoundingBox="23380,12369 28698,12071 28780,13545 23463,138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D10555-930A-437F-AE0D-365E24CAF1D3}" emma:medium="tactile" emma:mode="ink">
              <msink:context xmlns:msink="http://schemas.microsoft.com/ink/2010/main" type="line" rotatedBoundingBox="23380,12369 28698,12071 28780,13545 23463,13844"/>
            </emma:interpretation>
          </emma:emma>
        </inkml:annotationXML>
        <inkml:traceGroup>
          <inkml:annotationXML>
            <emma:emma xmlns:emma="http://www.w3.org/2003/04/emma" version="1.0">
              <emma:interpretation id="{48E10B91-E2DD-45CF-94B6-EB6F150AB92F}" emma:medium="tactile" emma:mode="ink">
                <msink:context xmlns:msink="http://schemas.microsoft.com/ink/2010/main" type="inkWord" rotatedBoundingBox="23387,12496 24033,12460 24068,13074 23422,13111"/>
              </emma:interpretation>
              <emma:one-of disjunction-type="recognition" id="oneOf4">
                <emma:interpretation id="interp20" emma:lang="en-US" emma:confidence="0.5">
                  <emma:literal>2</emma:literal>
                </emma:interpretation>
                <emma:interpretation id="interp21" emma:lang="en-US" emma:confidence="0">
                  <emma:literal>Z</emma:literal>
                </emma:interpretation>
                <emma:interpretation id="interp22" emma:lang="en-US" emma:confidence="0">
                  <emma:literal>z</emma:literal>
                </emma:interpretation>
                <emma:interpretation id="interp23" emma:lang="en-US" emma:confidence="0">
                  <emma:literal>1</emma:literal>
                </emma:interpretation>
                <emma:interpretation id="interp24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-27830.8744">-513 4086 411 0,'0'0'485'0,"0"0"-326"0,0 0-73 15,0 0-3-15,0 0-5 0,0 0 5 0,0 0-8 16,0 0-19-16,0 0-20 0,0 0-24 16,0 0-8-16,0 0-3 0,90-81 13 0,-74 77 7 15,-1 1 6-15,5-1 11 0,-4 1-1 0,0 0 0 16,1 0-2-16,1 1-6 0,-4 1-10 0,1 1-8 15,-1 0-7-15,-2 0-5 0,0 0-2 16,-1 1 0-16,-6 4-8 0,4 1 1 0,-5 0-5 16,4 0 2-16,-5 5 6 0,0 0-2 0,-2 3 5 15,4 0 4-15,-5 3 4 0,0 2 3 0,0 0 1 16,0 1 1-16,-6 1-2 0,2-1 2 0,-6 2 1 16,-2 0 1-16,4 0 3 0,-7 1 2 0,1-2-2 15,-2 1-2-15,-2-1-1 0,-1 1-4 16,1 1 4-16,-5-1-1 0,3-2-1 0,-4 4 4 15,-1-4-4-15,0 1 1 0,-2-1 3 0,0-1-4 16,-1-3 8-16,0-1 7 0,1-1 9 0,2-2 9 16,2-1 5-16,1-3 1 0,5-1-7 15,4-1-2-15,6 0-11 0,0-3-9 0,5-1-4 16,2-1-10-16,0-1-4 0,0 0-8 0,2 0 5 16,5 0 11-16,0 0 16 0,6 0 17 15,2 0-2-15,8 0-3 0,1-1-11 0,3-1-7 16,2-4-4-16,2 3-5 0,2-1 3 0,0 2 1 15,1-3 2-15,1 1 1 0,-3-1-2 16,3 2-1-16,-4 0-4 0,0 0 1 0,0 0-1 16,-3 0-1-16,-3 0 0 0,0 0 0 0,-5 0-5 15,0 0-1-15,-5 1-4 0,-3-1-6 0,-4 2-8 16,-2-1-17-16,-3 1-19 0,-2-2-26 0,-1 1-46 16,3 2-59-16,-3-2-92 0,3 2-125 0,-2 0-216 15,0 0-324-15</inkml:trace>
        </inkml:traceGroup>
        <inkml:traceGroup>
          <inkml:annotationXML>
            <emma:emma xmlns:emma="http://www.w3.org/2003/04/emma" version="1.0">
              <emma:interpretation id="{A84B3990-6221-4EEF-83A7-0F63BEB572B3}" emma:medium="tactile" emma:mode="ink">
                <msink:context xmlns:msink="http://schemas.microsoft.com/ink/2010/main" type="inkWord" rotatedBoundingBox="24557,12303 28698,12071 28780,13545 24640,13778"/>
              </emma:interpretation>
              <emma:one-of disjunction-type="recognition" id="oneOf5">
                <emma:interpretation id="interp25" emma:lang="en-US" emma:confidence="0.5">
                  <emma:literal>operations</emma:literal>
                </emma:interpretation>
                <emma:interpretation id="interp26" emma:lang="en-US" emma:confidence="0">
                  <emma:literal>operation's</emma:literal>
                </emma:interpretation>
                <emma:interpretation id="interp27" emma:lang="en-US" emma:confidence="0">
                  <emma:literal>operations'</emma:literal>
                </emma:interpretation>
                <emma:interpretation id="interp28" emma:lang="en-US" emma:confidence="0">
                  <emma:literal>Operations</emma:literal>
                </emma:interpretation>
                <emma:interpretation id="interp29" emma:lang="en-US" emma:confidence="0">
                  <emma:literal>operators</emma:literal>
                </emma:interpretation>
              </emma:one-of>
            </emma:emma>
          </inkml:annotationXML>
          <inkml:trace contextRef="#ctx0" brushRef="#br0" timeOffset="-27090.4695">600 4074 1353 0,'0'0'136'0,"0"0"-69"0,0 0 5 16,0 0 30-16,0 0 23 0,0 0-7 0,0 0-44 15,0 0-57-15,0 0-41 0,0 0-9 0,0 0 6 16,0 0 22-16,0 0 16 0,0 0 4 0,-44 66 2 16,33-44-2-16,-1 2 3 0,0 0-3 15,1-1 4-15,0 0 0 0,1-3-2 0,1 1 2 16,4-2-6-16,1-1-1 0,1-3 0 0,3 0 4 15,0-3 2-15,8-1 4 0,3-2 8 0,1-1 0 16,3-2 8-16,1-4 2 0,6 1-3 0,-1-3 0 16,2 0-6-16,2 0-4 0,1-4-5 0,-2-3-6 15,-3-1-3-15,1-2-7 0,-5-1-12 16,-1-3-14-16,-5-3-14 0,-3-1-12 0,-4-3-8 16,-4 1-2-16,0-5 7 0,-4 0 7 0,-4-1 15 15,-5-2 8-15,-2 4 5 0,-3 3 4 16,1-1-1-16,-3 6 4 0,2 0 5 0,0 5 7 15,0 2 3-15,4 3 2 0,0 2-2 0,2 1-2 16,3 2-1-16,5 1-11 0,2 0-18 0,2 0-33 16,0 0-11-16,3 0 3 0,6 0 23 15,2 0 37-15,4 0 16 0,2 0 7 0,9-2-5 16,-1-2-5-16,3-1-1 0,7-1 0 0,-4-2 0 16,4-1 0-16,-2 0 2 0,-2-1 1 15,0 0 6-15,-3-2 2 0,-2-1-6 0,-1-2 1 0,-5 0-11 16,2 1-1-16,-6-3 7 0,1 1-1 15,-3-1 5-15,-4 0 1 0,1 0 1 0,-3 3 1 16,-2 1 5-16,-1 1 5 0,-2 4 4 0,-2 3 12 16,0 2 2-16,-1 2 2 0,0 1-6 0,0 0-14 15,0 0-19-15,0 0-25 0,0 0-18 16,0 4-3-16,0 4 12 0,0 6 17 0,-1 6 15 16,-4 7 7-16,-2 5-2 0,-2 7 1 0,0 4-3 15,0 5 1-15,-2 3 6 0,-1 3 4 0,-1 2 12 16,1 7 0-16,-3-1-2 0,2 3-2 15,-5 3-3-15,1-1-1 0,-3 1 0 0,4-1 5 16,-7-1-3-16,5-2-3 0,-4-1 0 0,4-7-8 16,1-4 0-16,2-6 3 0,3-3-9 15,3-1-4-15,-1-4-12 0,1-4-28 0,3-2-33 16,0-5-47-16,2-3-52 0,0-4-70 0,2-3-107 16,0-7-133-16,2-3-277 0,0-4 267 0</inkml:trace>
          <inkml:trace contextRef="#ctx0" brushRef="#br0" timeOffset="-25661.7904">892 4274 162 0,'0'0'221'0,"0"0"-101"15,0 0-20-15,0 0 27 0,0 0 37 0,166-120 14 16,-136 112-33-16,2 2-48 0,-4 4-45 15,-2 2-34-15,-4 6-20 0,-1 6-5 0,-5 4 0 16,-3 0 1-16,-2 8 8 0,-4-4 11 0,-2 4 10 16,-5-1 14-16,0 2 3 0,-8-1 5 0,-4 1 0 15,-6-1-5-15,0 1-1 0,-7-3 2 16,-1-1-4-16,-3-2-1 0,-1-3-1 0,-1-2-2 16,-3-4-2-16,3-1 5 0,3-4 9 0,4-1 7 15,7-2 7-15,3-1 0 0,5-1-7 16,4 0-3-16,3 0-5 0,2 0-6 0,0-1-13 15,2-2-34-15,4-2-19 0,5-1-13 0,2-1 4 16,6-2 19-16,4 0 11 0,1-2 8 0,3 1 0 16,1-1 2-16,3-2-1 0,1 0 0 0,-2-3 6 15,2 3 1-15,0-2 5 0,1 0 1 16,1 0-2-16,1-1-3 0,0 1-1 0,-2-2-1 16,1 3-2-16,-2-3 3 0,-5-1 1 0,0 0-1 15,-2-2-2-15,-4-3-6 0,-2 0-7 0,-1 3-1 16,-5 0 0-16,-2 2 3 0,-4 3 5 15,-3 4 6-15,-3 3-3 0,-1 1-3 0,0 1-14 16,-5 3-17-16,-4 0-12 0,-3 3-3 16,-1 0 9-16,-3 0 13 0,-7 7 15 0,2 2 10 0,-3 2 2 15,-2 3 3-15,2 1 0 0,-3 2 1 0,2 2-1 16,0 0 0-16,5 4 3 0,3 1-5 16,0-2 1-16,3-1 0 0,3 2-1 0,3-3 0 15,0 1-1-15,4-1 1 0,3-4-4 0,1 0 1 16,0-2-4-16,1-4 4 0,6-1 5 15,4-2 3-15,2 2 8 0,1-6 4 0,4 0 3 16,4-3 5-16,3 0 0 0,2 0-4 0,4-6-5 16,0-3 0-16,0-1-2 0,1-2 0 15,0 0 2-15,0-1-6 0,2-2-2 0,-5 0-3 0,2-1-3 16,-3-1 2-16,-2 0 0 0,-5-1-4 16,-1-2-3-16,-2-1 0 0,-4-2 0 0,-2-2 2 15,0 4 3-15,-2 2-1 0,-3 1-2 0,-2 5-1 16,0 1-4-16,-1 3 2 0,-1 1 0 15,-2 4 0-15,-1 3-5 0,2 1-5 0,-2 0-10 16,0 0-18-16,0 0-14 0,0 0-4 0,0 5 11 16,0 3 17-16,0 2 18 0,0 2 10 0,-2 4 0 15,2 1-1-15,0 2 1 0,0-1-1 0,0 4-1 16,0-3 2-16,0-1 4 0,4 0-3 16,-1-3 0-16,2 0-1 0,2-1-4 0,1-2 7 15,3 0 4-15,1-1 2 0,1-4 5 0,3 1-3 16,2-3 2-16,2-3-1 0,0 2 3 15,6-4-6-15,2 0-5 0,-1 0-13 0,2 0-18 16,-1 0-8-16,0-2-10 0,-1-2-7 0,-1-3-6 16,-1 0-5-16,1-2 1 0,-5-2 11 0,3-3 20 15,-1 2 12-15,0-3 16 0,-3-2 8 16,-5-2 2-16,-1-1 10 0,-2-2 0 0,-1-3-1 16,-4 3 2-16,0 2-5 0,-6 2 1 0,-1 3 2 15,0 1 2-15,0 3-7 0,-5 5-2 0,-3 0-7 16,-1 1-14-16,-3 4 5 0,0-1-5 15,-5 2 0-15,1 0 7 0,-4 6-3 0,-3 2 1 0,0 2 2 16,3 2 3-16,0 0 4 0,-3 1 2 16,6 2 0-16,-3 0-2 0,2 1 2 0,3 1-2 15,3 0 0-15,4-1 0 0,2-2-6 0,2 0-2 16,1-1-2-16,3-3 0 0,0-1 0 16,4-2 2-16,3-1 1 0,2-3 5 0,4-1 11 15,1-2 7-15,2 0 5 0,3 0 1 0,1-6-8 16,1 0-6-16,2-3-2 0,-2 1-1 0,4 0-1 15,-5-2 1-15,0 0-2 0,-4 0-4 16,-3 2 5-16,-1 1-1 0,-1-1 2 0,-3 2-1 16,-2 3-6-16,-5 0-4 0,-1 3-10 0,0 0-11 15,0 0-10-15,0 0-14 0,0 0-3 0,-1 5 7 16,1 2 15-16,-4 1 16 0,1 1 11 16,-1 0 4-16,2 1-6 0,2 0 1 0,0-1-5 15,2 1 1-15,5-3 1 0,-1 0 3 0,6 1 4 16,0-4 1-16,4 0 4 0,2-1-1 15,1-3-1-15,1 0-6 0,0 0-15 0,4 0-13 16,-3-1-16-16,2-3-17 0,0-2-19 0,3-2-15 16,-4-2-13-16,2 1-23 0,2-3-35 0,-2-2-56 15,-1-2-45-15,-2-2-11 0,-2-5 3 0,-3 1 76 16,0-3 201-16,-2-4 0 0,-2 0 0 0,-3-2 0 16,2 0 0-16,-7 0 0 0,1-1 0 15,1 3 0-15,-6 0 36 0,1 1 225 0,0 1-25 16,2 2-35-16,-3 2-8 0,0 3 1 0,0 3 4 15,0 3-12-15,0 5-22 0,0 2-37 0,0 2-35 16,-3 4-32-16,3 1-34 0,-1 0-25 16,1 0-28-16,-1 4-2 0,-3 4 9 0,-3 2 13 15,0 6 22-15,-2 3 3 0,1 3 1 0,-4 5 3 16,0 4 2-16,0 2 8 0,-1 4 6 16,3-1 9-16,-2 2-6 0,1-1-10 0,3 1-9 15,0-3-12-15,4 0-3 0,1-3 4 0,0 2 2 16,3-3 5-16,0-2-4 0,4-1-18 0,2-2-31 15,1 0-48-15,-1-2-72 0,-3-4-112 0,2-4-172 16,-1-6-838-16</inkml:trace>
          <inkml:trace contextRef="#ctx0" brushRef="#br0" timeOffset="-25321.6239">2665 4122 1442 0,'0'0'140'16,"0"0"-137"-16,0 0-18 0,0 0 42 0,0 0 56 15,0 0 50-15,0 0-12 0,0 0-31 0,0 0-25 16,171-55-11-16,-141 50-8 0,3 2 0 0,1 0 0 16,2 2-11-16,-2 1-3 0,-2 0-6 15,0 0-7-15,-4 1-3 0,-5 2-6 0,0 2-5 16,-9-1-3-16,0 2-2 0,-3-1-5 0,-7 0-3 15,0-1 1-15,-4 2 3 0,0 1 6 16,0 0 9-16,0 1 8 0,-4 1 6 0,0 2 3 16,-6 0-1-16,5-1-3 0,-6 2-6 0,3-1-6 15,1 1-2-15,-2-1-2 0,2 1-3 0,1-3 1 16,2-1-2-16,-2 3-8 0,1-2-9 0,3-1-21 16,1-1-29-16,-2-1-32 0,3-3-41 15,0 0-45-15,0 0-61 0,0-2-94 0,0-1-183 16,0 2-459-16</inkml:trace>
          <inkml:trace contextRef="#ctx0" brushRef="#br0" timeOffset="-24318.6164">3229 4014 360 0,'0'0'237'0,"0"0"-116"0,0 0-32 16,0 0-9-16,0 0-8 0,0 0-9 15,0 0-35-15,0 0-24 0,0 0-24 0,0 0-29 16,0 0-30-16,156-72-48 0,-135 72-43 0,2 0-25 15,-3 2-14-15,-1 2 29 0,-3 2 155 0,-1 0 25 16,-1 2 0-16,-1 0 0 0,-1-1 0 16,0 2 0-16,0 0 0 0,-3-1 0 0,-1 3 34 15,2 0 139-15,-2 1 14 0,-2 1 14 0,4 1 1 16,-6 2-14-16,2 0-29 0,0 2-30 0,-5 2-28 16,3 0-24-16,-3 0-23 0,-1 1-11 0,0 0-7 15,-1-2-3-15,-4 0 2 0,-3-3 3 16,0 0 7-16,-3-2 11 0,-2 0 3 0,-2-2 3 15,-4-1 1-15,0-4-6 0,-1-1-5 0,0-1-5 16,-3-2-7-16,4-3-5 0,-3 0-1 0,3 0 0 16,0-3 3-16,4-3 4 0,3-2 4 0,3-1 3 15,2 0-4-15,1-3-5 0,0-1-9 16,6 0-10-16,0-4-7 0,0-1-11 0,6 0-12 16,3-2-7-16,4-3-1 0,3 0 1 0,4 2 2 15,-2 0 3-15,5-1-1 0,2 2 0 16,-2 5-3-16,-2 1-3 0,2 3 0 0,1 3-1 15,-2 2-1-15,-1 1 1 0,3 4-3 0,-3-1-2 16,-1 2-1-16,0 0 3 0,0 3 0 16,-5 4 8-16,2-1 6 0,-2 1 2 0,-2 3 5 15,-1 1 0-15,0 1 2 0,-4 5 1 0,0 1 3 16,-2 2 1-16,-5 2 1 0,-1 0 3 0,0 3 0 16,0-4 1-16,-1-2 0 0,-5 1-2 0,-2-4 3 15,0 0 0-15,2 0 2 0,-5-2 2 16,3-2-2-16,1-3 1 0,2-3-2 0,2-1 2 15,-1-3 6-15,4-2 11 0,0 0 19 0,0 0 12 16,0 0 8-16,0 0-6 0,1-4-19 16,5-2-22-16,-1-5-21 0,3-1-8 0,3-1-1 0,0-2 5 15,2-3 1-15,3 1-2 0,2-5 1 16,-1 2-4-16,7-3 0 0,0 0-2 0,0 1-5 16,3 3-3-16,1-1-3 0,-1 5-3 0,0 1 1 15,-4 5 4-15,-2 1-1 0,1 2 3 0,-6 3 2 16,-1 0-1-16,-2 2 0 0,-2 1-4 15,-3 0-6-15,-3 1-7 0,-2 4-4 0,1 1 1 16,-3 0 6-16,-1 0 11 0,0 5 7 0,0 0 8 16,-1 2 4-16,-5 2-1 0,4 0 2 15,-4 1 0-15,0 1-2 0,4 0 0 0,-2-2 1 16,2-3-2-16,2-3 2 0,0 1 1 0,0-4 2 16,2 0 4-16,4-1 6 0,4-3 6 15,-2 0 7-15,6-2 2 0,1 0-3 0,2 0-3 0,0-4-6 16,6-4-3-16,-3 0-3 0,2-1 0 15,2-1-1-15,-4-2-2 0,0-3 3 0,0 1-4 16,0-1 2-16,-3-1 0 0,3-1-3 0,-4 0 1 16,3-3-1-16,-2 2 1 0,-2-1-3 15,-1 1 4-15,1 0-7 0,-1 3-2 0,-2 4 0 16,-2 2-4-16,-6 3 5 0,0 1 2 16,-2 4 2-16,-2 1 1 0,0 0-5 0,0 0-5 0,0 0-9 15,0 0-4-15,0 0-9 0,0 0-1 0,0 3 7 16,0 3 2-16,-2 0 16 0,0 4 6 15,2 0 1-15,0 4 4 0,0 1-3 0,0 0 4 16,4 3 1-16,1-2 1 0,-1 3-2 0,3 1-1 16,-4 0-3-16,-1-3-4 0,2 1 1 0,-2-1 2 15,-2-1 2-15,0-3 6 0,0-1 4 16,-8 0 3-16,-5 0 2 0,-1-1-1 0,-6-1-13 16,-5-1-18-16,3-2-26 0,-5-1-35 0,0-3-38 15,-2-3-56-15,-2 0-105 0,9 0-183 16,5 0-956-16</inkml:trace>
        </inkml:traceGroup>
      </inkml:traceGroup>
    </inkml:traceGroup>
    <inkml:traceGroup>
      <inkml:annotationXML>
        <emma:emma xmlns:emma="http://www.w3.org/2003/04/emma" version="1.0">
          <emma:interpretation id="{2DBFA71E-E00A-47A7-9862-C7950E257B2C}" emma:medium="tactile" emma:mode="ink">
            <msink:context xmlns:msink="http://schemas.microsoft.com/ink/2010/main" type="paragraph" rotatedBoundingBox="23205,13950 29587,13409 29797,15891 23415,164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BE419C5-DE9E-486E-803F-63F10E65300A}" emma:medium="tactile" emma:mode="ink">
              <msink:context xmlns:msink="http://schemas.microsoft.com/ink/2010/main" type="line" rotatedBoundingBox="23205,13950 28841,13472 28923,14431 23286,14909"/>
            </emma:interpretation>
          </emma:emma>
        </inkml:annotationXML>
        <inkml:traceGroup>
          <inkml:annotationXML>
            <emma:emma xmlns:emma="http://www.w3.org/2003/04/emma" version="1.0">
              <emma:interpretation id="{4B594C7E-0DA0-44CD-AA92-514107220870}" emma:medium="tactile" emma:mode="ink">
                <msink:context xmlns:msink="http://schemas.microsoft.com/ink/2010/main" type="inkWord" rotatedBoundingBox="23226,14197 23871,14142 23925,14775 23279,14829"/>
              </emma:interpretation>
              <emma:one-of disjunction-type="recognition" id="oneOf6">
                <emma:interpretation id="interp30" emma:lang="en-US" emma:confidence="0.5">
                  <emma:literal>3</emma:literal>
                </emma:interpretation>
                <emma:interpretation id="interp31" emma:lang="en-US" emma:confidence="0">
                  <emma:literal>Z</emma:literal>
                </emma:interpretation>
                <emma:interpretation id="interp32" emma:lang="en-US" emma:confidence="0">
                  <emma:literal>z</emma:literal>
                </emma:interpretation>
                <emma:interpretation id="interp33" emma:lang="en-US" emma:confidence="0">
                  <emma:literal>.</emma:literal>
                </emma:interpretation>
                <emma:interpretation id="interp34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-23111.2146">-886 5809 1163 0,'0'0'364'0,"0"0"-176"0,0 0-58 0,0 0-26 15,0 0-4-15,0 0-1 0,0 0-17 0,0 0-6 16,0 0-15-16,0 0-15 0,0 0-12 0,0 0-10 15,185-104-2-15,-150 96-5 0,4-1-1 16,1 3 1-16,0 2-4 0,-1 1-2 0,-4 1-8 16,0 2 0-16,-5 0-1 0,-5 0 0 0,-2 0 1 15,-4 6-5-15,-6-1 0 0,0 1-3 16,-3 1 1-16,-5-1-1 0,2 2-2 0,-5-3-3 16,-2 3-2-16,0 1 4 0,0 1 4 0,-2 3 6 15,-6-1 6-15,1 3-1 0,-5-1 0 0,-1 1 1 16,-6 3-1-16,3-1 1 0,-2-1 1 15,-3-1-3-15,-1-2-4 0,1-1 3 0,-2 0-2 16,-1-1 2-16,5-3 4 0,0 0-6 0,2-2-1 16,5-2 0-16,5 1-6 0,1-2 1 0,4 1-5 15,2-4-7-15,0 2-3 0,0-1-3 0,3 2 4 16,6-3 8-16,2 2 11 0,2 2 1 0,5-4 2 16,3 2 0-16,2-2-3 0,3 2 1 15,-2-2 0-15,4 4-2 0,-5 1-1 0,2 1-3 16,-3 3-1-16,-4 0-2 0,4 4-3 0,-3-1-8 15,-3 3-8-15,-3 2-9 0,0-2-6 0,-3 2 7 16,-1 1 4-16,-5-2 8 0,-2-1 5 16,-2 0 4-16,0 0 6 0,-2 0 5 0,-4-1 10 15,-8 1 4-15,-5-3 8 0,2 4 3 0,-7-4 0 16,-3 0 6-16,-1-3 5 0,-2-1 9 16,-3-1 12-16,-2-3-2 0,1 0 0 0,-2-1 0 15,5-1-4-15,1-2 3 0,3 0 2 0,5 0-3 16,1 0-5-16,3-5-2 0,5 1-10 15,2 0-7-15,1-1-7 0,7 1-6 0,-1 0-5 16,-2 0-5-16,5 1-8 0,1 0-20 0,-1 0-15 16,1 2-18-16,0-2-16 0,0 1-17 0,0-1-33 15,0 2-51-15,1-4-67 0,9 2-103 0,0 0-122 16,-3 2-277-16,2-1-13 0</inkml:trace>
        </inkml:traceGroup>
        <inkml:traceGroup>
          <inkml:annotationXML>
            <emma:emma xmlns:emma="http://www.w3.org/2003/04/emma" version="1.0">
              <emma:interpretation id="{D0963AFC-2A89-41C6-952A-888401BE4CCB}" emma:medium="tactile" emma:mode="ink">
                <msink:context xmlns:msink="http://schemas.microsoft.com/ink/2010/main" type="inkWord" rotatedBoundingBox="24710,13822 28841,13472 28923,14431 24791,14781"/>
              </emma:interpretation>
              <emma:one-of disjunction-type="recognition" id="oneOf7">
                <emma:interpretation id="interp35" emma:lang="en-US" emma:confidence="0.5">
                  <emma:literal>Outbound</emma:literal>
                </emma:interpretation>
                <emma:interpretation id="interp36" emma:lang="en-US" emma:confidence="0.5">
                  <emma:literal>Oubou nd</emma:literal>
                </emma:interpretation>
                <emma:interpretation id="interp37" emma:lang="en-US" emma:confidence="0.5">
                  <emma:literal>Outbound d</emma:literal>
                </emma:interpretation>
                <emma:interpretation id="interp38" emma:lang="en-US" emma:confidence="0">
                  <emma:literal>outbound</emma:literal>
                </emma:interpretation>
                <emma:interpretation id="interp39" emma:lang="en-US" emma:confidence="0">
                  <emma:literal>outbound d</emma:literal>
                </emma:interpretation>
              </emma:one-of>
            </emma:emma>
          </inkml:annotationXML>
          <inkml:trace contextRef="#ctx0" brushRef="#br0" timeOffset="-22541.7046">916 5635 1362 0,'0'0'646'16,"0"0"-588"-16,0 0-51 0,0 0 12 0,0 0 16 15,0 0 22-15,0 0 4 0,0 0-19 0,0 0-22 16,0 0-16-16,0 0-4 0,0 0 0 0,0 0 6 16,-114 53-3-16,101-28-1 0,-2 4 2 15,2 1-2-15,-3 0 2 0,2 3 5 0,-1-2-4 16,-1-1 1-16,6 0-1 0,-5-1-1 0,4-1 2 15,4-4-1-15,2-2-2 0,4-4 0 0,1 0 6 16,4-5 4-16,2-1 7 0,8-3 8 16,3-2 6-16,5-1 1 0,2-2 2 0,4-2-4 15,2 0-6-15,3-2-5 0,1 0-5 0,-1-5-4 16,-2-2-3-16,0-1-4 0,0-1 0 0,-5-2-4 16,0-3-2-16,-1-4-1 0,-3 0 2 15,-2-3 3-15,-1-4 1 0,-2-2 1 0,-5-3-1 16,-2-5-5-16,-4 0 0 0,-3-2-3 0,-3 0 1 15,0-3 2-15,-1 3-1 0,-9 3-1 0,-2-1 4 16,-3 4-1-16,-2 1 1 0,-4 2-1 16,-4 2-6-16,-1 2-1 0,-1 4 3 0,-1 3 2 15,-2 2 6-15,2 3 3 0,0 5-4 0,1 4-4 16,2 3-5-16,0 0-5 0,1 4-3 0,4 5 0 16,0 6-3-16,1 0-2 0,2 0 2 15,3 3-3-15,5 0-9 0,2 2-19 0,5-1-25 16,2 0-26-16,0 2-28 0,6 0-22 0,6 0-36 15,6 1-72-15,-1 2-110 0,-3-6-243 0,-4-6-57 16</inkml:trace>
          <inkml:trace contextRef="#ctx0" brushRef="#br0" timeOffset="-21959.9284">1443 5725 1726 0,'0'0'218'0,"0"0"-147"15,0 0-51-15,0 0-13 0,0 0 4 0,0 0 7 16,0 0-1-16,0 0 0 0,0 0 0 0,0 0 1 16,0 0 1-16,0 0 3 0,0 0 0 15,0 0-1-15,-2 111-2 0,-4-90-3 0,-1 1-5 16,1-1 0-16,-1 2-4 0,3-3-1 0,0 1 0 15,1-1-1-15,3-2 1 0,0-2-2 0,0 1 3 16,3-4-2-16,4 1 2 0,-1-2 5 0,4-3 3 16,2-2 10-16,0 0 4 0,3-2 1 15,-1-4-3-15,7 1-8 0,0-2-12 0,0 0-15 16,0-8-14-16,-1 1-20 0,0-3-21 0,-1-2-11 16,-2-2-13-16,0-1-5 0,-2-2-3 15,1 0-5-15,-2-2 2 0,-1-3 0 0,-1 1 1 16,-1-1-9-16,1-2-13 0,-1 2-20 0,-2 0-16 15,2 1 0-15,-2 1 17 0,1 0 38 0,-4 5 42 16,2 0 38-16,-2 1 42 0,2 2 46 0,-3 1 69 16,-2 4 80-16,2 1 58 0,-2 2 23 15,-1 1-19-15,-2 1-43 0,0 2-48 0,0 0-38 16,0 0-33-16,0 0-32 0,0 0-29 0,0 0-26 16,0 0-17-16,0 0-15 0,0 0-9 0,0 5-2 15,-2 2 4-15,-1 5 6 0,-2 3 5 16,-1 3 1-16,1 5 0 0,-3 0-2 0,0 3 3 15,1-1-1-15,1 2 1 0,0-2 0 0,2 0 1 16,0 1-1-16,3 0 0 0,1-3 1 16,0 1-1-16,1-3 2 0,7 0 0 0,2-3 0 15,-1-3 3-15,3-2-7 0,1-2-10 0,1-4-24 16,1-2-27-16,-1-2-40 0,1-3-51 16,0 0-61-16,0 0-102 0,1-8-141 0,-6 2-314 0,-2 2 22 15</inkml:trace>
          <inkml:trace contextRef="#ctx0" brushRef="#br0" timeOffset="-21585.0409">2131 5372 1729 0,'0'0'288'0,"0"0"-107"16,0 0-49-16,0 0-8 0,0 0-22 0,0 0-27 15,0 0-30-15,0 0-31 0,0 0-18 0,0 0-13 16,0 0-4-16,0 0 3 0,0 0 6 0,0 0 11 16,-51 0 3-16,39 21 4 0,-3 2-1 0,1 4 0 15,-4 2 3-15,3 0 1 0,-2 2 3 0,1 2-1 16,-2 1 0-16,4-1-2 0,-2-1-4 0,3 1 0 15,3-2-3-15,-1 3 3 0,4-5 0 16,3 0-1-16,0-1 5 0,4-3-3 0,0-2 3 16,4-1 2-16,4-1-3 0,-1-2 1 0,1-1-2 15,4-4-1-15,0-2-12 0,-1-4-5 16,1-2-14-16,0 0-19 0,2-2-18 0,-2-3-42 16,1-1-53-16,0 0-83 0,2 0-156 0,-3-5-317 15,-5 4-315-15</inkml:trace>
          <inkml:trace contextRef="#ctx0" brushRef="#br0" timeOffset="-20977.8091">1942 5675 1719 0,'0'0'142'0,"0"0"-95"0,0 0-19 0,0 0 4 0,0 0 8 15,0 0 11-15,0 0 2 0,0 0-10 16,0 0-18-16,0 0-13 0,160-65-7 0,-126 61-3 16,1 0 0-16,0-1-3 0,4-1-3 0,-4 0-9 15,2-1-6-15,1-3 1 0,-3 1 1 0,-3-3 10 16,-2-3 8-16,-1-1 5 0,-4-2 4 16,-3-2 1-16,-2-3 3 0,0-4 5 0,-5 2 7 15,-3-3-2-15,-1-1-2 0,-3 3 1 0,-2-2-4 16,0 3 8-16,-4 3 6 0,0 1 14 15,-2 3 5-15,0 4 1 0,0 3-2 0,0 4-11 16,0 1-4-16,0 1-4 0,0 2-6 0,0 3-6 16,0 0-11-16,0 0-10 0,0 0-9 0,0 0-5 15,-3 2-3-15,2 5 5 0,-5 5 7 16,-2 4 5-16,-4 6 8 0,-1 5 0 0,-5 4-1 16,0 6 1-16,0 1-3 0,-2 0 1 0,-1 0 2 15,1 1 1-15,0-3-2 0,-2 2 1 0,5-5 0 16,-1 4-6-16,1-3 5 0,5-1-2 0,2 0-1 15,4-4 4-15,6 2-3 0,0-4 1 16,0-1 1-16,0-4-1 0,1-4-1 0,4-1 1 16,2-4 3-16,-2-2-2 0,3-2 5 0,0-2-2 15,3-1-1-15,0-1 5 0,2-3-4 0,3 3 2 16,1-4-4-16,1 1-3 0,2-2 0 16,1 0-5-16,-1 0-4 0,-2 0-8 0,0-3-5 15,-5-2-3-15,-1-3-1 0,-2-1 7 0,-2-2 2 16,-3-1 2-16,-1-1 4 0,-3-4-2 0,-1-1-2 15,0-2-1-15,0-1-3 0,-6 0-7 16,-2 2 2-16,-3 0-3 0,-1 1-5 0,-3 2-3 16,-4 1-17-16,-1 3-10 0,-1 0-7 0,-5 1-2 15,0 3 1-15,1-1-11 0,5 3-34 16,0 0-75-16,5 2-100 0,3 2-165 0,7 1-357 16,2 1 458-16</inkml:trace>
          <inkml:trace contextRef="#ctx0" brushRef="#br0" timeOffset="-20556.683">2860 5646 1492 0,'0'0'582'0,"0"0"-470"16,0 0-70-16,0 0-2 0,0 0 4 0,0 0 5 15,0 0-17-15,0 0-23 0,0 0-14 16,0 0-3-16,0 0 5 0,0 0 6 0,0 0 7 16,0 0-4-16,-34 39-1 0,32-25 1 0,-2 0-6 15,2 0 3-15,0-1 0 0,0 1 3 0,2-2 3 16,0-1 2-16,2-2 1 0,5 0 1 16,-3 2 3-16,7-3 1 0,-2 1 2 0,3-2 2 15,0-1-7-15,3 0 3 0,2-2-1 0,2-3-1 16,1 0 2-16,0-1-3 0,0 0-1 0,1 0-3 15,-1 0 3-15,0 0-2 0,-1-1 0 0,-3-4 4 16,-3 1-2-16,-1-2 8 0,-1-2 5 16,-4-1 2-16,-2-1-4 0,-4-4-3 0,-1 0-11 15,-1-3-8-15,-11-1-2 0,0 0-10 0,-3 0-3 16,-5 3-1-16,-3 0-5 0,0 3 4 0,-2 0-1 16,-1 3 1-16,1 2 1 0,3 0-11 15,2 4-18-15,6 0-37 0,0 2-44 0,2 1-57 16,3 0-104-16,6 1-126 0,-1 2-255 0,3 0-260 0</inkml:trace>
          <inkml:trace contextRef="#ctx0" brushRef="#br0" timeOffset="-20126.7192">3208 5627 1923 0,'0'0'158'15,"0"0"-95"-15,0 0-11 0,0 0-13 16,0 0-13-16,0 0-9 0,0 0-10 0,0 0 4 16,0 0 8-16,0 0 1 0,0 0-1 0,0 0-1 15,0 0-2-15,0 0 0 0,21 109-1 0,-15-93 0 16,0-2 2-16,0-2-1 0,-1-1-2 0,3 0 1 16,-3-3-3-16,2-1 0 0,1-1-1 15,-1-1 1-15,0-2-1 0,-2-2 3 0,2 1 4 16,-1-2 3-16,0 0 2 0,2-3-3 0,-2-3-3 15,2 0-4-15,3-3-6 0,-3 1 0 0,0-3-2 16,3 3-2-16,0-1-1 0,-3-1-2 0,0 0 2 16,-1-2-1-16,-1 0 2 0,-3 2 1 15,1 0 0-15,0 1 0 0,-3 0 0 0,-1 3-1 16,0 0-2-16,0 4-4 0,0 2-6 0,0 0-10 16,0 0-12-16,0 0-16 0,0 0-1 15,0 2 7-15,0 2 13 0,-4 4 18 0,2-1 7 16,-2 2 4-16,2 0-2 0,2 1 2 0,0-1-1 15,0 3-1-15,3-2 5 0,6-1 1 16,1 1 3-16,6-1 0 0,-1-2-12 0,3 2-20 16,1-1-37-16,-1-2-55 0,0 0-73 0,1 0-124 15,-6-2-179-15,-2 0-825 0</inkml:trace>
          <inkml:trace contextRef="#ctx0" brushRef="#br0" timeOffset="-19690.2511">3763 5571 1265 0,'0'0'627'16,"0"0"-546"-16,0 0-78 0,0 0-15 0,0 0 5 16,0 0 12-16,0 0 11 0,0 0 18 0,0 0 7 15,0 0 3-15,0 0 5 0,0 0-3 16,0 0-8-16,-3 97-7 0,5-75-8 0,2-2-3 15,-2 0-2-15,1-2-2 0,-3-1-1 0,1-4-3 16,-1 0-3-16,0-4-3 0,0 0-3 16,0-3-1-16,0-3 1 0,0-1 12 0,0-1 19 15,0-1 25-15,0 0 14 0,0 0-6 0,0-4-18 16,0-2-24-16,0-2-13 0,0-1-9 0,0 1-1 16,0-3-3-16,2 1-6 0,0-3 3 0,4 1-1 15,-1-1 2-15,6-1 0 0,-6 3-4 16,6-1-2-16,0 0-2 0,-2 0 0 0,2 1 0 15,-1 2-1-15,4 2 0 0,-2 0-3 0,0 2-5 16,-1 4-3-16,-3-1-2 0,-2 2-2 0,0 0-1 16,-1 2-4-16,-2 4-3 0,-2-1 4 0,3 1 3 15,-3 3 7-15,-1 1 7 0,2 3 6 16,-2 0 6-16,0 2 4 0,3-2 4 0,-2 2 0 16,0 0-2-16,5-5-7 0,2 3-14 0,1-1-42 15,0-2-71-15,6-1-106 0,4 2-145 16,-4-4-302-16,-3-2-148 0</inkml:trace>
          <inkml:trace contextRef="#ctx0" brushRef="#br0" timeOffset="-19185.5622">4491 5681 1293 0,'0'0'447'0,"0"0"-324"0,0 0-51 0,0 0 16 15,0 0-1-15,0 0 2 0,0 0-24 0,0 0-27 16,0 0-17-16,-174-11-8 0,148 20 1 0,2 2 1 16,-1 1 5-16,4-1 1 0,3 1-2 0,3 0-1 15,3 0-5-15,4 1-2 0,2-3-7 16,5 1 3-16,1-2 1 0,3 2 2 0,5-2 9 16,4 0-3-16,5 0 2 0,3-3-2 0,5-1-2 15,3-2 1-15,-1-1-2 0,2-2-5 16,2 0-5-16,-4-2-1 0,1-6-1 0,-4-2 0 15,0-4 4-15,-2-1-7 0,0-2-2 0,-4-3-6 16,1-3-7-16,-1-1 0 0,-3-2-4 0,0-3 1 16,-2 0-2-16,-1-3 4 0,0-1 5 15,-1-1 4-15,-3-1 9 0,0 0-1 0,-2-4 0 16,-1 0 2-16,-2 1-3 0,-3 1 6 0,0 3 5 16,0 1 3-16,0 6 8 0,-2 4 13 0,-3 2 2 15,-2 3 5-15,3 4 2 0,-4 2-14 16,4 5-5-16,-4 1-8 0,5 5-11 0,1-1-4 15,-2 2-9-15,0 0-11 0,1 5-5 0,-4 3 2 16,1 4 9-16,-4 6 9 0,5 4 14 0,-6 4 0 16,4 5 7-16,1 4 2 0,3 3-3 0,-1 2 6 15,4 2-1-15,3-1 0 0,3-1 0 16,8 0-3-16,3 0 3 0,2 0 2 0,4-1 3 16,0-1-3-16,-2 0-3 0,4 0-5 0,-4-4-16 15,-1-2-18-15,-6-2-48 0,0-3-74 0,-3-2-95 16,-2-1-168-16,-6-6-351 0,-2-6-541 0</inkml:trace>
        </inkml:traceGroup>
      </inkml:traceGroup>
      <inkml:traceGroup>
        <inkml:annotationXML>
          <emma:emma xmlns:emma="http://www.w3.org/2003/04/emma" version="1.0">
            <emma:interpretation id="{49576EE7-E432-45F8-96B3-1B2E022C3C4C}" emma:medium="tactile" emma:mode="ink">
              <msink:context xmlns:msink="http://schemas.microsoft.com/ink/2010/main" type="line" rotatedBoundingBox="26552,14862 29708,14696 29775,15973 26619,16139"/>
            </emma:interpretation>
          </emma:emma>
        </inkml:annotationXML>
        <inkml:traceGroup>
          <inkml:annotationXML>
            <emma:emma xmlns:emma="http://www.w3.org/2003/04/emma" version="1.0">
              <emma:interpretation id="{00D42746-F636-46E0-983B-A0478A5D7BDA}" emma:medium="tactile" emma:mode="ink">
                <msink:context xmlns:msink="http://schemas.microsoft.com/ink/2010/main" type="inkWord" rotatedBoundingBox="26552,14862 29708,14696 29775,15973 26619,16139"/>
              </emma:interpretation>
              <emma:one-of disjunction-type="recognition" id="oneOf8">
                <emma:interpretation id="interp40" emma:lang="en-US" emma:confidence="0.5">
                  <emma:literal>Logistics</emma:literal>
                </emma:interpretation>
                <emma:interpretation id="interp41" emma:lang="en-US" emma:confidence="0.5">
                  <emma:literal>toys tics</emma:literal>
                </emma:interpretation>
                <emma:interpretation id="interp42" emma:lang="en-US" emma:confidence="0.5">
                  <emma:literal>Log sties</emma:literal>
                </emma:interpretation>
                <emma:interpretation id="interp43" emma:lang="en-US" emma:confidence="0">
                  <emma:literal>toys ties</emma:literal>
                </emma:interpretation>
                <emma:interpretation id="interp44" emma:lang="en-US" emma:confidence="0">
                  <emma:literal>Logistics'</emma:literal>
                </emma:interpretation>
              </emma:one-of>
            </emma:emma>
          </inkml:annotationXML>
          <inkml:trace contextRef="#ctx0" brushRef="#br0" timeOffset="-17289.2222">2801 6418 276 0,'0'0'292'16,"0"0"-146"-16,0 0 23 0,0 0 40 0,0 0 15 15,0 0 1-15,0 0-40 0,0 0-38 16,0 0-30-16,0 0-15 0,0 0-8 0,0 0-4 16,0 0-6-16,0 0-10 0,50-61-14 0,-47 60-12 15,1-1-15-15,-3 1-10 0,0-1-5 16,2 1-9-16,-3 1 2 0,1 0 2 0,-1 0 6 16,0 0 3-16,0 0 4 0,0 0-4 0,0 0-10 15,0 0-5-15,-1 0-16 0,-3 3-4 0,-1 0-2 16,1 4 1-16,-6 4 6 0,1 3 5 15,-3 4 4-15,-2 2 0 0,0 3 1 0,-2-2 1 0,1 4-3 16,0 2 3-16,0-1-1 0,-1 1-1 16,0 3 3-16,-3 0-2 0,2-1 2 0,-3 1-1 15,1-1 4-15,-1-2 0 0,3-2 1 0,-5-4-1 16,5-1-8-16,-3-4 6 0,2-3-6 0,3-2 2 16,3-1 5-16,4-7-7 0,3 1 10 15,0-3 4-15,2-1 4 0,3 0 2 0,-3 0-5 16,3-1-10-16,0-4-12 0,0-3 1 0,0-1-12 15,3 0 4-15,4-3 4 0,-3 1-3 16,5-1 6-16,-1-2-5 0,0 1-2 0,4 1-5 16,0 3-2-16,2 0-1 0,-2 3-2 0,-3 4 4 15,2-2-4-15,-4 4 1 0,-1 0 1 0,1 0-6 16,-4 2 8-16,2 2 2 0,0 1 4 16,-2 0 5-16,4 1 6 0,2 0 3 0,-1 0 0 15,6 2 4-15,-1-2-2 0,6-2 1 0,1 0 4 16,3 0-3-16,2-3 3 0,2 1-4 0,1-2-6 15,-1 0-9-15,0-2-16 0,0-3-13 0,-1-1-11 16,3 0 2-16,-1-2 2 0,0-1 10 16,-1-2 14-16,-5 0 7 0,3 0 15 0,-7-1 4 15,1-1 5-15,-5 0 6 0,-5 2 2 0,-2-2 2 16,-1 1 1-16,-2 2 4 0,-2 4 1 16,-2-3 0-16,0 5 4 0,0 2-5 0,-2 1-7 0,-2 1-11 15,-1 0-12-15,-2 0-8 0,-2 3-2 16,-2 4 6-16,-2 1 5 0,-2 0 8 0,2 4-2 15,-1-2 2-15,1 1 4 0,1-2-10 0,1 2 7 16,7-3-5-16,-1 1-5 0,3-3 4 16,2 2-2-16,0-2 6 0,7-2 9 0,2 1 6 15,3-2 5-15,3 0 3 0,4 0-2 0,2-1-7 16,2-2 1-16,0 0-4 0,1 0 0 16,0 0 3-16,-5 0-13 0,0-3-16 0,-3-2-28 15,-4 1-21-15,-7-2-17 0,1 0-5 0,-6-1 5 16,0-2-7-16,-6-2 1 0,-4-1 9 0,-8 0 13 15,-2-1 25-15,-3 0 25 0,-6 2 24 16,1-1 25-16,-3 3 31 0,3 0 14 0,-1 1 10 16,1 4 0-16,5 1-16 0,6 1-15 0,4 2-21 15,5 0-31-15,6 0-37 0,2 0-21 0,2 2 0 16,10 2 12-16,1 2 33 0,7 0 17 0,6 0 5 16,3-1 3-16,5-1-6 0,3 2-2 15,2-4-2-15,4 2-3 0,0-2 5 0,1 0-5 16,-1-2 2-16,4 3-1 0,-3-3-4 0,-2 0 1 15,-2 0-21-15,-1 0-37 0,-2-3-62 0,-4-4-58 16,-3 1-49-16,-5-3-24 0,-5 0 14 0,-1-3 17 16,-7 1 49-16,-6-3 54 0,0-1 51 15,-6 2 49-15,0-2 58 0,-4 0 56 0,-4 3 40 16,0 0 44-16,-5 2 3 0,1 1-29 0,0 1-27 16,3 3-53-16,1 2-39 0,-3 2-26 15,4 1-25-15,1 0-6 0,-1 0-14 0,2 0-4 16,2 6 0-16,-2 0 7 0,-1 5 17 0,4 1 17 15,-2 1 23-15,-2 2 6 0,4 3 5 16,0 3 3-16,0 1-6 0,0 5 2 0,1 0 0 16,-2 3-5-16,2 4-4 0,-1 2-2 0,0 0-4 15,-6 3-4-15,2 1 0 0,-4 0-3 0,-2 4 2 16,0-1 8-16,-3 3 1 0,1-1 7 0,1-1 4 16,-2 3 3-16,0-1 0 0,-1 1-5 0,-1 0-8 15,2-4-4-15,-1 0-2 0,-4-6-4 16,1-2-6-16,-5-2-13 0,1-4-16 0,-1-3-7 15,1-6 1-15,-2-4 7 0,-1-3 15 0,2-6 10 16,-1-2 11-16,2-4 5 0,2-1 5 16,-2-1 11-16,7-7 5 0,2-3 4 0,2-1-4 15,5-1-14-15,2-6-12 0,5-2-14 0,0-3-8 16,3-3-8-16,9-1-4 0,7-4-7 0,1 0 0 16,5-3-1-16,6-2 6 0,4-4 3 0,-2 0 0 15,5 1-1-15,2-4-12 0,0 3-11 16,5-3-10-16,-4 1-13 0,-2-1 3 0,3 1 10 15,-3 3 13-15,-1 2 19 0,0 3 9 0,-4 1 11 16,-1 5 6-16,1 2 17 0,-4 3 20 16,-3 3 13-16,0 2 12 0,-6 3-4 0,4 6-5 15,-4 0-11-15,-5 4-7 0,4 3-13 0,-6 1-11 16,-4 2-7-16,1 0-14 0,-3 2 1 16,-5 2-6-16,2 2 1 0,-1 3 8 0,-4-1 4 15,0 3 5-15,0-1 3 0,-1 2 1 0,-7-2-1 16,5-1-2-16,-5 0-19 0,3 0-35 0,-2-3-59 15,0 0-106-15,-1-1-168 0,3-2-350 0,0 0-212 16</inkml:trace>
          <inkml:trace contextRef="#ctx0" brushRef="#br0" timeOffset="-16821.8391">4056 6556 365 0,'0'0'-62'0,"0"0"-68"0,0 0 15 16,0 0 57-16,0 0 58 0,0 0 0 0,0 0 0 16,0 0 41-16,0 0 43 0,0 0 37 15,0 0 37-15,0 0 24 0,165 6-4 0,-138-5-9 16,3 0-5-16,1 1-9 0,1 0-16 0,-5-2-17 16,1 1-31-16,-4-1-27 0,0 1-26 15,-9-1-12-15,-2 2 0 0,-6-2 6 0,-3 0 38 0,-4 0 47 16,0 0 4-16,-4 0-23 0,-4-3-51 15,-6 0-51-15,-4-1-3 0,-2 0 23 0,-7 2 23 16,-1 0 19-16,-3 1 10 0,-1 1-1 16,3 0-7-16,0 0-14 0,5 0-14 0,1 0-12 15,8 1-9-15,2 3-7 0,2 1-4 0,8 1-6 16,-1 0-5-16,4 2-2 0,0 1-2 0,4 1 5 16,4 0 7-16,4 2 5 0,3-1 4 15,4 2 1-15,2 0-3 0,4 0-2 0,-1 1-1 0,0 0 1 16,0 0 1-16,-7-1 0 0,1 0-2 15,-5-2-1-15,-5-2-1 0,-2 0 1 0,-2-2-2 16,-4-1 0-16,0 0 0 0,-10-2 3 0,-2 1 4 16,-4-2 5-16,-4 0 4 0,-5-1 1 15,-2-1-1-15,-4-1-2 0,7 0 2 0,-2 0-2 16,6 0-1-16,1 0-3 0,5 0-5 0,6 0-4 16,0 0-11-16,5 0-38 0,3 0-52 0,0 0-63 15,3 0-73-15,7 0-109 0,-3 0-185 16,0 0-759-16</inkml:trace>
          <inkml:trace contextRef="#ctx0" brushRef="#br0" timeOffset="-16281.8252">4524 6645 1432 0,'0'0'144'0,"0"0"-75"0,0 0 9 0,0 0 31 16,0 0 26-16,0 0-6 0,0 0-37 0,0 0-34 15,172-83-30-15,-145 81-10 0,-3 0-3 16,0 2 0-16,-6 0 0 0,2 4 2 0,-3 2 1 16,-2 1 3-16,-2 2 8 0,-1 0 3 0,-4 0 2 15,0 0 3-15,0 1-10 0,-3 2-4 16,-3-1-4-16,2 1-5 0,-1 0 1 0,-3-1 0 16,0 1-2-16,0-1-2 0,0 0 4 0,-3-2-6 15,2 1-10-15,-3-2-20 0,3 0-55 0,-1-2-65 16,1 0-82-16,-1-1-138 0,2-2-227 15,0-2-687-15</inkml:trace>
          <inkml:trace contextRef="#ctx0" brushRef="#br0" timeOffset="-16570.9692">4693 6262 2151 0,'0'0'156'0,"0"0"-55"0,0 0-9 0,0 0-17 15,0 0-30-15,0 0-33 0,0 0-17 0,0 0 1 16,0 0 9-16,0 0 5 0,0 0 7 0,0 0 3 16,0 0-3-16,0 0 4 0,15 164-2 0,-15-126-2 15,-3 3-3-15,-3-2-2 0,0 0 0 16,-2-1 2-16,4-1 5 0,-4-1-4 0,4-1-2 16,2-4-10-16,-2-1-16 0,0-1-27 0,2-4-48 15,1-1-75-15,-5-1-108 0,2-7-222 16,3-6-956-16</inkml:trace>
          <inkml:trace contextRef="#ctx0" brushRef="#br0" timeOffset="-15638.764">5322 6595 1501 0,'0'0'136'0,"0"0"-54"0,0 0 14 16,0 0 35-16,0 0 1 0,0 0-40 0,0 0-20 15,-159-11-12-15,131 16-1 0,3 1 6 16,0 1-4-16,3 2-10 0,1 1-16 0,5 2-14 16,1 0-14-16,3 1-4 0,1 2-6 0,9 0-7 15,-1-1 6-15,3 0-1 0,0-2 1 0,1-2 6 16,5 1-2-16,4-3 0 0,4 0 4 0,-1-1 3 15,5-1-1-15,2-3 2 0,0-2-1 16,3-1-3-16,2 0 0 0,5 0-3 0,1-1-2 16,-2-5 0-16,5-1-5 0,-4-1 1 0,0-2 0 15,-2 2 3-15,4-3 0 0,-5-1 3 0,1-2 0 16,-2-1-3-16,0 1-1 0,-1-4-4 0,-5 4-7 16,1 0-5-16,-5-1-5 0,-1 5 1 15,-3 0 4-15,-3 1 6 0,-5 3 7 16,-4 0 4-16,0 1-4 0,0 0-13 0,-5 1-5 15,-4 0 0-15,-3-1 12 0,-2 2 13 0,-2 0 10 16,-4 3 2-16,4 0-2 0,0 0 0 0,-3 0-3 16,3 0 0-16,1 6-3 0,3 0-5 0,3 1-1 15,2 4-3-15,2 1-1 0,1 2 1 0,2 2-3 16,2 2 2-16,0 2 5 0,6-1 4 16,0 3 2-16,5-1 1 0,-3 0-3 0,2 0-3 15,0-2 3-15,1 1-1 0,-6-4-2 0,2 0 2 16,-6-2-1-16,-1-2 2 0,-1-2 7 0,-8-2 4 15,-5 0 0-15,-2-2 0 0,-7-2-12 16,-5-2-17-16,-4-2-28 0,-4 0-51 0,-3 0-86 16,0-6-173-16,8 4-414 0,11-2-312 0</inkml:trace>
          <inkml:trace contextRef="#ctx0" brushRef="#br0" timeOffset="-16186.6527">4984 6489 0 0,'0'0'0'0</inkml:trace>
        </inkml:traceGroup>
      </inkml:traceGroup>
    </inkml:traceGroup>
    <inkml:traceGroup>
      <inkml:annotationXML>
        <emma:emma xmlns:emma="http://www.w3.org/2003/04/emma" version="1.0">
          <emma:interpretation id="{A509E13D-162C-4EB3-8187-89E78F3896EA}" emma:medium="tactile" emma:mode="ink">
            <msink:context xmlns:msink="http://schemas.microsoft.com/ink/2010/main" type="paragraph" rotatedBoundingBox="23424,16096 31430,16102 31429,17719 23423,177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BA3A831-8E42-4D7A-A69E-481FAE3BF0D1}" emma:medium="tactile" emma:mode="ink">
              <msink:context xmlns:msink="http://schemas.microsoft.com/ink/2010/main" type="line" rotatedBoundingBox="23424,16096 31430,16102 31429,17719 23423,17713"/>
            </emma:interpretation>
          </emma:emma>
        </inkml:annotationXML>
        <inkml:traceGroup>
          <inkml:annotationXML>
            <emma:emma xmlns:emma="http://www.w3.org/2003/04/emma" version="1.0">
              <emma:interpretation id="{28841F77-59F6-4E63-AA26-6C0B9D28D9F0}" emma:medium="tactile" emma:mode="ink">
                <msink:context xmlns:msink="http://schemas.microsoft.com/ink/2010/main" type="inkWord" rotatedBoundingBox="23424,16096 24045,16097 24044,16915 23423,16914"/>
              </emma:interpretation>
              <emma:one-of disjunction-type="recognition" id="oneOf9">
                <emma:interpretation id="interp45" emma:lang="en-US" emma:confidence="0.5">
                  <emma:literal>h</emma:literal>
                </emma:interpretation>
                <emma:interpretation id="interp46" emma:lang="en-US" emma:confidence="0">
                  <emma:literal>a</emma:literal>
                </emma:interpretation>
                <emma:interpretation id="interp47" emma:lang="en-US" emma:confidence="0">
                  <emma:literal>.</emma:literal>
                </emma:interpretation>
                <emma:interpretation id="interp48" emma:lang="en-US" emma:confidence="0">
                  <emma:literal>6</emma:literal>
                </emma:interpretation>
                <emma:interpretation id="interp49" emma:lang="en-US" emma:confidence="0">
                  <emma:literal>4</emma:literal>
                </emma:interpretation>
              </emma:one-of>
            </emma:emma>
          </inkml:annotationXML>
          <inkml:trace contextRef="#ctx0" brushRef="#br0" timeOffset="-14591.1142">-315 7670 597 0,'0'0'242'0,"0"0"-153"0,0 0-47 0,0 0 45 15,0 0 51-15,0 0 32 0,0 0-6 0,0 0-38 16,0 0-45-16,0 0-19 0,0 0 2 0,0 0 6 16,0 0-1-16,0 0-8 0,7-63-17 15,-7 63-25-15,0 3-16 0,0 3-7 0,0 2 0 16,-5 6 11-16,1 3 12 0,-7 8 6 0,-1 2 2 16,-3 6-3-16,-2 2 0 0,-5 0-4 15,-2 1-5-15,3 0 0 0,-7 1-3 0,1-3 2 16,-3 1-5-16,3-4 1 0,1-2-2 0,3-2-5 15,1-4 3-15,2 0-5 0,5-2 0 0,2-2-2 16,4-3-1-16,1-1 1 0,2-4-3 16,2-2 0-16,4-1-11 0,0-2 0 0,2-3-1 15,7 0 5-15,0-3 12 0,2 0 4 0,6 0 3 16,1 0-2-16,6 0-2 0,2 0-1 0,3-6-1 16,2 4 3-16,1-2-6 0,-1 0 5 0,2-2-4 15,-2 0-5-15,-3 0 2 0,5 0-9 16,-5-1-5-16,-1-1-7 0,-2-2-4 0,-1 0 3 15,-4-3 7-15,3 0 10 0,-7 0 10 16,2-2 8-16,-2 0 4 0,-2-1-1 0,-4-1 5 16,-1-1 0-16,1 0 3 0,-6 1 2 0,4 1 2 15,-6 1 1-15,0 3 3 0,-2 2 3 0,1 4-3 16,-1 0 3-16,0 6-2 0,0 0-3 0,0 0-3 16,0 0-14-16,0 0-14 0,-1 6-7 0,-2 1-3 15,-4 5 4-15,1 3 8 0,-4 4 4 16,-1 1-1-16,3 2 2 0,-2 1-3 0,-1 2-1 15,2-4 4-15,-1 4-3 0,-1 3 3 0,-1-2-1 16,0 2-1-16,0-1 2 0,0-1-1 16,1-2 2-16,-1-2 1 0,3-4-1 0,-2-1 0 15,1-3-3-15,4-1 1 0,-2-1-14 0,4-4-26 16,-1 1-44-16,1-3-55 0,2 0-58 0,1-1-76 16,1-2-110-16,0-2-247 0,0-1-197 0</inkml:trace>
        </inkml:traceGroup>
        <inkml:traceGroup>
          <inkml:annotationXML>
            <emma:emma xmlns:emma="http://www.w3.org/2003/04/emma" version="1.0">
              <emma:interpretation id="{6308E372-5BDC-45F9-B556-9059D9A5CCC6}" emma:medium="tactile" emma:mode="ink">
                <msink:context xmlns:msink="http://schemas.microsoft.com/ink/2010/main" type="inkWord" rotatedBoundingBox="24450,16265 26961,16267 26960,17008 24449,17006"/>
              </emma:interpretation>
              <emma:one-of disjunction-type="recognition" id="oneOf10">
                <emma:interpretation id="interp50" emma:lang="en-US" emma:confidence="0.5">
                  <emma:literal>sales</emma:literal>
                </emma:interpretation>
                <emma:interpretation id="interp51" emma:lang="en-US" emma:confidence="0">
                  <emma:literal>Sales</emma:literal>
                </emma:interpretation>
                <emma:interpretation id="interp52" emma:lang="en-US" emma:confidence="0">
                  <emma:literal>Seles</emma:literal>
                </emma:interpretation>
                <emma:interpretation id="interp53" emma:lang="en-US" emma:confidence="0">
                  <emma:literal>Soles</emma:literal>
                </emma:interpretation>
                <emma:interpretation id="interp54" emma:lang="en-US" emma:confidence="0">
                  <emma:literal>Sates</emma:literal>
                </emma:interpretation>
              </emma:one-of>
            </emma:emma>
          </inkml:annotationXML>
          <inkml:trace contextRef="#ctx0" brushRef="#br0" timeOffset="-14097.3834">938 7880 1429 0,'0'0'255'16,"0"0"-176"-16,0 0-58 0,0 0 13 0,0 0 34 16,0 0 18-16,0 0-3 0,0 0-24 15,0 0-32-15,0 0 4 0,0 0 13 0,0 0 19 16,0 0 12-16,-89-104-16 0,69 104-7 0,-4 2-13 16,-3 4-7-16,0 0-1 0,1 5-7 0,-1 1-4 15,0 3-6-15,3 2-3 0,-2 1-4 0,7 2 0 16,2 3-1-16,1 1-6 0,9-2-2 15,-1 2-1-15,8-1-1 0,0 1 5 0,6 1 0 16,10 2 3-16,4-2-4 0,4 3-3 16,3-1 0-16,4 0 2 0,1 1 3 0,-1 2 1 15,-1-2 2-15,1 3-6 0,-5-5-4 0,-6-2-7 16,-1 0-10-16,-7-3-16 0,-7-2-15 0,-4-2-9 16,-1 0 1-16,-2-5 17 0,-10 0 21 0,-6-1 20 15,-6-3 12-15,-4-2 2 0,-7-2 4 0,-1-2 0 16,-4-1 4-16,-2-1 8 0,2 0 8 15,0 0 14-15,-1 0 10 0,1-1 2 0,4-3-3 16,4 2-10-16,1 0-13 0,10-1-12 0,2 2-11 16,7-1-6-16,6 0-22 0,5 2-43 0,1 0-16 15,5 0-15-15,6 2-6 0,9 2 9 16,-1 1-36-16,8 0-65 0,6-1-107 0,-1 1-141 16,-5-2-254-16,-7 0 31 0</inkml:trace>
          <inkml:trace contextRef="#ctx0" brushRef="#br0" timeOffset="-12919.2626">1353 8243 1216 0,'0'0'137'0,"0"0"-100"0,0 0-3 16,0 0 53-16,0 0 46 0,0 0 24 0,0 0-13 15,0 0-48-15,0 0-30 0,0 0-10 0,0 0 6 16,0 0 3-16,0 0-3 0,0 0-6 0,-115-55-9 15,87 59-5-15,-3 4-7 0,3-1-8 16,1 4-3-16,-1 0-9 0,4 0-6 0,2 1-4 16,1 0-5-16,3 2 2 0,1-2 0 0,5 0-3 15,4-2-6-15,1-1-2 0,5-2-4 16,2-1-4-16,0 0 6 0,8 0 0 0,1-3 7 16,7 2 8-16,1-4 0 0,6-1 4 0,0 0 0 15,4 0-1-15,2 0-4 0,0-3 1 0,-1-1-3 16,-3-2 1-16,-1 3 3 0,-4-2-7 15,-2 4 1-15,-3-1-1 0,-6 2-2 0,-1 0 2 16,-4 0-1-16,1 0-4 0,-3 0-5 0,-2 0-2 16,1 0-2-16,-1 0 3 0,1 3 10 15,2 2 0-15,2 1 3 0,0 1 1 0,1-1-3 0,5 0 4 16,1 0 5-16,3-1 1 0,-1-1 2 16,5-1 5-16,-1-2-2 0,3-1 0 0,-2 0 3 15,4 0-7-15,0-1-3 0,-1-3-1 0,4-2-7 16,-1-2 10-16,3 0-1 0,3-2 0 15,-1-2-1-15,1-1-6 0,1-3 1 0,-3-2-4 0,1-5 0 16,-3-1-3-16,-1 0-7 0,-1-3 3 16,-4-1-6-16,-2-1 6 0,0 0 6 0,-3-4 3 15,-2 0 5-15,0 1 1 0,-3-3 0 0,-3 2 3 16,0 2 7-16,-4 4-3 0,-3 5 2 16,-1 4-1-16,0 3 0 0,0 4 8 0,0 3 1 15,-3 2-4-15,-2 4-12 0,-2-2-8 0,1 3-11 16,-3 1-2-16,-3 0 4 0,-1 0-2 15,0 7 3-15,-5 3 0 0,-2 3 1 0,4 2 9 16,-4 5 6-16,1 2 2 0,-1 3 2 0,0 4-6 16,2-1-1-16,0 4 3 0,3-2 1 0,1 2-2 15,1 0 2-15,2-1-4 0,5-1-7 16,-1-2 8-16,6 0-2 0,1 0 2 0,0-3 3 16,4-1-7-16,4-3 0 0,4-4 0 0,1-2 4 15,3-3-1-15,4-2 3 0,0-2-1 16,5-2-2-16,0-1 3 0,3-1 1 0,2-2 2 0,-1-1 0 15,2-1-2-15,-3 0-1 0,3 0 1 16,-3-3 2-16,3-3 2 0,-7 0 0 0,2-1-1 16,-2-1-6-16,-1-2 7 0,-1-1 1 0,-2-1 2 15,1-1 5-15,-3-2-6 0,0 0-3 0,-2-3 3 16,-1 1-4-16,-2 2 3 0,-1 3-1 0,-2-1-3 16,-4 6-3-16,0-1 1 0,-5 5 2 15,-1 2 3-15,0 1 2 0,0 0-7 0,-3 0-7 16,-3 0-9-16,-3 0-5 0,-7 3-1 0,0 1 3 15,-5 4 3-15,-2-1 2 0,0 3 7 16,-1-1 1-16,5 0 4 0,3 0 1 0,3 2-4 16,3 1-3-16,2 0 0 0,4 0-1 0,2 0 2 15,2-2 1-15,0-1-3 0,1 0-1 16,6-1 3-16,3 1 0 0,3-2 4 0,1-3 4 16,5 2-4-16,1-1 3 0,3-2-1 0,2-1-1 15,6-2 0-15,-3 0-1 0,5 0 0 0,-1 0-4 16,-3-2 3-16,4-1 0 0,-3-2 2 0,-1-1 5 15,1-1-9-15,0-2 2 0,-1 0-3 16,-1-3-1-16,2-1 3 0,-6-3-1 0,2-2-2 16,-2-2-3-16,-5 3 0 0,-3-1 0 0,-3 1 3 15,-2 2 2-15,-5 1-1 0,-4 3 1 0,-2 2-1 16,0 1 3-16,0 3-2 0,0 1 0 0,0 1-3 16,0 2-7-16,0 1-3 0,0 0-11 15,0 0-10-15,0 0-8 0,0 0-2 0,0 2 10 16,0 3 13-16,0 4 12 0,0 0 9 0,1 3 1 15,3 1-2-15,-1 1 0 0,1 1-1 0,-1 2-3 16,2 0 4-16,0 2 2 0,1 1-1 16,-2-2 1-16,0-2-1 0,-2-1 0 0,-2-3 2 15,0-1 3-15,0-1 1 0,-2-2 2 0,-9-1 9 16,0-1 3-16,-5 0 2 0,-3-3 2 16,-3 0-9-16,-3-3-4 0,3 0-2 0,-3 0-3 15,4 0 1-15,6 0-1 0,1 0-5 0,5-3-15 16,7 1-26-16,-1-1-53 0,3 1-61 15,0-2-91-15,4 0-198 0,3 1-334 0,-2 0-343 0</inkml:trace>
        </inkml:traceGroup>
        <inkml:traceGroup>
          <inkml:annotationXML>
            <emma:emma xmlns:emma="http://www.w3.org/2003/04/emma" version="1.0">
              <emma:interpretation id="{137AAAA6-FD42-40DD-B4EF-9BBF3147BA58}" emma:medium="tactile" emma:mode="ink">
                <msink:context xmlns:msink="http://schemas.microsoft.com/ink/2010/main" type="inkWord" rotatedBoundingBox="27251,16177 31430,16180 31429,17719 27250,17716"/>
              </emma:interpretation>
              <emma:one-of disjunction-type="recognition" id="oneOf11">
                <emma:interpretation id="interp55" emma:lang="en-US" emma:confidence="0.5">
                  <emma:literal>{Marketing</emma:literal>
                </emma:interpretation>
                <emma:interpretation id="interp56" emma:lang="en-US" emma:confidence="0">
                  <emma:literal>Marketing</emma:literal>
                </emma:interpretation>
                <emma:interpretation id="interp57" emma:lang="en-US" emma:confidence="0">
                  <emma:literal>eMarketing</emma:literal>
                </emma:interpretation>
                <emma:interpretation id="interp58" emma:lang="en-US" emma:confidence="0">
                  <emma:literal>&amp;Marketing</emma:literal>
                </emma:interpretation>
                <emma:interpretation id="interp59" emma:lang="en-US" emma:confidence="0">
                  <emma:literal>Marketize</emma:literal>
                </emma:interpretation>
              </emma:one-of>
            </emma:emma>
          </inkml:annotationXML>
          <inkml:trace contextRef="#ctx0" brushRef="#br0" timeOffset="-11752.967">3851 8113 1509 0,'0'0'1076'0,"0"0"-986"16,0 0-92-16,0 0-30 0,0 0 8 0,0 0 8 15,0 0 17-15,0 0 19 0,0 0 1 0,0 0 0 16,0 0-1-16,0 0 2 0,0 0-7 16,0 0 1-16,-20 151-5 0,18-128-2 0,2-4 4 15,0-1-2-15,-2-5 1 0,2-1 0 0,-1-3-6 16,1-3 1-16,0-2-3 0,-1-2 6 0,-1 0 3 16,2-2 11-16,-3 0 9 0,3 0 2 0,0 0-2 15,0-6-14-15,0-4-13 0,0 0-12 16,5-3-6-16,-4-4 2 0,4-2 2 0,2-5 4 15,-4-3 4-15,3-1 3 0,1-1 0 0,2 0-3 16,-3-1 4-16,3 0-5 0,-2 0 3 16,1 0 1-16,1-2-3 0,-1 3 2 0,0-1-1 15,3 1 1-15,-3 1-2 0,0 3 2 0,0 3-2 16,-1 2-4-16,1 5 4 0,-4 4 2 0,1 4 0 16,-1 2 1-16,-1 2-10 0,-3 3-8 15,0 0-12-15,0 0-11 0,0 0 3 0,1 0 1 16,1 6 9-16,2 2 10 0,-3 1 5 0,3 4 8 15,-3 3 1-15,1-1 4 0,-1 2-3 0,2 1 0 16,0 0-1-16,1 0-1 0,-3-3 3 16,4 3 1-16,1-5 2 0,-2-1-4 0,2 1 5 15,1-6-4-15,4 1 2 0,-5-3 5 0,4-2-3 16,1-2 8-16,-1-1-1 0,0 0 2 0,2 0 3 16,-3-4-4-16,5-1 0 0,-1-4-7 0,3 0 4 15,-1-2-5-15,1-1-2 0,0 0 3 16,-1-2-6-16,-1 1 5 0,4-1 0 0,-1-2 1 15,-3 1 0-15,-1 0 2 0,-1 1-1 0,-1-1-1 16,-3 0 3-16,3 1-6 0,-2 2 4 0,-2 2 1 16,2 0-7-16,-1 1 3 0,0 2-7 15,0 1-3-15,-4 3 4 0,0 2 0 0,-2-1-1 16,-2 2-1-16,0 0-9 0,0 0-5 0,0 6 3 16,-4 6 7-16,1 1-1 0,-4 4 8 15,1 4 0-15,-4 3 0 0,5 3 6 0,-6 1-1 16,3 4 0-16,1-3-3 0,-3 2 4 0,3-2-3 15,-1 1 2-15,3 0 0 0,-1-2-8 0,4-1-6 16,-1-3-17-16,0-2-23 0,3-1-29 16,0-2-54-16,0-4-66 0,0-3-95 0,0-1-146 0,4-3-256 15,-2-4-301-15</inkml:trace>
          <inkml:trace contextRef="#ctx0" brushRef="#br0" timeOffset="-10978.1037">4735 7941 476 0,'0'0'132'16,"0"0"-8"-16,0 0 45 0,0 0 51 0,0 0 6 16,0 0-36-16,0 0-54 0,0 0-27 0,0 0-12 15,0 0-9-15,0 0-7 0,0 0-17 16,-165 5-10-16,146 7-14 0,-1 3-9 0,1 2-9 15,3-1-10-15,3 0-3 0,1 0-8 0,1 0 2 16,7-1-2-16,-3 0-3 0,7-2 2 0,0 0-7 16,4-1 3-16,3-2 1 0,5 0 2 0,-1-4 7 15,2-2 1-15,1-2 3 0,-1-2-1 16,2 0 5-16,-2 0 0 0,1-5 1 0,-2-1 6 16,0-1-3-16,-3-1 3 0,2-1 1 0,-3 0 0 15,1 0 2-15,-5-1 0 0,6 0 0 0,-6-2-5 16,-2 1 2-16,5-1-2 0,-4 2-5 15,-2 1 6-15,1 3-12 0,-1 1 0 0,-1 2-6 16,0 3-15-16,0 0-3 0,0 0-15 0,0 0-9 16,0 4 5-16,-1 1 17 0,-1 2 14 0,-5 2 13 15,2 1 5-15,1 0-10 0,-1-1 0 16,-1 2-2-16,5-2-4 0,-2-1 4 0,1 1-2 16,2-3 0-16,0 0 0 0,0-1 4 0,2-2 3 15,2 1 3-15,6-2 12 0,-1-1-2 16,2 0 0-16,2-1-1 0,6 0-10 0,-3 0 4 15,-1 0-5-15,4-2 4 0,-2-4 1 0,-1 0-1 16,-1-2-1-16,2-1-5 0,1-1 5 0,-3 0-7 16,-1-2 4-16,0-2 0 0,-1 1-10 15,1-4 5-15,-2 0-2 0,-3 1 1 0,-4-2-1 16,3 2 2-16,-4-1 0 0,-2 4-4 0,-1-1 4 16,-1 4-6-16,0 0-4 0,0 2-1 0,-1 4-9 15,-1-1 1-15,0 2-3 0,-2 2-2 0,2 1-4 16,2 0-15-16,-2 0-11 0,2 0-3 15,-2 4 10-15,1 2 11 0,1 2 18 0,-3-1 6 16,2 3-4-16,-2 2 9 0,1 1 0 0,0 0 5 16,1 0 5-16,1 4 1 0,-3-1 2 0,2-2-1 15,-2 2 4-15,2-2-1 0,-3 0 0 0,3 0 1 16,-1 0-1-16,1-3 6 0,1 0 1 16,0-1 1-16,0-1 3 0,0 0-2 0,1 0 0 15,1-2-3-15,0 0 3 0,5-1-2 0,-3-2 2 16,-1-1 3-16,5 0-5 0,-4 0 4 15,5-2-1-15,-2 1-3 0,1-1 2 0,3 1-4 16,-2-1-1-16,-1-1-6 0,4 0 0 0,-1 0-5 16,-3 0-4-16,0 0-6 0,3 0-22 15,-3-3-33-15,-2-1-63 0,5-1-95 0,-3 0-140 0,1-1-178 16,2 1-425-16,-5 2 451 0</inkml:trace>
          <inkml:trace contextRef="#ctx0" brushRef="#br0" timeOffset="-10364.6497">5558 7870 495 0,'0'0'173'0,"0"0"-79"0,0 0 5 0,0 0 45 0,0 0 22 16,0 0-14-16,0 0-32 0,0 0-27 15,0 0-7-15,0 0 2 0,0 0 2 0,0 0-6 16,0 0-10-16,0 0-11 0,14 58-13 0,-22-49-3 15,-4 1-8-15,-1-1-3 0,-1-1-4 16,-1 1-2-16,-5-3-2 0,4 0-4 0,0-1 0 16,-2-2-1-16,1-2 1 0,2-1 2 0,2 0-4 15,3 0-2-15,5 0-4 0,0 0 2 0,2-1 1 16,3 1-3-16,0 0-12 0,0 0-28 16,5 0-12-16,-1 0-6 0,3 0 13 0,1 5 20 15,4-1 10-15,0 2 6 0,2 3-2 0,-1 1 1 16,0 1-1-16,1 1 3 0,-1 2 3 15,1 1 0-15,-1 1 1 0,2 1-3 0,-2-1 0 16,3-1 5-16,0 2-3 0,-1-1 1 0,-2-1 0 16,2 0-2-16,-1-3-2 0,-2-1-10 0,0-3-35 15,0 0-76-15,-4-4-116 0,3-2-199 0,-3-2-358 16,-4 0-149-16</inkml:trace>
          <inkml:trace contextRef="#ctx0" brushRef="#br0" timeOffset="-10718.8352">5393 7706 1518 0,'0'0'219'16,"0"0"-59"-16,0 0-4 0,0 0 17 16,0 0-12-16,0 0-43 0,0 0-60 0,0 0-39 15,0 0-23-15,0 0-1 0,0 0 2 0,0 0 8 16,0 0 11-16,0 0-6 0,-14 69 12 0,12-43 4 15,2 3 0-15,0-1 7 0,0 3-8 16,0 2-7-16,0-2-4 0,0 2-4 0,0-2 1 16,0-2 1-16,3 0 4 0,-2-4-5 0,1-3-1 15,-1 0-12-15,0-3-20 0,-1-3-27 16,3-3-43-16,-3-2-59 0,0-2-66 0,0-4-110 16,0-2-166-16,0-1-315 0,0-2 134 0</inkml:trace>
          <inkml:trace contextRef="#ctx0" brushRef="#br0" timeOffset="-9990.7081">5802 8143 1553 0,'0'0'148'0,"0"0"-75"0,0 0-1 16,0 0 5-16,0 0-14 0,0 0-4 16,0 0 2-16,0 0-10 0,0 0-14 0,0 0-12 15,0 0-10-15,0 0-2 0,0 0-1 0,154-18 0 16,-139 14 10-16,-1-1 8 0,-5-1 8 0,-1 0 7 15,1-1-4-15,-5-2-6 0,0 0-3 16,0-1-3-16,-1-1-5 0,-3 1-3 0,0-1-12 16,0-1-10-16,0 0-2 0,-7 1-2 0,2 3 4 15,1 0 9-15,-4 4 1 0,4 1 1 0,-4 1-3 16,4 2-7-16,-5 0-4 0,2 0-1 0,-4 5-2 16,-2 5-1-16,-2-2 8 0,-1 3 2 15,-2 0 2-15,4 1 2 0,0 2-4 0,1 1-2 16,2-2-4-16,6 0-1 0,-2 1 0 15,4 1 4-15,3-2 0 0,0 2 0 0,10-1 2 0,2-3-2 16,1 1 0-16,3-1-2 0,2-2-11 16,5-3-17-16,-1-1-21 0,-2-2-38 0,5-2-49 15,-1-1-67-15,0 0-101 0,-4 0-129 0,-1 0-230 16,-7 0 17-16</inkml:trace>
          <inkml:trace contextRef="#ctx0" brushRef="#br0" timeOffset="-8265.3462">6136 7867 1134 0,'0'0'710'0,"0"0"-799"0,0 0-40 15,0 0 59-15,184 1 45 0,-120 7-25 16,-16-2-247-16,-15-3-887 0</inkml:trace>
          <inkml:trace contextRef="#ctx0" brushRef="#br0" timeOffset="-8605.3348">6333 7799 321 0,'0'0'404'0,"0"0"-131"0,0 0-9 0,0 0 9 15,0 0-18-15,0 0-40 0,0 0-39 0,0 0-26 16,0 0-20-16,0 0-31 0,0 0-30 16,0 0-34-16,0 0-32 0,0 0-19 0,16-109-1 15,-16 117 7-15,0 1 12 0,-4 3 10 0,3 7 1 0,-2-1-7 16,-2 4-1-16,0 3 2 15,2 0 0-15,0 2 1 0,-4 0-2 0,6-1-1 0,-2 3-1 16,1-4 3-16,-2 3 4 0,2-4-6 0,2 0 3 16,0 1-3-16,0-4-3 0,0-1 7 15,0 0 0-15,0-2 0 0,2-2-1 0,2-3-3 16,-3 1-3-16,2-4 1 0,-2-1 1 0,0-1-7 16,1-3-2-16,3-2-3 0,-2-1-3 0,0-2 7 15,-2 0 6-15,3 0 7 0,1 0 6 16,1-5-4-16,3-2-4 0,0 0-2 0,-1-2-4 15,3-2 0-15,1 1 2 0,-1-2-3 0,1 0-4 16,0 0 7-16,-4-1-3 0,4-1 2 16,0 1-1-16,0 2-3 0,-2 0 0 0,-5 3 3 15,2 1 2-15,-3 2-4 0,-3 0 3 0,2 3-1 16,-3 0-2-16,0 0 7 0,0 2-4 0,0 0-2 16,0 0-1-16,0 0-8 0,0 0-5 15,0 0-5-15,0 0-3 0,0 2 1 0,0 1 5 16,0 0 6-16,0 3 6 0,0 0 6 0,0 0 0 15,3 3 0-15,-1-1 2 0,1 0-4 0,0 1 2 16,-2 0-2-16,6 2 3 0,-2-1-1 0,2 0 0 16,-1 1 0-16,4-2 1 0,-5 0 2 0,6 0 2 15,-3-2 0-15,-1-1 4 0,2-1-5 16,-5-1 0-16,5-2 1 0,-5-1 2 0,4-1 2 16,-3 0 3-16,3 0-3 0,-4-4-5 0,5-2 3 15,-4-2-4-15,5-1-1 0,-6 2 0 16,5-3-7-16,-5 1 2 0,6-2 0 0,-1 0 1 15,-2 0 2-15,2-1-1 0,-1 0-2 0,0 1-3 16,1-2 3-16,-2 1 1 0,3 1 2 0,-2 3-1 16,-3 0-5-16,-1 3-3 0,4 1-4 15,-5 2 0-15,3 1-5 0,-2 1 0 0,-2 0-5 16,0 0-4-16,4 0 4 0,-5 1-2 0,1 4 2 16,-2 1 6-16,1 0-3 0,-1 2 3 15,0 1 5-15,0 0 3 0,0 1 4 0,-3 1 4 16,2-1 0-16,-6 0-3 0,6 1 3 0,-2-1 0 15,0-2 2-15,-1 0 1 0,2-1-3 0,2-1 0 16,0-3 0-16,0 0 2 0,0-2 2 16,0-1 4-16,0 0 6 0,0 0 0 0,0 0 7 0,0 0 3 15,0 0-2-15,1 0-1 0,6-1-6 0,-3-2-7 16,1 1-5-16,3-1-2 0,0-1 0 16,-2 1 2-16,3-2-1 0,-2 2-4 15,2-1 2-15,0-1-2 0,-3 2 2 0,5-1 1 0,-3 1-3 16,-2 0-2-16,2 1-2 0,-2 2-5 15,2 0 1-15,-3 0-2 0,2 0-2 0,-3 0-3 16,-1 0 3-16,-1 3-1 0,4 2 1 0,-4-1 5 16,0 0-3-16,-1 1 4 0,2 0 2 15,2 1 2-15,-1 0 3 0,3-2 1 0,-1 2 1 16,4 0-1-16,1 0 3 0,2 0 1 0,2 0 1 16,2 0 1-16,3-2-3 0,0-1 3 0,2 0-3 15,-3 0 1-15,5-1 1 0,-2-2 0 16,-3 0-1-16,3 0-2 0,-6-3 2 0,-1-5-3 15,-2 1-1-15,-1-2-6 0,-3-3-8 0,-5 0-7 16,3-2-2-16,-4 0 1 0,-2-1 5 16,-1-3 6-16,0 0-1 0,-1 0-1 0,-9 0 6 0,5 0-4 15,-6 1 7-15,-1 5 4 0,2-1 2 16,-4 4 6-16,3 3 0 0,3 2-3 0,-2 2-1 16,0 2-3-16,0 0-2 0,4 0-6 0,-2 2 0 15,5 4-2-15,1 0 2 0,0 1 1 0,2 2 1 16,0-1 4-16,0 0 3 0,4-2 5 0,4 2 4 15,-1-1 2-15,5 1-1 0,-1-2 0 16,1 1-1-16,-1 0-3 0,-3 0-1 0,3 1-1 16,1 1-5-16,-2-1 0 0,1 3 0 0,-4 1 2 15,4 1 1-15,-3 4 1 0,-2 1-2 16,2 1-1-16,-4 5 1 0,-2 2-1 0,0 0 2 16,-2 3 1-16,0 0-4 0,0 1 2 0,-2 2-3 15,-2 0 1-15,-4 3 3 0,2-1-1 16,-3 4 1-16,2 2-2 0,-1 0 0 0,-3 5 1 15,1-1 2-15,0 5-5 0,0-2-2 0,-4 3 4 16,1-1-2-16,-2-2 9 0,-4 0-2 0,3-4-12 16,-7-3-11-16,5-4-19 0,-7-2-14 0,0-3-18 15,-2-6-3-15,-2-4 2 0,-6-6 2 0,-3-6 18 16,3-6 12-16,-5-3 18 0,1-6 19 16,2-8 16-16,0-3 17 0,7-3 10 0,3-4 9 15,3 1-1-15,2 1-2 0,8-3-4 16,1 0-11-16,8-1-1 0,-2-2-11 0,6 1-4 15,1-3-4-15,5 0-2 0,3 0 1 0,5 2-2 16,4-2 0-16,3 2-7 0,3-1-1 0,5 3 4 16,1-3-5-16,9 0 2 0,2 1-8 0,2 1-16 15,-1 2-14-15,5 1-45 0,-6 2-81 0,-2 2-112 16,-6 0-173-16,-7 6-314 0,-10 5-323 0</inkml:trace>
          <inkml:trace contextRef="#ctx0" brushRef="#br0" timeOffset="-8439.8797">7039 7764 1056 0,'0'0'893'16,"0"0"-785"-16,0 0-48 0,0 0-18 0,0 0-16 15,0 0-21-15,0 0-49 0,0 0-118 0,0 0-209 16,0 0-661-16</inkml:trace>
          <inkml:trace contextRef="#ctx0" brushRef="#br0" timeOffset="-12456.0875">3445 8278 2407 0,'0'0'8'0,"0"0"-67"0,0 0 10 0,0 0 30 16,0 0 25-16,0 0 7 0,-173 9-3 0,145-9 1 15,0 1 5-15,5-1 10 0,3 0 4 0,1 2 2 16,8-2-10-16,5 0-6 0,2 1-3 0,1-1-6 16,3 0-6-16,0 0-14 0,3 0-17 15,1 0 4-15,2-3 12 0,5-1 14 0,3-4 11 16,0-1-2-16,1-1-4 0,2-1 0 0,2 0 4 15,-4-2-2-15,2-3-1 0,-1-1-7 0,2-1-8 16,-5 1-4-16,2-3-4 0,-3-1-3 16,-1-1 0-16,-6 0 0 0,1-3 1 0,-2 2 7 15,-4 0 6-15,0-2 4 0,0 4 6 0,0 0 2 16,0 2 1-16,-6 4 8 0,1 3 8 16,2 3 10-16,-2 1 8 0,-1 5 4 0,5 1-6 15,0 2-12-15,1 0-17 0,-2 0-28 0,2 0-19 16,-4 5-2-16,-1 3 9 0,2 2 22 0,-3 5 16 15,0 3 6-15,0 0 1 0,2 1 2 0,2 4 1 16,2 0 0-16,0 3 1 0,0 0-3 16,7 1-2-16,1-2-2 0,3 1-4 0,-1 0 1 15,0 1-2-15,-1-2 1 0,1 0 0 0,-1-2-1 16,0 0-6-16,-1-4-12 0,-1-3-25 0,0-2-50 16,0-2-65-16,-1-2-100 0,5-2-184 15,-6-2-410-15,3-2 22 0</inkml:trace>
        </inkml:traceGroup>
      </inkml:traceGroup>
    </inkml:traceGroup>
    <inkml:traceGroup>
      <inkml:annotationXML>
        <emma:emma xmlns:emma="http://www.w3.org/2003/04/emma" version="1.0">
          <emma:interpretation id="{A6B38F7C-DE9B-49DC-8C5A-73041D47B53B}" emma:medium="tactile" emma:mode="ink">
            <msink:context xmlns:msink="http://schemas.microsoft.com/ink/2010/main" type="paragraph" rotatedBoundingBox="22921,17418 28394,17578 28364,18617 22891,184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3A88AC0-4CF3-4C2C-BCEA-05460F910E2F}" emma:medium="tactile" emma:mode="ink">
              <msink:context xmlns:msink="http://schemas.microsoft.com/ink/2010/main" type="line" rotatedBoundingBox="22921,17418 28394,17578 28364,18617 22891,18458"/>
            </emma:interpretation>
          </emma:emma>
        </inkml:annotationXML>
        <inkml:traceGroup>
          <inkml:annotationXML>
            <emma:emma xmlns:emma="http://www.w3.org/2003/04/emma" version="1.0">
              <emma:interpretation id="{6C7A3D12-713F-4358-88A4-6C6292291FFE}" emma:medium="tactile" emma:mode="ink">
                <msink:context xmlns:msink="http://schemas.microsoft.com/ink/2010/main" type="inkWord" rotatedBoundingBox="22916,17589 23906,17618 23887,18290 22896,18261"/>
              </emma:interpretation>
              <emma:one-of disjunction-type="recognition" id="oneOf12">
                <emma:interpretation id="interp60" emma:lang="en-US" emma:confidence="0.5">
                  <emma:literal>5</emma:literal>
                </emma:interpretation>
                <emma:interpretation id="interp61" emma:lang="en-US" emma:confidence="0">
                  <emma:literal>3</emma:literal>
                </emma:interpretation>
                <emma:interpretation id="interp62" emma:lang="en-US" emma:confidence="0">
                  <emma:literal>J</emma:literal>
                </emma:interpretation>
                <emma:interpretation id="interp63" emma:lang="en-US" emma:confidence="0">
                  <emma:literal>6</emma:literal>
                </emma:interpretation>
                <emma:interpretation id="interp64" emma:lang="en-US" emma:confidence="0">
                  <emma:literal>%</emma:literal>
                </emma:interpretation>
              </emma:one-of>
            </emma:emma>
          </inkml:annotationXML>
          <inkml:trace contextRef="#ctx0" brushRef="#br0" timeOffset="-7317.9796">-604 9294 1592 0,'0'0'264'0,"0"0"-176"16,0 0-48-16,0 0 28 0,0 0 33 0,0 0 21 15,0 0-4-15,0 0-25 0,0 0-26 0,0 0-16 16,0 0-5-16,0 0-1 0,0 0-1 16,0 0-2-16,1-76-14 0,-4 78-11 0,-5 2-16 15,-4 2-14-15,-4 3-2 0,-3 6 2 0,-5 0 10 16,-1 3 3-16,-3 1 1 0,1-1-2 0,1 1-3 16,2-2 3-16,7 0-2 0,3-1 1 0,5-1-3 15,5 0-6-15,4 1 0 0,1-2-5 16,9-1 7-16,3 1-1 0,3-2 5 0,2 1 1 15,4 0-2-15,3 2 5 0,-3 3-2 0,0-1 3 16,2 0-1-16,-7 0-4 0,2-2 0 16,-8 2-2-16,-2-4-1 0,-1 3-1 0,-6-2-5 15,-2 1-2-15,-3-3-1 0,-9 0 0 0,-8-1 1 16,0 0 4-16,-7-1 1 0,-7-1 2 0,-2-1 6 16,-3-2 2-16,-5-3 5 0,2 0 5 15,0-3 2-15,-1 0 4 0,1 0-1 0,9-5 8 16,-2-2 3-16,4-1 8 0,4 1 2 0,3-1-4 15,5-1-1-15,6 2-8 0,5-1 0 16,1 1-7-16,6 2-18 0,1 3-26 0,0 0-21 16,8-2-3-16,0 2 2 0,1-1 18 0,3 3 7 15,2 0 0-15,-1 0 1 0,0 0-1 0,1 3 3 16,-1-1-2-16,-1 2-10 0,2-4-20 0,-1 3-31 16,0-2-31-16,1-1-34 0,-1 0-38 0,2 0-47 15,5 0-66-15,-2 0-112 0,-4-1-242 16,-2 0 438-16</inkml:trace>
          <inkml:trace contextRef="#ctx0" brushRef="#br0" timeOffset="-7037.5363">-636 9178 2198 0,'0'0'156'15,"0"0"-92"-15,0 0-1 0,0 0 35 0,0 0 16 16,0 0-23-16,0 0-51 0,0 0-42 16,0 0-17-16,0 0 2 0,0 0 14 0,0 0 16 15,0 0 6-15,0 0 3 0,151-36-3 0,-103 34-2 16,-5 2 0-16,-1 0-5 0,-3 0-5 0,-3 0-5 16,-9 3-8-16,-9-1 3 0,-7 0-1 0,-5-1 7 15,-6-1-2-15,-7 0-8 0,-11 0-14 16,-6-3-19-16,-5-2-11 0,-6 1-21 0,-3 1-22 15,5 0-36-15,-3 0-59 0,4 1-112 0,9-1-268 16,9 1-834-16</inkml:trace>
        </inkml:traceGroup>
        <inkml:traceGroup>
          <inkml:annotationXML>
            <emma:emma xmlns:emma="http://www.w3.org/2003/04/emma" version="1.0">
              <emma:interpretation id="{CA91A9BB-1988-459D-89DE-B0F2D3BC0C71}" emma:medium="tactile" emma:mode="ink">
                <msink:context xmlns:msink="http://schemas.microsoft.com/ink/2010/main" type="inkWord" rotatedBoundingBox="24351,17460 28394,17578 28364,18617 24321,18500"/>
              </emma:interpretation>
              <emma:one-of disjunction-type="recognition" id="oneOf13">
                <emma:interpretation id="interp65" emma:lang="en-US" emma:confidence="0.5">
                  <emma:literal>feedback</emma:literal>
                </emma:interpretation>
                <emma:interpretation id="interp66" emma:lang="en-US" emma:confidence="0.5">
                  <emma:literal>feed back</emma:literal>
                </emma:interpretation>
                <emma:interpretation id="interp67" emma:lang="en-US" emma:confidence="0.5">
                  <emma:literal>feedbag c K</emma:literal>
                </emma:interpretation>
                <emma:interpretation id="interp68" emma:lang="en-US" emma:confidence="0.5">
                  <emma:literal>feedbag K</emma:literal>
                </emma:interpretation>
                <emma:interpretation id="interp69" emma:lang="en-US" emma:confidence="0">
                  <emma:literal>feedbag C K</emma:literal>
                </emma:interpretation>
              </emma:one-of>
            </emma:emma>
          </inkml:annotationXML>
          <inkml:trace contextRef="#ctx0" brushRef="#br0" timeOffset="-6155.4576">868 9088 1389 0,'0'0'39'16,"0"0"-25"-16,0 0 39 0,0 0 60 0,0 0 49 15,0 0 17-15,0 0-30 0,0 0-46 0,0 0-34 16,0 0-20-16,0 0-12 0,-168-104-5 15,151 104-7-15,-5 0-6 0,5 4-6 0,-6 5-8 16,-2 5-2-16,2 2 1 0,0 5 2 0,-1 6 6 16,0 3-1-16,-2 4 0 0,8 7 2 0,-2 0 0 15,2 4 0-15,5 3 1 0,1-1-4 16,0 2 1-16,1-3-4 0,1-1 1 0,2 1 1 16,-1-3-3-16,2 1-4 0,-1-3-2 0,0 0 3 15,2-3 2-15,-4 2 1 0,5-3-6 0,-5-6-2 16,2-1-10-16,0-5-7 0,-1-2-14 0,0-4-38 15,-1-4-37-15,-1-2-59 0,1-4-88 16,-2-1-135-16,6-3-280 0,-2-4-220 0</inkml:trace>
          <inkml:trace contextRef="#ctx0" brushRef="#br0" timeOffset="-5999.7755">297 9624 2170 0,'0'0'119'0,"0"0"-140"0,0 0-42 0,0 0 6 16,0 0 40-16,0 0 21 0,154-48-40 0,-112 44-170 15,-10 0-275-15,-12 3-895 0</inkml:trace>
          <inkml:trace contextRef="#ctx0" brushRef="#br0" timeOffset="-5217.0947">668 9710 2016 0,'0'0'68'0,"0"0"-162"0,0 0-7 16,0 0 46-16,0 0 72 0,0 0 41 0,0 0-13 15,150-44-22-15,-119 40-8 0,3-2-9 16,-3 0 1-16,2 0-2 0,-1-1 0 0,-5-2 4 15,0-1 2-15,-4 0 5 0,-5-1 7 0,-1-1 5 16,-8-1 4-16,-1-1 5 0,-7-3 1 0,-1 2-2 16,0 0-7-16,-2 3-18 0,-9 3-6 0,-2 0-9 15,-1 3 2-15,-3 3 4 0,-5-1-4 0,-1 4 3 16,-2 0 3-16,-3 0 7 0,1 1 11 16,-1 5 3-16,1 1 1 0,0 3-1 0,2 3-8 15,1 2-2-15,3 1-4 0,3 1-3 16,2 2-6-16,2-4 0 0,5 2-1 0,2 1 1 15,0-2 0-15,3 2 3 0,3-2-3 0,1-1-1 0,0 0 0 16,1-3-1-16,9 0 2 0,-2 0 7 16,1 0 0-16,2-3 5 0,1 0 0 0,1-3 1 15,1-1 6-15,1-1 1 0,-1-1 5 0,2-1 0 16,5-2 2-16,-3 0 7 0,6 0-1 16,2 0 2-16,1-3-9 0,8-3-5 0,-5-4-5 15,8 0-6-15,-1-1 1 0,1 1-2 0,-3-2-2 16,-3 0-3-16,-1 0 0 0,-4-1-4 0,-2-1 2 15,-3 2 0-15,-5 2-3 0,-3 0 1 16,-2 1 0-16,-3 1-2 0,-4 0 3 0,1 2-3 16,-1 2 1-16,0 0-3 0,-3 1 0 0,-1-1-1 15,2 2 1-15,-2 0 3 0,0 0-4 16,-1 1 3-16,2-1-4 0,-1-1 0 0,2 2 4 16,-3-1-2-16,1 1 3 0,0-2-1 0,4 1-2 15,-4-1 0-15,4 0-2 0,-2 0 3 0,2 0-3 16,-2-2 4-16,2-1-2 0,1 0 0 15,-2-2 5-15,1 1-3 0,-1 1 1 0,0 0 0 16,-3 0-5-16,3 1 1 0,-4 1-3 0,0-2 2 16,0 1-5-16,0 3 2 0,0-3-5 15,-4 0-3-15,3 3 5 0,-4 0-1 0,-1-1 1 0,1 2 0 16,-2 1-4-16,2 0-2 0,-3 0-2 16,0 0 2-16,-3 0 0 0,0 4 4 0,-5-1 1 15,2 3 2-15,-5 1 5 0,0 2-1 0,0 3 6 16,-2 3 1-16,-1 2-1 0,5 3 3 0,-1-3-1 15,5 3 3-15,2-2-3 0,1-2 1 0,6 2-2 16,0 0-5-16,4 0 4 0,0 0-2 16,4-1 3-16,4 1 0 0,4-1-2 0,1 0-1 15,6-4-7-15,1-2 1 0,3-2-14 0,4-1-14 16,2-2-54-16,3-1-90 0,2-2-151 16,-10-3-242-16,-8 1-852 0</inkml:trace>
          <inkml:trace contextRef="#ctx0" brushRef="#br0" timeOffset="-4666.2377">1961 9588 1160 0,'0'0'350'0,"0"0"-300"0,0 0 38 0,0 0 68 16,0 0 40-16,-152-38-19 0,123 38-57 0,1 0-52 15,-2 0-20-15,-1 5-5 0,4 2-1 0,1 3-7 16,0 2-11-16,1 1-4 0,5 2-14 16,1 4-1-16,4 0-2 0,3 0-6 0,4 1 1 15,3-1-4-15,3-1 1 0,2 0-3 0,2 0-1 16,6-1 3-16,4-5-2 0,2-1 7 0,4-2 3 16,3-1 2-16,2-2 3 0,1-2-7 15,4-2-1-15,-1-2-5 0,1 0-4 0,1-3-1 16,-3-3-4-16,4-4-7 0,-6-2-9 0,1-2-2 15,0-3-16-15,-4-4-8 0,0 0-10 0,-2-2-13 16,0-4 7-16,-2 0 1 0,-3-3 12 16,-1-2 8-16,-3 0 5 0,-4-3 18 0,1 2 10 15,-3 1 18-15,-1-1 9 0,-1 4 8 16,-2 1 10-16,0 0 5 0,0-1 17 0,0 1 7 0,-2 1 1 16,0 3 2-16,1 3-5 0,0 4-6 15,1 3-7-15,0 4-3 0,0 2-5 0,0 2 4 16,0 5 3-16,0 1-6 0,0 0 0 15,0 0-13-15,0 0-11 0,0 0-10 0,0 1-10 0,0 4-1 16,0 0 5-16,0 6 11 0,0 3 8 0,0 2 5 16,0 8 4-16,0 3-10 0,0 2 6 15,0 3-2-15,0-1-5 0,0 2 5 0,0 0-5 16,0 0-2-16,0 0-5 0,0 0 4 0,0 1-4 16,1-3 4-16,0 1 4 0,3-2-7 15,-2-4 2-15,-1 0-5 0,0-2-7 0,2-3-5 16,0-4-27-16,1 0-35 0,-1-3-65 0,1-5-78 15,-2-3-104-15,4 0-147 0,-1-4-273 0,-2-1 100 0</inkml:trace>
          <inkml:trace contextRef="#ctx0" brushRef="#br0" timeOffset="-4171.1544">2437 9195 1918 0,'0'0'170'0,"0"0"-125"0,0 0 11 15,0 0 25-15,0 0 5 0,0 0-22 0,0 0-52 16,0 0-12-16,0 0 0 0,0 0 12 0,0 0 10 16,0 0 5-16,0 0 2 0,0 0-3 0,-79 159-1 15,71-127-3-15,2 1-7 0,0 1 2 16,2-1-7-16,-1-1-1 0,0 0 0 0,4-3-7 15,-3-1 3-15,2-4-6 0,1-2 4 0,1 2-3 16,0-5 2-16,0 1 3 0,1-4-4 16,5-1 8-16,-2-2-8 0,3 1 1 0,-2-3-2 15,2-5-6-15,-1-1 6 0,4-2-3 0,-4-2 5 16,2 1-1-16,-2-1 2 0,2-1-2 0,-1 0-1 16,-1 0 4-16,4 0-2 0,0-1 3 15,1-4 1-15,0 0-7 0,1-4 6 0,1 0-4 16,1-3-2-16,-1 1-1 0,-1 1-2 0,0 0-3 15,2-1-3-15,-6-1 7 0,2 2-3 0,-2 1 6 16,-5 0 2-16,2 0 1 0,0 1 3 0,-5-2 2 16,0 1 3-16,0 0 0 0,0 0-2 0,-3-1-1 15,-4-2-6-15,3 1 1 0,-7-1-4 16,2 3 3-16,-2-2-1 0,-2 0-4 0,-1-1 2 16,0 1-5-16,-4 1 0 0,2 1-3 0,-4 3-3 15,1 1 1-15,-1 2-4 0,0 2-7 0,0 1-34 16,1-1-49-16,6 1-58 0,-1 0-81 15,4 0-117-15,4 0-161 0,4 1-633 0</inkml:trace>
          <inkml:trace contextRef="#ctx0" brushRef="#br0" timeOffset="-3737.4294">2954 9494 1946 0,'0'0'29'0,"0"0"-5"0,0 0 41 0,0 0 24 15,0 0 6-15,0 0-29 0,0 0-29 0,0 0-3 16,0 0 2-16,0 0-1 0,0 0-10 0,-163-16-8 16,145 24-12-16,4 2-4 0,0 1 3 0,-1 2-4 15,1 0-1-15,3-1-2 0,-1 1-4 0,5-3-2 16,0 0 0-16,3-1-1 0,2 0-5 15,2-1-2-15,0-2-7 0,0-2-3 0,0 0 2 16,5 0-3-16,-2-2 6 0,5 2 7 0,-1-4 3 16,3 0 9-16,2 0 6 0,0 0 4 0,2-4 2 15,1 0 0-15,-2-2-1 0,3 0 1 16,0-1 0-16,-1-1-1 0,-2 2 1 0,-2-2-4 16,-2 1 2-16,2 2 1 0,-4 0 2 0,1 1 3 15,-5 1-5-15,1 1-2 0,0 0-6 16,-3 2-5-16,-1 0-1 0,0 0-6 0,0 0 6 15,0 4 6-15,0 0 6 0,0 3 12 0,1-1 0 16,1 3 2-16,0 1-5 0,1 1-3 16,2 3-5-16,-2-2-3 0,6 1 4 0,-1 2-3 0,2 0-8 15,3-2-37-15,3 1-91 0,3-4-167 16,-5-2-307-16,-5-4-811 0</inkml:trace>
          <inkml:trace contextRef="#ctx0" brushRef="#br0" timeOffset="-3459.4976">3413 9426 1785 0,'0'0'247'0,"0"0"-158"16,0 0-18-16,0 0 17 0,0 0 2 0,0 0-27 15,0 0-36-15,0 0-16 0,0 0-1 0,0 0 6 16,-168-3 11-16,136 13 5 0,1 5 2 15,2 0-6-15,2 4-7 0,1 1-2 0,2-1-6 16,6 2 0-16,3 1-6 0,5-4-4 0,2 2-4 16,7 1-4-16,1-1 1 0,4-1-1 15,7 0 1-15,6-1-1 0,3 0-5 0,6-2 0 16,2-1-8-16,8-3-11 0,-1 2-21 0,4-5-51 16,0-2-73-16,1-3-127 0,-1-4-178 0,-11 0-335 15,-9 0 130-15</inkml:trace>
          <inkml:trace contextRef="#ctx0" brushRef="#br0" timeOffset="-3196.9364">3787 9248 1507 0,'0'0'494'0,"0"0"-323"0,0 0-33 0,0 0 12 16,0 0-23-16,0 0-53 0,0 0-47 15,0 0-24-15,0 0-9 0,0 0 5 0,0 0 5 16,0 0 7-16,0 0 11 0,0 0-1 0,-47 100 4 16,44-70-3-16,3 2-4 0,0 0 0 0,0 1 1 15,0 3-4-15,3-2 0 0,2-1-4 16,-2-1-1-16,2-4 0 0,-1 0-2 0,-1-2-5 16,0-4-14-16,1-1-28 0,-3-3-50 0,3-3-75 15,-2-4-120-15,0-5-212 0,2-1-441 0,-2-4 41 16</inkml:trace>
          <inkml:trace contextRef="#ctx0" brushRef="#br0" timeOffset="-2806.9847">4023 9432 1155 0,'0'0'615'0,"0"0"-554"16,0 0-44-16,0 0 8 0,0 0 16 0,0 0 21 15,0 0 15-15,0 0 5 0,0 0-8 16,0 0-25-16,0 0-18 0,0 0-4 0,0 0 2 16,0 0-3-16,-90 79-1 0,75-70 0 0,-5-2-4 15,1-1 3-15,-1 0 0 0,2-1-6 16,3-1-1-16,3-1-3 0,1 1-1 0,7-1-3 16,0-2-6-16,4 1-14 0,0 1-6 0,0 0 1 15,3 2 4-15,1 2 14 0,6 2 8 0,1 5 1 16,4 1 2-16,1 2-1 0,4 2 2 15,2 3-2-15,0 1 1 0,3-1 0 0,-4 2-9 0,0-3 3 16,4 2-2-16,-4-3 4 0,0 0 7 16,4-1 3-16,-4 1-1 0,1-4 2 0,0-1 9 15,-2 0-3-15,1-2 3 0,-7-3-6 0,4-1-8 16,-5-1-2-16,-5-2 0 0,2-2 3 16,-8-1-1-16,-2-1 6 0,0-2 1 0,0 0-2 15,0 0-7-15,0 0-23 0,-1 0-34 0,-4-2-67 16,-4-1-103-16,-3-1-161 0,2 1-343 0,4 0-780 0</inkml:trace>
        </inkml:traceGroup>
      </inkml:traceGroup>
    </inkml:traceGroup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8:05.84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5B3CA66-EEC0-42CA-B82E-AA2FE948BEA6}" emma:medium="tactile" emma:mode="ink">
          <msink:context xmlns:msink="http://schemas.microsoft.com/ink/2010/main" type="inkDrawing" rotatedBoundingBox="24183,7804 29693,7606 29695,7651 24184,7849" semanticType="underline" shapeName="Other">
            <msink:sourceLink direction="with" ref="{6EE53163-9231-4BA5-8664-2D28AB27F1CD}"/>
          </msink:context>
        </emma:interpretation>
      </emma:emma>
    </inkml:annotationXML>
    <inkml:trace contextRef="#ctx0" brushRef="#br0">145 190 45 0,'0'0'331'0,"0"0"-90"0,0 0-61 16,0 0-71-16,0 0-19 0,0 0-8 0,0 0 4 15,0 0 6-15,0 0-1 0,0 0-1 0,0 0-24 16,-145-31-19-16,145 31-33 0,0 0-42 15,0 0-10-15,6 3 3 0,4 0 21 0,5 2 40 16,6-2 19-16,9 1 11 0,9-3 2 0,12 1-2 16,12-2-12-16,12 0-8 0,16 0-12 0,12 0-3 15,10 0-1-15,13-3-3 0,9-3 4 16,13 2 5-16,10-2 5 0,11 0 5 0,11-2 4 16,9 2-2-16,8-3-2 0,13 0-4 0,9 0-5 15,5-3-4-15,6 3-6 0,5-2-2 0,0-2 1 16,-1 3 0-16,-3-2 2 0,-8 1 3 15,-12 1 0-15,-11 1 1 0,-17 1-1 0,-18 4-3 16,-15 0-2-16,-19 2-12 0,-16 2-19 0,-13 0-37 16,-12 0-55-16,-13 0-87 0,-17 0-120 0,-17 2-178 15,-18-1-701-15</inkml:trace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8:14.42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3B545BE-77EC-4F78-B954-D08751E8ACCF}" emma:medium="tactile" emma:mode="ink">
          <msink:context xmlns:msink="http://schemas.microsoft.com/ink/2010/main" type="inkDrawing" rotatedBoundingBox="562,8903 5518,8590 5520,8622 564,8935" semanticType="underline" shapeName="Other">
            <msink:sourceLink direction="with" ref="{89F9AB85-003C-401D-9F55-E212701E8FFF}"/>
          </msink:context>
        </emma:interpretation>
      </emma:emma>
    </inkml:annotationXML>
    <inkml:trace contextRef="#ctx0" brushRef="#br0">251 284 586 0,'0'0'198'0,"0"0"-73"16,0 0 11-16,-187 13-7 0,159-10 20 16,8 0 26-16,8-1-16 0,9-1-27 0,2-1-58 15,1 1-65-15,7 3-17 0,11-3 11 0,8 0 30 16,11 1 35-16,9-2 1 0,17 0-12 0,8-2-11 16,18-2-9-16,7-3-7 0,17-1 2 0,9-2 2 15,16-3 3-15,11 1 4 0,10 0 4 0,14-2-3 16,11-1 1-16,10 1 0 0,5 2-5 15,5 0-6-15,5 1-9 0,0-1-6 0,2 0-4 16,-5 0 2-16,-6 0-1 0,-8 0-4 0,-9 2 1 16,-6 0-4-16,-15 0 3 0,-6 1-1 15,-11 0-1-15,-12 0-1 0,-13 1-4 0,-10 1 3 16,-12 0-2-16,-13 0 5 0,-10 1-1 0,-14 1-3 16,-12 0-1-16,-13 2-5 0,-8 0 0 0,-15 2-9 15,-5 1-22-15,-6-2-38 0,-2 2-27 16,-14 0-21-16,-7 0-30 0,-10 0-64 0,-11 3-152 15,6 2-316-15,9-2-364 0</inkml:trace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4:58:11.06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3EF22F1-284D-4826-BC30-2D5FC3EB6068}" emma:medium="tactile" emma:mode="ink">
          <msink:context xmlns:msink="http://schemas.microsoft.com/ink/2010/main" type="writingRegion" rotatedBoundingBox="-428,7810 8102,7141 8760,15530 228,16199"/>
        </emma:interpretation>
      </emma:emma>
    </inkml:annotationXML>
    <inkml:traceGroup>
      <inkml:annotationXML>
        <emma:emma xmlns:emma="http://www.w3.org/2003/04/emma" version="1.0">
          <emma:interpretation id="{5FBAFC66-0E14-4C19-B5F2-FBC67D0488BD}" emma:medium="tactile" emma:mode="ink">
            <msink:context xmlns:msink="http://schemas.microsoft.com/ink/2010/main" type="paragraph" rotatedBoundingBox="1024,7646 5028,7469 5080,8632 1076,880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9F9AB85-003C-401D-9F55-E212701E8FFF}" emma:medium="tactile" emma:mode="ink">
              <msink:context xmlns:msink="http://schemas.microsoft.com/ink/2010/main" type="line" rotatedBoundingBox="1024,7646 5028,7469 5080,8632 1076,8809">
                <msink:destinationLink direction="with" ref="{B3B545BE-77EC-4F78-B954-D08751E8ACCF}"/>
                <msink:destinationLink direction="with" ref="{7B1D3B20-C445-4F19-AC2A-5EA49731C62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04579EC-DC40-4B7A-BB70-A9B0E8436AC4}" emma:medium="tactile" emma:mode="ink">
                <msink:context xmlns:msink="http://schemas.microsoft.com/ink/2010/main" type="inkWord" rotatedBoundingBox="1024,7646 5028,7469 5080,8632 1076,8809"/>
              </emma:interpretation>
              <emma:one-of disjunction-type="recognition" id="oneOf0">
                <emma:interpretation id="interp0" emma:lang="en-US" emma:confidence="0.5">
                  <emma:literal>Secondary</emma:literal>
                </emma:interpretation>
                <emma:interpretation id="interp1" emma:lang="en-US" emma:confidence="0">
                  <emma:literal>secondary</emma:literal>
                </emma:interpretation>
                <emma:interpretation id="interp2" emma:lang="en-US" emma:confidence="0.5">
                  <emma:literal>Second day</emma:literal>
                </emma:interpretation>
                <emma:interpretation id="interp3" emma:lang="en-US" emma:confidence="0">
                  <emma:literal>second day</emma:literal>
                </emma:interpretation>
                <emma:interpretation id="interp4" emma:lang="en-US" emma:confidence="0">
                  <emma:literal>Secom day</emma:literal>
                </emma:interpretation>
              </emma:one-of>
            </emma:emma>
          </inkml:annotationXML>
          <inkml:trace contextRef="#ctx0" brushRef="#br0">126 6801 0 0,'0'0'157'0,"0"0"146"15,0 0-1-15,0 0-63 0,0 0-18 0,0 0-18 16,0-158-34-16,7 138-17 0,-3 3-32 16,-3 2-21-16,3 3-8 0,-1 3-5 0,-3 1-6 15,0 3-10-15,0 0-19 0,-8 2-26 0,4-1-21 16,-6 2-10-16,0 1-11 0,-4 1-6 0,-2 0-3 15,-1 1-6-15,-5 7 7 0,-2 2 4 0,4 2 3 16,-2 3 7-16,0 2-5 0,4 1 2 16,2 2-3-16,4 1 0 0,1 0-3 0,6 0-1 15,0 3 4-15,5 0 1 0,0-2 7 0,6 2 4 16,1 0 4-16,4-1 3 0,2 2-3 0,1-1 0 16,0 1-3-16,5 2 0 0,-3 1 4 15,0-3-2-15,4 1 0 0,-1 0-2 0,3-3 1 16,-4 0 2-16,5-1 2 0,-5 0 3 0,-1 1-6 15,-1-1 2-15,-4-1-2 0,-6 0 2 0,-2 1 3 16,0-3 0-16,-4-4 2 0,-7 2 1 16,-4-3 8-16,-5 1 5 0,-3-2 6 0,-6-1 4 15,-3-2-1-15,-4-2 2 0,2 1 1 0,1-3 1 16,-2-2 3-16,4-1-2 0,1 0-6 0,8-1-7 16,-4-1-3-16,6-1 0 0,3 0 0 15,1 2 2-15,1-2-12 0,6 0-7 0,-5 0-6 16,7 0-22-16,3 0-35 0,0-2-68 0,0 1-91 15,10-2-91-15,2 0-86 0,-4 0-247 16,3 0 16-16</inkml:trace>
          <inkml:trace contextRef="#ctx0" brushRef="#br0" timeOffset="382.3997">307 7120 549 0,'0'0'421'15,"0"0"-396"-15,0 0-7 0,0 0 4 0,0 0 46 16,0 0 56-16,0 0 21 0,154-62-10 0,-127 52-33 16,1-1-38-16,2 2-28 0,-2-1-7 15,4-1-4-15,-5-1-2 0,-2 2 1 0,-6 1-12 16,3-3-2-16,-8-1-1 0,0-1 0 0,-4-2 10 16,-3 3 9-16,0-4 1 0,-5-1-6 0,-2 1-1 15,0 2-15-15,-2 1-9 0,-9 2-3 16,0 1-10-16,-1 4 2 0,-1 1-2 0,-5 3 0 15,-4 3 1-15,-2 0 4 0,-3 1 8 0,-1 8 7 16,-1 2 7-16,0 3 1 0,-3 1 2 16,4 2 0-16,1 4-6 0,4 0 4 0,6 1 0 15,3 2-3-15,2 0-1 0,8 0-5 0,3 1 0 16,1-2 3-16,0-1 8 0,5-1 1 16,8-3 1-16,1-2 1 0,6 1-2 0,-1-5 5 15,5 0 0-15,3-2 2 0,1-2 1 0,1-1 0 16,8-1 2-16,0-4 0 0,2-1-11 0,1 2-23 15,-1-3-55-15,0 0-71 0,-6 0-103 0,4 0-146 16,-12 0-319-16,-7 0-49 0</inkml:trace>
          <inkml:trace contextRef="#ctx0" brushRef="#br0" timeOffset="700.8955">1294 6882 820 0,'0'0'89'0,"0"0"-19"15,0 0-10-15,0 0-4 0,0 0 23 0,0 0 22 16,0 0 0-16,0 0 4 0,0 0-8 0,-160 15-10 16,136-1-13-16,0 2-11 0,1 3-3 0,6 1-7 15,-1 2-6-15,4 0-14 0,2 1-8 16,2 0-7-16,6-3-2 0,0 0 3 0,4-1-1 15,4-2 2-15,2-1 2 0,6-1 0 0,1-2 2 16,2 1 0-16,5-4 3 0,-1-2 0 0,3-1-2 16,4-1 1-16,2-3 1 0,2 0 0 0,7-3 0 15,1 0-8-15,-1 0-18 0,-2 0-36 16,1-3-43-16,-2-2-61 0,-2 1-78 0,-4-1-94 16,4-1-126-16,-12 2-220 0,-5 4 122 0</inkml:trace>
          <inkml:trace contextRef="#ctx0" brushRef="#br0" timeOffset="1368.5622">1908 6876 959 0,'0'0'8'16,"0"0"-49"-16,0 0-11 0,0 0 33 0,0 0 44 15,0 0 49-15,0 0 37 0,0 0 11 0,0 0-14 16,0 0-22-16,-164 124-23 0,151-105-17 16,1-1-11-16,1-1-9 0,6-3-9 0,2 0-3 0,0 0 0 15,3-2-1-15,0-4 2 0,6 2-1 16,-1-3 2-16,6-1 3 0,0-3 4 0,1-2 9 16,0-1 1-16,3 0 0 0,1 0-2 0,0-6-6 15,4-1 0-15,-4 0-1 0,5-2 2 16,-5-1 7-16,-1 0 6 0,-3 0 14 0,-5-1 7 15,0 0-8-15,-6 2-22 0,-1-3-31 0,0-2-24 16,0 0-8-16,-8 1 1 0,0-2 6 0,-5 2 6 16,-1-1 0-16,-1 1 7 0,-1-1 5 0,-1 2 6 15,3-1 6-15,2 1 1 0,6-2 3 16,-2 3-1-16,6 0-5 0,1 0-11 0,1 4-14 16,0 2-29-16,3-1-27 0,5 3-14 0,-2 0-4 15,5 3 18-15,1 0 29 0,2 0 18 0,2 1 16 16,4 7 11-16,-3 0 3 0,-1 4 8 15,6 2 3-15,-5 2 1 0,5 1-1 0,-5-1-4 16,4 5 2-16,-3-2-1 0,-1 2 3 0,-1-2 0 16,-2 2 4-16,-6-1 4 0,3-2 2 15,-3-2 3-15,-4-1-3 0,-3-3-6 0,-1-1-6 0,0-3 4 16,0-1 1-16,0-3 9 0,0-1 13 16,0-3 19-16,0 0 30 0,0 0 10 0,-1 0-11 15,1-3-21-15,0-3-29 0,0-1-20 0,0-3-8 16,0-1-8-16,1-2-9 0,2 1 10 15,5 2 1-15,-4-3 2 0,5 1 1 0,-2 0-17 16,0 1-4-16,-1 1 1 0,1 4-1 0,-6 0 1 16,2 4-13-16,0 2-12 0,-1 0-6 0,0 0-5 15,-2 0 7-15,1 0 6 0,0 5 16 0,1-1 17 16,0 2 16-16,5 2 12 0,-3 1-4 16,4 0-3-16,-4 1 3 0,6 0 2 0,-5 1 6 15,6-2 2-15,-1 3-4 0,2-1-14 0,2-1-25 16,1-1-41-16,-1 2-72 0,1-1-91 15,1-1-116-15,-2-3-240 0,-4 0 5 0</inkml:trace>
          <inkml:trace contextRef="#ctx0" brushRef="#br0" timeOffset="2881.4299">2718 7013 530 0,'0'0'274'0,"0"0"-110"0,0 0-58 0,0 0-13 16,0 0-5-16,-154-3 12 0,125 9 0 0,3 0 1 16,-1 0-14-16,1 2-19 0,8 0-24 0,-3-1-20 15,8 2-8-15,5-2-7 0,3 0-4 0,2 1-10 16,2 0-4-16,1-2-1 0,1 0 0 16,4 0 8-16,6-4 7 0,2 2 8 0,5-3 7 15,1-1 3-15,2 0-1 0,1 0-3 0,3-5-1 16,-1-1-1-16,-1-2 1 0,-3-3 1 0,4-1 2 15,-1-1 2-15,-4-5-2 0,4-2 3 16,-6-2 2-16,0-2-2 0,-2-3 0 0,-4-1-5 16,-2 3-4-16,3-4-4 0,-2 0-4 0,-5 0 0 15,5-3 0-15,-6 3 0 0,2-1 0 16,-3-1-2-16,-2 0-4 0,-1 3 0 0,0-1 2 16,0 1-3-16,-4 2 3 0,-4 0 1 0,-1 2 2 15,-1 2 10-15,0 3 5 0,-1 1 1 0,0 3 4 16,5 2-4-16,-2 3-2 0,-1 5-3 0,4 0-5 15,4 4-9-15,-2 1-19 0,3 0-28 16,-1 0-15-16,-2 6-3 0,-1 6 13 0,1 5 27 16,1 3 14-16,-5 5 6 0,6 2 2 0,-1 3 4 15,2-1 0-15,0 4 0 0,2-2 4 0,6 4-1 16,0-3 0-16,0-1 3 0,1-3-3 0,1 0-5 16,-1-2-3-16,3-3-9 0,1-5-7 15,1 0-6-15,-1-2-4 0,2-3-1 0,1-4 3 16,-3-1 5-16,1-4 8 0,-2-2 11 0,1-2 2 15,-2 0 4-15,1 0 4 0,0-3-3 16,0-3 4-16,-1 1 0 0,-2-3 2 0,1 2 2 16,0-2 1-16,0 0 0 0,-3-1-3 0,2 1 3 15,-4-1 2-15,1 3 2 0,-4-2 5 0,0 2-5 16,-2 0-1-16,0 0-6 0,0 1-7 16,0 2-6-16,-2 2-11 0,-4-1-13 0,0 2-11 15,-4 0-1-15,3 0 1 0,-5 5 12 0,0 1 12 16,-2 0 3-16,1 2 6 0,1-1 1 15,1 2 0-15,-1-1 4 0,7 1-5 0,-3 1-5 16,6 0-5-16,1-1-2 0,1 0 3 0,0 0 7 16,0 0 5-16,3-3-4 0,6 0 4 0,-2 1-1 15,2-4 3-15,3 0 8 0,-1-3 4 0,0 0 4 16,-5 0 0-16,6 0 5 0,-2-4-1 16,-5-2 0-16,3 0 2 0,-4 0-5 0,6-1 0 15,-6-1-4-15,2 1-5 0,0-3-1 0,-1 3-5 16,0 1 1-16,-2 0-5 0,2 1 0 0,0 2-5 15,-4 2-4-15,-1-1-3 0,1 2-13 0,-1 0-6 16,0 0-9-16,0 0-3 0,0 0 11 16,0 3 7-16,0 2 12 0,0 1 8 0,0 2 3 15,0-1 0-15,-1 0 0 0,1 3 2 0,0-3-2 16,0 2 3-16,0-3 2 0,0 1-1 16,1-1 2-16,2-1-2 0,5 1 0 0,-4-2 3 15,5-2 0-15,-1-1 3 0,0-1 1 0,3 0 5 16,-3 0-1-16,2 0 1 0,0-4 1 0,1-2-3 15,0 0 4-15,-5-2 3 0,7 1 2 16,-4 0 2-16,-4-2-2 0,6-2-5 0,-2 0-1 16,-3 1-2-16,2-1 0 0,-3 1 0 0,2 1-1 15,-3 1-5-15,-1-1-2 0,1 1-6 0,0 0-6 16,-4 4-1-16,1 1-3 0,-1 1-1 16,0 2-2-16,0 0-10 0,0 0-15 0,0 0-16 15,0 0-18-15,0 0 6 0,0 5 14 0,0-1 19 16,0 2 23-16,0 2 5 0,1 0 2 0,1 1 2 15,2-1 0-15,0 2 2 0,0 3 0 0,-2-2 0 16,6 1 0-16,-4 1 0 0,4-3 4 0,-2 2 0 16,1-2-1-16,-5 1 1 0,2-2-3 15,-2-2-2-15,-2-1 1 0,2 0 0 0,-2-4-1 16,0 0 3-16,0-2-1 0,0 0 2 0,0 0 5 16,3 0-1-16,-3 0 1 0,1 0-5 15,2 0-1-15,-2 0 3 0,5-2 3 0,-1-3 5 16,-1 2-1-16,5-3-4 0,0-3-4 0,-1 2-2 15,0-1-2-15,-3-1 2 0,3-1-3 16,0 0-2-16,1-2-4 0,-1-1 0 0,-1 0 5 16,3-1 4-16,-4-1 5 0,1 3 0 0,0 0-4 15,-2 1-4-15,-1 2-1 0,0 1-7 0,-1 5 0 16,-2 2-2-16,-1 1-10 0,0 0-5 16,0 0-10-16,0 1 7 0,-1 4 15 0,-6 2 13 0,4 1 13 15,-2 3-3-15,1-1-4 0,3 1-3 16,1 3 0-16,0 0 2 0,0-3-1 0,4 3 3 15,4 0 3-15,0-3-1 0,1 0 5 0,2-2 0 16,2 0 0-16,3-3 0 0,-1 0 2 16,1-5 1-16,-1 2 0 0,0-3 1 0,-1 0-7 15,5-6-2-15,-1-3-1 0,-2 0-2 0,5-1 2 16,-5-2-1-16,0 2-2 0,-2-4 2 0,-1 2 0 16,-1-1 1-16,2-3 0 0,-1 3 3 15,-2 0-1-15,1-1 0 0,-4 1 3 0,0-1-2 16,-3 3 8-16,1 1 5 0,-4 5 5 0,0 0 6 15,-2 4 1-15,0 1-6 0,0 0-14 0,0 0-16 16,-2 0-15-16,0 4-4 0,-9 2 5 16,2 3 9-16,-5 1 9 0,1 5 1 0,-3 2-1 15,2 3 2-15,1 0-2 0,1 1 3 0,-2 3 2 16,4 0 2-16,-1 1-3 0,3 2 3 0,-1 0-2 16,5 0 2-16,-3 2 5 0,1-1 0 15,0 1 2-15,0 0 2 0,-2 4-2 0,3-1-8 16,-3 3-12-16,1 0-22 0,-4 0-26 0,3 0-34 15,0-1-38-15,-2 0-58 0,-2-1-83 0,-2-3-99 16,6-7-223-16,3-9-112 0</inkml:trace>
        </inkml:traceGroup>
      </inkml:traceGroup>
    </inkml:traceGroup>
    <inkml:traceGroup>
      <inkml:annotationXML>
        <emma:emma xmlns:emma="http://www.w3.org/2003/04/emma" version="1.0">
          <emma:interpretation id="{57319234-4919-42DF-AAD1-F83003162A44}" emma:medium="tactile" emma:mode="ink">
            <msink:context xmlns:msink="http://schemas.microsoft.com/ink/2010/main" type="paragraph" rotatedBoundingBox="122,9309 3945,9300 3948,10366 125,103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6B3C72E-E831-410D-988F-A3ABCD557794}" emma:medium="tactile" emma:mode="ink">
              <msink:context xmlns:msink="http://schemas.microsoft.com/ink/2010/main" type="line" rotatedBoundingBox="122,9309 3945,9300 3948,10366 125,10375">
                <msink:destinationLink direction="with" ref="{7B1D3B20-C445-4F19-AC2A-5EA49731C62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66B6E20-2C7D-46A7-A752-B32A30DB5586}" emma:medium="tactile" emma:mode="ink">
                <msink:context xmlns:msink="http://schemas.microsoft.com/ink/2010/main" type="inkWord" rotatedBoundingBox="123,9428 838,9426 840,10373 125,10375"/>
              </emma:interpretation>
              <emma:one-of disjunction-type="recognition" id="oneOf1">
                <emma:interpretation id="interp5" emma:lang="en-US" emma:confidence="0.5">
                  <emma:literal>E</emma:literal>
                </emma:interpretation>
                <emma:interpretation id="interp6" emma:lang="en-US" emma:confidence="0">
                  <emma:literal>@</emma:literal>
                </emma:interpretation>
                <emma:interpretation id="interp7" emma:lang="en-US" emma:confidence="0">
                  <emma:literal>8</emma:literal>
                </emma:interpretation>
                <emma:interpretation id="interp8" emma:lang="en-US" emma:confidence="0">
                  <emma:literal>,</emma:literal>
                </emma:interpretation>
                <emma:interpretation id="interp9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4149.6772">-499 8636 316 0,'0'0'359'16,"0"0"-177"-16,0 0-34 0,0 0-1 0,0 0 13 16,0 0 9-16,0 0-36 0,0 0-28 0,0 0-36 15,0 0-31-15,0 0-17 0,0 0-16 0,0 0-5 16,-60-17-3-16,58 21-3 0,2 0 2 16,0 2 0-16,0 0 3 0,2 2 3 0,5 0 5 15,-2-1 2-15,4 1 3 0,-1-2 4 16,0 0-3-16,3 0 0 0,-2-2 0 0,-3-1 0 15,3 0 3-15,-5-3 4 0,4 0 9 0,-2 0 10 0,-4 0 11 16,5-3 7-16,-4-2-2 0,-1-2-3 16,6-2-13-16,-5-1-6 0,1-1-4 0,2 0 0 15,-4 1 4-15,-2-1 1 0,0 2-4 0,0-2-6 16,0 2-4-16,0 1-5 0,-1 1-5 16,-6 1-1-16,3 3-6 0,1 0-6 0,-5 0-1 15,6 3-7-15,-5 0-2 0,2 0-4 0,-3 0 0 16,0 5 0-16,-3 2 4 0,1 0 3 15,5 2 2-15,-4 0 2 0,6 1-1 0,0-1 0 16,3-2-8-16,0 3-24 0,0-3-33 0,7 3-55 16,4-3-91-16,0-2-155 0,-6-1-650 0</inkml:trace>
          <inkml:trace contextRef="#ctx0" brushRef="#br0" timeOffset="4668.2476">-46 8375 1745 0,'0'0'198'16,"0"0"-49"-16,0 0-44 0,0 0-29 0,0 0-14 15,0 0-14-15,0 0-20 0,0 0-2 0,0 0 4 16,0 0 3-16,0 0 1 0,0 0-4 0,0 0-2 16,203-61-4-16,-146 57-3 0,7-1-2 15,1 2-2-15,4 0 4 0,-4 0-5 0,1 0 1 16,-3 2-1-16,-5 1-5 0,-6 0 4 0,-4 0 0 15,-9 0-1-15,-7 0-1 0,-4 0-8 0,-3 0-11 16,-4 0-20-16,-6 0-27 0,-9 0-57 16,3 0-63-16,-9 0-34 0,0 0-12 0,-9 1 2 15,-4 4-30-15,-3-1-89 0,3 1-202 0,1-2-146 0</inkml:trace>
        </inkml:traceGroup>
        <inkml:traceGroup>
          <inkml:annotationXML>
            <emma:emma xmlns:emma="http://www.w3.org/2003/04/emma" version="1.0">
              <emma:interpretation id="{A3025D39-F6DD-4B99-94EE-9C000749795C}" emma:medium="tactile" emma:mode="ink">
                <msink:context xmlns:msink="http://schemas.microsoft.com/ink/2010/main" type="inkWord" rotatedBoundingBox="1224,9306 3945,9300 3947,10186 1226,10193"/>
              </emma:interpretation>
              <emma:one-of disjunction-type="recognition" id="oneOf2">
                <emma:interpretation id="interp10" emma:lang="en-US" emma:confidence="0.5">
                  <emma:literal>Tech.</emma:literal>
                </emma:interpretation>
                <emma:interpretation id="interp11" emma:lang="en-US" emma:confidence="0">
                  <emma:literal>Tech</emma:literal>
                </emma:interpretation>
                <emma:interpretation id="interp12" emma:lang="en-US" emma:confidence="0">
                  <emma:literal>tech.</emma:literal>
                </emma:interpretation>
                <emma:interpretation id="interp13" emma:lang="en-US" emma:confidence="0">
                  <emma:literal>Techs</emma:literal>
                </emma:interpretation>
                <emma:interpretation id="interp14" emma:lang="en-US" emma:confidence="0">
                  <emma:literal>Techy</emma:literal>
                </emma:interpretation>
              </emma:one-of>
            </emma:emma>
          </inkml:annotationXML>
          <inkml:trace contextRef="#ctx0" brushRef="#br0" timeOffset="4891.7256">522 8359 0 0,'0'0'402'15,"0"0"-8"-15,0 0-53 0,0 0-52 0,0 0-37 0,0 0-48 16,0 0-54-16,0 0-55 0,0 0-61 16,0 0-43-16,0 0-14 0,0 0 1 0,0 0 14 15,0 0 18-15,-19 52-1 0,20-31 4 0,0 5 2 16,-1 1-2-16,0-2 5 0,0 3-3 0,0-1 0 16,0 0 5-16,0 0-3 0,0 3 3 15,-2-2-3-15,0-1-3 0,2 1 0 0,0 2 3 16,0-3 3-16,0 1 2 0,0 2 3 0,0 0-9 15,-1 1-18-15,-4-2-31 0,3 1-46 0,0-5-53 16,-1-1-82-16,-2-3-106 0,3-6-153 16,1-4-634-16</inkml:trace>
          <inkml:trace contextRef="#ctx0" brushRef="#br0" timeOffset="5265.2876">666 8854 1219 0,'0'0'197'0,"0"0"-107"0,0 0-43 16,0 0 11-16,0 0 20 0,0 0 18 0,0 0-13 15,168-86-19-15,-139 76-9 0,8-2-12 0,-1 1-6 16,-1 1-7-16,1-2-7 0,0 2-3 16,-5-3 0-16,-3 1 1 0,-2 2 4 0,-2-2 4 15,-8 1 5-15,-3 1 6 0,-3 0 9 0,-6 3 5 16,0-2-2-16,-4-1-14 0,-4 3-18 0,-2 1-24 15,-6 1-17-15,0 1-6 0,-3 4-4 0,-7 0 7 16,1 0 7-16,-4 3 8 0,-2 4 11 0,-1 2 5 16,-4 2 6-16,4 1 2 0,1 2 2 15,0 2 3-15,2 2 0 0,2-1 2 0,7 0-7 16,2 1-5-16,4-3-2 0,7 1-3 0,0-2 3 16,3 0 1-16,0 0 5 0,6-1 1 15,4-1 2-15,5-1 5 0,5-3 0 0,-1-2 3 16,8-1-1-16,1-3-2 0,5 2-5 0,-2-3-9 15,4-1-13-15,-4 0-24 0,4 0-44 0,-4 0-74 16,4 0-82-16,-5 0-140 0,-4 0-247 16,-11-1-662-16</inkml:trace>
          <inkml:trace contextRef="#ctx0" brushRef="#br0" timeOffset="6026.7279">1614 8616 1275 0,'0'0'260'0,"0"0"-108"16,0 0-60-16,0 0-21 0,0 0-8 0,0 0-12 16,0 0-23-16,0 0-15 0,0 0-3 15,0 0 4-15,0 0 9 0,0 0 15 0,-158 57 14 16,139-40 11-16,-2 3 1 0,5-1-11 0,1 2-13 16,3-2-14-16,3 1-10 0,7 1-3 15,2-1 0-15,0-3 2 0,11-1 2 0,2 1 6 16,3-3 3-16,6-4 1 0,3-1 0 0,2-1-1 15,4-4-3-15,1-2-1 0,2-2-3 0,3 0-8 16,-5 0-14-16,3-6-13 0,-5-2-14 16,2-2-13-16,-4-2-13 0,-1-3-10 0,-2-2-8 15,1 0 1-15,-7-2 7 0,2-1 8 0,-5-2 13 16,-1 0 8-16,-3-3 6 0,-3 0 3 0,-2-6-2 16,3 2-3-16,-6-2-6 0,4-4-8 0,-6 2-2 15,4 0 3-15,-1-1 8 0,-2-2 10 16,-2 0 7-16,3 2 6 0,-1 0 7 0,-2 1 3 15,-1 3 10-15,0 3 15 0,0 3 29 0,0 5 33 16,0 5 29-16,0 3 15 0,0 3 2 0,0 5-15 16,0 2-25-16,0 1-33 0,0 0-42 15,0 0-36-15,0 0-16 0,0 2 4 0,0 4 13 16,0 4 20-16,-1 6 9 0,-2 2 0 0,0 4 0 16,2 2 2-16,0 4 0 0,1 0 0 15,0 4 4-15,0 1-1 0,0-2 2 0,0 2 1 16,0 3 1-16,0-3-3 0,1 2-3 0,3 1-2 15,0 1-3-15,0 0 7 0,-1-3 2 0,2 0 3 16,-2-3 3-16,-2-2-7 0,1-4 0 0,-2-5 0 16,1-1-2-16,0-5 0 0,-1-4-2 15,0-4-1-15,3-1 6 0,-3-4 13 0,0-1 16 16,0 0 16-16,0 0 12 0,0 0 0 0,0 0-10 16,3-6-19-16,-2-3-13 0,2-3-18 0,-2-3-4 15,6 1-3-15,-3-5-6 0,-2 0 4 16,8-1-2-16,-5-2 0 0,6 1 0 0,1-1-3 15,0 2-2-15,3 1-4 0,-2 3 1 0,1 1-3 16,2 4-2-16,-3 3-3 0,4 2-5 0,-3 5 3 16,-3-1 1-16,-1 2 3 0,2 0 5 0,0 6-2 15,1 2 1-15,-3 1 0 0,-2 3 3 16,2 2 5-16,-1 0 3 0,-1 3-1 0,0 1-3 16,0-2 2-16,-2 1 2 0,2-1 3 0,-3 0 3 15,4 1-4-15,-3-2-3 0,3 0 2 0,0-3 1 16,-3 2 5-16,3-2-1 0,-3 1-2 15,3-3-9-15,-1 1-18 0,0-2-39 0,0-4-57 16,-3 1-69-16,4-2-87 0,-4 0-122 0,2-2-220 16,-5-1-643-16</inkml:trace>
          <inkml:trace contextRef="#ctx0" brushRef="#br0" timeOffset="6335.4528">2670 8743 1973 0,'0'0'158'16,"0"0"-80"-16,0 0-40 0,0 0-9 0,0 0-3 15,0 0-7-15,0 0-10 0,0 0-7 0,0 0 1 16,0 0 2-16,0 0-7 0,0 0-5 15,0 0-4-15,0 0-4 0,-67 29 3 0,71-26 9 16,2-1 12-16,-2-2 5 0,7 0 7 0,-2 0 4 16,2 0-5-16,-4 0 10 0,2-5 3 0,-6 1 2 15,2-2 0-15,-1-3-5 0,-4 2-8 16,0-1-14-16,0-1-18 0,-1-1-22 0,-7 4-25 16,3-2-20-16,-4 2-32 0,-3 4-64 0,0 0-141 15,6 1-357-15,-2 1-458 0</inkml:trace>
          <inkml:trace contextRef="#ctx0" brushRef="#br0" timeOffset="25538.6334">-679 8310 602 0,'0'0'193'16,"0"0"-97"-16,0 0-36 0,0 0-52 0,0 0-31 15,0 0 1-15,0 0 8 0,0 0 4 16,0 0 1-16,0 0 2 0,0 0-8 0,0 0 4 16,-68 6 9-16,68-2 9 0,0-1 15 0,0 0 14 15,1 1 14-15,2-1 7 0,2 2 5 0,0-2-4 16,-4 0-9-16,6 2-8 0,-2-3-8 0,-2 2-4 16,3-2 0-16,-2 0 3 0,2-1 3 15,-1 1 2-15,-4-2 5 0,3 0 5 0,2 0 13 16,-4 0 12-16,1 0 8 0,-2 0 1 0,4-3-6 15,-3 0-9-15,0 0-9 0,-2 0-7 0,0 0-6 16,1 0-9-16,-1 0-6 0,0 0-8 0,0-2-3 16,1 2-4-16,-1 0-3 0,0 0-2 15,0-1-4-15,0 1 3 0,2 0 1 0,-1 0 1 16,0 0 2-16,-1 0-2 0,0 0 2 0,0 2 1 16,0-1 5-16,0 2 5 0,0-1 2 15,-2 1 0-15,0 0-8 0,-2 0-5 0,-4 0-10 16,4 0-4-16,-5 0-6 0,1 0-4 0,0 0 1 15,-4 6 0-15,-2 0 6 0,-1 4 1 0,1-1 0 16,-2 1-1-16,-2 4-1 0,3 2 3 16,-1 4 2-16,-4 0 1 0,3 6 2 0,-6 1-1 15,3 6-3-15,-4 3 1 0,-2 2 1 0,1 6-1 16,-2 1 3-16,3 4 1 0,0 3-2 0,4 2 0 16,-2-1-1-16,7 2 1 0,2-5 1 15,1-4 3-15,8-6-3 0,3-7-1 0,1-2-1 16,4-6 0-16,8-4 2 0,0-2 4 0,4-2 1 15,0-4 4-15,5-1 2 0,3-5 0 0,-1-1 3 16,4-1 0-16,0-5 1 0,1 0 1 0,-4 0 2 16,3-5 0-16,-4-2 1 0,2-4-1 15,-1 0-3-15,1-3 2 0,-7-1 1 0,4-1 3 16,-7-2 4-16,-2 0 1 0,-1 0-1 0,-5-3-2 16,-3 2-1-16,-3 1-5 0,-1 1-3 0,-1 1-3 15,-9 2-8-15,-3 1-6 0,-3 4-8 16,-6 0-7-16,0 3 0 0,-7 3-2 0,0 3 3 15,2 0 3-15,-2 3 1 0,-2 6 0 0,3 3 1 16,3-2-2-16,4 4-3 0,2 2-7 16,3 4-14-16,4 0-38 0,7 6-61 0,-1 0-107 15,6 3-179-15,0-6-245 0,0-7-435 0</inkml:trace>
        </inkml:traceGroup>
      </inkml:traceGroup>
    </inkml:traceGroup>
    <inkml:traceGroup>
      <inkml:annotationXML>
        <emma:emma xmlns:emma="http://www.w3.org/2003/04/emma" version="1.0">
          <emma:interpretation id="{6D594EC7-AD6E-4782-B3F4-B69C8A3C47C4}" emma:medium="tactile" emma:mode="ink">
            <msink:context xmlns:msink="http://schemas.microsoft.com/ink/2010/main" type="paragraph" rotatedBoundingBox="2299,10507 7113,10130 7167,10825 2353,1120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644C2F0-5E1B-4BCB-BBD3-C6ECEE834F5F}" emma:medium="tactile" emma:mode="ink">
              <msink:context xmlns:msink="http://schemas.microsoft.com/ink/2010/main" type="line" rotatedBoundingBox="2299,10507 7113,10130 7167,10825 2353,11202">
                <msink:destinationLink direction="with" ref="{206BE65C-B444-45DD-BD9B-D540E3DFA7C6}"/>
                <msink:destinationLink direction="with" ref="{7B1D3B20-C445-4F19-AC2A-5EA49731C62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251D32C-3BBA-4FB7-9FDB-7BE21DB95373}" emma:medium="tactile" emma:mode="ink">
                <msink:context xmlns:msink="http://schemas.microsoft.com/ink/2010/main" type="inkWord" rotatedBoundingBox="2299,10507 7113,10130 7167,10825 2353,11202"/>
              </emma:interpretation>
              <emma:one-of disjunction-type="recognition" id="oneOf3">
                <emma:interpretation id="interp15" emma:lang="en-US" emma:confidence="0.5">
                  <emma:literal>Advancements</emma:literal>
                </emma:interpretation>
                <emma:interpretation id="interp16" emma:lang="en-US" emma:confidence="0.5">
                  <emma:literal>Advancement .</emma:literal>
                </emma:interpretation>
                <emma:interpretation id="interp17" emma:lang="en-US" emma:confidence="0">
                  <emma:literal>Advancement ,</emma:literal>
                </emma:interpretation>
                <emma:interpretation id="interp18" emma:lang="en-US" emma:confidence="0">
                  <emma:literal>Advancement -</emma:literal>
                </emma:interpretation>
                <emma:interpretation id="interp19" emma:lang="en-US" emma:confidence="0">
                  <emma:literal>Advancement e</emma:literal>
                </emma:interpretation>
              </emma:one-of>
            </emma:emma>
          </inkml:annotationXML>
          <inkml:trace contextRef="#ctx0" brushRef="#br0" timeOffset="7087.0207">1114 9812 311 0,'0'0'548'0,"0"0"-485"0,0 0 18 15,0 0 57-15,0 0 61 0,0 0 41 16,0 0-20-16,0 0-48 0,0 0-65 0,0 0-52 16,0 0-34-16,0 0-16 0,0 0 3 0,-28 15 6 15,27 1 9-15,-3 5 2 0,2 0 1 0,-2 3-2 16,4-2-2-16,0 1-5 0,0-3-2 0,7 0 1 16,-3-2-3-16,4-2 2 0,-4-2 0 15,5-3-2-15,-4-4 1 0,3-1-1 0,-3-3 2 16,-2-3 7-16,3 0 10 0,-2 0 12 0,4-2 5 15,-2-6-4-15,4-4-13 0,1-6-12 16,-3 1-10-16,3-5-5 0,1-3-2 0,-1-1-3 16,-1-3-2-16,-1-2-2 0,1-3-1 0,2 2 0 15,0-3 1-15,-1 0 0 0,1-3-1 16,-2 1 0-16,6 0-2 0,-3 1-1 0,2 1-1 16,1 1-5-16,-1 5-3 0,1 3 0 0,1 7-5 15,-2 3 2-15,-2 4 1 0,-1 4 4 0,-5 4 0 16,2 1-1-16,-6 3-3 0,4 0 2 15,-4 3 6-15,-1 3 6 0,1 3 7 0,2 4 3 16,-2 3 4-16,-2 5 2 0,1 4 2 0,-1 2-1 16,0 2 0-16,1 1-3 0,3 0-2 0,-4 0 0 15,2-1 1-15,-2 0-2 0,6 0 2 16,-3-3 0-16,0 1-2 0,4 0-6 0,-4-3-19 0,4 0-33 16,-4-2-52-16,3-3-60 0,-3 0-98 15,-1-3-137-15,-1-4-256 0,4-7-258 0</inkml:trace>
          <inkml:trace contextRef="#ctx0" brushRef="#br0" timeOffset="7309.1012">1204 9825 1458 0,'0'0'245'0,"0"0"-91"0,0 0-32 0,0 0-38 16,0 0-37-16,0 0-33 0,0 0-20 0,0 0 3 15,0 0 3-15,0 0 4 0,0 0-1 0,0 0-1 16,166-63 3-16,-124 57-2 0,1-1 1 16,4 1 1-16,-2 1 1 0,2 2-9 0,-3 0-30 15,-3 0-51-15,-1 1-69 0,-1 2-80 0,-2 0-89 16,-6 0-125-16,-5 0-233 0,-8 0 488 0</inkml:trace>
          <inkml:trace contextRef="#ctx0" brushRef="#br0" timeOffset="7583.2719">2070 9674 0 0,'0'0'54'0,"0"0"282"0,0 0-24 16,0 0-50-16,0 0-40 0,0 0-28 15,0 0-21-15,0 0-33 0,0 0-32 0,0 0-36 0,0 0-30 16,0 0-21-16,0 0-14 0,0 0-7 0,-49-62-6 16,37 63 2-16,-3 5 3 0,-1 2 5 15,-4-1 7-15,3 2 2 0,-3 2 3 0,2 0 3 16,0 1 3-16,-2 0-1 0,5 0-4 0,2 2-4 15,1 0-12-15,6-4-2 0,0 2-1 16,3 1-2-16,3-2 2 0,0-1-7 0,0-1-6 16,4-1-3-16,5-3-4 0,2-2 10 0,3 0 9 15,-1-1 9-15,3-2 6 0,4 0-3 0,-1-2-11 16,0-3-30-16,2 1-41 0,1-1-51 16,-4-1-62-16,4-2-58 0,-3-1-66 0,1 0-129 0,-7 1-147 15,-6 2 574-15</inkml:trace>
          <inkml:trace contextRef="#ctx0" brushRef="#br0" timeOffset="7818.9619">2114 9352 0 0,'0'0'0'0,"0"0"419"0,0 0-10 16,0 0-62-16,0 0-113 0,0 0-25 16,0 0-30-16,0 0-57 0,0 0-64 0,0 0-58 15,0 0-26-15,0 0 1 0,0 0 14 0,-29-56 23 16,29 71 8-16,0 4 4 0,0 2 1 0,0 4 0 15,0 0 0-15,0 4-3 0,3-3-2 0,-2 3 2 16,4-1 0-16,-1 1-4 0,-1-1 2 16,5 1 1-16,-3-3 1 0,6 1 5 0,-4-2-4 15,1-1-6-15,3 2-16 0,-6-6-23 0,6 0-40 16,-3-2-49-16,-2-3-50 0,5-3-77 16,0-3-83-16,-6-3-172 0,3-3-380 0</inkml:trace>
          <inkml:trace contextRef="#ctx0" brushRef="#br0" timeOffset="8335.0122">2325 9453 0 0,'0'0'336'0,"0"0"-59"0,0 0-37 16,0 0-37-16,0 0-31 0,0 0-38 0,0 0-38 15,0 0-30-15,0 0-43 0,0 0-22 0,0 0-8 16,0 0 11-16,0 0 19 0,0 0 9 16,1 39 2-16,5-25-6 0,-2 1 0 0,0 2-1 15,4 2 0-15,-4-1 2 0,5 1 1 0,-3 0-4 16,3 2-6-16,-2-1 0 0,-1-3-2 0,-2 1 0 16,6-2 3-16,-8-2-4 0,6 0 2 15,-4-4-2-15,-2-3-4 0,3 1 1 0,-3-4-6 16,-1 1-1-16,-1-3-1 0,0-1 1 0,1 1 8 15,-1-2 13-15,0 0 20 0,0 0 12 0,0 0 12 16,2 0 2-16,-2 0-5 0,0 0-4 0,0 0-14 16,0 0-11-16,1-2-19 0,3-1-14 0,0 0-10 15,-1 0-5-15,-2-2 6 0,0 0-1 16,3 1 4-16,2-2 1 0,-4 2-4 16,1-1 5-16,4-1-1 0,-3 1 0 0,-2 0 0 0,4-1-2 15,-2 2 1-15,-3-1-2 0,6 1 3 16,-4 1 0-16,-1 0 0 0,0 0 0 0,-1 1-2 15,4-1 3-15,-3 2-2 0,-1-2 0 0,2 1 0 16,-2-1-2-16,3 0 1 0,1 0 0 0,-2-3 2 16,6 1 0-16,-3-4 0 0,6-2 0 15,-1-2-2-15,-1 0 1 0,2-4-10 0,-4-1-12 16,3 0-19-16,3 0-22 0,-4-2-26 0,2 3-37 16,-4-1-48-16,2 2-75 0,1-1-87 15,-5 2-122-15,1 5-241 0,-4 4 354 0</inkml:trace>
          <inkml:trace contextRef="#ctx0" brushRef="#br0" timeOffset="9444.1585">2927 9503 0 0,'0'0'131'0,"0"0"107"0,0 0-56 0,0 0-10 16,0 0-20-16,0 0-19 0,0 0-34 0,0 0-40 16,0 0-21-16,0 0-12 0,0 0-3 15,0 0-1-15,0 0 1 0,-62-65-7 0,50 65-1 16,-1 3 8-16,-2 3 11 0,-1 2 15 0,-1-1 10 16,-1 2 0-16,3 2-7 0,1-1-6 0,0 3-8 15,2-1-12-15,0 2-9 0,3 0-4 16,2-1-8-16,-1-1-3 0,5 0-4 0,3 0-3 0,0-1-5 15,0-1 4-15,8-1-1 0,-2-2 5 16,3-1 11-16,-1-1-1 0,2-2 5 0,0-3 4 16,2 0 0-16,0 0 8 0,2 0 2 0,-2-3 2 15,-1-3 3-15,1 0-1 0,-3 0 7 0,2-3 6 16,-5 0 7-16,2 0 2 0,-2 0-3 16,-1-1 0-16,-2-1-11 0,1 1-5 0,1 1-9 15,-3-2-12-15,0 0-3 0,0 2-5 0,0 3-7 16,0 0-1-16,0 0 1 0,0 2-3 0,-2 3-4 15,0 1-13-15,0 0-25 0,0 0-16 16,0 1-12-16,0 6 16 0,0-1 25 0,0 3 22 16,0 1 16-16,0 3 1 0,0 1-2 0,0-1 1 15,0 0-1-15,0 2-5 0,4-1-15 16,2-2-26-16,1 1-49 0,3-2-67 0,-2 1-88 16,1-4-92-16,0 0-208 0,-5-4-33 0</inkml:trace>
          <inkml:trace contextRef="#ctx0" brushRef="#br0" timeOffset="9876.1984">3015 9447 259 0,'0'0'323'0,"0"0"-66"16,0 0-24-16,0 0-20 0,0 0-17 0,0 0-33 16,0 0-46-16,0 0-39 0,0 0-37 15,0 0-25-15,0 0-15 0,0 0 4 0,0 0 9 16,0 0 5-16,29-26 3 0,-27 39 3 0,0 2-3 15,0 3-4-15,0 0 0 0,3 0-3 16,-1 0 0-16,-1 1-2 0,3-1 0 0,0-1-3 16,-1-1 3-16,3 0 0 0,-2-2 5 0,0-1 2 15,0-2-1-15,0-2 2 0,-3-2-5 0,4-3 0 16,-5 1-1-16,1-4 2 0,-2-1 16 16,-1 0 17-16,4 0 21 0,-1 0 0 0,0-3-14 15,0-3-16-15,1-2-18 0,0-1-3 0,0 0-4 16,-3-2-1-16,3-1-3 0,0 2-2 0,-1-2-1 15,-1 0-3-15,4 2-3 0,-1-4-1 16,-1 1-2-16,5-2 0 0,-2 2-2 0,1 1 1 16,2-2-4-16,-5 5 1 0,4 0-3 0,-5 4-3 15,4 1-1-15,-4 2-13 0,-2 2-6 0,2 0-7 16,0 0-5-16,-1 2 7 0,-2 4 7 0,6 2 9 16,-5 0 8-16,2 3 4 0,0 1 4 15,2 1 2-15,-4 0 5 0,6 1-1 0,-2 1 1 16,-1-1-1-16,2-1-3 0,0 0-15 0,1-1-41 15,1 0-57-15,-4-3-79 0,5 2-110 0,-5-5-144 16,0-2-775-16</inkml:trace>
          <inkml:trace contextRef="#ctx0" brushRef="#br0" timeOffset="10943.134">3575 9407 0 0,'0'0'515'16,"0"0"-157"-16,0 0-109 0,0 0-49 0,0 0-53 16,0 0-42-16,0 0-44 0,0 0-20 0,0 0-10 15,0 0 3-15,0 0 3 0,0 0 2 0,0 0 6 16,-112 34-3-16,102-22-2 0,-1 0-8 0,1 0-11 16,6 2-8-16,-1 1-5 0,2-1 1 15,3 1-2-15,0-1 2 0,6 1-3 0,-1-3-2 16,5 0 1-16,-1-1-3 0,4-3 3 0,1 0 0 15,2-2-2-15,-1-2-3 0,1-2-4 16,-2-1 1-16,7-1 6 0,-3 0 3 0,2 0 5 16,-1-3-5-16,0-3-9 0,1 0-6 0,-3 0-4 15,2-1-4-15,-1-2-4 0,-1 0-9 0,2 0-9 16,-3-3-6-16,-1 0-4 0,-1 0 6 0,-3-2 8 16,1 2 7-16,-4-2 9 0,-4 0 7 15,-1 2 8-15,-3-1 9 0,0 1 8 0,0 2 5 16,0-1 1-16,-4 4 3 0,-3-1 2 0,2 4 0 15,-3 1-5-15,1 1-14 0,-2 2-10 16,-1 0-10-16,1 3 5 0,-3 5 7 0,-1-1 7 16,-1 4 7-16,1-1-1 0,1 2 2 0,1 1-1 15,4 1-2-15,2-1-3 0,2 1-5 0,3-1-4 16,0 0 0-16,2 1 1 0,7-2 3 16,0 0 0-16,6-3-6 0,4 0-14 0,0 0-20 0,2-3-20 15,-1-2-23-15,2 0-13 0,-1-3-6 16,-3-1 2-16,3 0 9 0,-4-3 13 15,1-3 8-15,-1 0 11 0,-3-2 17 0,-1-1 14 0,-2 2 17 16,-3-3 12-16,3-1 8 0,-2-1 9 16,-4-1 15-16,5 0 16 0,-4 2 13 0,2-1 11 15,-5 2 6-15,5-1 2 0,-4 0-5 0,0 2-12 16,0 2-14-16,-1 2-15 0,-2 1-11 0,1 3-10 16,-1-1-13-16,-1 2-17 0,0 0-19 0,3 0 4 15,-2 2 8-15,2 2 13 0,-1 2 22 16,0 0 0-16,0 1 1 0,1 2 1 0,2 1 1 15,-2 0 1-15,-2 2 0 0,3-1 1 0,0 0-4 16,-1 1-1-16,0 0 0 0,1-1 0 16,1-1 2-16,-1 1 0 0,4-2 2 0,-2-1 1 15,3 0 3-15,-2-2-2 0,2 0-6 0,-1-3-5 16,-2 0-6-16,2-3 3 0,-4 0 8 16,-3 0 19-16,3 0 25 0,-3-3 10 0,3-3-2 15,-2-2-10-15,-1 1-19 0,0-3-10 0,-1 1-7 16,3-2-5-16,-2-1-5 0,1 2-1 0,2-3-3 15,-2 1-3-15,2 3-2 0,2-4-5 0,-1 3-9 16,5 1-6-16,0 0-4 0,0 1-1 0,2 1-4 16,1 2-2-16,-2 1-5 0,1 2-3 15,-1 2 2-15,-5 0 2 0,2 2 2 0,-2 2 0 16,0 2 0-16,-3 2 5 0,1 0 8 0,0 0 7 16,-1 3 8-16,0 0 1 0,-3-1 1 0,4 1 1 15,0 0 0-15,-3 1 2 0,0-3 3 16,1 0-2-16,-1-1 1 0,2-1 1 0,-2 1 0 15,2-4 3-15,-3 0 0 0,1-1-3 0,0-1-4 16,-1 0 0-16,2-2 2 0,-2 0 13 0,1 0 25 16,0 0 9-16,-1-4-4 0,4 1-11 15,3-3-24-15,-3 0-8 0,4-1 4 0,-2 0 0 16,2-2-1-16,-2 0 4 0,1-1-3 0,0-1-1 16,1 1-1-16,1 1-4 0,-1 0-3 0,2-2-1 15,0 2 1-15,-2 0-3 0,0 1-3 16,3 2-3-16,-3 2-11 0,0 1-6 0,-1 1-2 15,-3 2 1-15,-3 0 7 0,2 0 5 0,-3 0 10 16,1 5 5-16,-1 1 12 0,2 1 6 16,0 1 3-16,0 1 0 0,-1 0-5 0,2 2-2 15,-1 0-2-15,1 1-1 0,1-2 2 0,0 1-12 16,0 0-20-16,3-2-41 0,-2-2-96 0,3 2-138 16,-2-3-305-16,-4-3-228 0</inkml:trace>
          <inkml:trace contextRef="#ctx0" brushRef="#br0" timeOffset="11682.9939">4768 9491 536 0,'0'0'436'0,"0"0"-313"0,0 0-58 15,0 0-5-15,0 0 11 0,0 0 26 16,0 0 12-16,0 0-10 0,0 0-21 0,0 0-26 15,0 0-20-15,0 0-6 0,0 0-6 0,0 0 3 16,123-53 6-16,-113 49 4 0,-1 0 8 0,-4-1 3 16,-1 2-2-16,0-1-15 0,-4 1-12 15,0-2-17-15,0 2-20 0,0-1-9 0,-2-2-11 16,-4 0-7-16,1 4 0 0,-6-2 1 0,3 2 4 16,-2 1 6-16,-2 1 8 0,2 0 12 0,-2 0 11 15,-1 1 11-15,-1 5 11 0,1 0 10 0,-2 3 4 16,3 0 4-16,0 0-2 0,3 2-9 0,2-1-7 15,2 2-13-15,3 0-3 0,-1 2-2 16,3-4 0-16,0 2 3 0,10-1 1 0,-2 0 6 16,3-2 1-16,2 0 5 0,2-3 2 0,1-1 1 15,3-2 3-15,1-2-3 0,-1 1-4 16,1-2-10-16,-2 0-15 0,0 0-14 0,-2-5-16 16,-1 2-18-16,-2-3-25 0,1 0-21 0,-2-3-12 15,-2 1-4-15,0-2 13 0,-1 2 4 16,0-3 12-16,-2 0 21 0,0 1 11 0,0-1 22 15,-2 1 14-15,0 1 8 0,1 0 10 0,-4 0 7 16,1 2 5-16,0-1-2 0,-2 4 5 0,0-1 9 16,2 4 11-16,-2 1 17 0,-1 0 4 0,0 0-10 15,2 0-30-15,-2 0 7 0,0 3 11 0,0 3 13 16,0 0 28-16,0 0-13 0,0 3-10 16,0-1-8-16,0 1-8 0,0 0 1 0,0 0-9 15,1 1 0-15,0-2-2 0,-1 1-2 16,4 2-1-16,0-3 0 0,-1 1 0 0,1-2-1 15,-1 0 4-15,4-1 0 0,-3-3 3 0,2 0 3 16,-3-3-2-16,1 0 6 0,-3 0 15 0,5 0 17 16,-5 0 10-16,4-3-3 0,-3-3-13 0,4 0-20 15,0-2-11-15,-1-1-10 0,2 1-9 0,-3-3-2 16,3 1-9-16,-2 0 5 0,3-1-1 16,-1 2 0-16,-1 0-1 0,2 1-3 0,-2 3-3 15,-1-1-6-15,2 3-1 0,-3 0-13 0,-1 1-10 16,-1 2-16-16,-2 0-24 0,2 0-6 15,-2 0 18-15,0 5 30 0,0-1 35 0,0 2 19 16,0 1-4-16,0 1-10 0,0-2-2 0,2 1-4 16,1 2 3-16,0-1 6 0,2 1 0 15,0-2 9-15,2 3-5 0,0-4-10 0,0 0-24 16,1 0-74-16,1-2-105 0,-4 0-203 0,1-3-450 0</inkml:trace>
          <inkml:trace contextRef="#ctx0" brushRef="#br0" timeOffset="12348.6887">5307 9441 144 0,'0'0'308'0,"0"0"-344"0,0 0 20 0,0 0 72 15,0 0 50-15,0 0 39 0,176-20 34 0,-143 15 24 16,1 2 18-16,-1 0-5 0,2-1-33 0,-3 1-36 15,0-3-34-15,-1 0-18 0,-1 0-12 16,-1 2-13-16,-5-4-9 0,-1 0-13 0,-7-1-3 16,-2 1-1-16,-4 0 5 0,-4-1-6 0,-5 2-5 15,-1-3-15-15,0 3-20 0,-7-1-9 0,-1 2-14 16,-4 0-3-16,0 3 4 0,-1-2 1 16,1 2 5-16,-2 2 2 0,2 1 5 0,3 0-1 15,-3 0 2-15,1 3 4 0,4 3-3 0,-2 1 6 16,4 3-1-16,-1 2 3 0,5 2 3 15,0 1 3-15,1-1 4 0,0 3 3 0,1-2 4 16,6 0 1-16,-2 1 1 0,2-1 2 0,-2 1-3 16,-1-1-1-16,3 1-2 0,-5-2-2 0,1 0 1 15,-2-3-4-15,-1 1 5 0,0-2 3 0,-1-1 5 16,-6 0 7-16,-2-2-2 0,-4 1-1 0,-1-1-8 16,-5-1-12-16,-1 0-14 0,-2 0-27 15,0-1-41-15,-3-3-63 0,-2 3-99 0,-3-4-218 16,6 1-599-16,7-2 128 0</inkml:trace>
          <inkml:trace contextRef="#ctx0" brushRef="#br0" timeOffset="11955.3492">5467 9067 1073 0,'0'0'554'0,"0"0"-384"15,0 0-65-15,0 0-16 0,0 0-7 0,0 0 2 16,0 0-5-16,0 0-22 0,0 0-24 0,0 0-22 15,0 0-14-15,0 0 6 0,0 0 7 16,5 11 8-16,-1 9 4 0,-3 0 0 0,1 3 0 16,2 1-4-16,-2 3 0 0,2-2-6 0,-2 3 2 15,3-3 0-15,-1 1 2 0,1 2 6 16,2-1-1-16,-2-2-5 0,4 2-31 0,-4-2-61 16,3 0-73-16,-1-1-88 0,-1-1-136 0,-3-8-264 15,0-4-458-15</inkml:trace>
        </inkml:traceGroup>
      </inkml:traceGroup>
    </inkml:traceGroup>
    <inkml:traceGroup>
      <inkml:annotationXML>
        <emma:emma xmlns:emma="http://www.w3.org/2003/04/emma" version="1.0">
          <emma:interpretation id="{417635CE-CE8E-41A6-8B2F-B1919C1BE453}" emma:medium="tactile" emma:mode="ink">
            <msink:context xmlns:msink="http://schemas.microsoft.com/ink/2010/main" type="paragraph" rotatedBoundingBox="285,12196 2818,12301 2773,13399 239,132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EBD6FE7-7288-4426-94EF-40F1274C42C8}" emma:medium="tactile" emma:mode="ink">
              <msink:context xmlns:msink="http://schemas.microsoft.com/ink/2010/main" type="inkBullet" rotatedBoundingBox="285,12203 626,12217 581,13308 239,13294"/>
            </emma:interpretation>
            <emma:one-of disjunction-type="recognition" id="oneOf4">
              <emma:interpretation id="interp20" emma:lang="en-US" emma:confidence="0">
                <emma:literal>7.</emma:literal>
              </emma:interpretation>
              <emma:interpretation id="interp21" emma:lang="en-US" emma:confidence="0">
                <emma:literal>,</emma:literal>
              </emma:interpretation>
              <emma:interpretation id="interp22" emma:lang="en-US" emma:confidence="0">
                <emma:literal>T.</emma:literal>
              </emma:interpretation>
              <emma:interpretation id="interp23" emma:lang="en-US" emma:confidence="0">
                <emma:literal>.</emma:literal>
              </emma:interpretation>
              <emma:interpretation id="interp24" emma:lang="en-US" emma:confidence="0">
                <emma:literal>%</emma:literal>
              </emma:interpretation>
            </emma:one-of>
          </emma:emma>
        </inkml:annotationXML>
        <inkml:trace contextRef="#ctx0" brushRef="#br0" timeOffset="13160.4028">-743 11616 1112 0,'0'0'287'0,"0"0"-389"16,0 0-36-16,0 0 40 0,0 0 105 0,0 0 96 15,0 0 34-15,0 0-22 0,0 0-56 16,0 0-47-16,0 0-14 0,0 0 3 0,0 0 0 15,0 0-6-15,-43 49 2 0,43-43 3 0,6-2 10 16,0 0 12-16,1 1 8 0,1-2 5 16,3 0 2-16,-1-3-1 0,-3 0 1 0,4 0 0 15,0 0 2-15,-3-1 1 0,0-2 5 0,1-2 9 16,-6-1 11-16,1 0 10 0,3 0 4 16,-6-1-8-16,0 0-14 0,-1-2-10 0,0 2-13 15,0-1-1-15,0 0-6 0,-4 1-7 0,-4 1-8 16,3 1-7-16,-5 0-3 0,4 2 0 0,0 2 0 15,1 1-5-15,-2 0-7 0,5 0-8 0,-1 0-12 16,-2 0-8-16,3 4-8 0,2 3-13 0,0-1-23 16,0 3-53-16,0-2-107 0,6 4-153 0,-2-4-370 15,-2-2 149-15</inkml:trace>
        <inkml:trace contextRef="#ctx0" brushRef="#br0" timeOffset="26261.7007">-991 11196 1102 0,'0'0'213'16,"0"0"-123"-16,0 0-24 0,0 0 1 0,0 0 1 16,0 0-7-16,0 0-26 0,0 0 1 0,0 0 10 15,0 0 2-15,0 0 4 0,0 0-4 16,0 0-6-16,0 0-8 0,118-88-10 0,-96 81-9 15,-1 1-6-15,-4 2-4 0,5 0-4 0,-6 2-1 16,-1 2 0-16,-3 0-5 0,-2 0-3 0,-4 0-3 16,2 0-2-16,-5 3 3 0,-2 4 5 15,0 1 10-15,-1 5 12 0,0 2 13 0,0 3 4 16,-1 8 3-16,-3 3 2 0,-5 3-6 0,-2 5 1 16,1 1-2-16,1 4-8 0,-3 2 1 0,1 0-3 15,-2 4-4-15,2 2 0 0,-1 4-1 0,-1 3-1 16,-1 1 0-16,1 1-2 0,-1 2-8 0,1-4-16 15,1-1-34-15,1-2-65 0,0-2-109 16,1 2-178-16,0-14-269 0,8-12-340 0</inkml:trace>
      </inkml:traceGroup>
      <inkml:traceGroup>
        <inkml:annotationXML>
          <emma:emma xmlns:emma="http://www.w3.org/2003/04/emma" version="1.0">
            <emma:interpretation id="{2E19C28A-F673-4539-BD3C-A692A50E61E3}" emma:medium="tactile" emma:mode="ink">
              <msink:context xmlns:msink="http://schemas.microsoft.com/ink/2010/main" type="line" rotatedBoundingBox="1162,12232 2818,12301 2785,13115 1128,13046">
                <msink:destinationLink direction="with" ref="{7B1D3B20-C445-4F19-AC2A-5EA49731C62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B84A321-2043-4876-869C-9DBDF5DE7A4E}" emma:medium="tactile" emma:mode="ink">
                <msink:context xmlns:msink="http://schemas.microsoft.com/ink/2010/main" type="inkWord" rotatedBoundingBox="1162,12232 2818,12301 2785,13115 1128,13046"/>
              </emma:interpretation>
              <emma:one-of disjunction-type="recognition" id="oneOf5">
                <emma:interpretation id="interp25" emma:lang="en-US" emma:confidence="0.5">
                  <emma:literal>HR</emma:literal>
                </emma:interpretation>
                <emma:interpretation id="interp26" emma:lang="en-US" emma:confidence="0">
                  <emma:literal>HIR</emma:literal>
                </emma:interpretation>
                <emma:interpretation id="interp27" emma:lang="en-US" emma:confidence="0">
                  <emma:literal>HRR</emma:literal>
                </emma:interpretation>
                <emma:interpretation id="interp28" emma:lang="en-US" emma:confidence="0">
                  <emma:literal>HOR</emma:literal>
                </emma:interpretation>
                <emma:interpretation id="interp29" emma:lang="en-US" emma:confidence="0">
                  <emma:literal>HIRR</emma:literal>
                </emma:interpretation>
              </emma:one-of>
            </emma:emma>
          </inkml:annotationXML>
          <inkml:trace contextRef="#ctx0" brushRef="#br0" timeOffset="13851.3325">-137 11792 924 0,'0'0'164'0,"0"0"-75"0,0 0 3 15,0 0 40-15,0 0 38 0,0 0 15 16,0 0-26-16,0 0-33 0,166-119-25 0,-136 109-21 15,6 2-14-15,-4-1-19 0,5 0-15 0,1 1-12 16,0 0-4-16,2 0 0 0,-1-1-1 0,0-2-2 16,-7 1-4-16,3 0-6 0,-8-4-4 0,-3 2-3 15,-5-2 0-15,-1 1 6 0,-4 0 2 16,-7-2 7-16,1 0 6 0,-6 1 5 0,0 0 1 16,-2 2 4-16,0 1-1 0,-2 1 0 0,-2 3 8 15,-2 2-1-15,4 0 4 0,-2 4 0 16,-1 0-8-16,4 1-8 0,-1 0-13 0,1 0-14 15,1 0-7-15,-3 6-2 0,0 4 4 0,-2 5 6 16,2 2 7-16,1 6-1 0,-1 1 3 0,-1 2 2 16,4 1-3-16,0 4 2 0,0-3-2 0,0 2-1 15,0-2 2-15,0 2 3 0,0-1 2 16,0 1 0-16,0-2 0 0,0-1-14 0,4-2-17 16,-1-3-25-16,-1-2-32 0,1-6-31 0,4-2-31 15,-3-3-28-15,4-1-37 0,-3-4-62 16,5-1-86-16,-5-1-230 0,2-2-252 0</inkml:trace>
          <inkml:trace contextRef="#ctx0" brushRef="#br0" timeOffset="13480.5991">1 11321 2222 0,'0'0'191'15,"0"0"-92"-15,0 0-59 0,0 0-21 0,0 0-9 16,0 0-7-16,0 0-6 0,0 0 0 0,0 0 3 16,0 0 5-16,0 0 6 0,0 0 7 15,0 0 0-15,0 0 7 0,0 132 0 0,0-101-1 16,0 2-1-16,0-1-4 0,0 5 2 0,2-4-3 16,-1 0 2-16,0-1-1 0,2 1-6 0,2-2-8 15,-2 3-32-15,-2-4-57 0,2 1-86 0,2-3-102 16,-2-3-156-16,-2-7-251 0,-1-7-503 0</inkml:trace>
          <inkml:trace contextRef="#ctx0" brushRef="#br0" timeOffset="14536.7571">833 11498 1009 0,'0'0'611'0,"0"0"-384"0,0 0-132 16,0 0-32-16,0 0-9 0,0 0 4 0,0 0 10 15,0 0 9-15,0 0-4 0,0 0-12 16,0 0-2-16,0 0-1 0,0 0-6 0,-26 137-3 16,26-114-14-16,0-2-5 0,0 4-8 0,0-2-3 15,0-3 1-15,0 0-4 0,1 2 0 16,-1-4-2-16,2-2 3 0,-1-2-3 0,0-4-2 16,4-4-1-16,-5-1-9 0,0-4 2 0,1-1 3 15,-1 0 8-15,0 0 15 0,0 0 5 0,0-4-5 16,1-4-14-16,-1-4-10 0,0-3-8 15,0-2 1-15,0-4 6 0,2-1-9 0,-2-2 6 16,1-4-1-16,-1-1-1 0,1 0 7 0,2-4-7 16,4-1 1-16,-5-2-2 0,8-1-2 15,-5-1-2-15,7 0-1 0,0 1-1 0,3 1-2 16,5 0-4-16,-1 4 0 0,4 2-6 0,2 5 1 16,1 3 0-16,0 4 0 0,3 5 2 0,-1 2-1 15,-1 2 2-15,-1 4 0 0,1 4 0 16,-3 1-1-16,-1 0 2 0,-4 0 0 0,1 6-4 0,-5 2 1 15,-3 2-1-15,-6 0 1 0,1 2 5 0,-5 1 3 16,-2 2 5-16,0 2 3 0,-10 1 6 16,-3 3 0-16,-2-1 6 0,-6 2 0 0,0-1-1 15,-4-1 4-15,-2 1-4 0,-5-1-1 0,1-2 1 16,2-1-5-16,-6 0 2 0,4-4-1 16,-3 0-1-16,6-3-2 0,4-3 0 0,7-1 1 15,2-2 0-15,3-1 5 0,2-1-5 0,9-2 0 16,0 1-5-16,1-1-13 0,0 0-10 15,0 3-17-15,1-3 6 0,0 6 8 0,7 0 16 16,-3 3 18-16,4 2 0 0,2 4 9 0,-2-1 0 16,4 3 3-16,5 1 4 0,-1 0-3 0,1 0 0 15,5 1-3-15,1 1 4 0,0-2-2 0,1 0 2 16,-3-1 2-16,3-2-1 0,2 2 4 16,-2-2-6-16,2 1-3 0,1-1-4 0,2-1-7 15,-3 0 2-15,0-4 0 0,-6-1-2 0,2 1 1 16,1-1-1-16,-7-2 0 0,4 2-3 15,-5-1 3-15,-3-1-2 0,-1 1-1 0,-1-2 2 16,-4 0-3-16,1-1 1 0,-4-3-3 0,2 1-10 16,-2 1-21-16,-1-4-42 0,4 2-64 0,-2-1-119 15,-2-1-231-15,2 2-1040 0</inkml:trace>
        </inkml:traceGroup>
      </inkml:traceGroup>
    </inkml:traceGroup>
    <inkml:traceGroup>
      <inkml:annotationXML>
        <emma:emma xmlns:emma="http://www.w3.org/2003/04/emma" version="1.0">
          <emma:interpretation id="{6469F6A5-3CD1-4EBC-85DF-01E24A87D7B3}" emma:medium="tactile" emma:mode="ink">
            <msink:context xmlns:msink="http://schemas.microsoft.com/ink/2010/main" type="paragraph" rotatedBoundingBox="-21,13987 8540,12719 8881,15027 320,162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C348B3-A43E-403E-8301-5DFA840CC16C}" emma:medium="tactile" emma:mode="ink">
              <msink:context xmlns:msink="http://schemas.microsoft.com/ink/2010/main" type="line" rotatedBoundingBox="-21,13987 8540,12719 8881,15027 320,16295">
                <msink:destinationLink direction="with" ref="{7B1D3B20-C445-4F19-AC2A-5EA49731C62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D3C514B-5434-47D3-A280-A95377E28A5B}" emma:medium="tactile" emma:mode="ink">
                <msink:context xmlns:msink="http://schemas.microsoft.com/ink/2010/main" type="inkWord" rotatedBoundingBox="-218,14931 226,14177 851,14546 406,15300"/>
              </emma:interpretation>
              <emma:one-of disjunction-type="recognition" id="oneOf6">
                <emma:interpretation id="interp30" emma:lang="en-US" emma:confidence="0.5">
                  <emma:literal>8.</emma:literal>
                </emma:interpretation>
                <emma:interpretation id="interp31" emma:lang="en-US" emma:confidence="0">
                  <emma:literal>8</emma:literal>
                </emma:interpretation>
                <emma:interpretation id="interp32" emma:lang="en-US" emma:confidence="0">
                  <emma:literal>:</emma:literal>
                </emma:interpretation>
                <emma:interpretation id="interp33" emma:lang="en-US" emma:confidence="0">
                  <emma:literal>8.8</emma:literal>
                </emma:interpretation>
                <emma:interpretation id="interp34" emma:lang="en-US" emma:confidence="0">
                  <emma:literal>8°.</emma:literal>
                </emma:interpretation>
              </emma:one-of>
            </emma:emma>
          </inkml:annotationXML>
          <inkml:trace contextRef="#ctx0" brushRef="#br0" timeOffset="27074.9441">-1022 13215 1291 0,'0'0'347'0,"0"0"-259"16,0 0-29-16,0 0 40 0,0 0 38 0,0 0 12 15,0 0-25-15,0 0-50 0,0 0-40 0,0 0-21 16,0 0-23-16,0 0-9 0,0 0-2 16,0 0 2-16,-124 6 11 0,121 18 5 0,3 3 3 15,0 1 5-15,4 3 0 0,1 0 2 0,6 0-1 16,0 2 3-16,1-1-1 0,3 0 2 0,-1-3 0 15,2 3-3-15,4-2-1 0,-2 0-3 16,-2 0 3-16,4 1-4 0,-5 0 3 0,-2 1 0 16,-1-3-2-16,-1 2 6 0,-4-5-7 0,2 0 2 15,-6-2 1-15,0-1 0 0,-1-2 5 16,-2-1 1-16,-2-1 4 0,-4-3 0 0,-6 1 2 16,0-1 3-16,-4-6-4 0,-4 2 6 0,1-5-5 15,-4 0 2-15,4-4 4 0,-3-3-2 0,6 0 6 16,-1-7-3-16,7-3 0 0,0-6-8 15,1-5-7-15,5-3-8 0,4-5-11 0,0-7 1 0,9-6-7 16,6-4 5-16,7-8 4 0,4-4-5 16,5-3 8-16,0-2-5 0,4 0-11 0,-7 0-20 15,0 2-17-15,-2 7-8 0,-10 7 5 0,-3 6 22 16,-5 10 15-16,-8 7 3 0,0 8-19 16,-10 4-50-16,-5 5-115 0,1 4-252 0,2 2-951 0</inkml:trace>
          <inkml:trace contextRef="#ctx0" brushRef="#br0" timeOffset="15330.8728">-725 13641 1328 0,'0'0'548'0,"0"0"-501"0,0 0-57 16,0 0 23-16,0 0 43 0,0 0 35 0,0 0-1 15,0 0-24-15,0 0-38 0,0 0-37 0,0 0-16 16,0 0 16-16,0 0 9 0,0 0 14 0,-46 12 14 16,55-9-8-16,-1 1 4 0,6-1 5 0,3-1 1 15,-1-1 1-15,7-1-5 0,-4 0-3 16,2 0-2-16,-3 0 1 0,2 0-4 0,-5-4 3 15,-2-1-2-15,-2 1 3 0,-5-2 5 0,4-2 1 16,-6-1 0-16,3 0 2 0,-5 0-1 16,-2 0 0-16,0 0 1 0,0 1-2 0,-5-1-8 15,0 1-4-15,-3 2-8 0,-1 0-9 0,-1 1 0 16,-4 2-4-16,1 0 0 0,0 2-2 0,-2 1-1 16,-1 0-1-16,-2 4 0 0,3 2-1 15,3 0-2-15,2 2 0 0,0 3-2 0,1-1-1 16,4 0 2-16,-2-1 2 0,6 0 2 0,1 0 1 15,0-1-1-15,0-2 0 0,1 0 3 16,8-3 8-16,2 0 5 0,0-1 6 0,5-2 2 16,0 0-2-16,0-5 4 0,1-1-2 0,1-2-1 15,-5 1 2-15,-1-2-2 0,-6 1-2 0,-4-1-5 16,2 0-16-16,-4 1-36 0,-6-1-54 0,-6 0-71 16,-4 2-78-16,-7 3-69 0,-3 4-62 0,6 0-139 15,5 0-504-15</inkml:trace>
        </inkml:traceGroup>
        <inkml:traceGroup>
          <inkml:annotationXML>
            <emma:emma xmlns:emma="http://www.w3.org/2003/04/emma" version="1.0">
              <emma:interpretation id="{15C5351A-EB6E-441C-A16A-49127BF085A4}" emma:medium="tactile" emma:mode="ink">
                <msink:context xmlns:msink="http://schemas.microsoft.com/ink/2010/main" type="inkWord" rotatedBoundingBox="886,14171 6601,13507 6832,15491 1117,16155"/>
              </emma:interpretation>
              <emma:one-of disjunction-type="recognition" id="oneOf7">
                <emma:interpretation id="interp35" emma:lang="en-US" emma:confidence="0.5">
                  <emma:literal>Infrastructure</emma:literal>
                </emma:interpretation>
                <emma:interpretation id="interp36" emma:lang="en-US" emma:confidence="0">
                  <emma:literal>Infrastructures</emma:literal>
                </emma:interpretation>
                <emma:interpretation id="interp37" emma:lang="en-US" emma:confidence="0">
                  <emma:literal>Infrastructural</emma:literal>
                </emma:interpretation>
                <emma:interpretation id="interp38" emma:lang="en-US" emma:confidence="0">
                  <emma:literal>Infraspinatus</emma:literal>
                </emma:interpretation>
                <emma:interpretation id="interp39" emma:lang="en-US" emma:confidence="0">
                  <emma:literal>Infesting</emma:literal>
                </emma:interpretation>
              </emma:one-of>
            </emma:emma>
          </inkml:annotationXML>
          <inkml:trace contextRef="#ctx0" brushRef="#br0" timeOffset="18262.9026">2914 13031 558 0,'0'0'499'0,"0"0"-144"0,0 0-44 16,0 0-37-16,0 0-44 0,0 0-67 0,0 0-34 16,0 0-36-16,0 0-26 0,0 0-21 0,0 0-21 15,0 0-15-15,0 0-15 0,-29-76-9 0,27 82 4 16,-2 6 6-16,2 5 11 0,-4 3 8 0,-1 7-1 16,-1 3-1-16,-1 4-2 0,-1 0-1 0,-2 0-1 15,4 2-1-15,-1-1-2 0,-1 0-4 16,2-1 3-16,2 2 3 0,0-2 1 0,2 2-2 15,3 0-18-15,-2-5-32 0,2 1-55 0,-1-4-80 16,0-1-116-16,-2-7-203 0,2-8-968 0</inkml:trace>
          <inkml:trace contextRef="#ctx0" brushRef="#br0" timeOffset="-64625.1042">7269 11590 0 0,'0'0'0'0,"0"0"0"16,0 0 0-16,0 0 0 0,0 0 0 0,0 0 0 15,0 0 0-15,0 0 0 0,0 0 47 0,0 0-9 16,-31 179 13-16,33-147 20 0,2 1-15 0,3-2-26 15,0 0-81-15,2-1-147 0,-3-7 154 0,-1-7 44 16</inkml:trace>
          <inkml:trace contextRef="#ctx0" brushRef="#br0" timeOffset="-63732.5839">7199 11791 0 0,'0'0'0'0,"0"0"0"15,0 0 0-15,0 0 0 0,0 0 0 0,0 0 0 16,0 0 42-16,0 0 5 0,0 0-20 0,0 0-4 16,0 0 6-16,0 0 8 0,0 0 5 0,3-69-50 15,-3 69-20-15,0 5-6 0,1 5 4 16,-1 6 44-16,0 8 6 0,0 5 4 0,0 3 11 15,0 6-1-15,0-1-6 0,0 1-27 0,0 0-56 16,-1 1-64-16,-2 0-10 0,2-11 129 0,1-9 0 16</inkml:trace>
          <inkml:trace contextRef="#ctx0" brushRef="#br0" timeOffset="-63041.6594">7238 11861 0 0,'0'0'0'16,"0"0"115"-16,0 0-16 0,0 0-45 0,0 0-17 15,0 0 10-15,0 0 11 0,0 0-2 16,0 0-14-16,0 0-36 0,0 0-40 0,0 0-28 15,0 0 20-15,0 0 33 0,5-20 38 0,-5 28 34 16,0 1-10-16,0 3-14 0,0 0-10 0,0 1-12 16,0 2-2-16,0 3-4 0,0 0-4 0,0-1-1 15,0 3 1-15,1 0 6 0,1 4-3 0,2-1 1 16,-3 3-4-16,2-1-4 0,-2 1 5 16,1 2 0-16,-2 1 5 0,1 0-3 0,0 0 1 15,2 0 1-15,-3 1-2 0,1-1 4 16,-1 0 2-16,0 1 3 0,0-2 0 0,0 3-1 0,0-3-2 15,0 0-5-15,0-1 0 0,0 0-4 16,0-2 1-16,0 2-1 0,0-2 3 0,0 2 8 16,0 1 3-16,0 0-1 0,0-1 0 0,0-2-9 15,0-2-4-15,-1 2-4 0,-2-6-11 0,2 0-10 16,0-2-17-16,1-1-14 0,-2 0-21 16,1-3-31-16,-2 0-38 0,2-2-66 0,0-1-60 15,1-2 140-15,0-4 125 0</inkml:trace>
          <inkml:trace contextRef="#ctx0" brushRef="#br0" timeOffset="19063.9125">2600 13467 1301 0,'0'0'30'0,"0"0"-60"16,0 0 41-16,0 0 48 0,0 0 27 0,154-76-3 16,-122 64-15-16,7-1-7 0,-1 0 11 0,1 1 8 15,1-1-6-15,-3 0-13 0,-2-1-16 16,-1 1-15-16,-6 0-3 0,0-2 4 0,-3 0-8 16,-2-3-6-16,-7 2-15 0,-2-2-15 0,-4 1-4 15,-7 4 3-15,-1 0 9 0,-2 4 2 16,-3 0-5-16,-9 0-11 0,-2 3-11 0,1 2 1 15,-4 0 2-15,-5 2 9 0,1 2 12 0,-1 0 13 16,-1 2 8-16,1 6 8 0,3-2 2 0,1 4-7 16,0 1-3-16,7-2-9 0,1 4-6 15,2-1-7-15,6 0-5 0,-1 1-1 0,3 2 2 16,0-2 3-16,5 2 3 0,3 0 3 0,-1 0 1 16,5 0 1-16,0 0 1 0,-1 0 1 15,0 1 0-15,-5 0 2 0,4 0-2 0,-3 0 2 16,-2-2 1-16,-2 1-2 0,-2 0 6 0,-1-2 3 15,0 0 7-15,0-2 4 0,-5-1 2 0,-2-1 2 16,3-1-1-16,-2-4 1 0,2 1-7 16,3-2-5-16,0-3-4 0,1 1-9 0,0-1-1 15,0 0-11-15,1 0 1 0,3 0 10 0,6-3 4 16,2-1 9-16,2-2 1 0,4 0-8 0,3-2-6 16,1 0-2-16,0 1-4 0,4-2-10 0,-2 0-4 15,2 1-9-15,-2-1-11 0,0-3-2 0,-5 1-4 16,2-1 3-16,-5 0 11 0,-2-1 13 15,-1-3 11-15,-2 4 13 0,-5-4 7 0,0 1 3 16,-4 0 7-16,-2 2-1 0,0 1 3 0,0 2 5 16,0 2 5-16,0 3 7 0,-2 3 1 15,0 2-4-15,1 0-17 0,-2 0-21 0,2 0-15 16,-2 4-12-16,1 4 8 0,-2 2 14 0,-4 2 7 16,1 2 4-16,2 0-2 0,-1 1-3 0,-1 2 1 15,6 0 0-15,0-2 0 0,1 1-1 16,0-3-2-16,0 1-1 0,0-2 2 0,2-3-1 15,7-2-1-15,-5-1 4 0,5-2 0 0,-1-1 5 16,1-3 5-16,1 0 2 0,0 0-2 16,0-1 0-16,1-5-1 0,1-3-4 0,0 1 2 0,0-5 0 15,0 1 0-15,0-1 2 0,-3-1-4 16,-1 0 0-16,3 0 0 0,-3 0 2 0,0-1 1 16,-1 2 1-16,-2 1-1 0,-1 0-2 0,0 3 0 15,-1 2-2-15,-2 2-4 0,1 4-5 0,-2-1-10 16,0 2-12-16,0 0-9 0,0 0-11 0,0 0 8 15,0 6 19-15,0 2 14 0,0 1 17 16,0 2 3-16,-2 1-4 0,1 2-3 0,0 2-1 16,-1 0-4-16,0 2 1 0,2-1-1 0,0 0-7 15,0-1-25-15,0-1-36 0,5-2-51 16,-2-1-73-16,5-2-103 0,-4-2-156 0,-3-3-806 16</inkml:trace>
          <inkml:trace contextRef="#ctx0" brushRef="#br0" timeOffset="18041.3347">371 13290 2114 0,'0'0'95'16,"0"0"-99"-16,0 0-63 0,0 0-15 16,0 0 6-16,0 0 30 0,0 0 20 0,0 0 9 15,0 0 12-15,0 0 2 0,0 0 2 0,0 0 1 16,-158 22 7-16,134-16 10 0,5 1 7 0,-2-4 5 16,-1 0 1-16,5-3 3 0,3 0 3 15,1 0 9-15,1-3 7 0,3-4 1 0,3-4 0 0,-2-2-12 16,4-3-12-16,4-4-6 0,-1-2-3 15,1-3 4-15,0-2 0 0,1-2 2 0,2 3-8 16,6-2-6-16,-3 3-1 0,3 1-7 16,2 5 2-16,-2 0-3 0,-2 8-3 0,2 1 2 15,-5 4-1-15,3 1-2 0,-3 4-4 0,-3 1-10 16,2 0-4-16,4 7 2 0,-3 6 3 0,-2 6 9 16,6 9 6-16,-4 6 1 0,5 7 3 0,-7 5 4 15,1 2-1-15,2 2 1 0,-2-1-1 0,-3 2-1 16,0 2-4-16,0-5 1 0,-3 3 0 15,-5-2-4-15,-4-2-1 0,-1 1-6 0,-3-3-3 16,-7-4 0-16,-3-1 3 0,0-7 7 0,-4-2 2 16,-5-6 6-16,3-3 2 0,-4-4 4 15,5-4 5-15,-1-5 0 0,4-5 5 0,3-1 3 16,5-3 4-16,0 0 8 0,6-6 2 0,1-4 1 16,7-2-6-16,-2-3-1 0,6-2-15 15,2 0-7-15,0-3-9 0,0 1-10 0,10-2-1 16,2 2-4-16,-3-1-2 0,9 5 0 0,-4 1-2 15,1 4 1-15,0 4-4 0,-2 2 0 0,-2 4-3 16,0 0 0-16,-5 1 1 0,5 7 1 0,0 2 5 16,-4 2 3-16,3 0 1 0,2 1 5 15,-2 0 1-15,-1 2 3 0,1-4 0 0,0 1 2 16,1 0-1-16,0-1 0 0,-3-2 4 0,2-3-4 16,3 0 4-16,-3-3 0 0,2-3 1 0,2 0 6 15,-1 0 2-15,2-5 3 0,1-4-1 0,0-3-2 16,4-1-1-16,-4-4-3 0,3-2-1 15,1-1-4-15,3-5 1 0,-2 0-3 0,5-1-3 16,-1 2 3-16,2 2-4 0,-1 4-1 0,-2 2-1 16,-1 2-1-16,-6 5-1 0,-4 3 0 0,0 2-1 15,-4 2-6-15,-5 2-4 0,-1 0-8 16,-2 2-2-16,3 2 7 0,-4 5 4 0,0 0 9 16,0 5 8-16,0 1 0 0,0 1 3 0,-7 3-1 15,3 0 1-15,-4 1-2 0,4-1 4 16,-5-2-1-16,3-1-1 0,-3-2 5 0,5-6-3 15,-3 1 1-15,5-5 2 0,2-2 0 0,0-2 3 16,0 0 7-16,0 0 9 0,0-2-6 16,4-5-6-16,4-5-12 0,0-2-11 0,0-1 2 0,5-5 2 15,1 1 3-15,0 1 1 0,4-1-3 16,-2 1 1-16,0 1-2 0,4 0 1 0,-2 3-5 16,-2 3 1-16,2 2-5 0,-3 5-4 0,-3 2 3 15,-4 2-8-15,3 0-1 0,-7 4-3 0,4 3 1 16,-5 2 5-16,3 2 6 0,-3 2 6 0,0 1 3 15,3-1 3-15,-1 0 2 0,-1-1-4 16,5-1 7-16,0-3-4 0,-1 0 2 0,4-3 3 16,3-2-1-16,4-3 6 0,-2 0-1 0,5-5 1 15,-3-6-5-15,3-1-3 0,-2-4-4 16,3-1-4-16,0-3 3 0,-3-1-5 0,2-3 1 16,-5 1 1-16,3-2-1 0,-4-5 6 0,-2 4 2 15,-1-4 2-15,1-1-1 0,-2-2 1 0,0-1 1 16,0 0-3-16,0-4 3 0,0 0-4 15,-3 0 1-15,7-1 1 0,-6 0-4 0,2 1 3 16,0 4-5-16,0 4 1 0,-1 5 1 0,-6 6 4 16,3 7 8-16,-5 4 9 0,-3 6 8 15,0 0-5-15,0 2-15 0,0 0-26 0,-2 8-9 16,-6 3 1-16,2 8 9 0,-5 5 19 0,0 8 2 16,-1 3-1-16,4 5 0 0,-1 3-5 0,-3 4 2 15,1 6-3-15,-1 5 1 0,-2 6 2 16,-3 9-5-16,0 6 7 0,-8 4 0 0,-1 3 0 0,-7 5 4 15,3 2-2-15,1-1 1 0,-4 3-2 16,3-4 0-16,1-1-4 0,-6-1 2 0,7-3 0 16,0-8 0-16,1-4 1 0,1-5-2 0,4-9 0 15,3-8 2-15,3-7-3 0,2-9 2 0,5-6-3 16,0-10 2-16,7-3-2 0,1-8 1 16,1-5 0-16,0-2 3 0,3-2 13 0,7-3 5 15,2-9 6-15,4-2 0 0,10-5-12 0,1-6-5 16,1-2-4-16,7-3-2 0,-3-7-2 15,4-2-1-15,0-5-1 0,-5-3-7 0,3-1-4 16,-5-2-8-16,-2-3-8 0,-1-2-7 0,-2 0-12 16,-6 0-2-16,4-4-6 0,-6 2-9 0,-3 1-6 15,1 3-2-15,-5 1 5 0,-6 4 16 0,-3 6 26 16,0 8 15-16,-11 4 9 0,-2 7 10 16,-3 3-1-16,-7 4 10 0,-1 3 6 0,-3 6 5 15,-1 3 5-15,0 2-6 0,1 2-3 0,0 0-8 16,1 6-3-16,1 3-2 0,2 2-1 15,3-1 6-15,4 2-4 0,-1 2-3 0,10-3-4 16,-3 1-3-16,10 0-6 0,0-3-1 0,3 0 6 16,9-1 0-16,3-4 11 0,6-1 4 0,5-1 1 15,1-2 2-15,2-2-6 0,6-5-1 0,-1-3-4 16,3-2-4-16,2-1 1 0,0-2-1 16,0-1 1-16,-3-2-2 0,-4-3 2 0,3-1-2 15,-4 0-3-15,2-4 5 0,-4-2-3 0,-1 1 1 16,-3-3 0-16,-2 2-3 0,-6-2 0 0,-2 1-6 15,-1 0-7-15,-2 0-9 0,-4 2-2 16,-4 3 3-16,-3 2 4 0,-1 4 9 0,0 2-6 16,-5 2-2-16,-5 5-6 0,1 0-5 0,2 3 3 15,-2 2-5-15,-1 0 1 0,6 3-1 16,0 1-5-16,-2 0-13 0,4 0-18 0,2 1-2 16,0 7 2-16,0 1 19 0,0 2 22 0,7 3 5 15,-2 0 8-15,-1 1 1 0,6 4 5 0,1 2 5 16,-5 3 4-16,5 1 0 0,0 1 1 0,-2-1 1 15,-2 2-3-15,1 2 3 0,-5-1 0 16,-1 0-1-16,0 1 2 0,-2-4 1 0,0 0 1 16,0-5 4-16,-3-3-1 0,0-1 2 0,1-4-2 15,-4-3 4-15,3-3 2 0,3-2 1 0,0-2 0 16,0-2-6-16,0 0 2 0,2 0 9 0,7 0 11 16,1-5 6-16,3-1-3 0,3-1-14 15,2-1-15-15,6-2-4 0,1 0-5 0,1 0-3 16,2 0-1-16,-1-2-7 0,2 0-9 15,5-2-10-15,-5-1-8 0,5-1-5 0,-2 0-5 0,-3-3-2 16,5 2 0-16,-5-1 6 0,-1-1 10 16,2-1 15-16,-6-3 14 0,0 2 7 0,-2-4 7 15,-5 0 3-15,-3 0 4 0,-4 1 6 0,0 0 3 16,-8 5 9-16,0 4 13 0,-2 1 9 16,-3 5 3-16,-6 3-8 0,-3 3-13 0,-2 3-18 15,-2 0-7-15,-5 3-7 0,0 5 1 0,-4 2 3 16,-2 6 2-16,-2-2 6 0,-1 4 0 15,3 0 3-15,5 1 3 0,0 2-4 0,-1-2-1 0,6 2-5 16,-1-2-6-16,5-2-1 0,4 0-5 16,-1-1 0-16,6-1-1 0,-1 0-2 0,5-3-2 15,0-2-4-15,0-1 0 0,8-1 1 0,-3-4 2 16,6-1 6-16,2-2 2 0,1-1 3 0,1 0 2 16,3-6 0-16,-2-1 1 0,-1-2-1 0,0 0-3 15,0 0-1-15,-2-1-1 0,-1 2 3 16,-1-2 1-16,1 4 0 0,-8 0-1 0,3 0 1 15,-5 3-1-15,0 0 1 0,-2 2-1 0,0 1-2 16,0 0-6-16,0 0-11 0,0 1-8 16,0 1-9-16,0 2 5 0,0 1 7 0,0 2 9 15,0 1 7-15,2 0-1 0,5-1 2 0,-2 0-1 16,6-1 4-16,0 0 0 0,1-2 0 0,1-1 3 16,5 0 2-16,2-3 1 0,0 0 0 15,6 0-1-15,0-3-1 0,1-3-1 0,0-1 1 16,2-2 1-16,-2 0 0 0,3-3-2 0,-1-1 0 15,-1-4 0-15,1-2 0 0,-3 0 1 0,1-3 1 16,-1-2 0-16,-2 1-1 0,-3-3 0 16,-3 2 0-16,-4 1-1 0,-1-1 0 0,-5 2-3 15,-3 4-4-15,-5 0-1 0,0 2-1 0,0 1-3 16,-8 3 1-16,0 3-3 0,-3 4-4 16,-1 0 3-16,-1 2-1 0,2 2-2 0,4 1-3 15,-2 0-9-15,5 0-12 0,-4 4-6 0,6 1-6 16,1 2 6-16,0 2 13 0,1 3 6 0,0 1 10 15,0 1 2-15,2 3 5 0,6 1 8 0,1 2 3 16,3 3 1-16,1-1 1 0,3-1-4 0,0 0-1 16,0 0 2-16,-1-2 0 0,-2 0-2 15,-1 0 2-15,-1 0-1 0,-5-3 0 0,0-1 1 16,-4 0 1-16,-2-1 0 0,0-3 1 0,-10-1 2 16,-3-3 4-16,-2-1 6 0,-6-2 5 15,2-2-5-15,-4-1-5 0,4-1-7 0,-2 0-7 16,5 0 2-16,1 0-1 0,4-4-4 0,2 1-9 15,6-2-19-15,2 1-22 0,1 0-40 0,1-2-48 16,10-2-22-16,2-2-4 0,3-2 24 16,10 0 30-16,1-4-12 0,2 2-53 0,6-2-55 15,3 0-87-15,-12 1-137 0,-8 6 64 0</inkml:trace>
        </inkml:traceGroup>
        <inkml:traceGroup>
          <inkml:annotationXML>
            <emma:emma xmlns:emma="http://www.w3.org/2003/04/emma" version="1.0">
              <emma:interpretation id="{87013808-2D2A-4EA7-99F7-12FA3F0253D5}" emma:medium="tactile" emma:mode="ink">
                <msink:context xmlns:msink="http://schemas.microsoft.com/ink/2010/main" type="inkWord" rotatedBoundingBox="8321,12751 8540,12719 8738,14060 8520,14093"/>
              </emma:interpretation>
              <emma:one-of disjunction-type="recognition" id="oneOf8">
                <emma:interpretation id="interp40" emma:lang="en-US" emma:confidence="0.5">
                  <emma:literal>,</emma:literal>
                </emma:interpretation>
                <emma:interpretation id="interp41" emma:lang="en-US" emma:confidence="0">
                  <emma:literal>*</emma:literal>
                </emma:interpretation>
                <emma:interpretation id="interp42" emma:lang="en-US" emma:confidence="0">
                  <emma:literal>"</emma:literal>
                </emma:interpretation>
                <emma:interpretation id="interp43" emma:lang="en-US" emma:confidence="0">
                  <emma:literal>;</emma:literal>
                </emma:interpretation>
                <emma:interpretation id="interp44" emma:lang="en-US" emma:confidence="0">
                  <emma:literal>!</emma:literal>
                </emma:interpretation>
              </emma:one-of>
            </emma:emma>
          </inkml:annotationXML>
          <inkml:trace contextRef="#ctx0" brushRef="#br0" timeOffset="19333.2511">3864 13181 1048 0,'0'0'116'0,"0"0"-80"16,0 0 41-16,0 0 33 0,0 0 23 0,0 0 1 15,0 0-25-15,0 0-11 0,-165 94-6 16,149-78-7-16,3 2-15 0,-1 0-16 0,6 2-18 16,3-1-15-16,2 0-9 0,3-1-4 0,0 2-2 15,6-4-4-15,4-3-1 0,4 1-4 0,3-4-13 16,3-1-14-16,0-1-27 0,6-4-36 16,-1-1-35-16,4-3-46 0,0 0-59 0,1-1-88 15,-10-4-196-15,-4 2-159 0</inkml:trace>
          <inkml:trace contextRef="#ctx0" brushRef="#br0" timeOffset="19583.6141">4157 12805 1182 0,'0'0'208'0,"0"0"-147"15,0 0-14-15,0 0 34 0,0 0 33 0,0 0 20 0,0 0-8 16,0 0-19-16,0 0-20 0,0 0-18 16,-45 174-13-16,45-146 1 0,0 2-6 0,0 2-3 15,3 0-4-15,0 2-8 0,-3-2-1 0,4 3-5 16,-2-4-4-16,-2 0-5 0,0 0-9 16,0-1-26-16,-2-2-62 0,-4 1-84 0,-2-3-140 15,2-7-238-15,0-5-893 0</inkml:trace>
          <inkml:trace contextRef="#ctx0" brushRef="#br0" timeOffset="20499.9519">3972 13247 419 0,'0'0'63'0,"0"0"-64"0,0 0 20 0,0 0 24 15,0 0 36-15,159-74 17 0,-131 68 8 0,0 2 3 16,-2 0 5-16,-3 3-5 0,-5 1-8 15,1 0-15-15,-4 0-15 0,-4 6-5 0,-3 2 3 0,0 1 9 16,-4 1 9-16,-3 2 7 0,2 2-2 0,-3 0-4 16,0 1-8-16,-3 0-9 0,-2 2-14 15,1 0-10-15,-3 0-13 0,2-2-9 0,-1 2-8 16,2-4-6-16,2 1 0 0,0-2-2 0,1-1 4 16,1-3-5-16,0-2 1 0,0-2-2 15,0-1-3-15,3-1 8 0,-1-2 5 0,6 0 10 16,0 0 6-16,2-5-2 0,0-2-4 0,3-2-8 15,-1 0-3-15,1-4-3 0,0 1 0 16,2-3-1-16,-1 1-3 0,-1-3 5 0,-1 1-4 16,1 0 1-16,0-2 2 0,-4-2-6 0,2 2 1 15,-2 1-2-15,0-1 0 0,-3 3 0 0,2 1-1 16,-3 3-3-16,-1 5-5 0,0 1-4 16,-4 4-12-16,0 1-11 0,0 0-12 0,0 1-2 15,-1 4 16-15,-6 4 18 0,3 5 20 0,-5 1 8 16,3 2-4-16,-3 1-5 0,0-1-5 15,2 1-1-15,0 0-2 0,3 0 1 0,0-2 1 0,2 2-2 16,0-2 1-16,2 0-1 0,0-2 2 16,6-2-3-16,0-1 5 0,5-3 1 0,0-1 1 15,2-2 9-15,2-4-4 0,1 1 3 0,4-2-2 16,-3 0-7-16,2-3-4 0,0-5-6 16,-4 1-3-16,-2-4 0 0,-1-1 5 0,-1-2 6 15,-3-1-1-15,3-1 9 0,-3 0-5 0,-1-1 1 16,1 0 2-16,-2-1-5 0,2-2 1 0,3 1-1 15,0 0-4-15,-2 1-1 0,3 0 0 0,0 1-2 16,-1 6-3-16,2 0-2 0,-1 4-5 16,-2 1-3-16,-3 6-3 0,1 0-6 0,-3 0-3 15,-4 0-1-15,1 6 5 0,0 0 9 0,-2 4 15 16,0 0 10-16,0 4 6 0,0 2-3 16,0 2-3-16,-2 0-1 0,0 0-1 0,1 0 0 15,1 0-1-15,0-2-2 0,0 2-1 0,3-2 0 16,2-1 0-16,0-2 4 0,3 0-1 0,0-4 7 15,3-1 0-15,3-2 4 0,2-1 3 16,2-3-4-16,3-2 3 0,1 0-4 0,3 0-1 16,-1-7-1-16,0 0-2 0,-1-1 0 0,-2-3-2 15,0-1 4-15,-3 0-5 0,-2-3 1 0,0 0-2 16,-4 0-8-16,-1-3 3 0,-4 0-3 16,-1 0-1-16,-4-1 3 0,-1 0-2 0,-1-1 1 0,0 0 0 15,0 3 1-15,-3 1-3 0,-1 0 1 16,-2 4 0-16,0 3-5 0,0 3 1 0,0 2-4 15,-2 2-4-15,0 2 1 0,-4 0-1 0,-1 5 5 16,-1 2 6-16,-2 5 5 0,-1 3 3 16,2-1 6-16,-1 6 3 0,5-1 1 0,-1 2 2 15,5 0-2-15,3-1-4 0,4 1 1 0,0 0-2 16,7-1 1-16,5-1-1 0,5-1 3 0,4 0-5 16,4-3 1-16,3-1 2 0,4-3-8 15,1-3 4-15,0-2-6 0,-1-3-6 0,2-3-4 16,-5 0-18-16,2 0-28 0,-5-3-46 0,-5-5-56 15,1-1-78-15,-6-3-119 0,-3 4-148 16,-6 2-824-16</inkml:trace>
        </inkml:traceGroup>
      </inkml:traceGroup>
    </inkml:traceGroup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4:02.01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B495B01-1435-4586-91F7-F69337AB0C0B}" emma:medium="tactile" emma:mode="ink">
          <msink:context xmlns:msink="http://schemas.microsoft.com/ink/2010/main" type="writingRegion" rotatedBoundingBox="1128,1188 9714,210 10010,2809 1424,3787"/>
        </emma:interpretation>
      </emma:emma>
    </inkml:annotationXML>
    <inkml:traceGroup>
      <inkml:annotationXML>
        <emma:emma xmlns:emma="http://www.w3.org/2003/04/emma" version="1.0">
          <emma:interpretation id="{D2F22AB8-C52E-47E4-B58F-4552AA068F87}" emma:medium="tactile" emma:mode="ink">
            <msink:context xmlns:msink="http://schemas.microsoft.com/ink/2010/main" type="paragraph" rotatedBoundingBox="1128,1188 8575,340 8729,1696 1283,25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A03E7E-97F9-40A5-8E6B-CD1B479426D4}" emma:medium="tactile" emma:mode="ink">
              <msink:context xmlns:msink="http://schemas.microsoft.com/ink/2010/main" type="line" rotatedBoundingBox="1128,1188 8575,340 8729,1696 1282,2545"/>
            </emma:interpretation>
          </emma:emma>
        </inkml:annotationXML>
        <inkml:traceGroup>
          <inkml:annotationXML>
            <emma:emma xmlns:emma="http://www.w3.org/2003/04/emma" version="1.0">
              <emma:interpretation id="{7CA7D6CD-9A2C-4B79-83E3-2D53B15729BA}" emma:medium="tactile" emma:mode="ink">
                <msink:context xmlns:msink="http://schemas.microsoft.com/ink/2010/main" type="inkWord" rotatedBoundingBox="1128,1188 4827,767 4981,2123 1282,2545"/>
              </emma:interpretation>
              <emma:one-of disjunction-type="recognition" id="oneOf0">
                <emma:interpretation id="interp0" emma:lang="en-US" emma:confidence="0.5">
                  <emma:literal>Business</emma:literal>
                </emma:interpretation>
                <emma:interpretation id="interp1" emma:lang="en-US" emma:confidence="0">
                  <emma:literal>Bustiness</emma:literal>
                </emma:interpretation>
                <emma:interpretation id="interp2" emma:lang="en-US" emma:confidence="0">
                  <emma:literal>Bushiness</emma:literal>
                </emma:interpretation>
                <emma:interpretation id="interp3" emma:lang="en-US" emma:confidence="0">
                  <emma:literal>Business'</emma:literal>
                </emma:interpretation>
                <emma:interpretation id="interp4" emma:lang="en-US" emma:confidence="0">
                  <emma:literal>Burstiness</emma:literal>
                </emma:interpretation>
              </emma:one-of>
            </emma:emma>
          </inkml:annotationXML>
          <inkml:trace contextRef="#ctx0" brushRef="#br0">838 206 1344 0,'0'0'237'0,"0"0"-183"0,0 0-80 16,0 0-42-16,0 0-5 0,0 0 21 15,0 0 38-15,0 0 26 0,0 0 16 0,0 0 2 16,0 0-3-16,0 0-2 0,-55 169-3 0,52-141-2 16,1 1-1-16,-2 2-4 0,4-1-5 0,0-3-1 15,0 0 0-15,5-2 4 0,-1-1 6 16,4-3 3-16,-3-5-6 0,5-1-11 0,-2-7-8 15,1 1-9-15,2-6-2 0,0-3 3 0,-5 0 5 16,7 0 20-16,-1-8 19 0,1-3 9 0,3-4 4 16,3 0-10-16,-2-5-7 0,-2 0-1 15,0-1-2-15,-2 1-1 0,1-2-2 16,-1-3-3-16,0-3-5 0,5 1-3 0,-9 0-2 0,7 0-5 16,-8 3 4-16,3 0-3 0,0 4-2 15,-6 2 0-15,5 4-3 0,-6 4 2 0,1 2 4 16,-2 5 0-16,-2 3-13 0,0 0-21 0,-1 0-23 15,0 5-5-15,0 4 18 0,0 4 19 0,0 4 24 16,0 5 3-16,-2 2 0 0,-1 3-1 16,-5 0 0-16,5 0 0 0,-3 1-4 0,2-3-1 15,4 1-3-15,0-5-5 0,0-3-2 0,0-6-4 16,2 1-2-16,8-6 2 0,-5-1-1 0,6-3 3 16,1-1 7-16,0-2 5 0,1 0 6 0,2-6 1 15,1-2-4-15,5-1-6 0,-3-3-2 16,5-1-4-16,0-3 0 0,-3-2 5 0,2-2-1 15,3-2 3-15,-7-2 3 0,5 1-2 0,-5-2 5 16,2 1 0-16,-6 0 0 0,1 2-1 0,-1 0-2 16,-2 1 1-16,-2 3 0 0,-4 2 6 15,2 4 1-15,-6 1 7 0,-2 4 6 0,0 1 1 16,0 0 0-16,0 5-3 0,0 0-10 0,0 1-13 16,0 0-13-16,0 0-22 0,0 0-23 0,0 0-23 15,0 2 7-15,0 4 14 0,0 4 23 16,0 1 28-16,0 2 4 0,0 0-2 0,3 2-2 15,4 1-8-15,-2-2-10 0,5 1-10 0,-1 0-6 16,-2 0-3-16,3 0-8 0,1 0-1 16,-4-1-3-16,4-2-4 0,-1 0 9 0,-2 0 6 15,0 1 5-15,-5-1 8 0,4-2 0 0,-6 2 6 16,-1 0 12-16,-1-2 13 0,-9 0 10 0,-2 0 10 16,0-3 9-16,-3 1 10 0,1-1 17 0,0-1 15 15,0 0 7-15,0 0 1 0,1-2-12 0,2 0-16 16,-1 0-17-16,7 0-13 0,-3-2-11 15,5-1-8-15,2 1-12 0,1-2-26 0,0 0-22 16,0 0-9-16,4 0 3 0,5 0 17 0,3-2 7 16,4-2-25-16,0-3-45 0,6-1-53 0,-4-1-52 15,5-1-60-15,-3-1-19 0,2-1 231 16,-6 0 66-16,4-3 0 0,-4-1 0 0,0 1 0 16,2-3 0-16,-4 0 0 0,1 0 0 0,-3-1 0 15,0 1 0-15,2-2 0 0,-1 2 0 16,2 4 0-16,0-1 0 0,-1 5 78 0,0-1 112 15,-1 5-28-15,-2 0-34 0,-2 4-36 0,-2 2-32 16,4 0-17-16,-5 0-2 0,2 8 6 0,0 1 8 16,-2 1 6-16,2 4-1 0,-4 1-5 15,-1 0-8-15,2 4-1 0,-2-1-5 0,-3 0-3 16,1-1-2-16,-1 1-17 0,0-2-18 0,0-1-47 16,0-2-110-16,0-3-212 0,0-2-362 0</inkml:trace>
          <inkml:trace contextRef="#ctx0" brushRef="#br0" timeOffset="141.9256">2054 51 2125 0,'0'0'85'16,"0"0"-64"-16,0 0-54 0,0 0-93 0,0 0-134 15,0 0-162-15,0 0-213 0,0 0-120 0</inkml:trace>
          <inkml:trace contextRef="#ctx0" brushRef="#br0" timeOffset="709.9924">2086 296 1153 0,'0'0'357'0,"0"0"-268"0,0 0-79 16,0 0-17-16,0 0 14 0,0 0 15 0,0 0 1 15,0 0-4-15,0 0 1 0,0 0-6 16,0 0-3-16,0 0 1 0,0 0-2 0,0 0 2 16,121 13 0-16,-112-1-1 0,-5 1 1 0,-4 2 3 15,2 2 0-15,-2 1 3 0,0-1 0 16,-2 0-4-16,0-1 0 0,-4 1-3 0,1-2-2 16,2-1-2-16,1-3-1 0,-4-2-3 0,5-3-1 15,0-1 2-15,1-4 1 0,0-1 16 16,0 0 32-16,0 0 42 0,0 0 41 0,0-1 8 15,2-5-33-15,5-5-41 0,-3-3-42 0,5-3-21 16,-2-4 1-16,4 1 1 0,1-3-2 0,-1 0-1 16,1-1-2-16,0-1-2 0,1 0-1 0,2 1-1 15,0 2-3-15,-1 2 2 0,0 1-1 16,1 2-2-16,-1 3 0 0,4 3-3 0,-5 2-1 16,-2 3 3-16,0 2-1 0,-1 4-4 0,0 0-4 15,-4 0-6-15,5 7 0 0,-3 3 5 0,-2 3 4 16,3 3 7-16,-5 2 2 0,4 1 3 0,-5-1-1 15,-2 1 2-15,-1 3 1 0,0-3 1 16,0-2 1-16,0 1-2 0,0-1-11 0,0-2-20 16,0 0-51-16,-3-2-89 0,2-1-143 0,1-4-264 15,0-2-768-15</inkml:trace>
          <inkml:trace contextRef="#ctx0" brushRef="#br0" timeOffset="1746.778">2715 278 1173 0,'0'0'148'0,"0"0"-114"0,0 0-51 0,0 0-6 15,0 0 32-15,0 0 23 0,0 0 28 0,0 0 20 16,0 0 18-16,0 0 7 0,0 0-16 16,0 0-19-16,0 0-23 0,160-90-15 0,-144 79-2 15,-3-3 5-15,1 2 4 0,-2-2-1 0,-4 2-3 16,-2-1-2-16,0 0-5 0,-2-2-1 0,-3 1 0 15,-1 2-1-15,0 3-3 0,-1 0-4 16,-7 4-7-16,4 0-6 0,-6 2-1 0,1 2 1 16,1 1 1-16,-1 0 0 0,-3 4-3 0,-2 3-1 15,1 4-1-15,-2 3 0 0,-1 2-1 0,-2 8-1 16,1-2 2-16,1 5 0 0,0 0 0 16,0 1-1-16,5 2-2 0,-1 0 0 0,4 0 2 15,3-3 0-15,-2-4 1 0,7 0-1 0,0-5-4 16,0-2-2-16,0-1-2 0,8-5-3 0,-4 0 2 15,5-3 1-15,2-2 3 0,-3-2 3 16,7-2 4-16,-2-1 3 0,5 0 3 0,-2-1 4 16,0-7-2-16,5 1 0 0,-2-3-1 0,5-2-3 15,-1-2 1-15,4-1-2 0,-2-3-1 16,2-2 2-16,-1 0 0 0,0-3 0 0,1-1 2 16,-1-2 3-16,1-1-1 0,-1-2-1 0,0 1-2 15,-1 1-3-15,-5 1 2 0,2 4 0 0,-7 3 3 16,-5 3 1-16,-2 2 4 0,-2 1 3 15,-4 4 2-15,0 1 0 0,-2 2-5 0,0 2-3 0,0 2-4 16,0 2-6-16,-3 0-6 0,0 0-15 16,1 0-18-16,0 0-9 0,-2 5-6 0,2 2 6 15,-4 2 14-15,2 4 10 0,0 2 6 0,2 4 6 16,-1 0 1-16,0-2 1 0,3 3 2 0,0-1-1 16,3 0-2-16,4-4-3 0,-1 2-2 15,2-3-3-15,4 2 2 0,-1-2 4 0,-1-2 3 16,2 1 5-16,-3-1-1 0,2 0-2 0,-2 1 4 15,-4-1-1-15,1 0-1 0,-1-2 4 16,-3 2-4-16,-1-1-3 0,-1-1 1 0,0 1-3 16,-3-2 4-16,-6 0 5 0,-1-1 4 0,1 0 4 15,-4-2 4-15,-3 1-3 0,1-2 0 0,-1 0 2 16,4-1-3-16,4-2 3 0,-2-1 2 16,3 1 1-16,3-2 7 0,4 0 7 0,0 0 7 15,0 0 6-15,0 0-2 0,0-3-16 0,6-2-17 16,-1-1-13-16,2-2-14 0,2-2 3 0,2-1 6 15,2 1-1-15,1-1 9 0,1-2 2 16,2 1 1-16,0-1 1 0,-2-1 1 0,0 1 0 16,0-2 0-16,-2 1 4 0,3 0-5 0,-2-3 1 15,0 0 0-15,2-3-4 0,-1-2 1 0,1 1-2 16,2-3 0-16,0 0-1 0,0 1 3 0,-1 1 1 16,1 2 0-16,-3 0 2 0,-2 5-2 15,-2 3 2-15,-6 2 4 0,0 2 3 0,-1 4 9 16,-4 1 4-16,0 1 4 0,0 2-4 0,0 0-9 15,-4 0-13-15,-1 0-13 0,1 0-5 0,-5 3-5 16,1 3 5-16,0 3 5 0,-3 0 1 16,3 3 3-16,2 0 1 0,1 1 0 0,1 3 3 15,1 0 1-15,3 0-2 0,0 0 0 0,10 1 2 16,-4 0 0-16,4 0 1 0,2-1 1 16,-1 2-1-16,1-1 0 0,-3-2 1 0,0 0 0 15,2 0 4-15,-4-2-2 0,0 3 2 0,-2-3 0 16,2-1-3-16,-5-1 1 0,2 1-2 0,0-1 1 15,-4-2 4-15,0 1 15 0,0-2 13 0,-8 1 14 16,-1 0 14-16,-5-2-6 0,-3 2 0 16,-8-2-8-16,-1-1-6 0,-1 1-1 0,-1-4-6 15,1 0-5-15,3-2-7 0,1-1-4 0,6 0-7 16,1 0-16-16,2 0-41 0,2 0-93 0,2-1-173 16,6-1-418-16,0 1-767 0</inkml:trace>
          <inkml:trace contextRef="#ctx0" brushRef="#br0" timeOffset="-1570.2471">84 0 1470 0,'0'0'155'0,"0"0"-39"0,0 0-27 16,0 0-61-16,0 0-37 0,0 0-14 0,0 0-6 16,0 0-5-16,0 0-10 0,0 0 9 0,0 0 6 15,0 0 20-15,-14 24 19 0,10 0 0 16,-3 6 3-16,2 4-4 0,-2 5 1 0,4 2-4 0,1 5 1 16,-5 0 2-16,4 1 1 0,1 2 5 15,-1-1 0-15,-3-1-4 0,4 0-8 0,2-5-12 16,-3 0-14-16,2 0-15 0,-5 0-52 0,4-3-36 15,0-3-18-15,0-5-81 0,0-7-85 0,1-8-126 16,1-6 63-16</inkml:trace>
          <inkml:trace contextRef="#ctx0" brushRef="#br0" timeOffset="-986.1567">43 281 0 0,'0'0'0'0,"0"0"151"0,0 0 18 16,13-184-35-16,-9 141-28 0,4 3-6 0,-4 0 0 16,6 4 4-16,-3-2 7 0,2 1-3 0,2 1-3 15,-1 0-3-15,-2-1-5 0,4 3-5 16,3-1-10-16,4 2-16 0,-2 1-18 0,4 1-14 16,-1 3-13-16,5-1-6 0,2 4-8 0,0 3-4 15,0 2-6-15,-1 4-2 0,0 3-3 0,-1 4-3 16,-2 4-4-16,-3 5-9 0,2 0-3 0,-5 6-2 15,5 6 3-15,-6 6 9 0,4 4 6 0,-3 5 7 16,-2 4 2-16,-2 4 3 0,-2 4 1 16,-8 3 0-16,-2 2 7 0,-1 2 0 0,-5 3 3 15,-9-2 3-15,-4 3-4 0,-1-1 3 0,-5-4-4 16,-3 4 0-16,0-4 0 0,-2-3-5 0,0 0 3 16,-1-6-1-16,1-5 0 0,3-7 4 15,0-4 2-15,6-5 2 0,-1-3 4 0,4-3 3 16,4-3 5-16,2-3 10 0,6-3 17 0,0 0 10 15,3 0-3-15,2 0-15 0,0-1-32 16,0-4-36-16,0-1-31 0,8 0-22 0,-1-1-9 16,6 1 4-16,6 0 19 0,0 1 21 0,6 4 13 15,1 1 10-15,-1 0 4 0,2 1 2 0,-1 7 4 16,0 2 0-16,-1 2 3 0,-4 3-2 16,3 2 1-16,-1 5-1 0,-4 0 0 0,2 1-1 15,-6 0-3-15,0 2-2 0,-3-1-1 0,-1 1-1 16,-9-3-1-16,0 1 1 0,-2-3 5 0,-3 1 5 15,-9-1 9-15,-2-2 10 0,-3 2 8 16,-6-4 13-16,-1 2 13 0,-1-2 8 0,-4-3 8 16,1 1 3-16,-3-3-1 0,-2-4-3 0,3-1-3 15,1-3-8-15,-2-2-9 0,3-1-11 0,2 0-10 16,6 0-9-16,-1 0-16 0,5-1-21 0,2-3-48 16,1-1-72-16,2 0-112 0,0-1-162 15,7 3-209-15,-1 0 20 0</inkml:trace>
        </inkml:traceGroup>
        <inkml:traceGroup>
          <inkml:annotationXML>
            <emma:emma xmlns:emma="http://www.w3.org/2003/04/emma" version="1.0">
              <emma:interpretation id="{99BD9615-879B-4B3F-9520-743BF797C084}" emma:medium="tactile" emma:mode="ink">
                <msink:context xmlns:msink="http://schemas.microsoft.com/ink/2010/main" type="inkWord" rotatedBoundingBox="5677,1082 8621,746 8728,1691 5784,2026"/>
              </emma:interpretation>
              <emma:one-of disjunction-type="recognition" id="oneOf1">
                <emma:interpretation id="interp5" emma:lang="en-US" emma:confidence="0.5">
                  <emma:literal>Model</emma:literal>
                </emma:interpretation>
                <emma:interpretation id="interp6" emma:lang="en-US" emma:confidence="0">
                  <emma:literal>Modell</emma:literal>
                </emma:interpretation>
                <emma:interpretation id="interp7" emma:lang="en-US" emma:confidence="0">
                  <emma:literal>Models</emma:literal>
                </emma:interpretation>
                <emma:interpretation id="interp8" emma:lang="en-US" emma:confidence="0">
                  <emma:literal>Modella</emma:literal>
                </emma:interpretation>
                <emma:interpretation id="interp9" emma:lang="en-US" emma:confidence="0">
                  <emma:literal>Modal</emma:literal>
                </emma:interpretation>
              </emma:one-of>
            </emma:emma>
          </inkml:annotationXML>
          <inkml:trace contextRef="#ctx0" brushRef="#br0" timeOffset="2831.9135">4654-330 1760 0,'0'0'196'0,"0"0"-19"0,0 0-66 16,0 0-63-16,0 0-43 0,0 0-34 0,0 0-31 15,0 0-2-15,0 0 17 0,0 0 12 0,0 0 27 16,0 0 12-16,0 0 3 0,0 0 13 15,-8 111 5-15,3-71 4 0,-6 2 2 0,0 4-7 16,-2-1-2-16,-1 0-5 0,1-2 0 0,-2 0-5 16,2-3-2-16,1-2-3 0,0-3-9 0,4-7 4 15,1-4-2-15,3-4 0 0,-3-4 3 16,7-6-1-16,-1-1 0 0,1-5 3 0,0-1 8 16,0-3 17-16,0 0 22 0,0 0 23 0,0-1 6 15,0-8-23-15,0-3-26 0,0-6-27 16,1-1-15-16,2-5 5 0,1-3 3 0,-1 0 2 15,-1-5-2-15,1 1-1 0,2-5-2 0,-2-1 0 16,0-2-5-16,2-2 4 0,0-3-3 16,1-2-2-16,0-2 10 0,1 0-9 0,1-1 3 15,0 1 2-15,2 2-1 0,0 7 0 0,0 3 1 16,-1 3-1-16,2 5-7 0,-2 4 5 0,2 4-4 16,-3 4-2-16,3 4 4 0,-3 3-7 0,-1 2-3 15,1 5-5-15,-3 2-12 0,3 0-6 0,-3 5-2 16,2 7 6-16,0 4 11 0,1 8 13 15,-3 5 13-15,2 3 3 0,-3 6 4 16,1 0-3-16,-1 1 0 0,2 3-1 0,2-3-3 0,1-1 3 16,0-3-1-16,4-5 0 0,0-3 0 0,2-6-2 15,2-2 0-15,1-6-2 0,-1-4 3 16,2-4 0-16,-3-2 3 0,1-3 3 0,2-2 1 16,-3-5 5-16,0-6-1 0,0-1 1 0,3-5-1 15,-2-2-1-15,-2 0 0 0,3-3 2 0,-4-3 2 16,0-3-1-16,-2-1 1 0,-1-2-3 15,-1-1-2-15,2-1 0 0,-2 1-3 0,-1 1-1 16,1 0-1-16,0 3-3 0,0 5-1 0,-2 4 1 16,1 5 2-16,-4 1-1 0,1 7-1 15,-2 2-1-15,0 4-6 0,-3 2-4 0,1 0-9 16,-1 1-6-16,0 8 0 0,2 6 3 0,-3 7 11 16,0 6 8-16,0 9 6 0,0 2 1 15,0 7 0-15,-3 1 0 0,-1 2-3 0,-1 1 0 0,4-1 0 16,-5-3 0-16,5-1 0 0,-3 0 1 15,4-6-1-15,0-2-2 0,0-4 0 0,0-2-5 16,5-5-4-16,1-4-12 0,0-2-30 0,1-3-58 16,-2-2-95-16,2-3-142 0,0-4-209 15,-3-3-640-15</inkml:trace>
          <inkml:trace contextRef="#ctx0" brushRef="#br0" timeOffset="3200.0109">5560-286 1477 0,'0'0'104'0,"0"0"-57"15,0 0-46-15,0 0 5 0,0 0 9 16,0 0 6-16,0 0-1 0,0 0 0 0,-60 174 2 16,52-144 1-16,0 0-1 0,1-2-6 0,2 2 0 15,-2-3-1-15,7 0 0 0,-1-3-3 0,1 0-2 16,0-4-7-16,7 0-3 0,1-4 4 15,4-2 3-15,2-4 11 0,4 0 9 0,-1-7 8 16,3-2 5-16,1-1 0 0,1 0-4 0,0-4-2 16,2-5 0-16,-3-2 1 0,-2-3 6 15,0-2 2-15,-4-4 1 0,-3 0-1 0,-4-3 0 16,0 0-4-16,-4-4-3 0,-3 0-3 0,-1-1-8 16,0 2-4-16,-1-1-1 0,-6 3-3 0,-2 0 0 15,-1 2-1-15,-2 4 0 0,-2 1-4 0,-1 4-4 16,-7 3-8-16,1 1-5 0,-2 1-4 0,-2 4-2 15,-2 2 1-15,0 2-3 0,3 0-17 16,2 0-30-16,4 6-60 0,4 0-97 0,2 3-175 16,7-3-328-16,2-1-342 0</inkml:trace>
          <inkml:trace contextRef="#ctx0" brushRef="#br0" timeOffset="3765.999">6381-221 1487 0,'0'0'213'15,"0"0"-90"-15,0 0-47 0,0 0-21 0,0 0-5 16,0 0 6-16,0 0 6 0,-153-52 8 0,128 52 3 15,-2 0-2-15,3 2-12 0,-2 4-17 0,3 3-13 16,1 3-15-16,-1 4-9 0,-3 2-4 16,5 4-1-16,-2 4-1 0,3 0 0 0,4 4 1 15,0-3-6-15,5 1 2 0,0-3 1 0,9 1-1 16,-1-3 2-16,3-3-5 0,3-1-2 16,3-3 1-16,4-4 1 0,3-2 5 0,2-2 4 15,4-4 6-15,4-3 2 0,3-1 5 0,4-1 4 16,1-8 1-16,4-4 5 0,-3-5-4 15,0-2-3-15,-1-2-1 0,-3-2-3 0,-3-4 0 16,-3 3 0-16,-2-6-4 0,-1-1-6 0,-2-4 4 16,-2-3-3-16,-2-4 3 0,1-4 3 0,-5-2-5 15,3-3-4-15,0 1-1 0,0-2-3 16,-1 0 2-16,1 4 1 0,-1 4 1 0,-4 5 1 16,-2 5 1-16,-4 8 4 0,-1 3 3 0,0 6 3 15,0 7 1-15,0 2-5 0,-5 3-3 0,2 3-7 16,-1 3-10-16,2 0-7 0,-2 0-8 0,-3 7 0 15,-1 6 3-15,-3 4 6 0,-2 7 9 16,-1 5 6-16,1 5-1 0,-1 5 1 0,5 4 0 16,-3 3-4-16,0 3 7 0,4 1 0 0,1 0-1 15,-2 3 3-15,6-3-1 0,-1-1-1 0,1 0 1 16,3-6 0-16,0-2-6 0,0-3-13 0,0-2-23 16,0-6-48-16,3 0-65 0,1-5-83 15,4-4-132-15,-3-9-169 0,1-2-674 0</inkml:trace>
          <inkml:trace contextRef="#ctx0" brushRef="#br0" timeOffset="4463.17">6633-204 1665 0,'0'0'247'16,"0"0"-109"-16,0 0-82 0,0 0-56 0,0 0-26 15,0 0-14-15,0 0-9 0,0 0 4 0,0 0 16 16,0 0 24-16,0 0 29 0,0 0 19 0,0 0 19 15,0 0 5-15,47 4-6 0,-30-4-6 0,2 0-14 16,-3-1-9-16,4-5-5 0,-2 0-1 16,-2-3 2-16,-3 0 1 0,-1-2-2 0,-1-1-1 15,-1-3-7-15,-5-1 2 0,0-2 1 0,-1 0 1 16,-2 2 0-16,-2 1 4 0,0 1-1 16,0 4 0-16,-2 1 2 0,-2 4-2 0,-1 2-2 15,2 2-7-15,-5 1-6 0,0 0-16 0,-1 4-8 16,-9 8-1-16,0 5-2 0,-4 4 9 0,1 5 5 15,-5 3 0-15,2 2-1 0,3 2 2 0,0 0-2 16,5-1 2-16,-1 0 2 0,5-2-4 16,4-2 2-16,7-2-1 0,1-4-4 0,0-2 4 15,5-4 2-15,8-1 3 0,5-3 9 0,0-3 1 16,7-3 2-16,-1-3 3 0,5-3 2 16,1 0-4-16,2-5-3 0,0-4-2 0,0-1-6 15,0-2 3-15,-3-3 0 0,1-1 0 0,-3-3 0 16,0-1-2-16,0-3-3 0,-4-2-1 0,1-2-2 15,0-4-5-15,-4-4-3 0,0-3-1 16,2-4-6-16,-4-3 0 0,3-1 0 0,-1-2-1 16,2 2 4-16,-3 1 2 0,3 0 2 0,-6 3 6 15,0 2-1-15,-1 1 3 0,-5 3 1 0,0 2 1 16,-6 1 0-16,0 3 3 0,-2 3 4 0,-2 2 1 16,0 4 5-16,0 2-5 0,-6 2 0 15,3 3 0-15,-4 4 1 0,2 2-1 0,-2 1-2 16,2 3-5-16,2 2-9 0,1 1-4 0,-6 1-6 15,4 1-7-15,-9 9 6 0,0 5-3 16,-2 7 6-16,-3 6 9 0,-3 8-1 0,-1 4 6 16,1 5 1-16,1 4-1 0,4 2-1 0,3 0 2 15,1 4 1-15,1-1-1 0,8-3 3 0,3-1-2 16,0-2-2-16,2-3 0 0,10-2-2 0,0-4 2 16,3-5 2-16,1-3 0 0,5-3 0 15,-3-8 4-15,3 0 5 0,-2-5 2 0,2-3 5 16,-6-3-1-16,0-4-2 0,-2-3 0 0,-1-1-1 15,-1-1 2-15,-3 0 1 0,-1-3-4 16,-3-5-8-16,2-1-16 0,-3-3-15 0,-2 0-21 16,1 0-24-16,-2 0-46 0,0 0-85 0,0 2-143 0,0-1-330 15,0 7-718-15</inkml:trace>
        </inkml:traceGroup>
      </inkml:traceGroup>
    </inkml:traceGroup>
    <inkml:traceGroup>
      <inkml:annotationXML>
        <emma:emma xmlns:emma="http://www.w3.org/2003/04/emma" version="1.0">
          <emma:interpretation id="{866655E8-FF8C-495D-BA9D-6EB7A53DF1AA}" emma:medium="tactile" emma:mode="ink">
            <msink:context xmlns:msink="http://schemas.microsoft.com/ink/2010/main" type="paragraph" rotatedBoundingBox="6029,2351 9931,2023 10005,2900 6103,322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D6CC9EA-410D-4C48-9F31-FEE1988195B2}" emma:medium="tactile" emma:mode="ink">
              <msink:context xmlns:msink="http://schemas.microsoft.com/ink/2010/main" type="line" rotatedBoundingBox="6029,2351 9931,2023 10005,2900 6103,3227"/>
            </emma:interpretation>
          </emma:emma>
        </inkml:annotationXML>
        <inkml:traceGroup>
          <inkml:annotationXML>
            <emma:emma xmlns:emma="http://www.w3.org/2003/04/emma" version="1.0">
              <emma:interpretation id="{27D90A98-246D-426C-985F-9C103567CF66}" emma:medium="tactile" emma:mode="ink">
                <msink:context xmlns:msink="http://schemas.microsoft.com/ink/2010/main" type="inkWord" rotatedBoundingBox="6029,2351 9931,2023 10005,2900 6103,3227"/>
              </emma:interpretation>
              <emma:one-of disjunction-type="recognition" id="oneOf2">
                <emma:interpretation id="interp10" emma:lang="en-US" emma:confidence="0.5">
                  <emma:literal>Canvas</emma:literal>
                </emma:interpretation>
                <emma:interpretation id="interp11" emma:lang="en-US" emma:confidence="0.5">
                  <emma:literal>Can vas</emma:literal>
                </emma:interpretation>
                <emma:interpretation id="interp12" emma:lang="en-US" emma:confidence="0">
                  <emma:literal>can vas</emma:literal>
                </emma:interpretation>
                <emma:interpretation id="interp13" emma:lang="en-US" emma:confidence="0">
                  <emma:literal>canvas</emma:literal>
                </emma:interpretation>
                <emma:interpretation id="interp14" emma:lang="en-US" emma:confidence="0">
                  <emma:literal>Can van</emma:literal>
                </emma:interpretation>
              </emma:one-of>
            </emma:emma>
          </inkml:annotationXML>
          <inkml:trace contextRef="#ctx0" brushRef="#br0" timeOffset="5085.9333">5362 757 825 0,'0'0'247'0,"0"0"-42"16,0 0-35-16,0 0-34 0,0 0-4 0,0 0 1 15,0 0-3-15,0 0-1 0,0 0-18 0,0 0-21 16,0 0-22-16,0 0-16 0,0 0-15 16,-101-147-11-16,81 148-10 0,-4 11-8 0,-3 5-2 15,-2 5-2-15,-5 11 2 0,-5 2-1 0,2 7 0 16,-2 3 2-16,2 2 1 0,0 3 1 0,5 2 1 16,1 2-1-16,7-1-2 0,3 3-1 15,5-5 1-15,8-4-1 0,4-3-1 0,4-6-3 16,8-1-3-16,10-6 2 0,6-3-4 0,5-4 5 15,7-6-2-15,1-3-6 0,9-5-8 0,2-2-22 16,3-2-29-16,6-5-20 0,-2-1-26 0,-2 0-48 16,2 0-86-16,-1-7-143 0,-2-1-172 15,-12 0-242-15,-14 2 657 0</inkml:trace>
          <inkml:trace contextRef="#ctx0" brushRef="#br0" timeOffset="5555.879">6171 947 906 0,'0'0'744'0,"0"0"-532"0,0 0-47 15,0 0-57-15,0 0-47 0,0 0-9 0,0 0-9 16,0 0-6-16,0 0-3 0,-169-77 1 0,146 77-7 16,-3 0-7-16,1 9-3 0,-2 4-12 0,-1 3-3 15,-2 5-2-15,-2 4 1 0,1 5 3 0,1 1-1 16,-1 4 2-16,4 0-6 0,4 5 6 15,3-3-1-15,4 0 0 0,2-3 3 0,6 1-5 16,7-3-4-16,1-1 1 0,0-4-2 0,7-4 0 16,5-3 1-16,5-5 0 0,3-3 2 15,6-6 8-15,6-2 4 0,0-4-2 0,6 0-2 0,2-3-12 16,2-7-13-16,0-3-13 0,0-4-19 16,-3-1-14-16,-3-3-10 0,-4-1-2 0,-5-1 8 15,-7 0 15-15,-2 0 16 0,-5-3 14 0,-2 3 15 16,-3-4 3-16,-1 1 4 0,-5 0 3 15,1-1-1-15,-3 2 7 0,0 2 7 0,0 2 7 16,0 4 13-16,-3 2 8 0,1 4 12 0,-2 2 7 16,2 3 3-16,1 1-1 0,1 4-10 0,-2 1-15 15,2 0-23-15,0 0-17 0,0 0-30 16,0 3-9-16,-2 4 7 0,0 5 5 0,0 4 22 16,-1 5 7-16,0 5 1 0,3 0-2 0,-1 6-1 15,-2-3 3-15,3 2-1 0,0-1 3 0,4-4-3 16,3 1-8-16,1-1-20 0,3-4-40 0,1-1-60 15,-1-3-74-15,5-3-119 0,-1-3-155 16,-2-3-203-16,-5-5 85 0</inkml:trace>
          <inkml:trace contextRef="#ctx0" brushRef="#br0" timeOffset="6003.3172">6459 1021 664 0,'0'0'469'0,"0"0"-262"0,0 0-62 0,0 0-58 16,0 0-38-16,0 0-13 0,0 0-5 0,0 0-2 16,0 0-1-16,0 0-5 0,0 0-15 0,0 0-10 15,0 0 4-15,0 0 7 0,49-62 6 16,-39 71 2-16,-5 4 4 0,5 4-5 0,-5 1 1 16,-1 4-2-16,0 4-3 0,-3 0 4 0,-1 3-3 15,0-2 1-15,0-1 0 0,0-2-1 0,0 0 1 16,0-2-2-16,0-2-4 0,0-4-4 15,0-2-2-15,0-6 0 0,0-2 0 0,0-1 2 16,0-5 12-16,0 0 31 0,0 0 42 0,0 0 38 16,0-3 23-16,4-2-22 0,-1-3-42 15,2-5-38-15,2-4-35 0,0-2-11 0,4-1 5 16,-2-1-6-16,3-1 0 0,1-4-1 0,1 1-2 16,1-3 2-16,2 3 0 0,-1 4-1 0,3-2-3 15,0 3-2-15,-1 3-3 0,2 2-1 0,-3 3 0 16,1 1 3-16,0 4 1 0,-5 1 3 0,1 1 0 15,-2 5-3-15,0 0-3 0,-4 5-4 16,0 4-3-16,3 1 1 0,-6 4 1 0,4 2 4 16,-5 2 3-16,4 3 5 0,-6 2 1 0,0-2 1 15,-2 2 3-15,3 0-1 0,-3-1-1 0,1-3-8 16,-1-1-18-16,0 0-45 0,2-3-79 16,-2 0-113-16,0-2-191 0,2-4-324 0,-2-1-63 0</inkml:trace>
          <inkml:trace contextRef="#ctx0" brushRef="#br0" timeOffset="6352.1809">7212 866 1145 0,'0'0'428'0,"0"0"-222"15,0 0-140-15,0 0-78 0,0 0-7 0,0 0 22 16,0 0 19-16,0 0 22 0,0 0 11 0,0 0-5 15,0 0-7-15,0 0-1 0,0 0-5 0,0 0-4 16,82 152-1-16,-78-126-7 0,3 3-3 16,-2-2-1-16,1 2-4 0,-4-4-1 0,2-1 0 15,-1-3-6-15,1-4 4 0,-3-3-2 0,3-4-6 16,-2 0 6-16,-1-4-8 0,-1-3 3 16,1-2 2-16,1-1 13 0,0 0 27 0,0 0 31 15,0 0 26-15,1-1 11 0,1-7-20 0,4-4-30 16,2-4-29-16,2-3-26 0,1-4-6 0,0-1 0 15,1-1 1-15,-1-5-1 0,3 1-2 16,-1-3-3-16,0 0-6 0,1 0-7 0,1-1-7 16,1 0-11-16,-2 0-25 0,3 4-35 0,-2 0-51 15,-1 3-70-15,0 6-103 0,2 2-157 16,-6 6-256-16,-5 6-182 0</inkml:trace>
          <inkml:trace contextRef="#ctx0" brushRef="#br0" timeOffset="7240.3543">8363 886 1902 0,'0'0'138'16,"0"0"-50"-16,0 0-29 0,0 0-11 0,0 0-7 16,0 0 3-16,0 0 4 0,0 0-3 0,0 0 4 15,0 0-7-15,0 0-10 0,0 0-8 0,0 0-4 16,0 0-1-16,-94-146-5 0,86 141-2 16,3 4-9-16,-5-1-7 0,-1 2-6 0,-2 0-3 15,-2 2 0-15,-2 5 2 0,-6 5 5 0,-2 1 2 16,-2 5 5-16,-1 0 2 0,-3 3 0 0,-1 0 3 15,3 1-3-15,0 1 0 0,2 1 0 0,2-1-3 16,2 1 1-16,8 0-1 0,2 0-2 16,2-2-3-16,4-2 1 0,3 0-2 0,4-5-2 15,0 0 3-15,3-2-4 0,4-3 2 0,3-2 2 16,0-4 0-16,6-1 3 0,0-3 4 0,1 0 3 16,7-3 0-16,2-4 3 0,1-5-2 0,-2-2-1 15,-1 0 3-15,-5-3-3 0,3-3 0 16,-6 2 2-16,1-3-3 0,-2 1 3 0,0-1 2 15,-5 0 0-15,2 0 1 0,-2 0 1 0,1 2 2 16,-5 2 1-16,1 2 3 0,-3 5-3 16,0 3-1-16,0 2-1 0,-4 2-8 0,0 3-3 15,0 0-13-15,0 0-22 0,0 3-12 0,0 5 3 16,-1 3 12-16,-3 5 23 0,-2 3 18 16,2 3-3-16,-4 2-3 0,4 1-2 0,0-1-6 15,0 0 6-15,3-2 0 0,1-2-2 0,1-2 3 16,10-4-5-16,1 0-1 0,1-2 3 0,7-4 4 15,2-2 2-15,5-3 2 0,1-3 2 0,4 0-8 16,-2-6 3-16,-1-5 0 0,1-3-2 16,-6-4 4-16,0 0-2 0,-1-4-1 0,-5 1-1 15,2-1 3-15,-3-1-3 0,-3 0 2 0,1-1 2 16,1-1-6-16,-2 0 3 0,-4 1 0 0,2-2 1 16,-1 0 4-16,-2 1-3 0,-3 3-1 0,1 2 1 15,-6 2 1-15,-1 4 2 0,0 2-1 16,0 1-1-16,-8 4-8 0,4 1-2 0,-6 4-2 15,2 2-6-15,-1 0-1 0,-3 0-6 0,0 6-4 16,-2 5-1-16,1 4 1 0,0 1 3 0,1 3 1 16,0 2 5-16,6 2-2 0,-3 0 4 15,6 1 3-15,2 4 1 0,1-4 5 0,0 2-6 16,2 1-1-16,6-2-3 0,2 1-8 0,3-4 1 16,1-3-3-16,2-1-1 0,-3-1 6 15,3-3 6-15,-2-2 7 0,-4 0 3 0,-2-6 2 16,2 0-3-16,-7-2-1 0,-3 2 5 0,0-6 13 15,0 3 27-15,-2-2 23 0,-10 1 2 0,-3 1-8 16,-10 0-16-16,-3 1-18 0,-10 1-2 0,-2-2 1 16,-3 0-7-16,-4 0-2 0,6 0-4 15,0 0-7-15,2-2 0 0,6 1-12 0,1 2-34 16,5 0-83-16,1 1-178 0,6-1-492 0,10-1-715 16</inkml:trace>
        </inkml:traceGroup>
      </inkml:traceGroup>
    </inkml:traceGroup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4:09.97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9AE00F5-833D-4711-B417-E36B36D16275}" emma:medium="tactile" emma:mode="ink">
          <msink:context xmlns:msink="http://schemas.microsoft.com/ink/2010/main" type="inkDrawing" rotatedBoundingBox="1283,4318 11306,3946 11311,4079 1288,4452" shapeName="Other"/>
        </emma:interpretation>
      </emma:emma>
    </inkml:annotationXML>
    <inkml:trace contextRef="#ctx0" brushRef="#br0">0 330 2148 0,'0'0'-33'0,"0"0"-29"0,0 0-6 0,0 0 41 15,0 0 10-15,179-8 3 0,-114 7 6 0,12 1 8 16,6 0 11-16,9 0 14 0,10 0 8 0,11 3 9 16,8 3 7-16,10-2-2 0,9 3 0 15,14-4-8-15,8 3-3 0,11-1-6 0,8-1 3 16,15-1-3-16,12-1-8 0,7-2 4 0,16 0-13 16,6-8-1-16,10-1 0 0,9-2-3 0,6-1 2 15,3-2-3-15,7 1 11 0,2-2-5 16,3 0-1-16,5 1 2 0,4-3-11 0,3-1 2 15,2 1-3-15,3 3 0 0,-2-1-3 0,-4 2-1 16,-3 1-6-16,-9-1-4 0,-11 2-4 0,-6 3-2 16,-16-1-1-16,-9 0 3 0,-10 0 1 0,-16 1 5 15,-13-1 4-15,-14 0 3 0,-14 0 4 16,-18-1 0-16,-11 3 1 0,-20 0 5 0,-20-1 5 16,-16 2 1-16,-18 0 6 0,-14 1 6 15,-21 4 7-15,-10-1 37 0,-14 2 38 0,-5 0 24 0,0 0 11 16,0 0-32-16,0 0-38 0,-1 0-32 15,0 0-23-15,-6 0-16 0,2 0-10 0,-6 0-5 16,-2 0-11-16,-5 3 0 0,-5 2-11 0,-2 2-29 16,-2 1-42-16,-4 1-86 0,-2 1-148 15,7 0-362-15,10-4-839 0</inkml:trace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4:24.50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DD6DDEE-8544-4106-983D-016795BAA793}" emma:medium="tactile" emma:mode="ink">
          <msink:context xmlns:msink="http://schemas.microsoft.com/ink/2010/main" type="inkDrawing" rotatedBoundingBox="5298,17417 27484,17338 27486,17802 5300,17880" semanticType="callout" shapeName="Other">
            <msink:destinationLink direction="to" ref="{6FCE6032-3D2C-405B-B153-B73CC49153AB}"/>
          </msink:context>
        </emma:interpretation>
      </emma:emma>
    </inkml:annotationXML>
    <inkml:trace contextRef="#ctx0" brushRef="#br0">-405 10539 0 0,'0'0'0'0,"0"0"0"16,0 0 0-16,0 0 0 0,0 0 125 15,0 0 0-15,0 0-5 0,0 0-21 0,0 0-17 16,0 0-31-16,0 0-28 0,0 0-18 0,0-3-25 16,0 3-8-16,0 0-12 0,0 0-9 0,0 0-5 15,0 0 1-15,0 0 19 0,0 3 19 16,0 0 19-16,0 1 12 0,0 3-7 0,0-1-1 16,0 0-11-16,0 1 2 0,0 2 0 0,0-2-1 15,0 2 4-15,1 0 0 0,3-1 3 0,-2 0-3 16,0 0 3-16,0-2-5 0,0 3 0 15,0 0 6-15,0 2-8 0,0-4 8 0,-2 2-3 16,1-1 1-16,0 1 4 0,-1-2-5 0,0-1 2 16,2 4 1-16,-2-1 1 0,1 0-1 15,-1 0-2-15,3 0-2 0,-2 0-3 0,3 0 6 16,-1 0 0-16,-1-2 1 0,5 2 5 0,-3-1-4 16,3-1 6-16,1 1 3 0,1-2 4 0,1 0 5 15,2 2-1-15,1-2 4 0,0-1-3 0,4 1 3 16,-1-2-2-16,0 2-3 0,4-1 2 0,-1-2-4 15,2 2 3-15,2-2 0 0,2 0-2 16,1 0 2-16,2-2 5 0,4-1 9 0,0 1 8 16,3-1 7-16,3 0 2 0,1 0-4 0,1 0-4 15,0 0-7-15,2 0-7 0,-2 0-8 0,3 0-9 16,-2 0 3-16,2 0-5 0,0 0 7 16,0-1 2-16,-3 0 9 0,5-1 18 0,-1-1 17 15,1 0 28-15,5-2 9 0,0 1 2 0,1-1-3 16,1-1-16-16,1 0-11 0,4 0-10 15,-1 0-15-15,4 0-10 0,-2 1-12 0,2 0-11 16,-3 2-7-16,-1 0 1 0,2 0-6 0,-5 0 3 16,4 0 1-16,-5-1-5 0,2-1 3 0,-2-1-3 15,0 0 2-15,-4 1-1 0,1-3-1 0,0 2 0 16,0-1-4-16,0 1 4 0,0-2-3 16,1 2 2-16,-1 0 0 0,0 0-8 0,0 0 4 15,2 0-1-15,1 0 1 0,-3 2 3 0,2-1-1 16,0 1-2-16,0 3 0 0,2-1 0 0,-2 1 1 15,1 1-1-15,-1 0 3 0,0 0-5 0,-3 0 5 16,2 0-3-16,2 0 0 0,2 0 6 16,1-2-2-16,0-1 1 0,1 0-2 0,0-1-1 15,6-1-2-15,-2 1 1 0,0-2 2 0,5 1-3 16,-1 1 2-16,-1-2 0 0,-1 0-2 16,1 2 3-16,-4 1-3 0,0 0 1 0,-4 0-1 15,3 0 2-15,1 0-3 0,-3 0 2 0,4 2 0 16,-3-4-2-16,3 2 2 0,-2 0-2 0,-1-2 1 15,2 0 1-15,-1 2 0 0,4 0 2 16,-4 0-3-16,3 0 2 0,-6 2-4 0,5 1 1 16,-4-2 2-16,5 2-3 0,-2 0 5 0,2 0-4 15,-3 0 0-15,5 0 4 0,-5 0-2 16,3 0 0-16,-6 0 0 0,4 0-2 0,-2 0 1 16,-1 0 0-16,4-3 4 0,-3 0-4 0,4-1 3 15,-4-1-3-15,4 1-3 0,-3-1 5 0,5 1-1 16,-5-1 3-16,3 3 2 0,-3-1-6 0,2-2 1 15,-2 2-1-15,4 0 0 0,1-2 2 16,-4 3-1-16,5-3 0 0,0 2-1 0,0-3 3 16,-5 2-4-16,4-1 1 0,-6 1 0 0,4-1-3 15,-5-1 0-15,3 0 0 0,-3 2 2 0,-1-2 0 16,4 0 1-16,-3 2-2 0,-1-1-2 0,2 1 3 16,2 1-1-16,-3 0 1 0,4 0 1 15,-2-1-3-15,-4 3 2 0,1 1-2 0,0-1 1 16,-4 1 1-16,1 0 2 0,-1-2-1 0,1 2 1 15,-2-2-2-15,-1 1 1 0,-2 0-1 16,4-1 4-16,1-1-3 0,-1 2 2 0,3-4-2 16,0 1-1-16,-1 0 4 0,5 0-3 0,1 1 1 15,-3 0 0-15,3 0-1 0,-2 1 0 0,-2 0 1 16,5 0 2-16,-2 0-4 0,-1 0 5 16,1 1-3-16,-2 1-2 0,2-1 5 0,0 1-4 15,-2 0 2-15,1 0-2 0,1 0 0 0,-2 0-2 16,6 0 2-16,-6 0 1 0,6 0-2 0,-2 0 3 15,3 0-2-15,1 0-1 0,-1 0 3 16,0 0-3-16,0 0 2 0,2 0-1 0,-3 0-3 16,1 0 1-16,-3 0 0 0,1 0 3 0,-1 0-2 15,3 0 2-15,-3 0-4 0,1 0-1 0,-1 0 5 16,-2 0-3-16,1 0 2 0,0 2 1 0,5 2-4 16,-5-3-1-16,3 1 0 0,-1 1 3 15,4 0-1-15,-2 0 3 0,0 0-3 0,1 0 1 16,0 0-1-16,2 0 2 0,0 0 2 0,0 2-2 15,-3-1-1-15,1-1 0 0,-2 2 1 16,1-3 2-16,1 2 2 0,-2-1-3 0,1 0 0 16,-2 1-2-16,4-2 0 0,0 1 1 0,0 0 1 15,1-2-1-15,-1 2-2 0,-2 0 2 0,2-1-1 16,-2 0 2-16,0 0 1 0,-3-2 0 16,-1 3-2-16,0-2-3 0,-3-1-1 0,-1 2 2 15,-2-1 1-15,0 1 3 0,-1-1-3 0,-1 1 1 16,0-2-2-16,-1 0 2 0,2 0 2 0,1 0-1 15,-2 0 0-15,4 0-2 0,-2 0 2 16,2-2-2-16,-1 2 2 0,1 0 2 0,-2 0-4 16,0 0 1-16,-2 0-4 0,-3 0 0 0,-3 0 2 15,2 0 1-15,-1 0-3 0,-6 0-5 0,2 0-8 16,-5 0-2-16,2 0 3 0,-1 0 5 0,-1 0 4 16,-1 0 4-16,-1 0-1 0,4 0 1 0,-3 2 3 15,-1-2 0-15,2 1 0 0,1 1-2 16,1-1-3-16,3 1 1 0,1-1 2 0,0 1 3 15,0-1-4-15,-1 1 0 0,4-2-2 0,-2 0 1 16,-3 0 5-16,0 0 0 0,-2 0 1 0,0 0-2 16,-2 0-3-16,-2 0 3 0,-1 0-2 15,3-2 6-15,2 1 1 0,3-1-2 0,-1 1-4 16,4-1 1-16,-2-1 0 0,-2 2 0 0,3-1 2 16,1 2-4-16,-3 0-1 0,1 0 0 15,4 0 0-15,-5 0 3 0,-1 0 2 0,4 0-2 16,-5 0 1-16,0 2-2 0,0-1 3 0,-1 1 1 15,-4 1-1-15,1 0 2 0,1 0-4 16,-7 0 2-16,7-2 1 0,-5 1 0 0,4-2 4 16,0 1-2-16,-4-1-3 0,5 0 0 0,-7 0-2 15,5 0 1-15,-7 0 3 0,-1 0 0 0,1 0-3 16,-1 0 1-16,3-1-3 0,-2-2 4 16,-1 1 1-16,1 1-3 0,1-1 0 0,-1 1-2 0,5 1-1 15,-3 0 2-15,0 0 3 0,6 0-1 0,-1 0-2 16,0 0-2-16,2 1-1 0,2 1 1 15,-2 1 2-15,-1 1 0 0,-4-1-1 0,4 2-2 16,-5-1-1-16,2-1 4 0,-2 0 1 0,-3-1 1 16,1 0-1-16,1 0 0 0,-3 0-2 15,-1-2 1-15,-5 1 6 0,5-1-5 0,-1 0 1 16,1 1-4-16,0-1-2 0,1 0 2 0,0 2 1 16,5 0 2-16,-2-1 1 0,-1 2-2 0,6-1-4 15,-4 1 3-15,2-2 3 0,0 2-3 16,-4-1 2-16,5 0-3 0,-3 1-5 0,-3-1 5 15,4-1 3-15,-4 1 2 0,-1-1 1 0,1 1-1 16,-1-1-4-16,0 1 0 0,-1-2 0 16,1 1 1-16,7 1 1 0,-2 1-4 0,3 0-2 15,2 1 2-15,4-1-1 0,-1 2 3 0,3-1 4 16,-3 3-3-16,4-2 0 0,0-1 0 0,-1 0 1 16,-1 1-1-16,1-3 3 0,-4 2-5 0,-3-2-2 15,1-1 2-15,-2 1 1 0,-2-2 4 16,-3 0 2-16,3 0-2 0,-4 0-1 0,-2 0-1 15,2 0-2-15,2 0 2 0,-3 0 1 0,2 0-2 16,5 0-2-16,0 0 1 0,1 0 0 0,4 0 2 16,3 0 5-16,-3 0-4 0,3 0 0 15,-3 1-5-15,-1 1 0 0,1 1 2 0,-2-2 3 16,-1 3-2-16,1-3 0 0,-3 2 1 0,0 0-5 16,-3-1 4-16,-3-1 3 0,4 1-4 0,-4-2 2 15,-1 0-1-15,2 1-3 0,1-1 5 16,-2 0 2-16,2 0-2 0,1 2-2 0,-1-2 0 15,0 0 0-15,1 1 1 0,1-1 2 0,5 1-1 16,-3 1-2-16,4 1 0 0,-2-2-3 0,-2 1 3 16,1 0 2-16,-3-1 0 0,-1-1 1 15,-1 2-1-15,-6-2-1 0,2 0 2 0,-2 0 4 16,-2 0-3-16,1 0-1 0,-2-2-4 0,2-1-1 16,-1 1 0-16,2 1 0 0,1 1 2 0,0 0 0 15,3 0-2-15,0 0-1 0,-1 3 2 16,3 2 3-16,-3-2-2 0,3 1 2 0,-4-1-4 15,-3 0-3-15,0 0 4 0,0 0 1 0,-2-1 2 16,-1-1 1-16,2-1-2 0,-3 3-1 0,2-2 1 16,-1-1 0-16,2 0 1 0,-3 0 2 0,0 0-3 15,0 0-4-15,-1 0 2 0,-2 0 2 16,2 0 1-16,0 0 1 0,1 0-3 0,0 0-1 16,3 0 0-16,-2 0 2 0,1 0-2 0,2 0 3 15,-3 0-2-15,1 0-1 0,1 0 2 0,-1 0-1 16,3 0 4-16,-4 0 0 0,3 0-2 15,-4-1-1-15,0-2 0 0,-1 0 2 0,0 2-2 16,-4-2 0-16,-1 0-2 0,4 0-3 0,-2 0 4 16,1 1-4-16,2 2 2 0,1 0 2 15,-2 0-2-15,3 0 0 0,-3 0-1 0,4 0 0 16,-4 2 3-16,3-1 2 0,-5-1-1 0,3 2-2 16,0-2 0-16,-4 0 1 0,-1 0 3 0,5 0 1 15,-3 0 0-15,-1 0-4 0,0 0 0 16,-1 0-2-16,3-2 2 0,-3 1 1 0,1-1 0 15,-2 2-5-15,1 0 4 0,1 0-4 0,-6 0 4 16,0 0 2-16,2 0-3 0,-4 0 2 0,-2 0 0 16,-1 0-1-16,0 0 2 0,0 0 3 15,-2 0-1-15,-2-1 3 0,0 1 4 0,0-2 0 16,0 1-1-16,0-1-25 0,0 1-49 0,0-3-108 16,0 2-258-16,-2-2-884 0</inkml:trace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6:04.99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B0AB8B0-28DE-432C-907E-23184B6E80C9}" emma:medium="tactile" emma:mode="ink">
          <msink:context xmlns:msink="http://schemas.microsoft.com/ink/2010/main" type="inkDrawing" rotatedBoundingBox="18481,7066 18536,15218 18356,15219 18301,7067" semanticType="callout" shapeName="Other">
            <msink:destinationLink direction="with" ref="{BE2AFED4-AD0D-490D-AC9E-0D2A7049AE7B}"/>
          </msink:context>
        </emma:interpretation>
      </emma:emma>
    </inkml:annotationXML>
    <inkml:trace contextRef="#ctx0" brushRef="#br0">0 121 0 0,'0'0'0'0,"0"0"0"15,0 0 0-15,0 0 0 0,0 0 0 0,0 0 0 16,0 0 0-16,0 0 0 0,0 0 0 16,0 0 0-16,0 0 0 0,0 0 0 0,22-108 0 15,-20 105 0-15,2 0 0 0,-1 0 7 0,-2 1 32 16,1 1-23-16,-2 0-12 0,0 1-6 0,0 0-18 15,0 0-8-15,0 0 12 0,0 0 16 16,0 0 0-16,0 2 0 0,0 2 0 0,0 0 0 0,0-1 0 16,0 5 0-16,0 0 0 0,0 2 0 15,-2 2 0-15,-2 5 0 0,3-2 0 0,-2 2 0 16,3 3 0-16,0-1 0 0,0 3 0 16,0 1 0-16,0 1 0 0,0 1 1 0,0 2 1 0,0 2-4 15,0 2 1-15,0 3 1 0,0-3 0 16,0 5 0-16,0 1 0 0,0 3 0 0,0 0 0 15,4 2 3-15,0 1-5 0,-2 2 13 0,2 3-10 16,0-1 7-16,0 1 5 0,-3 3 0 16,-1-1 9-16,0 3-8 0,0 1-2 0,0-1-10 15,0-1-1-15,0 2 2 0,0-1 2 0,0-1 1 16,0 4 8-16,-1-3-2 0,1 2-2 0,0-1-4 16,0 0 2-16,0 1 2 0,1-1-6 15,2-1 7-15,2 2-6 0,-1-2 1 0,-2 1 5 16,0 3 1-16,2-2-2 0,2 0-2 0,-2-4-2 15,4 1-7-15,-6-4 8 0,5-1 5 16,-2 3-1-16,-3 1-2 0,0 1-9 0,3 4 0 16,-3-1-5-16,0 3 3 0,-1-2-1 0,-1 3-4 15,1 2 2-15,1 0 0 0,-1 3-1 0,-1 0 2 16,3 0 2-16,1-5-3 0,-2-5 1 0,0 0 1 16,3-5 2-16,0 0-1 0,-1 0 2 0,2 0-2 15,-1 0 0-15,2-3 5 0,-1-1-2 16,0-2 0-16,1-3 3 0,-3-1-3 0,2 0 1 15,-3 0 0-15,-2-4-3 0,1 1 0 0,-1 1 2 16,2 0 0-16,1-2-2 0,-3 1 3 0,0-2-2 16,-1 3 4-16,0-4 4 0,0 4-6 15,2-2 1-15,-2 3 1 0,0 1-4 0,1 5 7 16,-1-1 1-16,0 4-1 0,0-2-1 0,0-1 3 16,0 5-2-16,-3-5 3 0,1 0 3 15,-6 0-6-15,2-2 0 0,-2-2-1 0,4 0 1 16,-4-5 8-16,4 0 4 0,-3-1-2 0,2 2-1 15,0 1-3-15,-1-3-5 0,4 0 2 0,-4-2 2 16,4-1-1-16,-2 1 2 0,2-3-2 16,2 1-2-16,0 2 1 0,-1-1-1 0,1 1 0 15,-1 0-3-15,1 0 0 0,-3 3 1 0,-1 1 0 16,1 0 3-16,2 0-3 0,-4-1-2 0,-1 3-1 16,3-1 0-16,-2 2 2 0,0-2-1 0,2 1 1 15,-1 0-4-15,-1-1 1 0,2-1 0 16,2 1 1-16,-1-2 2 0,0-1-2 0,0 3 0 15,2-4-1-15,0-2-1 0,0-2 2 0,0 0 1 16,-1-1 2-16,1-1 1 0,0-1 5 0,0 2 4 16,0 2-5-16,0-1 2 0,0-2-7 15,0 2-3-15,0 2-1 0,0-3 3 0,0 2 0 16,0-2-2-16,0-2 2 0,0 0-5 0,0 0 6 16,0 3-4-16,0-2 0 0,0 1 4 0,-3 1-6 15,3-2 3-15,0 1-2 0,0 1-3 16,0-3 0-16,0 3 0 0,0 0 0 0,0 1 1 15,0 4 2-15,0-2-4 0,0 3 2 0,0-3-4 16,0 4-2-16,3-3 5 0,-2 0-1 16,1 1-1-16,0-1 3 0,0 1-3 0,-1 1 3 0,0-2-4 15,1 2 4-15,2 0-2 0,-3 1-3 16,3-1 3-16,-3 0-4 0,-1-1 3 0,2 0 1 16,-1 0-2-16,-1-2 3 0,3 0-1 0,-3 1-1 15,0-4-2-15,1 0-1 0,-1-3 0 16,3 0 1-16,-2 0 2 0,0-3 3 0,1 0-4 15,-1-1 1-15,0-1-1 0,-1 0 1 0,3-2 0 16,-3-1 1-16,2 0 0 0,-2-3-2 0,2 1 1 16,0-4-3-16,-1 1-1 0,-1-1-2 0,0-1-6 15,1 1-2-15,-1 0-11 0,2 0-5 16,-2-3-8-16,1 2-4 0,-1-1 17 0,0 0 9 16,0 1 14-16,0-1 10 0,0 1 2 0,0-1 2 15,0 1-4-15,0-1-1 0,0 2-4 16,0-2 0-16,0 1 2 0,0-1 3 0,0 0 1 15,0 2-3-15,0-3-3 0,0-1-3 0,0-1 1 16,0 1 0-16,0-4 4 0,0 3-2 0,0-3-4 16,0 1-5-16,0-2-10 0,0 0-13 15,0-2-36-15,0 2-52 0,0-1-59 0,0-2 147 16,0 1 32-16,0-1 0 0</inkml:trace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6:08.44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E33883F-1196-445D-A3C2-9E1DB52735C2}" emma:medium="tactile" emma:mode="ink">
          <msink:context xmlns:msink="http://schemas.microsoft.com/ink/2010/main" type="inkDrawing" rotatedBoundingBox="22574,15012 23187,6991 23455,7012 22842,15033" semanticType="callout" shapeName="Other">
            <msink:sourceLink direction="with" ref="{71029A5B-6D31-42CA-BDD2-8B111FCF4D54}"/>
            <msink:sourceLink direction="with" ref="{06AC849A-03FB-4516-AB26-D96DE34D1144}"/>
          </msink:context>
        </emma:interpretation>
      </emma:emma>
    </inkml:annotationXML>
    <inkml:trace contextRef="#ctx0" brushRef="#br0">713 0 0 0,'0'0'0'15,"0"0"0"-15,0 0 0 0,0 0 0 0,0 0 0 16,0 0 0-16,0 0 0 0,0 0 0 0,0 0 0 16,0 0 0-16,0 0 0 0,0 0 0 0,0-3 0 15,0 3 0-15,0 0 0 0,0 0 0 0,0 0 0 16,0 0 0-16,0 0 0 0,0 0 0 15,0 0 0-15,0 0 0 0,0 0 0 0,0 0 0 16,0 0 0-16,0 4 0 0,0-1 0 0,0 2 0 16,-4-1 0-16,1 2 0 0,-1-1 0 0,-2 1 0 15,3 0 0-15,-1-1 0 0,-1 1 0 16,2 0 0-16,0 0 0 0,-1 0 0 0,-1 3 0 16,3 1 0-16,0 0 0 0,-5 0 0 0,4 6 0 15,-2-1 0-15,-2 2 0 0,2 1 0 16,-3 2 10-16,3 2 4 0,-3 0 2 0,1 4 2 15,-3 0 5-15,1 3 1 0,4 4 1 0,-3 0-1 16,1 2-1-16,-1 3 7 0,3 1-2 0,-2 3 0 16,3-2 1-16,-4 3-1 0,5 0 0 15,-1 3 1-15,-3 1-1 0,3 0-3 0,-4 2-1 16,4 0-2-16,-5 4-6 0,2 1 5 0,-2 3 7 16,-3 1-4-16,2 2-3 0,1-3-8 15,0 0-10-15,-1-2-4 0,5 1 2 0,-3 0-2 16,5 2 2-16,-1-1 7 0,0 1 1 0,0 1 0 0,0-3 0 15,-4 2-1-15,4-1 0 0,-4 0-1 16,1 3 3-16,-2-4-3 0,-2 1-2 0,3-3 1 16,-1 3-4-16,-2-4 0 0,6-1 0 0,-4 2 4 15,4 0 1-15,-3 1 2 0,3 0 1 16,-3 3-4-16,2 3 2 0,-2-2-1 0,0 3 3 16,2 0-1-16,-5 1 1 0,5-1 4 0,-2 3-1 15,2-2-1-15,-2-1-4 0,-2-2-2 0,5 1-4 16,-4-4-4-16,4-2 2 0,-3-1 0 15,4-2-2-15,0-1 4 0,-1-2-5 0,4 0-4 16,1-2 2-16,0 1 1 0,0-2 0 0,0 0 3 16,0 2-2-16,0 0 3 0,0 0 3 15,1 1 2-15,-1-1 2 0,0 0 1 0,0-2-4 16,0 0-4-16,-1 2 2 0,-1-1-5 0,0-1 4 16,-5 0 4-16,4 2-4 0,-1 1 1 0,-2 0 0 15,2 1-1-15,0-1 1 0,-3-2 0 16,4 2-1-16,-1-2-2 0,-4 1 3 0,5 0 0 15,-2-1 1-15,1-2 2 0,3 0-2 0,-1-3-2 16,0-2 1-16,0-3 0 0,-2 1-2 0,3-4 0 16,0 1-2-16,1-1-1 0,-3-1 3 0,2 1 2 15,-2 0 3-15,-2-1 2 0,3 0-3 0,-1 0 0 16,1 0-2-16,-4 0 2 0,4-1 2 16,2 1 0-16,-3 0 0 0,-2 0-1 0,1 2-2 15,1-4 0-15,-1 0 0 0,-3 0-2 16,5 1 1-16,-5 2 0 0,3 1 0 0,1 0 1 0,-1 1 1 15,-1-2 3-15,3 2-1 0,0-1 0 16,0-3 1-16,0 2-5 0,-2-5 5 0,4 1 2 16,-2-3-2-16,2 0 2 0,-1 0-6 0,1-1 0 15,0-2-2-15,0 1 1 0,0-4 1 16,-1 2-2-16,1-1 0 0,-2 1-1 0,2-1 2 16,0 4 2-16,0-2 0 0,0 1 2 0,0-1-1 15,0 2-2-15,0-3 1 0,0 0-1 16,0-2-2-16,0-1 1 0,2-1 2 0,-1 0-3 15,-1 0 3-15,0-1 0 0,1 1-8 0,1 3 5 16,-2-1 0-16,0 1 1 0,0 0 2 0,0 2 0 16,0 0 1-16,0 1-2 0,0-2 6 0,0-1-4 15,4 0-1-15,-4 1 1 0,1-3-4 16,0 2 1-16,1-1 0 0,-1-2 0 0,0 2 0 0,-1-2 0 16,2 2-2-16,3-1-2 15,-3-1 5-15,-1 2-1 0,-1-1 1 0,1 0 1 0,1 1-7 16,-2-1 4-16,0-1-1 0,1-1-3 0,-1 0 3 15,0 0-4-15,0-2 1 0,1 0 3 16,2-1-2-16,0 2 1 0,-2-3-1 0,-1 1 0 16,1-2-3-16,-1-2 3 0,2 2-3 0,-2-3 2 15,1-1 5-15,-1 4-2 0,1-3 1 0,-1 1-1 16,2 0 1-16,0 1 0 0,-2 0-1 16,3 0 2-16,-3 0-4 0,0 0 2 0,1-2 2 15,-1 2-3-15,0 0 4 0,2-2-1 0,-2 0-1 16,0 3 0-16,0-3-1 0,0-1-2 15,1 0-2-15,-1-1-4 0,1-1-4 0,-1 1-5 16,0 1 0-16,2-2 2 0,-2 1 3 0,1-1 3 16,-1 2 2-16,3 1 2 0,-1 2 1 0,-2 0 2 15,2 2 0-15,-2-1 3 0,1 0-2 16,-1 1 0-16,1-1 1 0,1 0-2 0,-2 2 2 16,1-4-1-16,0 1 1 0,3-1 0 0,-2-1-7 15,-2-1-4-15,0-3-9 0,1 0-11 0,-1-1-10 16,0 0-13-16,1-1-16 0,-1-1-23 0,0 0-20 15,0-1-14-15,0 1-7 0,0-1-24 0,0 1 44 16,0-2 114-16,0 1 0 0</inkml:trace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6:19.19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4588859-09AF-4C06-BFC9-74420D7356B2}" emma:medium="tactile" emma:mode="ink">
          <msink:context xmlns:msink="http://schemas.microsoft.com/ink/2010/main" type="inkDrawing" rotatedBoundingBox="8439,11730 12206,11520 12212,11618 8445,11828" semanticType="callout" shapeName="Other"/>
        </emma:interpretation>
      </emma:emma>
    </inkml:annotationXML>
    <inkml:trace contextRef="#ctx0" brushRef="#br0">2 213 0 0,'0'0'0'0,"0"0"0"15,0 0 0-15,0 0 0 0,0 0 0 0,0 0 0 16,0 0 110-16,0 0-27 0,0 0-57 0,0 0-68 16,0 0-23-16,0 0-4 0,-6 0 26 0,12 0 43 15,-2 0 0-15,1 2 0 0,2-1 0 0,-2 0 0 16,2 1 0-16,-3-1 0 0,5 1 0 15,-2 0 0-15,0-1 0 0,5 0 2 0,-3-1 19 16,3 2 3-16,2 0 4 0,2-2-5 0,0 0 4 16,0 1 1-16,7-1-4 0,-2 0 2 0,2 0 2 15,5 0 8-15,0 0 12 0,3 0 6 16,-1 0 12-16,4 0 7 0,3 0 8 0,3-1 14 16,4-3 3-16,3 2 4 0,1-3-5 0,6 1-4 15,0-1-10-15,6 2-17 0,-4-1-16 0,2 0-15 16,0 3-8-16,-3-1-4 0,-2 2-1 15,1 0-5-15,-1 0-9 0,0 0-6 0,-1 0-10 16,0 0-4-16,1 3-10 0,-1-1-8 0,0 0-7 16,2-2-5-16,-2 1 1 0,0-1 0 15,1 0 2-15,-1 0-3 0,0 0-2 0,1 0-3 16,-2-1-3-16,-6-3 5 0,5 0 5 0,-2 1 8 16,-2-2 8-16,3-1 6 0,1 0 2 0,-3 0-1 15,4 0 7-15,0-1 2 0,4 0 6 16,-2 1 4-16,1 0 1 0,2 0 0 0,-5 3 0 15,0-2-1-15,1 1 2 0,1-2-2 0,-2 2 2 16,-2-1-2-16,0-1-1 0,-4 1 1 0,-2 1-4 16,5-1 2-16,-3 1 0 0,3-2-2 0,-5 2 2 15,5-2-2-15,-5 1 0 0,4-1 2 16,-3 0 0-16,4 0 0 0,-3 0 0 0,-2 0 2 16,1 1-2-16,-5 2 4 0,-6-1-1 0,2 2 1 15,-5-2 1-15,-4 2-3 0,-3 2 1 0,-5-3-2 16,-5 1 1-16,-1 0 0 0,-3 1-4 15,-5 0-13-15,-2 1-29 0,-2 0-43 0,0 0-69 16,0 0-140-16,0 0 108 0</inkml:trace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6:22.1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AAA12F4-EEE2-434D-8309-36544E0EA51D}" emma:medium="tactile" emma:mode="ink">
          <msink:context xmlns:msink="http://schemas.microsoft.com/ink/2010/main" type="inkDrawing" rotatedBoundingBox="18505,11189 22912,11200 22911,11251 18504,11239" shapeName="Other"/>
        </emma:interpretation>
      </emma:emma>
    </inkml:annotationXML>
    <inkml:trace contextRef="#ctx0" brushRef="#br0">49 0 0 0,'0'0'0'0,"0"0"0"16,0 0 0-16,0 0 0 0,0 0 0 0,0 0 0 15,0 0 0-15,0 0 0 0,0 0 0 0,0 0 0 16,0 0 0-16,0 0 0 0,10 12 0 16,-10-10 0-16,2-2 0 0,-2 0 0 0,0 3 0 15,0-3 0-15,0 1 0 0,-2 1 0 0,-2-1 0 16,-2 1 0-16,0-1 0 0,-1 2 0 0,0-1 0 16,2-1 0-16,-1-1 0 0,4 2 0 15,-4-1 0-15,4 1 0 0,-2-1 0 0,2-1 0 16,1 2 0-16,0-2 0 0,1 1 0 0,0-1 0 15,0 0 0-15,0 0 0 0,0 0 0 0,0 0 0 16,0 0 0-16,0 2 0 0,2-1 0 0,0-1 0 16,3 1 0-16,2 0 0 0,-1-1 0 15,3 2 9-15,3-2 12 0,1 0 13 0,2 0 12 16,4 0 13-16,-1 0 16 0,6 0 2 0,2 0 0 16,1-2 3-16,2 1-6 0,7-1 4 15,3 0 8-15,4-1-1 0,3 2 5 0,1-1 4 16,5 1-4-16,2-1-1 0,3 1-14 0,4 1-10 15,3 0-9-15,0 0-12 0,2 0-6 0,1 0-11 16,0 0-8-16,-1 0-2 0,0 0-3 0,-3 0-2 16,-4 0 2-16,2 0-3 0,-6 0-2 15,-1-2-6-15,-2 1 3 0,-2-1-1 0,-5 1 1 16,2-1 1-16,-4 1-5 0,-1-1 0 0,2 1 0 16,-6 1 3-16,-4-3-2 0,4 3 2 15,-2 0-3-15,-4 0-3 0,3-2 3 0,-4 2-1 16,4 0 3-16,-4-1 2 0,2 1-4 0,-2 0-2 15,5 0 0-15,-4 0 0 0,7 0 0 0,0 0 1 16,0 0-2-16,0 0-4 0,0 0 3 16,0 1 0-16,-2 1 0 0,1 2 8 0,-3-1-5 15,2 0 0-15,2 0 0 0,0-1 0 0,-1 1 1 16,0-2 2-16,1 2-1 0,0-1-6 0,-1-2 2 16,-2 1-6-16,0 1 0 0,2-2 3 15,-2 1-7-15,-4-1 1 0,3 0 0 0,-4 0-1 16,4 0 1-16,-3 0 4 0,3 0 1 0,-3 0-1 15,4 0 2-15,-5 0 1 0,5-3 2 0,-2 2 1 16,-2-2-3-16,1 0 1 0,0 1-2 0,0 1-3 16,-2-1 6-16,0 2 0 0,2 0 3 0,-3 0 0 15,-2 0-1-15,0 0 0 0,2 0-1 16,-9 0 5-16,5 0-4 0,-4 0 2 0,-3 2-3 16,3-1-4-16,-6 2 7 0,-2-1 0 0,4-2 2 15,-5 1-1-15,-3-1-1 0,2 0 0 16,0 0-2-16,0 0 5 0,1 0-4 0,-1 0-1 15,0 0 0-15,0 0-5 0,0 0 8 0,1 0 0 16,-3 0 3-16,1-1 2 0,1 1-3 16,1 0-1-16,2 0 1 0,3 0-1 0,-2 0 1 15,0 0 3-15,0 0-2 0,4 0-2 0,-1 0 4 16,2 1-2-16,-2 1 1 0,4-1-1 0,-2 1-4 16,-2-1-1-16,-3 0-2 0,2 2 2 0,-2-1-2 15,-2-1 2-15,0 2 4 0,1-1-1 16,-2 1 6-16,-1-3 1 0,1 1 2 0,0-1 1 15,-3 0-2-15,-4 2-1 0,2-2-1 0,-4 0-4 16,-3 0-5-16,-1 0-12 0,0 0-21 0,0 0-38 16,0 0-73-16,0 0-76 0,-3 0-116 0,-1 0-176 15,-1 1 46-15</inkml:trace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6:36.04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9CAEDC0-6918-4C70-A8FB-05ADD008FE72}" emma:medium="tactile" emma:mode="ink">
          <msink:context xmlns:msink="http://schemas.microsoft.com/ink/2010/main" type="writingRegion" rotatedBoundingBox="8924,12112 9288,12112 9288,12668 8924,12668"/>
        </emma:interpretation>
      </emma:emma>
    </inkml:annotationXML>
    <inkml:traceGroup>
      <inkml:annotationXML>
        <emma:emma xmlns:emma="http://www.w3.org/2003/04/emma" version="1.0">
          <emma:interpretation id="{F7BEAEBF-6E20-4AE6-A814-A16ED14DF7A1}" emma:medium="tactile" emma:mode="ink">
            <msink:context xmlns:msink="http://schemas.microsoft.com/ink/2010/main" type="paragraph" rotatedBoundingBox="8924,12112 9288,12112 9288,12668 8924,126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CA66F1-1A4B-4942-B8DD-4EDFFD348029}" emma:medium="tactile" emma:mode="ink">
              <msink:context xmlns:msink="http://schemas.microsoft.com/ink/2010/main" type="line" rotatedBoundingBox="8924,12112 9288,12112 9288,12668 8924,12668"/>
            </emma:interpretation>
          </emma:emma>
        </inkml:annotationXML>
        <inkml:traceGroup>
          <inkml:annotationXML>
            <emma:emma xmlns:emma="http://www.w3.org/2003/04/emma" version="1.0">
              <emma:interpretation id="{8ABB1C55-12A9-4CDD-B71F-CB45699C24C0}" emma:medium="tactile" emma:mode="ink">
                <msink:context xmlns:msink="http://schemas.microsoft.com/ink/2010/main" type="inkWord" rotatedBoundingBox="8924,12112 9288,12112 9288,12668 8924,12668">
                  <msink:destinationLink direction="with" ref="{A5BDA0B0-1D41-491E-AF3F-9949E5541564}"/>
                </msink:context>
              </emma:interpretation>
              <emma:one-of disjunction-type="recognition" id="oneOf0">
                <emma:interpretation id="interp0" emma:lang="en-US" emma:confidence="0.5">
                  <emma:literal>3</emma:literal>
                </emma:interpretation>
                <emma:interpretation id="interp1" emma:lang="en-US" emma:confidence="0">
                  <emma:literal>z</emma:literal>
                </emma:interpretation>
                <emma:interpretation id="interp2" emma:lang="en-US" emma:confidence="0">
                  <emma:literal>Z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0 61 471 0,'0'0'202'0,"0"0"-267"15,0 0 19-15,0 0 53 0,0 0 75 0,0 0 53 16,0 0 12-16,0 0-19 0,0 0-46 0,0 0-33 16,163-60-28-16,-145 60-17 0,-1 0-2 15,-1 4-3-15,0 2 1 0,-3 0-3 0,-3 1-1 16,-1 2 1-16,-1 0-1 0,-4 0 4 0,-4 3-2 15,0 0 2-15,-4 0 2 0,-5 4-2 0,-5-4 4 16,-3 4-2-16,-3-3 0 0,1-2 5 16,-3-2 0-16,2 1 2 0,1-4 1 0,5 0 0 15,2-3 4-15,1 0 5 0,7-2 5 0,3 1-4 16,1-2-8-16,0 0-20 0,0 0-27 0,1 2 8 16,4-1 12-16,5 2 18 0,3 1 23 15,0 1-7-15,6 2-8 0,1 1-2 0,0 1 0 16,2 0-4-16,1 4 1 0,-4 0-2 0,2 3-2 15,-4 0 2-15,1 1 0 0,-1 1 1 16,-3 1 0-16,-5 0 0 0,-2 0 0 0,-2-1-1 16,-2 0 1-16,-3 0-1 0,0 0 4 0,-10-3 8 15,0 0 5-15,-4-1 11 0,0-2 9 0,-4-2 11 16,-5-2 14-16,1-2 11 0,1 0-1 0,-3-3-5 16,-1 0-11-16,2-3-14 0,4 0-10 0,-2 0-5 15,5 0-3-15,2 0-12 0,2-6-23 16,1-3-65-16,9 0-139 0,-1 2-285 0,0 2-789 0</inkml:trace>
        </inkml:traceGroup>
      </inkml:traceGroup>
    </inkml:traceGroup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6:36.94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AA3D2DF-0640-4527-B12A-252AB6D6C33E}" emma:medium="tactile" emma:mode="ink">
          <msink:context xmlns:msink="http://schemas.microsoft.com/ink/2010/main" type="writingRegion" rotatedBoundingBox="12523,7537 12958,7537 12958,8265 12523,8265"/>
        </emma:interpretation>
      </emma:emma>
    </inkml:annotationXML>
    <inkml:traceGroup>
      <inkml:annotationXML>
        <emma:emma xmlns:emma="http://www.w3.org/2003/04/emma" version="1.0">
          <emma:interpretation id="{D94110C1-C118-4997-B242-B8A2F28F95C1}" emma:medium="tactile" emma:mode="ink">
            <msink:context xmlns:msink="http://schemas.microsoft.com/ink/2010/main" type="paragraph" rotatedBoundingBox="12523,7537 12958,7537 12958,8265 12523,82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2D1D1B-0389-449A-BC6F-3BACAF2AEC02}" emma:medium="tactile" emma:mode="ink">
              <msink:context xmlns:msink="http://schemas.microsoft.com/ink/2010/main" type="line" rotatedBoundingBox="12523,7537 12958,7537 12958,8265 12523,8265"/>
            </emma:interpretation>
          </emma:emma>
        </inkml:annotationXML>
        <inkml:traceGroup>
          <inkml:annotationXML>
            <emma:emma xmlns:emma="http://www.w3.org/2003/04/emma" version="1.0">
              <emma:interpretation id="{A2D03784-0FF7-40D0-B3E2-EA34A662CF5B}" emma:medium="tactile" emma:mode="ink">
                <msink:context xmlns:msink="http://schemas.microsoft.com/ink/2010/main" type="inkWord" rotatedBoundingBox="12523,7537 12958,7537 12958,8265 12523,8265"/>
              </emma:interpretation>
              <emma:one-of disjunction-type="recognition" id="oneOf0">
                <emma:interpretation id="interp0" emma:lang="en-US" emma:confidence="0.5">
                  <emma:literal>u</emma:literal>
                </emma:interpretation>
                <emma:interpretation id="interp1" emma:lang="en-US" emma:confidence="0">
                  <emma:literal>4</emma:literal>
                </emma:interpretation>
                <emma:interpretation id="interp2" emma:lang="en-US" emma:confidence="0">
                  <emma:literal>U</emma:literal>
                </emma:interpretation>
                <emma:interpretation id="interp3" emma:lang="en-US" emma:confidence="0">
                  <emma:literal>"</emma:literal>
                </emma:interpretation>
                <emma:interpretation id="interp4" emma:lang="en-US" emma:confidence="0">
                  <emma:literal>.</emma:literal>
                </emma:interpretation>
              </emma:one-of>
            </emma:emma>
          </inkml:annotationXML>
          <inkml:trace contextRef="#ctx0" brushRef="#br0">0 84 0 0,'0'0'30'0,"0"0"273"16,0 0-84-16,0 0-37 0,0 0-27 0,0 0-11 15,0 0-20-15,0 0-12 0,0 0-8 16,0 0-4-16,0 0-11 0,0 0-18 0,0 0-30 15,78-87-36-15,-78 87-34 0,1 2-16 0,5 6-5 16,-4 2 6-16,0 6 14 0,-1 6 11 0,0 1 8 16,-1 6 9-16,2 2 3 0,-2 0 1 15,1 3 2-15,3 0-4 0,-3-1 0 0,3-4-1 16,-1 1-1-16,7-5 2 0,-1-2 2 0,3-2-2 16,-3-6 2-16,5-1 5 0,5-6 8 15,-2-4 13-15,3-2 12 0,-1-2 14 0,4-2-4 16,-3-8-9-16,4-3-15 0,1-4-18 0,-2-1-7 15,-5-3-2-15,-2-1-1 0,-3-2-2 0,-2 0 2 16,0-1 0-16,-5 1 3 0,0 1 8 0,-4 2-3 16,0 2 1-16,-2 4 0 0,0 3 2 0,0 3 2 15,-2 5 1-15,0 1-7 0,-4 3-17 16,1 0-24-16,1 3-17 0,-5 10 6 0,3 4 10 16,-3 6 18-16,-2 4 12 0,7 4-1 0,-4 0 6 15,5 5 1-15,2-1 4 0,0 3 3 0,1 0-2 16,0 3 7-16,0-1 1 0,4 2 4 15,2 0-7-15,1 0-29 0,4-2-90 0,-6-9-228 16,3-11-816-16</inkml:trace>
        </inkml:traceGroup>
      </inkml:traceGroup>
    </inkml:traceGroup>
  </inkml:traceGroup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6:37.93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0DFBDEF-91B8-4ED2-B803-EA0AE8B9A344}" emma:medium="tactile" emma:mode="ink">
          <msink:context xmlns:msink="http://schemas.microsoft.com/ink/2010/main" type="inkDrawing" rotatedBoundingBox="19005,7286 19737,7141 19752,7218 19021,7363" shapeName="Other"/>
        </emma:interpretation>
      </emma:emma>
    </inkml:annotationXML>
    <inkml:trace contextRef="#ctx0" brushRef="#br0">0 179 1117 0,'0'0'241'0,"0"0"-101"16,0 0-72-16,0 0-44 0,0 0 5 0,155-97 14 16,-110 82 11-16,6 1 4 0,0 3-13 0,1-2-8 15,0 5-15-15,-4 0-5 0,-1 2-9 16,-1 3-21-16,0 0-48 0,-6 2-95 0,0 1-190 15,-8 0-327-15,-12 0 19 0</inkml:trace>
  </inkml:traceGroup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6:39.65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3409268-D14F-42B8-878D-F1AA24AF6F5C}" emma:medium="tactile" emma:mode="ink">
          <msink:context xmlns:msink="http://schemas.microsoft.com/ink/2010/main" type="inkDrawing" rotatedBoundingBox="23591,7978 23800,7120 24327,7248 24118,8107" shapeName="Other"/>
        </emma:interpretation>
      </emma:emma>
    </inkml:annotationXML>
    <inkml:trace contextRef="#ctx0" brushRef="#br0">0 98 452 0,'0'0'546'0,"0"0"-273"0,0 0-72 0,0 0-67 16,0 0-40-16,0 0-17 0,0 0-7 0,0 0-7 16,0 0-7-16,0 0-17 0,173-88-15 15,-133 84-9-15,1-1-9 0,-4 4 1 0,0 1-3 16,-7 0-3-16,-1 0 3 0,1 0-4 0,-6 2 1 15,-1 3-1-15,1-1-3 0,-7 2-3 0,-2 0-3 16,-3 2-9-16,-3 1-14 0,-2 3-4 0,-3 0-5 16,-3 5 7-16,-1 3 15 0,-1 3 7 15,-7 5 9-15,-1 2 3 0,-7 4 2 0,0 5 0 16,-3 0 1-16,-4 4 0 0,-1-1 2 0,0 7 3 16,-4 0 4-16,1 3 1 0,-1 4 2 15,-3 1-13-15,-3 4-46 0,3 1-118 0,6-12-270 0,9-17-849 16</inkml:trace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6:38.92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8CE2009-8288-40C4-9F25-05C196EEE6CB}" emma:medium="tactile" emma:mode="ink">
          <msink:context xmlns:msink="http://schemas.microsoft.com/ink/2010/main" type="writingRegion" rotatedBoundingBox="18758,11496 19156,11496 19156,12030 18758,12030"/>
        </emma:interpretation>
      </emma:emma>
    </inkml:annotationXML>
    <inkml:traceGroup>
      <inkml:annotationXML>
        <emma:emma xmlns:emma="http://www.w3.org/2003/04/emma" version="1.0">
          <emma:interpretation id="{36D2A894-357E-484D-8E27-769F83EFF8F2}" emma:medium="tactile" emma:mode="ink">
            <msink:context xmlns:msink="http://schemas.microsoft.com/ink/2010/main" type="paragraph" rotatedBoundingBox="18758,11496 19156,11496 19156,12030 18758,120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168C66-3621-46E7-9D26-3216641DC86D}" emma:medium="tactile" emma:mode="ink">
              <msink:context xmlns:msink="http://schemas.microsoft.com/ink/2010/main" type="line" rotatedBoundingBox="18758,11496 19156,11496 19156,12030 18758,12030"/>
            </emma:interpretation>
          </emma:emma>
        </inkml:annotationXML>
        <inkml:traceGroup>
          <inkml:annotationXML>
            <emma:emma xmlns:emma="http://www.w3.org/2003/04/emma" version="1.0">
              <emma:interpretation id="{2F767E90-2FB5-4992-A82B-9C638E3897DA}" emma:medium="tactile" emma:mode="ink">
                <msink:context xmlns:msink="http://schemas.microsoft.com/ink/2010/main" type="inkWord" rotatedBoundingBox="18758,11496 19156,11496 19156,12030 18758,12030"/>
              </emma:interpretation>
              <emma:one-of disjunction-type="recognition" id="oneOf0">
                <emma:interpretation id="interp0" emma:lang="en-US" emma:confidence="0.5">
                  <emma:literal>6</emma:literal>
                </emma:interpretation>
                <emma:interpretation id="interp1" emma:lang="en-US" emma:confidence="0">
                  <emma:literal>G</emma:literal>
                </emma:interpretation>
                <emma:interpretation id="interp2" emma:lang="en-US" emma:confidence="0">
                  <emma:literal>.</emma:literal>
                </emma:interpretation>
                <emma:interpretation id="interp3" emma:lang="en-US" emma:confidence="0">
                  <emma:literal>f</emma:literal>
                </emma:interpretation>
                <emma:interpretation id="interp4" emma:lang="en-US" emma:confidence="0">
                  <emma:literal>€</emma:literal>
                </emma:interpretation>
              </emma:one-of>
            </emma:emma>
          </inkml:annotationXML>
          <inkml:trace contextRef="#ctx0" brushRef="#br0">393 20 0 0,'0'0'174'0,"0"0"32"0,0 0-56 0,0 0 6 0,0 0 32 16,0 0 8-16,0 0-17 0,0 0-27 16,0 0-48-16,0 0-40 0,0 0-31 0,0 0-32 15,0 0-23-15,0 0-22 0,-30-20-14 0,30 20 0 16,0 0 12-16,0 4 18 0,0-2 20 16,0 2 7-16,0 0 4 0,0 0 2 0,0 1 0 15,-6 1 4-15,-1-1 2 0,-2 1 3 0,0 2 7 16,-5-1-7-16,1 4-1 0,-5 3-4 0,2-1-7 15,0 2 3-15,-4 1 0 0,3 1-2 16,-2 2-2-16,0 2 0 0,2 1-1 0,-5 1 1 16,5 1 4-16,-3-2-3 0,4 1 3 0,1-1-1 15,0 0-3-15,4-1 4 0,2-1-2 16,5 1-1-16,4-4 1 0,0 1-2 0,0 0 2 16,4-3 4-16,5-2 6 0,5-1 1 0,-1-3 4 15,6 0 0-15,0-2-2 0,-2-1 6 0,6-2 0 16,-3-1 2-16,2-1 5 0,2-2-3 0,-3 0-2 15,1 0-1-15,0 0 0 0,-4-3-1 16,-1-2 4-16,-1-1 1 0,-6 0 1 0,-2-2 13 0,-3-1 10 16,-2 0 4-16,-3-5-7 0,-6 0-14 15,-3-2-16-15,-6-1-14 0,-3-1-2 0,-9 4-2 16,1-1 0-16,-5 3 0 0,-2 4-4 0,2 2 6 16,-4 3-2-16,6 2-3 0,-1-1 4 15,5 2-7-15,2 0-10 0,8 2-36 0,3 2-110 16,12 2-196-16,0 0-325 0,0-4-165 0</inkml:trace>
        </inkml:traceGroup>
      </inkml:traceGroup>
    </inkml:traceGroup>
  </inkml:traceGroup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6:37.76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FCE6032-3D2C-405B-B153-B73CC49153AB}" emma:medium="tactile" emma:mode="ink">
          <msink:context xmlns:msink="http://schemas.microsoft.com/ink/2010/main" type="inkDrawing" rotatedBoundingBox="19015,7417 19172,7679 19088,7729 18931,7468" semanticType="callout" shapeName="Other">
            <msink:sourceLink direction="to" ref="{4DD6DDEE-8544-4106-983D-016795BAA793}"/>
          </msink:context>
        </emma:interpretation>
      </emma:emma>
    </inkml:annotationXML>
    <inkml:trace contextRef="#ctx0" brushRef="#br0">68 111 1615 0,'0'0'141'0,"0"0"-63"0,0 0-45 0,0 0-21 16,0 0 0-16,0 0-2 0,0 0 13 0,0 0 18 16,0 0 17-16,0 0 21 0,0 0-4 0,0 0-14 15,0 0-22-15,-48-113-20 0,45 113-17 0,3 0-21 16,-1 0-14-16,1 0-16 0,-2 1-2 15,0 5 12-15,-2 1 11 0,0 2 10 0,1 2 4 16,3 1 2-16,-1 0 2 0,1 0 0 0,0 0 3 16,0-1 4-16,4 0 3 0,5 0 0 15,-1-1 1-15,4-1 2 0,-1 0-1 0,2 0 7 16,2-1 0-16,0-1 0 0,1-1-1 0,-3 3-4 16,1-2-1-16,-2-1-3 0,-3 0 2 0,-1 2-4 15,-1-4 0-15,0 2-1 0,-6 0 1 0,3-1 1 16,-4-1 0-16,0 0 2 0,0 1-3 15,0-1 5-15,0 1 5 0,-4 0 4 0,0 0 4 16,-4 0 0-16,3-1-2 0,-5 1-5 0,6-2 0 16,-4 1-1-16,4-2-1 0,-1 1 1 0,1-2-5 15,2 1-4-15,0 0-8 0,-2-1-25 0,2 1-54 16,-2-1-104-16,3-1-173 0,1 2-245 16,0-1-247-16</inkml:trace>
  </inkml:traceGroup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6:40.84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666C764-292C-4F5C-85F0-3DD372722553}" emma:medium="tactile" emma:mode="ink">
          <msink:context xmlns:msink="http://schemas.microsoft.com/ink/2010/main" type="writingRegion" rotatedBoundingBox="5696,15642 6026,15642 6026,16170 5696,16170"/>
        </emma:interpretation>
      </emma:emma>
    </inkml:annotationXML>
    <inkml:traceGroup>
      <inkml:annotationXML>
        <emma:emma xmlns:emma="http://www.w3.org/2003/04/emma" version="1.0">
          <emma:interpretation id="{CC0D4624-AE33-4653-A0E1-0BDECE589F24}" emma:medium="tactile" emma:mode="ink">
            <msink:context xmlns:msink="http://schemas.microsoft.com/ink/2010/main" type="paragraph" rotatedBoundingBox="5696,15642 6026,15642 6026,16170 5696,161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4613D2-1326-4DE6-8BAB-22F85EEECAFC}" emma:medium="tactile" emma:mode="ink">
              <msink:context xmlns:msink="http://schemas.microsoft.com/ink/2010/main" type="line" rotatedBoundingBox="5696,15642 6026,15642 6026,16170 5696,16170"/>
            </emma:interpretation>
          </emma:emma>
        </inkml:annotationXML>
        <inkml:traceGroup>
          <inkml:annotationXML>
            <emma:emma xmlns:emma="http://www.w3.org/2003/04/emma" version="1.0">
              <emma:interpretation id="{0A3BA8BB-BC2C-4CA6-A30E-4C72AF923F75}" emma:medium="tactile" emma:mode="ink">
                <msink:context xmlns:msink="http://schemas.microsoft.com/ink/2010/main" type="inkWord" rotatedBoundingBox="5696,15642 6026,15642 6026,16170 5696,16170"/>
              </emma:interpretation>
              <emma:one-of disjunction-type="recognition" id="oneOf0">
                <emma:interpretation id="interp0" emma:lang="en-US" emma:confidence="0.5">
                  <emma:literal>p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8</emma:literal>
                </emma:interpretation>
                <emma:interpretation id="interp3" emma:lang="en-US" emma:confidence="0">
                  <emma:literal>P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40 209 517 0,'0'0'-22'0,"0"0"-79"15,0 0 8-15,0 0 58 0,0 0 65 16,0 0 58-16,0 0 18 0,0 0-17 0,0 0-25 15,0 0-25-15,0 0-15 0,0 0-6 0,122 100 3 16,-105-86-2-16,-3 0-2 0,-1 0 2 0,-3 1-7 16,-4 0-2-16,0 3-5 0,-6-4-5 15,0 2-1-15,-3 0 0 0,-5 1 5 0,-4-2 9 16,-3-2 4-16,-1-1 8 0,-4-3 4 0,2-1 12 16,1-4 14-16,2 2 18 0,2-6 19 0,2 0 7 15,4 0 14-15,3 0-3 0,0-3-13 16,3-3-16-16,1 0-33 0,0-3-30 0,1-3-21 15,7 1-12-15,2-4-5 0,-1-2 4 0,5 0 3 16,2-1 1-16,0 2 4 0,0-3 3 0,4-1 4 16,-3 0 3-16,-2-1 1 0,4 1-3 0,-2-1 2 15,-2 2-2-15,0 0 5 0,-2 0 2 16,-1 0 5-16,-1 2 4 0,-3-2 10 0,-1 1 4 16,-3-1 5-16,-1 1 8 0,-3 2-3 0,0 0-2 15,-2 0-10-15,-6 3-16 0,-4 0-11 0,-5 1-8 16,-2 3-7-16,-4 1-3 0,-1 4 1 15,-3 1 1-15,0 3 0 0,-1 0 1 0,-1 3-9 16,3 6-5-16,-1 3-25 0,5 2-82 0,3 1-193 16,7-1-342-16,4-5 58 0</inkml:trace>
        </inkml:traceGroup>
      </inkml:traceGroup>
    </inkml:traceGroup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6:41.90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E2AFED4-AD0D-490D-AC9E-0D2A7049AE7B}" emma:medium="tactile" emma:mode="ink">
          <msink:context xmlns:msink="http://schemas.microsoft.com/ink/2010/main" type="inkDrawing" rotatedBoundingBox="17126,15236 17527,15405 17343,15840 16943,15670" semanticType="callout" shapeName="Other">
            <msink:sourceLink direction="with" ref="{EB0AB8B0-28DE-432C-907E-23184B6E80C9}"/>
          </msink:context>
        </emma:interpretation>
      </emma:emma>
    </inkml:annotationXML>
    <inkml:trace contextRef="#ctx0" brushRef="#br0">468 116 930 0,'0'0'225'0,"0"0"-168"15,0 0-24-15,0 0 28 0,0 0 29 0,0 0 12 16,0 0-13-16,0 0-35 0,0 0-32 16,0 0-18-16,0 0-1 0,0 0-1 0,0 0-3 15,-47-81 5-15,40 75-1 0,-1 0 0 0,-3 2 3 16,2-2 3-16,-2 0 5 0,1 2 4 0,-8 1 2 15,1 3-7-15,-1 0-2 0,-6 0-5 16,0 0 1-16,0 3 5 0,-4 3 3 0,0 0 1 16,-1 2 1-16,3 2 0 0,-1-1 0 0,1 1 7 15,3-1 3-15,6 0-4 0,5 0-7 16,0 0-10-16,7-1-9 0,0-1-1 0,3 1-1 16,2-3 0-16,0 1 1 0,5 0 1 0,6-1 5 15,-2-1 5-15,6-1 10 0,4-1 3 0,-2-2 4 16,5 0 0-16,-1 0-5 0,3-5-2 0,0-1-4 15,-2 2-4-15,-2-1-2 0,0 2-4 16,-2 0-1-16,-4 2-3 0,-2 0 2 0,0 1-2 16,-4 0-2-16,0 2-3 0,-1 6-4 15,-1 1 5-15,0 4 3 0,-3 4 7 0,1 2 5 0,-3 5-2 16,-1 1 1-16,0 1 0 0,0 2-2 16,0 1-2-16,0 0-16 0,0 3-54 0,-2 2-101 15,-5 2-208-15,2-7-484 0,1-12 191 0</inkml:trace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5:58.82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6EF92D8-1E2D-4AB3-A55A-769397FF336C}" emma:medium="tactile" emma:mode="ink">
          <msink:context xmlns:msink="http://schemas.microsoft.com/ink/2010/main" type="inkDrawing" rotatedBoundingBox="8393,7583 8766,15362 8644,15368 8271,7588" semanticType="callout" shapeName="Other"/>
        </emma:interpretation>
      </emma:emma>
    </inkml:annotationXML>
    <inkml:trace contextRef="#ctx0" brushRef="#br0">2665 703 0 0,'0'0'0'16,"0"0"0"-16,0 0 0 0,0 0 0 15,0 0 0-15,0 0 0 0,0 0 0 0,0 0 0 16,0 0 0-16,0 0 0 0,0 0 0 0,0 0 0 16,24-61 0-16,-24 56 53 0,0 1 60 0,0-1-10 15,0-1-24-15,0 2-17 0,0 1-15 16,0 0-18-16,0 2-9 0,0-2-7 0,0 1-2 16,0-1 0-16,0 2 7 0,0 1 8 0,0-2 13 15,0 1 9-15,0 1 9 0,0 0-1 0,0 0-6 16,0 0-8-16,0 0-12 0,0 0-17 15,0 0-12-15,0 0-20 0,0 0-21 0,0 0-23 16,0 0-23-16,0 0 14 0,0 4 20 0,0 1 26 16,0 2 30-16,-2 0-5 0,2 4 0 0,-2-1 1 15,2 2 1-15,0 0 3 0,-1 0-2 0,1 1-1 16,0 2 1-16,0 0 1 0,0 2 4 16,0 1 1-16,0 2-4 0,0 0 0 0,0 3-6 15,0-3 4-15,0 3 6 0,0 1-3 0,0-1 9 16,0 3-2-16,0 0-3 0,0-2 8 15,0 4 2-15,0 0 5 0,0 3-3 0,0 2-4 16,0 1-6-16,1 2-3 0,1 0 4 0,-2 1-2 16,2 1 3-16,-2 1-4 0,0 1-2 0,0 4-1 15,0-1-3-15,0 0 6 0,0 2 0 0,0-2 2 16,2 0 0-16,-2-3-2 0,2 0 1 16,3-5-1-16,-3-2 1 0,1 0-6 0,-2-3-1 15,2 2 0-15,-2-5 1 0,2 3 3 0,-3-1 3 16,1 4-1-16,2 1 0 0,-2-1-2 15,-1 2-2-15,2 0-2 0,-2 0 1 0,1-4 0 16,0 5 4-16,3-4 5 0,0 3-1 0,-1 0 5 16,-2 3 1-16,3 0-1 0,2 2-2 0,-4 2-2 15,-2 3 3-15,2 2-2 0,-2 4 5 0,0 1-3 16,0 3-2-16,0 4 5 0,-2-1-1 16,0 0 6-16,-2-4-2 0,2-5-6 0,0-6-6 15,2-5-5-15,0-7-1 0,0-1-2 0,0-2 1 16,0 0 1-16,0 3-2 0,2-3 3 15,0 3-3-15,2 1 2 0,-3 0 1 0,0 3 1 0,-1-2 0 16,0 6-3-16,2-2 1 0,-1 2 0 16,2-2 2-16,-2 2-1 0,3 0-1 0,-2 4 0 15,-1 4 3-15,2 1 5 0,1 9 4 0,0 0 2 16,-3 1-4-16,-1-1-2 0,1-8-4 0,1-3-4 16,-1-5 1-16,2-2-5 0,-2-2 0 15,-1 0 0-15,0 3 1 0,3-2 3 0,-3 0 0 16,0 0-1-16,1-1-1 0,-1-1-2 0,0-2-2 15,0-3 0-15,0 3 1 0,0-1 0 16,0 1 1-16,0 0 1 0,0 4 0 0,0-1 4 16,0 4-3-16,0 0 2 0,0 3-2 0,1 0-1 15,-1 2 1-15,0 0 0 0,0-2 2 16,2 4 1-16,0-2 2 0,2 0 2 0,0 3 0 0,0-2 2 16,4-3-3-16,-2 4-3 0,3-6-2 15,-5-1-4-15,2-2 4 0,-2-2-2 0,-3 0 2 16,-1-1 1-16,1 1-4 0,1 3 1 0,-2-3 0 15,2-1 0-15,0-1 1 0,-1 0-1 0,2-1 0 16,-2-1-2-16,2 0 1 0,1-3-1 0,0 0 1 16,-2 1 2-16,5 0-2 15,0 3 1-15,-4-2 0 0,2-1-1 0,-1 2 1 0,-3-2 1 16,-1 1-1-16,2-1 1 0,-1 3-1 0,-1-3-3 16,3-2 3-16,-1 0 4 0,1-1-3 15,0 0 2-15,-1 1-1 0,2-3-5 0,2 4 6 16,-4-2-3-16,6 0 3 0,-5-1 1 0,1-2 0 15,0 0-1-15,0-2-1 0,-2-1 2 0,-2 2-3 16,0 1 1-16,0 1-3 0,0 2-4 16,0 1 3-16,0 1 2 0,0 0 0 0,0 1 6 15,0 0-5-15,0-1 0 0,0 1-1 0,0-1-3 16,0 2 6-16,0-3 0 0,0 1 1 16,1-2-5-16,2 2 3 0,1-2 0 0,0-2 2 15,-3 0 5-15,0-2-6 0,-1-2-2 0,2-2-1 16,-2 3-1-16,0-1 0 0,1 2 1 0,-1 1 0 15,3-2-1-15,1 1 1 0,-3 3 0 16,0-4 1-16,-1 0 3 0,2 0-4 0,2-4 1 0,-2 0 0 16,1-1 1-16,0-1 0 0,-2-3-1 15,0 1 1-15,3-1-2 0,0 0 3 0,-2 1-1 16,-1 0-1-16,2 0 2 0,0-1-5 0,1 2 4 16,-2 3 1-16,-2-3 3 0,3-1 0 0,-2-2-1 15,3 2 1-15,-1-3-5 0,0-2 2 16,-3 2-2-16,2-3 1 0,0 2 1 0,0 0-1 15,0-2 0-15,0 1-3 0,0-1 0 0,-1 2 1 16,-1-2 1-16,0 1 2 0,1-1-2 16,1 0 1-16,-2 0-1 0,0 1 0 0,1-1 5 15,-1 2-2-15,0-2 0 0,0 1 0 0,0 0-2 16,0 1 1-16,0-1 0 0,0 0 0 0,0 2-1 16,0 0 0-16,0 2-3 0,0 0 4 15,0 1 0-15,0-2-3 0,0 1 4 0,3-1-4 16,-3-1-1-16,0-2 3 0,1 1-1 0,2-4 2 15,-2 1 4-15,0-2 0 0,-1-2 2 16,2-1 1-16,-1 0 2 0,-1-1-1 0,3-2-2 16,-3 1-4-16,1 0-5 0,-1 1-6 0,0-1-12 15,2 1-10-15,-2-1-12 0,0 1-8 0,2 1-12 16,-2 0-10-16,0 0-6 0,2 0-6 0,-2 0 9 16,0 0 10-16,0 0 11 0,0 0 11 15,0 0 7-15,0 1 7 0,0-2 4 0,0-1 7 16,0 2 1-16,0-3 0 0,0 1-1 0,0-1-14 15,0 0-33-15,0 0-73 0,0 0-140 0,0 0-180 16,0 0 276-16</inkml:trace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6:50.36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9CFDA84-04E2-4593-8B72-1BDC904CAEF1}" emma:medium="tactile" emma:mode="ink">
          <msink:context xmlns:msink="http://schemas.microsoft.com/ink/2010/main" type="writingRegion" rotatedBoundingBox="-939,5036 9184,4157 10251,16437 126,17316"/>
        </emma:interpretation>
      </emma:emma>
    </inkml:annotationXML>
    <inkml:traceGroup>
      <inkml:annotationXML>
        <emma:emma xmlns:emma="http://www.w3.org/2003/04/emma" version="1.0">
          <emma:interpretation id="{E1482585-EBC3-494A-96C3-DF7F4CBE77B9}" emma:medium="tactile" emma:mode="ink">
            <msink:context xmlns:msink="http://schemas.microsoft.com/ink/2010/main" type="paragraph" rotatedBoundingBox="591,4903 8555,4212 8781,6817 817,75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2E411BB-097C-411F-9960-0E770CF6D4A6}" emma:medium="tactile" emma:mode="ink">
              <msink:context xmlns:msink="http://schemas.microsoft.com/ink/2010/main" type="inkBullet" rotatedBoundingBox="624,5283 1153,5237 1230,6134 702,6180"/>
            </emma:interpretation>
            <emma:one-of disjunction-type="recognition" id="oneOf0">
              <emma:interpretation id="interp0" emma:lang="en-US" emma:confidence="0">
                <emma:literal>1.</emma:literal>
              </emma:interpretation>
              <emma:interpretation id="interp1" emma:lang="en-US" emma:confidence="0">
                <emma:literal>"</emma:literal>
              </emma:interpretation>
              <emma:interpretation id="interp2" emma:lang="en-US" emma:confidence="0">
                <emma:literal>I.</emma:literal>
              </emma:interpretation>
              <emma:interpretation id="interp3" emma:lang="en-US" emma:confidence="0">
                <emma:literal>.</emma:literal>
              </emma:interpretation>
              <emma:interpretation id="interp4" emma:lang="en-US" emma:confidence="0">
                <emma:literal>..</emma:literal>
              </emma:interpretation>
            </emma:one-of>
          </emma:emma>
        </inkml:annotationXML>
        <inkml:trace contextRef="#ctx0" brushRef="#br0">-467 3705 0 0,'0'0'0'16,"0"0"0"-16,0 0 43 0,0 0 43 0,0 0 16 15,0 0 28-15,0 0 20 0,0 0 27 0,0 0 17 16,0 0 5-16,0 0-13 0,0 0-15 0,-22-129-25 16,24 124-34-16,1 4-29 0,-2 0-38 0,1 1-26 15,-1 0-25-15,0 0-15 0,-1 2-4 0,3 7-1 16,0 3 7-16,-1 4 3 0,-2 5 8 16,0 7 7-16,-5 1 6 0,1 6 4 0,-7 1-1 15,5 4-2-15,-5-2 0 0,0 1-3 0,0 0 0 16,6-2-1-16,-6 2 0 0,5-2 0 15,0-1 0-15,2 0 0 0,-2-2 0 0,4 1 2 16,1-1-2-16,1-1 3 0,-1-1 0 0,1 0-3 16,-2-2-4-16,2-4-17 0,-1 1-34 15,0-3-48-15,-3-3-74 0,2-2-110 0,1-2-116 16,0-5-143-16,1-5 333 0</inkml:trace>
        <inkml:trace contextRef="#ctx0" brushRef="#br0" timeOffset="348.8655">-75 4205 2351 0,'0'0'64'0,"0"0"-47"16,0 0-35-16,0 0-2 0,0 0 5 0,0 0 8 15,0 0 3-15,0 0 2 0,0 0 1 16,0 0 3-16,0 0 7 0,0 0 12 0,0 0 13 16,0 0 11-16,-75 26 10 0,75-26 5 0,1-3-9 15,6-3-18-15,-5-2-20 0,2 1-13 16,4-3-5-16,-4 1 1 0,0 0 6 0,5 1-1 16,-7 2 0-16,1 0 3 0,2 0-2 0,-2 0-1 15,-2 3 1-15,-1 0-2 0,2 2 0 16,-2 1 0-16,0 0-3 0,0 0-5 0,0 0-5 15,0 0-8-15,0 0-10 0,0 0-13 0,-2 0-32 16,2 0-48-16,0 0-45 0,0 0-73 0,8 0-140 16,-4 0-241-16,0 0-333 0</inkml:trace>
      </inkml:traceGroup>
      <inkml:traceGroup>
        <inkml:annotationXML>
          <emma:emma xmlns:emma="http://www.w3.org/2003/04/emma" version="1.0">
            <emma:interpretation id="{A6521E5C-77FF-42C2-A596-40B8FD27805B}" emma:medium="tactile" emma:mode="ink">
              <msink:context xmlns:msink="http://schemas.microsoft.com/ink/2010/main" type="line" rotatedBoundingBox="1829,4796 8555,4212 8781,6817 2056,7401"/>
            </emma:interpretation>
          </emma:emma>
        </inkml:annotationXML>
        <inkml:traceGroup>
          <inkml:annotationXML>
            <emma:emma xmlns:emma="http://www.w3.org/2003/04/emma" version="1.0">
              <emma:interpretation id="{6323D0CE-DD46-4EBE-8CC0-378964C397B8}" emma:medium="tactile" emma:mode="ink">
                <msink:context xmlns:msink="http://schemas.microsoft.com/ink/2010/main" type="inkWord" rotatedBoundingBox="1865,5210 3860,5037 4050,7228 2056,7401"/>
              </emma:interpretation>
              <emma:one-of disjunction-type="recognition" id="oneOf1">
                <emma:interpretation id="interp5" emma:lang="en-US" emma:confidence="0.5">
                  <emma:literal>Key</emma:literal>
                </emma:interpretation>
                <emma:interpretation id="interp6" emma:lang="en-US" emma:confidence="0">
                  <emma:literal>key</emma:literal>
                </emma:interpretation>
                <emma:interpretation id="interp7" emma:lang="en-US" emma:confidence="0">
                  <emma:literal>Kay</emma:literal>
                </emma:interpretation>
                <emma:interpretation id="interp8" emma:lang="en-US" emma:confidence="0">
                  <emma:literal>Keys</emma:literal>
                </emma:interpretation>
                <emma:interpretation id="interp9" emma:lang="en-US" emma:confidence="0">
                  <emma:literal>keys</emma:literal>
                </emma:interpretation>
              </emma:one-of>
            </emma:emma>
          </inkml:annotationXML>
          <inkml:trace contextRef="#ctx0" brushRef="#br0" timeOffset="2617.6377">588 3605 930 0,'0'0'261'0,"0"0"-170"0,0 0-36 15,0 0-17-15,0 0 3 0,0 0 14 0,0 0 17 16,0 0 18-16,0 0 14 0,0 0 1 0,0 0-24 15,0 0-25-15,88-102-28 0,-88 102-27 16,0 4-18-16,0 2-4 0,0 2 3 0,0 8 11 0,2 2 15 16,0 4-3-16,1 3 0 0,5 2 0 15,-2 3-5-15,3 0 3 0,0 5 2 0,-2-2-2 16,2 5 5-16,-3 0-2 0,0 3 1 0,-3 1 1 16,-3 1 1-16,0-1-1 0,0-1 1 15,0 1-1-15,0-3-3 0,0-1 2 0,0-3 1 16,0-2-1-16,0-1 3 0,0-4 0 0,0-1-1 15,0-5 0-15,0-1-6 0,3-3-8 0,3-3-13 16,-3-2-18-16,0-4-25 0,2-3-31 0,-1-2-32 16,0-1-41-16,4-3-49 0,-2 0-92 15,3 0-192-15,-6-1-93 0</inkml:trace>
          <inkml:trace contextRef="#ctx0" brushRef="#br0" timeOffset="3042.6861">1234 3635 1758 0,'0'0'122'0,"0"0"-171"16,0 0-68-16,0 0-23 0,0 0 11 0,0 0 44 16,0 0 31-16,0 0 23 0,0 0 13 15,0 0 14-15,0 0 20 0,0 0 14 0,0 0 14 0,0 0 8 16,-63 122 1-16,44-100-3 0,-6-1-4 0,-2 1-7 15,-3 0-7-15,-4-1-2 0,3-1 0 16,-5-1 0-16,-1-1 4 0,7-2-2 0,0-1-2 16,3-1-1-16,4-4-4 0,2-3 0 0,6-1 3 15,3-1 4-15,4-4 4 0,1-1 13 16,3 0 9-16,3 0 3 0,1 0 0 0,0 0-20 16,1-1-33-16,3-1-25 0,6-1-17 0,-5 0-3 15,6-1 17-15,0 1 10 0,1 1 7 16,1 1 5-16,2 1-4 0,1 0 0 0,4 3 0 15,-1 3 0-15,2 4 0 0,-2 2 2 0,4 3-5 16,-4-1 3-16,5 1 3 0,0 1-2 0,-1 2 4 16,-5-1-4-16,6-2-1 0,-5 2 1 15,4 1 1-15,-2 0 2 0,-2 1 0 0,3 1 2 16,-4-2 1-16,5-2 1 0,-5 1 1 0,3-4-6 16,-5-1-14-16,4 0-28 0,-4-3-57 0,-1 0-72 15,-2-3-111-15,-1 0-144 0,-1-3-155 16,-5-2 44-16</inkml:trace>
          <inkml:trace contextRef="#ctx0" brushRef="#br0" timeOffset="4090.3488">1471 3987 2118 0,'0'0'273'0,"0"0"-297"0,0 0-80 0,0 0-29 16,0 0 8-16,0 0 36 0,0 0 60 0,0 0 30 16,0 0 4-16,0 0 14 0,0 0 12 15,0 0 10-15,154-55 4 0,-130 46-9 0,-2-1-11 16,3 1-10-16,-1-2-6 0,2 3-1 0,-4-3-5 16,-3 1-1-16,1 1-2 0,-4-2-4 0,-1 2-1 15,-3 0-1-15,-1 1-1 0,-6-1 2 0,2 1-1 16,-6 0 3-16,-1-2 0 0,0 0 5 0,-5-1 1 15,-2 2-6-15,-2 1-4 0,-5 2-5 16,0 1 1-16,-1 2 4 0,-5 2 3 0,2 1 2 16,-2 0 0-16,-1 3 2 0,-3 4 4 15,-2 0 2-15,0 3 1 0,1 2 2 0,3 2 1 16,-1 2-1-16,0 0 0 0,4 6-5 0,-1 0-1 16,3 2-2-16,2 1-1 0,3 2 2 0,3-1 0 15,5-3-1-15,2 1 0 0,2-3 0 16,0-2 4-16,7-2 0 0,5-4 2 0,0-1-2 15,3-1 3-15,4-3 1 0,2-2 4 0,2-3 2 16,4-3-2-16,2 0-1 0,5 0-2 0,0-3-10 16,11-5 0-16,-1-2-8 0,5-3-8 0,2-2-10 15,-2 0-19-15,0-2-12 0,1-3-15 16,-7 2-14-16,-4 0-3 0,-2 1 11 0,-6-2 15 16,1 2 26-16,-5-3 22 0,-4 3 8 0,-5-1 10 15,-3 1 6-15,-4 2 4 0,-6 3 14 16,2 3 17-16,-6 4 15 0,-1-1 17 0,0 6 6 0,0 0-9 15,0 0-17-15,-1 0-29 0,-6 0-29 16,3 3-16-16,-5 3-2 0,-1 4 5 0,0 1 7 16,-6 5 4-16,0-1 4 0,-1 3 0 15,0 1 0-15,-2 2-1 0,3 0-6 0,4-2 2 16,5 2-4-16,1-5-6 0,3-2-2 0,3-2-1 16,0-2 8-16,5-3 8 0,6-1 9 15,3-2 4-15,6-3 2 0,-2-1 2 0,5 0-3 16,1-5 3-16,-4-2-2 0,6-1-1 0,-2-5 0 15,-1 1-4-15,-3-1-3 0,3-2 1 0,-6 0 2 16,3 0 1-16,-2-2 4 0,-4 1 3 0,2-2 7 16,0 2 15-16,-2-3 11 0,-3 1 9 0,1 1 1 15,-2 0-10-15,2 2-11 0,-1 3-9 0,-2 1-13 16,-2 2-5-16,1 4-7 0,-4 2-6 16,-2 2-6-16,-1 1-5 0,2 0-7 0,-1 0-8 15,-2 1 0-15,0 7 0 0,0 3 8 0,0 6 7 16,0 2 4-16,-2 10 5 0,-4 6 2 15,-2 6 3-15,0 4-2 0,-3 10 1 0,-1 0 1 16,0 8-2-16,3 4 3 0,-2 5-2 0,-1 2-1 16,0 5 0-16,1 3-1 0,-1 3 3 0,0-1 2 15,0 1 1-15,1 2 3 0,1-4-3 0,-6-2-1 16,-2-5-5-16,0-3 1 0,-8-3-1 16,-2-6 0-16,-7-5 3 0,-4-6-1 0,0-5 5 15,-1-9 4-15,-3-7 6 0,2-8 3 16,-3-4 5-16,3-6 1 0,2-8 1 0,5-4 3 0,-1-2-5 15,-1-7-6-15,7-8-8 0,0-8-6 16,4-5-1-16,0-8-1 0,9-5-3 0,2-8-5 16,4-5 1-16,9-5 0 0,1-3 2 0,9-6 2 15,6 0-5-15,4-4 2 0,6 2-3 0,2 3 1 16,9 4 1-16,2 4-1 0,1 7-1 16,1 5 3-16,1 7-3 0,1 7 3 0,-2 6-3 15,2 7 1-15,2 5-4 0,-4 4-2 0,0 6-2 16,-1 5-2-16,-5 0 4 0,3 3 1 0,-1 5 4 15,-5 1-2-15,4 3-12 0,-6 0-33 16,1 1-59-16,3-1-80 0,-4 2-131 0,-7-5-195 16,-7-3-568-16</inkml:trace>
        </inkml:traceGroup>
        <inkml:traceGroup>
          <inkml:annotationXML>
            <emma:emma xmlns:emma="http://www.w3.org/2003/04/emma" version="1.0">
              <emma:interpretation id="{5ADC4484-B9B3-4770-B728-CFF174682FC1}" emma:medium="tactile" emma:mode="ink">
                <msink:context xmlns:msink="http://schemas.microsoft.com/ink/2010/main" type="inkWord" rotatedBoundingBox="4443,4569 8555,4212 8686,5717 4573,6075"/>
              </emma:interpretation>
              <emma:one-of disjunction-type="recognition" id="oneOf2">
                <emma:interpretation id="interp10" emma:lang="en-US" emma:confidence="0.5">
                  <emma:literal>Partners</emma:literal>
                </emma:interpretation>
                <emma:interpretation id="interp11" emma:lang="en-US" emma:confidence="0">
                  <emma:literal>partners</emma:literal>
                </emma:interpretation>
                <emma:interpretation id="interp12" emma:lang="en-US" emma:confidence="0">
                  <emma:literal>Partner</emma:literal>
                </emma:interpretation>
                <emma:interpretation id="interp13" emma:lang="en-US" emma:confidence="0">
                  <emma:literal>partner</emma:literal>
                </emma:interpretation>
                <emma:interpretation id="interp14" emma:lang="en-US" emma:confidence="0">
                  <emma:literal>Parties</emma:literal>
                </emma:interpretation>
              </emma:one-of>
            </emma:emma>
          </inkml:annotationXML>
          <inkml:trace contextRef="#ctx0" brushRef="#br0" timeOffset="4402.7532">3482 3638 2179 0,'0'0'82'0,"0"0"-81"0,0 0-36 15,0 0-35-15,0 0-23 0,0 0-3 0,0 0 11 16,0 0 28-16,0 0 39 0,0 0 24 0,0 0 17 15,0 0 7-15,0 0-1 0,-28 153-4 16,12-111-5-16,1 5-7 0,-1 1 2 0,1-2-3 16,1 3 0-16,-1-7 2 0,3 2-2 0,0-3-1 15,1-3-3-15,3-1-8 0,0-5-9 0,1-5-18 16,2-3-25-16,-2-3-36 0,3-5-51 16,3-4-72-16,1-1-109 0,0-7-136 0,0 0-95 15,0-4 366-15</inkml:trace>
          <inkml:trace contextRef="#ctx0" brushRef="#br0" timeOffset="5774.8412">4123 3873 1688 0,'0'0'197'0,"0"0"-129"0,0 0-52 0,0 0-21 0,0 0 3 16,0 0 2-16,0 0 4 0,0 0 6 15,0 0 3-15,0 0 16 0,0 0 14 0,0 0 10 16,-8-152 5-16,5 146-9 0,-4 5-15 16,5 0-18-16,-5 1-18 0,0 0-15 0,-3 1-9 15,-1 7 3-15,-4 3 5 0,-2 1 7 0,-6 3 5 16,0 4 2-16,0 1-1 0,-2 1-3 0,-1 2-1 16,1 1 0-16,1 2 1 0,0-2 3 0,4 3 4 15,-2-3 0-15,5 3 3 0,-3-3-1 16,5-2 0-16,3-1-1 0,1-3-1 0,6-4-4 15,-1-4-6-15,6-1-5 0,0-4-5 0,0 0 2 16,4-2 5-16,0-2 8 0,6-1 9 16,1 0 14-16,2-1 7 0,2-5 3 0,2-2-4 15,3-3-10-15,-1-1-4 0,5 0-3 0,0-2 0 16,-1-1 4-16,2-1-2 0,-2-2-2 0,3-1 1 16,-2 1 0-16,-4 0-1 0,3 0 4 0,-6 3-2 15,0 0-3-15,-2 3-2 0,-3 2-1 16,-1 4-2-16,-6 2 2 0,-3 2 0 0,0 2-3 15,-2 0-1-15,0 0-4 0,0 0-5 0,0 0-11 16,-2 2-10-16,-1 2 4 0,-1 4 10 0,-4 2 17 16,-1 2 14-16,-2 3 1 0,1 0-4 0,0-2-5 15,2 2-4-15,1-3-3 0,2-2 0 16,3-1-1-16,2 0 1 0,0-3 0 0,0-4 7 16,7 2 5-16,0-4 6 0,2 0 12 0,5 0 1 15,2 0 2-15,4-9 0 0,4 0-6 16,0-1-4-16,4-4-5 0,-1 1-3 0,0 0-2 15,1-4-2-15,-3 1-2 0,2-1 0 0,0-1 0 16,0-1-1-16,-1-2 0 0,1 2 1 0,-1-2-1 16,-2 2 0-16,-1-1 1 0,-2 2-1 15,0 1 0-15,-4-1 1 0,-3 2-2 0,-3 3 0 16,-3 1 3-16,-3 2 2 0,-3 3 1 0,-2-1 1 16,0 3-5-16,0 2-8 0,-3 2-10 15,-2-1-10-15,-1 2-11 0,2 0-6 0,-1 0-2 0,0 0-5 16,-2 0 6-16,3 5 3 0,-4 1 8 15,3 2 8-15,-2 1 4 0,1-3-1 0,4 3-2 16,0 0-3-16,2 2 2 0,0-1 1 0,0 1 2 16,2 0 4-16,0-1-1 0,4 0-1 0,1 2-1 15,-1 0 2-15,2 2 3 0,2 1 4 16,-4-1 1-16,1 3 0 0,-2 1 4 0,-5 0 1 16,0 0 2-16,0 1 4 0,-4 0 5 0,-4 1 3 15,0-2 6-15,-2-1 5 0,-2 0 0 0,2-4 2 16,2-1-2-16,0-1-5 0,7-6-4 15,-1 1-5-15,2-2 0 0,0-3 4 0,2 2 11 16,3-1 5-16,3-1 7 0,4-1 4 0,2 0-8 16,3 0 0-16,3-3-11 0,0-3-10 15,3 0-10-15,1-1-11 0,0-1-11 0,0-2-21 16,2-1-26-16,-2 1-34 0,0-1-45 0,1-2-60 16,0 3-93-16,0-2-144 0,-6 1-156 0,-6 3 102 0</inkml:trace>
          <inkml:trace contextRef="#ctx0" brushRef="#br0" timeOffset="4805.9221">3678 3373 1433 0,'0'0'180'0,"0"0"-120"0,0 0-49 15,0 0-10-15,0 0 4 0,0 0 3 0,0 0-4 16,0 0 5-16,-8-169-1 0,8 147-1 16,4-2 15-16,0 0 10 0,0-1 17 0,1-2 12 15,5 0-3-15,0-1-8 0,5 0-15 0,0-2-10 16,8-1-10-16,1 5-9 0,3 2-4 16,-1 1-4-16,4 4-4 0,-2 4 4 0,3 3-7 15,-2 3-3-15,-1 2 1 0,-1 2-6 0,1 1 5 16,-1 2 1-16,-1 2-2 0,-1 0-2 0,-1 6 1 15,-1 4 1-15,-2 4 1 0,-1 4 5 16,-3 3-1-16,-3 3 3 0,-3 3 3 0,-3 4 1 0,-3 5 6 16,-3 0 4-16,-2 3 4 0,-8-1 3 15,-8 2 2-15,-2 1-2 0,-6-2 3 0,-4 0-1 16,-4-2-3-16,0-3 2 0,-2-1 0 0,2-3-1 16,-2 0 1-16,4-3-2 0,2-4-4 0,1 3-5 15,0-2-12-15,1-1-37 0,2 2-78 16,-1-2-131-16,9-5-266 0,4-8-679 0</inkml:trace>
          <inkml:trace contextRef="#ctx0" brushRef="#br0" timeOffset="6268.0092">4960 3657 2253 0,'0'0'148'0,"0"0"-134"0,0 0-55 0,0 0-22 15,0 0-20-15,0 0 9 0,0 0-27 16,182-63-60-16,-133 52-55 0,2-2-67 0,-3 4-90 16,-13 1-136-16,-14 5-2 0</inkml:trace>
          <inkml:trace contextRef="#ctx0" brushRef="#br0" timeOffset="6078.7176">5286 3145 1156 0,'0'0'291'0,"0"0"-96"16,0 0-50-16,0 0-40 0,0 0-17 0,0 0 0 15,0 0-9-15,0 0-2 0,0 0-9 0,0 0-19 16,0 0-22-16,0 0-30 0,0 0-38 15,0 0-7-15,-6-78 5 0,6 96 12 0,0 7 32 16,-1 8 7-16,-4 7 2 0,-2 6-2 0,-1 5-2 16,-3 4-1-16,-1 0-3 0,-3 3 6 0,1 3 5 15,-4-3-4-15,2 0 4 0,-1-3-6 16,1-4-3-16,-2-3 2 0,6-4-1 0,4-2 3 16,3-6-1-16,4-4 1 0,1-3 0 0,5-5 0 15,3-3 5-15,4-5-5 0,1-6-5 16,3-1-12-16,2-4-16 0,1-4-22 0,-3-1-31 15,2 0-48-15,0-7-66 0,-1-3-88 0,-1-2-121 16,-4 1-153-16,-3 4-104 0</inkml:trace>
          <inkml:trace contextRef="#ctx0" brushRef="#br0" timeOffset="6773.0356">5381 3605 1872 0,'0'0'164'16,"0"0"-90"-16,0 0-49 0,0 0-33 0,0 0-34 15,0 0-26-15,0 0 1 0,0 0 18 16,0 0 34-16,0 0 26 0,0 0 4 0,0 0-1 16,0 0-7-16,0 0-1 0,47 26 0 0,-43-8 0 15,-3 2 5-15,-1 1 0 0,0 3 3 0,0 2-2 16,-1-1-2-16,-5 3-1 0,1-3-2 16,-2 1 0-16,3-2 0 0,-1-1 1 0,0-3-1 15,2-3-5-15,-1-4 1 0,3-2 0 0,1-5-1 16,0-3 5-16,0-2 12 0,0-1 26 15,0 0 33-15,0 0 32 0,0-1-9 0,0-7-30 16,0-2-34-16,5-4-39 0,-2-2 0 0,3-4 2 16,1 0 2-16,1-3 0 0,3-1-2 0,1 1-2 15,1 2 0-15,2-2 0 0,0 1-3 16,2-1-2-16,3 2 0 0,-1-1-3 0,3 3-1 16,-1 2-2-16,2 2-3 0,0 3 4 0,1 2-1 15,-3 3 4-15,3 1 3 0,-1 3 0 0,-3 1 4 16,3 2 1-16,-4 0-1 0,-2 0-2 0,-1 3-2 15,-3 5 0-15,1 2-2 0,-5 2 2 16,-2 1-1-16,0 4 0 0,-3 3 3 0,-3 0 0 16,0 2 3-16,-1 1 4 0,0-3 0 0,0 3 1 15,0-3 0-15,0 1-2 0,0-2-6 0,-1-1-11 16,0-2-34-16,-1-1-64 0,0 1-91 0,0-2-171 16,1-4-321-16,1-2-217 0</inkml:trace>
          <inkml:trace contextRef="#ctx0" brushRef="#br0" timeOffset="7718.011">5980 3727 1707 0,'0'0'53'15,"0"0"-81"-15,0 0-10 0,0 0 23 0,0 0 11 16,0 0 1-16,155-34-1 0,-128 28 2 15,-1-1 2-15,-5-1 2 0,0 0 8 0,2-1 12 0,-5 1 14 16,3-2 12-16,-5 1 3 0,2-2-6 16,-4 2-2-16,-2-3 0 0,-2 2 7 0,-1-5-2 15,-5 2-4-15,0 1-6 0,-2-2-8 0,-1 3-1 16,-1-1-2-16,0 1-4 0,-3 2-4 0,-4 2-5 16,3 1-2-16,-4 1-1 0,2 3-4 15,-2 0-5-15,-4 2-4 0,1 0-4 0,-4 0-2 16,0 4 1-16,-2 4 2 0,-3 2 3 0,0 2 0 15,-6 5 1-15,4 0-2 0,-4 4 2 0,2 0 0 16,1 3 2-16,3 0 1 0,0 0-1 16,1 1 2-16,6 0-3 0,1-2 2 0,5 0 0 15,2-5 1-15,5 1 2 0,0-1-2 0,4-3 1 16,4-2 1-16,5 0 0 0,2-4 4 16,5 0 4-16,3-3 3 0,1-1 2 0,7-4 4 15,1-1-1-15,5 0-1 0,2-3-2 0,-1-4-4 16,3-4-3-16,0 0 2 0,-1 0-2 0,-4-4 0 15,0 2 1-15,-2-4 1 0,-2 2-1 0,-3-3 2 16,1 1 2-16,-5-5-1 0,-1 1 4 16,0 1-3-16,-3-3-2 0,0-1-2 0,-2 2-3 15,-2-3 0-15,-2 2 0 0,-2 2 0 0,-3 4-1 16,-1 2-3-16,-5 3 2 0,0 5 0 0,-3 2 2 16,-1 2 1-16,0 1-1 0,0 1-3 15,0 1-7-15,0 0-9 0,0 0-14 0,0 0-14 16,0 0-23-16,0 5-4 0,-2 2 11 0,-2 2 17 15,1 4 26-15,-1 4 10 0,-1 2 0 0,1 4 0 16,-3 2-3-16,0-2 3 0,2 3 2 16,0-4-1-16,2 0 3 0,-1-1-3 0,2-2-1 15,1-4 0-15,1-4 1 0,0-1 2 0,3 1 0 16,2-3 1-16,3-4 0 0,0 1 8 0,3-3 4 16,1-2 5-16,1 0 6 0,1-2-3 15,2-4-4-15,5-2-5 0,1-3-1 0,-1 1-4 16,5-1-1-16,-1-3-1 0,2-2-5 0,0 0 3 15,0 0 0-15,-2-2 1 0,-1 0 4 0,-2 0-3 16,-2-3 1-16,0 1-1 0,-1-6 0 16,-3 4-1-16,2-2-2 0,0 2 0 0,-3-1-4 15,-2 3 2-15,0 0 2 0,-1 1-1 0,0 2 2 16,-5 3-4-16,0 1 0 0,-6 5 1 0,-1 0 1 16,0 3-3-16,0 1-7 0,-5 1-8 0,-2 1-12 15,3 2-3-15,-4 0-5 0,4 0-3 16,-5 0 3-16,3 8-4 0,-3 1 4 0,4 3 7 15,-2 2 2-15,4 4 11 0,-1 2 4 0,4 3 2 16,0 0 1-16,0 1 3 0,6 2-1 0,2-1 3 16,2-1 0-16,0 1-4 0,2-3 2 15,0-2 1-15,3-1-2 0,-3 1 7 0,0-3 0 16,0 1 1-16,-4-4 0 0,-2 1 1 0,-3-1 2 16,-3-3 4-16,0-1 9 0,-3 0 6 15,-7-3 9-15,-4 2 8 0,-2 1-3 0,-8-3 3 16,-1 2-10-16,-1-2-5 0,2 0-5 0,0 1-10 15,3-1-5-15,-2-1-8 0,1 2-18 0,1-1-38 16,-3 1-59-16,-2-1-101 0,-1 1-151 16,7-3-295-16,6-3-519 0</inkml:trace>
        </inkml:traceGroup>
      </inkml:traceGroup>
    </inkml:traceGroup>
    <inkml:traceGroup>
      <inkml:annotationXML>
        <emma:emma xmlns:emma="http://www.w3.org/2003/04/emma" version="1.0">
          <emma:interpretation id="{0907779F-D6DC-413C-A1E9-7C2C7692C656}" emma:medium="tactile" emma:mode="ink">
            <msink:context xmlns:msink="http://schemas.microsoft.com/ink/2010/main" type="paragraph" rotatedBoundingBox="466,6956 9279,5680 9620,8035 807,931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13EB063-FDC4-46F2-B19D-4AE4586E1FA5}" emma:medium="tactile" emma:mode="ink">
              <msink:context xmlns:msink="http://schemas.microsoft.com/ink/2010/main" type="line" rotatedBoundingBox="466,6956 9279,5680 9620,8035 807,9310"/>
            </emma:interpretation>
          </emma:emma>
        </inkml:annotationXML>
        <inkml:traceGroup>
          <inkml:annotationXML>
            <emma:emma xmlns:emma="http://www.w3.org/2003/04/emma" version="1.0">
              <emma:interpretation id="{1372B397-052A-4D8B-BA27-585746EBBFBF}" emma:medium="tactile" emma:mode="ink">
                <msink:context xmlns:msink="http://schemas.microsoft.com/ink/2010/main" type="inkWord" rotatedBoundingBox="498,7178 1445,7041 1529,7618 582,7755"/>
              </emma:interpretation>
              <emma:one-of disjunction-type="recognition" id="oneOf3">
                <emma:interpretation id="interp15" emma:lang="en-US" emma:confidence="0.5">
                  <emma:literal>2.</emma:literal>
                </emma:interpretation>
                <emma:interpretation id="interp16" emma:lang="en-US" emma:confidence="0">
                  <emma:literal>2</emma:literal>
                </emma:interpretation>
                <emma:interpretation id="interp17" emma:lang="en-US" emma:confidence="0">
                  <emma:literal>2K</emma:literal>
                </emma:interpretation>
                <emma:interpretation id="interp18" emma:lang="en-US" emma:confidence="0">
                  <emma:literal>2B</emma:literal>
                </emma:interpretation>
                <emma:interpretation id="interp19" emma:lang="en-US" emma:confidence="0">
                  <emma:literal>2%</emma:literal>
                </emma:interpretation>
              </emma:one-of>
            </emma:emma>
          </inkml:annotationXML>
          <inkml:trace contextRef="#ctx0" brushRef="#br0" timeOffset="8641.9376">-728 5663 0 0,'0'0'0'0,"0"0"0"0,0 0 115 0,0 0 14 16,0 0 10-16,0 0 17 0,0 0 11 0,0 0 10 16,0 0 3-16,0 0-14 0,0 0-19 0,0 0-24 15,0 0-30-15,0 0-22 0,-49-111-15 16,60 99-14-16,2 0 1 0,0 1 2 0,2-3-4 16,5 2-4-16,-1 0-13 0,4 2-8 0,-2 2-8 15,1 2-6-15,0 3-3 0,-4 2-4 0,2 1-2 16,-4 0-1-16,-1 7-1 0,1 4 0 15,2 1-1-15,-3 3-1 0,-2 3-2 0,1 1 4 16,-3 5-2-16,-6 0 2 0,3 4 4 0,-5 0-2 16,-3 3 4-16,0-2 3 0,-7 3 1 0,-1-1 3 15,-5 0 2-15,-4-1 1 0,0-2 2 16,1-1 5-16,-5-3 5 0,3 1 10 0,-2-1 14 16,1-8 7-16,3-1 3 0,-1-3-1 0,1-1-5 15,8-4-6-15,-2 0-1 0,6-4-3 0,-1-2-4 16,5 1-2-16,0-2-9 0,0 0-11 15,7 0-4-15,-2 0-4 0,7 0 10 0,3 0 11 16,2 0 2-16,3-2 0 0,6-1-6 0,-1-2-9 16,2 1-1-16,1 1-3 0,0-2-3 15,6 2 3-15,-4 0-1 0,7 0-10 0,-7 0-18 16,5 2-34-16,-4-2-61 0,2 0-91 0,-2 1-173 0,-5 0-281 16,-13 0-461-16</inkml:trace>
          <inkml:trace contextRef="#ctx0" brushRef="#br0" timeOffset="8864.8828">231 5834 1759 0,'0'0'808'16,"0"0"-730"-16,0 0-56 0,0 0-20 0,0 0-3 15,0 0 5-15,0 0-9 0,0 0 0 0,0 0 1 16,0 0-3-16,0 0 7 0,0 0 1 15,0 0 0-15,0 0-5 0,-54-19 0 0,54 19-1 16,0 0-1-16,0 0 6 0,2 0-2 0,-1 0-1 16,-1 0-10-16,0-1-28 0,1 0-63 0,-1-3-141 15,0 3-316-15,0-2-920 0</inkml:trace>
        </inkml:traceGroup>
        <inkml:traceGroup>
          <inkml:annotationXML>
            <emma:emma xmlns:emma="http://www.w3.org/2003/04/emma" version="1.0">
              <emma:interpretation id="{FC775A93-A25F-4250-96E6-3AB556B700B9}" emma:medium="tactile" emma:mode="ink">
                <msink:context xmlns:msink="http://schemas.microsoft.com/ink/2010/main" type="inkWord" rotatedBoundingBox="1882,6751 3576,6506 3916,8860 2223,9105"/>
              </emma:interpretation>
              <emma:one-of disjunction-type="recognition" id="oneOf4">
                <emma:interpretation id="interp20" emma:lang="en-US" emma:confidence="0.5">
                  <emma:literal>Key</emma:literal>
                </emma:interpretation>
                <emma:interpretation id="interp21" emma:lang="en-US" emma:confidence="0">
                  <emma:literal>key</emma:literal>
                </emma:interpretation>
                <emma:interpretation id="interp22" emma:lang="en-US" emma:confidence="0">
                  <emma:literal>Kay</emma:literal>
                </emma:interpretation>
                <emma:interpretation id="interp23" emma:lang="en-US" emma:confidence="0">
                  <emma:literal>Keys</emma:literal>
                </emma:interpretation>
                <emma:interpretation id="interp24" emma:lang="en-US" emma:confidence="0">
                  <emma:literal>kay</emma:literal>
                </emma:interpretation>
              </emma:one-of>
            </emma:emma>
          </inkml:annotationXML>
          <inkml:trace contextRef="#ctx0" brushRef="#br0" timeOffset="10540.7776">804 5124 1422 0,'0'0'208'15,"0"0"-54"-15,0 0-26 0,0 0-61 0,0 0-32 16,0 0-19-16,0 0-16 0,0 0 9 0,0 0 14 16,0 0 21-16,0 0 18 0,0 0-2 15,52-109-13-15,-52 109-23 0,0 0-22 0,0 0-31 16,0 3-10-16,4 6 3 0,-1 6 7 15,-1 6 27-15,0 9 10 0,-1 7 1 0,-1 8 1 16,0 5-2-16,0 5 0 0,-5 3-1 0,-6 1-1 16,-1 4-2-16,0-3-1 0,0-2 2 0,0-2-5 15,3-4 5-15,-4-3-2 0,1-2 0 0,3-4 5 16,-2-1-4-16,7-5-3 0,0-2-3 0,0-5-17 16,3-7-36-16,1-5-70 0,0-5-89 15,5-6-119-15,1-4-144 0,-2-3-178 0,1 0 277 0</inkml:trace>
          <inkml:trace contextRef="#ctx0" brushRef="#br0" timeOffset="10935.9527">1216 5240 1204 0,'0'0'321'0,"0"0"-207"16,0 0-83-16,0 0-37 0,0 0-11 0,0 0-6 15,0 0-6-15,0 0-2 0,0 0 6 0,0 0 10 16,0 0 13-16,0 0 11 0,0 0 3 0,44 76 6 16,-66-51 0-16,2 0 1 0,-7 0 3 15,-1 1-3-15,-3 1 2 0,1-5-1 0,2 1 4 16,-1-6 5-16,-2 0 3 0,4-5 5 0,6-1-2 16,-2-3 4-16,6-4 0 0,-2-2 8 0,7-2 4 15,5 0 5-15,-2 0 0 0,8 0-7 16,-1-2-11-16,2-2-16 0,0-1-17 0,0 1-18 15,3-2-15-15,5 1-8 0,0-1 2 0,4 1 7 16,1 0 16-16,2 4 5 0,2 1 3 16,-2 0 2-16,1 3-3 0,0 5 1 0,4 4 1 15,-2 5-1-15,-1 1-1 0,3 2 1 0,-2 1 0 16,3 2 0-16,-3 1 3 0,3-2 0 0,-2 2 0 16,3-1 2-16,-3-1-2 0,4-1 2 15,-2-2 1-15,-1 0-3 0,2-4-4 0,-5 2-17 16,3-4-50-16,-4 0-76 0,-1 0-119 0,-4-6-214 15,-6-1-593-15</inkml:trace>
          <inkml:trace contextRef="#ctx0" brushRef="#br0" timeOffset="11888.7662">1379 5634 2395 0,'0'0'121'0,"0"0"-58"0,0 0-50 15,0 0-38-15,0 0-29 0,0 0-2 0,0 0 10 16,0 0 21-16,0 0 22 0,0 0 4 0,0 0-1 16,0 0 0-16,154-79-1 0,-132 71 2 15,2-1 0-15,0 0 2 0,-3 2-2 0,-2 1 1 16,-4-2-4-16,-1 1-1 0,-3 1 2 0,0-1-1 16,-9 1 2-16,1 0 3 0,1 0 0 15,-4 1 4-15,0-1-2 0,0 2-4 0,-7 1-7 16,2 0-8-16,-4 2-5 0,-3-1-6 0,-3 2 4 15,-2 0 6-15,-4 2 8 0,-3 5 8 0,6 0 5 16,-5 2 3-16,1 3 0 0,2 0 2 16,3 1-2-16,-3 3-6 0,4 0 0 0,1 0-4 15,2 2 1-15,2 1 1 0,0-2 2 0,6 3 0 16,-2-1-1-16,6-1-2 0,1 0 0 0,1-3 1 16,10 1 2-16,1-4 0 0,3-2 3 0,6 1 3 15,-1-3 6-15,7-4 3 0,6-2 3 16,-2-2 1-16,7 0-7 0,-1-4-4 0,1-3-8 15,-5-2-6-15,3-2-4 0,-6 1-2 0,2-3 0 16,-1-2 0-16,-5 0 5 0,0 2 2 0,-3-2 4 16,-5 0 4-16,-2 0-3 0,-1 1 4 15,-4 1 0-15,0 0 3 0,-3 0 3 0,-3 3-2 16,-4 1-1-16,3 3-4 0,-4 1-1 0,0 4 2 16,0-1-2-16,0 2-1 0,0 0-13 0,0 0-19 15,0 0-14-15,-2 5 0 0,-1 2 9 16,0 5 13-16,-5 2 14 0,4 1 2 0,-2 1 1 15,0 1-1-15,5-2-2 0,1 0 3 0,0-2-2 16,1-1 0-16,10-2 4 0,1-1-3 16,1-3 6-16,3-1 2 0,3-4 2 0,3-1 0 15,2 0 1-15,1 0 1 0,2-6-1 0,2-3 0 16,-2 0-12-16,4 1-5 0,-3-4-1 0,-4 0-6 16,-2-2 16-16,-1 1 3 0,-5-1 2 15,-1 2 4-15,-3-1 0 0,-3-1 5 0,-3 2 6 16,-1 0 7-16,-2 2 7 0,-2 0 2 0,-1 1 4 15,0 1-3-15,0 2-2 0,0 3-5 0,0 0-10 16,0 3-9-16,0 0-20 0,0 0-20 0,0 0-28 16,-1 0-24-16,-2 6 3 0,-1 6 15 15,0 5 27-15,-7 5 30 0,0 7 9 0,1 3-1 16,-4 7 2-16,0 3-1 0,0 5-4 0,4 6 1 16,-1 4-2-16,0 4 3 0,2 6 0 0,3 4-2 15,0 6 1-15,3 4-3 0,-1 5 2 0,-4 5 2 16,4 2-1-16,-5-2 2 0,1-3-3 15,-2-3 0-15,-7-3-3 0,-2-4-7 0,-6-5-2 16,-4-6-1-16,-1-10 2 0,-4-9 9 0,2-8 6 16,-1-10 8-16,1-6 9 0,-2-9 9 15,3-5 8-15,-1-7 11 0,3-3 7 0,3-6 4 16,1-9-4-16,-1-7-12 0,5-8-13 0,-3-5-13 16,1-5-3-16,0-4 4 0,6-4 2 0,4-3 5 15,0-1 0-15,3-2-2 0,6-1-4 0,2-2-2 16,2 2-4-16,4-5-6 0,10 2-5 15,6 0-9-15,1-2-2 0,11 3-2 0,1 3-1 16,4 5 0-16,5 5-4 0,6 9-4 0,-4 5-8 16,5 6-7-16,1 6-8 0,-2 6-14 15,2 5-18-15,1 4-28 0,-1 3-33 0,3 0-32 16,-4 9-41-16,1 1-56 0,-2 2-112 0,-11-3-184 16,-12-3-38-16</inkml:trace>
        </inkml:traceGroup>
        <inkml:traceGroup>
          <inkml:annotationXML>
            <emma:emma xmlns:emma="http://www.w3.org/2003/04/emma" version="1.0">
              <emma:interpretation id="{644F1D07-1CE2-4629-A8D5-D1255F9C02C5}" emma:medium="tactile" emma:mode="ink">
                <msink:context xmlns:msink="http://schemas.microsoft.com/ink/2010/main" type="inkWord" rotatedBoundingBox="4410,6538 9301,5830 9441,6797 4550,7505"/>
              </emma:interpretation>
              <emma:one-of disjunction-type="recognition" id="oneOf5">
                <emma:interpretation id="interp25" emma:lang="en-US" emma:confidence="0.5">
                  <emma:literal>Activities</emma:literal>
                </emma:interpretation>
                <emma:interpretation id="interp26" emma:lang="en-US" emma:confidence="0.5">
                  <emma:literal>Active itis</emma:literal>
                </emma:interpretation>
                <emma:interpretation id="interp27" emma:lang="en-US" emma:confidence="0">
                  <emma:literal>Active ivies</emma:literal>
                </emma:interpretation>
                <emma:interpretation id="interp28" emma:lang="en-US" emma:confidence="0.5">
                  <emma:literal>Active its es</emma:literal>
                </emma:interpretation>
                <emma:interpretation id="interp29" emma:lang="en-US" emma:confidence="0.5">
                  <emma:literal>Activiti as</emma:literal>
                </emma:interpretation>
              </emma:one-of>
            </emma:emma>
          </inkml:annotationXML>
          <inkml:trace contextRef="#ctx0" brushRef="#br0" timeOffset="12373.1271">3355 5446 2214 0,'0'0'135'15,"0"0"-60"-15,0 0-48 0,0 0-48 16,0 0-32-16,0 0-6 0,0 0 3 0,0 0 17 15,0 0 22-15,0 0 3 0,0 0 6 0,0 0 5 16,0 0 3-16,-42 165 4 0,31-134 1 0,2-1 0 16,1-2-2-16,-1-3-1 0,6-2 1 15,0-4 0-15,-2-4 1 0,5-5 0 0,0-2 2 0,0-3 6 16,0-4 12-16,0-1 22 0,0 0 22 0,0 0 8 16,5-9-9-16,1-3-15 0,2-6-24 15,-2-3-9-15,6-6-5 0,0-1-4 0,0-5-3 16,2-1-1-16,1-2 5 0,-2-3 1 0,4-3-1 15,1-3 1-15,-1-1-8 0,2-1 2 16,1-2-2-16,0 0-1 0,2 0 4 0,0 0-3 16,3 1-2-16,0 3 0 0,2 2-4 0,-3 4 3 15,1 6 1-15,-2 4-1 0,3 7 3 16,-5 4-3-16,-2 5-1 0,4 5 0 0,-5 4 3 16,1 4-9-16,-1 0-3 0,-5 7-5 0,0 8-8 15,1 7 11-15,-4 2 2 0,-1 9 4 0,-1 3 5 16,-4 6-3-16,0 1 5 0,-3 3 0 15,0-1 1-15,-1 2 0 0,0-2-3 0,0-1 0 16,0-1-2-16,0-2 1 0,0 1-2 0,0-5-5 16,0 0-22-16,0-4-32 0,-1-1-53 0,-2-3-91 15,-3-3-110-15,3-2-186 0,-2-9-258 0,2-5 97 16</inkml:trace>
          <inkml:trace contextRef="#ctx0" brushRef="#br0" timeOffset="12587.666">3210 5431 2200 0,'0'0'126'0,"0"0"-56"0,0 0-33 16,0 0-27-16,0 0-19 0,0 0-15 16,0 0-10-16,0 0-1 0,0 0 7 0,0 0 13 15,0 0 7-15,0 0 3 0,162-74 6 0,-110 66 0 16,3 2-3-16,2 0-7 0,-1 0-18 0,0 1-37 15,-1 1-47-15,1 1-48 0,-1 0-56 16,0 1-69-16,0 1-110 0,-13-1-184 0,-13 2 134 0</inkml:trace>
          <inkml:trace contextRef="#ctx0" brushRef="#br0" timeOffset="12894.7412">4567 5159 1105 0,'0'0'853'0,"0"0"-756"16,0 0-69-16,0 0-21 0,0 0-12 0,0 0-3 15,-152-34 0-15,127 35-2 0,-1 6 0 0,-4 0 3 16,-1 5 5-16,3 1 6 0,-4 4 6 0,3 1 5 16,-4 4-2-16,3 2-3 0,3 1-4 15,4 1-2-15,2 2-3 0,4-1-1 0,4-1 2 16,4 2-1-16,5-3 0 0,2 2 0 0,2-6-2 15,3-2-1-15,8-4 1 0,5-1 3 16,4-6 4-16,5 0 4 0,9-5 5 0,2-2-4 16,4-1-10-16,2 0-18 0,-1-7-29 0,4-4-33 15,-1 0-33-15,-3-3-40 0,1-2-41 16,-1-2-51-16,-3 0-60 0,1-4-53 0,-3 1-53 16,-3-2 175-16,-7 7 235 0,-10 4 0 0</inkml:trace>
          <inkml:trace contextRef="#ctx0" brushRef="#br0" timeOffset="13414.7585">4571 5305 2484 0,'0'0'81'15,"0"0"-58"-15,0 0-50 0,0 0-19 0,0 0-6 16,0 0 10-16,0 0 14 0,0 0 7 0,191-78 6 16,-147 67 7-16,3-1 0 0,0 2 4 0,1-1-1 15,0 1 3-15,-1 0 3 0,3 1-1 16,-1 3 4-16,-3-2-2 0,-1 2-1 0,-5 2 1 15,-3 2-2-15,-1 0 0 0,-8 2-2 0,0 0 4 16,-3 0-6-16,-3 5 0 0,-5 2-2 16,-3-1-4-16,-4 1 0 0,0 1 0 0,-6 1 3 15,-1 2 1-15,-3 0 3 0,0 2 2 0,0 0 2 16,-3 1 4-16,-2-1-5 0,-2-1 3 0,0 1-5 16,-1-1-16-16,-1-4-38 0,1 2-81 15,0-1-113-15,1 0-181 0,0-2-310 0,3-4 88 0</inkml:trace>
          <inkml:trace contextRef="#ctx0" brushRef="#br0" timeOffset="13110.8378">5043 4869 0 0,'0'0'242'16,"0"0"164"-16,0 0-106 0,0 0-86 0,0 0-12 15,0 0 8-15,0 0-26 0,0 0-59 0,0 0-37 16,0 0-21-16,0 0-17 0,0 0-21 0,0 0-30 16,-4-110-24-16,4 118-2 0,-1 2 7 15,-3 6 21-15,1 8 14 0,-1 5 9 0,-3 5 1 16,3 6-7-16,-3-1-1 0,-1 3-8 0,-1 1-5 15,2-1 1-15,-1 3 1 0,0-2 4 16,0-1 4-16,1 0-1 0,3-3-5 0,0-2-10 16,2 1-30-16,-4-4-64 0,4 2-110 0,-1-4-218 15,0-8-443-15,-1-10 281 0</inkml:trace>
          <inkml:trace contextRef="#ctx0" brushRef="#br0" timeOffset="13578.1224">5335 4953 2203 0,'0'0'125'0,"0"0"-53"0,0 0-37 15,0 0-27-15,0 0-12 0,0 0-7 16,0 0-6-16,0 0-8 0,0 0-17 0,0 0-31 15,0 0-63-15,0 0-91 0,0 0-135 0,90-136-223 16,-86 136-376-16</inkml:trace>
          <inkml:trace contextRef="#ctx0" brushRef="#br0" timeOffset="13910.6359">5658 4994 2188 0,'0'0'67'0,"0"0"-56"0,0 0-49 0,0 0-20 15,0 0 8-15,0 0 11 0,0 0 18 0,0 0 21 16,0 0-2-16,0 0-7 0,0 0-2 0,0 0 3 16,0 0 20-16,7 129 11 0,-7-104 0 15,0 0-2-15,0-2-14 0,0-1-3 0,0-3 1 0,5-3 1 16,0-4 0-16,1-3 6 0,2-1 4 15,-3-4 3-15,2-2 10 0,-3-1 6 0,3-1 11 16,-1 0 15-16,4-1-3 0,-1-7-6 0,2-2-8 16,1-4-18-16,1-4-6 0,1-1-6 0,-4-2-8 15,2-1-8-15,0 0-4 0,0-1-7 16,2-1-11-16,-2 2-2 0,-3-1-20 0,3 5-23 16,-2-1-36-16,2 2-62 0,0 3-87 0,3-1-134 15,-3 4-217-15,-2 5-265 0</inkml:trace>
          <inkml:trace contextRef="#ctx0" brushRef="#br0" timeOffset="14110.9607">6360 4909 2032 0,'0'0'98'0,"0"0"-106"0,0 0-30 16,0 0 2-16,0 0 17 0,0 0 10 0,0 0 7 15,0 0 4-15,0 0-3 0,0 0 1 0,-51 164-1 16,50-148 1-16,-3-1 1 0,1 0-1 0,2-1-3 16,-3-2-33-16,2-3-65 0,2-3-113 0,0 0-227 15,0-3-504-15</inkml:trace>
          <inkml:trace contextRef="#ctx0" brushRef="#br0" timeOffset="14276.6974">6422 4634 1943 0,'0'0'304'0,"0"0"-269"0,0 0-32 0,0 0-46 16,0 0-70-16,0 0-69 0,0 0-71 0,0 0-72 16,0 0-81-16,0 0-64 0,0 0-23 15,0 0 493-15</inkml:trace>
          <inkml:trace contextRef="#ctx0" brushRef="#br0" timeOffset="14500.7821">6802 4307 788 0,'0'0'441'0,"0"0"-158"0,0 0-106 16,0 0-74-16,0 0-50 0,0 0-26 0,0 0-23 16,0 0-7-16,0 0 0 0,0 0 1 0,0 0 1 15,0 0 3-15,0 0 11 0,0 0 6 0,15 120 8 16,-22-80 7-16,3 1-8 0,-6 3-4 15,2 0-3-15,-1-3-4 0,-1 2 3 0,-4-2-4 16,4 3 4-16,-2-2 3 0,1 0 1 0,-1-4 3 16,0-1-10-16,2-5-7 0,-2 0-25 0,2-4-41 15,-2 0-72-15,-2-2-102 0,-1-1-145 16,3-7-249-16,6-6-119 0</inkml:trace>
          <inkml:trace contextRef="#ctx0" brushRef="#br0" timeOffset="14796.771">6420 4910 1902 0,'0'0'155'0,"0"0"-97"16,0 0-69-16,0 0-30 0,0 0-8 0,0 0 15 16,0 0 6-16,172-74 10 0,-133 67 11 0,0 0-1 15,-1 1 3-15,-1-2-1 0,0 2 2 0,-2 0 1 16,-3 2 1-16,0 1 4 0,0 0 1 0,-5 1 5 15,1 2-1-15,-2 0 2 0,-2 0 0 16,-7 0-2-16,4 0 0 0,-8 5-5 0,-4 1 0 16,-2 0 1-16,0 1-1 0,-3 5 1 0,-3-3-2 15,0 2-1-15,-1 1-1 0,0 1 5 16,-1 2 2-16,-6 0 3 0,2 0 4 0,-3 1-6 16,0-4-1-16,-3 2-4 0,0-1-7 0,2-1-12 15,-2-1-46-15,2-1-69 0,-3 0-130 0,7-2-225 16,-1-4-557-16</inkml:trace>
          <inkml:trace contextRef="#ctx0" brushRef="#br0" timeOffset="14946.0182">7152 4696 2099 0,'0'0'63'0,"0"0"-47"0,0 0-71 16,0 0-96-16,0 0-91 0,0 0-80 0,0 0-58 15,0 0-60-15,0 0-14 0,0 0 320 0</inkml:trace>
          <inkml:trace contextRef="#ctx0" brushRef="#br0" timeOffset="15554.4467">7420 4877 0 0,'0'0'0'0,"0"0"92"16,0 0 2-16,0 0-40 0,0 0-37 15,0 0-32-15,0 0-9 0,0 0 4 0,162-67 20 16,-147 53 37-16,-2 0 11 0,-1-1 13 0,-4 0 11 16,0-2 22-16,-5 2 34 0,1 1 20 0,-1 0 21 15,-3 4 11-15,0 2 4 0,0 0-1 0,-8 4-33 16,0 1-61-16,-2 1-75 0,-7 1-47 16,-2 1-8-16,-1 0 11 0,-1 4 31 0,-4 2 14 15,0 3 4-15,2 4 1 0,-2 1-11 0,-1 3-4 16,4 0 0-16,-3 5 0 0,0 0 3 15,1 0 0-15,1 4-4 0,3-4-3 0,7 0-1 0,-1-2-2 16,5 0-1-16,6-4 2 0,3-2-3 16,0 2 0-16,3-4 3 0,8-3-2 0,2 0 10 15,3-3 4-15,5-2 8 0,2-2 7 0,3-1 0 16,3-1-3-16,1 0-6 0,2-3-4 16,1-3-2-16,3 2-6 0,-3-4-1 0,3-1-5 15,-1-2-2-15,2 0 5 0,-2-3-2 0,1 0-5 16,-5-1-7-16,4-2 1 0,-4-3 4 0,2 0 9 15,-1-3 8-15,3-1 1 0,-5 2-2 16,-1 0-1-16,-1-1 3 0,-5 2 2 0,-4 4 5 16,-3 0 4-16,-9 3 0 0,2 2 4 0,-8 2 4 15,-1 3-3-15,0-1-6 0,0 4-13 16,-4 1-18-16,-6-1-10 0,0 3-7 0,1 0-2 16,-2 1-1-16,0 0 1 0,-1 0-3 0,-1 4-1 15,1 4-4-15,1 1 0 0,4 2 7 0,-2 3 3 16,2 2 9-16,2 3 4 0,4-2 2 0,1 4 2 15,0 0 2-15,5 0 4 0,2 1-4 0,5 5 1 16,0-6-2-16,1 1 0 0,1-1 4 16,-1 1 0-16,-4-1 3 0,-1-4 0 0,0-1 0 15,-5-2 6-15,-3-2 1 0,0 0 11 0,-3-2 11 16,-9-1 9-16,-5 0 9 0,-3-1 1 0,-7-1 0 16,-1-1-5-16,-7 0-7 0,4-1-10 15,-4-3-14-15,3 3-19 0,-4-2-41 16,3 2-78-16,-4-1-151 0,5 0-304 0,15-1-342 0</inkml:trace>
        </inkml:traceGroup>
      </inkml:traceGroup>
    </inkml:traceGroup>
    <inkml:traceGroup>
      <inkml:annotationXML>
        <emma:emma xmlns:emma="http://www.w3.org/2003/04/emma" version="1.0">
          <emma:interpretation id="{0EF84A6C-5FCD-4553-BC6A-67E7910E30D6}" emma:medium="tactile" emma:mode="ink">
            <msink:context xmlns:msink="http://schemas.microsoft.com/ink/2010/main" type="paragraph" rotatedBoundingBox="579,8188 3292,8522 3056,10433 344,1009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548AE5C-5143-429A-8466-25BABD8933CE}" emma:medium="tactile" emma:mode="ink">
              <msink:context xmlns:msink="http://schemas.microsoft.com/ink/2010/main" type="line" rotatedBoundingBox="579,8188 3292,8522 3056,10433 344,10099"/>
            </emma:interpretation>
          </emma:emma>
        </inkml:annotationXML>
        <inkml:traceGroup>
          <inkml:annotationXML>
            <emma:emma xmlns:emma="http://www.w3.org/2003/04/emma" version="1.0">
              <emma:interpretation id="{FAABB7F2-BBFE-4013-8EFF-90305546CFD2}" emma:medium="tactile" emma:mode="ink">
                <msink:context xmlns:msink="http://schemas.microsoft.com/ink/2010/main" type="inkWord" rotatedBoundingBox="533,8563 1336,8661 1252,9338 450,9239"/>
              </emma:interpretation>
              <emma:one-of disjunction-type="recognition" id="oneOf6">
                <emma:interpretation id="interp30" emma:lang="en-US" emma:confidence="0.5">
                  <emma:literal>3.</emma:literal>
                </emma:interpretation>
                <emma:interpretation id="interp31" emma:lang="en-US" emma:confidence="0">
                  <emma:literal>3</emma:literal>
                </emma:interpretation>
                <emma:interpretation id="interp32" emma:lang="en-US" emma:confidence="0">
                  <emma:literal>B</emma:literal>
                </emma:interpretation>
                <emma:interpretation id="interp33" emma:lang="en-US" emma:confidence="0">
                  <emma:literal>B.</emma:literal>
                </emma:interpretation>
                <emma:interpretation id="interp34" emma:lang="en-US" emma:confidence="0">
                  <emma:literal>33</emma:literal>
                </emma:interpretation>
              </emma:one-of>
            </emma:emma>
          </inkml:annotationXML>
          <inkml:trace contextRef="#ctx0" brushRef="#br0" timeOffset="16646.69">-772 7150 820 0,'0'0'497'16,"0"0"-283"-16,0 0-69 0,0 0-36 0,0 0-44 15,0 0-15-15,0 0-6 0,0 0 5 0,0 0 3 16,0 0-2-16,0 0-9 0,4-158-12 0,12 143-11 16,7 0-8-16,-3-1-4 0,7 5-3 15,-1-1-2-15,5 1-2 0,-3 4-3 0,-2 1 0 16,-4 3-2-16,-1 3-2 0,-4 0-3 0,0 0-5 16,-3 6-2-16,-4 3-1 0,0 2 0 0,1-1-1 15,-2 3 5-15,-5 2 4 0,0 0 0 0,0 3 7 16,-4 2 0-16,0-1-1 0,0 0 3 15,-7 2-4-15,3-3 3 0,-5 0-1 0,4 0 2 16,-5 0 2-16,1-3 0 0,2-2 4 0,-2-1-2 16,3-3 1-16,0-1-1 0,4-5-1 15,1 0 0-15,0-3-2 0,1 1 1 0,0-1 0 16,0 0-1-16,0 0-5 0,1 0-6 0,2 0 7 16,3 0 1-16,0 0 5 0,4 2 4 0,1 2-8 15,-3 0 1-15,6 4-5 0,-1-1 4 16,4 4-3-16,-3 2 2 0,0 1 2 0,0 1-1 15,1 3 0-15,-3-1-3 0,-2 1-1 0,-4 0-2 16,3 2 0-16,-5-1 0 0,-3-1-6 16,1 0 4-16,-2-2 3 0,0-1 1 0,-6-1 6 15,-4 2 3-15,-4-2 5 0,-3-1 5 0,-3-1 4 16,1 0 5-16,-4-3 5 0,5-1 8 0,-4-3 3 16,-1 0 6-16,5-2 3 0,-5-3 0 0,5 0 8 15,-2 0 0-15,4-3-3 0,2-3-3 16,-1-2-9-16,2 1-8 0,-1-4-7 0,3 1-1 15,1 1-8-15,4-4-3 0,-2 2-4 16,7 2-8-16,-3 2 0 0,1 1-3 0,1 1-3 16,2 1-6-16,0 2-17 0,0 2-27 0,0 0-31 0,0 0-34 15,0 0 6-15,0 0 21 0,0 5 30 16,2 1 18-16,4 1-31 0,-4 1-64 0,8 1-102 16,-4 1-140-16,4-4-187 0,-5 0 83 0</inkml:trace>
          <inkml:trace contextRef="#ctx0" brushRef="#br0" timeOffset="16841.1911">-26 7452 2715 0,'0'0'123'0,"0"0"-69"0,0 0-33 16,0 0-30-16,0 0-17 0,0 0-12 0,0 0-4 15,0 0-3-15,0 0-16 0,0 0-44 0,0 0-90 16,0 0-104-16,0 0-220 0,15-17-363 16,-12 18 190-16</inkml:trace>
        </inkml:traceGroup>
        <inkml:traceGroup>
          <inkml:annotationXML>
            <emma:emma xmlns:emma="http://www.w3.org/2003/04/emma" version="1.0">
              <emma:interpretation id="{009BEAC0-E649-41C1-BB45-20BF45AEF6B8}" emma:medium="tactile" emma:mode="ink">
                <msink:context xmlns:msink="http://schemas.microsoft.com/ink/2010/main" type="inkWord" rotatedBoundingBox="1856,8346 3292,8522 3056,10433 1620,10256"/>
              </emma:interpretation>
              <emma:one-of disjunction-type="recognition" id="oneOf7">
                <emma:interpretation id="interp35" emma:lang="en-US" emma:confidence="0.5">
                  <emma:literal>Key</emma:literal>
                </emma:interpretation>
                <emma:interpretation id="interp36" emma:lang="en-US" emma:confidence="0">
                  <emma:literal>key</emma:literal>
                </emma:interpretation>
                <emma:interpretation id="interp37" emma:lang="en-US" emma:confidence="0">
                  <emma:literal>Kay</emma:literal>
                </emma:interpretation>
                <emma:interpretation id="interp38" emma:lang="en-US" emma:confidence="0">
                  <emma:literal>Keys</emma:literal>
                </emma:interpretation>
                <emma:interpretation id="interp39" emma:lang="en-US" emma:confidence="0">
                  <emma:literal>keys</emma:literal>
                </emma:interpretation>
              </emma:one-of>
            </emma:emma>
          </inkml:annotationXML>
          <inkml:trace contextRef="#ctx0" brushRef="#br0" timeOffset="18444.4664">570 6647 2229 0,'0'0'132'0,"0"0"-115"0,0 0-52 15,0 0-45-15,0 0-43 0,0 0-6 0,0 0 17 16,0 0 49-16,0 0 53 0,0 0 29 16,0 0 15-16,0 0-3 0,0 0-7 0,11 155-7 15,-11-113-8-15,-5 4 3 0,1 3-3 0,0 2-4 16,-4 1 8-16,1 2-2 0,-2 2 5 0,-2-3 3 16,4 1-2-16,-1-1-3 0,0-3-2 15,4-2-1-15,0-5-2 0,-1-3-2 0,2-4-6 16,2-3-12-16,-3-3-23 0,-2-2-50 0,2-4-80 15,2-2-171-15,-1-7-255 0,-1-4-308 0</inkml:trace>
          <inkml:trace contextRef="#ctx0" brushRef="#br0" timeOffset="18848.6108">956 6887 1814 0,'0'0'135'0,"0"0"-122"0,0 0-32 0,0 0-7 0,0 0-4 16,0 0 3-16,0 0-5 0,0 0 2 15,0 0 11-15,0 0 14 0,0 0 16 0,0 0 12 16,0 0 5-16,0 0 3 0,76 146-5 0,-98-123 0 16,0 1-2-16,-9-3 1 0,2-1 2 15,-2 2-1-15,-4-4-3 0,5-1-7 0,-5-2 1 16,4-3 0-16,-4-1 3 0,6-5 3 0,1-2 2 15,1-2 3-15,3-2 5 0,1 0 8 16,7-2 3-16,2-4 2 0,2-2-8 0,2 1-7 16,4 0-6-16,4 1-10 0,-4 0-2 0,6 1-9 15,0 3-9-15,0 1-11 0,0 1-15 0,0 0-16 16,0 0 0-16,7 3 9 0,-3 5 14 0,7 1 19 16,-1 4 8-16,0 2 3 0,3 0 1 15,3 6-3-15,-1-2-1 0,1 5-1 0,0-2-2 16,6 1 2-16,-5 1 4 0,6-1-1 0,-3 2-1 15,1-5 2-15,-3 1 3 0,3-1-1 0,-4-4-2 16,6-1-20-16,-1-1-51 0,-4-4-97 16,7-1-148-16,-9-3-233 0,-3-2-701 0</inkml:trace>
          <inkml:trace contextRef="#ctx0" brushRef="#br0" timeOffset="19728.9114">1094 7283 2139 0,'0'0'265'0,"0"0"-154"0,0 0-66 16,0 0-28-16,0 0-23 0,0 0-13 16,0 0-5-16,0 0 4 0,0 0 17 0,0 0 11 15,0 0 5-15,0 0-1 0,0 0-7 0,0 0-1 16,114-73 0-16,-91 64-3 0,1 1 0 0,-8-1-3 16,0 0-1-16,-4 1 0 0,-1 0 3 0,-5 2 2 15,-2-1-3-15,-2-1-1 0,-1 2-1 16,-1 0 1-16,0 0 5 0,-1 0 0 0,-5 0 1 15,0 1-3-15,-5 1-2 0,4 2-3 0,-3 2 1 16,-3 0 0-16,-1 0 1 0,-2 5 2 16,-3 2-1-16,2 4 3 0,-6 1 1 0,5 3 1 15,-4 1 3-15,3 3-3 0,-3 1-2 0,5 2 0 16,-3 1 0-16,4 1-1 0,2 1 0 0,2-1 0 16,6-2-4-16,0 1 3 0,5-3-1 0,1-2-1 15,8-4 1-15,0-2 1 0,5-5 1 16,8-1 4-16,-4-1 2 0,6-5 2 0,2 0-1 15,1 0-5-15,0-5-6 0,0-3-3 0,1-1-1 16,-2-3 1-16,1-2 6 0,-5-2-1 0,2 3 2 16,1-4-1-16,-5-1 2 0,3 1 2 15,-6 1 3-15,4-5 1 0,-5 3 0 0,-1 2 0 16,-2 1 3-16,-2 1 3 0,-3 4 1 0,1 1-3 16,-4 3-5-16,-3 3-6 0,1 2-3 0,-2 1-5 15,0 0-8-15,0 0-15 0,0 1-4 16,0 4 3-16,0 2 9 0,-2 3 16 0,1 1 6 15,0 3 0-15,-1 0 0 0,1 1 0 0,1 0 0 16,0 2 0-16,0-4 2 0,4 1 0 0,5-2-1 16,5-2 1-16,1-3-1 0,2-1 3 0,7-2 5 15,2-4-1-15,2 0 1 0,1-4-3 16,5-3-7-16,-5-4-1 0,2 0-1 0,-2-5 1 16,-2 0 2-16,0-3 2 0,-7 1 0 0,3 0 3 15,-2-2 2-15,-3 1 2 0,-4-2 2 0,0 0 2 16,-4 1 3-16,0-2 5 0,-5 4 2 15,-2 2 2-15,2 1 0 0,-3 3-1 0,-2 3-2 16,0 5-1-16,0 1-3 0,0 3-8 0,0 0-14 16,-4 0-24-16,-2 4-11 0,2 7 2 15,-5 5 8-15,-1 8 17 0,1 6 8 0,-2 5 1 16,-1 8-1-16,2 3 1 0,-2 9 2 0,5 4-1 16,-3 2 1-16,1 4 1 0,5 4-3 0,-5 3 3 15,2 2 1-15,-2 7-1 0,-3 3 0 0,-2 5-6 16,1 0-7-16,-5 1-13 0,-3-4-23 15,0-4-40-15,-4-9-31 0,-7-8 9 0,3-11 23 16,-6-7 47-16,3-10 36 0,-4-7 7 0,-2-5 9 16,3-7-2-16,-1-5 8 0,0-5 5 15,4-6 11-15,-2-2 8 0,6-13 4 0,0-6 1 0,1-8-9 16,3-4-4-16,2-3-4 0,5-9 2 16,4-1 1-16,8-4 1 0,-1-7 0 0,6-2-6 15,6-3-6-15,7-1-9 0,6-3-8 0,8-1-5 16,7 0-5-16,7-1-1 0,1 2-3 15,7 4-3-15,0 7-8 0,2 2-19 0,5 10-26 16,-9 10-40-16,3 9-47 0,-9 13-37 0,-2 8-29 16,-4 1-34-16,-6 10-73 0,-6 3-126 0,-9-4-295 0</inkml:trace>
        </inkml:traceGroup>
      </inkml:traceGroup>
    </inkml:traceGroup>
    <inkml:traceGroup>
      <inkml:annotationXML>
        <emma:emma xmlns:emma="http://www.w3.org/2003/04/emma" version="1.0">
          <emma:interpretation id="{05E1660C-35D0-40A1-A58A-C0210B4667C6}" emma:medium="tactile" emma:mode="ink">
            <msink:context xmlns:msink="http://schemas.microsoft.com/ink/2010/main" type="paragraph" rotatedBoundingBox="903,9823 4775,9476 4867,10511 996,108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B954448-1C67-43D7-88C4-4E23738B46CB}" emma:medium="tactile" emma:mode="ink">
              <msink:context xmlns:msink="http://schemas.microsoft.com/ink/2010/main" type="line" rotatedBoundingBox="903,9823 4775,9476 4867,10511 996,10857"/>
            </emma:interpretation>
          </emma:emma>
        </inkml:annotationXML>
        <inkml:traceGroup>
          <inkml:annotationXML>
            <emma:emma xmlns:emma="http://www.w3.org/2003/04/emma" version="1.0">
              <emma:interpretation id="{D6F20771-BD17-4E85-A27E-262286164660}" emma:medium="tactile" emma:mode="ink">
                <msink:context xmlns:msink="http://schemas.microsoft.com/ink/2010/main" type="inkWord" rotatedBoundingBox="903,9823 4775,9476 4867,10511 996,10857"/>
              </emma:interpretation>
              <emma:one-of disjunction-type="recognition" id="oneOf8">
                <emma:interpretation id="interp40" emma:lang="en-US" emma:confidence="0.5">
                  <emma:literal>Resources</emma:literal>
                </emma:interpretation>
                <emma:interpretation id="interp41" emma:lang="en-US" emma:confidence="0">
                  <emma:literal>Resource's</emma:literal>
                </emma:interpretation>
                <emma:interpretation id="interp42" emma:lang="en-US" emma:confidence="0">
                  <emma:literal>Resources'</emma:literal>
                </emma:interpretation>
                <emma:interpretation id="interp43" emma:lang="en-US" emma:confidence="0">
                  <emma:literal>Resonances</emma:literal>
                </emma:interpretation>
                <emma:interpretation id="interp44" emma:lang="en-US" emma:confidence="0">
                  <emma:literal>Retouches</emma:literal>
                </emma:interpretation>
              </emma:one-of>
            </emma:emma>
          </inkml:annotationXML>
          <inkml:trace contextRef="#ctx0" brushRef="#br0" timeOffset="20444.1521">-32 8426 1954 0,'0'0'195'0,"0"0"-172"0,0 0-63 0,0 0-18 16,0 0 3-16,0 0 25 0,0 0 0 0,0 0 9 15,0 0 8-15,0 0 7 0,0 0 10 0,0 0 4 16,29 175 1-16,-37-136-2 0,-3-2 0 16,-1 3-3-16,-1 0 1 0,-1 0-1 0,-2-1-3 15,0 1 2-15,-3-3 2 0,2 0 3 0,0 0 7 16,-5-5 2-16,6-3-1 0,-5-4-1 15,5-3 1-15,1-5 3 0,2-5 9 0,2-5 14 16,0-5 11-16,6-2 3 0,-3 0-8 0,5-9-16 16,-1-6-18-16,-1-6-9 0,3-6-4 15,2-5-2-15,0-6-2 0,6-6 3 0,-1-2 2 16,6-1 9-16,-5-4 2 0,5-1 3 0,1-1-1 0,2-1-7 16,0-1-1-16,5 0-6 0,0-2 1 15,2 2-6-15,5-2-5 0,1 2-2 0,3 5-8 16,1 4 2-16,4 8-5 0,2 5-2 0,-6 6 0 15,3 8-5-15,-6 5-2 0,-3 8-5 16,-1 6-4-16,-5 2-2 0,1 8 1 0,-2 8 5 16,-5 4 9-16,0 4 6 0,-2 5 8 0,-7 3 4 15,0 6-7-15,-4 1-9 0,0 2-15 0,-4 1-9 16,-9 0-5-16,-2-2-3 0,-6-3 3 16,1 2 7-16,-7-7 10 0,-5-1 15 0,-1-2 14 15,-4-2 7-15,-1-5 9 0,-2-3 9 0,1-3 18 16,2-4 19-16,5-3 18 0,-3-5 9 0,7-3 0 15,1-2-2-15,0-1-11 0,10-3-1 16,-3-3-8-16,8-1-4 0,5 1 0 0,0 0-3 16,5 1-5-16,2 2-12 0,0 3-29 0,0 0-33 15,4 0-10-15,5 6 1 0,4 3 15 16,1 5 24-16,2 2 5 0,5 5 0 0,-3 1 0 16,5 4-2-16,-2 0-6 0,0 2 4 0,3-1 0 15,2-1-1-15,2-2 5 0,0-2-8 0,6-1-5 16,-5-3-15-16,-2-1-31 0,1-2-65 0,-3-2-94 15,1-1-155-15,-11-5-264 0,-5-2-344 0</inkml:trace>
          <inkml:trace contextRef="#ctx0" brushRef="#br0" timeOffset="22196.8536">315 8903 1282 0,'0'0'670'0,"0"0"-658"0,0 0-91 16,0 0-9-16,0 0 17 0,0 0 28 0,0 0 21 16,163-122 12-16,-138 104 13 0,-4-1 5 0,-2 0 2 15,3 0 3-15,-4 0-4 0,3-4-2 0,-3 2-2 16,-3 2-2-16,0-2 8 0,-2 3 5 16,-2 1 4-16,-2 1 4 0,-5 4 4 0,-2 0 1 15,-2 3 4-15,0 3-1 0,0 1-16 0,-6 2-19 16,-3 1-15-16,-4 2-5 0,-1 0 10 0,-5 8 17 15,-2 1 13-15,-5 4 10 0,0 0 7 0,0 2 5 16,-1 1 7-16,1 2 1 0,0 2-4 16,2 1-2-16,5-1-10 0,-4 3-8 0,9 1-5 15,0-2-5-15,2 2-5 0,7-3-5 0,-1 0-5 16,6-1-2-16,0-4-2 0,7-1 3 0,0-2-2 16,6-4 1-16,6-2 2 0,-2-4 0 15,6-3 11-15,3 0 4 0,1-3 3 0,2-5 2 16,1-6-3-16,6-1-5 0,-1-4-1 0,-3 1-4 15,3-3-3-15,-5 0 0 0,5-2-4 0,-4 0-3 16,-4-1 6-16,0 0-2 0,-2 0 4 16,-1 2 3-16,-5-2-3 0,1 7 0 0,-4 0-2 15,-2 3 0-15,-4 4 0 0,-4-1-1 0,0 6-2 16,-3 2-5-16,-2 2-4 0,-1 1-8 16,0 0-7-16,0 0-14 0,0 6 8 0,0 3 11 15,-1 2 14-15,0 2 20 0,-2 3-4 0,-2 4-8 16,2 2 1-16,3 1-4 0,0 0 3 0,0 3 1 15,0 1-1-15,0-1 5 0,0 2-7 16,0-3 1-16,0 2-3 0,-1-3-6 0,-3 0-1 16,-4-1-4-16,-3-2-4 0,-1-1-5 0,-4-3 3 15,-2 0 0-15,-4-2 10 0,-3-4 12 0,1-2 2 16,4-3 5-16,-3-3 0 0,-1-2 6 0,6-1 7 16,-3 0 3-16,7-6 2 0,0-3-6 15,2 0-2-15,4-1-2 0,0-3-1 0,3 4 2 16,-2 0-5-16,6 1-2 0,-1 2-3 0,2 0-6 15,0 0-4-15,0 0-8 0,3 2-6 0,6-2-4 16,-2-1 1-16,5 3 4 0,2-2 2 16,4 1 4-16,0-1 1 0,7 2 1 0,-2 0 1 15,3-1-5-15,-4-1 4 0,9 0-4 0,-3-3-6 16,2-1 0-16,3 2-5 0,-2-2 3 0,-1-2 1 16,3 0 7-16,-3-1 1 0,-1-2 3 15,5-1 5-15,-5 1-4 0,-1 0 3 0,0-2-5 16,-1 2-3-16,-3 0 0 0,-1 0-5 0,-7 3 6 15,-2 2 6-15,-4-1 8 0,-4 4 8 16,-1 1 8-16,-4 0 7 0,-1 4 5 0,0-2 5 16,-1 4-7-16,-6-2-8 0,3 1-9 0,-5 1-11 15,2 0-3-15,-3 0 0 0,-4 1 2 0,-1 7 2 16,-3 1 3-16,2 3-1 0,1 1-6 0,-1 2 6 16,-3 1 0-16,4 1 3 0,0-1 3 0,2 3-6 15,1-2-1-15,1 1 0 0,6-1-2 16,-3-2-2-16,6-4-2 0,2 0-2 0,0-2 0 15,9-2 5-15,1-1 5 0,4-1 4 0,2-2 7 16,3-2-4-16,3-1-1 0,5 0-2 0,3 0-5 16,2-7-2-16,-1 1-5 0,-5-2 1 15,3 0-2-15,-3-3 5 0,0 1 2 0,-2-2 1 16,0-2 4-16,-5 0-4 0,2-1 0 0,-5 1 0 16,-1-1-1-16,3-3 4 0,-10 0 0 15,2 0 2-15,-6 0-2 0,2-1 1 0,-6 1 2 16,0 1 0-16,-7 1 0 0,0 3-5 0,-6 2-9 15,-2 4-7-15,-4-1-5 0,2 5 6 0,-6 1 5 16,3 2 4-16,-4 0 2 0,0 6 3 16,-2 5 3-16,1-2 1 0,1 0 2 0,4 3-5 15,-2 0-2-15,3 2-4 0,-1-1-1 0,7 0 0 16,2-1-3-16,6 0 0 0,2-2-4 0,3-1-6 16,0-1 2-16,7-2 3 0,6-1 5 15,7-3 5-15,0 0 4 0,5-2-1 0,3 0-4 16,4-6 2-16,-1-2-5 0,-2-2-1 0,3-1-1 15,-2 0 0-15,-2-1 2 0,-2 0 0 0,-4 0 5 16,-3 3-1-16,-2-2-1 0,0 2 1 0,-5 3-3 16,-4 1 4-16,2-1 0 0,-6 3-2 0,2 1 1 15,-5 2-4-15,-1 0-2 0,0 0 0 16,0 0-5-16,-3 2 0 0,-3 4 2 0,0 4 5 16,-4 3 4-16,-2 4 6 0,-2 2 0 0,1 2-1 15,-2 1-1-15,0 1-5 0,2 1 0 16,-1-1 0-16,2 2 0 0,3-1 0 0,0-2-1 15,6-4-1-15,3-2-4 0,0-5 1 0,7-2 1 16,-1-5 3-16,6-2 6 0,2-2 4 16,-2 0 5-16,4-5 0 0,3-4 2 0,-2-3 0 0,1-1-4 15,3-4-2-15,-4 0-5 0,4-1-1 16,-4-2 5-16,-2 0 2 0,1 2 1 0,0-2-3 16,-3-1-2-16,-1 1-1 0,-2 3 1 0,2-1 4 15,-1 1 0-15,-2 1-1 0,0 1-2 16,-1 3 1-16,-2 0 0 0,0 3 0 0,-3 0-2 15,2 4-3-15,-3 4-2 0,-2 1-4 0,0 0-5 16,0 0-4-16,0 0-8 0,0 1-13 0,0 4 6 16,-2 3 9-16,-4 4 14 0,3 1 17 0,-6 3 0 15,2 2-6-15,-4 3-4 0,1 0-3 16,-1 1-1-16,5 0 0 0,-2-3 0 0,6-1 0 16,-1-1-1-16,3-2 2 0,0 1-1 0,1-3 0 15,3-2 3-15,7-1-3 0,0-1 0 0,1-3 2 16,4-2 2-16,-1-2 3 0,6-2 1 15,-3 0-2-15,-2 0-4 0,4-3-3 0,-4-3 0 16,-3-2 1-16,1 0 5 0,-1-1 2 0,-1-2 4 16,-2 1 5-16,-5-3-1 0,4 1 4 15,-3-3 0-15,2 1-2 0,-4-4-3 0,4 0-3 16,-4-3-6-16,4 0-1 0,-4-1 0 0,0 1 0 16,3 2-1-16,-3-1 0 0,-3 4-4 0,6-1 2 15,-5 3 0-15,0 6-2 0,-1 1 0 16,-1 2-1-16,0 3-3 0,0 2-6 0,0 0-7 0,0 0-19 15,0 2-4-15,0 4 9 0,0 4 11 16,-1 3 22-16,-1 4 9 0,-2 1-1 0,-1 1-5 16,4 2-2-16,-1-1-1 0,2 2-3 0,0-1 3 15,0-2-1-15,2-1-1 0,6-3 2 16,-2 1-2-16,5-5 0 0,1-1-1 0,2-2-4 16,-1-2-9-16,0-3-11 0,1-1-20 0,-1-1-32 15,2-1-45-15,0 0-60 0,1-3-64 0,0-3-74 16,-4-2-72-16,-1 1-39 0,-1-3-12 15,2 3 235-15,0-6 209 0,-1 6 0 0,-7 1 0 0</inkml:trace>
          <inkml:trace contextRef="#ctx0" brushRef="#br0" timeOffset="22920.7422">2630 8413 0 0,'0'0'0'15,"0"0"0"-15,0 0 128 0,0 0 194 16,0 0-30-16,0 0-24 0,0 0-25 0,0 0-36 15,0 0-39-15,0 0-53 0,0 0-53 0,0 0-43 16,0 0-25-16,0 0 1 0,-31-4 7 0,15 13 11 16,-5 1 5-16,2 3 8 0,-4 1 12 0,-2 2 12 15,2 3 9-15,0-2 6 0,0 6-5 16,-1-2-10-16,7-1-9 0,-3 3-14 0,4-1-9 0,4-2-6 16,6-1-9-16,0-3-5 0,4 0-3 15,2-5-3-15,0 0 2 0,10-3 3 0,0 0 2 16,5-4 2-16,1-1 5 0,3-3 0 0,2 0-1 15,6 0-1-15,0-6-6 0,1-1-3 16,2-1-1-16,0-3-6 0,0 0-3 0,-2-1-5 16,4-1-5-16,-2-2-7 0,-1-1-4 0,-1-1-3 15,5-2-4-15,-3 4 0 0,-1-5-2 16,1 1 1-16,1-2 2 0,-4-2 11 0,0 3 12 16,-4-1 13-16,-5 0 11 0,-4 2 4 0,-1 1 6 15,-2 1 6-15,-7 5 13 0,1 2 13 0,-5 4 11 16,0 2-1-16,-5 2-10 0,0 2-14 15,-7 0-12-15,-2 4-5 0,-5 4 1 0,-1 2 1 16,-4 4 2-16,-3-1 5 0,3 5 1 0,1-3 2 16,3 3-1-16,0 1-3 0,3 3-7 0,2-3-6 15,2 6-2-15,1-2-3 0,8-3-2 16,-3 0-3-16,7-2-2 0,0-2-4 0,8-3-2 16,3-2 3-16,2-2-1 0,3-3 3 0,4-3 2 15,2-3-5-15,4 0 2 0,3 0 3 0,5-8 1 16,-3-2 4-16,4-2-2 0,-1 0-5 0,0-3 0 15,1 0-1-15,-2-3-3 0,4 1 3 16,-5-1 2-16,0-3 1 0,-3-3 4 0,-3 5 0 16,0-4 3-16,-3-1 0 0,-5 0 0 0,4-1 1 15,-5 0 1-15,-2-1 6 0,1 2 2 0,-3 1 4 16,-3 2 1-16,2 1-3 0,-3 4 4 16,-5 2 5-16,4 2 1 0,-5 3 4 0,0 3-4 15,-3 2-2-15,2 1-7 0,-2 3-7 0,0 0-11 16,0 0-13-16,0 0-10 0,0 1-3 15,2 5 3-15,0 0 6 0,1 4 7 0,1 4 4 16,3 1-1-16,-2 1 2 0,1 3 1 0,2-1-1 16,-3 4 3-16,2-1-2 0,-2-1 2 0,-1 3-5 15,-4-1 1-15,0 2-4 0,-4 1-4 16,-8 1 0-16,-7-2-12 0,-4 4-9 0,-6-4-8 0,-6 0-11 16,-1-2-13-16,-7-1-15 0,-1-1-23 15,0-1-24-15,-5-3-31 0,-3 1-93 0,16-4-205 16,8-5-721-16</inkml:trace>
        </inkml:traceGroup>
      </inkml:traceGroup>
    </inkml:traceGroup>
    <inkml:traceGroup>
      <inkml:annotationXML>
        <emma:emma xmlns:emma="http://www.w3.org/2003/04/emma" version="1.0">
          <emma:interpretation id="{715FC3EA-4BB3-4FEF-9F6A-F1354FB6871A}" emma:medium="tactile" emma:mode="ink">
            <msink:context xmlns:msink="http://schemas.microsoft.com/ink/2010/main" type="paragraph" rotatedBoundingBox="242,11638 3674,11410 3737,12370 306,1259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21BD1C8-A17E-4208-99B3-F64BD0F56766}" emma:medium="tactile" emma:mode="ink">
              <msink:context xmlns:msink="http://schemas.microsoft.com/ink/2010/main" type="line" rotatedBoundingBox="242,11638 3674,11410 3737,12370 306,12598"/>
            </emma:interpretation>
          </emma:emma>
        </inkml:annotationXML>
        <inkml:traceGroup>
          <inkml:annotationXML>
            <emma:emma xmlns:emma="http://www.w3.org/2003/04/emma" version="1.0">
              <emma:interpretation id="{04FB7ED2-8962-4819-99F2-D8A891C4EAA4}" emma:medium="tactile" emma:mode="ink">
                <msink:context xmlns:msink="http://schemas.microsoft.com/ink/2010/main" type="inkWord" rotatedBoundingBox="242,11642 860,11601 923,12557 306,12598"/>
              </emma:interpretation>
              <emma:one-of disjunction-type="recognition" id="oneOf9">
                <emma:interpretation id="interp45" emma:lang="en-US" emma:confidence="0.5">
                  <emma:literal>4.</emma:literal>
                </emma:interpretation>
                <emma:interpretation id="interp46" emma:lang="en-US" emma:confidence="0">
                  <emma:literal>h.</emma:literal>
                </emma:interpretation>
                <emma:interpretation id="interp47" emma:lang="en-US" emma:confidence="0">
                  <emma:literal>h</emma:literal>
                </emma:interpretation>
                <emma:interpretation id="interp48" emma:lang="en-US" emma:confidence="0">
                  <emma:literal>4,</emma:literal>
                </emma:interpretation>
                <emma:interpretation id="interp49" emma:lang="en-US" emma:confidence="0">
                  <emma:literal>h,</emma:literal>
                </emma:interpretation>
              </emma:one-of>
            </emma:emma>
          </inkml:annotationXML>
          <inkml:trace contextRef="#ctx0" brushRef="#br0" timeOffset="23906.5959">-565 9918 742 0,'0'0'379'0,"0"0"-355"0,0 0-55 15,0 0 2-15,0 0 39 0,0 0 71 16,0 0 62-16,0 0 41 0,0 0-9 0,0 0-49 15,0 0-59-15,0 0-50 0,0 0-34 0,0 0-2 16,18-7 7-16,-26 23 10 0,-5 4 20 16,-7 7-5-16,1 4-3 0,-5 3-3 0,-3 3 1 15,0 4 6-15,-1 3 3 0,-3 0 7 0,3 4 2 16,0 0-6-16,-1 0 1 0,1-4-3 16,-2-2-5-16,7-6 2 0,0-2-7 0,6-4-4 15,0-3 1-15,9-5 0 0,-2-2 0 0,3-5 0 16,3-2 0-16,4-4-6 0,0-3 3 0,0-2 2 15,4-2 8-15,3-2 12 0,3 0 6 16,0 0 5-16,8-2 0 0,0-5-3 0,7-2-6 16,3-4-6-16,5 0-6 0,2-4-8 0,1-2 2 15,3 2-5-15,0-2-2 0,0-1 0 0,-4 1-11 16,-4 1-2-16,-5-2-2 0,0 2-1 0,-2-1 9 16,-7 0 2-16,4 0 3 0,-5-3-1 15,-3 3 4-15,0 0 1 0,-2 0 2 0,-5 4 2 0,3 3-3 16,-6 3 3-16,-2 2 1 0,0 6-3 15,-1 1-8-15,0 0-16 0,0 3-25 0,-2 6 4 16,-1 4 14-16,-8 6 21 0,0 7 27 0,-2 4 4 16,-2 3-10-16,1 2-6 0,-4 1-3 15,-2 0-7-15,4 3 7 0,-3-2 0 0,0 1 2 16,3 0 1-16,0 0-3 0,-3 0-12 0,5 0-26 16,0-2-74-16,1-1-139 0,1-10-309 15,8-10-821-15</inkml:trace>
          <inkml:trace contextRef="#ctx0" brushRef="#br0" timeOffset="24043.7338">-450 10711 2403 0,'0'0'140'0,"0"0"-131"16,0 0-50-16,0 0-4 0,0 0 6 15,0 0 6-15,0 0-52 0,0 0-208 0,0 0-476 16,0 0-478-16</inkml:trace>
        </inkml:traceGroup>
        <inkml:traceGroup>
          <inkml:annotationXML>
            <emma:emma xmlns:emma="http://www.w3.org/2003/04/emma" version="1.0">
              <emma:interpretation id="{635423D7-D36F-4938-B37C-26EF08EAAF63}" emma:medium="tactile" emma:mode="ink">
                <msink:context xmlns:msink="http://schemas.microsoft.com/ink/2010/main" type="inkWord" rotatedBoundingBox="1390,11562 3674,11410 3737,12363 1453,12515"/>
              </emma:interpretation>
              <emma:one-of disjunction-type="recognition" id="oneOf10">
                <emma:interpretation id="interp50" emma:lang="en-US" emma:confidence="0.5">
                  <emma:literal>Value</emma:literal>
                </emma:interpretation>
                <emma:interpretation id="interp51" emma:lang="en-US" emma:confidence="0">
                  <emma:literal>value</emma:literal>
                </emma:interpretation>
                <emma:interpretation id="interp52" emma:lang="en-US" emma:confidence="0">
                  <emma:literal>Valve</emma:literal>
                </emma:interpretation>
                <emma:interpretation id="interp53" emma:lang="en-US" emma:confidence="0">
                  <emma:literal>valve</emma:literal>
                </emma:interpretation>
                <emma:interpretation id="interp54" emma:lang="en-US" emma:confidence="0">
                  <emma:literal>Vague</emma:literal>
                </emma:interpretation>
              </emma:one-of>
            </emma:emma>
          </inkml:annotationXML>
          <inkml:trace contextRef="#ctx0" brushRef="#br0" timeOffset="24451.1299">128 10220 2356 0,'0'0'141'16,"0"0"-123"-16,0 0-33 0,0 0-1 16,0 0 10-16,0 0 23 0,0 0 7 0,0 0-5 15,0 0-5-15,0 0-2 0,0 0-2 0,0 0 2 16,0 0 2-16,0 0-2 0,77 184-1 0,-69-143 1 16,-6 3-4-16,5-2 1 0,-3 0 1 15,-1 1-4-15,3-5-3 0,-3-2-1 0,0-5-3 16,-1-5 5-16,5-5 1 0,-4-6-1 0,-2-3-1 0,2-5-2 15,-2-2-1-15,3-4 5 0,-4 1 11 16,2-2 24-16,-1-2 28 0,2-6-1 0,-2-4-10 16,8-8-23-16,1-7-27 0,3-7-1 0,0-7-4 15,4-2 0-15,-1-5 1 0,0-3 1 16,5 0 1-16,-2-3-4 0,4-6-1 0,4 1-3 16,-2-2-3-16,2 2 0 0,0-1-5 0,-1 4-9 15,0 4-14-15,-1 6-22 0,-2 6-18 0,-5 6-16 16,-2 6-18-16,1 9-28 0,-3 5-57 15,-5 9-90-15,0 5-133 0,1 0-156 0,-6 5-258 16,-2-2 662-16</inkml:trace>
          <inkml:trace contextRef="#ctx0" brushRef="#br0" timeOffset="25810.0835">781 10518 556 0,'0'0'357'0,"0"0"-195"15,0 0-19-15,0 0 27 0,0 0 14 0,0 0 2 16,0 0-29-16,0 0-39 0,0 0-26 0,0 0-25 16,0 0-12-16,0 0 1 0,133-156 1 15,-133 146 7-15,0 2-3 0,-10 1-14 0,4 4-17 16,-6 0-16-16,-2 3-12 0,-2 0-5 0,-5 6-2 16,-2 4 1-16,-4 5 2 0,-2 4 1 0,-2 1 4 15,-4 2 4-15,4 2 0 0,-2 2 4 0,4 0-5 16,1 2-2-16,3 1 1 0,6-2-3 15,-1 1 1-15,6-2-2 0,5-4-1 0,5 0 0 16,3-2-2-16,1-3-2 0,0-6-3 0,5-1-1 16,6-6 1-16,1 0 5 0,3-4 6 15,5 0 4-15,-3-6 4 0,7-6-2 0,0-1 0 16,-3-4-3-16,3-1 0 0,-2-2 2 0,-3 2-3 16,1-2 1-16,-2 1-1 0,-3 1-3 0,-2-1 5 15,-1 2-3-15,-4 0 1 0,-4 5 2 16,0 2-1-16,1 4 1 0,-5 1 1 0,0 3-2 15,0 2-5-15,0 0-6 0,0 0-13 0,0 0-18 16,0 2 1-16,0 7 8 0,-6 0 8 0,3 3 17 16,-1 4 0-16,-1-3-1 0,3 1 1 0,2-1 1 15,0-3-2-15,7-2-2 0,-2-1-2 16,7-1 1-16,2-1 2 0,1-4-1 0,6-1-3 16,-1 0-5-16,4-6-7 0,2-1-2 0,-2-4-2 15,0-2 2-15,-5-2 4 0,4-1 4 0,-5-4 6 16,3 0 3-16,-5-1 4 0,4-5 4 0,-4 0 1 15,0-3 1-15,-3-3 0 0,2-3-1 16,0-5 1-16,-2 0 1 0,-1-2 2 0,2-1 0 16,-4 0-1-16,4-2 0 0,-3 2 1 0,-2 1 2 15,-2 2 0-15,1 1 2 0,-4 3 0 16,-3 6-1-16,0 4 2 0,-1 9 1 0,0 2 4 16,0 6 1-16,0 3 1 0,-1 3-2 0,0 3-4 15,-1 0-7-15,1 0-12 0,0 0-11 0,-6 4-7 16,4 8 0-16,-6 5 7 0,1 8 8 15,-4 5 5-15,-2 6 2 0,1 6 0 0,0 4 1 16,-1 5 2-16,1 1 0 0,1 2 1 0,0 1 1 16,0-1-4-16,0-2 2 0,6-1-1 0,-2-5 0 15,7-3 0-15,-1-4 0 0,2-5 0 16,0-2 0-16,3-4 1 0,1-5 0 0,6-4 0 16,-2-4 2-16,-2-3 1 0,4-5 0 0,-4-1 2 15,4-1 2-15,0-5 6 0,0 0 3 0,-2 0 3 16,3-8-3-16,2-2-1 0,2-3-6 0,5-4-5 15,-3-1-3-15,5-1-2 0,-3-3-2 16,1-1 1-16,-3-3-1 0,-1 0 2 16,0-1 1-16,-2 0 0 0,2-1-1 0,-7 1 2 0,1 0 0 15,-1 2-2-15,-5 2 1 0,-1 5-2 0,2 4 0 16,-5 3 1-16,0 5 0 0,0 3-2 16,0 3-8-16,0 0-13 0,0 0-21 0,0 6 3 15,-7 5 6-15,3 6 15 0,-5 3 21 0,4 2-2 16,-5 0 1-16,-1 2-1 0,6 0-3 15,-4-2 4-15,5 1-2 0,-2-2 2 0,5-2-1 16,1 0 0-16,0-4 0 0,1 1-1 0,6-4 2 16,-3-3-3-16,5-3 1 0,-3-2 1 0,4-2 0 15,0-2 5-15,1 0 0 0,-2-2 3 16,4-7-2-16,5-1-1 0,-3-4-2 0,1-1-3 0,0-3 2 16,3 0-1-16,-3 0 1 0,-2-3 1 15,0 0 0-15,-1 1 4 0,1-1 0 0,-4-2 1 16,-2 1 1-16,0 1-1 0,-1 0 0 0,-2 3-3 15,-3 2 2-15,0 4-4 0,2 4 3 0,-4 4 3 16,0 1-4-16,0 3-1 0,0 0-11 16,0 0-18-16,-4 3-5 0,2 6 0 0,-2 4 8 15,-4 5 15-15,2 2 8 0,-3 4-2 0,1 0 3 16,3-2-2-16,-1 2-1 0,-2-3 4 16,8-1-3-16,-1 1-1 0,1 1 1 0,0-5-3 15,1-1 2-15,9-3 0 0,-4 0 2 0,6-4-4 16,3 0 5-16,4-4 0 0,-2-2-1 0,5-2 6 15,-1-1-4-15,3 0-2 0,3-6-1 16,0-1 0-16,0-4-2 0,2-1 0 0,1-2 1 16,-1-3-3-16,-1-1 6 0,1-2-1 0,3-1 0 15,-5-1 6-15,-1-2-6 0,0-1 1 16,-6-2 3-16,3 0-6 0,-7-2 6 0,-3 1 1 16,-1 1 1-16,-1 2 2 0,-7 0-3 0,3 2 1 15,-6 4 0-15,-1 3 3 0,0 4-3 0,0 3-2 16,-8 3 0-16,4 1-12 0,-5 5 0 0,-1 0-6 15,0 0-4-15,-7 8 2 0,0 4 3 0,-2 4 6 16,-4 3 4-16,1 5 3 0,2 3 0 16,-2 1 1-16,6 4 1 0,1-3-4 0,6 2 4 15,4-3 0-15,5-3-2 0,0 1 6 0,6-2-1 16,9-4 1-16,6 0 4 0,4-4 5 0,3-2-1 16,3-4 0-16,6-3-2 0,2-1-10 15,1-3-2-15,0-1-12 0,1-2-21 0,-2 0-23 16,-2-5-45-16,-3 2-70 0,-2-6-157 0,-8 5-363 15,-9 0-811-15</inkml:trace>
        </inkml:traceGroup>
      </inkml:traceGroup>
    </inkml:traceGroup>
    <inkml:traceGroup>
      <inkml:annotationXML>
        <emma:emma xmlns:emma="http://www.w3.org/2003/04/emma" version="1.0">
          <emma:interpretation id="{4E34F994-A066-4CDD-99C0-D7133326AEB9}" emma:medium="tactile" emma:mode="ink">
            <msink:context xmlns:msink="http://schemas.microsoft.com/ink/2010/main" type="paragraph" rotatedBoundingBox="354,12800 4663,12455 4808,14260 499,1460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5C18BC5-4D18-46E8-8C80-74662AF776DE}" emma:medium="tactile" emma:mode="ink">
              <msink:context xmlns:msink="http://schemas.microsoft.com/ink/2010/main" type="line" rotatedBoundingBox="354,12800 4663,12455 4808,14260 499,14605"/>
            </emma:interpretation>
          </emma:emma>
        </inkml:annotationXML>
        <inkml:traceGroup>
          <inkml:annotationXML>
            <emma:emma xmlns:emma="http://www.w3.org/2003/04/emma" version="1.0">
              <emma:interpretation id="{DE725577-4E88-4A54-926D-CFF90AF2054F}" emma:medium="tactile" emma:mode="ink">
                <msink:context xmlns:msink="http://schemas.microsoft.com/ink/2010/main" type="inkWord" rotatedBoundingBox="354,12800 4663,12455 4808,14260 499,14605"/>
              </emma:interpretation>
              <emma:one-of disjunction-type="recognition" id="oneOf11">
                <emma:interpretation id="interp55" emma:lang="en-US" emma:confidence="0.5">
                  <emma:literal>Proposition</emma:literal>
                </emma:interpretation>
                <emma:interpretation id="interp56" emma:lang="en-US" emma:confidence="0">
                  <emma:literal>Propositions</emma:literal>
                </emma:interpretation>
                <emma:interpretation id="interp57" emma:lang="en-US" emma:confidence="0.5">
                  <emma:literal>Pinpoints in</emma:literal>
                </emma:interpretation>
                <emma:interpretation id="interp58" emma:lang="en-US" emma:confidence="0">
                  <emma:literal>Penpoints in</emma:literal>
                </emma:interpretation>
                <emma:interpretation id="interp59" emma:lang="en-US" emma:confidence="0">
                  <emma:literal>Proposing in</emma:literal>
                </emma:interpretation>
              </emma:one-of>
            </emma:emma>
          </inkml:annotationXML>
          <inkml:trace contextRef="#ctx0" brushRef="#br0" timeOffset="26573.7116">-576 11689 2221 0,'0'0'100'0,"0"0"-97"16,0 0-28-16,0 0 4 0,0 0 13 0,0 0 13 16,0 0 7-16,0 0 0 0,0 0-2 0,0 0 5 15,0 0 2-15,0 0 4 0,-106 152 0 16,97-112 0-16,2 3 1 0,-2 0-1 0,3 1-1 16,-2 3-5-16,0 0-2 0,0 2-2 0,-2-3-4 15,-3-1 6-15,3-7-1 0,-1-2 0 0,3-5-2 16,-3-8-3-16,6-3-3 0,-3-5 2 0,5-6 7 15,-1-5 5-15,1-2 19 0,2-2 19 0,1 0-8 16,-1-6-7-16,-1-6-22 0,1-6-23 0,0-5 0 16,-1-3 0-16,0-9 3 0,2-4 1 15,0-7 4-15,0-3-3 0,0-5 1 0,4-3-3 16,1-3-3-16,4-1 5 0,2-2 0 0,-1 1 2 16,3-4-3-16,0 1-3 0,5-4-1 15,-2 1-2-15,7 4 4 0,0 1-1 0,1 5 0 16,4 3-3-16,-1 3-3 0,2 6 1 0,-2 6-4 15,0 8 2-15,0 6 2 0,-1 7 0 16,0 4 2-16,-1 6 1 0,-2 3 0 0,0 6-4 16,1 0-1-16,-1 8-3 0,-7 7-2 0,0 5 3 15,-3 6 2-15,-2 7 5 0,-3 2 6 0,-5 8-1 16,-3 1 3-16,0 2 0 0,-11 2 2 0,-2 1 1 16,-2 2 0-16,-9 2-1 0,-3-1-5 15,-4 1 1-15,-4-3-2 0,-4-2-6 0,2-4 1 16,-3-3-16-16,1-3-21 0,0-3-29 0,4-5-51 15,0-3-74-15,6-3-129 0,6-8-237 0,10-6-738 16</inkml:trace>
          <inkml:trace contextRef="#ctx0" brushRef="#br0" timeOffset="27446.6918">-619 12329 1277 0,'0'0'204'16,"0"0"-87"-16,0 0 41 0,0 0 31 0,0 0 4 16,0 0-50-16,0 0-55 0,0 0-41 0,0 0-22 15,0 0-9-15,0 0-1 0,165-165 0 0,-133 136-3 16,-2 3 0-16,-1-3-3 0,4 3-4 0,-4-1 2 16,-1 1-3-16,-1 0 2 0,-2 0 1 0,-2 2 0 15,-5 1-1-15,-4 2-3 0,-1 2 2 0,-1 6-2 16,-4 2 4-16,-4 6 1 0,-3 2 1 15,-1 2 6-15,0 1 0 0,0 0-4 0,0 0-8 16,-3 1-20-16,1 4-5 0,-6 3 1 0,4 4 5 16,-6 4 15-16,1 3 1 0,1 0 0 0,-3 2-3 15,0 0 1-15,-1 1-1 0,7 0 2 16,-3-1 1-16,5-1-3 0,3-2 2 0,0-1-2 16,0-2 0-16,5-2 0 0,5-1-3 0,2-5 0 15,1-1-2-15,1-4 5 0,-1-2 4 16,5 0 4-16,3-6 6 0,2-5-4 0,-3-3-1 15,4 2-1-15,0-4-2 0,-1 0 2 0,-3-2 1 16,4-2 0-16,0-1-2 0,-3 1 3 0,1-3-1 16,0-1 2-16,-5 2 3 0,-1 0-5 15,4 0 0-15,-5-2-1 0,-1 5-3 0,-2 3 1 16,-6 2 0-16,4 3-2 0,-6 4-3 0,1 4 0 16,-5 3-3-16,0 0-6 0,0 0-11 0,-7 6-3 15,2 4 3-15,-6 7 9 0,-1 3 15 16,-1 3 4-16,-1 4-1 0,-2 1-3 0,2 0-2 15,0 1 0-15,2-1-2 0,3-4 0 0,-1 2 4 16,8-4-3-16,0-4 0 0,2 0-1 0,0-5-3 16,10-3 1-16,-4-2 0 0,5-4 2 0,3-2 3 15,-1-2 5-15,7 0 3 0,-3-5 1 0,5-2 2 16,-3-4-7-16,2-1-3 0,-5-2-6 16,-1 1-9-16,-3-2-6 0,-7-1-14 0,2-2-19 15,-7 1-15-15,0-2-16 0,-8 1-4 0,-4 0 9 16,-3 0 14-16,-1 2 20 0,-5 0 18 15,2-2 10-15,-2 4 8 0,4 0 9 0,1 0 8 16,3 0 8-16,2-1 8 0,9 0-7 0,0-1-12 16,2-3-16-16,4-2-13 0,10-3-6 15,0-3 5-15,12-1 5 0,-1-4 3 0,10-2 6 16,-1 1 1-16,5 0 3 0,-1 0 2 0,3 1-2 16,-2 0-2-16,1 3-1 0,-1 1 2 0,0 3 7 15,-3 1 7-15,-4 2 4 0,3 4 0 0,-7 1-1 16,0 3-5-16,-4 5-2 0,-8 3 3 15,-4 3 0-15,-1 3 3 0,-7 0 6 0,2 7 10 16,-4 6 11-16,-2 8 10 0,0 5 6 0,0 6-3 16,-9 9-1-16,-2 6-9 0,-4 4-5 0,1 8-6 15,-5 3-6-15,-5 9-3 0,0 0-3 0,-3 4-1 16,-1 0-2-16,-1 5-2 0,-1-1-1 16,0 2 0-16,3-3 1 0,0 0-1 0,1-7-1 15,0-4-1-15,1-6-4 0,5-4-8 0,-1-4-18 16,4-4-27-16,-2-5-52 0,3-3-62 0,1-6-80 15,3-4-113-15,0-10-144 0,8-7-535 0</inkml:trace>
          <inkml:trace contextRef="#ctx0" brushRef="#br0" timeOffset="28560.718">262 12191 0 0,'0'0'48'0,"0"0"-56"16,82-167-1-16,-46 112 25 0,-2 10 53 0,5 6 63 15,-3 4 48-15,1 6 29 0,2 2-2 0,-4 4-17 16,4 6-20-16,0 2-34 0,-3 6-37 0,-4 3-38 16,0 4-29-16,-6 2-16 0,-6 3-5 0,1 7-2 15,-4 3-3-15,-4 3 8 0,-1 5 2 16,-8 3 8-16,0 4 6 0,-4 3 3 0,-5 3 6 16,-3 1 1-16,-11 0-1 0,1 0-1 0,-6 0-3 15,-3-4 0-15,-1-1-2 0,-5-3-3 0,-1-3-3 16,1-3-4-16,3-6 2 0,5-3-2 15,1-5-3-15,8-4-8 0,2-3-10 0,3 0-23 16,7-2-29-16,2-6-46 0,2-3-55 16,1-2-32-16,11-4-12 0,4-3 6 0,3-1 12 15,10-6-14-15,1-1-28 0,2-3-36 0,4 0-32 16,6-3 189-16,-2-1 98 0,4 1 0 0,-2-1 0 16,1 5 0-16,-2-1 0 0,1 2 0 0,-2 5 0 15,-2 2 0-15,-2 2 0 0,-5 1 0 0,0 5 0 16,-9 2 280-16,1 3-21 0,-1 3-35 15,-6 1-22-15,-1 4-22 0,-5-1-28 0,0 2-35 16,-5 0-38-16,-4 2-23 0,1 4-5 0,-2 2 10 16,0 7 10-16,-6 2 2 0,-6 4-7 0,-4 5-14 15,-5 2-12-15,-5 3-11 0,1-1-8 16,-2 1-5-16,1 1 0 0,6-4-3 0,-1-1 0 16,8-3-1-16,-1-3-7 0,9-4-2 0,-1-3-4 15,5-2-4-15,1-4 1 0,1-4-1 0,10 0 8 16,0-4 8-16,4 0 8 0,2 0 1 0,7-8-2 15,2-3-2-15,4-2-7 0,4-3 0 0,-2 0-3 16,2-1-5-16,-6-1-6 0,-1-2-16 16,-3 0-21-16,-7-1-16 0,2-4-5 0,-10 1 3 15,-1 1 10-15,-6-1 11 0,-2 0 8 0,-3 0 17 16,-10 2 14-16,-3 1 6 0,-5 3 12 16,-1 3 2-16,-1 5 5 0,-3 2 5 0,0 4 4 15,-5 4-3-15,4 0-2 0,0 9-2 0,2 0-7 16,5 4-3-16,-2 0-2 0,7 2-3 0,2 2-5 15,2-2-8-15,9 0-5 0,2-2-6 16,0-2 3-16,8 1 4 0,5-2 9 0,4-1 12 16,8-3 2-16,3-2 6 0,3-2-3 0,5-2-6 15,4 0 1-15,0-6-7 0,2-2 1 16,3-1 0-16,-3-1 0 0,-1-2 0 0,0 0-1 16,-2-1-2-16,-1-2-1 0,-3 0-2 0,-4-2-3 15,-4 1-5-15,0-2 2 0,-8 1-3 0,-1-1 5 16,-6 0 1-16,-5 1 2 0,0 2 4 0,-6 1 6 15,-1 3 4-15,0 3 4 0,-9 0 1 16,2 4 0-16,-2 1-4 0,-3 2-4 0,0 1-8 16,2 0-3-16,-3 0-1 0,2 4-2 0,-1 3-2 15,1 2-3-15,0 0-2 0,6 3-2 0,-3 2-2 16,7-1 1-16,1 3 0 0,0 2 3 0,1-2-1 16,7 3 4-16,0 0 3 0,6 2-3 15,3 0 2-15,-2 0-15 0,0 0 6 0,-2 1 4 16,2 2 1-16,-3-2 13 0,-3 2-10 0,-4-1-5 15,-2-2-14-15,-3-2-10 0,0 1-8 16,-8-2-4-16,-5-2 16 0,-7-3 12 0,1-1 15 16,-5-1 10-16,0-5 6 0,-1-2 8 0,7-1 4 15,-4-3 10-15,9 0-2 0,-1 0 2 0,9 0 4 16,-2-6-8-16,6-1-1 0,1-2-21 0,1-3-18 16,11-2-10-16,2-2-9 0,9-3 4 15,2-1 5-15,5 0 4 0,2-1-1 0,3 1-1 16,2-1 1-16,2 2-7 0,-1-1 9 15,-2 2 3-15,-1 0 5 0,-1 2 6 0,-3 0-2 0,-5 4 2 16,-1-2-2-16,-3 4 1 0,-6 2 2 0,-1 2-2 16,-5 3 7-16,-3 2-4 0,1 1 3 15,-5 0 3-15,-3 0 0 0,1 4 7 0,-1 3 2 16,0 4 1-16,0 3 2 0,-4 1-3 0,-5 1-4 16,2 3-2-16,-5 1-2 0,0-1-4 15,0 1 3-15,0-3-4 0,-2 1-7 0,2-2-12 16,1-1-48-16,6-2-90 0,0-3-182 0,-1-4-432 15,6-1-310-15</inkml:trace>
          <inkml:trace contextRef="#ctx0" brushRef="#br0" timeOffset="28699.7382">2129 11501 1548 0,'0'0'434'0,"0"0"-353"0,0 0-67 16,0 0-16-16,0 0-16 0,0 0-18 0,0 0-16 15,0 0-58-15,0 0-149 0,0 0-291 0,0 0-500 16</inkml:trace>
          <inkml:trace contextRef="#ctx0" brushRef="#br0" timeOffset="29209.5432">2186 11681 796 0,'0'0'47'0,"0"0"-35"16,0 0 38-16,0 0 45 0,0 0 41 15,167-117 12-15,-134 102-11 0,-2 3-16 0,2 0-2 16,0 2-6-16,-5 4-9 0,4 2-5 0,-5 2-16 16,-4 2-7-16,-2 0-10 0,0 6-6 15,-4 0-8-15,-3 7-9 0,-2 2-6 0,-2 1-9 16,-5 4 0-16,-4 2-8 0,2 3-3 0,-3 0-1 16,0 2-8-16,-4-4 2 0,-5 1-5 0,-1-3-11 15,-2 0-16-15,-2-3-38 0,-3-2-52 16,0 1-65-16,2-3-94 0,-1-3-165 0,4-4-325 15,3-2 80-15</inkml:trace>
          <inkml:trace contextRef="#ctx0" brushRef="#br0" timeOffset="28919.412">2543 11207 2077 0,'0'0'139'0,"0"0"-109"0,0 0-30 16,0 0-10-16,0 0 1 0,0 0 9 0,0 0 12 16,0 0 10-16,0 0 8 0,0 0 4 15,0 0-9-15,0 0 0 0,-24 160-3 0,13-122-1 16,3 0 0-16,-1 4 0 0,-3 3 1 0,-2-1 2 16,-1 5-2-16,-1-2-14 0,-1-1-29 15,1 0-55-15,-3-2-100 0,0-4-129 0,6-8-248 16,2-13-852-16</inkml:trace>
          <inkml:trace contextRef="#ctx0" brushRef="#br0" timeOffset="29834.56">2760 11349 151 0,'0'0'227'0,"0"0"-176"0,0 0-17 0,0 0 9 15,0 0-5-15,0 0-6 0,0 0-18 0,0 0-18 16,0 0-4-16,0 0 3 0,0 0 7 0,0 0 16 16,0 0 29-16,111-24 31 0,-100 37 27 0,0 5 29 15,0 3 10-15,1 1 0 0,-3 4-5 16,2 3-16-16,-3 0-12 0,1 1-12 0,-1 1-14 16,-1-1-11-16,0 1-16 0,-2-1-12 0,-1 1-10 15,0-4-3-15,-1-1-7 0,-3 0-5 16,0-4-1-16,0 0 2 0,-8-1 3 0,-4-2-3 15,-2-5-6-15,-2-1-8 0,-7-2-7 0,3-3 3 16,-3-2 6-16,-1-6 3 0,-1 0 6 0,5 0 7 16,0 0 9-16,2-7 7 0,5-2 7 15,1-4 1-15,2-2-2 0,6-3-6 0,3 0-8 16,1-3-9-16,0 1-9 0,4-4-10 0,7 0-4 16,2-3-4-16,3 2-3 0,6-3-6 0,3 1-2 15,3 2-3-15,3 2-3 0,3 6 2 16,-1 2-1-16,3 3 2 0,-1 4 0 0,-3 0 5 15,5 3-2-15,-4 2 3 0,1 3 0 0,-5 0-5 16,-2 2 0-16,-2 5-3 0,-4 4-2 0,-4 1 1 16,-4 1 0-16,-1 3 2 0,-3 1 5 0,-3 1 2 15,-4 2 5-15,-2 0 1 0,0-1 4 16,0 1 2-16,-6-2 3 0,-3-4 2 0,-3 2 2 16,-2-3 6-16,-2-2 1 0,-5-1 3 0,3-1 1 15,-4-3-1-15,3-2 4 0,-1-2 2 0,5-2 6 16,3 0 7-16,7-2 4 0,-1-3 1 15,3-3-4-15,3-1-8 0,0 1-10 0,7-5-10 16,0 0-9-16,6-3-6 0,3 1 0 0,4-2-2 16,3-1 3-16,-3 1-1 0,5 0-2 15,-1 2 1-15,-3 3-2 0,1 1 2 0,-1 2 0 16,-4 4 0-16,2 3 2 0,-1 2-2 0,-5 0 0 16,-2 0-1-16,-5 7 4 0,5 2 2 0,-4 3 4 15,-2 4 4-15,-2 1-2 0,1 2 2 0,-4 1 0 16,0 1-1-16,0-1-1 0,0 2-3 15,-4-3 0-15,-1 1-9 0,-3-4-24 0,2 0-44 16,-3 1-136-16,-1-5-363 0,8-3-946 0</inkml:trace>
          <inkml:trace contextRef="#ctx0" brushRef="#br0" timeOffset="30006.9867">2847 11294 1514 0,'0'0'1004'0,"0"0"-929"0,0 0-90 0,0 0-31 15,0 0-19-15,0 0 3 0,0 0-6 16,0 0-84-16,0 0-275 0,0 0-1025 0</inkml:trace>
        </inkml:traceGroup>
      </inkml:traceGroup>
    </inkml:traceGroup>
    <inkml:traceGroup>
      <inkml:annotationXML>
        <emma:emma xmlns:emma="http://www.w3.org/2003/04/emma" version="1.0">
          <emma:interpretation id="{3134D42E-68FD-41D7-A120-583CE306E533}" emma:medium="tactile" emma:mode="ink">
            <msink:context xmlns:msink="http://schemas.microsoft.com/ink/2010/main" type="paragraph" rotatedBoundingBox="-108,14689 4472,14255 4553,15112 -26,155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A410303-F83A-42FF-9090-10CD56D13FD6}" emma:medium="tactile" emma:mode="ink">
              <msink:context xmlns:msink="http://schemas.microsoft.com/ink/2010/main" type="line" rotatedBoundingBox="-108,14689 4472,14255 4553,15112 -26,15547"/>
            </emma:interpretation>
          </emma:emma>
        </inkml:annotationXML>
        <inkml:traceGroup>
          <inkml:annotationXML>
            <emma:emma xmlns:emma="http://www.w3.org/2003/04/emma" version="1.0">
              <emma:interpretation id="{59D1A44C-D9FE-4D12-8965-1B05B9F5218A}" emma:medium="tactile" emma:mode="ink">
                <msink:context xmlns:msink="http://schemas.microsoft.com/ink/2010/main" type="inkWord" rotatedBoundingBox="-135,15426 554,14539 974,14867 284,15753"/>
              </emma:interpretation>
              <emma:one-of disjunction-type="recognition" id="oneOf12">
                <emma:interpretation id="interp60" emma:lang="en-US" emma:confidence="0.5">
                  <emma:literal>5.</emma:literal>
                </emma:interpretation>
                <emma:interpretation id="interp61" emma:lang="en-US" emma:confidence="0">
                  <emma:literal>5</emma:literal>
                </emma:interpretation>
                <emma:interpretation id="interp62" emma:lang="en-US" emma:confidence="0">
                  <emma:literal>57</emma:literal>
                </emma:interpretation>
                <emma:interpretation id="interp63" emma:lang="en-US" emma:confidence="0">
                  <emma:literal>5K</emma:literal>
                </emma:interpretation>
                <emma:interpretation id="interp64" emma:lang="en-US" emma:confidence="0">
                  <emma:literal>52</emma:literal>
                </emma:interpretation>
              </emma:one-of>
            </emma:emma>
          </inkml:annotationXML>
          <inkml:trace contextRef="#ctx0" brushRef="#br0" timeOffset="38706.7549">-933 13175 0 0,'0'0'0'0,"0"0"76"0,0 0 73 15,0 0 51-15,0 0 50 0,0 0 13 0,0 0-10 16,0 0-39-16,0 0-51 0,0 0-50 0,0 0-33 15,0 0-24-15,41-33-13 0,-41 33-2 16,0 0-1-16,0 0 5 0,0 0 1 0,0 0 3 16,0 0 3-16,0 0-5 0,-3 0-4 0,2 2-13 15,-5-1-9-15,2 2-11 0,-2 2-9 0,-4 1-1 16,-3 3-6-16,-2-1 3 0,-4 4 2 16,3-1-2-16,3-1 5 0,-2 0-2 0,2 2 2 15,1-2-3-15,-1 0 0 0,7-1-3 0,-1 2-4 16,4 1 2-16,-3-2-5 0,4 2-1 0,2 0 3 15,0 0-3-15,0 0 7 0,8 1 1 0,-2 2 1 16,4 0 2-16,1 0-2 0,1 1 4 16,0-1 0-16,2 2 4 0,-1 0-5 15,-2 1 1-15,0 1 0 0,1-1-5 0,0 0 6 0,-2-1-2 16,3 0 1-16,-5-1 3 0,0 1-3 16,0-1 1-16,-4-1-2 0,1 0 2 0,-1-1-5 0,-4-1 2 15,0 0 1-15,0 2-2 0,-1-1 8 16,-7-1 1-16,-2-1 6 0,0 1 4 0,-6-4-5 15,-2 3-8-15,-3-1-15 0,-1-1-6 0,-3-1-2 16,-2-1 5-16,-3-2 9 0,1 0 3 16,1-3 6-16,1-2 0 0,0 1 0 0,2-2 4 15,3 0-2-15,2 0 5 0,4-3 2 0,0 0-2 16,5-2 2-16,0 1 0 0,3-1 0 16,4 0-2-16,3 3-3 0,0-3-7 0,1 2-17 15,0 0-20-15,2 0-17 0,2 2-3 0,6-1 4 16,2 1 15-16,1-1 13 0,1 1-4 0,-1-1-29 15,2 2-59-15,1 0-88 0,3 0-112 16,-3-1-113-16,-3 1-124 0,-3 0 212 0</inkml:trace>
          <inkml:trace contextRef="#ctx0" brushRef="#br0" timeOffset="39014.8955">-919 13261 1074 0,'0'0'344'0,"0"0"-250"0,0 0 6 16,0 0 38-16,0 0 32 0,0 0 7 15,0 0-39-15,0 0-51 0,0 0-37 0,0 0-22 16,0 0-19-16,0 0 4 0,0 0 2 0,72-125 1 15,-49 114 6-15,4 0-5 0,2 2-1 16,2 1-7-16,-1 1-2 0,2 3-3 0,0-2-2 0,-5 3-3 16,0 0-15-16,-4 1-10 0,-5-1-24 15,2 2-35-15,-5-1-41 0,0 1-55 0,-2 1-62 16,1 0-82-16,-1 0-100 0,-3 0-138 0,-6 0 74 0</inkml:trace>
          <inkml:trace contextRef="#ctx0" brushRef="#br0" timeOffset="39223.7273">-548 13458 2127 0,'0'0'101'0,"0"0"-87"0,0 0 22 0,0 0 26 15,0 0 13-15,0 0-1 0,0 0-22 16,0 0-28-16,0 0-14 0,0 0-10 0,0 0-13 15,0 0-8-15,0 0-18 0,0 0-28 0,-2 0-39 16,2 0-75-16,0 0-28 0,1 0-66 16,4 0-142-16,-1 0-202 0,-1 0-9 0</inkml:trace>
        </inkml:traceGroup>
        <inkml:traceGroup>
          <inkml:annotationXML>
            <emma:emma xmlns:emma="http://www.w3.org/2003/04/emma" version="1.0">
              <emma:interpretation id="{FCE7118E-9969-4A6A-B687-E4C19DAEF1DF}" emma:medium="tactile" emma:mode="ink">
                <msink:context xmlns:msink="http://schemas.microsoft.com/ink/2010/main" type="inkWord" rotatedBoundingBox="875,14608 4464,14238 4551,15075 961,15445"/>
              </emma:interpretation>
              <emma:one-of disjunction-type="recognition" id="oneOf13">
                <emma:interpretation id="interp65" emma:lang="en-US" emma:confidence="0.5">
                  <emma:literal>Customer</emma:literal>
                </emma:interpretation>
                <emma:interpretation id="interp66" emma:lang="en-US" emma:confidence="0">
                  <emma:literal>customer</emma:literal>
                </emma:interpretation>
                <emma:interpretation id="interp67" emma:lang="en-US" emma:confidence="0">
                  <emma:literal>Customers</emma:literal>
                </emma:interpretation>
                <emma:interpretation id="interp68" emma:lang="en-US" emma:confidence="0">
                  <emma:literal>customers</emma:literal>
                </emma:interpretation>
                <emma:interpretation id="interp69" emma:lang="en-US" emma:confidence="0">
                  <emma:literal>Customary</emma:literal>
                </emma:interpretation>
              </emma:one-of>
            </emma:emma>
          </inkml:annotationXML>
          <inkml:trace contextRef="#ctx0" brushRef="#br0" timeOffset="48360.9729">213 13212 701 0,'0'0'548'0,"0"0"-409"0,0 0-26 0,0 0 51 16,0 0 29-16,0 0 24 0,51-168-27 16,-45 150-42-16,2 2-27 0,-5 1-23 0,-2 5-11 15,-1-2-18-15,0 3-8 0,0 0-15 0,-1 3-13 16,-4 1-10-16,-3-1-13 0,-3 1-8 0,4 2-5 16,-5 0-6-16,-3 2-5 0,-3 1-2 15,0 0 0-15,-7 7 0 0,-1 4 3 0,-3 3 1 16,-6 4 0-16,3 4 6 0,-5 4 1 0,-2 4 2 15,3 5 0-15,3 5 0 0,-3 1-2 16,2 4 1-16,2 1 1 0,5 0-1 0,0-4 2 16,3 1 0-16,8-2-4 0,1-4 3 0,5 0-3 15,3-4 1-15,3-2-1 0,4-3-3 0,0-4-3 16,9-3-6-16,2-2-2 0,2-6 3 0,1-3 4 16,2-4 6-16,-1-2 3 0,6-4 8 15,-2 0 1-15,5-3 6 0,-1-7 1 0,2-2-3 16,-2-2-2-16,1-4-3 0,2-1 0 0,-1-2-3 15,-2-3 0-15,-4-1 1 0,3 0 1 0,-5-4 2 16,3 2 0-16,-4-1 0 0,-2 1 1 0,1 2-5 16,-1 2 1-16,-2 4-2 0,1 4 0 15,-3 3 0-15,-5 3 0 0,2 3 0 0,-5 4-1 16,-2 0 1-16,0 2-3 0,0 0-4 0,0 0-10 16,0 2-11-16,-1 4 4 0,-6 2 4 15,2 4 12-15,-5 3 9 0,5 1 1 0,-4 2-1 16,-2 1-3-16,4 2 3 0,-2 0-4 0,-2 1 2 15,7-1 0-15,-4-1-3 0,4-2 2 0,4-1-2 16,0-3-1-16,0 0 0 0,1-4-1 16,9-1-1-16,-3-3 0 0,3-1 3 0,2-4-3 15,2-1 4-15,0 0 4 0,7 0 0 0,-4-6 6 16,7-1-2-16,0-4 2 0,3-2 0 0,-1-1-1 16,0 0 0-16,0-3-2 0,-6 2 3 15,3-2-3-15,-6 2 3 0,2 0 1 0,-4-1-4 16,-3 1 7-16,-4 3-2 0,1 0 0 0,-6 4 7 15,4 0 0-15,-6 1 6 0,-1 2 0 0,0 2 1 16,0 3-5-16,0 0-6 0,0 0-7 16,-3 0-18-16,-2 2-5 0,1 4-6 0,-6 3 2 15,4 1 12-15,-5 3 1 0,0 2 7 0,1 0 0 16,3 1 1-16,-2-3-2 0,-1 1-1 0,7-2 0 16,-1-1-1-16,3-3-2 0,1-2-4 0,0-2-4 15,0-1 5-15,5-1-1 0,3 0 5 16,1-2 5-16,3 0-1 0,1 0 2 0,6-5 3 15,-2-1 0-15,1 0-3 0,3-3 5 0,-3-1-1 16,4-2-1-16,-4 0 5 0,5-2-3 16,-6 0 1-16,3-1 1 0,-5 0-1 0,0 2 0 15,-2-2 0-15,-1 2 2 0,-1-1-3 0,-6 2 8 16,3 2 0-16,-5-1 1 0,-3 3 9 0,0 0-5 16,0 1 0-16,0 2-2 0,0 1-4 15,0 2-4-15,-1 1-2 0,-1 1-3 0,1 0-12 16,1 0-5-16,0 0-17 0,0 0-4 0,0 6 11 15,0 1 2-15,4 4 17 0,3 0 4 16,-1 4-4-16,6 2 4 0,3-1-1 0,1 2 2 16,3 0-1-16,-3 0 1 0,-1 2 0 0,1-2-1 15,3 2 6-15,-6-3-6 0,-1 1 3 0,-6-1 0 16,2-3-5-16,-6 1 6 0,-2-4 0 0,0 1 3 16,-10-1 5-16,-4 0 4 0,1-2 2 15,-6-2 0-15,-3-1 3 0,-2-2-5 0,4-1-3 16,-4-1 2-16,0-2-10 0,8 0 6 0,-3 0-2 15,4-3-5-15,3-3-6 0,4-2-21 16,-1 0-22-16,5 0-24 0,-3-2-19 0,6 0-33 0,1 0-48 16,0-2-70-16,0 0-121 0,2 0-142 15,7 1-167-15,-5 3 71 0</inkml:trace>
          <inkml:trace contextRef="#ctx0" brushRef="#br0" timeOffset="48619.8029">1069 12757 2307 0,'0'0'184'0,"0"0"-116"0,0 0-26 16,0 0-14-16,0 0 4 0,0 0-5 0,0 0-18 16,0 0 4-16,0 0-5 0,0 0 6 0,0 0 6 15,0 0-6-15,0 0 1 0,0 172-5 0,-8-126 0 16,4 1-4-16,-6 2 6 0,3 0 4 15,-4-1-1-15,0-1 7 0,1-4-9 0,3 2-2 16,-2-6-1-16,-1 0-6 0,6-2 2 0,-4-2-5 16,4-3-13-16,1-1-41 0,-3-5-63 0,2-3-114 15,2-4-192-15,0-5-361 0,0-7-518 0</inkml:trace>
          <inkml:trace contextRef="#ctx0" brushRef="#br0" timeOffset="49567.0412">845 13252 1626 0,'0'0'228'0,"0"0"-245"15,0 0-27-15,0 0 26 0,0 0 40 16,0 0 44-16,0 0 13 0,0 0-5 0,171-110-7 16,-146 105-14-16,-1 4-7 0,-4 1-9 0,6 0-8 15,-5 3-8-15,-2 8-1 0,-4 1-2 16,0 4 0-16,-3 2 6 0,-2 5-3 0,-6-1 1 15,0 2-3-15,-4 0-2 0,0 2 2 0,-5-3-5 16,0-1 3-16,-6 2-8 0,6-3 0 0,-5-2-1 16,2 0-4-16,4-4 2 0,0-1-4 15,3-4 0-15,1-2-2 0,0-2-2 0,0-3-1 16,4 0-1-16,0-3 2 0,7 0 0 0,-1 0 5 16,4-1 4-16,2-5 1 0,0-2 3 0,5-1-1 15,-3-4-1-15,3 1-2 0,-5-2-4 0,-2-2-1 16,-2-2-2-16,-1 0 4 0,-6-3 0 15,0 0 3-15,-5-1 3 0,0-2 1 0,-5 2 5 16,-3-1-1-16,-4 4 0 0,-2-1 0 0,-6 2-4 16,3 3-2-16,-7 1-4 0,-2 3-2 15,-1 4-2-15,1 1 1 0,0 3-1 0,2 1-3 16,7 2 2-16,0 0-5 0,5 0 1 0,3 0-4 16,8 0-9-16,1 0-18 0,0 0-19 15,2 0-1-15,9 0 7 0,4 0 17 0,8-3 21 0,1-2 0 16,3 1-1-16,3-2-2 0,0 3-2 15,2 0 2-15,-1 0-3 0,-4 3 2 0,0 0-1 16,-2 0 2-16,1 3 8 0,-2 5 3 0,-3 0 5 16,-1 6 2-16,-4 0 2 0,3 0 0 15,-4 4 1-15,-3 0 1 0,-5-2 0 0,3 2-1 0,-7-4-1 16,2 3 0-16,-3-2 3 0,-2 0-2 16,0 1 3-16,-6 0 0 0,2-1-1 0,-6 0 2 15,3-3-1-15,-4 0 0 0,0-2-2 0,-1-1 1 16,6-1-2-16,-2-4 1 0,4-1 6 15,-3 0 4-15,6-1 10 0,1-2 9 0,0 0 7 16,0 0-4-16,2-6-13 0,6-3-12 0,-2-2-12 16,3-2 1-16,4-2 0 0,1-1 0 0,-1-1-1 15,3-1-4-15,3 1 1 0,-1 0-2 16,-2 2-2-16,2 0 1 0,0 1-2 0,-3 3-2 16,2 1-2-16,-1 4-6 0,-2 2-3 0,-6 1-4 15,1 3-1-15,0 0-2 0,-5 0-1 0,2 7 0 16,-1 2 1-16,-2 0 7 0,-2 0 4 15,3 3 8-15,-1 2 3 0,-3 0 1 0,1 1 1 16,-1-1 1-16,0 0 0 0,0-1 1 0,-4-1 1 16,0 0-1-16,3-1-1 0,-2-4 1 0,0-1 0 15,1-2 4-15,-1-2 3 0,3-1 4 16,0-1 8-16,0 0 10 0,0 0 13 0,0 0 8 16,0-3-9-16,7-4-15 0,-3-3-17 0,7-4-12 15,-3-1 1-15,1-1 3 0,4 0 4 0,1-2-4 16,5 0-2-16,-1-2-2 0,-2 3-2 0,6 2 0 15,-5-1-1-15,3 7 1 0,-2-3-1 16,-2 5 0-16,3 2 1 0,-5 2 1 0,0 3 3 16,-3 0-2-16,-5 3 1 0,2 6 2 0,-4 0 0 15,4 3 7-15,-5 2 0 0,-2 0 2 16,2 0 0-16,-3 1-4 0,0 2 1 0,0-2 0 16,0 0 2-16,0-1-2 0,-3 1 1 0,-1-2-2 15,-2 0-4-15,0-1 0 0,-2-2-7 0,3-1-18 16,-4-2-34-16,3 2-63 0,-2-3-113 15,4-1-171-15,0-1-284 0,1-1-664 0</inkml:trace>
          <inkml:trace contextRef="#ctx0" brushRef="#br0" timeOffset="50245.1375">2224 13196 962 0,'0'0'575'0,"0"0"-601"0,0 0-45 16,0 0 32-16,0 0 45 0,0 0 36 0,0 0 21 16,0 0 19-16,161-88 9 0,-139 79 10 0,3 2-5 15,0 0-17-15,1-3-19 0,0 1-23 0,0 0-7 16,-3 0-15-16,-5 0-5 0,1 1-6 16,-5 3-11-16,-8-1 4 0,1 3 2 0,-4 0 10 15,-3 0-1-15,0 2-6 0,-10-2-11 0,1 3-11 16,-4 0 2-16,-5 0 4 0,1 3 9 15,-6 3 4-15,-3 0 3 0,1 5 6 0,-1 3 0 16,0-1 2-16,1 4 2 0,3 2-3 0,-2 2-2 16,1-1-2-16,4 5 2 0,-1-3-4 0,5 0-1 15,3 0-1-15,7-2-6 0,-2 0 3 16,6-2-3-16,1-1 1 0,6-5 4 0,1-3-2 16,5-1 5-16,3-2 5 0,4-3 4 0,-1-3 6 15,5 0 1-15,-3 0-1 0,6-2-5 0,1-4 1 16,2-1-2-16,2-2 2 0,-2-1 2 0,2-2 2 15,3 0 16-15,-2 0 9 0,2-2 1 16,-1 0-1-16,1-1-6 0,0-2-9 0,0-3-8 16,3-1 4-16,0-2-9 0,-5-4 0 0,5 2 4 15,-6-1-10-15,0 1-2 0,-4 1-3 0,-3 3-6 16,-5 1 2-16,0 5 0 0,-5 0-1 16,-7 5-3-16,0 1 4 0,-6 2 0 0,-1 2 4 15,-1 1 3-15,-7 2-14 0,-4 1-8 0,-2 1-6 16,1 0 1-16,-2 0 9 0,-1 4 5 0,3 1 2 15,1 2-5-15,1-1-2 0,3 2-7 16,2 0-2-16,4 1 4 0,-2 2-6 0,4-1 2 16,0 4 2-16,0 0 0 0,2 1 9 0,4 4 7 15,2 2 1-15,-2 0 4 0,5 2 0 0,-3 1-1 16,-1 2 2-16,1-3 3 0,-5 1-4 16,-1-2 2-16,-2 1 1 0,0-2-1 0,-4 0 8 15,-5-1 1-15,2-4 0 0,-1-1 4 0,0-5 8 16,4-2 7-16,0-2 6 0,3-2 2 0,-2-2-9 15,3-2 2-15,0 0 1 0,0 0-4 0,5 0 9 16,3-2-3-16,7-4-3 0,4-2-1 0,6-2-18 16,4-2-21-16,1-1-53 0,4 2-66 15,-2-3-107-15,-1 2-236 0,-10 3-517 0,-4 3-44 0</inkml:trace>
        </inkml:traceGroup>
      </inkml:traceGroup>
    </inkml:traceGroup>
    <inkml:traceGroup>
      <inkml:annotationXML>
        <emma:emma xmlns:emma="http://www.w3.org/2003/04/emma" version="1.0">
          <emma:interpretation id="{6F837F37-5B25-4225-9CA7-3AC502036685}" emma:medium="tactile" emma:mode="ink">
            <msink:context xmlns:msink="http://schemas.microsoft.com/ink/2010/main" type="paragraph" rotatedBoundingBox="916,15508 5043,15331 5111,16907 983,1708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85491F7-62B8-4CBC-85DF-0FC25602DAE4}" emma:medium="tactile" emma:mode="ink">
              <msink:context xmlns:msink="http://schemas.microsoft.com/ink/2010/main" type="line" rotatedBoundingBox="916,15508 5043,15331 5111,16907 983,17085"/>
            </emma:interpretation>
          </emma:emma>
        </inkml:annotationXML>
        <inkml:traceGroup>
          <inkml:annotationXML>
            <emma:emma xmlns:emma="http://www.w3.org/2003/04/emma" version="1.0">
              <emma:interpretation id="{4A009273-8FE2-4801-B9F5-2B6E21F35A94}" emma:medium="tactile" emma:mode="ink">
                <msink:context xmlns:msink="http://schemas.microsoft.com/ink/2010/main" type="inkWord" rotatedBoundingBox="916,15508 5043,15331 5111,16907 983,17085"/>
              </emma:interpretation>
              <emma:one-of disjunction-type="recognition" id="oneOf14">
                <emma:interpretation id="interp70" emma:lang="en-US" emma:confidence="0.5">
                  <emma:literal>Relationship</emma:literal>
                </emma:interpretation>
                <emma:interpretation id="interp71" emma:lang="en-US" emma:confidence="0.5">
                  <emma:literal>Relationship ,</emma:literal>
                </emma:interpretation>
                <emma:interpretation id="interp72" emma:lang="en-US" emma:confidence="0">
                  <emma:literal>Relationship s</emma:literal>
                </emma:interpretation>
                <emma:interpretation id="interp73" emma:lang="en-US" emma:confidence="0">
                  <emma:literal>Relationship D</emma:literal>
                </emma:interpretation>
                <emma:interpretation id="interp74" emma:lang="en-US" emma:confidence="0">
                  <emma:literal>Relationship .</emma:literal>
                </emma:interpretation>
              </emma:one-of>
            </emma:emma>
          </inkml:annotationXML>
          <inkml:trace contextRef="#ctx0" brushRef="#br0" timeOffset="51146.81">-77 14337 2234 0,'0'0'288'16,"0"0"-234"-16,0 0-66 0,0 0-10 0,0 0 1 15,0 0 8-15,0 0 9 0,0 0 4 16,0 0 2-16,0 0 0 0,0 0 4 0,0 0 1 16,0 0-3-16,0 0 2 0,-66 134-3 0,53-105 0 15,-3-1 5-15,-2 3 0 0,4-4 4 0,-3 2 1 16,3-2 0-16,-1-4-4 0,0 0-1 0,2-2 2 16,1-5-3-16,1-4 8 0,0-2 0 15,6-4 4-15,-2-1 8 0,5-2 5 0,0-3 14 16,1 0 8-16,1 0 2 0,0-8-6 0,0-4-17 15,3-4-11-15,-1-6-13 0,8-5-1 0,-1-4 0 16,-1-5-1-16,7-4 6 0,2-4-3 16,1-2 2-16,-2-2-3 0,5-2-3 0,-2 1-2 15,4-1-2-15,-2 0 0 0,1 1-3 0,3 2 1 16,2 1-3-16,0 5-1 0,2 5 2 0,1 6-5 16,-2 5 0-16,0 6 1 0,-1 4-3 15,0 5 1-15,-3 5 0 0,-1 2-1 0,-5 3-1 16,4 0 0-16,-6 8-1 0,-1 4-2 0,-2 3 4 15,-1 6-2-15,-6 4 5 0,0 4 0 0,-6 2 3 16,0 5 0-16,-10 2-3 0,-4 0 1 16,-3-2-1-16,-6 0 3 0,-4-3 1 0,-1-2-1 15,-6-1 4-15,4-4-3 0,-5 0 3 0,1-5 3 16,-1-1-3-16,4-6 3 0,3 0-1 0,3-4 0 16,3-2 3-16,6-5 4 0,4-2 3 0,3-1 3 15,6 0 5-15,2 0-4 0,1-1-2 0,0-2-8 16,0 1-11-16,1-2-6 0,3 2-3 15,4-1 1-15,-4 3 4 0,7 0 2 16,-2 0 3-16,-1 6-2 0,4 6 1 0,1 0 2 0,-1 5 1 16,1 2 3-16,0 3-5 0,1 2 4 15,-1-3-2-15,2 3 1 0,2-1 4 0,-2-2-3 16,0-2-2-16,0 0-18 0,-2-1-41 0,2-1-72 16,1-4-132-16,-3-4-266 0,-3-5-953 0</inkml:trace>
          <inkml:trace contextRef="#ctx0" brushRef="#br0" timeOffset="52274.7322">322 14618 2096 0,'0'0'240'0,"0"0"-264"0,0 0-40 0,0 0 27 16,0 0 61-16,0 0 35 0,0 0 12 0,0 0-10 15,167-108-25-15,-142 95-15 0,1 1-9 16,-5-2-1-16,2 1-2 0,0-1 6 0,-7 1 0 15,-3 0 2-15,-1-1 5 0,-8 2-5 0,-2 1 5 16,-2 2 0-16,0 2-3 0,-6 2-8 0,-6 4-11 16,-1 1-7-16,-2 0-10 0,-6 5 5 0,1 5 5 15,-5 3 2-15,0 4 9 0,-2 1-3 16,2 4 1-16,0 1 2 0,1 2-2 0,6 3 4 16,-4 1-1-16,6 0 0 0,3-3-3 0,1 0-2 15,9-5-1-15,2-2-3 0,1-3 4 16,5-1-3-16,7-1 2 0,8-4 5 0,-2-4-3 15,8-3 7-15,1-3 1 0,1 0 1 0,7-3 3 16,1-7 0-16,-2-4-2 0,3-2 0 0,0-1 0 16,-5-2-2-16,3-3 2 0,-3-4 2 15,1-2-3-15,-3-2 2 0,3-5-1 0,-4 0 0 16,-1-3 2-16,-1-2-1 0,-1-2-1 0,-2-1-3 16,1-2 3-16,-7-3-4 0,5 1 1 0,-5-2-1 15,-2 0-6-15,2 4 7 0,-4 5-3 0,-6 5 0 16,1 6 4-16,1 6-4 0,-6 6 0 15,-3 6 0-15,-1 5 5 0,0 3-1 0,0 3-4 16,0 0-8-16,-1 2-19 0,-2 8 0 16,-8 3 0-16,1 7 7 0,-5 7 14 0,-1 7-1 0,-7 2 2 15,4 8-3-15,-4 3 2 0,-1 2-3 0,0 1 2 16,3 0 4-16,-2 0-7 0,-1-2 6 16,8 0-1-16,0-4-1 0,1 0 7 0,4-3-7 15,3-1 1-15,7-5-3 0,1-3-4 0,0-4 4 16,10-6-2-16,4 0 1 0,1-6-3 15,2-5-3-15,6-3-1 0,0-4-2 0,3-4 6 16,1 0 2-16,1-7 2 0,3-3 3 0,3-6-2 16,-3 0 1-16,3-5-1 0,-3 0 4 15,4-4-2-15,-5-2 4 0,-2-1 3 0,-1-2-2 16,-2-3 9-16,-1-2-7 0,-2 1 3 0,-5-3 2 16,-2 1-5-16,-2 3 5 0,-1-3-3 0,-2 8 0 15,-6 4 0-15,-2 2 0 0,1 7 1 16,-3 6 4-16,0 3 7 0,-5 3-11 0,-1 3-8 0,-3 0-11 15,-4 8-10-15,-3 3 2 0,-7 6 5 16,-3 4 6-16,-3 3 3 0,-6 2 5 0,3 1-2 16,-3 4 1-16,-3-2 2 0,7 1-6 0,-2-2 2 15,10 2 1-15,0-3-5 0,3-2 3 16,7-4-2-16,5-1-4 0,1-6-1 0,6-1-8 16,1-6-11-16,2-1-5 0,8-3 6 0,2-3 6 15,1 0 14-15,3-6 9 0,6-3-3 0,-2-5 7 16,5 0-4-16,1 0 1 0,1-4 2 0,-2 3-3 15,-1 3 1-15,-6 1-3 0,1 1 0 16,-6 3-1-16,-2 2 0 0,-5 1 3 0,2 4-5 16,-4-3 2-16,-2 3-1 0,0 0-1 0,4 3 4 15,-4 0-2-15,0 4 2 0,-1 1 0 16,2 1 1-16,4 1-1 0,-5-2-1 0,2 1 2 16,4-2-4-16,-2-1 4 0,3 0-1 0,2-3 1 15,0 0 3-15,2-3-4 0,2 0 2 16,-1 0-4-16,3 0-2 0,1-6-2 0,1-3-4 15,-3-1-2-15,6-5-7 0,-5 3-3 0,4-6-6 16,-3 0-11-16,5-3 5 0,-6-2-4 0,6-1 5 16,-6-4 3-16,5 1-5 0,-5-5 4 0,3-1 3 15,-2-4 9-15,-5-1 8 0,2-7 10 0,-2 2 2 16,1-6 0-16,-4 4 8 0,3 1 2 16,-3 1 7-16,-3 4 10 0,4 4 3 0,-3 5 5 15,-4 6 8-15,-2 6 6 0,4 8 5 0,-5 4 2 16,-1 6-12-16,0 0-18 0,0 0-19 0,0 7-14 15,-5 10-1-15,1 7 2 0,-6 7 6 16,2 9 4-16,-4 2-1 0,-5 8 1 0,1 2 0 16,1 1-1-16,0 4-1 0,-1-1-1 0,1-3 2 15,2-2-2-15,1-3 1 0,1 0-2 0,0-4-4 16,6 0-6-16,-2-4-25 0,6-4-49 16,-2-2-87-16,2-5-150 0,0-8-328 0,1-8-863 0</inkml:trace>
          <inkml:trace contextRef="#ctx0" brushRef="#br0" timeOffset="52533.6525">1493 14286 2019 0,'0'0'401'0,"0"0"-387"0,0 0-60 0,0 0 2 15,0 0 20-15,0 0 39 0,0 0 18 0,0 0-3 16,0 0-2-16,160-95 0 0,-127 89 4 0,-2 1 5 15,1 2 4-15,0 3-4 0,-4 0-8 0,2 2-8 16,-3 5-8-16,-4 4-5 0,-1 3 1 16,-6 3-3-16,-2 4 4 0,-3 1 4 0,-6 2-3 15,2 1 3-15,-5 0-2 0,-2 1-1 0,0 0 2 16,0-1-1-16,-4 0-1 0,-4-1-8 16,-1-3-12-16,4 0-38 0,-6-5-71 0,3-1-143 15,1-4-328-15,3-5-939 0</inkml:trace>
          <inkml:trace contextRef="#ctx0" brushRef="#br0" timeOffset="54105.2085">1926 14150 2222 0,'0'0'34'16,"0"0"-51"-16,0 0 12 0,0 0 35 0,0 0 34 15,0 0 12-15,0 0-11 0,0 0-16 0,0 0-9 16,161-84-5-16,-137 84-1 0,0 9 2 0,0 5-2 15,1 2-2-15,-1 4-2 0,0 5-2 0,-3 2-3 16,-3 3-4-16,-5 0-8 0,-1 1-4 0,-8 0 1 16,2-1 1-16,-6 0 0 0,-3 0 0 15,-5-1-3-15,-7-4-2 0,-5-1 0 0,1-2 2 16,-5-1-2-16,-1-3 3 0,-4-2-2 16,1-1-3-16,-3-5 4 0,2-1 0 0,1-4 3 15,2-2 5-15,5-3-3 0,1 0-1 0,4 0 1 16,1-5 1-16,4-4-1 0,2 0 1 0,5-1-5 15,0-5-7-15,4 0-1 0,0-2-3 16,2-4 2-16,5-2 1 0,7-1-1 0,4-1-1 16,1-2-1-16,5 1-1 0,3 3-1 0,1 2 1 15,2 1-2-15,5 4-5 0,-1 3 1 0,-1 2 2 16,-4 2 2-16,3 5 4 0,-9 1-4 0,-1 3-5 16,-2 0-3-16,-6 4-4 0,0 5 1 15,-7 3 1-15,3 2 2 0,-7 0-2 0,4 4 5 16,-6 2 2-16,-1 0 0 0,0-1 6 0,-1 2-1 15,-7-2 2-15,2 0 0 0,-3-2-1 16,1-2 4-16,0-2 2 0,-2-1 0 0,0-3 0 0,4-3 1 16,1-1 5-16,0-4 7 0,5-1 8 15,0 0-8-15,0-3-7 0,0-4-12 0,1-3-12 16,6 0 6-16,-2-2 3 0,4-3 3 0,2 0 4 16,-3 1-2-16,6-3-1 0,4 0 1 0,-2 1 3 15,0 2-3-15,-1 2 0 0,4-1-4 16,-6 6-5-16,1 1 3 0,-5 3 0 0,1 1-3 15,-4 2 1-15,-2 0-9 0,-2 2-2 0,0 4 4 16,-2 3 5-16,0 2 5 0,0 2 7 16,0 0-3-16,0 2-5 0,0 2 8 0,-2-2-3 15,2 0 3-15,0-2 5 0,0-1-8 0,0-2 1 16,0-1-1-16,8-2 0 0,-3-1 2 16,6-1 2-16,0-3 0 0,2-1-2 0,2-1 6 15,1 0 0-15,5-4 0 0,-2-4 5 0,1-1-11 16,-2-3-2-16,-4 0 1 0,1-3-4 0,1-1 6 15,-5-2 0-15,1-2-2 0,-3 1 1 0,-3-1 1 16,0 0 2-16,-3 2 2 0,-2 3 4 16,-1 0-3-16,0 5 2 0,0 1-2 0,-2 1-1 15,0 4 1-15,2 2-3 0,0 1-9 0,0 1-16 16,0 0-5-16,2 0 0 0,0 7 7 0,8-1 16 16,-2 5-2-16,1 2 1 0,3 2 1 15,-1 1-2-15,1 2 5 0,-3 1 1 0,1 2-1 16,-1 0-1-16,-5 2 1 0,0-1-4 0,-1 1 2 15,-3-3 1-15,-3 0-5 0,-5-5-1 0,-3 3-1 16,-2-5-5-16,-2-4 5 0,-1 0 1 0,-1-5-2 16,1-2-6-16,2-2-10 0,5 0-16 15,2-5-18-15,3-5-15 0,4 0-22 0,0-5-7 16,2-2-1-16,3 0 10 0,7-6 25 0,1 1 23 16,5-2 16-16,-1-3 14 0,2 0 6 15,4 1 4-15,-2-3 13 0,2-2 8 0,1-1 4 16,-1-1 7-16,0-1 4 0,-2-3 5 0,-1-2 11 15,-1-2 3-15,1 1-3 0,-2 1 2 0,-2-2-13 16,1 2-6-16,-3 0-1 0,0 2 0 16,-6 2 5-16,3 5 17 0,-3 4 2 0,-4 3-3 15,-2 5 5-15,-1 4-11 0,2 2-1 0,-3 6-3 16,0 2-13-16,0 0-12 0,0 4-12 0,0 0-19 16,0 0-21-16,-3 6-4 0,2 6 2 0,-5 5 9 15,-1 9 22-15,1 6 6 0,-4 5 2 16,1 6 4-16,0 6-4 0,1-1 0 0,-5 5 1 15,1 0-2-15,0 4 2 0,-1-3 2 0,0-3-2 16,-1-1-2-16,1-7 2 0,-1-1-1 0,4-3 0 16,3-3 1-16,-3-5-12 0,4-4-6 15,0-3-7-15,1-5-8 0,1-2 3 0,0-7 1 16,4-4 0-16,-1-3 9 0,1-3 15 0,0 0 19 16,0-3 6-16,0-6 0 0,0-4-12 0,2-3-8 15,8-2 6-15,-4-2 7 0,4-1 11 16,1 1 2-16,-1-1-2 0,2 1-5 0,-1 2-3 15,1 4-5-15,-1 4-1 0,0 0-3 0,-2 4-7 16,-2 3-1-16,2 1-3 0,-4 2-4 16,2 0 4-16,-3 0-3 0,3 6 0 0,-3 0-1 15,1 3 4-15,1-1 1 0,-2 0 3 0,5 3 3 16,-4-2-4-16,5 1 2 0,-1 0-5 0,-2-1-1 16,5-2 2-16,0-1 1 0,-1 0-1 0,1-1-4 15,-3-3 2-15,1 0-3 0,2-2 6 16,-3 0 5-16,-1 0-1 0,1 0 2 0,-1 0 1 15,-2-3 4-15,1 1 9 0,-3-2 10 0,-2 3 10 16,0-2 7-16,0 1 0 0,-2 2-5 0,3 0-9 16,-3 0-11-16,0 0-12 0,0 0-6 0,0 0-6 15,0 0-5-15,0 0 5 0,1 0 2 16,1 0 1-16,0 2 1 0,0-1 0 0,4 1-2 16,-2-1-1-16,-1-1 2 0,6 0-7 0,-2 0 2 15,3 0-6-15,-1-4-15 0,3-2-13 16,0-3-30-16,-1-2-33 0,2-1-47 0,1-3-52 15,-1 1-49-15,-1-3-45 0,0-3-10 0,-2 1 27 16,2-2 72-16,-3 1 93 0,-4 1 68 0,-1 1 92 16,0 4 49-16,-2 2 74 0,-2 3 83 15,1 1 25-15,-1 4 13 0,0 1-42 0,0 3-54 16,0 0-64-16,0 1-56 0,0 5-39 0,-3 5-24 16,-1 6 1-16,0 6 3 0,2 5 10 15,-1 6 13-15,-1 5 2 0,0 2 5 0,3 4-7 16,-1 4-9-16,0 1-9 0,-2 5-3 0,0 3-4 15,1 1-2-15,-4 2-2 0,0 2-7 0,-2-1-13 16,-4 0-46-16,-1-2-88 0,0-3-24 0,-4-4-49 16,-2-6-66-16,3-9-98 0,2-12-280 0,5-9-291 15</inkml:trace>
          <inkml:trace contextRef="#ctx0" brushRef="#br0" timeOffset="54479.6408">3169 14033 2535 0,'0'0'194'16,"0"0"-138"-16,0 0-53 0,0 0-14 0,0 0 0 0,0 0-8 16,0 0-76-16,0 0-281 0,0 0-1193 0</inkml:trace>
          <inkml:trace contextRef="#ctx0" brushRef="#br0" timeOffset="54351.8797">3384 14276 830 0,'0'0'252'0,"0"0"-44"15,0 0 7-15,0 0 13 0,0 0-25 0,138-151-22 16,-111 138-37-16,-3 2-36 0,0 5-26 0,-1 4-23 16,-1 2-15-16,1 3-8 0,-1 9-1 0,-1 5 1 15,-1 2-2-15,-2 4-3 0,-4 1-6 0,-2 1-6 16,-2 3 1-16,-6 1-1 0,-4 0-1 15,0 1-1-15,-8-2-5 0,-6 3-9 0,-4-4-7 16,-8-4-11-16,-3 0-28 0,-6-6-43 0,-1-1-84 16,-1-5-142-16,8-3-252 0,10-4-897 0</inkml:trace>
        </inkml:traceGroup>
      </inkml:traceGroup>
    </inkml:traceGroup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6:33.4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524845A-C148-4C60-A5F5-74A40A176BCA}" emma:medium="tactile" emma:mode="ink">
          <msink:context xmlns:msink="http://schemas.microsoft.com/ink/2010/main" type="writingRegion" rotatedBoundingBox="6636,7844 9394,7844 9394,8578 6636,8578"/>
        </emma:interpretation>
      </emma:emma>
    </inkml:annotationXML>
    <inkml:traceGroup>
      <inkml:annotationXML>
        <emma:emma xmlns:emma="http://www.w3.org/2003/04/emma" version="1.0">
          <emma:interpretation id="{DDA9F960-5832-4C54-92C7-06271E8344BE}" emma:medium="tactile" emma:mode="ink">
            <msink:context xmlns:msink="http://schemas.microsoft.com/ink/2010/main" type="paragraph" rotatedBoundingBox="6636,7844 9394,7844 9394,8578 6636,85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73099A4-DE47-428D-A49E-C001A0674CCD}" emma:medium="tactile" emma:mode="ink">
              <msink:context xmlns:msink="http://schemas.microsoft.com/ink/2010/main" type="line" rotatedBoundingBox="6636,7844 9394,7844 9394,8578 6636,8578"/>
            </emma:interpretation>
          </emma:emma>
        </inkml:annotationXML>
        <inkml:traceGroup>
          <inkml:annotationXML>
            <emma:emma xmlns:emma="http://www.w3.org/2003/04/emma" version="1.0">
              <emma:interpretation id="{A1AAC2F2-C56B-4126-A278-DC89AB59D0FF}" emma:medium="tactile" emma:mode="ink">
                <msink:context xmlns:msink="http://schemas.microsoft.com/ink/2010/main" type="inkWord" rotatedBoundingBox="6636,7961 6705,7961 6705,8578 6636,8578"/>
              </emma:interpretation>
              <emma:one-of disjunction-type="recognition" id="oneOf0">
                <emma:interpretation id="interp0" emma:lang="en-US" emma:confidence="0.5">
                  <emma:literal>.</emma:literal>
                </emma:interpretation>
                <emma:interpretation id="interp1" emma:lang="en-US" emma:confidence="0">
                  <emma:literal>,</emma:literal>
                </emma:interpretation>
                <emma:interpretation id="interp2" emma:lang="en-US" emma:confidence="0">
                  <emma:literal>1</emma:literal>
                </emma:interpretation>
                <emma:interpretation id="interp3" emma:lang="en-US" emma:confidence="0">
                  <emma:literal>'</emma:literal>
                </emma:interpretation>
                <emma:interpretation id="interp4" emma:lang="en-US" emma:confidence="0">
                  <emma:literal>I</emma:literal>
                </emma:interpretation>
              </emma:one-of>
            </emma:emma>
          </inkml:annotationXML>
          <inkml:trace contextRef="#ctx0" brushRef="#br0">5354 6373 0 0,'0'0'0'0,"0"0"0"0,0 0 0 16,0 0 0-16,0 0 0 0,0 0 190 0,0 0 58 15,0 0-26-15,0 0-20 0,0 0-34 0,0 0-28 16,0 0-13-16,52-85-15 0,-49 80-8 0,1 1-13 16,-3-1-17-16,2 2-9 0,-1 0-10 15,0 1-2-15,-2 1-7 0,1 0-5 0,-1-1-2 16,0 2-8-16,1 0-5 0,-1 0-7 0,0 0-12 15,0 0-9-15,0 0-20 0,0 2-22 16,0 0 1-16,0 3 4 0,0 4 12 0,0 5 22 16,0 2 2-16,0 4-1 0,0 1 4 0,0 6-3 15,0 1 2-15,0 1-1 0,0 0-1 16,0 1 1-16,0 0 3 0,0-1 0 0,0-1 1 16,0 0-1-16,0-1 1 0,0 0-4 0,0 1 4 15,0-4 2-15,0 0-2 0,0-3 5 0,0-1-5 16,0-4 5-16,0-1 1 0,0-3 2 0,0-2 2 15,-1-1-1-15,0-1-3 0,-1-2-2 16,0-2-3-16,-1-1-7 0,2 1-22 0,-2-1-52 16,2 2-113-16,-1-2-203 0,2-2-705 0</inkml:trace>
        </inkml:traceGroup>
        <inkml:traceGroup>
          <inkml:annotationXML>
            <emma:emma xmlns:emma="http://www.w3.org/2003/04/emma" version="1.0">
              <emma:interpretation id="{738D5FBD-55DD-40E9-B34D-D22EE75716D4}" emma:medium="tactile" emma:mode="ink">
                <msink:context xmlns:msink="http://schemas.microsoft.com/ink/2010/main" type="inkWord" rotatedBoundingBox="8900,7844 9394,7844 9394,8265 8900,8265"/>
              </emma:interpretation>
              <emma:one-of disjunction-type="recognition" id="oneOf1">
                <emma:interpretation id="interp5" emma:lang="en-US" emma:confidence="0.5">
                  <emma:literal>2</emma:literal>
                </emma:interpretation>
                <emma:interpretation id="interp6" emma:lang="en-US" emma:confidence="0">
                  <emma:literal>.</emma:literal>
                </emma:interpretation>
                <emma:interpretation id="interp7" emma:lang="en-US" emma:confidence="0">
                  <emma:literal>Z</emma:literal>
                </emma:interpretation>
                <emma:interpretation id="interp8" emma:lang="en-US" emma:confidence="0">
                  <emma:literal>z</emma:literal>
                </emma:interpretation>
                <emma:interpretation id="interp9" emma:lang="en-US" emma:confidence="0">
                  <emma:literal>Q</emma:literal>
                </emma:interpretation>
              </emma:one-of>
            </emma:emma>
          </inkml:annotationXML>
          <inkml:trace contextRef="#ctx0" brushRef="#br0" timeOffset="1500.895">7669 6338 0 0,'0'0'0'0,"0"0"156"15,0 0 52-15,0 0-54 0,0 0-21 16,0 0-9-16,0 0-1 0,0 0 3 0,0 0 2 16,0 0-6-16,0 0-25 0,0 0-21 0,-51-125-17 15,62 115-13-15,2 1-4 0,2 0-4 0,7 0-3 16,-4 0-6-16,5 2-6 0,1 1-9 15,-2 1-7-15,-1 2-5 0,1 2-3 0,-6 1-2 16,-1 0 1-16,-1 3-4 0,0 4-4 0,-2 1 0 16,-2 5-7-16,-3-1 2 0,0 3 0 0,-4 4 1 15,-3 2 5-15,0 2 2 0,-3 2 5 16,-6 2 1-16,-2 0 2 0,-3 4-3 0,-3-1 1 16,2-1 2-16,-4-4-2 0,5-2 2 0,-2-6-2 15,2 0-3-15,5-4 2 0,1-3-1 0,-2 0 2 16,8-3 0-16,0-4 0 0,1 0 1 0,1-1 1 15,0-2 3-15,3 1 12 0,10-1 14 16,3 0 7-16,11 0 4 0,9-7-4 0,4-1-22 16,13-3-35-16,-1 3-90 0,4-1-215 0,-13 3-362 15,-13 3 32-15</inkml:trace>
        </inkml:traceGroup>
      </inkml:traceGroup>
    </inkml:traceGroup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5:29.77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1029A5B-6D31-42CA-BDD2-8B111FCF4D54}" emma:medium="tactile" emma:mode="ink">
          <msink:context xmlns:msink="http://schemas.microsoft.com/ink/2010/main" type="inkDrawing" rotatedBoundingBox="5131,7717 27694,6504 28300,17782 5737,18995" semanticType="enclosure" shapeName="Other">
            <msink:destinationLink direction="with" ref="{AE33883F-1196-445D-A3C2-9E1DB52735C2}"/>
            <msink:destinationLink direction="with" ref="{12EE39B9-22CB-47F7-9561-A76706EFD8AF}"/>
            <msink:destinationLink direction="with" ref="{A5BDA0B0-1D41-491E-AF3F-9949E5541564}"/>
          </msink:context>
        </emma:interpretation>
      </emma:emma>
    </inkml:annotationXML>
    <inkml:trace contextRef="#ctx0" brushRef="#br0">-43 8400 0 0,'0'0'0'0,"0"0"0"0,0 0 0 15,0 0 0-15,0 0 0 0,0 0 0 16,0 0 0-16,0 0 0 0,0 0 0 0,0 0 0 16,0 0 0-16,0 0 0 0,-7 1 0 0,7 1 0 15,0-1 0-15,-3 0 0 0,3-1 0 0,-1 2 0 16,1-2 0-16,0 0 0 0,0 0 0 15,0 1 0-15,0-1 0 0,-1 1 0 0,1-1 0 16,-2 2 0-16,-2 0 0 0,0-1 0 0,3 2 0 16,-3 0 0-16,-4 0 0 0,4 0 0 15,-1 1 0-15,-1-2 0 0,2 1 0 0,-1-1 0 16,2-2 0-16,-1 1 0 0,0-1 0 0,1 0 0 16,1 0 0-16,2 0 0 0,-2 0 0 0,1 0 0 15,1 0 0-15,0 0 0 0,0 0 0 16,0 2 0-16,0-2 0 0,0 0 0 0,-1 0 0 15,1 0 0-15,-4 1 0 0,2 1 0 0,1-2 0 16,-3 0 0-16,3 1 0 0,-2-1 0 0,0 0 0 16,-1 0 0-16,4 0 0 0,-1 0 0 0,0 0 0 15,1 0 0-15,-2 0 0 0,2 0 0 0,0 0 0 16,-1 0 0-16,1 0 0 0,-1 0 0 16,-2 0 0-16,2 0 0 0,1 0 0 0,-3 0 0 15,3-1 0-15,0 1 0 0,0 0 0 0,-1 0 0 16,1 0 0-16,0 0 0 0,0 0 0 0,0 0 23 15,0 0 7-15,0 0 9 0,0 0-2 16,0 0-5-16,0 0-9 0,0 0-10 0,0 0-6 16,0 0-4-16,0 0-5 0,0 0 0 0,0 0-8 15,0 0 2-15,0 0 8 0,1 0 5 16,2 0 12-16,1 0 11 0,0 0 6 0,1 0-3 16,2 0-3-16,-2 0-14 0,3 0-10 0,0 0 1 15,0 0-2-15,4 0 2 0,-1 0 3 16,0 0-5-16,-2 0-1 0,4 0-2 0,0 0 1 15,1 0 2-15,1 1 6 0,2-1 8 0,0 2 8 16,4-2 26-16,0 0-7 0,2 0-2 0,3 0 9 16,2 0-10-16,1 0 20 0,4 0 10 0,1 0-1 15,5-2-6-15,2-1-8 0,4 2-6 16,1-1-15-16,2-1-7 0,2 2-6 0,-2-1-7 16,4-1 2-16,0 2-8 0,5-1-3 0,-4 0-2 15,1 1-2-15,0-1 2 0,-1 1-1 0,4-1 0 16,-4 1-1-16,1-2 0 0,1 0 1 0,1 1 1 15,-2 0 6-15,1 0-3 0,0 1 1 16,-2 0-1-16,0-1-3 0,-1 1 5 0,-2-2 0 16,1 0-1-16,-5 1-1 0,0 1 1 0,-2-2-1 15,-1 0 0-15,0 2 3 0,-3-4-6 0,2 1 0 16,-2 1-1-16,3-1-1 0,-3-1 12 16,3 1 12-16,1-1 8 0,1 1 5 0,0-1-4 15,2 2-3-15,1-1-8 0,2-1 2 0,-2 3-6 16,5-1-5-16,-2 1 1 0,2 1-3 15,0-1 5-15,-3 1 0 0,0-1-2 0,-3-1-5 16,3 2-2-16,-3-2-2 0,-1 1-3 0,1 1 2 16,-2-1-5-16,0 1 0 0,-1-1 2 0,-1 2-4 15,-2-1 6-15,3 1-4 0,0-2 2 16,-2 0-2-16,-1 2 2 0,3-1 0 0,2 0 0 16,-2 1 4-16,5-2-8 0,-4 2 3 0,2-2 2 15,-1 1-6-15,1 0 5 0,-2-1-3 0,2 0-3 16,3 0 6-16,-2 0-2 0,0 1 1 0,3-1-1 15,0 2 1-15,-3-1-4 0,2-1 2 16,0 2 2-16,-1-1-5 0,-4 1 6 0,3-2-1 16,-4 1 0-16,6 1 1 0,-3-2-1 0,0 1 0 15,-2 1 0-15,2-2 1 0,1 1-3 0,-2-2-1 16,4 1 2-16,0 1-6 0,1-1 5 16,-1 1-5-16,0-1 0 0,1 2 7 0,1-1-1 15,0 1 5-15,-1-1 1 0,0 1-5 0,0-1 1 16,-3-1 0-16,5 0 1 0,0 2-8 0,0-1 6 15,-3 1 0-15,1-1-2 0,0 1 6 16,-1 0-6-16,-3-2 2 0,4 2 0 0,1-2-1 16,-1 2 4-16,1-1-1 0,2-2 1 0,0 1-6 15,-1 1 1-15,0-1 0 0,3 1-2 16,0 1 7-16,-2-2-6 0,0 2 0 0,0-1 2 16,1 1-4-16,-2 0 3 0,-1-2 0 0,2 1 0 15,-2-1 3-15,0 1-2 0,2 1-1 0,-2-2-1 16,-2 2 4-16,1-1-2 0,1 1 3 15,-4 0 0-15,5 0-5 0,-2 0 4 0,1 0-1 0,0-2 0 16,3 2 1-16,0-1 1 0,-4-1-1 0,1 2-1 16,-1-1 2-16,2 1-3 0,-4 0 2 15,2 0-1-15,0 0-4 0,-3 0 6 0,5-2-3 16,-1 2 1-16,3-1 3 0,-1-1-4 0,2 2 1 16,0-1 0-16,-2 1 2 0,3-2-2 15,1 0 1-15,-3 1 1 0,0 1-3 0,-1-1 3 16,-3-1-2-16,1 0-1 0,-1-1 2 0,0 2-3 15,-3 1 3-15,0-2-3 0,3 2 4 16,0 0-2-16,0 0 0 0,2 0 1 0,-1 0-3 16,1 0 2-16,1 0 0 0,0 0-1 0,1-1 2 15,1-1-3-15,2 2-4 0,-2 0-3 0,-1-1-1 16,3 0-4-16,-1-3 2 0,0 1 4 16,2 0-1-16,-2-2 3 0,1-1 2 0,1 2-2 15,-3-2 3-15,5 4-1 0,-4 0 0 0,4-2-1 16,-1 2 1-16,2 2 0 0,2-3-2 0,0 2 1 15,-1-1-1-15,3 2 3 0,-2-1 1 16,5-1 0-16,-4 2 2 0,4-1-2 0,-2 1 1 16,1-2 0-16,2 1-1 0,1-1 2 0,1 1 0 15,-2-1 0-15,7 2-2 0,-8 0 0 0,6 0 1 16,-6 0-1-16,3 0 3 0,-1 0-3 0,-4 0 1 16,4 2-2-16,-2 1 0 0,-4 0 1 0,1 0 1 15,-1 0 4-15,-4 1-1 0,4-2 3 16,-2 2-1-16,-2-4 1 0,0 4 4 0,2-1-2 15,-2 0 1-15,2 1-1 0,0-2-3 16,2 4-2-16,-1-3-1 0,2 2-1 0,-1-2 1 16,0 1 3-16,-2 1-3 0,1-1 0 0,-2 1 3 15,2-2-3-15,-1 2 1 0,-4-2-1 0,4 0-3 16,-4 0 1-16,0 0 1 0,3-2-1 16,-3-1-1-16,3 2 1 0,-2-2-1 0,0 1-1 15,5-1 3-15,-2 2 0 0,0-2 0 0,0 1 0 16,2 1-1-16,1-1 0 0,0 1 0 0,0-1 0 15,-2-1 1-15,2 2-2 0,-2 0 1 0,-1-1-1 16,-4 0 1-16,3 1 1 0,-6-2 1 0,-1 0 1 16,3 0 0-16,-5 0 0 0,1-2 0 15,-1-2 0-15,2 1 0 0,-1-2-2 0,0 2 1 16,-1 0-2-16,2 2-1 0,0-1 0 0,0 2 0 16,0 0 1-16,-1 0 0 0,0 0-3 15,-2 0 0-15,0 0 0 0,0 0 3 0,-1 0 2 16,-1 0-1-16,-4 0-2 0,3 0 0 0,1 0 1 15,-3 0 1-15,4 0 0 0,1 0 0 0,2 0-2 16,-2 0-1-16,3 0 0 0,4 0 2 0,-2 0 2 16,5 0-2-16,-2 0-1 0,4 0-3 15,-1 3 1-15,0-1 2 0,1-1 2 0,0 2 2 16,-1 0-3-16,2 0-1 0,0 1-1 0,-2-2 1 16,-2 3 0-16,-2 0 2 0,-4-2-2 15,-2 2-2-15,0-1 2 0,-1 1-2 0,-1-1 6 16,-2-1 1-16,0 2-2 0,0 0 0 0,4 0-4 15,-1 0 1-15,0 1 1 0,2 0-1 0,5 1 1 16,0-1-2-16,1 2 1 0,-1-1 1 16,3-1 0-16,-4 1 2 0,2-1-1 0,-4 0 1 15,0-1-3-15,-5 1-3 0,0-1 1 0,-1-2 0 16,-6 0 2-16,3 0 2 0,-4 0-1 0,-3 0-1 16,-2-3 2-16,-1 4 3 0,-2-1-5 0,1-1 3 15,1 0-3-15,2 1-5 0,1 2 5 16,0-3 0-16,2 3 0 0,-2-1 3 0,5 1-2 15,-3 0-1-15,1-1 1 0,0-1 4 0,1 2-4 16,-2-2 3-16,-1 1-7 0,-2-1-4 0,1-1 6 16,-2 1 1-16,-1-2 3 0,-2 1 3 15,0 0-6-15,-1-1 0 0,0-1 1 0,0 1-1 16,-3-1-1-16,1 2 1 0,3 1-1 0,0-2-4 16,1 3 7-16,3-3-2 0,-2 1 0 0,2 0 4 15,-1-1-4-15,-1 2-1 0,1-1 2 16,-3-1-1-16,0 1 0 0,-1-1 1 0,0 1-2 15,1 1-3-15,-2-2 4 0,1 2-1 0,1 0 2 16,0 0 3-16,-2 0-5 0,2 2 0 16,1-1 0-16,3 0-1 0,-4 1 3 0,-2-2 1 15,1 0 0-15,-3 0-1 0,-2 0 1 0,1-1-1 16,-3-1 2-16,-1-1 5 0,0 0-6 0,-1 0 1 16,-2 0-2-16,1 0-3 0,-2 0 4 15,-2 0 1-15,1 0 0 0,-2 0-1 0,1 0-1 0,-1 0-1 16,0 0 0-16,0 0 3 0,-1 0-3 15,0 3 0-15,2-1 0 0,1-1-3 0,1 1 3 16,-2-1 1-16,3 2-1 0,1 0 0 0,0-2 2 16,-1 2-3-16,1 0 1 0,1 0 1 0,-3 0-4 15,-1 0 1-15,3 0 0 0,2 2-1 16,-5-1 4-16,3-1-1 0,-1 3 1 0,3-3 0 16,-1 2-2-16,1 0 0 0,-1-2 3 0,-2 3 2 15,1-2-2-15,-1-1 1 0,0-1 0 16,-3 2-2-16,-3-3 5 0,1-1 1 0,-5 1 2 15,-1-1-1-15,0 0 2 0,-5 0 2 0,-3 0 8 16,0 0 6-16,-3 0-3 0,-1 0-3 0,2-1-11 16,-2 1-7-16,0 0 0 0,0-1-3 15,2 1 0-15,-2 0 2 0,2-2-4 0,-1 2 1 16,-1-2 1-16,3 2 1 0,-2 0 1 0,0 0 1 16,-1 0-2-16,0-2-7 0,0 1-15 15,0-1-44-15,0-2-95 0,0 4-242 0,0-2-958 0</inkml:trace>
    <inkml:trace contextRef="#ctx0" brushRef="#br0" timeOffset="-71326.9859">0 776 0 0,'0'0'0'0,"0"0"102"16,0 0 14-16,0 0-53 0,0 0-44 15,0 0-27-15,0 0-12 0,0 0 9 0,0 0 21 16,0 0 15-16,0 0 7 0,0 0 8 0,103-52 5 15,-78 47 2-15,5-1-5 0,5 2-11 0,1-2-7 16,8 0-3-16,2 0-5 0,3 2 0 0,5-1 3 16,4 0 4-16,5 3 4 0,2-3 8 15,5 2 4-15,5-1 4 0,4 2 2 0,1-4 1 16,3 2-2-16,6-1 1 0,4 2-6 0,4-1-6 16,2 1-3-16,5 0-6 0,2 1 0 0,3-1 0 15,4 2-1-15,2-2 0 0,4 0 3 0,5-2 2 16,3 0-4-16,6 0-3 0,3-1-8 15,4 2-4-15,-1-1-1 0,5 2-3 0,-5-2 4 16,2 3-3-16,1-2-2 0,2 2-1 0,-2 0-6 16,-1-1 3-16,-2 0 6 0,3 2 2 15,-4-2 0-15,4 0-4 0,-1 1-2 0,-3-1-2 16,3 0-8-16,-6 0 3 0,5 0-4 0,-2-2-1 16,1 2 10-16,-2 0-3 0,4-1 0 15,-6 0-1-15,5 1 3 0,-6 0 1 0,0 0 2 16,0 2 4-16,3-2-3 0,-3 1 1 0,-3-3-2 0,1 2-2 15,-6-1 0-15,3-1 2 0,-2 1 2 16,-2-2-1-16,1 1 0 0,-4-2-4 0,-3 1 1 16,2-2 0-16,-1 0 2 0,0 0 3 0,2-1-3 15,-2 0 4-15,2 0-2 0,-4 0-1 16,2 0 2-16,-2 2-2 0,-4-2 0 0,-3 0-1 16,4-1 0-16,-2 0 0 0,1 2 0 0,3-3-1 15,-1 0 2-15,-5 1-4 0,1-1 0 0,-4 2 1 16,0-1 1-16,-1 1 1 0,-1 2 1 15,-2-1 1-15,2-1-1 0,-4 2 3 0,3-2 1 16,-3 2 2-16,-2-1-1 0,1-1 0 0,-1-1-1 16,2 1-3-16,-1 0-1 0,-2-3-3 0,3 6-2 15,-3-3-2-15,-1 3 0 0,-3-3 3 16,2 3 0-16,-2 0 2 0,2 0-1 0,-4 0 0 16,7 2 0-16,-2-3 0 0,-3 3 1 0,1-1 1 15,1 0-2-15,-3-1 0 0,-2 0 0 16,2 0 2-16,0 0 4 0,1 1-3 0,2 1 1 0,-2 1 0 15,-3 0-2-15,1 0-2 0,-2 1 3 16,-2 2-3-16,-5-1 3 0,3 1 0 0,-4-2-1 16,4 2 1-16,-5-1 1 0,0-1 0 0,-4 1 0 15,-2-1-2-15,-6-1-1 0,1 2-2 16,-3-2 1-16,-2 0-2 0,-4 1 0 0,1 0 1 16,1-2 0-16,-1 2 1 0,-4 0 0 0,4-1-1 15,3 2 2-15,-4-1-2 0,-3 2 1 0,4 0-3 16,-7 0 3-16,4 0-3 0,-3 0 3 0,-2 0 0 15,2 0-2-15,-3 0 5 0,-2 2-4 16,2-1 1-16,-1 1 1 0,1-1-2 0,0-1 1 16,1 2 0-16,0-1 0 0,6 0 0 0,-3 1 1 15,6 0 1-15,-1-1-3 0,0 0 4 16,-4 2-1-16,4 0-2 0,-2 0 4 0,-2 0-2 16,2-1-1-16,-3 1 3 0,4 0 0 0,-5 0-1 15,4-2 1-15,-5 2 0 0,0 0-1 0,3-1 1 16,-2-1-2-16,0 1-2 0,0-2 1 15,0 1-3-15,2-1 1 0,-2 2 2 0,-1-2-3 16,-1 1 0-16,4 1 2 0,-3 1-1 0,-1-1 2 16,3 1 1-16,-3 0 0 0,-2 0 0 0,0-1 2 15,-2 0-2-15,-2 0-1 0,1-2 0 0,0 0-1 16,-5 0 1-16,1 0-1 0,-3 0 1 16,-3 0 1-16,5 0 4 0,-3 0-1 0,1 0 4 15,-3-2 1-15,0 2-3 0,3 0 1 0,-3 0-1 16,3 0-2-16,-1 0 1 0,1 0 1 0,-3 0-3 15,3 0 2-15,-3 0 0 0,2 0-3 16,-1 2 1-16,2-2 0 0,0 2-4 0,1-2 2 16,-1 1 0-16,2-1-2 0,-5 1 2 0,1 1-2 15,4-2 1-15,-4 2 0 0,1 1-1 0,1 0 0 16,0 0-1-16,-2 1 3 0,2 1-4 16,-3 0 4-16,2-2 0 0,-2 1 2 0,0-1 7 15,0 2-2-15,1-3-1 0,0 2 1 0,1 0-5 16,-2-1-1-16,2 2 0 0,1-2 0 15,-1 0-3-15,1 0 5 0,0 1-2 0,0-1 0 16,-3 0 5-16,5 4-4 0,-4-1 0 0,3-1 0 16,-3 1-4-16,-2-2 2 0,-2 1 3 0,1-1-2 15,-1-1-1-15,-2 2 2 0,3-1-2 0,0-1 2 16,-3 0 4-16,-1 1-6 0,-1 0-1 0,-2 0-1 16,-1-1-3-16,1 0 3 0,-5-2 1 15,3 3-1-15,-1-3 1 0,-4 0 1 0,1 1 2 16,-1-1 1-16,-2 1 4 0,2-1-1 0,-4 1-1 15,0-1 3-15,-1 1-7 0,1-1 5 0,-4-1-3 16,2 2 1-16,-2-2 2 0,0 1-2 16,-3-1 0-16,1 2 0 0,-2-2 1 0,-3 0 1 15,-1 1 0-15,3-1 2 0,-6 0-4 0,2 0 1 16,-3 0 2-16,1 0-3 0,1 0 2 0,-4 0-4 16,2 0-2-16,0 0-2 0,-2 0 2 15,-1 2-1-15,0-2 0 0,3 0 0 0,-2 0-5 16,-1 1 2-16,-1-1 1 0,3 0-6 0,-3 0-5 15,0 0-22-15,0 0-17 0,0 0-17 16,0 0-71-16,0 3-120 0,0 0-167 0,-3 0-522 0</inkml:trace>
    <inkml:trace contextRef="#ctx0" brushRef="#br0" timeOffset="-61523.2873">20993 128 0 0,'0'0'0'0,"0"0"0"0,0 0 0 0,0 0 0 0,0 0 0 16,0 0 0-16,0 0 0 0,0 0 0 15,0 0 0-15,0 0 0 0,0 0 0 0,0 0 0 16,70-21 0-16,-63 21 0 0,-5 0 0 0,4 0 0 16,-1 0 0-16,-2 0 0 0,2 0 0 15,0 0 0-15,-2 0 0 0,1 0 0 0,2 0 0 16,-4 0 0-16,5 0 0 0,-2 0 0 0,3 0 0 15,0 0 0-15,3 0 0 0,1 0 0 0,2 0 0 16,-1 0 0-16,3 0 0 0,3 0 0 0,-2 0 0 16,-2 0 0-16,2 0 0 0,0 0 0 15,0 0 0-15,2 0 0 0,-2-2 0 0,2 1 0 16,0-1 0-16,-1 1 0 0,1-1 0 0,0 2 0 16,-3-1 0-16,2-1 0 0,-1 2 0 15,0-1 0-15,-2-1 0 0,0 2 0 0,2 0 0 16,-2-2 0-16,3 1 0 0,-5 0 17 0,2-1 21 15,1 0 17-15,0 0 16 0,0 0 9 0,0-1 9 16,-1 2-15-16,4-1-14 0,-1 0-21 0,-3 1-17 16,4-1-8-16,-4 2-1 0,1 0 0 0,-4 0-7 15,-2 0-4-15,1 0-2 0,-3 0-1 16,0 0 2-16,-1 0 0 0,0 0-2 0,-2 0-3 16,4 0 3-16,-5 0-1 0,6 0 2 0,-6 0 5 15,5 0-2-15,-5 0 3 0,6 0-2 16,-6 0-1-16,2 0 1 0,0 0 0 0,0 0 1 15,0 0 2-15,-1 0 2 0,1 0 2 0,-4 2 1 16,4-1-5-16,-1 1-6 0,-2-2-4 0,-1 2-4 16,4-1-2-16,-2 0 1 0,-3 3 1 15,4-3-2-15,-2 2 0 0,1-1 1 0,-3 0 0 16,2 0 1-16,0-2 4 0,-2 3-1 0,-1-1 0 16,2 1 1-16,0 0-2 0,0 1 1 0,-2 1 2 15,1 1 0-15,0 2 2 0,2-1-3 16,-3 2 1-16,1 3-1 0,1-1 1 0,0 0 1 15,0 0 1-15,-1 1-2 0,0 1 0 0,1-1 1 16,0 2 1-16,0 0-1 0,-2 1 2 0,1 2-3 16,2 0 1-16,-2 0-2 0,0 1 0 0,-1 0 1 15,2 0 0-15,-1 0 0 0,2 1-1 16,-2 2 1-16,-1 0 0 0,0 0 2 0,0 1 0 16,0 1-1-16,0 2 2 0,0-1-2 0,0 2 1 15,-1-1 1-15,-2 2-2 0,2-2 3 0,-1 2-2 16,1 1 2-16,0 3 4 0,-3 0-4 15,0 0 4-15,2 2 0 0,1 1 0 0,-2-3 1 16,-1 4 1-16,0-1-1 0,2 2 0 0,-2 1 1 16,1 2-2-16,-1 0-1 0,2 0 1 15,0-1 2-15,-2 0 0 0,0 1-1 0,2 0 1 16,1 0-6-16,1 1 10 0,-1 0 2 0,-3 1 1 16,2-1 2-16,-2 0-10 0,2-3-3 15,0 3 1-15,-2-5 1 0,-1 3-2 0,2-1 0 0,2 0-1 16,-4 2 0-16,-1 0 1 0,3-2 0 15,-1 2 1-15,0-2-2 0,2 3 2 0,0-2 1 16,1-3-3-16,-3 0 1 0,0 0 0 0,3-4-3 16,-1 2 4-16,0 0-3 0,-2-2-1 15,2 3 0-15,-2-1-1 0,2 3 1 0,-2 0-2 16,-2 1 6-16,4 2-3 0,-5-1 0 0,1 2 2 16,2 0-5-16,-1 0 0 0,0-3-3 0,3 2 4 15,-3-3 1-15,0 0 2 0,2 0 4 0,-2-2-3 16,-1 0 1-16,4 2 0 0,-4-2-3 15,1 1 1-15,-1-1-4 0,1-1 1 0,2-1 2 16,-3-1 4-16,0 0 8 0,1 0 8 0,1 4 7 16,-1-1 3-16,1 1 0 0,-3 1-1 0,3 1-3 15,-4 1 0-15,2 2 0 0,-3 1-6 16,1-2-2-16,1 3-3 0,1-2 0 0,-1 2 1 16,0 0-2-16,1-2-2 0,1 1-7 0,3-2 1 15,-4 1 1-15,5-1 3 0,0-1 6 16,-2 0 1-16,2-1 1 0,-1 1-2 0,0-5 1 0,0 2-3 15,1 0 3-15,0-1-4 0,-3 2 0 16,1-1-1-16,-2 3-1 0,2 0 2 0,-2 2 2 16,-1 0-4-16,2 0-1 0,0 2-2 0,-1-2-4 15,3 2 2-15,-2 0 1 0,3 0 0 16,0-1 1-16,-2 3 0 0,2-1 0 0,-1 2-2 16,1-2 5-16,-2 2-9 0,2 1 3 0,-3-2-2 15,3-1-3-15,-2 0 4 0,2-3-1 0,-2 3-1 16,0-4-1-16,1 2-1 0,0-1-2 0,2 1 1 15,0-3 2-15,0-1-7 0,0 1 0 16,0-1 2-16,0 0-4 0,0 0 7 0,0 0 1 16,0 0 0-16,0-2 1 0,0 4 0 0,0 0-1 15,0-3 1-15,0 3 1 0,0-2-3 16,-1 3 0-16,0-4-2 0,-1 2 1 0,0-2 2 16,0 1 2-16,1-3 2 0,1 2-1 0,-3 1 0 15,3-2-1-15,0 1 0 0,0 0 0 0,-1 2 0 16,1-2 0-16,0 2-1 0,-1-2-3 15,1 0 3-15,0 1 0 0,0-3 0 0,0 0 1 16,-2 0-2-16,1-3-1 0,-2-1 0 0,2-1 0 16,-5 1-1-16,5-1 1 0,0 0 0 15,-3-1-2-15,2 3 2 0,1-1 0 0,-2-1 1 16,3-2 4-16,0 3 0 0,0-1 2 0,0 0 3 16,0 2 2-16,0-1-2 0,0 1 2 0,0 0-2 15,0-1 0-15,0 1 0 0,0 0 0 0,0 3 0 16,3-4-1-16,-2 5-1 0,1-2-3 0,-1 3-1 15,2 0 1-15,-2-1-4 0,-1 2 4 16,0-2 0-16,1 0-1 0,-1-4 6 0,0-3-6 16,2 0 0-16,-2-1 0 0,0-2-1 0,0-1-3 15,0 2 1-15,0 0 0 0,0-1-4 0,-3 0 6 16,3 1-1-16,-1-3 1 0,1 3 8 16,-3-2-3-16,3-1 2 0,0 3-1 0,0 0-3 15,0-1 1-15,0 1 0 0,0 0 1 0,0 1-3 16,0 0 3-16,0 0-2 0,0 2 0 15,0 0 2-15,0 1-6 0,0 1 1 0,0 1-2 16,0 2-3-16,-1 1 4 0,1-2 0 0,-2 3 3 16,1-1 0-16,-2-1-1 0,3 0 0 0,-1 0-2 15,1-5 2-15,0 1-1 0,0 2-2 16,0-3 3-16,0 1-3 0,0 1 0 0,0-1 2 16,0-2-1-16,1 1 1 0,-1-2 1 0,0 1-1 15,0 1-1-15,0-2 0 0,-2 1 1 0,0 0-2 16,-3 0 3-16,0 0-3 0,3-1 2 15,-3 1-1-15,0-1-1 0,2 1 3 0,2 0-2 0,-3 1-5 16,-1-2-3-16,3 0-2 0,-1 0 4 16,-1 0 9-16,-1 1-1 0,2-1 4 0,-4-2-3 15,2 0-3-15,0 0 1 0,-1-2 0 0,2-1 1 16,-1 1-1-16,0 0-3 0,2-1-4 16,-1 0 1-16,0-2 3 0,1-1 2 0,2 0 3 15,-3 1-6-15,1 0 1 0,0-3-2 0,2 0 4 16,0-1-1-16,1-1 1 0,0 0-3 0,0 0-2 15,0-2 3-15,0 2-1 0,0 0 3 16,0 2 2-16,0-3-3 0,0 3-4 0,0-2 2 16,0 0-2-16,0-1 3 0,0 1 3 0,0 0-3 15,1 2-3-15,-1-2 2 0,0 1 1 0,0-1 1 16,1 0 4-16,-1 0-2 0,0 0-3 16,0 0 0-16,3-2-3 0,-3 2-1 0,1 0 5 15,-1-1-2-15,2 0-3 0,-2 0 6 0,2 0-3 16,-2-1 2-16,2-1 0 0,-2-1-3 0,0-2-2 15,0 1-1-15,0 0 2 0,0 1 0 0,0-1 4 16,0 2-1-16,0-3-1 0,0 2 1 16,0 0-4-16,0 0 5 0,0-1 2 0,0 1-3 15,0-2 2-15,0 1-5 0,0-2 1 0,0-1 2 16,0 0-1-16,0-1 2 0,0 2-2 16,-2-2 2-16,2 2-3 0,-2-2 3 0,2 1 1 15,0 1-4-15,-2-1 3 0,2-1-4 16,0 1 2-16,0-1 0 0,0 0 3 0,-1 2 0 0,1-2-1 15,0 0 3-15,-3 1-6 0,3-1 2 16,0 2 2-16,0-1-3 0,0-1 2 0,0 0-4 16,0 0-1-16,0 0 1 0,0 0 3 0,0 0 2 15,0 0-3-15,0 0 0 0,0 0 0 0,0 0 0 16,0 0 3-16,0-1-2 0,0 1 2 16,0-2-3-16,0 1-2 0,3-2 3 0,-3 3-1 15,0-1 2-15,0-1 1 0,0 4-4 0,0-2 0 16,1 0 0-16,-1 0 2 0,2 0-2 0,-2 0 2 15,0 0-2-15,2 0-1 0,-2 0 3 0,0 0-1 16,2 1 3-16,-2 1-1 0,0-2-5 16,0 1 2-16,0-1 0 0,1 0 2 0,-1-1 3 15,0-1-1-15,1-1-3 0,-1 2 0 16,0-3-2-16,0 0 2 0,0 1 1 0,2-2 1 0,-2 1-1 16,0 0-1-16,0-1 0 0,0 1 1 15,0-1 0-15,0 2 0 0,0-1-1 0,0 0-1 16,0 0 2-16,0 1-2 0,0-2 4 0,0 2-1 15,0 0-2-15,0 0 0 0,0 0-2 0,0 2 0 16,-2-1 5-16,2 1-2 0,-1-1-1 16,1-1-1-16,-1 2-3 0,1-2 2 0,0 2 2 15,-2-2-6-15,2 0-8 0,-2-2-31 0,2 1-48 16,-2 0-75-16,1-2-69 0,1 3-209 16,-3 0-249-16,3-2 162 0</inkml:trace>
    <inkml:trace contextRef="#ctx0" brushRef="#br0" timeOffset="33022.9395">6390 509 0 0,'0'0'0'0,"0"0"0"0,0 0 0 0,0 0 0 0,0 0 0 16,0 0 0-16,0 0 0 0,0 0 0 16,0 0 0-16,0 0 0 0,0 0 0 0,0 0 0 15,-35-66 0-15,33 60 0 0,0 2 0 0,1-1 87 16,1 2 2-16,0 0-23 0,0 0-21 0,-4 2-12 15,4-1-10-15,0 2-6 0,0-1-5 0,0 1-5 16,0 0 3-16,0 0 7 0,0 0 3 16,0 0 0-16,0 0-7 0,0 0-9 0,-1 0-12 15,1 0-16-15,0 0-20 0,0 0-8 0,-2 0 5 16,2 4 16-16,0 2 22 0,0 2 12 16,0 2 0-16,0 0-3 0,0 4-2 0,0-1 0 15,0 4 0-15,0 0 0 0,0 1 2 0,0-1 0 16,0 4 0-16,0 0 2 0,0 0 2 15,2 4-1-15,3-1 2 0,-1 3-1 0,-1 1 0 16,-1 1 1-16,5 3 3 0,-4 2 0 0,5 1-2 16,-3 0 2-16,-1 2-6 0,4-1 1 0,-4 1 0 15,4 2 1-15,-5 1 1 0,5 1-1 0,-4 2 0 16,-1 1-2-16,2-1 7 0,-2 0-2 16,-2 2 11-16,0-2 1 0,1 5-1 0,-2 0 7 15,1 2-5-15,0 4 5 0,3 1-3 0,-2 2-9 16,-1-3-5-16,0 1-5 0,1-9 0 15,1-1 3-15,2-2 3 0,-1-2-2 0,-3 8 1 0,3-4 2 16,3 1-3-16,-4-1 1 0,-1-2-1 16,4-4-3-16,-2-2 0 0,-3 1 2 0,2 2 1 15,3 4 7-15,-3 0 4 0,-2 2 0 0,1 1-2 16,-1-2-6-16,-1-2-3 0,4 0-1 0,-2-1-2 16,-1 3 1-16,2 0-3 0,-2 4 1 15,0-1 2-15,1 1 0 0,3-2 2 0,-2 0 0 16,-2-2-5-16,2-3-2 0,2-2 4 0,-1-1-4 15,-1-2-1-15,3 3 8 0,-2-1 5 16,-1 2 1-16,2-1 4 0,-1-3-5 0,-1 1-7 16,-1-4-1-16,-1-1 1 0,4 0-7 0,-3-1 4 15,-1 1 3-15,0 1 0 0,1 1 7 16,-1-1-7-16,4 1 1 0,-2-3 3 0,0 1 0 16,-2-1 5-16,2-1 7 0,2 2 1 0,-2 1 1 15,-2 5 1-15,3 1-9 0,1 2-3 0,-1 2 1 16,-2-3-7-16,0 3 1 0,4-3-3 0,-5 1 2 15,2-1 2-15,-2 4-1 0,6-2-2 16,-3 1-1-16,0-2-3 0,4-2-1 0,-4-2-1 16,3-2 5-16,-3-6-1 0,-3 1 2 0,2-1 4 15,3-1-2-15,-3-2 6 0,0 2 2 0,2 0-1 16,-1-3-4-16,-1 3-3 0,5 0-3 0,-4 3 0 16,-1 0 6-16,2-2-1 0,-2 2 0 15,-1-1 0-15,0 1-4 0,-1 0 3 0,3 0-1 16,-4-1 1-16,1 2-2 0,1 0-1 0,-1 0 0 15,0 1-3-15,2 0 1 0,5 4-3 0,-4 0-1 16,6-1 3-16,-6-2 2 0,2 1-1 16,-2-4 3-16,-1-1-2 0,0-2-6 0,2-5 4 15,-4 0-1-15,2 2 5 0,-3-2 9 0,1 0 3 16,1 0-1-16,-2-1 1 0,4 3-3 16,-3 1-5-16,0-1-1 0,1 2-1 0,-1 2 1 15,0-1 0-15,-1 0-1 0,0-3-1 0,2 3-1 16,-1-4-1-16,3 3 1 0,-4-2 0 0,2 0-1 15,-1 2-1-15,0 0-1 0,2 2 1 0,0 1 0 16,2 1 3-16,-2 3-2 0,-1-3-4 16,5 2 2-16,-3 1-8 0,-1-2 5 0,3 2 1 15,-2-2-1-15,-1-1 6 0,1 2-3 0,2-4 2 16,-4 1-1-16,0-2-1 0,4 2 0 0,-3-3 0 16,0 3 0-16,-1-3-3 0,4 0 2 15,-4 2 0-15,1-2-2 0,-2 2 6 0,5-2-2 16,-5-1-1-16,0 0 1 0,1-3-2 0,-1-2-3 15,-1-1 1-15,1-2 2 0,1-2-3 0,-2 1 6 16,1-2 0-16,3 1-1 0,-3 1 6 16,1-2-3-16,0 2 1 0,-2 0 1 0,3 2-4 15,-1-2 3-15,3 1-3 0,-2 0 1 0,-2-1-4 16,-1 1 0-16,3-1 3 0,-1-1-3 0,1-1 3 16,-2-1-1-16,-1 1-1 0,2 1 0 15,-1-1-1-15,-1 0-2 0,1-1 1 0,-1-1 0 16,3 1 1-16,1 0 0 0,-3 0-1 0,1-1-1 15,-1-3 2-15,0 3-1 0,-1-3 2 16,2 2 0-16,-1-1 0 0,0-2 1 0,3 0-1 16,-2-1 0-16,-1 2 2 0,0-2-3 0,1 1 1 15,-1 3-1-15,0-1-3 0,1-1 4 0,2 3-1 16,-3-1 1-16,1 2-1 0,0 1-2 16,-2-4 1-16,3 3 0 0,2 2 4 0,-3-1-3 15,0 2 2-15,0 0-3 0,-1 1-2 0,0 0 4 16,2-3-2-16,0 0 1 0,-2 1 0 0,0-1-1 15,1-2-1-15,-1-1 1 0,-1 2 1 0,0-3-1 16,1 3 2-16,1-2-2 0,0-1-2 0,1 0 1 16,-3 0-1-16,1-2 3 0,1 1 1 15,-2-1-2-15,1-2 0 0,-1 0-1 0,0-2 4 16,1 3-2-16,-1-3 0 0,0 2 1 0,0-1-4 16,0-1 2-16,0 2-2 0,0 0 1 15,0-2 1-15,0 1-1 0,0 0 1 0,0-1 0 16,0 0-1-16,0-3 1 0,0 2 0 0,0-1-1 15,0-1-2-15,0 2 2 0,0-2-1 0,0 1 1 16,0 1 1-16,0-1-5 0,0 2 1 16,0 2-1-16,0 1 1 0,0 1-1 0,0 2 1 15,0 0-1-15,0 0-1 0,0 1 3 0,0 0-1 16,0-1 3-16,0-1 3 0,0-1-6 0,0 2 0 16,0-1-3-16,0 0-6 0,0-2 0 0,0 0-7 15,0-1-11-15,2-5-18 0,3 3-30 16,-2-3-45-16,1 0-68 0,-2 0-102 0,5-1-150 15,-4-2 29-15</inkml:trace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5:32.97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2EE39B9-22CB-47F7-9561-A76706EFD8AF}" emma:medium="tactile" emma:mode="ink">
          <msink:context xmlns:msink="http://schemas.microsoft.com/ink/2010/main" type="inkDrawing" rotatedBoundingBox="15940,15190 16304,15153 16546,17479 16182,17517" semanticType="callout" shapeName="Other">
            <msink:sourceLink direction="with" ref="{71029A5B-6D31-42CA-BDD2-8B111FCF4D54}"/>
          </msink:context>
        </emma:interpretation>
      </emma:emma>
    </inkml:annotationXML>
    <inkml:trace contextRef="#ctx0" brushRef="#br0">10571 8342 0 0,'0'0'0'0,"0"0"0"0,0 0 0 15,0 0 0-15,0 0 0 0,0 0 88 16,0 0 49-16,0 0-50 0,0 0-38 0,0 0-21 15,0 0-21-15,0 0-10 0,-3-55-1 0,6 52-2 16,0 0 4-16,-1 2 2 0,1-1 5 16,0 1 6-16,-3-1 15 0,0 2 14 0,0 0 16 15,0 0 26-15,0 0 17 0,0 0 10 0,0 0-1 16,0-1-9-16,0 1-17 0,0 0-8 0,0-2-5 16,0 2-13-16,0 0-7 0,0 0-7 15,0 0-10-15,0 0-2 0,0 0-1 0,0 0-3 16,0 0 6-16,0 0 2 0,0 0 5 0,0 0 3 15,0-1 0-15,0-1-8 0,0 1-9 0,0-2-4 16,0 1-6-16,0-1 8 0,0 0 0 16,1 1-5-16,-1-1-3 0,0 0-5 0,1 0 0 15,-1 1-3-15,0 0 3 0,0 0-1 0,0-1 3 16,2 1 3-16,-2 1-4 0,0-1 3 0,0-1-1 16,0 0-3-16,0 2 2 0,0-2-5 0,0 0-1 15,0 1-4-15,0-1 0 0,0 0-3 16,0 0-1-16,0-1 1 0,0 0-1 0,0 1 1 15,0 0 1-15,2 0-1 0,-2 1 4 0,0-2 0 16,2 1 3-16,-2 0 4 0,0 1 9 0,2-1 3 16,-2 2 2-16,0 1 3 0,0-3-10 15,0 3 1-15,0 0-5 0,0 0-3 0,0 0 2 16,0 0-8-16,0 0-4 0,0 0-2 0,0 0-7 16,3 0-3-16,-3 0-4 0,0 0-4 15,0 0-7-15,0 0-1 0,0 0-3 0,0 0 2 16,0 3 10-16,1 1 4 0,1 3 7 0,-1 2 3 15,2 0-1-15,-2 2 4 0,0 1 1 0,1 1 3 16,0 3-4-16,0-1 5 0,-1 3-1 16,3 0-1-16,-4 2 7 0,1-1-9 0,1 2 1 15,2 2-1-15,-3-2-2 0,1 5 8 0,-1 1 0 16,2 1 1-16,-2 0-2 0,0 1 0 16,2-1-1-16,-2 1 0 0,1 0 4 0,-1 0-2 0,-1 1 3 15,0 0-3-15,1 0-3 0,-1-1 0 0,0 3 0 16,0 0 0-16,0-3 2 0,0 1 1 15,-2-2-1-15,-1-1-2 0,-1 0 0 0,0 0-2 16,-1 0 1-16,-1 2 4 0,1-2-4 0,-2 2 3 16,3-4-5-16,1-1 1 0,-1 0 3 0,0 1-3 15,0 1 1-15,2 1-1 0,-4 1 0 16,2 1 0-16,0 2 2 0,-1 0 1 0,-2 4-4 16,0-3 0-16,2 0-4 0,-2-4 0 0,3-1 3 15,0-1 1-15,0-1 2 0,2-1-3 16,-1 0-3-16,2-1 3 0,-1 1 0 0,1 1 3 15,-2-1 2-15,2 4-3 0,0 2-2 0,-1-1 2 16,-3 1-1-16,-1-2 0 0,5-1 0 16,-2-4-2-16,2 0 0 0,1-3 1 0,-1-2 0 15,1 2 2-15,0-4-1 0,0 0-4 0,0-1-5 16,0 0-1-16,1-3 5 0,0 2 8 0,-1 0 7 16,0 1 0-16,0 0-5 0,0-1-3 15,0 0-1-15,0-3 1 0,0 1 4 0,0-1-5 0,0-1 0 16,0 1-1-16,0-1-2 0,0 1 2 0,0 0 1 15,0 1 0-15,0 0-2 0,0 0 0 16,0 1 1-16,0 0 2 0,0-1 4 0,0-1-3 16,0 1-2-16,0 0-3 0,0 0-2 0,-1 1 2 15,1-2 4-15,-1 2 0 0,1 1 0 16,-2 1 0-16,1-1-2 0,-2-1 2 0,2-3 3 16,0-1-1-16,1-3 0 0,0 0-2 0,0 0-3 15,-3-3 5-15,3 0 0 0,-1 0 2 0,1 0 1 16,0-3-1-16,0 2 0 0,-2-2 0 15,2 0-1-15,0 1-6 0,0-1 0 0,0 0-9 16,0 0-6-16,0 0-5 0,0 0-13 0,0 0-25 16,0 0-45-16,0 0-86 0,0-1-160 15,0-1-215-15,0 2-146 0</inkml:trace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7:46.77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903CB3E-DA6D-4D7F-A4C0-6B13A5852538}" emma:medium="tactile" emma:mode="ink">
          <msink:context xmlns:msink="http://schemas.microsoft.com/ink/2010/main" type="writingRegion" rotatedBoundingBox="28154,7180 33575,7031 33721,12359 28301,12508"/>
        </emma:interpretation>
      </emma:emma>
    </inkml:annotationXML>
    <inkml:traceGroup>
      <inkml:annotationXML>
        <emma:emma xmlns:emma="http://www.w3.org/2003/04/emma" version="1.0">
          <emma:interpretation id="{F5EEA484-2E23-427B-B73D-A8234B918582}" emma:medium="tactile" emma:mode="ink">
            <msink:context xmlns:msink="http://schemas.microsoft.com/ink/2010/main" type="paragraph" rotatedBoundingBox="28374,7165 33589,7112 33599,8136 28384,81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685491-54FD-432E-9C04-404F0ABB2800}" emma:medium="tactile" emma:mode="ink">
              <msink:context xmlns:msink="http://schemas.microsoft.com/ink/2010/main" type="inkBullet" rotatedBoundingBox="28374,7165 29111,7158 29122,8181 28384,8189"/>
            </emma:interpretation>
            <emma:one-of disjunction-type="recognition" id="oneOf0">
              <emma:interpretation id="interp0" emma:lang="en-US" emma:confidence="1">
                <emma:literal>6.</emma:literal>
              </emma:interpretation>
              <emma:interpretation id="interp1" emma:lang="en-US" emma:confidence="0">
                <emma:literal>6</emma:literal>
              </emma:interpretation>
              <emma:interpretation id="interp2" emma:lang="en-US" emma:confidence="0">
                <emma:literal>G.</emma:literal>
              </emma:interpretation>
              <emma:interpretation id="interp3" emma:lang="en-US" emma:confidence="0">
                <emma:literal>b.</emma:literal>
              </emma:interpretation>
              <emma:interpretation id="interp4" emma:lang="en-US" emma:confidence="0">
                <emma:literal>G</emma:literal>
              </emma:interpretation>
            </emma:one-of>
          </emma:emma>
        </inkml:annotationXML>
        <inkml:trace contextRef="#ctx0" brushRef="#br0">501 108 0 0,'0'0'0'0,"0"0"0"15,0 0 0-15,0 0 0 0,0 0 0 0,0 0 2 16,0 0 134-16,0 0 33 0,0 0 18 0,0 0-37 0,0 0-10 15,0 0-34-15,29-94-34 0,-31 89-21 16,-1 1-26-16,-2 1-19 0,-1 1-14 0,-2 2-4 16,1 0-10-16,-3 0-2 0,-4 5 5 0,1 2 0 15,-2 4 8-15,-4-1 3 0,1 3 0 16,-4 4 8-16,2 2 1 0,-5 5 5 0,0 2 4 16,0 4 0-16,-1 1-2 0,4 5 3 0,-1 3-1 15,-1 2-3-15,-2 5 3 0,5-2 0 16,-1 4-2-16,0-2 3 0,1 2-2 0,3-2-5 15,2 1 3-15,-2-4 0 0,7-3 3 0,1-1-1 16,0-1 4-16,8-5 0 0,2 0 0 0,0-4 4 16,2 1-4-16,9-5 5 0,4-2 2 15,6-4 7-15,1-4 17 0,5-3 14 0,5-4 16 16,-1-3 10-16,5-5-4 0,-3 0-7 0,1-5-9 16,1-3-4-16,-7-4 0 0,-5 0 8 15,-3-4 7-15,-3-3 2 0,-3 0-4 0,-4-3-10 16,0-2-13-16,-1-1-5 0,-5 1-4 0,-4-1-5 15,0 2-4-15,0 0-7 0,0 1-5 0,-4 3-3 16,-5 1-5-16,-3 3-6 0,-2 3-5 0,1 1-9 16,-5 2-4-16,-3 4-3 0,-1 0-3 15,1 5 1-15,-3 0-3 0,0 0-2 0,2 5-5 16,2 2 7-16,4 3 2 0,-1 2 2 0,-1 2 0 16,5-1-21-16,1 2-38 0,4-1-64 0,0 0-98 15,2 1-150-15,2-4-239 0,3-3-97 0</inkml:trace>
        <inkml:trace contextRef="#ctx0" brushRef="#br0" timeOffset="202.1385">737 708 1810 0,'0'0'85'0,"0"0"-66"15,0 0-18-15,0 0-2 0,0 0-4 0,0 0 0 16,0 0 1-16,0 0-5 0,0 0-22 0,0 0-39 16,0 0-9-16,0 0-2 0,0 0-53 0,0 0-152 15,-55-6-327-15,56 12 16 0</inkml:trace>
      </inkml:traceGroup>
      <inkml:traceGroup>
        <inkml:annotationXML>
          <emma:emma xmlns:emma="http://www.w3.org/2003/04/emma" version="1.0">
            <emma:interpretation id="{F98E7498-C992-4D02-813E-7E5F87CC30B5}" emma:medium="tactile" emma:mode="ink">
              <msink:context xmlns:msink="http://schemas.microsoft.com/ink/2010/main" type="line" rotatedBoundingBox="29880,7150 33589,7112 33599,8100 29890,8137"/>
            </emma:interpretation>
          </emma:emma>
        </inkml:annotationXML>
        <inkml:traceGroup>
          <inkml:annotationXML>
            <emma:emma xmlns:emma="http://www.w3.org/2003/04/emma" version="1.0">
              <emma:interpretation id="{98983F81-4FB4-4CC0-91B9-DF8C097FF59F}" emma:medium="tactile" emma:mode="ink">
                <msink:context xmlns:msink="http://schemas.microsoft.com/ink/2010/main" type="inkWord" rotatedBoundingBox="29880,7150 33589,7112 33599,8100 29890,8137"/>
              </emma:interpretation>
              <emma:one-of disjunction-type="recognition" id="oneOf1">
                <emma:interpretation id="interp5" emma:lang="en-US" emma:confidence="0.5">
                  <emma:literal>Channels</emma:literal>
                </emma:interpretation>
                <emma:interpretation id="interp6" emma:lang="en-US" emma:confidence="0.5">
                  <emma:literal>Char meds</emma:literal>
                </emma:interpretation>
                <emma:interpretation id="interp7" emma:lang="en-US" emma:confidence="0">
                  <emma:literal>Chat meds</emma:literal>
                </emma:interpretation>
                <emma:interpretation id="interp8" emma:lang="en-US" emma:confidence="0">
                  <emma:literal>Chas meds</emma:literal>
                </emma:interpretation>
                <emma:interpretation id="interp9" emma:lang="en-US" emma:confidence="0">
                  <emma:literal>Chan meds</emma:literal>
                </emma:interpretation>
              </emma:one-of>
            </emma:emma>
          </inkml:annotationXML>
          <inkml:trace contextRef="#ctx0" brushRef="#br0" timeOffset="3113.2862">2123 290 727 0,'0'0'202'0,"0"0"-97"0,0 0-15 0,0 0-7 16,0 0 1-16,0 0 19 0,0 0 15 15,-35-151 3-15,27 138-5 0,-2 3-23 0,-1 0-33 16,-1 1-24-16,2 3-25 0,-4 2-11 0,0 2-9 16,-2 2-5-16,0 0 0 0,-7 2-1 15,2 5 7-15,-6 5 5 0,-4 5 4 0,2 2 3 16,-5 5-1-16,1 5 0 0,-5 5 4 0,6 3 0 16,-3 5 3-16,-1 5 2 0,6 2-1 0,3 1-5 15,2 2 1-15,6 4-2 0,3-1-1 16,8-3 4-16,1-3-3 0,7-4 2 0,3-4 0 15,9-7 3-15,7-2-1 0,2-6 2 0,6-2 8 16,7-4-2-16,3-4 8 0,5-5 5 16,7-5-8-16,4-6-14 0,0 0-26 0,2-11-34 15,-2-4-47-15,-2-3-45 0,-7-3-47 0,-1-4-50 16,-6-2-48-16,-1-5-39 0,-1-1-11 0,-5-4 25 16,-2-3 185-16,-3-2 129 0,-2-2 0 15,-5-4 0-15,3-2 0 0,-3 1 0 0,-4-1 0 0,1-3 0 16,2 1 0-16,-3 2 0 0,-5 1 0 15,3 6 77-15,-1 2 188 0,1 6 33 0,-4 5 14 16,-1 4-5-16,-4 7-22 0,3 4-35 0,-4 5-38 16,0 4-38-16,-2 1-39 0,0 4-41 0,0 1-42 15,0 0-40-15,0 0-48 0,0 6-19 16,0 4-2-16,-1 8 10 0,-4 8 29 0,-2 5 14 16,-4 7 5-16,4 3 1 0,-2 6 0 0,-2 2 0 15,5 3-2-15,-4 0 2 0,0 2-1 16,3 0 4-16,-4-1-1 0,0 0-3 0,-1-1 1 15,6-4-2-15,-4-4 3 0,1-3 2 0,3-4 1 16,-2-8 2-16,6-6-2 0,-1-3 0 0,0-7-1 16,-1-4 4-16,4-3 11 0,0-4 23 15,0-2 29-15,0 0 27 0,0 0 17 0,0-5-17 16,4-5-31-16,2-3-32 0,3-9-27 0,-1 0-6 16,4-4 0-16,0-2 2 0,2 1-4 0,-1 0 2 15,-1 4-3-15,2 0-3 0,-4 4 3 16,1 6-3-16,-6 3 1 0,2 3 0 0,-3 4-6 15,-3 1-17-15,-1 2-22 0,2 0-8 0,-1 4-3 16,6 2 13-16,-3 4 21 0,4 4 8 0,-3 2 11 16,6 5 2-16,1 1 2 0,0 2 5 0,2 0-5 15,0 2 2-15,2-2-1 0,5 1-4 16,-3-1-11-16,5-5-21 0,1 0-30 0,2-2-40 16,1-4-33-16,-1-1-34 0,3-8-33 0,-1 1-30 15,-2-5-37-15,1 0-17 0,-1-5 14 0,-3-5 62 16,-3-5 79-16,1-1 77 0,-5-5 58 15,-2-3 41-15,-2-1 39 0,-2-4 35 0,1-1 32 16,-3-1 11-16,4-2-10 0,-1-1-12 0,0 0-15 16,-3 1-12-16,2 0-10 0,0 4-5 15,-6 4-8-15,3 5-5 0,-6 4 10 0,-1 3 4 16,0 4 0-16,0 3-7 0,-7 1-26 0,3 2-21 16,-4 2-22-16,3 1-14 0,-6 0-9 0,-2 1-6 15,-1 7 0-15,-5 4 1 0,-2 4 5 0,-3 2 3 16,2 3 3-16,-2 1 2 0,3 5-5 0,1-2 2 15,1 1-2-15,6 0-1 0,2-3 2 16,7 0-2-16,1-2 1 0,3-2 1 0,0-3 1 16,1-1 3-16,5-2 2 0,3-4 10 0,3-1 2 15,2-4 9-15,-1-2 7 0,2-2 2 16,0 0 8-16,5-2-1 0,-4-4-3 0,0-3-5 16,3-1-6-16,-5 1-5 0,1-1-5 0,-1-2-1 15,-2 1-7-15,0 1-1 0,-6 3-2 0,5-1-5 16,-7 4 1-16,3-1-3 0,-4 4-3 15,-3-1-2-15,0 2-11 0,0 0-16 0,0 0-9 16,0 0-1-16,0 6 2 0,1 2 16 0,4 0 9 16,-2 1 5-16,1 3 10 0,3 0 0 0,-1 2 2 15,2-2 0-15,0-1-3 0,3-1 1 16,0-3-5-16,1-1 2 0,0 0-9 0,0-3-11 16,-4-2-9-16,3-1-14 0,0 0-11 0,-2-3-13 15,-4-3-12-15,3-1-5 0,-2-2-5 16,2-4 3-16,-3-2 1 0,3-2 0 0,-2-1-4 15,2 1-7-15,-3-3-6 0,7-1-24 0,-3-1-7 16,2 1 12-16,-3-3 27 0,3 0 41 0,-2 1 35 16,-2 0 22-16,2 2 16 0,-5 3 20 0,3 3 29 15,-3 2 25-15,-2 1 20 0,-1 4 27 0,0 2 22 16,3 2-7-16,-2 2-19 0,-1 1-37 16,0 1-51-16,-1 0-29 0,2 0-27 0,-2 4-12 15,1 2 1-15,4 3 7 0,-3 3 12 0,0 6 5 16,0 3 5-16,-2 4-1 0,1 3-2 0,-1 2 6 15,0 2-6-15,0-2 2 0,0 1-1 16,0-1-2-16,0-3 2 0,1 0 2 0,6-1 4 16,-3-3 7-16,0 1 6 0,4-1-5 0,-3-4-14 15,4-1-26-15,-4-3-47 0,2-5-47 16,-3-1-55-16,-2-4-58 0,4-3-14 0,-4-2 17 16,0 0 1-16,-2-7-39 0,1 1-125 0,-1 3 257 0</inkml:trace>
          <inkml:trace contextRef="#ctx0" brushRef="#br0" timeOffset="3494.1729">3519 638 0 0,'0'0'0'0,"0"0"15"16,0 0 324-16,0 0-16 0,0 0-26 15,0 0-51-15,0 0-46 0,0 0-48 0,0 0-45 0,0 0-33 16,0 0-28-16,0 0-21 0,0 0-13 16,0 0-6-16,126-138-5 0,-118 142-6 0,3 3-1 15,-3 2 2-15,-1 3-3 0,2 1-1 0,-5 6 3 16,4 1 0-16,-4 1 3 0,3 0 3 0,-5 2-1 15,1-3 3-15,0 3 1 0,2-1-1 0,-4-4-2 16,2 0 2-16,0-2 1 0,-2-1 2 16,1-1 4-16,3-3 1 0,-4-2 4 0,1-3 3 15,-1-1 1-15,-1-4 9 0,0-1 19 0,1 2 24 16,-1-2 25-16,0 0 18 0,0 0-19 16,3-5-28-16,2-1-28 0,-2-3-31 0,0 2-2 15,5-4 0-15,-3-2-2 0,3 0 3 0,-1-1-5 16,4 1-2-16,-2-2-1 0,2 0 0 15,-5 0 2-15,6-1 0 0,0 1 2 0,-1-1-4 16,0 0-2-16,-2 2-2 0,2-2-4 0,0 1-5 16,0 3-8-16,-6 1-10 0,4 2-4 0,-5 1-8 15,-2 4-3-15,0 1-5 0,-2 1-18 16,3 1-21-16,-3 1-30 0,0-2-36 0,0 2-49 16,0 0-24-16,0 0-31 0,1 3-37 0,1 3-39 15,-1-1-79-15,0-2 376 0</inkml:trace>
          <inkml:trace contextRef="#ctx0" brushRef="#br0" timeOffset="4252.0164">3784 561 0 0,'0'0'494'0,"0"0"-238"16,0 0-36-16,0 0-9 0,0 0-4 0,0 0-1 16,0 0-27-16,0 0-31 0,0 0-34 15,0 0-39-15,0 0-28 0,0 0-23 0,0 0-17 16,0 0-8-16,14-81-10 0,-3 81 1 0,-3 0 1 15,0 0 1-15,2 4-4 0,0 4-2 0,-5 2 0 16,5 2-3-16,-6 4 5 0,2 4 1 16,-2 3 6-16,-2 0 7 0,0 0 0 0,2 1 4 15,-2-2-2-15,-2 2 1 0,1 1-3 0,-1-4 2 16,0 0 3-16,0 1-2 0,0-2 4 16,0-1-3-16,0-2 0 0,0-4 1 0,0-2-4 15,0-4 0-15,0-1-6 0,-1-3-4 0,-1 0 2 16,-3-3 6-16,4 0 8 0,1 0 2 0,0 0-5 15,0-3-26-15,0-1-43 0,0-6-43 16,0 0-44-16,0-3-17 0,1-4 14 0,4 1 35 16,-1-3 41-16,-1 0 35 0,0 0 23 0,3-2 11 15,-3 0 7-15,-2-1 4 0,6 1 10 16,-4 0 14-16,1 0 21 0,-1 1 29 0,3 4 13 0,-2-1 5 16,-2 3-4-16,4 3-17 0,-2 1-11 15,3 3-9-15,-2-1-7 0,-1 2-11 0,6 0-11 16,-1 1-12-16,-2 1-11 0,4 1-4 0,-2 2-1 15,0 1-3-15,1 0-2 0,2 0-4 0,0 4 2 16,-3 5 2-16,-2 0 1 0,2 4-1 16,-2 2-3-16,1 2 3 0,-2 2-1 0,0 2 9 15,-2 0 2-15,4 0 2 0,-5 1 2 0,4 1-3 16,-2-1 5-16,-2-4-1 0,5 1-6 0,-4-1-13 16,-3-1-32-16,6-2-49 0,-4-1-69 15,-1 0-113-15,2-3-173 0,-1-5-437 0</inkml:trace>
          <inkml:trace contextRef="#ctx0" brushRef="#br0" timeOffset="5041.1045">4348 723 727 0,'0'0'68'0,"0"0"-91"16,0 0 3-16,0 0 30 0,0 0 38 0,0 0 27 15,0 0 4-15,0 0-15 0,0 0-14 0,0 0-17 16,0 0 2-16,0 0 9 0,0 0 11 16,150-133 3-16,-139 119-5 0,-5-3-1 0,-2 2-7 15,-1 1-2-15,-3-1-3 0,0 2-11 0,0 1 0 16,0 2-5-16,-5-1-3 0,-3 4-8 0,1 2-5 16,-3 2-9-16,0 2-5 0,2 1-1 15,-3 0-5-15,0 3 2 0,-1 4-1 0,0 4 1 16,0 2 5-16,-1 4 2 0,2 0 6 0,0 6 0 15,6 0 0-15,-1 3 4 0,1 0 0 0,4 1 3 16,1-2-2-16,0-1 7 0,1-3 2 16,10-2 0-16,-2-3 2 0,6-2-6 0,-2-5 5 15,3-2 6-15,5-5 13 0,-3-2 7 0,2 0 1 16,1-6 1-16,0-5-4 0,-2-2 1 16,4-5 2-16,-1-1-1 0,-2-4-6 0,3-2-13 15,-3-2-12-15,2-1-10 0,-3-3-7 0,1 0-5 16,-2-1-8-16,1-1-10 0,-3-2-14 0,-1 0-9 15,-2-5-10-15,1 2 3 0,-2-1 12 0,0 0 12 16,-4-1 17-16,-1 1 7 0,-1 1 9 0,0 3 3 16,-5 3 4-16,-1 4 8 0,0 4 3 15,-1 3 7-15,-5 5 3 0,-2 4-9 0,0 2-11 16,0 3-17-16,-2 5-18 0,-1 2-11 0,3 0-6 16,-4 6 1-16,0 7 8 0,-2 5 9 0,1 3 5 15,-1 4 11-15,2 5 5 0,2 3 6 16,0 4 6-16,5 2-2 0,0 4 0 0,2 2 0 15,2-3-1-15,1 2 5 0,0-3 0 0,8 0-2 16,-2-4 4-16,5-3-3 0,1-1 0 16,0-6 1-16,2-1-3 0,-1-4-3 0,2-3 0 15,-2-4 1-15,2-3 2 0,5 0 7 0,-3-5 10 16,0-2 6-16,4-4 6 0,-5-1 3 0,4 0-1 16,-2-1 0-16,-2-7-1 0,5-2-8 15,-3-2-7-15,2 0-9 0,-4-3-7 0,0 2 0 16,-3-4-1-16,1 0 2 0,0 0-2 0,-1 0 0 15,-1 2 0-15,-3 2-1 0,-5 2 2 0,5 3-3 16,-5 2-1-16,0 1-2 0,0 4-5 0,-1 1-8 16,-2 0-13-16,1 0-9 0,5 1-1 15,-2 6 5-15,3 4 15 0,-1 3 9 0,2 2 6 16,-2 3 1-16,1 3-1 0,-6-1 1 0,4 1-2 16,-6-1 5-16,0-2 4 0,0-3 3 0,0-1 0 15,-6-1 1-15,2-4 1 0,-5 0 2 0,4 1 9 16,-5-1 4-16,-2 1-4 0,-4-1-14 15,-1 1-42-15,-6 0-99 0,-4 1-177 0,4-4-422 16,10-2-153-16</inkml:trace>
        </inkml:traceGroup>
      </inkml:traceGroup>
    </inkml:traceGroup>
    <inkml:traceGroup>
      <inkml:annotationXML>
        <emma:emma xmlns:emma="http://www.w3.org/2003/04/emma" version="1.0">
          <emma:interpretation id="{AEB8BE27-049C-41EC-A8C6-9DDB8CD188FE}" emma:medium="tactile" emma:mode="ink">
            <msink:context xmlns:msink="http://schemas.microsoft.com/ink/2010/main" type="paragraph" rotatedBoundingBox="28204,8974 33240,8836 33268,9865 28232,100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6BCC6F5-D1FF-41B4-AC79-4C01572F43DF}" emma:medium="tactile" emma:mode="ink">
              <msink:context xmlns:msink="http://schemas.microsoft.com/ink/2010/main" type="inkBullet" rotatedBoundingBox="28210,9207 28843,9190 28865,9986 28232,10003"/>
            </emma:interpretation>
            <emma:one-of disjunction-type="recognition" id="oneOf2">
              <emma:interpretation id="interp10" emma:lang="en-US" emma:confidence="0">
                <emma:literal>7.</emma:literal>
              </emma:interpretation>
              <emma:interpretation id="interp11" emma:lang="en-US" emma:confidence="0">
                <emma:literal>7</emma:literal>
              </emma:interpretation>
              <emma:interpretation id="interp12" emma:lang="en-US" emma:confidence="0">
                <emma:literal>7,</emma:literal>
              </emma:interpretation>
              <emma:interpretation id="interp13" emma:lang="en-US" emma:confidence="0">
                <emma:literal>7"</emma:literal>
              </emma:interpretation>
              <emma:interpretation id="interp14" emma:lang="en-US" emma:confidence="0">
                <emma:literal>..</emma:literal>
              </emma:interpretation>
            </emma:one-of>
          </emma:emma>
        </inkml:annotationXML>
        <inkml:trace contextRef="#ctx0" brushRef="#br0" timeOffset="5900.2072">-163 2085 548 0,'0'0'326'16,"0"0"-94"-16,0 0-21 0,0 0-2 0,0 0-4 16,0 0-9-16,0 0-30 0,0 0-37 0,0 0-34 15,0 0-29-15,0 0-15 0,0 0-20 16,0 0-14-16,0 0-8 0,-8-21-9 0,8 21-5 15,1 0-7-15,1 0-1 0,3 0 0 0,0 0 8 16,2 0 7-16,1 0 3 0,3 0 6 0,4 0-2 16,2 0 3-16,3-4-2 0,0 2 0 15,2-2-1-15,3 1-1 0,1 0-1 0,-1 0-2 16,-2 0 2-16,-2 1-5 0,1 2-1 0,-5-1 1 16,1 1-4-16,-2 0 2 0,-3 0 0 15,-3 0-2-15,-1 0 2 0,0 0 0 0,-5 0 0 16,4 0-5-16,-5 1 3 0,0 2-5 0,1 0-5 15,-1 2 1-15,-2 2-11 0,-1 1 5 0,0 3 2 16,0 5 5-16,0 3 9 0,-5 4 3 0,-1 3 1 16,-5 4 2-16,3 3 0 0,0 1-2 0,-4 0 0 15,4 4-1-15,0-3-4 0,-3 3 0 16,1 1 2-16,0 0 0 0,1-2 4 0,-2 0 1 16,2-3 1-16,2 1 1 0,-1-2 0 0,4-3 2 15,-1 1-6-15,-1-3-14 0,5-3-29 0,0-5-54 16,-2-1-83-16,3-7-117 0,0-1-214 15,0-7-846-15</inkml:trace>
        <inkml:trace contextRef="#ctx0" brushRef="#br0" timeOffset="6095.5602">474 2488 2417 0,'0'0'186'0,"0"0"-127"0,0 0-43 0,0 0-7 16,0 0-2-16,0 0 5 0,0 0-2 0,0 0-3 16,0 0-8-16,0 0-11 0,0 0-8 0,0 0-10 15,0 0-23-15,-47 0-33 0,47 8-59 16,0-1-106-16,4 2-225 0,-1-6-871 0</inkml:trace>
      </inkml:traceGroup>
      <inkml:traceGroup>
        <inkml:annotationXML>
          <emma:emma xmlns:emma="http://www.w3.org/2003/04/emma" version="1.0">
            <emma:interpretation id="{6957DC63-2713-405E-AB12-B1AB5CFD88EE}" emma:medium="tactile" emma:mode="ink">
              <msink:context xmlns:msink="http://schemas.microsoft.com/ink/2010/main" type="line" rotatedBoundingBox="29447,8940 33240,8836 33266,9796 29473,9900"/>
            </emma:interpretation>
          </emma:emma>
        </inkml:annotationXML>
        <inkml:traceGroup>
          <inkml:annotationXML>
            <emma:emma xmlns:emma="http://www.w3.org/2003/04/emma" version="1.0">
              <emma:interpretation id="{E8F7CEBF-9A8A-4BD9-91CD-A9780246E2E5}" emma:medium="tactile" emma:mode="ink">
                <msink:context xmlns:msink="http://schemas.microsoft.com/ink/2010/main" type="inkWord" rotatedBoundingBox="29447,8940 33240,8836 33266,9796 29473,9900"/>
              </emma:interpretation>
              <emma:one-of disjunction-type="recognition" id="oneOf3">
                <emma:interpretation id="interp15" emma:lang="en-US" emma:confidence="0.5">
                  <emma:literal>Customer</emma:literal>
                </emma:interpretation>
                <emma:interpretation id="interp16" emma:lang="en-US" emma:confidence="0.5">
                  <emma:literal>Custom a</emma:literal>
                </emma:interpretation>
                <emma:interpretation id="interp17" emma:lang="en-US" emma:confidence="0">
                  <emma:literal>Custom d</emma:literal>
                </emma:interpretation>
                <emma:interpretation id="interp18" emma:lang="en-US" emma:confidence="0">
                  <emma:literal>custom a</emma:literal>
                </emma:interpretation>
                <emma:interpretation id="interp19" emma:lang="en-US" emma:confidence="0.5">
                  <emma:literal>Ars tome</emma:literal>
                </emma:interpretation>
              </emma:one-of>
            </emma:emma>
          </inkml:annotationXML>
          <inkml:trace contextRef="#ctx0" brushRef="#br0" timeOffset="8105.3828">1604 2024 29 0,'0'0'538'0,"0"0"-353"0,0 0-6 15,0 0 4-15,0 0-8 0,0 0 2 0,0 0-16 16,0 0-39-16,0 0-32 0,-95-154-38 16,82 151-26-16,2 1-15 0,-2 2-9 0,-6 0-4 15,3 8-1-15,-2 2 1 0,-5 7 1 0,-1 3 0 16,-1 6 1-16,-1 2-4 0,2 5 4 0,1 3 2 16,-1 3 1-16,0 3 2 0,1 1-3 15,6 2 1-15,0 1 0 0,-2 2 3 0,3 0 2 16,2 0-1-16,2-1 2 0,4-2-1 0,0-3 5 15,5-3-4-15,3-4-4 0,0-3-5 16,6-5-12-16,6-5-6 0,1-4-2 0,2-4 4 16,6-5 11-16,0-5 12 0,3-4 8 0,2 0 3 15,3-6 0-15,3-6-2 0,-3-3-2 0,-1-1-4 16,3-4-1-16,-1-1 0 0,-3-2 3 0,-2-3 2 16,-5-1 4-16,3-1 3 0,-3-2 1 0,-1-3-1 15,-3 1-2-15,3-1 1 0,-3-1-3 16,-3 5 1-16,-1 1-5 0,-5 2-2 0,4 5-3 15,-9 6 1-15,5 5 6 0,-4 4 4 0,-3 3 1 16,0 3-13-16,0 0-20 0,0 0-35 0,0 4-7 16,-2 8 8-16,-6 3 12 0,4 7 29 15,-5 6 5-15,4 2 0 0,-3 2 4 0,5 1 0 16,-1 2 0-16,1-3 1 0,3-1-5 0,0 0 3 16,4-3-1-16,2-2 3 0,4-3 1 15,2-3-1-15,2-6 0 0,2-1 3 0,-1-6 5 16,5-4 4-16,-3-3 7 0,2 0-2 0,1-3 4 15,3-8 1-15,-4 0-1 0,5-7 0 0,-1-2-2 16,-3-3-3-16,3-2-1 0,-2-2-3 16,-2-1 3-16,2-2-3 0,-3 0 1 0,-4-1-1 15,1 3-6-15,-1 0-2 0,-2 5-3 0,0 3 1 16,-3 4-5-16,-4 4-2 0,2 5-1 0,-4 5-6 16,-2-1 0-16,-1 3-14 0,0 0-30 0,-1 3 1 15,-3 6 1-15,-3 3 17 0,2 6 32 16,-5 3 2-16,0 2 4 0,3 3-4 0,-1-1 0 15,0 1-1-15,2-2 0 0,5 0 1 0,0-4 1 16,1 1 0-16,0-3-1 0,1-3-2 0,3-2 1 16,4-5 2-16,0-1 5 0,0-2 5 15,6-2 7-15,-1-3 4 0,3 0 4 0,6-3 1 16,-2-7-3-16,4 1-3 0,1-5-5 0,6-2-2 16,-1-2-2-16,-2-3 1 0,0-1 0 0,-1-2-1 15,0-3 1-15,-2 3-3 0,-2-1 2 16,-7 0 1-16,0 2 1 0,-3 2 2 0,-2 1-5 15,0 6-3-15,-7 2 0 0,4 1-4 0,-5 5 6 16,-2 2-2-16,0 1-2 0,-1 1-10 16,3 2-13-16,0 0-5 0,-1 2-3 0,1 2 3 15,5 5 3-15,-3 2 3 0,5 3 2 0,-3 6 2 16,3 1 7-16,0 3 3 0,0 1 1 0,-4 1-2 16,5 0-1-16,-7 1 4 0,4 0 0 0,-4-2 4 15,-4-2-3-15,0-2-2 0,0-3 2 0,-6-2 5 16,-3-4 8-16,-6-2 8 0,-1-2 5 15,-4-2 2-15,-4-3-1 0,4 0 1 0,-3-3-6 16,-1 0 0-16,5 0-1 0,-1-1-5 0,4-4-1 16,2 1-2-16,1-2-4 0,1-1-11 0,4 1-16 15,1-1-27-15,-1-1-24 0,5 3-35 16,2-2-48-16,1 0-78 0,0 0-106 0,4-1-139 16,4 2-159-16,-4 2-169 0</inkml:trace>
          <inkml:trace contextRef="#ctx0" brushRef="#br0" timeOffset="8351.328">2751 1733 1267 0,'0'0'645'16,"0"0"-382"-16,0 0-92 0,0 0-53 0,0 0-46 15,0 0-36-15,0 0-33 0,0 0-18 0,0 0-1 16,0 0 5-16,0 0 10 0,0 0 5 15,0 0 2-15,0 0-1 0,43 198 0 0,-42-145-1 16,-1-3 0-16,0 1 3 0,0-1 3 0,0-1 3 16,0-2-2-16,0 4 0 0,0-6-1 15,0 1-10-15,0-1-18 0,0 0-40 0,-1-2-61 0,-3-6-82 16,-3 1-98-16,3-7-175 0,-4-8-228 16,5-10-49-16</inkml:trace>
          <inkml:trace contextRef="#ctx0" brushRef="#br0" timeOffset="9272.98">2582 2272 1295 0,'0'0'218'15,"0"0"-107"-15,0 0-39 0,0 0-6 0,0 0-1 16,0 0 2-16,0 0-7 0,0 0-13 0,0 0-14 16,0 0-13-16,169-136-5 0,-137 135-3 0,5 1-2 15,1 0 0-15,-6 0-2 0,3 6-5 0,-8 2-5 16,-3 5-4-16,-7 4-4 0,-3 2-3 15,-2 4 2-15,-9-1-1 0,1 4 3 0,-4 0 5 16,-4 0 2-16,-2 1 6 0,-5-4 6 16,2 0 1-16,1 0 2 0,-1-4 0 0,-2 0-3 0,7-2 0 15,0-4 0-15,-2-1-6 0,6-1 4 0,0-3 5 16,0-2 8-16,10 0 14 0,-5-1 13 16,7-2 8-16,2-2 3 0,4-1-5 0,1 0-9 15,3-1-9-15,-4-5-3 0,4-2-6 0,-7-1-2 16,-2-1-3-16,-4-3-5 0,-2-2 1 0,-5-3-5 15,-1-5-5-15,-1 0-2 0,-3-5-5 16,-8 2 1-16,-2-3-1 0,-3 2-2 0,-1 2-1 16,-5 1-3-16,-3 5-1 0,4 3-2 0,-3 2 3 15,0 4 4-15,0 1 3 0,7 3 1 16,1 1-2-16,3 2-2 0,5 2-4 0,7 1-1 16,1 0-11-16,0 0-15 0,1-2-3 0,10 2 2 15,0-2 15-15,5-1 17 0,5 0 5 0,0 0 1 16,5 0-5-16,0 0 0 0,1 0 0 15,-1 0 0-15,0 1 0 0,1 1 3 0,-2 1 0 16,1 0-3-16,-1 0 1 0,-1 2-2 0,-5 7-1 16,4 3 1-16,-7 2-3 0,4 2 0 0,-5 2-2 15,-3 3 1-15,-4 0 1 0,1 3 3 0,-5-2 0 16,3 1-1-16,-4-1 2 0,-2 0 0 16,-1-3-2-16,0 1 2 0,0-4-1 0,0 1 0 15,0-2 1-15,-1-6 0 0,-1 1 5 0,1-5 2 16,0-2 6-16,-1-2 12 0,2-1 17 0,0 0 19 15,0 0 15-15,0 0-7 0,0-6-19 16,0-3-19-16,2-3-23 0,0-2-1 0,2-3-3 16,6-1 4-16,-1-3-2 0,-2 1-5 0,5-5 1 15,1 3-4-15,1-2-1 0,2 3 2 0,5 0-6 16,-3 2 1-16,6 4-4 0,-3 1-1 16,-1 3 2-16,5 0-3 0,-4 5 0 0,-2 0-2 15,4 5 0-15,-7 1-3 0,0 0-5 0,1 3 2 16,-3 4-4-16,-6 2 0 0,2 1 2 15,-2 4 0-15,-2 1 7 0,-5 1 4 0,5 1 5 16,-6 1 3-16,0-1 1 0,0 0-1 0,0-1 1 16,-4-1 0-16,1-1 1 0,0-3 2 0,-1 0 0 15,-3-4-4-15,6 1 5 0,-2-3-2 0,2-2 2 16,0-2 6-16,1-1-2 0,0 2 6 16,0-2 7-16,0 0 12 0,0 0 9 0,2 0 2 15,2-5-5-15,6-2-13 0,2-1-8 0,1-3-7 16,2-1-3-16,1 0-1 0,4-4-2 0,-2 1-1 15,-1-1 1-15,6-2 2 0,0 0-2 16,-5 0 2-16,7-1-1 0,-8 1-4 0,3 3 1 16,-4 3-2-16,-2 3-3 0,-2 3-1 0,-3 1-4 15,-4 4-6-15,2 1-5 0,-3 0-3 0,-2 0-6 16,-1 0-1-16,-1 6 0 0,0 0 4 16,0 3 12-16,0 2 6 0,0 2 4 0,0 2 6 15,-1 0-2-15,-1 4 0 0,0-1-12 0,0 0-35 16,-2 1-67-16,4-1-101 0,0 1-141 0,0-6-220 15,0-7-777-15</inkml:trace>
          <inkml:trace contextRef="#ctx0" brushRef="#br0" timeOffset="9843.3383">4153 2272 620 0,'0'0'200'0,"0"0"-108"0,0 0-13 0,0 0 27 16,0 0 31-16,0 0 6 0,0 0-32 0,0 0-37 15,157-105-28-15,-135 91-14 0,-4 2 4 0,0-5 9 16,-1 0 5-16,-3 1 3 0,-8-2-1 16,4 0-14-16,-8 2-9 0,0-1-5 0,-2 4-6 15,0 3-1-15,0 1-3 0,-6 3-6 0,-4 1-4 16,-4 5-8-16,-3 0-5 0,-5 5 1 16,-5 5 2-16,-2 3 6 0,-1 4 2 0,-2 1 5 15,1 4-1-15,3-1 3 0,3 3-1 0,-1 0-3 16,4-1 4-16,5 5-5 0,3-2 3 0,4 1 0 15,5-1-2-15,1 1 4 0,4-4-1 16,7 0 2-16,3-3 0 0,5-5 1 0,1-1 2 16,2-3 4-16,4-4 7 0,1-1 4 0,3-3-1 15,1-1 4-15,1-2-6 0,1-2-2 0,2-4-1 16,0-4-2-16,-2-1 1 0,0-1-1 16,-3-2 0-16,0-3-5 0,1-2 3 0,-5-3-2 15,1 3 12-15,-3-5-1 0,0-1-8 0,-2 2-4 16,-2-3-18-16,4 0 1 0,-5 1-2 0,0 2 2 15,-3 4 4-15,-3 2-2 0,-2 7 6 0,-3 0-5 16,0 4 0-16,-3 3 1 0,-1 0-9 16,0 3-6-16,0 0-15 0,0 0-30 0,0 0-16 15,-3 6 4-15,-3 4 15 0,0 3 32 0,-3 7 21 16,-3 1 5-16,4 2-2 0,1 0 1 0,3 0-6 16,-1-1 3-16,3-1 0 0,2 0-2 0,0-3 6 15,4 1 3-15,5-6 1 0,0 1 2 16,2 0 6-16,-3-4 2 0,4-1 8 0,0-1 11 15,0-2-4-15,1 0 5 0,-1-3-4 0,0-3-8 16,-1 2 4-16,-3-2-3 0,3 0 5 16,0 0-2-16,-3 0-5 0,1-2-11 0,3-4-17 15,0-2-26-15,2 0-42 0,0-1-64 0,-2 2-109 16,1-2-184-16,-4 3-317 0,-5 3-204 0</inkml:trace>
        </inkml:traceGroup>
      </inkml:traceGroup>
    </inkml:traceGroup>
    <inkml:traceGroup>
      <inkml:annotationXML>
        <emma:emma xmlns:emma="http://www.w3.org/2003/04/emma" version="1.0">
          <emma:interpretation id="{7F96C1C3-7E5D-4F60-9B78-401A3486AC05}" emma:medium="tactile" emma:mode="ink">
            <msink:context xmlns:msink="http://schemas.microsoft.com/ink/2010/main" type="paragraph" rotatedBoundingBox="28585,10585 32488,10292 32633,12233 28731,125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8B942DF-E65B-42D1-ABC9-D03602A19885}" emma:medium="tactile" emma:mode="ink">
              <msink:context xmlns:msink="http://schemas.microsoft.com/ink/2010/main" type="line" rotatedBoundingBox="28585,10585 32488,10292 32633,12233 28731,12527"/>
            </emma:interpretation>
          </emma:emma>
        </inkml:annotationXML>
        <inkml:traceGroup>
          <inkml:annotationXML>
            <emma:emma xmlns:emma="http://www.w3.org/2003/04/emma" version="1.0">
              <emma:interpretation id="{AF088F1E-15DF-42E3-9603-E53F31BF48F3}" emma:medium="tactile" emma:mode="ink">
                <msink:context xmlns:msink="http://schemas.microsoft.com/ink/2010/main" type="inkWord" rotatedBoundingBox="28585,10585 32488,10292 32633,12233 28731,12527"/>
              </emma:interpretation>
              <emma:one-of disjunction-type="recognition" id="oneOf4">
                <emma:interpretation id="interp20" emma:lang="en-US" emma:confidence="0.5">
                  <emma:literal>segments</emma:literal>
                </emma:interpretation>
                <emma:interpretation id="interp21" emma:lang="en-US" emma:confidence="0">
                  <emma:literal>Segments</emma:literal>
                </emma:interpretation>
                <emma:interpretation id="interp22" emma:lang="en-US" emma:confidence="0">
                  <emma:literal>segment</emma:literal>
                </emma:interpretation>
                <emma:interpretation id="interp23" emma:lang="en-US" emma:confidence="0">
                  <emma:literal>Segment</emma:literal>
                </emma:interpretation>
                <emma:interpretation id="interp24" emma:lang="en-US" emma:confidence="0">
                  <emma:literal>Segments,</emma:literal>
                </emma:interpretation>
              </emma:one-of>
            </emma:emma>
          </inkml:annotationXML>
          <inkml:trace contextRef="#ctx0" brushRef="#br0" timeOffset="10517.7189">684 3481 2317 0,'0'0'89'0,"0"0"-67"16,0 0-16-16,0 0 9 0,0 0 15 0,0 0 6 15,0 0 9-15,0 0-11 0,0 0-16 16,0 0-10-16,0 0-16 0,0 0-8 0,0 0-4 15,-10-92-3-15,4 95 11 0,-7 3 7 0,-6 4 5 16,0 2 2-16,-5 5 0 0,-3 0-1 0,2 3 3 16,-2 1 6-16,0 4-3 0,2 1 1 15,1-1-3-15,6 0-5 0,4-1 3 0,3-2-1 16,5 1 2-16,6 2 2 0,3-3-1 0,8 3-1 16,6-3 3-16,1 0 6 0,6 1-5 0,1-1 0 15,1 1-4-15,-2-3-7 0,-4 3 5 16,3-2 0-16,-4 1 0 0,-5 1 0 0,0-1-3 15,-6 0-2-15,0 3 3 0,-5-3 2 0,-3 1-2 16,-2 0 3-16,-8-2-2 0,-5 0-2 16,-4-4 9-16,-1 0-1 0,-6-3 7 0,1-2 6 15,-3-2-3-15,-2-1 3 0,-3-2 1 0,3-2 2 16,-2-2 1-16,5-2 0 0,6-1-5 16,-1 0-8-16,8 0 2 0,2 0-5 0,6-4-13 15,-2-1-18-15,5-2-42 0,2-2-50 0,1-1-82 16,0-4-119-16,1-2-169 0,2 6-220 0,2 0-258 0</inkml:trace>
          <inkml:trace contextRef="#ctx0" brushRef="#br0" timeOffset="12053.2997">828 3941 0 0,'0'0'489'0,"0"0"-350"16,0 0-40-16,0 0 44 0,0 0 39 15,0 0 24-15,0 0-22 0,0 0-48 0,150-82-34 16,-126 72-21-16,0-1-12 0,-2 1-9 0,-1 1-8 16,3-3-14-16,-1 3-8 0,-4-2-6 0,2 0-4 15,-6 2-1-15,-1 0 0 0,-6-2-3 0,-2 2-4 16,-6-2-7-16,0 2-8 0,0-2-10 0,-6 4-10 15,-4-3 2-15,-3 1-4 0,-7 1 5 16,4 2 8-16,-7 1 6 0,1 2 9 0,0 1 4 16,-1 2 0-16,3 0-3 0,-3 5-2 0,-3 4-2 15,2 4 0-15,3 3-2 0,-1 1 2 0,-2 4 2 16,4 3 0-16,1 1 0 0,3 4 2 16,3 1-2-16,1-1-1 0,2 0 1 0,8-3-2 15,0-2 2-15,2-1 0 0,2-4-2 0,6 0 1 16,2-3 0-16,4-4 8 0,5-2 6 15,1-1 5-15,4-3 8 0,8-1-1 0,-1-1 0 16,8-3-3-16,0-1-2 0,1 0 1 0,6 0-1 16,-1-5 3-16,-1 0 1 0,6-2 2 15,0-2-4-15,-2-3-3 0,0 0-2 0,0-1-4 16,-5-5-1-16,-1 3-2 0,-2-5-3 0,-2-1-1 16,-1-2-3-16,-7-3-3 0,-4-3 0 0,-1 0-1 15,-5-2 2-15,-6 0 0 0,-7 2 3 0,0 1 0 16,-6 5 3-16,-1 0 0 0,0 5 0 0,-9 3-1 15,-1 2-6-15,0 4-3 0,-8 0-4 16,2 5-5-16,-1 1 1 0,-5 1-2 0,4 2 4 16,-5 0-3-16,-1 6 3 0,5 2 0 0,-3 1 1 15,5 1 0-15,-3 2-2 0,5 0-1 16,3 0-1-16,3 1 0 0,3 3-1 0,4-4-2 16,0 0-4-16,2-1-3 0,0-2 0 0,4 0 6 15,6-1 3-15,-1-2 10 0,0-3 1 0,5 0 6 16,-1-2 1-16,1-1 1 0,-2 0 2 15,0 0-3-15,0 0-1 0,-3 0-5 0,-3 0-4 16,2 2-3-16,-4 2-6 0,-2 3-1 0,4 4-4 16,-4 2 1-16,1 5 3 0,-2 2 3 0,3 3 4 15,-1 2 3-15,-2 0 3 0,1 0-1 16,-1 2 0-16,1 1-1 0,-2 3 2 0,0 0 2 16,0 4 2-16,0 1 2 0,0 4 0 0,0 4-2 15,-5 2 2-15,-4 5-2 0,1 0-1 16,-1 4 0-16,-3 2 2 0,-3 1 0 0,-4 1-1 15,2 2 2-15,-6 0-1 0,0 1 1 0,-4 1 3 16,-4-2-4-16,2-1 0 0,-9-5-1 0,1-5-1 16,-2-2 0-16,-3-4 3 0,2-6 0 0,0-3-1 15,0-6 3-15,2-7-5 0,-1-6 7 16,10-3 3-16,1-6 5 0,5-4 17 0,5-3 6 0,6 0 10 16,3-4 4-16,6-7-5 0,2-6-13 15,1-4-4-15,1-3-15 0,5-8-15 0,4-5-1 16,5-4-9-16,5 0 3 0,-2-2 6 0,0-1-1 15,4-2-3-15,2-5-1 0,1-1-1 16,2-5-1-16,1-1 3 0,1-4-1 0,5-1-5 16,-1-1 1-16,4-1-3 0,3 1-3 0,3 1 5 15,2 1-3-15,-3 6 1 0,1 4 3 0,4 4-1 16,-5 4 0-16,1 9 3 0,1 3 0 16,-6 3 3-16,0 8 1 0,0 1 1 0,0 3-1 15,0 5-1-15,-1 3-2 0,-7 2-4 0,4 3-3 16,-9 4-5-16,-6 0-3 0,1 0-7 15,-10 6-5-15,0 2-5 0,-3 1 1 0,-4 5 2 16,-2 1 7-16,-1 3 9 0,0 1 5 0,-9 3 6 16,1 0 5-16,-4-1 1 0,0-1 1 0,-2 1 0 15,-1 0 2-15,-2-2 1 0,2-3 3 16,1 0 0-16,0-2-1 0,2-2 0 0,3-2 0 16,2-2-2-16,3-4 1 0,-1-1-3 0,3-2 4 15,2-1 7-15,0 0 11 0,0 0 16 0,3-1 5 16,4-4-4-16,-3-2-12 0,5-2-13 0,3-4-11 15,2-3-1-15,-1-3 2 0,3-2-2 0,-1-1 1 16,2-4-3-16,3 0-4 0,2-1 2 16,-2 0-3-16,5 0 1 0,-2 2-1 0,1 0 0 15,-4 5-1-15,5 4-4 0,-1-1 1 0,-3 5-3 16,2 0 2-16,1 2 2 0,-2 4-3 16,-4 1 1-16,-3 5-1 0,0 0-4 0,-3 2-2 15,-1 4-6-15,-2 4-1 0,-4 3 0 0,3 2 5 16,-4 3 3-16,-1 2 6 0,1 0 4 0,-4 3 0 15,0 0 5-15,0-1 0 0,0-1 0 16,-7-2 2-16,3 1 2 0,-5-3-2 0,4 0 2 16,-3-1 1-16,-3-2-5 0,5-3 7 0,-3-2 4 15,-2-3 5-15,6-3 17 0,-3 0 9 16,4-1 9-16,0-2 5 0,-1 0-3 0,3 0-2 16,1 0-5-16,1-2-5 0,0-2-11 0,0-4-13 15,5 0-9-15,3-4-12 0,2-2 4 0,2-2 0 16,2-4-2-16,4-2 1 0,6-3-6 15,0-2-4-15,3 0 2 0,1 1 2 0,0 1-3 0,-1 1 2 16,1 2-5-16,3 1-5 0,-4 5 1 16,0 2-1-16,-7 5 0 0,3 3 1 0,-7 5-3 15,-1-2-1-15,-3 3-5 0,-2 3-8 0,-2 4-2 16,-4 5-1-16,-1 2 5 0,-3 0 7 0,0 6 11 16,0 1 7-16,-3 2 5 0,-6 0 6 15,4 0-5-15,-5 0 2 0,4 0 2 0,-4-1-3 16,1 1 2-16,3-3 2 0,-3 1-2 0,5 0-4 15,-4-1-5-15,4-5-24 0,-4 2-36 16,4-1-61-16,-6-4-105 0,6 0-190 0,-4-4-335 16,6-2-135-16</inkml:trace>
          <inkml:trace contextRef="#ctx0" brushRef="#br0" timeOffset="12787.1747">2928 3974 908 0,'0'0'418'0,"0"0"-333"0,0 0-66 0,0 0 16 15,0 0 29-15,0 0 20 0,0 0-11 0,0 0-17 16,157-97-20-16,-141 88-13 0,2-2-3 0,-1 0-4 16,-1-3-1-16,2-1 0 0,-2-1 6 15,1-2 3-15,-5 2 6 0,0-4 2 0,-3 2-5 16,-4 0 4-16,-2 1-8 0,-2-2-1 0,-1 5-3 15,0 0-8-15,0 3-6 0,-4 2-6 0,-5 2-6 16,1 1-10-16,-5 3 0 0,-6 2-1 16,3 1 4-16,-7 0 10 0,3 6 4 0,-6 4 5 15,1 3 3-15,-2 5 0 0,-1 6 1 0,-3 1 0 16,4 6-1-16,4 2 3 0,-1 1-2 0,3 2 0 16,6-1-2-16,3 0 1 0,5-3-2 15,1-1 2-15,6-2 0 0,0-3-7 0,6-2 4 16,2-4-2-16,4-2 1 0,2-3 5 0,2-4-1 15,3-2 5-15,-2-2 0 0,5-2 7 0,-4-2 2 16,7-1 3-16,-1-2 4 0,0 0-4 16,3-5-1-16,-1-4-3 0,0 0-1 0,1-3 1 15,-2-3 1-15,-3 0 0 0,2-1-4 0,0-2 0 16,-1 2-3-16,-5-4-3 0,5-2 3 0,-5 1-5 16,2-2 1-16,-4 1-2 0,-1 1-4 15,-2 4 2-15,-1 2-6 0,-2 5-1 0,-4 3-6 16,2 4-7-16,-4 1-8 0,-2 2-12 0,-2 0-6 15,0 0-7-15,0 7 8 0,0 2 13 0,0 3 11 16,-6 3 11-16,-2 2 4 0,3 1 1 0,-5-1-2 16,1 2-2-16,4-3 1 0,-5 1 0 15,4-3 5-15,-2 0-4 0,2-2 1 0,0-2 1 16,0-1-2-16,1-3 5 0,3-1-3 0,1-1 4 16,1-2 7-16,0-2 13 0,0 0 19 15,0 0 17-15,1 0-3 0,6-6-14 0,-1-2-17 16,2-2-19-16,2-2-5 0,-2 3 5 0,4-3-2 15,2-1-1-15,-1 1 1 0,1 0-6 16,0-2-2-16,5 2-2 0,-4 1 0 0,0 4-1 16,-3 2-2-16,0 3 0 0,-1 2-5 0,-3 0 2 15,1 0-2-15,-5 2-5 0,3 7-2 0,-5-1-3 16,1 4 5-16,-2-1 5 0,1 2 6 0,3-1 5 16,-4 1 1-16,2 1 1 0,-2-1-2 0,2-1 3 15,2 0 0-15,0 0-1 0,-3-2 0 0,6-2-8 16,-4-2-18-16,6-3-44 0,-1-2-78 15,-2-1-127-15,2 0-206 0,-5-1-271 0,3-1-53 16</inkml:trace>
          <inkml:trace contextRef="#ctx0" brushRef="#br0" timeOffset="13369.4327">3599 4053 0 0,'0'0'330'0,"0"0"54"0,0 0-87 0,0 0-41 16,0 0-52-16,0 0-41 0,0 0-41 0,0 0-39 16,0 0-29-16,0 0-22 0,0 0-6 0,106-160-6 15,-80 153-5-15,2-2 0 0,4 1 2 16,-1 1 7-16,1-2 9 0,3 2 4 0,0-1 3 15,-6 1-4-15,-2-2-4 0,-4 0-2 0,-6 1-4 16,-2 0-1-16,-1-2-1 0,-2-1-3 0,0 3 3 16,-3-2-3-16,-4-1-2 0,-3 1-1 15,1 0-5-15,-3 0-2 0,0 0-1 0,0 4 0 16,0-1 0-16,0 0-2 0,-5 4-2 0,1 0-4 16,3 3-2-16,1 0-7 0,0 0-11 0,0 0-20 15,1 0-30-15,2 0-3 0,-2 5 12 16,1 3 20-16,3 1 31 0,-1 5 9 0,-1 4 1 15,5 0-1-15,-4 3 1 0,5 2 0 0,-3-3 1 16,3 1 6-16,-4 0-1 0,4-3 3 0,-5 0 0 16,4 0 0-16,-6-2 1 0,0-2-1 15,-2 2 0-15,0-4 4 0,0 0 7 0,-4 0 8 16,-7-2 5-16,-1 1 2 0,-3 0-5 0,-2-3-15 16,-5 0-23-16,-3 1-61 0,-2-2-112 0,9-1-216 15,4-1-898-15</inkml:trace>
          <inkml:trace contextRef="#ctx0" brushRef="#br0" timeOffset="13017.4994">3790 3586 0 0,'0'0'486'0,"0"0"-65"0,0 0 0 16,0 0-40-16,0 0-68 0,0 0-83 0,0 0-88 15,0 0-72-15,0 0-43 0,0 0-20 0,0 0-7 16,0 0 1-16,0 0 6 0,32-34 6 0,-24 53 6 16,-1 3 6-16,2 2 3 0,-3 4 2 15,2 1 0-15,-6 3-5 0,1 2-1 0,2-2-3 16,-2 3-2-16,-2-1 1 0,1-3 1 0,-2 1-1 16,0-3-2-16,0 3-10 0,0-3-17 15,0-1-38-15,-4-1-51 0,-6-4-69 0,2-2-96 0,-1-1-98 16,-5-5-150-16,4-5-182 0,-1-3 15 0</inkml:trace>
        </inkml:traceGroup>
      </inkml:traceGroup>
    </inkml:traceGroup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8:01.14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D184C73-94E6-41B0-A259-428A01EB09AC}" emma:medium="tactile" emma:mode="ink">
          <msink:context xmlns:msink="http://schemas.microsoft.com/ink/2010/main" type="writingRegion" rotatedBoundingBox="27744,12934 32972,12966 32942,17988 27714,17957"/>
        </emma:interpretation>
      </emma:emma>
    </inkml:annotationXML>
    <inkml:traceGroup>
      <inkml:annotationXML>
        <emma:emma xmlns:emma="http://www.w3.org/2003/04/emma" version="1.0">
          <emma:interpretation id="{BC2FE36A-2E67-4760-A706-B10AEBE63C25}" emma:medium="tactile" emma:mode="ink">
            <msink:context xmlns:msink="http://schemas.microsoft.com/ink/2010/main" type="paragraph" rotatedBoundingBox="27768,12793 30945,12982 30875,14157 27697,139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D42708-B36C-4D47-B911-CF625ECF6D50}" emma:medium="tactile" emma:mode="ink">
              <msink:context xmlns:msink="http://schemas.microsoft.com/ink/2010/main" type="inkBullet" rotatedBoundingBox="27753,13035 28329,13069 28279,13916 27703,13881"/>
            </emma:interpretation>
            <emma:one-of disjunction-type="recognition" id="oneOf0">
              <emma:interpretation id="interp0" emma:lang="en-US" emma:confidence="0">
                <emma:literal>8.</emma:literal>
              </emma:interpretation>
              <emma:interpretation id="interp1" emma:lang="en-US" emma:confidence="0">
                <emma:literal>8</emma:literal>
              </emma:interpretation>
              <emma:interpretation id="interp2" emma:lang="en-US" emma:confidence="0">
                <emma:literal>80</emma:literal>
              </emma:interpretation>
              <emma:interpretation id="interp3" emma:lang="en-US" emma:confidence="0">
                <emma:literal>..</emma:literal>
              </emma:interpretation>
              <emma:interpretation id="interp4" emma:lang="en-US" emma:confidence="0">
                <emma:literal>8°.</emma:literal>
              </emma:interpretation>
            </emma:one-of>
          </emma:emma>
        </inkml:annotationXML>
        <inkml:trace contextRef="#ctx0" brushRef="#br0">-600 6277 1782 0,'0'0'148'0,"0"0"-139"0,0 0-21 16,0 0 0-16,0 0 17 0,0 0 20 0,0 0 1 15,0 0-5-15,0 0-12 0,0 0-4 0,0 0-1 16,0 0 5-16,0 0 0 0,74-12 5 15,-64 21 2-15,-2 1-1 0,1 1 4 0,3 2-7 16,1 2-2-16,-1 1 1 0,1 4-6 0,1-1 3 16,1 2-2-16,2 2 2 0,-1-1 0 0,2 2 1 15,-5 0 3-15,0 0-5 0,-1-3 7 0,-4 4-3 16,-1-2-4-16,-4-3 2 0,-3 2-3 0,0-3 3 16,-8-1 5-16,-6-3 7 0,-4 2 0 15,-4-3 0-15,-3-3 3 0,1-4 0 0,-5-4 7 16,3-3 7-16,-1 0 4 0,4-3 14 0,-1-4 3 15,5-4 6-15,4-1 0 0,5-2-7 0,2 0-6 16,2 0-11-16,5-2-6 0,1-1-8 16,0-3-6-16,7-2-8 0,5-3-10 0,1-1-3 15,9-1-6-15,-1-2 4 0,3-1 1 16,2 2-4-16,0-3 2 0,1 2-1 0,1-2 0 16,2 2-3-16,-2 0 5 0,-3-2 0 0,-3 3 2 15,-1-1 4-15,-5-3-3 0,-5 3 0 0,-5 0-1 16,-2 3-3-16,-4-1 0 0,0 3-3 15,-8 1 4-15,-6 3 1 0,-3 0 4 0,-3 4 5 16,-2 3 2-16,-2 1 6 0,0 1-4 0,-4 4-2 16,4 4-1-16,-2 1-8 0,2 2 0 0,-1 0-2 15,3 8-2-15,1 2-2 0,-2 4 1 0,7-1-1 16,-2 2-3-16,5 1-7 0,3 4-31 0,0 0-53 16,7 5-82-16,-1 0-151 0,4-5-276 15,0-7-906-15</inkml:trace>
        <inkml:trace contextRef="#ctx0" brushRef="#br0" timeOffset="186.566">-84 6440 3022 0,'0'0'141'0,"0"0"-103"0,0 0-39 0,0 0-9 0,0 0 4 16,0 0-2-16,0 0 9 0,0 0-1 0,0 0-10 15,0 0-12-15,0 0-41 0,0 0-28 16,0 0-67-16,0 0-158 0,-3-2-388 0,3 5-872 0</inkml:trace>
      </inkml:traceGroup>
      <inkml:traceGroup>
        <inkml:annotationXML>
          <emma:emma xmlns:emma="http://www.w3.org/2003/04/emma" version="1.0">
            <emma:interpretation id="{3AF220F0-D9EC-48E8-94C5-345CEFB2005A}" emma:medium="tactile" emma:mode="ink">
              <msink:context xmlns:msink="http://schemas.microsoft.com/ink/2010/main" type="line" rotatedBoundingBox="28761,12852 30945,12982 30875,14157 28691,14026"/>
            </emma:interpretation>
          </emma:emma>
        </inkml:annotationXML>
        <inkml:traceGroup>
          <inkml:annotationXML>
            <emma:emma xmlns:emma="http://www.w3.org/2003/04/emma" version="1.0">
              <emma:interpretation id="{FC904BF0-D723-406F-899A-D819221B6C52}" emma:medium="tactile" emma:mode="ink">
                <msink:context xmlns:msink="http://schemas.microsoft.com/ink/2010/main" type="inkWord" rotatedBoundingBox="28761,12852 30945,12982 30875,14157 28691,14026"/>
              </emma:interpretation>
              <emma:one-of disjunction-type="recognition" id="oneOf1">
                <emma:interpretation id="interp5" emma:lang="en-US" emma:confidence="0.5">
                  <emma:literal>Cost</emma:literal>
                </emma:interpretation>
                <emma:interpretation id="interp6" emma:lang="en-US" emma:confidence="0">
                  <emma:literal>cost</emma:literal>
                </emma:interpretation>
                <emma:interpretation id="interp7" emma:lang="en-US" emma:confidence="0">
                  <emma:literal>lost</emma:literal>
                </emma:interpretation>
                <emma:interpretation id="interp8" emma:lang="en-US" emma:confidence="0">
                  <emma:literal>Lost</emma:literal>
                </emma:interpretation>
                <emma:interpretation id="interp9" emma:lang="en-US" emma:confidence="0">
                  <emma:literal>Most</emma:literal>
                </emma:interpretation>
              </emma:one-of>
            </emma:emma>
          </inkml:annotationXML>
          <inkml:trace contextRef="#ctx0" brushRef="#br0" timeOffset="3581.6017">1083 5860 1186 0,'0'0'349'15,"0"0"-204"-15,0 0-32 0,0 0 19 0,0 0 7 16,0 0 0-16,0 0-48 0,0 0-44 0,0 0-29 16,0 0-18-16,0 0 1 0,0 0-4 15,-134-51 3-15,111 61 2 0,3 0-3 0,-4 6 1 16,-3 2 0-16,-1 4 1 0,-6 6-3 0,2 2 2 15,-6 7 0-15,1 3 0 0,-3 5 4 0,-1 4-1 16,2 4-1-16,1 3 2 0,1 1-2 16,7 1 2-16,-3 1-2 0,4-4-2 0,5 1-1 15,4-2 1-15,5-5 0 0,3-2-2 0,4-6 5 16,5-3-5-16,3-3 0 0,1-5-3 0,10-6-5 16,3-5 3-16,0-7 7 0,8-2 7 0,1-6 12 15,6-2 5-15,2-2 4 0,1-3-2 16,4-6-1-16,3-7-5 0,1 0-2 0,3-4 3 15,-2-6-7-15,0-3 1 0,-3 0-2 0,-4-4-5 16,1 0 0-16,-4 1-3 0,-1-3 0 0,-4 0-2 16,-1 2 1-16,-3 1-2 0,-5 2 0 15,-1 2 2-15,-6 3-4 0,1 3 2 0,-2 5 1 16,-5 1 0-16,-1 6 5 0,0 2 0 0,-3 4 1 16,0 1-3-16,0 3-4 0,-3 0-11 0,-1 0-14 15,-3 6-3-15,-3 3-2 0,-6 6 12 16,-3 2 9-16,-4 4 6 0,3 4 4 0,-3 0-2 15,3 3 1-15,1 4 0 0,3-2-2 0,-1 2 0 16,3-1 0-16,5-1 2 0,-2-1-2 16,9-4 0-16,-3-2-1 0,5-2 0 0,0-5 2 15,7-1-2-15,3-2 3 0,-1-2 0 0,6-5 5 16,2-3 7-16,1-3 2 0,6 0 3 0,3-5-2 16,1-4-3-16,5-6-1 0,-2 0-4 0,1-1 0 15,-1-1-3-15,-1-2-3 0,-4-1-4 16,0 0-5-16,-3-1 0 0,-7-3 0 0,-2 0 3 15,-1-1 0-15,-8-2 1 0,-2 0-1 0,-3 2 1 16,0 2 4-16,-8 4 0 0,0 3 1 0,-5 3 0 16,0 4-5-16,-3 3 0 0,0 3-4 0,-2 3-2 15,-4 0 0-15,-2 5-1 0,-3 5 2 16,1 4 2-16,1 1 3 0,2 2 2 0,1 3 0 16,0 2-1-16,6 0-4 0,1-2-1 0,4 0-1 15,7-2 0-15,4-1-3 0,0-3-3 0,5-1 0 16,9-3 1-16,7 0 7 0,1-4 6 15,2-1 5-15,3-4 3 0,6-1-2 0,-2 0 1 16,5-3-1-16,-2-4 1 0,2-3 0 0,2 0-1 16,0-2 2-16,0-2-2 0,0 2 0 15,-2-5 2-15,-1-2-2 0,-1 2 2 0,-3-4-3 16,0 1 0-16,-1-3-2 0,-9 1-2 0,2-2 1 16,-8 2-1-16,-3 3 2 0,-3 3 1 0,-5 2 3 15,-4 4 6-15,0 1 0 0,0 1 0 16,-1 3-3-16,-3 3-5 0,-2 0-4 0,4 0-7 15,2 2-5-15,0 0-14 0,-2 2-6 0,2 4-1 16,0 5 3-16,0 2 13 0,0 3 5 0,2 2 3 16,6 3 3-16,-3 4 1 0,4-2 0 15,-2 4 2-15,4 1 3 0,0-2 0 0,-2 1 0 16,-2 0 1-16,3-1-4 0,-3-2 1 0,-1-1 1 16,-4-4 1-16,-2 1 4 0,0-4-1 0,0-2 4 15,-5-1 4-15,-5-3 7 0,-2 1 4 0,-1-3 3 16,-3 2-3-16,-2-4-4 0,0-2-4 15,2-2-2-15,-5-2-2 0,5 0-9 0,-1 0-5 16,0 0-14-16,0-5-19 0,3-1-20 0,2-5-33 16,2 3-52-16,5-3-90 0,1 0-172 0,3 1-269 15,1 2-476-15</inkml:trace>
          <inkml:trace contextRef="#ctx0" brushRef="#br0" timeOffset="3897.8915">2031 5790 2428 0,'0'0'131'0,"0"0"-90"0,0 0-29 0,0 0-5 16,0 0-4-16,0 0 2 0,0 0-3 0,0 0 1 15,0 0 3-15,0 0 6 0,0 0 5 0,0 0 4 16,2 159 3-16,-2-115-2 0,-1 4-1 0,0 0-3 15,-3 2-2-15,-3-1 1 0,4-1-2 16,-1 0-3-16,-4 0-1 0,4-4-6 0,-1 2 4 16,-1-5-1-16,5-1-1 0,1-7 2 0,0-3-5 15,1-2-1-15,9-5 2 0,-1-3-2 16,2-2 1-16,2-3 1 0,5-6-4 0,-3-1-8 16,1-3-1-16,0-4-12 0,2-1-17 0,0 0-19 15,-2-4-42-15,4-4-49 0,-4-3-74 0,0 0-129 16,-2 2-197-16,-5 2-859 0</inkml:trace>
          <inkml:trace contextRef="#ctx0" brushRef="#br0" timeOffset="4051.9595">2067 6234 2458 0,'0'0'66'0,"0"0"-96"0,0 0-11 15,0 0 11-15,0 0 26 0,0 0 15 0,0 0-4 16,174-88-3-16,-127 77-4 0,0 3-4 15,5 4-25-15,1 2-106 0,-5 2-242 0,-15 0-428 0,-8 0-286 16</inkml:trace>
        </inkml:traceGroup>
      </inkml:traceGroup>
    </inkml:traceGroup>
    <inkml:traceGroup>
      <inkml:annotationXML>
        <emma:emma xmlns:emma="http://www.w3.org/2003/04/emma" version="1.0">
          <emma:interpretation id="{2A62E73E-54A9-4378-B1A3-1437EF715D63}" emma:medium="tactile" emma:mode="ink">
            <msink:context xmlns:msink="http://schemas.microsoft.com/ink/2010/main" type="paragraph" rotatedBoundingBox="29050,14492 32957,14485 32959,15181 29052,1518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29E9FB9-674B-45B1-8464-D60D87470E33}" emma:medium="tactile" emma:mode="ink">
              <msink:context xmlns:msink="http://schemas.microsoft.com/ink/2010/main" type="line" rotatedBoundingBox="29050,14492 32957,14485 32959,15181 29052,15189"/>
            </emma:interpretation>
          </emma:emma>
        </inkml:annotationXML>
        <inkml:traceGroup>
          <inkml:annotationXML>
            <emma:emma xmlns:emma="http://www.w3.org/2003/04/emma" version="1.0">
              <emma:interpretation id="{06AC849A-03FB-4516-AB26-D96DE34D1144}" emma:medium="tactile" emma:mode="ink">
                <msink:context xmlns:msink="http://schemas.microsoft.com/ink/2010/main" type="inkWord" rotatedBoundingBox="29050,14492 32957,14485 32959,15181 29052,15189">
                  <msink:destinationLink direction="with" ref="{AE33883F-1196-445D-A3C2-9E1DB52735C2}"/>
                </msink:context>
              </emma:interpretation>
              <emma:one-of disjunction-type="recognition" id="oneOf2">
                <emma:interpretation id="interp10" emma:lang="en-US" emma:confidence="0.5">
                  <emma:literal>structure</emma:literal>
                </emma:interpretation>
                <emma:interpretation id="interp11" emma:lang="en-US" emma:confidence="0">
                  <emma:literal>Structure</emma:literal>
                </emma:interpretation>
                <emma:interpretation id="interp12" emma:lang="en-US" emma:confidence="0">
                  <emma:literal>structed</emma:literal>
                </emma:interpretation>
                <emma:interpretation id="interp13" emma:lang="en-US" emma:confidence="0">
                  <emma:literal>Stucker</emma:literal>
                </emma:interpretation>
                <emma:interpretation id="interp14" emma:lang="en-US" emma:confidence="0">
                  <emma:literal>shuckers</emma:literal>
                </emma:interpretation>
              </emma:one-of>
            </emma:emma>
          </inkml:annotationXML>
          <inkml:trace contextRef="#ctx0" brushRef="#br0" timeOffset="4665.6004">1084 7571 1639 0,'0'0'527'0,"0"0"-433"0,0 0-89 16,0 0 8-16,0 0 23 0,0 0 29 0,0 0 18 15,0 0-9-15,0 0-23 0,0 0-22 16,0 0-17-16,0 0-12 0,0 0-5 0,0 0 0 16,-40-57 1-16,17 72 4 0,-6 5 3 0,-1 2 4 15,-4 4 2-15,2-2 1 0,4-1 3 0,3 2 0 16,2-2-3-16,8-1 0 0,2-1-6 0,9-3-2 16,1 2-2-16,3-3-1 0,5 3 2 15,7-2 2-15,3 1 3 0,9-5 0 0,2 1 3 16,2-4-2-16,1 1-2 0,6-1 1 0,-4-2-2 15,3 0 1-15,-7 1-2 0,-3-1-3 0,-3-1-2 16,-6 1-2-16,-4-2 0 0,-3-1-4 16,-7 1 1-16,-1-4 2 0,-11 3 3 0,-2 1 8 15,-13-2 3-15,0 2 1 0,-11-3-2 0,1-1 1 16,-4-2 1-16,0 1 2 0,1-2 4 16,3 1-1-16,1-1-2 0,5 2-3 0,3-2-7 15,3 2 0-15,6-1-3 0,7-1-8 0,1 0-27 16,8 0-51-16,2 0-77 0,0 0-63 0,2 0-70 15,9-1-150-15,-3-1-194 0,0-1-301 0</inkml:trace>
          <inkml:trace contextRef="#ctx0" brushRef="#br0" timeOffset="4941.0369">1473 7486 1732 0,'0'0'697'0,"0"0"-559"0,0 0-75 0,0 0 8 16,0 0 14-16,0 0 4 0,0 0-16 15,0 0-34-15,0 0-25 0,0 0-17 0,0 0-6 16,0 0 3-16,0 0 6 0,0 0 6 0,5 40 4 16,-6-12 0-16,-2 3 0 0,1 1-3 0,-1 0 2 15,-1-1-3-15,2 2 3 0,0-3 2 16,-1 0-2-16,-4-4 1 0,6 2-3 0,-3-2-1 15,0-2-4-15,-1 0-12 0,2 0-29 16,-4-2-52-16,3-2-73 0,-2-2-129 0,-2-3-226 16,-1-3-459-16,7-5-23 0</inkml:trace>
          <inkml:trace contextRef="#ctx0" brushRef="#br0" timeOffset="5743.5605">1253 7906 2127 0,'0'0'132'0,"0"0"-143"16,0 0-15-16,0 0 27 0,0 0 39 0,0 0 23 16,0 0-7-16,160-78-17 0,-124 68-13 0,-3 1-7 15,3-2-1-15,2 2-2 0,-2-1 1 0,-1 0-5 16,0-2 0-16,-4-1 0 0,-2-2-5 0,-3-1-5 16,-7-3-6-16,-5-1-5 0,-2-1-4 0,-4 3-4 15,-6 1 0-15,-2 3 0 0,-2 2-3 16,-7 0 4-16,-3 3 2 0,-3 2 0 0,-1 0 3 15,-5 4 7-15,-1 0 2 0,1 3 8 0,-2 0 3 16,-1 1-2-16,8 4 1 0,0 2-5 0,2 1-3 16,5 0-5-16,3 3-3 0,4-1-3 15,2 2-4-15,0 0 8 0,8 1-4 0,3 1 6 16,1-1 6-16,0 1-5 0,2-1 6 0,1 1-2 16,0-1-2-16,2 0 2 0,-3 2-2 15,-1-1 2-15,-5 0 0 0,0-1 3 0,-4 2-1 16,-4 0 3-16,0 0 0 0,0-1 1 0,-4-2 6 15,-4 0 0-15,-3-1 3 0,5-2 2 0,-4-1 1 16,2-1-1-16,3-1-4 0,2-2-2 0,2-1-9 16,1-1-3-16,0 1 2 0,1 0-5 15,2-2 11-15,8-1 3 0,-1 0 4 0,4 0 3 16,2-1-2-16,1-4-4 0,5 1-4 16,-3-2 1-16,5 1-4 0,-1-1-2 0,-2-2-1 0,2 2-7 15,1-2 4-15,-1-3-2 0,-3 1-2 16,3-3 4-16,-6-4-3 0,3 1 4 0,-5-4 0 15,-2 1 5-15,-1-1-2 0,-1 1-1 0,-4 1 3 16,4 0-6-16,-6 3 4 0,2 3 1 0,-5 3-1 16,2 3 6-16,-4 2 0 0,3 2 3 0,-3 2 3 15,0 0-4-15,0 0-7 0,0 0-8 16,-7 2-4-16,5 5-6 0,-5 2 8 0,-1 3 4 16,-2 0 0-16,0 3 5 0,3 0-2 0,-2 1 0 15,1-1 1-15,2 1-2 0,4-1 1 16,0-1 0-16,2 1 1 0,0-3-4 0,3 0 6 15,4-2-1-15,1-2 1 0,2-1 8 0,2-1-4 16,2-1 4-16,1-2 2 0,-1-2-2 0,6-1 0 16,-1 0-2-16,3-1-1 0,-4-4-4 15,8-2-1-15,-3-2-1 0,-4 1-2 0,3-3 6 16,-4 0-5-16,2-1 2 0,-4 0 2 0,-3 0-1 16,1-1 3-16,-4 0 0 0,-3-1 2 15,3 2-2-15,-2 0 2 0,-4 1 0 0,-2 4-2 16,0 1 6-16,0 2-11 0,-2 2-1 0,0 2-4 15,0 0-15-15,0 0-3 0,0 3-3 0,0 3 2 16,-2 1 10-16,-1 5 9 0,0 2 6 0,1 2-2 16,-5 0 4-16,6-1-5 0,-2 2 0 0,2 0 3 15,1-1-8-15,0 1 6 0,0-4-9 16,0 0-16-16,1-3-32 0,2 1-65 0,6 0-109 16,-4-4-189-16,5-1-333 0,-8-1-332 0</inkml:trace>
          <inkml:trace contextRef="#ctx0" brushRef="#br0" timeOffset="6001.5268">2765 7677 1081 0,'0'0'839'16,"0"0"-667"-16,0 0-102 0,0 0-4 0,0 0 13 15,0 0-6-15,0 0-19 0,0 0-26 0,0 0-19 16,0 0-4-16,0 0-1 0,0 0 2 15,0 0-2-15,0 0 5 0,-152 106-2 0,148-91-2 16,0 0 2-16,-2 0-4 0,6-1 2 0,0 1-1 16,0-4-1-16,2 1 1 0,6-3-3 0,1 0 2 15,3-1 1-15,3-2 0 0,2-2 1 0,1 1-5 16,4-4 0-16,5 1-16 0,-1-2-23 16,1 0-51-16,1 0-81 0,4 0-127 0,-11-5-250 15,-3 4-831-15</inkml:trace>
          <inkml:trace contextRef="#ctx0" brushRef="#br0" timeOffset="6238.7288">3145 7327 1334 0,'0'0'221'0,"0"0"-134"0,0 0-18 0,0 0 12 15,0 0 2-15,0 0-9 0,0 0-25 0,0 0-16 16,0 0 4-16,0 0 9 0,0 0 8 15,0 0 8-15,0 0-3 0,-89 158-5 0,80-126-10 16,2-1-10-16,-1 0-6 0,4 0-6 0,-2 0-4 16,4-1-4-16,1 0 0 0,1-3 0 0,0-2-2 15,0 1-3-15,0-2-18 0,0 0-39 16,0-2-75-16,-3-3-114 0,-1-1-200 0,-3-5-387 16,5-5-50-16</inkml:trace>
          <inkml:trace contextRef="#ctx0" brushRef="#br0" timeOffset="7129.5619">3019 7652 525 0,'0'0'415'16,"0"0"-303"-16,0 0-34 0,0 0 42 0,0 0 37 15,0 0 15-15,158-39-39 0,-134 39-54 0,-5 2-42 16,1 4-29-16,-4 4-7 0,-4 2-6 15,-1 1-1-15,-6 2 0 0,2 2 3 0,-3 1 6 16,-4 1 7-16,0 3 7 0,0-3 2 0,-9-1 4 16,3 1 0-16,-3-1-1 0,2 0-3 0,-1-3-6 15,1-2-2-15,-1-1-3 0,4-4-3 0,-1 2 0 16,5-4-5-16,0-2-2 0,0-2-5 0,0-1 2 16,7-1 9-16,-1 0 6 0,8 0 8 15,5 0 0-15,-1 0-8 0,5-4-4 0,1-1-7 16,-2-3-7-16,3 1-12 0,-1-2-14 0,1 0-14 15,-3-1-4-15,-3-1 6 0,1-3 8 16,-4 0 10-16,-2-2 11 0,-4-3 7 0,-4 1 11 16,1-1 11-16,-3 1 16 0,-3 3 20 0,-1 2 24 15,0 3 22-15,0 4 12 0,0 1-3 0,0 2-18 16,-3 3-22-16,1 0-30 0,-5 0-21 16,3 3-12-16,-4 2-3 0,1 2 0 0,-4 4 3 15,1-1-1-15,-2 3 2 0,5 2 0 0,-1-1 4 16,2 0 2-16,0 3-1 0,6 0-1 15,0-1-3-15,0 1 2 0,0 0 0 0,6-3 1 16,1 1 4-16,4 0-2 0,2-3 3 0,1-2 1 16,2-1 1-16,4-2 3 0,-1-2-1 0,3-1 0 15,-1-2-4-15,3-2-4 0,1 0-4 16,1-2-3-16,-2-4 0 0,0-1-5 0,-3 0-2 16,2-4 1-16,-3-1 0 0,-2 0 5 0,-2-3 4 15,-1 0 1-15,-2-1 0 0,0-2 2 0,-1-1 1 16,0-1 1-16,-1 1 1 0,-5 1-3 15,3 3-2-15,-1 1-2 0,-4 5-2 0,0 1 3 16,3 2-3-16,-3 3 0 0,-3 0-4 16,4 3-3-16,-3 0-3 0,-1 0-2 0,0 0-3 0,1 1-2 15,-2 4 2-15,0 2 6 0,0 3 6 0,0 2 8 16,-3 3 2-16,-4 1 1 0,5 0-2 16,-1 1-3-16,0 0 0 0,2-2-2 0,1 0 4 15,0 1-2-15,1-4 1 0,5 2 1 0,3-2-2 16,2-2 6-16,2-1 4 0,2-1 2 0,2-2 4 15,4-3-3-15,-1-2-3 0,5 1-4 16,1-2 0-16,0 0-3 0,0-3-1 0,-1-3-4 16,1-2-6-16,-5-1 2 0,-1-2-5 0,-2 1 1 15,1-2-1-15,-5 0-2 0,0-2 2 16,-2-3 2-16,-1 1 6 0,-3-1 0 0,0 0 1 16,-4 0-2-16,0-1-5 0,-2 1 8 0,-2 4-3 15,0 0 1-15,-2 4 0 0,-4 1-10 0,-3 5-3 16,2 2 0-16,-5 1 2 0,-3 1 8 0,-2 7 8 15,-2 2 7-15,0 2 1 0,-2 4 5 0,-2 2 1 16,7 1 2-16,1 1 4 0,3 0-7 16,2-1-4-16,7 0-2 0,3-2-2 0,0 1 6 15,9 1 2-15,7-2-1 0,3-1-3 0,9-1 1 16,6-2-2-16,3 2 0 0,6-5 0 0,4 2-25 16,-1-2-47-16,-1-3-96 0,-3-3-187 15,-13-1-415-15,-11-1-646 0</inkml:trace>
        </inkml:traceGroup>
      </inkml:traceGroup>
    </inkml:traceGroup>
    <inkml:traceGroup>
      <inkml:annotationXML>
        <emma:emma xmlns:emma="http://www.w3.org/2003/04/emma" version="1.0">
          <emma:interpretation id="{218E0B61-7A6B-43AC-8734-09F442D53236}" emma:medium="tactile" emma:mode="ink">
            <msink:context xmlns:msink="http://schemas.microsoft.com/ink/2010/main" type="paragraph" rotatedBoundingBox="27738,15939 32794,15970 32782,17987 27726,179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ABF0708-B561-4230-8106-56F7448FC371}" emma:medium="tactile" emma:mode="ink">
              <msink:context xmlns:msink="http://schemas.microsoft.com/ink/2010/main" type="inkBullet" rotatedBoundingBox="27739,16084 28312,16093 28302,16720 27729,16711"/>
            </emma:interpretation>
            <emma:one-of disjunction-type="recognition" id="oneOf3">
              <emma:interpretation id="interp15" emma:lang="en-US" emma:confidence="1">
                <emma:literal>9.</emma:literal>
              </emma:interpretation>
              <emma:interpretation id="interp16" emma:lang="en-US" emma:confidence="0">
                <emma:literal>9</emma:literal>
              </emma:interpretation>
              <emma:interpretation id="interp17" emma:lang="en-US" emma:confidence="0">
                <emma:literal>a.</emma:literal>
              </emma:interpretation>
              <emma:interpretation id="interp18" emma:lang="en-US" emma:confidence="0">
                <emma:literal>go.</emma:literal>
              </emma:interpretation>
              <emma:interpretation id="interp19" emma:lang="en-US" emma:confidence="0">
                <emma:literal>..</emma:literal>
              </emma:interpretation>
            </emma:one-of>
          </emma:emma>
        </inkml:annotationXML>
        <inkml:trace contextRef="#ctx0" brushRef="#br0" timeOffset="7943.8939">-466 9197 0 0,'0'0'40'0,"0"0"-22"0,0 0-1 0,0 0 65 16,0 0 46-16,0 0 46 0,0 0-6 0,0 0-22 15,0 0-8-15,0 0 4 0,0 0 26 0,0 0 16 16,0 0 18-16,0 0-3 0,-23 24-23 0,31-31-29 16,6-2-43-16,3-3-33 0,-1 0-23 0,4-1-15 15,0-1-10-15,3 2-3 0,-3-2 4 16,0-1 0-16,-3 0 4 0,0-4 3 0,-4 0-4 15,-3 0 2-15,-1-1 2 0,-6 1-1 0,-2 2 0 16,-1 2 1-16,0 2-4 0,-3 4-1 0,-7 0-7 16,0 3-13-16,-3 3-9 0,-6 2-12 15,-1 1-7-15,-5 3 1 0,-4 6 3 0,-3 4 7 16,1 2 5-16,-1 3 0 0,3 1 2 0,-2 2 1 16,4 0 2-16,4 3-1 0,2-3 0 15,7-1-9-15,5-3-4 0,4 0-3 0,3-2-3 16,2-2 5-16,6-1 0 0,2-3 4 0,5-2 4 15,2-1 6-15,6-3 6 0,1-1 2 0,5-2 4 16,1 0 0-16,3-5-3 0,-3-1 1 0,3-1-3 16,-3 0 1-16,-1-1-3 0,-3 2-1 15,-5 2 0-15,-5 1-4 0,-6 1 4 0,-2 2-5 16,-5 0 4-16,-1 0-3 0,0 0 1 0,0 5 8 16,0 5 4-16,-1 3 7 0,-5 4-1 0,1 2-6 15,2 4-4-15,-3-1-4 0,0 2 1 0,-2 0-1 16,1-1 3-16,-3 2-1 0,3-1-1 15,-1-1 0-15,1 0-4 0,2-3-8 0,-2 2-23 16,2-3-45-16,3-4-78 0,1 0-132 0,1-2-227 16,0-6-362-16,0-4 102 0</inkml:trace>
        <inkml:trace contextRef="#ctx0" brushRef="#br0" timeOffset="8114.5855">-93 9471 2429 0,'0'0'131'16,"0"0"-106"-16,0 0-6 0,0 0 8 0,0 0 4 16,0 0-5-16,0 0-33 0,0 0-88 0,0 0-167 15,0 0-364-15,0 0-910 0</inkml:trace>
      </inkml:traceGroup>
      <inkml:traceGroup>
        <inkml:annotationXML>
          <emma:emma xmlns:emma="http://www.w3.org/2003/04/emma" version="1.0">
            <emma:interpretation id="{B1FA43C1-CD11-496E-BEF2-53FC443EBCCD}" emma:medium="tactile" emma:mode="ink">
              <msink:context xmlns:msink="http://schemas.microsoft.com/ink/2010/main" type="line" rotatedBoundingBox="28820,15942 32636,16001 32623,16831 28807,16771"/>
            </emma:interpretation>
          </emma:emma>
        </inkml:annotationXML>
        <inkml:traceGroup>
          <inkml:annotationXML>
            <emma:emma xmlns:emma="http://www.w3.org/2003/04/emma" version="1.0">
              <emma:interpretation id="{5CC70067-D597-46E7-860D-DC6DE3E3E295}" emma:medium="tactile" emma:mode="ink">
                <msink:context xmlns:msink="http://schemas.microsoft.com/ink/2010/main" type="inkWord" rotatedBoundingBox="28820,15942 32636,16001 32623,16831 28807,16771"/>
              </emma:interpretation>
              <emma:one-of disjunction-type="recognition" id="oneOf4">
                <emma:interpretation id="interp20" emma:lang="en-US" emma:confidence="0.5">
                  <emma:literal>Revenue</emma:literal>
                </emma:interpretation>
                <emma:interpretation id="interp21" emma:lang="en-US" emma:confidence="0">
                  <emma:literal>Revenuer</emma:literal>
                </emma:interpretation>
                <emma:interpretation id="interp22" emma:lang="en-US" emma:confidence="0">
                  <emma:literal>Revenues</emma:literal>
                </emma:interpretation>
                <emma:interpretation id="interp23" emma:lang="en-US" emma:confidence="0">
                  <emma:literal>Revenge</emma:literal>
                </emma:interpretation>
                <emma:interpretation id="interp24" emma:lang="en-US" emma:confidence="0">
                  <emma:literal>Rexene</emma:literal>
                </emma:interpretation>
              </emma:one-of>
            </emma:emma>
          </inkml:annotationXML>
          <inkml:trace contextRef="#ctx0" brushRef="#br0" timeOffset="9329.5658">525 9104 2734 0,'0'0'142'0,"0"0"-116"16,0 0-76-16,0 0-16 0,0 0-8 0,0 0 24 16,0 0 28-16,0 0 9 0,0 0 6 0,0 0 6 15,0 0 1-15,0 0 0 0,-24 184 4 16,13-147-3-16,6-4 1 0,-3 1-3 0,2-3 0 15,-2-1 2-15,4 0 0 0,-4-4 1 0,4 0-1 16,-3-2-2-16,2-7-2 0,4-2 1 0,-2-4 0 16,0-5-5-16,2-3 3 0,1-3 2 0,0 0 2 15,0-1 6-15,0-8-6 0,0-3-4 16,0-5-9-16,0-4-1 0,0-6 4 0,0-3 6 16,5-3 4-16,-1-2 2 0,4-2-1 0,-2-4 0 15,5-1 2-15,-3-1 2 0,1-3 1 0,3 3 2 16,0-3-3-16,2 3-2 0,3 0-2 0,3 1-8 15,0 4 1-15,3 1-7 0,2 5-3 16,4 6-3-16,3 1-3 0,-3 7 4 0,1 3-1 16,1 5 4-16,-2 2 4 0,-2 5-4 0,0 3 3 15,-3 0-4-15,-4 1-1 0,3 7-1 0,-7 3 0 16,-3 1-2-16,-2 4 0 0,-2 2 5 16,-7 2 0-16,-2 1 5 0,-4 1 6 0,-7 0-2 15,-5 1 7-15,-4-4 0 0,-6 0 2 0,1-1 3 16,-2-1 0-16,-2-4 5 0,-5 2-4 15,3-3 2-15,-5 0 3 0,5-2 5 0,-4-2 10 16,7-2 2-16,1 0 0 0,7-2-4 0,1-1-7 16,6 0-5-16,5-2-6 0,3 1-3 0,5-2-7 15,0 0-7-15,0 0-13 0,0 0 4 16,1 0 3-16,4 2 3 0,1 0 17 0,-2 2-4 16,5-1 4-16,-2 3 1 0,1 3-1 0,1 3-1 15,-1 3 1-15,0 5 2 0,3 4 3 0,-2 3 5 16,1 1 1-16,2 2-1 0,0-1-5 0,0-1-4 15,0 1-1-15,0-4 3 0,2-3-1 0,-1 0 4 16,2-2-5-16,-2-4-7 0,3-1-14 16,2-3-36-16,0-4-78 0,0-1-162 0,1-6-273 15,-10 0-892-15</inkml:trace>
          <inkml:trace contextRef="#ctx0" brushRef="#br0" timeOffset="9933.4877">978 9389 1999 0,'0'0'105'0,"0"0"-156"0,0 0-18 0,0 0 41 15,0 0 72-15,0 0 41 0,0 0 3 0,0 0-24 16,166-62-26-16,-137 50-18 0,-3 2-6 16,4-2-3-16,-3-2 0 0,-2 1 3 0,-2-4 4 15,-6-2 1-15,-1 1 2 0,-6 0 2 0,-1-1 5 16,-7 1 0-16,-2 2 0 0,0 2-4 15,-2 4-10-15,-7 0-6 0,-1 6-5 0,0 0-4 16,-6 4 0-16,-3 0 1 0,1 0-1 0,-4 8 1 16,-3 1 1-16,1 2 2 0,4 4 2 0,-3 0-3 15,6 3-2-15,-2 3-4 0,6 0-2 0,6-1 4 16,-2 5 2-16,5-5 0 0,2 1 1 0,2 1 0 16,0-5-3-16,7-1 3 0,5-1 3 15,0-1-2-15,4 0 3 0,4-4 1 0,-1-3-3 16,5-1 3-16,2-1 4 0,1-4 3 0,-1-1 3 15,4 0 1-15,3-1-5 0,-3-7-1 16,5 0-3-16,-4-1-2 0,-2-3 3 0,3-1-4 16,-2 0-2-16,-3-2 4 0,-1-1 4 0,-1-2 4 15,-4-2 3-15,1 1-2 0,-6 0-3 0,2-3-3 16,-4 5-2-16,-5 2 1 0,-1 3-3 0,0 5-5 16,-4 1-4-16,-2 3-2 0,-1 1-3 15,-1 2-10-15,0 0-12 0,0 2-8 0,0 5 3 16,-1 5 14-16,1 3 15 0,-4 4 6 0,-3 5 5 15,4 0-3-15,-2 1-3 0,-3 1 5 16,5-4-5-16,-2 0 3 0,2-2 4 0,2-2-7 16,1-3 1-16,0-3 0 0,8-2-2 0,-4-4 6 15,7 0 9-15,-3-5 4 0,2-1 11 0,2 0 4 16,2-2 1-16,6-9-1 0,-3-2-2 0,6-4-10 16,3-3-6-16,-1-1-6 0,1-4-3 15,-5 2 3-15,3-1-1 0,-1-2 1 0,-6 1-8 16,1-2 0-16,-1 0-4 0,-2 2-1 0,-2 1-7 15,-1 0-23-15,1 2-34 0,-4 2-71 0,-1 4-110 16,3 5-177-16,-9 4-268 0,4 2-583 0</inkml:trace>
          <inkml:trace contextRef="#ctx0" brushRef="#br0" timeOffset="10623.9242">2112 9290 531 0,'0'0'116'0,"0"0"-58"0,0 0 40 16,0 0 23-16,0 0 17 0,163-63-12 0,-139 51-55 16,-1 0-27-16,-1 1-18 0,-4-3-13 0,1 2-1 15,-5 0-2-15,-2 0 5 0,-5 0 7 0,0 1 6 16,-6-1 9-16,-1 3 0 0,-1-1-5 0,-9 4-6 16,-2 2-4-16,-1 2-3 0,-3 2 3 15,-7 2 8-15,-1 5 10 0,-3 6 9 0,-1 0 16 16,-2 3-4-16,2 4-7 0,-4 1-9 0,8 3-14 15,1 1-2-15,3 1-7 0,5 1-7 0,3-3-7 16,7 1-4-16,1-4-5 0,4-3 2 0,0 1 4 16,8-4 1-16,5-2 8 0,3-2 4 15,6-3 4-15,2-2 9 0,4-1-1 0,3-4-1 16,5-1-4-16,-1 0-7 0,-1 0-4 0,2-4-5 16,-3-2-3-16,1-2-10 0,-5-2-4 15,5 0-1-15,-6-4-2 0,-2-1 5 0,-4 0 5 16,-3-2 1-16,-3 1 1 0,2-3 3 0,-4-1 2 15,-2 0 1-15,-2-3 3 0,1 4-5 16,-1-1-3-16,1 6-8 0,-4 0-6 0,3 5-4 0,0 5-8 16,-3 1-7-16,2 3-6 0,-5 0-4 15,3 3 2-15,-5 4 11 0,0 4 11 0,-2 3 10 16,0 0 10-16,0 2 3 0,-3 2 0 0,-5 3 5 16,1-2-2-16,-2 1 2 0,-3-2 0 15,0 0 2-15,4-2 4 0,-4-1 4 0,0-2 8 16,1 0 4-16,-1-4 6 0,5-2 2 0,-1-2 1 15,3-2 2-15,-1-2-3 0,6-1 0 0,0 0 1 16,0 0-3-16,0 0 4 0,6 0 0 0,-1-2-7 16,4-5-10-16,-1-2-10 0,6-3-10 15,5-2-5-15,-2-2 4 0,3 1 1 0,0 0 2 16,2-3 1-16,-2 0-2 0,4-1 0 0,0 3-3 16,0-4 0-16,0 4-1 0,-2 1 0 0,2 3-4 15,-3 2-3-15,-2 4 3 0,3 1-2 16,-6 4 1-16,-2 1 1 0,0 0-4 0,-2 1 0 15,-3 7 0-15,-3 3 2 0,0 0 4 0,-3 2 3 16,-2 5 0-16,-1 0-2 0,0 1 6 16,-4 1-3-16,-4-1 5 0,-1 1 1 0,4-3-4 15,-6 0-1-15,4-3-1 0,0-2-5 0,2-2-9 16,-2-1-20-16,6-2-33 0,0-2-50 0,1-2-73 16,0 0-120-16,1-3-194 0,0 0-283 0,2 0-36 15</inkml:trace>
          <inkml:trace contextRef="#ctx0" brushRef="#br0" timeOffset="11297.419">3296 9122 629 0,'0'0'672'0,"0"0"-455"0,0 0-81 0,0 0 5 16,0 0 8-16,0 0-11 0,0 0-47 0,0 0-46 15,0 0-22-15,0 0-11 0,0 0 5 16,0 0 5-16,0 0 4 0,0 0-3 0,-45 87-1 15,34-69-5-15,-1 2-1 0,1-2 0 0,1-2-2 16,4-1-1-16,-2 0-6 0,5 1-3 0,2-3-2 16,1-2 1-16,0 0 2 0,0-4 0 15,1-1 4-15,8-2 1 0,-3 0 2 0,5-1 6 16,1-3 0-16,1 0 1 0,2 0-1 0,1 0-6 16,4-7-3-16,-1 1-3 0,3-2 1 15,-5-1-4-15,3-2 0 0,-2 0-4 0,3-1-3 0,-4-2 4 16,0-1 0-16,1-2 2 0,-2 1 1 15,-1-5-3-15,-1 2 2 0,-2 1 0 0,-2 0 2 16,-3 2 0-16,4 2 2 0,-3 2-4 0,-4 3-2 16,-3 3 5-16,1 3-1 0,-2 1 3 15,0 2-2-15,0 0-11 0,0 0-9 0,0 2-11 16,-2 2 0-16,-2 2 7 0,-4 5 12 0,3 1 10 16,-5 3 1-16,0 2 2 0,2-1-5 0,0 2 2 15,-3 0-2-15,7-2-3 0,0-1 2 0,-2-2-3 16,6-1 3-16,0-1 0 0,2-4 1 15,7 1 2-15,1-2 3 0,2-1 8 0,2-2 3 16,4-3 6-16,6 0 0 0,0 0-6 0,3 0-2 16,2-2-8-16,0-4 0 0,3-1 0 15,-3-3-3-15,2 0 1 0,-3-2-6 0,4 0 3 16,-5 0-5-16,-1-1 3 0,-6-4 3 0,1 1-3 16,-5-2 4-16,-1 0-2 0,-1 0 1 0,-2 1 3 15,-2 2 5-15,-4 2 0 0,0-1 0 16,-3 5-3-16,-3 2-8 0,0 0-2 0,-5 4-6 15,-5 0-10-15,0 1-8 0,-4 2-4 0,-2 0 4 16,-7 3 11-16,-4 6 12 0,-1 1 8 0,-3 2 0 16,-2 0 3-16,6 4-2 0,2 0 3 15,5 2 7-15,2-1-8 0,9 0 1 0,2 0-4 16,7-1-3-16,0 2 4 0,11-3 5 0,5 3 5 16,11-2 2-16,6 0 1 0,7-1-4 0,5-1-4 15,2-2-8-15,-2-2-15 0,2-2-16 0,-4 0-25 16,-3-4-29-16,-4-2-33 0,-5-1-55 15,-4-1-92-15,0 0-150 0,-10-1-198 0,-7-2-460 16</inkml:trace>
        </inkml:traceGroup>
      </inkml:traceGroup>
      <inkml:traceGroup>
        <inkml:annotationXML>
          <emma:emma xmlns:emma="http://www.w3.org/2003/04/emma" version="1.0">
            <emma:interpretation id="{06331E14-C1D6-4243-89BF-884A593C5D01}" emma:medium="tactile" emma:mode="ink">
              <msink:context xmlns:msink="http://schemas.microsoft.com/ink/2010/main" type="line" rotatedBoundingBox="28611,17177 32787,17202 32782,17987 28606,17962"/>
            </emma:interpretation>
          </emma:emma>
        </inkml:annotationXML>
        <inkml:traceGroup>
          <inkml:annotationXML>
            <emma:emma xmlns:emma="http://www.w3.org/2003/04/emma" version="1.0">
              <emma:interpretation id="{6678D9E6-D415-4A64-8A29-4CADA0720AEC}" emma:medium="tactile" emma:mode="ink">
                <msink:context xmlns:msink="http://schemas.microsoft.com/ink/2010/main" type="inkWord" rotatedBoundingBox="28611,17177 32787,17202 32782,17987 28606,17962"/>
              </emma:interpretation>
              <emma:one-of disjunction-type="recognition" id="oneOf5">
                <emma:interpretation id="interp25" emma:lang="en-US" emma:confidence="0.5">
                  <emma:literal>Streams.</emma:literal>
                </emma:interpretation>
                <emma:interpretation id="interp26" emma:lang="en-US" emma:confidence="0">
                  <emma:literal>Streams,</emma:literal>
                </emma:interpretation>
                <emma:interpretation id="interp27" emma:lang="en-US" emma:confidence="0">
                  <emma:literal>Stream's.</emma:literal>
                </emma:interpretation>
                <emma:interpretation id="interp28" emma:lang="en-US" emma:confidence="0">
                  <emma:literal>Streams...</emma:literal>
                </emma:interpretation>
                <emma:interpretation id="interp29" emma:lang="en-US" emma:confidence="0">
                  <emma:literal>Streams'.</emma:literal>
                </emma:interpretation>
              </emma:one-of>
            </emma:emma>
          </inkml:annotationXML>
          <inkml:trace contextRef="#ctx0" brushRef="#br0" timeOffset="11961.6928">1055 10221 2204 0,'0'0'171'0,"0"0"-127"0,0 0-22 0,0 0 42 15,0 0 32-15,0 0 22 0,0 0-5 0,0 0-43 16,0 0-26-16,41-157-22 0,-45 151-10 15,1 3-5-15,-5-1-7 0,2 2-4 0,-2 2-7 16,-7 0-2-16,-5 0-5 0,0 1 3 0,-10 5 5 16,-3 3 1-16,-6 0 10 0,-2 1 0 0,0 2 0 15,-2 0 8-15,3 0-8 0,5 3 2 16,3-3-1-16,4 3-7 0,9-2 7 0,1 2-6 16,10 2 4-16,2 1-4 0,3 1 1 0,3 2-1 15,8 2-3-15,4 2 9 0,4 3-7 0,4 0 5 16,2 2 1-16,3 0-5 0,1 0 4 0,-2 2-2 15,-1-1 4-15,-2 0-1 0,2 2 1 0,-7 0-1 16,-1-3-3-16,-5-2 3 0,0-5-3 16,-8-2 2-16,-2-3 3 0,-5-2-5 0,-8-3 6 15,-7-2 1-15,-6-2 5 0,-7-2 0 0,-5-1 2 16,-9-6 1-16,0 2-4 0,-2-2 4 16,-2 0-2-16,-2 0 6 0,2 0 6 0,7-2-3 15,0-2 2-15,6-1-7 0,8-1-1 0,7 2 0 16,5-1 0-16,9 1-2 0,4 1-7 15,5-2-10-15,0 1-27 0,1-2-13 0,10-1-12 16,2-2-12-16,2-3 4 0,8 0-11 0,-1-2-17 16,5 0-32-16,3 4-63 0,-1-1-108 0,-1 1-166 15,-4 3-213-15,-10 2-276 0</inkml:trace>
          <inkml:trace contextRef="#ctx0" brushRef="#br0" timeOffset="12246.6713">1341 10023 2708 0,'0'0'128'0,"0"0"-96"0,0 0-36 0,0 0-12 15,0 0 3-15,0 0 4 0,0 0 7 0,0 0 11 16,0 0-2-16,0 0 3 0,0 0 2 0,0 0-10 15,0 0 6-15,0 0-3 0,4 175 1 16,-9-137 5-16,-3 3-3 0,0-2 1 0,0 1-2 16,-4-3 3-16,0 1 1 0,0-3-2 0,1 0-1 15,4-4-8-15,-2-2-2 0,8-4-15 0,-1-4-20 16,2-3-37-16,0-5-49 0,4-2-63 0,7-5-89 16,0-5-132-16,-3 1-180 0,-1-2-575 0</inkml:trace>
          <inkml:trace contextRef="#ctx0" brushRef="#br0" timeOffset="12431.2215">1285 10328 1689 0,'0'0'839'0,"0"0"-815"0,0 0-61 0,0 0-3 16,0 0 19-16,0 0 23 0,152-98 10 0,-111 89-7 15,5-1-13-15,-1 3-35 0,8-1-92 0,-2 1-211 16,-11 2-405-16,-13 2-439 0</inkml:trace>
          <inkml:trace contextRef="#ctx0" brushRef="#br0" timeOffset="14367.508">1556 10462 1785 0,'0'0'658'16,"0"0"-650"-16,0 0-66 0,0 0 2 0,0 0 18 15,0 0 48-15,0 0 19 0,0 0-4 0,0 0-12 16,0 0-9-16,181-93 2 0,-146 83 3 16,1-2-3-16,2-3-5 0,-4 0-8 0,-4 1-10 0,-5-3-7 15,-7 0-8-15,-5 2-5 0,-2 0 0 16,-8 1 9-16,-3 0 6 0,0 2 7 0,-4 2-4 15,-7 1-9-15,-4 1-5 0,-1 5-1 0,-5 2 10 16,2 1 15-16,-3 0 9 0,1 6 2 16,2 3-3-16,3 1-4 0,1 2-5 0,5 4-2 15,0-2-2-15,8 3-5 0,0 2 2 0,2 1-1 16,0-1 1-16,4 2 8 0,7 1 7 0,0-4 3 16,-2 3 8-16,0 0-3 0,2 0-2 15,-5 1 3-15,-2-1 6 0,-4 3 3 0,0-1 6 16,-8-1 4-16,1-1 3 0,-5-1 17 0,-4-1 16 15,-2-3 16-15,2-3 7 0,1-2-5 0,2-5-11 16,2-2-13-16,5 0-13 0,2-4-14 16,4 1-16-16,0-1-20 0,1 0-1 0,8 0 9 15,3 0 14-15,2 0 16 0,3-1 1 0,7-6-7 16,3 1-10-16,1-3-6 0,6-1-2 16,-3-1-2-16,4-2 2 0,-5 1-3 0,1-1-6 0,1-2 6 15,-2-2-3-15,5-2 4 0,-6 1 4 0,3-3-6 16,-1-3-2-16,-3 1-4 0,-2-5-2 15,-2 2 1-15,-4-3 2 0,0-1-1 0,-5 2-5 16,-4 2 1-16,-6 3-1 0,-4 2 5 0,-1 5 7 16,0 3-3-16,0 4-2 0,-4 2-5 15,-6 2-6-15,-2 2-2 0,-2 3 0 0,-2 0-1 16,-7 5 3-16,3 5 2 0,-5 4 1 0,-2 3 5 16,-5 1 8-16,4 3-5 0,-1 4 1 15,3 0-2-15,-1 2-2 0,3 0 6 0,2 1 3 16,3 0 0-16,6 0-1 0,1-2-2 0,8 0-2 15,3-2 0-15,1-2 5 0,5 0 2 0,10-4 2 16,5 0 0-16,3-3-2 0,6-3 3 0,2-3 3 16,6-3-1-16,2-2-2 0,4-2-5 15,-1-2-8-15,5 0 5 0,-3 0-2 0,4-5 0 16,-3-1 4-16,4-1-5 0,-6-4-5 0,5-1 4 16,-6-3 0-16,-1-1-2 0,4-3 0 0,-10-1-11 15,2-2-6-15,-3-2-3 0,-8-3 2 0,-4 3 2 16,-2-3 7-16,-8 2 4 0,-7 3 4 15,-2-1 7-15,-3 2 5 0,0 2 1 0,-5 6 0 16,-6 2-3-16,-2 2-6 0,-3 5-1 0,-6 0 5 16,2 4-4-16,-4 0-1 0,-3 2-2 15,-1 6-6-15,-6 4 3 0,4 4 2 0,-7 2 2 16,5 1 6-16,-3 2-2 0,0 0-2 0,5 1 1 16,0 1 0-16,3-1 1 0,4-1 3 0,3 2-4 15,4-4 0-15,10-3-3 0,-2 1-4 16,8-4 2-16,0-1 2 0,1-3-2 0,10 0 3 15,1-2 2-15,2-2 1 0,2-3 8 0,7-2 2 16,0 0-2-16,1-8-4 0,-1-1 1 16,5-1-3-16,-4-2 2 0,2 0 5 0,-2-2-7 15,0 1 2-15,-7 0-2 0,4 1-1 0,-7 0 1 16,-2 1 3-16,-1 0 1 0,-6 5 0 0,-2 2-1 16,-1 2-4-16,-2 1-1 0,0 1-13 0,0 0-8 15,0 0-20-15,-3 6 2 0,-1 3 12 16,-4 3 10-16,4 0 18 0,-4 2-1 0,2-1-1 15,0 2-2-15,3-2 0 0,2 1 1 0,1-4 4 16,0 1-5-16,1-3 2 0,8-2-1 0,1 1 2 16,-2-6 9-16,5-1 5 0,1 0 4 0,4-6-2 15,0-4 1-15,3-1-6 0,-1-1 0 16,3-3 0-16,0 0-2 0,-3 1-1 0,1-3-2 16,-2-1-5-16,1 0 2 0,-1 1 2 0,1 0-1 15,-1 2-3-15,-3 1-4 0,4 2 0 0,-2 4-2 16,-2-1 0-16,1 4-3 0,-2 2-4 15,-3 3-3-15,0 0-5 0,-4 0-2 0,3 6-3 16,-3 3 0-16,-3 1 0 0,-3 2-2 0,-1 2 3 16,-1 1 5-16,0 2 8 0,-1 1 5 15,-2 2 3-15,-6-2-1 0,2 0-1 0,-3-2 1 16,-2 1 1-16,0-1 4 0,4-4 3 0,-4 0-2 16,0-1 3-16,1-4 0 0,2-3 3 0,4-1 7 15,-2-1 9-15,6-2 7 0,1 0 12 16,0 0 5-16,0-2-9 0,5-5-16 0,0 0-18 15,3-6-14-15,2 0-1 0,2 0 3 0,5-4 6 16,-1 2 1-16,0-1 2 0,2 0-2 0,3-1-6 16,1-3 2-16,-1 4-1 0,3 2-2 0,0-2-4 15,1 6-11-15,0 1-7 0,-6 4-9 0,2 2-5 16,-3 2-5-16,-3 1-3 0,-3 0-2 16,-2 4 0-16,-4 4 3 0,-1 1 2 0,-5 1 11 15,0 4 11-15,-5-1 7 0,-2 2 10 0,-4 2 6 16,-1-4 1-16,-1 2 3 0,-2-3 0 15,2 1-1-15,-1-1 0 0,1-1 0 0,-2-2 0 16,4-3 4-16,1 0 3 0,6-4-1 0,1 0 1 16,3-2 2-16,0 0 11 0,0 0 20 0,1-3 17 15,3-3-10-15,6-1-20 0,-2-5-21 16,10 0-20-16,0-3 5 0,2 2 6 0,0-2-3 16,6 0 3-16,0-2-4 0,1 2 0 0,5 1 1 15,-2 0 0-15,-1 0 1 0,-2 4-2 16,1-1-3-16,-2 4 0 0,-2 1-4 0,-8 2 0 15,3 2-7-15,-11 2-10 0,1 0-8 0,-6 0-10 16,-3 3 0-16,0 1 11 0,0 4 17 0,-7 1 15 16,-2 1 11-16,-3 2 3 0,0 2-1 15,-2 2 3-15,1-3 0 0,0 4 0 0,-1-1 0 0,2 0 0 16,-1-3-1-16,2 3-3 0,4-4 1 16,-2 0-2-16,5-1-2 0,-2-3-1 0,5-2-1 15,0 0 3-15,1-2 4 0,0-3 10 0,1-1 13 16,7 0 10-16,-3 0 11 0,8-3-4 15,5-3-9-15,1-2-13 0,4 0-15 0,2 0-5 16,4-4-4-16,1 2-2 0,5-1 0 0,-3 0 0 16,6-1-3-16,-2 0-2 0,-4-2 2 0,3-1-2 15,-7 0 2-15,1 3 0 0,-4-4-1 16,-1 2 0-16,-2 1 0 0,-4-1 3 0,-3 3 2 16,0-1 2-16,-3 0 0 0,-1 1-3 0,-9 1 2 15,0 2-9-15,-2 2-7 0,0 2-15 0,-3-2-26 16,-9 4-7-16,-2 1-1 0,-3 1 10 15,-6 0 25-15,3 1 12 0,-4 4 9 0,1 2 1 16,0 2 0-16,6 2-2 0,0 2-2 0,3-1-2 16,3 2-6-16,2-1-3 0,6 2 1 0,1 0 6 15,0 2 10-15,2-2 6 0,0 2 7 0,0 3 1 16,3-4 2-16,1 2 2 0,3 0 2 16,-1-2 5-16,1 2-2 0,-1-3 6 0,-2 0 2 15,2-2 0-15,-4-1 3 0,-2 2-1 16,0-4 0-16,-2 3-1 0,-7-4 3 0,-5 0 3 0,0-1 2 15,-9-2 3-15,-4 0-6 0,-2-1-5 16,-9-4-5-16,-2-1-3 0,-2 0 10 0,2 0 10 16,3-1 11-16,0-4 4 0,10 2-5 0,7-1-9 15,7 0-11-15,5 3-15 0,8-1-47 0,8-1-27 16,11 2-44-16,13-4-56 0,8 2-46 16,7 2-177-16,-7-2-440 0,-9 3-314 0</inkml:trace>
          <inkml:trace contextRef="#ctx0" brushRef="#br0" timeOffset="14451.2488">4387 10622 2173 0,'0'0'-77'0,"0"0"-304"0,0 0-415 0,0 0-123 0</inkml:trace>
        </inkml:traceGroup>
      </inkml:traceGroup>
    </inkml:traceGroup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24:20.58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5BDA0B0-1D41-491E-AF3F-9949E5541564}" emma:medium="tactile" emma:mode="ink">
          <msink:context xmlns:msink="http://schemas.microsoft.com/ink/2010/main" type="inkDrawing" rotatedBoundingBox="5346,17627 5627,7699 5891,7707 5610,17635" semanticType="callout" shapeName="Other">
            <msink:sourceLink direction="with" ref="{8ABB1C55-12A9-4CDD-B71F-CB45699C24C0}"/>
            <msink:sourceLink direction="with" ref="{71029A5B-6D31-42CA-BDD2-8B111FCF4D54}"/>
          </msink:context>
        </emma:interpretation>
      </emma:emma>
    </inkml:annotationXML>
    <inkml:trace contextRef="#ctx0" brushRef="#br0">-79 821 0 0,'0'0'0'0,"0"0"0"16,0 0 0-16,0 0 0 0,0 0 0 0,0 0 0 15,0 0 0-15,0 0 0 0,0 0 0 16,0 0 0-16,0 0 0 0,0 0 50 0,63-91 66 16,-59 86-30-16,0 2-12 0,0 0-30 0,-2 2-15 15,1 1-22-15,-3 0-32 0,0 0-29 0,0 0-6 16,3 0 3-16,-3 3 14 0,0 3 42 0,1 1 20 15,-1 6 16-15,0-1 20 0,0 5-11 16,0 0-8-16,0 2-8 0,0 1-15 0,0 2-3 16,3 0-8-16,-2 3 1 0,2 2-1 0,1 3 0 15,-1 3 3-15,-1 1 0 0,1 7 6 0,-2 2-1 16,-1 2 0-16,0 4 1 0,2-1-2 16,-2 1 2-16,0 0-1 0,0 5 1 0,0-1-2 15,0 2-3-15,0 3 0 0,0 2 4 0,0 1 9 16,0 5 3-16,0 1 5 0,0 3 6 15,0 3-2-15,0 7 8 0,0 0-3 0,-3 1-3 16,2 1 0-16,-3 2-5 0,1 2-7 0,3 0-4 16,-4 7-3-16,1 1-1 0,-1 1 5 0,0-3 0 15,4-3-1-15,-1 0-1 0,1-4 1 16,0-1-1-16,0-2-4 0,0-1-1 0,0-3-3 16,0 1 0-16,0-1-2 0,1 0 9 0,2 1 3 15,1 1 5-15,-2 0 1 0,1-3-8 0,0-2-3 16,2-4 0-16,-2-3-1 0,-2-2 7 0,1 2 6 15,0 2-1-15,0 0 2 0,-1-2-4 0,-1 2-5 16,3-1 2-16,-3 1-2 0,0-1 1 16,0 1-3-16,0 0 0 0,0 0-2 0,0-3-2 15,0-2 0-15,2 2-3 0,1-4-1 0,0 1 1 16,-1-1-1-16,-2-2-1 0,0-2 4 0,0 2-4 16,0 0-2-16,-1-2 2 0,-3 2-2 15,0 0-3-15,-1-1 1 0,1 0-2 0,-2-3-2 16,1 0 4-16,1-1 0 0,0 1-1 0,-3 0 0 15,3 1 0-15,-1-1-1 0,-1-1 0 16,2 3 0-16,-4-1-1 0,4 2 2 0,-1-1 1 16,0 1 1-16,-2 2 4 0,1-1-4 0,2 1 1 15,0-4 2-15,0-2-5 0,3-4 4 16,0-3 1-16,1-1 3 0,-2-1 9 0,2-1 3 16,0-2 5-16,0 1 0 0,0 0 3 0,0-1-2 15,0 0 1-15,0 2 4 0,0 1-7 0,0-1-1 16,0-1-7-16,0 1-3 0,0 0-1 0,-1 1-3 15,0 0 2-15,-3-4-8 0,1 1-1 16,2-4-2-16,-2 2-3 0,-1-2 5 0,1 3-3 16,1 0 6-16,0 0-1 0,1 0 0 0,1 0 4 15,0 1-3-15,0-1 2 0,0 1-1 0,0-3-1 16,0 1 6-16,-1-2 2 0,-1 1 5 0,-2 1-1 16,3-2-2-16,-3 0-4 0,1 0-1 15,-1 1-1-15,-1-3-1 0,3 0 0 0,0-2-1 16,-4-2 1-16,5-1 3 0,-3-1 3 0,1-2 5 15,-2 2 2-15,2-1 2 0,1-2 0 0,-2 2-1 16,0-1 1-16,0 0-2 0,1 2 0 16,-1 0-2-16,1 0-3 0,0-1-2 0,1 2-1 15,-1-2-2-15,0-1 1 0,2 2-3 0,0-5-1 16,-2 4 0-16,3-2-2 0,-1 1 2 16,-1-3 2-16,1 1-2 0,-3-1-3 0,3 0 0 15,-3 0-1-15,2 2 2 0,1-1 5 0,-2 3-3 16,-1-4-1-16,3 1-2 0,-2 1-4 0,1-1 3 15,-1-1 4-15,-1 2 0 0,1-1-1 16,0 0 2-16,1-4-5 0,0 0 2 0,0 0 1 16,0-1-1-16,0-3-4 0,2-1-1 0,0 0-5 15,0-3 6-15,0 0 0 0,-2-1 1 0,2 3 1 16,-1-2-4-16,0 1 0 0,-1-1 1 16,-2 1 3-16,0-1 0 0,4 2 0 0,-2-3-4 0,-1 1-1 15,-1 1 4-15,0-2-3 0,4-3 2 16,-1-2 0-16,-1 1-2 0,2-4-3 0,0 2 1 15,0-1 2-15,0-2-1 0,0-2 2 0,0-1-5 16,0 0-4-16,0 0 6 0,0 0 0 16,0 0 3-16,0 0 0 0,0-1-1 0,0 1-2 15,0 0 1-15,0 0 2 0,0 1-1 0,0-1 2 16,0 0-2-16,0 0-3 0,0 0 1 0,0 0 1 16,0 1 2-16,0 1 0 0,0-1-4 15,0 1-2-15,0-1 0 0,0 1 1 0,3-1-3 16,0 1 0-16,-1 0-1 0,4 1-6 0,-1-1-2 15,2-2-13-15,-3 1-20 0,6-1-32 0,0 0-41 16,-1 0-48-16,5-1-81 0,0-1-129 0,4-1-152 16,-3 0-115-16,-6 0 329 0</inkml:trace>
  </inkml:traceGroup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38:17.42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1A04B56-84A6-4780-A6A4-8A7A93A4BFB0}" emma:medium="tactile" emma:mode="ink">
          <msink:context xmlns:msink="http://schemas.microsoft.com/ink/2010/main" type="inkDrawing" rotatedBoundingBox="3490,7150 4272,7141 4390,17900 3608,17909" rotationAngle="1616783836" semanticType="callout">
            <msink:sourceLink direction="with" ref="{601A0F0E-6232-417E-B854-5AAEEFCB7D28}"/>
          </msink:context>
        </emma:interpretation>
      </emma:emma>
    </inkml:annotationXML>
    <inkml:trace contextRef="#ctx0" brushRef="#br0">-22234 318 0 0,'0'0'0'0,"0"0"0"0,0 0 0 15,0 0 0-15,0 0 0 0,0 0 0 16,0 0 0-16,0 0 0 0,0 0 0 0,0 0 0 16,0 0 0-16,0 0 0 0,-19-22 0 0,19 22 0 15,0 0 0-15,0 0 0 0,0 2 0 0,0 2 0 16,0 6 0-16,0 4 0 0,0 5 0 0,0 3 0 15,0 5 0-15,0 5 0 0,-1 2 0 16,-3 5 0-16,-1 4 0 0,1 4 0 0,-3 3 0 16,1 4 0-16,0 2 0 0,0 2 0 15,1 1 0-15,-2 6 0 0,5 0 0 0,-2 8 0 0,-4 7 0 16,2 3 0-16,-3 9 4 0,-3 0 43 0,0 4-7 16,2 2 3-16,1-1-22 0,0 1-2 15,1 4 1-15,1 3-5 0,-3 4 9 0,4 6 4 16,-4 4-6-16,0-4-5 0,4 0-10 0,0-2-6 15,3 4 18-15,2 3 7 0,-1 6 3 16,1 4 4-16,-2 0 6 0,2 2 10 0,-2-7-20 16,2-4-7-16,1-5-32 0,-2-6-9 0,1-8 19 15,0-7 5-15,-3-1 8 0,0-4-2 16,0-3-2-16,-4 2-9 0,2-1-1 0,-3-2-10 16,5-5-5-16,-5-3 9 0,3-2 3 0,-3 2 6 15,1 2 4-15,-2 3 12 0,0 1-5 0,-1 3-11 16,-1-7-2-16,2-1-24 0,2-7 12 15,-1-2 12-15,-2 2-3 0,5 0 11 0,-4 2-8 16,2 1 0-16,3 0 3 0,-1 3 7 0,0 2 8 16,2 1-3-16,-4-3-6 0,5-5-6 0,-4-6-7 15,2-2 16-15,1-8 14 0,-4-1 10 0,4-1 16 16,-2-2-4-16,1 1-3 0,1-1-6 0,-3 0-11 16,5 1-5-16,-2 0 0 0,-3 3 1 15,3 2-1-15,0 2 4 0,-3 4-7 0,2 0 0 16,-3 0-7-16,4-1 1 0,-3-1 0 0,4-4 0 15,1-2 2-15,-1-1-4 0,-2 2 2 0,3-6-4 16,1-2 0-16,1 0 1 0,0-1-3 16,0 0-4-16,0 1 2 0,0 0-4 0,0 1 3 15,0 0 2-15,0-1 7 0,-1 1-1 0,1-1 2 16,-3-1-2-16,-1-4-4 0,0-2 2 16,1-1 5-16,1 0 0 0,-3-3-3 0,1 0 0 15,3-3-4-15,-2-1 0 0,2-1-2 0,1 0 3 16,-1-4-3-16,1 1-1 0,0-2 3 0,0 1-1 15,0 2 1-15,0 0 0 0,0 5-1 16,0-1-1-16,0 4 2 0,0-3 1 0,0 0-1 16,-3 0 0-16,3 0-1 0,-3-1 1 0,2 4 0 15,0-2 4-15,-1 3 2 0,1 2-8 16,0-2 14-16,1 2-6 0,0-6-13 0,-3-3 16 16,3 2-8-16,0-2 4 0,0 2 9 0,0 1-10 0,0 1-4 15,0-2-2-15,0 0 1 0,0-2-3 16,0 2 2-16,0-2-2 0,0 2-2 0,0 0 5 15,0 0-2-15,-3-2 2 0,1 0 2 0,0-1-5 16,1-1 5-16,1 0 6 0,-1-5 3 16,1-1-4-16,0-4-4 0,-2-3-7 0,2 1-8 15,-2-1 9-15,2-1-3 0,-3 3 2 0,2 0 1 16,-1-1-4-16,2 0 3 0,-1 1 0 0,0-2 3 16,1 1-2-16,-2-1 1 0,1-1-4 15,-4 1-1-15,3-3 4 0,1 1 0 0,0 2 2 16,-1-3-5-16,1-2-1 0,-3-1-6 0,1-1-4 15,0-2 2-15,3 1 1 0,0-1 5 0,-1 0-2 16,1 3-6-16,0 0-7 0,-1 2-13 16,1 0 0-16,-2 0-1 0,1 2 2 0,-2 0 4 15,1 1 4-15,2 0 3 0,-2-1 4 0,2-1 5 16,-1 0-2-16,1 2 2 0,0-3-3 16,0 3-4-16,0 0 2 0,0-2-21 0,0 2-23 0,0-2-32 15,1-2-44-15,-1 0-44 0,4-2-59 16,0-1-87-16,-1 0 0 0,0-3 149 0,1-2 174 15</inkml:trace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38:30.40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1D4585E-4556-4B6D-92E8-4732A1520C98}" emma:medium="tactile" emma:mode="ink">
          <msink:context xmlns:msink="http://schemas.microsoft.com/ink/2010/main" type="inkDrawing" rotatedBoundingBox="3734,14235 26800,14665 26789,15218 3723,14787" shapeName="Other"/>
        </emma:interpretation>
      </emma:emma>
    </inkml:annotationXML>
    <inkml:trace contextRef="#ctx0" brushRef="#br0">0 236 0 0,'0'0'0'0,"0"0"0"0,0 0 0 16,0 0 0-16,0 0 0 0,0 0 0 0,0 0 0 16,0 0 0-16,0 0 0 0,0 0 0 15,0 0 0-15,0 0 0 0,80-21 0 0,-70 21 0 16,-1 0 0-16,2 0 0 0,1-1 51 0,1-2 24 16,2 3 6-16,4 0-1 0,-2 0-19 0,-1 0-27 15,6 0-14-15,-6 0-5 0,5 0-10 0,-2 3-3 16,1-2 0-16,0 1-4 0,4 1 4 0,0 0 2 15,2 0 0-15,1 1-3 0,1-2-2 16,0 2 4-16,7-2-1 0,-4 0 7 0,4-1 11 16,-3 1 7-16,7-1 6 0,0-1 8 0,2 2-1 15,2-2-8-15,3 0 10 0,-4 1-11 0,7-1 0 16,-1 0 3-16,0 0-13 0,5 0 5 16,3 0-5-16,0-1-12 0,1-1 1 0,-2-1-2 15,5 0 0-15,-2 1 2 0,2-2 5 0,-1 2-2 16,1 1 0-16,2-2 2 0,0 0-6 15,1 1-1-15,-4-2-1 0,2 2 0 0,-2-2 0 16,2 2-3-16,2-2-1 0,-2 2-3 0,2 0 2 16,0-2 3-16,0 2-1 0,0-1 6 15,-2 0-2-15,0 0 5 0,0 2 3 0,2-2-4 16,0 1-3-16,0-1-1 0,-3 2-3 0,3-4 3 16,-1 2 3-16,2 0-3 0,-2-1-4 0,2 0-2 15,1-1-3-15,-4 1-3 0,2-1 6 0,-2 2-2 16,0 0 0-16,0 0 3 0,2 2-6 15,-2-2 5-15,4 0 2 0,-4 0 2 0,5 1 2 16,-3-1-3-16,3 0 0 0,-1 2 0 0,1-3 4 16,0 3-5-16,0 0 1 0,-1-1-1 0,1 1-3 15,0 1 0-15,-1 0 2 0,1-2 0 16,0 2 1-16,1 0 1 0,-1-1-3 0,1 1 1 16,-2 0 2-16,2-2-4 0,2 2 0 0,3-1-2 15,-1 1-4-15,4-2 5 0,-4 2-2 16,4 0 2-16,2 0 2 0,-5 0-4 0,3 0 0 0,-2 0-2 15,-2 0-1-15,-3 0-2 0,1 0 2 16,0 2-2-16,2-1-2 0,-4 1 8 0,2-2-1 16,3 1 1-16,-1-1 2 0,0 0-5 0,3 0 0 15,4 0 2-15,-3 0-2 0,-1 0-3 16,3 0-3-16,1 0 0 0,-1 0-3 0,0 0 12 16,-3 0 2-16,3 0-2 0,-1 0 7 0,-1 0-6 15,-4 0 2-15,3 0 3 0,-3-1-1 0,-3-1-3 16,5-1 0-16,-6 0-1 0,-2 0-3 15,1 2 3-15,-1-4 3 0,-5 3 0 0,4-3 5 16,1 1-6-16,-1 1-9 0,3-2 2 0,0 3-2 16,0-5 4-16,7 3 8 0,-2-1 0 0,5 1-1 15,-2 1 9-15,-3-2 24 0,5 2 4 16,-4 0 3-16,-2 0-8 0,-1 2-23 0,1-3-3 16,-2 1-3-16,-4 0 2 0,2 0 1 0,-1 0-5 15,-2 2-3-15,-1-1 1 0,-2-1-1 0,3 1 1 16,0 1 5-16,-1-1-6 0,3 1-1 0,1-1 1 15,2 2-4-15,-1 0 4 0,7 0 0 16,1 0 0-16,1 0-3 0,2 0-4 0,4 0-10 16,-4 0-6-16,2 2-3 0,-2-1-7 0,0 1 3 15,-1-1 2-15,-5-1 5 0,3 0 13 0,-5 0 5 16,0 0 4-16,-2 0 1 0,0 0-3 16,-2-1-3-16,1-2 3 0,-3 1-1 0,3 1-1 15,-1-2 3-15,-1 1-3 0,2 2 0 0,0-1 4 16,5-2 1-16,-1 3 2 0,2-2 2 15,1 1-1-15,3-2-2 0,1 3-1 0,0 0 0 16,-1 0 0-16,1 0-2 0,-5 0-2 0,-1 0-3 16,0 3 1-16,-3 0 2 0,-3-3 1 15,-2 4 3-15,-3-2-1 0,1 2-1 0,-1-2 0 16,2 1 0-16,0 0-2 0,2 0 3 0,0 0 0 0,1 0-2 16,-1 2 4-16,2-2-3 0,2 0-2 15,-2 2-5-15,2-2-13 0,-3 1-7 0,-2 1-8 16,1-2-8-16,0 1 10 0,-2 1 5 0,-1-2 9 15,2 1 9-15,-4 0 4 0,4-2-1 16,-2 2 3-16,-3-2 2 0,0 0-1 0,-3 1 2 16,3 0-3-16,-5-2 1 0,4 2 1 0,3 0 0 15,1 0 2-15,1 0-2 0,3 1 2 0,1 2-2 16,8-1 4-16,-1 1-1 0,2 0-1 16,3 0 1-16,-4 1-4 0,0 1 0 0,-1-2-1 15,-6 0 1-15,-2-1 3 0,-4 0-3 0,-5-1 2 16,2-1 1-16,-6 0 5 0,-1 2 5 0,2-2 3 15,-1 0 0-15,1 1-8 0,4-2-1 16,-3 2-2-16,3 2 0 0,1-2 0 0,5 2-4 16,-1 3 3-16,0-2 1 0,4 2 2 0,-1-2 3 15,0-1-3-15,1 2-1 0,2-2 0 0,2 0-1 16,-4 0 2-16,0-2-1 0,-3-1 1 0,0 2 3 16,-2-2 0-16,-6 2 0 0,4 0-3 15,-5 0 2-15,6-1-3 0,-5 2 2 0,5-2 1 16,-3 2-2-16,4-1 1 0,3 0-4 15,-1 0-2-15,2-2-3 0,7 0-3 0,-4 0 1 16,4 0-1-16,-5-1 5 0,1-1 0 0,1 1-1 16,-5-2 1-16,-5 1 0 0,3 2 0 0,-1-1 2 15,-4 1 0-15,2 0 0 0,1 1-2 0,-3 1 0 16,4 0 2-16,0 1-1 0,-4-1 0 0,5 1 1 16,-1-2-1-16,-5 1-1 0,4-1 4 15,-6 2 1-15,2 0 0 0,-2-2 1 0,-2-1-5 16,-2 0 1-16,-1 3-1 0,-3-3 2 0,0 1 1 15,5-1 0-15,-2 1 0 0,2-1-1 16,1 1 0-16,-1 1 0 0,4-2 1 0,-4 2 0 16,4-1 0-16,-2 1-1 0,-2-2-4 0,0 1 3 15,-2-1-1-15,-3 0 2 0,3 0 3 0,-2-1-2 16,0-1 1-16,-5 1 2 0,0 1 0 0,-1-2 5 16,-1 3 10-16,1-2-3 0,2 2 0 15,1-2-4-15,1 2-10 0,-2-2 2 0,2 2-2 16,-3 1-1-16,-2-2 2 0,4 1-2 0,-3-1 0 15,-2 0 1-15,2-1-1 0,1 1 0 16,-1-2 1-16,-1 1-1 0,-2-1-1 0,1 0 1 16,-3 1 1-16,-2-2-1 0,-4 2 1 0,2-2-2 15,-1 1-1-15,2 0 2 0,3 3-2 0,3-2-1 16,2 3 0-16,2 0-4 0,2 1 2 0,1 0 3 16,1 0-1-16,1-1 4 0,-2 0-3 15,2-1-1-15,-5 1 2 0,0-2-1 0,-5 1 0 16,-1-1 0-16,-3 0-3 0,2 2 0 0,-5-1-2 15,-1 1 1-15,2-1-1 0,-2 3 1 0,-3-4 4 16,2 6 1-16,1-3 2 0,-2 2 3 16,4-2-3-16,-4 0 2 0,1 0-4 0,-3 0 2 15,-1-1 3-15,-3-1 1 0,-2-1 1 0,-1 0-2 16,-3-1 1-16,0-1-9 0,0 1-13 16,-2-2-16-16,0 1-25 0,0-1-39 0,-2 0-50 15,-4 0-75-15,2 0-88 0,-2 2-28 0,-6-2 336 0</inkml:trace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38:32.86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6917C5B-67F3-488D-81B6-A5783882AA92}" emma:medium="tactile" emma:mode="ink">
          <msink:context xmlns:msink="http://schemas.microsoft.com/ink/2010/main" type="inkDrawing" rotatedBoundingBox="14982,17377 15068,14572 15179,14576 15094,17380" semanticType="callout" shapeName="Other"/>
        </emma:interpretation>
      </emma:emma>
    </inkml:annotationXML>
    <inkml:trace contextRef="#ctx0" brushRef="#br0">83 59 0 0,'0'0'0'0,"0"0"0"16,0 0 0-16,0 0 0 0,0 0 0 0,0 0 0 15,0 0 0-15,0 0 0 0,0 0 0 16,0 0 0-16,0 0 45 0,0 0 86 0,35-55-21 0,-33 53-15 15,-2 1-6-15,0 1 3 0,2-2-12 16,-2 2-11-16,0 0-11 0,0 0-11 0,0 0 2 16,0 0 3-16,0 0-3 0,0 0-6 0,0 0-13 15,0 0-12-15,0 0-6 0,0 0-5 16,0 0 2-16,0 0 1 0,0 0-5 0,0 0-1 16,0 0-6-16,0 0-2 0,0 0-3 0,0 0-4 15,0 0-8-15,0 0-12 0,0 3 1 0,0 0 9 16,0 2 14-16,0 2 13 0,0 2 2 15,0 2 0-15,0-1-4 0,0 2 0 0,0 1 0 16,0 4-1-16,0-1 2 0,0 3-4 0,0 2 1 16,0-1-2-16,0 4 1 0,0 0 1 0,-2 3-1 15,0 0 2-15,1 1-2 0,-2-1 0 16,3 2 3-16,0-3 1 0,0 3 7 0,0 1 2 16,0-2-2-16,0-1-3 0,0 1-6 0,0-1 1 15,0-1-1-15,4 4 1 0,0-1-1 0,-1 2 1 16,0-2 3-16,-1 1 0 0,2 1 2 0,-2 0 0 15,-2 1 1-15,0-1 4 0,0-1 0 16,-2 1 0-16,-4-1 2 0,0 0-6 0,-3-2-2 16,-1 0 0-16,2-1-5 0,-1-1-1 0,-2 2 0 15,6-4 0-15,-3 2-4 0,4-2 4 0,-3 1-2 16,3 2 2-16,1-1 1 0,-1-3 0 16,3 1 0-16,0 1-1 0,-2-1-1 0,3 2 3 15,-3-1 2-15,1-1-3 0,-1-2 2 0,0 1-2 16,1-2-3-16,-1 0 3 0,0 0 3 15,-1-2-4-15,2 0-2 0,-1 2 0 0,0-3-4 16,2 0 4-16,1 1 0 0,-3 2 2 0,3-1 1 16,0-1-5-16,0 0 2 0,0 1 0 0,0 0 2 15,4 0 1-15,-1 0-1 0,0-2-3 0,-1 1 0 16,0-3 3-16,0 1 0 0,0-2 1 0,-1 0-3 16,-1-1-2-16,0-1 1 0,1 0 0 15,-1-1 3-15,0 2-2 0,2-2 2 0,-2 0-4 16,0 1-2-16,0-1 4 0,0 0-1 0,0-1 2 15,0 3 0-15,0-2-1 0,0 0 0 16,0 1 1-16,0-2 1 0,0 1-2 0,0-1 1 16,0-2-3-16,0 3 0 0,0 1 3 0,0 0-2 15,0 2 1-15,0-1 0 0,0 1-4 0,0-2-2 16,0 0 3-16,0 1 3 0,0-2 1 16,0 0 5-16,0-2-4 0,0 0-2 0,0-2 2 15,0 1 0-15,0-2-1 0,0 1 1 0,0 1-3 16,0-1-1-16,0 1 0 0,0-1 1 0,0-1 0 15,0 3 1-15,0-3-1 0,0 1-1 16,0-1 2-16,0-1 1 0,0 2 0 0,0-2 4 16,0 1-3-16,0-1 1 0,0 1 1 0,0-2 0 15,0 1 1-15,0-3 1 0,0 1-4 0,2-1-2 16,-2 0 1-16,2 0-1 0,-2 0 0 16,0 2 3-16,1-1-4 0,-1-2 3 0,0 0-2 15,0 3 0-15,0-2 3 0,3 0 0 16,-3 0 1-16,1 0-3 0,0-1 1 0,1 1-5 0,-1 0 1 15,-1 1-2-15,0-1-2 0,3 1 2 0,-2 2-1 16,0 0 3-16,2 0 2 0,-2 2 2 16,1-2-1-16,-1 1 0 0,-1 0-1 0,0-1 2 15,1 2 0-15,-1-4 3 0,0 2-3 0,0 0 1 16,0 1-2-16,0-1-3 0,0-1 4 0,0 3-2 16,0 0-1-16,0 1-2 0,0 0 5 15,0 1 3-15,0 0 5 0,0 1 3 0,0-2-6 16,0 1-1-16,0-4-3 0,0 0 0 0,0-3 4 15,0 0-2-15,0 0 1 0,0 0-1 16,0-1 0-16,0-1-2 0,0 1 1 0,0-1 1 16,0 1-3-16,0-2 4 0,0 0-3 0,0 0 1 15,0 0 3-15,0 0-5 0,0 0 0 0,0 0-5 16,0 0-1-16,0 0-2 0,0 1 4 16,0 1 4-16,0-1-2 0,0 2 4 0,0-1-6 15,0 0 0-15,0 1 2 0,0 0-1 0,0 0 3 16,0 0-2-16,0 0 2 0,0-1-2 0,0 1 1 15,0-2 2-15,0 1-4 0,0-1 5 0,0 1-2 16,0-1-2-16,0 1 5 0,0-1-5 16,0 1 2-16,0-1-1 0,0-1-3 0,0 2 2 15,0-2 0-15,0 1 2 0,0 1-3 0,0-1 3 16,0 1-3-16,0-1-1 0,0 1 4 0,0-2-4 16,0 1 3-16,0 1 1 0,0-2-2 15,0 2 1-15,0 0-1 0,0-1 1 0,0-1 0 16,0 1 3-16,0-1-2 0,0 0 0 0,0 0 9 15,0 0-4-15,0 0 4 0,0 0-12 0,0 0-20 16,0 0-17-16,0 0-21 0,0 0-23 16,0 0-22-16,0 0-28 0,0 0-35 0,0-1-27 15,4 0-24-15,2-1-42 0,-2 0 50 0,3 0 210 16,-3 1 0-16</inkml:trace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38:35.79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0E78639-8F80-4119-82AA-5108394C8541}" emma:medium="tactile" emma:mode="ink">
          <msink:context xmlns:msink="http://schemas.microsoft.com/ink/2010/main" type="inkDrawing" rotatedBoundingBox="7676,14793 8088,6887 8313,6899 7900,14805" semanticType="verticalRange" shapeName="Other">
            <msink:sourceLink direction="with" ref="{4F10F29A-BA4C-437B-BAC9-2E0A68E521DE}"/>
            <msink:sourceLink direction="with" ref="{9C34685F-6FE1-46CE-9364-DA0EB68CC74D}"/>
            <msink:sourceLink direction="with" ref="{6BD526BA-355A-4F4A-BC8B-42178B7C118B}"/>
            <msink:sourceLink direction="with" ref="{AA4C06CD-0158-4A31-B5C8-845694C7D94F}"/>
            <msink:sourceLink direction="with" ref="{73D9BBC5-6355-4320-A10B-9AF980CA56E4}"/>
            <msink:sourceLink direction="with" ref="{53A2FD98-9A0B-46D3-8224-B033CE902093}"/>
            <msink:sourceLink direction="with" ref="{E28351DE-B3FC-4E83-ACA5-D469460730AC}"/>
            <msink:sourceLink direction="with" ref="{2A8EE415-CC76-4CCF-8E4B-F36A5F63EDDD}"/>
            <msink:sourceLink direction="with" ref="{72F10CA0-2008-4466-A0C0-24AA7102D7CB}"/>
          </msink:context>
        </emma:interpretation>
      </emma:emma>
    </inkml:annotationXML>
    <inkml:trace contextRef="#ctx0" brushRef="#br0">551 60 0 0,'0'0'0'0,"0"0"0"0,0 0 0 16,0 0 0-16,0 0 0 0,0 0 0 15,0 0 0-15,0 0 0 0,0 0 0 0,0 0 0 16,0 0 0-16,0 0 0 0,-84-50 0 0,82 47 0 16,-2 0 80-16,3 0 42 0,-3-1 18 0,2 3 4 15,2 1-14-15,-1 0-25 0,1 0-32 16,0 0-38-16,0 0-30 0,0 0-30 0,0 0-33 15,0 0 4-15,0 3 4 0,0 3 15 0,0 2 20 16,0 1 3-16,-1 1 0 0,1 2 7 16,-2 3 13-16,0 1 1 0,0 0 5 0,1 3-3 15,-2 1-2-15,2 1-3 0,0 1-8 0,1 1 2 16,0 1 0-16,0 3-1 0,0 1 8 0,0 2-1 16,0 1 1-16,0 1 7 0,0 1 1 15,-2 1 2-15,1 2 3 0,-3 1-5 0,1 2 0 16,-1 3 3-16,3 1 1 0,-4 4 5 0,-1-1 2 15,1 3 4-15,-2 2-4 0,4 3 3 16,-3-1-3-16,0 4-5 0,5 2 3 0,-4 2-6 16,3 0 1-16,-2 0-3 0,3 0-3 0,0-2 1 15,-3-1-1-15,2-3 4 0,-3 3-2 0,4-2-2 16,-3 0-6-16,1-1-3 0,-2-1 1 0,3 0-1 16,-3 1 2-16,-1-1-3 0,4 0 0 0,-4 1 3 15,1-1 2-15,2 3 5 0,-3 0 3 16,0 1-1-16,0 0-5 0,-1-1 4 0,-4-1 1 15,3 1 4-15,-4 3 2 0,1 1-4 0,-1 6 1 16,-1 8-1-16,-1 1-4 0,1 3-2 0,1 0-4 16,0 0-1-16,5 1-2 0,0-3 2 15,5 3 2-15,-1-1 1 0,3 1-1 0,0-5 0 16,0-2-2-16,4-1-4 0,0-7-3 0,2-2 5 16,-1-3-2-16,0-4 2 0,1 2 1 15,-4-6 0-15,1-1-5 0,1-1 6 0,-4-1 1 16,0-1-1-16,0-3 3 0,0 1-6 0,0-3 0 15,-4 2 0-15,0 0 2 0,-5-1 2 0,3-1-2 16,-3 3 3-16,2-3 1 0,-1 2 2 0,0-1 4 16,3 2 0-16,-2-2 0 0,2 3-4 15,3-3-2-15,-2 0-2 0,2-2 1 0,-1-1 1 16,2 0 0-16,-1 0 3 0,1-1-3 0,1 0 4 16,0 0-1-16,0 0-4 0,-1-2 7 0,-2 0-4 15,0 2 2-15,-1-2 2 0,1 0-5 0,-2 0 1 16,0-1-4-16,2-2 1 0,-2-2-3 15,-1 1-1-15,1-2 0 0,1 0-5 0,-1-2 2 16,3-1 0-16,-2-1-1 0,3 1 0 0,-2-5 0 16,2 3 1-16,1-1 0 0,0 0 3 15,-2 3-1-15,2 1-2 0,0 1 1 0,-1 3-1 16,1-3 1-16,0 2 2 0,-1-2-1 0,-2 2 4 16,2 0-3-16,-3 0-1 0,1 3 0 0,2-1-2 15,-1 3 1-15,0-3-1 0,0 3-1 16,1 0 3-16,-2-1-1 0,3-3 2 0,0-3-2 15,0 0 0-15,0-2 0 0,0 0 2 0,0 0 0 16,0 0-1-16,0-3-1 0,0 1-2 0,0-1 2 16,0-3 2-16,0 3 2 0,0-1 1 15,-1 0 0-15,-2 0-1 0,3 0-2 0,-4-2 0 16,3 2 1-16,0-2-3 0,-2-2 1 0,2 2-2 16,-1-4 0-16,2 1 1 0,0-3-3 0,0 3 0 15,0 0-1-15,0-1-3 0,2 2 5 16,2-2 1-16,1 4 1 0,-1-3-2 0,3 4-3 0,-2-1 1 15,0-2 2-15,2-1 4 0,-4 1 1 16,1-2-1-16,1-1-3 0,-3-2-3 0,0-1 3 16,2 0 1-16,-2 0 0 0,-1-2 2 15,2-1-3-15,-2 1 0 0,-1-2 0 0,1 1 3 16,1 0-1-16,0-2-1 0,0 0 2 0,-2 1-8 16,1-1 8-16,2-1 0 0,-2 1 0 0,0 0 5 15,-1 1-8-15,0-3 1 0,0 2 0 16,2 0-1-16,-2 0 2 0,0 2 0 0,0 3-1 15,0-1-3-15,0 0 2 0,0 1-1 0,0 2 2 16,0-1 4-16,0 2-6 0,-2-2 1 0,2 2-2 16,0-4-1-16,0 1 2 0,0-2 1 15,0 1-2-15,0-4-3 0,2 1 3 0,2-4-1 16,-2 1 2-16,2-2 0 0,-1-2-7 0,1 1-7 16,-1-1-8-16,1-1-12 0,-1 0-25 15,1-2-28-15,-2-1-43 0,2 2-67 0,-2-2-66 0,3 0-72 16,2 0-66-16,-5 0-16 0,2 0 417 0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38:38.23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6DAB21D-9153-4761-BA80-CCB95E7EB8B3}" emma:medium="tactile" emma:mode="ink">
          <msink:context xmlns:msink="http://schemas.microsoft.com/ink/2010/main" type="inkDrawing" rotatedBoundingBox="11949,14938 12182,6890 12342,6895 12109,14943" semanticType="verticalRange" shapeName="Other">
            <msink:sourceLink direction="with" ref="{00CD8DAA-4B01-4FDD-B790-5597376D9C3B}"/>
            <msink:sourceLink direction="with" ref="{63197602-0C79-424A-8F89-6610A6EC167A}"/>
          </msink:context>
        </emma:interpretation>
      </emma:emma>
    </inkml:annotationXML>
    <inkml:trace contextRef="#ctx0" brushRef="#br0">300 72 0 0,'0'0'0'16,"0"0"0"-16,0 0 0 0,0 0 0 0,0 0 0 15,0 0 0-15,0 0 0 0,0 0 0 16,0 0 0-16,0 0 0 0,0 0 0 0,0 0 0 15,-17-61 0-15,19 58 24 0,-1 0 81 0,0 0-6 16,-1 2-7-16,4-2-6 0,-4 0-10 0,0 1-1 16,0 1 14-16,0-1 7 0,0 0-3 0,0 2-2 15,0 0-20-15,0 0-22 0,0 0-22 16,0 0-33-16,0 0-30 0,0 0-30 0,0 0-33 16,0 4 29-16,0 0 27 0,0 4 32 0,0 1 38 15,0 1-12-15,0 5-7 0,0 3-5 0,0 0-1 16,0 4-3-16,-4 2 0 0,2 3 1 15,0 2 1-15,0 5 2 0,-5 3-1 0,3 0-1 16,1 4-2-16,-3-1 1 0,3 0-2 0,-1 2 1 16,-3-2 1-16,5 2-4 0,-1 0 0 0,-1 2 1 15,-1 0 1-15,3-1 5 0,-1 3 3 16,1 1 4-16,0 2-1 0,-2 1 1 0,2-1-1 16,0 1 2-16,-2 2 4 0,-2 0-5 0,2 0 4 15,-3 1-3-15,3 1-3 0,-1-1 3 0,-2-3-5 16,2 1-2-16,-2-5 3 0,4 5-3 15,-1-3 3-15,-3-2 2 0,6 1-1 0,-2-1-4 16,1-3-3-16,-4 0-1 0,5 1 1 0,1-1 4 16,0 0 3-16,0 2 1 0,0 0 2 15,0 0 0-15,0 6 4 0,0-2 2 0,0 0 3 16,0-1 4-16,1-2-5 0,-1 0-4 0,0-2-4 16,0-3-7-16,0 2-1 0,-1-2-2 0,0 1 0 15,-2 0-2-15,2-1 0 0,-5 3 2 0,5 1 0 16,0 0 2-16,-1-1-2 0,2 1-5 0,0 0 3 15,0 0 1-15,0 1 4 0,0-1 5 16,0 1 0-16,0 2-2 0,0-3 1 0,0 2-4 16,0-2 1-16,0-2 4 0,0 4-2 15,0-1 1-15,0 0-2 0,0 2-2 0,0 0-1 16,-2-2 0-16,-6-1-1 0,5-3-3 0,-3 0 1 16,-2-4-2-16,3 2 0 0,-2-5 2 0,2 3-2 15,-3-3 2-15,5 3 1 0,1-3-1 0,-4 5 3 16,4-2 4-16,2 3 1 0,-2-1 1 15,1 1-2-15,0-3-2 0,-1-1-2 0,-3 2-2 16,3-2-1-16,1 2-1 0,-2 1 4 0,1 3 1 16,-5-2 4-16,4 1 1 0,-5 1-3 0,6-3-2 15,-4-1 0-15,0-1-3 0,4 1-3 16,0 0 2-16,0-2-6 0,1 1 12 0,1-1 2 16,0 0 0-16,0 0 4 0,0 1-1 0,1 0 2 15,2 2 4-15,-2-5 3 0,1 1-7 0,3 1-2 16,-2-2-2-16,-2-1-3 0,2 2 1 15,-3-1 0-15,1 2-1 0,-1 2 2 0,1-1-2 16,-1 2-1-16,0 0 1 0,0 1-2 0,0-1 0 16,4-1-3-16,-2-1 1 0,-1 0 1 0,0-2 0 15,1-1 2-15,0-3-2 0,0 0 1 0,3-2 1 16,-2-1 0-16,-2 1 0 0,-1 1-3 0,1 0 3 16,1 2-1-16,-1-1 0 0,3 0 1 15,-2-1-2-15,-1-1 1 0,0-1 0 0,1 0 1 16,-1 0-2-16,0 0 1 0,5 0 1 0,-2 1-4 15,-3-2 2-15,6-1 1 0,-5 1 0 16,1-3 1-16,-2 0 1 0,2-1-1 0,-3 1-1 16,0-1 0-16,0-1 0 0,0 1-1 0,-1 2 1 15,-1-1 2-15,1 0-4 0,-2-2 1 16,1-1 0-16,-4 1 3 0,5-3-2 0,0-1-1 16,-2 0-1-16,2-3-5 0,-1 1 5 0,-2-4 0 15,3 3 0-15,0-1 1 0,-1 0-1 0,0 1 0 16,0 3 0-16,-3-2 2 0,2 5-3 15,2-1 0-15,-3 1 0 0,-3 1-6 0,4 2 7 16,1-1-1-16,-5-2-1 0,6 0 4 0,-2 0-5 16,2-1 0-16,-1-1 1 0,1 2 0 0,-3-3 0 15,4 0 0-15,0 0 0 0,0-1-5 16,0 0 5-16,0-2 0 0,0-1 0 0,0 3-1 0,0-2-2 16,0 0 1-16,5 2 2 0,-3-2 5 15,0 2-2-15,0-1-2 0,-2-1 1 0,1-1-5 16,-1 1 4-16,1-2-1 0,-1 1 3 0,4-1 2 15,-4 0-3-15,0-1-1 0,0 1-1 0,0 0 0 16,0-3 1-16,0 1 0 0,0 0 0 16,0-3-2-16,0 2 1 0,2-2 0 0,-2 0 1 15,1-2 2-15,-1 0-1 0,1 1-2 0,1-2 1 16,-2 0-2-16,0-1 3 0,1 0 0 16,0 0 0-16,-1-1-2 0,0 1 1 0,2-1 1 15,-2 2 2-15,0 0 0 0,0 2-1 0,0 0 0 16,0 1-2-16,-3 2 0 0,2-1 1 15,-1-1 1-15,1 1-1 0,-2-1-2 0,-2 0 2 16,4-1-1-16,1-1-1 0,-3 3 1 0,2-3-3 16,1-1 1-16,-2 2-1 0,2-2 1 0,-1 0 1 15,1-2 0-15,0 1 0 0,0-1-1 16,0 1 1-16,0-1-1 0,0 0 0 0,0 1-6 16,0-1-18-16,0-1-16 0,0 0-23 0,0 2-12 15,-4-3-5-15,4 2 1 0,0 0 11 16,0-1 12-16,0 0 12 0,0 2 8 0,0 1 0 15,0 0 1-15,0 0-2 0,0 1-1 0,0 0 6 0,5 1 6 16,-2-1-7-16,0 1-18 0,-2-2-16 16,6 0-18-16,-5 0 3 0,1 0 2 0,0-1-14 15,3 1-34-15,-2-2-50 0,5-1 77 0,-5 0 102 16,-3-3 0-16</inkml:trace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38:40.48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81E9BDD-43DA-4768-961F-F1277470DE70}" emma:medium="tactile" emma:mode="ink">
          <msink:context xmlns:msink="http://schemas.microsoft.com/ink/2010/main" type="inkDrawing" rotatedBoundingBox="17473,14877 18211,6847 18403,6865 17666,14894" shapeName="Other"/>
        </emma:interpretation>
      </emma:emma>
    </inkml:annotationXML>
    <inkml:trace contextRef="#ctx0" brushRef="#br0">824 21 0 0,'0'0'0'0,"0"0"0"0,0 0 0 0,0 0 0 0,0 0 0 16,0 0 0-16,0 0 0 0,0 0 0 15,0 0 0-15,0 0 0 0,0 0 0 0,0 0 0 16,-16-22 0-16,16 22 42 0,0 0 12 0,0 0-29 16,0 0-36-16,0 0-27 0,0 0-17 0,0 0 38 15,0 0 17-15,-1 0 0 0,1 0 0 16,-1 0 0-16,-3 3 0 0,2 0 0 0,-1 2 0 15,-3-1 0-15,3 2 0 0,0 1 0 0,-2 3 0 16,-2 0 0-16,5 5 0 0,-5 0 0 16,4 4 10-16,1 2 11 0,-4 0-3 0,2 4-5 15,3 4 1-15,-2 0-3 0,-1 6-1 0,0 1 1 16,1 3-7-16,-3 1 3 0,0 0-4 0,0 2-3 16,-2 2-1-16,-2 2-1 0,2 1 2 15,-1 6 6-15,-3 1 9 0,0 2 9 0,0 3 8 16,0-1 12-16,2 3-8 0,1-1-5 0,-2-1 1 15,-1 1-12-15,4 2 8 0,-1 0 3 0,-2-1 0 16,0 2-1-16,3-3-4 0,0 2-3 0,-3 2-8 16,3-3-4-16,2 1-1 0,-3 1 3 15,4-1 5-15,0 3-3 0,-1-1 0 0,5 1-4 16,0 0-2-16,1 1 4 0,0 2 0 0,0 1-4 16,0-2-3-16,1-1 0 0,0 1-1 0,2 1 6 15,-2-3 2-15,-1 3 2 0,0-2-4 16,0 3-1-16,-4-3 3 0,0-2-6 0,-4-1-3 15,4-1-2-15,-2 2-3 0,-1-3 0 0,0-3 5 16,1 0-3-16,-1 0 3 0,1 1-2 0,-2-3-3 16,3 1 1-16,-2 1-1 0,2 2-1 15,0 1 9-15,-1 2-1 0,2 3 2 0,-1 1 5 16,-1 2-3-16,4 4 6 0,-5 0 2 0,2 3 2 16,-1-3-5-16,0-1-5 0,2-7-5 15,-4-1-7-15,4-6 1 0,-4-6-2 0,4 1 0 16,-3-4-2-16,0-2 1 0,2 1 4 0,-2-2 3 15,0 2-1-15,2-1 0 0,1 2-2 0,0-2-5 16,-1 2 5-16,3 0 0 0,2-1 2 16,-1 0 4-16,0 2-2 0,-2-4 0 0,0 0 1 0,-1 1 1 15,3 0-2-15,-3 1 2 0,-3 0-3 16,4-2 1-16,-6 2 2 0,5-2-1 0,-3-2 1 16,1 2-4-16,-4-2 0 0,5-3-1 15,-3-4 0-15,4-1 0 0,-3-2 1 0,2-1-2 0,-2 1 0 16,2 0 1-16,-1-2 0 0,1 1 0 15,1-1 2-15,-1-3 0 0,-1-2-1 0,5 1 1 16,-5-1-2-16,4 2 1 0,-2-1-1 0,1 2 1 16,-1 0-1-16,-1 1 1 0,2 1-1 0,-2 0-1 15,-1 2 3-15,4-4 1 0,-5 3-1 16,2-2-1-16,-1 0 1 0,1 1 1 0,1-3-1 16,-3 0 0-16,2-1-2 0,-1-3-2 0,4 0 2 15,-4-2-2-15,5-1 2 0,-3-2-1 16,1-1-2-16,-1 0 2 0,3 2 1 0,-3-2 3 15,3 2 0-15,-1-3 0 0,1 5-1 0,-2 0-1 16,3 0 1-16,-1 4-1 0,-1-3 0 16,2 0 1-16,0-2-3 0,-1 0 0 0,1 2-1 15,0-4 0-15,0 1 3 0,0 0 0 0,-3-2 1 16,3 0-1-16,0 1-1 0,-1 0-1 0,1-3 1 16,-1 4-1-16,1-2-1 0,-3-1 3 0,3 0-2 15,0 2-1-15,0 1 0 0,0-1 0 0,0 0 1 16,0 0 1-16,0-1 6 0,0 0-5 0,3 2 4 15,-2 0-1-15,-1-1-4 0,1-1 6 16,-1-1-6-16,3-1-1 0,-3 1 3 0,1-2-7 16,-1-1 3-16,3 0 1 0,0 0 1 0,0 0 2 15,-2-1 1-15,3 1 0 0,-3 0-6 16,1-1 7-16,2 0-3 0,-3-1 0 0,3 1 3 16,-3 0-4-16,1-2-1 0,2 2 3 0,-2-2-3 15,4-1 3-15,-5 3-1 0,3-4-1 0,1 0-1 16,-3 1 1-16,-1-3-2 0,2 1-2 15,1-2 6-15,-3-1-5 0,3 0 1 0,-4-2-3 16,3-1-13-16,-2 0-17 0,2 0-23 0,-2-1-21 16,1-1-24-16,0-1-10 0,0 0-22 15,-1 0-64-15,3 0-23 0,3-1 66 0,-6-2 155 16,2 0 0-16</inkml:trace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38:42.42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5EA40F0-B79B-485B-9019-E977AE0ED7A3}" emma:medium="tactile" emma:mode="ink">
          <msink:context xmlns:msink="http://schemas.microsoft.com/ink/2010/main" type="inkDrawing" rotatedBoundingBox="21481,14746 22535,6846 22772,6878 21719,14778" semanticType="verticalRange" shapeName="Other">
            <msink:sourceLink direction="with" ref="{E3B3CE8E-6A7D-4569-AA2C-8EDC900532F2}"/>
          </msink:context>
        </emma:interpretation>
      </emma:emma>
    </inkml:annotationXML>
    <inkml:trace contextRef="#ctx0" brushRef="#br0">1049 70 0 0,'0'0'0'0,"0"0"0"0,0 0 0 0,0 0 0 16,0 0 25-16,0 0 8 0,0 0-5 0,0 0-3 16,0 0-4-16,0 0-7 0,0 0-5 15,0 0-7-15,-40-71 0 0,38 71-2 0,2 0 11 16,-1 0 0-16,1 0-8 0,0 0-8 15,-1 0 3-15,-1 1 7 0,-2 5 13 0,2 2 13 16,0 4-4-16,0 2-3 0,-5 4-6 0,4 1-6 16,-1 5-2-16,-2 3-2 0,3 2-2 0,0 6 3 15,-1 0-4-15,-3 5 1 0,5 3 3 0,-6-1-2 16,5-2-2-16,0 2 0 0,1-2-5 16,-1 2-2-16,0-2 2 0,2 3-4 0,1 0 2 15,0 1 4-15,0 3-4 0,-1-1 6 0,-2 3-1 16,-4 3-1-16,3 0 2 0,-1 2 0 15,-2 0-2-15,0 0-6 0,-2 2 3 0,0 0-1 16,2 2 5-16,-2-1 13 0,-2 0 5 0,4-1 7 16,-4-1 3-16,1 3-8 0,-1-3-11 0,4-2-2 15,-1 1-5-15,3 0 3 0,-3 0 7 0,5 1-2 16,-4 0-1-16,5 2 0 0,0-2-2 0,1 2-1 16,0 1 0-16,-1-2 0 0,1 0 1 15,-4-2-1-15,3-4-1 0,0 1-1 0,-1-1-3 16,-4-1-1-16,3 0-3 0,-4 1-2 0,4 0 3 15,-5 0 0-15,5-1 7 0,-6-2 8 0,6 0 6 16,-5-1 6-16,5 0 0 0,-5-1-6 16,5 1-1-16,-6 1 1 0,5 0-3 0,-5 3-2 15,4-2 0-15,-4-1-5 0,0 3 4 0,-1 1 5 16,3 1-3-16,-6 1 0 0,2 3-2 16,-2 1-5-16,-4 1 6 0,3-2-4 0,1 0 0 15,-1-1-3-15,2-2-4 0,-1-5 2 0,2 0-1 16,0 1-2-16,1-3-2 0,5-3-2 0,-4 3 0 15,5-4 0-15,-2-1-1 0,2 0 3 16,-3-2-3-16,5 0 2 0,0 1 4 0,-3 1-2 16,4-1 2-16,-2-1-2 0,-1 4-2 0,2 0 0 15,1-1-3-15,-1-1 1 0,-4 3 0 16,6-1 0-16,-2 1 3 0,-1 4 0 0,-3-3 4 16,3 2-3-16,-2-1 1 0,0 0 0 0,-2 2-3 15,4-2 1-15,-4-1 0 0,4 2 0 0,-5-6-1 16,5 2 1-16,-2-5-2 0,0 1 1 0,0-3 1 15,-2 0-3-15,4-1 1 0,-2 0-1 0,2-3 2 16,-2 3 0-16,-1-2 0 0,2 2 0 16,-3-2-2-16,3-1 2 0,-2-1-3 0,2-3 0 15,-3 0 3-15,4-1-6 0,-6 1 3 0,6-3-1 16,-4 0-5-16,1 2 6 0,-1 1 0 0,4 2 0 16,-4 1 5-16,3 1-1 0,-3 1 0 15,4 2-3-15,-4-3 3 0,4 1-3 0,-4 1 0 16,4 0 0-16,-2-3-3 0,-2 2 4 0,0-4-1 15,3 1-5-15,-3 1 3 0,4-1-1 0,-2-4-2 16,0 1 5-16,2-2 0 0,-3-1-3 16,4 0 3-16,-1 0 0 0,-2 0-4 0,3-2 3 15,2 2-7-15,-2-4-5 0,0 4 7 0,-2-3 5 16,4 4 8-16,1-1 4 0,0-1-6 16,0 1-5-16,-2 0-3 0,2 0-7 0,0 1-6 15,0-3-18-15,0 3-19 0,0-1-5 0,0 1-3 16,0 1 9-16,0-2 15 0,0 4 11 0,0-3 3 15,0 0 11-15,-1 0 4 0,1-2 2 0,0 1 0 16,-1 0-2-16,1 0 3 0,0 0-4 16,-2 0-1-16,2 0-4 0,0 1-4 0,0 1-2 15,0-2-2-15,0-1-9 0,0-2-15 0,0 0-8 16,0-3-5-16,0 0 3 0,0-3 15 0,0 0 10 16,2-2 6-16,-1-1 9 0,0 1 3 0,1-1 4 15,-1 2-4-15,0 0-7 0,5-2-15 16,-5 0-20-16,2 2-14 0,-2-2 9 0,0 2 60 15,1 1 0-15,3-2 0 0,-2 0 0 0,-2 0 0 16,0 0 0-16,2-1 0 0,2-2 0 16,-2 1 0-16,0-3 0 0,-2 1 0 0,0-1 0 15,5 1 0-15,-5-2 0 0,2 3 0 0,-3-3 0 16,3 1 0-16,2-2 0 0,-2-1 0 0,-1 2 0 16,1-1 0-16,-2 1 0 0,5-1 0 15,-5 0 0-15,2-2 0 0,-3 1 0 0,1-2 0 16,0 1 0-16,3-2 0 0,-2 1 0 0,-2-3 0 15,0 2 0-15</inkml:trace>
  </inkml:traceGroup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38:45.2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B7592E5-A5BA-499C-A80F-0B18571DD883}" emma:medium="tactile" emma:mode="ink">
          <msink:context xmlns:msink="http://schemas.microsoft.com/ink/2010/main" type="inkDrawing" rotatedBoundingBox="7689,10884 12367,10987 12365,11074 7688,10971" semanticType="underline" shapeName="Other"/>
        </emma:interpretation>
      </emma:emma>
    </inkml:annotationXML>
    <inkml:trace contextRef="#ctx0" brushRef="#br0">0 0 0 0,'0'0'0'0,"0"0"0"0,0 0 0 0,0 0 0 16,0 0 0-16,0 0 0 0,0 0 0 15,0 0 0-15,0 0 0 0,0 0 0 0,0 0 0 16,0 0 0-16,0 0 0 0,0 0 0 0,67 26 0 16,-58-23 0-16,3 0 0 0,1 1 0 0,1-1 0 15,3 0 0-15,1 2 0 0,-2-3 0 16,3 1 23-16,1-2 4 0,1 3 11 0,1-3-5 15,2 1-7-15,1 1 10 0,-1-2-5 0,3 1-1 16,1 0-4-16,2-2-2 0,3 1-13 0,2-1 7 16,1 1 11-16,5-1-5 0,3 2-2 0,1-2-13 15,2 2-10-15,0-1-2 0,3-1 2 16,-3 3 3-16,1-1-4 0,4-1 5 0,1 0 0 16,-1 1-1-16,0-2 8 0,2 0 0 0,4 0 2 15,1 0 13-15,5 0 10 0,2 0 10 16,2 0 2-16,4 0-4 0,6 0-1 0,3 0-5 15,2-2 4-15,-1 2-1 0,2 0-6 0,3 0-5 16,0 0-7-16,-4 0-8 0,3 2-1 0,0 1-3 16,-3 0 0-16,3 0 3 0,-4-2-5 0,-2 1 4 15,-1-1-3-15,1 1 1 0,0-2 1 16,2 1 3-16,1-1 4 0,0 0 3 0,1 0 3 16,4 0 1-16,3 0-1 0,0 2 0 0,2-1-1 15,-1 1-6-15,-1 1 3 0,2 0 8 16,-3 1 7-16,-5 1 6 0,3-1 2 0,-8 2-5 15,-9-2-7-15,-1 1-5 0,-11-1-8 0,-7-1-3 16,-9 2-2-16,-5-4 0 0,-6 2 2 0,-12 0 0 16,0-1 1-16,-8 0 0 0,-5-1-5 15,-6-1-5-15,0 0-4 0,-1 1-1 0,0-1-1 16,0 0-4-16,0 2-11 0,0-2-21 0,0 0-20 16,-2 2-36-16,-1 2-67 0,-5 3-101 0,4-1-156 15,0-1-131-15</inkml:trace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38:43.94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1666C22-C795-41DD-89BD-A010E6EB1FA2}" emma:medium="tactile" emma:mode="ink">
          <msink:context xmlns:msink="http://schemas.microsoft.com/ink/2010/main" type="inkDrawing" rotatedBoundingBox="18007,10933 21672,10938 21671,11019 18007,11013" semanticType="underline" shapeName="Other">
            <msink:sourceLink direction="with" ref="{90CF803A-8104-4421-868C-9E02DEC21F7B}"/>
          </msink:context>
        </emma:interpretation>
      </emma:emma>
    </inkml:annotationXML>
    <inkml:trace contextRef="#ctx0" brushRef="#br0">0 74 0 0,'0'0'0'16,"0"0"0"-16,0 0 0 0,0 0 0 0,0 0 0 16,0 0 0-16,0 0 0 0,157-12 0 0,-129 9 0 15,4 0 0-15,1-1 0 0,0-1 0 0,3 1 0 16,2 1 0-16,3 0 0 0,4 0 0 16,3 0 0-16,3 0 0 0,1 1 62 0,6 1-6 15,1 0 7-15,4-1-17 0,0 0-10 0,1 1-9 16,2 1-6-16,1-1-4 0,0-1 3 0,5 0 0 15,1 1 3-15,2-2 6 0,4 0 3 16,7 1 9-16,-3-1 0 0,8 2-11 0,-1-1-3 16,1 2-8-16,2-2-1 0,-2 2 3 0,1 0-6 15,1 0-3-15,-1 0-3 0,1 2-4 16,1 1 3-16,-2 2 4 0,0 0 1 0,0 1 0 0,-7-2-4 16,0 0-5-16,-4 1-8 0,-6-2 4 15,-3 0-3-15,-5 0 5 0,-1-3 3 0,-2 1-4 16,-9-1 1-16,-2 0-3 0,-6 0-11 0,-9 3-26 15,-5 0-46-15,-8 0-63 0,-2 3-96 0,-7 0 16 16,-7 0 227-16,-3-4 0 0</inkml:trace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46:45.28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94B68AB-5197-4CFD-9CCF-B2477802B79B}" emma:medium="tactile" emma:mode="ink">
          <msink:context xmlns:msink="http://schemas.microsoft.com/ink/2010/main" type="writingRegion" rotatedBoundingBox="7527,7159 12103,6794 12693,14187 8117,14552"/>
        </emma:interpretation>
      </emma:emma>
    </inkml:annotationXML>
    <inkml:traceGroup>
      <inkml:annotationXML>
        <emma:emma xmlns:emma="http://www.w3.org/2003/04/emma" version="1.0">
          <emma:interpretation id="{5D051B30-E978-4500-AD7B-5364EC131E89}" emma:medium="tactile" emma:mode="ink">
            <msink:context xmlns:msink="http://schemas.microsoft.com/ink/2010/main" type="paragraph" rotatedBoundingBox="8414,7093 12075,6682 12204,7833 8543,82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10F29A-BA4C-437B-BAC9-2E0A68E521DE}" emma:medium="tactile" emma:mode="ink">
              <msink:context xmlns:msink="http://schemas.microsoft.com/ink/2010/main" type="line" rotatedBoundingBox="8414,7093 12075,6682 12204,7833 8543,8244">
                <msink:destinationLink direction="with" ref="{D0E78639-8F80-4119-82AA-5108394C8541}"/>
                <msink:destinationLink direction="with" ref="{6253F518-159F-4E3F-B440-FB06CB8B2F0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A279C74-19A1-4FF2-A1EE-5CFC9EDF2FA6}" emma:medium="tactile" emma:mode="ink">
                <msink:context xmlns:msink="http://schemas.microsoft.com/ink/2010/main" type="inkWord" rotatedBoundingBox="8414,7093 9497,6971 9626,8122 8543,8244"/>
              </emma:interpretation>
              <emma:one-of disjunction-type="recognition" id="oneOf0">
                <emma:interpretation id="interp0" emma:lang="en-US" emma:confidence="0.5">
                  <emma:literal>key</emma:literal>
                </emma:interpretation>
                <emma:interpretation id="interp1" emma:lang="en-US" emma:confidence="0">
                  <emma:literal>Key</emma:literal>
                </emma:interpretation>
                <emma:interpretation id="interp2" emma:lang="en-US" emma:confidence="0">
                  <emma:literal>Kay</emma:literal>
                </emma:interpretation>
                <emma:interpretation id="interp3" emma:lang="en-US" emma:confidence="0">
                  <emma:literal>Day</emma:literal>
                </emma:interpretation>
                <emma:interpretation id="interp4" emma:lang="en-US" emma:confidence="0">
                  <emma:literal>kay</emma:literal>
                </emma:interpretation>
              </emma:one-of>
            </emma:emma>
          </inkml:annotationXML>
          <inkml:trace contextRef="#ctx0" brushRef="#br0">-3686 257 349 0,'0'0'416'0,"0"0"-172"0,0 0-136 0,0 0-89 15,0 0-72-15,0 0-56 0,0 0-40 0,0 0 29 16,0 0 37-16,0 0 48 0,0 0 42 0,0 0 5 15,0 0 6-15,0 0-2 0,-88 52 5 16,67-37-2-16,2 2-6 0,-5-2 0 0,0 0-7 16,5-2 1-16,-4-1 1 0,5 0-1 0,2-3 6 15,-2 1-3-15,5-4 6 0,1 0 5 16,4-2 4-16,1 0 11 0,4-3 16 0,-1 1 17 16,4-2 5-16,0 0-7 0,0 0-30 0,0 0-35 15,0 0-29-15,1 0-11 0,5 0 6 0,-1 0 13 16,2-2 16-16,4 1 1 0,-5 1-12 0,4 0-11 15,0 0-9-15,-1 3-7 0,-1 3 8 16,2 0 11-16,-2 2 9 0,0 1 6 0,4 0 3 16,-4 2-2-16,1-2-1 0,1 2 5 0,-2-3 2 15,4 1 0-15,-2 0 6 0,2-1 6 0,0 0 6 16,0 0 5-16,1-2 0 0,1-1-14 16,-2-1-19-16,1 1-32 0,-1-4-41 0,2 2-54 15,0-3-63-15,0 0-67 0,-1 0 88 0,-1 0 179 16,-5 0 0-16</inkml:trace>
          <inkml:trace contextRef="#ctx0" brushRef="#br0" timeOffset="-387.2964">-3898 118 0 0,'0'0'0'0,"0"0"0"16,0 0 0-16,0 0 151 0,0 0 15 15,0 0 15-15,0 0 13 0,0 0 19 0,0 0 4 16,0 0-23-16,0 0-40 0,0 0-47 0,-19-39-58 16,19 39-57-16,0 0-38 0,0 0-17 0,0 0 7 15,3 1 21-15,1 4 20 0,0 1 15 0,-3 2 4 16,2 2 6-16,-2 2 5 0,3 5 5 16,-1-1 0-16,-2 6-4 0,-1 2-5 0,0 0-4 15,0 1 2-15,0 3 0 0,0-2 3 0,-1 0 2 16,-2 1-5-16,2-2 0 0,-2-1-2 15,2 1-4-15,1-3 1 0,-2 1-1 0,2 0-2 16,0-5 0-16,0-1 1 0,0-2 1 0,0-2 0 16,0-2 5-16,0 0-3 0,0-4 3 15,2-1 1-15,-2 0 0 0,0-2-1 0,0-1-5 16,1 0-6-16,-1-1-17 0,3-1-11 0,-3-1-51 16,1 0-82-16,3 0-66 0,-1 0-104 0,2-3-115 15,2-1 117-15,-6 1 332 0</inkml:trace>
          <inkml:trace contextRef="#ctx0" brushRef="#br0" timeOffset="747.7983">-3441 388 1091 0,'0'0'190'16,"0"0"-142"-16,0 0-90 0,0 0-43 0,0 0-2 15,0 0 24-15,0 0 16 0,0 0 22 16,0 0 17-16,0 0 6 0,0 0 13 0,-157 76 9 16,142-64 7-16,2 2-1 0,0-2-10 0,2 2-14 15,5-3-11-15,-3 1-6 0,6 0-9 0,2-2 2 16,0 0-3-16,1-1-2 0,0 0 1 0,0-3-8 16,2-1 13-16,5 1 13 0,2-3 20 15,5-1 28-15,3-2 12 0,3 0 8 0,5-2 0 16,1-5-13-16,3-2-23 0,-3-1-31 0,2-1-25 15,-1 0-16-15,-3 0-1 0,-1 0 14 0,-4 0 11 16,1 0 13-16,-4-1 11 0,-1 0 3 16,0 0 5-16,1 0 2 0,-5 0 3 0,1 2 5 15,-2 0 9-15,-2 3 6 0,-2 1 8 0,-1 3 12 16,-1 0 10-16,-4 2 6 0,0 1-10 16,0 0-25-16,0 0-40 0,0 0-49 0,0 0-45 15,-3 4 12-15,-1-1 22 0,2 4 37 0,-5 3 44 16,2 0-9-16,1-1-3 0,0 1-8 0,1-2-8 15,2 1-7-15,1-2-3 0,0 0 4 16,9 0 11-16,0-2 16 0,3-1 19 0,6 0 13 16,-1-4 12-16,7 0 2 0,-1 0-1 0,-3-2-6 15,3-2-8-15,1-3-9 0,-5 1-13 0,4-2-7 16,-7 1-6-16,4-2 0 0,-5 0 4 16,0 2-1-16,-2-3 4 0,0 1 3 0,-1 1 2 15,-4 0 6-15,-1 2 6 0,0 0 9 0,-2-1 5 16,-3 2 3-16,-1 2 2 0,0 2-2 0,-1-1-2 15,0 2-6-15,0 0-11 0,0 0-17 0,0 0-21 16,0 0-23-16,0 0-33 0,0 0-16 0,-1 5 6 16,0 4 19-16,-6 3 33 0,0 4 16 15,0 3 0-15,1 5-8 0,-4 4 1 0,6 1 1 16,-2 5 6-16,-1 2 5 0,2 2 1 0,-2 2 2 16,4 1-2-16,-2 2 2 0,-1-1 1 15,0-1-1-15,-1 1 5 0,0-3-2 0,-1-2 1 16,-1-2 0-16,1-4 0 0,0-3 3 0,-4-1 4 15,4-7 9-15,0-4 11 0,-3-4 26 16,2-5 27-16,3-2 24 0,-3-4 12 0,1-1-4 16,-2-1-9-16,0-7-18 0,-2-2-16 0,-2-3-17 15,2-2-16-15,0-3-12 0,3 0-9 0,-1-3-6 16,1 3-11-16,6-1-13 0,1-2-17 16,-1 1-31-16,3-2-41 0,0 1-54 0,0-2-70 15,7 1-76-15,2 1-117 0,0-1-83 0,-2 7 26 16,0 3 476-16</inkml:trace>
        </inkml:traceGroup>
        <inkml:traceGroup>
          <inkml:annotationXML>
            <emma:emma xmlns:emma="http://www.w3.org/2003/04/emma" version="1.0">
              <emma:interpretation id="{8D65CDB5-F3A2-4050-8AB8-0F99FE16AC7E}" emma:medium="tactile" emma:mode="ink">
                <msink:context xmlns:msink="http://schemas.microsoft.com/ink/2010/main" type="inkWord" rotatedBoundingBox="9735,7079 12090,6815 12158,7419 9803,7683"/>
              </emma:interpretation>
              <emma:one-of disjunction-type="recognition" id="oneOf1">
                <emma:interpretation id="interp5" emma:lang="en-US" emma:confidence="0.5">
                  <emma:literal>activities</emma:literal>
                </emma:interpretation>
                <emma:interpretation id="interp6" emma:lang="en-US" emma:confidence="0">
                  <emma:literal>Activities</emma:literal>
                </emma:interpretation>
                <emma:interpretation id="interp7" emma:lang="en-US" emma:confidence="0">
                  <emma:literal>Aerinites</emma:literal>
                </emma:interpretation>
                <emma:interpretation id="interp8" emma:lang="en-US" emma:confidence="0">
                  <emma:literal>Acridities</emma:literal>
                </emma:interpretation>
                <emma:interpretation id="interp9" emma:lang="en-US" emma:confidence="0">
                  <emma:literal>Aediles</emma:literal>
                </emma:interpretation>
              </emma:one-of>
            </emma:emma>
          </inkml:annotationXML>
          <inkml:trace contextRef="#ctx0" brushRef="#br0" timeOffset="1216.6696">-2509 273 1744 0,'0'0'-33'0,"0"0"-119"0,0 0-25 0,0 0 24 16,0 0 45-16,0 0 48 0,0 0 14 16,0 0 19-16,0 0 23 0,0 0 26 0,0 0 30 15,0 0 14-15,-130 156-4 0,120-142-16 0,4 0-27 16,-4-1-11-16,8 1-8 0,-2-4-8 0,2-2-3 16,2 0-4-16,0-3 2 0,0-3-1 0,0 0 3 15,0 0 17-15,0-2 29 0,0 0 45 16,4 0 46-16,-1-5 9 0,1-3-17 0,5-4-33 15,3-3-38-15,0-2-14 0,1-2-3 0,0 1-3 16,-4-4 2-16,1 1-3 0,0-1-2 16,1-1 0-16,-1 0-6 0,-2 0-3 0,2-1-5 15,-2 1-2-15,-1 3-2 0,4-1-6 0,-6 1-2 16,5 2-5-16,-1 2 0 0,-4 4 3 0,5 0 2 16,-5 4 6-16,3 1 3 0,-4 3 1 0,2-1-3 15,-1 4-8-15,-4 1-11 0,1 0-12 16,-1 0-9-16,4 1-4 0,-2 5 4 0,0 3 7 15,-2 6 8-15,6 0 12 0,-3 4 5 0,-2 5 3 16,2-2 2-16,0 2-1 0,-1 0 5 0,0-1 0 16,1-1-1-16,0 1-2 0,-3-2-6 15,1 0-8-15,-2-1-11 0,0 0-17 0,0 0-35 16,0 0-77-16,0-1-128 0,0 1-185 0,0-5-77 16,0-5 242-16</inkml:trace>
          <inkml:trace contextRef="#ctx0" brushRef="#br0" timeOffset="1667.7963">-2662 430 1915 0,'0'0'103'0,"0"0"-131"16,0 0-74-16,0 0-67 0,0 0-28 0,0 0 48 15,0 0 17-15,0 0 51 0,165-62 36 0,-136 54 16 16,0 1 12-16,1 1 10 0,1 0 7 15,-1 0 1-15,5 0-1 0,-3 1 3 0,5 2 3 16,0-2-4-16,-5 1-9 0,3 1-23 0,-6 0-29 16,-2 0-42-16,0 0-32 0,-2 1-23 15,-1 1 1-15,-4-3 13 0,-1 2 26 0,-4 0 30 16,-3-1 28-16,-3 1 31 0,-3 1 40 0,-4-2 74 16,0 1 90-16,-2 1 8 0,0-3-8 0,0 1-44 15,-4 0-76-15,-2 0-6 0,-3 0-13 16,-3 2-17-16,-3-1-9 0,-1 2 11 0,-5 0 19 15,1 0 20-15,1 0 16 0,-3 3-2 0,4 2-7 16,0 1-19-16,-2 2-18 0,4-1-13 0,-3 4-14 16,2-2 0-16,1 4-5 0,1-1-2 0,1-1-3 15,4 3-7-15,-1-3-12 0,7-1-11 16,3 2-1-16,1-3-1 0,0 0 15 0,5 0 14 16,6-2 11-16,2 0 15 0,6-1 12 0,1-1 9 15,0 0 8-15,3-4-3 0,2-1-9 0,2 0-22 16,0 0-44-16,0 0-52 0,4-5-48 15,-4 1-38-15,-1-2-35 0,2 0-21 0,-2-4-37 16,1 2-31-16,0-2 227 0,-10 2 66 0,-5 4 0 0</inkml:trace>
          <inkml:trace contextRef="#ctx0" brushRef="#br0" timeOffset="2129.0525">-1785 327 1471 0,'0'0'344'0,"0"0"-210"0,0 0-108 15,0 0-69-15,0 0-25 0,0 0-2 0,0 0 15 16,0 0 22-16,0 0 12 0,0 0 3 15,0 0-3-15,0 0-3 0,0 0-9 0,155-93 4 16,-140 92 7-16,0 1 1 0,1 0 9 0,-3 0-2 16,2 1-8-16,-1 4 4 0,-2 1 3 15,0 0 0-15,-3 0 7 0,-4 1-2 0,4 2-1 16,-7 1 0-16,0-1 1 0,-2-1 0 0,0 1 0 16,0 2-3-16,0-1-30 0,-2-1-46 0,-2 0-76 15,-3-1-93-15,5-1-90 0,-1-1-50 0,-1-1 361 16,1-3 37-16</inkml:trace>
          <inkml:trace contextRef="#ctx0" brushRef="#br0" timeOffset="1863.3936">-1642 61 0 0,'0'0'0'15,"0"0"99"-15,0 0 237 0,0 0-65 16,0 0-43-16,0 0-13 0,0 0-11 0,0 0-14 15,0 0-21-15,0 0-53 0,0 0-66 16,0 0-79-16,0 0-100 0,0 0-38 0,-29-94 21 0,25 106 47 16,1 6 78-16,-5 1 35 0,4 5 0 15,-1 4-4-15,-3-2-7 0,6 1-1 0,0 3-2 16,0-3-1-16,2 0 4 0,0-2-1 0,0-1-5 16,2-1-7-16,0-1-51 0,0 0-126 15,-1-1-196-15,2-4-137 0,-3-7 350 0</inkml:trace>
          <inkml:trace contextRef="#ctx0" brushRef="#br0" timeOffset="2279.7996">-1352 124 749 0,'0'0'266'15,"0"0"-128"-15,0 0-89 0,0 0-64 0,0 0-47 16,0 0-46-16,0 0-50 0,0 0-41 15,0 0-21-15,0 0-35 0,0 0 70 0,0 0 185 16,0 0 0-16</inkml:trace>
          <inkml:trace contextRef="#ctx0" brushRef="#br0" timeOffset="2557.0622">-1284 243 1204 0,'0'0'701'15,"0"0"-743"-15,0 0-170 0,0 0-58 0,0 0 34 16,0 0 79-16,0 0 117 0,0 0 44 0,0 0-4 16,0 0 2-16,0 0 7 0,0 0 7 0,0 0 6 15,0 0 1-15,14 58 7 0,-12-55 9 0,1-1 12 16,5-1 17-16,-5 1 15 0,5-2 15 16,-4 0 14-16,0-2 11 0,4-4 0 0,-4 0-10 15,4-6-19-15,-3-4-21 0,3-2-18 0,-2-1-10 16,2-2-12-16,-4 0-9 0,4-1-9 0,-4 1-6 15,3-1-5-15,-2 2-8 0,-1 3-13 16,3 4-29-16,-3 1-46 0,2 0-70 0,0 3-100 16,-3 3-137-16,5 0-143 0,-6 5-33 0,1-1 458 0</inkml:trace>
          <inkml:trace contextRef="#ctx0" brushRef="#br0" timeOffset="8407.9442">-1005 92 0 0,'0'0'0'0,"0"0"0"0,0 0 0 16,0 0 0-16,0 0 0 0,0 0 0 0,0 0 0 16,0 0 0-16,0 0 0 0,0 0 233 0,0 0-58 15,0 0-27-15,-4-24-29 0,4 23-26 0,0-1-7 16,-1 0-6-16,-3 1 4 0,3 1 5 0,1-1 1 16,-2-1 3-16,1 2-2 0,1 0-3 15,0 0-11-15,0 0-16 0,0 0-22 0,0 0-24 16,0 0-24-16,0 0-19 0,0 0-17 0,0 3-18 15,0 0 15-15,0 1 15 0,0 4 19 0,-3 0 27 16,0 4-4-16,-3 2-1 0,3-1-2 16,-1 4-3-16,-1-4-3 0,2 3 0 0,0-1 0 15,1 3 2-15,-4-6-2 0,5 1 2 0,-2 1-2 16,1-1 2-16,-4-1 1 0,4 2 3 16,-1 0 2-16,-4-3 1 0,3 1-2 0,0 0-2 15,-3-1-2-15,5-2 0 0,-2-2-3 0,-2-1-2 16,4-1-10-16,2-4-18 0,0 2-39 0,0-3-70 15,0 0-88-15,0 2-120 0,0-2-86 16,1 0 182-16,0 0 251 0</inkml:trace>
          <inkml:trace contextRef="#ctx0" brushRef="#br0" timeOffset="8606.168">-1030-42 1973 0,'0'0'92'0,"0"0"-66"0,0 0-81 0,0 0-106 15,0 0-109-15,0 0-49 0,0 0 22 0,0 0 103 16,0 0 114-16,0 0 58 0,0 0-9 0,0 0-124 16,0 0-125-16,0 0 53 0,-14-22 227 0</inkml:trace>
          <inkml:trace contextRef="#ctx0" brushRef="#br0" timeOffset="9185.976">-994 197 1542 0,'0'0'201'16,"0"0"-176"-16,0 0-95 0,0 0-61 0,0 0-27 16,0 0 33-16,0 0 19 0,0 0 41 0,0 0 47 15,0 0 20-15,0 0 17 0,0 0 3 0,151-95-13 16,-140 95-15-16,0 0-7 0,-2 0-7 0,-2 4-1 16,2 2 2-16,-5 3-3 0,3 0 6 0,-3 3 7 15,-2 0 6-15,0 1 11 0,2 2 7 16,-4 0 6-16,0-1 2 0,0-1-6 0,0-1-2 15,0 0-7-15,-5-2 1 0,4-1 0 0,-1 1-3 16,2-1-3-16,0-3-20 0,0 0-37 0,0-3-70 16,0 3-122-16,0-1-156 0,0-1 93 15,0 0 309-15</inkml:trace>
          <inkml:trace contextRef="#ctx0" brushRef="#br0" timeOffset="8917.1316">-771-139 1024 0,'0'0'125'0,"0"0"-120"0,0 0-74 16,0 0-9-16,0 0 11 0,0 0 10 0,0 0 3 0,0 0 12 16,0 0 26-16,0 0 31 0,0 0 24 15,0 0 10-15,0 0-3 0,-147 163-15 0,137-139-4 16,-1 1 0-16,2-2-6 0,3 2 7 0,2 2-7 16,0-3-7-16,3 1 0 0,1-4 0 0,0 0 1 15,0-2-2-15,0 0-2 0,7-1-35 16,-2-3-75-16,-2 1-111 0,3-1-133 0,-3 0-64 15,-2-6 334-15,1-2 73 0</inkml:trace>
          <inkml:trace contextRef="#ctx0" brushRef="#br0" timeOffset="9948.1652">-653 217 1083 0,'0'0'226'0,"0"0"-226"0,0 0-100 0,0 0-74 16,0 0-48-16,0 0 30 0,0 0 33 0,0 0 67 16,0 0 74-16,0 0 41 0,0 0 22 0,0 0 6 15,0 0 0-15,104-91-8 0,-103 84-12 16,2 1-2-16,-3 2 25 0,1 0 26 0,-1 1 23 15,0 1 15-15,0 2-22 0,0 0-38 0,-2 0-44 16,-6 0-47-16,1 0-19 0,-4 2 0 0,-1 4 19 16,-2 1 27-16,0 2 21 0,1 3 11 15,-1 0 3-15,2 1-5 0,0 1-10 0,0 2-7 16,7-4-4-16,-3 2-11 0,5-3 0 0,2 1-5 16,1-1-2-16,0-2 12 0,2 0 6 0,2 0 11 15,6-1 8-15,0-1 4 0,1-1 4 0,-1-1-3 16,3 1 2-16,4-3 0 0,0 0 0 15,-1 1 3-15,-2-3-12 0,8-1-13 0,-6 0-23 16,-1 0-18-16,3 0-8 0,-3-1-3 0,0-4 8 16,0-3 11-16,-2 1 12 0,-1-1 10 0,-1-1 12 15,-6-2 10-15,5-1 3 0,-6 0 12 16,4-2-2-16,-4 1-3 0,-3-1 7 0,6 1 3 16,-6 3 12-16,2-1 18 0,-2 4 9 0,-1 1 2 15,0 0-2-15,0 4-4 0,0 1-11 16,0 1-12-16,0 0-18 0,1 0-29 0,-1 0-24 15,2 0-18-15,-1 0-12 0,3 0 10 0,-1 3 15 16,0 1 11-16,3 2 18 0,0 2 1 0,-4 2-1 16,6 5-2-16,-4-3-2 0,3 3 0 15,-3 0 5-15,-1 1-2 0,-2 2 2 0,0 0 4 16,-1-2-1-16,0 0 4 0,0-2 0 0,-2-1 0 16,-4-3-4-16,-3 1-4 0,-2-4-2 15,-1 3-10-15,-1-1-13 0,-3-1-53 0,0 2-98 0,-6-2-170 16,2-1-210-16,0-1-33 0,8-3 586 0</inkml:trace>
          <inkml:trace contextRef="#ctx0" brushRef="#br0" timeOffset="9313.4274">-702 73 1625 0,'0'0'71'0,"0"0"-230"0,0 0-430 15,0 0-359-15</inkml:trace>
        </inkml:traceGroup>
      </inkml:traceGroup>
    </inkml:traceGroup>
    <inkml:traceGroup>
      <inkml:annotationXML>
        <emma:emma xmlns:emma="http://www.w3.org/2003/04/emma" version="1.0">
          <emma:interpretation id="{023018D2-EE6F-434C-83BF-E61F2CDA612C}" emma:medium="tactile" emma:mode="ink">
            <msink:context xmlns:msink="http://schemas.microsoft.com/ink/2010/main" type="paragraph" rotatedBoundingBox="8260,8234 11389,7950 11456,8689 8327,89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C34685F-6FE1-46CE-9364-DA0EB68CC74D}" emma:medium="tactile" emma:mode="ink">
              <msink:context xmlns:msink="http://schemas.microsoft.com/ink/2010/main" type="line" rotatedBoundingBox="8260,8234 11389,7950 11456,8689 8327,8973">
                <msink:destinationLink direction="with" ref="{D0E78639-8F80-4119-82AA-5108394C854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1A04137-677C-48C3-A86B-1E2D0E146D52}" emma:medium="tactile" emma:mode="ink">
                <msink:context xmlns:msink="http://schemas.microsoft.com/ink/2010/main" type="inkWord" rotatedBoundingBox="8279,8443 8365,8435 8372,8507 8285,8515"/>
              </emma:interpretation>
              <emma:one-of disjunction-type="recognition" id="oneOf2">
                <emma:interpretation id="interp10" emma:lang="en-US" emma:confidence="0.5">
                  <emma:literal>@</emma:literal>
                </emma:interpretation>
                <emma:interpretation id="interp11" emma:lang="en-US" emma:confidence="0">
                  <emma:literal>D</emma:literal>
                </emma:interpretation>
                <emma:interpretation id="interp12" emma:lang="en-US" emma:confidence="0">
                  <emma:literal>.</emma:literal>
                </emma:interpretation>
                <emma:interpretation id="interp13" emma:lang="en-US" emma:confidence="0">
                  <emma:literal>o</emma:literal>
                </emma:interpretation>
                <emma:interpretation id="interp14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56714.7863">-4129 1504 1025 0,'0'0'166'0,"0"0"-116"0,0 0-63 16,0 0-13-16,0 0 9 0,0 0 4 0,0 0 11 16,0 0 20-16,0 0 29 0,0 0 26 0,0 0 9 15,0 0-7-15,-44-6-24 0,44 6-27 16,0 0-17-16,0 0-10 0,0 0 0 0,0 4 1 0,0-2 0 15,0 1 3-15,4-2 3 0,-1 1 5 16,3-2 10-16,0 1 9 0,0-1 7 0,1 0 4 16,0 0 1-16,-1 0-4 0,1-1 1 0,-1-2-4 15,-4 0 3-15,2 0 7 0,0 0 3 16,-2 0 3-16,-2-2-3 0,1 3-8 0,-1-3-7 16,0 1-6-16,0-2-2 0,0 1-4 0,0 0 1 15,-1 1-5-15,-3 0-2 0,2 1 0 0,-2 0-5 16,2 0 2-16,0 1-4 0,-2 1-4 15,-1-1-2-15,2 2-2 0,2 0-4 0,-5 0-3 16,1 0-2-16,2 0-6 0,-2 0-3 0,0 0 1 16,2 2-4-16,-1 1 1 0,0 0 1 0,4 0-2 15,0 0 4-15,0-2 0 0,0 2 3 16,0-1 2-16,4 0 4 0,1 0 3 0,-1 1 3 16,4-2 6-16,-4 1-1 0,3-2 5 0,-3 2 4 15,3-2-2-15,0 0 4 0,-5 0 0 16,4 0 0-16,-2 0-1 0,-2 0-1 0,2 0-1 15,-2 0-2-15,2 0 3 0,-3-2 2 0,-1 2 6 0,0-2 7 16,0 2 5-16,0-1 9 0,0 1-2 16,0 0-3-16,0 0-7 0,0 0-8 0,0 0-8 15,0 0-4-15,0 0-7 0,0 0-9 0,0 0-4 16,0 0-4-16,0 0-7 0,0 0 2 16,0 0-5-16,0 0 0 0,0 1 4 0,0-1-2 15,0 0 6-15,0 0 2 0,0 0 6 0,0 0 4 16,0 0 5-16,0 0 3 0,0 0-3 15,0 0 6-15,0 0-3 0,0 0 0 0,0 0 4 16,0 0-4-16,0 0 3 0,0 0 0 0,0 0 1 16,0 0 2-16,0 0-2 0,0 0-11 0,0-1-26 15,0 0-49-15,0 1-84 0,0-2-140 16,0 2-215-16,0-2-157 0,0 2 302 0</inkml:trace>
        </inkml:traceGroup>
        <inkml:traceGroup>
          <inkml:annotationXML>
            <emma:emma xmlns:emma="http://www.w3.org/2003/04/emma" version="1.0">
              <emma:interpretation id="{ACFA2080-C5CF-4B9B-8B5C-ABE3E92EF34D}" emma:medium="tactile" emma:mode="ink">
                <msink:context xmlns:msink="http://schemas.microsoft.com/ink/2010/main" type="inkWord" rotatedBoundingBox="8345,8226 11389,7950 11456,8689 8413,8965"/>
              </emma:interpretation>
              <emma:one-of disjunction-type="recognition" id="oneOf3">
                <emma:interpretation id="interp15" emma:lang="en-US" emma:confidence="0.5">
                  <emma:literal>Developed</emma:literal>
                </emma:interpretation>
                <emma:interpretation id="interp16" emma:lang="en-US" emma:confidence="0">
                  <emma:literal>Develops</emma:literal>
                </emma:interpretation>
                <emma:interpretation id="interp17" emma:lang="en-US" emma:confidence="0">
                  <emma:literal>Develop</emma:literal>
                </emma:interpretation>
                <emma:interpretation id="interp18" emma:lang="en-US" emma:confidence="0">
                  <emma:literal>Developer</emma:literal>
                </emma:interpretation>
                <emma:interpretation id="interp19" emma:lang="en-US" emma:confidence="0">
                  <emma:literal>Developers</emma:literal>
                </emma:interpretation>
              </emma:one-of>
            </emma:emma>
          </inkml:annotationXML>
          <inkml:trace contextRef="#ctx0" brushRef="#br0" timeOffset="57835.7623">-3613 1261 1311 0,'0'0'146'0,"0"0"-151"0,0 0-76 16,0 0-36-16,0 0-3 0,0 0 9 15,0 0 20-15,0 0 46 0,0 0 51 0,0 0 40 16,0 0 17-16,0 0-7 0,0 0-14 0,0 0-10 15,-80 102-10-15,66-71-5 0,1-2 1 0,-2 3-2 16,1-1 9-16,-7 0 7 0,4 1 3 16,-6-3 1-16,4 1-3 0,-6-2-3 0,1-2-5 15,-2-2 0-15,2-1 0 0,5-4-4 0,-3-1 6 16,3-3 3-16,3-5 8 0,0-2 16 0,4-4 7 16,5-1 10-16,-4-3 5 0,7 0 5 15,-1-2-6-15,2-5-15 0,2-3-20 0,1-4-25 16,0-2-12-16,0-1-8 0,1 0 0 0,5-1 1 15,0 0 1-15,1 1-1 0,0 3-4 16,3 3-2-16,-4 2-4 0,4 3 0 0,-3 1-4 16,0 4-3-16,1 1-3 0,-3 0-4 0,2 3 3 15,-2 3 9-15,3 0 7 0,-1 3 6 0,4-1 6 16,-4 3-1-16,2 1 2 0,3 0-1 0,0 0 1 16,1 0 0-16,1-1 0 0,2-1 1 15,5-1 0-15,-3-2 5 0,5-2 2 0,-3-4 6 16,1-1-1-16,5 0-2 0,-5 0 0 15,1-6 2-15,0-1 1 0,0-4 0 0,-1 0 1 0,3-3-6 16,-1-1-4-16,-4 0 4 0,4-3 0 0,-6 1 2 16,3-3 1-16,-4-1-1 0,-1 0 0 15,-1-3 6-15,-2-1 5 0,-3-2 0 0,-4 0 2 16,1-3-8-16,-2 2-4 0,-3-2-2 0,-1 0-2 16,0 6-1-16,-3 0-1 0,-6 5 0 15,1 3-3-15,-1 2-2 0,-5 3-5 0,-2 4-5 16,-1 1-6-16,-1 3-10 0,-5 3-3 0,-1 0-2 15,0 2 2-15,1 5 9 0,-2 4 2 0,2 1 2 16,6 0 1-16,-3 1-5 0,6-1-3 16,5 1-6-16,2-2-12 0,4 2-13 0,3-1-25 15,0 0-32-15,10 1-45 0,3 4-67 0,6-4-115 16,2 3-158-16,-2-5-76 0,-5-4 389 0</inkml:trace>
          <inkml:trace contextRef="#ctx0" brushRef="#br0" timeOffset="58496.5362">-3428 1636 1720 0,'0'0'188'16,"0"0"-147"-16,0 0-57 0,0 0-40 16,0 0-20-16,0 0-5 0,0 0 17 0,0 0 43 0,0 0 41 15,0 0 25-15,0 0 6 0,0 0 0 16,0 0-15-16,0 0-12 0,93-134-8 0,-72 120-6 15,-3-3-2-15,3 2 0 0,-3 0 1 0,0 0 1 16,-1 1 4-16,-4 0 1 0,-2 0 0 16,-5 4 0-16,0 1-2 0,-5 3 4 0,2 1 7 15,-3 4-1-15,0 1-8 0,-4 0-23 0,-3 0-14 16,2 0-10-16,-3 5 3 0,-3 3 11 0,-3 4 4 16,1 2 5-16,-2 3 5 0,2 0 4 15,-2 1 1-15,0 1-1 0,2 1-1 0,1-1-1 16,1-1 0-16,2-1-1 0,5-4 0 0,4 0-3 15,0 0-4-15,0-2-3 0,6-2 0 0,4 0 6 16,5-4 8-16,6-2 5 0,-1-3 1 16,4 0-13-16,6-2-15 0,-1-5-20 0,-1-1-20 15,-1-2-9-15,-1 0-5 0,-2-3 6 0,-5 3 8 16,3-2 5-16,-5-3 6 0,1 0 2 0,-2 2 9 16,-1-3 14-16,-3 1 11 0,-1-2 14 0,-2-1 7 15,1 1 11-15,-4 2 9 0,1-1 13 0,-6 3 16 16,4 2 16-16,-5 3 19 0,0 2 10 15,0 1-3-15,-3 1-17 0,0 2-19 0,0 0-21 16,-3 1-19-16,2 1-6 0,0 0-20 0,-3 1-8 16,3 4-3-16,-1 1-1 0,-1 2 11 15,5 0 6-15,-4 4 2 0,3 0 4 0,-2 2-3 16,4 1 2-16,0-2 2 0,0 1 0 0,0 1 0 16,2-1-1-16,7 2-1 0,-2-3-3 15,2 2 2-15,3-3 0 0,0-2 2 0,2-1 3 16,0 0-2-16,0-6 3 0,-2 0 1 0,1-1 7 15,-1-2 5-15,2 0 6 0,-2-2 4 0,0-4-2 16,0-4 4-16,0-2-3 0,1-2-5 0,-2-2-1 16,1 0-9-16,-2-4-4 0,0 2-5 15,-6-2-7-15,3 2-9 0,-4-1-14 0,-1 1-19 16,5 2-25-16,-3 1-22 0,-1 5-28 0,3-1-32 16,-2 4-38-16,-2 2-67 0,2 2-71 0,0 2-104 15,-3 1-80-15,1 0 321 0,-2 0 186 0,1 0 0 16</inkml:trace>
          <inkml:trace contextRef="#ctx0" brushRef="#br0" timeOffset="58816.1618">-2639 1468 0 0,'0'0'0'0,"0"0"0"0,0 0 0 0,0 0 0 16,0 0 0-16,0 0 84 0,0 0 15 0,0 0-9 15,0 0-6-15,151-53-9 0,-137 44-5 16,-5-2-3-16,2 0 1 0,-2 1 4 0,-5-2 3 15,-1 3 14-15,0-2 9 0,-3 2 4 0,0-1 2 16,0 1-12-16,-3 2-7 0,-1-1-10 16,-3 2-8-16,-1 2-15 0,-3-1-17 0,-1 4-16 15,0 1-19-15,0 0-4 0,-1 0 0 0,-1 4 3 16,0 2 6-16,0 2-3 0,-1 2-2 0,3 2-2 16,0-2 2-16,3 5 2 0,1-1-3 0,-1 4 2 15,6-3-6-15,-3 1 2 0,6-3 0 16,0 3-1-16,0-4 3 0,9-1 4 0,3-1 8 0,4-3 7 15,5-1 7-15,1-4-2 0,4-2-9 16,5 0-22-16,-1-2-36 0,5-4-47 0,-3-3-72 16,3 0-63-16,-5-1-57 0,5-2-139 0,-5-1-19 15,-6 4 441-15,-9 4 0 0</inkml:trace>
          <inkml:trace contextRef="#ctx0" brushRef="#br0" timeOffset="59021.5103">-2138 1136 0 0,'0'0'0'0,"0"0"0"0,0 0 160 0,0 0 107 16,0 0-19-16,0 0-13 0,0 0-28 0,0 0-46 16,0 0-55-16,0 0-63 0,0 0-45 15,0 0-28-15,0 0 1 0,0 0 14 0,-67-31 13 16,58 50 11-16,2 4 1 0,-2 1 1 0,-2-1 0 16,4 2-3-16,-2-1 4 0,2-1-4 0,2 0 0 15,4-2-1-15,-1 0-2 0,2 0-5 0,0-1-18 16,2 0-38-16,0-1-74 0,8-6-109 0,-2 3-157 15,-2-7-96-15,1-3 385 0</inkml:trace>
          <inkml:trace contextRef="#ctx0" brushRef="#br0" timeOffset="59502.2605">-2030 1274 1018 0,'0'0'228'0,"0"0"-186"15,0 0-122-15,0 0-26 0,0 0 19 0,0 0 48 16,0 0 70-16,0 0 18 0,0 0 5 0,0 0 0 16,0 0-8-16,0 0-8 0,0 0-6 0,0 0-13 15,-27 100-9-15,27-91 0 0,0 0 0 16,1-1 7-16,6-1 5 0,-3-2 5 0,4-3 6 16,-4 1 1-16,0-3-2 0,4 1-8 0,-5-1-12 15,-1 0-12-15,4 0-6 0,-5 0 0 0,-1 0 6 16,0 0 5-16,0-1-2 0,0-2-8 15,0 1-11-15,0-3-6 0,-1 1-1 0,-6-1 0 16,4 1 4-16,1-1 6 0,-5 0 3 0,3 1 5 16,2-1 7-16,1 1 1 0,0-2-3 0,1 0-8 15,0 0-12-15,1-3-11 0,5 0 3 0,3 0 12 16,2 0 14-16,1-3 15 0,-2 0 10 0,4 2 5 16,-3-1 3-16,1 3 2 0,-2 2 0 15,1 0-1-15,-6-1-1 0,5 5-6 0,-7-2-6 16,3 3-4-16,-2 0-5 0,-2 1-1 0,-1 0-5 15,3 0-6-15,-1 0-6 0,-1 0-4 16,1 2 1-16,-2 4 6 0,6 2 8 0,-4 3 2 16,-2-1 7-16,0 3 0 0,1 1 0 0,-1 2 2 15,-1-1-1-15,0 0 0 0,0 1-3 16,0 4-5-16,0-3-1 0,0-2-2 0,-3 0-5 16,2 1-11-16,0-3-20 0,-2-1-28 0,0 2-50 15,1-4-77-15,0 2-105 0,1-3-174 0,0-2-19 16,1-2 487-16</inkml:trace>
          <inkml:trace contextRef="#ctx0" brushRef="#br0" timeOffset="60068.5429">-1864 1350 117 0,'0'0'352'0,"0"0"-217"0,0 0-69 15,0 0 26-15,0 0 44 0,0 0 47 16,0 0 24-16,0 0-16 0,0 0-37 0,0 0-56 0,0 0-64 15,0 0-62-15,0 0-54 0,0 0 8 0,-35-3 15 16,35 12 34-16,0 4 47 0,-1 1-1 16,1 1-2-16,-2 0-2 0,0 1-4 0,0 1-4 15,-3-1 1-15,2 2 0 0,2 0 0 0,-2 1 0 16,-4-1 1-16,3 2-1 0,-4-1-2 0,3-1 1 16,-4 0-2-16,5-1-1 0,-4-3 0 15,4-1-4-15,1 1 1 0,2 0-1 0,-2-3 0 16,3 3 1-16,-3-5-2 0,3 3 1 0,0-2-1 15,0-1 0-15,0-1-6 0,0-2-4 16,0 0-8-16,0-2-14 0,0-1-16 0,0 0-24 16,0-3-28-16,0 0-34 0,3 0-33 0,1 0-43 15,0 0-108-15,-1-6-139 0,2 3 304 0</inkml:trace>
          <inkml:trace contextRef="#ctx0" brushRef="#br0" timeOffset="60386.3876">-1900 1325 1573 0,'0'0'147'0,"0"0"-112"0,0 0-71 0,0 0-18 16,0 0-9-16,0 0 20 0,0 0 30 0,0 0 31 16,0 0 23-16,0 0 6 0,0 0-8 15,0 0-13-15,0 0-7 0,150-122-9 0,-130 118-1 16,-3 2-3-16,3 1-6 0,-4 1-1 0,-2 0-2 15,1 3-3-15,-3 3 1 0,-2 0-3 0,-4 3 2 16,2 2 2-16,-7-1 4 0,1 2 5 16,-2 0 3-16,0 1 7 0,0 1 1 0,-4-1 5 15,-6 1 2-15,-1-1-2 0,-2 1 5 0,-3-1-2 16,0 0 2-16,-6 1-1 0,4-2-4 16,-7 1-5-16,1-4-5 0,0-2-5 0,4 1-12 15,-1-2-17-15,5-1-34 0,2-2-52 0,2-2-63 16,5 1-109-16,3-2-171 0,4 0-149 0,0 0 310 0</inkml:trace>
          <inkml:trace contextRef="#ctx0" brushRef="#br0" timeOffset="60773.1102">-1229 1286 716 0,'0'0'152'0,"0"0"-117"0,0 0-15 0,0 0-10 15,0 0-1-15,0 0 21 0,0 0 8 0,0 0 3 16,-157 120 10-16,131-109-10 0,-4-1-2 16,3 0 1-16,2-6 9 0,2-1 22 0,8-1 34 15,2-2 29-15,9 0 17 0,-1 0-11 0,5-5-54 16,0-3-52-16,10-4-42 0,5 0-23 0,6-5 6 16,4-1 12-16,1-3 8 0,4 0 5 15,-1 0 5-15,5 0 6 0,-2-1-1 0,4-3 3 16,-1-1-8-16,-3-1-4 0,-2-3 0 0,1 0-7 15,-10 1 1-15,2 0-3 0,-7 1-3 16,-1 4 3-16,-3 5 3 0,-3 2 4 0,-6 3 10 16,-2 7 9-16,-1 0 9 0,0 4 10 0,-2 2-2 0,-4 1-21 15,-3 0-16-15,-5 6-15 0,-2 5-3 16,-5 5 17-16,-3 6 10 0,-2 3 5 0,2 5 3 16,-4 3-6-16,6 0-2 0,1 1-4 0,4-3-2 15,5 1-5-15,3-4-4 0,8-1-8 16,1 1 3-16,10-1 9 0,3 1-2 0,3 3-43 15,5-4-139-15,-6-4-351 0,-8-9-698 0</inkml:trace>
        </inkml:traceGroup>
      </inkml:traceGroup>
    </inkml:traceGroup>
    <inkml:traceGroup>
      <inkml:annotationXML>
        <emma:emma xmlns:emma="http://www.w3.org/2003/04/emma" version="1.0">
          <emma:interpretation id="{13CF45FE-A01C-4FFF-AD34-F5C8F49C8D8B}" emma:medium="tactile" emma:mode="ink">
            <msink:context xmlns:msink="http://schemas.microsoft.com/ink/2010/main" type="paragraph" rotatedBoundingBox="8353,8891 11360,8376 11439,8835 8432,93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D526BA-355A-4F4A-BC8B-42178B7C118B}" emma:medium="tactile" emma:mode="ink">
              <msink:context xmlns:msink="http://schemas.microsoft.com/ink/2010/main" type="line" rotatedBoundingBox="8353,8891 11360,8376 11439,8835 8432,9350">
                <msink:destinationLink direction="with" ref="{D0E78639-8F80-4119-82AA-5108394C854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EA6E5B2-BFC9-42C4-87F7-7190970173CE}" emma:medium="tactile" emma:mode="ink">
                <msink:context xmlns:msink="http://schemas.microsoft.com/ink/2010/main" type="inkWord" rotatedBoundingBox="8353,8891 11360,8376 11439,8835 8432,9350"/>
              </emma:interpretation>
              <emma:one-of disjunction-type="recognition" id="oneOf4">
                <emma:interpretation id="interp20" emma:lang="en-US" emma:confidence="0.5">
                  <emma:literal>Maintain</emma:literal>
                </emma:interpretation>
                <emma:interpretation id="interp21" emma:lang="en-US" emma:confidence="0.5">
                  <emma:literal>Main fain</emma:literal>
                </emma:interpretation>
                <emma:interpretation id="interp22" emma:lang="en-US" emma:confidence="0.5">
                  <emma:literal>Maintain h</emma:literal>
                </emma:interpretation>
                <emma:interpretation id="interp23" emma:lang="en-US" emma:confidence="0">
                  <emma:literal>Maintain u</emma:literal>
                </emma:interpretation>
                <emma:interpretation id="interp24" emma:lang="en-US" emma:confidence="0">
                  <emma:literal>Maintain n</emma:literal>
                </emma:interpretation>
              </emma:one-of>
            </emma:emma>
          </inkml:annotationXML>
          <inkml:trace contextRef="#ctx0" brushRef="#br0" timeOffset="61580.5303">-3910 2229 1116 0,'0'0'410'16,"0"0"-431"-16,0 0-84 0,0 0-10 0,0 0 14 15,0 0 38-15,0 0 34 0,0 0 39 0,0 0 35 16,0 0 25-16,0 0 14 0,0 0-11 0,0 0-9 16,0 0-19-16,-114 102-12 0,112-94-4 0,2-4-2 15,0 1 8-15,0-4 8 0,2-1 17 16,-1 0 17-16,4 0 17 0,1-1 11 0,-1-7-8 16,6-2-15-16,0-4-30 0,1-2-20 0,1-1-10 15,0-2-8-15,2-2 3 0,0-1-1 0,0-1-3 16,2-1-2-16,1-1-5 0,-2 0-2 15,-2-3-1-15,4 5 2 0,-5 0-2 0,2 4-2 16,-3 1-1-16,-3 6-5 0,2 0 5 0,-4 2 1 16,-2 4 1-16,-3 3 1 0,-2 1-5 0,0 2-6 15,0 0-10-15,0 0-14 0,0 0-16 16,-2 5-2-16,1 1 11 0,-4 6 11 0,-1 0 23 16,-1-1 6-16,1 3-1 0,0-1 0 0,0-1-4 15,3 1 0-15,2-4-1 0,-2-3 1 16,3-1-1-16,0-2-4 0,3-2 8 0,1-1 5 15,5 0 13-15,0-4 9 0,4-3-2 0,0-3 1 16,4-1-14-16,-1-1-6 0,-1-2-3 0,0 1-7 16,2-2 3-16,1 2-4 0,-2-4-1 15,3 2-3-15,-1 2-1 0,0 1 2 0,2 1-1 16,-4 1 1-16,-1 3-2 0,-2 2-5 0,-1 2-6 16,0 3-7-16,-5 0-3 0,0 2-4 0,-5 4 3 15,3 4 7-15,-1 4 11 0,-3 0 13 0,-1 6 9 16,0 1 6-16,0 2-3 0,-7 1-2 0,2 0-9 15,-5-1-8-15,5 0 2 0,-4-1 0 16,3-3 5-16,-3 0 5 0,2-2 0 0,1-2-3 16,1-2-13-16,-1-1-38 0,3-2-82 15,2-1-119-15,1 1-138 0,0-3-162 0,0-2-1 0,1-3 552 16,2 0 1-16</inkml:trace>
          <inkml:trace contextRef="#ctx0" brushRef="#br0" timeOffset="62237.0972">-3114 1955 86 0,'0'0'338'0,"0"0"-165"0,0 0-75 0,0 0-27 0,0 0 5 16,0 0 28-16,0 0 20 0,0 0 16 16,0 0 0-16,0 0-20 0,0 0-32 0,0 0-31 15,0 0-18-15,0 0-17 0,-143 0-5 0,128 12 2 16,-4 1 0-16,2 4 2 0,2-3-4 0,0 3-4 15,2-2-7-15,-1 0-3 0,4 0-1 0,4-1-5 16,-2-2 0-16,7-1-12 0,1-3-9 16,0-2-4-16,0-3 0 0,7-2 10 0,-1 1 16 15,6-2 15-15,2 0 6 0,-1-6 5 16,2-2-4-16,4-3-6 0,-2 1-1 0,-2-3-5 16,1 3-2-16,1-3 0 0,0 1-3 0,-3 2 3 15,-2-1 3-15,-2 2-1 0,-2 0 1 0,1 2-3 16,-5 1-3-16,2 2-1 0,-4 2-4 0,0 2-4 15,-1 0-9-15,-1 0-8 0,0 0-11 16,0 0-3-16,0 2 11 0,0 2 17 0,-3 2 18 16,1 1 13-16,-4 2 1 0,5 2-8 0,-2-1-5 15,2 1-5-15,-2-1-4 0,3 0-1 16,0-1-4-16,0-3 2 0,3 0 1 0,2-1 6 16,5-2 4-16,2-3 1 0,-2 0-6 0,8 0-15 15,-3-3-26-15,3-3-40 0,2-2-42 0,-4 0-48 16,6-1-34-16,-6 0-16 0,-1 0-7 15,0 1 6-15,-2 0 14 0,0 0 23 0,-2 0 44 16,1-1 135-16,-1 1 2 0,-3 0 0 0,0-4 0 16,1 3 0-16,-5 0 86 0,2 2 56 0,-1-1 29 15,-4 1 17-15,2 1 7 0,-3 2-1 0,0 0-10 16,0 3-18-16,0 0-20 0,0 1-31 16,-1 0-34-16,-1 0-27 0,0 0-29 0,0 0-17 15,-3 0-10-15,2 4-3 0,2 2 4 0,-2 1 4 16,-1 1 2-16,0 4 0 0,3-2 2 0,1 2 0 15,-1 0-1-15,1-1-1 0,0-3-4 16,1 1-3-16,2-1-11 0,6-4-27 0,-2 1-39 16,2-4-61-16,3-1-88 0,0 0-113 0,3 0-148 15,-3-2 35-15,-3-2 454 0</inkml:trace>
          <inkml:trace contextRef="#ctx0" brushRef="#br0" timeOffset="62703.0969">-2734 1765 942 0,'71'100'43'0,"-71"-94"-167"0,0 1-12 0,0 3 65 16,0-1 36-16,-2 0 22 0,0 0 13 16,-4-1 20-16,1 0 13 0,-2 1 11 0,0-3 1 15,3 4-14-15,-2-4-7 0,3 0-5 0,2-1 1 16,-1-1 1-16,2-2 4 0,0-2 4 0,0 0 4 15,0 0 12-15,0 0 21 0,3-2 8 0,0-2-4 16,6-4-21-16,-2-1-25 0,2-1-16 16,3-2-7-16,0 0 3 0,2-1 0 0,-2-2-2 15,1 1-3-15,-1-1-3 0,2 2-4 16,-1 1-3-16,1 0-1 0,-1 1 1 0,-1 4 4 16,1 1 11-16,-1 3 12 0,1 2 12 0,-5 1 2 15,1 0 0-15,0 0-6 0,-5 4-10 0,0 2 2 16,2 3-4-16,-4 0 0 0,0 2 1 0,0 1-2 15,1-1 2-15,-1 1 1 0,2 2-1 16,-2-2-1-16,0-2-7 0,2-1-15 0,1 0-42 0,-2-1-85 16,6 0-141-16,-4-2-195 0,5-1-87 15,-8-4 560-15</inkml:trace>
          <inkml:trace contextRef="#ctx0" brushRef="#br0" timeOffset="62316.9436">-2734 1765 286 0,'0'0'344'0,"0"0"-245"0,0 0-113 0,0 0-64 16,0 0-31-16,0 0-25 0,0 0-39 0,0 0-48 15,0 0 221-15,0 0 0 0</inkml:trace>
          <inkml:trace contextRef="#ctx0" brushRef="#br0" timeOffset="63091.1209">-2284 1804 1342 0,'0'0'361'0,"0"0"-320"0,0 0-104 0,0 0-47 15,0 0-40-15,0 0-2 0,0 0 38 0,0 0 17 16,0 0-41-16,0 0-116 0,0 0-165 16,160-90 172-16</inkml:trace>
          <inkml:trace contextRef="#ctx0" brushRef="#br0" timeOffset="62949.4915">-2073 1544 1161 0,'0'0'672'16,"0"0"-639"-16,0 0-92 0,0 0-35 0,0 0 2 15,0 0 25-15,0 0 31 0,0 0 22 0,0 0 25 16,0 0 20-16,0 0 6 0,0 0 6 0,0 0-6 15,0 0-7-15,-82 138-7 0,75-116-6 0,4 2-5 16,2 0 0-16,0-2-1 0,-1-1-3 16,2 0-4-16,0 0-15 0,0-3-52 0,0-1-92 15,0 0-175-15,0-2-260 0,0-3-41 0,0-6 631 0</inkml:trace>
          <inkml:trace contextRef="#ctx0" brushRef="#br0" timeOffset="64021.1917">-1827 1762 302 0,'0'0'290'0,"0"0"-199"15,0 0-83-15,0 0-6 0,0 0 20 16,0 0 56-16,0 0 77 0,0 0 50 0,0 0 19 16,0 0-24-16,0 0-57 0,0 0-31 0,0 0-29 15,0 0-16-15,-20-94-15 0,18 91-19 0,-2 0-18 16,-3 3-26-16,1 0-13 0,-3 0-9 15,-3 0 0-15,0 5 10 0,-3 2 10 0,-2 2 6 16,-5 1 4-16,1 3 5 0,1-3-1 0,-3 2 4 16,7 1 0-16,0-2-4 0,2-1 1 0,4-1-3 15,0-1-6-15,6-1 0 0,-1-1-7 16,2 0-5-16,3 0-4 0,0-2 0 0,0 1 1 16,8-2 3-16,-4-2 9 0,7 1 5 0,0-2 5 15,-1 0 5-15,4 0-1 0,-1-2 2 16,2-2-1-16,1 1-2 0,-1 0-1 0,2-2-2 15,-1 3-1-15,-4-2-1 0,-2 1 0 0,1 0-1 16,-2 0 2-16,-4 2-1 0,3 1-3 0,-4 0 2 16,0 0-4-16,0 0 0 0,-1 0-1 0,-3 0-2 15,1 0 2-15,2 0 2 0,2 0 4 16,-2 1-1-16,-2 1 2 0,3 1 2 0,3-2-4 16,-3 1 1-16,4-1-15 0,-4 1-25 0,6 0-31 15,-5-1-35-15,6 0-28 0,-2 1-17 16,-2-2-15-16,4 0-15 0,1 0-23 0,0 0-72 15,1 0-71-15,-5-2 311 0,0 1 38 0</inkml:trace>
          <inkml:trace contextRef="#ctx0" brushRef="#br0" timeOffset="63221.6658">-1761 1749 0 0,'0'0'0'16,"0"0"0"-16</inkml:trace>
          <inkml:trace contextRef="#ctx0" brushRef="#br0" timeOffset="64206.8116">-1616 1692 202 0,'0'0'610'0,"0"0"-460"0,0 0-129 0,0 0-63 16,0 0-35-16,0 0 7 0,0 0 36 15,0 0 47-15,0 0 51 0,0 0 24 0,0 0-9 16,0 0-17-16,0 0-15 0,0 0-16 0,-31 73-8 16,28-61-6-16,1-2-4 0,-4 3-8 15,2-5-23-15,3 1-58 0,1-1-97 0,0-2-162 16,0-2-147-16,0-2 364 0</inkml:trace>
          <inkml:trace contextRef="#ctx0" brushRef="#br0" timeOffset="64374.1466">-1528 1630 1755 0,'0'0'287'0,"0"0"-175"0,0 0-76 16,0 0-25-16,0 0-18 0,0 0-6 16,0 0-6-16,0 0-9 0,0 0-7 0,0 0-33 15,0 0-77-15,0 0-151 0,0 0-278 0,0 0-143 16,-6 6 418-16</inkml:trace>
          <inkml:trace contextRef="#ctx0" brushRef="#br0" timeOffset="64661.5494">-1528 1630 1180 0,'79'83'444'15,"-79"-80"-460"-15,4 1-61 0,-1 4 1 0,-2-1 45 16,1 1 26-16,-2 1 1 0,0-2 5 0,0-1 12 15,0 2 9-15,0-1 10 0,-3 0 0 16,-4 1-7-16,3-2-6 0,3 0-7 0,0-2-3 16,-1 1-2-16,2-4 2 0,0 1 11 0,0-2 14 15,4 0 21-15,4 0 16 0,-1-3 0 16,5-3-4-16,3-2-23 0,4-1-17 0,-2 0-7 16,1 2-12-16,4-3-1 0,0 1-5 0,-3 1-4 15,2 1 0-15,-2 2-4 0,-4 4 0 0,3-1-3 16,0 2-1-16,-2 0-1 0,5 0-12 0,-3 0-26 15,3 0-44-15,-3 2-63 0,4 1-89 16,-1 0-131-16,-1-2-156 0,-8 1 30 0</inkml:trace>
        </inkml:traceGroup>
      </inkml:traceGroup>
    </inkml:traceGroup>
    <inkml:traceGroup>
      <inkml:annotationXML>
        <emma:emma xmlns:emma="http://www.w3.org/2003/04/emma" version="1.0">
          <emma:interpretation id="{6A3CDA20-4EF1-436A-A124-E6F41050CDCB}" emma:medium="tactile" emma:mode="ink">
            <msink:context xmlns:msink="http://schemas.microsoft.com/ink/2010/main" type="paragraph" rotatedBoundingBox="8155,9386 11502,8953 11590,9638 8244,100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A4C06CD-0158-4A31-B5C8-845694C7D94F}" emma:medium="tactile" emma:mode="ink">
              <msink:context xmlns:msink="http://schemas.microsoft.com/ink/2010/main" type="line" rotatedBoundingBox="8155,9386 11502,8953 11590,9638 8244,10071">
                <msink:destinationLink direction="with" ref="{D0E78639-8F80-4119-82AA-5108394C854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EA886FE-41C2-4B1D-948D-E6E2208A16F1}" emma:medium="tactile" emma:mode="ink">
                <msink:context xmlns:msink="http://schemas.microsoft.com/ink/2010/main" type="inkWord" rotatedBoundingBox="8164,9453 9050,9339 9098,9711 8212,9826"/>
              </emma:interpretation>
              <emma:one-of disjunction-type="recognition" id="oneOf5">
                <emma:interpretation id="interp25" emma:lang="en-US" emma:confidence="0.5">
                  <emma:literal>the</emma:literal>
                </emma:interpretation>
                <emma:interpretation id="interp26" emma:lang="en-US" emma:confidence="0">
                  <emma:literal>The</emma:literal>
                </emma:interpretation>
                <emma:interpretation id="interp27" emma:lang="en-US" emma:confidence="0">
                  <emma:literal>then</emma:literal>
                </emma:interpretation>
                <emma:interpretation id="interp28" emma:lang="en-US" emma:confidence="0">
                  <emma:literal>he</emma:literal>
                </emma:interpretation>
                <emma:interpretation id="interp29" emma:lang="en-US" emma:confidence="0">
                  <emma:literal>(he</emma:literal>
                </emma:interpretation>
              </emma:one-of>
            </emma:emma>
          </inkml:annotationXML>
          <inkml:trace contextRef="#ctx0" brushRef="#br0" timeOffset="65456.377">-4140 2530 149 0,'0'0'273'0,"0"0"-129"0,0 0-25 0,0 0-2 15,0 0 30-15,0 0 27 0,0 0 4 0,0 0-8 16,0 0-25-16,0 0-37 0,0 0-39 16,0 0-28-16,0 0-30 0,0 0-23 0,45-102 4 15,-49 110 8-15,1 2 18 0,-4 5 17 0,1 3 1 16,-7 3 0-16,1 3-9 0,-1 1-5 0,0 1-9 15,-1-1-4-15,1 2-3 0,1-3-3 0,2-1 1 16,0 0-1-16,2-1-1 0,2-2-5 16,1-5-10-16,2 2-31 0,3-3-75 0,0-2-92 15,0-2-126-15,0-2-124 0,8-4-83 0,-2 0 237 16,-1-3 307-16</inkml:trace>
          <inkml:trace contextRef="#ctx0" brushRef="#br0" timeOffset="66224.1464">-4128 2578 2406 0,'0'0'128'0,"0"0"-128"0,0 0-85 0,0 0-27 16,0 0-6-16,0 0 17 0,0 0 56 0,0 0 25 16,0 0 11-16,164-75 3 0,-117 63 2 0,5 1-27 15,2 1-77-15,1 1-92 0,3 0-98 16,-1 2-75-16,-1-1-40 0,5 2-25 0,-5 0 265 16,-14 2 173-16,-13 1 0 0</inkml:trace>
          <inkml:trace contextRef="#ctx0" brushRef="#br0" timeOffset="66017.3945">-3945 2492 388 0,'0'0'512'0,"0"0"-338"0,0 0-131 0,0 0-41 0,0 0-8 15,0 0 10-15,0 0 23 0,0 0 29 0,0 0 24 16,0 0 5-16,0 0-25 0,0 0-38 16,0 0-21-16,0 0-9 0,15-13 8 0,-18 26 17 15,-5 6 7-15,4-2 4 0,-6 4 3 0,6 2-2 16,-5-2-5-16,5 1-1 0,-4-1-8 0,4-3-4 15,-1 1-5-15,1-6-4 0,1 1 2 16,3-2 3-16,-1-2 0 0,1-4-1 0,0-1-7 0,0-2-5 16,1-1-4-16,2-2 4 0,5 0 5 15,-6 0 9-15,8-2 4 0,-5-4 3 0,6-3-4 16,-3-2-1-16,0-1-2 0,3 0 1 0,-5-1 3 16,2 1-1-16,2 2-2 0,-6 1-3 0,1 1-1 15,-1 4-4-15,-3 1-3 0,-1 3-4 16,0 0-6-16,0 0-5 0,0 0 6 0,0 4 8 15,0-1 13-15,2 2 11 0,-1 1-2 16,0 0-5-16,3 0-7 0,1 0 0 0,-3 0-1 16,4-1 3-16,0 0 2 0,1-1 6 0,2 1 7 15,2-2 3-15,1-2 2 0,2-1-3 0,0 0-4 16,1 0-4-16,4-1-1 0,-2-2-2 0,-1-3-2 16,-1 1-2-16,1 1-8 0,-2-2-6 15,-5-1-5-15,0 1-2 0,-5 0 5 0,4 1 1 16,-6-1 6-16,0 3 6 0,0-1 4 0,-2 2 11 15,0 1 7-15,0-2 9 0,0 3 3 0,-2 0-12 16,0 0-17-16,-4 0-22 0,0 6-12 0,-1 1-1 16,0 2 5-16,-5 0 10 0,4 3 5 15,0-5 0-15,0 2-3 0,4-1-7 0,4-1-5 16,0-1-1-16,0-1 3 0,4-1 9 0,5-1 6 16,5-1 8-16,-1-2 3 0,1 0 0 0,6 0-1 15,0-6 0-15,4 0-15 0,0-2-27 0,-1-1-51 16,-2-1-64-16,4 0-105 0,-5-1-148 15,-6 4-236-15,-3 1 83 0</inkml:trace>
        </inkml:traceGroup>
        <inkml:traceGroup>
          <inkml:annotationXML>
            <emma:emma xmlns:emma="http://www.w3.org/2003/04/emma" version="1.0">
              <emma:interpretation id="{103269CF-863D-4709-886D-7EDFB9CC9BF0}" emma:medium="tactile" emma:mode="ink">
                <msink:context xmlns:msink="http://schemas.microsoft.com/ink/2010/main" type="inkWord" rotatedBoundingBox="9327,9235 11502,8953 11590,9638 9415,9919"/>
              </emma:interpretation>
              <emma:one-of disjunction-type="recognition" id="oneOf6">
                <emma:interpretation id="interp30" emma:lang="en-US" emma:confidence="0.5">
                  <emma:literal>platform</emma:literal>
                </emma:interpretation>
                <emma:interpretation id="interp31" emma:lang="en-US" emma:confidence="0.5">
                  <emma:literal>plat form</emma:literal>
                </emma:interpretation>
                <emma:interpretation id="interp32" emma:lang="en-US" emma:confidence="0">
                  <emma:literal>phal form</emma:literal>
                </emma:interpretation>
                <emma:interpretation id="interp33" emma:lang="en-US" emma:confidence="0">
                  <emma:literal>plait form</emma:literal>
                </emma:interpretation>
                <emma:interpretation id="interp34" emma:lang="en-US" emma:confidence="0">
                  <emma:literal>phat form</emma:literal>
                </emma:interpretation>
              </emma:one-of>
            </emma:emma>
          </inkml:annotationXML>
          <inkml:trace contextRef="#ctx0" brushRef="#br0" timeOffset="66466.0906">-2879 2287 1464 0,'0'0'340'0,"0"0"-175"0,0 0-67 16,0 0-29-16,0 0-11 0,0 0-16 0,0 0-15 16,0 0-6-16,0 0-8 0,0 0-7 0,0 0-5 15,0 0-1-15,0 0 0 0,0 0 5 16,-91 88 1-16,80-60 5 0,3 0 6 0,1 2 2 15,0 1-2-15,2 1 4 0,1 1 4 0,-4-1-2 16,4 1 5-16,-3-3-9 0,3 0-11 0,2-4-2 16,-2-1-5-16,-1-4-7 0,4 1-14 15,0-4-25-15,1-3-40 0,0 0-58 0,-2-5-77 16,2-2-108-16,0 1-135 0,0-6-164 0,0 1 54 16,0-2 573-16</inkml:trace>
          <inkml:trace contextRef="#ctx0" brushRef="#br0" timeOffset="66699.7553">-2926 2464 903 0,'0'0'329'0,"0"0"-241"0,0 0-100 16,0 0-31-16,0 0 6 0,0 0 14 0,0 0 18 16,0 0 18-16,0 0 8 0,0 0 7 0,0 0 3 15,0 0 6-15,0 0 0 0,0 0 3 0,62 15 4 16,-62-3 3-16,-6 0 11 0,-1 2-2 15,1-3-2-15,-4 1-5 0,-3 2-6 0,-3-2-7 16,-3 0-9-16,2-1-11 0,-6 0-21 0,5-1-37 16,-2-2-45-16,6 1-49 0,1-3-65 15,8-2-91-15,-3-1-146 0,7-1-70 0,1-1 380 0</inkml:trace>
          <inkml:trace contextRef="#ctx0" brushRef="#br0" timeOffset="67056.6712">-2718 2237 636 0,'0'0'607'15,"0"0"-456"-15,0 0-106 0,0 0-22 0,0 0 13 16,0 0 13-16,0 0 10 0,0 0 3 0,0 0-18 16,0 0-24-16,0 0-6 0,0 0-1 0,0 0 5 15,0 0 14-15,-23 43 0 0,20-20-1 16,2 0 9-16,-6 3 7 0,2 0-1 0,-3-1-6 16,2 0-10-16,-3-1-11 0,2-2-6 0,-2-1-2 15,5-1-1-15,-4-1 0 0,5-4-1 0,-2 0-5 16,1-3-4-16,1-1-6 0,2-1-16 15,-1-1-20-15,1-3-46 0,-2 0-49 0,2-3-56 16,-2 0-65-16,2 0-46 0,0-2-46 0,1-1-72 16,0 2 93-16,-2-2 329 0,2 0 0 0</inkml:trace>
          <inkml:trace contextRef="#ctx0" brushRef="#br0" timeOffset="67719.1027">-2622 2430 812 0,'0'0'263'0,"0"0"-147"0,0 0-10 0,0 0 18 16,0 0 29-16,0 0 6 0,0 0-15 0,0 0-22 15,0 0-25-15,0 0-23 0,0 0-31 0,0 0-12 16,0 0-12-16,-31-42-10 0,30 42-1 16,-2 0-5-16,1 0-5 0,-4 0-6 0,5 2-4 15,-6 2-3-15,1 0 2 0,-5 4 7 0,-1 1-1 16,2 0 7-16,0 1-1 0,-2 2-2 16,0-2 6-16,-1 1-4 0,1-2 3 0,6 0-2 15,0-3-4-15,5 0-2 0,0 0-4 0,1-3-1 16,0 0-3-16,1 0 7 0,2-1 2 15,6-2 4-15,-2 0 10 0,1 0 3 0,5-3 3 16,-1-2 1-16,0 0-6 0,2-1-5 0,0-1 0 16,0-1 0-16,-1 2 0 0,-2 0-2 0,0 2 0 15,-6 1-5-15,0 1 4 0,-1 1-4 0,-2 1 1 16,-1 0 1-16,-1 0-7 0,0 0 2 16,0 0-7-16,0 0-5 0,0 0-6 0,0 1 8 0,0 2 6 15,0 0 7-15,0 0 10 0,0 2-6 16,0 0-1-16,0-1 1 0,0-1-4 0,0 0 0 15,2 0 1-15,6-2 1 0,-4-1 4 0,2 0-1 16,2 0-3-16,4 0-21 0,0 0-26 16,1 0-41-16,0-4-48 0,2 1-50 0,-2-2-58 15,1 1-41-15,-1 0-47 0,0-3-84 0,-1 1 35 16,2-1 345-16,-2 0 36 0,-5 1 0 0,-1 3 0 16</inkml:trace>
          <inkml:trace contextRef="#ctx0" brushRef="#br0" timeOffset="67933.1667">-2347 2219 0 0,'0'0'0'0,"0"0"0"16,0 0 54-16,0 0 299 0,0 0-27 0,0 0-18 16,0 0-29-16,0 0-31 0,0 0-54 0,0 0-48 15,0 0-46-15,0 0-38 0,0 0-37 16,0 0-30-16,-15-74-8 0,13 80 0 0,-1 1 8 16,-5 3 12-16,5 5 2 0,-6 0 6 0,5 6 3 15,-4-3 1-15,4 3 1 0,-4 0-4 0,4 0-2 16,2-2-1-16,0-1 0 0,-4 2 0 0,4-2-1 15,2-1-2-15,0-2-6 0,0 0-3 0,0-1-12 16,0-1-31-16,0-6-62 0,5 2-105 0,0-2-172 16,-1-3-275-16,4-2-151 0,-5-1 774 0</inkml:trace>
          <inkml:trace contextRef="#ctx0" brushRef="#br0" timeOffset="69653.5845">-2384 2384 1898 0,'0'0'159'16,"0"0"-161"-16,0 0-63 0,0 0-8 0,0 0 5 15,0 0 32-15,0 0 29 0,0 0 9 0,0 0 1 16,0 0 1-16,0 0 0 0,0 0 0 16,155-81 0-16,-131 71 1 0,-1-3-5 0,-3 1 2 15,3-2-2-15,-6-2 2 0,3 3 1 0,-3-3-6 16,-4-1 1-16,-1 1-1 0,-3 0 4 0,-2 1 4 15,1 1 2-15,-4 2 1 0,-1 3 2 0,2 1 1 16,-5 4 4-16,0-1 9 0,0 4 7 16,0 1 5-16,0 0 3 0,0 0-8 0,0 0-10 15,0 0-20-15,-2 4-14 0,-4 4-3 0,2 4 1 16,-5 5 13-16,1 1 7 0,-2 4 4 0,-2 2 1 16,2 1 1-16,-3 3-1 0,3 4 1 0,-1 0-1 15,0 3 2-15,-1 1-1 0,-1 1 0 16,1 0-4-16,0 1-2 0,0-3 0 0,0 3-3 15,1-2 2-15,5-3-4 0,-2-2-2 0,6-3-2 16,2-2-5-16,0-3 6 0,0-6-5 16,2-2-1-16,8-6-2 0,-1-1-9 0,-1-2-5 15,3-5-3-15,1 1 0 0,0-2-5 0,0 0 1 16,0-3 0-16,-2-3-7 0,0 0 13 0,2-2 8 16,-1-3 3-16,1 1 12 0,-1-3-5 15,-2-2-2-15,1-3 2 0,0-1-2 0,0-3 4 16,-5 2 0-16,1-3 1 0,-1 1-6 0,-4-2-6 15,-1 0 1-15,0 1 2 0,0 3 9 0,0 0 11 16,-6 4 5-16,-1 1 18 0,-5 1 10 16,1 4-2-16,0 1-5 0,-3 0-23 0,-3 3-10 15,3 0 2-15,-4 2 3 0,-2-1 6 0,5 1 3 16,2 4-1-16,1-2 0 0,4 1-5 0,3-2 1 16,2 3 1-16,2-2-7 0,1 1-19 0,0 0-21 15,4-3-4-15,6 0 3 0,1-2 17 16,4 0 11-16,1-1 3 0,5 1 1 0,-2-2 0 15,4 2 4-15,-2 0 1 0,1 2-1 0,-3-1 3 16,1 0-2-16,-6 2-2 0,1 0 1 0,-1 2-1 16,-4-1 2-16,1 2-4 0,-6 0-3 15,3 0-8-15,-6 0-2 0,0 2 0 0,0 1 2 16,2 1 4-16,-4 1 5 0,0 1 10 0,0 0 5 16,0 2 6-16,0-1 5 0,-7 2-2 15,6 2 0-15,-3 0-1 0,-4 0-5 0,5-2 1 16,-2 0-5-16,1-2-3 0,2-1-4 0,2-1-4 15,0-2 1-15,0 0-1 0,0 1 8 0,6-4 6 16,0 2 4-16,5-2 5 0,0 0-1 0,2 0 3 16,2 0-3-16,0-2-2 0,1-2-3 15,4-2-9-15,-4 0-6 0,0-2-7 0,-1 1-3 16,-2-5-5-16,1 4 1 0,-4-2 4 0,2-1 1 16,-5 1 10-16,1-2 9 0,-5 0 3 15,0 0 4-15,-1-2-4 0,-2 3 0 0,0-1 1 0,-8 1 3 16,3 2-2-16,-5 2-8 0,-2 2-3 15,0 3-4-15,-1 0 7 0,-2 2 10 0,-1 0 4 16,-4 0 4-16,4 2-1 0,0 2 0 16,-2 2-1-16,5 0-5 0,0 1-6 0,3-1-7 15,1 1-5-15,5 0-5 0,-3-1 0 0,6-1-1 16,1 1-2-16,0 0 2 0,0 0-2 0,6 1 1 16,0-1 3-16,4 0 7 0,3-3 8 0,1 0 4 15,1-3 3-15,7 0-3 0,-4 0-2 16,4 0-2-16,-2-6 1 0,3 0 4 0,-6-2-3 15,5 0-1-15,-6 1-3 0,0-1-1 0,1 3 3 16,-6-1-1-16,0 0 2 0,-1 0-6 0,0 1 1 16,-6 2-1-16,-2 0-3 0,4 2 1 15,-4-1-6-15,-2 2-4 0,0 0-1 0,0 0 0 16,0 2 4-16,0 1 6 0,0 1 7 0,0 3 6 16,0-1 2-16,0 1-2 0,-1-1-7 0,0 4 3 15,1 0-4-15,-2 0-4 0,2-1 1 0,0 0-6 16,0 0 3-16,2-2 1 0,2-1 0 0,4 0 1 15,-3 0 1-15,7-2-3 0,0-2-14 16,0 2-20-16,2-2-41 0,-1-2-47 0,1 0-53 16,-2 0-69-16,0 0-47 0,-2 0-60 0,0 0-70 15,1-2 72-15,-2-2 350 0,-2 0 0 16,2-2 0-16,-5 0 0 0,4-2 0 0,-5 1 0 16,2-1 0-16,-2 1 0 0,0-1 0 0,-2-1 0 15,-1 1 0-15,0 1 0 0,0 1 0 0,0 1 0 16,0 2 140-16,0 0 105 0,0 0-41 15,1 0-48-15,1 1-39 0,3-1-40 0,-1 2-30 16,-1 1-11-16,5 0-4 0,-4 0 0 0,4 0-11 16,-3 0-9-16,-2 0-10 0,2 4-2 15,-2 2 4-15,-2 1 4 0,-1 2 8 0,0 1 0 16,0 1 0-16,0 1 2 0,-4 1-3 0,-3 1 1 16,5-1-3-16,-2-2-2 0,-3-1-2 0,6-2 2 15,-2-2 5-15,2-3 2 0,-1-2 3 0,2 1 13 16,0-2 23-16,0 0 29 0,0 0 26 15,0 0 15-15,0-2-29 0,0-2-41 0,0-2-33 16,2-2-33-16,0-1 6 0,0-1 5 0,2-2 4 16,4 0-1-16,-4 0 0 0,5 0-2 0,-3 0-5 15,4 1-1-15,2 0-8 0,0 5-4 0,0-1 1 16,2 1-2-16,-2 1 4 0,0 2 0 16,-1 0-2-16,-5 3 0 0,4 0-5 0,-6 0 0 15,3 0-1-15,-3 3 2 0,-2 1 0 0,1 1 3 16,4 1 1-16,-6 0 3 0,0 0 4 15,1 2 2-15,0 1-1 0,2-1 5 0,-2 1-3 16,-1 0 4-16,0-1 2 0,1 0 1 0,-1-2 2 16,0 1-2-16,2-5-2 0,1 2-2 0,-1-4 9 15,-2 0 6-15,2 0 13 0,4 0 9 0,-3-2 5 16,4-1-2-16,-3-3-4 0,4 0-9 16,-3 0-7-16,4-3-7 0,1 2-3 0,-5-2-4 15,4 1 2-15,-2 0 2 0,-2 1-1 0,2 0 1 16,-4 4-5-16,-2-1-2 0,4 2-3 0,-4 1-2 15,0 1-1-15,-2 0-3 0,0 0 0 16,0 0-3-16,0 1 10 0,0 2 12 0,0 0 6 16,0 0 8-16,0 4-6 0,-2-1-7 0,1 0-5 15,1 0-2-15,0 2-2 0,0-4-2 0,0 1 1 16,0-1-5-16,4-2 6 0,0-1 9 16,7-1 7-16,2 0 6 0,2 0-4 0,4 0-5 15,-2-4-6-15,-2-1-6 0,5 1-3 0,-5 1-13 16,-2-2-14-16,-2 2-21 0,-4 0-29 0,1 0-50 15,-4 1-112-15,-3 1-208 0,0 1-219 16,1 0 108-16</inkml:trace>
        </inkml:traceGroup>
      </inkml:traceGroup>
    </inkml:traceGroup>
    <inkml:traceGroup>
      <inkml:annotationXML>
        <emma:emma xmlns:emma="http://www.w3.org/2003/04/emma" version="1.0">
          <emma:interpretation id="{F0CA6EA3-BAF2-40B7-9B16-DAF5D76F47CC}" emma:medium="tactile" emma:mode="ink">
            <msink:context xmlns:msink="http://schemas.microsoft.com/ink/2010/main" type="paragraph" rotatedBoundingBox="8028,10138 10831,10052 10867,11211 8064,112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78E2CF-2774-4EBF-ACB7-611E3EA40CCC}" emma:medium="tactile" emma:mode="ink">
              <msink:context xmlns:msink="http://schemas.microsoft.com/ink/2010/main" type="inkBullet" rotatedBoundingBox="8034,10340 8273,10333 8278,10493 8039,10501"/>
            </emma:interpretation>
            <emma:one-of disjunction-type="recognition" id="oneOf7">
              <emma:interpretation id="interp35" emma:lang="en-US" emma:confidence="0">
                <emma:literal>.</emma:literal>
              </emma:interpretation>
              <emma:interpretation id="interp36" emma:lang="en-US" emma:confidence="0">
                <emma:literal>,</emma:literal>
              </emma:interpretation>
              <emma:interpretation id="interp37" emma:lang="en-US" emma:confidence="0">
                <emma:literal>-</emma:literal>
              </emma:interpretation>
              <emma:interpretation id="interp38" emma:lang="en-US" emma:confidence="0">
                <emma:literal>X</emma:literal>
              </emma:interpretation>
              <emma:interpretation id="interp39" emma:lang="en-US" emma:confidence="0">
                <emma:literal>A</emma:literal>
              </emma:interpretation>
            </emma:one-of>
          </emma:emma>
        </inkml:annotationXML>
        <inkml:trace contextRef="#ctx0" brushRef="#br0" timeOffset="70482.0931">-4420 3453 1700 0,'0'0'-179'0,"0"0"-277"0,0 0-64 16,0 0 41-16,0 0 413 0,0 0 66 15,0 0 52-15,0 0 175 0,0 0-4 0,0 0-71 16,0 0-68-16,0 0-35 0,0 0-7 0,0 0 9 15,18-7 21-15,-18 9 18 0,0 1 4 16,0 0-6-16,0 2-22 0,0 1-15 0,0 0-12 16,0 0-14-16,0 0-5 0,0 0-7 0,0-2-7 15,0-1-1-15,0 0-1 0,2-2 14 0,4-1 21 16,-4 0 23-16,6 0 12 0,-1-1 2 0,4-5-13 16,2-3-18-16,2-1-10 0,2-2-12 15,2-2-7-15,-4 0-3 0,2 0-5 0,1 2-2 16,-2 0-1-16,-3 2 0 0,-3-1-2 0,-1 2 3 15,0 3 1-15,-5 0-2 0,0 3 7 0,-1 0 6 16,-3 3 16-16,0 0 20 0,0 0 8 0,-3 0-14 16,-1 0-23-16,0 0-28 0,-2 0-19 15,-1 1-1-15,0 2 2 0,-1 0 2 0,-1 2 8 16,1 1-3-16,0 0-6 0,-2 0-25 0,2 2-80 16,0-1-129-16,2 0-251 0,-1 0-248 15,6-3 353-15</inkml:trace>
        <inkml:trace contextRef="#ctx0" brushRef="#br0" timeOffset="71496.086">-4294 3434 0 0,'0'0'0'0,"0"0"0"0,0 0 0 15,0 0 0-15,0 0 0 0,0 0 0 16,0 0 0-16,0 0 0 0,0 0 0 0,0 0 0 15,0 0 0-15,0 0 0 0,47-41 0 0,-47 38 0 16,1-1 0-16,-1-1 0 0,0 2 0 16,0-1 0-16,0 0 92 0,0 1 47 0,0 0-13 15,0 0 4-15,-1 2 6 0,1-1-7 0,-1 2-24 16,-1 0-35-16,0 0-34 0,-1 0-26 0,-1 0-20 16,3 0-13-16,-6 2-4 0,0 2 4 0,1 1 5 15,-1 1 9-15,-4 0 5 0,2 1 4 16,1-1 2-16,-3 2 4 0,2-3 1 0,3 1 3 15,-3-1 2-15,5-1-5 0,-4 0-3 0,4 1-4 16,-2 0-3-16,2-2 2 0,2 0-2 0,0 0-3 16,2-2-7-16,0 1-10 0,0 0-10 0,0-1-2 15,0-1 6-15,0 2 5 0,3-2 10 16,2 1 5-16,1 1 3 0,-2-1 12 0,5-1 7 16,-2 2 2-16,1-2 3 0,3 0-5 0,-3 0-1 15,1 0-1-15,3 0 0 0,-1 0-1 0,1 0 2 16,-4 0-1-16,0-3 0 0,4 0 6 15,-5-2 5-15,1 0 8 0,1-2 5 0,-3-1-1 16,2 0 1-16,-4-1-3 0,2 0 1 0,-2-2 0 16,-4 1 7-16,0 1 4 0,0 0 4 0,0 0 8 15,-4 3-6-15,-4 0-2 0,0 3-13 16,0-1-25-16,-4 4-20 0,0 0-16 0,-1 1-7 16,-1 6 1-16,1 2 5 0,-1 3-8 0,1 0-56 15,0 3-118-15,1-1-262 0,1-3-48 16,7-3 519-16</inkml:trace>
      </inkml:traceGroup>
      <inkml:traceGroup>
        <inkml:annotationXML>
          <emma:emma xmlns:emma="http://www.w3.org/2003/04/emma" version="1.0">
            <emma:interpretation id="{73D9BBC5-6355-4320-A10B-9AF980CA56E4}" emma:medium="tactile" emma:mode="ink">
              <msink:context xmlns:msink="http://schemas.microsoft.com/ink/2010/main" type="line" rotatedBoundingBox="8364,10128 10831,10052 10867,11211 8400,11287">
                <msink:destinationLink direction="with" ref="{D0E78639-8F80-4119-82AA-5108394C854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DEFD369-6805-4B86-B5BE-427FDFFEC565}" emma:medium="tactile" emma:mode="ink">
                <msink:context xmlns:msink="http://schemas.microsoft.com/ink/2010/main" type="inkWord" rotatedBoundingBox="8364,10128 10831,10052 10867,11211 8400,11287"/>
              </emma:interpretation>
              <emma:one-of disjunction-type="recognition" id="oneOf8">
                <emma:interpretation id="interp40" emma:lang="en-US" emma:confidence="0.5">
                  <emma:literal>Logistics</emma:literal>
                </emma:interpretation>
                <emma:interpretation id="interp41" emma:lang="en-US" emma:confidence="0">
                  <emma:literal>hepatics</emma:literal>
                </emma:interpretation>
                <emma:interpretation id="interp42" emma:lang="en-US" emma:confidence="0.5">
                  <emma:literal>hogs tics</emma:literal>
                </emma:interpretation>
                <emma:interpretation id="interp43" emma:lang="en-US" emma:confidence="0.5">
                  <emma:literal>Dog sties</emma:literal>
                </emma:interpretation>
                <emma:interpretation id="interp44" emma:lang="en-US" emma:confidence="0">
                  <emma:literal>boys tics</emma:literal>
                </emma:interpretation>
              </emma:one-of>
            </emma:emma>
          </inkml:annotationXML>
          <inkml:trace contextRef="#ctx0" brushRef="#br0" timeOffset="95527.4854">-2946 3388 99 0,'0'0'338'0,"0"0"-246"15,0 0-72-15,0 0-37 0,0 0-12 0,0 0-3 16,0 0 2-16,0 0-17 0,0 0-51 0,0 0-55 15,0 0 10-15,0 0 143 0,0 0 0 16,56-77 0-16,-47 78 0 0,-5 2 0 0,3 2 0 16,0-1 0-16,-4 1 0 0,3-2 0 0,-3 0 0 15,0 1 0-15,1-4 0 0,1 0 0 16,-2 2 0-16,2-2 0 0,0 0 0 0,-2 0 0 16,2 0 24-16,1 0 217 0,-5 0-19 0,2-2-35 15,-2 2-42-15,-1 0-33 0,0 0-23 0,0 0-23 16,0 0-22-16,-1 0-42 0,-2 0 1 0,-4 6 8 15,-1 0 16-15,-2 3 43 0,-4 1 3 16,1 1 4-16,-1-1 0 0,2-1-7 0,2 1-11 16,4-2-16-16,-3-1-15 0,6-1-11 0,1 0-10 15,-1 0 1-15,3-1-2 0,0 1 6 0,0-1 4 16,4-1 3-16,0 1-2 0,4 1-2 16,-1 0-3-16,2-1-2 0,2 1-4 0,-2 2-3 15,1-1-6-15,0-1-4 0,-3 2-1 0,0-2 3 16,-2 0 5-16,-1 1 3 0,-3-1-1 0,1 0-2 15,-2 0 4-15,0 0 8 0,-3 1 14 16,-5-2 7-16,4 1 7 0,-4-3-3 0,3 1-7 16,-3-1-2-16,4-1-6 0,-5 1-3 0,5-3 0 15,2 2-12-15,-2-2-6 0,0 0-13 0,2 0-18 16,1 0-23-16,1 0-27 0,0 0-30 16,0-2-33-16,1-1-23 0,7-2 3 0,-2 1 5 15,6-5 12-15,3 0 3 0,2-3-32 0,3-3-60 16,0-4-58-16,0 1 122 0,3-4 171 0,-5-2 0 15,-4 4 0-15,-3 4 0 0</inkml:trace>
          <inkml:trace contextRef="#ctx0" brushRef="#br0" timeOffset="95981.2444">-2685 3517 1010 0,'0'0'222'0,"0"0"-112"15,0 0-67-15,0 0-14 0,0 0 10 16,0 0 20-16,0 0 4 0,0 0-3 0,0 0-10 16,0 0-22-16,165-113-14 0,-133 103-9 0,-1 3-2 15,-1 1-1-15,-4 1-4 0,1 3-1 0,-1-2-7 16,-3 4-5-16,-7 0-5 0,-2 0-5 0,0 2 3 15,-3 2 7-15,-2 1 7 0,-5 1 8 0,-1 0 5 16,-2 0 3-16,-1 2 5 0,0 1 7 16,0-3 2-16,-1 3 4 0,-3-1 0 0,-2 1-2 15,0-3-5-15,1 0-20 0,-3 0-33 0,4-1-59 16,-2-2-80-16,3 0-83 0,2-2-99 0,1-1-72 16,0 0 6-16,0 0 401 0,0 0 20 0</inkml:trace>
          <inkml:trace contextRef="#ctx0" brushRef="#br0" timeOffset="95721.5471">-2594 3224 0 0,'0'0'0'0,"0"0"114"15,0 0 296-15,0 0-55 0,0 0-48 16,0 0-40-16,0 0-45 0,0 0-48 0,0 0-37 16,0 0-23-16,0 0-22 0,0 0-16 0,0 0-19 15,0 0-26-15,46-124-22 0,-46 124-26 0,0 0-24 16,0 3-9-16,0 3 7 0,0 6 18 0,-1 1 19 15,-1 5 14-15,0 3 1 0,-1 4-5 0,2 3 1 16,-1 0-2-16,1 0 1 0,1-1 1 16,0 3 2-16,0-5 0 0,0 4-1 0,0-2-1 15,0 1-10-15,0-2-20 0,0-4-35 0,3-4-55 16,1 1-65-16,-2-2-102 0,0-2-145 16,-2-4-130-16,1-5-38 0</inkml:trace>
          <inkml:trace contextRef="#ctx0" brushRef="#br0" timeOffset="96094.9944">-2178 3302 0 0,'0'0'0'0,"0"0"181"16,0 0 136-16,0 0-76 0,0 0-72 0,0 0-60 15,0 0-50-15,0 0-48 0,0 0-44 0,0 0-57 16,0 0-97-16,0 0-154 0,0 0-72 16,59-98 390-16,-54 98 23 0</inkml:trace>
          <inkml:trace contextRef="#ctx0" brushRef="#br0" timeOffset="96656.1292">-1941 3276 0 0,'0'0'0'0,"0"0"0"0,0 0 0 0,0 0 246 16,0 0 42-16,0 0-30 0,0 0-42 0,0 0-50 16,0 0-50-16,0 0-22 0,0 0-5 0,0 0 0 15,0 0 4-15,0 0-11 0,-104 78-11 16,86-63-10-16,-2-2-16 0,4 2-10 0,3-1-11 15,-1 0-11-15,2 0 1 0,2 0-6 0,5-2-2 16,3-2-2-16,2-1 1 0,0 0 1 16,0-3 0-16,4 0 3 0,8-1 0 0,0-3 8 15,3 0 2-15,1-2 0 0,7 0-1 0,-1 0-7 16,0-2 0-16,2-2-6 0,1-2 1 16,1-2-6-16,-3 1-1 0,-3 0 2 0,3-2-8 15,-3 0 8-15,0-2 0 0,1-1-1 0,-2-1 5 16,-3 3-2-16,6-4 4 0,-6 0 1 0,4 1-2 15,-3-2-1-15,-1 1-3 0,4 0 2 16,-3-1-2-16,-3 0 3 0,-2 6 1 0,-2-2 1 0,-6 4 12 16,0 1 1-16,-4 2 7 0,0-1-2 0,0 2-12 15,-4 2-13-15,0-1-9 0,-6 1-4 16,0 1 3-16,0 0 7 0,1 0 1 0,-2 0-1 16,-1 1 4-16,3 2-4 0,5 1-3 0,-2 1-2 15,1-1-7-15,4 1 0 0,1 1 1 16,0 0 3-16,0 1 1 0,0 1 3 0,1 2 2 15,6-1 3-15,-3 0 5 0,4 0-1 0,-3 1 0 16,6 2 1-16,-6-1-6 0,3 1 1 0,-4-2 1 16,6 1 1-16,-8 0-1 0,1-2 2 15,1 0 0-15,-4 0-1 0,0-1 10 0,0-2 6 16,0 0 10-16,-7-1 15 0,3-2 6 0,-5 1 7 16,-2-2 1-16,4-1-1 0,-3 1 0 15,-1-2-7-15,6 0-5 0,-5 0-8 0,9 0-7 16,-2 0-6-16,1 0-12 0,2-2-17 0,0 1-30 15,0-2-45-15,0 0-82 0,0 1-207 0,0 1-394 16,0-1-527-16</inkml:trace>
          <inkml:trace contextRef="#ctx0" brushRef="#br0" timeOffset="95008.3843">-3901 3181 0 0,'0'0'0'0,"0"0"0"0,0 0 0 16,0 0 0-16,0 0 0 0,0 0 0 0,0 0 0 15,0 0 0-15,0 0 0 0,0 0 0 0,0 0 0 16,0 0 0-16,42-42 0 0,-41 40 138 0,-1 1 100 15,0-1-2-15,0 1-24 0,0-1-26 0,0 1-26 16,0-2-29-16,0 1-21 0,0-1-22 16,0 2-20-16,0 1-21 0,0 0-15 0,0 0-14 15,0 0-11-15,0 0-1 0,0 0-1 0,0 0 1 16,0 0 2-16,0 0 2 0,0 0 0 0,0 0-1 16,0 0-3-16,0 0-7 0,0 0-5 0,0 0-6 15,0 0-3-15,0 1 0 0,0-1-8 16,0 2-10-16,0 1-3 0,0 0 12 0,-1 3 16 15,-3 1 18-15,1 4 11 0,-5 1-7 0,4 3-6 16,-6 2-4-16,5 1-4 0,-6 5 1 16,5-2 6-16,-1 0 3 0,-4 3 4 0,6 0-4 15,-5 1-2-15,2 1-3 0,0-1 2 0,-1 0-1 16,1 1 4-16,0-1-1 0,-3-1 0 0,3-3 0 16,0 1-2-16,-1-3 1 0,5-1 2 15,-4-3 0-15,4 0 2 0,-6-1 3 0,6-3 1 16,-2-3 6-16,-1-2 3 0,3-2 3 0,-2-1 8 15,4-3 17-15,2 0 19 0,-2 0 19 0,2 0 8 16,0 0-28-16,0-6-26 0,0-1-34 0,0-1-19 16,0-1 1-16,0-2 1 0,0 1 0 15,0-1-1-15,0 0 0 0,2 2-4 0,-2 0 1 16,1 4 0-16,3-1-7 0,-3 1 3 16,1 4-3-16,0-1-3 0,0 2-4 0,-2 0-14 0,0 0-24 15,1 0-22-15,0 0 4 0,1 2 16 16,2 2 27-16,0 1 28 0,-1-1 4 0,2 2 1 15,2 1 0-15,-3 2 1 0,4-1 5 0,-4-2 1 16,5 0 3-16,-2 0 4 0,2-2 2 0,2-1 5 16,2-1 1-16,-1-1 6 0,2-1-1 15,1 0 1-15,-2 0-1 0,3-1-3 0,0-4 1 16,2-2-2-16,-5 0 2 0,3-3-1 0,-4 1-3 16,2-1-1-16,-1-2-4 0,0 0-3 15,-1 2-5-15,0-5-4 0,-2 3-1 0,-2 2-2 16,1-3 11-16,-5 2 3 0,2-1 2 0,-1 0 5 15,-5 1-10-15,3 2 0 0,-2-1 0 0,-1 4-1 16,0 2 3-16,0-2 0 0,0 3 1 0,0 1-6 16,0 2-2-16,0 0-8 0,0 0-16 0,0 0-13 15,-1 0-27-15,-1 2-3 0,1 2 5 16,-4 3 13-16,-1 1 25 0,4 3 9 0,-4 2 7 16,1-1 0-16,2 1 1 0,3 1 0 0,0-3 3 15,0 1 5-15,0-1-6 0,0-2 1 16,4-2-3-16,4 1-3 0,-2-2 8 0,3 0 1 15,-2-2 2-15,1-1 5 0,3 0 3 0,-3-3 5 16,-2 0 5-16,5 0 4 0,-6 0-1 0,5-3-2 16,-2-1-5-16,0-2-5 0,3 0 0 15,-3 0-7-15,-2-2 0 0,4-2-4 0,-6 4-5 16,1-4-2-16,0 0-2 0,-5 0-1 0,0 0-5 16,0-1 1-16,0 2-2 0,0-1-4 0,-9 0-3 15,2 2-8-15,-5 1-4 0,0 0-4 0,-1 3 3 16,-2 0 9-16,-1 2 7 0,1 1 13 15,-2 1 3-15,2 0 0 0,0 0 4 0,2 0-6 16,1 0 4-16,1 0-3 0,7 3-3 0,-1-2-7 16,2 2-12-16,3-1-6 0,0 1 1 0,0 0 8 15,4 0 13-15,3 2 16 0,5-3 13 16,1 0 8-16,2 0 8 0,5-2-1 0,2 0-9 16,2 0-6-16,1-5-7 0,2 0-1 0,0-1-1 15,1 0 2-15,1-1 0 0,-2-3-1 16,0 1 0-16,3-1-2 0,-6-1 0 0,3-1 1 15,-2 0 0-15,-2 2 0 0,1-2-5 0,-1 2 0 16,-6 1-3-16,1 1 0 0,-5 1 2 0,-1 2-2 16,-4 1 0-16,-1 1-3 0,-3 1 7 0,-4 2 4 15,0 0 6-15,0 0 1 0,-1 0-10 16,-4 0-12-16,0 0-12 0,-3 7-4 0,-3-1 3 16,2 1 4-16,-3 2 5 0,-2 0 1 0,4-2-1 15,0 2-2-15,5 0-2 0,-2-2 1 16,1 1-2-16,4 1 3 0,-2-2 1 0,3 2 1 15,-2 1 4-15,3-2 0 0,0 3-1 0,0 0-2 16,0 3 1-16,3 1 1 0,1 3 2 0,-1 2 6 16,-2 2-4-16,4-1 0 0,-1 6 0 0,-1-2 0 15,-2 3 1-15,3 3 0 0,0-2 3 16,-1 3-2-16,-3 2 1 0,0 0 1 0,0 3 1 16,-5 2 1-16,-2 1-4 0,-4 3-3 0,-1-2-8 15,-1 3-5-15,-2-1-5 0,0-2 0 0,-3-4 2 16,-3-3 0-16,4-4 4 0,-6-5 7 15,4-4 6-15,1-6 12 0,2-5 15 0,-1-5 17 16,1-4 17-16,0-1 15 0,3-3 7 0,2-7-1 16,2-5-7-16,-2-4-17 0,2-5-16 0,3-3-14 15,2-3-12-15,3-3-6 0,1-3-6 0,0-1-3 16,8 0-6-16,3-2-2 0,1 0 0 16,1 1-2-16,2 3 1 0,0 0 0 0,3 3-1 15,3 2 1-15,-4 1 0 0,6 3 0 0,0 0-2 16,-3 3 0-16,4 3-2 0,0 1 0 15,0 2 1-15,-4 2 0 0,4 2 0 0,-1 2-2 16,-1 2-2-16,-2 3-1 0,-2 2-4 0,1 1-2 16,-4 1-5-16,-2 2-5 0,-1 0-6 15,-5 0-6-15,1 2 1 0,-2 1 8 0,-2 1 11 16,-2 1 14-16,0 1 10 0,-1 0 5 0,-1 0 1 16,0 1 1-16,0 0 1 0,0-1 3 0,0 2-2 15,0-2-14-15,0 0-36 0,0 2-79 0,0-4-132 16,1 2-186-16,2-3-147 0,1 0 165 0</inkml:trace>
        </inkml:traceGroup>
      </inkml:traceGroup>
    </inkml:traceGroup>
    <inkml:traceGroup>
      <inkml:annotationXML>
        <emma:emma xmlns:emma="http://www.w3.org/2003/04/emma" version="1.0">
          <emma:interpretation id="{FC39D8A9-20EB-411D-A2FC-84320F3261AC}" emma:medium="tactile" emma:mode="ink">
            <msink:context xmlns:msink="http://schemas.microsoft.com/ink/2010/main" type="paragraph" rotatedBoundingBox="8182,11099 11555,10929 11626,12326 8252,124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A2FD98-9A0B-46D3-8224-B033CE902093}" emma:medium="tactile" emma:mode="ink">
              <msink:context xmlns:msink="http://schemas.microsoft.com/ink/2010/main" type="line" rotatedBoundingBox="8182,11099 11555,10929 11626,12326 8252,12496">
                <msink:destinationLink direction="with" ref="{D0E78639-8F80-4119-82AA-5108394C8541}"/>
                <msink:destinationLink direction="with" ref="{FDA2413F-47EA-4384-A895-6825EFF315A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0F44A6E-33F6-4423-9A4B-8E154682CF12}" emma:medium="tactile" emma:mode="ink">
                <msink:context xmlns:msink="http://schemas.microsoft.com/ink/2010/main" type="inkWord" rotatedBoundingBox="8182,11099 8971,11060 9042,12457 8252,12496"/>
              </emma:interpretation>
              <emma:one-of disjunction-type="recognition" id="oneOf9">
                <emma:interpretation id="interp45" emma:lang="en-US" emma:confidence="0.5">
                  <emma:literal>key</emma:literal>
                </emma:interpretation>
                <emma:interpretation id="interp46" emma:lang="en-US" emma:confidence="0">
                  <emma:literal>Key</emma:literal>
                </emma:interpretation>
                <emma:interpretation id="interp47" emma:lang="en-US" emma:confidence="0">
                  <emma:literal>Kay</emma:literal>
                </emma:interpretation>
                <emma:interpretation id="interp48" emma:lang="en-US" emma:confidence="0">
                  <emma:literal>lay</emma:literal>
                </emma:interpretation>
                <emma:interpretation id="interp49" emma:lang="en-US" emma:confidence="0">
                  <emma:literal>kay</emma:literal>
                </emma:interpretation>
              </emma:one-of>
            </emma:emma>
          </inkml:annotationXML>
          <inkml:trace contextRef="#ctx0" brushRef="#br0" timeOffset="109469.7471">-4091 4306 0 0,'0'0'0'0,"0"0"209"0,0 0-9 0,0 0-12 15,0 0-3-15,0 0-32 0,0 0-36 16,0 0-34-16,0 0-31 0,0 0-15 0,0 0-13 16,0 0-2-16,0 0 1 0,0 0 0 15,32-19 1-15,-32 25 4 0,0 0 4 0,0 1 2 16,0-1 4-16,-4 4-1 0,-2 1-1 0,-2 2 0 15,-2-1-1-15,-2 0-3 0,0-2-3 0,-3 2-4 16,1-2-1-16,1 0-2 0,0-3-1 0,3-1 1 16,-1-3-4-16,3 3 0 0,-1-3 3 15,4-2 4-15,-1 1 6 0,2-2 1 0,3 0 4 16,1 0-5-16,0 0-5 0,0 0-9 0,0 0-14 16,0 0-13-16,0 0-8 0,1 0-4 15,3 0 8-15,-1 0 8 0,1 0 6 0,0 3 5 16,4 0-1-16,-4 0-4 0,4 1 1 0,-3 0-1 15,4 4-1-15,-4-2 3 0,6 0 0 0,-5 1-1 16,1-1 1-16,4 2 0 0,-6 0 1 0,5-1 0 16,0-1 2-16,-2 0-2 0,2-1 3 15,0 1-5-15,0 0-20 0,2-2-34 0,-3 2-65 16,3-1-87-16,-1 0-116 0,2 0-212 16,-5-4-111-16,-2 1 519 0</inkml:trace>
          <inkml:trace contextRef="#ctx0" brushRef="#br0" timeOffset="109097.1948">-4162 4137 0 0,'0'0'29'16,"0"0"201"-16,0 0 13 0,0 0 23 16,0 0 29-16,0 0-26 0,0 0-33 0,0 0-36 15,0 0-37-15,0 0-39 0,0 0-40 0,0 0-26 16,-78-37-19-16,78 37-10 0,0 0-5 0,0-2-1 15,0 2-6-15,0 0-8 0,0 0-3 0,0 0-5 16,0 0-2-16,0 0-2 0,0 0-8 0,0 5 5 16,0 1 3-16,0 2 8 0,0 4 9 15,0 0-4-15,1 4 2 0,-1 3-4 0,0 0 0 16,3 2-1-16,-3-1 1 0,0 3-1 0,0 1-3 16,0 0-1-16,0-1-2 0,0 3 2 0,0 0 1 15,0-2 1-15,0-2 1 0,0 2-2 16,0-2 1-16,0-3 0 0,0-1 2 0,0-1 3 15,0-3-1-15,0-2 3 0,0 1-1 0,-3-4 0 16,0 0 3-16,1 0-3 0,0-3-8 16,1-1-14-16,0 0-18 0,-1-2-25 0,2-2-28 15,0-1-43-15,0 0-58 0,0 0-51 0,3-1-64 16,0-6-108-16,8 1-162 0,-5-2 30 16,0 4 538-16</inkml:trace>
          <inkml:trace contextRef="#ctx0" brushRef="#br0" timeOffset="110368.0963">-3845 4406 0 0,'0'0'0'16,"0"0"0"-16,0 0 0 0,0 0 0 0,0 0 0 15,0 0 0-15,0 0 0 0,0 0 0 0,0 0 29 16,0 0 24-16,0 0-13 0,0 0 4 0,0 0 2 16,34-39-4-16,-33 34 6 0,-1-1-9 0,0 0-6 15,2 3-3-15,-2 0-1 0,0 2 11 16,0 1 14-16,0 0 15 0,0 0 13 0,0 0-22 16,-3 0-25-16,0 0-30 0,-5 3-20 0,4 1 10 15,-7 2 14-15,5 2 12 0,-4 1 7 16,1 0-2-16,1 2-5 0,0 0-1 0,2 1-9 15,0 0-2-15,2 0 0 0,-3 1-4 0,4 0 2 16,2-1-3-16,0-1-2 0,1-2-3 0,0-1-1 16,1-4 1-16,3 0 3 0,5-1 4 0,-1-1 5 15,2-2 10-15,5 0 0 0,-1 0 1 16,2 0 0-16,1 0-11 0,-3-3-9 0,1-2-8 16,1 1-9-16,-2-2 3 0,-4 0 6 0,2 0 3 15,-1-2 6-15,0 1 1 0,-3-2 1 16,0 0 1-16,-3 3 5 0,2-1-1 0,-4 1 1 15,1 0-3-15,0 1-7 0,-2 1-5 0,0 1-7 16,-1 0-5-16,3 3-5 0,-4 0-7 0,1 0-3 16,-1 0 3-16,0 0 10 0,0 3 11 15,0 0 11-15,0 3 3 0,0 3-2 0,0-2-2 16,0 1-1-16,0 0 0 0,0 0-1 0,0-2-1 16,4 0-1-16,-1 0-1 0,6-2 2 0,-3-1 1 15,5 0 5-15,1-3 3 0,0 0 3 16,0 0 1-16,-1 0-4 0,1-1 0 0,1-4-3 15,-4-1 0-15,3 0 1 0,1-1 1 0,-4-1 3 16,-4 0 2-16,5 0 5 0,-5 1 2 0,2-1-1 16,-3 1 3-16,-2 1-3 0,2 1 4 0,0 1 3 15,-2 1 0-15,-2 2 3 0,0-1-5 16,0 2-4-16,0 0-9 0,0 0-8 0,0 0-10 16,0 0-11-16,0 0-15 0,0 3-7 0,0 3 6 15,0 0 12-15,-3 3 18 0,-1 6 8 0,1-1-3 16,2 7-1-16,0 1-3 0,-1 0 5 15,2 4 2-15,0 5 3 0,0 1 6 0,0 3-4 16,0 6 3-16,0 2-2 0,0-1-5 0,0 5 6 16,-1-2 4-16,0 7 1 0,-3-1 6 15,0 0-6-15,1-1-8 0,-4-2 3 0,1-6-4 16,-4-3-5-16,1 0-1 0,-5-3-7 0,-3 0-12 16,0-2-22-16,-8-2-3 0,1-3 7 0,-1-6 15 15,-2-5 33-15,-1-4 10 0,0-3 9 16,-3-7 12-16,3-1 17 0,2-3 13 0,3-3 12 15,-1-7-5-15,4-6-7 0,1-3-13 0,6-5-18 16,0-3-10-16,6-4-15 0,0-1-14 0,7-5-12 16,0 2-9-16,1-3-5 0,10 1-1 0,3-1 5 15,-1 1-5-15,4-1 4 0,5 3 1 0,-2 0-2 16,0 3-9-16,4 0-32 0,-5 6-51 16,2 0-63-16,-2 5-59 0,3 3-78 0,-6 2-79 15,-3 4 118-15,-3 6 274 0</inkml:trace>
        </inkml:traceGroup>
        <inkml:traceGroup>
          <inkml:annotationXML>
            <emma:emma xmlns:emma="http://www.w3.org/2003/04/emma" version="1.0">
              <emma:interpretation id="{B83C062C-BE47-471D-B25A-41AECB655384}" emma:medium="tactile" emma:mode="ink">
                <msink:context xmlns:msink="http://schemas.microsoft.com/ink/2010/main" type="inkWord" rotatedBoundingBox="9296,11166 11561,11052 11591,11647 9326,11762"/>
              </emma:interpretation>
              <emma:one-of disjunction-type="recognition" id="oneOf10">
                <emma:interpretation id="interp50" emma:lang="en-US" emma:confidence="0.5">
                  <emma:literal>Resources</emma:literal>
                </emma:interpretation>
                <emma:interpretation id="interp51" emma:lang="en-US" emma:confidence="0">
                  <emma:literal>resources</emma:literal>
                </emma:interpretation>
                <emma:interpretation id="interp52" emma:lang="en-US" emma:confidence="0">
                  <emma:literal>Renounces</emma:literal>
                </emma:interpretation>
                <emma:interpretation id="interp53" emma:lang="en-US" emma:confidence="0">
                  <emma:literal>Resource</emma:literal>
                </emma:interpretation>
                <emma:interpretation id="interp54" emma:lang="en-US" emma:confidence="0">
                  <emma:literal>enounces</emma:literal>
                </emma:interpretation>
              </emma:one-of>
            </emma:emma>
          </inkml:annotationXML>
          <inkml:trace contextRef="#ctx0" brushRef="#br0" timeOffset="112648.4598">-2844 4592 0 0,'0'0'136'0,"0"0"-42"0,0 0-57 0,0 0 10 15,0 0 41-15,0 0 31 0,0 0-3 0,0 0-31 16,0 0-28-16,0 0-20 0,0 0-11 15,0 0 1-15,0 0-2 0,0 0 2 0,148-149 0 0,-144 138-5 16,3 1 4-16,-1 0-4 0,-5-1 1 16,0-1 3-16,-1 2 5 0,0 1 6 0,0 0 10 15,-1 3 4-15,-2 1-7 0,-5 2-9 0,4 2-17 16,-5 1-12-16,5 0-6 0,-6 1 0 0,4 5 2 16,-4 3 6-16,-2 0 10 0,0 2 14 15,3 3 10-15,-1 0 3 0,1 1-3 0,0 0-8 16,5 0-10-16,2-1-10 0,1 1-4 0,1-3-3 15,0 0 3-15,1-1 2 0,2-2 4 16,6-1 2-16,-3 0-3 0,4-2 3 0,2-2-3 16,2-1-1-16,-1-2 6 0,1-1 2 0,2 0 2 15,4 0 5-15,-3-1-6 0,6-6-1 0,-4-1-2 16,4-2-6-16,-6-1 1 0,3-2-3 0,-4 0-1 16,-2-2 3-16,0-2 0 0,-1 0 2 15,-1-1 2-15,0 2 0 0,-4-1-1 0,0 1-3 16,0 2-5-16,-4 1 0 0,3 2-2 0,-3 3 2 15,-2 1 1-15,-2 3 1 0,0 2 2 0,0 0 0 16,0 2 1-16,0 0-3 0,0 0-9 16,0 0-14-16,0 0-20 0,0 0-25 0,0 0-21 15,0 2 15-15,0 4 16 0,0 1 26 0,2 4 27 16,2 1-3-16,0 2 0 0,0 2 1 0,-2 0-2 16,5 2 1-16,-4 0 1 0,-2 1 2 15,0 1 2-15,1-2 1 0,-2-2-3 0,0 1-1 16,0-3 0-16,-3 0 0 0,-1 0 1 0,-4-4 5 15,4-1-3-15,-5 0 3 0,1-3 2 0,1 0-5 16,-5 0 5-16,4-3-6 0,1 0-1 16,-4-3-1-16,7 0-7 0,-4 0-2 0,6 0-3 15,-3 0-2-15,1 0-2 0,0-3 1 0,3 0 2 16,0 1 0-16,-1-1 9 0,2 2 0 0,0-1-3 16,0 0-2-16,0 1-13 0,0-1-12 15,3-1-4-15,6-2 7 0,-2 1 7 0,4-1 12 16,2-1 6-16,1 2-4 0,0-2 6 0,5-2 1 15,-4 2 1-15,1-2 2 0,-1 2-6 0,2-4-2 16,1 1-3-16,-2-1-3 0,-1-1-2 0,3 1-7 16,1-2-5-16,-3 0-4 0,2-3 2 15,-1 2 6-15,-2-2 8 0,-2 2 9 0,-2-3 4 16,-4 2 5-16,2 3 2 0,-6 1 2 0,1 1 7 16,-2 1 3-16,-2 3 3 0,0 4 0 15,0-1 6-15,0 2 1 0,0 0 0 0,0 0-11 16,0 0-24-16,0 0-14 0,-5 5-6 0,1 3 9 15,0 1 14-15,-4 3 8 0,3 2 3 0,-3 0-4 16,-1 2 1-16,4-2-3 0,0 4 2 16,-1-2 2-16,4-1-6 0,0-2 2 0,2-2-3 15,0-1-3-15,0 0 5 0,0-4 0 0,2-1 1 16,6-1 1-16,-3-1 5 0,5 0 5 0,-1-3 7 16,0 0 7-16,5 0-4 0,0-6 0 15,4 2-3-15,-2-3-6 0,-1 1 2 0,-2-3-1 16,2 0-2-16,-2 0-2 0,-1-2 0 0,0-1-2 15,-5-1-1-15,0 1 3 0,0 0-7 0,-3 0 0 16,-3 0-2-16,0 0-4 0,-1 2 7 16,0 0 0-16,-2 2 1 0,-6 2-4 0,3 2-11 15,-5-1-12-15,2 4-7 0,-2-1-3 0,-3 2-2 16,1 0 7-16,-3 2 3 0,-1 4 6 0,3 0 8 16,-1 0 2-16,5 1 2 0,-2 2-4 0,2 0-2 15,3 0-3-15,0-1-3 0,3 0 2 16,2 0-4-16,1-2 2 0,0-2-1 0,1 1 1 15,4-1 4-15,2-2 3 0,2-1 7 0,-1 1 3 16,5-2 5-16,0 0 2 0,3 0 2 0,0-3-2 16,0-3 1-16,-1 1-2 0,1-2 0 15,0 1-2-15,0-3 1 0,-1 5-1 0,0-2-2 16,-3 0 1-16,-1 1-7 0,-5 2-4 0,2 1-3 16,-5 2-4-16,0 0 1 0,-3 0-4 15,1 0-6-15,-1 0-6 0,0 0 4 0,0 3 4 16,0 2 10-16,0-1 9 0,0 2-5 0,0 2 2 15,0 1 1-15,0 0-3 0,0 0 7 0,-1 1 0 16,1 2-1-16,0-3-2 0,0 1 2 16,0-1 0-16,0 0 0 0,0-1 0 0,0-2-7 0,6 0-5 15,-2 0-8-15,0-2-4 0,4 0-4 16,-4-4-2-16,6 0 5 0,-1 0 4 16,-3 0 8-16,4 0 9 0,-2-4 4 0,0 0 8 0,3-2 0 15,-1 0 2-15,-2-2-3 0,2 1-1 0,-2-2 3 16,-1 0 1-16,2 0 3 0,-3-2-1 15,3 0-3-15,-1-1 0 0,-2 0-1 0,-2 4 6 16,2-2 2-16,-3 1-4 0,-2 1 2 0,1 1-5 16,-1 1 8-16,-1 2 6 0,0 1 1 0,0 1 2 15,0 1-9-15,0 1-10 0,0 0-15 16,-1 0-14-16,1 0-19 0,0 0-10 0,-2 1 8 16,1 4 8-16,0 1 19 0,-2 1 14 0,-2 2 3 15,2 0 5-15,2 0-5 0,-2 0 0 16,0 1-2-16,-1 1-2 0,4-1 2 0,0 0-1 15,0-1-3-15,0-1-1 0,4-2-1 0,0 0 1 16,0-1 3-16,4-3 7 0,-4 2-1 16,3-2 4-16,-2-2 3 0,1 2-1 0,0-2 6 15,-2 0 3-15,3 0 0 0,-3 0 2 0,4-3-1 16,-4 0 3-16,-1-3 0 0,4 0 0 0,-3 0-7 16,5-3-5-16,-4 0-7 0,5-4-3 0,1 2 2 15,-5-1-1-15,8 0 0 0,-4 0-3 16,1 0 2-16,-4 2-2 0,1 1 1 0,-4 0 5 0,1 2-3 15,-2 1 1-15,-2 1 2 0,-1 2-3 16,0 2 6-16,0 1 0 0,0 0-8 0,0 0-3 16,0 0-17-16,0 0-20 0,0 0-8 0,-1 3 8 15,-2 3 12-15,-1 1 24 0,0 4 11 16,3 0 0-16,-2 1-2 0,-2 0-1 0,2 2-1 16,2-2-2-16,-1 1 4 0,1 2-2 0,1-2 1 15,0 1 5-15,1-3-5 0,2-1-6 0,5 1-17 16,-4-2-39-16,4-3-63 0,-2 0-117 15,3-2-208-15,-5-2-163 0,-3 0 357 0</inkml:trace>
          <inkml:trace contextRef="#ctx0" brushRef="#br0" timeOffset="113397.5572">-1352 4328 73 0,'0'0'305'16,"0"0"-248"-16,0 0-5 0,0 0 47 0,0 0 51 15,0 0 45-15,0 0-5 0,0 0-34 0,0 0-36 16,0 0-34-16,0 0-29 0,0 0-13 16,0 0-3-16,0 0-7 0,-143 65-5 0,133-52-6 15,6 0-6-15,-3 0-4 0,5 1-4 0,2 0-3 16,0-2-4-16,0 0 2 0,2-1-3 15,8-4-3-15,-4 1 0 0,4-2 0 0,1-3 0 16,2 1 6-16,0-2 4 0,4 0 1 0,1-2-3 16,0 0-4-16,-1 0-5 0,5-4-3 0,-6 0-1 15,4-2-3-15,-3-1-2 0,-1-1-1 16,3-1 0-16,-3 0 4 0,-2-2 3 0,-2-1 7 16,-2 1 2-16,-3 0 3 0,2-2 3 0,-3 1-2 15,3 0 4-15,-5 0-1 0,4-1 2 16,-4 1-2-16,2 1-2 0,-4 0 3 0,0 4 2 0,-2 2 7 15,0 0 7-15,0 3-1 0,0 0-16 16,-4 2-23-16,-3 0-20 0,3 0-13 0,-5 3 7 16,-2 6 17-16,0 0 17 0,-4 4 11 0,1 0 6 15,0 1 6-15,-1 0 0 0,3 0-1 16,0 1-2-16,6 0-8 0,-4-2-3 0,8 2-2 0,0-2 0 16,2-1 0-16,0-2 0 0,2-2-2 15,0-2-1-15,8-1 2 0,-4-2 3 0,5-2 6 16,2-1 6-16,1 0 4 0,-1 0 2 0,3-4-1 15,3-2 0-15,-1-1-6 0,-4-4-2 16,6-1-5-16,-2-2-6 0,-2 0-1 0,4 0-4 16,-4-2-4-16,2 1-1 0,3-2-5 15,-4 3-2-15,4-1 1 0,-5 1 2 0,-3 0 3 16,0 4 3-16,0-1 5 0,-5 4 0 0,-3 2 6 16,-4 1 7-16,-1 0 6 0,0 2 5 0,0 1 3 15,0-1-1-15,0 2-3 0,0 0-6 0,-1 0-8 16,1 0-11-16,0 0-15 0,0 2-6 15,0 3 0-15,0 1 8 0,0 0 13 0,0 3 4 16,0 1 3-16,0 3 3 0,0 1 4 0,3-1 3 16,5 1 4-16,-4 0 2 0,5 0 3 0,-4-2 3 15,3 3 8-15,-3-2 4 0,3 2-1 0,-4-3-4 16,2 0-9-16,-3-1-5 0,0-1-5 0,-3-1 4 16,0 2 6-16,0-3 11 0,-10 0 7 15,1 2-4-15,-11-3-11 0,-3 3-31 0,-4-3-38 16,-2-1-41-16,-2 0-44 0,-5-1-48 0,-2-2-79 15,-1 0-131-15,11-2-242 0,9-1-150 0</inkml:trace>
          <inkml:trace contextRef="#ctx0" brushRef="#br0" timeOffset="111002.0225">-3153 4338 614 0,'0'0'583'0,"0"0"-479"0,0 0-69 0,0 0-30 16,0 0 4-16,0 0 16 0,0 0 1 0,0 0 4 16,0 0-2-16,0 0 9 0,0 0 4 0,0 0 0 15,0 0-1-15,0 0-5 0,14 108-1 16,-14-77-2-16,0-1-1 0,0 1-1 0,0-1-4 0,1-1 1 16,0 0-6-16,3-3-2 0,0-1-4 15,-1-4-1-15,4-3-1 0,-2-3 2 0,-1-3-1 16,4-4 0-16,-5-3 3 0,0-4 4 0,2 2 17 15,-4-3 29-15,1-3 9 0,-1-3-3 16,0-8-19-16,-1-3-32 0,2-2-13 0,-2-5-6 16,0-1 1-16,-2 1 1 0,0-3 0 0,-6 2 0 15,4-3-1-15,1 2 0 0,-1 0-5 16,0-1 2-16,1-2-1 0,3 2-1 0,0-2 6 16,0 3-8-16,0-4 0 0,1 6-4 0,9-2-7 15,-1 4-1-15,1 0-4 0,3 5-1 0,0 2-5 16,5 2 1-16,-1 1 0 0,-2 3 0 15,1 2 5-15,2 3-5 0,-5 4-2 0,-1 0-4 0,-3 0-4 16,2 6 3-16,-1 2 3 0,-6 3 8 16,-2-1 7-16,1 5 8 0,-3 0 6 0,0 1 4 15,-4 2 3-15,-1 0 1 0,-6 0 2 0,-1-1 1 16,-3 1 0-16,-2-2 1 0,-2-1-1 0,3-2 2 16,-3-2-2-16,0 2 1 0,4-4 1 15,2-1-5-15,1-4 2 0,0 2-3 0,8-2-2 16,-4-2 3-16,6-2 1 0,1 3 1 0,1-3-3 15,0 0-9-15,0 0-11 0,0 0-15 0,1 0 1 16,2 0 6-16,1 3 10 0,2 1 12 16,-4 4 1-16,6 1 2 0,-5 4-4 0,6-1 3 15,-5 1 0-15,6 1 1 0,-4 1 3 0,4-1-3 16,1 1 4-16,-2 1-2 0,2-1 0 16,-1 0 4-16,2-2-1 0,2 1 1 0,-2-4-13 15,1 0-37-15,1-2-71 0,-1 1-133 0,-1-2-188 16,-4-2-217-16,-1-2-44 0</inkml:trace>
        </inkml:traceGroup>
      </inkml:traceGroup>
    </inkml:traceGroup>
    <inkml:traceGroup>
      <inkml:annotationXML>
        <emma:emma xmlns:emma="http://www.w3.org/2003/04/emma" version="1.0">
          <emma:interpretation id="{778F90CC-4BB7-41ED-A6B4-25A0DEBF87BE}" emma:medium="tactile" emma:mode="ink">
            <msink:context xmlns:msink="http://schemas.microsoft.com/ink/2010/main" type="paragraph" rotatedBoundingBox="8064,12013 10422,12011 10423,12654 8065,126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BAFE0B-A143-4E87-A90D-A961B05937A9}" emma:medium="tactile" emma:mode="ink">
              <msink:context xmlns:msink="http://schemas.microsoft.com/ink/2010/main" type="inkBullet" rotatedBoundingBox="8064,12318 8163,12317 8164,12425 8065,12426"/>
            </emma:interpretation>
            <emma:one-of disjunction-type="recognition" id="oneOf11">
              <emma:interpretation id="interp55" emma:lang="en-US" emma:confidence="0">
                <emma:literal>.</emma:literal>
              </emma:interpretation>
              <emma:interpretation id="interp56" emma:lang="en-US" emma:confidence="0">
                <emma:literal>o</emma:literal>
              </emma:interpretation>
              <emma:interpretation id="interp57" emma:lang="en-US" emma:confidence="0">
                <emma:literal>°</emma:literal>
              </emma:interpretation>
              <emma:interpretation id="interp58" emma:lang="en-US" emma:confidence="0">
                <emma:literal>O</emma:literal>
              </emma:interpretation>
              <emma:interpretation id="interp59" emma:lang="en-US" emma:confidence="0">
                <emma:literal>9</emma:literal>
              </emma:interpretation>
            </emma:one-of>
          </emma:emma>
        </inkml:annotationXML>
        <inkml:trace contextRef="#ctx0" brushRef="#br0" timeOffset="174224.4624">-4362 5408 0 0,'0'0'0'15,"0"0"0"-15,0 0 123 0,0 0 57 0,0 0 66 16,0 0 14-16,0 0-23 0,0 0-44 15,0 0-59-15,0 0-48 0,0 0-32 0,0 0-10 16,24-37-9-16,-24 37-3 0,1 0-7 0,-1 0-7 16,0 0-2-16,2 0-3 0,-2 0 2 0,0 0 2 15,0 2 0-15,0-1 0 0,0 1-3 16,0 1-1-16,-3 0 6 0,2 0 3 0,-1 3 1 16,0 0-3-16,-1 0-11 0,0-1-6 0,3-1-4 15,0 1-1-15,0-2-2 0,0 0 1 0,0-1 2 16,3-2 6-16,0 1 7 0,1-1 11 0,0 0 8 15,2 0 4-15,-2 0 5 0,2-3-2 16,-1 0 0-16,-2 0-1 0,1-2-2 0,-2 1 0 16,2-1-3-16,-4-1-3 0,3-2-5 0,-1 2-1 15,0 0 0-15,-2-1 2 0,0-1 1 16,0 0-5-16,0 1-3 0,-2 2-3 0,-3-3-3 16,1 4 0-16,-1-1-6 0,0 2-5 0,-3-1-6 15,4 4-6-15,-4 0-4 0,4 0-5 0,-2 0-3 16,0 0-2-16,0 3 2 0,-1 1 3 0,3 1 2 15,-4-1 5-15,4 2 1 0,-1-1 5 16,1-2-2-16,1 2 2 0,2-2 0 0,1 0-6 16,0 0-2-16,0 0-9 0,0-1-6 0,0-1-1 15,0 1-1-15,1 1 7 0,1-2 4 16,3 1 6-16,0-2 1 0,-2 1 3 0,4-1 5 16,-3 2 0-16,2-2 4 0,0 0 0 0,-5 1 0 15,2-1 1-15,-3 0-1 0,0 0 6 0,0 2 4 16,0-2 9-16,0 0 6 0,0 0 3 0,0 0-1 15,0 0-8-15,0 0-6 0,-1 0-8 16,1 0-3-16,0 0-2 0,0 0-4 0,0 0-1 16,0 0-6-16,0 0-10 0,0 0-12 0,0 0-19 15,0 0-13-15,2-2-14 0,2 2-15 0,0-1-17 16,-1-1-45-16,2 1-62 0,1-1-89 0,-4 1-101 16,2-1-39-16,-2 2 355 0</inkml:trace>
      </inkml:traceGroup>
      <inkml:traceGroup>
        <inkml:annotationXML>
          <emma:emma xmlns:emma="http://www.w3.org/2003/04/emma" version="1.0">
            <emma:interpretation id="{E28351DE-B3FC-4E83-ACA5-D469460730AC}" emma:medium="tactile" emma:mode="ink">
              <msink:context xmlns:msink="http://schemas.microsoft.com/ink/2010/main" type="line" rotatedBoundingBox="8462,12013 10422,12011 10423,12654 8463,12656">
                <msink:destinationLink direction="with" ref="{D0E78639-8F80-4119-82AA-5108394C854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3DF089D-100C-439A-9729-3136E9442231}" emma:medium="tactile" emma:mode="ink">
                <msink:context xmlns:msink="http://schemas.microsoft.com/ink/2010/main" type="inkWord" rotatedBoundingBox="8462,12013 10422,12011 10423,12654 8463,12656"/>
              </emma:interpretation>
              <emma:one-of disjunction-type="recognition" id="oneOf12">
                <emma:interpretation id="interp60" emma:lang="en-US" emma:confidence="0.5">
                  <emma:literal>Tech.</emma:literal>
                </emma:interpretation>
                <emma:interpretation id="interp61" emma:lang="en-US" emma:confidence="0">
                  <emma:literal>Tech..</emma:literal>
                </emma:interpretation>
                <emma:interpretation id="interp62" emma:lang="en-US" emma:confidence="0">
                  <emma:literal>Tech.,</emma:literal>
                </emma:interpretation>
                <emma:interpretation id="interp63" emma:lang="en-US" emma:confidence="0">
                  <emma:literal>Techs.</emma:literal>
                </emma:interpretation>
                <emma:interpretation id="interp64" emma:lang="en-US" emma:confidence="0">
                  <emma:literal>Tech...</emma:literal>
                </emma:interpretation>
              </emma:one-of>
            </emma:emma>
          </inkml:annotationXML>
          <inkml:trace contextRef="#ctx0" brushRef="#br0" timeOffset="174650.4939">-3995 5176 1199 0,'0'0'263'0,"0"0"-113"15,0 0-23-15,0 0 15 0,0 0 12 0,0 0-23 16,0 0-42-16,0 0-41 0,0 0-34 0,0 0-20 15,0 0-7-15,0 0 2 0,0 0 12 0,0 0 6 16,51-15 3-16,-31 10 5 0,6-1 1 16,5-1 0-16,3-1 7 0,1-1-1 0,4 1 2 15,1-1 2-15,1 0-8 0,-2 1-1 0,-1 2-6 16,-1 0-4-16,-5 0-1 0,1 2 0 16,-5 1-3-16,-2 0-5 0,-7 0-4 0,2 3-20 15,-7-2-25-15,-4 2-34 0,-4 0-45 0,-1 0-32 16,-2 0-39-16,-2 0-31 0,-1 3-15 0,0 2-48 15,-9 1-93-15,5 0-60 0,-2-3 206 0</inkml:trace>
          <inkml:trace contextRef="#ctx0" brushRef="#br0" timeOffset="174884.8763">-3666 5140 0 0,'0'0'0'16,"0"0"160"-16,0 0 292 0,0 0-59 0,0 0-90 15,0 0-61-15,0 0-62 0,0 0-52 0,0 0-54 16,0 0-39-16,0 0-27 0,0 0-8 0,0 0 0 15,-8 3 0-15,9 3 9 0,2 3 3 16,-2 1 3-16,0 6 10 0,-1-2 1 0,0 5 6 16,0 3 3-16,-1-1 0 0,-3 2-2 0,-3 0-5 15,2 1-1-15,-3-1-9 0,1 1 3 0,0-1-6 16,1 0-4-16,-1 1 5 0,0-1-6 0,1 0 3 16,0-3 0-16,1 1-4 0,1-1-6 15,-4-2-19-15,4-1-31 0,-2 0-51 0,1-3-82 16,2-2-123-16,-1-2-191 0,2-2-166 0,-1-2 77 0</inkml:trace>
          <inkml:trace contextRef="#ctx0" brushRef="#br0" timeOffset="175314.4238">-3686 5551 1096 0,'0'0'12'0,"0"0"-83"0,0 0 18 0,0 0 54 0,0 0 37 16,0 0 20-16,0 0-12 0,0 0-16 16,163-79-7-16,-141 68 1 0,0 2 19 0,3-2 9 15,-1 2 5-15,1-3 2 0,-5 1-10 0,0 0-6 16,-4 1 2-16,2-2 3 0,-5 1-2 0,-3-1 4 16,0 2 3-16,-4 1-3 0,-1 0 6 0,-4 2 0 15,1-1-1-15,-2 1 2 0,0 1-7 16,0 1-6-16,-2 1-10 0,-3-1-11 0,-2 2-7 15,1 1-1-15,-2 1-2 0,-4 1-9 0,-2 0-2 16,1 1-2-16,-3 4-2 0,-6 3 6 16,5 1-1-16,-7 3 1 0,4 0 2 0,-1 3 1 15,0-1 2-15,4 3 0 0,2-1 1 0,-1 2-5 16,2-2 3-16,5 2-2 0,-2-4-1 16,7 1 2-16,0-3-2 0,4 0 0 0,0-2 0 15,2 1-3-15,6-2 5 0,2-2 4 0,4-1 3 16,-1 0 3-16,3-1 5 0,7-2 3 0,-3-2 2 15,3-1 1-15,1 0-8 0,0 0-11 0,0 0-9 16,-5 0-16-16,5-4-22 0,-4-1-43 16,0-1-68-16,3-1-113 0,-3 1-235 0,-1 0-234 15,-8 3 3-15</inkml:trace>
          <inkml:trace contextRef="#ctx0" brushRef="#br0" timeOffset="175630.9413">-2879 5285 615 0,'0'0'152'0,"0"0"-70"0,0 0 65 16,0 0 63-16,0 0 43 0,0 0-16 0,0 0-68 15,0 0-58-15,-156 0-31 0,141 7-21 0,-2 3-13 16,0 0-4-16,1 3-7 0,1 2-8 0,0 1-7 15,2 1-6-15,-1 1-5 0,3-1-3 0,2-2-2 16,6 2-2-16,1-3-2 0,2 2-3 16,0-4-1-16,2 0 0 0,9-3 2 0,-1 0 5 15,3-2 3-15,4-2 4 0,1-2 4 0,5-2-4 16,-3-1-3-16,2 0-6 0,3-2-16 0,-1-5-17 16,-1-2-28-16,-2 0-31 0,3 1-31 0,2-4-41 15,-2 0-49-15,-1-3-63 0,2 2-80 0,-1-3-93 16,-2 4-42-16,-10 5 395 0</inkml:trace>
          <inkml:trace contextRef="#ctx0" brushRef="#br0" timeOffset="176126.1261">-2596 5012 537 0,'0'0'336'0,"0"0"-76"0,0 0-35 15,0 0-15-15,0 0-26 0,0 0-66 16,0 0-64-16,0 0-37 0,0 0-15 0,0 0-1 15,0 0 4-15,0 0 2 0,0 0 6 0,0 0 4 16,-75 107 7-16,68-85 4 0,0 2 0 0,2 2 0 16,1 0-1-16,-3 0-4 0,4 1-4 15,1-2-3-15,-1 2-4 0,0-2-2 0,-1-1 5 16,3 1 3-16,0-4 3 0,-1 0 0 0,1-5-4 16,0 2-5-16,1-5-9 0,-3-2 4 0,0-3-4 15,2-2 3-15,0-1 10 0,1-2-10 0,0-3 7 16,0 1 10-16,0-1 9 0,0 0 20 15,0 0 12-15,0 0-1 0,0 0-4 0,0-3-20 16,2-3-21-16,5-3-13 0,-3-2-9 0,5-4-2 16,-2-2 2-16,5 0 1 0,0-2 1 0,2 1 1 15,-1 2-1-15,0-1 1 0,1 2-2 16,-2 2 2-16,0 0-2 0,0 1 1 0,-3 4 3 16,-2 1-3-16,3 1 2 0,-5 1-2 0,3 2-2 15,-4 2 1-15,3 1-2 0,-3 0-2 16,1 0-1-16,0 0-1 0,-1 4 4 0,3 2 3 15,-1 2 4-15,-4 0 1 0,6 2-1 0,-5 0 0 16,2 3-2-16,1-1 4 0,-4 2-1 0,4-2 1 16,-1 0 0-16,-2 0-3 0,2-2 0 15,2-1-1-15,-2 1 4 0,2-2-1 0,-3 0 1 16,4 1-5-16,-3-2-4 0,3-1-4 0,-2 0-15 16,3-3-21-16,-2 0-41 0,0-1-60 0,2-1-67 15,-2 1-94-15,3-2-118 0,4 0-131 0,-5 0-57 16,-5 0 370-16</inkml:trace>
          <inkml:trace contextRef="#ctx0" brushRef="#br0" timeOffset="176584.3253">-2035 5360 890 0,'0'0'394'0,"0"0"-129"0,0 0-36 0,0 0-21 0,0 0-30 16,0 0-63-16,0 0-54 0,0 0-28 15,0 0-13-15,0 0 1 0,0 0-2 0,0 0-1 16,0 0-3-16,0 0-5 0,-36 5-3 0,36-5-4 16,0 0 0-16,0 0-6 0,0 0-1 0,0 0 0 15,0 0-5-15,0 0 9 0,2 0 3 16,0 0 3-16,-2 0 5 0,0 0 3 0,3 0 6 16,-3-1 9-16,0 1 10 0,0 0 0 0,0-2 3 15,1 0 0-15,-1 0-15 0,0-2-2 0,0 0-7 16,0-1-6-16,0 0 4 0,0 1-2 15,0-1-1-15,-1 1-2 0,-4 2-1 0,2-1-6 16,0 2-4-16,1 1-6 0,-5 0-8 0,4 0 0 16,-5 0-1-16,4 0 2 0,-3 1 4 0,1 2-1 15,-1 2 2-15,2-2 1 0,1 0 3 0,0 0-2 16,1-2-3-16,3-1-6 0,0 0-8 16,0 0 4-16,0 0 3 0,0 0 6 0,0 0 9 15,3 0-6-15,-1 0 2 0,0 0 4 0,-1 0 4 16,0 0 7-16,1 0 4 0,0 0-3 0,4 0-3 15,-4-1 1-15,1-1-2 0,0 2 2 16,3-1 3-16,-4-1-3 0,-1 1 0 0,-1 1-3 16,0-2-9-16,0 1-1 0,0-1-14 0,0 1-27 15,-1 1-51-15,-1-2-76 0,-2 2-145 16,0 0-262-16,3 0-209 0,0 0 51 0</inkml:trace>
        </inkml:traceGroup>
      </inkml:traceGroup>
    </inkml:traceGroup>
    <inkml:traceGroup>
      <inkml:annotationXML>
        <emma:emma xmlns:emma="http://www.w3.org/2003/04/emma" version="1.0">
          <emma:interpretation id="{0F1D516C-BC88-478C-8A5A-12D8527BEDBC}" emma:medium="tactile" emma:mode="ink">
            <msink:context xmlns:msink="http://schemas.microsoft.com/ink/2010/main" type="paragraph" rotatedBoundingBox="8025,12775 11758,12477 11806,13069 8073,133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D8EF2DC-A872-44B5-9845-0441EB9295A0}" emma:medium="tactile" emma:mode="ink">
              <msink:context xmlns:msink="http://schemas.microsoft.com/ink/2010/main" type="inkBullet" rotatedBoundingBox="8049,13075 8143,13068 8152,13176 8058,13183"/>
            </emma:interpretation>
            <emma:one-of disjunction-type="recognition" id="oneOf13">
              <emma:interpretation id="interp65" emma:lang="en-US" emma:confidence="0">
                <emma:literal>o</emma:literal>
              </emma:interpretation>
              <emma:interpretation id="interp66" emma:lang="en-US" emma:confidence="0">
                <emma:literal>O</emma:literal>
              </emma:interpretation>
              <emma:interpretation id="interp67" emma:lang="en-US" emma:confidence="0">
                <emma:literal>0</emma:literal>
              </emma:interpretation>
              <emma:interpretation id="interp68" emma:lang="en-US" emma:confidence="0">
                <emma:literal>°</emma:literal>
              </emma:interpretation>
              <emma:interpretation id="interp69" emma:lang="en-US" emma:confidence="0">
                <emma:literal>.</emma:literal>
              </emma:interpretation>
            </emma:one-of>
          </emma:emma>
        </inkml:annotationXML>
        <inkml:trace contextRef="#ctx0" brushRef="#br0" timeOffset="178725.9339">-4323 6113 0 0,'0'0'0'0,"0"0"0"0,0 0 0 0,0 0 0 16,0 0 206-16,0 0-6 0,0 0-59 16,0 0-55-16,0 0-32 0,0 0-20 0,0 0-9 15,0 0-3-15,-27-16 3 0,26 16 5 0,-1 0 1 16,2 0-1-16,-1 0 2 0,-3 0 7 0,0 1 4 15,1 5 7-15,2-3 2 0,-5 2-5 0,2-1-2 16,0 2-11-16,0 1-9 0,-1 0-10 16,2-1-8-16,2 2-1 0,-3-2-1 0,3 0-2 15,-1-3-1-15,2 2-1 0,0-2-1 0,0 0 5 16,3 0 8-16,1-1 13 0,-1-2 17 16,3 0 21-16,-2 0 17 0,4 0 12 0,-2 0 3 15,2-6-10-15,-1-1-12 0,-1 1-13 0,1-2-11 16,-2 1-5-16,2-1-2 0,-6-1-1 0,3-1-2 15,-1 3-3-15,0-2-6 0,-2 0-2 16,-1 3 0-16,0-1 1 0,0 3 3 0,0 1-1 16,0 2-2-16,-1-1-4 0,-3 0-5 0,2 2-11 15,-2 0-9-15,2 0-11 0,-2 0-7 0,0 0-3 16,1 0-10-16,2 0-39 0,-1 2-85 16,0 2-183-16,2 0-324 0,0-2-502 0</inkml:trace>
      </inkml:traceGroup>
      <inkml:traceGroup>
        <inkml:annotationXML>
          <emma:emma xmlns:emma="http://www.w3.org/2003/04/emma" version="1.0">
            <emma:interpretation id="{2A8EE415-CC76-4CCF-8E4B-F36A5F63EDDD}" emma:medium="tactile" emma:mode="ink">
              <msink:context xmlns:msink="http://schemas.microsoft.com/ink/2010/main" type="line" rotatedBoundingBox="8408,12744 11758,12477 11806,13069 8455,13336">
                <msink:destinationLink direction="with" ref="{D0E78639-8F80-4119-82AA-5108394C854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37D5FA9-1F3B-495C-92D1-4B556AF58080}" emma:medium="tactile" emma:mode="ink">
                <msink:context xmlns:msink="http://schemas.microsoft.com/ink/2010/main" type="inkWord" rotatedBoundingBox="8408,12745 10142,12606 10187,13175 8453,13314"/>
              </emma:interpretation>
              <emma:one-of disjunction-type="recognition" id="oneOf14">
                <emma:interpretation id="interp70" emma:lang="en-US" emma:confidence="0.5">
                  <emma:literal>Skilled</emma:literal>
                </emma:interpretation>
                <emma:interpretation id="interp71" emma:lang="en-US" emma:confidence="0">
                  <emma:literal>Installed</emma:literal>
                </emma:interpretation>
                <emma:interpretation id="interp72" emma:lang="en-US" emma:confidence="0.5">
                  <emma:literal>h Skilled</emma:literal>
                </emma:interpretation>
                <emma:interpretation id="interp73" emma:lang="en-US" emma:confidence="0.5">
                  <emma:literal>Henske led</emma:literal>
                </emma:interpretation>
                <emma:interpretation id="interp74" emma:lang="en-US" emma:confidence="0">
                  <emma:literal>Haskie led</emma:literal>
                </emma:interpretation>
              </emma:one-of>
            </emma:emma>
          </inkml:annotationXML>
          <inkml:trace contextRef="#ctx0" brushRef="#br0" timeOffset="197174.2867">-3838 5866 0 0,'0'0'0'0,"0"0"0"0,0 0 9 15,0 0 395-15,0 0-13 0,0 0-46 16,0 0-71-16,0 0-53 0,0 0-53 0,0 0-41 16,0 0-30-16,0 0-23 0,-12-88-5 0,12 80-5 15,0 1 0-15,1 2-4 0,2 1-12 0,-3 1-12 16,1 0-11-16,-1 3-8 0,0 0-13 0,0 0-7 15,0 0-9-15,0 0-13 0,-1 2-1 16,-3 2 3-16,1 0 5 0,-2 4 8 0,-2 4 8 16,2 1 0-16,-2 2 0 0,3 1 1 0,-4 2 0 15,4 2-1-15,-1 0 1 0,-2 1-4 16,3 2 5-16,-3-1-1 0,5 1 1 0,-4-2 4 16,0 3-5-16,3-4 2 0,-5 3-1 0,2-2 2 15,-2-2-1-15,3 2 1 0,-4-1-1 0,5-1-4 16,-4-1 5-16,4-2-2 0,-2-2 1 0,2-1 4 15,3-2-10-15,-2-3-17 0,0 0-46 16,1-3-69-16,-1 1-91 0,3-1-189 0,-1 0-277 16,1-2-113-16</inkml:trace>
          <inkml:trace contextRef="#ctx0" brushRef="#br0" timeOffset="200040.3613">-3760 5892 0 0,'0'0'0'0,"0"0"0"0,0 0 0 15,0 0 0-15,0 0 199 0,0 0 67 0,0 0-25 16,0 0-27-16,0 0-26 0,0 0-23 0,0 0-31 15,0 0-25-15,0 0-12 0,0 0-1 16,91-110 5-16,-90 106-1 0,1 1-2 0,-2 0-1 16,0 1-12-16,0 1-5 0,0-2-13 0,-2 3-19 15,0-2-25-15,-8 2-18 0,0 0-14 16,-1 0-10-16,-8 2 2 0,0 4 2 0,-1 1 4 16,-4 1 4-16,3 1 2 0,-1 2-3 0,2 0-1 15,0 2-1-15,1 1 1 0,2-1 2 0,3 0 0 16,2 2-3-16,4-5 2 0,1 5-5 15,5 0-2-15,0-2 2 0,2 2-3 0,0 1 3 16,0-2 0-16,3-1 2 0,5 1 5 0,0-3 4 16,3 3 4-16,2-2 4 0,1 0 4 0,1 0-1 15,1 0 1-15,2-2 0 0,-3 2-5 0,-1-2 4 16,0 0-1-16,-2 0-1 0,0-1 3 16,-4-1-3-16,-1 1-1 0,-4-3 3 0,1 1 3 15,-4 0 6-15,0-1 9 0,0 0 9 0,-4 2-2 16,-2 1 2-16,-4 0-5 0,-4 0-6 0,1-1 0 15,-2 1-6-15,-2 1-1 0,-2 0-3 16,3-3-4-16,-3 2-1 0,3-3-3 0,3 0 1 16,2 0-5-16,3-2 0 0,-2-1 0 0,8-2-3 15,-2 1 5-15,4-2-6 0,0 0-2 0,0 0-8 16,0 0-17-16,0 0-15 0,4-2-16 16,-2-1 6-16,8-2 6 0,-2-1-1 0,1 0-3 15,5-3-31-15,-1 2-35 0,2-4-38 0,2 2-52 16,1-1-54-16,-5-2-62 0,1 2-60 15,0-4-43-15,0 1 110 0,0-1 316 0,0 0 0 16,-1 2 0-16,3-3 0 0,-6 3 0 0,-2 4 0 0</inkml:trace>
          <inkml:trace contextRef="#ctx0" brushRef="#br0" timeOffset="197711.6209">-3928 6063 0 0,'0'0'0'0,"0"0"0"16,0 0 0-16,0 0 0 0,0 0 0 0,0 0 0 16,0 0 0-16,0 0 0 0,0 0 48 15,0 0 98-15,0 0 22 0,0 0 8 0,0 0-30 16,0 0-57-16,75-14-23 0,-57 10-17 0,2-2-10 15,-4-2-1-15,3 2-4 0,-1 0-4 16,-1-1-6-16,1 0 2 0,0-1 2 0,-5 1 15 16,1-2 26-16,-2 2 16 0,-3-3 20 0,0 0 2 15,2-1-8-15,0 1-14 0,-3 1-18 0,0 0-15 16,-3 2-12-16,1 1-2 0,-4 0-2 16,0 2 2-16,-1 1 4 0,2 0-3 0,-2 0 0 15,-1 0 2-15,3 0 0 0,-3 2 1 0,0 1 0 16,0-2-6-16,1 2-7 0,-1 0-7 0,0 0-9 15,1 0-5-15,-1 0-2 0,0 0-9 16,0 0-2-16,0 0-4 0,0 2-9 0,-1 2-2 16,-3-2 1-16,0 4 2 0,1 1 8 0,1 6 8 15,-4 2 3-15,1 1 1 0,2 2-2 0,-2-1 3 16,0-1 2-16,2 3-2 0,-4-2 3 0,5 2-2 16,0-3-2-16,1 1 1 0,-1-1-2 15,2 0 0-15,-2-1 0 0,2-1 0 0,0 0 3 16,0-3-4-16,0 3 0 0,0-4-5 0,0 1-11 15,0-2-9-15,0-3-21 0,0 0-38 0,0-3-39 16,0 0-61-16,0-2-93 0,0 1-144 16,0-2-137-16,0 1-38 0</inkml:trace>
          <inkml:trace contextRef="#ctx0" brushRef="#br0" timeOffset="200912.0649">-3654 6021 0 0,'0'0'0'0,"0"0"0"0,0 0 0 16,0 0 350-16,0 0 45 0,0 0-47 0,0 0-56 16,100-163-57-16,-92 151-58 0,3 0-56 15,-2 0-38-15,-3 2-26 0,3 0-10 0,-5 2-2 16,2 1 1-16,-1 1 0 0,-4 0 1 0,2 1 2 15,0 1 3-15,-2 2 1 0,2 0 2 0,-3 0-1 16,1 0-2-16,-1 2-3 0,0-1-8 16,0 1-11-16,0 0-13 0,0 0-12 0,0 0-13 15,-1 0-9-15,-2 1-7 0,2 5 4 0,-3 2 4 16,1 2 8-16,0 4 7 0,-3 5 2 16,2 2-1-16,-3 1 2 0,2 2 0 0,0 2 1 15,-1 2-1-15,3 0 0 0,-2-2 2 0,-1 2-1 16,4-3 0-16,-1-1 0 0,-4 0-1 0,5-3 0 15,-1-1 0-15,-2-1 3 0,1-2 0 16,1 0 1-16,0-2-1 0,-1-3-2 0,0-3 2 16,3-1-1-16,-1-4 3 0,2-1 0 0,0-3-1 15,0 0 0-15,0 0-4 0,0 0 0 16,0 0-1-16,0 0-1 0,0 0 0 0,0 0-1 16,2-3-3-16,0-3-2 0,5-1-1 0,-3-3 2 15,3-3 2-15,1-2 3 0,1 0 0 0,1-2 2 16,-2-1 2-16,3-1 0 0,-1 1 0 0,-2 1-3 15,2-1-1-15,0 1-1 0,-2 2 0 0,0 1 1 16,3-1-3-16,0 2 0 0,-3 1-2 0,0-1 1 16,3 3 2-16,-6 0 0 0,4 2 1 15,-2 1-2-15,0 1-1 0,-2 0 0 0,1 0-2 16,-4 4 1-16,0 1-4 0,2 1-2 0,-4 0-4 16,1 0-4-16,-1 3 2 0,0 0 3 15,0 3 7-15,0 1 6 0,-1 4 3 0,-3-2 1 16,0 4-1-16,-6-1 1 0,2 1-4 0,-4 1 3 15,1-2-1-15,-1-1-1 0,0 1 3 16,0-1 0-16,0-2-1 0,1-2 0 0,6-1-2 16,0-1 0-16,-1 0-2 0,5-3-1 0,0 2-3 15,1-2-3-15,0 1-4 0,0 1-2 0,0-1 2 16,0 2 2-16,2-2 7 0,4 1 6 16,0 2 2-16,-2-3 5 0,6 2 2 0,-1-1 3 15,-2 3-1-15,4-1-1 0,-1 0-2 0,-2 0-4 16,0 1 0-16,3-1-1 0,-3-1 1 0,-1 1 0 15,2 1-2-15,-5-3-2 0,3 2-1 0,-2-1 1 16,2-2 1-16,0 0 2 0,-3 0 0 16,4-1-1-16,-4-1 3 0,4-1-1 0,-4 0-2 15,5 0-1-15,-5 0-10 0,6 0-7 0,-5-3-7 16,4-2-8-16,0-1-1 0,-3 0-4 0,5 0 0 16,-3 0-1-16,-1 0 8 0,3-1 6 0,-4-2 8 15,3 0 9-15,-5-1 0 0,4-2 2 16,-4 2 1-16,2-6 1 0,-1 3 7 0,-5-2 1 15,0 0 2-15,0 1 0 0,0 1-3 0,0 3 1 16,0-1 2-16,0 4 6 0,0 1 0 16,0 4 3-16,0 1 0 0,0 1-6 0,0 0 0 15,0 0-4-15,0 0-4 0,0 1-6 0,-1 4-7 16,-3-1 1-16,0 1 0 0,1 2 9 16,2 2 0-16,-2 1-1 0,-1 2-2 0,1-1-5 0,3-1 7 15,0 1-2-15,0-1 2 0,0-1 0 16,0 0-2-16,0-2-2 0,4-1-23 0,0 0-37 15,-2-3-66-15,2 0-95 0,2-2-140 16,-3 2-242-16,1-3-124 0,0 0 310 0</inkml:trace>
          <inkml:trace contextRef="#ctx0" brushRef="#br0" timeOffset="198258.2838">-3436 5860 604 0,'0'0'313'16,"0"0"-156"-16,0 0 11 0,0 0 24 0,0 0 21 16,0 0-22-16,0 0-67 0,0 0-61 0,0 0-54 15,0 0-42-15,0 0-8 0,0 0 6 0,0 0 18 16,-6 17 21-16,6-6 1 0,-2 2 0 0,2 3-2 15,-1-1 0-15,1 2 0 0,0 0 0 0,-1-1 3 16,1 1-2-16,-3-2 0 0,2-3-1 0,-2 2-1 16,3-2 2-16,-1 0 0 0,1-2-1 15,-2-2 1-15,2-1 1 0,0-2 2 0,-1-1 2 16,0 2 3-16,1-4-1 0,-2-1-1 0,2-1 1 16,0 0 1-16,0 0 7 0,0 0 3 15,0 0-2-15,0 0-5 0,0 0-5 0,0 0-8 16,0 0-1-16,0 0-2 0,0-1-7 0,0 1-4 15,0-2-6-15,2 2-5 0,-2 0 2 16,1 0 1-16,-1 0 4 0,0 0 2 0,1 0 4 16,-1 0 4-16,0 0 3 0,0 0 7 0,0 0 0 15,0 0 3-15,0 0-1 0,0 0-2 0,0 0 2 16,0 0-3-16,0 0-1 0,0 0-2 0,0 0-7 16,0 0-5-16,0 0-4 0,0 0-3 15,0 0-4-15,0 2 1 0,0-1 12 0,0 2 9 16,0 0 10-16,0 0 7 0,0-1-7 0,0-1-1 15,0 0-4-15,0 1 0 0,0 0 1 0,0-1 0 16,0 0 0-16,0-1 0 0,0 0-2 0,0 0-1 16,0 0 1-16,0 0 0 0,0 0 1 15,0 0 2-15,0 0 0 0,0 0-2 0,0 0-7 16,0-1-5-16,0 0-9 0,3-1-15 0,1 0-22 16,0 1-32-16,-1 1-44 0,-2-1-56 15,3 1-82-15,-3-2-104 0,2 2-75 0,-3 0 41 16,0 0 406-16,1 0 0 0</inkml:trace>
          <inkml:trace contextRef="#ctx0" brushRef="#br0" timeOffset="201238.6569">-3015 5779 462 0,'0'0'349'0,"0"0"-101"0,0 0-36 0,0 0 1 16,0 0-4-16,0 0-40 0,0 0-45 0,0 0-26 16,0 0-24-16,0 0-26 0,0 0-26 15,0 0-23-15,0 0-12 0,0 0 4 0,-13-16 3 16,9 23 10-16,3 2 10 0,-1 4 0 0,1 2 11 16,-3 3 2-16,3 2 1 0,-4 2 1 15,4 0-4-15,0 3-6 0,-5-1-1 0,2 1 1 16,2-2-5-16,-2-1 1 0,0-4-2 0,0 2-9 15,2-2 3-15,1-1 0 0,-2-3-2 0,1 1 5 16,0-3-4-16,-2 1 0 0,3-1 1 0,1-3 3 16,-1-1-3-16,-1-2-2 0,2 0-8 15,0-3-19-15,0 0-21 0,0-3-25 0,0 0-29 16,0 0-20-16,2 0-15 0,0 0-11 0,6-4-23 16,-2-4-38-16,6 0-72 0,0-3-100 0,0-2-118 15,-1 1 98-15,-7 5 396 0</inkml:trace>
          <inkml:trace contextRef="#ctx0" brushRef="#br0" timeOffset="201465.9823">-2944 5831 0 0,'0'0'0'0,"0"0"105"0,0 0 302 0,0 0-34 15,0 0-35-15,0 0-53 0,0 0-54 0,0 0-48 16,0 0-43-16,0 0-38 0,0 0-35 0,0 0-22 16,0 0-19-16,0 0-13 0,4-75-4 0,-4 77-15 15,0 3 1-15,0 2 5 0,0 4 11 16,0 2 6-16,0 5 1 0,0 1-3 0,0 2-7 15,0 1 3-15,0 2-2 0,0 1 0 0,0-1 3 16,2 3-4-16,-2-4 0 0,2 1 0 16,-2-3-2-16,0 0 2 0,0-2-4 0,0-1-13 15,-2-2-23-15,-1 0-31 0,2-4-50 0,1-2-62 16,-2-2-100-16,2 0-197 0,0-3-227 0,0-1 72 16</inkml:trace>
          <inkml:trace contextRef="#ctx0" brushRef="#br0" timeOffset="202265.8844">-2863 6116 612 0,'0'0'172'16,"0"0"-110"-16,0 0 65 0,0 0 74 0,0 0 35 16,0 0-41-16,0 0-82 0,0 0-57 0,0 0-26 15,0 0-13-15,0 0-2 0,0 0 1 16,0 0 7-16,158-126 6 0,-149 116 9 0,-3 0 6 15,-1 1 1-15,-2 2-3 0,-2-3-9 0,-1 4-12 16,0 0-12-16,-1 0-12 0,-6 1-9 0,3 1-7 16,-4 1 3-16,4 1-2 0,-3 1-1 15,1 1 1-15,3 0-3 0,-5 0 1 0,4 4 2 16,-5 4 6-16,3-1 6 0,-5 2 5 0,2 1 3 16,2 2-1-16,-2-1 1 0,2 1-4 0,1 0-1 15,2-2 1-15,-2 0-6 0,3 0 0 0,3 1-7 16,0-2-2-16,6 0 2 0,1-1 8 15,6-2 10-15,0-1 10 0,2-3 5 0,7 0 4 16,-5-2 1-16,7 0 0 0,-2 0-3 0,0 0-2 16,3-3-5-16,0-2-7 0,-4 1-4 0,-2-2-6 15,4-2-2-15,-6 1-1 0,5-2-1 16,-6-1-1-16,1 2 3 0,2-1 4 0,-4-1 2 16,-2-1 5-16,1 1 2 0,-2 1 0 0,-3-2 6 15,-1 0 4-15,2 2 7 0,-8 0 8 0,1 0 8 16,-3 1 2-16,0 4 2 0,0-2-3 15,-3 4-11-15,-2-2-8 0,-3 2-12 0,-1 0-9 16,3 2-2-16,-6 0-2 0,3 0 2 0,2 2-2 16,-4 4-2-16,-1 2-1 0,0 5 1 15,0 1 3-15,-1 0-1 0,1 1 2 0,1 1-1 16,1-2-1-16,0 0 0 0,0-1-3 0,8-2 0 16,-2 0-3-16,4-2-7 0,0 0-3 0,0-3-1 15,4 1 2-15,2-5 6 0,4 0 9 16,2-2 8-16,1 0 8 0,5 0 7 0,-1-6 0 0,-1-3-1 15,-1 0-5-15,0-3-7 0,1 0-8 16,0-3-8-16,-4 0-5 0,-1-1-2 0,-2-2 4 16,2-4 0-16,-2 2 5 0,-5-2 6 0,3 2 2 15,-2-2 9-15,-3 1 5 0,-2 0-1 0,0-2-1 16,0 3-3-16,0-1-5 0,0 0 2 16,0 0 1-16,0-1 0 0,-3 3-1 0,-1 4 5 15,0 1 4-15,1 4 8 0,-1 2 7 0,-1 2-1 16,1 1-3-16,4 2-10 0,-3 2-6 15,2 1-9-15,1 0-11 0,-3 0-16 0,3 0-10 16,-3 4-3-16,2 5 8 0,0 3 15 0,-1 4 13 16,1 5 7-16,-2 7 5 0,1-2-1 0,2 3 2 15,0 1-1-15,0-1 0 0,0 1 0 16,0 0-2-16,2-2 2 0,2 0-1 0,-1-2-1 16,5-1 0-16,-5-5-3 0,1-2 3 0,3-2-2 15,-5-2-1-15,2-2-5 0,2-2-24 0,-2-2-38 16,-3-1-75-16,3-3-117 0,0-1-196 15,-1-1-264-15,-2-2-105 0</inkml:trace>
        </inkml:traceGroup>
        <inkml:traceGroup>
          <inkml:annotationXML>
            <emma:emma xmlns:emma="http://www.w3.org/2003/04/emma" version="1.0">
              <emma:interpretation id="{B79165B0-9352-4D26-AF5D-EC7DE5CFC9C0}" emma:medium="tactile" emma:mode="ink">
                <msink:context xmlns:msink="http://schemas.microsoft.com/ink/2010/main" type="inkWord" rotatedBoundingBox="10290,12594 11758,12477 11806,13069 10337,13186"/>
              </emma:interpretation>
              <emma:one-of disjunction-type="recognition" id="oneOf15">
                <emma:interpretation id="interp75" emma:lang="en-US" emma:confidence="0.5">
                  <emma:literal>Debone</emma:literal>
                </emma:interpretation>
                <emma:interpretation id="interp76" emma:lang="en-US" emma:confidence="0">
                  <emma:literal>Rebore</emma:literal>
                </emma:interpretation>
                <emma:interpretation id="interp77" emma:lang="en-US" emma:confidence="0">
                  <emma:literal>before</emma:literal>
                </emma:interpretation>
                <emma:interpretation id="interp78" emma:lang="en-US" emma:confidence="0">
                  <emma:literal>Debose</emma:literal>
                </emma:interpretation>
                <emma:interpretation id="interp79" emma:lang="en-US" emma:confidence="0">
                  <emma:literal>Debones</emma:literal>
                </emma:interpretation>
              </emma:one-of>
            </emma:emma>
          </inkml:annotationXML>
          <inkml:trace contextRef="#ctx0" brushRef="#br0" timeOffset="206372.125">-2114 5790 0 0,'0'0'0'0,"0"0"0"16,0 0 0-16,0 0 0 0,0 0 0 0,0 0 0 15,0 0 88-15,0 0 67 0,0 0-4 0,0 0-2 16,0 0-26-16,0 0-23 0,0 0-18 0,0 0-16 16,38-76-10-16,-33 67-5 0,5 1 8 15,-2-2 2-15,0 1 0 0,1 2-3 0,-2 0-12 16,2-1-7-16,2 1 1 0,0 1 2 0,-5 0 4 15,6 1-3-15,-2-1-8 0,-3 1-8 16,3 0-11-16,2 1-5 0,-1-1-1 0,-4 1-5 16,4-1 0-16,-1 2-3 0,0 0-1 0,-5 2-2 15,6 1 0-15,-7 0-1 0,4 0-4 0,-4 0-6 16,3 0 0-16,-3 3 3 0,-2 1 3 0,1 1 5 16,2-1 3-16,-3 2-2 0,-1 1 4 15,0 0 1-15,-1 2-1 0,0-1 5 0,0 1-1 16,0 0 4-16,0 1 5 0,0 2-2 0,0 0 1 15,-1-2 3-15,-3 1-2 0,-4-3 1 0,5 1-1 16,-6 2 1-16,5-4-1 0,-6 3 4 16,5-6-3-16,-4 5 1 0,-2-3-2 0,4 0-2 15,-2-1 0-15,-3 1-2 0,1-2-3 0,2 1-2 16,-1 0-3-16,0-1-3 0,-3 2 0 0,3-1-2 16,2-1-1-16,-2-1 2 0,1 0-1 15,5 0-1-15,-4-1 2 0,4-1 1 0,2-1 1 16,0 0 1-16,-1 0 2 0,0 0-1 0,3 0 1 15,0 0-5-15,0 0-9 0,0 0-9 0,0 0-13 16,0 0-14-16,3 0-8 0,0 0-4 16,-2 0 18-16,0 0 20 0,1 0 16 0,-1 0 10 15,1 0-3-15,-2 0 1 0,0 0 3 0,0 0 10 16,0 0 4-16,0 0 2 0,0 0-1 0,0 0-10 16,0 0-7-16,0 0-6 0,0 0-3 15,0 0-2-15,0 0-3 0,0 0-2 0,0 0-6 16,0 0-5-16,0 0-8 0,1 0 6 0,2 0 8 15,-1 0 10-15,0 0 10 0,-1 0-2 16,0 0 0-16,-1 0-2 0,0 0-2 0,0 0 3 0,0 0-1 16,0 0 2-16,0 0-1 0,0 0-1 15,0 0 1-15,0 0 0 0,0 0 5 0,0 0 4 16,0 0-2-16,0 0-1 0,0 0-3 16,0 0-4-16,0 0 1 0,0 0-2 0,0-1 2 0,0 1-1 15,0 0-4-15,0 0-4 0,0 0-3 16,0 0 0-16,0 0-1 0,0 0 2 0,0 0 2 15,2 0 2-15,-2 0 4 0,0 0 2 0,1 0 2 16,-1 0 1-16,0-2 0 0,0 2 0 16,0 0 3-16,0 0 4 0,0 0 3 0,0 0 3 15,0 0 1-15,0 0 3 0,0 0 4 0,0 0 1 16,1 0 2-16,-1 0-1 0,0 0-2 0,0 0-4 16,0 0-9-16,0 0-3 0,0 0-7 15,0 0-2-15,0 0-3 0,0 0-2 0,0 0 3 16,0 0 0-16,0 0 4 0,0 0 2 0,0 0 0 15,0 0-4-15,0 0-2 0,0 0 1 0,0 0-2 16,0 0 4-16,0 0 0 0,0 0-1 0,0 0 1 16,0 0-4-16,0 0 1 0,0 0-1 15,0 0-1-15,0-1 2 0,0 1-1 0,0 0 2 16,3 0-1-16,-3 0 0 0,0 0 3 0,0 0 0 16,0 0 5-16,0 0-1 0,0 0 3 0,0-2 1 15,0 1-3-15,0 1-1 0,0 0-1 16,0 0-1-16,0 0-1 0,0-2 1 0,0 2-2 15,0 0-1-15,0 0 2 0,0 0-5 0,0 0 0 16,0 0-3-16,0 0-5 0,0 0-2 0,0 0-2 16,0 0-1-16,0 0 1 0,0 0 6 15,0 0 4-15,0 0 1 0,0 0-3 0,0 0-12 16,0-1-12-16,0 1-9 0,0 0-4 0,0 0 4 16,0 0-9-16,0 0-27 0,0-2-53 15,0 2-84-15,0 0-96 0,0-1-84 0,0 1-87 16,0 0 280-16</inkml:trace>
          <inkml:trace contextRef="#ctx0" brushRef="#br0" timeOffset="216501.7646">-1980 5628 0 0,'0'0'0'16,"0"0"0"-16,0 0 0 0,0 0 0 0,0 0 0 15,0 0 0-15,0 0 0 0,0 0 0 0,0 0 0 16,0 0 39-16,0 0 36 0,0 0 35 0,25-33 32 16,-24 33 20-16,-1-1 5 0,0 1-10 15,0-2-15-15,0 1 1 0,1-2-7 0,-1 1-7 16,2 0-4-16,-2 0-21 0,0 0-11 0,0 0-11 15,0 1-10-15,0 1-10 0,0 0-14 16,0 0-14-16,0 0-11 0,0 0-4 0,0 0-4 16,0 0-4-16,0 0-2 0,0 0-3 0,0 0-6 15,0 0-3-15,0 0-4 0,0 0-4 0,0 0 0 16,0 1 0-16,0-1-3 0,0 2 1 0,0-2-1 16,0 2-1-16,0-2 1 0,0 0 1 15,0 0-1-15,0 0 3 0,0 0 2 0,0 1 2 16,0-1 3-16,-2 0 3 0,2 1 2 0,0-1 2 15,-1 0 0-15,1 0-3 0,0 2 3 0,0 0 1 16,0-1 3-16,0 2 1 0,-1 0-3 16,1 0-5-16,0 0 1 0,-2 0-1 0,2 0 1 15,0-1 1-15,-1 1 0 0,1 0-1 0,0 0 1 16,-3 1 1-16,3 0-1 0,-2 0 1 0,2-1-1 16,-2 3-2-16,1-2 1 0,1 3-1 15,-1 1-1-15,-1 2 1 0,1 0 0 0,0 3-1 16,-2 1 0-16,0 0 1 0,2 1 2 0,-1 2-2 15,1 1 2-15,-2 0-2 0,-1 1 2 0,0 0 2 16,2 1 0-16,-6 1 2 0,4-1 0 16,-3 2-3-16,0 0 4 0,1 0-1 0,-1 1 2 15,-3-4 2-15,4-2-3 0,-4-2 2 0,2-1-2 16,2-2 0-16,-2-1 2 0,4-2 0 0,-3-1 3 16,0-3 4-16,4-1 8 0,-3-2 5 0,2-1 7 15,2 1 7-15,1-2 1 0,-3 0 0 16,1 0-4-16,2 0-7 0,0 0-5 0,-1-2-6 15,1-1-7-15,0 3-6 0,1-4-3 0,0 1-4 16,0 1-4-16,0-2 0 0,0 0-4 16,0-1 1-16,0 1-1 0,0-2 3 0,0 0 2 15,1 1-1-15,2-1 0 0,-2 0-1 0,3 2-1 16,0-2-3-16,-1 1 0 0,-2 1-2 0,4 1-5 16,2 0 1-16,-4 0-3 0,4 2-3 0,-3 1 4 15,-2 0 0-15,5 0 4 0,-4 0 0 16,-1 0 1-16,5 0-1 0,-3 0 0 0,-1 1 2 15,3 2 2-15,-2 0 1 0,0 1 2 0,4-1 0 16,-3 2 3-16,4-3-1 0,-5 3 2 16,5-2 1-16,1 0 0 0,-5 0-1 0,6 0 1 15,-3-1 0-15,0-1 2 0,1 1 0 0,-2-2 0 16,2 0-1-16,3 0 0 0,-2 0 0 0,-2 0 1 16,4 0 0-16,0 0-1 0,1-3-1 15,-1 0-3-15,2-2-3 0,-2 2-5 0,0-1-2 16,0-2-2-16,-3 1 0 0,2-2 4 0,0 1 0 15,1-1 7-15,-1-2 3 0,-1 1 1 16,1 0 1-16,-1-3-3 0,0 0 1 0,2 2 1 0,-2-1 3 16,-5 0 0-16,4 2 0 0,-5-1-1 15,5 1-4-15,-7 2 0 0,1-3 2 0,-3 3 2 16,0 0 3-16,0 2 0 0,0 2-1 0,0-2-3 16,0 1 0-16,-3 1 0 0,1 0-7 0,-4 2-8 15,3-2-16-15,-1 2-10 0,-4 0-7 16,4 0 0-16,-4 4 7 0,2 1 5 0,-4 0 9 15,1 2 2-15,2 0-2 0,-1-1-1 0,4 3-1 16,-4 1 6-16,5-1 5 0,2 0-3 0,-2 0 1 16,2 0-5-16,1 1-3 0,-4-1 6 15,4-2 5-15,0 1 3 0,0-2 4 0,0-3 2 16,0 0-2-16,4-2 5 0,-1 1-1 0,-1-2 9 16,0 0 8-16,2 0 2 0,1 0 6 15,-1 0-1-15,3 0-4 0,-2 0-1 0,-2 0-2 16,5-2-1-16,-4 0 0 0,3-2-1 0,-3 2-2 15,4-2-1-15,-3 2-1 0,-1 0-7 0,3 2-2 16,-3 0-4-16,3 0-2 0,-3 0 1 0,-3 0 1 16,4 0 1-16,1 3 2 0,-4 0 2 15,6 0 1-15,-4 2 1 0,4-3 3 0,-2 3-1 16,3-2 2-16,-2 0 3 0,4-2 2 0,2-1 6 16,-1 2-1-16,1-2 0 0,1 0-3 15,-1 0-4-15,-1 0-5 0,0-3-4 0,1 0-1 0,-7-3-4 16,4 3 5-16,0-3 1 0,-4-1 1 15,2-4 5-15,-3 0 0 0,2-1 3 0,-3-1 5 16,1 0 1-16,1-1 0 0,-4 0-1 0,1-2-2 16,2 2-2-16,-1-5 1 0,-2 1-2 15,4-1 0-15,0-2 2 0,-4 0 0 0,6 0-3 16,-4-1 0-16,4-2-5 0,-3 1-2 0,3 4 1 16,-4 2-1-16,0 1-3 0,1 3 2 0,-2 4 2 15,-2 1 0-15,-1 2 10 0,1 4 8 16,-1 1 10-16,0 1 9 0,0 0-4 0,0 0-10 15,0 0-16-15,0 0-24 0,0 3-27 0,-1 1-4 16,-2 3 3-16,-1 0 12 0,-1 5 27 16,1 0 4-16,-5 5 2 0,4 0 3 0,-3 1 0 15,4 5 5-15,-4-3 1 0,6 3 0 0,-2-1-3 16,-2-2-2-16,5 0-1 0,1 0-1 0,0-2 1 16,0 0-1-16,0 0 0 0,0-2-1 0,0-2-5 15,0 0 2-15,0-4 0 0,1 0 0 0,6-3 3 16,-4 1-1-16,-1-2-1 0,5-1 1 0,-3-4 2 15,0 1-1-15,4-1 5 0,-4-1 5 16,6 0-8-16,-6 0 8 0,5 0 0 0,-1 0-3 16,-1-6 3-16,1 0-4 0,-3-1-2 0,6-3-1 15,-6 2-1-15,5-2-3 0,-1 1-2 16,-4-3 1-16,3 4-4 0,-4 0 3 0,-2-1-3 16,3 2-1-16,-5 0 3 0,0 1-5 0,0 0 0 15,0-2-1-15,-5 2-1 0,-1 2 1 16,-3-1 0-16,-2 1-1 0,3 1-1 0,-2 1-4 15,-1-1 1-15,1 2-1 0,5-1 4 0,-3 2 0 16,5-1 3-16,1 1 0 0,2 0-5 0,0-2-7 16,0 2-14-16,0 0-18 0,0-2-27 15,0 2-19-15,2 0 20 0,5-1 24 0,0 0 36 16,1-1 27-16,0 0-5 0,4 1-3 0,1-2-10 16,1 1 5-16,-1 0-3 0,-1 0 0 0,2 0 0 15,-4 0 1-15,4-1 2 0,-4 2 1 0,0-1 3 16,-2 2-3-16,1-1-2 0,-3 1-3 0,2 0-7 15,-6 0-2-15,5 0-1 0,-6 0 5 16,2 1 9-16,-2 2 11 0,-1 2 7 0,0 0 3 16,0 2 5-16,0 1-4 0,0 3-3 0,0-1 0 15,0 2-9-15,0-1 2 0,-2 1-2 0,0-2-3 16,-3 0 3-16,2-1-5 0,2 1 0 16,1-4-5-16,0 0 1 0,0-2-2 0,0 1-1 15,0-2 4-15,1 0-3 0,2-2 8 0,2-1 5 16,-1 0 3-16,-1 0 7 0,4 0 0 15,-3 0 3-15,3 0 2 0,-3-3 3 0,-2 0 6 16,5-1-2-16,-3-2-2 0,-1 0-12 0,3-4-4 16,-2 1-5-16,-2 0-2 0,2 0 3 15,0 1-3-15,-2 0 2 0,-2 1-2 0,2-1 0 16,-2 2-5-16,0 0-5 0,0 2-5 0,-2-1-5 16,-6 1 2-16,4 1-5 0,-5 0-1 0,4-1 3 15,-5 3-6-15,-2 0 2 0,5 1 0 16,-2 0-2-16,0 0 0 0,3 0-1 0,0 0 0 0,3 1-1 15,0-1-1-15,3 1-9 0,0-1-22 16,0 0-31-16,0 0 1 0,0 0 16 0,4 0 33 16,4 0 40-16,-2 0 13 0,4 0 1 0,1 0-4 15,0-1-5-15,-3-2-6 0,3 0-3 16,1 2-1-16,-2-3 2 0,-3 3 0 0,4-2 1 16,1 2 4-16,-1 0-8 0,-2-2 3 0,-2 1-4 15,1 2-8-15,-4 0-4 0,0 0-7 0,1 0-2 16,-2 0 3-16,-3 5 12 0,1 0 11 0,-1 2 9 15,0 1 5-15,0 1-5 0,0 2-1 16,0 1-4-16,0-2-1 0,-1 1 3 0,-2 0-4 16,2 1-1-16,-3-3 0 0,4 2 1 0,-1-2-1 15,1-1-2-15,0-1 2 0,0-1-5 16,0-2 1-16,0-3 2 0,6 1 7 0,-3-2 14 16,0 0 9-16,3 0 7 0,0 0 0 0,2 0-2 15,-3-4-3-15,6-2-5 0,-2-1-2 16,-1-1-5-16,4 1-2 0,0-3-2 0,-1 1-1 15,0 0 0-15,-4 0 2 0,3 1 1 0,-2-2 0 16,-2 0-3-16,-2 1-1 0,4 0 0 0,-7 2 0 16,2-1 1-16,2 2 2 0,-5 1-1 0,1 3-3 15,-1 0 0-15,0 0-3 0,0 2-4 0,0 0-4 16,0 0-8-16,-1 0-12 0,-4 2-10 0,3 1-8 16,0 2-3-16,-2 1 6 0,-3 3 6 15,3 0 7-15,-4 3 9 0,4-2 1 0,0 3 4 16,-3-2 1-16,4-1-5 0,2-1 0 0,0 1-3 15,1-4 1-15,0 0 0 0,0-2-1 16,0 1 6-16,1-2 3 0,2-2 13 0,0 1 15 16,3-2 12-16,0 0 9 0,2 0 0 0,-3 0-5 15,6-2-7-15,-1-4-8 0,-2 0-6 0,5 0-4 16,-3-4-3-16,2 3-1 0,-1-2-1 16,0-1 0-16,-4 0 0 0,5-2-1 0,-3 0-2 15,-2 0-3-15,2 0-3 0,0 1-1 0,-2 0-1 16,3 2-1-16,-5 1 1 0,4 1-1 15,-5 1-1-15,3 2 3 0,-6-1 1 0,1 2-1 16,-2 3-5-16,0-2-4 0,0 2-10 0,0 0-7 16,-3 0-6-16,0 0-15 0,-3 0-6 0,2 4-7 15,-6 0 4-15,5 0 14 0,-5 2 10 0,0 0 11 16,4 2 5-16,-2 0 0 0,4 1 2 0,-2 0 0 16,3 0 3-16,2 2 4 0,-2 1 6 0,2 0 2 15,1 0 3-15,0-1 4 0,0 0 0 16,0-1 4-16,0 3 6 0,0-1 5 0,0 0 8 15,0-1 1-15,0 1 0 0,0 0-3 0,0 0-4 16,0 0-1-16,0-1 0 0,0-1 0 16,1-3-2-16,0 1-5 0,1-2 0 0,-2-2-1 15,1 1 2-15,2-2 0 0,2 0-3 0,-2 0 2 16,-2 1 3-16,3-1 1 0,4-1-2 16,0 1-2-16,-1-2-4 0,2 1-2 0,-2-1-3 15,2-1-22-15,3 0-33 0,-1 0-67 0,1 0-115 16,-5 0-290-16,1-3-782 0</inkml:trace>
        </inkml:traceGroup>
      </inkml:traceGroup>
    </inkml:traceGroup>
    <inkml:traceGroup>
      <inkml:annotationXML>
        <emma:emma xmlns:emma="http://www.w3.org/2003/04/emma" version="1.0">
          <emma:interpretation id="{9E8613A0-2FA5-49A1-8D23-4EADEC27ECCE}" emma:medium="tactile" emma:mode="ink">
            <msink:context xmlns:msink="http://schemas.microsoft.com/ink/2010/main" type="paragraph" rotatedBoundingBox="8079,13595 10865,13594 10866,14333 8080,143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00B92BE-7468-45DC-8C56-FBB13B8D426F}" emma:medium="tactile" emma:mode="ink">
              <msink:context xmlns:msink="http://schemas.microsoft.com/ink/2010/main" type="inkBullet" rotatedBoundingBox="8079,13997 8209,13996 8210,14113 8080,14114"/>
            </emma:interpretation>
            <emma:one-of disjunction-type="recognition" id="oneOf16">
              <emma:interpretation id="interp80" emma:lang="en-US" emma:confidence="0">
                <emma:literal>.</emma:literal>
              </emma:interpretation>
              <emma:interpretation id="interp81" emma:lang="en-US" emma:confidence="0">
                <emma:literal>o</emma:literal>
              </emma:interpretation>
              <emma:interpretation id="interp82" emma:lang="en-US" emma:confidence="0">
                <emma:literal>,</emma:literal>
              </emma:interpretation>
              <emma:interpretation id="interp83" emma:lang="en-US" emma:confidence="0">
                <emma:literal>O</emma:literal>
              </emma:interpretation>
              <emma:interpretation id="interp84" emma:lang="en-US" emma:confidence="0">
                <emma:literal>°</emma:literal>
              </emma:interpretation>
            </emma:one-of>
          </emma:emma>
        </inkml:annotationXML>
        <inkml:trace contextRef="#ctx0" brushRef="#br0" timeOffset="257003.0042">-4360 7046 120 0,'0'0'215'0,"0"0"-54"0,0 0 11 0,0 0 36 0,0 0 27 15,0 0-18-15,0 0-54 0,0 0-64 16,0 0-45-16,0 0-35 0,0 0-19 0,0 0-6 16,-18-12-8-16,18 12-11 0,0 0-13 0,0 1-5 15,0 2 7-15,0 2 14 0,0 1 18 16,0 0 8-16,0 3 2 0,0 1-1 0,0-3-1 16,1 2-1-16,3-3-1 0,-1 0-2 0,1 0 2 15,-2-2 2-15,4-2 7 0,-1-2 12 0,2 0 17 16,0 0 11-16,3-1 9 0,0-4 1 15,2-2-8-15,-1-1-8 0,-1-1-10 0,2-1-8 16,-1 0-8-16,-6 1-6 0,1 3-1 0,-2-3 1 16,-4 3 7-16,0 0 6 0,0 0 2 0,0 2-1 15,-2 0-7-15,-2 2-5 0,-2-2-5 16,0 2-3-16,0-2-3 0,0 2-5 0,0 1-7 16,2 1-11-16,-4-2-16 0,3 2-29 0,-1 0-41 15,0 0-75-15,4 0-121 0,-1 0-230 0,2 3-178 16,1-1 537-16</inkml:trace>
      </inkml:traceGroup>
      <inkml:traceGroup>
        <inkml:annotationXML>
          <emma:emma xmlns:emma="http://www.w3.org/2003/04/emma" version="1.0">
            <emma:interpretation id="{72F10CA0-2008-4466-A0C0-24AA7102D7CB}" emma:medium="tactile" emma:mode="ink">
              <msink:context xmlns:msink="http://schemas.microsoft.com/ink/2010/main" type="line" rotatedBoundingBox="8486,13595 10865,13594 10866,14333 8487,14334">
                <msink:destinationLink direction="with" ref="{D0E78639-8F80-4119-82AA-5108394C854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37FCA9D-CBB2-418F-85DC-FD69243D893C}" emma:medium="tactile" emma:mode="ink">
                <msink:context xmlns:msink="http://schemas.microsoft.com/ink/2010/main" type="inkWord" rotatedBoundingBox="8486,13595 10865,13594 10866,14333 8487,14334"/>
              </emma:interpretation>
              <emma:one-of disjunction-type="recognition" id="oneOf17">
                <emma:interpretation id="interp85" emma:lang="en-US" emma:confidence="0.5">
                  <emma:literal>Brand.</emma:literal>
                </emma:interpretation>
                <emma:interpretation id="interp86" emma:lang="en-US" emma:confidence="0">
                  <emma:literal>Brand</emma:literal>
                </emma:interpretation>
                <emma:interpretation id="interp87" emma:lang="en-US" emma:confidence="0">
                  <emma:literal>Brand,</emma:literal>
                </emma:interpretation>
                <emma:interpretation id="interp88" emma:lang="en-US" emma:confidence="0">
                  <emma:literal>Briand.</emma:literal>
                </emma:interpretation>
                <emma:interpretation id="interp89" emma:lang="en-US" emma:confidence="0">
                  <emma:literal>Brande</emma:literal>
                </emma:interpretation>
              </emma:one-of>
            </emma:emma>
          </inkml:annotationXML>
          <inkml:trace contextRef="#ctx0" brushRef="#br0" timeOffset="259521.7482">-3930 6884 664 0,'0'0'-4'0,"0"0"-79"0,0 0-12 0,0 0 59 16,0 0 100-16,0 0 29 0,0 0-3 16,0 0-18-16,0 0-17 0,0 0-22 0,0 0-12 15,0 0-7-15,0 0-1 0,0 0 1 0,13 141 4 16,-16-123 4-16,-1-1 0 0,-1 3 3 16,2-2 0-16,-3 1-2 0,0-3-1 0,3 2-3 15,-3-1-3-15,2-2-2 0,2-2-2 0,-2-1-3 16,0 0-3-16,3-2 0 0,0-2 1 0,1-2 3 15,0-1 3-15,0-2 3 0,-2 0 18 16,2-3 20-16,0 0 32 0,0 0 36 0,0 0 22 0,0 0 9 16,0-3-42-16,0-3-43 0,0-4-44 0,0 0-34 15,0-4 9-15,0 0 6 0,0-3 4 16,0-2 0-16,0-2-1 0,0-1 1 0,0-2 3 16,2-3 6-16,0 0 4 0,2-2-2 0,0 1 0 15,-1-2-3-15,4-2 0 0,-2 3-5 16,2-1-1-16,1 1-6 0,3 2-3 0,-2 2 0 15,2 1-4-15,-1 2 2 0,3 3-3 0,3-1-3 16,0 3 2-16,1 1-2 0,-1 0 3 0,3 3 1 16,0 1 0-16,4 1 1 0,-7 4-2 15,4 1 1-15,-3 3-1 0,-3 2 0 0,-1 1-2 16,0 0-2-16,-3 1-2 0,2 7 1 0,-4 0 3 16,3 4 6-16,-5 2 1 0,1 4 4 15,-6 0-5-15,1 4 5 0,-2 0 3 0,-2 2 2 16,-8 1 4-16,-1 2-5 0,-5-1-3 0,1-1-5 15,0-1 2-15,-3-1 0 0,-1-1-1 0,1 0 2 16,1-4-2-16,-2-1 0 0,6-3-2 0,-1-2 1 16,1-1 1-16,2-1-3 0,3-2 0 15,0-2-6-15,-1 0 1 0,5 0-3 0,-2-3 2 16,1 0 2-16,4-3-1 0,1 0-4 0,0 0-11 16,0 0-20-16,0 0-20 0,1 0 4 0,4 0 15 15,2 0 18-15,2 0 21 0,2 0-2 0,3 2-1 16,3-2 1-16,-1 1 1 0,3 0 0 15,-2 3-1-15,-1 1-2 0,-1 1 1 0,-3 0-5 16,0 0-3-16,-1 2-5 0,-7 1-5 0,4 1 5 16,-7 1-1-16,1-1 9 0,-2 2 5 15,0-1 2-15,-3 2 4 0,-5 0 3 0,0-1 4 16,-1 0 1-16,-3 0 4 0,-6 0-4 0,-2-2-5 16,3 3-2-16,-6-3-5 0,-3 1-2 0,1-3 2 15,-1 1-2-15,1 0 2 0,6-1 1 16,0-2 2-16,3-2 3 0,8-1 8 0,3-3 0 15,5 0-6-15,0 0-12 0,5 0-4 0,7-1 10 16,3-5 20-16,5 0 22 0,6-3 8 0,6-2-5 16,1 0-10-16,5-1-12 0,1 0-6 15,1-1-6-15,0-2-4 0,3 2 4 0,4-2 4 16,-4 0 2-16,3 0 3 0,-2 0-3 0,-4 0-2 16,-1 1-2-16,-4-3-2 0,-2 2-3 0,-2-1-6 15,-4-1-2-15,-7 1-1 0,-3 0 2 16,-2 2 1-16,-7-1 4 0,-1 3 6 0,-4 1 6 15,-3 0 3-15,0 2-3 0,-4 1-6 0,-3 0-11 16,-5 1-9-16,1 1-4 0,-2 3-4 0,-2 0 1 16,2 2 2-16,-2 1 5 0,0 0 4 0,3 1 1 15,0 2 2-15,7 1-7 0,3 1-14 16,2 1-8-16,0 0-5 0,2 3 7 0,4 0 9 16,5 4 4-16,1-1 3 0,1 3 4 0,1 2 6 15,1 1 3-15,-2 0 3 0,-1 3-3 16,-4 0-1-16,0 0 0 0,0 1 1 0,-5-3 0 15,-2 2 2-15,-1-3 2 0,0 0-1 0,0-3 3 16,0-2 3-16,0-2 1 0,-2-2 8 0,0-3 1 16,-2-1-1-16,4-2 3 0,0-3-4 0,0 0 3 15,0 0 4-15,6 0 11 0,2 0 8 16,2-2 3-16,8-4 1 0,2-1-14 0,7-2-9 16,4-2-11-16,2-1-5 0,1 1-3 0,-1 2-5 15,2 1-6-15,-6 0-12 0,1 1-19 0,-3-1-35 16,-2 2-49-16,-1 0-60 0,2 1-109 15,-6 3-147-15,-4-2-202 0,-9 2 44 0</inkml:trace>
          <inkml:trace contextRef="#ctx0" brushRef="#br0" timeOffset="260301.4454">-2508 7043 911 0,'0'0'329'15,"0"0"-273"-15,0 0-66 0,0 0 22 0,0 0 48 16,0 0 52-16,0 0 28 0,0 0-11 0,0 0-25 16,0 0-37-16,0 0-28 0,0 0-19 15,0 0-16-15,-3-35-6 0,-9 39-6 0,-5 2 5 16,0 1 4-16,-1 3 1 0,-5 2 2 0,5-1-2 16,-5 3 4-16,0 0-2 0,6 0 3 0,0-1-3 15,-1-1-1-15,7-2-1 0,0 0-6 0,3-1 2 16,4-3-7-16,0 0-5 0,0 0-1 15,4-1-4-15,0-1 2 0,5-1 4 0,2-1 10 16,3-2 4-16,2 0 7 0,-2 0 7 0,8-2-4 16,-2-4 6-16,5-3-2 0,-3 0-1 0,2-1 5 15,-3-1-6-15,-1 1 4 0,-4 1-1 0,2 1 0 16,-3-2 2-16,-6 3-2 0,3 1-1 16,-5 1-1-16,-2 4 3 0,-1-1 3 0,0 1 2 15,0 1 6-15,0 0-11 0,0 0-11 0,0 0-16 16,0 1-22-16,-1 4 2 0,-2-1 3 0,-4 4 10 15,3 0 9-15,2 0 4 0,-2 1-3 16,1-2-9-16,2 1 0 0,1-1-6 0,0 0-3 16,0-1-1-16,4 1-6 0,2-4 1 0,1-2 1 15,1 1 9-15,3-2 10 0,-1 0 7 16,0-2 8-16,-1-2 5 0,2-3 9 0,0 1 0 16,-6-2 3-16,4-1 0 0,-2 0-7 0,-1 0 2 15,-2-1 0-15,4 1-1 0,-4 0 6 16,-2 1 1-16,5 1-4 0,-3 1-6 0,5-1-6 15,-3 1-14-15,5 1-2 0,-1 1 0 0,1 1-5 16,-3 1 0-16,3 2 0 0,-2 0-3 0,-4 0 3 16,5 3-1-16,-6 3 3 0,4 1 1 0,-5 2 5 15,-1 3 3-15,1-1 1 0,-3 2 4 16,0-1-3-16,0 1 2 0,0-1 1 0,-3 1-1 16,1-2 4-16,0 0-3 0,0-2 0 0,-4-2-1 15,5-2 1-15,1 0-2 0,-1-3 0 0,1-1 2 16,0-1-2-16,0 0 10 0,0 0 11 0,1 0 11 15,6-1 13-15,-3-3-2 0,1-2-6 16,3 0-9-16,3-2-10 0,1-1-3 0,-3 0-4 16,2-1 1-16,1 1-5 0,-1 0 1 0,1 0 0 15,-3 2-5-15,-1 1 2 0,2 0-7 0,-1 2-3 16,-2-1 0-16,3 3-5 0,-3 1 0 16,0 1-2-16,1 0 0 0,-3 0-3 0,-2 0 5 15,4 1 1-15,-3 4-1 0,-2 1 7 0,5 0-1 16,-4 3 3-16,1-2 1 0,4 2-7 15,-4 0-9-15,4-1-27 0,-3 0-34 0,6 0-47 16,2-1-70-16,1-1-74 0,1 2-101 0,5-4-86 16,-3 1-20-16,-4-2 410 0,0-2 66 0</inkml:trace>
          <inkml:trace contextRef="#ctx0" brushRef="#br0" timeOffset="260772.114">-1718 7126 0 0,'0'0'0'0,"0"0"0"16,0 0 120-16,0 0 141 0,0 0-38 0,0 0-26 15,0 0-15-15,0 0-11 0,0 0-23 0,0 0-30 16,0 0-43-16,0 0-37 0,0 0-21 16,0 0-14-16,-13-79 2 0,-2 82 0 0,-5 4 6 15,2 2-1-15,-5 0 0 0,3 3 0 0,-2 2-3 16,-3-1-2-16,7 0-2 0,-4 2-2 16,6-1-1-16,1-1-2 0,3-1-3 0,3-1-5 15,5-1-5-15,3-1-10 0,1-2-13 0,0-1-4 16,5-3 2-16,6 0 12 0,2-3 16 0,2 0 12 15,0 0 2-15,6-9-4 0,-2 0-1 16,4-1-6-16,-1-2-3 0,-3-1-1 0,3-2 1 16,-6-1 7-16,-2-1 9 0,1-2 7 0,0-1 1 15,-3-1 4-15,0 1 4 0,-1-3 1 0,-2-1 5 16,-4-1-2-16,4-2-3 0,-7-3 1 16,1 2-5-16,-2-4 1 0,-1 3-2 0,0-1 2 15,0 1 4-15,0 1 3 0,-1 2 5 0,-3 1 2 16,-4 4 12-16,2 2 10 0,-3 2 11 0,0 5 9 15,3 1-1-15,-3 6-8 0,4 1-16 0,-5 2-19 16,5 2-21-16,-3 0-15 0,0 5-8 0,1 4-3 16,-4 7 4-16,5 4 6 0,-5 2 2 15,0 1 7-15,0 6-1 0,6 1 1 0,-2 2-1 16,5 0 1-16,2 1 2 0,0 2-1 0,8-3 0 16,-2 2 1-16,6-3-4 0,2-1-12 15,-1-1-26-15,1-1-50 0,-1 0-73 0,1-2-89 16,-1-1-99-16,0-1-102 0,1-3-68 0,-2-2 260 15,0-1 259-15,-3-5 0 0,-5-4 0 0</inkml:trace>
          <inkml:trace contextRef="#ctx0" brushRef="#br0" timeOffset="260866.6439">-1607 7319 0 0,'0'0'0'0,"0"0"292"15,0 0 7-15,0 0-93 0,0 0-71 0,0 0-52 16,0 0-46-16,0 0-121 0,0 0-306 0,0 0-188 16</inkml:trace>
        </inkml:traceGroup>
      </inkml:traceGroup>
    </inkml:traceGroup>
  </inkml:traceGroup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41:48.35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2848DBD-E441-469E-8E69-5646DDA872EC}" emma:medium="tactile" emma:mode="ink">
          <msink:context xmlns:msink="http://schemas.microsoft.com/ink/2010/main" type="inkDrawing" rotatedBoundingBox="12994,11616 16833,11530 16834,11571 12995,11656" semanticType="underline" shapeName="Other">
            <msink:sourceLink direction="with" ref="{0168A0C1-D604-4993-9440-54BA386B7586}"/>
          </msink:context>
        </emma:interpretation>
      </emma:emma>
    </inkml:annotationXML>
    <inkml:trace contextRef="#ctx0" brushRef="#br0">0 373 0 0,'0'0'0'16,"0"0"0"-16,0 0 0 0,0 0 0 0,0 0 0 15,0 0 0-15,0 0 0 0,0 0 0 0,0 0 0 16,0 0 0-16,0 0 0 0,0 0 0 0,69 2 0 16,-47-1 0-16,1 0 0 0,3 1 0 15,2 0 0-15,0-1 0 0,3 0 0 0,5 1 0 16,2-2 0-16,3 0 0 0,2 0 0 0,8 0 0 16,1 0 39-16,9 0 56 0,-1 0 0 15,8-3 10-15,5 0 12 0,5-3-6 0,3 2 1 16,4-3-8-16,3 1-18 0,5 0-19 0,-1 1-18 15,3-1-14-15,2 1-8 0,-2 2-8 0,3 0-6 16,4 0 2-16,4 0-3 0,0 0-1 16,5 0 3-16,0 0-7 0,1 0-3 0,0 1-2 15,0 1 0-15,3-1 2 0,-4 0 1 0,2 1 1 16,-4 1 8-16,-1 0 1 0,-7 0 6 16,-5 0 6-16,-6 0 0 0,-7 0 3 0,-10 0-3 15,-8 1-13-15,-7-1-25 0,-10 0-32 0,-9 2-25 16,-5-2-11-16,-9 0 2 0,-6 0 17 0,-6 0 20 15,-5 0 20-15,-2 0 24 0,-5 0 16 16,-1 0 14-16,0 0-13 0,0 0-35 0,-5 0-47 16,-2 0-62-16,-1 0-56 0,-4 2-65 0,-3 3-38 15,3-2 173-15,4 0 109 0</inkml:trace>
  </inkml:traceGroup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42:08.18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3D4F7BD-9921-4ED3-A95F-63F17D5F59F4}" emma:medium="tactile" emma:mode="ink">
          <msink:context xmlns:msink="http://schemas.microsoft.com/ink/2010/main" type="inkDrawing" rotatedBoundingBox="3672,15861 6800,15625 6803,15672 3675,15907" semanticType="underline" shapeName="Other"/>
        </emma:interpretation>
      </emma:emma>
    </inkml:annotationXML>
    <inkml:trace contextRef="#ctx0" brushRef="#br0">0 214 1368 0,'0'0'546'0,"0"0"-583"0,0 0-93 16,0 0-21-16,0 0 48 0,0 0 100 16,0 0 83-16,0 0 42 0,0 0-18 0,0 0-32 15,0 0-23-15,0 0 5 0,175 15 9 0,-111-16 16 16,4-5 9-16,10-1-2 0,11 0-8 16,6-1-15-16,7 1-11 0,5-1-10 0,8 0-8 15,6 0-4-15,1-4-2 0,7 3-6 0,-2 0-2 16,3 0-3-16,2 2-2 0,-5 1-8 0,-2-1-3 15,-2 1-4-15,-5 0-4 0,-8-2 4 0,0 1-1 16,-7-1-1-16,-5 1 0 0,-7-1 0 0,-6 1 0 16,-9-1 2-16,-9 2 4 0,-9 0-3 15,-7 0 2-15,-11 1-3 0,-6 0-1 0,-9 1 4 16,-8 1 4-16,-6 0 4 0,-5 1 12 0,-5 2 13 16,-1 0 5-16,0 0 5 0,-4 0-20 0,-3 0-30 15,0-3-27-15,-3 2-28 0,-4-1-25 16,-2 2-21-16,-4 0-37 0,-1 0-49 0,-1 2-83 15,-2 2-148-15,4 1-243 0,5-1-150 0,4-1 721 0</inkml:trace>
  </inkml:traceGroup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43:13.94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CB129A1-60ED-41E6-94A3-3B6660FAEB0C}" emma:medium="tactile" emma:mode="ink">
          <msink:context xmlns:msink="http://schemas.microsoft.com/ink/2010/main" type="writingRegion" rotatedBoundingBox="15238,6992 22044,6840 22233,15276 15426,15429">
            <msink:destinationLink direction="with" ref="{601A0F0E-6232-417E-B854-5AAEEFCB7D28}"/>
          </msink:context>
        </emma:interpretation>
      </emma:emma>
    </inkml:annotationXML>
    <inkml:traceGroup>
      <inkml:annotationXML>
        <emma:emma xmlns:emma="http://www.w3.org/2003/04/emma" version="1.0">
          <emma:interpretation id="{FE7602BF-01DA-4857-8CAF-16E1F2B152F6}" emma:medium="tactile" emma:mode="ink">
            <msink:context xmlns:msink="http://schemas.microsoft.com/ink/2010/main" type="paragraph" rotatedBoundingBox="18366,6964 20861,6811 20889,7273 18395,742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2A246D7-CCC4-44A3-9F31-FD5EF4DED085}" emma:medium="tactile" emma:mode="ink">
              <msink:context xmlns:msink="http://schemas.microsoft.com/ink/2010/main" type="line" rotatedBoundingBox="18366,6964 20861,6811 20889,7273 18395,7426"/>
            </emma:interpretation>
          </emma:emma>
        </inkml:annotationXML>
        <inkml:traceGroup>
          <inkml:annotationXML>
            <emma:emma xmlns:emma="http://www.w3.org/2003/04/emma" version="1.0">
              <emma:interpretation id="{77653776-3F96-4099-B17D-8A104BD4CA50}" emma:medium="tactile" emma:mode="ink">
                <msink:context xmlns:msink="http://schemas.microsoft.com/ink/2010/main" type="inkWord" rotatedBoundingBox="18366,6964 20861,6811 20889,7273 18395,7426"/>
              </emma:interpretation>
              <emma:one-of disjunction-type="recognition" id="oneOf0">
                <emma:interpretation id="interp0" emma:lang="en-US" emma:confidence="0.5">
                  <emma:literal>Customer</emma:literal>
                </emma:interpretation>
                <emma:interpretation id="interp1" emma:lang="en-US" emma:confidence="0">
                  <emma:literal>customer</emma:literal>
                </emma:interpretation>
                <emma:interpretation id="interp2" emma:lang="en-US" emma:confidence="0.5">
                  <emma:literal>Curs former</emma:literal>
                </emma:interpretation>
                <emma:interpretation id="interp3" emma:lang="en-US" emma:confidence="0">
                  <emma:literal>Au's former</emma:literal>
                </emma:interpretation>
                <emma:interpretation id="interp4" emma:lang="en-US" emma:confidence="0">
                  <emma:literal>Curs tomes</emma:literal>
                </emma:interpretation>
              </emma:one-of>
            </emma:emma>
          </inkml:annotationXML>
          <inkml:trace contextRef="#ctx0" brushRef="#br0">368 116 0 0,'0'0'0'0,"0"0"0"15,0 0 0-15,0 0 0 0,0 0 159 16,0 0 19-16,0 0-5 0,0 0-10 0,0 0-24 16,0 0-22-16,0 0-29 0,0 0-24 0,-25-99-14 15,20 95-11-15,-2 1-2 0,0 0-1 16,2 0 3-16,-3 1-7 0,0 1-17 0,-3 1-6 16,0 0-7-16,-1 0-3 0,-1 1 5 0,-2 5 0 15,-1 0 2-15,-3 2 6 0,-1 2 4 16,1 0 2-16,1 3 1 0,1 1-3 0,-1 1-4 15,-2 3-3-15,6 2-2 0,-1 0-6 0,2 3 0 16,1 3-1-16,1-1-2 0,5 0 4 0,-3 0 0 16,4 1 2-16,0-4-1 0,3-2 4 15,2-2-4-15,0-4-3 0,0-1 0 0,7-3-5 16,0 1 4-16,4-4 4 0,-2-1 3 0,3-1 9 16,0-2 4-16,3-3 12 0,1 0 5 0,0 0 1 15,-1-2 0-15,3-4-9 0,0 0-5 0,-1-3-3 16,2 0-3-16,0-1-1 0,0-3 0 15,-2 3 2-15,-2-1-2 0,-2-3 6 0,-3 2 3 16,-2 0-1-16,2-2 6 0,-3 2-5 0,0-1-6 16,-2 3-1-16,-1-1-3 0,-1 2 4 0,-3 3 5 15,1 2-2-15,-1 1-3 0,0 1-4 16,0 2-11-16,0 0-21 0,0 0-22 0,-1 3-21 16,0 3-3-16,-3 6 15 0,-2 0 22 0,2 0 17 15,-4 3 9-15,3 1 0 0,-5-1-1 0,6 1 2 16,-4 0-3-16,6-3 2 0,-1 2 4 15,0-1-6-15,2-4-2 0,1 1-2 0,0-4-4 16,4-2 2-16,0-1 8 0,7-2 10 0,-3-2 6 16,1 0 12-16,5 0 1 0,-1-5-3 0,3-2 4 15,1-2-11-15,0-2-4 0,-3-1 1 16,5 2-8-16,-2-3 4 0,-2 3-1 0,-1-1-3 16,-2-2 2-16,-2 3 0 0,-3 1-1 0,1 0 4 15,-5 1 5-15,0 3-1 0,-1 0 1 16,0 2 1-16,-2 2-5 0,0-1-1 0,0 2-2 0,0 0-10 15,0 0-17-15,0 0-17 0,0 0-22 16,0 3-10-16,0 0 11 0,-4 3 13 0,1 1 20 16,2 2 16-16,-5 2 0 0,2-2 5 0,0 0-1 15,4 2 0-15,-3-2 2 0,1-3-2 0,2 3 0 16,0-1-5-16,0-3-3 0,0-1 0 16,5-1 4-16,2-1 9 0,0-2 7 0,5 0 7 15,0 0 4-15,2-2-3 0,1-4-1 0,1-1-2 16,4-3-2-16,-4 1 0 0,1 0 4 0,0-3-3 15,-1-1-2-15,0 1-1 0,-2-3-9 16,2 2 1-16,0-3 2 0,0 2-1 0,-1-2 9 16,-3 1-3-16,-2 3 1 0,2 0-3 0,-2 0-5 15,1 5-2-15,-5 1 2 0,0 1 1 16,-5 4-2-16,0 1-1 0,-1 0-4 0,0 0-11 16,0 0-10-16,0 0-9 0,0 2-5 0,0 4 8 15,0 1 9-15,4 3 8 0,0 1 6 16,-1 0 3-16,-2 1 0 0,5 3 3 0,-1 0 0 15,-2 0 0-15,2 0 5 0,1-2-4 0,-4 2 1 16,1-1 0-16,4-2-3 0,-6 1 1 0,0-4 2 16,-1 1 0-16,0 0 2 0,0-1 5 0,-1-2 3 15,-4 1 6-15,-2-2 9 0,-5 0 3 0,1 0 0 16,0-2 2-16,-3 0-5 0,3-2 3 0,-3-2 2 16,2 0-1-16,2 0-2 0,-1 0-7 15,0-3-15-15,3-1-18 0,1-1-19 0,2-1-25 16,-2 0-29-16,6 0-29 0,-2-1-43 0,1-1-72 15,2-1-68-15,0 0-94 0,0 0-109 16,2 0 50-16,1 1 449 0,-2 2 0 0</inkml:trace>
          <inkml:trace contextRef="#ctx0" brushRef="#br0" timeOffset="256.9819">1043-48 823 0,'0'0'303'0,"0"0"-114"16,0 0-51-16,0 0-43 0,0 0-15 0,0 0-25 15,0 0-33-15,0 0-35 0,0 0-31 0,0 0-4 16,0 0 5-16,0 0 23 0,0 0 25 0,0 0 4 16,-1 74 0-16,-2-56 3 0,-3 4-3 15,4 1 0-15,-1 2 0 0,-2-4 1 0,-1 3 5 16,2-1 0-16,-2 0 0 0,2-2-1 0,-2-1-8 15,1-2-10-15,4-2-28 0,-2-3-58 0,-1-1-98 16,0 0-142-16,1-1-198 0,3-5 26 16,0-1 502-16</inkml:trace>
          <inkml:trace contextRef="#ctx0" brushRef="#br0" timeOffset="718.9499">835 158 814 0,'0'0'146'0,"0"0"-145"0,0 0-45 0,0 0 21 15,0 0 29-15,0 0 25 0,0 0 14 0,0 0 12 16,162-28 3-16,-136 28-8 0,-2-2-11 0,1 2-8 16,0 0 3-16,-1 0 9 0,-7 0 12 0,3 0 2 15,-5 0-3-15,-3 0-15 0,-5 2-13 16,1 0-7-16,-4 1-7 0,-3 0 0 0,2 1-2 15,-3 3-3-15,0 0 4 0,0 3 3 0,-7 3 8 16,4 2 6-16,-6-2 0 0,1 5-4 16,0-2-5-16,-3 1-5 0,0-4-3 0,5 1 2 15,-4-3-4-15,1 0-4 0,5-2-3 0,3-2-5 16,-1-2 1-16,2 0 3 0,0-2 3 0,0-2 8 16,3-1 7-16,1 0 7 0,5 0 11 15,-2 0 2-15,2-3-2 0,4-1-7 0,-1-3-10 16,0 1-7-16,1 0 0 0,1-1-1 0,-4-2 3 15,-2 1 2-15,-1 1-1 0,-3-1 2 16,1 0-1-16,-2-3 2 0,-3 2-3 0,0-3-1 16,0 0-2-16,0 2-4 0,-8-2 2 0,4 2-4 15,-7-2-7-15,6 2-7 0,-6 3-13 0,-1 1-10 16,-1 2-8-16,1 2-1 0,-2 0 1 16,-1 2 1-16,-1 0-3 0,0 0-21 0,0 2-33 15,3 0-52-15,6-2-89 0,-2 1-95 0,5 1-158 16,1-1-87-16,2-1 397 0</inkml:trace>
          <inkml:trace contextRef="#ctx0" brushRef="#br0" timeOffset="2194.5349">1280 155 48 0,'0'0'384'16,"0"0"-316"-16,0 0-58 0,0 0 30 0,0 0 40 15,0 0 42-15,0 0 13 0,0 0 4 0,0 0-8 16,0 0-21-16,0 0-27 0,0 0-23 16,0 0-13-16,90 68-9 0,-89-56-6 0,1 3 1 0,-2-3 0 15,0 2 1-15,0-3 0 0,-2 3-1 16,-3-2-3-16,-2 0-2 0,5-3-7 0,-6 1 0 15,5-4-2-15,-1-2 0 0,-1 1 5 0,2-2 0 16,3-2 11-16,0-1 18 0,0 0 24 16,0 0 30-16,0 0 10 0,0-3-19 0,0-3-35 15,3 0-36-15,3-3-27 0,0-4-5 16,4 1 3-16,1-1-3 0,1-2-1 0,2-1 2 16,-1-2-1-16,0 1 4 0,-1 1 2 0,2 0-1 0,-5 2-6 15,2-1 3-15,0 6-1 0,-2 0-2 16,-4 5 4-16,3 1-8 0,-4-1-7 0,5 4-4 15,-5 0-9-15,-2 0 4 0,6 4 2 0,-5 3 4 16,2 1 7-16,1 2 3 0,-4 2 5 0,4 2 1 16,-2-1 4-16,-2 2-3 0,0-2-1 15,-2 2 0-15,0-3-1 0,0-1 3 0,0-4 4 16,0 0 1-16,0-1 3 0,0-3 3 0,0-1 8 16,0-1 10-16,0-1 19 0,0 0 15 15,0 0 15-15,0-1-1 0,1-4-20 0,6-2-20 16,-3-4-25-16,3 0-14 0,-1-3 1 0,6-1 0 15,0-3 2-15,2 2 2 0,-1-2 2 0,2 0-2 16,-2 2 1-16,2 0-1 0,-3 4-2 16,2 0 3-16,-5 1 2 0,-4 3-1 0,3 2 2 15,-4 3-6-15,-2 2-3 0,-2 1-7 0,0 0-5 16,0 1-5-16,1 4 0 0,-1 2 4 0,3 4 2 16,-3 1 9-16,2 1 4 0,-2 1 4 0,0 1 4 15,0 1-4-15,0 1 2 0,0-3-3 16,0 1 1-16,0 0 1 0,0-3-3 0,0-1 0 15,0-3-6-15,0 1-3 0,0-3-7 0,2-1-15 16,0-2-16-16,1-2-18 0,4-1-12 0,-3 0-9 16,1 0-14-16,3 0-20 0,0-3-38 15,-1-1-37-15,4 0-42 0,-2-2-31 0,-2-1-22 16,4 3-17-16,-3-4-8 0,-2 4 93 0,5-5 222 16,-4 0 0-16,-1 0 0 0,1 0 0 0,-1 0 0 15,-2 1 0-15,2-1 0 0,-2-2 0 16,-1 4 0-16,5-3 0 0,-4 3 0 0,5 1 0 15,-3 0 0-15,3 0 0 0,1 0 183 0,-5 1-16 16,4 2-17-16,-2 0-9 0,2 0-19 0,-1 2-16 16,-2-1-13-16,3 0-21 0,-5 2-11 15,4 0-19-15,-4 0-14 0,-2 0-9 0,-2 0-10 16,1 0 1-16,-1 0 4 0,0 0 8 0,0 0 8 16,0 0 8-16,-1 2 4 0,-3 1 15 0,0 0 5 15,-2 1-3-15,4 0-3 0,-5 0-24 16,3 1-12-16,-2 1-7 0,-2 0-7 0,4 0-1 15,-4 1-1-15,3 3-2 0,-3 0 1 0,4-1-2 16,-4 0 1-16,4 1-1 0,-2-1-1 0,1-1-2 16,4 1 1-16,-2-2 0 0,2-1 1 0,-3-1-1 15,2-3-3-15,2 3-1 0,0-4 2 16,0 3 3-16,0-3 8 0,0 0 4 0,2-1 10 16,3 0 9-16,-1 0 6 0,-1 0 9 0,5 0 3 15,-3 0 1-15,5 0-5 0,-1-2-5 16,-2-2-6-16,3-2-5 0,4 2-1 0,-2-6-4 15,0-1-2-15,1 1-3 0,1-4-3 0,-1 1 0 16,2-2-2-16,-2 2-1 0,3-2-2 0,0-1-4 16,2 1-1-16,-3 0 0 0,-1-1 0 15,-2 3 4-15,-1 1 2 0,-5 0 1 0,2 3 1 16,-4 2 2-16,-3-1 1 0,0 2 0 0,-1 3 1 16,0 0-2-16,0 3-2 0,0 0-5 0,0 0-9 15,-2 0-19-15,-1 0-17 0,-5 0-12 16,3 0-7-16,-5 6 11 0,1 2 10 0,-2 0 10 15,0 3 5-15,-1 1 1 0,2 1 1 16,-3 1 4-16,7 1 2 0,-2 0 5 0,2-1 0 0,-2 2 1 16,7-3-2-16,0 1 1 0,1-1 3 0,0-2-3 15,0-4 6-15,1 0 0 0,2-1 1 16,3-1 5-16,0-2 5 0,-1-2 3 0,3-1 4 16,2 0 3-16,0 0-1 0,-2 0 0 0,4 0-1 15,0-4-3-15,2-1 0 0,-2 1-3 0,0-2-3 16,0 0 0-16,-1-1 0 0,-3-1 2 15,3-1 2-15,-1 0 0 0,-2 0-3 0,0 0 0 16,2 2-1-16,-6-1-1 0,5 0-1 0,-6 2-3 16,5 1-3-16,-5 1-3 0,-1 2-2 15,-2 2-6-15,2 0-8 0,-2 0-9 0,0 0-10 16,0 6 2-16,0 0 5 0,0 2 11 0,0 3 11 16,0 1 7-16,-2 0 5 0,2 0 3 0,-4 3 1 15,-1-2 4-15,2-1 2 0,0-1 0 0,2-1-2 16,-2-1-1-16,3-3-5 0,0-1 0 15,0-3 4-15,0 2 0 0,2-3 6 0,0-1 5 16,1 1 11-16,4-1 8 0,-2 0 4 0,6 0-4 16,0 0-5-16,-3-1-11 0,5-2-6 0,5-3-6 15,-2 0-8-15,0 0-7 0,-2-4-11 16,5 1-24-16,-4-2-32 0,0 2-36 0,-3 2-51 16,0 1-66-16,-5 0-93 0,1 2-134 0,-6-1-167 15,0 2 31-15</inkml:trace>
        </inkml:traceGroup>
      </inkml:traceGroup>
    </inkml:traceGroup>
    <inkml:traceGroup>
      <inkml:annotationXML>
        <emma:emma xmlns:emma="http://www.w3.org/2003/04/emma" version="1.0">
          <emma:interpretation id="{E29BBD72-8549-46C9-9168-8108CEA2C663}" emma:medium="tactile" emma:mode="ink">
            <msink:context xmlns:msink="http://schemas.microsoft.com/ink/2010/main" type="paragraph" rotatedBoundingBox="19474,7377 22036,7240 22068,7840 19506,7977" alignmentLevel="4"/>
          </emma:interpretation>
        </emma:emma>
      </inkml:annotationXML>
      <inkml:traceGroup>
        <inkml:annotationXML>
          <emma:emma xmlns:emma="http://www.w3.org/2003/04/emma" version="1.0">
            <emma:interpretation id="{7AE9534F-5814-4037-87C6-DCEFBDFB47F6}" emma:medium="tactile" emma:mode="ink">
              <msink:context xmlns:msink="http://schemas.microsoft.com/ink/2010/main" type="line" rotatedBoundingBox="19474,7377 22036,7240 22068,7840 19506,7977">
                <msink:destinationLink direction="with" ref="{FCCD0E79-EECD-46D0-9817-80C402D0F79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132744F-B706-4598-9FC7-80682E09CB34}" emma:medium="tactile" emma:mode="ink">
                <msink:context xmlns:msink="http://schemas.microsoft.com/ink/2010/main" type="inkWord" rotatedBoundingBox="19474,7377 22036,7240 22068,7840 19506,7977"/>
              </emma:interpretation>
              <emma:one-of disjunction-type="recognition" id="oneOf1">
                <emma:interpretation id="interp5" emma:lang="en-US" emma:confidence="0.5">
                  <emma:literal>Relationship</emma:literal>
                </emma:interpretation>
                <emma:interpretation id="interp6" emma:lang="en-US" emma:confidence="0">
                  <emma:literal>Relationships</emma:literal>
                </emma:interpretation>
                <emma:interpretation id="interp7" emma:lang="en-US" emma:confidence="0">
                  <emma:literal>relationship</emma:literal>
                </emma:interpretation>
                <emma:interpretation id="interp8" emma:lang="en-US" emma:confidence="0">
                  <emma:literal>Relatums</emma:literal>
                </emma:interpretation>
                <emma:interpretation id="interp9" emma:lang="en-US" emma:confidence="0">
                  <emma:literal>Relatum</emma:literal>
                </emma:interpretation>
              </emma:one-of>
            </emma:emma>
          </inkml:annotationXML>
          <inkml:trace contextRef="#ctx0" brushRef="#br0" timeOffset="2856.3435">1186 700 1035 0,'0'0'277'0,"0"0"-164"0,0 0-60 16,0 0-24-16,0 0-15 0,0 0-1 15,0 0-18-15,0 0 5 0,0 0 11 0,0 0 7 16,0 0 10-16,0 0-11 0,0 0 1 0,0 0-4 15,-5 67 1-15,0-50 3 0,-6-2-2 16,4 3 2-16,-2-1-1 0,-2-3-1 0,6-4 1 16,-5-1-1-16,8-3 1 0,-4-3 3 0,4-2 15 15,0-1 29-15,2 0 42 0,0 0 11 16,0-4-20-16,0-5-34 0,0-3-49 0,0-3-20 16,7-3-2-16,-3-3 2 0,3 1 1 0,-1-3-1 15,6 1 3-15,-1-3-1 0,0 0 0 0,1 0 3 16,1-2-1-16,3 0-1 0,1 0-2 15,0 1-6-15,4 1-2 0,-2 4-6 0,4 4 1 16,1 3-2-16,-5 1 1 0,4 4 0 0,-5 3-1 16,1 3-4-16,-4 1-8 0,-2 2-6 0,-2 0-4 15,-3 6-3-15,-1 3 5 0,-4 3 4 0,-2 0 12 16,-1 4 10-16,0 1 7 0,-4-1 7 16,-8 2-4-16,-3 3-6 0,-6-5-12 0,-1 3-4 15,-6-2-1-15,-1-1 7 0,0-3 15 0,3 2 3 16,0-3 7-16,3-3 2 0,3-2-2 0,-3 1 4 15,9-4 1-15,0-2 7 0,3-1 8 0,7-1 10 16,2 0 2-16,2 0-14 0,0 0-31 16,0 0-50-16,1 0-18 0,2 0 4 0,4 0 18 15,-1 5 37-15,4 1 21 0,-5 1 13 0,6 2 9 16,-5 0 8-16,4 3-1 0,-1-2-9 16,-1 3-2-16,0-1-6 0,3-1-7 0,0 4 5 15,-2-3-6-15,0 0 1 0,4-2-4 0,-1 0-8 16,0-3-22-16,-2-1-57 0,2 0-112 0,-1 0-205 15,-3-2-201-15,0-1 103 0</inkml:trace>
          <inkml:trace contextRef="#ctx0" brushRef="#br0" timeOffset="3803.1184">1480 794 838 0,'0'0'54'15,"0"0"-120"-15,0 0-10 0,0 0 45 0,0 0 33 16,0 0 26-16,0 0 15 0,0 0 2 16,0 0-8-16,165-69-9 0,-149 62-1 0,-1-1 0 15,-3-1 10-15,-3 2 18 0,-3 1 22 0,-4-2 29 16,1 2 8-16,-3 0 1 0,0 2-9 0,-5 1-17 16,1 0-9-16,-6 0-19 0,-2 3-25 15,0 0-17-15,-1 3-8 0,-2 4-2 0,0 5 3 16,-4 2 2-16,2 2-1 0,2 1 0 0,2 0-2 15,-1 1-2-15,2 1-2 0,4-3-3 16,2 3 2-16,3-2-3 0,3-3 2 0,0 0 0 16,0-3 0-16,4-3 5 0,5 0 1 0,2-2 4 15,0-2 3-15,2-2 1 0,5-1 3 0,-2-1 1 16,2 0-3-16,3-3-4 0,-4-1-4 0,4-1-3 16,-3-2-6-16,2 1 0 0,-3-1-9 15,-1-2-8-15,5-2-10 0,-4-2-13 0,4-1-3 16,-2-4-2-16,3 1 2 0,-5-3 8 0,5-1 7 15,-6-2 6-15,0-2 13 0,3-2 8 16,-6-1 4-16,0 0 3 0,-5 0 1 0,2 4-3 16,-1 1 8-16,-5 3 5 0,-2 6 11 0,-2 0 14 15,0 5 7-15,0 3 5 0,0 0 0 0,0 2-2 16,-2 2-6-16,1 1-10 0,-3 1-7 0,-2 0-20 16,4 0-12-16,-1 0-11 0,-4 3-10 15,3 4 3-15,-5 4 5 0,2 5 6 0,-3 2 8 16,-3 6 3-16,1 2 0 0,2 3 2 0,2 2 0 15,-2 2-7-15,0 0 4 0,6-3 0 0,-5 0 0 16,7-1 6-16,-1-3-9 0,2 0-10 16,1-2-15-16,0-5-25 0,0 0-28 0,2-4-39 15,0-3-44-15,0-2-58 0,5-2-54 0,-3-4-40 16,2-2-21-16,2-2-7 0,0 0-2 16,-2-2 267-16,5-4 76 0,1 0 0 0,0-2 0 15,0-3 0-15,0-1 0 0,0 0 0 0,2-1 0 16,-1 0 0-16,2-2 0 0,-2 0 0 0,2-2 0 15,0-1 0-15,0 1 0 0,2-2 0 0,1 1 0 16,-2 2 0-16,-2 0 130 0,0 2 95 0,-2-1 11 16,-4 5 7-16,-3-1-16 0,-2 2-25 15,2 4-31-15,-3-1-29 0,-2 1-12 0,0 2-18 16,0 0-8-16,0 0-20 0,-7 1-24 0,4 2-29 16,-2 0-27-16,-3 0-21 0,-4 7-6 15,0 2 9-15,-3 2 5 0,-1 3 7 0,-3 1 4 16,0 1-2-16,3-1-4 0,-1 0 4 0,1 0-2 15,1 0 2-15,6-2 1 0,-1 1-6 0,2-1-7 16,7-3-7-16,1-2-9 0,0-3 0 16,2-2 6-16,9-2 10 0,1-1 12 0,2 0 8 15,0-4-2-15,0-6 1 0,6 0-1 0,-3 1-1 16,-1-4 4-16,3 1 1 0,-4 1 1 0,-2 1 0 16,-3 1 1-16,-2 1-6 0,0 4-3 15,-3-1-3-15,-3 4-7 0,-1 0-1 0,2 1-14 16,-3 0-16-16,0 1 7 0,0 4 9 0,0-2 17 15,0 1 21-15,0 2-3 0,0 0-2 16,0 1-5-16,0-1-3 0,0 0-2 0,2 0 2 16,0-3-2-16,0 2-4 0,0-2-2 0,0-1-15 15,5-1-18-15,-3-1-51 0,4 0-69 0,-4 0-87 16,7-1-115-16,-6-4-152 0,3 0 20 0,-5 4 492 0</inkml:trace>
          <inkml:trace contextRef="#ctx0" brushRef="#br0" timeOffset="4238.4077">2238 787 297 0,'0'0'341'0,"0"0"-207"16,0 0-80-16,0 0-25 0,0 0 2 0,0 0 7 16,0 0 8-16,150-123 3 0,-131 114-3 0,-1 6 3 15,-3-1-6-15,-2 4 1 0,-2 0 13 16,0 0 6-16,-4 0 13 0,2 1 2 0,-5 5-13 16,4 3-13-16,-5-2-9 0,-2 4-8 0,0 1-2 15,-1 0-7-15,0 0-9 0,0-1-2 16,-1 1-11-16,-2-1-21 0,-5-1-38 0,6 1-71 15,-4-2-90-15,-2 1-132 0,6-4-151 0,-1-3-5 0</inkml:trace>
          <inkml:trace contextRef="#ctx0" brushRef="#br0" timeOffset="4020.9326">2400 470 0 0,'0'0'339'0,"0"0"7"0,0 0-58 15,0 0-23-15,0 0-12 0,0 0-18 0,0 0-53 16,0 0-61-16,0 0-78 0,0 0-56 0,0 0-16 16,0 0 5-16,0 0 27 0,0 0 21 15,-14 18 1-15,4 4-6 0,3 2-3 0,-2 2-5 16,-2 0-2-16,5 1 1 0,-2 2-4 0,6-3 2 15,-4 1 0-15,1-3-2 0,4 0-2 0,-1-2-15 16,1 0-25-16,0-1-62 0,-2 1-98 0,3-3-141 16,-3 1-253-16,2-7-202 0,1-4 697 0</inkml:trace>
          <inkml:trace contextRef="#ctx0" brushRef="#br0" timeOffset="5947.7252">2546 625 194 0,'0'0'141'0,"0"0"-222"16,0 0 6-16,0 0 49 0,0 0 100 15,0 0 38-15,0 0-5 0,0 0-16 0,0 0-16 16,0 0-18-16,0 0-10 0,0 0-8 0,0 0-4 16,0 0-1-16,27 95-1 0,-31-82 4 15,-4-2-1-15,4 1-3 0,-6 0-2 0,4 1-4 16,-2-1 3-16,-3-1 3 0,4-1-1 0,-2 0 2 16,-2-3 0-16,6-1 3 0,-5-1 7 0,8-3 16 15,-4-2 25-15,4 0 22 0,0 0 0 0,2 0-17 16,0-1-32-16,0-6-42 0,0-1-21 15,4-3-9-15,3-1-3 0,1-1 8 0,0-3 7 16,4-2 2-16,0 0 2 0,3 0-1 0,2 0-2 16,1-1-5-16,-2 1-1 0,-1 3 1 0,-1 0-1 15,4 4 7-15,-9 3 0 0,2 2 3 16,0 1 5-16,-6 4-1 0,4-1-3 0,-5 2-8 16,4 0-3-16,-4 2-6 0,3 2 4 0,-3 4 9 15,-1 0 7-15,2 3 12 0,-2 0-1 0,-2 0-1 16,-1 1-4-16,0 2-9 0,0-1 5 15,-1-4 0-15,-2 2 0 0,-3-2 7 0,3-1-2 16,-4 0 2-16,2-2 0 0,2-2 2 0,-4-1-1 16,5-1 2-16,0-2 4 0,2 0 7 0,0 0 2 15,0-2-12-15,0-1-20 0,0-3-26 16,0 0-18-16,2-2-1 0,6-1 5 0,-3-1 8 16,4 0 6-16,1-2 2 0,-2 2 0 0,4-1-2 15,-1 4 7-15,-1-2 4 0,-3 6 3 0,3 0 9 16,-6 3-5-16,4 0-2 0,-6 0 0 15,5 4 5-15,-3 4 6 0,-1-1 7 0,-2 4 5 16,6-1-4-16,-5 1 1 0,1-3-1 0,-2 2-3 16,6-1 2-16,-4-3-5 0,0 0 0 0,3-1 1 15,-2-2 2-15,0 0 1 0,3-3 3 16,-2 0 6-16,5 0-3 0,-5 0 4 0,6-6 1 0,0 1-3 16,-1-5 2-16,-2 1-4 0,4-3-2 15,-1 2 0-15,3-3-3 0,-4-1 1 0,2 1-2 16,-1 1 0-16,-4-1-4 0,5 0 1 0,-4 2 4 15,-3 0-2-15,5 0 4 0,-6 4-9 16,2 2-5-16,-3 0-3 0,0 4-4 0,-2 0 4 16,0 1-6-16,1 0-1 0,3 0-8 0,-2 0 4 15,-1 4 9-15,1-1 5 0,5 3 13 16,-4 2-6-16,6 1-1 0,-5 0-1 0,4 2-2 16,-1-3 4-16,-2 3-1 0,3 1 3 0,-2-2-2 15,1 4 3-15,-4-2 1 0,4 1 1 0,-5-1 1 16,-2 0-3-16,-1-1-5 0,0-1 0 0,0-1 5 15,-3 0 8-15,-5-2 9 0,2 1 3 16,-4-2-8-16,-2 0-10 0,5-1-22 0,-2-2-34 16,-2-1-48-16,6-2-62 0,-3 0-91 0,5 0-99 15,-1 0-109-15,0-2-21 0,4-6 321 0,0 1 157 16,4-4 0-16,1 0 0 0,4-2 0 16,-4 0 0-16,4-4 0 0,-2-1 0 0,2-3 0 15,-1-1 0-15,-1-2 0 0,3 0 0 0,-4-2 0 16,4 0 0-16,0 0 0 0,1 2 0 0,-3 1 0 15,4 0 0-15,0 4 0 0,-1 0 0 0,-2 1 0 16,-2 3 0-16,2 0 0 0,-5 2 0 16,5 4 0-16,-7 0 233 0,0 1 112 0,-1 4-41 15,0-1-49-15,3 2-47 0,-2 0-35 0,0 1-41 16,1 1-31-16,-2-1-29 0,5 2-22 16,-4 0-12-16,2 0-9 0,-1 0-7 0,2 0-4 15,-2 2-5-15,0 2-3 0,-1 4-3 0,4 1 0 16,-5 4 0-16,2-1 0 0,-3 6 0 15,1 2-1-15,2 2-2 0,1 3 1 0,-3 2 1 16,-1 0 1-16,0 1-2 0,0 3 1 0,-5-4-2 16,1 2 0-16,0-2-1 0,-4-2-1 0,2 1-2 15,-2-6 1-15,4 1 0 0,-4-4-3 0,6-2-2 16,-1-1-5-16,0-5-4 0,-2-1-9 16,4-5-11-16,-2 1-9 0,2-2 0 0,-1-2 12 15,2 0 26-15,0 0 1 0,0-6-2 0,0 3-11 16,0-5-17-16,0-3 6 0,0 0 5 0,3-1 4 15,0 0 3-15,5-1 6 0,-3 1 1 0,4 0 4 16,-2 0 1-16,4 2 1 0,-2 1 4 16,-2 1 3-16,2 4 4 0,2-1 7 0,-6 4 0 15,5-2-3-15,-6 3-7 0,2 0-5 0,-2 0-6 16,-1 0 1-16,2 4 1 0,-2-1 1 0,0 2 3 16,-3-2 1-16,3 1 2 0,2 1 0 15,-1-2-1-15,-3 1-2 0,6-1-3 0,-2 0-1 16,3 0-3-16,-1 0-2 0,5-1-16 0,0-1-43 15,2-1-67-15,-1 0-92 0,0 0-62 16,0 0-30-16,-1 0 3 0,-2-1 57 0,-3-4 112 16,4 1 146-16,-7-4 0 0,4 2 0 0,-6 2 0 15,1-2 55-15,3 1 152 0,-5 1 51 0,-1 1 17 16,1 0-3-16,-1 0-36 0,0 2-40 16,0 1-38-16,0-2-45 0,0 2-33 0,0 0-31 0,0 0-23 15,0 0-18-15,0 0-9 0,2 0-3 16,-2 0 0-16,0 0 3 0,0 0 1 0,0 0 1 15,1 0 0-15,4-1-1 0,-2-1 2 0,0-1-1 16,1 0-2-16,2 0-10 0,-2-1-11 16,4-1-18-16,-4 0-24 0,0 1-24 0,5 0-24 15,-7-1-24-15,5 1-8 0,-3 1 2 0,-1-2 3 16,3 0 16-16,-2 1 13 0,-1-1 13 0,4 1 28 16,-5 1 31-16,1-2 28 0,-2 2 33 15,1 0 28-15,2 0 33 0,-3 1 32 0,-1 1 32 16,0 1 21-16,1 0-1 0,-1 0-23 0,0 0-53 15,0 0-67-15,0 3-35 0,2 1-3 0,-2 4 19 16,0 1 32-16,0 2 10 0,0 3-8 16,0 0-11-16,0 3-7 0,0 1-7 0,1 3 0 15,0 1-2-15,2-2 0 0,4 1-2 0,-3-2-4 16,-3 2-3-16,5-2-7 0,-4 0-8 16,0 0-27-16,-1-5-66 0,-1 2-113 0,0-3-170 15,0-4-203-15,0-3 99 0</inkml:trace>
          <inkml:trace contextRef="#ctx0" brushRef="#br0" timeOffset="6407.0139">3384 356 1157 0,'0'0'439'0,"0"0"-305"0,0 0-99 16,0 0-25-16,0 0-23 0,0 0 0 0,0 0 4 16,0 0-11-16,0 0-43 0,0 0-130 15,0 0-254-15,0 0-246 0,0 0 369 0</inkml:trace>
        </inkml:traceGroup>
      </inkml:traceGroup>
    </inkml:traceGroup>
    <inkml:traceGroup>
      <inkml:annotationXML>
        <emma:emma xmlns:emma="http://www.w3.org/2003/04/emma" version="1.0">
          <emma:interpretation id="{A77541C4-C827-4CC2-8178-123BF439DD63}" emma:medium="tactile" emma:mode="ink">
            <msink:context xmlns:msink="http://schemas.microsoft.com/ink/2010/main" type="paragraph" rotatedBoundingBox="18302,8194 21716,8082 21734,8641 18320,875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F41D405-C633-45B1-AA4A-703ED62C11D1}" emma:medium="tactile" emma:mode="ink">
              <msink:context xmlns:msink="http://schemas.microsoft.com/ink/2010/main" type="inkBullet" rotatedBoundingBox="18309,8404 18496,8398 18500,8506 18313,8512"/>
            </emma:interpretation>
            <emma:one-of disjunction-type="recognition" id="oneOf2">
              <emma:interpretation id="interp10" emma:lang="en-US" emma:confidence="0">
                <emma:literal>.</emma:literal>
              </emma:interpretation>
              <emma:interpretation id="interp11" emma:lang="en-US" emma:confidence="0">
                <emma:literal>°</emma:literal>
              </emma:interpretation>
              <emma:interpretation id="interp12" emma:lang="en-US" emma:confidence="0">
                <emma:literal>*</emma:literal>
              </emma:interpretation>
              <emma:interpretation id="interp13" emma:lang="en-US" emma:confidence="0">
                <emma:literal>,</emma:literal>
              </emma:interpretation>
              <emma:interpretation id="interp14" emma:lang="en-US" emma:confidence="0">
                <emma:literal>:</emma:literal>
              </emma:interpretation>
            </emma:one-of>
          </emma:emma>
        </inkml:annotationXML>
        <inkml:trace contextRef="#ctx0" brushRef="#br0" timeOffset="10045.2058">35 1477 0 0,'0'0'0'15,"0"0"0"-15,0 0 126 0,0 0 45 0,0 0 8 16,0 0-16-16,0 0-42 0,0 0-37 0,0 0-40 16,0 0-47-16,0 0-27 0,0 0-6 15,-21 11 1-15,15-5 11 0,0 0 11 0,0 0 7 16,-1-1 5-16,4 0-1 0,-1 0 0 0,0-2-7 16,3 2-6-16,1-4-5 0,0 2-2 0,0-3 6 15,0 2 13-15,0-2 20 0,4 0 27 16,1 0 19-16,-1 0 9 0,6 0 0 0,-5-2-10 15,4-2-8-15,0-1-9 0,-1-1-7 0,2 0 2 16,-3 2 2-16,0-2 7 0,-2 1 5 16,-2 1 2-16,1-1 4 0,-3 0 7 0,0 2-3 0,-1-1-2 15,2 1-2-15,-2 0-4 0,0 0 3 16,0 1-1-16,0 1-4 0,0-1-6 0,0 2-11 16,0 0-4-16,-2 0-9 0,1 0-8 0,1 0-11 15,-1 0-12-15,-1 0-14 0,0 0-3 0,0 0-4 16,-2 3 0-16,2-1 5 0,0 1 0 15,-2 1 4-15,3-1 1 0,0 0 1 0,1 0 2 16,0-1-2-16,0-1 1 0,0-1 1 0,0 0-2 16,0 0 8-16,0 0 9 0,2 0 14 15,2 0 11-15,-2 0 8 0,4 0-1 0,0 0-2 16,0-3-7-16,1 2-5 0,0-2-3 0,0 0-4 16,-3 0-1-16,2 0 5 0,-2 1 7 0,-2 0 9 15,-2 1 11-15,0 1 5 0,0-1-5 16,0-1-5-16,0 0-5 0,0 1-9 0,-2-1-2 15,1 1-9-15,-2-1-15 0,-1 2-10 0,0 0-5 16,2-1-5-16,0 1-2 0,-2 0-4 0,0 0-5 16,1 0-1-16,1 0 3 0,-4 0 4 0,1 1-11 15,2 2-40-15,-2 0-64 0,0 1-103 16,3-2-140-16,-2 0-169 0,3 0-57 0</inkml:trace>
        <inkml:trace contextRef="#ctx0" brushRef="#br0" timeOffset="11314.8136">-31 1485 0 0,'0'0'0'0,"0"0"0"15,0 0 42-15,0 0 17 0,0 0 9 0,0 0 33 16,0 0 7-16,0 0 9 0,0 0-2 0,0 0-5 15,0 0-5-15,0 0-19 0,0 0-12 16,0 0-31-16,1-18-18 0,2 18-12 0,-3 0-12 16,0 0-8-16,0 0-2 0,0 0 10 0,0 3 7 15,0 1 17-15,0 1 7 0,0-1 5 0,0 3 2 16,0-1-4-16,0 0 9 0,-3 0-9 0,1 0-2 16,-2 0-4-16,2-2-14 0,1 2-4 15,-1-1-9-15,2-1-1 0,0-1-4 0,0-2 5 16,2-1 11-16,-1 2 2 0,2-2 9 15,2 0 6-15,1 0 0 0,0 0 3 0,1-2 1 0,4 1-7 16,-6-2-4-16,4 0-7 0,0 0-3 16,-4 0 6-16,2 0 3 0,-2 0 5 0,-4 0 9 15,2 0 5-15,1 0 6 0,-3 0 3 0,2-1-4 16,-3 1-9-16,1 0-4 0,-1 0-8 16,0 1-2-16,0-1 0 0,0 0 2 0,0 0-1 15,0 0-4-15,-1 1-3 0,-3 1-17 0,0-1-6 16,1 2-11-16,-2 0-10 0,0 0-5 0,-1 0-4 15,-3 0 0-15,2 0 4 0,-1 3 6 16,-3 2 4-16,2 0 9 0,1 1 1 0,-3 0 0 16,4 0 1-16,1 1-6 0,-4-1-3 0,6 2 0 15,2-2-5-15,-2 1 1 0,4-1 2 0,-3-2 1 16,3-2 0-16,0 2 5 0,0-2 6 0,7-1 11 16,-3-1 15-16,5 0 12 0,-4 0 9 0,6 0 1 15,0-3-4-15,-2-1-6 0,5-4-6 16,-2 1-3-16,1 0 0 0,-2-2-2 0,0 3-1 15,-1-2-1-15,-3 4 8 0,0-1 3 0,-6 1 5 16,0-1 12-16,1 2-2 0,-2 0 1 16,0-2-1-16,0 1-7 0,0-1-9 0,-3 1-11 15,2 2-12-15,-5 1-17 0,1 0-9 0,2 1-10 16,-2-1-20-16,0 1-31 0,1 0-70 0,-3 0-121 16,3 3-211-16,-1 2-148 0,0-2 96 0</inkml:trace>
      </inkml:traceGroup>
      <inkml:traceGroup>
        <inkml:annotationXML>
          <emma:emma xmlns:emma="http://www.w3.org/2003/04/emma" version="1.0">
            <emma:interpretation id="{2BB40991-9797-4DD6-B4F1-A5563390F6A8}" emma:medium="tactile" emma:mode="ink">
              <msink:context xmlns:msink="http://schemas.microsoft.com/ink/2010/main" type="line" rotatedBoundingBox="18720,8181 21716,8082 21734,8641 18739,8739"/>
            </emma:interpretation>
          </emma:emma>
        </inkml:annotationXML>
        <inkml:traceGroup>
          <inkml:annotationXML>
            <emma:emma xmlns:emma="http://www.w3.org/2003/04/emma" version="1.0">
              <emma:interpretation id="{AF9EEF64-AA5D-4F29-A88F-3AD32825932A}" emma:medium="tactile" emma:mode="ink">
                <msink:context xmlns:msink="http://schemas.microsoft.com/ink/2010/main" type="inkWord" rotatedBoundingBox="18720,8181 21716,8082 21734,8641 18739,8739"/>
              </emma:interpretation>
              <emma:one-of disjunction-type="recognition" id="oneOf3">
                <emma:interpretation id="interp15" emma:lang="en-US" emma:confidence="0.5">
                  <emma:literal>Automated</emma:literal>
                </emma:interpretation>
                <emma:interpretation id="interp16" emma:lang="en-US" emma:confidence="0.5">
                  <emma:literal>Automat ed</emma:literal>
                </emma:interpretation>
                <emma:interpretation id="interp17" emma:lang="en-US" emma:confidence="0">
                  <emma:literal>Automat ad</emma:literal>
                </emma:interpretation>
                <emma:interpretation id="interp18" emma:lang="en-US" emma:confidence="0.5">
                  <emma:literal>Auto matted</emma:literal>
                </emma:interpretation>
                <emma:interpretation id="interp19" emma:lang="en-US" emma:confidence="0">
                  <emma:literal>Automat d</emma:literal>
                </emma:interpretation>
              </emma:one-of>
            </emma:emma>
          </inkml:annotationXML>
          <inkml:trace contextRef="#ctx0" brushRef="#br0" timeOffset="21243.7174">409 1672 345 0,'0'0'246'0,"0"0"-84"16,0 0-25-16,0 0-23 0,0 0-20 0,0 0-32 15,0 0-27-15,0 0-15 0,0 0-1 0,0 0 3 16,0 0 0-16,0 0 1 0,-45 40-9 16,40-28-10-16,4 0 1 0,-2 0-10 0,0-3-15 0,3 0 3 15,0-2-6-15,0-1 11 0,0 0 26 16,0-3 2-16,0 0 9 0,0-3 2 0,0 2 19 15,0-2 30-15,0 0 37 0,0 0 30 0,0 0 16 16,0-3-2-16,3-2-32 0,0-5-49 0,2 0-45 16,2-4-31-16,1-4-9 0,1 0 5 15,3-2 6-15,-1-1 2 0,2-2-1 0,-1-1 1 16,2-1 2-16,-1-1-5 0,1-1 0 0,-2 0 2 16,1-1-1-16,1 0 0 0,0-1 2 0,0 1-2 15,-1 4 0-15,2 2 2 0,-3 2-3 16,0 4 1-16,0 3 4 0,-4 4-1 0,-1 1 2 15,-2 3 1-15,1 3-8 0,-4 0-2 0,0 0-9 16,-1 2-13-16,-1 0-18 0,3 0-9 16,-3 4 8-16,0 2 10 0,1 1 21 0,2 4 7 15,-2 2 1-15,0 3 3 0,-1 4-1 0,0-1 7 16,0 4-2-16,0 2-1 0,0-1 2 0,-1 1-2 16,-4 2 1-16,1-1 4 0,2-1 0 15,-2-1-5-15,0 1-4 0,-1-4-13 0,4 0-16 16,-2-1-18-16,-1-4-26 0,0-2-30 0,2 2-60 15,1-3-82-15,-4 0-126 0,1 0-126 0,1-3 3 16,2-4 437-16</inkml:trace>
          <inkml:trace contextRef="#ctx0" brushRef="#br0" timeOffset="21817.0679">371 1735 241 0,'0'0'251'0,"0"0"-139"0,0 0-32 16,0 0 5-16,0 0 21 0,0 0 10 0,0 0-31 16,0 0-27-16,0 0-27 0,0 0-18 15,0 0 7-15,0 0 1 0,0 0 6 0,0 0 5 16,109-66 6-16,-84 57 3 0,2-2 1 0,0 1-8 16,-2 0-4-16,1 0-8 0,-1 1-7 15,-5 2-3-15,-1 1-5 0,0 0-4 0,-4 3-1 16,1 0-5-16,-4 0 0 0,-3 2-1 0,-1 1-5 15,2 0-4-15,-6 0-11 0,1 0-10 0,-1 0-12 16,-1 3-5-16,-2 1 4 0,-1 4 8 0,0-1 20 16,0 4 15-16,0-1 11 0,0 1 7 0,-3 0 0 15,-2 1-2-15,0-1-3 0,2-2-7 16,-1 0 1-16,0-2-4 0,3 0-2 0,-1-1-3 16,1 1-6-16,1-3-8 0,0-1-6 0,0-1-5 15,0-2 2-15,0 0 28 0,1 0 25 0,1 0 43 16,3-5 15-16,2-1-10 0,-2-2-15 15,3 1-32-15,3-1-11 0,-2-3-6 0,-1 2 2 16,3-3 5-16,-2 0 3 0,-2 0 7 0,2 0 2 16,-2 0 7-16,1 3 8 0,-5-1 13 0,4 2 14 15,-5 2 13-15,-2 2 9 0,0 1-2 16,0 1-13-16,0 2-13 0,0 0-24 0,0 0-20 16,0 0-25-16,0 0-22 0,0 3-23 0,0 0 2 15,0 3 12-15,0 2 15 0,-1-1 22 16,0 5-2-16,-2-3 2 0,2 3-1 0,-2-2 0 15,3 1 4-15,0-2-3 0,0 0-3 0,3-3-2 16,1-1-5-16,-2-2 3 0,0 0-1 16,0-3-5-16,4 1-13 0,-4-1-21 0,0 0-16 15,2 0-16-15,2-1-23 0,-2-4-32 0,4-1-69 16,-4-2-73-16,3 1-83 0,-1-2-61 0,-4-2 106 16,6 1 314-16,-4-2 0 0,2 3 0 0,-2 3 0 0</inkml:trace>
          <inkml:trace contextRef="#ctx0" brushRef="#br0" timeOffset="22515.851">1004 1549 197 0,'0'0'378'0,"0"0"-235"16,0 0-99-16,0 0-51 0,0 0-27 16,0 0 4-16,0 0 25 0,0 0 21 0,0 0 14 15,0 0-13-15,0 0-17 0,0 0-8 0,0 0-4 16,0 0 4-16,106-34-6 0,-94 34-3 15,-3 0-4-15,1 0 11 0,-2 3 14 0,-1 0 12 16,-1 2 10-16,0-1-9 0,0 2 1 0,-3 0-5 16,4 0 0-16,-5 0 4 0,0 1-2 0,0 1 3 15,0-1-5-15,0 1 3 0,1-1 0 16,-2 2-2-16,2-3 1 0,-3 2-4 0,4-3-4 16,-1 1 0-16,1 0-1 0,-3-1-3 0,1-2 4 15,0 0 2-15,5-2 8 0,-3 1 11 0,1-2 9 16,1 0 8-16,-2 0 8 0,4 0-6 0,-3 0-5 15,6-3-7-15,-4 0-10 0,1-1-4 16,4-1-3-16,-3 0 0 0,-4 1-1 0,6-1 5 16,-4 1 8-16,-1 0 11 0,-3-1 17 0,1 2 9 15,0 0 5-15,-2 0 1 0,-2 3-6 0,0-4-6 16,0 2-7-16,0-1-7 0,0 0-8 16,0 0-7-16,-3 0-9 0,-2 2-8 0,0-2-8 15,-1-2-11-15,-1 2-6 0,-5 0-4 0,0-1-3 16,-1 2 6-16,-2-2 2 0,0 4 3 0,-2-3 0 15,-1 0 0-15,2 3 1 0,1 0 0 16,1 0-9-16,0 0-22 0,2 0-55 0,1 0-108 16,2 0-203-16,6 0-234 0,2 0 56 0</inkml:trace>
          <inkml:trace contextRef="#ctx0" brushRef="#br0" timeOffset="22037.3579">1102 1370 0 0,'0'0'0'0,"0"0"0"0,0 0 0 0,0 0 183 16,0 0 122-16,0 0-31 0,0 0-34 0,0 0-17 15,0 0-19-15,0 0-25 0,0 0-27 16,0 0-39-16,0 0-37 0,0 0-41 0,49-100-38 16,-49 100-24-16,0 0-29 0,0 3-6 0,0 3 11 15,-1 3 21-15,0 3 30 0,-2 2 12 0,-2 2 5 16,-1 3-8-16,2 2-3 0,-1 1-1 15,2 4-3-15,2 1 5 0,-2-1-1 0,-1 0 3 16,0 1-3-16,2-2-6 0,2-1-15 0,-3-1-26 16,2-3-41-16,-5 0-67 0,5-2-69 15,1-3-98-15,0-3-117 0,0-2-43 0,0-4 372 16,0-2 104-16</inkml:trace>
          <inkml:trace contextRef="#ctx0" brushRef="#br0" timeOffset="23373.4523">1527 1511 235 0,'0'0'319'0,"0"0"-131"0,0 0-51 0,0 0-18 0,0 0 10 16,0 0 6-16,0 0-12 0,0 0-26 16,0 0-40-16,0 0-38 0,0 0-31 0,0 0-14 15,0 0-8-15,13-20-6 0,-11 25 1 0,-2-1 8 16,0 2 15-16,0 2 16 0,0 0 13 0,0 5 2 16,-2-3 0-16,-4 2-3 0,2 1-3 15,-3 1 1-15,2-1-1 0,-2-1 0 0,0 0-1 16,3-2-1-16,-3 1 0 0,5-4 1 0,-1-1 2 15,-1 0 1-15,0-4-3 0,4 1 15 0,0-3 22 16,0 0 31-16,0 0 34 0,0 0 19 16,0 0 4-16,1-3-24 0,5-3-37 0,-4 0-34 15,2-3-27-15,4 0-7 0,-4-3 0 0,6 0-1 16,-5 0-4-16,6-1 4 0,-2-1-1 16,-2 1 0-16,4 1-3 0,-2 2-4 0,-2-1 0 15,4 3-3-15,-1 1 1 0,1 1-3 0,-4 0-4 16,3 3-5-16,0 0-7 0,-5 2-4 0,3 1-5 15,-2 0-3-15,0 0-5 0,-2 3 2 16,-1 3 5-16,1 0 9 0,0 3 10 0,-3 1 6 16,1 1 5-16,-2-1 2 0,0 2 0 0,0-2 1 15,0 1 2-15,0-2 0 0,0 0 1 0,0-3-1 16,0 0 0-16,0 0-1 0,-2-4 7 16,1 1 6-16,0-3 14 0,1 0 21 0,-3 0 20 15,3 0 25-15,0 0 16 0,0 0-15 0,0-3-18 16,0-1-30-16,0-2-29 0,0 0-5 0,5-4-9 15,-2-1-4-15,6-1-5 0,-3-1-1 16,5 0-1-16,1 1 3 0,-2-2 3 0,2 4-1 0,-4-1 0 16,3 3-6-16,-1 4-5 0,-5 1-6 15,3 1-12-15,-5 2-6 0,-1 0-5 0,4 0 1 16,-4 0 8-16,0 6 14 0,-1 1 9 0,0 0 5 16,1 2 7-16,0 1-1 0,-2 1 2 15,0 1 0-15,0-2-4 0,0 2-6 0,0-3-17 16,0 0-21-16,0 0-27 0,0-1-33 0,0-1-58 15,0-1-79-15,0 0-103 0,0 0-132 16,0-2-20-16,4-2 391 0,-2 0 109 0</inkml:trace>
          <inkml:trace contextRef="#ctx0" brushRef="#br0" timeOffset="23868.1217">2183 1454 262 0,'0'0'277'0,"0"0"-90"15,0 0-23-15,0 0-5 0,0 0 13 0,0 0-2 16,0 0-30-16,0 0-30 0,0 0-44 0,0 0-34 16,0 0-13-16,0 0-7 0,0 0 3 0,0 0 4 15,-85-6-4-15,70 12 1 0,2 4-3 16,-3-3-4-16,0 2 0 0,0 4-4 0,0-1-3 15,2 1 0-15,1 1-1 0,1-3 1 0,4 1 0 16,1-1-3-16,4-2-3 0,-1 0-1 16,4-2-3-16,0-1-2 0,3-1 7 0,1-1 3 15,3-2 10-15,-1-1 11 0,6-1 6 0,-1 0 6 16,3 0 1-16,-1-3-3 0,0-1-8 0,1-2-4 16,-1-2-4-16,-1 2-5 0,-2 0 0 15,-2-1-7-15,2 1 0 0,-6 0-5 0,6 0 2 16,-7 0 2-16,3 2 1 0,-3-1 7 0,0 2 3 15,-3 0 3-15,0 3 5 0,0-1-1 0,0 1-8 16,0 0-20-16,0 0-27 0,0 0-31 16,0 0-22-16,0 3 15 0,-2 3 22 0,1-1 28 15,0 3 23-15,-1-2-2 0,2 4 1 0,0-2-6 16,0-1 4-16,0-1-4 0,2 0-2 0,2-3 3 16,5 0-1-16,-4-1-3 0,7-2-10 0,-1 0-25 15,1 0-37-15,2-2-43 0,-1-1-54 16,0-3-36-16,-1 0-31 0,1 0-34 0,-7-1-49 15,5-2 63-15,-4 1 266 0,-1-2 0 0,-3 4 0 16,2 0 0-16</inkml:trace>
          <inkml:trace contextRef="#ctx0" brushRef="#br0" timeOffset="24144.7657">2385 1355 0 0,'0'0'0'16,"0"0"0"-16,0 0 0 0,0 0 0 15,0 0 173-15,0 0 99 0,0 0-2 0,0 0-17 16,51-158-19-16,-48 148-13 0,-2 2-22 0,-1 2-32 15,0 4-26-15,0 1-30 0,0 1-32 0,0 0-31 16,0 0-39-16,0 1-33 0,0 5-9 0,0 2 4 16,0 1 20-16,0 4 21 0,0 3 3 15,0 1 0-15,0 1-5 0,0 2-2 0,0 0 0 16,0 3 0-16,0 1-1 0,0-2 2 0,0 2-3 16,0 0-1-16,0 0 4 0,-1-1 1 0,-1-2 1 15,1-1 1-15,1-2-6 0,0 0-4 16,0-6-6-16,0 3-3 0,0-5-4 0,0-1-3 15,0-3-11-15,3-1-13 0,-2-1-14 0,2-4-27 16,5 0-16-16,-4 0-39 0,7 0-73 16,-2 0-100-16,-1-6-168 0,1 2-79 0,-5 1 321 0</inkml:trace>
          <inkml:trace contextRef="#ctx0" brushRef="#br0" timeOffset="24292.4284">2441 1400 413 0,'0'0'370'0,"0"0"-153"16,0 0-52-16,0 0-40 0,0 0-23 0,0 0-26 16,0 0-34-16,0 0-30 0,0 0-21 15,0 0-10-15,0 0-35 0,0 0-96 0,0 0-192 16,105-67-207-16,-96 67 150 0</inkml:trace>
          <inkml:trace contextRef="#ctx0" brushRef="#br0" timeOffset="25240.9383">2651 1535 211 0,'0'0'313'0,"0"0"-186"0,0 0-37 15,0 0-2-15,0 0 29 0,0 0 16 16,0 0-4-16,0 0-15 0,0 0-31 0,0 0-26 15,0 0-20-15,0 0 1 0,0 0 16 0,68-101 14 16,-63 95 19-16,-3 2 1 0,-2-1-5 0,0 2-10 16,0 2-20-16,0-2-12 0,-6 2-17 15,2-1-18-15,-1 0-10 0,-3 1-4 0,-2 1 2 16,4 0 6-16,-4 1 4 0,1 4 0 0,2 2-4 16,-2 2 1-16,2 0-5 0,-2 2 2 15,-1 0 2-15,6-2-2 0,-1 0 1 0,0 2-1 0,5 0 0 16,-2-2-3-16,2 1 2 0,0-1-1 0,2-1 3 15,3-1 4-15,3-1 1 0,3 0 6 16,0 0-2-16,2-2-3 0,3 1 3 0,0-2 0 16,7 1 1-16,0-1 0 0,-3-1-4 0,5 1-2 15,1-2 1-15,-1-1 0 0,2 2-1 0,1-2-1 16,2 0 1-16,6 0-4 0,0-3-14 16,0-2-12-16,-4-1-11 0,-3-1-1 0,-1-2 17 15,-4 1 11-15,0-3 7 0,-6-1 6 0,0-2-3 16,-4 1 7-16,-6-3 8 0,1 3 4 15,-6-1 8-15,-2-2 3 0,-1 4 2 0,0-1-1 16,-1 4 0-16,-3 2-3 0,-6-1-4 0,4 2-5 16,-6 3-8-16,1-1-5 0,-3 2-4 15,2 2-5-15,-1 0-1 0,-2 0-1 0,1 2-2 16,-3 4 1-16,-3 0 0 0,6 1-2 0,-4 1 2 16,-2 0-2-16,5 4 1 0,-2 0 2 15,-2 1-1-15,4-1 2 0,2 0 4 0,0 0-1 0,-1 1 1 16,2-1 0-16,5-1-9 0,1-1-1 15,3-3-7-15,3-1-2 0,0-2 0 0,1-2 4 16,7 2 11-16,-1-2 8 0,6-2 11 0,2 0-5 16,7 0-9-16,-4 0-5 0,5-2-15 0,3-2-5 15,-4 1-6-15,0-2-6 0,1 1 3 16,-3 0 1-16,-1-1 5 0,-3-1 4 0,2 0 5 16,-1-1-1-16,-3-2 3 0,0 0 4 0,-2-1 0 15,0-2 13-15,-3 1 7 0,-2-2-1 0,4-1 6 16,-7-3-6-16,5 4-4 0,-6-2 0 0,3-1 2 15,-3-1 3-15,-3-1 6 0,0 0 0 16,0-1-3-16,0 0 1 0,0 0-4 0,0 1 6 16,-1 3 0-16,-6-1-2 0,4 4 0 0,-2 2 2 15,-2 1 3-15,2 0 5 0,-3 2 4 16,4 1-1-16,-4 1-4 0,4 2-4 0,-3 0-3 16,3 0-1-16,1 0 4 0,-3 2 5 0,2-1-2 15,2 2-4-15,0 0-8 0,-4 0-11 16,5 0-9-16,0 6-2 0,1 0-2 0,-3 0 5 15,2 6 10-15,-6 1 3 0,4 5 7 0,3 0 2 16,-2 5 2-16,2 1 2 0,0 0-1 0,0 3 5 16,0-1 5-16,2 3 2 0,0-2 0 0,4 2-8 15,-2-3-4-15,0-1-4 0,4 1 0 0,-4-4 0 16,4-4-3-16,-2 3 3 0,3-5-2 16,1-2 3-16,-4-2 4 0,5-4 1 0,0 0 3 15,-5-3 2-15,4-1-1 0,-1-2-1 0,-2-2-9 16,2 0-16-16,-5 0-23 0,4 0-33 0,-5-5-56 15,-2 0-91-15,1-2-215 0,2 3-326 16,-3-1-111-16</inkml:trace>
        </inkml:traceGroup>
      </inkml:traceGroup>
    </inkml:traceGroup>
    <inkml:traceGroup>
      <inkml:annotationXML>
        <emma:emma xmlns:emma="http://www.w3.org/2003/04/emma" version="1.0">
          <emma:interpretation id="{273ABD77-5BBB-404A-A029-7F10BE6D0015}" emma:medium="tactile" emma:mode="ink">
            <msink:context xmlns:msink="http://schemas.microsoft.com/ink/2010/main" type="paragraph" rotatedBoundingBox="18081,8952 21963,8770 21992,9390 18110,957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0EDF845-1A11-484E-99A1-6A1610597C75}" emma:medium="tactile" emma:mode="ink">
              <msink:context xmlns:msink="http://schemas.microsoft.com/ink/2010/main" type="inkBullet" rotatedBoundingBox="18095,9239 18296,9229 18301,9335 18100,9344"/>
            </emma:interpretation>
            <emma:one-of disjunction-type="recognition" id="oneOf4">
              <emma:interpretation id="interp20" emma:lang="en-US" emma:confidence="1">
                <emma:literal>.</emma:literal>
              </emma:interpretation>
              <emma:interpretation id="interp21" emma:lang="en-US" emma:confidence="0">
                <emma:literal>,</emma:literal>
              </emma:interpretation>
              <emma:interpretation id="interp22" emma:lang="en-US" emma:confidence="0">
                <emma:literal>°</emma:literal>
              </emma:interpretation>
              <emma:interpretation id="interp23" emma:lang="en-US" emma:confidence="0">
                <emma:literal>)</emma:literal>
              </emma:interpretation>
              <emma:interpretation id="interp24" emma:lang="en-US" emma:confidence="0">
                <emma:literal>I</emma:literal>
              </emma:interpretation>
            </emma:one-of>
          </emma:emma>
        </inkml:annotationXML>
        <inkml:trace contextRef="#ctx0" brushRef="#br0" timeOffset="29030.5732">-289 2350 5 0,'0'0'351'0,"0"0"-288"15,0 0-90-15,0 0-7 0,0 0 28 0,0 0 48 16,0 0 19-16,0 0 4 0,0 0 7 16,0 0-10-16,0 0-8 0,0 0 8 0,0 0 10 15,0 0 30-15,46 45 29 0,-33-45 15 0,2-5-2 16,1-2-26-16,0-1-27 0,0-1-30 0,2-1-12 16,-2 0-5-16,-3 0 1 0,-3 1 1 15,-2 2-5-15,-1 1-4 0,-2 0 4 0,-5 1 10 16,0 1 7-16,0 1 0 0,0 0-13 0,0 0-27 15,-5 1-16-15,-2 1-17 0,0-1-15 0,-1 2-3 16,-1 0-8-16,2 0 2 0,-4 3 4 16,1 2-10-16,0 1-36 0,2-2-85 0,-3 2-147 15,3 0-237-15,3-1-89 0,4-2 456 0</inkml:trace>
      </inkml:traceGroup>
      <inkml:traceGroup>
        <inkml:annotationXML>
          <emma:emma xmlns:emma="http://www.w3.org/2003/04/emma" version="1.0">
            <emma:interpretation id="{AF79D69A-E919-4BDF-AD4E-0283E3D38B15}" emma:medium="tactile" emma:mode="ink">
              <msink:context xmlns:msink="http://schemas.microsoft.com/ink/2010/main" type="line" rotatedBoundingBox="18649,8925 21963,8770 21992,9390 18678,9546"/>
            </emma:interpretation>
          </emma:emma>
        </inkml:annotationXML>
        <inkml:traceGroup>
          <inkml:annotationXML>
            <emma:emma xmlns:emma="http://www.w3.org/2003/04/emma" version="1.0">
              <emma:interpretation id="{04C30F34-EF5E-469B-9CE7-4053F7FA5D46}" emma:medium="tactile" emma:mode="ink">
                <msink:context xmlns:msink="http://schemas.microsoft.com/ink/2010/main" type="inkWord" rotatedBoundingBox="18649,8925 21963,8770 21992,9390 18678,9546"/>
              </emma:interpretation>
              <emma:one-of disjunction-type="recognition" id="oneOf5">
                <emma:interpretation id="interp25" emma:lang="en-US" emma:confidence="0.5">
                  <emma:literal>self-service</emma:literal>
                </emma:interpretation>
                <emma:interpretation id="interp26" emma:lang="en-US" emma:confidence="0.5">
                  <emma:literal>self -service</emma:literal>
                </emma:interpretation>
                <emma:interpretation id="interp27" emma:lang="en-US" emma:confidence="0">
                  <emma:literal>self -Service</emma:literal>
                </emma:interpretation>
                <emma:interpretation id="interp28" emma:lang="en-US" emma:confidence="0">
                  <emma:literal>self-servicer</emma:literal>
                </emma:interpretation>
                <emma:interpretation id="interp29" emma:lang="en-US" emma:confidence="0">
                  <emma:literal>Self -service</emma:literal>
                </emma:interpretation>
              </emma:one-of>
            </emma:emma>
          </inkml:annotationXML>
          <inkml:trace contextRef="#ctx0" brushRef="#br0" timeOffset="29536.9906">477 2168 29 0,'0'0'389'0,"0"0"-215"0,0 0-61 0,0 0 4 16,0 0 36-16,0 0 49 0,0 0 17 15,0 0-13-15,0 0-43 0,0 0-46 0,0 0-42 16,0 0-21-16,0 0-10 0,0 0-3 0,-16-48-1 16,15 47-4-16,-3 1 0 0,0-2-8 0,1 2-12 15,-4 0-10-15,2 0-16 0,-2 0-9 16,0 2-1-16,-2 2 1 0,2 4 6 0,-3 0 2 15,-2 2 2-15,1 3-6 0,3-1 1 0,1 0-4 16,6 0-1-16,1-1-2 0,0 1-5 16,0-1 1-16,6-1 3 0,1-1 2 0,5 0 0 0,0 0 1 15,0 0 0-15,-1-2 1 0,2 2 5 16,0 0 5-16,-1 1 3 0,-4-2 1 0,1 1 0 16,-4 2-3-16,1-2-1 0,-1-1-2 0,-4 1 0 15,-1 0-2-15,0-2 3 0,0 0 4 16,0-2 12-16,-1 1 19 0,-6 0 15 0,-1-2 14 15,-2 1-2-15,-5-1-6 0,-3 0-10 0,1 1-8 16,1-1-7-16,-1 0-3 0,-1-2-4 16,1 0-4-16,2 0-7 0,3-2-16 0,-2 0-33 0,4 0-56 15,6 0-91-15,-2 0-151 0,5-5-281 16,1 4-231-16</inkml:trace>
          <inkml:trace contextRef="#ctx0" brushRef="#br0" timeOffset="30566.1398">635 2315 183 0,'0'0'301'0,"0"0"-164"0,0 0-42 16,0 0-4-16,0 0 13 0,0 0 7 0,0 0-7 16,0 0-20-16,0 0-19 0,0 0-20 0,0 0-9 15,0 0 4-15,0 0 10 0,0 0 11 0,130-82 16 16,-127 76 15-16,-2 2 8 0,-1-2-2 15,0 2-11-15,0-1-16 0,0 1-13 0,-2-1-12 16,-2 2-8-16,-4 3-7 0,4-2-9 0,-6 2-6 16,5 0-7-16,-5 2-6 0,1 2-3 15,2 3 0-15,-2 0-2 0,-2 2-4 0,6 1-1 16,-3 1-2-16,4-1 0 0,1 2 3 0,-1 0 1 16,0-2-3-16,4 1-3 0,0-2-6 0,0-2-5 15,1-1 4-15,6-1 5 0,-3-2 8 16,7-2 13-16,-3-1 3 0,0 0 4 0,5 0 2 15,-2 0-2-15,1-1-2 0,0-2-8 0,-1-2-5 16,1-1-7-16,-1 0-2 0,1 0 0 0,1-3-3 16,3 0 2-16,2-2-4 0,-2-1 3 0,-1 0 3 15,1-3 2-15,2 0 2 0,-4-3 0 0,-1-1 0 16,-2-2 0-16,1-1 2 0,-1 1 6 16,0-4 4-16,-2 3 1 0,-5 1 3 0,1 2 0 15,-1 2 0-15,-2 4 1 0,-1 4 1 0,-1 1-1 16,0 4 0-16,0 3-2 0,0-1-3 15,0 2-8-15,-1 0-17 0,-2 0-12 0,-1 3-14 16,0 3 0-16,1 4 8 0,-2 2 12 0,0 3 10 16,2 3 2-16,-3-2 3 0,2 4-2 0,2 1 2 15,0 0 4-15,0 1 2 0,2-1-1 16,0-3-2-16,0-1-1 0,1-4-4 0,4-3 1 16,5-2 0-16,1 1-2 0,-2-5 4 0,2 1 4 15,5-4 3-15,0-1 4 0,-1 0 4 0,1 0 0 16,0-6-2-16,4-1-2 0,-4-2 2 0,0-2 0 15,2-2 5-15,-2-1 1 0,-2-2 1 16,0-1-2-16,-1 1-3 0,-2-1 1 0,-2-2 0 16,-1 1 3-16,3 0 1 0,-7 1 0 0,4-3 3 15,-5 2 1-15,1 2 2 0,-1 0-3 0,-1 2-5 16,0 2-1-16,-2 2-1 0,0 4 8 16,0 1 9-16,0 3 5 0,0 2-3 0,0 0-10 15,0 0-25-15,-2 2-21 0,-3 4-4 0,2 3 1 16,-1 5 14-16,-4 0 12 0,4 6 2 0,-4 1 3 15,4 4 0-15,-3-1 1 0,2 1 1 16,1 3-2-16,-3-1 0 0,3 2-2 0,-4 0 4 16,4-4 1-16,-3 2-2 0,1-2 2 0,3 1-4 15,-4-3 2-15,5 0 1 0,-1-1-1 16,2-1-1-16,-2-1-1 0,3-1-2 0,0-1-1 16,3 3 0-16,1-3 2 0,1-2 2 0,0-3 4 15,-1-1-4-15,4-3-7 0,-5-3-8 0,1-1-7 16,1-2 1-16,-2-3 8 0,-1 0 15 15,-2 0 16-15,1 0 15 0,0-3 7 0,-1-3-4 0,3-3-6 16,-2-3-11-16,2 0-7 0,-2-4-3 16,-1-1-6-16,0-2 0 0,-1-4-4 0,-7 2-3 15,4-1-5-15,-4-1-1 0,-2 5-3 0,2-2 1 16,-2 3 4-16,-2 2-1 0,2 2 2 16,2 3-1-16,-3 2 1 0,-1 1 5 0,4 2 6 15,2 1 5-15,-4 1 4 0,8 1 0 0,-1 1 2 16,3-1-3-16,-2 2-5 0,2 0-11 0,0 0-5 15,0 0-7-15,2-1-7 0,1 1 7 0,5 0 2 16,-3-2 6-16,7 1 11 0,-1-1 2 16,2 1 4-16,2-2-1 0,0 0 1 0,-1 0-4 15,8-2-1-15,-6 1-1 0,0 2-2 0,4-2-3 16,-4 1-24-16,-2-2-51 0,0 3-86 16,1-3-151-16,1 3-230 0,-6 1-138 0,-1 0 255 0</inkml:trace>
          <inkml:trace contextRef="#ctx0" brushRef="#br0" timeOffset="30758.2566">1401 2187 525 0,'0'0'642'0,"0"0"-396"0,0 0-104 0,0 0-10 0,0 0 6 15,0 0 0-15,0 0-44 0,0 0-54 16,0 0-40-16,0 0-23 0,0 0 1 0,0 0 7 15,0 0 5-15,0 0-12 0,107-30-49 0,-87 30-78 16,-4 0-119-16,3 0-176 0,-5 0-166 16,-6 0 147-16</inkml:trace>
          <inkml:trace contextRef="#ctx0" brushRef="#br0" timeOffset="31177.287">1940 2015 649 0,'0'0'473'0,"0"0"-242"0,0 0-61 0,0 0-19 15,0 0 3-15,0 0 4 0,0 0-12 0,0 0-26 16,0 0-26-16,0 0-23 0,0 0-25 16,0 0-5-16,0 0-1 0,0 0-10 0,27-37-6 15,-33 37-13-15,-4 0-8 0,-1 3-3 0,-3 1 2 16,2 1-2-16,0 1-2 0,3 0 1 0,0 1-5 15,-1 1 2-15,2-1 0 0,3 1-4 0,2 2 1 16,0-4-3-16,1 3-1 0,2-2-3 0,0 2 2 16,2 2-2-16,2-1 1 0,0 1 7 15,5 0-5-15,-4 1 7 0,3-1 4 0,-3 1-3 16,5 0 6-16,-6-1-1 0,5-1-2 16,-4 0-3-16,1 1-4 0,-5-2-3 0,0 0-3 15,-1 1 3-15,0-2-2 0,0 1 7 0,-5-2 4 16,-3 1 4-16,-4-1 11 0,1-1-1 0,-3 0 3 15,-1 0-1-15,-1-3-3 0,-4 0 0 0,2 0 0 16,-2-1 1-16,1-2-4 0,3 0 4 16,1 0-1-16,3 0-8 0,2-4-3 0,3 0-24 15,2-2-34-15,5 0-53 0,0 0-79 0,0-1-119 16,2-2-154-16,9 1-189 0,-2 2-23 16,-5 2 571-16</inkml:trace>
          <inkml:trace contextRef="#ctx0" brushRef="#br0" timeOffset="31796.7383">2024 2226 0 0,'0'0'0'0,"0"0"0"0,0 0 0 0,0 0 166 0,0 0 167 15,0 0-41-15,0 0-53 0,0 0-59 16,0 0-39-16,0 0-31 0,0 0-27 0,0 0-15 15,0 0-9-15,0 0-10 0,112-34-2 0,-107 26-4 16,3 2-2-16,-5-1 7 0,3 1-1 16,-3-1 2-16,0 0-3 0,-2-1-7 0,0 0-2 15,2 2-5-15,-3 0-2 0,0 0-4 0,0 1-7 16,-3 2-4-16,1 0-6 0,-1 0-4 0,0 2-6 16,-3 1-7-16,2 0-7 0,-4 0-2 0,1 0-1 15,-2 3 4-15,-3 1 5 0,1 4 2 16,0 0 4-16,0 1 1 0,-1 3-1 0,0 0 0 15,1 1-1-15,1 0-1 0,3 1-3 0,-1-3-3 16,4 1-2-16,-3 0-3 0,6-3-4 0,1 0-9 16,0-1 0-16,7-2 3 0,-2-2 5 15,6 1 15-15,-1-4 7 0,-1 2 4 0,4-3 4 16,2 0-3-16,1 0 0 0,0 0-5 0,-1-3 0 16,-1 0 0-16,0-3 2 0,0 2 4 0,-1-2 2 15,-1 0 6-15,0 0 1 0,1-3-1 16,-1 1 1-16,-1-2-2 0,1 1-1 0,-5-3 0 15,5 0 1-15,-3-1-1 0,-2-1-2 0,4 0-1 16,-1 3-5-16,-3 1-1 0,1 0 0 0,-5 3 1 16,2 2 1-16,-2 2-3 0,-2 2-4 15,-1-1-4-15,0 2-4 0,0 0-1 0,0 0-5 16,0 0-5-16,0 0-9 0,0 2-9 0,0 1 4 16,0 1 9-16,0 2 15 0,-3 2 14 0,2 1 3 15,-4 0-3-15,2 2-3 0,2 0 0 16,1-2 1-16,0 2-2 0,0-1-2 0,0-3-2 15,0 1-1-15,2-2-1 0,5 0-1 0,-3-3-7 16,-1 1-11-16,3-2-13 0,0 1-13 16,1-3-14-16,-2 1-25 0,3-1-31 0,-3 0-50 15,-1 0-52-15,4 0-56 0,-4 0-80 0,6-1-36 16,-3-4 236-16,-1 1 159 0,-3 2 0 0</inkml:trace>
          <inkml:trace contextRef="#ctx0" brushRef="#br0" timeOffset="32145.244">2530 2117 0 0,'0'0'0'0,"0"0"0"0,0 0 0 16,0 0 148-16,0 0 236 0,0 0-28 15,0 0-49-15,0 0-53 0,0 0-42 0,0 0-31 16,0 0-26-16,0 0-18 0,0 0-25 0,29-24-30 16,-29 24-31-16,0 1-27 0,0 1-23 0,0-2-18 15,0 1-11-15,0 1-1 0,0 2 7 16,0 2 10-16,0 2 11 0,0 3 2 0,0-2 1 15,0 2 0-15,0-1-1 0,0 0 1 0,0-1 0 16,0 0 0-16,0-1 0 0,2 0-2 0,3-1 1 16,-1-1 3-16,-1-1 0 0,5-2 6 15,-3 1 2-15,2-2-2 0,-2 1 6 0,-1-3 1 16,4 0 4-16,-4 0 2 0,6 0 0 0,-6 0 0 16,4 0-1-16,-3 0 1 0,3-5-2 0,-2 1 2 15,3 1-3-15,-1-3-4 0,-3 0 0 16,6-2-4-16,-6 1 1 0,5-2-1 0,-2 2-3 15,-1-2-6-15,1-1-8 0,-3 3-8 0,2-2-16 16,-5 1-27-16,2 3-44 0,-2-1-72 0,3 0-97 16,-1 0-135-16,-1 1-193 0,4 2-67 0,-5 2 310 0</inkml:trace>
          <inkml:trace contextRef="#ctx0" brushRef="#br0" timeOffset="32404.2168">2982 2050 677 0,'0'0'283'0,"0"0"-197"0,0 0-33 16,0 0 26-16,0 0 38 0,0 0 22 0,0 0-21 16,0 0-44-16,0 0-39 0,0 0-22 0,0 0-6 15,0 0 8-15,0 0 2 0,0 0 2 0,-14 44 4 16,14-33 4-16,-2 1 1 0,-2 0 1 15,-3 1-1-15,4-1-6 0,-1 0-1 0,-2-1-4 16,4-1-3-16,-1-1-8 0,1-3-20 0,-4 1-29 16,5-2-44-16,1-2-81 0,0 1-128 0,0-2-240 15,0-2-199-15,0 0 667 0</inkml:trace>
          <inkml:trace contextRef="#ctx0" brushRef="#br0" timeOffset="32553.0848">2980 1970 685 0,'0'0'615'16,"0"0"-436"-16,0 0-123 0,0 0-40 15,0 0-24-15,0 0-26 0,0 0-33 0,0 0-50 16,0 0-115-16,0 0-199 0,0 0-121 0,0 0 442 0</inkml:trace>
          <inkml:trace contextRef="#ctx0" brushRef="#br0" timeOffset="33227.4169">3214 2036 0 0,'0'0'0'0,"0"0"0"0,0 0 0 0,0 0 0 16,0 0 246-16,0 0 163 0,0 0-65 0,0 0-78 16,0 0-80-16,0 0-76 0,0 0-49 0,0 0-29 15,0 0-3-15,0 0 7 0,-22-4 8 16,12 10 3-16,1 1-8 0,-3 2-4 0,2-2-9 16,-2 2 5-16,0 2-3 0,-2-1-3 0,3 1-3 15,5-1-10-15,-4 3-1 0,5-4-6 0,-2 3-2 16,6-3-3-16,0 2-2 0,1-2-2 15,0 0 0-15,0 0 4 0,1 0 1 0,3-2 1 0,4-1-2 16,-4 0 0-16,5 0 4 0,-1-1 3 16,-1-2 3-16,4-2 2 0,-2 1-7 0,-1-1-3 15,4-1-1-15,0 0 2 0,2 0 9 16,-1 0 2-16,-1-3 2 0,2 0-6 0,-2-3-2 0,0 0-1 16,1 0-3-16,2-2 2 0,0 0-8 15,0-3-2-15,3 3-3 0,0-4-1 0,-2-1 3 16,3 0 2-16,-2 0 3 0,-2 0-1 0,-1-1 1 15,1 2 2-15,-3 0 2 0,-1 0 1 16,0 2-5-16,-6-1-2 0,2 1 5 0,-4 1 6 16,-2 1 7-16,-1 2 1 0,0 2-3 0,0-1-4 15,0 1 1-15,-1 1 0 0,-2 0 0 0,-4 3-3 16,3 0-10-16,-4 0-7 0,3 0-3 16,-6 4-1-16,-1 4 8 0,4 1 3 0,-6 1 2 15,-2 2 2-15,3 3 0 0,4 0 1 0,-4 0 0 16,1 1 2-16,2 1-3 0,0 1-1 15,6-2-2-15,2 1 0 0,0-2 2 0,2-3 2 16,2-2 2-16,2-1 3 0,8-3 4 0,-2 0 7 16,2 0 2-16,2 1 4 0,1-4-2 0,1 0-5 15,0-3-2-15,4 2-3 0,-4-2 1 0,0 0-2 16,3 0 1-16,-3 0-1 0,-1 0-2 16,-3-2 4-16,0-1-3 0,0 0-2 0,-5 0-7 0,3-1-15 15,-3-2-15-15,-3 3-26 0,-1-2-31 16,-2 1-56-16,0 1-106 0,3-1-210 15,-4 0-243-15,0 2-59 0</inkml:trace>
        </inkml:traceGroup>
      </inkml:traceGroup>
    </inkml:traceGroup>
    <inkml:traceGroup>
      <inkml:annotationXML>
        <emma:emma xmlns:emma="http://www.w3.org/2003/04/emma" version="1.0">
          <emma:interpretation id="{53106FBC-0F8E-4436-A44C-9F6657263F09}" emma:medium="tactile" emma:mode="ink">
            <msink:context xmlns:msink="http://schemas.microsoft.com/ink/2010/main" type="paragraph" rotatedBoundingBox="18213,9510 20585,9481 20593,10059 18220,1008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D4F89A4-0363-4DF2-8FDC-F66D11F2AA76}" emma:medium="tactile" emma:mode="ink">
              <msink:context xmlns:msink="http://schemas.microsoft.com/ink/2010/main" type="inkBullet" rotatedBoundingBox="18217,9780 18359,9778 18360,9855 18218,9857"/>
            </emma:interpretation>
            <emma:one-of disjunction-type="recognition" id="oneOf6">
              <emma:interpretation id="interp30" emma:lang="en-US" emma:confidence="0">
                <emma:literal>.</emma:literal>
              </emma:interpretation>
              <emma:interpretation id="interp31" emma:lang="en-US" emma:confidence="0">
                <emma:literal>a</emma:literal>
              </emma:interpretation>
              <emma:interpretation id="interp32" emma:lang="en-US" emma:confidence="0">
                <emma:literal>,</emma:literal>
              </emma:interpretation>
              <emma:interpretation id="interp33" emma:lang="en-US" emma:confidence="0">
                <emma:literal>o</emma:literal>
              </emma:interpretation>
              <emma:interpretation id="interp34" emma:lang="en-US" emma:confidence="0">
                <emma:literal>e</emma:literal>
              </emma:interpretation>
            </emma:one-of>
          </emma:emma>
        </inkml:annotationXML>
        <inkml:trace contextRef="#ctx0" brushRef="#br0" timeOffset="34492.0498">-110 2855 0 0,'0'0'0'0,"0"0"68"15,0 0-20-15,0 0 23 0,0 0 66 16,0 0 73-16,0 0 55 0,0 0 10 0,0 0-37 15,0 0-58-15,0 0-69 0,0 0-40 0,0 0-23 16,0 0-11-16,-34 15 1 0,29-11-4 0,1 1-2 16,1-1-6-16,0 0-3 0,-1 1-7 15,3 1-3-15,-3-3 0 0,3 1-6 0,1-2-1 16,0-2-1-16,0 3-3 0,0-3 4 0,0 0 5 16,2 0 11-16,4 0 14 0,-1 0 7 0,3-3 4 15,0 1-6-15,3-2-9 0,1 1-12 16,-4-2-2-16,3 1-5 0,-3-2-2 0,0 2 6 15,-3-1 1-15,1 1 3 0,-2-1 7 0,-2 0 3 16,-2 1 3-16,0 1-1 0,0-1-2 16,0-1-7-16,0 2-1 0,0-1-5 0,-1 2-8 15,-3 1-3-15,3-1-12 0,-3 2-13 0,2 0-9 16,0 0-14-16,-2 2-5 0,-3 2 1 0,2 2 8 16,-2 0 9-16,3 3 9 0,-4-2 7 0,5 3 0 15,-2-3 3-15,1-1-3 0,2 0-5 0,1 0 0 16,1-3-6-16,0 0 1 0,0-3 1 15,1 0 8-15,3 0 16 0,2 0 15 0,-2 0 12 16,4 0 3-16,-4 0-3 0,7-3-8 0,-3 0-5 16,0 0-4-16,2-2-9 0,-2 3 1 15,-1-3-1-15,0 0-4 0,-2 3 6 0,-2-1 1 16,1-1 6-16,0 2 11 0,-4-2 12 0,0 3 5 16,0 0 1-16,0-3-7 0,0 3-20 0,0 0-6 15,-3 1-13-15,3 0-9 0,-1 0-5 16,0 0-19-16,1 0-17 0,-3 0-37 0,3 0-44 15,-1 0-79-15,-1 0-120 0,1 2-210 0,-1 2-131 16,0-2 242-16</inkml:trace>
      </inkml:traceGroup>
      <inkml:traceGroup>
        <inkml:annotationXML>
          <emma:emma xmlns:emma="http://www.w3.org/2003/04/emma" version="1.0">
            <emma:interpretation id="{154EDF72-94BD-4A59-A94B-8D62C0DAB2CB}" emma:medium="tactile" emma:mode="ink">
              <msink:context xmlns:msink="http://schemas.microsoft.com/ink/2010/main" type="line" rotatedBoundingBox="18660,9505 20585,9481 20593,10059 18667,10083"/>
            </emma:interpretation>
          </emma:emma>
        </inkml:annotationXML>
        <inkml:traceGroup>
          <inkml:annotationXML>
            <emma:emma xmlns:emma="http://www.w3.org/2003/04/emma" version="1.0">
              <emma:interpretation id="{15293380-12EE-4EC1-9484-26794111EB67}" emma:medium="tactile" emma:mode="ink">
                <msink:context xmlns:msink="http://schemas.microsoft.com/ink/2010/main" type="inkWord" rotatedBoundingBox="18660,9505 20585,9481 20593,10059 18667,10083"/>
              </emma:interpretation>
              <emma:one-of disjunction-type="recognition" id="oneOf7">
                <emma:interpretation id="interp35" emma:lang="en-US" emma:confidence="0.5">
                  <emma:literal>manual</emma:literal>
                </emma:interpretation>
                <emma:interpretation id="interp36" emma:lang="en-US" emma:confidence="0">
                  <emma:literal>Manual</emma:literal>
                </emma:interpretation>
                <emma:interpretation id="interp37" emma:lang="en-US" emma:confidence="0">
                  <emma:literal>Manal</emma:literal>
                </emma:interpretation>
                <emma:interpretation id="interp38" emma:lang="en-US" emma:confidence="0">
                  <emma:literal>Mancal</emma:literal>
                </emma:interpretation>
                <emma:interpretation id="interp39" emma:lang="en-US" emma:confidence="0">
                  <emma:literal>manuals</emma:literal>
                </emma:interpretation>
              </emma:one-of>
            </emma:emma>
          </inkml:annotationXML>
          <inkml:trace contextRef="#ctx0" brushRef="#br0" timeOffset="36535.5997">368 2859 733 0,'0'0'694'0,"0"0"-556"15,0 0-113-15,0 0-48 0,0 0-24 16,0 0 1-16,0 0 34 0,0 0 26 0,0 0 24 16,0 0 1-16,0 0-16 0,0 0-14 15,0 0-8-15,0 0-4 0,-52 110-2 0,47-92 9 16,1-1 4-16,2 0 3 0,0-3 1 0,-2-1-4 16,0 1 0-16,2-3 3 0,1-1-1 0,0-1-2 15,-1-3-4-15,-2-3 3 0,3 0 9 0,1-3 31 16,0 0 36-16,0 0 30 0,0 0-4 0,-3-5-28 15,3-2-35-15,0 0-35 0,-1-4-6 16,1 1-4-16,0-3-5 0,0 0 2 0,0-1 1 16,4-5 2-16,-1 3 7 0,1-2-4 0,-2-2-1 15,6 3-4-15,-4-3-1 0,2 1-3 0,0 1-5 16,1 1-6-16,0 3-11 0,1 0 3 16,-3 3-4-16,3 4 5 0,-2-1 7 0,0 3-1 15,1 4 5-15,0-2-4 0,0 3-6 0,-2 0 1 16,3 0-2-16,-3 1 2 0,2 2 2 15,1 5 3-15,0 1 5 0,1 2 5 0,0 1 7 16,-3 0-2-16,1 1 2 0,0 1-5 0,-5-2-8 16,2 0-1-16,0-2-8 0,-2-1-1 0,-1 0 0 15,-1-3 2-15,0 0 6 0,0 0 7 0,0-5 9 16,0 2 8-16,0-3 15 0,0 0 13 16,0 0 12-16,0 0 13 0,0 0 0 0,1-1-25 15,3-2-22-15,0-6-23 0,-1 2-17 0,1-2 8 16,4 0 7-16,-4-3 6 0,6 1 4 0,-4-2 1 15,1 1-2-15,0 0 6 0,1 0-2 16,-2 0 3-16,1 1-3 0,4 1-3 0,-6 2 0 16,5 2-1-16,-4 0 3 0,1 1-1 0,0 3-2 15,-1 1-7-15,0 1-16 0,-1 0-7 16,-2 3-4-16,-2 5 7 0,-1-1 15 0,0 6 10 16,0 2 7-16,0 2 1 0,-1 2 2 0,-3 2-1 15,-4 0-2-15,4 1-3 0,-4-1-3 16,4-2 1-16,-2 1 1 0,2 0-1 0,3-4 4 15,0 1-8-15,1-3-3 0,0-3-4 0,0-2-4 16,0-2-4-16,2-2-7 0,5-1-4 0,-3-2-9 16,5-2 3-16,-3 0 0 0,6 0-1 0,-1-4-2 15,1-1-13-15,1-1-14 0,0-2-7 0,1-1-5 16,-1-2 11-16,-1 1 16 0,-1-2 18 16,-2 2 16-16,1-2 16 0,1-2 13 0,-6 2 11 15,3-1 12-15,-5-2 15 0,2 2 9 0,0 1 6 16,-3 0 4-16,-1 0-2 0,-1 3-2 0,1 3 1 15,-1 2-3-15,0 2-2 0,0 0-5 16,0 2-10-16,0 0-13 0,0 0-32 0,0 0-32 16,0 0-24-16,0 4-2 0,0 2 16 0,-1 1 25 15,0 0 23-15,-5 4 3 0,1-1-2 0,2 2-1 16,1 0-6-16,-2-2 2 0,1 2-5 16,2-1 0-16,1-1 0 0,0-1-1 0,0-1 4 15,5-2 2-15,2-1 5 0,-1-2 5 0,2-2 3 16,4 3 7-16,1-4 1 0,0 0 2 0,0 0-2 15,1 0-7-15,-1-4-5 0,-1 3-6 16,2-4 4-16,-4-2 5 0,-2 0 4 0,0-2 3 16,2 0-3-16,-6 2 1 0,5-2-1 0,-5 0 4 15,2 0 1-15,-2 0 1 0,-2 2 2 16,0-1-2-16,-1 2-1 0,0 0-2 0,-1 0-2 0,0 2-1 16,0 1-2-16,0 0-2 0,0 1-7 15,0 2-2-15,0-1-3 0,0 1-5 0,0 0-4 16,0 0-5-16,0 0-2 0,-1 0-5 0,1 0-1 15,-1 0 2-15,1 0-1 0,0 1 2 0,0 1 1 16,0-2 4-16,-2 3 3 0,2 0 2 16,0-3 6-16,0 4-2 0,-1-1 2 0,1-1 2 15,-1 1-2-15,1 0-1 0,0 0-2 0,-3 0 0 16,3 1-1-16,0 2 3 0,0 0 0 16,0 1-1-16,0 2 1 0,0 2 0 0,0 1-1 15,0 0 3-15,0 2 0 0,0-1-3 0,0 1 2 16,3 0 0-16,-2 0 1 0,0-1 0 0,1-1 1 15,0 0 0-15,1-3-1 0,1-2-6 16,-1-1-6-16,-2-1-7 0,2-5-8 0,2 0-12 16,-2 0-19-16,0 0-34 0,2-5-74 0,2-2-125 15,-1-2-196-15,1 0-140 0,-4 5 296 0</inkml:trace>
          <inkml:trace contextRef="#ctx0" brushRef="#br0" timeOffset="37560.2322">883 2922 0 0,'0'0'0'16,"0"0"209"-16,0 0 8 0,0 0-7 0,0 0 28 15,0 0 9-15,0 0-18 0,0 0-44 0,0 0-60 16,0 0-48-16,0 0-26 0,0 0-9 0,0 0-7 16,2-81 1-16,-2 77-2 0,-3-1 4 15,-4 2 1-15,3 0 4 0,2 1-1 0,-5 1-4 16,3-1-9-16,-3 2-9 0,0 0-8 0,-3 0-5 16,2 0-5-16,0 0 0 0,-4 5-4 0,-1 0-3 15,0 2 0-15,0 2-2 0,-1 0 2 16,1 1 0-16,-1 1 1 0,2-1-2 0,0 2 1 15,3-1 1-15,1 1 1 0,-3 0 3 16,7-2-3-16,-4 2 2 0,5-2-4 0,2-1-4 0,-2 1 0 16,3-3-1-16,0-1 3 0,3 0 5 15,1-1 2-15,5-2 7 0,-3 0 5 0,5 0 4 16,2-3 4-16,-1 0 1 0,1 0 0 0,2-2-2 16,3-1 0-16,-1-3-1 0,-1 0-3 15,-2-2-1-15,-1 1 0 0,0 0-2 0,-1-1 2 16,-1 0 3-16,-4-1 0 0,2 1-1 0,1-1 0 15,-6 1-2-15,2-1 1 0,0 3 1 16,-5-1 1-16,4 1-3 0,-3 0-1 0,2 3-4 0,-4 0-3 16,1 1-2-16,-1 2-2 0,0 0-5 15,0 0-6-15,0 0-11 0,0 0-8 0,0 0-15 16,0 4 3-16,0-2 8 0,0 4 10 16,-1 2 17-16,-1 1 5 0,0 0 2 0,0 1 0 0,0 1-1 15,0-3-1-15,2 1-2 0,0 0 3 0,0 0-2 16,0-3 2-16,2 0 2 0,4 0 1 15,-2-1 1-15,6-2 4 0,-3 0 1 0,3 0 1 16,0-1-3-16,-4-2-14 0,4 0-22 0,0 0-28 16,-5 0-50-16,4 0-56 0,-5 0-88 15,1-2-132-15,2 1-195 0,-4-1-74 0,1 1 509 0</inkml:trace>
          <inkml:trace contextRef="#ctx0" brushRef="#br0" timeOffset="37974.1596">1043 2847 0 0,'0'0'88'0,"0"0"202"0,0 0-46 15,0 0-37-15,0 0-48 0,0 0-73 0,0 0-68 16,0 0-34-16,0 0 0 0,0 0 18 0,0 0 23 16,0 0-1-16,0 0-3 0,0 0-2 0,27 52-5 15,-27-40 3-15,1 0 0 0,-1 2-1 0,1-1 1 16,-1-1-2-16,0 1 1 0,0-1 0 15,0-1 3-15,-1-2 0 0,0-1-1 0,-2-2 2 16,2-3 3-16,1 0 4 0,-3-3 15 0,3 2 28 16,0-2 34-16,0 0 32 0,0 0 17 0,0 0-20 15,0-4-40-15,0 0-42 0,4-2-38 16,-1-4-15-16,-2 1-2 0,4-1 3 0,1-2 3 16,-2 0 4-16,5 0-2 0,-2-3 0 0,1 2-1 15,3 1-4-15,-1-3-1 0,0 5-4 16,-1-1-3-16,3 3 0 0,-1 1 3 0,0 3 2 15,-3-1 2-15,1 4 3 0,3-1-4 0,-8 2-1 16,6 0-1-16,-6 0-2 0,4 5-1 0,-4 2 1 16,4 0 0-16,-4 4 0 0,1 1-1 15,2 0 3-15,-6 1 4 0,5 1-5 0,-2-1 0 16,-3 0-4-16,0-1 10 0,1 2 9 0,-2-2 12 16,0-2 1-16,0 0-16 0,0-3-14 0,0-1-33 15,0 0-50-15,0-1-66 0,0 0-119 16,0-2-150-16,0 0-135 0,0-3-27 0,0 1 588 0</inkml:trace>
          <inkml:trace contextRef="#ctx0" brushRef="#br0" timeOffset="39204.3032">1394 2889 135 0,'0'0'409'0,"0"0"-185"0,0 0-44 16,0 0-1-16,0 0-2 0,0 0-24 15,0 0-59-15,0 0-64 0,0 0-37 0,0 0-18 16,0 0 0-16,0 0 17 0,0 0 11 0,0 0 9 16,19 36 5-16,-19-24-2 0,0 1-6 0,0-1 0 15,0 0 1-15,0 0-1 0,0 0 4 16,0-3-3-16,0 0-4 0,5-3 5 0,2-1 2 16,-3-2 5-16,4 0 13 0,-3-3 3 0,5 0 5 15,1 0-1-15,-3 0-4 0,0-3-2 0,2-3-7 16,1 1-4-16,-4-2-9 0,2-1 1 15,-1-1 1-15,-1 0 1 0,1 0 3 0,-3-2-2 16,1 2 1-16,-1 2 0 0,-2-3 2 0,-1 1 0 16,4 0 3-16,-4 0-1 0,0 1-4 15,-2 2 0-15,1 2-4 0,-1 2-2 0,0 1-2 16,0 1-13-16,0 0-9 0,0 0-19 0,0 1-22 16,0 4 6-16,0 1 13 0,0 1 19 0,0 4 23 15,0-1 1-15,0 2-4 0,0-2-2 0,0 2 2 16,0-1-4-16,0-1 0 0,0-1-2 15,0-1-3-15,6-2 0 0,0-1-3 0,-2-2 2 16,6-2-3-16,-4 1-5 0,2-2-13 0,4 0-24 16,-1 0-31-16,1 0-45 0,-2 0-35 0,0-3-35 15,2-2-15-15,-1 1-1 0,1-3-5 16,-2 1 28-16,-2 0 39 0,2 1 45 0,2-3 53 16,1 0 32-16,-1-1 15 0,-2 2 9 0,-2-2 3 15,3 0 2-15,1 0 2 0,-2 0 5 0,-5 2 2 16,4 1 8-16,-5 1 5 0,3 1 6 0,-4 1 9 15,-1 0 1-15,-2 1 6 0,0 0 10 16,2 0 19-16,-2 2 28 0,0 0 25 0,0 0 15 16,0 0-9-16,0 0-28 0,0 0-28 0,0 0-19 15,0 0-11-15,-2 0-7 0,0 0-12 0,0 0-23 16,-4-2-17-16,3 2-11 0,0 0-3 16,-3 0 5-16,2 0 7 0,0 0 8 0,-3 0 6 15,3 0 4-15,-2 0 2 0,1 0 1 0,4 0 1 16,-3 0 3-16,-2 0-1 0,4 0 5 0,2 0 0 15,-3 0 5-15,2 0-1 0,-3 0-8 16,1 0-13-16,2 0-18 0,-1 4-13 0,1-2-4 16,-3 3 7-16,-1 1 10 0,2 0 9 0,2 1 5 15,-2 1 1-15,-3-1 2 0,5 1 2 16,1 2-2-16,0-4 0 0,0 0-1 0,0 0-1 16,0-2 2-16,1 1 1 0,6-2 1 0,-4-2 0 15,0 3 0-15,2-3-1 0,-1 0 2 0,-1-1 0 16,5 0 2-16,-4 0 4 0,1 0 0 15,2 0 2-15,-3 0 4 0,5-4 3 0,-5-1 8 16,4 1 1-16,-2-2 2 0,2 0-5 0,-4 0-3 16,4-3-2-16,-6 2-3 0,4 1 0 0,-2 0-1 15,-2 1-1-15,0 1-1 0,-2-2 0 0,1 6 5 16,-1-2 4-16,1 2 2 0,-1 0-8 0,0 0-16 16,0 2-23-16,0 1-28 0,0 0 5 15,0 3 12-15,0 0 18 0,0 0 24 0,0 1-2 16,0 1-3-16,0-1-3 0,0 0-1 0,0 1-2 15,3-2-2-15,1 0 0 0,0-1-1 16,-2-3-2-16,4 0-2 0,0-2-5 0,-1 1-5 16,2-1-4-16,1 0-1 0,-2 0-6 0,4 0-6 15,-2 0-6-15,0-3-5 0,1 2 3 0,-3-4 2 16,4 1 5-16,-2-1 5 0,-2 1 5 16,3-2 9-16,-2 0 4 0,2 0 7 0,1 0 6 15,-4-3 3-15,5 0 2 0,0-1 3 0,-4-1-1 16,3-2 3-16,2-2 4 0,-1-2 5 15,0-2 2-15,-5-1 6 0,5 0 0 0,-3-1 3 16,-2 0 5-16,-2-3-2 0,1 2-8 0,-1-2-9 16,-4 0-3-16,3 0-3 0,-2 3 2 0,-1 0 2 15,0 3 0-15,0 5 7 0,0 1 8 0,0 4 13 16,0 2 8-16,0 2 2 0,-1 1 0 16,-1 3-8-16,1 0-9 0,1 0-17 0,-1 0-25 15,-1 2-14-15,0 5-6 0,-5 5 5 0,3 5 13 16,-5 3 9-16,0 6 2 0,3 2-1 0,-5 2 4 15,7 3 1-15,-4-1 2 0,5-2 4 0,2 1-2 16,1-2 1-16,0-3 0 0,0-3-2 16,7 0 0-16,1-4-5 0,2-2 6 0,1-1 0 15,1-3-1-15,2-1 0 0,-5-1-6 0,2-2-6 16,1-1-11-16,-3-2-20 0,-3-3-32 16,2-2-51-16,-4 1-45 0,-2-2-42 0,5 0-68 15,-4 0-179-15,-2 0-218 0,0 0 219 0</inkml:trace>
        </inkml:traceGroup>
      </inkml:traceGroup>
    </inkml:traceGroup>
    <inkml:traceGroup>
      <inkml:annotationXML>
        <emma:emma xmlns:emma="http://www.w3.org/2003/04/emma" version="1.0">
          <emma:interpretation id="{B7E57EDD-E2D4-4D4F-BB58-D70900D00ED3}" emma:medium="tactile" emma:mode="ink">
            <msink:context xmlns:msink="http://schemas.microsoft.com/ink/2010/main" type="paragraph" rotatedBoundingBox="19334,10358 21746,10011 21841,10670 19428,11017" alignmentLevel="4"/>
          </emma:interpretation>
        </emma:emma>
      </inkml:annotationXML>
      <inkml:traceGroup>
        <inkml:annotationXML>
          <emma:emma xmlns:emma="http://www.w3.org/2003/04/emma" version="1.0">
            <emma:interpretation id="{90CF803A-8104-4421-868C-9E02DEC21F7B}" emma:medium="tactile" emma:mode="ink">
              <msink:context xmlns:msink="http://schemas.microsoft.com/ink/2010/main" type="line" rotatedBoundingBox="19334,10358 21746,10011 21841,10670 19428,11017">
                <msink:destinationLink direction="with" ref="{41666C22-C795-41DD-89BD-A010E6EB1FA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7A7EE75-ACE5-4C35-89C0-9D960644A20B}" emma:medium="tactile" emma:mode="ink">
                <msink:context xmlns:msink="http://schemas.microsoft.com/ink/2010/main" type="inkWord" rotatedBoundingBox="19334,10358 21746,10011 21841,10670 19428,11017"/>
              </emma:interpretation>
              <emma:one-of disjunction-type="recognition" id="oneOf8">
                <emma:interpretation id="interp40" emma:lang="en-US" emma:confidence="0.5">
                  <emma:literal>support</emma:literal>
                </emma:interpretation>
                <emma:interpretation id="interp41" emma:lang="en-US" emma:confidence="0">
                  <emma:literal>Support</emma:literal>
                </emma:interpretation>
                <emma:interpretation id="interp42" emma:lang="en-US" emma:confidence="0.5">
                  <emma:literal>support -</emma:literal>
                </emma:interpretation>
                <emma:interpretation id="interp43" emma:lang="en-US" emma:confidence="0">
                  <emma:literal>supports</emma:literal>
                </emma:interpretation>
                <emma:interpretation id="interp44" emma:lang="en-US" emma:confidence="0">
                  <emma:literal>support .</emma:literal>
                </emma:interpretation>
              </emma:one-of>
            </emma:emma>
          </inkml:annotationXML>
          <inkml:trace contextRef="#ctx0" brushRef="#br0" timeOffset="39683.901">1267 3443 292 0,'0'0'258'0,"0"0"-176"0,0 0-35 0,0 0 6 15,0 0 55-15,0 0 65 0,0 0 37 0,0 0 0 16,0 0-44-16,0 0-56 0,0 0-35 0,0 0-4 15,0 0 5-15,-75-67 1 0,61 73-7 0,1 4-18 16,-1-3-17-16,1 2-15 0,4 2-8 16,1-1-10-16,0 1-7 0,4-1-4 0,4 3-8 15,-2-3 6-15,2 2 3 0,0 2 3 0,2-1 5 16,7 0-1-16,-4 0 0 0,6 2 0 0,-3-1 0 16,0 1 3-16,3-2-2 0,-4 1 4 15,1-1-4-15,0 2 3 0,-4-1 0 0,-3-2 0 16,0-1 3-16,-1 2-3 0,-2-4 7 0,-8 2 4 15,0-1 7-15,-8 0 6 0,2-1 1 0,-5-3 0 16,2 0-2-16,-4-3 5 0,6 0 2 16,-4 0-2-16,7-3 1 0,4 0-10 0,4 0-7 15,3 0-14-15,0 0-33 0,3-2-44 0,0-1-72 16,4-1-61-16,4-4-78 0,6 1-89 0,3-4-149 16,-3 3-104-16,-5 3 428 0</inkml:trace>
          <inkml:trace contextRef="#ctx0" brushRef="#br0" timeOffset="40300.9402">1401 3519 1542 0,'0'0'302'0,"0"0"-236"16,0 0-57-16,0 0-9 0,0 0 11 15,0 0 21-15,0 0-2 0,0 0-4 0,0 0-7 16,0 0-7-16,0 0-7 0,0 0-4 0,0 0 0 15,0 0-4-15,-4 79 5 0,4-73 3 0,3-1 3 16,2-1 3-16,2-1 0 0,-3 0 4 0,5-2 5 16,2-1 6-16,-2 0 2 0,5 0-4 15,2 0-3-15,0-4-7 0,0 0-1 0,4-4-3 16,-3-1-3-16,-2-1-1 0,5-2-6 0,-5 2-2 16,-2-1-5-16,-1 2-1 0,-2 0 0 0,-2 2 3 15,-3 2 1-15,1 4 1 0,-4-1 6 0,-2 2 2 16,0 0-1-16,0 0-4 0,0 0-12 15,0 0-14-15,0 2-11 0,0 1 7 0,0 1 10 16,2 1 12-16,-1 0 14 0,2 1-6 0,1-1 1 16,-2 1 2-16,1-2 0 0,4 0 2 15,-2-2-4-15,4 0-1 0,0-2-5 0,0 0-7 16,3 0-16-16,0 0-22 0,0-3-17 0,0-3-24 16,2 0-13-16,-1-2-12 0,-1 0-28 15,1-1-30-15,-3-2-33 0,1 1-15 0,-2-3 11 16,2-1 37-16,-3 2 55 0,-2-2 51 0,-2-2 40 15,5 1 26-15,-7-2 23 0,1 1 23 0,0 0 28 16,1-2 41-16,-2 3 42 0,0-2 34 0,0 6 21 16,1-1-11-16,-3 4-18 0,3 2-22 15,-3 2-18-15,0 2-13 0,0 2-27 0,0 0-33 16,0 0-39-16,0 3-32 0,0 2-14 0,-3 2 0 16,-1 4 8-16,3 3 15 0,-2 5 4 0,0 1 1 15,-3 4-1-15,2 4-2 0,-5 2 0 16,5 2 3-16,-2 2 2 0,-1 1 1 0,-2-1 0 15,3-1-5-15,-3-1-3 0,5 0 0 0,-4-2 2 16,4 1-4-16,-2-1-8 0,1-3-11 0,2-2-15 16,1-1-23-16,-4-3-27 0,4-1-37 0,-1-3-60 15,-2 2-248-15,1-4-53 0,1-1 35 16,0-2 50-16,2-6 393 0,-2-3 0 0,3-3 0 0</inkml:trace>
          <inkml:trace contextRef="#ctx0" brushRef="#br0" timeOffset="40560.3453">1833 3524 0 0,'0'0'0'15,"0"0"0"-15,0 0 0 0,0 0 45 16,0 0 135-16,0 0-22 0,0 0-45 0,0 0-44 16,0 0-34-16,0 0-25 0,0 0-12 15,0 0-8-15,0 0-2 0,107-87 4 0,-102 93 8 0,1 1 17 16,-5 4 15-16,0-1 15 0,-1 2 6 0,0 0 14 15,-1 2 2-15,-8 1 5 0,2-2 7 16,-3 2-4-16,-3-2 0 0,1-2-4 0,0-1-6 16,-1-1-6-16,-1 0-7 0,2-1-8 0,1-4-18 15,2 0-37-15,0-1-66 0,6-3-93 16,-4 2-107-16,6-2-80 0,-1 0-46 0,2 0 183 16,0-2 218-16,0-1 0 0</inkml:trace>
          <inkml:trace contextRef="#ctx0" brushRef="#br0" timeOffset="40862.8438">2205 3236 764 0,'0'0'206'0,"0"0"-156"0,0 0-37 16,0 0 3-16,0 0 31 0,0 0 22 15,0 0 3-15,0 0-4 0,0 0-19 0,0 0-17 16,0 0-8-16,-44 168 1 0,35-132 13 0,2-1 16 16,-2 5 8-16,-3-3 1 0,0 0-7 15,-1 0-8-15,1 0-13 0,2-3-6 0,-1 0-6 0,0-3-5 16,0-2-4-16,2-4-11 0,4-2-15 16,-5-4-27-16,5-2-25 0,-3-4-32 0,4-1-46 15,-1-4-41-15,1-4-45 0,2-1-33 0,1-1 15 16,0-2 30-16,1 0-44 0,0-3 129 15,0-3 131-15,0-1 0 0,0 3 0 0</inkml:trace>
          <inkml:trace contextRef="#ctx0" brushRef="#br0" timeOffset="41113.0956">2095 3620 0 0,'0'0'0'0,"0"0"0"0,0 0 0 16,0 0 0-16,0 0 0 0,0 0 0 0,0 0 0 15,140-151 0-15,-124 143 0 0,-1 0 25 16,-1 4 15-16,0 1 0 0,1 0 7 0,-2 3 20 15,-1 0 14-15,0 0 6 0,0 1-11 0,-1 4-12 16,-4-1 2-16,3 4-5 0,-6-2-5 0,3 2 1 16,-4 1-2-16,-3 0 4 0,0 2 3 0,0-2-8 15,-7 2-16-15,-2-2-14 0,-5 0 0 0,-4-1 1 16,1 0 6-16,-4-2 4 0,1 0-4 0,2-3-3 16,0 3-4-16,3-6-16 0,2 3-34 15,2-2-36-15,4-1-46 0,-1 0-50 0,7 0-36 16,-1 0-57-16,2 0-117 0,0-4 270 0,6 1 98 15,3-2 0-15,0 1 0 0,-4 1 0 0</inkml:trace>
          <inkml:trace contextRef="#ctx0" brushRef="#br0" timeOffset="42020.0236">2514 3396 0 0,'0'0'0'0,"0"0"0"0,0 0 0 0,0 0 0 15,0 0 60-15,0 0 153 0,0 0-34 0,0 0-48 16,0 0-43-16,0 0-26 0,0 0-24 0,0 0-17 16,0 0-4-16,0 0-4 0,-34 154-3 0,34-145-5 15,0-1-6-15,0-4-3 0,0 1-1 16,2-4 13-16,4-1 26 0,0 0 24 0,0 0 13 0,1 0 6 16,2-4-12-16,-2-2-14 0,5 2-10 15,0-6-10-15,0 3-8 0,2-2-15 0,-2 0-17 16,-1-1-24-16,-5 1-19 0,4-1-13 0,-5 0-3 15,-1-1 23-15,-1 2 23 0,-3-2 26 0,0 0 23 16,0 3 5-16,-3-2 8 0,-5 1 15 16,3 3 13-16,-5 2 10 0,0 1-1 0,3 0-16 15,-3 3-22-15,-2 0-12 0,4 0-15 0,-1 1-6 16,0 4 0-16,-2 2-7 0,4 1 3 16,-2 1-6-16,-1 1-3 0,5 1 1 0,-3 0 4 15,5-4 2-15,1 4 4 0,2-3 0 0,0 1 3 16,0-1 13-16,2-2 20 0,6 0 15 15,-2-3 16-15,6 0-2 0,1-3-5 0,1 0-9 16,2 0-11-16,4 0-7 0,-3-3-11 0,3 0-2 16,-1-2-10-16,1 2-4 0,-2 0 0 0,-1-1-6 15,3 1 3-15,-4-2 4 0,0 0-2 16,3 1 4-16,-3-2 3 0,-2 0-1 0,-1 0-1 16,-2-1 3-16,-5 0-2 0,4-3 2 0,-6 2 4 15,4 0-4-15,-5-1 2 0,-1 1-1 0,4 1 0 16,-5-1 9-16,-1 4-6 0,0 1 4 0,0 0-2 15,0 2-4-15,0 1-1 0,0 0-11 0,0 0-14 16,0 0-26-16,-1 4-12 0,1 0 2 16,-4 4 10-16,1 1 21 0,2 3 11 0,-1 0 2 15,0 1-2-15,-4 1-1 0,5-3 1 0,0 1-2 16,1-1 4-16,0 0-8 0,0-4 2 0,0-1-1 16,0 0-4-16,0-1 4 0,0-2-6 15,0-1 4-15,2-2 3 0,4 0 0 0,-4 0 3 16,1 0-9-16,5 0-13 0,-3-4-21 0,5-2-19 15,0 0-16-15,-2-3-14 0,5 0 3 16,-1-2-8-16,0 1 5 0,0-4 3 0,0 3 2 16,-1-3 15-16,-3-1 16 0,2-1 25 0,2-2 20 15,-1-1 14-15,-4-2 7 0,2 0 1 0,3-1 3 16,-4-1-1-16,-1-3 1 0,2 3 0 16,-3-1-3-16,2 1 3 0,-4 4 4 0,3 0 16 15,-3 4 24-15,-3 3 26 0,-1 3 19 0,0 3 5 16,0 3-4-16,0 2-12 0,0 1-14 0,0 0-13 15,0 0-26-15,0 0-24 0,0 4-18 0,0 2-9 16,-1 4 7-16,-2 1 9 0,-2 4 9 0,2 0-2 16,0 4 1-16,-1 3-2 0,-3 3 0 15,3-1 3-15,-2 5-3 0,0 0 3 0,-2-1-2 16,3-1-3-16,-3-1 4 0,4 0-3 0,0-2 0 16,-3-4-2-16,6-4-1 0,1 2-4 15,0-5 1-15,0-1 4 0,0-2-4 0,0-1 4 16,1-3 0-16,2-1-9 0,4-2-2 0,-5-3-10 15,5 0-5-15,-2 0-12 0,-1 0-15 0,7-3-21 16,-2-3-33-16,-2-2-41 0,4 0-81 16,1-1-124-16,-3-2-187 0,-3 4-72 0,0 1 552 0</inkml:trace>
          <inkml:trace contextRef="#ctx0" brushRef="#br0" timeOffset="42239.5243">3135 3292 1696 0,'0'0'251'0,"0"0"-171"0,0 0-39 16,0 0-15-16,0 0 8 0,0 0 10 15,0 0-5-15,0 0-10 0,0 0-13 0,0 0-7 16,162-21-8-16,-135 19 2 0,-5 2-1 0,-4 0-2 16,-6 0 3-16,-3 0 1 0,-5 0 12 0,-4 0 25 15,0 0 17-15,0 2 13 0,0-2-7 16,-2 1-21-16,-5 4-19 0,3-2-13 0,-1 2-16 15,-2 1-45-15,1 1-105 0,1 1-291 0,2-4-1054 0</inkml:trace>
        </inkml:traceGroup>
      </inkml:traceGroup>
    </inkml:traceGroup>
    <inkml:traceGroup>
      <inkml:annotationXML>
        <emma:emma xmlns:emma="http://www.w3.org/2003/04/emma" version="1.0">
          <emma:interpretation id="{68657286-B2D6-4097-86E6-CCF754F5007A}" emma:medium="tactile" emma:mode="ink">
            <msink:context xmlns:msink="http://schemas.microsoft.com/ink/2010/main" type="paragraph" rotatedBoundingBox="17982,11060 20600,10996 20613,11551 17996,1161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FE8A018-2BBA-471D-9BAB-97ACFE50C685}" emma:medium="tactile" emma:mode="ink">
              <msink:context xmlns:msink="http://schemas.microsoft.com/ink/2010/main" type="line" rotatedBoundingBox="17982,11060 20600,10996 20613,11551 17996,11616">
                <msink:destinationLink direction="with" ref="{03D77964-770C-4C49-B3C3-01FD082A878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D511DFC-86C9-43C1-AD52-573283EE95FC}" emma:medium="tactile" emma:mode="ink">
                <msink:context xmlns:msink="http://schemas.microsoft.com/ink/2010/main" type="inkWord" rotatedBoundingBox="17982,11060 20600,10996 20613,11551 17996,11616"/>
              </emma:interpretation>
              <emma:one-of disjunction-type="recognition" id="oneOf9">
                <emma:interpretation id="interp45" emma:lang="en-US" emma:confidence="0.5">
                  <emma:literal>Channels</emma:literal>
                </emma:interpretation>
                <emma:interpretation id="interp46" emma:lang="en-US" emma:confidence="0">
                  <emma:literal>Channel</emma:literal>
                </emma:interpretation>
                <emma:interpretation id="interp47" emma:lang="en-US" emma:confidence="0">
                  <emma:literal>Channers</emma:literal>
                </emma:interpretation>
                <emma:interpretation id="interp48" emma:lang="en-US" emma:confidence="0">
                  <emma:literal>channels</emma:literal>
                </emma:interpretation>
                <emma:interpretation id="interp49" emma:lang="en-US" emma:confidence="0">
                  <emma:literal>Chanel</emma:literal>
                </emma:interpretation>
              </emma:one-of>
            </emma:emma>
          </inkml:annotationXML>
          <inkml:trace contextRef="#ctx0" brushRef="#br0" timeOffset="484183.9049">5 4267 474 0,'0'0'199'16,"0"0"-162"-16,0 0 4 0,0 0 44 0,0 0 48 15,0 0 56-15,0 0 8 0,0 0-21 16,0 0-37-16,0 0-38 0,0 0-20 0,0 0 1 0,-31-105 2 15,26 99 1-15,0 0-7 0,0 3-13 16,-3-3-13-16,6 3-23 0,-8 3-21 0,5 0-19 16,-6 0-14-16,1 0-4 0,-5 5 5 0,0 2 5 15,-5 4 9-15,-2 1 4 0,-2 2 2 0,-1 4 10 16,-1-1 3-16,4 4 3 0,-3 3 4 16,4 0-3-16,1 1-2 0,2 2-2 0,4-2-3 15,2 3-3-15,1-1-1 0,6-1 0 0,-3 0-2 16,5 1-1-16,3-2 0 0,0-4 0 15,0-2-1-15,3-3-4 0,6-1 2 0,0-3-3 16,3-1 0-16,4-2 8 0,1-3-3 0,1-1 1 16,4-4-9-16,3-1-29 0,2 0-33 0,0-1-49 15,1-7-69-15,-1 1-76 0,0-4-88 16,-2-1-79-16,-1-2-40 0,-4 0 166 0,-1-2 307 16,-7 3 0-16,-5 4 0 0</inkml:trace>
          <inkml:trace contextRef="#ctx0" brushRef="#br0" timeOffset="484924.2342">110 4229 0 0,'0'0'0'16,"0"0"0"-16,0 0 139 0,0 0 242 0,0 0-52 16,0 0-59-16,0 0-69 0,0 0-62 0,0 0-46 15,0 0-43-15,0 0-45 0,0 0-25 16,0 0-9-16,0 0 6 0,-3-32 21 0,-4 44 11 16,2 3 8-16,1 3 2 0,-6 1 5 0,5 4 0 15,-3 0 0-15,1 3-2 0,1 0-3 0,-5 0-3 16,6 0-1-16,-5-2 1 0,6 1-3 0,-5-4 0 15,5 0 1-15,-3-4-4 0,4-2-1 16,-2-1-2-16,4-3-1 0,-1-3 3 0,2-1 2 16,0-3 5-16,0-1 1 0,0-1 4 0,0-2 8 15,0 0 11-15,0 0 13 0,0 0 7 16,2 0-3-16,2-2-9 0,-2-3-15 0,5-1-6 16,0-1-9-16,4-1-4 0,-3-1-3 0,1 2-4 15,2-2-3-15,-1 0-2 0,0 1-1 0,-4 1-4 16,5 3-6-16,-7 1-5 0,4 3-8 15,-2 0-2-15,-1 0-3 0,0 0 2 0,-2 3 2 16,1 1 5-16,1 3 5 0,-3-1 4 0,3 2 4 16,1 1 1-16,-2-2 2 0,4 3 0 0,-2-3-3 15,4 2 7-15,2-2 0 0,0 0 3 16,3-1 5-16,-1-3-7 0,0 0-1 0,2-1-3 16,1-2-1-16,1 0 0 0,-2 0-2 0,3 0-4 15,-2-5-7-15,-1-1 3 0,1 1 0 0,-2-4 5 16,-1 1 10-16,-1-1 0 0,-1-1 3 0,-2-1 3 15,0-1-1-15,0-1 5 0,-4 0 2 0,2 1 3 16,-4-3 2-16,0 5 7 0,0-3 5 16,-1 4 3-16,-3 1-1 0,0 0-5 0,0 4-9 15,0 1-10-15,0 1-9 0,-1 1-8 0,-5 1-5 16,0 0-7-16,-6 0-2 0,0 0 3 16,0 0 4-16,-2 1 7 0,-1 5 7 0,2 2-2 15,1-1 2-15,0 2-1 0,2 0-3 0,2 0 2 16,-1 0 0-16,5 1-2 0,-1-2-3 0,2 1 1 15,2-3 0-15,1 0-1 0,0 1 4 16,0-4-8-16,0 0-2 0,4 0 5 0,0-2 4 16,0 1 16-16,5-2 11 0,-1 0 3 0,1 0 1 15,4-6-7-15,0 0-3 0,-2-1-4 16,1-1-3-16,-3 1-1 0,-1 1 0 0,3 0-4 16,-7 3-3-16,4 0-2 0,-5 0-4 0,-1 3-3 0,-2-3-3 15,3 3-6-15,-3 0-4 0,0 0-1 16,0 0 9-16,0 6 3 0,0-2 6 0,1 2 5 15,3 0-7-15,-1 2 7 0,0-2 1 0,3-1 1 16,-2 4 3-16,7-4-4 0,-3 1-2 16,0-2-8-16,4-1-13 0,2 0-26 0,-1 0-31 15,-1-1-35-15,3-2-62 0,-2 1-70 0,-1-1-108 16,2 0-155-16,-3 0-65 0,-7 0 446 0</inkml:trace>
          <inkml:trace contextRef="#ctx0" brushRef="#br0" timeOffset="485493.1617">751 4429 886 0,'0'0'164'0,"0"0"-112"16,0 0 14-16,0 0 51 0,0 0 40 0,0 0 1 16,0 0-64-16,0 0-67 0,0 0-64 0,0 0-29 15,0 0 8-15,0 0 20 0,0 0 36 0,0 0 23 16,-10 22-3-16,10-10 5 0,0 0-1 0,0 1 0 15,2 1 1-15,0 0-2 0,-2 0-4 0,2-2-4 16,-2 0 2-16,2-2-4 0,1 1 0 0,-2-3-2 16,2-5 0-16,0 2 4 0,1-1 4 15,-3-4 3-15,0 2 13 0,1-2 15 0,-2 0 22 16,0 0 27-16,0 0 3 0,1-2-17 0,3-4-25 16,0 0-31-16,0-2-17 0,-1-1 0 15,5-2-3-15,-4 2-1 0,5-1-1 0,-3-1-5 16,3 1-3-16,3-2-1 0,-1 2 0 0,-2-2 0 15,2 4 3-15,0 0-2 0,1-2-8 0,-2 4 5 16,0 0-4-16,-2 2 1 0,1 0 0 16,-5 4-8-16,4 0-2 0,-4 0-5 0,-1 0 1 15,0 0 1-15,1 4 4 0,-2 2 3 0,-2 3 0 16,2 0 9-16,-2 3 2 0,1 0 3 16,-1 1 5-16,0 2-6 0,0-3 2 0,0 0 1 15,0 0 2-15,0-2 1 0,0 1 1 0,1-2-2 16,2-1-13-16,1 0-30 0,-3-2-56 0,1 1-68 15,-2-2-101-15,2 1-135 0,0-3-126 0,0 0-53 16,-2-1 510-16</inkml:trace>
          <inkml:trace contextRef="#ctx0" brushRef="#br0" timeOffset="485788.6406">1135 4510 256 0,'0'0'459'0,"0"0"-278"15,0 0-20-15,0 0 36 0,0 0 28 0,0 0 6 16,0 0-57-16,0 0-57 0,0 0-49 16,0 0-43-16,0 0-27 0,0 0-10 0,0 0-2 15,30-38 6-15,-27 41 5 0,1 3 3 0,-3 3 5 16,2 1-4-16,-2 0 3 0,0 2 0 0,-1 0-1 16,3 0 2-16,-3-1 1 0,0 1 1 15,0-1-1-15,0-2 1 0,0 0 1 0,-3-2-1 16,2 1 0-16,1-3-1 0,0-2 0 0,0 0 4 15,0-3 9-15,0 0 13 0,0 0 16 0,0 0 17 16,0 0 7-16,0-3-12 0,4-3-19 0,0-2-21 16,-1-2-17-16,-1-1 0 0,6-1 2 0,-5-1-1 15,4 1 0-15,0-1-5 0,-2-1-6 16,2 1-1-16,-3 1-4 0,5 2 1 0,-5 1 2 16,5 0-1-16,-5 3-1 0,4 2-9 0,-4 2-5 15,1 0-7-15,-1 2-4 0,-2 0 4 0,0 0 9 16,0 4 10-16,4 2 8 0,-4 1 5 15,0 2 0-15,0 0 3 0,2 3 0 0,0-1-3 16,-2 0 1-16,-1 1-1 0,-1-2 4 0,1 3 1 16,1-3-1-16,2 1-16 0,0-2-43 15,-2-1-69-15,4 0-110 0,-1 0-181 0,-2-3-211 16,2 0-196-16</inkml:trace>
          <inkml:trace contextRef="#ctx0" brushRef="#br0" timeOffset="486661.2507">1518 4527 90 0,'0'0'288'0,"0"0"-155"0,0 0 2 0,0 0 26 15,0 0 19-15,0 0-28 0,0 0-44 0,0 0-39 16,0 0-26-16,0 0-16 0,0 0-10 0,0 0 1 16,0 0 1-16,0 0 1 0,95-25-3 0,-85 19-4 15,0-2 0-15,-5 1-2 0,2-1 10 0,-3 1 13 16,-3 0 10-16,-1-1 9 0,0 2 0 15,0 0-3-15,-1 2 6 0,-3-1 6 0,-3 2-1 16,3 0-10-16,-1 3-17 0,-2 0-20 0,0 0-11 16,1 0-3-16,-4 0 0 0,4 3 3 0,-4 2 0 15,1 0-1-15,2 3 0 0,-2 0-1 16,5 0 0-16,-3 0-1 0,4 1-1 0,3-2-2 16,0 2 0-16,0-1-1 0,0-2 0 0,8 2 5 15,-1-3 3-15,5 1 0 0,0-2 1 16,3-1 0-16,2 0-6 0,2 0-1 0,-3-3-10 15,3 2-15-15,0-2-7 0,-4 0-5 0,-2 0 1 16,2-2 10-16,-2-2 5 0,1-2 6 0,2 0 5 16,-3-2 3-16,0-3 4 0,1 0-1 15,2-2-8-15,-3-2-17 0,2 0-24 0,-1-3-37 16,-1-1-35-16,-1-4-29 0,1-1-12 0,-1-3 10 16,1-1 25-16,-3-2 39 0,1-1 37 0,0 1 30 15,-2 0 27-15,-4 0 34 0,2 5 49 0,-4 2 60 16,-3 5 56-16,0 3 24 0,0 5-7 15,-1 3-36-15,-2 2-51 0,-3 2-53 0,4 3-42 16,0 0-33-16,0 0-16 0,-4 6-3 0,2 3 8 16,-2 3 8-16,-1 3 6 0,-2 3 4 0,3 2-1 15,-3 0-2-15,5 3 3 0,-2-1 2 16,1 2 2-16,4 1 3 0,-1-2-2 0,1 0-1 16,1 1 0-16,0-1-3 0,0 0 1 0,0-3 1 15,0 0-1-15,3-1 1 0,-1-3 0 0,6-1-2 16,-4-1 0-16,2-2-2 0,-1-3-1 15,-1-2-3-15,4 1-1 0,-4-4-2 0,2 0 2 16,0-2 4-16,-2-2 4 0,6 0 5 0,-1 0 5 16,-2-2-1-16,4-5 1 0,2 1-3 15,-1-4-3-15,0-1-6 0,2 1-8 0,-1-2-5 16,0 0-9-16,1 2-3 0,-1-2-4 0,1 1 2 16,-4 1 6-16,1-1 4 0,-4 1 10 0,1 3 2 15,-4 1 3-15,-3 3 2 0,0-2 2 0,-1 2 3 16,0 0 5-16,0 1 8 0,0 1 4 15,0 0 4-15,-1 1-2 0,0 0-12 0,1 0-7 16,0 0-13-16,0 0-14 0,0 0-4 0,-2 1-3 16,2 4 4-16,0 1 6 0,0 3 7 0,0 0 0 15,0 3 1-15,0 1 2 0,3-1 0 0,4 0 3 16,-2-1 2-16,1 2 4 0,2 0 4 16,0-1-1-16,-3 0 1 0,3 0-1 0,-4 1-4 15,0-4-3-15,1 0 0 0,-5-3 0 0,0 0 3 16,0 0 10-16,0 0-1 0,-5 1 5 15,1-1 1-15,-7 0 1 0,3 1-2 0,-6-4-9 16,-3 2-14-16,1-1-24 0,-6-1-21 0,0 0-26 16,-2-1-30-16,-3-1-33 0,-4 0-49 0,1 1-70 15,-1 0-95-15,-6-1-121 0,11 0-70 16,8 1 181-16</inkml:trace>
        </inkml:traceGroup>
      </inkml:traceGroup>
    </inkml:traceGroup>
    <inkml:traceGroup>
      <inkml:annotationXML>
        <emma:emma xmlns:emma="http://www.w3.org/2003/04/emma" version="1.0">
          <emma:interpretation id="{AC43CBF8-1370-47A2-94D7-933B998F70FD}" emma:medium="tactile" emma:mode="ink">
            <msink:context xmlns:msink="http://schemas.microsoft.com/ink/2010/main" type="paragraph" rotatedBoundingBox="17980,11964 20437,11942 20442,12476 17985,1249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7CF2112-9D21-416E-B5EB-EFCB157BC04B}" emma:medium="tactile" emma:mode="ink">
              <msink:context xmlns:msink="http://schemas.microsoft.com/ink/2010/main" type="inkBullet" rotatedBoundingBox="17981,12108 18146,12106 18148,12270 17983,12272"/>
            </emma:interpretation>
            <emma:one-of disjunction-type="recognition" id="oneOf10">
              <emma:interpretation id="interp50" emma:lang="en-US" emma:confidence="0">
                <emma:literal>o</emma:literal>
              </emma:interpretation>
              <emma:interpretation id="interp51" emma:lang="en-US" emma:confidence="0">
                <emma:literal>O</emma:literal>
              </emma:interpretation>
              <emma:interpretation id="interp52" emma:lang="en-US" emma:confidence="0">
                <emma:literal>0</emma:literal>
              </emma:interpretation>
              <emma:interpretation id="interp53" emma:lang="en-US" emma:confidence="0">
                <emma:literal>.</emma:literal>
              </emma:interpretation>
              <emma:interpretation id="interp54" emma:lang="en-US" emma:confidence="0">
                <emma:literal>°</emma:literal>
              </emma:interpretation>
            </emma:one-of>
          </emma:emma>
        </inkml:annotationXML>
        <inkml:trace contextRef="#ctx0" brushRef="#br0" timeOffset="511160.5969">-275 5160 239 0,'0'0'330'0,"0"0"-150"16,0 0-3-16,0 0 6 0,0 0 12 0,0 0-46 15,0 0-72-15,0 0-45 0,0 0-35 0,0 0-2 16,0 0-1-16,0 0 7 0,-79 8 7 0,73-2 0 16,1-1 5-16,1 3 3 0,-1 1-2 15,-1 0-2-15,1 1 1 0,-2 1 3 0,5 1 1 16,-3 1 2-16,3-1-3 0,-1 1-6 0,3-2 1 15,0 0-3-15,0-2 1 0,0-2 3 0,0-2 7 16,4-1 9-16,0-2 19 0,-1-2 17 16,4 0 14-16,-1 0 10 0,1 0-8 0,0 0-13 15,5-6-13-15,-2-2-19 0,1-1-10 0,0 0-7 16,0-2-5-16,1 0-2 0,-2 1-1 16,2-1-3-16,-2 0-6 0,-2 3 1 0,1-2-2 15,-5 3 0-15,0-1 6 0,-2 2-6 0,-2 2 2 16,0-1-2-16,0 1-4 0,-2 0-4 0,-4 2-5 15,-1-2-6-15,-1 4-6 0,-4-2 3 0,1 2 0 16,-1 0 3-16,1 0 5 0,1 0-5 16,0 4 0-16,-1 0-13 0,5 2-48 0,-1 1-74 15,4-1-141-15,3 0-230 0,0-2-220 0,0-1 354 0</inkml:trace>
      </inkml:traceGroup>
      <inkml:traceGroup>
        <inkml:annotationXML>
          <emma:emma xmlns:emma="http://www.w3.org/2003/04/emma" version="1.0">
            <emma:interpretation id="{7752CEA8-40C7-4FD5-8DEC-2A5FE875A431}" emma:medium="tactile" emma:mode="ink">
              <msink:context xmlns:msink="http://schemas.microsoft.com/ink/2010/main" type="line" rotatedBoundingBox="18359,11961 20437,11942 20442,12476 18363,12496"/>
            </emma:interpretation>
          </emma:emma>
        </inkml:annotationXML>
        <inkml:traceGroup>
          <inkml:annotationXML>
            <emma:emma xmlns:emma="http://www.w3.org/2003/04/emma" version="1.0">
              <emma:interpretation id="{CEE89A1B-7985-4019-B5DD-BA446C80D57B}" emma:medium="tactile" emma:mode="ink">
                <msink:context xmlns:msink="http://schemas.microsoft.com/ink/2010/main" type="inkWord" rotatedBoundingBox="18359,12006 20017,11990 20022,12480 18364,12496"/>
              </emma:interpretation>
              <emma:one-of disjunction-type="recognition" id="oneOf11">
                <emma:interpretation id="interp55" emma:lang="en-US" emma:confidence="0.5">
                  <emma:literal>Website</emma:literal>
                </emma:interpretation>
                <emma:interpretation id="interp56" emma:lang="en-US" emma:confidence="0">
                  <emma:literal>website</emma:literal>
                </emma:interpretation>
                <emma:interpretation id="interp57" emma:lang="en-US" emma:confidence="0">
                  <emma:literal>Websites</emma:literal>
                </emma:interpretation>
                <emma:interpretation id="interp58" emma:lang="en-US" emma:confidence="0">
                  <emma:literal>Wellsite</emma:literal>
                </emma:interpretation>
                <emma:interpretation id="interp59" emma:lang="en-US" emma:confidence="0">
                  <emma:literal>Webster</emma:literal>
                </emma:interpretation>
              </emma:one-of>
            </emma:emma>
          </inkml:annotationXML>
          <inkml:trace contextRef="#ctx0" brushRef="#br0" timeOffset="512708.3358">41 5138 0 0,'0'0'269'0,"0"0"-15"0,0 0 36 0,0 0 24 15,0 0 6-15,0 0-57 0,0 0-85 16,0 0-67-16,0 0-54 0,0 0-50 0,0 0-32 16,0 0-5-16,0 0 10 0,-13 1 18 0,12 16 16 15,-1 4 2-15,-2 5-3 0,1 3-2 0,-1 3-2 16,3 2 0-16,-4-2-1 0,-1 0-4 15,1-4 2-15,0-1-1 0,2-2 3 0,-2-1 1 16,3-3 0-16,-2-2 0 0,3-3-2 0,1-4 1 16,0-5-1-16,0-1 3 0,0-5 5 15,0 0 18-15,0-1 20 0,0 0 19 0,0-2 4 16,4-4-12-16,3-4-17 0,-3-2-19 0,6-4-11 16,-3-2-2-16,0-1-3 0,2-2-3 0,-2-1-2 15,2-1-2-15,-3 3-3 0,2 1-2 0,-2 0 1 16,1 7-4-16,-2 2-1 0,-2 6-5 0,0 1-12 15,-2 1-8-15,-1 2-16 0,0 0-4 0,0 3 14 16,0 5 14-16,0 3 20 0,0 3 6 16,1 4 1-16,1 1-4 0,2 2-1 0,0 0 0 15,0 0-2-15,3-2 1 0,1-3 2 0,2-1 1 16,-2-1 6-16,4-3 0 0,1-4 2 16,0-1 6-16,2-1 0 0,1-5 8 0,0 0 3 15,0 0 4-15,4-5-6 0,-4-2 1 0,3-4-1 16,-2-3-4-16,1-1 3 0,-5-2-4 15,2-3-2-15,-2 1 0 0,-1-2-3 0,1 0-1 16,-4-1 0-16,-5-2-1 0,-1 0-3 0,-3-1 3 16,0 0-3-16,-2 1-4 0,-2 1 2 0,-4-1-5 15,3 2-1-15,-3 4 0 0,4 0-5 16,-3 0-3-16,2 4-8 0,2 4-17 0,-4 0-26 16,5 2-28-16,-1 4-40 0,2 1-70 0,-3 1-115 15,1 2-156-15,3 5-193 0,-1 2-62 0,1-2 519 16</inkml:trace>
          <inkml:trace contextRef="#ctx0" brushRef="#br0" timeOffset="513713.6306">536 5374 172 0,'0'0'458'0,"0"0"-192"0,0 0-17 0,0 0 4 16,0 0-7-16,0 0-29 0,0 0-69 15,0 0-50-15,0 0-22 0,0 0-23 16,0 0-8-16,0 0-8 0,0 0-1 0,0 0-14 15,75-95-6-15,-76 92 5 0,-1 2-4 0,-2 1 9 16,-2 0-13-16,0 0-15 0,-3 1-4 0,-3 6-5 16,-2 5 4-16,0 0 7 0,-2 4 3 0,0 0-1 15,1 2-2-15,1 0 1 0,5 0-3 16,0-2 1-16,1 2 2 0,2-1-1 0,5-4 5 16,1 1-5-16,0-4-1 0,1-3 0 0,9-1-1 15,-1-1 2-15,0-3 4 0,5 0 4 0,1-2-5 16,1 0 6-16,2 0-2 0,-2-2 0 15,6-4 2-15,-5 2-4 0,5-5-7 0,-5 2-9 0,-1-3-7 16,4 0-8-16,-3-3-2 0,3-2 1 16,-2 0 4-16,1-1 1 0,1 0 0 0,-2-3-5 15,2-4-1-15,-4-1-2 0,-3-1 3 0,-1-3 10 16,-4 0 4-16,-1 0 11 0,-1 2 5 16,-5 4 4-16,2 3 3 0,-3 1 8 0,0 4 11 15,-3 4 6-15,-1 3 12 0,1 2-6 0,1 2-4 16,-3 2-7-16,1-1-15 0,2 2-4 15,0 0-13-15,0 0-6 0,-2 0-2 0,0 5-3 0,0 4 4 16,-4 2 3-16,2 3 5 0,-3 6 1 16,1-3 0-16,0 4 2 0,-3 0-4 0,3 1 4 15,1 2 0-15,1-2 0 0,0 3 3 0,2-3 0 16,0-2 2-16,2 0-4 0,0-2 2 16,2-1-2-16,0-4-2 0,0 0 2 0,2-2-3 15,4-2 5-15,-2-2 1 0,3-1 1 0,0 2 7 16,3-4-3-16,-2 2 1 0,2-1 0 15,2-1-4-15,0-1 1 0,1-3-1 0,-1 0 0 16,2 0-4-16,-2 0 2 0,-1 0-1 0,-3-5 0 16,2-2 6-16,1 0 0 0,-4 1 3 0,1-2 2 15,-5-1-1-15,3 0-1 0,-3 0-3 0,-2-1 1 16,1 1-6-16,-2 0 1 0,0 2-3 16,0-2-2-16,0 5 2 0,0-2-6 0,-2 1-2 15,-2 2-4-15,-2 1-7 0,2 2-1 16,-2-1-1-16,-1 1 0 0,3 0 0 0,-2 0 3 0,2 0 3 15,-4 1 2-15,4 3 6 0,-3 0-1 0,2-1 1 16,3 2-1-16,0-3-3 0,-1 3 0 16,2-4-3-16,-2 1 2 0,3-1 2 0,0 1-2 15,0-1 4-15,0 2-1 0,0-1 5 0,4-1 7 16,0-1 8-16,-1 2 6 0,2-2 1 0,2 0 1 16,2 0-4-16,0-3-2 0,2-2-2 15,1 1-3-15,2-2-3 0,-1 2-3 0,-1-2-1 16,0 0 1-16,-1-1 0 0,-3 1 2 0,-1 2-2 15,-3-1-1-15,2-1 0 0,-3 1-1 16,-2 0 3-16,-1 1-1 0,2 1 1 0,-2 1-1 16,0 1 0-16,0-1-2 0,0 2-1 0,0-1-2 15,0 1-5-15,0 0-6 0,0 0-5 16,0 0-11-16,0 0-5 0,0 0-7 0,0 0 2 16,1 0 10-16,4 4 9 0,-1 2 13 0,-1 0 3 0,5 1 2 15,-1 1-1-15,2 2 2 0,1 1 0 16,-1 0 0-16,-1 0 1 0,3 3-1 0,-6-3 1 15,5 3-1-15,-6-4-1 0,2 1 0 16,-4-2 1-16,-2 0 2 0,0-2 3 0,0 1 5 0,-6-1 1 16,0 0 1-16,-5-1 2 0,3-3 0 15,-2 2-2-15,0-3 0 0,-1 0-7 0,4 1-1 16,-2-3-6-16,-1 0-14 0,6 0-18 0,0 0-29 16,-2 0-29-16,4 0-24 0,1 0-37 15,0-3-79-15,1-1-149 0,0-1-167 0,4-2-117 16,2 1 259-16,-2 1 404 0</inkml:trace>
          <inkml:trace contextRef="#ctx0" brushRef="#br0" timeOffset="513897.6545">1239 5292 23 0,'0'0'539'16,"0"0"-64"-16,0 0-113 0,0 0-76 16,0 0-69-16,0 0-82 0,0 0-73 0,0 0-45 15,0 0-20-15,0 0 1 0,0 0 14 0,0 0 9 16,0 0 2-16,0 0-3 0,-22 69-1 15,20-56-3-15,2-1-1 0,-2 0-2 0,2-1-2 0,0 0-2 16,0-1-14-16,0-1-27 0,2-1-55 0,-1-2-82 16,3-3-117-16,0 0-157 0,-1-3-193 15,-2 0 24-15</inkml:trace>
          <inkml:trace contextRef="#ctx0" brushRef="#br0" timeOffset="514415.2863">1412 5046 1306 0,'0'0'205'15,"0"0"-174"-15,0 0-49 0,0 0-1 0,0 0 45 16,0 0 39-16,0 0 7 0,0 0-1 0,0 0-20 16,0 0-9-16,0 0-4 0,0 0 11 15,0 0 10-15,-78 111-3 0,70-91-3 0,1 0-12 16,0 1-8-16,2 0-7 0,4 1-6 0,-1-1-1 15,1-1-4-15,1 0 3 0,0-3-3 0,0 1-4 16,4-1-5-16,1-4-18 0,2 0-11 16,-3-1-16-16,4-1-14 0,-2-2-6 0,3-2-4 0,-2-2 4 15,-1 0 8-15,1-3 9 0,-2 0 8 16,-1-2 6-16,3 0 8 0,-3 0 5 0,-1 0 10 16,5-3 6-16,-4-5 5 0,5-1-3 0,-3-1-9 15,3-2-8-15,3-1-8 0,-1-2-6 16,-4 0-6-16,3-2-8 0,0 1-7 0,-4 0-1 15,4 1 13-15,-6 0 17 0,2 1 16 0,-3 3 19 16,-3 2 16-16,0 2 23 0,0 3 23 0,0 2 15 16,0 1 1-16,0 1-14 0,0 0-22 15,-3 0-24-15,-3 3-10 0,0 4-5 0,-3 0 7 16,2 4 13-16,-2 1-4 0,-2 3 1 0,0 0-4 16,3-1-6-16,-1 3 1 0,-2 2-4 15,6-3-4-15,-2 0-5 0,5 0-1 0,0 1-2 16,2-4 1-16,0 1 7 0,2-4-4 0,7-2 5 15,-2-1 1-15,5-3-3 0,1-1 5 0,3-1-4 16,2-2-4-16,-1 0-8 0,-1 0-17 0,6-2-19 16,-6-2-22-16,4-4-24 0,-4 0-34 15,-3-2-42-15,-1-3-60 0,-4 3-91 0,0-2-137 16,-2 3-203-16,-1 3 160 0</inkml:trace>
          <inkml:trace contextRef="#ctx0" brushRef="#br0" timeOffset="514599.0309">1249 5185 1284 0,'0'0'355'16,"0"0"-287"-16,0 0-49 0,0 0 7 0,0 0 21 0,0 0 19 16,0 0-13-16,0 0-17 0,0 0-19 15,0 0-28-15,151-25-51 0,-106 22-110 0,1 0-130 16,-5 0-158-16,1-1-138 0,-10 4 232 0,-13-2 366 0</inkml:trace>
        </inkml:traceGroup>
        <inkml:traceGroup>
          <inkml:annotationXML>
            <emma:emma xmlns:emma="http://www.w3.org/2003/04/emma" version="1.0">
              <emma:interpretation id="{32A0F5E1-2722-4487-A9D4-B57BE2AECBA0}" emma:medium="tactile" emma:mode="ink">
                <msink:context xmlns:msink="http://schemas.microsoft.com/ink/2010/main" type="inkWord" rotatedBoundingBox="20293,11943 20437,11942 20442,12474 20298,12475"/>
              </emma:interpretation>
              <emma:one-of disjunction-type="recognition" id="oneOf12">
                <emma:interpretation id="interp60" emma:lang="en-US" emma:confidence="0.5">
                  <emma:literal>&amp;</emma:literal>
                </emma:interpretation>
                <emma:interpretation id="interp61" emma:lang="en-US" emma:confidence="0">
                  <emma:literal>9</emma:literal>
                </emma:interpretation>
                <emma:interpretation id="interp62" emma:lang="en-US" emma:confidence="0">
                  <emma:literal>.</emma:literal>
                </emma:interpretation>
                <emma:interpretation id="interp63" emma:lang="en-US" emma:confidence="0">
                  <emma:literal>Q</emma:literal>
                </emma:interpretation>
                <emma:interpretation id="interp64" emma:lang="en-US" emma:confidence="0">
                  <emma:literal>q</emma:literal>
                </emma:interpretation>
              </emma:one-of>
            </emma:emma>
          </inkml:annotationXML>
          <inkml:trace contextRef="#ctx0" brushRef="#br0" timeOffset="515025.4709">1968 5165 0 0,'0'0'351'0,"0"0"15"16,0 0-33-16,0 0-33 0,0 0-54 16,0 0-71-16,0 0-62 0,0 0-41 0,0 0-19 15,0 0-10-15,0 0-1 0,0 0 0 0,0 0-3 16,86 152-4-16,-96-139-3 0,1-1 4 15,-2 1-3-15,1-3 2 0,-6-1-5 0,1 0-10 16,1-3 3-16,1 0-3 0,5-3 2 0,-3-1 2 16,2-1-1-16,3-1 3 0,-2 0 5 0,7 0 8 15,-2 0-6-15,3-2-8 0,0-4-15 16,0 0-22-16,0-3-3 0,3-1-3 0,5-1 3 16,-3-2 4-16,6-1 0 0,-5 1-5 0,4-2-6 15,-2 0-4-15,-2-2-4 0,3-1 3 0,-5-1 5 16,4 0 1-16,-4-1 7 0,-2 0 1 15,2 0 4-15,0-1 6 0,-3 0-1 0,-1 4 3 16,0 0-3-16,0 2 3 0,0 1 1 0,-3 2 3 16,-2 3 4-16,2 1 6 0,-1 1 6 15,-3 1 5-15,5 1 2 0,-4 2 2 0,0 1-7 16,0 1-3-16,-2 1-8 0,4 0-6 0,-5 6-2 16,4 3-2-16,-4 2 0 0,5 4-1 15,0 0 3-15,0 5 3 0,3 1 1 0,1 3 5 0,0 3-2 16,9 0-2-16,-3 1 0 0,5 0-2 15,-2 2 4-15,-4-2 2 0,6 1-2 0,-6-2-7 16,5 0-17-16,-6-2-27 0,3 0-42 0,-5-2-56 16,0-1-79-16,-2 0-130 0,0-4-232 15,0-2-183-15,0-7 324 0</inkml:trace>
        </inkml:traceGroup>
      </inkml:traceGroup>
    </inkml:traceGroup>
    <inkml:traceGroup>
      <inkml:annotationXML>
        <emma:emma xmlns:emma="http://www.w3.org/2003/04/emma" version="1.0">
          <emma:interpretation id="{C384ABE6-01DC-4C31-83B9-A1CB035C6560}" emma:medium="tactile" emma:mode="ink">
            <msink:context xmlns:msink="http://schemas.microsoft.com/ink/2010/main" type="paragraph" rotatedBoundingBox="19936,12615 20906,12235 21131,12809 20161,13189" alignmentLevel="5"/>
          </emma:interpretation>
        </emma:emma>
      </inkml:annotationXML>
      <inkml:traceGroup>
        <inkml:annotationXML>
          <emma:emma xmlns:emma="http://www.w3.org/2003/04/emma" version="1.0">
            <emma:interpretation id="{ECEB1F99-1AAA-4456-B1DA-F2B3E7CEB79E}" emma:medium="tactile" emma:mode="ink">
              <msink:context xmlns:msink="http://schemas.microsoft.com/ink/2010/main" type="line" rotatedBoundingBox="19936,12615 20906,12235 21131,12809 20161,13189"/>
            </emma:interpretation>
          </emma:emma>
        </inkml:annotationXML>
        <inkml:traceGroup>
          <inkml:annotationXML>
            <emma:emma xmlns:emma="http://www.w3.org/2003/04/emma" version="1.0">
              <emma:interpretation id="{ACFD249A-9674-4CC3-9683-D3AEC44D4F20}" emma:medium="tactile" emma:mode="ink">
                <msink:context xmlns:msink="http://schemas.microsoft.com/ink/2010/main" type="inkWord" rotatedBoundingBox="19936,12615 20906,12235 21131,12809 20161,13189"/>
              </emma:interpretation>
              <emma:one-of disjunction-type="recognition" id="oneOf13">
                <emma:interpretation id="interp65" emma:lang="en-US" emma:confidence="0.5">
                  <emma:literal>App.</emma:literal>
                </emma:interpretation>
                <emma:interpretation id="interp66" emma:lang="en-US" emma:confidence="0">
                  <emma:literal>App..</emma:literal>
                </emma:interpretation>
                <emma:interpretation id="interp67" emma:lang="en-US" emma:confidence="0">
                  <emma:literal>Ap.</emma:literal>
                </emma:interpretation>
                <emma:interpretation id="interp68" emma:lang="en-US" emma:confidence="0">
                  <emma:literal>Ap..</emma:literal>
                </emma:interpretation>
                <emma:interpretation id="interp69" emma:lang="en-US" emma:confidence="0">
                  <emma:literal>App.,</emma:literal>
                </emma:interpretation>
              </emma:one-of>
            </emma:emma>
          </inkml:annotationXML>
          <inkml:trace contextRef="#ctx0" brushRef="#br0" timeOffset="515981.839">1597 5789 934 0,'0'0'379'0,"0"0"-180"0,0 0-80 15,0 0-37-15,0 0-21 0,0 0-12 0,0 0 6 16,0 0-8-16,0 0-10 0,0 0-16 0,170-62-11 15,-130 53 2-15,-1 2-5 0,0-2 2 0,-2 1-2 16,0-1 0-16,-4-2 1 0,-1 0-4 16,1-1-2-16,-7 0-12 0,-1 0-5 0,-7-2 1 15,1 0 2-15,-6 0 9 0,-5-2 7 0,1-1 5 16,-8 3 7-16,-1-1 4 0,0-1 6 0,-3 2 18 16,-5 2 20-16,3 2 14 0,-5 2 6 0,1 2-10 15,4 4-23-15,-5-2-19 0,8 2-12 16,-2 2-13-16,-3 0-4 0,6 0-3 0,-3 1-2 15,-1 6-3-15,0 2 2 0,2 3 0 0,-2 4 6 16,0 3 2-16,1 3-1 0,-3 3 5 16,4 4-1-16,2 2 2 0,0 0 4 0,-1 1-4 15,-3 0-1-15,4-3-4 0,-2 2 3 0,0-2-2 16,1-1 1-16,-5-1 5 0,5 0-8 0,-2-3-5 16,-1-1-18-16,2-5-26 0,-1 1-31 15,0-3-44-15,-1-5-42 0,4-1-44 0,-2-4-59 16,-4-3-66-16,5-2-74 0,0-1-84 0,-2 0-20 15,-2 0 509-15,4-3 0 0</inkml:trace>
          <inkml:trace contextRef="#ctx0" brushRef="#br0" timeOffset="515602.2793">1678 5723 1006 0,'0'0'230'0,"0"0"-139"0,0 0 26 16,0 0 44-16,0 0 15 0,0 0-25 0,0 0-56 15,0 0-41-15,0 0-30 0,0 0-14 16,0 0 2-16,0 0-1 0,0 0 8 0,0 0-5 16,-36 96 0-16,36-93 3 0,0-3 3 0,0 0 10 15,0 0 12-15,0 0 13 0,4 0 3 16,-1-5-5-16,0-1-9 0,6-2-18 0,-1-3-7 16,4-1-10-16,-1 0-2 0,2-3-1 0,3-1-4 15,0 0 1-15,-1-3-1 0,1 0 0 0,-2-1 0 16,0 1 1-16,1-1-2 0,-1 1-3 0,-2 3 3 15,0 2-2-15,-2 2 0 0,-3 5 0 16,0 2-4-16,-4 1 1 0,1 4-1 0,-4 0-1 16,0 0 0-16,0 0-3 0,0 0-1 0,0 4 3 15,0 4 5-15,0 2 6 0,-6 2 3 0,5 5 1 16,-3-1-7-16,-3 1 2 0,4 2-2 0,1 0-2 16,-2-1 4-16,1 0-1 0,2-2 1 15,1 0-3-15,0 0-17 0,0-4-31 0,0-1-59 16,0 2-79-16,0-4-119 0,0 0-208 0,0-3-219 15,0-2 81-15</inkml:trace>
          <inkml:trace contextRef="#ctx0" brushRef="#br0" timeOffset="516780.4655">1963 5848 0 0,'0'0'0'0,"0"0"82"0,0 0 259 16,0 0-76-16,0 0-51 0,0 0-40 0,0 0-28 16,0 0-19-16,95-158-14 0,-79 151-16 15,3-1-12-15,-2 4-9 0,-1-1-5 0,4 4-11 16,-4-1-17-16,-2 2-16 0,-3 0-21 0,-5 0-12 15,4 3-9-15,-8 2-14 0,4 1-3 0,-6 0-2 16,0 0 7-16,-7 1 11 0,-4 0 9 16,-3 1 13-16,-1-1 1 0,-4 0 6 0,-2 1 6 15,-2-1 6-15,5-1 8 0,1 1-4 0,0-2-2 16,8-2-10-16,1 0-11 0,6-2-2 0,2-1-8 16,0 0-11-16,1 0 6 0,6 0 12 15,4 0 9-15,6-4 12 0,2-2-2 0,6-3-14 16,1 0-6-16,0-1-10 0,1 0-8 0,0-2-5 15,-1 1-12-15,-1-3-12 0,-2 0-22 0,-2-1-22 16,1 0-20-16,-6 1-7 0,-3-4 0 16,-1 1 9-16,0-2 35 0,-8 0 29 0,3 2 34 15,-6-1 34-15,-1 1 24 0,0 2 31 0,-2 3 22 16,-6-2 21-16,2 3 2 0,-2 2-7 16,-2 2-9-16,3 1-12 0,-1 3-12 0,-3 0-13 15,7-1-16-15,-3 4-18 0,2 0-20 0,1 0-15 16,-3 5-4-16,5 3-1 0,-1 2 3 0,-4 4 8 15,5 2 6-15,0 3 4 0,1 5 4 16,1 4-3-16,-1 1-2 0,1 4-3 0,-2 3-2 16,1 0 1-16,-3 2 1 0,1-3-2 0,2 2 1 15,-3-1-1-15,-4-4 1 0,4 2-5 0,-6-3 3 16,2-3 0-16,2 1-2 0,-5-6 5 0,4-1-4 16,-1-4-1-16,-3-3 0 0,6-3-2 0,-3-2 4 15,4-4 1-15,-4 0 4 0,5-5 4 16,2 0-1-16,-2-1-1 0,2 0-3 0,1 0-4 15,0-1-9-15,0-4-8 0,0-3-6 0,0-2-10 16,0-2 4-16,0-6-3 0,1-5 4 16,3-2 4-16,-1-4 2 0,5-1 5 0,-4-1 0 15,4 1 1-15,-4-1 1 0,5 2-1 0,-5-1 1 16,7 6-3-16,-1-2-2 0,-4 3-2 0,6 6-4 16,0-1 0-16,0 4-3 0,1 0 1 15,1 4 0-15,0 0-1 0,0 3-2 0,0 1-1 16,1 1 2-16,-1 4 4 0,1 1 9 0,-1 0 7 15,-4 0 6-15,2 6 4 0,-1 1 1 0,0 2 0 16,-5 1-1-16,3 4 1 0,-5-1 1 16,-2 3-1-16,-2-2 2 0,0 2-4 0,-6-1 4 0,-7-2 2 15,0 2-1-15,-3-3 3 0,-6-2-3 16,4-2-4-16,-5 0-2 0,5-2-5 0,0-1-7 16,3-1-19-16,2 0-42 0,2-2-69 0,7 0-129 15,0-2-267-15,-2 0-268 0,6 0 11 0</inkml:trace>
          <inkml:trace contextRef="#ctx0" brushRef="#br0" timeOffset="516910.4113">2668 5706 1956 0,'0'0'630'0,"0"0"-528"0,0 0-78 0,0 0-20 16,0 0-4-16,0 0-5 0,0 0-39 15,0 0-116-15,0 0-355 0,0 0-1011 0</inkml:trace>
        </inkml:traceGroup>
      </inkml:traceGroup>
    </inkml:traceGroup>
    <inkml:traceGroup>
      <inkml:annotationXML>
        <emma:emma xmlns:emma="http://www.w3.org/2003/04/emma" version="1.0">
          <emma:interpretation id="{BF04C8BC-6543-4329-B8E5-E6095540436C}" emma:medium="tactile" emma:mode="ink">
            <msink:context xmlns:msink="http://schemas.microsoft.com/ink/2010/main" type="paragraph" rotatedBoundingBox="17893,12968 21604,13020 21594,13704 17883,1365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4CCA000-131B-43DF-BD48-7F7FF2343803}" emma:medium="tactile" emma:mode="ink">
              <msink:context xmlns:msink="http://schemas.microsoft.com/ink/2010/main" type="inkBullet" rotatedBoundingBox="17889,13244 17978,13246 17976,13345 17887,13343"/>
            </emma:interpretation>
            <emma:one-of disjunction-type="recognition" id="oneOf14">
              <emma:interpretation id="interp70" emma:lang="en-US" emma:confidence="1">
                <emma:literal>.</emma:literal>
              </emma:interpretation>
              <emma:interpretation id="interp71" emma:lang="en-US" emma:confidence="0">
                <emma:literal>@</emma:literal>
              </emma:interpretation>
              <emma:interpretation id="interp72" emma:lang="en-US" emma:confidence="0">
                <emma:literal>d</emma:literal>
              </emma:interpretation>
              <emma:interpretation id="interp73" emma:lang="en-US" emma:confidence="0">
                <emma:literal>&amp;</emma:literal>
              </emma:interpretation>
              <emma:interpretation id="interp74" emma:lang="en-US" emma:confidence="0">
                <emma:literal>°</emma:literal>
              </emma:interpretation>
            </emma:one-of>
          </emma:emma>
        </inkml:annotationXML>
        <inkml:trace contextRef="#ctx0" brushRef="#br0" timeOffset="519032.3047">-425 6381 0 0,'0'0'0'16,"0"0"0"-16,0 0 290 0,0 0 80 0,0 0-19 16,0 0-62-16,0 0-51 0,0 0-56 15,0 0-44-15,0 0-36 0,0 0-25 0,0 0-18 16,0 0-17-16,0 0-12 0,-12-23-9 0,12 23-9 16,0 0-8-16,-2 0-8 0,2 0-9 15,0 0 0-15,-1 0 4 0,-3 0 7 0,1 3 5 16,-2 0 0-16,-2 2-3 0,0 0 0 0,-1-1 0 15,-1 1 0-15,5-1 2 0,-3-1 0 16,2 0-4-16,5-1-1 0,0-1-4 0,0-1-3 16,0 1 2-16,0-1 4 0,1 0 9 0,3 0 8 15,2 0 12-15,-2 0 3 0,2-1 1 0,0-2-1 16,0-1-7-16,1 2-5 0,-1-4-2 16,-1 2 3-16,-2-2 3 0,2-1 3 0,0 0 1 0,-2 1-1 15,-2-2 3-15,2 2-2 0,-3 0 5 16,0 1 0-16,0-1-1 0,0 2 1 0,0-1 0 15,-4 1-2-15,3 0-1 0,-3 3-4 0,-2 0-12 16,4 1-10-16,-4 0-10 0,1 0-7 16,-1 0 0-16,-2 4 3 0,4 0 1 0,-2 1 3 15,0 1 1-15,4-1 0 0,-1-1 2 0,2-1-1 16,1 0 1-16,0-1 0 0,0-1-1 0,0-1 3 16,4 2 3-16,-2-2 8 0,4 0 2 0,0 0 2 15,-2 0 0-15,6 0-2 0,-3-3 2 16,-1 0 1-16,2-3 0 0,-2 1 0 0,0-1 0 15,0 2-3-15,-4-1-2 0,2 2 1 0,-1 0-4 16,0 2 0-16,-3-1-5 0,0 2-12 16,0 0-23-16,0 0-39 0,-3 0-69 0,-2 0-110 15,1 0-209-15,-2 2-249 0,2-1-266 0</inkml:trace>
      </inkml:traceGroup>
      <inkml:traceGroup>
        <inkml:annotationXML>
          <emma:emma xmlns:emma="http://www.w3.org/2003/04/emma" version="1.0">
            <emma:interpretation id="{F86D0DBF-EE9A-4825-983F-1EDA30242396}" emma:medium="tactile" emma:mode="ink">
              <msink:context xmlns:msink="http://schemas.microsoft.com/ink/2010/main" type="line" rotatedBoundingBox="18152,12972 21604,13020 21594,13704 18142,13656"/>
            </emma:interpretation>
          </emma:emma>
        </inkml:annotationXML>
        <inkml:traceGroup>
          <inkml:annotationXML>
            <emma:emma xmlns:emma="http://www.w3.org/2003/04/emma" version="1.0">
              <emma:interpretation id="{2365F870-41AD-4CAB-A538-7CDDFB2B91F9}" emma:medium="tactile" emma:mode="ink">
                <msink:context xmlns:msink="http://schemas.microsoft.com/ink/2010/main" type="inkWord" rotatedBoundingBox="18150,13082 19285,13098 19278,13566 18143,13550"/>
              </emma:interpretation>
              <emma:one-of disjunction-type="recognition" id="oneOf15">
                <emma:interpretation id="interp75" emma:lang="en-US" emma:confidence="0.5">
                  <emma:literal>APF</emma:literal>
                </emma:interpretation>
                <emma:interpretation id="interp76" emma:lang="en-US" emma:confidence="0">
                  <emma:literal>API</emma:literal>
                </emma:interpretation>
                <emma:interpretation id="interp77" emma:lang="en-US" emma:confidence="0">
                  <emma:literal>APE</emma:literal>
                </emma:interpretation>
                <emma:interpretation id="interp78" emma:lang="en-US" emma:confidence="0">
                  <emma:literal>APE.</emma:literal>
                </emma:interpretation>
                <emma:interpretation id="interp79" emma:lang="en-US" emma:confidence="0">
                  <emma:literal>APSE</emma:literal>
                </emma:interpretation>
              </emma:one-of>
            </emma:emma>
          </inkml:annotationXML>
          <inkml:trace contextRef="#ctx0" brushRef="#br0" timeOffset="525823.9878">-71 6332 820 0,'0'0'429'0,"0"0"-297"15,0 0-45-15,0 0-8 0,0 0 15 0,0 0 2 16,0 0-29-16,0 0-33 0,0 0-23 0,0 0-7 16,0 0-4-16,0 0 1 0,-82 52-1 0,76-35 2 15,-2 1 0-15,3 1 1 0,-3 2 5 16,3-1-4-16,-5 1 1 0,2-2 2 0,2-1-3 16,-4 0 6-16,5-3 4 0,-3-3 0 0,5-4 0 15,-2-2 0-15,3-1 0 0,1-4 8 0,1 1 17 16,0-2 16-16,0 0 13 0,0 0 8 15,0-2-9-15,0-2-20 0,3-4-18 0,2-1-21 16,0-5-10-16,2-1-2 0,4-2 3 0,-2-1 0 16,3-1 2-16,-1-2 0 0,2 0 0 15,4-2 0-15,-4-1-5 0,4 2 1 0,-2-4 1 0,0 2-4 16,1 1 6-16,1 4-7 0,-1 0-4 16,-1 2 2-16,0 1 0 0,-2 2 1 0,1 0 5 15,1 5-2-15,-2 1-3 0,-1 1 5 0,0 1 1 16,-4 4 1-16,-3 1 2 0,1-2-6 15,-1 3-5-15,-3 0-3 0,0 3-2 0,0 0 3 16,2 6 5-16,-2 1 2 0,-2 3 0 0,3 2 7 16,-3 2-2-16,0 1 3 0,0 1 6 0,0 0-7 15,0 1 0-15,0-1 3 0,-3 1-7 16,-1 0 3-16,2-3-12 0,2 0-21 0,-2-2-38 16,1-1-40-16,0 0-59 0,-1-2-85 0,-3-2-136 15,1-2-192-15,2-2-46 0</inkml:trace>
          <inkml:trace contextRef="#ctx0" brushRef="#br0" timeOffset="526457.7298">-141 6468 157 0,'0'0'205'0,"0"0"-181"15,0 0-16-15,0 0 35 0,0 0 44 0,0 0 34 16,0 0-14-16,0 0-21 0,166-81-22 0,-139 72-24 15,0 0-10-15,1 0-8 0,-1 0 0 16,0-2-2-16,-2 2 1 0,1-2 2 16,-5 2 0-16,0 0 10 0,1 0 17 0,-6 1 22 0,-1 0 18 15,0 1 3-15,-3 1-12 0,-2 1-20 0,1 1-9 16,-6 1-5-16,3 0 4 0,-5 0 9 0,2 1-6 16,-3 2-6-16,2 0-8 0,-3 0-12 15,1 0-7-15,-2 0-2 0,0 0-7 0,0 0-2 16,1 5 2-16,-1-1-1 0,1 4 1 0,-1 1 1 15,0 1-4-15,0 2-1 0,0 1-2 16,0 1-3-16,0 1 5 0,0 2-1 0,0-4 2 16,-1 4-3-16,0-5 0 0,1 1-3 0,0-3-5 15,-2-2-3-15,2-1-11 0,0-1-2 16,-1-4-4-16,1 1-3 0,0-1 6 0,-1-2 6 16,1 0 7-16,0 0 9 0,0 0 10 0,0 0-9 15,0-2-4-15,0-2 0 0,0 0-11 0,0-2 9 16,0-1 1-16,0-2-1 0,0-1 2 0,0 1 0 15,0-6 0-15,2 1 3 0,1-1 0 16,5-3-1-16,-4 0 0 0,5 0 2 0,-3-1-4 16,4 1 1-16,-2 0-4 0,1 1-3 0,1 4 2 15,0 0-1-15,-4 1 0 0,4 2-3 16,-4 4-2-16,1 0-2 0,1 0 2 0,0 3 3 0,3 0 2 16,-2 0 2-16,1 2 0 0,-2 1-1 15,2 0-1-15,-1 0 0 0,-1 1-3 0,-2 4-2 16,1 1 0-16,-2 1 0 0,2 0 4 0,-6 3 4 15,3-1 1-15,0 2 3 0,-2-1 0 0,-2 1-2 16,0 0 6-16,0 0 1 0,-2 0 6 16,-6-1 4-16,3 0-2 0,-6 1-1 0,-1-3 0 15,-3 1-2-15,-2 0-2 0,0-3-1 0,-1 2-7 16,-1-2-11-16,1-2-9 0,0 2-18 16,-1 1-22-16,5-3-33 0,2 1-60 0,2-1-86 15,4 0-119-15,-1 0-152 0,3-1-40 0,2 0 548 0</inkml:trace>
          <inkml:trace contextRef="#ctx0" brushRef="#br0" timeOffset="527137.7605">635 6509 617 0,'0'0'285'0,"0"0"-131"16,0 0 3-16,0 0 28 0,0 0 6 0,0 0-34 16,0 0-69-16,0 0-42 0,0 0-18 0,0 0-9 15,0 0 9-15,0 0 6 0,0 0 4 16,0 0 2-16,79-20-9 0,-64 18-4 0,7-2-9 15,-5 2-4-15,4 0-10 0,-3 0-21 0,1 2-34 16,-1-1-67-16,-3 1-112 0,0-2-164 16,-3 1-246-16,-4 1-71 0</inkml:trace>
          <inkml:trace contextRef="#ctx0" brushRef="#br0" timeOffset="526942.8992">647 6241 513 0,'0'0'337'0,"0"0"-256"16,0 0-46-16,0 0 12 0,0 0 10 16,0 0 10-16,0 0-19 0,0 0-21 0,0 0-3 15,0 0 9-15,0 0 13 0,0 0 9 0,0 0 8 16,0 0-4-16,82-20-5 0,-60 16-4 0,-4 2-5 16,4-1-8-16,-5 1-10 0,3-1-9 15,-4 2-8-15,-2 1-5 0,-3 0-2 0,-5 0-7 16,1 0-7-16,-6 0-13 0,1 0-9 0,-2 0-6 15,0 0-6-15,0 0 6 0,-2 0 10 16,-3 1 8-16,0 1 7 0,1 1-1 0,-3 0-3 16,3-1-2-16,-3 1-1 0,2 0-1 0,2-2-4 15,-2 3-15-15,-1-1-20 0,4 0-7 0,-4-2 0 16,1 2 17-16,1-1 28 0,-1-1 17 16,2-1 8-16,2 2 0 0,-1-2 5 0,-2 0 12 15,3 1 16-15,1-1 14 0,0 2 8 0,0-2-1 16,0 1-9-16,0 1-11 0,0-1-7 0,-3 1-3 15,3 1 1-15,-1 1 0 0,-1 2-2 0,1 2-4 16,-2 2-6-16,-5 2-1 0,6 2-3 0,-5 0-1 16,2 1 0-16,-2 0-3 0,0 0 0 15,3-2-3-15,-2 1 1 0,3 0-3 16,0-1-2-16,-1-1-7 0,0-1-23 0,3 0-45 0,-1 1-89 16,1-1-155-16,0-3-215 0,-2-4 71 15</inkml:trace>
        </inkml:traceGroup>
        <inkml:traceGroup>
          <inkml:annotationXML>
            <emma:emma xmlns:emma="http://www.w3.org/2003/04/emma" version="1.0">
              <emma:interpretation id="{50F06F8D-C607-49C9-A5CF-86DA89FF40EA}" emma:medium="tactile" emma:mode="ink">
                <msink:context xmlns:msink="http://schemas.microsoft.com/ink/2010/main" type="inkWord" rotatedBoundingBox="19553,12991 20722,13008 20715,13471 19546,13455"/>
              </emma:interpretation>
              <emma:one-of disjunction-type="recognition" id="oneOf16">
                <emma:interpretation id="interp80" emma:lang="en-US" emma:confidence="0.5">
                  <emma:literal>43rd</emma:literal>
                </emma:interpretation>
                <emma:interpretation id="interp81" emma:lang="en-US" emma:confidence="0">
                  <emma:literal>$sid</emma:literal>
                </emma:interpretation>
                <emma:interpretation id="interp82" emma:lang="en-US" emma:confidence="0">
                  <emma:literal>$sed</emma:literal>
                </emma:interpretation>
                <emma:interpretation id="interp83" emma:lang="en-US" emma:confidence="0">
                  <emma:literal>$snd</emma:literal>
                </emma:interpretation>
                <emma:interpretation id="interp84" emma:lang="en-US" emma:confidence="0">
                  <emma:literal>433rd</emma:literal>
                </emma:interpretation>
              </emma:one-of>
            </emma:emma>
          </inkml:annotationXML>
          <inkml:trace contextRef="#ctx0" brushRef="#br0" timeOffset="529024.0959">1397 6413 0 0,'0'0'0'0,"0"0"0"15,0 0 0-15,0 0 6 0,0 0 331 16,0 0-79-16,0 0-73 0,0 0-53 0,0 0-39 16,0 0-20-16,0 0-13 0,0 0-15 0,0 0-11 15,0 0-4-15,-156 74 1 0,144-70 2 0,3 0 2 16,1-1 7-16,-3 0 0 0,2-1 14 0,3-2 5 15,-3 0 4-15,5 0 4 0,-4 0 6 16,5 0 6-16,2 0 2 0,0-5-7 0,1 2-22 16,0-1-27-16,0 0-22 0,2-2-16 0,1-2 1 15,5 0 5-15,-4-1 2 0,7-2 6 0,-2 0-5 16,-1-1 1-16,4-3 2 0,0-2 2 0,0-1 2 16,2-1 0-16,-1 1 1 0,-1-1-2 15,2 1 0-15,-2-1-1 0,-4 3-1 0,-2-3-2 16,2 4-4-16,-5 1 0 0,0 2 1 0,-3 0 3 15,1 0 1-15,-1 5 1 0,0 0 3 16,0 1-2-16,0 0 2 0,-3 0 3 0,1 1 7 16,-2 3 3-16,0-1 1 0,2 1-4 0,2 1-8 15,-1 1-5-15,1 0-6 0,-1 0-8 0,-1 0-5 16,-2 3-9-16,0 2 0 0,3 1 5 16,-3 3 8-16,0 3 11 0,1 2 0 0,1 3 3 15,2 0 0-15,0 3 1 0,0 1 4 0,0 0 1 16,0 1 1-16,1-1-1 0,0 0-1 0,2-1-2 15,-2 0-4-15,-1-4-6 0,0 1-14 16,0-2-18-16,0-1-32 0,0 0-44 0,0-2-49 16,-5-1-90-16,4-2-131 0,-2 0-163 0,2-3 42 15,-2-2 505-15</inkml:trace>
          <inkml:trace contextRef="#ctx0" brushRef="#br0" timeOffset="531152.2163">1629 6246 0 0,'0'0'0'0,"0"0"0"15,0 0 0-15,0 0 0 0,0 0 0 0,0 0 0 16,0 0 0-16,0 0 0 0,0 0 0 0,0 0 41 16,0 0 0-16,0 0 1 0,0 0-9 15,100-5-3-15,-94 10-16 0,-2-1-8 0,-4 3-5 16,0-1 2-16,0-2 15 0,-4 3 23 0,-3-1 28 16,-4 0 9-16,2 0-2 0,-2 0-10 0,-2-2-18 15,-2 1-7-15,4-3-5 0,-1 2 0 0,2-1 5 16,-1-2 18-16,7-1 26 0,-2 2 12 15,4-2-1-15,2 0-33 0,0 0-54 0,0 0-28 16,5 0-9-16,0 1 12 0,4 1 24 0,-4-1 5 16,7 1 0-16,-1 2-5 0,1 1 1 0,-3 1 0 15,1 1 6-15,0 3 9 0,1-3 3 0,-6 3 2 16,5-1-5-16,-6 1-5 0,4-2-3 16,-6 0-2-16,-2 2 2 0,0-1 1 0,0-1 7 15,0-3 2-15,-1 2 9 0,-7 0 10 0,4-1-1 16,-7 0 3-16,5 0-3 0,-5-2-7 0,0 1-5 15,-1-2-3-15,1 1-5 0,5-2-5 16,-4 1 0-16,5-3-12 0,-2 1-22 0,5-1-37 16,0 0-64-16,0 0-85 0,2 0-122 0,0 0-178 15,0-1-87-15,0-2 584 0</inkml:trace>
          <inkml:trace contextRef="#ctx0" brushRef="#br0" timeOffset="531488.5024">1850 6337 0 0,'0'0'0'0,"0"0"0"0,0 0 0 0,0 0 0 0,0 0 34 16,0 0 35-16,0 0-16 0,0 0-8 0,0 0-6 16,0 0 17-16,0 0 30 0,0 0 33 15,0 0 17-15,0 0 3 0,54-79-8 0,-49 78-12 16,-4-1-13-16,1 2-27 0,-2 0-35 0,1 0-25 15,-1 0-31-15,0 0-14 0,0 0 2 16,0 3 11-16,0 0 16 0,0 0 14 0,-3 0 5 16,1 3-5-16,-2 0-4 0,1-2-8 0,2 1-4 15,1-1 3-15,-2 2-1 0,2-2 2 0,0 2 4 16,0-1-7-16,0-1 6 0,0 1 3 16,0-1 2-16,0 1 4 0,0-1-1 0,0 1-2 15,0-2-1-15,0 1-2 0,2 0-18 0,0-2-21 16,5 3-43-16,-3-2-64 0,1-1-72 15,3 1-102-15,2-1-118 0,-5-1 208 0,2 1 219 0</inkml:trace>
          <inkml:trace contextRef="#ctx0" brushRef="#br0" timeOffset="531898.0634">2164 6305 0 0,'0'0'222'0,"0"0"150"16,0 0-69-16,0 0-36 0,0 0-29 0,0 0-43 15,0 0-73-15,0 0-60 0,0 0-42 0,0 0-32 16,0 0-7-16,0 0 2 0,0 0 7 16,0 0 9-16,-69 14 4 0,57-8 1 0,0 1 2 15,2-1-5-15,4 0-1 0,-2-3-1 0,5 1-4 16,3-3-5-16,0-1-1 0,0 1-1 16,0-1 12-16,3 0 24 0,5 0 12 0,3 0 7 15,-3-4-10-15,5-4-21 0,3 1-10 0,2-2-8 16,-2-3-6-16,0 1-3 0,0-2 1 0,0 1 2 15,-2 0 1-15,0-1 7 0,0-1-4 16,1 0-1-16,-2 2 0 0,2-2-1 0,-3-1 4 16,1 1 5-16,1-2 3 0,-5 1 3 0,-4-1 1 15,3 1 3-15,-5 1-1 0,-2 2 6 0,-1 3 5 16,0 4 13-16,0 2 11 0,0 0-1 0,-1 3-6 16,-2 0-16-16,-1 0-18 0,-1 0-11 15,1 1-3-15,-5 6 5 0,-5 2 3 0,3 2 7 16,-1 2-1-16,-1 1-1 0,0 3 1 0,2-2-5 15,0 2 3-15,0 0-2 0,2-2-1 16,6 1 2-16,1-3-5 0,2 2-16 0,0 1-34 0,0-3-54 16,1-1-99-16,3-1-165 0,3-3-232 15,-5-4 34-15</inkml:trace>
        </inkml:traceGroup>
        <inkml:traceGroup>
          <inkml:annotationXML>
            <emma:emma xmlns:emma="http://www.w3.org/2003/04/emma" version="1.0">
              <emma:interpretation id="{C78530E3-F196-4D61-8D65-5708E1145249}" emma:medium="tactile" emma:mode="ink">
                <msink:context xmlns:msink="http://schemas.microsoft.com/ink/2010/main" type="inkWord" rotatedBoundingBox="20583,13014 21604,13028 21594,13704 20573,13689"/>
              </emma:interpretation>
              <emma:one-of disjunction-type="recognition" id="oneOf17">
                <emma:interpretation id="interp85" emma:lang="en-US" emma:confidence="0.5">
                  <emma:literal>party</emma:literal>
                </emma:interpretation>
                <emma:interpretation id="interp86" emma:lang="en-US" emma:confidence="0">
                  <emma:literal>panty</emma:literal>
                </emma:interpretation>
                <emma:interpretation id="interp87" emma:lang="en-US" emma:confidence="0">
                  <emma:literal>Party</emma:literal>
                </emma:interpretation>
                <emma:interpretation id="interp88" emma:lang="en-US" emma:confidence="0">
                  <emma:literal>pouty</emma:literal>
                </emma:interpretation>
                <emma:interpretation id="interp89" emma:lang="en-US" emma:confidence="0">
                  <emma:literal>pasty</emma:literal>
                </emma:interpretation>
              </emma:one-of>
            </emma:emma>
          </inkml:annotationXML>
          <inkml:trace contextRef="#ctx0" brushRef="#br0" timeOffset="532592.8774">2369 6347 0 0,'0'0'0'15,"0"0"0"-15,0 0 0 0,0 0 90 0,0 0 175 16,0 0-5-16,0 0-59 0,0 0-54 16,0 0-43-16,0 0-13 0,0 0-8 0,0 0-3 15,0 0-8-15,0 0-13 0,-39 159-8 0,31-136-9 16,-3 1-3-16,6 0-1 0,-7 0 1 0,1-2-2 16,0 0-1-16,5-2-5 0,-5-2-11 15,0-3-7-15,5-1-11 0,-2-2-17 0,-3-5-15 16,5-1-29-16,-3-2-17 0,5-2-15 0,-3-2-5 15,5 0-1-15,-1 0-26 0,2-5-40 0,1-2-42 16,0-2-23-16,1-1 11 0,2-5 27 0,6-2 24 16,-4-2 122-16,6-2 44 0,0-2 0 15,1-4 0-15,0-1 0 0,-1-3 0 0,3 0 0 16,-4-2 0-16,3 0 0 0,2 1 0 0,-2 2 0 16,-2 2 0-16,3 6 0 0,-4 3 0 0,2 4 0 15,0 3 0-15,0 0 80 0,-1 3 71 16,-3 3-36-16,3 0-7 0,-2 3-8 0,-2 1-6 15,2 1-13-15,1 1-5 0,-5 0-1 0,3 1 8 16,-4 5 4-16,4 0 1 0,-4 3-6 0,-1 2-9 16,2-1-7-16,-5 3-11 0,0 2-9 15,0 0-10-15,-4 2-6 0,-1 0-5 0,-6-2-8 16,-1 2 0-16,-1-4-6 0,-2 0-7 0,-1-1 2 16,-4-3-2-16,4-3 4 0,-2 0 4 15,-2 1-26-15,5-1-45 0,2-3-83 0,1 0-117 16,7 0-157-16,-3-2-152 0,6-1 396 0</inkml:trace>
          <inkml:trace contextRef="#ctx0" brushRef="#br0" timeOffset="533133.6821">2559 6329 172 0,'0'0'247'0,"0"0"-129"0,0 0-1 16,0 0 0-16,0 0 1 0,0 0-30 0,0 0-33 16,0 0-15-16,0 0-10 0,0 0-11 15,0 0 3-15,0 0 0 0,0 0-8 0,0 0-3 16,-95 108-2-16,95-103-2 0,3 0 17 0,2-2 13 16,2 0 11-16,1-1 24 0,-1-2 18 0,5 0 3 15,-2 0-6-15,3 0-25 0,-1-3-28 16,-2-2-13-16,1 0-9 0,1 0-5 0,0 1-5 15,-2-4-2-15,-4 2-1 0,2 0 4 0,-4 0 8 16,2 1 4-16,-4 2 1 0,1 0-2 16,-3 0-5-16,0 3 0 0,0 0-5 0,0 0-13 15,0 0-20-15,0 0-33 0,0 0-29 0,0 0-23 16,0 0 23-16,0 0 33 0,-3 4 32 16,2 1 32-16,-3 0-7 0,0 0 1 0,3-1-1 15,1-1 0-15,0 0 5 0,0-1-4 0,0-1 3 16,0 1 7-16,0-2 12 0,2 1 16 0,5-1 9 15,-3 0-1-15,5 0-9 0,-3 0-7 0,5-3-7 16,-3-1-1-16,-2-1 4 0,4 1-6 0,-5-1 1 16,3-1-1-16,-3 1-3 0,2 2 2 0,-3-1 0 15,-2 2 3-15,3-1-1 0,-4 3 0 16,1 0-9-16,-2 0-13 0,1 0-7 0,-1 0-8 16,0 3 1-16,1 0 4 0,-1 3 2 0,0 4 8 15,0-1 3-15,0 1 1 0,0 1 1 16,0-2-1-16,0 2-2 0,0-3 1 0,0-1 2 15,3 1-7-15,2-4-8 0,1 1-22 0,2-2-36 16,-2-3-68-16,5 0-97 0,1 0-135 0,-1 0-188 16,-6 0 114-16</inkml:trace>
          <inkml:trace contextRef="#ctx0" brushRef="#br0" timeOffset="533342.1248">3003 6079 91 0,'0'0'586'0,"0"0"-233"16,0 0-103-16,0 0-79 0,0 0-65 0,0 0-53 16,0 0-41-16,0 0-8 0,0 0 22 15,0 0 16-15,0 0 8 0,0 0 2 0,0 0-11 16,0 0-3-16,-27 124-3 0,19-96 0 0,4 0-3 16,-4 2-4-16,6 0-2 0,-1-2-10 0,0 2-5 15,-1-4-28-15,4 1-72 0,0-5-115 0,0-1-250 16,0-6-301-16,0-5 216 0</inkml:trace>
          <inkml:trace contextRef="#ctx0" brushRef="#br0" timeOffset="533739.9327">2913 6361 580 0,'0'0'448'0,"0"0"-423"0,0 0-58 0,0 0 23 15,0 0 49-15,0 0 33 0,0 0-15 0,0 0-26 16,0 0-19-16,0 0-11 0,0 0-6 0,0 0-10 16,0 0-10-16,128-27-1 0,-127 31 8 0,-1 4 19 15,0-1 20-15,0 3 13 0,0 1 0 0,0-1-4 16,0 2-8-16,-5-1-7 0,2 0-2 16,3-2-3-16,0-3 0 0,0-1 7 0,0-2 1 15,0 0 8-15,0-3 29 0,7 0 26 0,-2 0 13 16,4-2-3-16,0-4-27 0,4-2-33 15,3-2-9-15,-1-1-8 0,0 0-1 0,-1-2 0 16,1 1-4-16,-2 1 2 0,-1-2 0 0,-1 3 3 16,-4 1 0-16,1 1 3 0,-4 2 1 0,1 1 12 15,-3 4 29-15,-2 1 15 0,0 0 5 16,0 0-16-16,0 0-39 0,0 1-19 0,-6 6-6 16,4 2 4-16,-2 1 16 0,-4 2 1 0,4 4-2 15,-6-1-5-15,5 2-2 0,-3 1-5 16,2 0-1-16,-3 1 4 0,4 1-4 0,-3-1-10 0,-2 2-38 15,4 1-83-15,-5 2-131 0,1-7-292 0,8-5-466 16</inkml:trace>
        </inkml:traceGroup>
      </inkml:traceGroup>
    </inkml:traceGroup>
    <inkml:traceGroup>
      <inkml:annotationXML>
        <emma:emma xmlns:emma="http://www.w3.org/2003/04/emma" version="1.0">
          <emma:interpretation id="{B64F319B-867E-44A1-A7F7-91A1C3DE6639}" emma:medium="tactile" emma:mode="ink">
            <msink:context xmlns:msink="http://schemas.microsoft.com/ink/2010/main" type="paragraph" rotatedBoundingBox="17953,13625 20216,13574 20230,14192 17967,1424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48BB8D4-72FD-413D-A8B0-3603B95856BA}" emma:medium="tactile" emma:mode="ink">
              <msink:context xmlns:msink="http://schemas.microsoft.com/ink/2010/main" type="line" rotatedBoundingBox="17953,13625 20216,13574 20230,14192 17967,14242"/>
            </emma:interpretation>
          </emma:emma>
        </inkml:annotationXML>
        <inkml:traceGroup>
          <inkml:annotationXML>
            <emma:emma xmlns:emma="http://www.w3.org/2003/04/emma" version="1.0">
              <emma:interpretation id="{4E5655AB-3040-48D2-8BFA-B55626E4083A}" emma:medium="tactile" emma:mode="ink">
                <msink:context xmlns:msink="http://schemas.microsoft.com/ink/2010/main" type="inkWord" rotatedBoundingBox="17953,13625 20216,13574 20230,14192 17967,14242"/>
              </emma:interpretation>
              <emma:one-of disjunction-type="recognition" id="oneOf18">
                <emma:interpretation id="interp90" emma:lang="en-US" emma:confidence="0.5">
                  <emma:literal>affiliates</emma:literal>
                </emma:interpretation>
                <emma:interpretation id="interp91" emma:lang="en-US" emma:confidence="0">
                  <emma:literal>officiates</emma:literal>
                </emma:interpretation>
                <emma:interpretation id="interp92" emma:lang="en-US" emma:confidence="0">
                  <emma:literal>Affiliates</emma:literal>
                </emma:interpretation>
                <emma:interpretation id="interp93" emma:lang="en-US" emma:confidence="0">
                  <emma:literal>Officiates</emma:literal>
                </emma:interpretation>
                <emma:interpretation id="interp94" emma:lang="en-US" emma:confidence="0">
                  <emma:literal>officiaries</emma:literal>
                </emma:interpretation>
              </emma:one-of>
            </emma:emma>
          </inkml:annotationXML>
          <inkml:trace contextRef="#ctx0" brushRef="#br0" timeOffset="535422.5504">-57 6913 792 0,'0'0'230'0,"0"0"-147"16,0 0-14-16,0 0 26 0,0 0 24 0,0 0 14 16,0 0-29-16,0 0-31 0,0 0-20 0,0 0-19 15,0 0-13-15,0 0-9 0,0 0-3 0,0 0-2 16,-110-63 11-16,94 63 9 0,-4 7-1 0,0 0 5 16,0 2-12-16,-1 2-6 0,-4 3-1 0,3 3-2 15,3-1-1-15,-4 1 0 0,7-1-1 16,-1 0-3-16,2 1-2 0,4-4 0 0,3-2-6 15,5 0-1-15,1-5-5 0,2-1-2 0,2-1 8 16,4-2 7-16,4-2 13 0,4 0 4 16,2 0 0-16,5-5-5 0,1-2-8 0,1-1-6 15,1-2-9-15,0 0-5 0,-3-1-4 0,-2 0-4 16,-1 1 6-16,-1 1-3 0,-4 2 1 0,-1 0 2 16,-3 1 0-16,0 0 3 0,-5 3 4 15,0 0 4-15,0 0 0 0,-4 3 3 0,0 0-4 16,0 0-14-16,0 0-16 0,0 0-32 0,0 0-26 15,0 0 15-15,1 2 15 0,-1 0 33 16,2 2 25-16,-1-2-1 0,4 0-5 0,1-1 1 16,0-1 2-16,2 0 4 0,5-1 9 0,0-5-4 15,0 0 1-15,2-2-1 0,4-1-5 0,0 0-3 16,-2 0-5-16,5-2-2 0,-6 0 0 0,2 1-3 16,0-1-7-16,-5-1-13 0,2 0 0 0,-4 0 6 15,-2-1 7-15,-1 1 14 0,3-2 4 16,-4 1 9-16,-1-3 4 0,-3 2 5 0,2-1 7 15,-2 0 10-15,-3 2 25 0,1 1 17 0,-1 3 21 16,0 4 2-16,0 2-14 0,0 3-18 0,0 0-38 16,0 0-35-16,-1 0-26 0,-6 4-4 15,5 6 14-15,-6 2 17 0,0 4 16 0,-5 4 2 16,0 3-4-16,-4 3 2 0,-1 4 2 0,2 2 5 16,-3 5 2-16,1-2 7 0,1 3 0 15,-1-1 5-15,0-3 2 0,2 0-3 0,-3-2 2 16,1-3-7-16,3-1-7 0,0-1-4 0,2-5-6 15,2-2 1-15,3 0-5 0,3-5 2 0,2-2 2 16,0-2-5-16,3-4 4 0,0-1-8 16,0-3-4-16,4 0-1 0,4-3 4 0,2 0 7 15,2 0 3-15,5-6-3 0,1 0-11 0,-4-3-8 16,4 0-10-16,-2-1-17 0,-1-2-9 16,-3-1-20-16,0-1-8 0,-3-2 5 0,1 0 5 0,-8-1 17 15,1-1 11-15,-3-1 15 0,0 2 11 16,-4 1 7-16,-6 3 15 0,4 0 6 0,-4 1 10 15,-2 2 4-15,3 1 4 0,-3 2 8 0,2 1 5 16,-2 1 9-16,2 2-4 0,2 0-9 0,2 0-7 16,4 0-12-16,-1 2-3 0,3-1-17 15,0-1-11-15,5-1-9 0,2-1-3 0,2-4 12 16,2 0 1-16,1-1 3 0,2-2 2 16,-1-1 2-16,3-2 7 0,4 0-1 0,-2-1 2 15,2 1-1-15,-2-3 2 0,-1 2 1 0,4-2 0 16,-6 1 0-16,0-1-8 0,-1 1 4 0,2 2-1 15,-2 2-2-15,-1 0 5 0,-1 2-4 0,-1 3-1 16,1 0 2-16,-1 2 2 0,-3 0 3 16,0 1 0-16,1 2 4 0,-2 0 0 0,0 0 6 15,-1 2 1-15,0-1 2 0,-2 2 0 0,4 0-6 16,-4 0-6-16,-3 2-4 0,3 4-6 0,-2 3 3 16,-2 1 5-16,0 6 1 0,0 1-1 0,-6 5 1 15,1 5 0-15,-5 3-1 0,0 1 5 16,-1 4-3-16,-1-1-3 0,-4 1 5 0,1-2 0 15,0 1 6-15,-1-5 5 0,-1 2-1 0,-2-3-1 16,3-1 1-16,-2-2-4 0,5-1-1 16,1-2-2-16,4-2-3 0,1-4-5 0,3-2-2 15,4-3-3-15,0-3-2 0,2-2-1 0,7-2-1 16,2-1 1-16,-2-3-1 0,4 0-2 0,1 0-4 16,2-4-6-16,0-4-12 0,-1-1-6 15,0 0-2-15,-2-2-2 0,-1-1 1 0,-1-2-6 0,0-1-9 16,-7 2-4-16,1-2 6 0,-1 1 14 15,-3-2 16-15,-1 3 15 0,0-3 9 0,-1 2 4 16,-7 1 4-16,4-1 0 0,-4 0 2 0,1 2-1 16,-2 0-3-16,-2 2-1 0,3 0-1 15,-1 1 0-15,-4 1 6 0,3 2 6 0,0 1 3 16,4-1-2-16,-4 5-3 0,6 0-11 0,-1-1-7 16,1 2-12-16,3-2-15 0,1 2-11 15,0 0-15-15,0 0 3 0,0 0 16 0,4 0 20 16,1 0 26-16,-1 0 8 0,5 0 1 0,1 0-6 15,-1-2-6-15,3 0-3 0,0-1-2 0,0-1 0 16,2 1-2-16,-2 0 2 0,1 0 0 0,-1 0 1 16,0-1-6-16,0-1-23 0,-2 1-26 15,-2 1-30-15,3 2-35 0,-3-1-56 0,-2 0-101 16,-2 2-165-16,3 0-18 0,-4 0 456 0</inkml:trace>
          <inkml:trace contextRef="#ctx0" brushRef="#br0" timeOffset="535954.9978">528 6879 0 0,'0'0'0'16,"0"0"60"-16,0 0 249 0,0 0 10 0,0 0 7 16,0 0-63-16,0 0-85 0,0 0-68 0,0 0-39 15,0 0-13-15,0 0 6 0,0 0 9 0,0 0-3 16,0 0-15-16,8-15-24 0,-8 15-23 15,-1 3-11-15,-3 0-6 0,2 2 3 0,-2-1 4 16,-2 1 4-16,3 1 1 0,-2 1 2 0,-1-1 0 16,4 0-2-16,-1 1-1 0,-1 2-1 15,0-1-2-15,1 1 2 0,2 0-5 0,-1-2-12 16,-2 0-24-16,0 1-26 0,3-2-27 0,0 1-27 16,-1-2-34-16,2-2-48 0,0 1-71 0,0-2-96 15,0-1-86-15,0-1 251 0,0 0 204 0</inkml:trace>
          <inkml:trace contextRef="#ctx0" brushRef="#br0" timeOffset="536116.0405">588 6749 751 0,'0'0'374'0,"0"0"-329"16,0 0-50-16,0 0 1 0,0 0-32 15,0 0-110-15,0 0-98 0,0 0-111 0,0 0-25 16,0 0 380-16</inkml:trace>
          <inkml:trace contextRef="#ctx0" brushRef="#br0" timeOffset="537418.2912">725 6776 0 0,'0'0'0'0,"0"0"0"0,0 0 0 16,0 0 96-16,0 0 56 0,0 0-4 0,0 0-25 15,0 0-45-15,0 0-32 0,0 0-7 16,0 0 7-16,0 0 12 0,0 0 5 0,12-14 1 15,-12 14-9-15,0 1 16 0,0 3 16 0,-4 0 8 16,0 2 7-16,1 2-21 0,1 1-17 16,-6 2-5-16,4 0-4 0,-4 2-6 0,2 2-9 15,-3 1-10-15,4 2-11 0,-4-3-2 0,5 4-6 16,0-1-4-16,0-3-3 0,2-1-6 0,2-2 3 16,-2 2 3-16,2-5 1 0,0-2 2 15,0 1-4-15,0-4-2 0,0-1 1 0,0-1-2 16,0-1 2-16,0 1-6 0,0-2 0 0,2 2 2 15,-1-2 2-15,3 0 6 0,1 0 4 0,-2 0-2 16,7-2-6-16,-5-1-5 0,6 0-7 16,-3-2-2-16,1 1 0 0,3-2-3 0,-1-2 0 15,1-3-2-15,-1 3 1 0,-2-1 8 0,-1-1 4 16,3-2 5-16,-7 1 1 0,4 2 2 0,-5 2 2 16,-1 1 3-16,2 1 9 0,-1 2 4 15,-3 0 11-15,1 3 4 0,-1 0-3 0,0 0-8 16,0 0-20-16,0 0-21 0,0 2-7 0,0 2 2 15,-4 2 14-15,2 3 13 0,-1 1 6 0,2 0-3 16,-2 0-5-16,-1 0-2 0,1-1-3 16,2 2-4-16,-1-1-15 0,2-1-34 0,0-1-46 15,0-2-68-15,2-2-87 0,2-1-115 0,1-1-147 16,-3 0 138-16,0-2 378 0</inkml:trace>
          <inkml:trace contextRef="#ctx0" brushRef="#br0" timeOffset="537964.3322">1111 6933 0 0,'0'0'0'0,"0"0"157"0,0 0 236 0,0 0-26 15,0 0-65-15,0 0-100 0,0 0-49 16,0 0-33-16,0 0-21 0,0 0-40 0,0 0-13 15,0 0-16-15,-158 18-15 0,150-11-11 0,1-1-5 16,1 1 2-16,-1-1-3 0,4 3-2 0,-2-3 0 16,2-1-5-16,2 1 3 0,1-3-2 15,0 0 0-15,0 0 2 0,1-3 7 0,6 1 8 16,-3-1 11-16,5 0 7 0,-2 0-4 0,5 0 0 16,1-1-8-16,4-2-6 0,-3-2 2 15,2 1-5-15,-2-1-1 0,1-1 0 0,-2 2-3 16,-1-4 0-16,-3 5-2 0,-2 0 0 0,2 0-5 15,-4 2 1-15,-3 1-5 0,4 0-6 0,-5 0-3 16,-1 0-9-16,1 0-6 0,-1 0 6 16,0 1 5-16,0 4 11 0,0-1 10 0,0 4 3 15,-1-2 0-15,0 1 1 0,-2-1-3 0,3 2-2 16,0-2 4-16,0-1-6 0,0 1-10 0,0-3-16 16,5-1-25-16,1 1-26 0,4-3-43 15,2 0-49-15,2 0-66 0,1 0-95 0,2-5-137 16,-4 2 103-16,-3-2 368 0</inkml:trace>
          <inkml:trace contextRef="#ctx0" brushRef="#br0" timeOffset="537541.6137">925 6806 224 0,'0'0'408'16,"0"0"-255"-16,0 0-100 0,0 0-39 0,0 0-15 15,0 0-37-15,0 0-133 0,0 0-147 0,0 0-6 16,0 0 324-16</inkml:trace>
          <inkml:trace contextRef="#ctx0" brushRef="#br0" timeOffset="538355.7876">1269 6915 114 0,'0'0'253'0,"0"0"-274"16,0 0-41-16,0 0 17 0,0 0-9 0,0 0-131 15,0 0 185-15,0 0 0 0</inkml:trace>
          <inkml:trace contextRef="#ctx0" brushRef="#br0" timeOffset="538208.8396">1320 6747 0 0,'0'0'409'0,"0"0"-123"0,0 0-18 15,0 0-27-15,0 0-32 0,0 0-54 16,0 0-58-16,0 0-44 0,0 0-29 0,0 0-16 15,0 0-3-15,0 0 7 0,0 0 13 16,0 0 8-16,-4 12 0 0,2 2-2 0,2 4 2 16,0 2 3-16,-2 4 9 0,0 2 4 0,0 0 3 0,2 2 1 15,-1-1-10-15,1-2-7 0,0-1-9 16,0-2-5-16,0-3-3 0,0-1-3 0,0-1-2 16,1-3-14-16,5-1-20 0,-2-4-46 0,-2-2-72 15,6-3-101-15,-4-1-164 0,-2-1-234 16,1 0-194-16</inkml:trace>
          <inkml:trace contextRef="#ctx0" brushRef="#br0" timeOffset="539005.4094">1452 6992 0 0,'0'0'0'0,"0"0"0"0,0 0 0 16,0 0 160-16,0 0 32 0,0 0-47 0,0 0-65 15,0 0-34-15,0 0-4 0,0 0-4 0,0 0 6 16,0 0 8-16,0 0 21 0,143-85 24 16,-141 82 14-16,-2 0 17 0,0 0-2 0,0 2-18 15,-4 1-20-15,-4-2-27 0,4 2-18 0,-6 0-18 16,-3 2-6-16,1 4-8 0,-3 1-11 15,-1 2 4-15,-4 2-3 0,4 0 4 0,-4 0 3 16,1-1 3-16,3 1-1 0,0 1-2 0,-1-2 0 16,8 1-8-16,0-2-2 0,2-1-3 0,4-1-9 15,3-2 2-15,0 1-3 0,6-3 7 0,-1 0 14 16,7-1 10-16,-1-1 6 0,4-1 2 16,-2 0-5-16,0 0-7 0,2 0-1 0,0 0-2 15,-2 0-7-15,3-3 2 0,-2 2-1 16,2-4 1-16,-3 2 2 0,2 0-1 0,-2 0 3 15,2-2 2-15,-1 1 6 0,0-3 1 0,1 1 3 16,4 0 5-16,-4-3 0 0,-1 0 3 0,1-3 1 16,0 0-2-16,-2-1 2 0,2 0-4 0,-2-1-1 15,0 1 0-15,-3-1 3 0,1 3 3 0,-3 0 1 16,-1 2-2-16,-3 0-5 0,1 1 1 16,-1 2-1-16,-3 0-2 0,1 0 6 0,-1 2-6 15,-1 1-1-15,3 3-7 0,-3-2-4 0,0 2-5 16,0 0-1-16,0 0-2 0,0 0-7 0,0 0-3 15,0 0-8-15,0 2-7 0,0 1 6 16,0 1 3-16,0 4 8 0,0-1 8 0,0 4-4 16,0 1 2-16,4 0-1 0,-1-1 2 0,-2 3-1 15,6 0 2-15,-5-2 1 0,1 1 0 16,-2-2 5-16,1-1-2 0,-2 0 5 0,0-3 8 16,0 3 5-16,-3-4 15 0,-6-2 7 0,2 1 3 15,-4-1-1-15,-2-1-9 0,-1 0-8 0,0 0-5 16,-4-1-5-16,2 0-5 0,3-1-4 15,-1 0-4-15,4 1-18 0,-1-2-27 0,-1 0-51 16,0 0-70-16,0 0-111 0,0-3-245 0,2 0-333 16,6 1-8-16</inkml:trace>
        </inkml:traceGroup>
      </inkml:traceGroup>
    </inkml:traceGroup>
    <inkml:traceGroup>
      <inkml:annotationXML>
        <emma:emma xmlns:emma="http://www.w3.org/2003/04/emma" version="1.0">
          <emma:interpretation id="{43D276A2-7DD2-4F20-B157-BF13E3B38337}" emma:medium="tactile" emma:mode="ink">
            <msink:context xmlns:msink="http://schemas.microsoft.com/ink/2010/main" type="paragraph" rotatedBoundingBox="17856,13902 21652,14185 21569,15301 17773,1501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FBEAAC0-0A2D-47FB-A33E-4E622AFBAFDC}" emma:medium="tactile" emma:mode="ink">
              <msink:context xmlns:msink="http://schemas.microsoft.com/ink/2010/main" type="inkBullet" rotatedBoundingBox="17823,14337 17930,14345 17926,14395 17820,14388"/>
            </emma:interpretation>
            <emma:one-of disjunction-type="recognition" id="oneOf19">
              <emma:interpretation id="interp95" emma:lang="en-US" emma:confidence="0">
                <emma:literal>•</emma:literal>
              </emma:interpretation>
            </emma:one-of>
          </emma:emma>
        </inkml:annotationXML>
        <inkml:trace contextRef="#ctx0" brushRef="#br0" timeOffset="540031.4912">-554 7412 209 0,'0'0'472'0,"0"0"-312"0,0 0-25 16,0 0 34-16,0 0 30 0,0 0-10 15,0 0-66-15,0 0-72 0,0 0-51 0,0 0-18 16,0 0 4-16,0 0 18 0,0 0 19 0,0 0 5 16,-8 7 0-16,8-4-8 0,-1 0-2 15,1-1-3-15,0-1-5 0,0-1-3 0,0 1-1 16,0-1 3-16,0 2 2 0,0-2 5 0,0 0 6 15,4 0 9-15,-2 0 12 0,2 0 7 16,-1 0 0-16,4 0-3 0,-2 0-10 0,2-3-5 16,-1 2-5-16,0-2-3 0,1 0-2 0,-3 0 0 15,2 0 0-15,-3 0-1 0,-2 0 9 0,1 0-2 16,-2 0 0-16,0 0 0 0,0 2-11 0,0-1-3 16,0 1-6-16,0 1-3 0,-3 0-8 0,0 0-5 15,-3 0-6-15,3 0-5 0,0 0 6 16,-2 0 1-16,-2 0 2 0,2 0 4 0,-2 3-5 15,2 0 0-15,-2 1 0 0,3 0 0 0,-1 2 2 16,-1-1-2-16,6-2 0 0,-1 1-3 0,1-3 2 16,0 3-2-16,0-2 3 0,0 0 7 15,1 0 2-15,5-1 7 0,-1 1 5 0,-1-2 0 16,5 0 5-16,-1 0 1 0,-1 0-3 0,5 0 1 16,-4-2-1-16,0-1 0 0,3 0 0 0,-4 0 4 15,1 0-3-15,-3-1 0 0,0 1 2 16,-2 0 1-16,-2 0 13 0,-1 0 10 0,0 0 2 15,0 0-3-15,0 0-9 0,-1 2-11 0,0-1-4 16,-5 1-7-16,0 1-12 0,0 0-8 16,1 0-9-16,2 0-5 0,-2 0-29 0,4 1-62 15,1 3-126-15,0 1-304 0,0-2-916 0</inkml:trace>
      </inkml:traceGroup>
      <inkml:traceGroup>
        <inkml:annotationXML>
          <emma:emma xmlns:emma="http://www.w3.org/2003/04/emma" version="1.0">
            <emma:interpretation id="{F00F0E37-C96F-46BB-976E-A3D76739E734}" emma:medium="tactile" emma:mode="ink">
              <msink:context xmlns:msink="http://schemas.microsoft.com/ink/2010/main" type="line" rotatedBoundingBox="18237,13930 21652,14185 21569,15301 18154,15047"/>
            </emma:interpretation>
          </emma:emma>
        </inkml:annotationXML>
        <inkml:traceGroup>
          <inkml:annotationXML>
            <emma:emma xmlns:emma="http://www.w3.org/2003/04/emma" version="1.0">
              <emma:interpretation id="{BD58B827-ECAD-4D82-AFD5-763B04B5E1C4}" emma:medium="tactile" emma:mode="ink">
                <msink:context xmlns:msink="http://schemas.microsoft.com/ink/2010/main" type="inkWord" rotatedBoundingBox="18226,14075 19914,14201 19875,14713 18188,14587"/>
              </emma:interpretation>
              <emma:one-of disjunction-type="recognition" id="oneOf20">
                <emma:interpretation id="interp96" emma:lang="en-US" emma:confidence="0.5">
                  <emma:literal>vendor</emma:literal>
                </emma:interpretation>
                <emma:interpretation id="interp97" emma:lang="en-US" emma:confidence="0">
                  <emma:literal>vendors</emma:literal>
                </emma:interpretation>
                <emma:interpretation id="interp98" emma:lang="en-US" emma:confidence="0">
                  <emma:literal>Vendor</emma:literal>
                </emma:interpretation>
                <emma:interpretation id="interp99" emma:lang="en-US" emma:confidence="0">
                  <emma:literal>Vendors</emma:literal>
                </emma:interpretation>
                <emma:interpretation id="interp100" emma:lang="en-US" emma:confidence="0">
                  <emma:literal>vender</emma:literal>
                </emma:interpretation>
              </emma:one-of>
            </emma:emma>
          </inkml:annotationXML>
          <inkml:trace contextRef="#ctx0" brushRef="#br0" timeOffset="570376.4848">-191 7542 0 0,'0'0'0'0,"0"0"0"16,0 0 0-16,0 0 0 0,0 0 0 0,0 0 0 15,0 0 173-15,0 0 63 0,0 0 19 0,0 0-10 16,0 0-9-16,0 0-10 0,89-94-26 16,-85 89-23-16,-1 2-21 0,-1 0-24 0,-2 3-21 15,2-2-24-15,-2 2-30 0,0 0-23 0,0 0-19 16,0 0-15-16,0 0-17 0,0 4-17 0,0 0 2 16,0 1 3-16,0 4 14 0,0 0 15 15,0 2 2-15,-2 3 5 0,-2 2-4 0,0 0 1 16,1-1-4-16,2 0 1 0,-3 1-1 15,3-1 0-15,1-2 2 0,0 1-1 0,0-4 1 0,0-1 0 16,0-2-2-16,4-2 3 0,-2-2 1 16,-2-2 4-16,3 1 8 0,0-2 13 0,0 0 17 15,1 0 14-15,-2-6 4 0,5-3-7 0,0-3-8 16,3-1-12-16,1-5-4 0,-2 0-2 0,1-1-10 16,1-1-5-16,-1 0-4 0,0-4-6 0,-1 2 2 15,3 1-4-15,-1 2-4 0,2 1-7 16,-2 3-4-16,-3 2-9 0,0 4-19 0,-1 1-28 15,-2 2-65-15,-4 5-81 0,2 1-125 0,0 0-146 16,-2 4-169-16,2 2-124 0,-3-1 777 0</inkml:trace>
          <inkml:trace contextRef="#ctx0" brushRef="#br0" timeOffset="571001.2143">41 7599 860 0,'0'0'199'0,"0"0"-163"0,0 0 5 15,0 0 49-15,0 0 53 0,0 0 24 0,0 0-22 16,0 0-42-16,0 0-40 0,0 0-26 0,0 0-14 16,158-110-3-16,-145 103-1 0,-7 0 5 15,1 1 2-15,-4 0 5 0,-2 1 11 0,2 2 7 16,-3 2 6-16,0 1-4 0,-3 0-22 0,0 0-16 16,-3 0-22-16,-1 0-11 0,-4 0-1 15,2 4-1-15,-1 2 5 0,-3 3 3 0,1 0 4 16,-1 3 0-16,2 1 2 0,-1-1-1 0,5 1-3 15,-1-1 2-15,3-4-2 0,1 2 1 0,1 0 1 16,3-3-2-16,0 1-2 0,0-2-1 0,3-2 3 16,6-1 4-16,-2 2 8 0,-1-2 6 15,6-2 4-15,1-1 4 0,0 0-1 0,2 0 4 16,-2 0-3-16,2-1 1 0,0-7-1 0,1 4-1 16,-6-4 3-16,2 2 3 0,-1-1 3 15,1-1 0-15,-4-1-1 0,-1 1-1 0,2-1-3 0,-5 0-2 16,3 0-2-16,0 5-5 0,-4-2-2 15,3 2-6-15,-3 2-6 0,1-1-4 0,3 2-5 16,-5 1-6-16,1 0-6 0,1 0-5 0,-3 1 0 16,2 2 4-16,-2 3 8 0,-1 0 4 0,0 1 8 15,2 0 1-15,-2 1-1 0,0 1 5 16,0-3 1-16,0 2 2 0,0 0 1 16,0-2-2-16,0-2 1 0,0-2 0 0,1-1 3 0,3-1 1 15,-3 0 12-15,1 0 18 0,2 0 16 0,-2-1 10 16,4-7-2-16,1 1-13 0,2-4-15 15,-2 0-8-15,2-1-3 0,-1-2 3 0,0 2 3 16,3 0 0-16,-4 3-2 0,1 1-6 0,1 3-8 16,-5 0-2-16,4 2-7 0,-5 2-5 15,-2 1-6-15,2 0-11 0,1 0-4 0,-2 0-3 16,1 4 3-16,-3 3 7 0,1 1 7 0,1 1 4 16,-1 1 1-16,2 2 5 0,-2 1 0 0,3-1 3 15,-2-1 4-15,0 1-4 0,4-1-3 16,-1-2-10-16,0-2-16 0,2-1-20 0,-3 2-36 15,4-2-42-15,-3-2-59 0,6-1-96 0,-1 0-136 16,-1-1-175-16,-2-1-10 0,-1-1 602 0</inkml:trace>
          <inkml:trace contextRef="#ctx0" brushRef="#br0" timeOffset="572095.2791">924 7507 77 0,'0'0'221'0,"0"0"-20"0,0 0 27 0,0 0 19 0,0 0-4 16,0 0-42-16,0 0-53 0,0 0-42 0,0 0-30 15,0 0-26-15,0 0-17 0,0 0-14 16,0 0-13-16,-53-30-1 0,43 36 2 0,-3 2 5 16,3 1 8-16,-4 1-5 0,-2 3 1 0,3-1-2 15,-1 0-3-15,2 0-1 0,2 2-3 16,0 0-3-16,1-2-4 0,5 2 2 0,-3-6-3 15,6 1-2-15,1-3 2 0,0 0-8 0,0-3-1 16,2 0 4-16,5-2 6 0,-3-1 15 0,6 0 13 16,-5 0 7-16,6-3-2 0,2-3-1 0,-1-3-10 15,2 1-5-15,0-2-2 0,1-3-7 16,2 1-2-16,-3 0-3 0,2-2-5 0,-3 0 4 16,1-1-1-16,-2 1-3 0,-3-4 0 0,1 0-3 15,0 1-1-15,0-3 5 0,-4-1 4 16,4-1-3-16,-6-2 3 0,4 0-4 0,-4-2 2 15,0 2 4-15,0 2 3 0,-1 3 4 0,-3 3-4 16,0 2-1-16,0 5 0 0,0 3 2 0,0 3 9 16,0 2-5-16,-2 1-8 0,-2 0-22 15,0 4-18-15,2 5-4 0,-5 3 3 0,0 4 16 16,-4 2 8-16,5 5 4 0,-4 0 1 0,1 2 3 16,4 2 5-16,-5-2-1 0,6 2 1 0,-1-2 0 15,-1 1-4-15,4-3 5 0,0-2-1 0,0 1 1 16,2-7-2-16,0 1-3 0,5-3-1 15,-1-2-1-15,4-2-7 0,-2-3 4 0,3-2 2 16,-1-2 2-16,0-2 7 0,4 0 2 0,0 0-4 16,0-2 2-16,2-4 1 0,-2 0-4 15,1-3 2-15,-1 2 4 0,0-2 0 0,-1 0 4 16,-2-2 3-16,2 0 0 0,0-1-1 0,-3 0 4 16,0 2 3-16,1-2 2 0,-5 2 7 0,2 1-3 15,-2 2 4-15,-2 2 3 0,-2 1 0 0,0 2 0 16,0 2-12-16,0 0-18 0,0 0-24 15,0 2-17-15,0 2 1 0,-2 3 12 0,-6 1 18 16,4 2 14-16,-7 4 0 0,3 0-2 0,0-2-2 16,-2 3 0-16,5-3-1 0,-3 1-1 0,5-3 0 15,2-1-1-15,1 2-3 0,0-3-1 0,0-1-1 16,5-3 0-16,5-1 6 0,0 0 4 16,3-2 3-16,0-1 5 0,2 0 0 0,1 0 0 15,-1-3-4-15,-1-2-1 0,2-1-2 0,-2-2 0 16,-5-2 1-16,2 1-6 0,-4 0-2 0,-1-2-6 15,0 0-7-15,-1 2 3 0,-4-3 5 16,-1 0 3-16,0-1 4 0,-1 1-1 0,-7 3-6 16,4 0-4-16,-5 3 0 0,2 2-4 0,-4 3 4 15,-1 1 3-15,-1 0 3 0,1 0 5 16,-2 3 1-16,-1 2 0 0,2 3 1 0,1 1-2 16,0 1-4-16,7-2 0 0,-3 0-1 0,5 2-5 15,1-2-1-15,2-1-2 0,0-2-2 0,0 1 3 16,5-1 2-16,3-2 8 0,-2 0 6 0,5-3 4 15,2 2 4-15,1-2 2 0,1 0 2 16,-1 0-2-16,2 0 0 0,3-3-4 0,-4-2-3 16,-2-1 3-16,2 0 0 0,0 1 1 0,1-3 2 15,-4 2-2-15,-1 0-1 0,-1 0 1 0,0 1-2 16,-5 2-2-16,3-1-2 0,-5 2-3 16,0 2-3-16,1 0 1 0,-4 0-5 0,2 0-4 15,-2 0-2-15,0 0-5 0,0 3 3 0,0 6 6 16,0-1 5-16,0 0 5 0,-2 5 3 0,-2-3-2 15,1 2-4-15,-1 0 2 0,-4 0-1 16,6 1 0-16,0-3 3 0,0-1-4 0,2-4 0 16,0 1 0-16,0-1 5 0,3-2 7 0,0-2 10 15,5 1 5-15,-4-2 6 0,5 0 4 0,-3 0-3 16,4 0 1-16,-2-3-5 0,2-3-7 16,1 0-7-16,1-1-13 0,-3-2-18 0,-2 1-30 15,3-2-48-15,1 1-58 0,1 1-88 0,0 1-114 16,2 2-148-16,-6 0-161 0,1 4 179 0</inkml:trace>
        </inkml:traceGroup>
        <inkml:traceGroup>
          <inkml:annotationXML>
            <emma:emma xmlns:emma="http://www.w3.org/2003/04/emma" version="1.0">
              <emma:interpretation id="{EB9464F3-517B-4165-AAD1-ABA0FFC88AEF}" emma:medium="tactile" emma:mode="ink">
                <msink:context xmlns:msink="http://schemas.microsoft.com/ink/2010/main" type="inkWord" rotatedBoundingBox="20081,14068 21652,14185 21569,15301 19998,15184"/>
              </emma:interpretation>
              <emma:one-of disjunction-type="recognition" id="oneOf21">
                <emma:interpretation id="interp101" emma:lang="en-US" emma:confidence="0.5">
                  <emma:literal>specific</emma:literal>
                </emma:interpretation>
                <emma:interpretation id="interp102" emma:lang="en-US" emma:confidence="0">
                  <emma:literal>Specific</emma:literal>
                </emma:interpretation>
                <emma:interpretation id="interp103" emma:lang="en-US" emma:confidence="0">
                  <emma:literal>specified</emma:literal>
                </emma:interpretation>
                <emma:interpretation id="interp104" emma:lang="en-US" emma:confidence="0">
                  <emma:literal>specifies</emma:literal>
                </emma:interpretation>
                <emma:interpretation id="interp105" emma:lang="en-US" emma:confidence="0">
                  <emma:literal>specify</emma:literal>
                </emma:interpretation>
              </emma:one-of>
            </emma:emma>
          </inkml:annotationXML>
          <inkml:trace contextRef="#ctx0" brushRef="#br0" timeOffset="572738.7139">1872 7497 105 0,'0'0'347'0,"0"0"-224"0,0 0-38 16,0 0 22-16,0 0 29 0,0 0 15 0,0 0-21 15,0 0-31-15,0 0-38 0,0 0-21 0,0 0-3 16,0 0 1-16,0 0 15 0,0 0 13 0,-64-57 9 16,50 57 4-16,-2 0-7 0,-2 6-13 15,1 0-11-15,3 2-9 0,0-1-9 0,2 3-7 16,0-4-10-16,6 2-9 0,-1-1-6 0,5 2-9 16,2-3-1-16,0 0 1 0,1 1 2 15,7-1 5-15,-1 0 4 0,4 1 6 0,1-1-1 16,1-1 2-16,0 3-2 0,4-2-2 0,-1 2-1 15,1-1-2-15,-2 1 1 0,-3-1-1 16,-5 4-2-16,2-2-3 0,-6-2-2 0,-1 2-1 16,-2-2 1-16,0 1 9 0,-5-1 8 0,-4-1 6 15,-2 2 8-15,-3-1 0 0,-3-1 8 0,1 0 7 16,-3 0 1-16,0-2 2 0,3 1-5 0,0-1-9 16,3 1-8-16,1-1-8 0,2 1-9 15,4-1-8-15,0 1-16 0,5-1-29 0,0 2-36 16,1-4-53-16,0 0-54 0,2 1-54 0,8-3-61 15,-1 0-80-15,7 0-120 0,-6 0 153 0,-2 0 355 16</inkml:trace>
          <inkml:trace contextRef="#ctx0" brushRef="#br0" timeOffset="572996.1738">2043 7261 1121 0,'0'0'319'0,"0"0"-111"15,0 0-57-15,0 0-37 0,0 0-34 16,0 0-48-16,0 0-44 0,0 0-15 0,0 0 5 16,0 0 12-16,0 0 26 0,0 0 6 0,0 0-2 15,-28 120-2-15,19-89 1 0,-2 3 7 0,4 0 8 16,-2 5-1-16,3-2 2 0,-3 4-8 0,-2 2-4 16,3-2 0-16,-1-1-5 0,-2-2 1 15,0 2-2-15,5-1-5 0,-2-4-9 0,-2 0-13 16,4-4-27-16,-4-3-45 0,2-2-58 0,1-4-65 15,-2-2-81-15,5-5-97 0,-3-2-156 16,2-5-98-16,4-4 637 0</inkml:trace>
          <inkml:trace contextRef="#ctx0" brushRef="#br0" timeOffset="573245.2966">1992 7579 0 0,'0'0'0'0,"0"0"0"0,0 0 155 0,0 0 58 16,0 0-10-16,0 0-56 0,0 0-73 16,0 0-44-16,0 0-19 0,0 0 14 0,0 0 24 15,0 0 22-15,0 0 16 0,0 0 6 0,98-7-1 16,-98 16-4-16,0 0-11 0,-3 1-8 0,-2 4-8 16,-6-4-4-16,-2 0-17 0,-1 1-14 15,0-3-14-15,-2 0-20 0,0-2-7 0,-1 0-22 16,4-1-34-16,4-1-49 0,2-1-69 0,0 0-86 15,2-1-93-15,5-2-86 0,0 0 311 16,0 0 143-16</inkml:trace>
          <inkml:trace contextRef="#ctx0" brushRef="#br0" timeOffset="573670.3824">2230 7630 578 0,'0'0'252'0,"0"0"-160"0,0 0-1 15,0 0 31-15,0 0 16 0,0 0-19 0,0 0-30 16,0 0-40-16,0 0-18 0,0 0-6 0,0 0-6 16,0 0 0-16,0 0-5 0,0 0-2 15,-15-33-3-15,13 33 2 0,1 0 0 0,0 0-5 16,1 0 9-16,0 0-3 0,0 0 7 0,0 0 7 16,0 0-1-16,0 0 6 0,0 0 6 0,0 0 10 15,1-1 10-15,2-1-6 0,-2-2-15 16,3-1-22-16,3 1-9 0,-3-2-9 0,4 0 8 15,-4-1 5-15,4 1-4 0,-4 1 6 0,0-1-1 16,1 0 1-16,-3 2 4 0,-1 1 8 0,-1 0 8 16,0 1 1-16,0-2 3 0,0 4-11 15,0-2-7-15,0 0-6 0,0 2-9 0,-1 0-1 16,-3 0-6-16,0 0-3 0,1 0-3 0,-1 2-3 16,-4 3 1-16,-4 4 1 0,0 0 7 0,-2 3 1 15,0 2 2-15,-4 3 2 0,-2 1-4 16,4-2 7-16,1 0 2 0,2-2-2 0,2-1 3 15,8-1-7-15,1-3-1 0,2 0 0 0,0-2-1 16,4-1 6-16,5 0 5 0,-1 0 6 0,10-1 4 16,-1-2-1-16,3-3-8 0,2 0-12 0,3 0-19 15,-1 0-57-15,0-2-74 0,-2-1-126 16,3-1-196-16,-6 1-218 0,-7 0 98 0</inkml:trace>
          <inkml:trace contextRef="#ctx0" brushRef="#br0" timeOffset="573971.605">2428 7585 0 0,'0'0'175'0,"0"0"-90"0,0 0-68 15,0 0 2-15,0 0 39 0,0 0 45 16,0 0 18-16,0 0-11 0,0 0-28 0,0 0-22 16,0 0-15-16,0 0-2 0,0 0 18 0,0 0 24 15,0 0 26-15,0 0 18 0,0 0-6 16,0 0-30-16,0 2-30 0,-1 1-18 0,-2 1-5 0,-4 1 3 15,3 4 2-15,-5-2-2 0,3 2-6 16,-3 0-4-16,2 1-3 0,-1-1-10 16,-1 2-4-16,5-2-9 0,1 0-3 0,2 0-1 15,1-2 0-15,0 0 1 0,4-1 2 0,5 0 2 0,3-1 1 16,-1-2 6-16,5-2 1 0,0-1-4 16,0 0-7-16,6 0-20 0,-5-1-31 0,6-2-47 15,-6-2-65-15,5-1-92 0,-5-1-108 16,-2 0-102-16,-1-1-26 0,-4 1 325 0,-2 2 161 0</inkml:trace>
          <inkml:trace contextRef="#ctx0" brushRef="#br0" timeOffset="574602.58">2637 7576 0 0,'0'0'0'16,"0"0"0"-16,0 0 136 0,0 0 231 15,0 0-33-15,0 0-50 0,0 0-32 0,0 0-33 16,0 0-21-16,0 0-37 0,0 0-50 0,0 0-50 16,0 0-57-16,0 0-34 0,-20-76-4 0,20 80 10 15,0 5 19-15,0 1 12 0,3-1 1 0,-2 1-2 16,2 0-2-16,-2 0 2 0,2 1-2 0,3 0 3 15,-2-4 0-15,5 1-1 0,-4-2 0 16,6-3-6-16,-2 0-1 0,-1-3-3 0,3 0-3 16,1-2-5-16,1-7-9 0,1 2-11 0,0-4-11 15,-2-2-2-15,3-1-4 0,-1-2 0 0,-1-2 5 16,-1 0 4-16,2 0 13 0,-4-1 9 16,-4-2 8-16,3 1 9 0,-1-1 4 0,-3 0 8 15,2-1 2-15,-2-1 5 0,-1 0 11 0,3 3 13 16,-3-2 21-16,-1 4 17 0,2 3 7 0,-3 5 0 15,-1 1-7-15,-1 3-15 0,1 2-13 16,-1 4-13-16,0 0-24 0,0 0-24 0,0 0-29 16,0 7-4-16,0 0 8 0,-1 7 16 0,-7 3 22 15,4 7 1-15,-7 5 2 0,3 5-4 16,-4 6-2-16,-1 1 1 0,-6 5-2 0,1 5 0 16,-4 1 0-16,-4 6 0 0,1 2 4 0,-2 2-1 15,0 3 1-15,0-1-2 0,6-1-2 16,-1-4 0-16,6-2-3 0,3-9-5 0,2-3-5 15,3-8-6-15,5-4-2 0,2-7 2 0,1-7-2 0,-1-3-14 16,-1-5-25-16,2-4-55 0,0-2 28 16,0-5 48-16,0 0-1 0,0-6 14 0,0-7-96 15,0-5-75-15,0-3 19 0,0-3 40 16,0-4 74-16,0-3 48 0,0 2 15 0,-4-3 7 16,-1 1 36-16,2 0 5 0,-2-1 15 0,0 3 25 15,5-2-6-15,-2 3 19 0,2 0 0 0,0-1-18 16,3 1-23-16,6 3-18 0,2-1-20 0,-3 4-7 15,5-1-7-15,5 2-8 0,-2 2-6 16,0 3-6-16,6 2-1 0,-5 4 0 0,0 2 13 16,2 2 13-16,-3 5 16 0,-1 1 17 0,0 0 5 15,-2 0-3-15,-1 1-5 0,0 5-6 0,-1 0 1 16,-6 0 3-16,3 2 3 0,-4 1-8 16,2 0-9-16,-5-1-9 0,-1 3-9 0,0-1 4 15,0-1 0-15,0 3-3 0,-5-5-9 0,2 0-29 16,2-1-55-16,-1-3-87 0,2 0-136 15,0-1-270-15,0-1-501 0</inkml:trace>
          <inkml:trace contextRef="#ctx0" brushRef="#br0" timeOffset="574915.0839">2963 7570 296 0,'-47'75'496'0,"32"-67"-212"0,-1 5-52 16,3-1-14-16,2 0-19 0,2-2-33 0,5 2-39 15,0-2-45-15,4-1-28 0,0 0-11 16,2-2 0-16,10 2 9 0,6-2 8 0,6-1 4 16,5-1-18-16,10-3-10 0,2 0-19 0,5-2-19 15,-1 0-18-15,-5 0-70 0,-1-4-130 0,-11-1-295 16,-9 2-521-16</inkml:trace>
          <inkml:trace contextRef="#ctx0" brushRef="#br0" timeOffset="574745.8829">2963 7570 1137 0,'0'0'692'16,"0"0"-693"-16,0 0-95 0,0 0-7 0,0 0-10 15,0 0-9-15,0 0-77 0,0 0-174 0,0 0-148 16,0 0 220-16</inkml:trace>
        </inkml:traceGroup>
      </inkml:traceGroup>
    </inkml:traceGroup>
    <inkml:traceGroup>
      <inkml:annotationXML>
        <emma:emma xmlns:emma="http://www.w3.org/2003/04/emma" version="1.0">
          <emma:interpretation id="{C22355A5-8166-4F8E-98CC-915F9D0EDE27}" emma:medium="tactile" emma:mode="ink">
            <msink:context xmlns:msink="http://schemas.microsoft.com/ink/2010/main" type="paragraph" rotatedBoundingBox="15437,14644 20625,14802 20606,15413 15418,152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7C4D7C8-3842-4C74-83A2-FD1C5DAAEC1E}" emma:medium="tactile" emma:mode="ink">
              <msink:context xmlns:msink="http://schemas.microsoft.com/ink/2010/main" type="line" rotatedBoundingBox="15437,14644 20625,14802 20606,15413 15418,15255"/>
            </emma:interpretation>
          </emma:emma>
        </inkml:annotationXML>
        <inkml:traceGroup>
          <inkml:annotationXML>
            <emma:emma xmlns:emma="http://www.w3.org/2003/04/emma" version="1.0">
              <emma:interpretation id="{B0555DFF-5D4A-4507-93ED-1A78528E671B}" emma:medium="tactile" emma:mode="ink">
                <msink:context xmlns:msink="http://schemas.microsoft.com/ink/2010/main" type="inkWord" rotatedBoundingBox="15437,14644 18236,14729 18218,15341 15418,15255"/>
              </emma:interpretation>
              <emma:one-of disjunction-type="recognition" id="oneOf22">
                <emma:interpretation id="interp106" emma:lang="en-US" emma:confidence="0.5">
                  <emma:literal>Revenue</emma:literal>
                </emma:interpretation>
                <emma:interpretation id="interp107" emma:lang="en-US" emma:confidence="0">
                  <emma:literal>Revenues</emma:literal>
                </emma:interpretation>
                <emma:interpretation id="interp108" emma:lang="en-US" emma:confidence="0">
                  <emma:literal>Revenuer</emma:literal>
                </emma:interpretation>
                <emma:interpretation id="interp109" emma:lang="en-US" emma:confidence="0">
                  <emma:literal>Revenge</emma:literal>
                </emma:interpretation>
                <emma:interpretation id="interp110" emma:lang="en-US" emma:confidence="0">
                  <emma:literal>Reverie</emma:literal>
                </emma:interpretation>
              </emma:one-of>
            </emma:emma>
          </inkml:annotationXML>
          <inkml:trace contextRef="#ctx0" brushRef="#br0" timeOffset="727715.4099">-2839 8018 242 0,'0'0'377'0,"0"0"-251"0,0 0-9 15,0 0 55-15,0 0 52 0,0 0 27 16,0 0-21-16,0 0-55 0,0 0-55 0,0 0-40 16,0 0-19-16,0 0-17 0,-4-87-6 0,8 84-8 15,-1-1-11-15,-2 2 3 0,2 1-4 0,-3 1-3 16,0 0-4-16,0 0-5 0,0 0-2 0,0 0-1 15,0 0 0-15,0 0-6 0,0 0-5 16,0 0-11-16,-3 3-14 0,2 1 8 0,-2 1 6 16,-1 4 10-16,0 0 15 0,3 4-6 0,-6 3 1 15,2 0 0-15,-1 1 1 0,-2 2-4 0,0 0 0 16,2 2 3-16,-2 0-4 0,2-1 8 16,-2 2-1-16,3-3-1 0,-2 0 4 0,2 1-6 15,1-3 1-15,-2 0-1 0,2-2-1 0,0 0 2 16,0-3 1-16,0 0-3 0,2-2-4 0,-1-4 3 15,0-1-3-15,0-1-3 0,3-2 0 16,0-2-4-16,0 1 5 0,0-1 11 0,0 0 8 16,0 0 14-16,0 0 10 0,0-1 9 0,0-2-10 15,0-3-12-15,0 0-23 0,0-2-20 16,0-5 0-16,0 1 2 0,0-3 7 0,0-2 7 16,0-1-1-16,0-1 6 0,0-3 4 0,3-1-1 15,3 0 1-15,-1-4-2 0,3 0 1 0,-1 0 1 16,2 0 0-16,0-1-5 0,-1-1-4 0,3 2-1 15,-1 1-2-15,0 0 3 0,2 4-1 16,-1 0 4-16,4 2 1 0,-2 4 1 0,2-1 0 16,1 3 0-16,-1 2 4 0,2-1-5 15,2 3-1-15,0 1-3 0,-3 1-6 0,3 4 3 0,-2 1-3 16,-1 1-2-16,0 2 0 0,-1 0-4 0,-2 2-3 16,-1 2 0-16,-2 4 0 0,1 2 0 15,-3 2 3-15,-2-2 3 0,1 3-1 0,-2 1 9 16,-2 0 1-16,0 3 3 0,-3-1 7 0,0 2-3 15,-6 0 2-15,0 1 3 0,-6 2 0 16,-2-2 0-16,-5 1-3 0,-1-1-8 0,-1 0-5 16,-6-4 3-16,2-1 3 0,-1-2 3 0,1-1 6 15,-1-1-4-15,3-2 2 0,3-3 2 0,0-1 2 16,3-1 6-16,3-3 1 0,2 0-4 16,6 0 2-16,-1 0-6 0,4 0 0 0,-1 0 6 15,4 0 0-15,0 0-7 0,0 0-16 0,0 0-19 16,0 0-19-16,0 0-5 0,0 0 16 0,1 1 11 15,2 4 16-15,4 2 9 0,0 0-2 16,-2 2 2-16,3 1 6 0,1 1-3 0,1 1 2 16,-1 0 1-16,3 1-3 0,0-1 10 0,-1 2 2 15,2-2 1-15,-1 0-3 0,1 0-3 0,-3-1-2 16,0 0-1-16,0-2 3 0,-2 0-3 0,-1 0-2 16,0-1-12-16,-4-2-24 0,2 0-28 15,-1-1-48-15,-3-3-57 0,1 2-94 0,-1-3-168 16,-1 0-183-16,0 0-107 0</inkml:trace>
          <inkml:trace contextRef="#ctx0" brushRef="#br0" timeOffset="728410.9712">-2474 8182 533 0,'0'0'60'0,"0"0"-130"16,0 0-30-16,0 0 34 0,0 0 67 0,0 0 45 16,0 0 21-16,0 0-11 0,0 0-24 0,0 0-31 15,0 0-8-15,0 0 6 0,0 0 2 16,112-94 11-16,-97 85 6 0,-1 1 7 0,-2-1 12 0,-3 0 0 16,-2 0 0-16,-5 1-7 0,3 1-4 15,-5-1-4-15,0 2-4 0,-2 0-4 0,-3 0-8 16,-6 1 9-16,3 3 20 0,-4 1 20 0,0-1 16 15,-2 2-4-15,0 0-8 0,-1 2-11 0,-2 1-3 16,-1 5-2-16,1 1-3 0,-2 2-2 16,2 2-5-16,0 1-5 0,3 1-5 0,0-1-7 15,0 3-5-15,4-1 0 0,1 1 2 0,5-3 1 16,0 3 2-16,2-2-3 0,2 0-9 0,0-3-3 16,6-1 0-16,0-1 3 0,6-3 7 15,2 1 9-15,-1-4 8 0,7-2 4 0,1-1 2 16,4-1-3-16,-2 0-7 0,1 0-19 0,-3-5-27 15,1-1-32-15,-3-1-35 0,-1-2-17 0,-3-1-11 16,1-2-9-16,-2 1 5 0,-4-2 1 16,1 1 9-16,-3 0 12 0,2-1-3 0,-2 1-1 15,-3-1 7-15,3 1 9 0,-3 2 23 0,1-2 27 16,-1 2 17-16,-1 0 16 0,1-1 14 0,-2 2 18 16,1 2 40-16,-4-1 47 0,1 4 39 15,1 1 43-15,1 1 16 0,-2 2-15 0,-1 0-35 16,0 0-70-16,1 0-82 0,-1 0-78 0,0 5-2 15,0 1 23-15,2 3 38 0,-2 1 47 0,0 4-7 16,0-1-12-16,0 2-5 0,0-1-6 16,0 2 1-16,0-1-3 0,0-2-3 0,0 0-2 15,0-1 1-15,0 3-1 0,2-5 7 0,2-1 9 16,2 0 11-16,0-1 14 0,2-2 9 0,2-2 11 16,-2-2 9-16,1-1 3 0,1-1-1 0,-2 0-4 15,2-1-5-15,1-4-4 0,0-2-3 16,1-3-5-16,-3-2-6 0,3 0-3 0,0-2-2 15,0-1 1-15,2 1-4 0,-3-3-6 0,1 2-9 16,0-1-11-16,0-1-7 0,-3 3-4 16,2-1-10-16,1 0-19 0,-4 0-35 0,0-1-67 15,0 5-111-15,-3-1-205 0,1 2-266 0,-5 6-151 0</inkml:trace>
          <inkml:trace contextRef="#ctx0" brushRef="#br0" timeOffset="729121.1487">-1829 8096 939 0,'0'0'42'0,"0"0"-53"0,0 0 7 16,0 0 3-16,0 0 1 0,0 0 8 0,0 0 3 16,169-40 10-16,-154 34 2 0,-2 0 3 0,0 0-4 15,-1 1 3-15,-2-1 11 0,-4 2 22 16,1-2 28-16,-3 1 15 0,-4 0 7 0,0 0-12 15,0 0-25-15,0 3-15 0,-4-1-22 0,-3 1-20 16,1 2-20-16,-4 0-23 0,0 0-1 0,-2 0 4 16,-3 3 11-16,0 4 14 0,-2 2 4 15,1 2 3-15,-3-1 2 0,1 2 4 0,2 1 1 16,0 0 2-16,3 0 0 0,3-1-7 0,4 1-7 16,0-1-4-16,5 2-5 0,1-1-1 15,0-1 3-15,1 0 0 0,6-2 4 0,5-1 5 16,2 1 3-16,3-4 8 0,3-3 4 0,-3 1-2 15,6-4 4-15,-1 0-2 0,2 0-1 0,-1 0-5 16,1-4-13-16,-1 1-15 0,-1-3-16 16,-2-4-3-16,2 1 3 0,-3 0 13 0,-3-1 18 0,1-2 6 15,-2-1 10-15,-3-1 4 0,0 0-2 16,-4 1 5-16,3 0-3 0,-4 1 0 0,-1 0-1 16,-2 2-4-16,2 2-2 0,-2 1-4 0,-3 2 3 15,0 4 1-15,-1-1 0 0,3 2-9 0,-3 0-23 16,0 0-23-16,1 0-11 0,1 2 10 15,2 2 21-15,-3 4 20 0,2-1 10 0,2 3-2 16,1 0 1-16,-1 0-1 0,-1 2 2 0,0 0 1 16,-1 0-1-16,-1 0 0 0,0 0-2 15,-1-2-1-15,-1 2-1 0,0-3-2 0,0 0 0 16,0-3 1-16,0-2 3 0,0-1-1 16,0 0 10-16,0-3 14 0,0 0 27 0,0 0 35 0,0 0 1 15,0-6-15-15,4-1-29 0,-3-2-39 16,5-3-6-16,0 1-1 0,-3 0 2 0,2-1 1 15,1 1-3-15,1-1-6 0,-1 2-8 0,2 1-2 16,0 0-7-16,3 0 4 0,1 3 5 16,2 0 0-16,-2 2 5 0,-2 2 2 0,1 2 0 15,1 0 3-15,-2 0 2 0,0 0 1 0,-2 2 1 16,0 2 4-16,2 2-3 0,-6 2 2 0,2-1-1 16,0 0-5-16,-1 1 4 0,-2-1-2 0,1 2 0 15,-4-1 3-15,0-1 0 0,0 1 2 0,0-2-1 16,0 1-2-16,0-1-17 0,1 0-28 15,1-2-43-15,2 2-75 0,-2-1-89 0,2-1-157 16,-2-2-183-16,2-1 28 0</inkml:trace>
          <inkml:trace contextRef="#ctx0" brushRef="#br0" timeOffset="729802.6494">-925 8020 1233 0,'0'0'174'0,"0"0"-115"0,0 0-11 16,0 0 2-16,0 0-10 0,0 0-29 15,0 0-13-15,0 0-10 0,0 0 11 0,0 0 16 16,0 0-14-16,0 0 5 0,0 0 0 0,0 0 1 16,-17 87 0-16,15-73-1 0,0 0 0 0,1-3-3 15,1 1 5-15,0-1-4 0,0-2 3 0,5-2 6 16,2-1-3-16,0-2 13 0,1 0 4 0,4-2 2 15,1-2 5-15,1 0-6 0,-1 0-7 16,3-3-9-16,3-4-6 0,-2-3-8 0,2-1 0 16,-3 1 3-16,2-2-4 0,-5-1 8 0,1-1 3 15,-1 0 5-15,-2 1 6 0,-6 0 3 0,4 0 2 16,-6 1 2-16,1 0 2 0,-2 1-1 16,-1 2-2-16,2 3-1 0,-3 0-7 0,0 3 3 15,0 1-1-15,0 2-10 0,0 0-19 0,0 0-34 16,0 0-42-16,0 2 3 0,0 4 19 15,0 2 28-15,-3 2 40 0,2 1 3 0,-1 1-4 16,-1 0 1-16,2-2-4 0,0 2 0 0,1-2 4 16,0-1-6-16,0 0 4 0,0-1 1 15,5-2 3-15,2 0 9 0,2-2 5 0,5-1 4 16,2-2-2-16,-1 1 0 0,5-2-2 0,0 0-4 16,3-3 4-16,-2-1-8 0,0-1-2 0,4-1 0 15,-4 0-8-15,-1-1 0 0,-1-1-2 0,0 0 2 16,-3 0 1-16,-1-1 4 0,-2-2 1 0,-1 3 0 15,-1-2 14-15,-5 0 1 0,0 0 3 16,-5 1 5-16,-1 0-9 0,0 1-2 0,0 2-2 16,0 0-13-16,-5 2-8 0,-2 1-2 0,3 2-2 15,-5-1 0-15,2 2-2 0,-1 0-8 0,-4 3-2 16,-2 3 11-16,1 2 5 0,-2 3 14 16,-2 1 3-16,2 0-1 0,-1 0 1 0,1 2-3 15,3-1 0-15,4-1-3 0,0-1-2 0,7 0-2 16,1 0 1-16,0-4 5 0,5 2 1 0,7-2 11 15,4-1 4-15,0-1 0 0,3-1 2 16,5-2-5-16,-2-1-2 0,1 1-6 0,2-2 0 16,0 0-4-16,0 0-2 0,-4 0-3 0,-1 0-20 15,0-3-24-15,-1-2-41 0,-4 1-52 16,0-1-67-16,-1 1-114 0,0 1-210 0,-6 2-218 16,0-1 275-16</inkml:trace>
        </inkml:traceGroup>
        <inkml:traceGroup>
          <inkml:annotationXML>
            <emma:emma xmlns:emma="http://www.w3.org/2003/04/emma" version="1.0">
              <emma:interpretation id="{AA97112D-5D00-41AA-A057-2916D42A347F}" emma:medium="tactile" emma:mode="ink">
                <msink:context xmlns:msink="http://schemas.microsoft.com/ink/2010/main" type="inkWord" rotatedBoundingBox="18415,14783 20623,14850 20609,15320 18401,15252"/>
              </emma:interpretation>
              <emma:one-of disjunction-type="recognition" id="oneOf23">
                <emma:interpretation id="interp111" emma:lang="en-US" emma:confidence="0.5">
                  <emma:literal>Streams</emma:literal>
                </emma:interpretation>
                <emma:interpretation id="interp112" emma:lang="en-US" emma:confidence="0">
                  <emma:literal>streams</emma:literal>
                </emma:interpretation>
                <emma:interpretation id="interp113" emma:lang="en-US" emma:confidence="0">
                  <emma:literal>Steams</emma:literal>
                </emma:interpretation>
                <emma:interpretation id="interp114" emma:lang="en-US" emma:confidence="0">
                  <emma:literal>steams</emma:literal>
                </emma:interpretation>
                <emma:interpretation id="interp115" emma:lang="en-US" emma:confidence="0">
                  <emma:literal>Stream</emma:literal>
                </emma:interpretation>
              </emma:one-of>
            </emma:emma>
          </inkml:annotationXML>
          <inkml:trace contextRef="#ctx0" brushRef="#br0" timeOffset="730276.9342">335 7924 1143 0,'0'0'265'0,"0"0"-184"0,0 0 6 0,0 0 33 16,0 0 33-16,0 0 9 0,0 0-42 0,0 0-44 15,0 0-35-15,0 0-17 0,0 0-5 0,0 0 0 16,0 0 1-16,-97-45-2 0,84 49-3 16,0 4-7-16,-1 0-3 0,2 1-4 0,-1 0-2 15,1 1 1-15,1 2-3 0,3 0-1 0,1 0-5 16,6-1-3-16,-1 1 1 0,2-2-2 0,0 0 5 15,4 1 3-15,7-1 3 0,3 1 5 0,2-2 2 16,5 0 4-16,-1-2-2 0,3 2 0 16,1 0-3-16,-2-2 0 0,-2 2-2 0,1 0 0 15,-5-2 2-15,-4 3-3 0,-2 0-1 0,-4-2-3 16,-2 0-3-16,-2 1-2 0,-2-1 1 16,-6 1 6-16,-3 1 7 0,-7-2 7 0,-1 0 4 15,-8-2-2-15,-1 3 2 0,-3-3-1 0,-3-1-1 16,1-2 0-16,3 1-5 0,1-2-2 0,2 1-3 15,-1 0-1-15,8 0-2 0,2 0-4 0,1-1-5 16,8-2-24-16,0 0-38 0,5 0-61 16,2 0-101-16,0 0-81 0,5 0-74 0,6-2-174 15,0-1-118-15,-2 1 609 0</inkml:trace>
          <inkml:trace contextRef="#ctx0" brushRef="#br0" timeOffset="730740.0179">480 8055 1841 0,'0'0'327'16,"0"0"-281"-16,0 0-29 0,0 0 1 0,0 0 1 15,0 0 2-15,0 0-10 0,0 0-15 0,0 0-19 16,0 0-51-16,166-94-70 0,-137 90-99 0,2 2-164 15,0 2-212-15,-12 0-167 0,-6 0 786 0</inkml:trace>
          <inkml:trace contextRef="#ctx0" brushRef="#br0" timeOffset="730555.028">507 7851 1728 0,'0'0'208'0,"0"0"-99"0,0 0-7 16,0 0 6-16,0 0 7 0,0 0-18 0,0 0-38 16,0 0-33-16,0 0-27 0,0 0-19 0,0 0-7 15,0 0 7-15,0 0 12 0,0 0 17 0,-4 21 7 16,4-2 2-16,-2 1-1 0,1 0-2 0,-2 4 3 15,2-4-3-15,-2 1 1 0,2 1 0 0,-1-1-5 16,1 1-1-16,0-2-1 0,-1 0 0 0,0 0 2 16,2 0 1-16,0-3-2 0,0 0-4 15,0-1-4-15,0-2-18 0,0-2-28 0,0 1-47 16,4-2-76-16,-3-2-91 0,3 0-158 0,0-5-318 16,0 1-236-16</inkml:trace>
          <inkml:trace contextRef="#ctx0" brushRef="#br0" timeOffset="732528.7252">556 8221 264 0,'0'0'385'0,"0"0"-107"16,0 0-70-16,0 0-12 0,0 0-14 0,0 0-17 15,0 0-24-15,0 0-26 0,0 0-21 0,0 0-21 16,0 0-16-16,0 0-17 0,158-66-11 16,-135 57-10-16,-5 1-8 0,0-1 2 0,0 0 0 15,-5 1 2-15,-1 2 3 0,-4-1 3 0,-1 2 3 16,-6-1 6-16,2 2 5 0,-3-1-3 0,0 2-6 16,0-1-9-16,-1 3-18 0,-1-1-12 15,-2 2-13-15,-4 0-9 0,6 0-2 0,-6 0-8 16,4 2 1-16,-2 2 5 0,-1 3 6 0,3 1 9 15,-2 1 4-15,3-1 2 0,2 3-2 0,-1 0 3 16,2-1 2-16,0 0 1 0,0-1 4 0,3 0-1 16,0-1 3-16,5-1 5 0,-4 2 6 15,4-2 2-15,-4 0 1 0,1-1-1 0,2 0-4 16,-4-1 4-16,3 0 1 0,-2-1-1 0,-2-1 5 16,3 0-1-16,0-1 4 0,-1 0 4 0,6-2 2 15,1 0 5-15,-2 0 0 0,4 0-4 16,3-2-1-16,1-4-5 0,-1-1-2 0,4-3 1 15,-3 1 2-15,-1-3-4 0,4 2-1 0,-5-2 0 16,-1-1-2-16,-2 1 5 0,-3 0 2 0,-2 0 1 16,-1 1 1-16,-2 1 4 0,-2 3-1 15,-2-1 1-15,0 2 4 0,0 2-10 0,0-1-5 16,-2 3-12-16,-2 0-13 0,-1 2-6 0,0 0-7 16,-5 0-2-16,0 0 1 0,-3 0 4 15,0 2 6-15,-2 2 7 0,1 2 8 0,0 0-2 16,1 1 2-16,2 0 2 0,6 3-6 0,-3-1 5 15,6 0-5-15,1 0-7 0,1-1 2 0,0 1-3 16,1 0 1-16,5 0 8 0,0 0 6 0,8 0 2 16,-2-1-2-16,3 0-17 0,1-1-25 15,4 0-19-15,-4-1-26 0,7 0-22 0,-1-2-23 16,1 0-31-16,7-2-35 0,-2 0-37 0,1 0-40 16,1-2-36-16,-2 0-6 0,0 0 35 15,2-2 283-15,-5-2 0 0,-1-3 0 0,-1 1 0 16,-1-1 0-16,-6-3 0 0,-3 0 0 0,-2 0 0 15,-6-3 0-15,1 1 0 0,-2 0 181 0,-4 0 107 16,0 0 1-16,0 2-4 0,0 1-22 0,-4 1-19 16,-2 2-28-16,2 2-45 0,-3 1-44 15,2 1-44-15,-4 1-40 0,-1 1-23 0,0 0-14 16,-4 0-8-16,-5 3-1 0,3 4 3 0,-6 1 2 16,3 0 2-16,-4 3 3 0,4 0-3 0,-2 0 1 15,3 0-3-15,1-1-4 0,1 1 1 16,4-1-3-16,5 0-4 0,0-3-4 0,6 1-8 15,1-2-4-15,0 1 5 0,9-2 10 0,-3-2 11 16,6 0 14-16,-1-3 4 0,2 0-2 16,0 0 4-16,1 0-2 0,0-1-1 0,1-5-2 15,1 0 0-15,0-2-2 0,-1 2 0 0,-1-3 3 16,-1 3-5-16,0-2 2 0,-1 0-3 0,1 2 0 16,-1 0 3-16,-6 2-2 0,5 1-3 0,-4 0-5 15,-1 1-9-15,-4 2-5 0,0 0-6 0,-2 0-4 16,3 0-4-16,-3 3 3 0,0 2 2 15,0 1 5-15,0 0 8 0,0 1 3 0,-3 2 2 16,2-1 2-16,1 0-1 0,0 2 1 0,0 0 0 16,0-1 0-16,0 0-1 0,7-1-12 0,-3-1-31 15,3-1-40-15,-1 0-44 0,5-1-49 16,-6-2-40-16,5 0-54 0,-4-3-67 0,1 0-62 16,3 0-18-16,-5 0 174 0,3-2 242 0,-3 0 0 15,5-5 0-15,-6 1 0 0,5 0 0 16,-4-1 0-16,5-1 0 0,-3 0 0 0,-1-1 0 15,4 2 0-15,-5-3 0 0,3 0 0 0,-4 4 0 16,4-2 0-16,-4 0 137 0,-1 2 169 0,4 0-18 16,-5 2-37-16,1-1-29 0,-2 2-24 15,3 0-31-15,0 3-39 0,-2 0-41 0,-1 0-41 16,0 0-27-16,2 0-12 0,2 0-1 0,-1 3 3 16,0 2 6-16,3-1-2 0,-4 4 0 0,-1-1-3 15,4 2-3-15,-5 1 0 0,-1-1-2 16,0 3 1-16,0-1 3 0,-1 1-1 0,-6-1 1 15,4-2-1-15,-2 0 1 0,-2 0-1 0,1-3 4 16,0 0 4-16,2-2 1 0,0-3 6 0,2 1 5 16,0-1 5-16,2-1 12 0,0 0 9 0,0 0 10 15,0 0 3-15,0-1-11 0,2-2-22 16,3-1-20-16,-2-1-17 0,-1-1-5 0,6-3 5 16,-2 0 1-16,3-1 2 0,-1-2 2 0,0 1-1 15,3-2 2-15,0 3-1 0,-5-2-2 0,6 4-3 16,-2-1-2-16,-1 3-1 0,-1 0-6 15,2 1-2-15,-2 2-4 0,0 2-4 0,-3 1-1 16,2 0-3-16,-5 0 0 0,5 0-6 0,-6 1-2 16,2 2 1-16,-3 3 5 0,1 0 8 15,-1 0 9-15,0 2 6 0,0 0 3 0,0 1-2 16,0 0 2-16,-2 0-1 0,0-1 1 0,1 1 3 16,-2-1-1-16,1-2 3 0,0 0 0 0,2-2 3 15,0 1-2-15,0-4 3 0,0-1 3 0,0 0 7 16,0 0 12-16,2 0 11 0,4 0 9 0,-3-1 0 15,1-2-9-15,6-2-12 0,-2-1-10 16,-3 2-5-16,6-4-3 0,-3 2 0 0,0-2-4 16,4 1-4-16,-1-3-3 0,-2 3-3 0,0 1 1 15,3-1-1-15,0 3-1 0,1 2-2 16,-3-1-3-16,0 2-2 0,-4 1-2 0,4 0-4 16,-6 0-2-16,0 1-5 0,3 4 5 0,-5 1 2 15,-2 0 4-15,2 0 5 0,-2 0 0 0,0 2 1 16,0 0 3-16,0-1-1 0,-2 1 5 0,0 0 3 15,-1-1 3-15,-3-1 0 0,5-1-1 16,1-2-5-16,0 0 2 0,0-2 0 0,0 1 3 16,7-2 8-16,-2 0 4 0,3 0 3 0,-2 0 2 15,4 0-5-15,-2 0 1 0,2-3-3 16,0-3 2-16,3 1-1 0,-3-2 0 0,-3 1 1 16,4-2-6-16,-1 0-1 0,1 1-3 0,1-3-3 15,-4 0 1-15,4 2-2 0,0-3 0 0,-1 2-1 16,0 2 1-16,-4-1-1 0,2 2 0 15,-5 0 3-15,3 2-2 0,-6 1 6 0,0 0 3 16,-1 2 5-16,0-1 2 0,0 2-6 0,0 0-7 16,0 0-18-16,0 0-17 0,0 0-18 0,0 0-6 15,-1 3 8-15,0 1 9 0,1 2 20 0,0 0 8 16,0 3 4-16,0 2 6 0,0-1-1 0,1 3 5 16,2-1 1-16,-1 1 0 0,5 0 1 15,-4 1 0-15,-1-2 0 0,0 0 1 0,3 0 0 16,-5-2 2-16,0 0-1 0,0 1 5 0,0-2 1 15,-5-2 5-15,1 1 4 0,-7-1-4 16,-1-1-1-16,-3 0-14 0,-1-3-23 0,-7-1-35 16,-1-2-41-16,-4 0-65 0,-1 0-88 0,-6-3-163 15,8 0-245-15,9 0-210 0</inkml:trace>
        </inkml:traceGroup>
      </inkml:traceGroup>
    </inkml:traceGroup>
  </inkml:traceGroup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52:35.41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3B3CE8E-6A7D-4569-AA2C-8EDC900532F2}" emma:medium="tactile" emma:mode="ink">
          <msink:context xmlns:msink="http://schemas.microsoft.com/ink/2010/main" type="writingRegion" rotatedBoundingBox="22057,7228 27000,7119 27167,14694 22224,14803">
            <msink:destinationLink direction="with" ref="{35EA40F0-B79B-485B-9019-E977AE0ED7A3}"/>
            <msink:destinationLink direction="with" ref="{601A0F0E-6232-417E-B854-5AAEEFCB7D28}"/>
          </msink:context>
        </emma:interpretation>
      </emma:emma>
    </inkml:annotationXML>
    <inkml:traceGroup>
      <inkml:annotationXML>
        <emma:emma xmlns:emma="http://www.w3.org/2003/04/emma" version="1.0">
          <emma:interpretation id="{158112E5-2DF4-4846-AFC5-9A66F0149BD4}" emma:medium="tactile" emma:mode="ink">
            <msink:context xmlns:msink="http://schemas.microsoft.com/ink/2010/main" type="paragraph" rotatedBoundingBox="22704,7219 25540,7129 25559,7755 22724,78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2B64F15-2420-470D-863D-E5C7019729D8}" emma:medium="tactile" emma:mode="ink">
              <msink:context xmlns:msink="http://schemas.microsoft.com/ink/2010/main" type="line" rotatedBoundingBox="22704,7219 25540,7129 25559,7755 22724,7846"/>
            </emma:interpretation>
          </emma:emma>
        </inkml:annotationXML>
        <inkml:traceGroup>
          <inkml:annotationXML>
            <emma:emma xmlns:emma="http://www.w3.org/2003/04/emma" version="1.0">
              <emma:interpretation id="{F4EBD828-0509-420C-8452-CFD2241E88C7}" emma:medium="tactile" emma:mode="ink">
                <msink:context xmlns:msink="http://schemas.microsoft.com/ink/2010/main" type="inkWord" rotatedBoundingBox="22704,7219 25540,7129 25559,7755 22724,7846"/>
              </emma:interpretation>
              <emma:one-of disjunction-type="recognition" id="oneOf0">
                <emma:interpretation id="interp0" emma:lang="en-US" emma:confidence="0.5">
                  <emma:literal>Customer</emma:literal>
                </emma:interpretation>
                <emma:interpretation id="interp1" emma:lang="en-US" emma:confidence="0.5">
                  <emma:literal>Cu's tome</emma:literal>
                </emma:interpretation>
                <emma:interpretation id="interp2" emma:lang="en-US" emma:confidence="0">
                  <emma:literal>Cu's tomes</emma:literal>
                </emma:interpretation>
                <emma:interpretation id="interp3" emma:lang="en-US" emma:confidence="0">
                  <emma:literal>Cues tome</emma:literal>
                </emma:interpretation>
                <emma:interpretation id="interp4" emma:lang="en-US" emma:confidence="0">
                  <emma:literal>Cues tomes</emma:literal>
                </emma:interpretation>
              </emma:one-of>
            </emma:emma>
          </inkml:annotationXML>
          <inkml:trace contextRef="#ctx0" brushRef="#br0">1211-139 0 0,'0'0'0'0,"0"0"0"0,0 0 0 15,0 0 0-15,0 0 76 0,0 0 205 0,0 0 6 0,0 0-31 16,0 0-39-16,0 0-23 0,0 0-26 0,0 0-27 16,-8-99-27-16,8 93-12 0,-2 0-11 15,1 0-12-15,0 2-15 0,-1 1-25 0,0-1-18 16,-2-1-11-16,2 2-2 0,0-2 1 0,-6 3-4 16,4-2-4-16,-3 2-1 0,0-2 0 15,-4 2-2-15,5 0-4 0,-5 2-3 0,-1 0-9 16,-1 0 2-16,-2 0 1 0,0 2-1 0,-5 2 8 15,4 4-1-15,-6 2 0 0,4 2 1 16,-5 1 1-16,-3 2-2 0,1 2 1 0,-1 2 2 16,0 1-5-16,-1 0 4 0,1 3-6 0,2 1 0 15,1 1 6-15,-1 1-5 0,0 2 3 0,5 1 0 16,-1 0-2-16,1 3 0 0,-1-2 2 0,6 1-3 16,0-3-1-16,2-1 1 0,1-2-3 15,7-2-3-15,2-3 0 0,2-2-3 0,0-1 0 16,2-2 7-16,2-1 3 0,7-4 8 0,1-1 11 15,2-2 6-15,-1-2 8 0,6-2 4 16,-1-2 2-16,1-1-2 0,4 0-1 0,3-3-2 16,-1-3-4-16,-1-3-9 0,0 1-5 0,-1-4 1 15,3-2 7-15,-1-2 10 0,5-1 2 0,-1-3-3 16,-2 0-10-16,-2 2-7 0,-5 0 2 0,3 0-3 16,-7 2-1-16,4 1 1 0,-5 0-6 0,-1 0 1 15,-2 5 0-15,-6-1 0 0,4 2 5 16,-6 2-1-16,1 1 2 0,-2 3 1 0,-3 0 6 15,0 3 2-15,0 0 2 0,0 0-4 0,0 0-18 16,0 0-16-16,0 0-21 0,-6 0-7 16,1 4 6-16,-6 4 5 0,2 2 16 0,-2 4 7 15,-2-1 4-15,1 5 4 0,0-2 0 0,1 1-1 16,0-3-3-16,7 3-2 0,-4-4 1 0,5 1 0 16,1-2 4-16,0 0-2 0,2-2-5 15,0-3 3-15,2-1-5 0,0-1 8 0,7-2 9 16,-4-1 5-16,6-2 10 0,-1 0-1 0,2 0 0 15,-1-2 0-15,3-3-4 0,-1-1 0 16,2-3-5-16,-2 3 0 0,1-2-4 0,-1-1 0 16,0 0 0-16,1-2-4 0,-1 2-4 0,-1 1 0 15,-4-2 1-15,3 1 1 0,-3 1 9 0,-3 0 2 16,1 2 1-16,-1 0 4 0,-2 2-2 0,-3-1 2 16,0 2 5-16,0 3-6 0,0 0-9 15,0 0-14-15,0 0-24 0,0 0-14 0,-3 5 5 16,-5 1 7-16,4 3 16 0,-7 1 13 0,5 2 1 15,-4 0 1-15,0 0-1 0,4 0-4 0,-1-2 1 16,5 0-5-16,0-1-5 0,2 0-4 0,0-4-1 16,0 2 2-16,2-2 7 0,3-1 12 15,3-2 4-15,3 0 9 0,2-2 5 0,2 0 3 16,2-2 2-16,6-4-2 0,3 0-2 0,1-3 0 16,1-1 0-16,0 0 3 0,1-3-2 15,1 1-4-15,-3-1-3 0,-4 0-4 0,-2-1 2 16,-4 1 1-16,1-1 3 0,-3 1 3 0,-2-1-2 15,-1 3 2-15,-1-1 1 0,-5 1 8 16,1 2 7-16,-3 0 9 0,-1 3 3 0,-3 0-2 16,0 1-2-16,0 2-3 0,0 2-4 0,0 1-10 15,0 0-17-15,0 0-22 0,0 0-22 0,-1 3-11 16,-2 1-1-16,-2 3 7 0,0-1 10 16,3 2 7-16,-1 2 2 0,2 0 3 0,-2 2 3 0,3 0 2 15,0 0 3-15,0 1 4 0,0 2 1 0,4-5 4 16,-3 2 6-16,2-1 1 0,-2-1 7 15,1 1-5-15,1-2-1 0,-3-2 1 0,0 1-2 16,0 0 7-16,0-2 4 0,0 0 8 0,-3 2 9 16,0-4 11-16,-2 2 10 0,-3-1 2 15,-4 1 1-15,2-1-12 0,1-1-10 0,-5 2-6 16,2-2-9-16,-1 1 0 0,1-2-4 0,-1 2-9 16,-1-2-15-16,2 1-26 0,0-2-40 0,1-1-61 15,2-1-86-15,2 0-136 0,0 0-163 16,3 0 116-16</inkml:trace>
          <inkml:trace contextRef="#ctx0" brushRef="#br0" timeOffset="274.2659">1884-224 526 0,'0'0'371'0,"0"0"-240"0,0 0-93 0,0 0-32 16,0 0 23-16,0 0 61 0,0 0 49 0,0 0 15 16,0 0-31-16,0 0-69 0,0 0-59 0,0 0-18 15,0 0 4-15,0 0 15 0,31 18 15 16,-35 4-1-16,-2 4 0 0,0 1-1 0,-4 1 0 16,5 3 0-16,-5-2-5 0,2 0 0 0,2 2-1 15,-5-5-1-15,8 1 7 0,-1-1-1 16,-1-3 1-16,4 0-3 0,-1-3-17 0,0 0-39 15,0-1-95-15,0-2-134 0,-2 0-185 0,2-6-85 16,2-2 334-16</inkml:trace>
          <inkml:trace contextRef="#ctx0" brushRef="#br0" timeOffset="712.0836">1810 68 298 0,'0'0'235'0,"0"0"-214"0,0 0-108 16,0 0-12-16,0 0 20 0,0 0 47 0,0 0 47 15,0 0 22-15,0 0 19 0,0 0 6 0,0 0-7 16,0 0-20-16,157-62-14 0,-146 61-9 16,-3 1-4-16,1 0 8 0,1 0 12 0,-1 1 7 15,-4 2 0-15,1 4-6 0,-2 0-10 0,-3 2-3 16,0 4 5-16,-1 0-3 0,0 2 3 15,-4 2-3-15,-2-1-9 0,-1 2 4 0,-1-2-3 16,0-1-3-16,2 0 1 0,2 0-4 0,0-3-2 16,2-2 0-16,0 1-3 0,2-3 0 15,0-2 4-15,0-2 6 0,6 0 15 0,2-2 17 16,1 0 16-16,5-2 7 0,0 0-3 0,2-2-7 16,6-2-11-16,-3-2-4 0,1-3 0 0,-1 1 0 15,-3-3 5-15,-3 1 6 0,0-1 3 0,-3 0 4 16,1-1 2-16,-5 0-3 0,0-3-7 15,-5 0-12-15,-1-2-8 0,0 1-12 0,-1 1 0 0,-9 2-8 16,1-1-9-16,-2 3-2 0,-2 2-11 16,-3 3 2-16,0 0-3 0,-2 1-2 0,-5 2 0 15,5 2-7-15,-4 1-10 0,3 0-35 0,-1 1-59 16,7 4-102-16,-1-1-152 0,6 1-170 16,3-2 218-16</inkml:trace>
          <inkml:trace contextRef="#ctx0" brushRef="#br0" timeOffset="1368.6905">2267 28 545 0,'0'0'113'0,"0"0"-148"0,0 0-54 0,0 0-5 0,0 0 34 15,0 0 28-15,0 0 23 0,0 0 27 0,0 0 31 16,0 0 3-16,0 0-4 0,0 0-7 16,0 0-10-16,0 0-5 0,34 84-3 0,-37-71-2 15,2 1-10-15,-2-1-4 0,0-4-5 0,1 0-1 16,-2 0 4-16,4-1 1 0,0-3 2 16,-2 0-1-16,2-2 1 0,0-2 10 0,0-1 33 15,0 0 56-15,0 0 66 0,0 0 37 0,2-3-19 16,4-3-50-16,-2-3-63 0,2 1-45 0,2-5-5 15,-3 3 6-15,5-6 3 0,-2 1 2 16,0-3-8-16,2 2-9 0,1-3-13 0,1 2-8 16,2 0-6-16,-1 0-8 0,2 2 3 0,0 1-1 15,1 3 1-15,-2 1 2 0,1 2-4 0,-4 4-3 16,-2 0-7-16,1 2 2 0,-6 2 0 16,2 0 3-16,-2 0 3 0,-1 0-7 0,4 4-2 15,-3 2 2-15,0 3 5 0,-1 2 11 0,1 2 6 16,-4 1 3-16,0 2 0 0,0-3-1 15,0 3 2-15,0-3-1 0,0 1 0 0,-2-2-3 16,-2-2 3-16,3-1-1 0,-2-2-1 0,3-1 2 16,0-3-4-16,0-3 5 0,0 2 12 0,0-2 26 15,0 0 33-15,0 0 29 0,0 0 18 16,0-5-23-16,6-1-30 0,2-3-32 0,1-1-30 0,2-2-1 16,-1-1-3-16,2-1 0 0,1 1-2 15,0-1 0-15,-2 1 1 0,2 0-3 0,0 0 0 16,1 3-4-16,-3-1 2 0,1 4-2 15,-3 1-2-15,-2 1-1 0,-1 4-9 0,-1 0-11 0,-3 1-13 16,1 0-8-16,1 1-1 0,-1 5 7 16,-2 1 15-16,0 4 9 0,-1 2 11 0,0 1 5 15,0 1 2-15,0 1 3 0,0 1-1 0,-1-2 1 16,0 1-1-16,1-2-2 0,0-1 1 16,0-1-4-16,0 0-13 0,0-3-41 0,0 1-79 15,0-6-102-15,1 1-142 0,4 0-135 0,-1-4-38 16,-1-1 450-16</inkml:trace>
          <inkml:trace contextRef="#ctx0" brushRef="#br0" timeOffset="2095.9135">2912 45 764 0,'0'0'334'0,"0"0"-292"0,0 0-87 16,0 0-2-16,0 0 25 0,0 0 53 0,0 0 34 15,0 0 12-15,0 0-8 0,0 0-18 0,0 0-21 0,0 0-11 16,0 0-1-16,0 0 3 0,141-65 7 16,-129 59 6-16,-2-1 6 0,-2-1 5 0,-3 2 3 15,-2 1 6-15,1-1 6 0,-3 0 0 0,0 1-4 16,-1 2-10-16,0-3-11 0,0 3-14 0,0 0-13 16,-2 0-12-16,-5 0-13 0,2 2-9 15,-5 1-9-15,1 0-2 0,-3 0 4 0,0 3 6 16,1 3 5-16,-1 0 6 0,-2 1-2 0,2 2-5 15,0 3 6-15,-1 0 3 0,-1 4 9 16,2 1 11-16,0 2-1 0,0-3-1 0,3 3-3 16,1-3-1-16,3-1 0 0,2 0-2 0,1-3-2 15,2-3 2-15,0-2 5 0,0 1 5 0,2-2 8 16,6-2 5-16,-1-1 9 0,2 0 8 0,0 0 7 16,1-1 0-16,2-2-3 0,3 0-4 15,-2 0-11-15,4 0-1 0,1 0-7 0,2-2-2 16,-1-4 4-16,-1-1-3 0,4-1 3 0,-2-1 1 15,1-1 0-15,0-2 0 0,-1 0-2 0,1-3 0 16,-1 0-3-16,0-2 0 0,-2 1-2 16,1 0-2-16,-2 1 0 0,-1 0-3 0,-2 1-2 15,-1 1-1-15,-1 3-1 0,-4 0 4 0,-1 3 3 16,-2 0 2-16,-1 1 1 0,-1 0 0 0,-3 1-3 16,1 2 1-16,-1 0 1 0,0 2-6 15,0 1-1-15,0 0-5 0,0 0-4 0,0 0-4 16,0 0-9-16,0 0-14 0,0 0-17 0,0 0-25 15,0 0-21-15,-1 1 13 0,-5 5 19 0,0 3 27 16,-2 3 23-16,-3 0-2 0,0 3-8 16,1 0-2-16,-1 1-3 0,3 3 2 0,0-2 2 15,2-4 1-15,1 3 1 0,2-4-3 0,3 1 1 16,0-2-1-16,0 1 3 0,0-2 4 16,0 0 1-16,0-1 6 0,0 0 2 0,-2 0 5 15,2 0 4-15,-3 0 0 0,2 0-1 0,-3 0 1 16,1 0 3-16,3 0-1 0,-3-2 2 0,2-1 0 15,0 0-2-15,1 0 5 0,0-1-1 16,0-2 7-16,0 0 10 0,0-1 7 0,1-1 15 0,3-1 9 16,3 0 5-16,1 0-2 0,1 0-7 0,4-1-10 15,1-5-15-15,-1-1-14 0,3-2-24 16,-1 2-30-16,1-2-42 0,-1 0-61 0,-2 1-96 16,-1 3-145-16,-2 0-195 0,-4 2-204 0</inkml:trace>
        </inkml:traceGroup>
      </inkml:traceGroup>
    </inkml:traceGroup>
    <inkml:traceGroup>
      <inkml:annotationXML>
        <emma:emma xmlns:emma="http://www.w3.org/2003/04/emma" version="1.0">
          <emma:interpretation id="{B739E0A5-3DF6-4B2A-BAFC-17CD01D19433}" emma:medium="tactile" emma:mode="ink">
            <msink:context xmlns:msink="http://schemas.microsoft.com/ink/2010/main" type="paragraph" rotatedBoundingBox="24263,7990 27003,7825 27070,8930 24329,909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6F3A80D-B590-488A-8DEF-0EAADD8DD5E0}" emma:medium="tactile" emma:mode="ink">
              <msink:context xmlns:msink="http://schemas.microsoft.com/ink/2010/main" type="line" rotatedBoundingBox="24263,7990 27003,7825 27070,8930 24329,9096">
                <msink:destinationLink direction="with" ref="{FD1A1620-2E2D-49D1-AEC7-38D553A17D9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E76BFB6-3AA7-4DB5-AB3A-1F39FD42244D}" emma:medium="tactile" emma:mode="ink">
                <msink:context xmlns:msink="http://schemas.microsoft.com/ink/2010/main" type="inkWord" rotatedBoundingBox="24263,7990 27003,7825 27070,8930 24329,9096"/>
              </emma:interpretation>
              <emma:one-of disjunction-type="recognition" id="oneOf1">
                <emma:interpretation id="interp5" emma:lang="en-US" emma:confidence="0.5">
                  <emma:literal>segments</emma:literal>
                </emma:interpretation>
                <emma:interpretation id="interp6" emma:lang="en-US" emma:confidence="0.5">
                  <emma:literal>segment s</emma:literal>
                </emma:interpretation>
                <emma:interpretation id="interp7" emma:lang="en-US" emma:confidence="0">
                  <emma:literal>segment .</emma:literal>
                </emma:interpretation>
                <emma:interpretation id="interp8" emma:lang="en-US" emma:confidence="0">
                  <emma:literal>Segment s</emma:literal>
                </emma:interpretation>
                <emma:interpretation id="interp9" emma:lang="en-US" emma:confidence="0">
                  <emma:literal>segment's</emma:literal>
                </emma:interpretation>
              </emma:one-of>
            </emma:emma>
          </inkml:annotationXML>
          <inkml:trace contextRef="#ctx0" brushRef="#br0" timeOffset="3129.2251">2432 506 0 0,'0'0'0'0,"0"0"0"15,0 0 0-15,0 0 0 0,0 0 0 0,0 0 102 16,0 0 150-16,0 0 2 0,0 0-46 0,0 0-43 15,0 0-43-15,0 0-25 0,0 0-12 16,-56-27-15-16,47 27-13 0,-1 0-10 0,-2 0-11 16,0 4-13-16,0 4-12 0,-1 1-7 0,0 0-10 15,1 2-2-15,0-1 2 0,6 2 0 16,-2-3-2-16,4 4-4 0,-2-2-8 0,4 1-5 16,2 1 2-16,0-3 3 0,0 4 7 0,6-2 8 15,1-2-2-15,0 1 4 0,-1-4 3 0,4 1 2 16,-2 1 0-16,0-1 0 0,1-2-2 15,-2 2-2-15,0-2 2 0,-3 2 2 0,-2-2 2 16,0 1 1-16,-2-1-1 0,0 2 5 0,0-4 6 16,0 2 7-16,-2 2 12 0,-3-3 10 15,-2 3 7-15,-1 1 6 0,-1-2 1 0,-3 2-5 0,-2-1-8 16,1 2-6-16,-2-4-9 0,0 0-3 16,1 0-2-16,0 0-2 0,4-3-1 0,-1 0-7 15,4 0-7-15,-1-3-17 0,4 2-40 0,3-2-95 16,-2 0-175-16,3 0-279 0,0 0-250 0</inkml:trace>
          <inkml:trace contextRef="#ctx0" brushRef="#br0" timeOffset="4489.4519">2608 698 384 0,'0'0'205'0,"0"0"-148"0,0 0-26 16,0 0 9-16,0 0 15 0,0 0 23 0,0 0 15 16,0 0 14-16,0 0 0 0,0 0-8 0,0 0-5 15,0 0-15-15,0 0-7 0,106-122-8 16,-110 116-11-16,-2 0-1 0,1 0-4 0,-2 2-10 16,-1 1-8-16,0 1-12 0,-1 1-6 0,-2 1-4 15,-1 0-4-15,1 3 0 0,-5 4-4 0,2 4 0 16,-5-1-1-16,-1 5 0 0,2-1 3 0,-2 2-4 15,3 2-1-15,1 1-2 0,1 0-3 16,1-4 2-16,5 2-4 0,1-2 1 0,3 0-1 16,3 0-1-16,2-3-1 0,0-2 1 0,6-1 1 15,3-3 2-15,4 0 3 0,1-3 4 0,6-1 4 16,0-2 7-16,3 0 0 0,1 0 1 0,3-5-5 16,1-1-3-16,1 2 2 0,5-2 0 15,-2-3 5-15,4 3 1 0,-2 2 1 0,3-2 0 16,-2-2-1-16,-1 2 2 0,-2-1 2 0,-2-2 1 15,-1 0 3-15,-4-1-2 0,0 0-4 16,-4-1-4-16,-3 0-5 0,-5-1-1 0,0 0 1 16,-5 1 7-16,-1 3 8 0,-7 0 11 0,1 2 3 15,-1 1-9-15,0 3-11 0,-1-2-18 0,-6 2-10 16,-1 0-6-16,-1-1 1 0,0 3 1 16,-4 0 2-16,-1 0 3 0,0 0-3 0,-2 5 4 15,3-1 0-15,1 0 1 0,2 3 0 0,4-3-4 16,-1 0-6-16,2 0-13 0,3-2-13 15,2 1-11-15,0-1-2 0,0-1 10 0,0 1 18 16,2-1 24-16,3-1 20 0,-1 2 15 0,0-2 13 16,1 0 0-16,-1 0-2 0,0 0-1 0,2 0-7 15,-5 0 0-15,2 0-8 0,-3 0-4 0,2 1-10 16,3 1-3-16,-3 1 1 0,2 1-3 0,0 2 6 16,2 2-4-16,-2 3-3 0,2 0-2 15,0 2-2-15,-2 3 2 0,1 0-1 0,-1 4 3 16,0 2 0-16,0 3 1 0,-1 2 1 0,0 3 0 15,-3 3 4-15,0 2-3 0,0 2-1 0,0 0 1 16,-5 6-4-16,-1-4 2 0,-1 2 3 16,0-1 1-16,-5 0-1 0,0 0 0 0,2-1-3 15,-5-2-2-15,-1-2 0 0,0 1-14 0,-6-3-5 16,3-5 1-16,-3-3 1 0,1-2 17 16,-3-7 9-16,0-1 2 0,1-5 3 0,2-1 4 15,-1-3 10-15,5-2 15 0,2-4 14 0,2 0 9 16,2-5-4-16,0-4-10 0,3-2-13 15,2-2-13-15,0-4-6 0,4-2-8 0,-1-6-5 16,3-2-8-16,0-3-4 0,3-5-2 0,5-2-2 16,4-2 0-16,3-2-2 0,1-4 1 0,5 2-3 15,-1-3 5-15,4 1 0 0,4 1-2 0,-1 1-1 16,4 3-5-16,-1 3-9 0,-1 3-3 0,5 6 6 16,-2 4 4-16,-1 5 8 0,1 1 7 15,-3 1 1-15,-1 3 3 0,1 0 3 0,-4 1 3 16,1 2-1-16,-6 2 2 0,-3 0 1 0,3 3-1 15,-5 1 1-15,-2 4-2 0,-3 1-1 0,-2 0-4 16,0 0 0-16,-3 3-3 0,2 6 0 16,-2 2 1-16,-1 1 3 0,-2 2 1 0,0 3-1 15,-2 1 2-15,0 1-2 0,-4-1 4 0,-1 0-1 16,-2-1-2-16,1-3-1 0,-1 3-2 0,2-4 2 16,-2-2 1-16,4-3 2 0,-1-4-3 15,3-2-2-15,1 0 2 0,0-2 1 0,0 0 5 16,0 0 7-16,1-3-1 0,4-2-2 0,5-6-7 15,1-1-3-15,3-3 1 0,2-3 3 0,-1 0 0 16,4 0-1-16,0-3 1 0,-3 2-1 16,3 0 2-16,-5-1-2 0,1 2-1 0,1 1-4 15,-1 4-2-15,1 0-4 0,-3 2 0 0,2 4 1 16,-1 1 0-16,-4 0-2 0,-2 3 0 16,0 1-7-16,-2 2-3 0,-4 0-5 0,1 0-2 0,-2 6 0 15,1 0 5-15,-2 5 7 0,0 1 5 16,0 1 6-16,0 0 0 0,-6 3 2 0,1-3 2 15,1 0-4-15,-3 0 2 0,2-3 0 0,0 0 0 16,2-2 1-16,-1-2-2 0,3-2-1 16,-1-1 2-16,2-1 4 0,0-1 13 0,0-1 15 15,0 0 15-15,0 0 11 0,0-3-6 0,4-1-14 16,0-4-18-16,6-1-15 0,-1-3-7 0,3 1 1 16,-1-3-1-16,2 1 5 0,2-1 0 15,-2 2-4-15,1 0-1 0,-1 2-1 0,1 3-5 16,-5-1 2-16,2 3-3 0,-3 2-1 0,-3 2 0 15,2 1-2-15,0 0 0 0,-5 0-3 0,4 0 1 16,-1 3-3-16,-2 3 2 0,1 2-1 16,-2 1 4-16,0 0 4 0,0 5 4 0,-2 1 4 15,0 0 1-15,0 2-1 0,0-3-1 0,-2 0 1 16,-2 2 2-16,-2-2-2 0,2-1-1 16,2-4-10-16,-1 0-19 0,-1 0-48 0,3-1-82 15,1-3-152-15,0 3-237 0,0-4-216 0,0-1 276 0</inkml:trace>
          <inkml:trace contextRef="#ctx0" brushRef="#br0" timeOffset="5175.4308">3922 767 1024 0,'0'0'136'0,"0"0"-157"0,0 0-46 16,0 0 12-16,0 0 51 0,0 0 47 0,0 0 29 15,0 0 9-15,0 0-8 0,0 0-21 0,0 0-16 16,0 0 1-16,0 0 4 0,0 0 12 16,135-64 9-16,-127 56 6 0,-5 1-1 0,2-1-3 15,-1-1-3-15,-2-1-9 0,-2 1-5 0,0 0-7 16,0-1-7-16,0 1-5 0,0 1-2 0,0 1 1 16,0 4-1-16,-4 0-5 0,2 2-9 0,0 1-14 15,-2 0-18-15,-2 0-10 0,-2 4-4 16,-4 2 3-16,-1 5 12 0,-1 1 8 0,0 1 5 15,-4 2 3-15,2 2-2 0,-1-2-1 16,2 4 0-16,2-1 0 0,1 0 2 0,3-1 0 0,3-3-1 16,0 1-4-16,4-5-2 0,2 2 2 0,0-6 3 15,0 3 7-15,5-3 7 0,0 0 1 16,3-3 4-16,2 0 0 0,-1 0-1 0,5-3 1 16,2 0 0-16,-1 0-2 0,1 0 0 0,0-1 0 15,0-3-3-15,1-2 5 0,2 1 0 0,0-3 0 16,1-1 1-16,-1-1-2 0,-1-1-1 15,4-1 0-15,-2-1 0 0,-1 0 1 0,1-1-2 16,-3-1 0-16,3 3-2 0,-4 0-2 0,-1 1 0 16,-1 4-2-16,-2 2 0 0,-6 2-1 15,0 1-3-15,-5 2-5 0,0 0-10 0,1 0-7 16,-2 2-2-16,0 5 3 0,0 1 6 0,0 4 11 16,-2 2 5-16,0 1 1 0,-5 2 1 15,2-4-3-15,-1 5 4 0,0-5 0 0,3 1-2 16,-2-2 1-16,1-2-3 0,1-3-1 0,3 1 0 15,0-4 2-15,0 0-2 0,0-4 4 0,0 0 7 16,0 0 7-16,3 0 7 0,6-6 0 16,-1-2-6-16,1-3-9 0,5 1-6 0,-1-2-2 15,2 2 0-15,-2-1 1 0,1 1 0 0,-3-2 0 16,1 5-1-16,0-2-4 0,0 1-1 0,-3 1-2 16,0 2-2-16,-2 2-3 0,-3 2-6 0,0 1-11 15,-2 0-9-15,-1 0 1 0,2 1 2 0,-3 5 12 16,0 0 11-16,1 0 2 0,-1 3 7 15,0 0 3-15,0 0-3 0,0 0 3 0,0 0-13 16,0-2-22-16,3 2-42 0,1 0-69 0,1-3-104 16,-1 2-145-16,1-4-122 0,-1-1-50 0</inkml:trace>
          <inkml:trace contextRef="#ctx0" brushRef="#br0" timeOffset="5429.8283">4698 345 205 0,'0'0'467'16,"0"0"-223"-16,0 0-117 0,0 0-79 0,0 0-54 16,0 0-20-16,0 0 4 0,0 0 15 0,0 0 27 15,0 0 19-15,0 0-1 0,0 0 0 0,0 0-10 16,0 0-7-16,-76 163-2 0,66-133-5 0,2 1 1 15,-1 0 5-15,5-1 8 0,-3-2 6 16,2-2-3-16,0-1-20 0,-2-1-40 0,1-3-63 16,0 0-101-16,-1-2-140 0,2-4-159 0,2-6 245 0</inkml:trace>
          <inkml:trace contextRef="#ctx0" brushRef="#br0" timeOffset="5828.524">4548 718 435 0,'0'0'210'16,"0"0"-137"-16,0 0-35 0,0 0-3 0,0 0 25 16,0 0 28-16,0 0 8 0,0 0-11 0,0 0-25 15,0 0-28-15,150-85-17 0,-131 77-4 0,-3 1 0 16,2-2 13-16,-4 0 6 0,0 3 12 16,-1-6 14-16,1 3-4 0,-4 0-2 0,4-1-5 15,-5 1-7-15,-2 0-6 0,-1 3 5 16,-2 0-1-16,-1 0 1 0,0 3 0 0,-2 0-5 15,-1 1 1-15,2 2-8 0,-2 0-4 0,0 0-5 16,0 0-11-16,0 0-6 0,0 0-9 0,0 0-10 16,0 0-13-16,0 0-26 0,0 2 6 0,2 2 7 15,0 2 19-15,-1 4 27 0,0-1-2 16,3 1 4-16,2 3-1 0,-5 1-2 0,2-1 3 16,1 2-3-16,-3-5 1 0,0 4 1 0,2-2 6 15,-3-2 1-15,0 2 7 0,0-1 5 0,0-2 4 16,-5-1 14-16,-1 0 4 0,4 1 10 15,-4-1 11-15,1-2-1 0,0 0 6 0,-2-1-4 16,1 0-7-16,0 0-7 0,-1-1-10 0,-2 1-6 16,1-1-8-16,-2 1-2 0,1-2-9 0,-3-1-9 15,-2 0-23-15,-3-2-55 0,-3 0-105 16,-2 0-200-16,2 0-346 0,8 0-276 0</inkml:trace>
        </inkml:traceGroup>
      </inkml:traceGroup>
    </inkml:traceGroup>
    <inkml:traceGroup>
      <inkml:annotationXML>
        <emma:emma xmlns:emma="http://www.w3.org/2003/04/emma" version="1.0">
          <emma:interpretation id="{3B91CE36-14BC-43E8-9F0D-C3DC8CD55B85}" emma:medium="tactile" emma:mode="ink">
            <msink:context xmlns:msink="http://schemas.microsoft.com/ink/2010/main" type="paragraph" rotatedBoundingBox="22699,8972 25531,9159 25437,10568 22606,103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168D83A-0D57-4903-8CE1-D738DEFA9D6F}" emma:medium="tactile" emma:mode="ink">
              <msink:context xmlns:msink="http://schemas.microsoft.com/ink/2010/main" type="inkBullet" rotatedBoundingBox="22669,9422 22794,9430 22787,9547 22661,9539"/>
            </emma:interpretation>
            <emma:one-of disjunction-type="recognition" id="oneOf2">
              <emma:interpretation id="interp10" emma:lang="en-US" emma:confidence="0">
                <emma:literal>o</emma:literal>
              </emma:interpretation>
              <emma:interpretation id="interp11" emma:lang="en-US" emma:confidence="0">
                <emma:literal>,</emma:literal>
              </emma:interpretation>
              <emma:interpretation id="interp12" emma:lang="en-US" emma:confidence="0">
                <emma:literal>.</emma:literal>
              </emma:interpretation>
              <emma:interpretation id="interp13" emma:lang="en-US" emma:confidence="0">
                <emma:literal>°</emma:literal>
              </emma:interpretation>
              <emma:interpretation id="interp14" emma:lang="en-US" emma:confidence="0">
                <emma:literal>0</emma:literal>
              </emma:interpretation>
            </emma:one-of>
          </emma:emma>
        </inkml:annotationXML>
        <inkml:trace contextRef="#ctx0" brushRef="#br0" timeOffset="19158.0472">625 1929 0 0,'0'0'0'0,"0"0"0"0,0 0 0 16,0 0 0-16,0 0 0 0,0 0 111 0,0 0 24 15,0 0-33-15,0 0-44 0,0 0-27 0,0 0 0 16,0 0 6-16,-91 92 12 0,91-86 3 16,6-2 4-16,0 1 9 0,3-2 4 0,0-1 10 0,0-1 1 15,1 1-3-15,2-2-5 0,-1 0-13 16,0 0-1-16,-5 0-7 0,5-3-4 0,-4 0 5 15,0-2 4-15,-5 2 16 0,5-2 11 0,-6 1 3 16,1-4-7-16,-1 2-16 0,-1-2-12 0,0-1-11 16,0 2-3-16,0-2 2 0,0 1-1 15,0 1 10-15,-3 1 3 0,2 3 3 0,-4-1-2 16,2 2-13-16,2-1-13 0,-1 3-17 16,0 0-14-16,-1 0-9 0,0 0-6 0,2 0-4 15,-2 0-3-15,1 0 6 0,-4 3 1 0,3 3 5 16,2-2 5-16,0 2-6 0,-1 0-8 0,2 1-17 15,0-1-31-15,0 0-64 0,0-1-102 16,0 3-176-16,3-4-194 0,-2 1 19 0</inkml:trace>
      </inkml:traceGroup>
      <inkml:traceGroup>
        <inkml:annotationXML>
          <emma:emma xmlns:emma="http://www.w3.org/2003/04/emma" version="1.0">
            <emma:interpretation id="{2CC40928-0B57-46AE-859C-3C7F58DF2E74}" emma:medium="tactile" emma:mode="ink">
              <msink:context xmlns:msink="http://schemas.microsoft.com/ink/2010/main" type="line" rotatedBoundingBox="23182,9004 25531,9159 25437,10568 23089,10412">
                <msink:destinationLink direction="with" ref="{097A71A7-DAE0-4752-A029-DC9F8BD1E4F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B52E822-1DFE-41F3-98AD-7325C45C2C74}" emma:medium="tactile" emma:mode="ink">
                <msink:context xmlns:msink="http://schemas.microsoft.com/ink/2010/main" type="inkWord" rotatedBoundingBox="23182,9004 25531,9159 25437,10568 23089,10412"/>
              </emma:interpretation>
              <emma:one-of disjunction-type="recognition" id="oneOf3">
                <emma:interpretation id="interp15" emma:lang="en-US" emma:confidence="0.5">
                  <emma:literal>Buyers</emma:literal>
                </emma:interpretation>
                <emma:interpretation id="interp16" emma:lang="en-US" emma:confidence="0">
                  <emma:literal>Buyers'</emma:literal>
                </emma:interpretation>
                <emma:interpretation id="interp17" emma:lang="en-US" emma:confidence="0">
                  <emma:literal>Breyers</emma:literal>
                </emma:interpretation>
                <emma:interpretation id="interp18" emma:lang="en-US" emma:confidence="0">
                  <emma:literal>Buyei's</emma:literal>
                </emma:interpretation>
                <emma:interpretation id="interp19" emma:lang="en-US" emma:confidence="0">
                  <emma:literal>Buyer's</emma:literal>
                </emma:interpretation>
              </emma:one-of>
            </emma:emma>
          </inkml:annotationXML>
          <inkml:trace contextRef="#ctx0" brushRef="#br0" timeOffset="24128.5277">1134 1820 1167 0,'0'0'267'16,"0"0"-93"-16,0 0-23 0,0 0-41 0,0 0-1 15,0 0-3-15,0 0-9 0,0 0-15 0,0 0-24 16,0 0-27-16,0 0-29 0,0 0-27 0,27-61-31 16,-27 63-6-16,0 5 4 0,0 3 18 15,-3 4 28-15,-3 1 5 0,2 7 7 0,-6 2-3 16,4 3 1-16,-4 3 2 0,0 4 2 0,-4-3 4 16,1 4 0-16,-1-3-4 0,2 2-2 0,3-1 3 15,-1-5 3-15,1-3 4 0,1-3 1 0,3-2-2 16,1-7-1-16,-3-2 0 0,6-5-1 15,1-1 11-15,0-4 14 0,0-1 25 0,0 0 25 16,0 0 11-16,0-4-14 0,0-6-27 0,6-3-29 16,-2-5-22-16,0-3-1 0,4-3 1 15,-2-1 3-15,4-2 4 0,0 0 0 0,1-2-1 16,-3 0-1-16,4-1-4 0,-2 0 1 0,3 0-1 16,-1-1 2-16,0-1-1 0,1 1-2 0,0 0-3 15,2 1-1-15,1 1-2 0,0 1 0 16,6 1-5-16,1 2-2 0,-2 1-5 0,3 2 0 15,3 0 0-15,-3 5-3 0,0 3 2 0,-5 2-1 16,4 5-1-16,-7 3-2 0,4 0-3 16,-5 4-7-16,-2 0-7 0,-1 5-3 0,0 2-2 15,-5 5 3-15,2 2 7 0,-6 2 6 0,-2 0 10 16,-1 3 4-16,0 0 3 0,-1 2 4 0,-7 0 1 16,-1 1 4-16,-5-1 2 0,0 2-1 0,-5-3-1 15,3 2 2-15,-4-2 2 0,-1 0 1 0,1-1 2 16,0-3-1-16,-1-1 0 0,6-3 0 0,2 0-2 15,-1-3 0-15,6-1 1 0,3-2-3 16,1-2-1-16,2-1-1 0,0 2-2 0,2-1 1 16,0-2 1-16,4 2 1 0,0-1 0 0,5 3 1 15,2 0 1-15,0 0 0 0,2 3 0 16,0 1 2-16,4 1-5 0,-3 3 0 0,-2-2 0 16,2 3-2-16,-5 1 0 0,1 0-4 0,-4 0 1 15,-2 4 0-15,-2-2-1 0,-2 1 7 16,0-1 1-16,-4 0 2 0,-4-2 6 0,-5 1 4 15,0-1 5-15,-2 1 4 0,-2-3 7 0,-5 0 0 16,4-3 4-16,-5-2 3 0,-1-2 0 0,4-3 2 16,-2 0 1-16,5-3-1 0,-3 0-3 0,6-1-1 15,1 0-1-15,-1 0 3 0,8-4 0 16,-4 1-4-16,2-3-8 0,6 0-15 0,-2 0-15 16,0-1-13-16,0 2-23 0,4-1-24 0,0 3-36 15,0 1-58-15,0 1-90 0,0-1-159 0,0 2-107 16,0 0-44-16,4 0 44 0,0 0 517 0</inkml:trace>
          <inkml:trace contextRef="#ctx0" brushRef="#br0" timeOffset="25772.1364">1574 2002 0 0,'0'0'478'0,"0"0"-114"0,0 0-95 0,0 0-64 16,0 0-49-16,0 0-46 0,0 0-51 15,0 0-30-15,0 0-26 0,0 0-15 0,0 0-3 16,0 0 5-16,0 0 7 0,0 0 4 0,64-12 7 16,-64 26 0-16,0 1 1 0,0-1 2 15,-1 1-5-15,1-1-4 0,0-2-1 0,0 0-1 16,0 0 4-16,0 0 4 0,3-3 5 0,5-3 9 16,-4 1 12-16,5-4 9 0,-1 0 8 0,0-1 6 15,4-2-9-15,2 0-2 0,-1 0-11 0,2-5-11 16,1-1-4-16,0-1-5 0,-1 0-5 15,-2-4-1-15,1 1-3 0,-2 0-1 0,-3 0 1 16,1 0 3-16,2-3 0 0,-2 1 2 0,-2 0-1 16,-1 1-1-16,-2 0 2 0,1 4 0 0,-3 1-3 15,-3 1-5-15,0 4-10 0,0 1-18 16,0 0-20-16,0 0-28 0,0 1-8 0,-2 4 7 16,0 1 19-16,-5 3 30 0,1 3 15 0,-2-1 8 15,-1 3 2-15,2-2-4 0,1 2 0 0,2-1-2 16,2-1 1-16,1 2 3 0,1-4 3 0,1 3 2 15,5-4 2-15,3 0 0 0,4-3 3 16,1 0 8-16,2-3 8 0,4-3 6 0,-3 0-1 16,5 0-4-16,-2-6-6 0,0-1-5 0,-2-2 1 15,4-2-1-15,-3-2 2 0,3 1-2 16,-4-5 3-16,0 3 0 0,-2 0 2 0,-3-3 2 16,-1 2-6-16,-1 1 2 0,-3 0-6 0,0 1-2 15,-2 3-3-15,-1 2-3 0,-4 2-3 16,1 3-5-16,-2 1 0 0,0 2-16 0,0 0-14 0,0 0-19 15,-2 3-5-15,0 3 8 0,-5 2 16 16,3 4 18-16,-6 0 10 0,4 3 5 0,-2-1 4 16,1 1-4-16,2-1 2 0,5 1-3 0,0-1-4 15,0-4 1-15,1 2-3 0,10-5 6 16,-1-2 9-16,4-2 11 0,-1-3 9 0,3 0 0 0,-1 0-2 16,4 0-6-16,-3-6-3 0,-1-2-2 15,-2-2-1-15,-1 1 2 0,0 0-1 0,0 0 0 16,-4 0-4-16,2-1 1 0,-1 0 0 0,-4 1 2 15,2 2 1-15,-1-1 1 0,-5 0-2 16,6 2-1-16,-6 0 0 0,2 0 1 0,-2 3-7 16,-1 0 1-16,0 1-12 0,0 2-16 0,0 0-23 15,0 0-48-15,0 3-3 0,0 3 13 0,0 3 23 16,0 4 47-16,-4 2 13 0,-4 5 1 16,5 4 0-16,-4 3 1 0,2 6-2 0,1 4-2 15,-4 0 0-15,5 5 1 0,-3 3 1 0,0 3 1 16,1 1 2-16,-3 5 0 0,-3 0 2 0,4 1 2 15,-3-1 1-15,-2-2 2 0,-3-2-2 16,-7-2 1-16,4-4-1 0,-8-4 1 0,-2-5 2 16,-5-8 6-16,2-4-1 0,-4-5 2 0,3-6 1 15,-3-1 2-15,4-7 9 0,-3-4 9 0,6 0 8 16,0-4 7-16,0-7 3 0,2-4 2 0,4-4-1 16,7-2-4-16,0-3-4 0,4-2-7 15,3 0-6-15,4-4-8 0,4 0-7 0,0-3-8 16,10-1-7-16,2 2-8 0,4-1-5 0,3 2-3 15,2 0-2-15,6 1 5 0,7 0 0 0,-2 1-1 16,4 2 0-16,1 0-3 0,4 2 2 16,0 2 1-16,1 2 2 0,-1 3 0 0,6-1-1 15,-4 2 2-15,1-1-1 0,2 0 2 0,-3-1 2 16,5 3-2-16,-4-3 0 0,-1 3 1 16,-2-2 0-16,-5 2 4 0,1-1-1 0,-9 1 1 15,2-2-1-15,-7 3 1 0,-2 0-2 0,-3 0-2 16,-5 2 0-16,-1-3-1 0,-1 2 2 0,-7 4 0 15,3-3 3-15,-5 3-3 0,0 1-1 16,-2 0-4-16,0 2-5 0,-2 0-4 0,-3 1-3 16,0 2 0-16,-1 0-5 0,-1 2-5 0,-2 2-10 15,0 0-9-15,-3 0 1 0,-2 3 7 0,-3 6 7 16,-1 4 10-16,0 2 3 0,-3 5 4 16,1-1 3-16,0 5 3 0,3 0 3 0,-1 2 1 15,8 2 3-15,-1 0-1 0,2 0 1 0,6-2 3 16,2 0-1-16,1-6-2 0,0 0-2 15,4-5-5-15,5-3 4 0,3-5 11 0,0-2 12 0,4-4 11 16,0-1 7-16,2 0 2 0,2-5-4 0,-1-3 0 16,2-4-4-16,0-2 2 0,0-1-8 15,1-2-8-15,1-2-6 0,0-1-5 0,2-2 1 16,-3 3 0-16,1-3 0 0,-5 1-3 0,0-1-1 16,1 2 0-16,-2 2-3 0,1-2 0 15,0 4-2-15,-2 2-1 0,-2 0 0 0,2 5-4 16,-5 0-1-16,-1 5-2 0,-3 0-6 0,0 4-13 15,-3 0-19-15,-4 0-16 0,0 5-8 0,0 2 7 16,0 2 17-16,-3 5 17 0,-2 1 15 16,-3 1 7-16,-2 2 5 0,1 0 2 0,-2 1 3 15,2 1-2-15,1-2 0 0,2-2 1 0,4-2-1 16,0-3 2-16,2 0 3 0,0-4-1 16,0-1 5-16,3-2 9 0,2-2 12 0,3-2 16 15,1 0 8-15,0 0-1 0,2-1-9 0,3-5-13 16,2-3-10-16,3 1-6 0,-3 1-1 0,6-3-5 15,-2 1-3-15,-1 0-4 0,-1 0-4 0,3 0 4 16,-4 0-2-16,-2 1 0 0,-2-2-4 0,2 3-1 16,-6-3-2-16,1 2 4 0,-2-1 4 15,-3 0 3-15,-1 1 5 0,0 0-4 0,-3 1 0 16,1 2 2-16,0 2-6 0,-2 1 2 0,0 1-4 16,0 1-8-16,0 0-3 0,0 0-15 15,0 0-23-15,0 0-15 0,0 3 0 0,0 0 12 16,0 5 22-16,0 2 21 0,0 1 7 0,0 1 4 15,0 1 2-15,3 3 0 0,3 0 3 0,2 0 0 16,-2 1 3-16,2-1 0 0,0-1-1 16,0 0-1-16,-5 0-5 0,2-3 1 0,-3 0 1 15,-2-3 3-15,0-1 12 0,-3 0 6 0,-6-2 10 16,-5-2 8-16,0-1 1 0,-7 0-2 0,0-3-7 16,-3 0-6-16,-3 0-7 0,2 0-2 15,-4-4-4-15,3-1-8 0,-3 1-8 0,-1-3-31 16,0 1-29-16,1 3-43 0,-2-3-77 0,3 0-97 15,-2 0-176-15,9 3-175 0,6 0 210 0</inkml:trace>
        </inkml:traceGroup>
      </inkml:traceGroup>
    </inkml:traceGroup>
    <inkml:traceGroup>
      <inkml:annotationXML>
        <emma:emma xmlns:emma="http://www.w3.org/2003/04/emma" version="1.0">
          <emma:interpretation id="{DF4E1C7B-2E73-4F3D-A983-39FD2062F619}" emma:medium="tactile" emma:mode="ink">
            <msink:context xmlns:msink="http://schemas.microsoft.com/ink/2010/main" type="paragraph" rotatedBoundingBox="22454,10215 26653,10123 26671,10970 22473,110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EE46145-9B36-4B33-9CF2-C8B9259A0B32}" emma:medium="tactile" emma:mode="ink">
              <msink:context xmlns:msink="http://schemas.microsoft.com/ink/2010/main" type="inkBullet" rotatedBoundingBox="22463,10611 22576,10609 22579,10733 22466,10736"/>
            </emma:interpretation>
            <emma:one-of disjunction-type="recognition" id="oneOf4">
              <emma:interpretation id="interp20" emma:lang="en-US" emma:confidence="0">
                <emma:literal>.</emma:literal>
              </emma:interpretation>
              <emma:interpretation id="interp21" emma:lang="en-US" emma:confidence="0">
                <emma:literal>o</emma:literal>
              </emma:interpretation>
              <emma:interpretation id="interp22" emma:lang="en-US" emma:confidence="0">
                <emma:literal>,</emma:literal>
              </emma:interpretation>
              <emma:interpretation id="interp23" emma:lang="en-US" emma:confidence="0">
                <emma:literal>°</emma:literal>
              </emma:interpretation>
              <emma:interpretation id="interp24" emma:lang="en-US" emma:confidence="0">
                <emma:literal>d</emma:literal>
              </emma:interpretation>
            </emma:one-of>
          </emma:emma>
        </inkml:annotationXML>
        <inkml:trace contextRef="#ctx0" brushRef="#br0" timeOffset="26418.3476">400 3165 7 0,'0'0'201'16,"0"0"-109"-16,0 0 5 0,0 0 13 0,0 0 18 15,0 0-3-15,0 0-34 0,0 0-26 0,0 0-28 16,0 0-11-16,0 0 3 0,0 0 15 16,0 0 30-16,0 0 28 0,-63 72 17 0,75-72 3 15,1-2-17-15,4-4-25 0,-3-1-19 0,-1-1-11 16,-2 2 0-16,-3-3 4 0,1 1 4 0,-5-1-3 16,3 2-1-16,-4-1-4 0,-3-2-5 0,0 2-7 15,0 0-7-15,0 0-13 0,-2 0-9 0,-3 2-6 16,2 2-9-16,-2 1-5 0,-2 2-7 15,3 1-12-15,-1 0-8 0,1 0-10 0,0 0-25 16,-3 1-51-16,5 5-91 0,0 1-152 0,1 0-232 16,1-3-102-16</inkml:trace>
      </inkml:traceGroup>
      <inkml:traceGroup>
        <inkml:annotationXML>
          <emma:emma xmlns:emma="http://www.w3.org/2003/04/emma" version="1.0">
            <emma:interpretation id="{12E1209B-80B9-4FCA-B3CA-909481CF6350}" emma:medium="tactile" emma:mode="ink">
              <msink:context xmlns:msink="http://schemas.microsoft.com/ink/2010/main" type="line" rotatedBoundingBox="22900,10205 26653,10123 26671,10970 22919,11053"/>
            </emma:interpretation>
          </emma:emma>
        </inkml:annotationXML>
        <inkml:traceGroup>
          <inkml:annotationXML>
            <emma:emma xmlns:emma="http://www.w3.org/2003/04/emma" version="1.0">
              <emma:interpretation id="{59D2C217-6166-415C-B275-07E0A4C7662D}" emma:medium="tactile" emma:mode="ink">
                <msink:context xmlns:msink="http://schemas.microsoft.com/ink/2010/main" type="inkWord" rotatedBoundingBox="22900,10205 24499,10170 24517,11018 22919,11053"/>
              </emma:interpretation>
              <emma:one-of disjunction-type="recognition" id="oneOf5">
                <emma:interpretation id="interp25" emma:lang="en-US" emma:confidence="0.5">
                  <emma:literal>Prime</emma:literal>
                </emma:interpretation>
                <emma:interpretation id="interp26" emma:lang="en-US" emma:confidence="0">
                  <emma:literal>prime</emma:literal>
                </emma:interpretation>
                <emma:interpretation id="interp27" emma:lang="en-US" emma:confidence="0">
                  <emma:literal>Primer</emma:literal>
                </emma:interpretation>
                <emma:interpretation id="interp28" emma:lang="en-US" emma:confidence="0">
                  <emma:literal>Primes</emma:literal>
                </emma:interpretation>
                <emma:interpretation id="interp29" emma:lang="en-US" emma:confidence="0">
                  <emma:literal>Primed</emma:literal>
                </emma:interpretation>
              </emma:one-of>
            </emma:emma>
          </inkml:annotationXML>
          <inkml:trace contextRef="#ctx0" brushRef="#br0" timeOffset="27307.8806">874 3011 478 0,'0'0'533'0,"0"0"-260"0,0 0-37 15,0 0-39-15,0 0-67 0,0 0-49 0,0 0-62 16,0 0-21-16,0 0-7 0,0 0 0 15,0 0 1-15,0 0-1 0,0 0-2 0,0 0-1 16,42-111-2-16,-38 111 1 0,-3 0 2 0,-1 5-1 16,0-1 4-16,0 4 3 0,0 2 4 0,0 7 8 15,0 2 5-15,0 3 0 0,-5 4-1 0,2-1-1 16,-2 3-5-16,-3 0 4 0,4 2-1 16,-4 1 1-16,2 1 0 0,-2 1-4 0,3-2 2 15,-3 1-3-15,2-1 4 0,-2 0 2 0,2-3 6 16,-2 1 2-16,2-2-2 0,0-3-1 0,3-2-9 15,0-1-8-15,1-6-10 0,-2-2-15 16,2-2-18-16,1-4-35 0,-2 0-43 0,2-3-79 16,-2-1-88-16,3-3-115 0,-3 0-87 0,3 0 150 15,0 0 342-15</inkml:trace>
          <inkml:trace contextRef="#ctx0" brushRef="#br0" timeOffset="27614.8064">778 2994 227 0,'0'0'231'0,"0"0"-122"0,0 0-21 0,0 0-9 15,0 0 20-15,0 0 31 0,28-170 7 0,-15 147-14 16,2 3-23-16,-2 1-39 0,2 5-34 16,1 2-13-16,0 3-13 0,-1-1-7 0,1 4-2 15,-1 2-1-15,5 0-2 0,-3 3 3 0,0 1-1 16,3 0-3-16,-3 0-3 0,-2 1-4 0,4 5-6 15,-3 2-2-15,0 5-1 0,-3 0 0 0,-1 4 3 16,-5 2 9-16,-2 2 10 0,-2 1 16 16,-3 3 10-16,0 1 9 0,-8 1 6 0,-1-1 5 15,-3 2-3-15,-3-1 2 0,-3-1 0 0,1-2-7 16,2 0 7-16,-1-2-2 0,1 0-9 16,-3-2-15-16,4 0-44 0,1-3-76 0,3 2-107 15,4-3-138-15,-1-1-133 0,3-5 102 0,3-4 383 0</inkml:trace>
          <inkml:trace contextRef="#ctx0" brushRef="#br0" timeOffset="28238.5382">914 3369 283 0,'0'0'353'16,"0"0"-171"-16,0 0-58 0,0 0-15 0,0 0-15 15,0 0-5-15,0 0-6 0,0 0-19 0,0 0-22 16,0 0-12-16,0 0-7 0,0 0-3 0,172-75 3 15,-149 65 0-15,-3-1 0 0,0 1 5 16,-4-2-1-16,0 2 3 0,-2-4-1 0,-4 1 3 16,1 1-2-16,0-2-4 0,-7 1-3 0,3-1-8 15,-5 0 0-15,-2 2-1 0,0-1 0 0,0 3 1 16,0 3-4-16,0 1-6 0,-2 2-4 0,0 1-8 16,-3 3-9-16,4 0-9 0,-1 0-11 15,0 0-14-15,-1 3-2 0,-3 3 2 0,4 2 7 16,-1 2 15-16,-1 1 9 0,0 0 8 0,3 3 5 15,1-1 2-15,0 3 4 0,0-3 4 16,0 2 3-16,0-2 3 0,2 1-1 0,6-2 1 16,-4 0-2-16,6-3 2 0,-1 0 3 0,-2-2 1 15,2 0 6-15,-1-2 2 0,2-2 3 0,-2-2-1 16,-3-1 4-16,6 0 0 0,-3 0 1 0,-1 0 0 16,1 0-3-16,-3-3-2 0,4-3-2 15,-1 0-5-15,2-1-3 0,-1-2-6 0,2 0-2 16,-2 0-1-16,1-3 3 0,2 2 3 0,-3-2 1 15,-3 0 0-15,3 2-7 0,-5 1-2 0,4 1-2 16,-5 4-3-16,-2 1 2 0,0 1-2 0,-1 2-5 16,0 0-10-16,0 0-16 0,0 0-13 15,0 5 8-15,0 1 16 0,-1 1 20 0,-2 4 15 16,1-1-2-16,-4 2-4 0,5-1-4 0,0-1-1 16,1 3 0-16,0-2 1 0,0 1-1 15,0-4-2-15,1 1-13 0,6 0-32 0,-3-1-51 16,1-2-98-16,2 0-152 0,-3-2-191 0,1-2-103 0</inkml:trace>
          <inkml:trace contextRef="#ctx0" brushRef="#br0" timeOffset="28339.2394">1553 3007 0 0,'0'0'108'0,"0"0"-82"0,0 0-83 0,0 0-20 15,0 0 77-15,0 0 0 0,0 0 0 0</inkml:trace>
          <inkml:trace contextRef="#ctx0" brushRef="#br0" timeOffset="28971.6485">1570 3185 373 0,'0'0'199'0,"0"0"-78"0,0 0 37 0,0 0 23 16,0 0 4-16,0 0-51 0,0 0-87 15,0 0-61-15,0 0-34 0,0 0-4 0,0 0 26 16,0 0 15-16,0 0 5 0,0 0 6 0,15 60 5 15,-15-47 1-15,1-1 7 0,-1 2 2 0,0-4-5 16,0 2 3-16,0-2-2 0,0 1 0 16,0-2 6-16,-1 1 1 0,0-2 1 0,-1 0-2 15,-1-3 3-15,-2-1 0 0,4-1 4 0,-1-2 7 16,2-1 10-16,0 0 25 0,0 0 32 0,0 0 37 16,0-1 19-16,0-2-23 0,0-3-42 0,2 1-44 15,2-4-36-15,1-5-5 0,-1 1 1 0,4-2 2 16,-2 0-3-16,4-1-2 0,0-1-5 15,-4 1-6-15,6 4 3 0,-1-2-4 0,0 4-1 16,-3 1 2-16,1 2-4 0,-1-1 0 0,-2 4 0 16,2 1-5-16,-4 1-7 0,-3 2-9 15,6 0-13-15,-4 0-7 0,-2 3 5 0,2 3 7 16,-3 2 10-16,1 1 12 0,2-1 3 0,-3 3 7 16,0 1 6-16,0 0 3 0,0 0 1 15,0 0 0-15,0 0-1 0,0-2-3 0,0 0 6 16,0-2 0-16,0-1 1 0,-3 0 4 0,3-3-5 15,0 0 2-15,0-2 2 0,0-2 16 0,0 0 31 16,0 0 35-16,0 0 29 0,0-3-11 16,3-2-24-16,1-1-34 0,0-3-31 0,1 0-7 0,2-1-6 15,2-2-2-15,-2 0-4 0,4 0-1 16,1-1 1-16,0 1 0 0,0 0-3 0,-3 2-4 16,-1 2 3-16,3 1-6 0,-2 2-1 0,-3 2 0 15,-1 0-11-15,2 3-7 0,-5 0-9 0,0 0-7 16,3 0 7-16,-2 5 9 0,-2 2 13 15,2 2 10-15,-3 2 6 0,4 4 6 0,0 1 1 16,-3 2 7-16,1 0-6 0,-2-1-1 0,0 0-2 16,1 1-2-16,0 0 4 0,-1-2 3 0,4-2-1 15,0-1-3-15,-1-2-3 0,0-2-10 16,1-2-11-16,1-2-27 0,-2-2-73 0,5-2-107 16,-3 1-188-16,-1-2-195 0,0 1-106 0</inkml:trace>
          <inkml:trace contextRef="#ctx0" brushRef="#br0" timeOffset="29342.8824">2029 3329 0 0,'0'0'9'0,"0"0"96"16,0 0 32-16,0 0 27 0,0 0 7 0,0 0-36 15,0 0-47-15,0 0-32 0,0 0-20 0,150-57-9 16,-134 49-2-16,1 1 1 0,-2-2 0 0,-1 0 0 15,-4-1-5-15,-3-1-1 0,0 1-1 16,-5-2 2-16,0 1 1 0,-2-1-2 0,0 1 0 16,-3 0-10-16,-5 3 3 0,3 1 4 0,-3 1 8 15,-5 1 14-15,4 2-5 0,0 3-1 16,-3 0-7-16,1 0 0 0,-1 5 7 0,-2 3 0 16,2 1 2-16,2 2-3 0,-2 2-2 0,2 3-1 15,-1 0-4-15,1 2 2 0,3 0-1 0,0 0-2 16,3 0-1-16,2-1-5 0,2 0 6 15,0-2 3-15,1-1 5 0,4-1 5 0,6-4-2 16,1-1 5-16,0 0 4 0,3-4 8 0,1-1-3 16,4-3-1-16,-1 0-9 0,2 0-12 15,-2 0-5-15,3-3-10 0,-4-1-10 0,0-2-15 16,1 2-44-16,-3-2-83 0,4 1-146 0,-1 1-232 16,-6-1-219-16,-4 2 266 0</inkml:trace>
        </inkml:traceGroup>
        <inkml:traceGroup>
          <inkml:annotationXML>
            <emma:emma xmlns:emma="http://www.w3.org/2003/04/emma" version="1.0">
              <emma:interpretation id="{E2ACB34D-45EB-4FEC-9ABD-49DC59956ED9}" emma:medium="tactile" emma:mode="ink">
                <msink:context xmlns:msink="http://schemas.microsoft.com/ink/2010/main" type="inkWord" rotatedBoundingBox="24683,10361 26657,10318 26668,10830 24695,10873"/>
              </emma:interpretation>
              <emma:one-of disjunction-type="recognition" id="oneOf6">
                <emma:interpretation id="interp30" emma:lang="en-US" emma:confidence="0.5">
                  <emma:literal>members</emma:literal>
                </emma:interpretation>
                <emma:interpretation id="interp31" emma:lang="en-US" emma:confidence="0">
                  <emma:literal>mantes</emma:literal>
                </emma:interpretation>
                <emma:interpretation id="interp32" emma:lang="en-US" emma:confidence="0">
                  <emma:literal>mounters</emma:literal>
                </emma:interpretation>
                <emma:interpretation id="interp33" emma:lang="en-US" emma:confidence="0">
                  <emma:literal>maunders</emma:literal>
                </emma:interpretation>
                <emma:interpretation id="interp34" emma:lang="en-US" emma:confidence="0">
                  <emma:literal>manners</emma:literal>
                </emma:interpretation>
              </emma:one-of>
            </emma:emma>
          </inkml:annotationXML>
          <inkml:trace contextRef="#ctx0" brushRef="#br0" timeOffset="29994.9078">2561 3143 1214 0,'0'0'192'0,"0"0"-125"15,0 0-9-15,0 0-4 0,0 0-16 0,0 0-31 16,0 0-32-16,0 0-8 0,0 0 8 15,0 0 18-15,0 0 5 0,0 0 1 0,0 0-1 16,44 53-1-16,-37-39 1 0,-3 1 3 0,-1 2 1 16,-1-4 3-16,-2 1 3 0,0-2 1 0,0-1 3 15,0-2 0-15,0-1-3 0,0-1 1 16,-2-2 0-16,0-2 2 0,2-2 10 0,0-1 27 16,0 0 36-16,0 0 40 0,0 0 28 0,0-2-26 15,0-5-38-15,0 0-44 0,4-4-39 0,-1 1 1 16,0-3-5-16,5-1 4 0,-4 1-4 0,1-2-2 15,2 1 2-15,-2 1-2 0,2 1-4 16,-3 2-1-16,4 1-2 0,-4 1-4 0,0 3-3 16,3 0-1-16,-5 3-8 0,5-2-4 0,-3 3-7 15,-1 1-7-15,1 0-4 0,0 0-3 0,-1 1-2 16,-2 4 3-16,0 1 8 0,2 2 12 16,-2 3 11-16,2-1 10 0,-2 4 3 0,1-1 2 15,-2 0 1-15,0 1 1 0,1 1 2 0,-1-3 1 16,0 0 0-16,0-2 0 0,0-1 0 0,0-2-1 15,0 1-1-15,0-2 2 0,0-1-1 16,0-3 0-16,0 2 1 0,0-4 8 0,0 0 20 16,1 0 22-16,-1 0 28 0,2 0 16 0,0-4-16 15,0 0-23-15,3-2-28 0,-2 0-23 0,2-3-3 16,2 0 0-16,-1-3-2 0,2 0-1 16,3-1 0-16,0-2-2 0,-2 3 0 0,3-2 0 15,0 1-6-15,-1 0 1 0,5 2-3 0,-1 1-3 16,1 0-2-16,0 3-2 0,-1 1 1 15,-2 2 2-15,-1 3 5 0,0 1-2 0,1 0-1 0,-4 0-2 16,-1 3-4-16,0 3-1 0,-3 2 2 16,1 3 3-16,-1-1 4 0,-2 2 6 0,-1 2 4 15,3-1 0-15,-4 1 2 0,0 0 2 0,-1 0-1 16,0-1 3-16,0-1-1 0,0 0-3 0,0-2-8 16,0 1-19-16,0-2-43 0,-2-2-62 15,-5 2-92-15,4-1-116 0,-2-3-144 0,-1-1-117 16,6-2 214-16</inkml:trace>
          <inkml:trace contextRef="#ctx0" brushRef="#br0" timeOffset="30856.3701">3253 3221 0 0,'0'0'10'0,"0"0"-17"0,0 0 4 0,0 0 21 16,0 0 68-16,0 0 40 0,0 0 15 0,0 0-15 16,0 0-40-16,0 0-9 0,0 0 15 0,0 0 37 15,0 0 31-15,0 0 5 0,8-76-20 0,-11 75-43 16,-1 0-47-16,0 1-36 0,0 0-23 16,-4 0-8-16,1 2 0 0,-2 4 5 0,-3 2 8 15,0 1 5-15,-2 1 4 0,5 0 5 0,-2 1 1 16,1-1-1-16,4 0 1 0,1 0-6 0,1-2-4 15,3 0 1-15,1-2-4 0,0 1 7 0,0-2 3 16,5 1 6-16,0-3 9 0,1 1 4 16,2-2 2-16,0 1 2 0,1-2-3 0,2-1-3 15,0 0-2-15,-2 0-4 0,3 0-2 0,-1 0-1 16,1-3-5-16,0-1-1 0,0-2-2 0,1 0 0 16,1 0-4-16,1-3-1 0,-2 0 1 15,0-1 2-15,-1-1 7 0,-1 1 5 0,-3-2 5 16,0 1 0-16,-2 2-4 0,0 1-2 0,-3 1-5 15,0 2-4-15,-2 0-1 0,0 4-5 16,-1 0-6-16,3 1-9 0,-3 0-14 0,0 0-15 16,0 0-17-16,0 4 4 0,0 0 11 0,-4 3 16 15,0 1 22-15,1 1 0 0,1 1 1 16,-2 1 0-16,2-1-2 0,-2 0 2 0,2 1 0 0,0-1 3 16,2-2-1-16,0 2 2 0,0-2-2 15,0-2 2-15,3 0 1 0,0-2-1 0,-1-1 3 16,1-3 1-16,0 0 8 0,-2 0 13 0,2 0 10 15,-2 0 5-15,4-4-2 0,1-4-10 16,-1 1-11-16,3-1-8 0,1-2-1 0,0 1-5 16,0-2 0-16,2 1-2 0,-3 1-4 0,1 0 0 15,0 2-4-15,-1-1-1 0,1 4-2 0,-4-1-4 16,0 4-4-16,1-1-8 0,-6 2-10 0,2 0-9 16,1 2-4-16,-3 1 1 0,1 1 7 15,-1 1 9-15,0 1 7 0,0 0 9 0,0 1 3 16,0-2 4-16,0 3 3 0,0 1 1 0,0-1 2 15,2-2-1-15,-1 0 1 0,-1-2-1 0,1-1-2 16,-1 0 3-16,0-1 0 0,3-2 4 16,-3 0 15-16,0 0 16 0,0 0 14 0,1 0-2 15,1-3-11-15,2-2-21 0,0-1-11 0,1-1-3 16,2-2-2-16,0 0 2 0,2-1-5 0,-1 2-1 16,0-1 1-16,0 2-2 0,1 1-1 15,-2 1-1-15,0 2-5 0,0 0-4 0,-6 3-7 16,3 0-6-16,-1 0-7 0,1 0 0 0,-4 5 4 15,1 1 8-15,0 0 13 0,3 1 6 0,-2 2 8 16,0 1 2-16,1 1-1 0,2-1 1 16,-1 1 0-16,0-2 2 0,2-2 0 0,-2 1 5 15,1-4-1-15,2 1 3 0,-2-4 5 0,3-1-10 16,-1 0-8-16,4 0-31 0,-1-3-58 0,3-3-78 16,0 0-101-16,-1-1-135 0,1-2-145 0,-5 3 25 15,-1 0 522-15</inkml:trace>
          <inkml:trace contextRef="#ctx0" brushRef="#br0" timeOffset="31932.4823">3850 2985 0 0,'0'0'0'0,"0"0"0"15,0 0 0-15,0 0 205 0,0 0 175 0,0 0-29 16,0 0-44-16,0 0-50 0,0 0-49 0,0 0-45 16,0 0-36-16,13-151-30 0,-12 151-27 0,2 0-33 15,-3 0-29-15,0 0-26 0,0 0-18 16,0 3 0-16,0 3 9 0,0 1 14 0,0 5 12 15,0 5 4-15,0 1 3 0,-4 2 2 0,1 4 1 16,-2 1 0-16,1-1-2 0,1-1 1 16,-2 3-4-16,3-2-1 0,0-1 5 0,0 2-4 15,2-3 2-15,0-2-1 0,0 0-3 0,4-3 0 16,-1-4 0-16,3-2 1 0,-2-4-1 0,-2-1 2 16,4-2-2-16,-1 1-1 0,-2-4 5 0,2-1-5 15,0 0 5-15,1 0 0 0,-1 0-4 16,3-2-4-16,0-4-12 0,0-1-11 0,0-1-11 15,2-1-6-15,-2-2-8 0,-2 1-6 0,1-2-5 16,-4-3-14-16,-1 2 3 0,-2-2 4 0,0-2 12 16,-6 2 20-16,-1-2 16 0,-5 4 16 15,1 0 17-15,3 2 20 0,0 2 12 0,0 2 6 16,3 1 1-16,-2 4-11 0,2 1-12 0,3-2-11 16,0 3-12-16,0 0-10 0,2 0-12 15,0 0-16-15,0 0-11 0,4 0 4 0,-2 0 11 16,3 0 22-16,2 4 18 0,1-2 1 0,0 1 4 15,5-2-8-15,1 1-6 0,2-2 0 0,0 0-5 16,-1 0-4-16,1 0-7 0,-4 0-14 16,1 0-4-16,1 0-2 0,-4-2 9 0,2-2 9 15,-1 1 9-15,-2-3 3 0,1 0 5 0,-3 0 7 16,-1-2 3-16,-3 1 8 0,1-2 2 0,-4 2-1 16,0 1-1-16,0 0-7 0,0 1-7 15,-4 2-4-15,-1 0-7 0,-2 1 0 0,-1 2-2 0,0 0 4 16,-6 0-1-16,4 7 0 0,-5 0 0 15,3 2-4-15,-2 2 3 0,0 1 3 0,0-1 3 16,2 1-2-16,3 0 1 0,-2 2 0 0,3-1-2 16,1 1 5-16,2-1-2 0,1 0-2 15,3 1 3-15,1-2-3 0,0 0 4 0,0-3 5 16,4-3 0-16,4 2 7 0,-2-4 1 0,6 1-1 16,-2 0-1-16,3-2-1 0,3 0-3 0,-2-3-8 15,2 2-5-15,1-2-21 0,-1 0-16 16,0 0-9-16,-2-5-8 0,1 0 11 0,-2-3 12 15,0 1 10-15,-1-2 11 0,2-3 7 0,-2-1 5 16,-1-2 8-16,1 0 8 0,-3-1 0 0,-1-2 7 16,0 2 7-16,-2-2 1 0,-1 1 14 15,-1 2 2-15,0 4 4 0,-3 0 2 0,1 2 2 16,-2 3-3-16,2 1-6 0,-2 4-9 0,0 1-21 16,2 0-22-16,-2 0-43 0,0 1-13 0,0 6 6 15,0 2 16-15,0 1 36 0,0 2 10 0,-4 3-1 16,1 0-3-16,2 0-3 0,-3 1 0 15,2 2 1-15,2-2 2 0,0 1 2 0,0-2 0 16,0 0 1-16,0-1 1 0,6-3 2 0,-4-3 1 16,4 2 0-16,-1-4 3 0,2-3 3 0,-1 0 5 15,3-1 5-15,-3-2 1 0,5 0 1 16,-2 0-7-16,3-5-3 0,0 1-3 0,3-3-6 16,0-1-1-16,2 0-3 0,-2 0-2 0,3-4-4 15,-4-1-5-15,1 2-7 0,-1-3-8 16,-2 0-5-16,-2 1-9 0,-2 1 1 0,0 0-1 15,-2-1 7-15,-4 5 10 0,2 0 5 0,-4-2 10 16,2 4 3-16,-2 2 5 0,0-1 8 0,0 4 3 16,0 0 0-16,0 1-4 0,0 0-8 0,0 0-16 15,0 0-20-15,0 4 1 0,0 2 1 16,0 1 12-16,2 1 18 0,-2 1-1 0,2 0 5 16,-1 3 3-16,3-2 6 0,0 2 7 0,0-2 7 15,2 1 10-15,-2-1 3 0,0-1 5 0,1-1-2 16,-4-2-8-16,1-2-8 0,-2-1 0 0,0 0 11 15,0-1 17-15,-6 1 16 0,0-1 5 16,-4 1-8-16,-3-2-13 0,-6 1-24 0,-1-2-30 16,0 0-53-16,-4 0-78 0,-2 0-145 0,6 0-268 15,5 0-787-15</inkml:trace>
        </inkml:traceGroup>
      </inkml:traceGroup>
    </inkml:traceGroup>
    <inkml:traceGroup>
      <inkml:annotationXML>
        <emma:emma xmlns:emma="http://www.w3.org/2003/04/emma" version="1.0">
          <emma:interpretation id="{D89A9F7E-3C20-47E4-BE94-00D4CEC21658}" emma:medium="tactile" emma:mode="ink">
            <msink:context xmlns:msink="http://schemas.microsoft.com/ink/2010/main" type="paragraph" rotatedBoundingBox="22523,11419 25046,11290 25078,11920 22555,120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6F5A44-AD4E-4FCF-9FA2-0DC59F1086FE}" emma:medium="tactile" emma:mode="ink">
              <msink:context xmlns:msink="http://schemas.microsoft.com/ink/2010/main" type="line" rotatedBoundingBox="22523,11419 25046,11290 25078,11920 22555,12049"/>
            </emma:interpretation>
          </emma:emma>
        </inkml:annotationXML>
        <inkml:traceGroup>
          <inkml:annotationXML>
            <emma:emma xmlns:emma="http://www.w3.org/2003/04/emma" version="1.0">
              <emma:interpretation id="{2FEDB494-1E4C-4A2E-80A6-6D5562E63205}" emma:medium="tactile" emma:mode="ink">
                <msink:context xmlns:msink="http://schemas.microsoft.com/ink/2010/main" type="inkWord" rotatedBoundingBox="22536,11677 22647,11671 22652,11777 22542,11783"/>
              </emma:interpretation>
              <emma:one-of disjunction-type="recognition" id="oneOf7">
                <emma:interpretation id="interp35" emma:lang="en-US" emma:confidence="0.5">
                  <emma:literal>O</emma:literal>
                </emma:interpretation>
                <emma:interpretation id="interp36" emma:lang="en-US" emma:confidence="0">
                  <emma:literal>0</emma:literal>
                </emma:interpretation>
                <emma:interpretation id="interp37" emma:lang="en-US" emma:confidence="0">
                  <emma:literal>o</emma:literal>
                </emma:interpretation>
                <emma:interpretation id="interp38" emma:lang="en-US" emma:confidence="0">
                  <emma:literal>.</emma:literal>
                </emma:interpretation>
                <emma:interpretation id="interp39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32711.8462">450 4225 383 0,'0'0'505'0,"0"0"-276"0,0 0-54 0,0 0 15 16,0 0-2-16,0 0-11 0,0 0-44 15,0 0-47-15,0 0-42 0,0 0-33 0,0 0-12 16,0 0-5-16,0 0 2 0,0 0-2 0,9-26-1 16,-15 30-2-16,5 2 2 0,-5 0 6 0,-2 4 2 15,4-3 2-15,-4 2-1 0,4 0-2 0,-1-2 2 16,1-1-2-16,4 0 1 0,0 0 3 16,0-4-3-16,0 2 2 0,0-3 6 0,0 0 7 15,4-1 10-15,4 0 10 0,0 0 4 0,0 0 1 16,3-2-3-16,2-4-7 0,-2 0-2 0,1-2-2 15,-4 0-4-15,0 1 3 0,0-2 4 0,-4-1 0 16,-2 1 3-16,-1-1-3 0,-1 1-5 16,0 1-4-16,-1 0-8 0,-3 4-11 0,-5 2-13 15,5 0-17-15,-5 2-15 0,2 0-9 0,-2 0-24 16,-2 4-54-16,-2 5-100 0,7-1-247 0,-2-2-754 16</inkml:trace>
        </inkml:traceGroup>
        <inkml:traceGroup>
          <inkml:annotationXML>
            <emma:emma xmlns:emma="http://www.w3.org/2003/04/emma" version="1.0">
              <emma:interpretation id="{22951F96-D608-49CB-BDA1-8BF73F7D4A20}" emma:medium="tactile" emma:mode="ink">
                <msink:context xmlns:msink="http://schemas.microsoft.com/ink/2010/main" type="inkWord" rotatedBoundingBox="22851,11402 25046,11290 25078,11920 22884,12032"/>
              </emma:interpretation>
              <emma:one-of disjunction-type="recognition" id="oneOf8">
                <emma:interpretation id="interp40" emma:lang="en-US" emma:confidence="0.5">
                  <emma:literal>Sellers</emma:literal>
                </emma:interpretation>
                <emma:interpretation id="interp41" emma:lang="en-US" emma:confidence="0">
                  <emma:literal>sellers</emma:literal>
                </emma:interpretation>
                <emma:interpretation id="interp42" emma:lang="en-US" emma:confidence="0">
                  <emma:literal>fellers</emma:literal>
                </emma:interpretation>
                <emma:interpretation id="interp43" emma:lang="en-US" emma:confidence="0">
                  <emma:literal>Tellers</emma:literal>
                </emma:interpretation>
                <emma:interpretation id="interp44" emma:lang="en-US" emma:confidence="0">
                  <emma:literal>Fellers</emma:literal>
                </emma:interpretation>
              </emma:one-of>
            </emma:emma>
          </inkml:annotationXML>
          <inkml:trace contextRef="#ctx0" brushRef="#br0" timeOffset="45197.5833">1026 4123 341 0,'0'0'119'0,"0"0"-81"0,0 0 38 16,0 0 58-16,0 0 69 0,0 0 25 0,0 0-18 15,0 0-39-15,0 0-37 0,0 0-21 0,158-112-7 16,-141 100-1-16,-1-2-7 0,3 1-10 15,-4-1-15-15,-2 3-16 0,-3 0-6 0,-4 2-7 16,-3-1 1-16,-2 4-1 0,-1 0-2 0,0 0-6 16,-1 1-15-16,-6-1-13 0,-3 1-15 0,-5 3-14 15,-5 1-3-15,1 1-2 0,-5 0 5 16,-4 3 3-16,-3 4 4 0,0 2 6 16,2 5-1-16,-1-1 6 0,1 3 1 0,-1 3 0 0,5-1-2 15,5 0 0-15,-2 0-1 0,9 1-4 0,-1 0 1 16,9 3-3-16,-2-2 1 0,7-3-1 15,0 3 0-15,0-5 2 0,8 4 1 0,2-3 0 16,0-1 4-16,2 2 0 0,5 0 3 0,-1 0 1 16,-2-1 2-16,1 2-1 0,-3-1 1 15,-1 1 0-15,-4 0-1 0,-1-3 1 0,-3 0-2 16,-2 0 2-16,-1-2 0 0,0-1 2 0,-2 1 4 16,-6-1-1-16,-4 2 5 0,-2-2 0 0,-1 0 1 15,-1-1 1-15,-7-3-2 0,5 0 1 16,-5 2-2-16,-1-4-2 0,5 0 0 0,-2-1-4 15,6-2 0-15,0 0 0 0,4 0 1 0,1-3 0 16,6 1-3-16,0-1-5 0,-3 0-8 0,7 0-12 16,0 0-22-16,0-3-42 0,0 0-100 0,3-3-141 15,6 0-137-15,2-2-113 0,-3 2-21 16,0 3 423-16</inkml:trace>
          <inkml:trace contextRef="#ctx0" brushRef="#br0" timeOffset="46048.6255">1176 4411 0 0,'0'0'0'16,"0"0"246"-16,0 0 80 0,0 0 3 0,0 0-20 15,0 0-56-15,0 0-78 0,0 0-60 16,166-60-45-16,-142 51-30 0,4-2-19 0,-1 2-8 16,0-2 1-16,-1 1 2 0,-5 1 4 0,0-2 3 15,-4 1 0-15,-4 2 0 0,-4 0 5 0,-5 1 5 16,-2 1 12-16,-2 2 5 0,0-1-9 15,0 1-11-15,-4 1-21 0,-7 2-17 0,-1 1-7 16,-2 0-7-16,0 0 3 0,-5 6 7 0,-2 2 4 16,-4 3 6-16,5 0 0 0,-3 3 4 15,3 1-4-15,3 0 4 0,-1 2 1 0,4-1-2 0,-2 2 4 16,2 0-3-16,2 0 0 0,4-3 0 0,0 1 0 16,7-1-2-16,-1 0-1 0,2-3 2 15,2-1 0-15,7-2 5 0,2-3 7 0,2-2 0 16,5 0 8-16,0-3-4 0,4-1-3 0,3 0-5 15,0 0-11-15,0-6-5 0,-1 0-5 16,-2-3-4-16,3 0-4 0,-3-4 4 0,-4-2 3 16,4-1 3-16,-6-3 11 0,3 1 0 0,-2-2 3 15,-2-1 2-15,0 1-3 0,-2-1 1 16,0-3 1-16,1 2-1 0,-1-2 4 0,1-2-2 16,-4-2 0-16,2 4-1 0,-1-3 0 0,-4 1 0 15,4 3-1-15,-3 1 0 0,-2 4-4 0,1 1 6 16,-3 3 6-16,-1 3 7 0,-2 3 5 0,2 0 6 15,-1 2-1-15,-2 2 0 0,2 1-1 16,-2 3-8-16,0-2-4 0,0 2-9 0,0 0-11 16,0 0-12-16,0 0-13 0,-2 3 0 0,-4 5 5 15,3 2 6-15,-4 2 10 0,1 3 2 0,-4 4 3 16,5-1 0-16,-3 4 1 0,4-1 2 0,-3 1-5 16,3-1 6-16,0 3 1 0,0-2-2 15,3-1 6-15,-2-2-4 0,3 0-1 0,0-4 2 16,0-1 0-16,7-2-1 0,-2-1 1 0,3-4-2 15,-3-1-3-15,6-1-1 0,0-4-3 0,-2-1-4 16,2 0 1-16,1-1-8 0,2-7-7 16,2 1-6-16,0-4-10 0,1-2-7 0,-2 3-7 15,0-5-8-15,5-2-8 0,-4-1 0 0,-1-2 5 16,-1 0 11-16,0-4 18 0,-1 2 16 16,1-4 14-16,0-1 6 0,-3-2 6 0,1 3 3 15,-3-3 0-15,0 4 12 0,-3-2 2 0,-2 2 13 16,4 7 10-16,-5 2 3 0,-2 2 3 0,1 4-4 15,-2 1-4-15,0 3-6 0,2 2-3 16,-2 3-4-16,0 1-9 0,0 0-10 0,0 0-18 16,0 0-22-16,0 3-2 0,-4 5 1 0,0 2 14 15,-4 4 15-15,3 2 4 0,-4 2 2 0,0 3-1 16,1 4 0-16,-1 2 0 0,4 0-3 16,-3-1 1-16,2 3 3 0,-2 0 3 0,4-1 2 15,-4-1 4-15,5 1-2 0,1-1 1 0,-2-2 2 16,4-2-4-16,0-4 1 0,0-3-4 0,0 0-7 15,0-4-7-15,4-2-17 0,-2 0-20 0,0-2-30 16,5-4-42-16,-5 1-69 0,2-2-121 16,3-1-171-16,-3-1-174 0,-1-1 268 0</inkml:trace>
          <inkml:trace contextRef="#ctx0" brushRef="#br0" timeOffset="46904.3091">2169 4246 515 0,'0'0'238'16,"0"0"-142"-16,0 0 14 0,0 0 40 0,0 0 41 16,0 0-7-16,0 0-48 0,0 0-50 0,0 0-40 15,0 0-14-15,0 0-6 0,0 0 1 0,0 0 1 16,151-69 1-16,-138 60 1 0,-1 0-1 0,0-3 6 16,-5 4 2-16,2-2 0 0,-5 1 4 0,3-2-3 15,-4 3 2-15,-3-1-5 0,0 0-5 16,0 1-8-16,-2 1-9 0,-3 2-7 0,0 1-8 15,-3 3-5-15,0 0-5 0,-2 1 1 16,-2 0 2-16,-1 2 2 0,-1 7 3 0,-1 1 4 0,-1 1 0 16,-1 2 2-16,0 2 0 0,3 0-1 15,1 3 0-15,-1-2 1 0,2 1 1 0,6 3-2 16,-3-3 0-16,5 1-3 0,0-3 2 0,3-1 0 16,1-5 0-16,0 0 4 0,1-1 4 15,5 0 4-15,1-4 4 0,1 1 5 0,-2-1 0 16,4-1 1-16,2-1 1 0,-2-1-4 0,3 1-2 15,-1-2-1-15,1 0-1 0,0 0 1 0,2-2-1 16,0-1-2-16,0 0-2 0,1-1 0 16,-2-1 0-16,5-2 0 0,-3-2 2 0,4-3-2 15,-1 2 0-15,0-2-3 0,2 1-3 0,-3-4 1 16,1 0-2-16,-3 0 0 0,-3-1 1 16,1 2-3-16,-1-2 2 0,-1 2 0 0,-1 1 1 15,-5 1-1-15,3 2-1 0,-4 1-1 0,0 3 0 16,-2 1 0-16,-3 2-1 0,1 3-1 0,-1 0-5 15,0 0-10-15,0 0-11 0,0 0-18 16,0 0 1-16,0 5 5 0,0 2 12 0,-1 2 18 0,-2 1 2 16,-2 4 4-16,1 1 1 0,1 0 0 15,-2 3 1-15,1-2-1 0,1 0-1 0,0 1 2 16,-1-3 0-16,3-1 1 0,1-2 0 0,0-2-1 16,0-2 0-16,0-1 0 0,1 0 3 0,3-2 3 15,0-1 3-15,2-1 3 0,1-1 3 16,-1-1 3-16,2 0 0 0,3-1 3 0,0-5-5 15,2-1-1-15,1 1-7 0,2-2-3 0,1 0-2 16,3-2-2-16,0-2-1 0,2 0 0 16,1-3-2-16,-2-2 0 0,2 1 1 0,0-2 1 15,-6 2-1-15,3 0 1 0,-5 0-2 0,-3 2-3 16,-4 2 3-16,0 0-1 0,-5 1 4 0,-3 3-2 16,0 1-3-16,0 1-2 0,0 1-4 15,-3 2 0-15,-4-1-4 0,2 2 0 0,-2 2-5 16,2 0-3-16,0 0-3 0,-2 0-4 0,1 2 0 15,-2 4 0-15,4 0 0 0,-1 2 3 0,1 5 4 16,4-1 5-16,-1 2 3 0,1 1 4 16,0 3 5-16,1-2 2 0,6 2 5 0,-1-2 2 15,2 2 1-15,1-3 5 0,0 0-2 0,-1-1 0 16,-3-1 0-16,3-2-1 0,-4-5 0 0,-2 3 1 16,-2-3 5-16,0 1 5 0,0-1 11 0,-8-2 8 15,-2-1 5-15,-2-1-1 0,-1-2-7 16,-2 0-6-16,-4 0-6 0,2 0-7 0,-3 0-4 15,1-5-17-15,0 2-42 0,-1 0-83 0,3 2-169 16,2-1-281-16,6 2-704 0</inkml:trace>
        </inkml:traceGroup>
      </inkml:traceGroup>
    </inkml:traceGroup>
    <inkml:traceGroup>
      <inkml:annotationXML>
        <emma:emma xmlns:emma="http://www.w3.org/2003/04/emma" version="1.0">
          <emma:interpretation id="{C0E2ACEA-B8D7-49AF-9C33-24C2CFDE1076}" emma:medium="tactile" emma:mode="ink">
            <msink:context xmlns:msink="http://schemas.microsoft.com/ink/2010/main" type="paragraph" rotatedBoundingBox="22303,12534 26129,12636 26105,13547 22278,134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3F247C-ED1C-48C1-ADE3-63ABCA06F749}" emma:medium="tactile" emma:mode="ink">
              <msink:context xmlns:msink="http://schemas.microsoft.com/ink/2010/main" type="inkBullet" rotatedBoundingBox="22290,13004 22411,13007 22407,13146 22286,13143"/>
            </emma:interpretation>
            <emma:one-of disjunction-type="recognition" id="oneOf9">
              <emma:interpretation id="interp45" emma:lang="en-US" emma:confidence="0">
                <emma:literal>O</emma:literal>
              </emma:interpretation>
              <emma:interpretation id="interp46" emma:lang="en-US" emma:confidence="0">
                <emma:literal>0</emma:literal>
              </emma:interpretation>
              <emma:interpretation id="interp47" emma:lang="en-US" emma:confidence="0">
                <emma:literal>.</emma:literal>
              </emma:interpretation>
              <emma:interpretation id="interp48" emma:lang="en-US" emma:confidence="0">
                <emma:literal>o</emma:literal>
              </emma:interpretation>
              <emma:interpretation id="interp49" emma:lang="en-US" emma:confidence="0">
                <emma:literal>°</emma:literal>
              </emma:interpretation>
            </emma:one-of>
          </emma:emma>
        </inkml:annotationXML>
        <inkml:trace contextRef="#ctx0" brushRef="#br0" timeOffset="51877.0188">224 5535 358 0,'0'0'305'15,"0"0"-205"-15,0 0-11 0,0 0 31 16,0 0 36-16,0 0 23 0,0 0-22 0,0 0-37 15,0 0-47-15,0 0-44 0,0 0-21 0,0 0-6 16,7-28 7-16,-7 28 3 0,0 0 2 16,0 0-6-16,0 3 11 0,-3 2 9 0,3 0 9 15,-4 2 10-15,1 1-8 0,-3 3-6 0,0-2-6 16,-2 1-1-16,-1 2-1 0,3-1-6 0,-3-1-3 16,4-1-5-16,-2 1-6 0,4-6-1 15,3 2-4-15,0 0 1 0,0-2-1 0,0-1 5 16,2 0 10-16,6-1 11 0,-3-2 12 0,4 0 5 15,2 0 4-15,0 0-5 0,-3-2-3 0,4-2-3 16,-1-2-7-16,-1-1-1 0,-3 1-1 16,2 0 2-16,-6-1 4 0,4 1 2 0,-4-2-1 15,-1 0-2-15,-2-1-5 0,0-2-3 0,0 2-2 16,0 2 0-16,-2-1-1 0,-4 2-4 0,1 2-6 16,-1 0-12-16,-2 3-16 0,-2 1-13 0,2 0-6 15,-6 0-5-15,1 5-26 0,-5 2-72 16,4 4-138-16,3-2-331 0,6-3-852 0</inkml:trace>
      </inkml:traceGroup>
      <inkml:traceGroup>
        <inkml:annotationXML>
          <emma:emma xmlns:emma="http://www.w3.org/2003/04/emma" version="1.0">
            <emma:interpretation id="{88A4C644-D74B-4DCB-B482-596631E0361E}" emma:medium="tactile" emma:mode="ink">
              <msink:context xmlns:msink="http://schemas.microsoft.com/ink/2010/main" type="line" rotatedBoundingBox="22805,12547 26129,12636 26105,13547 22781,13458"/>
            </emma:interpretation>
          </emma:emma>
        </inkml:annotationXML>
        <inkml:traceGroup>
          <inkml:annotationXML>
            <emma:emma xmlns:emma="http://www.w3.org/2003/04/emma" version="1.0">
              <emma:interpretation id="{273E5718-4451-4974-B98C-BC1380B7D09D}" emma:medium="tactile" emma:mode="ink">
                <msink:context xmlns:msink="http://schemas.microsoft.com/ink/2010/main" type="inkWord" rotatedBoundingBox="22805,12547 26129,12636 26105,13547 22781,13458"/>
              </emma:interpretation>
              <emma:one-of disjunction-type="recognition" id="oneOf10">
                <emma:interpretation id="interp50" emma:lang="en-US" emma:confidence="0.5">
                  <emma:literal>Enterprises</emma:literal>
                </emma:interpretation>
                <emma:interpretation id="interp51" emma:lang="en-US" emma:confidence="0.5">
                  <emma:literal>Enterprise as</emma:literal>
                </emma:interpretation>
                <emma:interpretation id="interp52" emma:lang="en-US" emma:confidence="0">
                  <emma:literal>Euterpe's as</emma:literal>
                </emma:interpretation>
                <emma:interpretation id="interp53" emma:lang="en-US" emma:confidence="0">
                  <emma:literal>{Enterprises</emma:literal>
                </emma:interpretation>
                <emma:interpretation id="interp54" emma:lang="en-US" emma:confidence="0">
                  <emma:literal>Enterprisers</emma:literal>
                </emma:interpretation>
              </emma:one-of>
            </emma:emma>
          </inkml:annotationXML>
          <inkml:trace contextRef="#ctx0" brushRef="#br0" timeOffset="61810.6823">1181 5413 383 0,'0'0'501'0,"0"0"-304"16,0 0-82-16,0 0-24 0,0 0-27 15,0 0-20-15,0 0-24 0,0 0-25 0,0 0-8 16,0 0-7-16,0 0 3 0,0 0 15 0,0 0 6 16,18 14 4-16,-17-8 4 0,0 1 1 0,1 1-1 15,-2 2 1-15,1 0-2 0,0 3 3 0,2-3 0 16,0 3 2-16,-3-1-2 0,1-1-1 0,0 0-3 16,-1 1 0-16,2-1 3 0,-2-1 0 15,0 1 1-15,0-3 0 0,1-3-1 0,-1 1-1 16,0-2-1-16,0-1 1 0,0 0-1 0,0-3-2 15,1 0 6-15,-1 0 9 0,3 0 16 16,-3 0 18-16,3 0 11 0,-2 0 4 0,2 0-9 16,0-3-15-16,-2 0-17 0,7-1-14 0,-4-2-8 15,5 1-5-15,-1-2 2 0,2-1-3 0,-1-2 4 16,2 1-2-16,-2-1-1 0,2-3 0 16,1 3-4-16,-1 0 0 0,-1 1-3 0,0 2 0 15,-1-1-1-15,1 2 0 0,-1 2-2 0,-4 0-2 16,1 2-4-16,-2 0-6 0,-2 2-12 0,-2 0-11 15,2 0-8-15,-2 4 1 0,0-2 7 16,0 3 12-16,0 1 11 0,0 1 9 0,0 2 7 16,0 0 1-16,0 1 4 0,0 0-1 0,1 1 0 15,0 0 0-15,6-2 0 0,-3 0 0 16,4-3 1-16,-1 0 5 0,2-3 5 0,3-1 6 0,2 0 4 16,2-2-1-16,-1 0-2 0,5 0-1 15,-1 0-2-15,1-4 1 0,-3-3 0 0,-1-1-1 16,2-1 1-16,-2 0 1 0,-4-2-1 0,-1 0-1 15,-2 0-4-15,0-1-4 0,-1 0-2 16,-1-3 3-16,1 0-1 0,-4-1 3 0,-1-2-1 16,3-1-4-16,-4-3 1 0,0 0-1 0,0-2 1 15,-1 2-1-15,-1-1 1 0,0 3-2 0,0-3-3 16,0 2 2-16,0 1-2 0,0-1 2 16,0 1 0-16,0 6-2 0,0-2-2 0,0 4-2 15,0 4 1-15,0 2 1 0,0 1 2 0,2 2 2 16,-2 1-1-16,0 1 4 0,2 1-5 0,-2 0-9 15,0 0-19-15,0 0-27 0,0 0-8 16,0 3 7-16,0 3 17 0,-2 3 21 0,0 3 13 16,-1 2 0-16,1 1-2 0,-5 4 1 0,4 0 1 15,-1 0 1-15,-2 1 5 0,4-1-3 0,0 2 1 16,-1 1-1-16,-4 1 2 0,6-1 0 0,-2 2 1 16,-2-2-1-16,1 3-3 0,3-5 2 15,-2 1-1-15,0-3 2 0,1-1 3 0,-1-2-5 16,3-3 2-16,-2-1-3 0,2 0-1 0,0-2 2 15,0-2-2-15,0-1 0 0,5 0-6 16,-1-1-8-16,1-2-14 0,2 0-17 0,-2-1-19 16,7-2-40-16,1 2-60 0,1-1-117 0,1-1-177 15,-3 2-88-15,-3-2 116 0</inkml:trace>
          <inkml:trace contextRef="#ctx0" brushRef="#br0" timeOffset="61993.2852">1559 5381 727 0,'0'0'225'0,"0"0"-170"16,0 0-13-16,0 0 7 0,0 0 13 0,0 0-2 16,0 0-22-16,0 0-28 0,163-90-66 15,-133 84-115-15,-1 1-172 0,-9 4-140 0,-7-1 268 16</inkml:trace>
          <inkml:trace contextRef="#ctx0" brushRef="#br0" timeOffset="62807.6949">1731 5503 0 0,'0'0'0'0,"0"0"0"0,0 0 0 0,0 0 0 16,0 0 17-16,0 0 218 0,0 0-64 0,0 0-52 15,0 0-47-15,0 0-23 0,169-21-4 0,-146 15-2 16,-4-2 5-16,-2-1-4 0,0 2 5 16,-3-3 4-16,-2 2 6 0,-5-1 7 0,3 0 5 15,-6-1 9-15,0 0-10 0,-4 1 5 0,0 3-9 16,0-1-18-16,-4 1-12 0,-1 0-21 0,-2 2-11 16,1 1-6-16,-1 0 4 0,0 0-1 15,-2 3-2-15,2 0-3 0,-2 0-10 0,-2 2 4 16,4 2-5-16,-4 3-1 0,1 3 4 0,-2 1-4 15,2 2 6-15,1 3 6 0,-2 0 2 0,0-2 5 16,1 2 2-16,4-1-3 0,-3 0-4 0,6-2 0 16,1-1-2-16,0 0-1 0,2-4 5 15,0 2-5-15,2-4 4 0,2 0 11 0,1-2 11 16,4-1 17-16,2-1 11 0,0-2 6 0,1 0-5 16,1 0-6-16,2 0-6 0,0 0-8 0,0-2 1 15,-1-2-10-15,0-2-1 0,6 0-3 16,-3 0-6-16,2-2 7 0,1 1-3 0,-1-2 0 15,1 0 1-15,-4 2-4 0,2-2-1 0,-5 1-1 16,2 2-1-16,-6 0-4 0,-1 3-1 16,-2 0 0-16,-1 0-5 0,-2 3 4 0,-3 0-2 15,0 0-6-15,0 0-6 0,0 0-19 0,0 0-18 16,-2 3 6-16,0 2 9 0,-5 1 13 0,5 1 20 16,-2 1-3-16,0-1-2 0,3 2 1 15,-2-1-1-15,3 0 2 0,0 1 1 0,3-1 0 16,5-1 0-16,-1 1 3 0,5-2 6 0,-1 0 5 15,5-3 9-15,0 0-1 0,-1-1-6 16,-1-1-7-16,0-1-21 0,-2 0-25 0,1 0-25 16,-2-1-27-16,0-3-28 0,-2-2-25 0,3 0-22 15,-1-3-9-15,-3 0-1 0,0-1 12 0,1-2 21 16,-5-1 34-16,3-2 38 0,-4-3 33 0,1-3 29 16,-4-1 17-16,4-5 22 0,-2 1 26 0,1 0 32 15,-2-2 22-15,2 1 18 0,1 1 17 0,2 0-4 16,-2 0-1-16,2 5-8 0,0-4-10 15,-1 7 0-15,2 2-6 0,-3 3-13 0,2 4-23 16,-2 3-26-16,0 0-23 0,1 3-17 0,-3 1-10 16,0 2-13-16,-2 0-13 0,0 0-20 15,0 0-11-15,0 5 3 0,0 2 9 0,0 4 26 16,0 4 18-16,-4 2 9 0,-2 6 6 0,2 3 1 16,-3 0-4-16,2 4-4 0,1 3 5 15,-1 3 1-15,2 3 8 0,-1 0 6 0,-1 2-3 16,1 0-2-16,1-2-6 0,0 2-6 0,-1-2 0 15,3 0 2-15,1 1 1 0,0-2 1 0,0 0 3 16,0 0-6-16,0-3-11 0,0-1-28 16,-3-3-51-16,0-4-85 0,-3 0-136 0,-4-4-195 15,2-5-169-15,3-7 289 0</inkml:trace>
          <inkml:trace contextRef="#ctx0" brushRef="#br0" timeOffset="63537.438">2509 5399 195 0,'0'0'72'0,"0"0"-82"0,0 0 38 0,0 0 51 15,0 0 54-15,0 0 9 0,0 0-34 16,0 0-41-16,0 0-41 0,0 0-20 0,151-27-5 15,-145 39 3-15,-2 3 6 0,0 1 8 0,-4 0 2 16,0 0 7-16,0 1 1 0,-4 1 1 16,-3-2-3-16,-4-1 0 0,-2-1-1 0,-2 2-8 0,-4-4-1 15,-1-2-6-15,-4 0 1 0,3-3 7 0,-1-1 0 16,-1-2 10-16,3-1 2 0,0-2 7 16,8-1 15-16,3 0 17 0,5 0 21 0,2 0-2 15,2-1-33-15,2-2-45 0,8 1-36 0,4-3-11 16,0 1 13-16,9-2 20 0,-1 1 8 0,2-1 0 15,0 1 1-15,5 1 0 0,-2-2-1 16,3 1 2-16,-3 1-1 0,-1-1 2 0,0-1 4 16,-3 2 5-16,-1-4 4 0,0 3-4 0,-5-3-11 15,-1-1-8-15,-2 1-1 0,-3-3 9 16,-2-1 16-16,-2-2 8 0,-2 0 5 0,-2 0 1 16,-2-1-2-16,-1 3 2 0,0 0-3 0,0 1 0 15,0 5 1-15,-1-1-2 0,-2 3-2 0,2 1-5 16,-2 2-8-16,3-1-10 0,0 2-15 15,0 0-21-15,0 0-33 0,0 0-15 0,0 4 5 16,-1 2 16-16,-2 2 32 0,2 2 17 0,-3 0 6 16,0 2 1-16,0 2 1 0,2-2 2 15,0 2-2-15,0-3 2 0,0 0 0 0,2 1 1 16,0-2 0-16,0-2-1 0,0 1 1 0,0-3-1 16,4 0 4-16,-2-3 5 0,2-1 12 0,2-2 8 15,-1 0 10-15,2 0 7 0,-1 0-2 0,4 0-4 16,1-2-8-16,-1-4-10 0,4 0-8 0,2-2-6 15,-2 0 0-15,3-2-2 0,-1 1 4 16,-3-1 3-16,0-1 1 0,-2 0 4 0,3 0 4 16,-5-1 5-16,-2 1 4 0,-1 2 0 0,0-1-4 15,-5 2-5-15,-1 4-7 0,1 1-7 16,-1 2-7-16,0 1-9 0,0 0-18 0,0 0-23 16,-1 0-12-16,0 4 4 0,-3 3 18 0,0 2 25 15,-2-1 14-15,2 3 0 0,0-1 2 0,0 2-4 16,2-1 0-16,0-3 3 0,2 1-5 15,0 0 1-15,2-1-5 0,2 0-16 0,2-2-61 16,1-2-130-16,1 2-248 0,-3-3-267 0,-1-2 171 0</inkml:trace>
          <inkml:trace contextRef="#ctx0" brushRef="#br0" timeOffset="63683.4778">3206 5252 1017 0,'0'0'235'0,"0"0"-146"0,0 0-51 16,0 0-33-16,0 0-49 0,0 0-68 16,0 0-73-16,0 0-94 0,0 0-74 0,0 0-35 0,0 0 365 15,0 0 23-15</inkml:trace>
          <inkml:trace contextRef="#ctx0" brushRef="#br0" timeOffset="64005.8286">3324 5326 0 0,'0'0'0'0,"0"0"223"0,0 0 120 16,0 0-91-16,0 0-118 0,0 0-86 0,0 0-38 15,0 0-1-15,0 0 13 0,0 0 7 16,0 0 4-16,0 0-6 0,0 0 0 0,0 0 2 16,-93 86-1-16,85-74 3 0,3 0 0 0,1-3-3 15,1 2-2-15,3-2-3 0,0 2-1 0,3-4 0 16,5 1 8-16,0 2 2 0,3-1-1 15,1 0-3-15,1-1-7 0,2 2-3 0,0-1-2 16,0 0-5-16,-3 1 0 0,-2 0-3 0,-2 0-2 16,-2-3-1-16,-4 2 1 0,0-3-1 0,-2 1 3 15,0-2 9-15,-6 1 9 0,-2-1 15 0,-4-2 9 16,-1 1 1-16,-2 1-4 0,-2-2-9 0,-2 0-10 16,1 0-6-16,2-2-4 0,0 1-6 15,3-1-8-15,3 1-11 0,2-2-39 0,4 0-65 16,3 0-151-16,1 0-186 0,0 0-148 0,0 0 79 0</inkml:trace>
          <inkml:trace contextRef="#ctx0" brushRef="#br0" timeOffset="64660.4347">3597 5544 972 0,'0'0'506'0,"0"0"-399"16,0 0-70-16,0 0 11 0,0 0 14 0,0 0 11 15,0 0-7-15,0 0-16 0,0 0-15 16,0 0-14-16,0 0 1 0,0 0-2 0,0 0 3 16,0 0 6-16,69-71-4 0,-65 65 10 0,-1 1 8 15,-1-1 1-15,0 0-4 0,-2 0-7 0,0 1-14 16,0-1-12-16,-2 0-8 0,-2 0-12 0,0 0-5 16,-1 0-3-16,-1 4-4 0,0-2 5 15,-1 3 1-15,-1 1 0 0,-1 0 0 0,-2 1 1 16,0 5 3-16,-2 1 6 0,-3 1 9 0,0 1 2 15,-3-1 2-15,1 3 6 0,1 1 0 16,-3 0 3-16,2 0-1 0,2 1-4 0,3 1-1 16,-1 0-3-16,5 1-1 0,1-1-1 0,7 1 2 15,1-3-5-15,0-2 3 0,1 0 1 0,8-4 1 16,3 2 16-16,3-4 10 0,1 0 5 0,4 0 8 16,2-2-7-16,2-2-7 0,2 0-7 15,-2 0-3-15,5 0-4 0,-3 0-3 0,2-3 1 16,-1-2-7-16,2-1 5 0,-2 0 1 0,0-2-2 15,0-2 5-15,-2 1-1 0,-2-1 1 16,1-2 0-16,-5 0-1 0,-1-2 2 0,-1 1-1 16,-1-2 1-16,-2 2-5 0,0-1 4 0,-5 1 1 15,-1 1-1-15,-4 2 8 0,2 2-5 0,-5 1 0 16,-1 1 3-16,0 1-1 0,0 2-5 16,0-1-3-16,0 1-8 0,0 0-12 0,0 3 2 15,-1-2-8-15,-2 2-8 0,2 0-3 0,-1 0-20 16,2 0-10-16,0 2 2 0,-4 1 4 0,3 3 15 15,-2 1 12-15,-1 1 2 0,3 0 1 16,-2 4 4-16,3 0 6 0,-1 0 4 0,1 2 6 0,0-1-4 16,0 0 0-16,0-1 2 0,0 0-6 15,0 0 4-15,0-1 0 0,0-2 1 0,0-1 2 16,0-1-1-16,0 0 3 0,-1-1-1 0,-2 0 3 16,-1-2 0-16,0 2 2 0,-2-4 5 15,-2 0 0-15,-1 0 5 0,1 0 1 0,1-2-1 16,-3 0 1-16,3 0-3 0,-1 0-3 0,-3 0-5 15,2 0-5-15,-3 0-9 0,0 0-37 0,-2 0-83 16,-1 0-162-16,3 0-403 0,4 1-685 0</inkml:trace>
          <inkml:trace contextRef="#ctx0" brushRef="#br0" timeOffset="60914.5952">960 5200 0 0,'0'0'0'0,"0"0"0"15,0 0 0-15,0 0 0 0,0 0 0 16,0 0 0-16,0 0 0 0,0 0 0 0,0 0 0 16,0 0 0-16,0 0 0 0,0 0 0 0,31-9 0 15,-30 7 0-15,-1 1 0 0,3-1 92 16,1 1 76-16,-1-1-25 0,-2 0-24 0,2-1-23 16,-3 0-20-16,4 1-8 0,0 0-18 0,-3 0-13 15,2-1-5-15,-2 0 1 0,0 3 2 0,2-6 3 16,1 3 0-16,-3-1-10 0,1 1 1 15,-1-1 0-15,-1-1-3 0,0 1 8 0,1-1 5 0,-1 1 2 16,0-2 3-16,0 1 1 0,0-1-9 16,0 2-5-16,0-2-7 0,0 1-14 0,-1 1-12 15,-4-1-14-15,-2 2-10 0,-2-1 2 0,1 0 4 16,-4 1 6-16,1 0 2 0,-3 0 4 16,2 0 4-16,0 0 5 0,2 1 4 0,0 1-7 15,-1 1-3-15,1 0-7 0,-4 0-6 0,2 0 5 16,0 0-1-16,0 0 1 0,3 1 2 0,-3 2-7 15,0 2-3-15,-1 1-3 0,3-1-5 16,-2 3 6-16,5-1 1 0,-4 2 3 0,1 0 3 16,-1 2 2-16,5 1 3 0,-2-1 3 0,6 0 4 15,-1 1-1-15,2 0 1 0,1 2-2 0,0-2-1 16,0 0-2-16,2-4 1 0,2 3 8 16,4-4 3-16,-1 3 12 0,4-3 8 0,0-1 6 15,-1 0 9-15,2 0-1 0,-1 0 1 0,0 0-8 16,2-1-8-16,1 1-4 0,3 0-7 15,-4 0-1-15,1 0-2 0,-3 0 0 0,-1 0-1 16,1 0 0-16,1-1 1 0,-2 1-2 0,-4-1-1 16,2-3 1-16,-4 3-3 0,3-4 2 0,-4 2 2 15,-1-1-2-15,-2-2-1 0,2 0 4 0,-2 2 6 16,0-2 12-16,0 0 16 0,0 0 3 16,0 0 2-16,0 0-8 0,0 0-7 0,0 0-7 15,0 0-6-15,0 0-6 0,0 0-1 0,0 0-2 16,0 0 3-16,0 0 3 0,0 0 3 0,0 0-2 15,0 0 0-15,0 0 1 0,0 0-1 0,0 0 4 16,0 0 2-16,0 0 0 0,0 0 2 16,0 0 1-16,0 0 0 0,0 0 0 0,0 0-1 15,0 0-4-15,0 0-3 0,0 0-4 0,0 0-4 16,0 0 3-16,0 0-1 0,0 0-2 16,0 0 0-16,0 0-2 0,0 0 1 0,0 0 2 15,0 0 1-15,0 0 0 0,0 0-3 0,0 0-2 16,0 0-3-16,0 0 0 0,0 0-2 0,0 0 2 15,0 0-2-15,0 0-2 0,0 0-2 16,0 0-2-16,0 0 1 0,0 0-1 0,0 0 0 16,0 0-2-16,0 0-3 0,0 0 2 0,0 0-4 15,0 0-1-15,0 0-4 0,0 0-6 0,0 0-1 16,0 0-1-16,0 0 7 0,0 0 1 16,0 0 6-16,0 0 1 0,0 0 1 0,0 0 5 15,0 0-1-15,0 0 4 0,0 0 0 0,0 0-2 16,0 0 0-16,0 0 1 0,0 0-1 0,0 0 0 15,0 0 0-15,0 0-1 0,0 0-2 0,-2 0 0 16,2 0-3-16,0 0 1 0,0 0-1 0,0 0-3 16,0 0-2-16,0 0 0 0,0 0-2 15,0 0-1-15,0 0 1 0,0 0-7 0,0 0-3 16,0 0-3-16,0 0-8 0,0 0 2 0,0 0 3 16,0 1 16-16,0 0 11 0,0 2 10 15,0-2 7-15,0 2-10 0,0 0-2 0,0 0-1 16,-1 0-1-16,1 0 1 0,-1 0 0 0,-1 0 0 15,2 0 2-15,-1 2-2 0,1-3 1 16,-3 2-2-16,3-2 0 0,0 1 2 0,0 0-1 16,-2-2 0-16,2 1-2 0,0-1 1 0,0-1-1 15,0 2 1-15,0-2 2 0,0 0 0 0,0 0 3 16,0 0 1-16,0 0 3 0,0 0 3 16,0 0 1-16,0 0 1 0,0 0-1 0,0 0 0 15,0 0 1-15,0 0 0 0,0 0 1 0,0 0 2 16,0 0-1-16,0 0-1 0,0 0-4 0,0 0 0 15,0 0-1-15,0 0 3 0,0 0 3 0,0 0 0 16,0 0 1-16,0 0-2 0,0 0-3 16,0 0-4-16,0 0-3 0,0 0-4 0,0 0-2 15,0 0-1-15,0 0-1 0,0 0 1 0,0 0 1 16,0 0 1-16,0 0 0 0,0 0 1 0,0 0 1 16,0 0 1-16,0 0-1 0,0 0 1 0,0 0-2 15,0 0 0-15,0 0-1 0,0 0 0 16,0 0 0-16,0 0-3 0,0 0-2 0,0 0-3 15,0 0-2-15,0 0-4 0,0 0-3 0,0 0-3 16,0 0-6-16,0 0-2 0,0 0-7 16,0 0-3-16,0 0-3 0,0 0-3 0,0 0 5 15,0 0 1-15,0 0 2 0,0 0 20 0,0 1 9 16,0-1 9-16,0 2 6 0,0-1-6 16,0 1-4-16,0-1-1 0,0 1 3 0,0-2-3 15,0 1 2-15,0 1 0 0,0 1 0 0,0-2 0 0,0 1-2 16,0-1 1-16,0 0 0 0,0 0 2 15,0 1-1-15,0-1 0 0,0 1-1 0,0-1-4 16,0-1 3-16,0 0 2 0,0 0 6 16,0 0 7-16,0 0 7 0,0 0 10 0,0 0 5 0,0 0 7 15,0 0 4-15,0 0 3 0,0 0-14 16,0 0-15-16,2-3-12 0,1 2-16 0,-2-1 2 16,1 0 2-16,-1 2-4 0,0-3-8 0,-1 3-10 15,0-1-9-15,2-1-7 0,-1 2 5 16,-1 0 9-16,3 0 8 0,-3 0 9 0,0 0 7 15,0 0 4-15,0 0 6 0,0 0 4 0,0-1 6 16,0 1 2-16,0 0 2 0,0 0-2 0,0 0-2 16,0 0-2-16,0 0-11 0,0-2-4 15,0 2-4-15,0 0-7 0,0 0 5 0,0 0-4 16,0 0-1-16,0 0 1 0,0 0 2 0,0-1 3 16,0 1 4-16,0 0 6 0,0 0 2 15,0 0 5-15,0 0 6 0,0 0-12 0,0-2-2 16,0 1-5-16,0 1-3 0,0-2 10 0,0 1-1 15,0 1 2-15,0-2-2 0,0 2-1 0,0 0-1 16,0 0-1-16,0 0-3 0,0 0-3 16,0 0 1-16,0 0-2 0,0 0 1 0,0 0 6 0,0 0 0 15,0 0 4-15,0 0 4 0,0 0 1 16,0 0 5-16,0 0 3 0,0 0 4 0,0 0 3 16,0 0-10-16,0-1-9 0,0-1-6 0,0 1-5 15,0-1 6-15,0-1 6 0,0 2 0 16,0-2 0-16,0 3-4 0,0-2 0 0,0 1 1 15,0-2 0-15,-3 3 4 0,3-1 1 0,0 0-2 16,-1-1 3-16,1-1-4 0,0 2 3 0,-2-1-1 16,2 2 1-16,0 0 2 0,-1-3-1 15,0 0 1-15,-1 3-2 0,1-3 0 0,1 2-2 16,-3 1-2-16,3-2-1 0,0 2-4 0,-2 0 3 16,2-3-2-16,0 2 0 0,-2-1 2 0,2 1-2 15,0-1 0-15,-1 2-1 0,0-1 3 16,-1-1-2-16,1 1-1 0,-3 0 2 0,0 0-3 15,4-1 1-15,-3 0 2 0,1-1-2 0,0 2 4 16,-3 0-1-16,3-1 0 0,1 0-1 0,0 1 0 16,-2 0-2-16,2 1-2 0,1-2 2 0,-4 2-6 15,2-2 3-15,1 1 0 0,-2-1-3 16,1 1 4-16,-5 1-3 0,4-2 0 0,-1 1 1 16,-2 1-1-16,2-2 3 0,-2 1 0 15,2-1 1-15,0 2-2 0,-1-1 1 0,1 1 1 0,0-2-2 16,1 2 5-16,-2 0-8 0,3 0-1 15,0 0-2-15,-1 0-6 0,-2 0 4 0,3 0 1 16,1 0 2-16,-2 0 1 0,2 0-2 0,-2 0 1 16,-2 0-1-16,4 0 7 0,-2 0-2 15,0 0 2-15,-3 2 2 0,3-2-3 0,-1 1 3 16,-3 1-2-16,3-1-1 0,-4 2 0 0,5-1-1 16,-1-1 1-16,-1 1-1 0,2-1 3 0,1 1-3 15,0 1-2-15,0-2-4 0,-2 1-7 16,1 0 2-16,3-2-3 0,0 1-1 0,0-1 3 15,0 1 1-15,0 1 4 0,-1-1 4 0,1 3 5 16,-2-3 2-16,1 1 0 0,-2 1 4 0,-2 2-6 16,3-1 4-16,0-1 1 0,-1 2-3 15,-2-1 5-15,2 2-3 0,0 1 1 0,1-1 1 16,-5-2 0-16,6 2 1 0,-3 0 2 0,-2 0 3 16,4 0-7-16,-1 1 6 0,0 1-1 0,-3-1-3 15,4 2 6-15,-1 1-7 0,2-2 0 0,-2 1-2 16,-1 0-1-16,3 0 1 0,0 0-2 15,-1 1 1-15,1-1-1 0,0 0 0 0,-1 0 3 16,0 2-2-16,-1-2 5 0,2-1-4 0,-1 0 0 16,2 1 3-16,0 1-2 0,0-2 1 0,0 0 1 15,0-1 2-15,0 1-3 0,0-1 0 16,2 1 2-16,2-3 1 0,1 1 12 0,-2-1 7 16,5-1 10-16,-3 1 10 0,6-2 5 0,-2 0 7 15,-1-2-3-15,4 1-2 0,0-2-9 0,2 1-8 16,-1 1-5-16,1-2-4 0,-1 0 1 15,1 0-2-15,0 0-1 0,0 0-2 0,3 0-6 16,-4 0 0-16,2 0 2 0,0 0-2 0,-2-3 2 16,1 0 1-16,-1 0 0 0,-1-2-3 0,0 2 3 15,0 0-3-15,-5-1 0 0,4 0 1 16,-7 1-2-16,4 0 4 0,-4 0 0 0,3-2 0 16,-3 2-1-16,-2 0-4 0,4 2 0 0,-4-2-6 15,0 1 2-15,-1 1-7 0,-1-1-4 0,1 1-7 16,-1-1-19-16,0 1-21 0,2-1-32 15,0 1-45-15,2 1-54 0,-1-3-99 0,-2 3-157 16,2 0-124-16,3 0 135 0</inkml:trace>
        </inkml:traceGroup>
      </inkml:traceGroup>
    </inkml:traceGroup>
    <inkml:traceGroup>
      <inkml:annotationXML>
        <emma:emma xmlns:emma="http://www.w3.org/2003/04/emma" version="1.0">
          <emma:interpretation id="{07A386C1-33DB-4D35-9AA2-64F0A8B3BCE4}" emma:medium="tactile" emma:mode="ink">
            <msink:context xmlns:msink="http://schemas.microsoft.com/ink/2010/main" type="paragraph" rotatedBoundingBox="22224,13566 26509,13710 26473,14773 22188,146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A881176-9B39-4FE5-A159-60957FBF3B74}" emma:medium="tactile" emma:mode="ink">
              <msink:context xmlns:msink="http://schemas.microsoft.com/ink/2010/main" type="inkBullet" rotatedBoundingBox="22208,14040 22321,14044 22317,14153 22204,14149"/>
            </emma:interpretation>
            <emma:one-of disjunction-type="recognition" id="oneOf11">
              <emma:interpretation id="interp55" emma:lang="en-US" emma:confidence="0">
                <emma:literal>•</emma:literal>
              </emma:interpretation>
            </emma:one-of>
          </emma:emma>
        </inkml:annotationXML>
        <inkml:trace contextRef="#ctx0" brushRef="#br0" timeOffset="132010.7002">92 6601 0 0,'0'0'0'0,"0"0"0"16,0 0 0-16,0 0 0 0,0 0 0 0,0 0 0 15,0 0 0-15,0 0 0 0,0 0 25 0,0 0 51 16,0 0-4-16,0 0 14 0,2 4 12 16,-2-4-2-16,0 0-12 0,0 0-21 0,0 2-21 15,1 0-7-15,1 2-8 0,-2-2 1 0,0 1-6 16,0 0-5-16,1 0-3 0,-1 1 0 0,0-1-1 16,0 2 3-16,0-2 2 0,0 0-2 0,0 0-2 15,0-2 2-15,0 0-1 0,0 1 2 16,0 0 9-16,5-2 7 0,-2 1 16 0,0-1 23 15,-1 0 16-15,6 0 10 0,-4 0-6 16,6 0-14-16,-6 0-18 0,5-3-9 0,-4 0-6 0,5-1-4 16,-6-2-4-16,4 1-5 0,-4 0-2 15,3 0 3-15,-5 1 6 0,0 0 1 0,0-1 4 16,-2 0-2-16,0 1-8 0,0-1-1 0,0 1-7 16,0 1-7-16,0-2-2 0,-2 2-8 0,0 0-4 15,-2 2-3-15,-1-1-4 0,2 1-4 16,-1 1-1-16,-4-2-2 0,4 2 0 0,-3 0 3 15,3 0 0-15,0 0 0 0,-4 0 2 0,6 3-4 16,-1-1 1-16,-2 1-1 0,2 0 1 0,2 0-1 16,-2-2 3-16,2 2-2 0,-3-1 1 15,2-1-1-15,2 1-1 0,0-2-1 0,0 1-1 16,0-1-1-16,0 0 3 0,2 0 6 0,3 0 10 16,-2 0 13-16,-1 0 6 0,5 0 2 0,-2 0-3 15,3-1-6-15,-2-1-6 0,2-1-2 16,-3 0-1-16,2 2 0 0,-2-2 2 0,-3 1 2 15,0-1 2-15,2 0 3 0,-4 2 0 0,0-4-2 16,0 2-4-16,0 0-4 0,-4 0-7 0,2 0-3 16,-2 1-2-16,-4-1-5 0,2 0-2 15,-3 1-4-15,3 1-2 0,-2 1 2 0,2 0 3 16,-4 0 1-16,1 0 0 0,4 0-2 0,-3 0-2 16,2 3-1-16,-1 0 1 0,5 0-3 0,0-1-8 15,1 1-21-15,1-2-39 0,0 2-38 0,4 0-65 16,4-1-91-16,0 1-138 0,3-3-155 15,-3 2 210-15</inkml:trace>
      </inkml:traceGroup>
      <inkml:traceGroup>
        <inkml:annotationXML>
          <emma:emma xmlns:emma="http://www.w3.org/2003/04/emma" version="1.0">
            <emma:interpretation id="{FF04B0E8-3B24-454C-9AEC-CA5E06366EA9}" emma:medium="tactile" emma:mode="ink">
              <msink:context xmlns:msink="http://schemas.microsoft.com/ink/2010/main" type="line" rotatedBoundingBox="22594,13578 26509,13710 26473,14773 22558,14642"/>
            </emma:interpretation>
          </emma:emma>
        </inkml:annotationXML>
        <inkml:traceGroup>
          <inkml:annotationXML>
            <emma:emma xmlns:emma="http://www.w3.org/2003/04/emma" version="1.0">
              <emma:interpretation id="{D2AD4612-0635-4A8F-82A9-8F7BD634223A}" emma:medium="tactile" emma:mode="ink">
                <msink:context xmlns:msink="http://schemas.microsoft.com/ink/2010/main" type="inkWord" rotatedBoundingBox="22587,13764 23778,13628 23833,14121 22643,14256"/>
              </emma:interpretation>
              <emma:one-of disjunction-type="recognition" id="oneOf12">
                <emma:interpretation id="interp56" emma:lang="en-US" emma:confidence="0.5">
                  <emma:literal>IT</emma:literal>
                </emma:interpretation>
                <emma:interpretation id="interp57" emma:lang="en-US" emma:confidence="0">
                  <emma:literal>It</emma:literal>
                </emma:interpretation>
                <emma:interpretation id="interp58" emma:lang="en-US" emma:confidence="0">
                  <emma:literal>ITS</emma:literal>
                </emma:interpretation>
                <emma:interpretation id="interp59" emma:lang="en-US" emma:confidence="0">
                  <emma:literal>ITT</emma:literal>
                </emma:interpretation>
                <emma:interpretation id="interp60" emma:lang="en-US" emma:confidence="0">
                  <emma:literal>ITI</emma:literal>
                </emma:interpretation>
              </emma:one-of>
            </emma:emma>
          </inkml:annotationXML>
          <inkml:trace contextRef="#ctx0" brushRef="#br0" timeOffset="133140.6773">472 6271 0 0,'0'0'0'16,"0"0"0"-16,0 0 0 0,0 0 5 0,0 0 281 16,0 0-27-16,0 0-43 0,0 0-56 15,0 0-45-15,0 0-30 0,0 0-19 0,0 0-5 0,0 0-5 16,0 0-4-16,-13-6-5 0,13 6-5 16,0 0-5-16,0 0-2 0,0 0 1 0,0 0 2 15,0 0 0-15,0 0 3 0,0 0-6 16,0 0 0-16,0 0-4 0,0 0-7 0,0 0-1 0,0 0-5 15,0 0-2-15,0 0-2 0,0 0-1 16,0 0-6-16,0 0-2 0,0 0-3 0,0 0-7 16,0 0 2-16,0 0-2 0,1 0-2 0,0 0 2 15,1 0 0-15,-1 0 4 0,0 0 2 0,2 0 2 16,4 0 1-16,-3 0-1 0,2 0 5 16,0 0-1-16,2 0 5 0,-2 0 4 0,7 0-1 15,0 0 5-15,0-1-4 0,3-1 1 0,6-1 0 16,-5 2-3-16,7-1 2 0,-1 0-1 0,3-1 3 15,1 1 2-15,-1 1 3 0,3-2 2 16,-1 1-4-16,-1 2 1 0,1-1-10 0,-3 1-2 16,1-2 1-16,-1 2-6 0,-3-1 2 0,-4 1-2 15,-3-2-1-15,2 1-3 0,-3-1 2 0,-6 2-1 16,1-1-1-16,-5-1 4 0,3 1-8 16,-6 1 0-16,1-2-2 0,-2 2-9 0,0-1-1 15,0 1-16-15,0-2-19 0,0 2-26 0,0 0-41 16,0-1-50-16,0 1-73 0,0 0-60 0,0 0-55 15,0 0-20-15,0 0-3 0,0 0 261 16,0 1 117-16,0 1 0 0</inkml:trace>
          <inkml:trace contextRef="#ctx0" brushRef="#br0" timeOffset="133727.5482">531 6688 359 0,'0'0'180'15,"0"0"-156"-15,0 0 14 0,0 0 43 0,0 0 44 16,0 0 23-16,0 0-24 0,0 0-38 0,0 0-38 16,0 0-7-16,0 0 16 0,0 0 19 15,0 0 14-15,0 0 9 0,90 2-1 0,-66-2-3 16,3-2-4-16,0 1-8 0,1-1-14 0,0 2-13 15,0-1-16-15,4 1-11 0,-4 0-7 0,1 0-9 16,-4 0 0-16,-1 0-2 0,-5 0 0 0,-2 0-3 16,-1 0-1-16,-4 0-5 0,-5 0-5 15,3 0-3-15,-6 0-5 0,-3 0-1 0,4 0-5 16,-3 0-8-16,-1-3-20 0,0 1-42 0,1 1-71 16,-1-1-124-16,0-1-161 0,2 2-133 15,-3-1 17-15</inkml:trace>
          <inkml:trace contextRef="#ctx0" brushRef="#br0" timeOffset="133432.4398">901 6283 0 0,'0'0'0'16,"0"0"0"-16,0 0 0 0,0 0 0 0,0 0 109 16,0 0 134-16,0 0-6 0,0 0-16 0,0 0-23 15,0 0-15-15,0 0-25 0,0 0-22 0,0 0-31 16,0 0-25-16,12-16-20 0,-12 16-21 15,0 0-8-15,0 0-7 0,0 0-6 0,0 0-6 16,0 0-10-16,0 1-9 0,0 2-1 0,0 0 5 16,-3 0-1-16,2 3 6 0,-2 2-1 0,-2-1-6 15,4 0 0-15,-2 5 1 0,0-2 0 0,-2 3 5 16,2 2 4-16,-2 2 0 0,-2 0 1 16,5-3 3-16,-3 1-5 0,0 1 0 0,2-2 1 15,-2 1-7-15,-2-1 6 0,2-2 1 0,-3 3-2 16,3 0 4-16,-3-5-8 0,0 5-4 0,1-5-8 15,-3 1-11-15,5 0-16 0,-3-2-22 0,4 2-30 16,-4-4-49-16,5 3-44 0,1-3-52 16,-1-1-67-16,2-2-58 0,1-1-47 0,-4 0 409 15,4-2 0-15</inkml:trace>
          <inkml:trace contextRef="#ctx0" brushRef="#br0" timeOffset="134253.3573">1224 6303 402 0,'0'0'387'15,"0"0"-289"-15,0 0-43 0,0 0 49 0,0 0 40 16,0 0 21-16,0 0-15 0,0 0-48 0,0 0-35 16,0 0-26-16,0 0-11 0,0 0 1 15,0 0 11-15,98-23 9 0,-70 22 6 0,7-2-2 16,-4 0-6-16,5 1-8 0,-4 1-9 0,0-1-10 15,-2 2-2-15,-3 0-8 0,-3 0-5 0,-5 0-9 16,-2 0-9-16,-5 0-7 0,-5 0-11 16,2-1-6-16,-6 1-6 0,-3-2-7 0,0 1-2 0,0-1-2 15,0 2-13-15,0-1-11 0,-1-1-22 16,-2 1-25-16,-4 0-8 0,3-2-1 0,-5 2 7 16,3-1 9-16,-3 2-2 0,0 0-27 0,1 0-39 15,-4 0-61-15,1 0-41 0,-3 0 252 16,2 2 34-16,3-1 0 0,4-1 0 0</inkml:trace>
          <inkml:trace contextRef="#ctx0" brushRef="#br0" timeOffset="134512.7817">1480 6254 0 0,'0'0'0'0,"0"0"0"15,0 0 0-15,0 0 0 0,0 0 182 0,0 0 27 16,0 0-29-16,0 0-32 0,0 0-38 0,0 0-36 16,0 0-12-16,0 0-30 0,0 0-10 15,0 0-3-15,-1 16-5 0,-2-10 6 0,-2 1 4 16,1 2 1-16,-2 2-3 0,-2 1 2 0,3 2 2 15,-3 2 4-15,-3 0 11 0,5 2 1 0,-5 2-1 16,-1-3 2-16,0 4-11 0,2-3-1 16,2 0-5-16,-2 0-3 0,-1 0 0 0,4 0-2 15,-2 0-3-15,-2-2-3 0,6 1 3 0,-5-1 1 16,0-1 3-16,4-1 1 0,-3-3-4 0,5 0-3 16,-3-3-5-16,4-2-5 0,2 1-4 15,0-4-6-15,1 0-7 0,0-3-15 0,0 0-15 16,0 0-26-16,0 0-37 0,0 0-68 0,0 0-133 15,0 0-197-15,0 0 19 0</inkml:trace>
        </inkml:traceGroup>
        <inkml:traceGroup>
          <inkml:annotationXML>
            <emma:emma xmlns:emma="http://www.w3.org/2003/04/emma" version="1.0">
              <emma:interpretation id="{D4F4649F-7262-4CF3-B7BE-85697BE9C224}" emma:medium="tactile" emma:mode="ink">
                <msink:context xmlns:msink="http://schemas.microsoft.com/ink/2010/main" type="inkWord" rotatedBoundingBox="23852,13534 26531,13779 26435,14837 23756,14592"/>
              </emma:interpretation>
              <emma:one-of disjunction-type="recognition" id="oneOf13">
                <emma:interpretation id="interp61" emma:lang="en-US" emma:confidence="0.5">
                  <emma:literal>developers</emma:literal>
                </emma:interpretation>
                <emma:interpretation id="interp62" emma:lang="en-US" emma:confidence="0">
                  <emma:literal>developers'</emma:literal>
                </emma:interpretation>
                <emma:interpretation id="interp63" emma:lang="en-US" emma:confidence="0">
                  <emma:literal>developer's</emma:literal>
                </emma:interpretation>
                <emma:interpretation id="interp64" emma:lang="en-US" emma:confidence="0">
                  <emma:literal>devefopers</emma:literal>
                </emma:interpretation>
              </emma:one-of>
            </emma:emma>
          </inkml:annotationXML>
          <inkml:trace contextRef="#ctx0" brushRef="#br0" timeOffset="135473.9809">2011 6500 0 0,'0'0'0'0,"0"0"0"0,0 0 0 16,0 0 0-16,0 0 0 0,0 0 0 0,0 0 136 16,0 0 61-16,0 0-29 0,0 0-7 0,0 0-9 15,0 0 11-15,0 0 1 0,0 0-8 0,44-81-17 16,-45 78-24-16,-6-1-29 0,2 2-32 16,-4-1-26-16,-3 2-19 0,0 1-10 0,-3 0 0 15,0 0 0-15,-6 3 2 0,-1 3 5 0,-2 1 1 16,-3 4-1-16,-2-1 4 0,1 1 0 15,1 1 3-15,3 2 2 0,1-2 1 0,0 3-2 16,8-1-5-16,0 1-4 0,3 0-3 0,4-2-1 16,3 2 0-16,2-3-1 0,2 0 0 0,1-1-2 15,0-2 2-15,5-2 5 0,3-1 5 16,-1-3 5-16,5 0 5 0,2 0 2 0,-1-3 2 16,7 0 1-16,-4 0-3 0,2-2-5 0,2-2-10 15,-3-4-7-15,3 0-5 0,0-1 0 16,1-2 1-16,-4-1 2 0,-1-1 1 0,3-4 1 15,-3 1 0-15,-1-3-1 0,-2-3-2 0,-1 1-3 16,2-1 2-16,-2-4-5 0,0 0-1 0,0 0 5 16,-6-3 1-16,5-1 6 0,-1 1 2 0,-5 2-3 15,2 4 0-15,-3 0 2 0,-2 4 5 0,2 4 1 16,-1 3 10-16,-3 3 6 0,0 2 7 16,0 2 14-16,0 3 1 0,0 2-1 0,0 0-10 15,0 0-22-15,-5 0-16 0,1 2-12 0,-3 4-3 16,-1 5 6-16,-3 0 5 0,-1 4 5 0,0 2-1 15,-1 2 2-15,3 3-2 0,2-1 1 16,-1 4 5-16,5-1-5 0,0 1 3 0,0 2 2 16,1-3-1-16,0 1 1 0,-1-1-1 0,0-3 1 15,3-2-3-15,-2-1 0 0,2 0-12 16,0-1-25-16,1-2-38 0,0-1-65 0,0-2-82 16,1 2-112-16,3-4-142 0,-3-1-116 0,3-4 262 0</inkml:trace>
          <inkml:trace contextRef="#ctx0" brushRef="#br0" timeOffset="135866.7939">2163 6575 675 0,'0'0'304'0,"0"0"-268"0,0 0-42 15,0 0 17-15,0 0 31 0,0 0 21 16,0 0-1-16,0 0-8 0,0 0-15 0,0 0-9 0,0 0-6 15,159-112-3-15,-151 103-1 0,-2 0 8 16,-1-1 3-16,-1 0 2 0,-1 3 2 0,-3-1 1 16,0 1-1-16,0 3 7 0,0-1-2 0,-2 1-5 15,-4 1-7-15,0 0-11 0,-2 2-7 0,0 1-4 16,-4 0 1-16,-1 0 1 0,-2 1 4 16,-2 4 2-16,1 2 4 0,-2 2 2 0,-1-1-1 15,3 2-1-15,3 4-2 0,-1 0-4 0,5-1-4 16,4 1-3-16,-2 0 1 0,3 1-3 0,4-3 0 15,0 1 0-15,0-3-1 0,3 1 3 16,3-3 3-16,4 0 4 0,-4-1 1 0,8-1-1 16,-2 0 3-16,3-3-4 0,-2 0-1 15,3-1-10-15,2-2-12 0,-4 0-17 0,1 0-26 16,0 0-26-16,1-2-42 0,-1-2-41 0,1 1-44 0,-1-2-39 16,-1 1-24-16,1-1-15 0,-2-1-14 15,1 0 65-15,1 1 235 0,-5 2 0 0,-4 0 0 0</inkml:trace>
          <inkml:trace contextRef="#ctx0" brushRef="#br0" timeOffset="136197.9177">2542 6390 533 0,'0'0'300'0,"0"0"-205"0,0 0-28 15,0 0 11-15,0 0 3 0,0 0-10 0,0 0-33 16,0 0-23-16,0 0-9 0,0 0 0 0,0 0 8 15,0 0 4-15,0 0 0 0,-13 49 4 16,10-36 3-16,2 2 9 0,-2-2 9 0,3 2-1 16,0-3 2-16,0 2-2 0,0-2 3 0,0-1 9 15,4-1 2-15,1-2 2 0,-2-1-4 0,5-3-3 16,-2 1 6-16,2-4 6 0,-3 1 8 16,6-2 2-16,-1 0-4 0,2 0-9 0,2-3-12 15,-1-3-9-15,2-1-10 0,0-2-5 0,-2 3-4 16,2-5-1-16,-2 1 0 0,1 0-2 0,-1-2 1 15,-1 0-5-15,-1-1 0 0,-3 0-4 0,0-1-6 16,1 1-4-16,-2-2-12 0,1 1-11 16,-1 1-19-16,1 2-26 0,0 0-36 15,-3 2-47-15,3 1-57 0,-4 4-98 0,2 1-144 0,-2 1-171 16,-3 2 44-16</inkml:trace>
          <inkml:trace contextRef="#ctx0" brushRef="#br0" timeOffset="136837.6474">2829 6492 339 0,'0'0'264'0,"0"0"-229"15,0 0-24-15,0 0 24 0,0 0 27 0,0 0 11 16,0 0-13-16,0 0-18 0,0 0-13 16,0 0-4-16,0 0-5 0,0 0-4 0,153-43-3 15,-145 37 4-15,-3 2 3 0,1 0 14 0,-2 2 12 16,-3-3 16-16,-1 4 25 0,0-3 12 0,0 3-2 15,0 0-14-15,-5-1-29 0,-2 1-29 0,-1-1-17 16,-1 2-7-16,-3 0-3 0,-6 0 0 16,1 0 4-16,1 2-3 0,-4 2 8 0,1 1 4 15,-1 3 2-15,2 0 8 0,2 1-3 0,1 2-3 16,3-1-4-16,0 2-6 0,1 0-4 0,7 0 0 16,0 0 0-16,3 0-2 0,1-1 1 15,0-2-1-15,8-1-3 0,2 1 8 0,2-1-1 16,2-2 5-16,4 0 5 0,1-2-5 0,2-1-5 15,4 1-16-15,-2-3-22 0,1-1-30 0,-1 0-34 16,0 0-30-16,-2 0-31 0,-2-3-25 16,4-2-30-16,-4-2-35 0,-3-1-41 0,1-1-10 15,-2-2 253-15,-2 0 48 0,0-4 0 0,-1-2 0 16,0-1 0-16,-4 0 0 0,1-2 0 0,-1-3 0 16,-2-1 0-16,-1 2 0 0,0-3 0 15,1-1 0-15,-6 3 0 0,2-1 0 0,1 4 0 16,-3 1 193-16,0 2 66 0,0 2-15 0,0 2-16 15,0 2-22-15,0 2-26 0,0 2-19 0,0 3-14 16,0 1-23-16,0 1-16 0,0 1-30 0,0 1-31 16,0 0-23-16,0 0-22 0,0 0-15 15,0 0 1-15,0 4 6 0,0 3 5 0,0 2 8 16,0 3 1-16,-4 3-4 0,0 3 4 0,0 2-1 16,-3 2-1-16,2 4 3 0,-2 1-4 15,0 1 3-15,-2 2-2 0,4-1 2 0,-3 1 0 16,0 1 1-16,1-2 0 0,-1 0-7 0,2 0 4 15,0 1-2-15,0-1 1 0,2 0 4 0,0 0 0 16,0-3 0-16,4 1 2 0,-1-4 3 16,1-3-3-16,-1 0-4 0,1-3-4 0,0-3-15 15,0-3-6-15,0-2-22 0,-2-2-44 0,2-2-69 16,0-2-113-16,-1 0-158 0,1-3-186 0,0 0 56 16,0 0 554-16</inkml:trace>
          <inkml:trace contextRef="#ctx0" brushRef="#br0" timeOffset="137737.4421">3325 6475 428 0,'0'0'419'0,"0"0"-283"0,0 0-44 16,0 0 15-16,0 0 13 0,0 0 25 0,0 0-10 15,0 0-24-15,0 0-40 0,0 0-47 0,0 0-25 16,0 0-10-16,0 0 6 0,0 0 9 0,-35-3 3 16,26 13 2-16,-2 0-1 0,2 5 3 0,-3-3-1 15,4 4 0-15,-2-1-1 0,2-1-5 16,2 3 0-16,0-4-1 0,4 1 2 0,-1-1 2 16,3-1-1-16,0-2 1 0,0 0 0 0,5-2 2 15,3 0 4-15,0-2 1 0,2 0 7 16,-1-3 1-16,6 0 3 0,-2-3 1 0,-2 0-3 15,1 0-1-15,0-2-5 0,-1-4-6 0,-3 0-5 16,0-1-5-16,-1-2-3 0,-1-3 1 0,-2 0 0 16,-2-3-4-16,-1 2 0 0,-1-4-1 15,0 2 2-15,-3 0 2 0,-2-1 2 0,0 0 0 0,-1 0 0 16,1 1 2-16,-2 0 3 0,6 1 1 16,-2 0 2-16,-1 1 0 0,4-1-2 0,0 1 0 15,0 1-4-15,4 1 0 0,0-3-4 0,6 0 0 16,-2 1 0-16,2 0 2 0,4 1 2 0,-1-2 0 15,2 2-2-15,2 0 2 0,-1 1 1 16,2 1 5-16,-5 2 0 0,2-1 2 0,-3 1-1 16,0 2-2-16,-2 0-2 0,-1 1 0 0,-4 2 3 15,1 0 1-15,-1 0 2 0,0 0 0 16,-3 2-3-16,2 1-2 0,-2 0-4 0,-2 0-1 16,2 0 1-16,-2 0-2 0,0 0-2 0,0 1 3 15,0 4 2-15,0 1 3 0,0 4 4 0,-2 4-4 16,0 3-2-16,-4 7-1 0,0 4-1 15,-1 3 0-15,-1 3 0 0,-1 2 0 0,-1 1 1 16,2 2-2-16,-4 2 2 0,0-1-1 0,-1 2 2 16,-2-1 3-16,-3 3-1 0,4 0 2 15,-4-2-1-15,4 0 0 0,-1 0-3 0,-1 0-4 16,1-4-4-16,2 2-15 0,-4-3-12 0,3 0-27 16,-1-3-40-16,0-2-52 0,-1-3-89 0,1-2-124 15,1-2-146-15,2-9-108 0,5-6 390 0</inkml:trace>
          <inkml:trace contextRef="#ctx0" brushRef="#br0" timeOffset="138782.0221">3387 6645 816 0,'0'0'156'0,"0"0"-110"0,0 0 6 16,0 0 39-16,0 0 26 0,0 0 9 0,0 0-23 16,0 0-38-16,157-80-30 0,-141 80-21 0,-1 2-10 15,-2 6-1-15,-1-1 2 0,-1 4 3 16,-3 1 2-16,0 1 4 0,-4 2 1 0,-3-1 4 16,-1 2 2-16,0 0 0 0,-1-1 1 0,-7 0 2 15,-3 0-1-15,-4-2-7 0,-5 0-15 0,0-1-15 16,-4-3-14-16,-1-3-4 0,-2 0 3 0,0 0 7 15,1-1 11-15,4-3 3 0,4-1 8 16,5-1 4-16,5 0 9 0,2 0 12 0,5 0 5 16,1-1-14-16,1-1-21 0,6-3-22 0,5 2-11 15,4-3 7-15,7 3 13 0,1-3 10 16,3 0 6-16,4 1 4 0,1-2 1 0,0 1 2 0,3 2-5 16,0-5 2-16,0 3 0 0,-3-1 3 15,-2-1 4-15,0-1 1 0,-4 1 1 0,-3-1-2 16,-3-2 2-16,-1-1-1 0,-6-1 2 0,-1-1 0 15,-5 1-2-15,-1 0 0 0,-3-1-1 16,-3 4 1-16,0 1 4 0,-1 1 2 0,-6 2 2 16,-1 0-1-16,0 3-1 0,-4 1-4 0,0-1-3 15,-2 3-2-15,1 0-5 0,-2 0-2 16,2 3-1-16,-5 3-2 0,2 4 5 0,0-1 0 16,1 3-2-16,2 0-1 0,0 3-1 0,2-1-1 15,2 2 2-15,2 0 1 0,0-1-4 0,2 0-1 16,3-1-1-16,2 0-5 0,0-2 5 15,3 0 0-15,5-4 5 0,2 2 2 0,-1-2 3 16,3-2 5-16,1-3 6 0,1-1 10 0,2-1 2 16,-1-1 2-16,1 0 0 0,1 0-7 0,2-1-1 15,1-4-3-15,-1 0-3 0,1-1-3 0,-1 0-1 16,-2-1-3-16,1-1 2 0,2 0 3 16,-2-1-2-16,-3 0 4 0,3 0 0 0,-4 0-1 15,0-4 9-15,-1 3 0 0,-2-2 1 0,-2 1 4 16,-1-1-9-16,-1 2-1 0,0 0-2 0,-2 1 0 15,-1 2 4-15,-1-1 1 0,1 3 4 0,-4 2-3 16,1 2 3-16,-1-1-3 0,2 1-6 16,-2 1-6-16,0 0-14 0,0 0-13 0,0 0-12 15,0 0 0-15,-3 6 6 0,0 0 11 0,-1 3 9 16,-1 1-2-16,1 2 5 0,-3 0-2 16,4-2 3-16,-1 2 4 0,2-1-5 0,-2-2 0 15,4 0-1-15,0 0-3 0,0-4 5 0,0 1-2 16,0-1 2-16,4-2 0 0,-2-2 4 0,2 1 4 15,3-2 5-15,0 0 8 0,1 0-6 16,3 0-1-16,-2-5-3 0,3-1-7 0,1 0 3 16,1-2 0-16,-1 0-1 0,1-1-1 0,-1-1 0 15,0 1-2-15,1-2 0 0,-1 1 3 16,3-2-7-16,-2 2 1 0,1-2-2 0,-2 1-6 0,-1 2 7 16,-3 0-1-16,2 0 2 0,-3 3 1 15,-2 0 1-15,-1 2-1 0,-2 0 1 0,-2 1 3 16,-1 1-4-16,0 2 0 0,0 0-5 0,0 0-10 15,0 0-4-15,0 0-18 0,0 0-1 0,0 3 5 16,0 3 7-16,3 1 16 0,-3 4 3 16,1-1 5-16,3 2-2 0,-1 2 2 0,1-2-1 15,-3 1-2-15,4-1 4 0,-3 0 0 0,0 0 2 16,-2-2 2-16,0-1-2 0,0 0-1 0,0-2 2 16,-4 1 3-16,-5-2 6 0,0 0 5 15,-7-2 3-15,-2 1 0 0,-2-1 2 0,-3-4-1 16,0 2-3-16,1-2 2 0,0 0-7 0,5 0-4 15,1 0-8-15,2-2-21 0,3 2-70 16,2-4-180-16,4 2-419 0,2 2-799 0</inkml:trace>
        </inkml:traceGroup>
      </inkml:traceGroup>
    </inkml:traceGroup>
  </inkml:traceGroup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43:42.31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CCD0E79-EECD-46D0-9817-80C402D0F79F}" emma:medium="tactile" emma:mode="ink">
          <msink:context xmlns:msink="http://schemas.microsoft.com/ink/2010/main" type="inkDrawing" rotatedBoundingBox="19042,8035 21896,8045 21895,8081 19041,8072" semanticType="underline" shapeName="Other">
            <msink:sourceLink direction="with" ref="{7AE9534F-5814-4037-87C6-DCEFBDFB47F6}"/>
          </msink:context>
        </emma:interpretation>
      </emma:emma>
    </inkml:annotationXML>
    <inkml:trace contextRef="#ctx0" brushRef="#br0">0 34 1478 0,'0'0'159'0,"0"0"-120"16,0 0-31-16,0 0-18 0,0 0-5 16,0 0 8-16,0 0-10 0,0 0-18 0,0 0-4 0,0 0-1 15,0 0 20-15,0 0 31 0,0 0 15 16,0 0 4-16,130-34 4 0,-73 36 4 0,4-1 3 15,10 2 4-15,9-3 3 0,4 3 2 0,13-3 2 16,3 1 2-16,10-1-3 0,4 0-4 16,4 0-4-16,5 0-7 0,3 0-1 0,5 0-1 15,-1-1-3-15,0-2-3 0,-6 3-2 0,1 0-6 16,-11 0-2-16,-1 0-4 0,-10 0-7 0,-9 0-3 16,-8 0-9-16,-6 4-11 0,-6-2-9 15,-10 2-12-15,-8-2-16 0,-7 1-16 0,-9-2-25 16,-11 1-31-16,-7-2-34 0,-9 0-57 0,-7 0-46 15,-6 0-101-15,0 0-156 0,0 0 138 0</inkml:trace>
  </inkml:traceGroup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44:43.03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8265EDE-F3AA-49A1-AEEF-1A33E0FFC3A9}" emma:medium="tactile" emma:mode="ink">
          <msink:context xmlns:msink="http://schemas.microsoft.com/ink/2010/main" type="inkDrawing" rotatedBoundingBox="4769,8550 7506,8244 7510,8276 4773,8582" shapeName="Other"/>
        </emma:interpretation>
      </emma:emma>
    </inkml:annotationXML>
    <inkml:trace contextRef="#ctx0" brushRef="#br0">0 306 85 0,'0'0'473'0,"0"0"-235"0,0 0-134 0,0 0-68 15,0 0-22-15,0 0-7 0,0 0-40 16,0 0-11-16,0 0 19 0,0 0 27 0,0 0 70 16,0 0 28-16,0 0-10 0,0 0-22 0,139-10-26 15,-72 0-7-15,10 2 10 0,5-4 27 16,7 0 26-16,8-1 12 0,6 1-1 0,3-1-17 16,4-1-13-16,4 1-12 0,3-2-9 0,2-1-10 15,4 4-10-15,3-5-13 0,-1 2-10 0,3-2-2 16,-6 3-6-16,-9 0 1 0,-3 1-3 0,-10 2-7 15,-11 1 0-15,-4 2-4 0,-11 1-1 16,-6 1 5-16,-9 1-3 0,-5 1-1 0,-13 1 1 16,-3 2-1-16,-13 1-2 0,-7 0 1 0,-8 0-2 15,-4 0-2-15,-3 0 7 0,-3 0 10 16,-5 0 13-16,0 0 14 0,-7 0-5 0,0 1-10 0,-3 2-13 16,-2 0-28-16,-3 0-39 0,-2 3-62 15,-2-2-116-15,0 2-198 0,3-1-221 0,7-2 23 0</inkml:trace>
  </inkml:traceGroup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45:20.88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0BAA3C0-ABE2-4BDF-A86D-E2C6BD650D69}" emma:medium="tactile" emma:mode="ink">
          <msink:context xmlns:msink="http://schemas.microsoft.com/ink/2010/main" type="inkDrawing" rotatedBoundingBox="4543,9858 7282,9666 7285,9703 4546,9895" semanticType="underline" shapeName="Other">
            <msink:sourceLink direction="with" ref="{97CCE164-C180-4E3B-B9D9-C91CA7C8D7A9}"/>
          </msink:context>
        </emma:interpretation>
      </emma:emma>
    </inkml:annotationXML>
    <inkml:trace contextRef="#ctx0" brushRef="#br0">0 212 0 0,'0'0'0'0,"0"0"0"16,0 0 0-16,0 0 0 0,0 0 0 0,0 0 0 16,0 0 0-16,0 0 0 0,0 0 0 15,0 0 0-15,0 0 0 0,0 0 0 0,51-15 0 16,-25 12 0-16,3 0 33 0,7 0 18 0,5 0-6 16,4 0-7-16,3 0 10 0,9-3 15 0,3 3 14 15,4-2 9-15,6 1-2 0,8-2 3 16,5 0-2-16,7-1 1 0,6-1 1 0,5 1-8 15,4-2-7-15,1 1-2 0,4-1-6 0,-1 0-6 16,0 0-4-16,-4 2-16 0,-3 1-11 0,-7 2-8 16,-4-1-6-16,-9 2-2 0,-6 0-1 15,-5 0-1-15,-5-2-4 0,-6 2-1 0,-1-1-2 16,-5-1 3-16,-2 1 5 0,-2 0-4 0,-6 0 2 16,-2 0 0-16,-5-1-3 0,-3 2 4 0,-8 0 2 15,-1 0 1-15,-7 2 1 0,-4 1-1 16,-2-3 0-16,-8 3 1 0,0-1 8 0,-3 1 1 15,-1 0 3-15,0 0 1 0,0 0-10 0,-2 0-2 16,-2 0-11-16,2 0-9 0,-2 0-7 0,2 0-11 16,-5 0-15-16,1 0-30 0,0 0-35 0,-1 1-43 15,-1 3-33-15,3 2-25 0,-3-1-20 16,2 1-20-16,0 0-1 0,1 0 93 0,3-1 153 16,-2-3 0-16</inkml:trace>
  </inkml:traceGroup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44:39.75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6F7D2BB-6540-44B2-94E4-C9C1FE70BB5A}" emma:medium="tactile" emma:mode="ink">
          <msink:context xmlns:msink="http://schemas.microsoft.com/ink/2010/main" type="writingRegion" rotatedBoundingBox="3309,7304 7984,6931 8638,15135 3963,15507"/>
        </emma:interpretation>
      </emma:emma>
    </inkml:annotationXML>
    <inkml:traceGroup>
      <inkml:annotationXML>
        <emma:emma xmlns:emma="http://www.w3.org/2003/04/emma" version="1.0">
          <emma:interpretation id="{C2B993E1-A3A4-4D55-9E15-532F581122F0}" emma:medium="tactile" emma:mode="ink">
            <msink:context xmlns:msink="http://schemas.microsoft.com/ink/2010/main" type="paragraph" rotatedBoundingBox="4622,7030 5626,7408 5311,8241 4308,786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32E4A0C-8383-4B05-BFFC-2CD486C2847E}" emma:medium="tactile" emma:mode="ink">
              <msink:context xmlns:msink="http://schemas.microsoft.com/ink/2010/main" type="line" rotatedBoundingBox="4622,7030 5626,7408 5311,8241 4308,7862"/>
            </emma:interpretation>
          </emma:emma>
        </inkml:annotationXML>
        <inkml:traceGroup>
          <inkml:annotationXML>
            <emma:emma xmlns:emma="http://www.w3.org/2003/04/emma" version="1.0">
              <emma:interpretation id="{8B4020D8-EEDF-4039-BD48-601A3ACC5BD6}" emma:medium="tactile" emma:mode="ink">
                <msink:context xmlns:msink="http://schemas.microsoft.com/ink/2010/main" type="inkWord" rotatedBoundingBox="4622,7030 5626,7408 5311,8241 4308,7862"/>
              </emma:interpretation>
              <emma:one-of disjunction-type="recognition" id="oneOf0">
                <emma:interpretation id="interp0" emma:lang="en-US" emma:confidence="0.5">
                  <emma:literal>Key</emma:literal>
                </emma:interpretation>
                <emma:interpretation id="interp1" emma:lang="en-US" emma:confidence="0.5">
                  <emma:literal>K by</emma:literal>
                </emma:interpretation>
                <emma:interpretation id="interp2" emma:lang="en-US" emma:confidence="0">
                  <emma:literal>K ay</emma:literal>
                </emma:interpretation>
                <emma:interpretation id="interp3" emma:lang="en-US" emma:confidence="0">
                  <emma:literal>K y</emma:literal>
                </emma:interpretation>
                <emma:interpretation id="interp4" emma:lang="en-US" emma:confidence="0">
                  <emma:literal>K My</emma:literal>
                </emma:interpretation>
              </emma:one-of>
            </emma:emma>
          </inkml:annotationXML>
          <inkml:trace contextRef="#ctx0" brushRef="#br0">941-7489 1249 0,'0'0'214'0,"0"0"-178"0,0 0-101 16,0 0-74-16,0 0 2 0,0 0 30 15,0 0 50-15,0 0 57 0,0 0 15 0,0 0 6 16,0 0 3-16,0 0 2 0,0 0-2 0,0 0 2 16,89-8 1-16,-72 3 2 0,1 1 6 15,-1-2 4-15,2-3-1 0,-2 0-1 0,1 0-4 16,-2 0-5-16,-3-1-8 0,-2 1-2 0,-3 0-5 15,1 0-3-15,-5 0 0 0,0 0 3 0,-2 0 6 16,-2 0 3-16,0 1 0 0,0 2-6 16,0 0-9-16,-2 2-10 0,-2 2-12 0,2 2-12 15,-5 0-15-15,2 0-3 0,-6 0 7 0,4 2 11 16,-4 5 19-16,-1 1 7 0,0 3 5 0,0 0 2 16,-1 2-3-16,1-1 1 0,2 1-2 0,2 2-1 15,-1 0 2-15,4 1 2 0,-3-4 1 0,5 3-2 16,0-3 5-16,0 0-2 0,3-2 3 15,0-1 5-15,0 1-2 0,6-4-1 0,1 0-4 16,2-2-3-16,3 0-5 0,0-3-6 0,1-1-9 16,2 0-10-16,-1 0-10 0,2 0-6 15,-2 0-4-15,4-3-1 0,-3-3 5 0,1 0 3 16,0 0 5-16,1-4 9 0,-1 1 6 0,0-1 8 16,-2 0 6-16,2-4 3 0,-5 2 5 0,1 0 10 15,-3 3 6-15,-2-1 8 0,-2 2 10 16,-3 4 1-16,-1 1 1 0,-1 1-9 0,0 2-19 15,0 0-21-15,0 0-25 0,0 0-23 0,0 0-23 16,-1 0 2-16,-4 3 17 0,3 2 24 16,-1 1 31-16,0 0 12 0,-2 1 5 0,2 1 1 15,1-1-1-15,0 0-1 0,2-1-1 0,0-1-3 16,0-2 1-16,0 0 5 0,2-1 8 0,6-2 11 16,-3 0 11-16,5 0 4 0,0-2-2 0,0-2-5 15,0-3-9-15,2 0-4 0,2 0 1 16,-1-4-3-16,-1 2 3 0,0 0 3 0,-2 0-3 15,-4 2 5-15,5-1-6 0,-4 1-7 0,0 1-8 16,-2 0-10-16,2 3-4 0,-5 0-7 0,1 0-7 16,0 3-12-16,-1 0-13 0,0 0-14 0,-2 0-7 15,1 0 9-15,-1 5 19 0,0 1 24 16,0 4 15-16,0 3 3 0,0 4 6 0,0 2-6 16,-3 5 0-16,-1 4-9 0,0 3-9 0,2 2-1 15,-4 5 4-15,1-1 8 0,2 5 3 16,1-3 2-16,-2 3 0 0,2 1 6 0,0-2 8 15,0 0 7-15,0 0 3 0,-7-4 2 0,4-2 5 16,-4 0-4-16,-3-3-1 0,-2-1-4 0,1-4-10 16,-1-2 1-16,-2-3-5 0,0-4 0 15,-4-4 6-15,5-3 5 0,1-5 15 0,-2-1 7 16,-1-4 13-16,0-1 4 0,2 0-5 0,-1-3 3 16,1-3-10-16,1-5 1 0,0-3-3 0,5-2-7 15,0-3-2-15,0-2-8 0,4-5-9 16,5 1-6-16,-1-3-8 0,1-2-6 0,0 1-5 15,6-1-3-15,3-1-9 0,4 1-2 0,3 2-6 16,4-2-2-16,-2 5 1 0,7-1-1 0,-1 2 2 16,0 7-2-16,-1 0-1 0,3 2-2 0,-4 5-10 15,1 0-24-15,-1 5-56 0,-1 0-81 16,2 2-85-16,-2 1-113 0,-1 2-95 0,-5 0 69 16,-4 0 422-16</inkml:trace>
          <inkml:trace contextRef="#ctx0" brushRef="#br0" timeOffset="-915.9355">819-7691 69 0,'0'0'333'0,"0"0"-218"15,0 0-98-15,0 0-49 0,0 0 5 0,0 0 24 16,0 0 24-16,0 0 20 0,0 0 7 0,0 0-2 16,0 0-3-16,0 0 0 0,0 0 3 15,0 0 4-15,6 62 0 0,-18-46-3 0,-3-1-5 16,-3-2-6-16,0 2-4 0,1-2-5 0,-4 1-6 16,5-1 7-16,-4-4-1 0,2 2 3 15,1-3 11-15,0-1 2 0,2-3 15 0,3-1 18 16,2-2 21-16,2-1 12 0,3 0 4 0,-2-1-10 15,6-4-22-15,-2 0-23 0,3-1-23 0,0 0-20 16,0-2-17-16,0 2-15 0,0 2-15 16,3 2-7-16,4-1 1 0,-3 3 1 0,2 0 3 15,2 0 4-15,0 0 1 0,-1 6 7 0,4 0 9 16,0 1 8-16,-3 1 2 0,1 0 1 16,3 1 2-16,0-1-1 0,0 1 3 0,0 0 0 15,0 0-2-15,-2 1 1 0,0-1-3 0,2 0 4 16,1-1 1-16,-3 1 1 0,-2 2-1 0,0-2-4 15,2 0-6-15,-6-1-14 0,5 0-16 16,-5 1-39-16,4-3-52 0,-2 0-80 0,2 0-104 16,0 0-111-16,-2-3-50 0,-3 0 469 0</inkml:trace>
          <inkml:trace contextRef="#ctx0" brushRef="#br0" timeOffset="-1335.6617">587-7697 618 0,'0'0'291'0,"0"0"-126"0,0 0-73 16,0 0-48-16,0 0 1 0,0 0 21 0,0 0 37 15,0 0 36-15,0 0 19 0,0 0-12 0,0 0-27 16,0 0-26-16,15-42-26 0,-14 41-12 16,3 1-10-16,-4 0-8 0,2 0-9 0,-2 0-8 15,0 0-10-15,0 0-10 0,0 0-8 0,0 0-20 16,0 0-20-16,0 1-16 0,0 4 3 0,0 1 21 15,0 3 25-15,0 2 27 0,0 4 3 0,0 2 0 16,0 1-3-16,0-1-3 0,0 5 6 16,0-3-7-16,2 2-1 0,1 0 2 0,0 0 2 15,2 0 3-15,2 0 0 0,-5-1-1 0,7 0-11 16,-5 0 0-16,0-3-7 0,0 1-10 0,-2-2-13 16,-2 0-22-16,0-3-30 0,0-1-40 15,0-2-50-15,-2 1-61 0,-6-2-87 0,5-2-112 16,-4-1-36-16,3-3 144 0,1 0 322 0</inkml:trace>
        </inkml:traceGroup>
      </inkml:traceGroup>
    </inkml:traceGroup>
    <inkml:traceGroup>
      <inkml:annotationXML>
        <emma:emma xmlns:emma="http://www.w3.org/2003/04/emma" version="1.0">
          <emma:interpretation id="{E3654496-7D8F-4929-BB00-123455F2CEF6}" emma:medium="tactile" emma:mode="ink">
            <msink:context xmlns:msink="http://schemas.microsoft.com/ink/2010/main" type="paragraph" rotatedBoundingBox="4551,7660 6983,7434 7060,8262 4628,848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6B715CD-6FCB-4D39-AABF-4991FB666D11}" emma:medium="tactile" emma:mode="ink">
              <msink:context xmlns:msink="http://schemas.microsoft.com/ink/2010/main" type="line" rotatedBoundingBox="4551,7660 6983,7434 7060,8262 4628,8488"/>
            </emma:interpretation>
          </emma:emma>
        </inkml:annotationXML>
        <inkml:traceGroup>
          <inkml:annotationXML>
            <emma:emma xmlns:emma="http://www.w3.org/2003/04/emma" version="1.0">
              <emma:interpretation id="{E0BC5026-D2C6-4A35-A950-954C5473B5BC}" emma:medium="tactile" emma:mode="ink">
                <msink:context xmlns:msink="http://schemas.microsoft.com/ink/2010/main" type="inkWord" rotatedBoundingBox="4551,7660 6983,7434 7060,8262 4628,8488"/>
              </emma:interpretation>
              <emma:one-of disjunction-type="recognition" id="oneOf1">
                <emma:interpretation id="interp5" emma:lang="en-US" emma:confidence="0.5">
                  <emma:literal>Partners</emma:literal>
                </emma:interpretation>
                <emma:interpretation id="interp6" emma:lang="en-US" emma:confidence="0">
                  <emma:literal>Patinas</emma:literal>
                </emma:interpretation>
                <emma:interpretation id="interp7" emma:lang="en-US" emma:confidence="0.5">
                  <emma:literal>Part news</emma:literal>
                </emma:interpretation>
                <emma:interpretation id="interp8" emma:lang="en-US" emma:confidence="0">
                  <emma:literal>Part ness</emma:literal>
                </emma:interpretation>
                <emma:interpretation id="interp9" emma:lang="en-US" emma:confidence="0">
                  <emma:literal>Part nays</emma:literal>
                </emma:interpretation>
              </emma:one-of>
            </emma:emma>
          </inkml:annotationXML>
          <inkml:trace contextRef="#ctx0" brushRef="#br0" timeOffset="602.3095">708-6908 1624 0,'0'0'128'15,"0"0"-198"-15,0 0-62 0,0 0-2 0,0 0 39 0,0 0 28 16,0 0 2-16,0 0-1 0,0 0 15 16,0 0 17-16,0 0 27 0,0 0 27 0,3 160 7 15,-1-137-2-15,2 1-4 0,-2 0 1 0,-1-2 3 16,-1 2 4-16,1-1 3 0,-1-1-5 0,0 2 3 15,0-3 4-15,0-2 1 0,0-2 2 16,0-2-16-16,0-5-14 0,0-1-6 0,-1-4 2 16,0-2 15-16,1-2 29 0,-2 1 40 0,2-2 27 15,-2 0 4-15,0 0-26 0,-2-5-41 16,3-2-44-16,-3-3-18 0,-3-1-5 0,3-4 0 16,-3-4 9-16,2 1 3 0,-3-5 4 0,3-2 7 15,1-1-2-15,-3-2 0 0,4-4 3 0,2-1-5 16,1-4 2-16,0-3-2 0,0-3 1 15,3-1 0-15,-1 0-1 0,6 0 2 0,-4 1-8 16,6 1 3-16,-6 3-4 0,5 2-7 0,-1 6 0 16,0 3-9-16,4 4-8 0,0 4 3 0,0 3 0 15,2 3 1-15,-1 2 14 0,2 1-1 16,0 2 2-16,1 2 4 0,-1 1-8 0,2 3-2 0,-1 1-8 16,-1 2-14-16,1 3-9 0,-1 6-1 15,-2 4 10-15,-3 6 24 0,2 1 19 0,-3 5 10 16,-5 2 5-16,0 4-11 0,-4-1-2 0,0 1 2 15,0 0-1-15,-5-4 4 0,-6 1 6 16,4-2-1-16,-2-1 0 0,-3-2-8 0,0-1-6 16,2 0-22-16,-3-1-38 0,1 3-67 0,-2-3-126 15,1 0-152-15,4-6-99 0,1-5 143 0</inkml:trace>
          <inkml:trace contextRef="#ctx0" brushRef="#br0" timeOffset="1472.4442">1087-6713 853 0,'0'0'310'15,"0"0"-247"-15,0 0-76 0,0 0-11 0,0 0 6 16,0 0 23-16,0 0 71 0,0 0 64 0,0 0 47 15,0 0 1-15,0 0-74 0,0 0-66 0,0 0-46 16,0 0-10-16,-140-55 16 0,124 57 12 16,1 4 4-16,0-1-2 0,-1 2-7 0,3 2-5 15,-4 2-4-15,3 3-5 0,-1-1-2 0,0 2-1 16,2-2 1-16,1 2-3 0,1-1-1 16,3-4-6-16,4 2-2 0,3-4-3 0,1-2-1 15,0-1 6-15,8 0 7 0,-2-2 9 0,6 0 8 16,2-3 6-16,3 0 2 0,2 0-2 0,1-6-4 15,3-2-10-15,-2 0-4 0,-2-3-2 16,4 1 2-16,-7-1 3 0,1 1-1 0,-3 1-3 16,-1 0-1-16,-3 0-3 0,2 3 2 0,-3 0 2 15,-1 1 0-15,-1 3-2 0,-4 0-3 0,1 0-3 16,0 1-8-16,-4 1-10 0,1 0-19 0,-1 0-24 16,0 0-9-16,0 5 16 0,0-1 27 15,0 2 33-15,0 2 19 0,0-1-4 0,0-1-4 16,0 4-6-16,0-1-2 0,0-1 1 15,0-1 0-15,3 2 3 0,1-3 4 0,4-3 5 0,-2 0 6 16,2-3 7-16,4 0 6 0,2 0 5 16,-1 0-1-16,2-4-1 0,1-2-4 0,-1-2-6 15,1 1-3-15,-1-1-4 0,-1-1-2 0,-1 0-3 16,-1-1-3-16,0 3 0 0,-4-2-4 0,2 0-4 16,-2 3-1-16,1 0-5 0,-1 0-5 15,-3 3-4-15,2 1-3 0,-5 2-4 0,4 0-5 16,-2 0-6-16,-2 0-1 0,0 0 2 0,-2 0 7 15,4 2 8-15,0 1 3 0,-2 0 2 16,1 0 2-16,1-1 7 0,2 2 2 0,0-3 4 16,1 0 3-16,-3 1-6 0,5-2-3 0,-2 0-11 15,1 0-18-15,-1 0-14 0,1-3-16 0,3-3-4 16,-3 0 1-16,2-1 5 0,1-3 2 0,1-2-4 16,-1 2-7-16,1-3-12 0,-3-2-10 15,2-2 0-15,-2-2-1 0,1-2 8 0,-2-1 11 16,1-1 13-16,-3 0 21 0,0-3 16 0,-2-1 17 15,-1 1 12-15,1-2 5 0,-1 0 9 16,-2 0 13-16,-1 1 18 0,3 3 28 0,-2 1 22 0,0 7 11 16,-1 4 0-16,0 4-6 0,0 4-9 15,0 2-7-15,0 2-20 0,0 0-40 0,0 2-23 16,0 4-22-16,-1 3 5 0,0 3 20 0,-2 3 8 16,2 3 1-16,1 3-2 0,0 3 1 15,0 3-5-15,1 1 5 0,4 1 1 0,2-2-8 16,-2 2 0-16,4 1-4 0,-1-2 0 0,-3 1 3 15,0-1 0-15,2-1-5 0,-3-1-9 0,1-5-15 16,-1-1-21-16,-2 0-25 0,2-4-30 16,0-1-49-16,-3 0-75 0,-1-2-106 0,0-1-152 15,0-3-44-15,0-3 411 0</inkml:trace>
          <inkml:trace contextRef="#ctx0" brushRef="#br0" timeOffset="1626.0175">1465-6739 654 0,'0'0'578'16,"0"0"-367"-16,0 0-134 0,0 0-66 16,0 0-39-16,0 0-15 0,0 0-2 0,0 0 6 15,0 0 8-15,0 0-2 0,0 0-14 0,0 0-73 16,0 0-166-16,156-128-205 0,-147 125 123 0</inkml:trace>
          <inkml:trace contextRef="#ctx0" brushRef="#br0" timeOffset="2068.1827">1777-6868 1022 0,'0'0'269'0,"0"0"-204"16,0 0-111-16,0 0-42 0,0 0-10 15,0 0 27-15,0 0 55 0,0 0 42 0,0 0 23 16,0 0-2-16,0 0-28 0,0 0-18 0,0 0-17 15,0 0-6-15,87 32 4 0,-83-21 4 0,0 3 9 16,-2-3 7-16,2 0 6 0,-1 1 4 0,-3-3 2 16,0 1 2-16,0-3 2 0,0 1 6 15,0-4 3-15,0 1 2 0,0-2 4 0,0-3 16 16,-1 0 25-16,1 0 31 0,0 0 39 0,0 0 14 16,0 0-5-16,0-1-50 0,0-6-55 0,0 1-40 15,0-3-30-15,0 0 11 0,0-3 3 16,1-1 6-16,0 0 6 0,4-2 0 0,0 1-1 15,-1 1-6-15,1 1-6 0,2 0-3 0,2 0-4 16,-2 3-5-16,2 0 0 0,2 2 1 0,-4 1 4 16,1 2 2-16,-1 2 2 0,-1 1-12 15,-3 1-13-15,5 0-12 0,-4 1 0 0,-1 4 14 16,2 2 20-16,-2 0 19 0,-1 2 4 0,1 2 4 16,0-1-2-16,1 2-3 0,-1 0 2 15,1-1-1-15,2 0 2 0,-2 0 2 0,6-2 0 16,-2 0 1-16,2-2-6 0,-1 1-13 0,-1-2-38 15,2-1-63-15,0-1-100 0,2 1-148 0,-2-2-174 16,-1-1-20-16,-3-1 490 0</inkml:trace>
          <inkml:trace contextRef="#ctx0" brushRef="#br0" timeOffset="2900.2545">2270-6823 14 0,'0'0'304'0,"0"0"-115"0,0 0-45 16,0 0-4-16,0 0 8 0,0 0-12 0,0 0-23 15,0 0-36-15,0 0-30 0,0 0-20 0,0 0-13 16,0 0 1-16,0 0-2 0,0 0 3 0,90-144 3 16,-82 133 1-16,-3 2 7 0,1 0 3 0,-4-1 1 15,-2 1 0-15,0 2-5 0,0 1-1 16,0 1-4-16,-1 3 6 0,-4-2 11 0,2 3 2 16,-2 0 4-16,-2 1-15 0,3 0-19 0,-3 0-11 15,0 0-7-15,-1 0-2 0,0 7 1 16,-2 0 4-16,0 2 1 0,-3 3 10 0,2 1 3 15,2 0 2-15,-2 1 0 0,0 3-5 0,7 0 0 16,-3-1-1-16,3 2 0 0,2 0 1 0,0 0-1 16,2-2-1-16,0 2 5 0,4-3-6 15,2-3 1-15,3-2 3 0,2-2 0 0,1-4 8 16,1 0 6-16,2-3 3 0,0-1 1 0,1 0 3 16,0-1-2-16,2-7-1 0,0 0-1 0,-2-2-5 15,2-2 0-15,1 0-2 0,-6 0 1 16,3 0-4-16,-2-1-1 0,-2-1-1 0,1 1-4 15,-1-1 0-15,0 1-4 0,2-2-4 0,-1 2-1 16,-1-3 1-16,-1 3-1 0,-1 2 0 0,-3 0 1 16,1 3-2-16,-2 2 0 0,-2 3-1 15,-2 2-8-15,-2 1-12 0,2 0-19 0,-2 0-23 16,0 0-6-16,1 4 18 0,-1 1 24 0,3 3 30 16,-3-1 14-16,0 4-4 0,1-2-5 0,0 3-1 15,2 1-2-15,-2-1 4 0,1 0-1 0,0 0-2 16,1-5 1-16,0 3-3 0,2-2 2 15,-1-2 3-15,3 0 5 0,0-3 1 0,1 0 6 16,1-2 1-16,2 1 1 0,1-2 2 0,1 0-4 16,2-2-4-16,0-4-4 0,1 0-4 15,-3-3 1-15,2-1 2 0,-3 2 2 0,0-2-1 16,-3-2 1-16,2 0-4 0,-1 0-4 0,-1-2 0 16,0-1-2-16,2 1 0 0,0-1 1 0,1-2-4 15,-1 1 1-15,-2-2 0 0,2 2 2 0,-2-1 0 16,-2 4-2-16,2 2-1 0,-5 1-1 15,0 6 6-15,-2 1 8 0,-1 0 6 0,-1 3 3 16,0 0-7-16,0 0-8 0,0 0-14 0,0 0-15 16,0 1-15-16,0 2 3 0,0 2 5 0,0 2 14 15,3 3 14-15,-1 2 4 0,5 2 1 16,-2-1-1-16,3 2-2 0,0 0 3 0,2-2 0 16,2 2 0-16,-3-1 3 0,3-2-4 0,-2-1 0 15,0 3 0-15,-2-3-4 0,-1 1 2 0,0-4 1 16,-3 2 0-16,-4-3 0 0,0-1 3 15,0 0 6-15,0 0 7 0,-7 1 6 0,-2-1 0 16,-2 0-3-16,-6 0-4 0,-2-1-5 0,-3 1-8 16,-2-2-7-16,-3-1-8 0,1 3-10 0,-3-4-11 15,-3 2-10-15,0-1-16 0,-3 2-15 16,-1 2-12-16,3-1-18 0,-4 3-16 0,1-2-17 16,3 4-35-16,-4-2-45 0,-1 2-60 0,-3-1-94 15,-2 1-36-15,9-2 256 0,9-3 151 0</inkml:trace>
        </inkml:traceGroup>
      </inkml:traceGroup>
    </inkml:traceGroup>
    <inkml:traceGroup>
      <inkml:annotationXML>
        <emma:emma xmlns:emma="http://www.w3.org/2003/04/emma" version="1.0">
          <emma:interpretation id="{8607E950-B93F-4CCB-9C3C-B894CC64CEAF}" emma:medium="tactile" emma:mode="ink">
            <msink:context xmlns:msink="http://schemas.microsoft.com/ink/2010/main" type="paragraph" rotatedBoundingBox="4433,8555 8062,8108 8125,8620 4496,906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66DAF44-FAF5-456B-A1D3-F8597937120B}" emma:medium="tactile" emma:mode="ink">
              <msink:context xmlns:msink="http://schemas.microsoft.com/ink/2010/main" type="line" rotatedBoundingBox="4433,8555 8062,8108 8125,8620 4496,9066"/>
            </emma:interpretation>
          </emma:emma>
        </inkml:annotationXML>
        <inkml:traceGroup>
          <inkml:annotationXML>
            <emma:emma xmlns:emma="http://www.w3.org/2003/04/emma" version="1.0">
              <emma:interpretation id="{DE71EBBE-1D06-4D34-A655-45F3A25DE908}" emma:medium="tactile" emma:mode="ink">
                <msink:context xmlns:msink="http://schemas.microsoft.com/ink/2010/main" type="inkWord" rotatedBoundingBox="4433,8555 8062,8108 8125,8620 4496,9066"/>
              </emma:interpretation>
              <emma:one-of disjunction-type="recognition" id="oneOf2">
                <emma:interpretation id="interp10" emma:lang="en-US" emma:confidence="0.5">
                  <emma:literal>•fin-institutes</emma:literal>
                </emma:interpretation>
                <emma:interpretation id="interp11" emma:lang="en-US" emma:confidence="0.5">
                  <emma:literal>opinion titrates</emma:literal>
                </emma:interpretation>
                <emma:interpretation id="interp12" emma:lang="en-US" emma:confidence="0.5">
                  <emma:literal>•fin institutes</emma:literal>
                </emma:interpretation>
                <emma:interpretation id="interp13" emma:lang="en-US" emma:confidence="0.5">
                  <emma:literal>. 'institutes</emma:literal>
                </emma:interpretation>
                <emma:interpretation id="interp14" emma:lang="en-US" emma:confidence="0">
                  <emma:literal>. "institutes</emma:literal>
                </emma:interpretation>
              </emma:one-of>
            </emma:emma>
          </inkml:annotationXML>
          <inkml:trace contextRef="#ctx0" brushRef="#br0" timeOffset="578105.5175">2954-6350 0 0,'0'0'360'0,"0"0"-75"16,0 0-131-16,0 0-107 0,0 0-58 0,0 0-19 16,0 0 6-16,0 0 13 0,0 0 9 15,0 0 5-15,0 0-1 0,0 0 0 0,0 0 2 16,0 0-3-16,165-91 2 0,-151 91-2 0,-1 0-1 16,-1 0-1-16,-6 0-5 0,2 0-9 15,-4 0-16-15,-1 0-18 0,0 0-17 0,-2 4-1 16,0 1 11-16,-1 1 21 0,0 1 21 0,0 1 11 15,0 1 5-15,0 1 2 0,0-4 1 0,0 3 3 16,0 0 1-16,2 0 4 0,0 0 3 0,1-2-4 16,3 1-7-16,-1 0-34 0,2-2-57 15,-1 0-90-15,4 0-48 0,-5-3 224 0,0-1 0 0</inkml:trace>
          <inkml:trace contextRef="#ctx0" brushRef="#br0" timeOffset="577840.1338">3045-6556 0 0,'0'0'0'0,"0"0"287"0,0 0-73 16,0 0-85-16,0 0-58 0,0 0-41 0,0 0-46 16,0 0-28-16,0 0 3 0,0 0 8 15,0 0 31-15,0 0 17 0,0 0 2 0,0 0 2 16,27 23-4-16,-26-9 4 0,0 4 2 0,-1 0 3 15,0 0 1-15,0 0 8 0,0 4-2 0,0-1-12 16,-1-1-22-16,0-1-43 0,-1 0-78 0,-2 0-108 16,2-1-138-16,-1-7 312 0,0-2 58 0</inkml:trace>
          <inkml:trace contextRef="#ctx0" brushRef="#br0" timeOffset="578827.8225">3257-6373 142 0,'0'0'411'0,"0"0"-241"16,0 0-96-16,0 0-72 0,0 0-43 0,0 0 4 15,0 0 8-15,0 0 10 0,0 0 8 0,0 0-1 16,0 0 2-16,0 0 0 0,0 0 1 15,0 0-1-15,162-89-8 0,-149 88-10 0,-3 1-9 16,1-2-5-16,-2 2-6 0,-2 0-4 0,-1 0 2 16,-2 3-7-16,2 2 2 0,-4-1 10 0,0 5 13 15,-2-2 18-15,0 2 15 0,0 0 9 16,0 0 0-16,-2 0 2 0,1 0 4 0,-3 0 1 16,3-2 2-16,1 0-8 0,0-3-2 0,0-1 1 15,0-2 6-15,0-1 16 0,1 0 12 0,4 0 8 16,1 0-14-16,-1 0-20 0,2-2-25 15,2-3-18-15,-2-1 5 0,4-2 5 0,-5 1 8 16,1-2 7-16,0 0-1 0,1 0 2 0,-1-1 3 16,-2 1-1-16,0 0-1 0,1 0 4 0,-5 5 3 15,2-2 5-15,1 3 13 0,-3 0 6 0,-1 3 1 16,0-2-6-16,0 2-21 0,0 0-31 16,0 0-27-16,0 0-2 0,0 2 13 0,-1 2 22 15,-5 2 25-15,5 0 3 0,-3 3 1 0,3-2-5 16,-1 1 1-16,2-2 3 0,0 0 5 15,3 0 12-15,4-2-3 0,2 1-22 0,-1-1-46 16,2-1-83-16,2 0-118 0,0-1 187 0,-6-2 58 16,1 1 0-16</inkml:trace>
          <inkml:trace contextRef="#ctx0" brushRef="#br0" timeOffset="578380.9383">3353-6647 86 0,'0'0'414'0,"0"0"-135"16,0 0-123-16,0 0-132 0,0 0-93 0,0 0-36 15,0 0 2-15,0 0 28 0,0 0 51 0,0 0 35 16,0 0 5-16,0 0 1 0,0 0-4 16,-6 64-5-16,3-45 3 0,0 3 6 0,2-4 7 0,-2 4 8 15,2-3-11-15,1 2-17 0,0 0-19 16,-1-2-48-16,1 1-74 0,0-1-106 0,-2-1-56 16,0-5 299-16,-1-4 0 0</inkml:trace>
          <inkml:trace contextRef="#ctx0" brushRef="#br0" timeOffset="579039.1791">3732-6573 0 0,'0'0'0'0,"0"0"0"0,0 0 0 16,0 0 0-16,0 0 0 0,0 0 0 15,0 0 0-15,0 0 115 0,0 0 81 0,10-161-3 16,-10 153 4-16,0 2-13 0,2 2-11 0,-2 2-17 16,0 1-43-16,0 1-48 0,0 0-79 0,0 0-73 15,0 4-18-15,0 5 10 0,-2 2 41 0,-2 4 43 16,2 1 10-16,-4 4 0 0,2 1 3 16,1 1 4-16,2 2 3 0,-2 2 7 0,3 0 1 15,0 2-9-15,0-3-18 0,3 0-55 0,0 1-111 16,2-3-133-16,-3-5-143 0,2-6 382 0</inkml:trace>
          <inkml:trace contextRef="#ctx0" brushRef="#br0" timeOffset="576394.8828">2195-6423 321 0,'0'0'231'0,"0"0"-149"16,0 0-114-16,0 0-46 0,0 0 8 15,0 0 35-15,0 0 23 0,0 0 19 0,0 0 7 16,0 0 3-16,0 0-1 0,0 0 3 0,0 0-1 16,0 0 4-16,-59 117 2 0,58-105-2 15,1-2 5-15,0-1-8 0,0 0-10 0,0-3-15 16,0 0-51-16,1 0-63 0,2-3-114 0,1 0 30 16,-3-2 204-16</inkml:trace>
          <inkml:trace contextRef="#ctx0" brushRef="#br0" timeOffset="576528.0344">2141-6541 177 0,'0'0'279'0,"0"0"-114"0,0 0-96 0,0 0-124 16,0 0-112-16,0 0-112 0,0 0 90 0,0 0 189 15,0 0 0-15</inkml:trace>
          <inkml:trace contextRef="#ctx0" brushRef="#br0" timeOffset="576909.8265">2141-6541 419 0,'94'78'232'0,"-94"-78"-185"15,0 0-101-15,1 1-41 0,1 2 5 16,-2 1 47-16,0 2 21 0,0 0 9 0,0 2 15 15,0 1 11-15,-2 0 5 0,-2 1-2 0,-1 2-2 0,1 0-3 16,-1 0-3-16,1-2 1 0,4-1-1 16,-4-1-2-16,4-4 0 0,-2-1 0 0,2 0 3 15,0-1 7-15,0-2 19 0,0 0 30 0,0 0 48 16,0 0 62-16,0 0 7 0,2-2-26 0,-1-2-53 16,2-4-67-16,-3-1-27 0,2 1-4 15,2-3 0-15,-1 1 0 0,1-2 1 0,-1 1-6 16,1 2 1-16,-2 2-4 0,2-1-10 0,-1 4 4 15,3-2-9-15,-4 4 1 0,2 1 3 16,2 1-6-16,-4 0 1 0,2 0-7 0,-1 3 0 16,2 1 0-16,-1 2 5 0,-2 2 7 0,0 1 3 15,2 1 9-15,-1-1 2 0,0 2 2 0,2-1 3 16,-1-1-1-16,2 0 4 0,2-3 2 16,-2 0 2-16,2-3-3 0,4 0-11 0,-1 0-17 15,1-2-58-15,-2 1-85 0,2-2-93 0,0 0-86 16,-6 0-14-16,-2 0 336 0</inkml:trace>
          <inkml:trace contextRef="#ctx0" brushRef="#br0" timeOffset="577609.8784">2514-6383 439 0,'0'0'317'0,"0"0"-127"0,0 0-89 0,0 0-84 0,0 0-40 16,0 0-13-16,0 0-8 0,0 0 12 15,0 0 10-15,0 0 5 0,0 0 6 0,0 0 6 16,0 0-7-16,0 0-10 0,123-66-9 0,-105 62-15 15,-1 1 6-15,-1-1 10 0,3-1 10 0,-3-1 12 16,-2 1 5-16,-1 3 3 0,-2-2 2 16,-5 3-1-16,1-2-1 0,-4 2 2 0,-2-1 5 15,-1 2 3-15,0-1 3 0,0 1-13 0,0 0-24 16,-4 0-22-16,-1 0-12 0,1 0 10 0,-3 0 20 16,3 0 19-16,-3 0 10 0,2 0 0 15,1 0-5-15,1 3-6 0,-2 0-4 0,2 1-3 16,3 0-1-16,-2 3 3 0,2-1 1 0,0 1 3 15,0 2 4-15,0-3 1 0,2 4 0 16,5-2 4-16,0-1 3 0,1 1-1 0,0 2 4 16,2-2-2-16,4 0 0 0,-2 1 5 0,-1-1 3 15,2 1 0-15,-1 0 1 0,0-2-4 0,0 1-5 16,-4-2 0-16,0 0-3 0,-1 0 0 0,-2-1 3 16,-3 1 1-16,0 0 3 0,-2-1 4 0,0-1 10 15,0 1 15-15,-6-2 19 0,-1 0 16 16,0 0 5-16,-2-1-4 0,0-2-11 0,-1 0-13 15,2 0-8-15,-1 1-9 0,3 1-1 0,1-2-6 16,2 0-5-16,1 0-11 0,2 0-19 0,0 0-38 16,0 0-63-16,0 0-71 0,0 0-83 15,0 0-45-15,0 0 233 0,0 0 79 0,2 0 0 16,-2 0 0-16</inkml:trace>
          <inkml:trace contextRef="#ctx0" brushRef="#br0" timeOffset="577129.7167">2513-6518 0 0,'0'0'0'0,"0"0"0"0,0 0 0 16,0 0 0-16,0 0 0 0,0 0 211 0,0 0 0 15,0 0-8-15,0 0-18 0,0 0-23 0,0 0-30 16,0 0-41-16,0 0-47 0,0 0-62 0,31-123-33 15,-30 127-8-15,3 2 10 0,-3 3 33 0,1 3 7 16,-2 3 7-16,1 1 0 0,-1 5 3 16,0-1 4-16,0 0 5 0,1 3 5 0,2 0 3 15,-3-1-5-15,3 0-13 0,2-1-23 0,-1 0-42 16,3-3-91-16,-1 0-126 0,1-3-134 16,-3-3 263-16,0-6 153 0</inkml:trace>
          <inkml:trace contextRef="#ctx0" brushRef="#br0" timeOffset="579636.6402">3663-6426 55 0,'0'0'372'0,"0"0"-214"0,0 0-101 0,0 0-113 16,0 0-93-16,0 0-37 0,0 0 6 0,0 0 109 16,0 0 71-16,0 0 0 0,0 0 0 0,0 0 0 15,0 0 0-15,153-112 0 0,-136 103 0 0,-2 0 0 16,0-2 0-16,-3-1 0 0,0 4 0 0,-3-2 0 16,-3 3 0-16,0 1 0 0,-1 2 0 15,-4 2 0-15,-1-1 0 0,0 2 0 0,0-1 0 16,0 2 0-16,0 0 0 0,-4 0 0 0,-2 0 0 15,1 0 0-15,-6 3 0 0,3 3 0 16,-4 0 0-16,-1 2 0 0,-1-1 19 0,-2 3 26 16,3 2-11-16,-2 0-5 0,2 1-10 0,-1 0-5 15,1 1-3-15,5 2-4 0,0-1 2 16,3 0 1-16,1 0 0 0,4-5 5 0,0 3 8 16,1-2 5-16,7-2 9 0,1 1-5 0,1-2-2 15,3-2-4-15,3-2-7 0,2-2-4 0,-2-1-6 16,0-1-4-16,3 0-4 0,-2-1 1 15,-4-5 2-15,3-2-1 0,1 2 6 0,-3-4 2 16,0-1 4-16,-1 1 4 0,-1-2 3 0,0 2 0 16,-2-2 0-16,0-2-1 0,-3 1 5 0,0-1 11 15,-2 0 13-15,2 2 13 0,-3 0 2 0,1 1-11 16,-1 2-11-16,0 1-17 0,2 1-9 0,-2 3-6 16,-3 0-9-16,4 3-15 0,-2 0-8 15,1 1-9-15,-1 0-3 0,1 0 3 0,2 2 10 16,-1 4 6-16,3 3 8 0,-2 0 5 0,1 0 1 15,-3 2 1-15,5 2 2 0,-5-3 4 0,4 4 0 16,-4-2 0-16,2 0 0 0,-1 0-1 16,-2-1 4-16,-2-3 7 0,-1-2 11 0,0 0 19 15,-1-1 22-15,-7-2 21 0,-4 0 7 0,-3-2-8 16,-5-1-31-16,1 2-54 0,-2-2-87 16,-2 0-137-16,3 0-193 0,4 1-207 0,5-1 586 0</inkml:trace>
          <inkml:trace contextRef="#ctx0" brushRef="#br0" timeOffset="574770.3555">534-6068 0 0,'0'0'0'0,"0"0"0"15,0 0 8-15,0 0 19 0,0 0-28 0,0 0 1 16,0 0 25-16,0 0 56 0,0 0 65 0,0 0 51 16,0 0 16-16,0 0-15 0,18-76-33 0,-18 75-34 15,0 1-34-15,0 0-37 0,0 0-34 16,0 0-32-16,0 0-27 0,0 0-37 0,0 0-9 15,0 4 14-15,-1 2 20 0,0 1 38 0,-2 1 11 16,-1 1-4-16,0-1 1 0,4 1 0 16,0-3 0-16,0-1 2 0,0-2-2 0,0 0 3 15,4 0 4-15,0-2 10 0,-3-1 14 0,2 0 16 16,-3 0 17-16,1 0 6 0,2 0 4 0,-2 0-3 16,2-3-5-16,-3 0-7 0,0 0-10 15,0-2-10-15,0 4-12 0,0-4-6 0,0 1-5 16,-7-1-4-16,5 1-6 0,-2-1-3 0,-4 0 1 15,5 1 3-15,-4 1 8 0,3 0 1 16,0 0-1-16,0 0-4 0,0 1-8 0,4 1-2 16,0 1-2-16,0 0-5 0,0 0-3 0,0 0-11 15,0 0-10-15,0 0-11 0,0 0-17 0,0 0-15 16,0 0 6-16,0 0 7 0,0 3-1 0,0 0-23 16,7 0-60-16,-2 1-105 0,6 1-142 15,-3-2-96-15,-1-2 391 0</inkml:trace>
          <inkml:trace contextRef="#ctx0" brushRef="#br0" timeOffset="575094.7871">1007-6389 0 0,'0'0'38'0,"0"0"232"0,0 0-51 16,0 0-16-16,0 0 1 0,0 0-10 16,0 0-23-16,0 0-47 0,0 0-48 0,0 0-40 15,0 0-33-15,0 0-21 0,0 0-13 0,0 0 1 16,-87-55 9-16,75 68 12 0,1 2 11 0,-1 5 0 16,3-1 1-16,-1 3-3 0,-1 1 0 15,7 0 4-15,-1 3 0 0,0-1 1 0,2 2 2 16,0 0 4-16,-3 0 8 0,4 0 4 0,-2 0-1 15,-1-1-2-15,0-5-8 0,-5 2-9 0,5-2-14 16,-5-2-16-16,-2 1-29 0,2-2-56 0,-4 3-77 16,-1-5-116-16,1 2-128 0,0-5 0 15,9-4 433-15</inkml:trace>
          <inkml:trace contextRef="#ctx0" brushRef="#br0" timeOffset="575371.6798">546-5963 54 0,'0'0'405'0,"0"0"-141"0,0 0-98 0,0 0-89 16,0 0-29-16,0 0 3 0,0 0 13 16,0 0 4-16,0 0-2 0,150-114-13 0,-118 104-20 15,0 0-11-15,0 1-9 0,2 1-5 0,-5 0-3 16,2 2 1-16,0 2-4 0,-5 1-2 0,-4 1-3 16,-2 1-5-16,-2 1-1 0,-5 0-2 15,-2 0-3-15,1 1 0 0,-4 2-2 0,-4 2 0 16,0-1 1-16,-2 1 0 0,-2 1 2 0,0 0 2 15,0 0 7-15,0 0 7 0,-6 2 7 0,-1 0 1 16,1-1 3-16,-1 2-2 0,2-1 1 16,1-2-2-16,-2 2-1 0,2-2-3 0,2-2-7 15,-4 2-9-15,1-2-22 0,2 1-54 0,1-1-76 16,-1 0-116-16,1-2-140 0,2 0 50 0,0-2 367 0</inkml:trace>
          <inkml:trace contextRef="#ctx0" brushRef="#br0" timeOffset="575503.9984">1087-6250 604 0,'0'0'388'0,"0"0"-129"0,0 0-127 15,0 0-79-15,0 0-34 0,0 0-10 0,0 0-16 16,0 0-51-16,0 0-100 0,0 0-194 0,0 0-198 16,0 0 211-16</inkml:trace>
          <inkml:trace contextRef="#ctx0" brushRef="#br0" timeOffset="575913.6109">1337-6280 474 0,'0'0'168'0,"0"0"-143"16,0 0-101-16,0 0-24 0,0 0-8 0,0 0 17 0,0 0 54 15,0 0 10-15,0 0 36 0,0 0 30 16,0 0 3-16,0 0-2 0,0 0-9 0,-14 63-9 15,10-51-9-15,2 0-2 0,0-2-1 0,1-1 0 16,0 0 3-16,-2 0 2 0,0-3 6 0,2 0 7 16,-2-1 5-16,3-3 1 0,0-2 1 15,0 2 11-15,0-2 23 0,0 0 36 0,0 0 47 16,0 0 7-16,3-3-31 0,2-3-43 0,-1-3-54 16,6-2-26-16,-2 1 0 0,1-2 0 0,3-1-2 15,3-1-1-15,-3 1-4 0,1 0 0 16,1 0 0-16,2 2-4 0,-1 0-1 0,2 1-5 15,-2 2-6-15,0 0-8 0,-1 4-5 0,0 1 7 16,-1 1 11-16,-1 2 12 0,-1 0 7 0,-3 0-2 16,0 0-4-16,0 5-2 0,-3-1-1 0,1 2-5 15,-2 2 3-15,0 3-1 0,-4-1 0 16,4 2 8-16,0 0 2 0,0 0 5 0,0 0 2 16,1-2 1-16,2 1-3 0,0-2-7 0,1-2-9 15,1-1-24-15,1-3-58 0,-1 2-112 0,3-1-140 16,-3-1-75-16,-2 0 187 0</inkml:trace>
          <inkml:trace contextRef="#ctx0" brushRef="#br0" timeOffset="576064.8959">1865-6283 719 0,'0'0'357'0,"0"0"-148"15,0 0-95-15,0 0-81 0,0 0-37 16,0 0-27-16,0 0-39 0,0 0-60 0,0 0-102 15,0 0-53-15,0 0-95 0,0 0 80 0,0 0 300 0</inkml:trace>
        </inkml:traceGroup>
      </inkml:traceGroup>
    </inkml:traceGroup>
    <inkml:traceGroup>
      <inkml:annotationXML>
        <emma:emma xmlns:emma="http://www.w3.org/2003/04/emma" version="1.0">
          <emma:interpretation id="{0A0215D9-0140-4339-9ECA-5200D10B8CEB}" emma:medium="tactile" emma:mode="ink">
            <msink:context xmlns:msink="http://schemas.microsoft.com/ink/2010/main" type="paragraph" rotatedBoundingBox="4389,9010 6998,8801 7050,9440 4440,964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D5A0D21-FE58-46EB-8913-399645306ACC}" emma:medium="tactile" emma:mode="ink">
              <msink:context xmlns:msink="http://schemas.microsoft.com/ink/2010/main" type="inkBullet" rotatedBoundingBox="4419,9384 4570,9371 4579,9480 4427,9492"/>
            </emma:interpretation>
            <emma:one-of disjunction-type="recognition" id="oneOf3">
              <emma:interpretation id="interp15" emma:lang="en-US" emma:confidence="0">
                <emma:literal>the</emma:literal>
              </emma:interpretation>
              <emma:interpretation id="interp16" emma:lang="en-US" emma:confidence="0">
                <emma:literal>are</emma:literal>
              </emma:interpretation>
              <emma:interpretation id="interp17" emma:lang="en-US" emma:confidence="0">
                <emma:literal>to</emma:literal>
              </emma:interpretation>
              <emma:interpretation id="interp18" emma:lang="en-US" emma:confidence="0">
                <emma:literal>t</emma:literal>
              </emma:interpretation>
              <emma:interpretation id="interp19" emma:lang="en-US" emma:confidence="0">
                <emma:literal>ae</emma:literal>
              </emma:interpretation>
            </emma:one-of>
          </emma:emma>
        </inkml:annotationXML>
        <inkml:trace contextRef="#ctx0" brushRef="#br0" timeOffset="10439.0954">562-5545 0 0,'0'0'0'0,"0"0"0"16,0 0 0-16,0 0 0 0,0 0 0 0,0 0 0 16,0 0 0-16,0 0 0 0,0 0 0 15,0 0 0-15,0 0 0 0,0 0 0 0,-26-20 0 16,26 19 0-16,0 1 0 0,0 0 10 0,0 0-3 15,0 0-8-15,0 0-2 0,-1 0 7 0,1 0 16 16,0 0 20-16,-1 0 14 0,-1 0 9 16,2 0-7-16,-2 0-7 0,2 0-13 0,0 0-10 15,-2 0 2-15,0 1-16 0,0 3-11 0,0-2-5 16,0 2-7-16,-2 0 7 0,0-1 4 0,3 0 1 16,-2 1-1-16,0-1-1 0,-2 0 3 15,4 2 0-15,1-4 0 0,0 2-6 0,0-1-3 16,0-1 2-16,0 1 2 0,0-2 1 0,0 1 6 15,0-1 4-15,0 0 8 0,0 0 20 0,0 0 23 16,0 0 23-16,0 0 18 0,0 0 10 0,0 0 0 16,0 0-5-16,0 0-25 0,0-1-24 15,1-4-27-15,4 1-22 0,-2-1-6 0,1 1 0 16,-4 1 2-16,4 0 3 0,-1 1 6 0,-3 1-1 16,0 1-1-16,0 0-5 0,0 0-7 0,0 0-7 15,0 0-14-15,0 0-6 0,-5 0-9 16,3 0-1-16,-2 0 8 0,-1 1 9 0,-1 1 15 15,0 2 6-15,0-1 2 0,2 0 1 0,-1 0-1 16,1-1-1-16,3 1-9 0,-1-2-9 16,2 1-7-16,0-1-5 0,0 1 8 0,0-1 10 15,0 1 7-15,0-1 5 0,0-1-3 0,0 2 0 16,0-1 4-16,2-1 6 0,-1 2 11 0,0-2 7 16,3 0 2-16,0 0 3 0,0 0 4 15,0 0 4-15,4 0 3 0,0 0 0 0,1-2-6 16,3-1-3-16,0-1-8 0,1-2 0 0,0 1-2 15,0-1 0-15,-1-1-2 0,-2 4-4 0,-4 0 3 16,2 0 2-16,-6 0 8 0,0 1 4 0,-1 1 3 16,-1 1 3-16,0 0-7 0,0 0-8 15,0 0-14-15,0 0-18 0,0 0-13 0,0 0-7 16,0 0-3-16,-1 0 5 0,-2 0 4 0,0 1 3 16,-3 3 4-16,2 0 2 0,-4-1 6 0,4 0 5 15,-3 3 6-15,0-2 0 0,-2 1-4 16,5-2-12-16,-3 0-20 0,3 0-38 0,3 0-53 15,1-2-62-15,0 1-67 0,1-1-84 0,3-1-65 16,0 2 401-16</inkml:trace>
        <inkml:trace contextRef="#ctx0" brushRef="#br0" timeOffset="5189.5726">483-5490 0 0,'0'0'92'15,"0"0"73"-15,0 0-50 0,0 0-46 0,0 0 12 16,0 0 31-16,0 0 51 0,0 0 41 0,0 0 10 15,0 0-30-15,0 0-56 0,0 0-56 16,-11-30-51-16,11 30-36 0,0 0-27 0,0 0-17 16,0 0-3-16,0 3 14 0,0 0 31 0,0 2 32 15,0 2 22-15,0-1 4 0,0-2-13 0,0 4-13 16,0-4-7-16,1 3 2 0,6-3 2 0,-4 0 3 16,-1 0 8-16,4-2-1 0,0 0 10 15,0-2 5-15,0 0 4 0,1 0 5 16,3 0 3-16,-2-3-3 0,1-3-3 0,-1 0-6 15,4-3-8-15,-3 1-6 0,-2 1-1 0,4-3-4 0,-3 1 2 16,-3 0 3-16,1 0 0 0,-2 0 5 16,-2 0 1-16,0 5 2 0,-2-1-1 0,0 0 0 15,0 4-2-15,0 0-6 0,0 1-7 0,0 0-16 16,0 0-11-16,0 0-12 0,0 0-16 16,-3 2 4-16,0 3-1 0,-3 0 8 0,2-1 13 15,-2 5 0-15,1-2-12 0,1 1-37 0,0-1-52 16,0 1-96-16,4 2-147 0,0-2-211 0,0-1-107 15,0-3 616-15</inkml:trace>
      </inkml:traceGroup>
      <inkml:traceGroup>
        <inkml:annotationXML>
          <emma:emma xmlns:emma="http://www.w3.org/2003/04/emma" version="1.0">
            <emma:interpretation id="{97CCE164-C180-4E3B-B9D9-C91CA7C8D7A9}" emma:medium="tactile" emma:mode="ink">
              <msink:context xmlns:msink="http://schemas.microsoft.com/ink/2010/main" type="line" rotatedBoundingBox="4882,8970 6998,8801 7050,9440 4934,9610">
                <msink:destinationLink direction="with" ref="{D0BAA3C0-ABE2-4BDF-A86D-E2C6BD650D6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EF100EF-28DE-4636-A22E-758A2FA8F079}" emma:medium="tactile" emma:mode="ink">
                <msink:context xmlns:msink="http://schemas.microsoft.com/ink/2010/main" type="inkWord" rotatedBoundingBox="4882,8970 6998,8801 7050,9440 4934,9610"/>
              </emma:interpretation>
              <emma:one-of disjunction-type="recognition" id="oneOf4">
                <emma:interpretation id="interp20" emma:lang="en-US" emma:confidence="0.5">
                  <emma:literal>vendors</emma:literal>
                </emma:interpretation>
                <emma:interpretation id="interp21" emma:lang="en-US" emma:confidence="0">
                  <emma:literal>vendees</emma:literal>
                </emma:interpretation>
                <emma:interpretation id="interp22" emma:lang="en-US" emma:confidence="0">
                  <emma:literal>Vendors</emma:literal>
                </emma:interpretation>
                <emma:interpretation id="interp23" emma:lang="en-US" emma:confidence="0">
                  <emma:literal>Vendees</emma:literal>
                </emma:interpretation>
                <emma:interpretation id="interp24" emma:lang="en-US" emma:confidence="0">
                  <emma:literal>venders</emma:literal>
                </emma:interpretation>
              </emma:one-of>
            </emma:emma>
          </inkml:annotationXML>
          <inkml:trace contextRef="#ctx0" brushRef="#br0" timeOffset="10992.671">983-5723 1752 0,'0'0'150'16,"0"0"-94"-16,0 0-30 0,0 0-18 0,0 0 2 16,0 0 1-16,0 0 0 0,0 0 2 15,0 0 7-15,0 0 2 0,0 0-6 0,0 0-12 16,0 0-26-16,0 0-17 0,-10-22-12 0,10 23 0 16,0 1 21-16,3 2 20 0,-2 2 16 0,3 2 13 15,-2 2-6-15,0 2-3 0,0 3-1 16,0 1-2-16,-2 4-1 0,2 2 0 0,-2 2-1 15,0 0 0-15,0 2 4 0,0-3-5 0,0 1 0 16,-2 0-1-16,0 0 0 0,-1-2 0 0,2-3 1 16,-1 1 2-16,1-3-5 0,1-4 2 15,0-1 2-15,0-3 1 0,0-3 4 0,0 0 2 16,0-5 5-16,0-1 20 0,0 0 26 0,0 0 28 16,3 0 11-16,-2-7-17 0,2-2-26 0,1-3-28 15,1-3-17-15,-1-3-1 0,7-3 1 0,-2 0-3 16,-2-4-2-16,5-1-4 0,2-2-1 15,-1-3-1-15,3-1-2 0,1 0-2 0,1-1-4 16,-1 0-5-16,3 0-2 0,-2 0-6 0,2 0-9 16,-4 4-19-16,-3 2-34 0,0 2-35 0,-5 7-48 15,-2 1-62-15,0 5-91 0,-1 0-109 16,-2 3-175-16,-2 4 29 0,2 1 571 0</inkml:trace>
          <inkml:trace contextRef="#ctx0" brushRef="#br0" timeOffset="11770.6852">1341-5547 1854 0,'0'0'-42'0,"0"0"-55"15,0 0-28-15,0 0-1 0,0 0 39 0,0 0 27 16,0 0 28-16,0 0 31 0,151-68 12 15,-135 57 4-15,-2 2 1 0,-5 1-6 0,2-1-6 16,-6-1-8-16,1 1 1 0,-4 2 10 0,1 0 14 16,-3-3 12-16,0 3 2 0,0-1-5 0,-3 2-19 15,-2 2-17-15,-3 0-24 0,-3 2-14 16,-4 2-2-16,-1 0 5 0,-2 0 24 0,-4 6 23 16,-1 0 27-16,2 4 17 0,-2 1 1 0,-1 2-6 15,2 2-15-15,4 2-11 0,-1 2-2 0,2 1-5 16,0 1 0-16,4 0-5 0,2-1-2 15,3 3 1-15,0-4 0 0,7 0 1 0,1 0 4 16,0-5 0-16,1-2-1 0,10 1 4 0,1-6 2 16,3-1 2-16,1-2 4 0,4-3 1 15,1-1 1-15,4 0 0 0,0-5-4 0,0-1 0 16,2-4-2-16,0-3-4 0,-1-2-2 0,-1 1-1 16,-1-2 0-16,-2 0 0 0,-1-2 6 0,1 2-3 15,-5-2 2-15,-2 0-2 0,1 2-3 0,-3 1-1 16,-2 2-3-16,0 1-1 0,-5 3-3 0,2 3-3 15,-2 1-7-15,-1 1-5 0,-2 2-6 16,-3 2-9-16,0 0-15 0,0 0-19 0,0 0-17 16,0 0 17-16,0 6 23 0,-3 0 27 0,1 2 28 15,-4 4-5-15,-1 1-3 0,-1 0-6 16,4 2-1-16,-2-1-2 0,0 1 2 0,1-2 0 16,2-1-5-16,1 1 4 0,0-2-2 0,1 1 1 15,1-4 1-15,0 1-3 0,0 1 0 0,0-4 3 16,3-1 2-16,2-2 8 0,3 0 12 0,-1-3 7 15,-1 0 7-15,4 0 5 0,-2 0-6 16,4-6-7-16,-3 1 0 0,5-1-8 0,-1-2-4 16,2 0-3-16,-4-1-3 0,1 2-1 0,0-2 3 15,-2 0 2-15,-2 2-4 0,1 1 2 16,-3 0-3-16,0 1-6 0,-1 1 1 0,-4 2-7 16,3 2-3-16,-4 0-2 0,2 0-5 0,-2 0-3 15,0 0-5-15,0 0-4 0,0 0-6 16,0 2 8-16,0 1 5 0,1 1 11 0,-1 1 11 0,1-1-4 15,1 1 2-15,-2 1-3 0,2 0 0 16,1 0 3-16,0 0 1 0,-2-2 1 0,2 2-3 16,-2 0-7-16,2-2-15 0,-1 1-17 0,2 1-24 15,0-2-32-15,1 2-25 0,0-1-35 0,-1-1-33 16,5 1-20-16,-1-2-31 0,3 0-33 16,-2 0-24-16,2-3 60 0,1 0 234 0,-1 0 0 15,0 0 0-15,-5 0 0 0</inkml:trace>
          <inkml:trace contextRef="#ctx0" brushRef="#br0" timeOffset="12260.1439">2144-5547 0 0,'0'0'0'0,"0"0"0"0,0 0 0 16,0 0 0-16,0 0 0 0,0 0 0 0,0 0 90 15,0 0 136-15,0 0-13 0,0 0-20 0,0 0-16 16,0 0-26-16,0 0-35 0,0 0-47 16,17-110-37-16,-25 110-22 0,-1 0-10 0,-3 5 8 15,0 2 7-15,-2 1 10 0,0 3 6 0,-2 1 0 16,-1 2 2-16,4-1-7 0,0 0-4 15,2 1-5-15,0-1-6 0,0 1-2 0,3-2-2 16,3 0 3-16,1-2-6 0,0-1-6 0,3 0-10 16,1-1-19-16,0-4-3 0,2-1-1 0,5-2 16 15,4-1 19-15,1 0 12 0,4-2 4 16,1-6-12-16,6-3-6 0,0 1-11 0,-2-5-5 16,4 0 4-16,-7 0-4 0,1-1 6 0,-1-1 0 15,-4 1-5-15,0-2-3 0,-2 1 1 0,-2 0 5 16,-3-3 8-16,0 1 10 0,-2-2 3 0,-2-3 0 15,0 0 5-15,-3-1-6 0,0 0 4 0,0-2 3 16,0-2 2-16,-3 1 4 0,-4-1-1 16,3 4 3-16,-4-2 1 0,3 6 4 0,-3 0 7 15,1 5 8-15,-1 1 6 0,1 3 2 0,1 3 2 16,0 1 0-16,0 4-8 0,2 1-9 16,-1 3-15-16,1 0-24 0,-1 0-14 0,2 3-14 15,-2 6-2-15,0 5 12 0,-1 2 13 0,-2 5 10 16,2 3 6-16,2 3 2 0,-2 5-3 0,2 1 5 15,3-1 1-15,1 4 0 0,0-3 0 16,4-2-1-16,3-1 2 0,-1-4 2 0,4 0 4 16,2-2-4-16,1-4-10 0,2 2-17 0,1-4-28 15,-3-1-37-15,2-2-33 0,-3-1-36 16,0-1-32-16,-2-2-40 0,0-2-55 0,0-2-65 16,-4-1-27-16,1-1 316 0,-3-1 50 0,-1-2 0 0</inkml:trace>
          <inkml:trace contextRef="#ctx0" brushRef="#br0" timeOffset="13207.942">2471-5643 723 0,'0'0'263'16,"0"0"-208"-16,0 0-76 0,0 0-18 15,0 0 27-15,0 0 38 0,0 0 23 0,0 0 18 16,0 0 9-16,0 0-9 0,0 0-18 0,0 0-15 15,0 0-12-15,0 0-6 0,-122 71-4 0,118-66-4 16,4-3-5-16,0 2 0 0,0-3 4 16,0-1 3-16,0 1 5 0,0-1 7 0,0 2-2 15,3-2 3-15,2 0 1 0,0 0 0 0,2 0 2 16,0 0 0-16,2-2-4 0,2 0-4 16,-2-4-5-16,3-1-3 0,1 1-5 0,0 0-4 15,-1-1-9-15,1-2-1 0,-3 0 1 0,-5-2 5 16,2 1 12-16,-3-1 4 0,-4-1 3 0,0-2-2 15,0 0-2-15,0 1 0 0,-4 1 2 0,-4 2 2 16,1 2 0-16,-2-1 8 0,-2 5 3 16,-2-1-2-16,1 2 2 0,-1 3-6 0,1 0-5 15,-1 0-1-15,2 2-10 0,-3 4-5 0,0 1-2 16,1 2-3-16,2 1 1 0,0 2-2 0,3-1-1 16,3 1 1-16,-1-2 1 0,5 0 3 15,1-1 0-15,0 0 4 0,10-1 2 0,2 1 8 16,2-1 5-16,4-2 6 0,3-2 3 0,3-1-4 15,2-3-2-15,1 0-3 0,2 0-2 0,-1-6-2 16,-1 0 2-16,0-2 0 0,-4-1-4 16,1 0 0-16,-4 1 0 0,1-2-1 0,-3-1 4 15,1 0 0-15,-3 1 0 0,-3-4 1 0,1 2 3 16,-4 2 3-16,-2-3 0 0,3 1-5 16,-7 1-5-16,3 4-4 0,-3-1 0 0,0 2 2 15,-3 2 0-15,-1 2-2 0,0 1-1 0,0 1-4 16,0 0-12-16,0 0-13 0,-1 0-17 0,-3 0-7 15,0 3-1-15,-4 3 5 0,0 4 13 0,-3 1 9 16,0 2 9-16,-1 2 8 0,-1 0-4 0,2-2 0 16,4 2-7-16,1-3-9 0,3-1-9 0,3 0-8 15,0-4 9-15,0 0 1 0,0-1 16 16,0 0 12-16,4-3-2 0,3 0 13 0,1-2 7 16,0-1 4-16,4 0 6 0,1 0-2 0,1 0-7 15,-1-1-5-15,3-2-5 0,2 0-4 16,-2-2-2-16,0-1-4 0,0 1-3 0,1-1-4 15,-1-1-6-15,0-3-2 0,-1 1-1 0,1 1-1 16,0-4 4-16,-1-1 3 0,0 3 1 0,1-5 2 16,-1 2 3-16,2-1 1 0,-3 1 5 15,-1 1 5-15,-4 1 1 0,-1 3 0 0,-2 0 5 16,-1 1 3-16,-2 2 2 0,-1 2 4 0,-2 2 5 16,0-1 1-16,0 2-3 0,0 0-25 15,-4-1-22-15,-2 1-14 0,-1 0-9 0,-2 0 17 16,-1 0 9-16,1 1 6 0,-2 4 2 0,2-1-8 15,3 2-7-15,0 1-4 0,4 1 4 16,2 1 9-16,0 1 9 0,0 2 11 0,0 0 3 16,7 2-2-16,0-1 1 0,-2 1-2 0,3-1 0 0,0-1 2 15,0 0 2-15,2 0 1 0,-2-3-5 16,-2 0 2-16,0-1-4 0,-4-4 8 0,0 1 3 16,-2-2 3-16,0 2 11 0,0-4 3 0,0 2 15 15,0 0 13-15,-4-1 5 0,-3 0 2 16,-2-1-7-16,1 1-10 0,-2-1-11 0,-2-1-8 15,0 0-12-15,1 0-20 0,2 0-20 0,-2 0-27 16,1 0-51-16,-3 0-58 0,3 0-85 0,-1 0-155 16,2 0-139-16,2 0 95 0</inkml:trace>
        </inkml:traceGroup>
      </inkml:traceGroup>
    </inkml:traceGroup>
    <inkml:traceGroup>
      <inkml:annotationXML>
        <emma:emma xmlns:emma="http://www.w3.org/2003/04/emma" version="1.0">
          <emma:interpretation id="{E4B5DE16-E449-45B0-BDF4-DE1CDBF25A57}" emma:medium="tactile" emma:mode="ink">
            <msink:context xmlns:msink="http://schemas.microsoft.com/ink/2010/main" type="paragraph" rotatedBoundingBox="4260,10242 6994,9908 7144,11134 4410,1146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D666DAC-A77D-4888-ADB4-2D8A3C81BE20}" emma:medium="tactile" emma:mode="ink">
              <msink:context xmlns:msink="http://schemas.microsoft.com/ink/2010/main" type="inkBullet" rotatedBoundingBox="4289,10480 4465,10458 4472,10514 4296,10535"/>
            </emma:interpretation>
            <emma:one-of disjunction-type="recognition" id="oneOf5">
              <emma:interpretation id="interp25" emma:lang="en-US" emma:confidence="1">
                <emma:literal>w</emma:literal>
              </emma:interpretation>
              <emma:interpretation id="interp26" emma:lang="en-US" emma:confidence="0">
                <emma:literal>e</emma:literal>
              </emma:interpretation>
              <emma:interpretation id="interp27" emma:lang="en-US" emma:confidence="0">
                <emma:literal>.</emma:literal>
              </emma:interpretation>
              <emma:interpretation id="interp28" emma:lang="en-US" emma:confidence="0">
                <emma:literal>o</emma:literal>
              </emma:interpretation>
              <emma:interpretation id="interp29" emma:lang="en-US" emma:confidence="0">
                <emma:literal>-</emma:literal>
              </emma:interpretation>
            </emma:one-of>
          </emma:emma>
        </inkml:annotationXML>
        <inkml:trace contextRef="#ctx0" brushRef="#br0" timeOffset="14858.211">337-4452 874 0,'0'0'404'0,"0"0"-348"0,0 0-125 0,0 0-53 16,0 0-27-16,0 0 29 0,0 0 30 0,0 0 61 15,0 0 49-15,0 0 20 0,0 0 12 16,0 0-10-16,0 0-8 0,0 0-8 0,14 21-4 0,-11-18 2 16,5 0 7-16,-4-3 8 0,-1 3 9 15,5-2 3-15,-6-1-4 0,6 2 0 0,-2-2-4 16,2 0-4-16,-3 0 3 0,3 0-2 0,-1 0-1 15,2-3 2-15,1 0-4 0,-4 0-3 0,3 0-6 16,-4-1-4-16,3 0-4 0,-4 0-2 16,1 1 5-16,-1 0 4 0,-1 0 14 0,-3 1 4 15,1 0 3-15,-1 0-3 0,0 0-12 0,0 1-6 16,0 1-12-16,-1-1-10 0,-2 1-11 16,-1 0-7-16,0 0-5 0,3 0-1 0,-2 0 0 15,1 0-1-15,-2 0 0 0,0 0 1 0,2 0-2 16,0 2 5-16,0 2 3 0,-2-2 1 0,1 1 1 15,3 0 0-15,0-1 0 0,0 1 1 16,0 0 3-16,0-2-1 0,0 1 3 0,0-2 7 16,0 2-1-16,0-2 9 0,0 0 7 0,4 0 11 15,1 0 11-15,-3 0 4 0,1 0 1 0,5-5-7 16,-4 0-6-16,4 1-8 0,-3-1-6 16,1 1-3-16,-1 0-4 0,-2-1 3 0,3 1-1 15,-3-1 1-15,-2 2 3 0,1 0-2 0,-1 2 1 16,-1-1-3-16,0 2 3 0,0 0-2 0,0 0-7 15,0 0-10-15,0 0-19 0,-1 0-12 0,-1 0-13 16,1 0-10-16,0 0-9 0,-3 0-14 16,1 2-22-16,2-1-35 0,-1 1-58 0,1-2-73 15,1 1-91-15,0-1-101 0,0 0 126 0,3 0 335 0</inkml:trace>
      </inkml:traceGroup>
      <inkml:traceGroup>
        <inkml:annotationXML>
          <emma:emma xmlns:emma="http://www.w3.org/2003/04/emma" version="1.0">
            <emma:interpretation id="{1A8FDBCC-79E9-431C-BAFF-6D031DFB7875}" emma:medium="tactile" emma:mode="ink">
              <msink:context xmlns:msink="http://schemas.microsoft.com/ink/2010/main" type="line" rotatedBoundingBox="4677,10191 6994,9908 7144,11134 4826,11418"/>
            </emma:interpretation>
          </emma:emma>
        </inkml:annotationXML>
        <inkml:traceGroup>
          <inkml:annotationXML>
            <emma:emma xmlns:emma="http://www.w3.org/2003/04/emma" version="1.0">
              <emma:interpretation id="{8D94DA29-B546-46A3-8987-9E546F4BF8FD}" emma:medium="tactile" emma:mode="ink">
                <msink:context xmlns:msink="http://schemas.microsoft.com/ink/2010/main" type="inkWord" rotatedBoundingBox="4677,10191 6994,9908 7144,11134 4826,11418"/>
              </emma:interpretation>
              <emma:one-of disjunction-type="recognition" id="oneOf6">
                <emma:interpretation id="interp30" emma:lang="en-US" emma:confidence="0.5">
                  <emma:literal>Logistic</emma:literal>
                </emma:interpretation>
                <emma:interpretation id="interp31" emma:lang="en-US" emma:confidence="0">
                  <emma:literal>Logistics</emma:literal>
                </emma:interpretation>
                <emma:interpretation id="interp32" emma:lang="en-US" emma:confidence="0">
                  <emma:literal>Logistic;</emma:literal>
                </emma:interpretation>
                <emma:interpretation id="interp33" emma:lang="en-US" emma:confidence="0.5">
                  <emma:literal>Log stick</emma:literal>
                </emma:interpretation>
                <emma:interpretation id="interp34" emma:lang="en-US" emma:confidence="0.5">
                  <emma:literal>hogs tic</emma:literal>
                </emma:interpretation>
              </emma:one-of>
            </emma:emma>
          </inkml:annotationXML>
          <inkml:trace contextRef="#ctx0" brushRef="#br0" timeOffset="16224.848">996-4787 877 0,'0'0'342'0,"0"0"-271"15,0 0-76-15,0 0-29 0,0 0-30 16,0 0-8-16,0 0 4 0,0 0 9 0,0 0 68 15,0 0 42-15,0 0 25 0,0 0 18 0,0 0-29 16,0 0-19-16,-41 77-17 0,31-55-5 0,0 3 5 16,3 1 9-16,-4 1-1 0,2-1 7 15,-2 3-6-15,0-1-9 0,1-1 0 0,-1 0-7 16,-1 0 1-16,0-2-1 0,2-2-2 0,2-4-2 16,0-4-4-16,3-2-3 0,-2-2-3 15,6-4-1-15,-2-2-2 0,3-1 4 0,-1-2 8 16,1-2 9-16,0 0 13 0,0 0 9 0,0 0 8 15,0-2 0-15,0-1-17 0,0-1-19 0,0-4-18 16,1 2-18-16,2-3 5 0,-2 0-1 16,6 2 2-16,-3-1-4 0,0 3-9 0,1 0-12 15,-1 4-14-15,0-1-16 0,2 2-10 0,-4 0 2 16,1 0 5-16,1 0 16 0,0 0 17 0,0 5 9 16,-3-1 10-16,6 0 7 0,-3 2 6 15,-1 0 5-15,4-1 0 0,-2-1 2 0,0 1 3 16,2-4 3-16,2 1 7 0,-1-2 2 0,2 0 0 15,3 0-13-15,1-2-14 0,2-4-16 16,1 0-16-16,-1-1-7 0,0-2-11 0,-1 0-11 0,0-1 0 16,-2-2 2-16,-2 0 14 0,0 0 18 15,-2-2 18-15,-4 1 13 0,3 0 13 0,-2-1 6 16,-2 2 7-16,0-1 12 0,-1 5 20 0,-2 0 24 16,0 2 20-16,-1 1 13 0,0 2-9 0,0 1-25 15,0 2-37-15,0 0-47 0,0 0-39 16,0 4-4-16,0 2 11 0,-2 2 28 0,-4 2 24 15,1 2 3-15,1 2-1 0,-2 0-8 0,1-1 0 16,-2 0-3-16,2 3 0 0,1-3-2 16,0-1 2-16,3-2-3 0,1-1 0 0,0-1 5 15,0-3 1-15,1 0 8 0,4-4 6 0,2 1 10 16,2-2 5-16,2 0 0 0,3 0-1 0,-1-3-8 16,3-3-9-16,0 0-5 0,2-1-7 15,-1-1-7-15,-2-1-4 0,-2-1-5 0,1 2-4 16,-2-2-5-16,-2 1-3 0,-3-1 0 0,0 1-3 15,-5 0 2-15,-2 0-1 0,0 1 1 16,0-1 2-16,0 0 3 0,-4 1 0 0,-5 0-4 16,0 4 1-16,-1-1-2 0,-3 1 7 0,-3 2 7 0,2 2 7 15,-3 0 4-15,4 2 1 0,-4 2 1 16,3 1 0-16,-4-1 1 0,5 1-1 0,-1 1-4 16,6-1-4-16,-1-1-10 0,6 1-7 0,1-4-12 15,2 3-10-15,0-3 7 0,4 1 16 16,2-2 21-16,6 0 21 0,2 0 8 0,3 0-5 15,2-2-5-15,4-4-9 0,1 1-4 0,-1-3-2 16,2 2 0-16,2-1 1 0,0 1 2 0,0-3-2 16,2-1 0-16,1 2 0 0,-2-3-2 15,-1 2 2-15,-2 0-3 0,-2 0-3 0,-6 0-9 16,3 2-6-16,-6 1 2 0,-6 0 1 0,0 1 11 16,-5 4 13-16,-3-1 15 0,0 1 11 0,0 1 2 15,0 0-20-15,-4 0-18 0,-3 0-18 16,-4 1-9-16,0 4 11 0,-5 1 8 0,-1-2 4 15,2 2 4-15,-2 0-2 0,-1 1-4 0,5-1-2 16,1 0-3-16,2 0 1 0,2 0-1 16,3 0-2-16,-2 0 0 0,6 0 3 0,0 2 2 15,1 0 3-15,0 2 5 0,0 0-2 0,0 5 0 16,1 2 4-16,3 2 3 0,1 2 2 0,-1 3 1 16,6 4-2-16,-3 2-5 0,2 2-1 0,0 1 2 15,1 4 0-15,-1-2 0 0,0 3 4 0,-1 0-4 16,1 1-1-16,-4 1 1 0,-1 3-4 15,-4 0-1-15,0 0-10 0,-9 2-15 0,-5-1-15 16,-2-1-11-16,-7-5-15 0,2 0-3 0,-6-4 3 16,-4-3 1-16,-1-2 18 0,-4-4 17 0,-3-4 15 15,0-4 21-15,-1-4 8 0,1-3 9 16,0-4 12-16,3-3 6 0,4-3 17 0,2 0 16 16,2-4 9-16,4-6 8 0,1-5-2 0,4-3-6 15,5-5-16-15,5-2-13 0,1-5-11 16,8-5-18-16,0 0-11 0,8-3-7 0,6-2-11 15,2 0 1-15,5-4 2 0,2 1-9 0,4 0-1 16,4 1-3-16,0 1-5 0,5 1 5 0,1 1 1 16,2 2 2-16,2 1 1 0,-3 2 2 0,-1-1 0 15,-1 6 1-15,-1 0 5 0,0 3-6 16,-3 0-2-16,0 5-5 0,-1 2-6 0,-3 1 6 16,-5 5 2-16,-2 2 3 0,-1 2 1 0,-5 3-4 15,-3 1-5-15,-3 4-2 0,-2 1 0 16,-4 0 4-16,1 0 11 0,-1 4 12 0,-3 2 7 15,0 2 11-15,0 0-2 0,0 2-1 0,-4 1-1 16,-2 0-5-16,1 1-5 0,-1 0-20 0,1 0-32 16,0-1-52-16,1-2-76 0,1-2-116 15,2-1-188-15,1-2-134 0,0-1 608 0</inkml:trace>
          <inkml:trace contextRef="#ctx0" brushRef="#br0" timeOffset="16679.9822">1962-4634 246 0,'0'0'537'0,"0"0"-467"0,0 0-135 0,0 0-54 16,0 0-3-16,0 0 47 0,0 0 66 0,0 0 70 15,0 0 35-15,0 0-13 0,0 0-46 0,0 0-58 16,0 0-25-16,0 0 18 0,-35-15 44 0,19 15 64 15,-3 3 60-15,-4 0 40 0,4 1 18 16,-3 1-19-16,0-2-36 0,2 1-34 0,0 2-32 16,1 0-13-16,2-1-16 0,3 1-11 0,5-2-11 15,2-1-12-15,2 1-10 0,2-2-14 0,3 1-5 16,0 0-6-16,1 1 3 0,3 1 10 16,5 0 2-16,-1 1 15 0,2 0 4 0,4-1-1 15,-1 1-2-15,3 2-6 0,2 0-4 0,-5-1 0 16,0 1 1-16,-2 1-1 0,0-1-1 15,-3 0 0-15,-3-1-5 0,1 1 3 0,-5-2 6 16,-1 1 4-16,0-1 13 0,0-2 8 0,0 2 8 16,-5 1 7-16,-1-1 3 0,-6-2-5 0,1 5-6 15,-5-2-11-15,0 1-9 0,-5-1 1 16,-2-1-3-16,3 0 3 0,-2 0-1 0,4-2-11 16,2-1-7-16,0-1-14 0,5-1-16 0,1-1-25 15,4 0-36-15,3 0-48 0,3 0-50 0,0 0-65 16,0-3-72-16,5-2-55 0,5-1-71 0,5-2 137 15,-3 2 318-15,-3 2 0 0</inkml:trace>
          <inkml:trace contextRef="#ctx0" brushRef="#br0" timeOffset="17193.504">1929-4489 1238 0,'0'0'162'0,"0"0"-148"0,0 0-38 0,0 0-13 15,0 0 15-15,0 0 11 0,155-115 14 0,-116 97 18 16,1 1 16-16,1 1 11 0,1 1-4 16,-2 3-9-16,-1 3-18 0,-3 2-9 0,-1 4-3 15,-3 1 1-15,0 2 3 0,-5 0 1 0,-4 3-4 16,-6 5-7-16,0-1-9 0,-7 3-4 16,0 1 1-16,-5 1 8 0,-2 1 10 0,-3 1 11 15,0 1 8-15,-3-1 3 0,-9 1 8 0,1-1 2 16,-2 1-1-16,-2-3 2 0,0-1-11 15,2-2-15-15,-5-2-36 0,4 1-59 0,-4-3-98 16,6-2-152-16,3 0-215 0,2-3-66 0</inkml:trace>
          <inkml:trace contextRef="#ctx0" brushRef="#br0" timeOffset="16937.1648">2281-4940 1577 0,'0'0'114'0,"0"0"-143"16,0 0-28-16,0 0 0 0,0 0 4 0,0 0 23 15,0 0 23-15,0 0 26 0,0 0 25 16,0 0 7-16,0 0-9 0,-156 122-5 0,141-95-14 16,1 3-3-16,0 1-5 0,2 2-8 0,1-1 5 15,2-1-3-15,0 0 4 0,-1 1-4 0,4-2-16 16,-5 0-30-16,2-1-55 0,0-1-87 0,3-2-134 15,-4-2-181-15,5-8-61 0,4-6 473 0</inkml:trace>
          <inkml:trace contextRef="#ctx0" brushRef="#br0" timeOffset="17634.4089">2975-4713 535 0,'0'0'416'0,"0"0"-278"0,0 0-66 0,0 0 4 15,0 0 28-15,0 0 43 0,-169 61 24 0,144-48-7 16,1 2-25-16,2 3-40 0,2-5-38 0,3 5-24 15,2-1-15-15,4-2-5 0,5-1-5 0,3-5 0 16,3 0 5-16,0 0 6 0,9-2 6 0,5-1 4 16,3-3-2-16,7-2-8 0,4-1-4 15,6 0-5-15,1-3-8 0,4-6-8 0,0-2-11 16,-2-1-26-16,-2 0-36 0,-3-2-62 0,-1 2-88 16,-4 0-146-16,-7 3-264 0,-8 4-285 0</inkml:trace>
          <inkml:trace contextRef="#ctx0" brushRef="#br0" timeOffset="17345.109">2636-4833 1074 0,'0'0'274'0,"0"0"-302"0,0 0-157 0,0 0-173 16,0 0-113-16,0 0 165 0,0 0 306 0,0 0 0 15,0 0 0-15</inkml:trace>
        </inkml:traceGroup>
      </inkml:traceGroup>
    </inkml:traceGroup>
    <inkml:traceGroup>
      <inkml:annotationXML>
        <emma:emma xmlns:emma="http://www.w3.org/2003/04/emma" version="1.0">
          <emma:interpretation id="{0094A037-7FBC-444E-9F6C-C3E6637524BC}" emma:medium="tactile" emma:mode="ink">
            <msink:context xmlns:msink="http://schemas.microsoft.com/ink/2010/main" type="paragraph" rotatedBoundingBox="5389,10798 7575,10649 7624,11373 5438,1152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06EDF45-439B-4FBF-8519-68DF6F5CE3A2}" emma:medium="tactile" emma:mode="ink">
              <msink:context xmlns:msink="http://schemas.microsoft.com/ink/2010/main" type="line" rotatedBoundingBox="5389,10798 7575,10649 7624,11373 5438,11521"/>
            </emma:interpretation>
          </emma:emma>
        </inkml:annotationXML>
        <inkml:traceGroup>
          <inkml:annotationXML>
            <emma:emma xmlns:emma="http://www.w3.org/2003/04/emma" version="1.0">
              <emma:interpretation id="{B97944F6-E875-4B06-8DB3-F7E6ED7EDA32}" emma:medium="tactile" emma:mode="ink">
                <msink:context xmlns:msink="http://schemas.microsoft.com/ink/2010/main" type="inkWord" rotatedBoundingBox="5389,10798 7575,10649 7624,11373 5438,11521"/>
              </emma:interpretation>
              <emma:one-of disjunction-type="recognition" id="oneOf7">
                <emma:interpretation id="interp35" emma:lang="en-US" emma:confidence="0.5">
                  <emma:literal>companies</emma:literal>
                </emma:interpretation>
                <emma:interpretation id="interp36" emma:lang="en-US" emma:confidence="0">
                  <emma:literal>Companies</emma:literal>
                </emma:interpretation>
                <emma:interpretation id="interp37" emma:lang="en-US" emma:confidence="0.5">
                  <emma:literal>com parries</emma:literal>
                </emma:interpretation>
                <emma:interpretation id="interp38" emma:lang="en-US" emma:confidence="0">
                  <emma:literal>compares</emma:literal>
                </emma:interpretation>
                <emma:interpretation id="interp39" emma:lang="en-US" emma:confidence="0">
                  <emma:literal>com panics</emma:literal>
                </emma:interpretation>
              </emma:one-of>
            </emma:emma>
          </inkml:annotationXML>
          <inkml:trace contextRef="#ctx0" brushRef="#br0" timeOffset="18778.3201">1787-4095 495 0,'0'0'317'0,"0"0"-219"16,0 0-66-16,0 0-35 0,0 0-24 0,0 0-10 15,0 0 10-15,0 0 27 0,0 0 46 16,0 0 26-16,0 0 12 0,0 0-3 0,0 0-6 16,0 0 13-16,-166 81 5 0,145-62 5 0,-2-1 2 15,3 3-24-15,2 0-17 0,2-2-23 0,1 0-16 16,2 1-11-16,1-3-3 0,1 0-1 0,4 1-6 16,3-3-1-16,3 0-9 0,1-4-7 15,1-1 0-15,8-3 3 0,3-3 12 0,1-3 13 16,3-1 8-16,3 0 5 0,2-3-6 0,-1-5-6 15,2 1-10-15,2-3-5 0,-1-2-11 0,-4 1-3 16,2-2 0-16,-1 0-2 0,-4 1 10 16,3 0 1-16,0-1 1 0,-2 2 2 0,-1-1-1 15,-1 1 2-15,-2 2 1 0,0 1 2 0,-3 0 0 16,-3 5-4-16,-2 0 2 0,-2 0-7 0,-2 3 1 16,1 0-4-16,-2 0-6 0,0 0-3 0,0 0-6 15,0 0-5-15,-2 3 19 0,0 1 20 0,-5 3 18 16,2 2 12-16,-2 0-7 0,2 0-9 15,-2 1-8-15,1-2-3 0,4 0-3 0,-2-1 0 16,2 1-3-16,2-3 2 0,0-2 4 0,0 2 5 16,0-3 4-16,6 0 4 0,-2 1-2 15,0-3-10-15,3 1-9 0,-2-1-15 0,2 0-16 16,-2 0-7-16,3 0-7 0,-3 0 0 0,2-2 0 16,0-2 2-16,-2 0 2 0,0-2 0 15,1 0 3-15,-1-3 0 0,-2-1 2 0,2-1 2 16,1-2 4-16,-2 1 14 0,-3-1 8 0,3-2 8 15,-3 3 8-15,1-1-2 0,-1 3 4 0,0 0 2 16,2 1 2-16,0 1-4 0,2 3-8 16,0 1-15-16,2-1-10 0,0 4-2 0,2-2-2 15,-2 3 7-15,1 0 6 0,3 0 0 0,-1 0 4 16,0 3 3-16,-2 1 2 0,3 2 4 0,-5 3 1 16,2 0-1-16,-2 0-1 0,0 3 1 0,-2 0 0 15,-1 0 8-15,1 1 7 0,-2-1-3 16,-2-2 5-16,1-1-2 0,-1-1-5 0,0-2 3 15,0-1 0-15,0-1 2 0,0-3 18 0,0-1 31 16,0 0 32-16,0 0 35 0,0 0 22 0,0 0-14 16,0 0-30-16,0-1-40 0,-1-5-39 15,1 2-19-15,0-2-10 0,0-1-7 0,0 0-13 16,2 1-6-16,2-2-2 0,3 0-4 0,0 3 4 16,1 1-5-16,-2-1 1 0,2 2-4 0,-2 3-8 15,2 0 0-15,-4 0-5 0,3 0 5 16,-3 0 5-16,-2 3 6 0,2 3 6 0,-2-1 7 15,0 0 9-15,1 0 5 0,-3-1 4 0,0 1 4 16,0-2 4-16,0 0 5 0,0-2 2 16,0 1 3-16,0 1 3 0,0-2 2 0,0-1 6 15,0 0 7-15,0 0 12 0,0 0 8 0,0 0 7 16,0 0 0-16,0 0-11 0,3-1-25 0,1-4-21 16,0 1-15-16,4-2-12 0,-3-2 8 0,6 0 4 15,0 0 1-15,-2-1 4 0,2 3 0 0,-3 0-2 16,-2 2-4-16,1 1-7 0,-4 0-2 15,-1 3-14-15,0 0-5 0,-1 0-1 0,-1 3 13 16,3 0 26-16,-2 4 19 0,-1 1 16 0,2-1 4 16,-2 2-4-16,1 0-6 0,-1 0-6 0,1 0-6 15,-1 0-5-15,3 0-4 0,0-1-1 16,-1-1-4-16,1-1-5 0,0-2-16 0,-1 0-23 16,4-1-29-16,-2 0-41 0,2 0-57 0,4-3-74 15,-2 0-107-15,0 0-135 0,0 0 149 0,-4 0 337 0</inkml:trace>
          <inkml:trace contextRef="#ctx0" brushRef="#br0" timeOffset="19270.4184">2287-3762 0 0,'0'0'0'0,"0"0"0"16,0 0 0-16,0 0 0 0,0 0 0 0,0 0 0 16,0 0 0-16,92-159 0 0,-71 145 0 0,3 5 0 15,-1 1 0-15,0 2 0 0,-3 2 0 0,-5 2 0 16,-2 2 0-16,-1 0 0 0,-2 0 0 0,-1 5 0 15,-4-1 0-15,-1 4 0 0,-2 1 0 16,-2-1 0-16,0 4 55 0,-3 0 74 0,-2 2-3 16,-3 1-17-16,-6-1-18 0,2-2-21 0,-3-2-2 15,-3 3-11-15,-3-2-15 0,1-2-11 16,0-2-22-16,1 1-12 0,5-3-6 0,0 1-19 16,2-1-33-16,5-2-52 0,1-2-88 0,0 1-98 15,5 0 226-15,1-2 73 0</inkml:trace>
          <inkml:trace contextRef="#ctx0" brushRef="#br0" timeOffset="19011.6485">2470-4217 0 0,'0'0'147'0,"0"0"22"0,0 0-60 0,0 0-24 15,0 0-20-15,0 0-38 0,0 0 3 16,0 0 10-16,0 0 13 0,0 0 36 0,0 0-5 0,0 0-4 15,0 0 1-15,0 0-5 0,-32 140 4 16,26-103 0-16,-2 0-4 0,-1 2-12 0,2 0-11 16,-2 1-13-16,2-2-5 0,-2 1-11 0,1-2-8 15,2-1-12-15,2-2-29 0,-1-1-34 0,3-2-49 16,-2-3-62-16,3 1-57 0,0-4-71 16,1-1-82-16,-3-1 40 0,2-8 340 0,1-4 0 0</inkml:trace>
          <inkml:trace contextRef="#ctx0" brushRef="#br0" timeOffset="20210.2822">2828-4044 85 0,'0'0'467'15,"0"0"-357"-15,0 0-92 0,0 0-21 0,0 0 5 16,0 0 29-16,0 0 37 0,-156 70 24 0,141-57 10 16,2 2-22-16,0-2-32 0,5-1-27 0,0-1-18 15,2 0-3-15,4-4 0 0,0 2-2 16,2-3 2-16,0-1 2 0,4-1-3 0,6-2-1 16,-1-2-4-16,4 0-9 0,1 0-7 0,2-5-6 15,1-1 2-15,-2 0-5 0,3-2 3 0,-4 0-2 16,1-2-3-16,-2 1 5 0,-1-1 2 0,-1 1-8 15,-3-1 4-15,-5 2-1 0,2-1 1 0,-3 2 17 16,-2 1 9-16,0 2 8 0,0-1 7 16,0 2 2-16,0 3-1 0,0-2 0 0,0 2-12 15,-3 0-7-15,-1 0-2 0,1 4 2 0,2 0 17 16,-4 2 14-16,-1 0 10 0,2 4-3 16,-1 1-7-16,-1 1-8 0,1-1-9 0,0 0 7 15,2-1-4-15,3-1-1 0,-3-1-9 0,3-2-44 16,0 0-41-16,0-1-47 0,3-1-35 0,5-2 10 15,0-1 23-15,3-1 33 0,2 0 28 16,1 0 52-16,-1-3 21 0,0 0 0 0,1-2 0 16,-2-1 0-16,0 1 0 0,-4-1 0 0,0-2 0 15,0 0 0-15,-1-1 0 0,0 0 0 0,-2 1 0 16,0-1 0-16,1 0 0 0,-5 1 0 0,0 2 22 16,2 2 188-16,-3 1-1 0,0 0-9 15,1 3-6-15,-1 0-20 0,0 0-36 0,0 0-53 16,0 0-60-16,0 0-53 0,0 0-15 0,0 6 13 15,0-2 24-15,0 4 23 0,0-1 6 0,0 2-9 16,0-1-11-16,0 0 3 0,0 1-1 16,3-3 3-16,1 2 8 0,-3-2 2 0,3 0 2 15,0-1 3-15,-1-1 2 0,1-1 1 0,0-2 1 16,2 1-3-16,-5-2-6 0,2 0 13 0,1 0 11 16,-2 0 10-16,1-2 7 0,1-2-12 15,1-2-12-15,-1 0-12 0,0-2-7 0,4 1-5 16,-4-2-4-16,3 0-3 0,0-1-4 0,0-1 6 15,-2 2-1-15,2 0 1 0,-3 2 1 16,-2 2-7-16,2 1-4 0,-1 1-7 0,-2 2-9 16,2 1-8-16,-2 0-10 0,2 0-2 0,1 0 6 15,-1 0 15-15,1 0 16 0,-2 2 13 0,3 3 6 16,0-2 0-16,-2 3 0 0,2 1-1 0,-1 1-2 16,-3-1-2-16,2 1-2 0,1-2-1 15,-1-1-5-15,-1 1 3 0,2-1 1 0,0-2 2 16,2 0 6-16,-5 0-3 0,4-2 4 0,-1-1-1 15,-1 2 2-15,0-2 4 0,2 0 4 0,-1 0 5 16,-2 0 3-16,-1-3 4 0,2 0-1 0,1-2-3 16,0-1-6-16,-3-1-11 0,0 0-6 15,3-2-1-15,-2 1-1 0,-2 1 6 0,1 1-1 16,-1 1-1-16,0 1-4 0,0 2-4 0,0 2-8 16,0 0-11-16,0 0-10 0,0 0-19 15,0 0-9-15,0 0-9 0,0 2 9 0,0 2 21 16,0 1 20-16,0 1 21 0,1 0 4 0,-1 1-6 15,3-1-3-15,-2 0-1 0,1 0 5 0,2 0-6 16,2-3-11-16,-2 0-41 0,6-2-81 16,-2 1-130-16,-1-1-261 0,-1-1-372 0</inkml:trace>
          <inkml:trace contextRef="#ctx0" brushRef="#br0" timeOffset="20941.4712">3309-4009 0 0,'0'0'0'0,"0"0"0"0,0 0 0 16,0 0 0-16,0 0 23 0,0 0 131 0,0 0-11 16,0 0-17-16,0 0-29 0,0 0-27 15,0 0-22-15,0 0-12 0,0 0-6 0,0 0-3 16,130-68 2-16,-122 62 0 0,-2-3-7 0,-2 1-8 15,1-1-7-15,-1 3 2 0,-3 0 6 0,1 4 17 16,-2-2 10-16,0 1-4 0,0 0-14 0,-4 3-21 16,-4 0-14-16,0 0 4 0,-2 0 10 15,-3 0 12-15,-1 6 12 0,-2 2 10 0,0 2 9 16,0 2 6-16,1 2 5 0,1-2-3 0,0 5-3 16,1 3-6-16,1 0-9 0,1 2-8 0,3-1-9 15,0 1-4-15,4-1-10 0,1-2-2 16,2-2 6-16,1-2 1 0,0-3 8 0,7-4 5 15,1 0 0-15,1-2 0 0,3-2 2 0,0-2 1 16,3-1 0-16,4-1 0 0,-1 0-2 0,4-5-2 16,1-1-5-16,-2-2-10 0,3 0-6 15,-4-5-10-15,2-2-9 0,-2-1 2 0,-1-2-1 16,-3-1 6-16,3-2 5 0,-3 1 0 0,-6 1 4 16,1 0 3-16,-3 1 3 0,-1 1 6 0,-2 2-4 15,1 1 1-15,-5 0 1 0,0 2 3 16,-1 3 6-16,0 3 1 0,0 0-3 0,0 1-4 15,-1 2-1-15,-3 2-9 0,1-1-6 0,3 2-8 16,-4 0-7-16,3 0-5 0,0 2 0 0,-2 2 0 16,2 2 5-16,-1 2 13 0,1 2 3 15,1 4 9-15,0-2 1 0,0 2-1 0,0 1 1 16,0 2-1-16,1 0 1 0,1-1 3 0,-1 1-1 16,-1-1 3-16,0 0 4 0,0-1 9 0,-4 0 10 15,-6-3 11-15,1-2 5 0,-3 1-4 16,-1-2-4-16,-4 0-8 0,0-1-7 0,2-2-13 15,-5 0-27-15,1-3-54 0,1 3-99 0,-4-2-174 16,6 1-305-16,7-2-179 0</inkml:trace>
          <inkml:trace contextRef="#ctx0" brushRef="#br0" timeOffset="20373.8917">3333-4159 991 0,'0'0'628'0,"0"0"-733"0,0 0-160 15,0 0-43-15,0 0-20 0,0 0 86 0,0 0 83 16,0 0-12-16,0 0 130 0,0 0 41 0,0 0 0 0</inkml:trace>
        </inkml:traceGroup>
      </inkml:traceGroup>
    </inkml:traceGroup>
    <inkml:traceGroup>
      <inkml:annotationXML>
        <emma:emma xmlns:emma="http://www.w3.org/2003/04/emma" version="1.0">
          <emma:interpretation id="{18D5C7BA-91F7-4997-86D6-DB2EA1C69989}" emma:medium="tactile" emma:mode="ink">
            <msink:context xmlns:msink="http://schemas.microsoft.com/ink/2010/main" type="paragraph" rotatedBoundingBox="4277,11751 7410,11584 7462,12558 4328,1272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06B0F5E-7B7A-46DB-B453-45A26330FF30}" emma:medium="tactile" emma:mode="ink">
              <msink:context xmlns:msink="http://schemas.microsoft.com/ink/2010/main" type="line" rotatedBoundingBox="4277,11751 7410,11584 7462,12558 4328,12724"/>
            </emma:interpretation>
          </emma:emma>
        </inkml:annotationXML>
        <inkml:traceGroup>
          <inkml:annotationXML>
            <emma:emma xmlns:emma="http://www.w3.org/2003/04/emma" version="1.0">
              <emma:interpretation id="{443BFF3E-E611-4C55-A2F2-40B5151E06E1}" emma:medium="tactile" emma:mode="ink">
                <msink:context xmlns:msink="http://schemas.microsoft.com/ink/2010/main" type="inkWord" rotatedBoundingBox="4295,12102 4488,12091 4493,12178 4300,12188"/>
              </emma:interpretation>
              <emma:one-of disjunction-type="recognition" id="oneOf8">
                <emma:interpretation id="interp40" emma:lang="en-US" emma:confidence="0.5">
                  <emma:literal>w</emma:literal>
                </emma:interpretation>
                <emma:interpretation id="interp41" emma:lang="en-US" emma:confidence="0">
                  <emma:literal>.</emma:literal>
                </emma:interpretation>
                <emma:interpretation id="interp42" emma:lang="en-US" emma:confidence="0">
                  <emma:literal>~</emma:literal>
                </emma:interpretation>
                <emma:interpretation id="interp43" emma:lang="en-US" emma:confidence="0">
                  <emma:literal>o</emma:literal>
                </emma:interpretation>
                <emma:interpretation id="interp44" emma:lang="en-US" emma:confidence="0">
                  <emma:literal>e</emma:literal>
                </emma:interpretation>
              </emma:one-of>
            </emma:emma>
          </inkml:annotationXML>
          <inkml:trace contextRef="#ctx0" brushRef="#br0" timeOffset="21806.5144">349-2813 661 0,'0'0'216'0,"0"0"-157"15,0 0-60-15,0 0-2 0,0 0 25 16,0 0 51-16,0 0 50 0,0 0 26 0,0 0-7 16,0 0-36-16,0 0-44 0,0 0-35 0,0 0-13 15,0 0-2-15,-4 23 2 0,4-19 11 0,0 1 4 16,4-1 6-16,0 1 10 0,-2 0 2 15,8-3 7-15,-1 2 1 0,0-4-4 0,1 0-6 16,3 0 0-16,1 0-2 0,0 0-2 0,2-5 0 16,1-1-7-16,-3-2-2 0,0 1-2 0,-1-1-2 15,-2-1 1-15,-4 2 0 0,-1-1 4 16,-3 1 0-16,-3 1 0 0,0 0-5 0,0 2-14 16,-3-1-10-16,-3 1-14 0,2 4-13 0,-2 0-7 15,2 0-8-15,-1 0-3 0,-2 0 2 0,3 0-9 16,-1 3-30-16,1 0-52 0,2 3-99 15,1 0-168-15,0-2-220 0,1-1-262 0</inkml:trace>
        </inkml:traceGroup>
        <inkml:traceGroup>
          <inkml:annotationXML>
            <emma:emma xmlns:emma="http://www.w3.org/2003/04/emma" version="1.0">
              <emma:interpretation id="{12192E5B-3318-4F40-BA9B-9363F008625F}" emma:medium="tactile" emma:mode="ink">
                <msink:context xmlns:msink="http://schemas.microsoft.com/ink/2010/main" type="inkWord" rotatedBoundingBox="4584,11735 7410,11584 7462,12558 4636,12708"/>
              </emma:interpretation>
              <emma:one-of disjunction-type="recognition" id="oneOf9">
                <emma:interpretation id="interp45" emma:lang="en-US" emma:confidence="0.5">
                  <emma:literal>Application</emma:literal>
                </emma:interpretation>
                <emma:interpretation id="interp46" emma:lang="en-US" emma:confidence="0">
                  <emma:literal>Applications</emma:literal>
                </emma:interpretation>
                <emma:interpretation id="interp47" emma:lang="en-US" emma:confidence="0">
                  <emma:literal>Applicating</emma:literal>
                </emma:interpretation>
                <emma:interpretation id="interp48" emma:lang="en-US" emma:confidence="0">
                  <emma:literal>application</emma:literal>
                </emma:interpretation>
                <emma:interpretation id="interp49" emma:lang="en-US" emma:confidence="0">
                  <emma:literal>Applicative</emma:literal>
                </emma:interpretation>
              </emma:one-of>
            </emma:emma>
          </inkml:annotationXML>
          <inkml:trace contextRef="#ctx0" brushRef="#br0" timeOffset="75248.9117">709-2750 0 0,'0'0'0'0,"0"0"0"0,0 0 0 0,0 0 0 16,0 0 0-16,0 0 0 0,0 0 197 0,0 0 8 15,0 0-51-15,0 0-29 0,0 0-35 0,-12-10-25 16,12 10-18-16,0 0-22 0,0 0-26 0,0 1-1 16,-1 6 4-16,1 1 10 0,0 5 15 15,-1 1-7-15,-2 1-7 0,1 3-5 0,-4-1-3 16,4 2-3-16,0-2 2 0,-1 0 0 0,-1-2 1 15,1-2-1-15,2-1 2 0,0-3-1 0,-1-1 1 16,2-4 3-16,0 0 0 0,0-4 19 0,0 1 26 16,0-1 35-16,0 0 36 0,0 0 16 15,0 0 7-15,0-3-33 0,2-2-33 0,-1-2-36 16,3-4-34-16,1-1 3 0,-1-2-10 0,2-1 3 16,1-1-2-16,-2-3-3 0,3-1 3 0,-1 0 0 15,1-3 0-15,1-1-1 0,-1 1 1 16,1-3-2-16,1-1 1 0,2-1 1 0,-3-2-5 15,5 1-2-15,-2 0-2 0,1 3-3 0,-1-2 2 16,2 3 2-16,-4 2 0 0,4 4-1 16,-2 0 1-16,1 4-1 0,-2 0 2 0,-2 1 7 15,-2 4-1-15,3 3 1 0,-2-1-1 0,0 4-7 16,0 1 3-16,-3 0-1 0,0 3-4 0,1 0-2 16,-4 0-10-16,5 0-3 0,-3 4 0 15,-1 4 5-15,-1 4-1 0,0 2 8 0,1 5 5 16,-3 1 1-16,0 4 5 0,0 0-2 0,0 2 0 15,0 1 1-15,0-3-2 0,-3 2 1 0,1-2 0 16,0 0 1-16,-1 0 1 0,2-3 2 0,-1 1 0 16,-2-3-4-16,3 1 2 0,1-1-9 0,-3-3-15 15,3 2-23-15,0-2-54 0,0-1-74 16,0-1-93-16,-2 0-172 0,0-5-132 0,1-1 272 16</inkml:trace>
          <inkml:trace contextRef="#ctx0" brushRef="#br0" timeOffset="75748.4458">758-2721 0 0,'0'0'0'0,"0"0"0"15,0 0 0-15,0 0 0 0,0 0 0 16,0 0 0-16,0 0 0 0,0 0 128 0,0 0-18 15,166-75-45-15,-142 66-23 0,1-1-16 0,1 1-6 16,-2 0 0-16,0-2-1 0,-1 1-1 0,-2-2-1 16,5-2 0-16,-5 0 5 0,-2 2 0 15,0-2 3-15,0 1 1 0,-3-3 1 0,-3 1 5 16,-1-1 5-16,2 0 5 0,-5 1 6 0,-2 0 1 16,-1 0 6-16,-2 0 5 0,-1 0 1 0,-3 2 3 15,0 1 2-15,0 0 3 0,0 2 9 0,0-1 10 16,-3 4 8-16,1 2-4 0,-1 1-4 15,0 2-21-15,1 1-18 0,-1 1-18 0,3 0-23 16,-1 0-23-16,-1 0-20 0,0 0-10 0,-4 6-6 16,1 1 13-16,-4 4 8 0,2 2 10 15,-1 3 11-15,0 2 5 0,1 3 4 0,0 4 5 16,2 4-1-16,-2 1 0 0,2 2 1 0,-3 3-1 16,3 3 2-16,-4-3 2 0,3 1-2 0,-2 0 0 15,0 1-1-15,-2 1-1 0,2-3 4 16,0 1 0-16,-1-2-3 0,1-1 2 0,2-2 0 15,1 0 2-15,-3-3-1 0,4-1-7 0,-4 0-21 16,5-3-33-16,-3-2-57 0,2-1-64 0,-1-2-68 16,1-3-98-16,-1-2-104 0,4-4 180 15,-2-2 264-15,2-4 0 0</inkml:trace>
          <inkml:trace contextRef="#ctx0" brushRef="#br0" timeOffset="76313.475">1048-2685 0 0,'0'0'0'16,"0"0"0"-16,0 0 0 0,0 0 0 0,0 0 0 15,0 0 102-15,0 0 74 0,0 0-15 16,0 0-35-16,157-145-40 0,-139 139-38 0,-1 1-24 16,-2 2-12-16,1 3-8 0,-5 0-2 0,1 3 2 15,-3 5 1-15,3 1 5 0,-2 0 7 16,-4 4 4-16,0 2 7 0,-5 0 5 0,-1 1 0 15,0 3-3-15,-9-3-7 0,-1 3-12 0,-2-1-4 16,-1-1-4-16,-2-1 0 0,-1-1 2 0,0-2 2 16,1-2-1-16,0-1 1 0,3-3 3 0,2-1 0 15,2-2 4-15,4 0 12 0,1-4 10 16,3 0 3-16,0 0-4 0,1 0-38 0,5-6-19 16,4 0-12-16,2-3-4 0,3-1 22 0,5-2 6 15,-1-1 7-15,4-1 4 0,-2 0 4 16,3 0-1-16,1-1 0 0,1 0 1 0,0-3 1 15,-2 2-2-15,-1 2-6 0,-2-2-11 0,-2-3-8 16,-3 1-3-16,-3-1 7 0,-2 0 10 0,-3 0 11 16,-1-5 5-16,-2 4 1 0,1-1 3 0,-2-2-1 15,-3 2 1-15,2 0-3 0,-2 1 3 0,-1 2 11 16,0 5 11-16,0 1 15 0,0 3 8 16,0 1 3-16,-4 4 4 0,4 1 0 0,-3 2 0 15,2 1-11-15,0 0-20 0,1 0-26 0,-3 0-37 16,3 0-12-16,-1 4 2 0,-3 8 11 15,4 1 25-15,-3 3 8 0,-2 7 0 0,2 1 1 16,0 4 2-16,-1 2-1 0,0 0-1 0,0 1-2 16,0 4 0-16,-3-5 1 0,2 4 1 15,-2 0 1-15,1-1 1 0,-5 2 1 0,2 1 2 16,-1-2-1-16,-2-2-1 0,1 2 1 0,-1-4 0 16,0 1 2-16,2-4 2 0,-1-1-1 0,1 0-5 15,0-4-11-15,-1-1-21 0,4-2-28 0,-2-2-43 16,1-2-46-16,2-4-49 0,1 0-80 15,0-5-97-15,5-4-30 0,-2 0 313 0,2-2 84 16,0 0 0-16</inkml:trace>
          <inkml:trace contextRef="#ctx0" brushRef="#br0" timeOffset="77053.6775">1435-2708 0 0,'0'0'0'15,"0"0"0"-15,0 0 0 0,0 0 0 0,0 0 0 16,0 0 71-16,0 0 84 0,0 0-18 0,0 0-24 15,0 0-32-15,162-151-26 0,-145 150-23 16,-1 1-14-16,-2 0-5 0,1 1-2 0,-2 5 5 16,-1 3 3-16,0 0 2 0,-1 3 1 0,-3 1 0 15,-1 1 6-15,-5 1 2 0,-2 1 2 16,0 2 6-16,-4 1-1 0,-6 3-6 0,-4-3-14 16,-3 0-19-16,-5-1-15 0,-1 1-6 0,-2-5 2 15,-1 1 6-15,1-4 10 0,1-1 5 16,1-3 5-16,2-1 3 0,3-3 3 0,5-1-4 15,2-1-13-15,6-1-14 0,1 0-21 0,4-1-16 0,0-5-28 16,4 0-13-16,1-4 0 0,8 2 6 16,2-1 36-16,4-3 22 0,0 2 17 0,4-2 13 15,-2-2 4-15,4 2 2 0,1-1-1 0,1 0 0 16,0-2 0-16,-2 1 3 0,2-3 3 16,-2 3 1-16,1-1 2 0,-5-2 0 0,-1 1 1 15,-1-3 5-15,-3 2 4 0,0-4 0 0,-2-1 2 16,-4-2 4-16,4 0 11 0,-3-2 25 0,-2 1 24 15,-1 0 10-15,-1 1 1 0,-3 2-5 16,0-2-10-16,1 8-5 0,-2-3 1 0,-2 5-6 16,2 2-4-16,-2 3 3 0,3 0-4 15,-2 3 0-15,-1-1-1 0,0 4-6 0,1 0-5 0,-2 0-4 16,0 3-10-16,0 0-8 0,0 0-18 16,0 0-21-16,0 0-23 0,0 1-6 0,0 5 8 15,0 6 13-15,0 0 24 0,-3 6 5 0,0 1 1 16,-5 2-3-16,6 6-3 0,-5-2 0 15,1 0-3-15,0 1-3 0,3-3-2 0,-1 0 0 16,1-2-2-16,2-2 1 0,-2-1 0 0,3 1-2 16,0-5 3-16,0 0 2 0,0-3-2 0,0 0 5 15,0-1-2-15,4-2 0 0,-1-2 3 0,1 0-2 16,-1-3 4-16,2 0-1 0,-2-1 1 0,1-1 0 16,1-1 2-16,-1 0 4 0,-1 0-1 0,2 0 4 15,1-5-1-15,-1-1-2 0,3 0-1 16,-3-1-4-16,5-2-1 0,-4-2-2 0,1 0 1 15,1 0-5-15,0-1 0 0,0 1 1 0,0-1-3 16,-2-1 3-16,-1 6-5 0,2-1 0 16,-3 4-1-16,-2 0-7 0,1 2-5 0,-3 2-10 15,0 0-11-15,0 0-1 0,0 2 10 0,0 2 10 16,0 3 15-16,0 1 10 0,0 2-5 16,0 4 0-16,0-1 0 0,0 1-6 0,0-2 5 15,0 0-3-15,2 1-10 0,0-1-16 0,1-1-37 16,2-3-75-16,-1 0-102 0,0-2-141 0,2-2-207 15,-4-1 54-15,1-3 533 0</inkml:trace>
          <inkml:trace contextRef="#ctx0" brushRef="#br0" timeOffset="77834.3984">2372-2920 0 0,'0'0'0'15,"0"0"107"-15,0 0 14 0,0 0 25 0,0 0 33 16,0 0 20-16,0 0-17 0,0 0-31 16,0 0-26-16,0 0-28 0,0 0-24 0,0 0-13 15,0 0-10-15,0 0-2 0,-122 29-3 0,108-18-8 16,2 4-2-16,2-3-10 0,0 2-8 0,4-1-8 15,2 0-8-15,0 1 2 0,2-2 0 16,2 2 1-16,0-2 0 0,6-1-1 0,0 2-1 16,4-5 1-16,0 0 3 0,4 0 2 0,-1-1 1 15,3-4 4-15,2 0 3 0,2-3 3 0,0 0 0 16,1-2 1-16,0-2-5 0,1-5-1 0,2 1-4 16,-1 0-4-16,3-2 2 0,-6 0-5 0,0 0-3 15,-1-1 0-15,-5-1-3 0,1 1 3 16,-1-1 2-16,-2 2 0 0,-2-2 1 0,-3 0 0 15,0 2 3-15,-6-2 1 0,2 1 3 0,-3 1 1 16,0 2 2-16,0 3 4 0,0-1-4 16,-3 1-4-16,-4 1-11 0,-1 1-11 0,-2 1-11 15,-2 2-4-15,-3 0 0 0,0 0 3 0,-2 6 12 16,1 0 5-16,-2 2 6 0,3 0 2 16,-1 0-2-16,3 1 0 0,2 0-2 0,4-1-2 15,-1-1-5-15,8-1-6 0,0 0-6 0,0-2-2 16,0 1 2-16,8-2 4 0,1 0 6 0,3-1 6 15,-2 0 1-15,6-1 4 0,-2-1 1 16,-1 0 0-16,1-1 2 0,0-3 0 0,0 4-1 16,-2-3 0-16,0 1 2 0,-3 1 0 0,-2-1 2 15,0 2 2-15,-3 0-2 0,-2 0 1 0,2 0-1 16,-2 0-3-16,-1 0 1 0,2 0-3 0,-3 0 2 16,0 0-1-16,0 0 3 0,1 0-1 15,2 3 1-15,2-1 2 0,-1 1-1 0,4-1 3 16,0-2 3-16,3 2 2 0,1-2-1 0,2 0-8 15,0 0-14-15,4-2-20 0,-2 0-31 0,1-1-39 16,-1-2-55-16,-1 1-67 0,1-2-87 0,-2 1-118 16,-5 2-9-16,-2 2 421 0</inkml:trace>
          <inkml:trace contextRef="#ctx0" brushRef="#br0" timeOffset="77181.0787">2196-3116 0 0,'0'0'0'0,"0"0"0"0,0 0 58 0,0 0-30 16,0 0-14-16,0 0-37 0,0 0-54 0,0 0 77 15,0 0 0-15,0 0 0 0</inkml:trace>
          <inkml:trace contextRef="#ctx0" brushRef="#br0" timeOffset="78112.3685">2942-3321 237 0,'0'0'358'0,"0"0"-72"0,0 0-39 0,0 0-35 15,0 0-12-15,0 0-46 0,0 0-51 0,0 0-39 16,0 0-29-16,0 0-19 0,0 0-12 0,0 0-6 16,0 0 3-16,0 0 0 0,-70-8 4 0,61 28 6 15,2 2 4-15,-1 2 4 0,3 4-3 0,-2 2 2 16,4-1-6-16,-1 2 1 0,1-2 0 15,1 3 0-15,-1-2 2 0,2-1-2 0,-2 1-2 16,2-2 2-16,1-2 0 0,-2 0 4 0,2-3-2 16,-1-2-5-16,1 2-20 0,0-4-31 15,0 0-45-15,0-2-68 0,0-1-97 0,0 0-143 16,-3-6-216-16,3-5-2 0</inkml:trace>
          <inkml:trace contextRef="#ctx0" brushRef="#br0" timeOffset="78392.7763">2662-2917 498 0,'0'0'190'0,"0"0"-122"0,0 0-26 0,0 0 16 16,0 0 47-16,0 0 32 0,0 0 1 0,0 0-14 16,0 0-16-16,0 0-26 0,168-102-19 0,-145 98-11 15,-3-1-9-15,0 4-1 0,-1-1-5 0,-4 2-3 16,0 0-4-16,-2 3-6 0,-1 5-6 15,-1 1 0-15,-4 1-2 0,-1 2 2 0,-4 1-2 16,-1 2 4-16,-1-1 2 0,0 1 0 0,0 2 5 16,-3 1-1-16,-6-1-1 0,1 2-4 0,0-3-3 15,0-1-9-15,1-2-10 0,-2-1-18 16,6-2-31-16,-2-1-38 0,2-1-51 0,0-2-78 16,2-1-86-16,1-3-143 0,0 0-123 0,0-2 250 15,0 0 319-15</inkml:trace>
          <inkml:trace contextRef="#ctx0" brushRef="#br0" timeOffset="78506.5211">3024-3031 0 0,'0'0'0'0,"0"0"22"15,0 0 124-15,0 0-54 0,0 0-26 0,0 0-51 16,0 0-21-16,0 0-41 0,0 0-129 0,0 0 64 16,0 0 112-16,0 0 0 0</inkml:trace>
          <inkml:trace contextRef="#ctx0" brushRef="#br0" timeOffset="79091.2113">3150-3023 0 0,'0'0'0'0,"0"0"0"0,0 0 0 15,0 0 0-15,0 0 0 0,0 0 0 16,0 0 68-16,0 0 76 0,0 0-15 0,0 0-14 16,0 0-9-16,0 0-19 0,0 0-16 0,0 0-7 15,65 140-8-15,-65-124 4 0,0-4 5 0,-5 1-1 16,-2-1 10-16,-1-1-3 0,-3-1-1 15,2 1-3-15,-4-2-3 0,-1 0 0 0,-1-2-1 16,1-1 2-16,0-4-8 0,1 2-3 0,1-3-2 16,2-1-4-16,0 0 10 0,3 0 5 15,2-1 3-15,1-4-1 0,1-2-11 0,2-3-13 16,1 0-16-16,0-4-7 0,0 0-15 0,1-1-6 16,6-3-6-16,2 0-9 0,0 1 6 0,4 1-1 15,-3 3 0-15,4 1 0 0,-4 1-3 0,4 1 2 16,-2 3 5-16,1 4 4 0,-1-3 3 15,0 6-3-15,0-3-3 0,-2 3-7 0,1 0 2 16,-3 3 1-16,2 3 3 0,-2 2 3 0,-1 2-1 16,1 1 3-16,-2 1 1 0,-1 2 3 0,-1-2 0 15,-1 4 0-15,-2-1 2 0,-1 0-1 0,0 0 3 16,0-3 2-16,0 2 1 0,-1-3 2 16,-2-1-4-16,2-2-2 0,-2-2 1 0,0-1 0 15,3-4 2-15,0 0 7 0,0-1 8 0,0 0 15 16,0 0 21-16,0 0 14 0,4-4-14 15,-1-4-13-15,1-1-31 0,1-1-19 0,2-3 2 16,-3 1-1-16,5 0 6 0,-2-2-3 0,2 1-3 16,2-2-7-16,3 3 3 0,-2 0-1 0,1 0 0 15,1 3 2-15,0 0-5 0,4 1-3 16,-5 2-3-16,-2 3-5 0,0 2 4 0,-1 1 3 16,-4 0 2-16,2 1 6 0,-4 4 3 0,1 3 4 15,-1 1 4-15,-3 1 7 0,1 2 0 0,-2 1-2 16,0 2 0-16,0 2-6 0,0-2 5 0,0-2 1 15,0 0 1-15,0 1 0 0,-2-2-2 16,2 0-3-16,0-3-9 0,0 0-21 0,0-1-63 16,0-3-125-16,0-1-224 0,0-1-279 0,0 0 26 0</inkml:trace>
          <inkml:trace contextRef="#ctx0" brushRef="#br0" timeOffset="79358.7815">3125-3163 1386 0,'0'0'398'0,"0"0"-231"0,0 0-75 0,0 0-61 15,0 0-13-15,0 0-3 0,0 0-4 0,0 0 4 16,0 0 2-16,0 0-4 0,0 0-2 0,0 0-9 15,0 0-1-15,0 0 3 0,-36 31-4 16,36-31 6-16,3 2 5 0,1-2 12 0,-1 0 12 16,3 0-3-16,-2-3-16 0,-1-2-39 0,1 1-64 15,-4-1-102-15,0 2-195 0,0 2-322 0,-4 1-209 0</inkml:trace>
        </inkml:traceGroup>
      </inkml:traceGroup>
    </inkml:traceGroup>
    <inkml:traceGroup>
      <inkml:annotationXML>
        <emma:emma xmlns:emma="http://www.w3.org/2003/04/emma" version="1.0">
          <emma:interpretation id="{3824EB07-0370-49CF-961C-B5BAA0AB3D8F}" emma:medium="tactile" emma:mode="ink">
            <msink:context xmlns:msink="http://schemas.microsoft.com/ink/2010/main" type="paragraph" rotatedBoundingBox="4331,12727 7031,12661 7060,13858 4360,1392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6ABC3BA-660B-4DB3-8CFB-7AA33DDF815C}" emma:medium="tactile" emma:mode="ink">
              <msink:context xmlns:msink="http://schemas.microsoft.com/ink/2010/main" type="line" rotatedBoundingBox="4331,12727 7031,12661 7060,13858 4360,13923"/>
            </emma:interpretation>
          </emma:emma>
        </inkml:annotationXML>
        <inkml:traceGroup>
          <inkml:annotationXML>
            <emma:emma xmlns:emma="http://www.w3.org/2003/04/emma" version="1.0">
              <emma:interpretation id="{FF8B87E5-57D8-4117-A3CC-E3B78AC4FB10}" emma:medium="tactile" emma:mode="ink">
                <msink:context xmlns:msink="http://schemas.microsoft.com/ink/2010/main" type="inkWord" rotatedBoundingBox="4331,12727 7031,12661 7060,13858 4360,13923"/>
              </emma:interpretation>
              <emma:one-of disjunction-type="recognition" id="oneOf10">
                <emma:interpretation id="interp50" emma:lang="en-US" emma:confidence="0.5">
                  <emma:literal>developers</emma:literal>
                </emma:interpretation>
                <emma:interpretation id="interp51" emma:lang="en-US" emma:confidence="0">
                  <emma:literal>developers'</emma:literal>
                </emma:interpretation>
                <emma:interpretation id="interp52" emma:lang="en-US" emma:confidence="0">
                  <emma:literal>developer's</emma:literal>
                </emma:interpretation>
                <emma:interpretation id="interp53" emma:lang="en-US" emma:confidence="0">
                  <emma:literal>develops</emma:literal>
                </emma:interpretation>
                <emma:interpretation id="interp54" emma:lang="en-US" emma:confidence="0">
                  <emma:literal>developer</emma:literal>
                </emma:interpretation>
              </emma:one-of>
            </emma:emma>
          </inkml:annotationXML>
          <inkml:trace contextRef="#ctx0" brushRef="#br0" timeOffset="81718.9671">719-1794 0 0,'0'0'0'0,"0"0"0"16,0 0 0-16,0 0 0 0,0 0 5 0,0 0 347 16,0 0-17-16,0 0-75 0,0 0-70 0,0 0-62 15,0 0-49-15,0 0-30 0,0 0-21 16,0 0-9-16,-75-112-8 0,61 116 0 0,-2 5 2 16,-5 3-3-16,2 4-1 0,-4-1 1 0,-2 6-1 15,2 1-2-15,1 0 0 0,0 2-3 0,5 2-2 16,3-1 2-16,2 0-2 0,2-1-1 15,5 0-2-15,-2-1-2 0,6-4-2 0,1-1-3 16,0-3-3-16,8-6-3 0,-1-1 3 0,5-2 10 16,1-1 11-16,0-5 13 0,5 0 4 0,2-2 1 15,1-5 6-15,0-4-2 0,1-2 1 16,0-3-4-16,-1-3-3 0,3-2-4 0,-3-2-5 16,0-1-6-16,2-2-12 0,-3 0-9 0,0-3-11 15,-4-1-9-15,4-2-7 0,-5-2-8 16,-2 0 2-16,-3-2 7 0,-2-2 11 0,0-1 17 15,-4 0 13-15,-3 3 4 0,-1 2 5 0,0 4 4 16,0 5 5-16,0 4 11 0,-2 5 12 0,-1 2 9 16,-1 5 12-16,1 4 7 0,2 2-1 0,-1 1-12 15,2 2-29-15,-1 0-35 0,1 2-37 0,-1 2 2 16,-1 4 7-16,0 3 16 0,0 4 25 0,0 1-7 16,0 5-2-16,2 1 0 0,0 4-4 15,0 2 5-15,0 2 0 0,0 2 0 0,0 0 1 16,0-2 1-16,0-2 0 0,0-1 0 0,0-1 5 15,0-3-4-15,2-1 1 0,4 0-1 16,0-2-3-16,2-3-2 0,0 0-18 0,0-2-34 16,1-2-69-16,-2-1-106 0,4-2-156 0,-5-2-220 15,0-4 36-15</inkml:trace>
          <inkml:trace contextRef="#ctx0" brushRef="#br0" timeOffset="82342.9627">947-1718 0 0,'0'0'113'0,"0"0"-107"0,0 0 9 0,0 0 58 15,0 0 59-15,0 0 26 0,0 0-28 0,0 0-44 16,0 0-34-16,0 0-15 0,0 0-8 0,0 0 6 16,0 0 8-16,0 0 6 0,142-155 10 15,-140 143 5-15,-2 1-2 0,0 1 1 0,0 1-2 16,-1 1-5-16,-3 4 1 0,-4 1-5 0,0 2-18 15,0 1-8-15,-3 0-15 0,-1 1-13 0,-1 6 0 16,-2 3-1-16,0 4 5 0,-4 1 9 16,2 2 9-16,1 0 2 0,0 1 3 0,0 1-3 15,2 0-10-15,6 0-1 0,-1 1-3 0,5 1-3 16,0-3-1-16,4-1-4 0,0-2-3 16,3-3-2-16,2-1 5 0,7-2 0 0,0-3 2 15,1 0 1-15,2-1-5 0,0-4 3 0,2-1-2 16,2 0-1-16,-4-1-1 0,4-7-9 15,-1 0-4-15,-1-1-5 0,0-1 5 0,0-2-3 16,-1-2 8-16,-1 0 5 0,-1-1 1 0,2 0 11 16,-3-3 4-16,-2 1 2 0,1 0 8 0,1-1 6 15,-1-1 11-15,-1 3 11 0,-3 3 1 0,0 0-3 16,3 2-8-16,-6 3-12 0,2 1-12 0,-4 4 0 16,-2 0-7-16,-1 3-2 0,0 0 2 15,0 0-15-15,0 0-22 0,0 3 1 0,0 3 7 16,-1 4 19-16,-2 3 25 0,-2 0-2 0,1 1-7 15,1 3-7-15,-2 0-5 0,1-1 0 0,1 0 3 16,0 1-3-16,-1 1 0 0,0-2 0 16,4-1-1-16,-1-2 0 0,1-3 2 0,0-2-2 15,0-3-2-15,0-2 6 0,1-2 3 0,3 1 11 16,0-2 19-16,0 0 14 0,2 0 18 0,0-3 12 16,1-3-2-16,1-4-9 0,1 0-17 15,1-3-17-15,1-2-13 0,-1 1-7 0,2-5-4 16,2 2-3-16,-1 0-2 0,3-2-7 0,-2 3-7 15,-4 0-15-15,2 1-25 0,0 2-27 0,-2 1-39 16,-2 1-51-16,1 4-71 0,-1 2-91 16,-2 0-100-16,-1 4-123 0,2 1 75 0,-5 0 474 15,1 0 0-15</inkml:trace>
          <inkml:trace contextRef="#ctx0" brushRef="#br0" timeOffset="83437.5334">1448-1769 0 0,'0'0'0'15,"0"0"0"-15,0 0 0 0,0 0 78 0,0 0 112 16,0 0-30-16,0 0-32 0,0 0-20 0,0 0-17 16,0 0-15-16,154-38-11 0,-142 29-9 0,0-1-7 15,-4 1 0-15,0 3 0 0,-2-3 10 0,-3 3 11 16,1 1 7-16,-4 1 11 0,0 0 0 0,0 2-5 16,0 0-15-16,0 0-15 0,-6 2-23 15,2 0-23-15,0 0-17 0,-5 0-15 0,1 0-1 16,-2 5 3-16,0 2 7 0,-4 0 6 0,2 2 5 15,0 3 3-15,-1 0 1 0,2 1 2 0,-4 2 0 16,4-1 1-16,1 1 2 0,2 2-3 16,0-1-3-16,2-1-4 0,1-2-1 0,4 1-4 15,1-2 1-15,0-2 0 0,8-1-2 0,1-1 5 16,-1-3-3-16,3-3 3 0,5 0 5 16,-1-2 0-16,5 0 7 0,-2-6 2 0,4-2 1 15,1-1 2-15,-3-1-1 0,1-3-5 0,-1 0-9 16,1-1-6-16,-3-1-8 0,1-2 0 0,0 1-1 15,-6-3 5-15,2 4 3 0,-2-3 5 0,-1-1 4 16,-1 0 4-16,0-2 2 0,-2 0 0 0,-3 0 0 16,3-2 0-16,-2 0 1 0,-1-1 1 15,1-1-1-15,0 0-3 0,-3 0-1 0,1 3 2 16,1 0-2-16,-2 2 2 0,-2 3-2 0,2 5 2 16,-2 3 0-16,-1 4 3 0,0 2 12 0,-1 2 5 15,0 1-1-15,0 0-21 0,0 0-33 16,0 1-10-16,-4 5 3 0,-1 5 20 0,0 3 27 15,-3 4 4-15,1 3-3 0,-3 3-5 0,1 1-4 16,0 3 2-16,-1-2 2 0,1 3 1 16,-3-1 6-16,4 0 0 0,-3 1-1 0,0-2-2 15,6-2-1-15,-3-1 0 0,5-1-2 0,1-3 1 16,-1 0-2-16,3-5-1 0,0 1 0 0,0-3-3 16,5-2-5-16,1-4-9 0,0-1-9 15,-2-1-4-15,4-2-2 0,-2-3-1 0,2 0 6 16,-3 0-4-16,5 0 6 0,-2-2 8 0,0-4 5 15,2-1 8-15,1-3 5 0,-3 0-2 0,3-1 0 16,0-4 2-16,-2 3 4 0,-1-2 8 16,1 1-2-16,-2 0 0 0,0 1-4 0,-2 1-5 15,1 2 9-15,-4 1 5 0,0 2 4 0,2 2 6 16,-4 2 4-16,0 2 5 0,0 0 4 0,0 0-5 16,0 0-11-16,0 0-21 0,-4 2-16 0,4 2 0 15,-4 2 4-15,0 2 10 0,-2 3 8 16,2-2-5-16,-1 1-5 0,1-2-1 0,0 3-2 15,-2-2 3-15,5 0 1 0,1 0 0 0,0-1 0 16,0-2-4-16,0-2-2 0,0 1-1 0,0-4 1 16,5 1 4-16,-1-1 0 0,0-1 3 15,2 0-1-15,-2 0 2 0,0 0 4 0,-1 0 0 16,2-3 1-16,-2-1-5 0,5-2-8 0,-4 0-4 16,0-2-5-16,1 1-2 0,-2-2 4 15,1 0-4-15,-3 1-2 0,3-1-4 0,-3 1-1 16,1-3-1-16,-2 2 6 0,0-2 9 0,1 2 4 15,-1-3 7-15,1-1-3 0,-1 0 2 0,3-1 4 16,-1-2 1-16,3 0 12 0,-1 0 1 16,4 0 0-16,0 0-5 0,3-2-6 0,1-1-6 15,0 2-4-15,1-1 3 0,-1 1-1 0,2 2 3 16,-2 0 1-16,0-2 1 0,-1 3-2 0,-2 1 2 16,0-1-2-16,1 3-1 0,-5 3 4 0,-1 2-4 15,1 2 0-15,-3 2 1 0,-1 1-4 16,1 1-3-16,-2 0-4 0,0 0-10 0,0 0-13 15,0 0-22-15,0 1 5 0,-2 7 14 0,-1 3 23 16,-1 6 26-16,2 5 2 0,-4 7-5 0,0 3-9 16,-2 6-3-16,-2 3 3 0,0 1-1 15,-5 3 2-15,4 4 0 0,-5-2-2 0,5 2-2 16,-5 1-1-16,1 4 1 0,1-1-1 0,-1 1 3 16,2-2 2-16,-1 1 3 0,-1-3 2 0,2-4-9 15,2-4-9-15,-1-4-10 0,1-3-7 16,2-4-10-16,-2-3-11 0,5-3-51 0,-2-5-83 15,2-3-124-15,1-3-148 0,2-4 211 0,0-4 242 16,3-2 0-16</inkml:trace>
          <inkml:trace contextRef="#ctx0" brushRef="#br0" timeOffset="84477.7077">2030-1751 0 0,'0'0'0'0,"0"0"0"16,0 0 0-16,0 0 0 0,0 0 0 0,0 0 0 16,0 0 0-16,0 0 51 0,166-139-3 0,-146 132-21 15,0 1-4-15,-2 3-15 0,1 3-1 16,-3 0 3-16,-1 1 5 0,-3 7 12 0,-2 1-3 16,-2 3 4-16,-1 1 2 0,-3 2 2 0,-4 1 8 15,0 3 5-15,0-1-6 0,-7-1-5 16,-3 3-11-16,-2-2-9 0,-2-2-5 0,-1 0-4 15,-2-1 4-15,1-1 2 0,0-4 6 0,1-1 12 16,2-1 6-16,-1-3 10 0,4-4 4 0,1 0 10 16,3-1 10-16,2 0 6 0,1 0 0 0,3-2-38 15,0-3-54-15,0-1-46 0,4-2-31 16,3-1 7-16,1 2 18 0,0-2 19 0,3 0 13 16,1 0 3-16,-2 0 7 0,2 0 1 0,1 2 3 15,0-2 6-15,0 1 2 0,2-1 3 16,1 0 5-16,-1 1 3 0,2 2 1 0,1-3 5 0,1 1 1 15,1-1-1-15,0-2 4 0,0 2 0 16,3-3 4-16,-3 2 5 0,-1-3 3 0,-2 1 2 16,0 0-1-16,1 0 1 0,-3-1-5 0,-2 2 6 15,-1-1 4-15,-3 2 4 0,0-1 10 0,-4 3 7 16,-1 0 14-16,-3 2 9 0,-1 1 5 16,0 2 2-16,0 2-18 0,-2 1-16 0,-4 0-21 15,1 0-23-15,-3 0-8 0,-2 1-3 0,1 7 8 16,-4 2-1-16,-1 2 2 0,-3 2 3 15,1 0-5-15,0 1 10 0,1 2 1 0,0 1 1 16,0 0 0-16,-1-1 0 0,7 1-3 0,0 1-4 16,2-3 0-16,4-2-8 0,3 0-2 0,0-2-1 15,3-2-6-15,6-3 5 0,-1-4-2 16,2 3 4-16,4-5 8 0,0-1 5 0,1 0 11 16,1 0 8-16,2-7 8 0,3-1 0 0,-1-1-1 15,2-1 0-15,0-2-8 0,-1-1 6 0,2-1-2 16,-3 1-3-16,0-3 3 0,-4 1-6 15,2 2 0-15,-3 0-1 0,-3 1 0 0,0 0 0 16,-4 1-2-16,1 0 0 0,-1 4-8 0,-1 0-1 16,-4 3-5-16,1 1-4 0,-3 1 4 0,-1 2-8 15,0 0-5-15,0 0-10 0,0 0-25 0,-1 3 2 16,-3 3 13-16,1 4 17 0,-4 2 27 16,-1 3 6-16,0 0-5 0,0 2-9 0,0 0 0 15,-1-3-6-15,5 0-3 0,-2 1-1 0,2-2-1 16,3-3 3-16,1-2 0 0,0-1-2 0,0-1-3 15,5-3 0-15,1 0 5 0,-4-3 6 16,6 0 14-16,2 0 2 0,-1 0 7 0,5-6 1 16,-1 0-7-16,3-1 0 0,0-3-3 0,-1 2 0 15,1-1-1-15,-1-1 1 0,-1-1-1 16,0-1-3-16,2 0 3 0,-1-2-7 0,2 0-3 16,-2 0-4-16,1-1-9 0,3 0 0 0,-2 0-2 15,-5 2-4-15,2 1 7 0,-5 2-1 0,-4 2 9 16,1 4 8-16,-5 1 13 0,0 1 7 0,-1 2 1 15,0 0-15-15,0 0-30 0,0 0-31 16,0 0-38-16,-1 5 4 0,0-1 21 0,-2 4 24 16,0-2 34-16,2 4 3 0,1 1-2 0,-3-3-3 15,3 3-1-15,0-2 3 0,0 1-2 0,0-1 6 16,0 0 5-16,3 0 3 0,1 0 5 16,3 0 0-16,-3-2-1 0,3 2 0 0,-2-1-2 15,-4-2-2-15,3 0 2 0,-4 2 6 0,0-2 5 16,0-2 12-16,0 2 12 0,-5-3 4 0,-5 2 7 15,2-5 0-15,-4 3 5 0,2-1-1 16,-4-2-12-16,-2 0-12 0,3 0-16 0,-2 0-10 16,2-3-4-16,1 1-6 0,2-1-34 0,-1 0-96 15,3 0-185-15,2 0-329 0,2 1-155 0</inkml:trace>
        </inkml:traceGroup>
      </inkml:traceGroup>
    </inkml:traceGroup>
    <inkml:traceGroup>
      <inkml:annotationXML>
        <emma:emma xmlns:emma="http://www.w3.org/2003/04/emma" version="1.0">
          <emma:interpretation id="{D92AA763-EB27-47FB-9AF2-CDD0BA6D4E86}" emma:medium="tactile" emma:mode="ink">
            <msink:context xmlns:msink="http://schemas.microsoft.com/ink/2010/main" type="paragraph" rotatedBoundingBox="3922,13620 7360,13488 7397,14457 3959,145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30CAC58-444A-4BE4-BCC0-A2ED0D022D43}" emma:medium="tactile" emma:mode="ink">
              <msink:context xmlns:msink="http://schemas.microsoft.com/ink/2010/main" type="inkBullet" rotatedBoundingBox="3935,14021 4021,14001 4035,14062 3949,14082"/>
            </emma:interpretation>
            <emma:one-of disjunction-type="recognition" id="oneOf11">
              <emma:interpretation id="interp55" emma:lang="en-US" emma:confidence="1">
                <emma:literal>.</emma:literal>
              </emma:interpretation>
              <emma:interpretation id="interp56" emma:lang="en-US" emma:confidence="0">
                <emma:literal>@</emma:literal>
              </emma:interpretation>
              <emma:interpretation id="interp57" emma:lang="en-US" emma:confidence="0">
                <emma:literal>°</emma:literal>
              </emma:interpretation>
              <emma:interpretation id="interp58" emma:lang="en-US" emma:confidence="0">
                <emma:literal>o</emma:literal>
              </emma:interpretation>
              <emma:interpretation id="interp59" emma:lang="en-US" emma:confidence="0">
                <emma:literal>,</emma:literal>
              </emma:interpretation>
            </emma:one-of>
          </emma:emma>
        </inkml:annotationXML>
        <inkml:trace contextRef="#ctx0" brushRef="#br0" timeOffset="107913.9556">79-895 0 0,'0'0'0'0,"0"0"0"16,0 0 0-16,0 0 0 0,0 0 0 0,0 0 227 15,0 0 16-15,0 0-13 0,0 0-46 0,0 0-55 16,0 0-45-16,0 0-31 0,-40 0-12 0,40 0 0 16,-1 2 7-16,1-2 15 0,0 0 10 15,0 1 6-15,0-1-7 0,-2 1-11 0,2 2-19 16,0-2-16-16,0 1-6 0,0-1-9 0,0 1-2 16,0-1 1-16,0 1-5 0,0 0 3 0,0-1 0 15,0-1 0-15,2 0 2 0,-2 2 1 0,0-2 3 16,1 0 4-16,2 0 12 0,-1 0 7 0,1 0 8 15,-2-2 8-15,2 1-4 0,-2-4 1 16,2 2-6-16,0-2-6 0,-2 2-6 0,-1-2-7 16,0 2-6-16,0 0-8 0,0 0-7 0,-1 0-9 15,-6 0-6-15,6-1-1 0,-3 4-7 16,-4 0 1-16,3-2 3 0,-3 2 2 0,3 0 9 16,-4 0 4-16,5 0 0 0,-4 0-3 0,4 0-2 15,-2 2-4-15,2-2-2 0,3 0-1 16,1 0-9-16,0 3-3 0,0-3-5 0,0 0-6 15,0 0 6-15,0 0-1 0,0 0 10 0,0 0 11 16,1 0 12-16,3 0 10 0,0 0 9 0,-1 0 4 16,-2 0 2-16,1-3 3 0,2 3-2 15,-2-2-5-15,0 1 0 0,-1-2-6 0,0 3-5 16,-1-2-3-16,2 0-8 0,-2 2-5 0,0 0-5 16,0 0-8-16,0 0-21 0,0-3-32 0,0 3-60 15,0 0-100-15,4-1-90 0,0 1-128 0,0-2-118 16,-2 2 213-16,2 0 352 0</inkml:trace>
      </inkml:traceGroup>
      <inkml:traceGroup>
        <inkml:annotationXML>
          <emma:emma xmlns:emma="http://www.w3.org/2003/04/emma" version="1.0">
            <emma:interpretation id="{61981514-7F1D-43B2-8F35-26D933ADE1AA}" emma:medium="tactile" emma:mode="ink">
              <msink:context xmlns:msink="http://schemas.microsoft.com/ink/2010/main" type="line" rotatedBoundingBox="4176,13748 6136,13294 6301,14008 4341,14462"/>
            </emma:interpretation>
          </emma:emma>
        </inkml:annotationXML>
        <inkml:traceGroup>
          <inkml:annotationXML>
            <emma:emma xmlns:emma="http://www.w3.org/2003/04/emma" version="1.0">
              <emma:interpretation id="{930F53B7-A4C4-472D-9A9B-45A70E08AEBA}" emma:medium="tactile" emma:mode="ink">
                <msink:context xmlns:msink="http://schemas.microsoft.com/ink/2010/main" type="inkWord" rotatedBoundingBox="4176,13748 5180,13516 5286,13974 4282,14206"/>
              </emma:interpretation>
              <emma:one-of disjunction-type="recognition" id="oneOf12">
                <emma:interpretation id="interp60" emma:lang="en-US" emma:confidence="0.5">
                  <emma:literal>BPO</emma:literal>
                </emma:interpretation>
                <emma:interpretation id="interp61" emma:lang="en-US" emma:confidence="0">
                  <emma:literal>Bro</emma:literal>
                </emma:interpretation>
                <emma:interpretation id="interp62" emma:lang="en-US" emma:confidence="0">
                  <emma:literal>1380</emma:literal>
                </emma:interpretation>
                <emma:interpretation id="interp63" emma:lang="en-US" emma:confidence="0">
                  <emma:literal>1300</emma:literal>
                </emma:interpretation>
                <emma:interpretation id="interp64" emma:lang="en-US" emma:confidence="0">
                  <emma:literal>BPD</emma:literal>
                </emma:interpretation>
              </emma:one-of>
            </emma:emma>
          </inkml:annotationXML>
          <inkml:trace contextRef="#ctx0" brushRef="#br0" timeOffset="110366.8584">414-1157 0 0,'0'0'0'0,"0"0"0"15,0 0 0-15,0 0 0 0,0 0 0 0,0 0 0 16,0 0 0-16,0 0 0 0,0 0 0 0,0 0 0 16,0 0 0-16,0 0 0 0,0 0 0 0,0 0 0 15,-10 6 0-15,10-6 0 0,0 0 0 16,0 2 0-16,0 0 0 0,0 4 3 0,0-2 37 16,0 2-10-16,0 0-4 0,0 0-13 0,0 1-2 15,0 0-1-15,-2 1 1 0,1 1 5 16,-2 2 3-16,-1 3 9 0,3-1 2 0,-3 1 4 15,-4 3-7-15,4 2-7 0,-4-2-3 0,4 0-11 16,-6 1 3-16,6-1-4 0,0 0-3 0,-2-1 5 16,2 0-1-16,-1-1 4 0,1 0-3 15,3-1-12-15,1-2-25 0,-3-1-40 0,2 1-59 16,0-2-24-16,-2-2 153 0,3-3 0 0</inkml:trace>
          <inkml:trace contextRef="#ctx0" brushRef="#br0" timeOffset="110954.1651">404-1149 0 0,'0'0'0'16,"0"0"0"-16,0 0 0 0,0 0 0 15,0 0 0-15,0 0 0 0,0 0 0 0,0 0 0 16,0 0 0-16,0 0 0 0,0 0 0 0,0 0 0 16,148-124 0-16,-136 123 0 0,1-1 0 0,-3 2 0 15,-2 0 0-15,0 0 0 0,2 0 0 16,-6 3 0-16,4 0 0 0,-6 3 0 0,1 1 0 16,-3 1 0-16,0 2 0 0,0 1 0 0,0 2 0 15,-9 1 0-15,-3 2 43 0,-4 0 3 0,-2 0-6 16,-5 3-12-16,3-2-13 0,-4-3-8 15,1 1-9-15,5-1 4 0,-3-3 2 0,5-3 0 16,4 0 7-16,0-4-2 0,4 0 5 0,3-2 9 16,2-2 9-16,3 0 2 0,0 0-8 15,0 0-32-15,0 0-21 0,3 0-6 0,5 0 1 16,-1-2 23-16,5 0 20 0,1-1 7 0,4 0 4 16,2 0-3-16,-1 1-9 0,4 2-4 0,-3 0-8 15,3 0-4-15,-6 3 1 0,4 5-3 0,-5-1 2 16,-2 2 2-16,-1 3 0 0,-4-3 0 15,2 1 0-15,-5 1 2 0,0-1 1 0,-2 0 7 16,-3 1 6-16,0 2 15 0,0-4 22 0,-8 4 8 16,0-1 12-16,-3 0 5 0,-4 0-9 0,-1-1-1 15,-4 1-1-15,3-1 3 0,-6-2 10 16,6-2 12-16,-6 1 6 0,5-1-3 0,1-3-10 16,2 1-9-16,3-2-11 0,3-2-7 0,1-1 0 15,4 2 0-15,0-2 0 0,2 0-1 0,2 0-12 16,0 0-25-16,0-2-47 0,0-1-53 0,2 0-50 15,3 0-38-15,-2-1-17 0,6 1-17 16,-1-1-44-16,1 1-54 0,2 0-22 0,-1 0 312 16,-5 2 14-16</inkml:trace>
          <inkml:trace contextRef="#ctx0" brushRef="#br0" timeOffset="111504.2815">822-1076 0 0,'0'0'0'0,"0"0"0"0,0 0 0 15,0 0 0-15,0 0 0 0,0 0 39 0,0 0 6 16,0 0-18-16,0 0-17 0,0 0-4 16,0 0 3-16,0 0 12 0,0 0 8 0,0 0 6 15,-50 49 4-15,41-34 2 0,5-3-1 0,-3 2-4 16,3-2-7-16,0 1-7 0,-3-1-4 15,5 1 5-15,-2 0 8 0,-3 0 1 0,4-1 0 16,-1-2-10-16,0-1-9 0,0 0-6 0,3-3-6 16,0 0-2-16,1-1-9 0,-2-1-1 0,2-2-7 15,0-2-1-15,0 0 12 0,0 0 31 0,0 0 36 16,3-2 20-16,-2-5 10 0,3-2-21 16,2-3-21-16,-2-3-10 0,1 0-12 0,0-3-2 15,-2 0-7-15,4-3-8 0,-2 0 2 0,1-1-6 16,2-2 0-16,0-1 2 0,-3-1-4 0,6 0 2 15,-3 3-4-15,1-3-4 0,3 2-4 0,2 2-2 16,-2 0-4-16,5-1-5 0,1 4 3 16,-2 1-7-16,0 2-2 0,4 2-1 0,-4 2-2 15,0 2-3-15,0 1 2 0,-1 2 2 0,-2 2 5 16,1 1 3-16,-2 1 2 0,0 3-3 16,-1 0-3-16,-2 0-7 0,-1 0-2 0,0 7 3 15,1 4 4-15,-5 0 10 0,2 3 6 0,-2 1 7 16,-3 1 8-16,-1 1 3 0,0-1 7 15,-3 0 4-15,-5 1 10 0,0-1 8 0,-1 0 2 16,-2-1-1-16,-2 0-7 0,1 0-2 0,0-2-5 16,0-1-2-16,2-3-1 0,1 2 0 0,-2-2-1 15,-2 2-16-15,-1-1-29 0,1 2-59 16,-2 0-78-16,2-2-106 0,-1 1-62 0,2-2 208 16,3-1 120-16,4-4 0 0</inkml:trace>
          <inkml:trace contextRef="#ctx0" brushRef="#br0" timeOffset="111894.0444">1141-1179 0 0,'0'0'0'16,"0"0"0"-16,0 0 0 0,0 0 0 15,0 0 99-15,0 0-2 0,0 0-55 0,0 0-23 16,0 0 4-16,0 0 8 0,0 0 5 0,0 0 6 15,0 0-2-15,0 0 8 0,-91 114 2 0,77-93-1 16,2-2-10-16,0 0-9 0,8-1-13 16,-4-3-7-16,7-2 0 0,1-1-5 0,0-1 0 15,0-1-4-15,0-3-1 0,4-1 8 0,4-3 12 16,1 0 16-16,2-3 14 0,2 0 8 16,6 0 2-16,-3-5-3 0,7-2-6 0,-1-3-9 15,-1 1-4-15,2-4-1 0,-3 1-3 0,0-3 6 0,-1 0-1 16,-4-3 1-16,-2-3 4 0,-1 1-2 15,-4-4-2-15,-4 1-3 0,-1 0 4 0,-3-1-11 16,0 4-4-16,0-1-8 0,-7 2-12 0,-2 1 3 16,-2 1-5-16,-2 2-8 0,-1 4-4 15,-3-1-8-15,-1 0-6 0,-3 3-2 0,3 1 1 16,-4 1-14-16,3 2-26 0,-3 1-40 0,5 2-61 16,0 2-75-16,-1 0-115 0,5 3-71 15,3 3 307-15,5-1 118 0</inkml:trace>
        </inkml:traceGroup>
        <inkml:traceGroup>
          <inkml:annotationXML>
            <emma:emma xmlns:emma="http://www.w3.org/2003/04/emma" version="1.0">
              <emma:interpretation id="{BD5A1B4C-144F-470A-B9FD-96256ACD58F5}" emma:medium="tactile" emma:mode="ink">
                <msink:context xmlns:msink="http://schemas.microsoft.com/ink/2010/main" type="inkWord" rotatedBoundingBox="6284,13996 6298,13992 6301,14008 6287,14011"/>
              </emma:interpretation>
              <emma:one-of disjunction-type="recognition" id="oneOf13">
                <emma:interpretation id="interp65" emma:lang="en-US" emma:confidence="0.5">
                  <emma:literal>.</emma:literal>
                </emma:interpretation>
                <emma:interpretation id="interp66" emma:lang="en-US" emma:confidence="0">
                  <emma:literal>,</emma:literal>
                </emma:interpretation>
                <emma:interpretation id="interp67" emma:lang="en-US" emma:confidence="0">
                  <emma:literal>\</emma:literal>
                </emma:interpretation>
                <emma:interpretation id="interp68" emma:lang="en-US" emma:confidence="0">
                  <emma:literal>`</emma:literal>
                </emma:interpretation>
                <emma:interpretation id="interp69" emma:lang="en-US" emma:confidence="0">
                  <emma:literal>'</emma:literal>
                </emma:interpretation>
              </emma:one-of>
            </emma:emma>
          </inkml:annotationXML>
          <inkml:trace contextRef="#ctx0" brushRef="#br0" timeOffset="113507.9915">2330-949 0 0,'0'0'0'0,"0"0"0"0,0 0 0 16,0 0 0-16,0 0 0 0,0 0 0 0,0 0 0 16,0 0 0-16,0 0 0 0,0 0 0 0</inkml:trace>
        </inkml:traceGroup>
      </inkml:traceGroup>
      <inkml:traceGroup>
        <inkml:annotationXML>
          <emma:emma xmlns:emma="http://www.w3.org/2003/04/emma" version="1.0">
            <emma:interpretation id="{05E81F3A-A451-46DD-A58B-46D28DE81B20}" emma:medium="tactile" emma:mode="ink">
              <msink:context xmlns:msink="http://schemas.microsoft.com/ink/2010/main" type="line" rotatedBoundingBox="4823,14157 7382,14058 7397,14457 4839,14555"/>
            </emma:interpretation>
          </emma:emma>
        </inkml:annotationXML>
        <inkml:traceGroup>
          <inkml:annotationXML>
            <emma:emma xmlns:emma="http://www.w3.org/2003/04/emma" version="1.0">
              <emma:interpretation id="{F60D141D-13BF-4245-BC3C-DB124600EC60}" emma:medium="tactile" emma:mode="ink">
                <msink:context xmlns:msink="http://schemas.microsoft.com/ink/2010/main" type="inkWord" rotatedBoundingBox="4823,14157 7382,14058 7397,14457 4839,14555"/>
              </emma:interpretation>
              <emma:one-of disjunction-type="recognition" id="oneOf14">
                <emma:interpretation id="interp70" emma:lang="en-US" emma:confidence="0.5">
                  <emma:literal>services.</emma:literal>
                </emma:interpretation>
                <emma:interpretation id="interp71" emma:lang="en-US" emma:confidence="0">
                  <emma:literal>services</emma:literal>
                </emma:interpretation>
                <emma:interpretation id="interp72" emma:lang="en-US" emma:confidence="0.5">
                  <emma:literal>sew ices</emma:literal>
                </emma:interpretation>
                <emma:interpretation id="interp73" emma:lang="en-US" emma:confidence="0">
                  <emma:literal>series.</emma:literal>
                </emma:interpretation>
                <emma:interpretation id="interp74" emma:lang="en-US" emma:confidence="0">
                  <emma:literal>sew ices.</emma:literal>
                </emma:interpretation>
              </emma:one-of>
            </emma:emma>
          </inkml:annotationXML>
          <inkml:trace contextRef="#ctx0" brushRef="#br0" timeOffset="112333.2081">1113-684 0 0,'0'0'0'0,"0"0"0"0,0 0 0 0,0 0 0 16,0 0 0-16,0 0 142 0,0 0 79 16,0 0-15-16,0 0-48 0,0 0-45 0,0 0-13 15,0 0 0-15,0 0 8 0,82-116-4 0,-82 116-24 16,0 0-41-16,-3 0-46 0,-5 0-33 0,-5 5-10 16,-1 1 10-16,-2 4 18 0,-7 2 14 0,2 0 6 15,-2 1 1-15,0 2 0 0,2-1-2 16,2 0-2-16,4 1 2 0,0 0-2 0,5-3-2 15,-1 1-3-15,7-1-10 0,0 0-3 0,3-3-3 16,1 0 6-16,0-2 7 0,8-1 11 16,1 0 6-16,-1-2 1 0,3 2 1 0,-2 0-4 15,-1 2-2-15,2-1 0 0,0 2-1 0,0 0-3 16,-2 2 2-16,-2 0 1 0,-1 0-2 0,1-1 4 16,-2 2-3-16,-2-2-3 0,-1-1 3 15,-1 0 1-15,0-3 4 0,0 2 6 0,-4-2 7 16,-3 0 7-16,-1 0 0 0,-3-1-5 0,-1-1-14 15,-1 1-16-15,-2-2-18 0,0 0-19 0,-2 1-31 16,0-2-48-16,2 0-63 0,-1-2-102 0,2 0-27 16,4 0 267-16,3 0 53 0</inkml:trace>
          <inkml:trace contextRef="#ctx0" brushRef="#br0" timeOffset="113162.0082">1192-512 0 0,'0'0'0'0,"0"0"0"16,0 0 0-16,0 0 0 0,0 0 0 0,164-55 0 16,-142 46 0-16,-2-1 0 0,-1 0 0 0,-3-1 0 15,-2 1 0-15,-2-2 0 0,-1 1 0 0,-7 1 0 16,-2 0 0-16,-2 1 0 0,0 1 0 0,-5 2 0 16,-6 0 0-16,-2 2 0 0,-2 4 0 0,-1 0 0 15,-3 0 0-15,-1 0 0 0,-3 6 0 16,2 0 0-16,1 0 0 0,-3 0 0 0,5 3 0 15,-2 1 0-15,3 0 55 0,1 2 56 0,0 1-16 16,2 0-14-16,5 0-19 0,-2 0-16 16,3 2-15-16,4-1-12 0,1 1-12 0,3-2-4 0,0 2 1 15,3-2 1-15,6-1 12 0,1 1 5 16,3-4 10-16,3-2 10 0,0-2 1 0,1 0 0 16,4-5-5-16,-1 0-2 0,3 0-3 0,1-5 0 15,0 0-1-15,4-4-1 0,-1-1 2 16,0 0-4-16,-2 0 3 0,1-2-7 0,-3 0 0 15,-2-1-1-15,-1-1-2 0,-4 1 1 0,-1-1 3 16,-1 1-2-16,-2-1 5 0,-2 1-4 0,-2 1-4 16,2 0 2-16,-5 0-4 0,2 3 3 0,-6 0 1 15,3 3-5-15,0 1-3 0,-2 0-6 16,-2 2-7-16,0 2-7 0,1 1-12 0,-1 0-26 16,0 0-28-16,0 0-27 0,0 0 1 0,0 1 23 15,0 5 27-15,-3 1 34 0,-1 3 8 16,0 1 5-16,0 3 1 0,-1-1-2 0,1 1 1 15,1-1-3-15,-2 0-1 0,3-1-2 0,1 2 0 16,1-2 3-16,0-2 3 0,0 2 4 16,7-3 1-16,-1-2 4 0,4 1-1 0,1-4-5 15,1-1-6-15,1 0-27 0,2-3-30 0,1 0-43 16,0 0-59-16,0 0-67 0,1-6-51 0,-2 0 220 16,0-1 60-16,-2-1 0 0,-1-1 0 0,1 1 0 15,-1-3 0-15,-4 1 0 0,0-1 0 16,2 1 0-16,-4-2 0 0,0 0 0 0,-2 0 0 15,-1 0 0-15,0-1 0 0,1 1 0 0,-4-2 0 16,1 3 0-16,-1 0 0 0,0 2 0 0,0 2 8 16,0 0 227-16,-1 3-30 0,0 2-28 15,1-1-23-15,-3 3-40 0,3 0-46 0,0 0-55 16,-1 0-39-16,1 0-8 0,-5 5 7 0,4 1 25 16,-2 5 20-16,-2-1 3 0,1 1-6 0,-1 3-4 15,-1 1-7-15,2-1 0 0,2 1 1 0,0-2-2 16,0-1 3-16,2 0 1 0,0-3-1 15,2 0 6-15,2-2 5 0,0-1 7 0,3-1 7 16,0-2 10-16,1-2 9 0,-1-1 10 0,1 0 16 16,1-3-3-16,-1-3-1 0,1-1-6 15,-1-2-13-15,0-2-2 0,-1-1-10 0,-3-1-6 16,2-1-10-16,-1-2-7 0,-2 1-7 0,2 0-8 16,2 1-8-16,-3-1-30 0,4 0-46 0,-2-1-61 15,5 3-70-15,-1 1-67 0,2 3-107 0,0 0-83 16,-3 2 334-16,-2 4 135 0</inkml:trace>
          <inkml:trace contextRef="#ctx0" brushRef="#br0" timeOffset="113365.1733">2250-752 106 0,'0'0'341'0,"0"0"-244"0,0 0-120 0,0 0-38 16,0 0 16-16,0 0 46 0,0 0 31 15,0 0 11-15,0 0 0 0,0 0-10 0,0 0-14 16,0 0-8-16,0 0-4 0,0 0 0 0,-23 95 4 16,23-84 5-16,0 0 2 0,0-2-9 0,0 2-30 15,0-3-56-15,0 0-104 0,1-3-125 16,1 0 226-16,-2-4 80 0</inkml:trace>
          <inkml:trace contextRef="#ctx0" brushRef="#br0" timeOffset="114306.4177">2540-722 0 0,'0'0'0'0,"0"0"0"15,0 0 0-15,0 0 0 0,0 0 0 0,0 0 69 16,0 0 134-16,0 0-18 0,0 0-44 15,0 0-51-15,0 0-50 0,0 0-16 0,0 0-6 16,0 0-2-16,-15-23-2 0,7 28 0 0,-4 2 3 16,-2 2-4-16,1 2 5 0,-1-1-6 15,-3 4-1-15,1-2-2 0,-2 1-5 0,4 2 3 16,0-1-3-16,2-2-3 0,4 2 1 0,1-4-7 0,5 1-1 16,-1-2-3-16,3 0-1 0,0-3-1 15,1 0 3-15,5 0 11 0,3-1 6 0,3-2 10 16,6-2 1-16,-2-1-3 0,4 0 2 0,3 0-4 15,-2 0 0-15,1 0-3 0,0-1-8 16,0-2-4-16,2 0-6 0,-3-2-4 0,1-1-6 16,2 0-5-16,-3 0-3 0,4-3-6 0,-4 0 2 15,3-1-15-15,-1 0-18 0,-3-2-17 0,3 0-30 16,-3 0-19-16,-3-1-15 0,0 1-6 16,-4-2 6-16,-5 1 130 0,-3 0 12 0,-2 3 0 15,-3-1 0-15,0 4 0 0,-1 3 0 0,-6 1 0 16,-2 1 0-16,-6 2 0 0,0 0 0 15,-1 0 0-15,-3 6 0 0,-1 0 17 0,0 3 62 16,-3 1-11-16,3 2 5 0,-3 1-9 0,3 0-8 16,0 1-9-16,4 0-20 0,1 1-7 0,3-1-15 15,3 0-9-15,3-3 0 0,2 2 1 0,3-1 3 16,1-2-2-16,1 0-4 0,6-3-5 16,4-1 0-16,1-1 2 0,3-2 7 0,2-2 4 15,3-1-1-15,0 0 3 0,6-4 0 0,-3-2-1 16,1 0-2-16,1-2 1 0,-2 2 2 0,1-2-1 15,2 0-4-15,-5-1-9 0,-1-1-10 0,0-2-2 16,-1 0 3-16,1 0 9 0,-1 0 4 16,-3-1 5-16,1 3 1 0,-2 0 3 0,0 0 6 15,-2 1-3-15,-2-1 2 0,-2 3-1 0,1-1 0 16,-3 2 10-16,-1 2 8 0,-3 1 7 0,1 0 7 16,-1 0-1-16,-1 3-9 0,-2 0-17 15,0 0-27-15,2 0-17 0,-1 0-18 0,0 4 8 16,3 1 10-16,-1 2 10 0,1 2 20 0,3 3 6 15,-2-2 10-15,3 0 3 0,0 4-3 16,3-3-1-16,2 1-6 0,-1 0-2 0,-1-1-1 16,3-1-2-16,0 1-3 0,-3-1 0 0,0-1-1 15,-4 0-4-15,-1-4 5 0,-4 1 14 0,-2 1 38 16,0-1 56-16,-8-2 40 0,-7 2 20 16,-4-1-9-16,-5-2-33 0,-3 0-17 0,-1 0-7 15,-3-3-3-15,3 0-9 0,1 0-18 0,4 0-21 16,6 0-25-16,1-3-32 0,6 0-65 0,5 0-133 15,4-2-255-15,1 1-270 0,0 1 449 0</inkml:trace>
          <inkml:trace contextRef="#ctx0" brushRef="#br0" timeOffset="114434.9539">3422-663 1361 0,'0'0'144'0,"0"0"-242"16,0 0-44-16,0 0-22 0,0 0-18 0,0 0 29 15,0 0-142-15,0 0-168 0,0 0 455 0</inkml:trace>
        </inkml:traceGroup>
      </inkml:traceGroup>
    </inkml:traceGroup>
    <inkml:traceGroup>
      <inkml:annotationXML>
        <emma:emma xmlns:emma="http://www.w3.org/2003/04/emma" version="1.0">
          <emma:interpretation id="{A0B35429-F69D-4122-919B-4D1F3D0A30E1}" emma:medium="tactile" emma:mode="ink">
            <msink:context xmlns:msink="http://schemas.microsoft.com/ink/2010/main" type="paragraph" rotatedBoundingBox="3920,14972 6611,14758 6654,15293 3963,155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68C5B6-76E9-4CA1-85F9-7F5345058E07}" emma:medium="tactile" emma:mode="ink">
              <msink:context xmlns:msink="http://schemas.microsoft.com/ink/2010/main" type="line" rotatedBoundingBox="3920,14972 6611,14758 6654,15293 3963,15507"/>
            </emma:interpretation>
          </emma:emma>
        </inkml:annotationXML>
        <inkml:traceGroup>
          <inkml:annotationXML>
            <emma:emma xmlns:emma="http://www.w3.org/2003/04/emma" version="1.0">
              <emma:interpretation id="{83D203B8-8ADE-40B4-8529-7A8412C816AC}" emma:medium="tactile" emma:mode="ink">
                <msink:context xmlns:msink="http://schemas.microsoft.com/ink/2010/main" type="inkWord" rotatedBoundingBox="3920,14972 5174,14872 5216,15404 3963,15504"/>
              </emma:interpretation>
              <emma:one-of disjunction-type="recognition" id="oneOf15">
                <emma:interpretation id="interp75" emma:lang="en-US" emma:confidence="0.5">
                  <emma:literal>Cost</emma:literal>
                </emma:interpretation>
                <emma:interpretation id="interp76" emma:lang="en-US" emma:confidence="0">
                  <emma:literal>cost</emma:literal>
                </emma:interpretation>
                <emma:interpretation id="interp77" emma:lang="en-US" emma:confidence="0">
                  <emma:literal>Lost</emma:literal>
                </emma:interpretation>
                <emma:interpretation id="interp78" emma:lang="en-US" emma:confidence="0">
                  <emma:literal>lost</emma:literal>
                </emma:interpretation>
                <emma:interpretation id="interp79" emma:lang="en-US" emma:confidence="0">
                  <emma:literal>Most</emma:literal>
                </emma:interpretation>
              </emma:one-of>
            </emma:emma>
          </inkml:annotationXML>
          <inkml:trace contextRef="#ctx0" brushRef="#br0" timeOffset="-153619.4141">842 206 1117 0,'0'0'714'0,"0"0"-630"15,0 0-105-15,0 0-23 0,0 0 9 0,0 0 26 16,0 0 47-16,0 0 30 0,0 0-8 0,0 0-17 16,0 0-20-16,0 0-16 0,158-56-1 15,-127 52-8-15,0 1-10 0,-2-2-32 0,1 1-59 16,-2-1-112-16,2 2-166 0,-4 0-223 16,-7 2-86-16,-7 1 690 0</inkml:trace>
          <inkml:trace contextRef="#ctx0" brushRef="#br0" timeOffset="-153846.794">1027-15 258 0,'0'0'91'0,"0"0"-77"0,0 0 76 0,0 0 96 15,0 0 84-15,0 0 34 0,0 0-68 16,0 0-85-16,0 0-75 0,0 0-41 0,0 0-16 15,0 0-4-15,0 0 1 0,0 0-4 0,-107-6-4 16,105 15-2-16,0-2-3 0,0 2 0 0,0 1 1 16,0 1 2-16,0 2 2 0,2 2 2 15,-2 2 3-15,1 0-2 0,0 3 0 0,-1 1 4 16,-2 1 0-16,0 2 3 0,4-1-1 0,-2 1-2 16,0-1-7-16,2 0 3 0,-1-1 0 15,1 0 1-15,0 0 4 0,0-2-4 0,0-1 1 16,0-2-4-16,0-1-5 0,0-2 3 0,0 0 1 15,0-4 0-15,0 0 5 0,0-3-2 0,1 0-6 16,2-1 4-16,-2-3 1 0,3 0-1 0,0 0 7 16,0-2 0-16,0-1 1 0,3 0 4 15,0 0-5-15,2 0-5 0,-1-1-14 0,-1-4-11 16,2-1-16-16,2 0-16 0,-3-2-10 0,3-1-27 16,1 1-32-16,1-1-53 0,-1-1-92 0,0 0-105 15,0-2-150-15,-3 3-39 0,-3 5 554 0</inkml:trace>
          <inkml:trace contextRef="#ctx0" brushRef="#br0" timeOffset="-154277.6721">410 131 0 0,'0'0'0'0,"0"0"0"0,0 0 0 0,0 0 32 0,0 0 319 15,0 0 9-15,0 0-53 0,0 0-73 16,0 0-59-16,0 0-40 0,0 0-15 0,0 0-6 16,6-79-19-16,-4 71-17 0,-2 2-21 0,2 0-14 15,-2 2-7-15,0 1-7 0,0 0-3 0,0 0-6 16,0-1 0-16,-3 3-8 0,-2-2-8 0,-1 1-6 15,-3-1-11-15,1 2 1 0,-3 0 9 16,-1-1 5-16,-1 2 9 0,-2 0 1 0,0 0 0 16,-2 0 0-16,-1 0-1 0,3 3-3 0,-5 0 0 15,3 1 0-15,2 3-8 0,-1 0-2 16,-1 2-4-16,-1 2-5 0,3 1 6 0,-2 0-1 16,0 2 2-16,1 1 1 0,1 1-3 0,1 3-1 15,1-2-2-15,2 4 1 0,5 0-1 0,-2 2 1 16,-1 2-1-16,3-1-2 0,-1 0 6 0,2-2 0 15,-1 2 0-15,1-3-1 0,4 0-7 16,1-3-3-16,0 0-3 0,0-4 1 0,1 2-1 16,6-5 1-16,-3 2 2 0,4-3 2 0,-3-1 2 15,4-1 0-15,-3-4 2 0,6 1 4 0,0-3 2 16,3-1 7-16,5-1 3 0,-1 0 3 16,2-3 3-16,-2-5 2 0,6 1-4 0,-1-4-4 15,1-1-2-15,-3 0-5 0,4-2 2 0,-5 0 3 16,-2 0-6-16,0-1 0 0,-3 0-2 15,-3 2 2-15,-1 0 5 0,0 1 5 0,-1 0 0 16,-5 0-3-16,3 1 5 0,-5 1 0 0,4 1 3 16,-4 1 4-16,-3 0 1 0,2 0 2 0,0 4 0 15,-3 1-2-15,0 0-2 0,0 1-3 16,0 1-8-16,0 1-12 0,-3 0-8 0,-1 0-17 16,3 0-12-16,-2 1 2 0,-2 5 0 0,-1 0 15 15,-2 5 13-15,2 0 5 0,-5 0 6 16,5 1 3-16,-3 1 0 0,0 1-3 0,2-1 3 0,-1 2-1 15,3-2-1-15,-3-1 6 0,5 0-10 0,0-3 0 16,0 1-5-16,2-1-1 0,1-2 3 16,0-1 1-16,0-1 1 0,1 0 0 0,4-1 2 15,-1 1 1-15,0-2 7 0,2-1 5 0,-2 0 3 16,6-2 5-16,-1 0 2 0,-2 0 1 16,5 0-2-16,0 0-1 0,-1 0-2 0,1-2-2 15,0-2-1-15,-3 0 0 0,2-2-3 0,1 0 2 16,0-1-2-16,-1 0 3 0,-3-1-1 0,1-3-3 15,1 2 6-15,-4-1 1 0,1-1 3 16,-4 1 4-16,1-2 0 0,0 2 0 0,-4 1 2 16,0-1-1-16,0 2-3 0,0 0-2 0,0 2-8 15,-8 0-6-15,4 2-3 0,-4-1-9 0,1 2-3 16,-3-1-5-16,0 3-1 0,-4 1 2 16,2 0 5-16,2 0 9 0,-3 3-3 0,3 1 1 15,-2 2-4-15,1 1-6 0,0 2 1 0,3 1-3 16,1 1-2-16,-1 1 3 0,3 0-3 0,1 1-1 15,-3-1 3-15,7-1-1 0,0-1-1 16,0 0 2-16,0-4 0 0,7 0 5 0,-2-3 11 0,7 1 10 16,-1-2 10-16,3-2 5 0,2 0 0 15,-2 0-1-15,8-6 0 0,-5 0-2 0,7 0-3 16,-3-4-2-16,0 0-6 0,2-2-2 0,-4 0 0 16,5 0-2-16,-1-1-1 0,-5 0 1 15,5 1-3-15,-7 1-1 0,4-1 1 0,-2 2 0 16,-4-1 5-16,-1 1 2 0,-1 1 5 0,-3 1 3 15,-4 1 8-15,1-1 5 0,-2 3 5 16,-2-1 4-16,-2 2-5 0,0 1-2 0,0 1 0 16,0 0-1-16,0 1-3 0,0 1-8 0,-1-2-11 15,0 2-18-15,-1 0-8 0,0 0-12 0,2 0-15 16,0 0-21-16,0 2-11 0,0 3 3 16,0 0 13-16,0 0 20 0,0 3 10 0,0 0 4 15,2 1-7-15,2 0 8 0,-1 1 15 0,5 2 10 16,-1 0 15-16,2 1 3 0,2 0-7 15,1-1-5-15,-3 2-4 0,4 0-3 0,-4-1 1 0,0 0 0 16,-2-2-2-16,-2-1-4 0,-1 0-2 0,-2-1 0 16,-2 0 4-16,0-3 8 0,0 3 2 15,0-3 9-15,-3 0 5 0,-4 1 11 0,1-3 7 16,-5 1 0-16,-4-1 0 0,-1-1-9 0,-3-1-1 16,-1-2-8-16,-3 0 1 0,1 0-1 0,1 0-5 15,0-5 3-15,5 1-4 0,1-1-1 16,3-1 2-16,1 1-1 0,7-1-2 0,-1 0-5 15,1 2-7-15,4-1-21 0,0 3-19 0,0-1-22 16,0 0-29-16,1 0-24 0,7-1-27 16,-1 1-33-16,2-2-58 0,5 1-108 0,-1 0-195 15,-2 0-83-15,-4 2 295 0</inkml:trace>
        </inkml:traceGroup>
        <inkml:traceGroup>
          <inkml:annotationXML>
            <emma:emma xmlns:emma="http://www.w3.org/2003/04/emma" version="1.0">
              <emma:interpretation id="{9214014D-43B2-4A0F-8B7C-7B8D2C926E31}" emma:medium="tactile" emma:mode="ink">
                <msink:context xmlns:msink="http://schemas.microsoft.com/ink/2010/main" type="inkWord" rotatedBoundingBox="5333,14911 6615,14809 6654,15293 5372,15395"/>
              </emma:interpretation>
              <emma:one-of disjunction-type="recognition" id="oneOf16">
                <emma:interpretation id="interp80" emma:lang="en-US" emma:confidence="0.5">
                  <emma:literal>Ste.</emma:literal>
                </emma:interpretation>
                <emma:interpretation id="interp81" emma:lang="en-US" emma:confidence="0">
                  <emma:literal>she.</emma:literal>
                </emma:interpretation>
                <emma:interpretation id="interp82" emma:lang="en-US" emma:confidence="0">
                  <emma:literal>se.</emma:literal>
                </emma:interpretation>
                <emma:interpretation id="interp83" emma:lang="en-US" emma:confidence="0">
                  <emma:literal>see.</emma:literal>
                </emma:interpretation>
                <emma:interpretation id="interp84" emma:lang="en-US" emma:confidence="0">
                  <emma:literal>sty.</emma:literal>
                </emma:interpretation>
              </emma:one-of>
            </emma:emma>
          </inkml:annotationXML>
          <inkml:trace contextRef="#ctx0" brushRef="#br0" timeOffset="-152079.948">2672 184 2493 0,'0'0'219'0,"0"0"-220"16,0 0-41-16,0 0-10 0,0 0 2 15,0 0 21-15,0 0-2 0,0 0-60 0,0 0-155 16,0 0-196-16,0 0-276 0,0 0-204 0,0 0 834 0</inkml:trace>
          <inkml:trace contextRef="#ctx0" brushRef="#br0" timeOffset="-153043.9301">1707 95 1030 0,'0'0'380'15,"0"0"-306"-15,0 0-71 0,0 0 37 0,0 0 64 16,0 0 49-16,0 0 4 0,0 0-47 0,0 0-37 16,0 0-16-16,0 0 2 0,0 0 2 0,0 0-10 15,0 0-17-15,-62-58-17 0,49 58-7 0,2 0-6 16,-4 0 2-16,-1 0-5 0,-4 0-4 15,0 3 3-15,-3 3-3 0,-4 0 3 0,5 0 2 16,-1 1-1-16,3 1 4 0,4-3-1 0,2 3-2 16,6 1-11-16,4-1-5 0,3 2-5 15,1 0-5-15,1 1 10 0,8 1 0 0,5-1 9 16,3 1 7-16,5 0 0 0,2 0 2 0,3-2 1 16,1 3-3-16,0 0 0 0,-1-3-1 0,0 1-2 15,1 0 1-15,-3-1 5 0,1 1-6 0,-2 0 1 16,-5-3 0-16,1 1-6 0,-4 0 7 15,-4-3-2-15,-5 0 0 0,-2-2 4 0,-5 0 0 16,0 0 11-16,-3 0 12 0,-5 1 15 0,-4-1-2 16,-4 2-5-16,-5 0-7 0,-1 0-14 15,-1-2 7-15,-2 1 0 0,-1-2 2 0,1 0-1 16,0 0-2-16,-1 1-6 0,5-1-5 0,0 0-5 16,3-1-5-16,-1 1 0 0,4 1 0 0,0-1-3 15,3 1-4-15,2-1-11 0,6 0-16 0,0-2-22 16,2 1-38-16,2 1-29 0,0 0-22 15,0-3-15-15,2 4-6 0,4-2-1 0,5 1-9 16,2-2-36-16,4-1-81 0,5 0-188 0,-4 0-19 16,-6-1 502-16</inkml:trace>
          <inkml:trace contextRef="#ctx0" brushRef="#br0" timeOffset="-152218.8007">1751 209 1685 0,'0'0'258'0,"0"0"-321"0,0 0-84 0,0 0 9 15,0 0 41-15,0 0 98 0,0 0 59 0,0 0 2 16,0 0-16-16,0 0-15 0,0 0-7 15,0 0 4-15,165-52 8 0,-138 46 6 0,0-1 3 16,1 0 3-16,-1-2-9 0,1 1 1 0,1 1-3 16,-2-3-6-16,0 3-5 0,-2-2-6 0,0 2-1 15,-3-2-4-15,-3 2-1 0,-3 1-1 0,-2-2-2 16,-2 4 3-16,-2-2 0 0,-6 3 5 16,2 0 6-16,-2 1 3 0,-4-1 10 0,0 2 1 15,0-1-8-15,-3 1-18 0,-4-1-27 0,1 2-22 16,-4 0-10-16,0 0 7 0,-4 0 10 0,1 5 15 15,-3 1 9-15,0 1 3 0,1 1 3 0,1 0 0 16,1 0 1-16,0 1-1 0,2 3-1 16,-1-2-1-16,8 2-7 0,-2-3-4 0,5 2-4 15,1-2 5-15,0 0 7 0,7-1 10 0,1 1 3 16,3-1 3-16,2-2-1 0,2 0 2 16,2-2-2-16,-1 2-2 0,2 1-5 0,-5-1-1 15,0 0-3-15,-2 1 0 0,0 2 2 0,-4-2-4 16,-1-1 2-16,-2 0-1 0,-2 2-1 0,-2-2 8 15,0 1 6-15,0 1 9 0,-4-1 6 16,-3 1 5-16,0-1 5 0,-1-1 3 0,0 1 4 16,1-2 1-16,-3 1-1 0,3-3-5 0,-1-1-6 15,3 0-8-15,-1 0-10 0,5 0-6 0,0 0-7 16,1-2-6-16,0 0-7 0,0 0-8 16,5 0 0-16,2 0-14 0,1 0-24 0,5 0-53 15,3-3-127-15,7-3-299 0,-4 2-449 0,-6 1 315 0</inkml:trace>
          <inkml:trace contextRef="#ctx0" brushRef="#br0" timeOffset="-152741.3879">1959-56 1553 0,'0'0'220'0,"0"0"-97"0,0 0-6 15,0 0 8-15,0 0 17 0,0 0 0 16,0 0-30-16,0 0-25 0,0 0-28 0,0 0-29 16,0 0-20-16,0 0-18 0,0 0-8 0,0 0-2 15,3-24 6-15,-7 34 8 0,-2 4 8 0,2 2 7 16,-1 3-6-16,-1 0 0 0,2 0-4 15,0 1-5-15,-1 1 5 0,2-1 0 0,1 3 4 16,-1-1 2-16,0 1-1 0,2-3-2 0,1 1 0 16,0 1 4-16,0-2-5 0,0-2 3 0,0 0-1 15,0 0-6-15,0-3-5 0,0-2-26 16,1-2-40-16,-1-2-60 0,0-3-78 0,0 0-123 0,0-2-245 16,0-1-230-16,0-1 246 0</inkml:trace>
        </inkml:traceGroup>
      </inkml:traceGroup>
    </inkml:traceGroup>
  </inkml:traceGroup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46:55.77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253F518-159F-4E3F-B440-FB06CB8B2F0F}" emma:medium="tactile" emma:mode="ink">
          <msink:context xmlns:msink="http://schemas.microsoft.com/ink/2010/main" type="inkDrawing" rotatedBoundingBox="8495,7866 12273,7646 12277,7712 8499,7932" semanticType="underline" shapeName="Other">
            <msink:sourceLink direction="with" ref="{4F10F29A-BA4C-437B-BAC9-2E0A68E521DE}"/>
          </msink:context>
        </emma:interpretation>
      </emma:emma>
    </inkml:annotationXML>
    <inkml:trace contextRef="#ctx0" brushRef="#br0">0 275 0 0,'0'0'0'0,"0"0"0"0,0 0 0 16,0 0 0-16,0 0 0 0,0 0 0 15,0 0 0-15,0 0 0 0,159-47 0 0,-125 40 0 16,9 1 115-16,3-1 75 0,6-1-9 0,10 2-24 16,4-1-21-16,3 1-21 0,9 0-27 0,4 0-11 15,6 3-23-15,4-1-7 0,1 1-12 16,1-2-9-16,7 1-2 0,3 1-9 0,5-2-2 16,4 1 0-16,5-2-4 0,8 0 3 0,5-3 1 15,2 1 3-15,1-1 4 0,5-2 3 0,-2 4-4 16,1-1 12-16,-9 0-8 0,-4 2-7 0,-9 0-6 15,-11 1-25-15,-9 2 0 0,-8-1 1 16,-13 1 3-16,0-2 6 0,-10 2-2 0,-3-1 1 16,-8 1 2-16,-7 0 10 0,-2 0 1 0,-6 0 5 15,-8 0-1-15,-5 1-1 0,-5 0 5 16,-5 0 2-16,-5-1-8 0,-6 2-25 0,-2-1-44 0,-3 2-48 16,0-2-45-16,0 2-55 0,-1 0-112 15,-2 0-89-15,0 0 195 0,0 0 214 0</inkml:trace>
  </inkml:traceGroup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48:39.23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DA2413F-47EA-4384-A895-6825EFF315A4}" emma:medium="tactile" emma:mode="ink">
          <msink:context xmlns:msink="http://schemas.microsoft.com/ink/2010/main" type="inkDrawing" rotatedBoundingBox="7842,11764 12001,11695 12004,11830 7845,11900" semanticType="underline" shapeName="Other">
            <msink:sourceLink direction="with" ref="{53A2FD98-9A0B-46D3-8224-B033CE902093}"/>
          </msink:context>
        </emma:interpretation>
      </emma:emma>
    </inkml:annotationXML>
    <inkml:trace contextRef="#ctx0" brushRef="#br0">0 188 328 0,'0'0'325'15,"0"0"-311"-15,0 0-2 0,0 0 45 0,0 0 55 16,185-36 55-16,-133 30 41 0,10-3 9 0,5 0-13 15,10-1-26-15,7 2-37 0,13-2-33 16,7-1-24-16,9 2-20 0,5-1-12 0,8 2-12 16,5 0-6-16,5-1-10 0,-2 4-6 0,5-1-6 15,2 1-16-15,5 0-13 0,4 0-15 0,-1 2-19 16,0 1-12-16,2 1-12 0,-4 1-5 0,-5 0 9 16,-6 0 20-16,-3 1 17 0,-1 3 14 0,-9 0 10 15,-2 0-3-15,-11 3 6 0,-8-1 3 16,-10-1 2-16,-10-1 8 0,-11 2-13 0,-8-3-16 15,-9 0-10-15,-8-3-7 0,-15 0 9 0,-4 0 13 16,-11 0 15-16,-4 0 7 0,-5-2 9 16,-7 0-24-16,0 0-45 0,-8-4-85 0,-3 2-122 15,-4 0-136-15,1 1-135 0,0 0 205 0,2 0 329 0</inkml:trace>
  </inkml:traceGroup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51:20.98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3D77964-770C-4C49-B3C3-01FD082A8782}" emma:medium="tactile" emma:mode="ink">
          <msink:context xmlns:msink="http://schemas.microsoft.com/ink/2010/main" type="inkDrawing" rotatedBoundingBox="18310,11797 21021,11831 21020,11853 18309,11819" semanticType="underline" shapeName="Other">
            <msink:sourceLink direction="with" ref="{0FE8A018-2BBA-471D-9BAB-97ACFE50C685}"/>
          </msink:context>
        </emma:interpretation>
      </emma:emma>
    </inkml:annotationXML>
    <inkml:trace contextRef="#ctx0" brushRef="#br0">0 1 614 0,'0'0'547'0,"0"0"-389"0,0 0-63 16,0 0 4-16,0 0 9 0,0 0-1 0,0 0-19 15,0 0-26-15,0 0 0 0,0 0 1 16,0 0-4-16,153 6-5 0,-80-8 0 0,11 1 10 16,9-1 2-16,6 1 0 0,8 1-2 0,7 0-5 15,4 0-3-15,3 0-8 0,3 0-4 16,5 0-5-16,7 0-9 0,-1 1-2 0,-1 2-7 16,-3 0-4-16,-2 0-5 0,-7-1-6 0,-7 0 2 15,-10-1-1-15,-10 1 0 0,-10 1 1 0,-12-3-3 16,-14 3 0-16,-8-1-2 0,-10-1-1 15,-9 1 0-15,-12-1-1 0,-1-1 1 0,-13 2-1 0,1-2-1 16,-6 0 0-16,-1 0-6 0,0 0-14 16,-1 0-29-16,-6 0-55 0,2 0-84 0,-6 0-131 15,-3 1-271-15,1 1-255 0,3-2 125 0</inkml:trace>
  </inkml:traceGroup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38:51.09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0CD8DAA-4B01-4FDD-B790-5597376D9C3B}" emma:medium="tactile" emma:mode="ink">
          <msink:context xmlns:msink="http://schemas.microsoft.com/ink/2010/main" type="writingRegion" rotatedBoundingBox="12458,6903 13672,6903 13672,7659 12458,7659">
            <msink:destinationLink direction="with" ref="{76DAB21D-9153-4761-BA80-CCB95E7EB8B3}"/>
            <msink:destinationLink direction="with" ref="{526BD382-B2F4-4B92-A14F-FF440E801DE7}"/>
          </msink:context>
        </emma:interpretation>
      </emma:emma>
    </inkml:annotationXML>
    <inkml:traceGroup>
      <inkml:annotationXML>
        <emma:emma xmlns:emma="http://www.w3.org/2003/04/emma" version="1.0">
          <emma:interpretation id="{68EF78DF-B0A9-4D33-8BC4-4211460EE497}" emma:medium="tactile" emma:mode="ink">
            <msink:context xmlns:msink="http://schemas.microsoft.com/ink/2010/main" type="paragraph" rotatedBoundingBox="12458,6903 13672,6903 13672,7659 12458,76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B326A31-C19C-4F28-9181-B8DE040EF6D5}" emma:medium="tactile" emma:mode="ink">
              <msink:context xmlns:msink="http://schemas.microsoft.com/ink/2010/main" type="line" rotatedBoundingBox="12458,6903 13672,6903 13672,7659 12458,7659"/>
            </emma:interpretation>
          </emma:emma>
        </inkml:annotationXML>
        <inkml:traceGroup>
          <inkml:annotationXML>
            <emma:emma xmlns:emma="http://www.w3.org/2003/04/emma" version="1.0">
              <emma:interpretation id="{E51E0C2F-4740-4808-A359-38B3F825E502}" emma:medium="tactile" emma:mode="ink">
                <msink:context xmlns:msink="http://schemas.microsoft.com/ink/2010/main" type="inkWord" rotatedBoundingBox="12458,7000 13062,7000 13062,7659 12458,7659"/>
              </emma:interpretation>
              <emma:one-of disjunction-type="recognition" id="oneOf0">
                <emma:interpretation id="interp0" emma:lang="en-US" emma:confidence="0.5">
                  <emma:literal>v</emma:literal>
                </emma:interpretation>
                <emma:interpretation id="interp1" emma:lang="en-US" emma:confidence="0">
                  <emma:literal>V</emma:literal>
                </emma:interpretation>
                <emma:interpretation id="interp2" emma:lang="en-US" emma:confidence="0">
                  <emma:literal>U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u</emma:literal>
                </emma:interpretation>
              </emma:one-of>
            </emma:emma>
          </inkml:annotationXML>
          <inkml:trace contextRef="#ctx0" brushRef="#br0">0 3 0 0,'0'0'146'15,"0"0"-29"-15,0 0-54 0,0 0-34 0,0 0-10 16,0 0 11-16,0 0 17 0,0 0 22 16,0 0 19-16,0 0-1 0,0 0-16 0,0 0-29 15,0-3-32-15,1 3-8 0,4 0-5 0,-2 0 3 16,0 0 14-16,3 3-5 0,-2 0 4 15,-2 0 4-15,2 1 0 0,1 1-1 0,-1 1-1 16,-3-2-4-16,5 4-3 0,-4-2-2 0,1 3-2 16,-2 1 2-16,2 0 0 0,3-1 0 0,-4 3 1 15,1 1 4-15,0 0 4 0,3 4 5 16,-3-2 1-16,0 1 0 0,3 2-3 0,-2-2 0 16,0 2 1-16,3-2-4 0,-3 2-2 0,3-1-1 15,-2 1-2-15,2 1 1 0,-2-1-1 16,-1 1-2-16,4 1 0 0,-4-2 0 0,3 1-2 15,-3 2 3-15,4-1-3 0,-3 1-1 0,0-2 3 16,3-1-4-16,-2 0 0 0,1-4 2 0,-3 2-3 16,4-4 2-16,-5 0 1 0,-1-3 1 0,5 0-3 15,-6-2 1-15,2 2 2 0,-3-2-3 0,1-1 4 16,-1 2-3-16,2-4-1 0,2 2-2 16,-1 0 1-16,-2-1 1 0,0-1 1 0,2-1 3 15,2-2 1-15,-3 1 4 0,0 0 8 0,0-2 18 16,-2 0 27-16,1 0 32 0,-1 0 26 15,1-2 4-15,2-2-21 0,2-4-31 0,-2-2-34 16,6-4-19-16,-2-1-11 0,4-2-4 0,0-1 0 16,-1 0 2-16,-2-2 4 0,3 2-4 0,1-4-1 15,2 1-3-15,-1-1-4 0,0-1 1 16,1-4-1-16,3 1 1 0,-1-1-2 0,0 0-1 16,0-1 0-16,-1-1-2 0,4 0-1 0,-3 1-3 15,-1 1-6-15,-2 2-4 0,1 4-7 0,-4 1-12 16,-2 4-9-16,0 2-13 0,-2 2-13 15,-1 0-6-15,-2 2-19 0,-2 3-28 0,1-1-32 16,2 4-35-16,-3-1-23 0,0 1-14 0,1 2-18 16,-1 1-21-16,0 1-28 0,-1 0 274 0,0 0 20 0</inkml:trace>
        </inkml:traceGroup>
        <inkml:traceGroup>
          <inkml:annotationXML>
            <emma:emma xmlns:emma="http://www.w3.org/2003/04/emma" version="1.0">
              <emma:interpretation id="{D6E8B707-F514-4E74-90FB-96A05AD1B4E9}" emma:medium="tactile" emma:mode="ink">
                <msink:context xmlns:msink="http://schemas.microsoft.com/ink/2010/main" type="inkWord" rotatedBoundingBox="13257,6903 13672,6903 13672,7522 13257,7522"/>
              </emma:interpretation>
              <emma:one-of disjunction-type="recognition" id="oneOf1">
                <emma:interpretation id="interp5" emma:lang="en-US" emma:confidence="0.5">
                  <emma:literal>P</emma:literal>
                </emma:interpretation>
                <emma:interpretation id="interp6" emma:lang="en-US" emma:confidence="0">
                  <emma:literal>p</emma:literal>
                </emma:interpretation>
                <emma:interpretation id="interp7" emma:lang="en-US" emma:confidence="0">
                  <emma:literal>.</emma:literal>
                </emma:interpretation>
                <emma:interpretation id="interp8" emma:lang="en-US" emma:confidence="0">
                  <emma:literal>PM</emma:literal>
                </emma:interpretation>
                <emma:interpretation id="interp9" emma:lang="en-US" emma:confidence="0">
                  <emma:literal>PA</emma:literal>
                </emma:interpretation>
              </emma:one-of>
            </emma:emma>
          </inkml:annotationXML>
          <inkml:trace contextRef="#ctx0" brushRef="#br0" timeOffset="797.8981">880 118 0 0,'0'0'0'0,"0"0"188"0,0 0-32 0,0 0-46 15,0 0-10-15,0 0-3 0,0 0 1 16,0 0 3-16,0 0 4 0,0 0-13 0,0 0-35 16,0 0-39-16,0 0-21 0,0 0-12 0,-29 6 3 15,29 6 2-15,-1 0 4 0,1 4 6 16,0 1 2-16,0 1 5 0,0 0 0 0,0-1-3 0,0 3 1 16,-2 1 0-16,0 1 0 0,-2-1 3 15,2 2 1-15,-2-1-3 0,-1-1-3 0,2 0 1 16,0-2-3-16,1 0 2 0,0-2 0 0,-2-4-3 15,4-1 3-15,-1-1 0 0,1-3 0 0,0-1 3 16,0-2 3-16,0-2 5 0,-1 0 7 16,1-3 13-16,0 0 10 0,0 0 11 0,0 0 9 15,-2 0 2-15,2 0 4 0,0 0 3 0,0 0 3 16,0 0 5-16,0 0 7 0,0 0 3 0,0-3-3 16,0 0-24-16,0-3-25 0,0-2-20 15,0-1-14-15,-1-2 3 0,0-1 1 0,-1-2-1 16,0-3-3-16,-1 1 1 0,2-2 6 0,-1-3-4 15,1 2-1-15,1-4-2 0,-1-1-8 16,1 1 7-16,0-2 7 0,0 0-7 0,0 1 0 16,2-3-7-16,0 2-6 0,2 1 4 0,0-2 1 15,0 7-1-15,-2 1 1 0,6 3-2 16,-3-1-7-16,3 2-3 0,0-1-9 0,1 2 0 16,3 1 1-16,0 0 1 0,2 0 3 0,-1 2 2 15,0 1 2-15,1 0-1 0,-1 1 0 0,1 1 3 16,-1 1-5-16,2 0 8 0,-2 2-2 0,3 1 2 15,0 0 2-15,-1 1-2 0,0 1 2 0,0-1 2 16,-1 2 1-16,0 0 0 0,0 0 0 16,1 0-3-16,-4 3 0 0,1 2-2 0,0-1-4 15,-3 2-3-15,-3 0-3 0,2 0-5 0,-4 1 3 16,1 1 4-16,1 1 5 0,-4 1 7 0,0-2 9 16,0 2 3-16,-2 1 8 0,0 1 2 15,0-1 1-15,-2 1 3 0,-1 0 0 0,-4 2-3 16,1-2 2-16,-5 1 1 0,-1-1-3 0,1 2 4 15,0-3-6-15,-1 5-4 0,0-3 0 0,0 0-1 16,0-1-4-16,0 0-1 0,0 0-1 16,-2-3-4-16,1 2 6 0,1-2 1 0,-1-1 1 15,-1 1 5-15,1 0-3 0,-1-1-9 0,1-1-12 16,0-1-25-16,2 1-38 0,3-3-49 16,0 1-80-16,0-1-95 0,1 0-113 0,0-2-127 15,3-1 262-15</inkml:trace>
        </inkml:traceGroup>
      </inkml:traceGroup>
    </inkml:traceGroup>
  </inkml:traceGroup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38:52.55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26BD382-B2F4-4B92-A14F-FF440E801DE7}" emma:medium="tactile" emma:mode="ink">
          <msink:context xmlns:msink="http://schemas.microsoft.com/ink/2010/main" type="inkDrawing" rotatedBoundingBox="12322,7958 13988,7915 13989,7953 12323,7996" semanticType="underline" shapeName="Other">
            <msink:sourceLink direction="with" ref="{00CD8DAA-4B01-4FDD-B790-5597376D9C3B}"/>
          </msink:context>
        </emma:interpretation>
      </emma:emma>
    </inkml:annotationXML>
    <inkml:trace contextRef="#ctx0" brushRef="#br0">-135 996 0 0,'0'0'0'0,"0"0"124"0,0 0-39 0,0 0 4 15,0 0 43-15,0 0 52 0,0 0 36 0,0 0 5 16,0 0-35-16,0 0-70 0,0 0-91 15,0 0-52-15,0 0-19 0,0 0-1 0,4-17 30 16,13 16 18-16,-1-1 14 0,1 2 12 0,7-1 11 16,0-1 8-16,3 2-1 0,3-1 1 15,3-2-7-15,1 1 0 0,5 0 5 0,-1 1 6 16,5-2 6-16,6 0 6 0,0 0-1 0,5 0-2 16,2 0-5-16,5 0-3 0,4-1-6 15,1 1-2-15,1 2-7 0,1 1-4 0,-1-2-6 16,-1 2-5-16,-2-1-4 0,-3 1-7 0,-1 0-6 15,-6 0-2-15,-2 0-1 0,-1 0 1 0,-7 0 0 16,2 0 0-16,-6 0-3 0,-5 0-1 16,-3 0 2-16,-4 0-3 0,-4 0 2 0,-3 0-5 15,-4 0-6-15,-8 1-2 0,-1-1-3 0,-5 0 0 16,0 0 2-16,-3 0-1 0,0 0-1 0,-3 0-5 16,2 0-19-16,-3-1-28 0,-4-1-35 15,2-1-40-15,-3 3-38 0,-4 0-39 0,0 0-41 16,-1 0-34-16,-2 0-32 0,-3 0-53 0,4 2 75 15,8-1 302-15</inkml:trace>
  </inkml:traceGroup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43:20.18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85B4752-D737-4660-BCEF-67FA1C655AD7}" emma:medium="tactile" emma:mode="ink">
          <msink:context xmlns:msink="http://schemas.microsoft.com/ink/2010/main" type="writingRegion" rotatedBoundingBox="22129,7499 22274,7499 22274,7761 22129,7761"/>
        </emma:interpretation>
      </emma:emma>
    </inkml:annotationXML>
    <inkml:traceGroup>
      <inkml:annotationXML>
        <emma:emma xmlns:emma="http://www.w3.org/2003/04/emma" version="1.0">
          <emma:interpretation id="{B22A10EC-C847-4310-9115-A9ED8B7C888E}" emma:medium="tactile" emma:mode="ink">
            <msink:context xmlns:msink="http://schemas.microsoft.com/ink/2010/main" type="paragraph" rotatedBoundingBox="22129,7499 22274,7499 22274,7761 22129,77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BBC6F9B-6731-4DAF-AF26-65FABF956280}" emma:medium="tactile" emma:mode="ink">
              <msink:context xmlns:msink="http://schemas.microsoft.com/ink/2010/main" type="line" rotatedBoundingBox="22129,7499 22274,7499 22274,7761 22129,7761"/>
            </emma:interpretation>
          </emma:emma>
        </inkml:annotationXML>
        <inkml:traceGroup>
          <inkml:annotationXML>
            <emma:emma xmlns:emma="http://www.w3.org/2003/04/emma" version="1.0">
              <emma:interpretation id="{6C64F6C6-CFD7-44E1-A1E0-EDBA6C7D0BFA}" emma:medium="tactile" emma:mode="ink">
                <msink:context xmlns:msink="http://schemas.microsoft.com/ink/2010/main" type="inkWord" rotatedBoundingBox="22129,7499 22274,7499 22274,7761 22129,7761"/>
              </emma:interpretation>
              <emma:one-of disjunction-type="recognition" id="oneOf0">
                <emma:interpretation id="interp0" emma:lang="en-US" emma:confidence="0.5">
                  <emma:literal>)</emma:literal>
                </emma:interpretation>
                <emma:interpretation id="interp1" emma:lang="en-US" emma:confidence="0">
                  <emma:literal>,</emma:literal>
                </emma:interpretation>
                <emma:interpretation id="interp2" emma:lang="en-US" emma:confidence="0">
                  <emma:literal>]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\</emma:literal>
                </emma:interpretation>
              </emma:one-of>
            </emma:emma>
          </inkml:annotationXML>
          <inkml:trace contextRef="#ctx0" brushRef="#br0">0 0 118 0,'0'0'381'0,"0"0"-190"15,0 0-56-15,0 0-20 0,0 0 10 0,0 0 14 16,0 0 0-16,0 0 1 0,0 0-10 16,0 0-15-16,0 0-13 0,0 0-15 0,0 0-7 15,0 0-2-15,83 32-7 0,-74-23-3 0,-2 4-7 16,3-1-13-16,-1 3-8 0,-4 1-11 0,3 0-8 16,-4 1-6-16,-1-1-4 0,2 0-2 15,-3 1-4-15,-2-1-3 0,0-2-14 0,-3 0-26 16,-6-4-37-16,-5-1-60 0,1-2-91 0,-3 0-169 15,4-2-287-15,2-4-210 0</inkml:trace>
        </inkml:traceGroup>
      </inkml:traceGroup>
    </inkml:traceGroup>
  </inkml:traceGroup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52:52.40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D1A1620-2E2D-49D1-AEC7-38D553A17D90}" emma:medium="tactile" emma:mode="ink">
          <msink:context xmlns:msink="http://schemas.microsoft.com/ink/2010/main" type="inkDrawing" rotatedBoundingBox="23226,8623 26446,8698 26443,8808 23224,8734" semanticType="underline" shapeName="Other">
            <msink:sourceLink direction="with" ref="{46F3A80D-B590-488A-8DEF-0EAADD8DD5E0}"/>
          </msink:context>
        </emma:interpretation>
      </emma:emma>
    </inkml:annotationXML>
    <inkml:trace contextRef="#ctx0" brushRef="#br0">0 85 536 0,'0'0'208'16,"0"0"-62"-16,0 0-33 0,0 0-51 0,0 0-14 16,0 0-10-16,0 0 5 0,0 0 19 15,0 0 29-15,0 0 11 0,0 0-14 0,0 0-13 16,155-81-19-16,-108 78-12 0,9 1-4 0,7 2-3 15,11 0-6-15,6 0-4 0,10 0-5 0,5 0-1 16,11 5 8-16,5 1 3 0,13 0 5 0,6 2-2 16,7 1-3-16,7 0-2 0,2 0-4 15,6 1 3-15,-2 0-4 0,-4 1-1 0,-4-2 1 16,-7-2-7-16,-8 1 3 0,-13-4-5 0,-10-1-6 16,-7 0-2-16,-13-3-6 0,-7 0 0 0,-9 0-1 15,-6-7 1-15,-12 2 0 0,-6-1 1 16,-11 0 0-16,-6 2 2 0,-4-1 10 0,-10-1 11 15,-3 2 13-15,-5-2 10 0,-4 3 3 0,-1 0-6 16,0 0-20-16,0 0-22 0,0 0-34 0,-2 2-44 16,-4-1-46-16,0 2-63 0,-2 0-77 15,-4 3-90-15,-2 5-130 0,2-1-130 0,4-1 153 0</inkml:trace>
  </inkml:traceGroup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53:10.76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97A71A7-DAE0-4752-A029-DC9F8BD1E4F2}" emma:medium="tactile" emma:mode="ink">
          <msink:context xmlns:msink="http://schemas.microsoft.com/ink/2010/main" type="inkDrawing" rotatedBoundingBox="22746,9996 25807,10028 25806,10048 22745,10015" semanticType="underline" shapeName="Other">
            <msink:sourceLink direction="with" ref="{2CC40928-0B57-46AE-859C-3C7F58DF2E74}"/>
          </msink:context>
        </emma:interpretation>
      </emma:emma>
    </inkml:annotationXML>
    <inkml:trace contextRef="#ctx0" brushRef="#br0">0 4 817 0,'0'0'143'0,"0"0"-133"0,0 0-11 16,0 0-19-16,0 0-39 0,0 0 21 16,0 0 28-16,0 0 42 0,0 0 61 0,0 0 7 15,0 0-12-15,186-4-18 0,-111 5-11 0,12 1-13 16,7-1-5-16,12 1 10 0,9-1-1 16,3 1 1-16,3-1-4 0,5 1-11 0,-1-2-3 15,2 0-2-15,-1 0 0 0,3 0-4 0,4 0 0 16,-2 0-8-16,1 0-1 0,-1 0-4 0,-4 0-7 15,-6 0 2-15,-4 0-5 0,-10 0 2 0,-9 3-1 16,-7 1-1-16,-12 1 0 0,-13-1 0 16,-10-1-1-16,-10 0-1 0,-13-2 2 0,-7-1-3 15,-8 2 4-15,-9-2 12 0,-4 0 7 0,-5 0 7 16,0 0-10-16,0 0-24 0,0 0-36 16,-3 0-78-16,-2-2-143 0,-7 2-222 0,4 0-247 15,1 0 402-15</inkml:trace>
  </inkml:traceGroup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39:44.11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3197602-0C79-424A-8F89-6610A6EC167A}" emma:medium="tactile" emma:mode="ink">
          <msink:context xmlns:msink="http://schemas.microsoft.com/ink/2010/main" type="writingRegion" rotatedBoundingBox="11956,8042 17561,7747 17828,12811 12222,13106">
            <msink:destinationLink direction="with" ref="{76DAB21D-9153-4761-BA80-CCB95E7EB8B3}"/>
            <msink:destinationLink direction="with" ref="{601A0F0E-6232-417E-B854-5AAEEFCB7D28}"/>
          </msink:context>
        </emma:interpretation>
      </emma:emma>
    </inkml:annotationXML>
    <inkml:traceGroup>
      <inkml:annotationXML>
        <emma:emma xmlns:emma="http://www.w3.org/2003/04/emma" version="1.0">
          <emma:interpretation id="{06A2803A-2510-45EC-A69A-7D49C5B72DAA}" emma:medium="tactile" emma:mode="ink">
            <msink:context xmlns:msink="http://schemas.microsoft.com/ink/2010/main" type="paragraph" rotatedBoundingBox="12439,8066 16452,7763 16550,9057 12537,93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D237BF-6EB8-415D-ABDB-94A97AB443A9}" emma:medium="tactile" emma:mode="ink">
              <msink:context xmlns:msink="http://schemas.microsoft.com/ink/2010/main" type="inkBullet" rotatedBoundingBox="12459,8338 12596,8327 12604,8434 12467,8444"/>
            </emma:interpretation>
            <emma:one-of disjunction-type="recognition" id="oneOf0">
              <emma:interpretation id="interp0" emma:lang="en-US" emma:confidence="0">
                <emma:literal>.</emma:literal>
              </emma:interpretation>
              <emma:interpretation id="interp1" emma:lang="en-US" emma:confidence="0">
                <emma:literal>o</emma:literal>
              </emma:interpretation>
              <emma:interpretation id="interp2" emma:lang="en-US" emma:confidence="0">
                <emma:literal>e</emma:literal>
              </emma:interpretation>
              <emma:interpretation id="interp3" emma:lang="en-US" emma:confidence="0">
                <emma:literal>U</emma:literal>
              </emma:interpretation>
              <emma:interpretation id="interp4" emma:lang="en-US" emma:confidence="0">
                <emma:literal>°</emma:literal>
              </emma:interpretation>
            </emma:one-of>
          </emma:emma>
        </inkml:annotationXML>
        <inkml:trace contextRef="#ctx0" brushRef="#br0">18 1394 0 0,'0'0'396'0,"0"0"-76"16,0 0-80-16,0 0-31 0,0 0-15 0,0 0-18 15,0 0-37-15,0 0-31 0,0 0-17 0,0 0-14 16,0 0 4-16,0 0 0 0,28-57 2 16,-26 55-4-16,-2 2-8 0,0 0-7 0,0 0-18 15,0 0-19-15,0 0-17 0,0 0-16 0,0 0-6 16,-2 3-1-16,1 3 3 0,-6 0 8 0,3 4 6 15,-5 2 1-15,5 0 0 0,-4 1-1 16,5-3-4-16,2-2 0 0,1 0 0 0,0-2-4 16,0-2 6-16,1 0-1 0,7-3 2 0,-2 1 3 15,6-2 1-15,-2 0 0 0,3 0-2 0,-1 0 3 16,-4-3-2-16,4-4 2 0,0 3 2 16,-3-4 0-16,-3 3 8 0,2-2 1 0,-4-1 1 15,-2 0 2-15,4 1-7 0,-5-1 0 0,0-1-2 16,-1 2 4-16,0 1-2 0,0 0 1 0,0 1-1 15,-1 2-11-15,-7 1 2 0,5-2-11 16,-2 3-4-16,-2 0-3 0,3 1-4 0,-3 0-4 0,5 0-14 16,-1 0-26-16,2 0-44 0,1 0-45 15,-2 0-55-15,2 1-80 0,0 2-84 0,0 1-171 16,0-1-72-16,2 1 295 0</inkml:trace>
      </inkml:traceGroup>
      <inkml:traceGroup>
        <inkml:annotationXML>
          <emma:emma xmlns:emma="http://www.w3.org/2003/04/emma" version="1.0">
            <emma:interpretation id="{D770B6CE-B832-4014-9542-FFC82A31E29F}" emma:medium="tactile" emma:mode="ink">
              <msink:context xmlns:msink="http://schemas.microsoft.com/ink/2010/main" type="line" rotatedBoundingBox="12680,8048 16452,7763 16550,9057 12778,9342"/>
            </emma:interpretation>
          </emma:emma>
        </inkml:annotationXML>
        <inkml:traceGroup>
          <inkml:annotationXML>
            <emma:emma xmlns:emma="http://www.w3.org/2003/04/emma" version="1.0">
              <emma:interpretation id="{F1DD9B44-6AA9-4FBA-899E-60382297369E}" emma:medium="tactile" emma:mode="ink">
                <msink:context xmlns:msink="http://schemas.microsoft.com/ink/2010/main" type="inkWord" rotatedBoundingBox="12684,8100 14066,7996 14109,8566 12728,8671"/>
              </emma:interpretation>
              <emma:one-of disjunction-type="recognition" id="oneOf1">
                <emma:interpretation id="interp5" emma:lang="en-US" emma:confidence="0.5">
                  <emma:literal>how</emma:literal>
                </emma:interpretation>
                <emma:interpretation id="interp6" emma:lang="en-US" emma:confidence="0">
                  <emma:literal>Low</emma:literal>
                </emma:interpretation>
                <emma:interpretation id="interp7" emma:lang="en-US" emma:confidence="0">
                  <emma:literal>hon</emma:literal>
                </emma:interpretation>
                <emma:interpretation id="interp8" emma:lang="en-US" emma:confidence="0">
                  <emma:literal>Dhow</emma:literal>
                </emma:interpretation>
                <emma:interpretation id="interp9" emma:lang="en-US" emma:confidence="0">
                  <emma:literal>howl</emma:literal>
                </emma:interpretation>
              </emma:one-of>
            </emma:emma>
          </inkml:annotationXML>
          <inkml:trace contextRef="#ctx0" brushRef="#br0" timeOffset="1342.7075">525 1185 0 0,'0'0'248'0,"0"0"-49"15,0 0-53-15,0 0-9 0,0 0 45 16,0 0 51-16,0 0 28 0,0 0-11 0,0 0-37 15,0 0-53-15,0 0-62 0,0 0-38 0,0 0-33 16,0 0-25-16,52-111-20 0,-53 117 1 16,-3 3 7-16,-4 4 9 0,-3 5 14 0,3 4-2 15,-9 4-2-15,2 0-1 0,0 3-6 0,2 0 1 16,-2-1-1-16,0 2 1 0,2-1-1 0,-4 4 1 16,-1 1 0-16,3-2-3 0,-2 1 6 0,-2 0-2 15,3-2-3-15,3-1 5 0,-1-5-3 16,2-2-2-16,1-5 3 0,6-4 1 0,-3-5-1 15,5-1 0-15,1-2 3 0,0-4 0 0,2-1 11 16,0-1 21-16,0 0 18 0,0 0 16 16,0-1-13-16,2-4-20 0,-1-4-22 0,0 0-18 15,2-2 2-15,4 2 1 0,-5-2 2 0,1 0-4 16,4 1 0-16,-3 1-6 0,0 3-2 16,3 0-2-16,-5 3-6 0,2 1-2 0,2 1-4 15,-2 1-3-15,-3 0-2 0,6 0 0 0,-2 1 1 16,0 6 4-16,4-3 8 0,0 3 3 0,-2-1 3 15,5 2 7-15,0-2-2 0,0 0 4 0,3-3 1 16,3-1-2-16,-2-1 3 0,1-1 1 16,4 0-1-16,-2 0 1 0,4 0 0 0,1-3-4 15,-4-3 0-15,5 1-2 0,-1-2-5 0,-1-1-1 16,-4 0 2-16,2-2-2 0,-5 0 8 0,-1 1 1 16,-1-3 1-16,-1 0 3 0,0 0-1 0,-2-1 3 15,-1-2 2-15,-4 2 2 0,4-2-3 16,-6 1 2-16,4 2-3 0,-4 1 1 0,-3 4 4 15,4 1 2-15,-5 2 2 0,0 1 4 0,0 3 1 16,0 0-5-16,0 0-6 0,0 0-12 0,0 0-13 16,-4 0-12-16,3 2 0 0,-2 3 4 15,-1 1 7-15,-2 3 8 0,2 2 2 0,-6 2 0 16,6 0-1-16,-5 3 4 0,5-3 1 0,-4 2 1 16,5 0 1-16,-1-3-3 0,3 1-2 15,-3-3-3-15,4-1 1 0,0 1-4 0,4-3-3 16,1-1 0-16,3-2-2 0,-1 1 6 0,4-2 6 15,1-3 5-15,0 0 2 0,1 0 3 0,2 0-3 16,-2-2-1-16,1-2 4 0,-1-2 1 0,-2 0 4 16,0 0 3-16,-5-2-2 0,1 1 6 15,-3-2 1-15,-1-1 1 0,-2-1 5 0,2 1 0 16,-3-2-4-16,0 0-4 0,-3 0-1 0,-1-1-6 16,-5 1-1-16,2 1-4 0,-4 1-7 15,-1 0-1-15,0 3-4 0,-1-1-2 0,-2 5 3 0,1-2-2 16,1 2 0-16,1 2-2 0,0-1-1 15,4 2 3-15,1 0-1 0,3 0-1 0,-1 0-8 16,5 0-12-16,-2 0-17 0,2 0-17 0,0-1-8 16,0-1-9-16,4 1 15 0,3 1 24 15,0-3 21-15,2-1 25 0,5 0 4 0,0-2-2 16,8 0-4-16,-2-3-4 0,1 0-1 0,4 1-3 16,-3 1 5-16,0-1-4 0,2 4 0 0,1 0-5 15,-2-1 0-15,-3 4 2 0,2-1 1 16,-6 2 3-16,-1 0-1 0,-3 0-6 0,-2 2-3 15,-6 2-4-15,5 4 1 0,-7 0 5 0,0 3 4 16,0 1 5-16,-2 1 1 0,0 1 1 16,0 0 2-16,-4-2 2 0,2 0 0 0,-4 1 0 15,1 0-1-15,2-3-1 0,-2 3 1 0,1-4 0 16,2-2-1-16,0 2 0 0,2-3-4 0,-2-2 2 16,2-1 0-16,0-3 3 0,0 2 7 0,4-2 1 15,2 0 4-15,2 0 1 0,1-2 3 16,2-2-1-16,0-2-6 0,-1 0-1 0,4 0-5 15,-2-1-2-15,0-2-1 0,1 0-2 0,2 1 1 16,-2-1 0-16,1 2-2 0,-2-1 0 0,0 0-1 16,1 2 1-16,-2 0 0 0,-1 3-1 15,-4 0-6-15,2 1-2 0,-4 1-4 0,-1 1-5 16,4 0 1-16,-5 0-3 0,0 3 0 0,2 1 3 16,1 1 2-16,-4 1 8 0,2 2 3 0,-2 0 3 15,3-1 1-15,2-1 0 0,-3 0 0 16,5-2-1-16,-3 1 4 0,6-2 1 0,-2 0 3 15,2-1 6-15,2-1 1 0,5-1 8 0,-1 0 7 16,6 0 2-16,-3 0-3 0,3-4-4 0,-2-2 0 16,-2 0 4-16,2-2 14 0,-4-1 8 15,-4 2 6-15,-4-3 4 0,-3 1 0 0,-5 2-2 16,2-4 2-16,-3-2-2 0,0 3-7 0,-6-4-9 16,-2 3-8-16,-1-2-12 0,-3 3-2 0,-2 1-5 15,0 0-7-15,-2 2-3 0,-2-1-7 16,5 1 1-16,-3 1-1 0,2 0 0 0,-1 1-2 15,5 1-12-15,-1 2-21 0,4 0-33 0,1-1-45 16,3 1-60-16,2 1-82 0,1 1-157 0,0 0-188 16,0 0-117-16,0 0 241 0</inkml:trace>
        </inkml:traceGroup>
        <inkml:traceGroup>
          <inkml:annotationXML>
            <emma:emma xmlns:emma="http://www.w3.org/2003/04/emma" version="1.0">
              <emma:interpretation id="{483BE943-B50B-418D-AD5A-F39BBB22A988}" emma:medium="tactile" emma:mode="ink">
                <msink:context xmlns:msink="http://schemas.microsoft.com/ink/2010/main" type="inkWord" rotatedBoundingBox="14227,7931 16452,7763 16550,9057 14324,9226"/>
              </emma:interpretation>
              <emma:one-of disjunction-type="recognition" id="oneOf2">
                <emma:interpretation id="interp10" emma:lang="en-US" emma:confidence="0.5">
                  <emma:literal>price</emma:literal>
                </emma:interpretation>
                <emma:interpretation id="interp11" emma:lang="en-US" emma:confidence="0">
                  <emma:literal>prize</emma:literal>
                </emma:interpretation>
                <emma:interpretation id="interp12" emma:lang="en-US" emma:confidence="0">
                  <emma:literal>prince</emma:literal>
                </emma:interpretation>
                <emma:interpretation id="interp13" emma:lang="en-US" emma:confidence="0">
                  <emma:literal>prices</emma:literal>
                </emma:interpretation>
                <emma:interpretation id="interp14" emma:lang="en-US" emma:confidence="0">
                  <emma:literal>prise</emma:literal>
                </emma:interpretation>
              </emma:one-of>
            </emma:emma>
          </inkml:annotationXML>
          <inkml:trace contextRef="#ctx0" brushRef="#br0" timeOffset="1727.9203">2119 905 1286 0,'0'0'232'16,"0"0"-70"-16,0 0-85 0,0 0-11 0,0 0 12 0,0 0 5 15,0 0-10-15,0 0-16 0,0 0-25 16,0 0-14-16,0 0-7 0,0 0 4 0,0 0 8 16,0 0-2-16,-18 70 6 0,15-40 3 0,-1 7 6 15,1 4-2-15,-1 4-4 0,-2 1-4 16,-1 2-7-16,-4 1 3 0,-1 0-2 0,-1 3 0 16,-3 3 0-16,-5 3-8 0,4 1-2 0,-2 2-5 15,2-1-1-15,2-3 1 0,2 1-1 0,1-3 3 16,-1-2-1-16,5-3 3 0,2-3 3 15,-1-4 2-15,3-5-1 0,1-3-3 0,2-3-16 16,1-4-18-16,0-4-21 0,0-6-47 0,0-6-53 16,1-6-82-16,2-2-138 0,1-4-163 0,0 0-136 15,-1 0 131-15</inkml:trace>
          <inkml:trace contextRef="#ctx0" brushRef="#br0" timeOffset="2657.1106">2028 1381 697 0,'0'0'334'0,"0"0"-200"16,0 0-64-16,0 0-52 0,0 0-15 16,0 0 18-16,0 0 38 0,0 0 19 0,0 0 16 15,0 0-9-15,0 0-24 0,0 0-13 0,0 0-5 16,0 0-7-16,110-146-4 0,-91 146 2 15,-3 2 1-15,1 4-2 0,1 1-2 0,-2 4-8 16,-1 2-5-16,-3 0-6 0,-1 2 1 0,-5 3-1 16,-2 0 2-16,-2 2 1 0,-2 2-3 0,0 1 2 15,-10 0 1-15,1 0 1 0,-5 1-1 16,-2-5-9-16,0 3-6 0,-7-4-17 0,6-1 1 16,-3-4 4-16,2-3 1 0,2-2 9 0,4-4 4 15,3-1 3-15,2 0 7 0,1-3 9 0,1 0 5 16,4 0 9-16,1 0 3 0,0 0-9 15,0-3-18-15,1-2-17 0,4-3-11 0,4 0-2 16,2-2 9-16,2 1 8 0,2-1 6 0,2-2 6 16,6 0-1-16,1-3-4 0,-4 3-2 0,6-1-3 15,-2-1-1-15,0 1 2 0,1-1 3 16,1-1 0-16,-3 1-1 0,0-2 0 0,3 0 0 16,-2-2-2-16,1 2 4 0,0-1 0 0,-3 2 3 15,0-1-3-15,-2 1 3 0,-2 0 1 0,-5 1 1 16,-1 2 6-16,-5 2-1 0,-2 1 0 15,-2 1 0-15,-2 2-1 0,-1 0-1 0,0 1-6 0,0 1-7 16,-4-1-11-16,-2 2-11 16,0 2-7-16,-4-1-5 0,2 2 1 0,-3 0 0 0,-1 0 3 15,-2 2 6-15,2 2 2 0,2 3 2 0,-2-3-2 16,6 2-15-16,-1 0-7 0,5 0-7 16,0 2 7-16,1 0 21 0,1 0 12 0,0 0 10 15,0 1-2-15,4-1-4 0,4-1-1 0,-2 0 1 16,4 1 4-16,-2-2 1 0,3 1 1 0,-2-1-2 15,-1 0-1-15,-1 0 2 0,0 2 1 16,-3-2 1-16,-1 0 0 0,-3 1-1 0,0-1 0 16,0 2 4-16,0-1 3 0,-4 3 3 0,-3-1 1 15,0 0-5-15,-2 1 0 0,3 0-3 16,-2-2 0-16,4 1-1 0,-1-1-4 0,1-2 1 16,4 0-5-16,0 0 6 0,0-3 1 0,0 0 3 15,0 0 7-15,8-1 2 0,-3-1 3 0,7-1 5 16,-1 0 3-16,3 0-2 0,-1 0-2 15,2-6-3-15,-1 0-5 0,0 0 1 0,2-1-1 0,1-1 0 16,-3-1 2-16,1 1-2 0,-2-3 0 16,-1 0-1-16,0-1 3 0,-1-1 1 0,2 1-1 15,-2-2 4-15,0 1-3 0,-1-2 1 0,0 0 1 16,-4-1-2-16,5 2-2 0,-4 1-2 0,0 3-1 16,-2-1-1-16,-1 4 1 0,-1-1 3 15,-1 4 3-15,-2-1 3 0,3 2-3 0,-3 1 0 16,0 2-2-16,1-1-4 0,-1 1-2 0,0 0-10 15,0 0-10-15,0 0-16 0,0 0-11 16,0 1 2-16,0 4 7 0,0 3 15 0,-1-1 9 16,-2 3 4-16,3 2 3 0,0 1 0 0,0 1 2 15,-1 0 0-15,1 1 0 0,0-2 0 0,0 2 0 16,0-5 1-16,0 3-4 0,1-5-8 0,2 3-25 16,2-2-34-16,-1-3-56 0,2 0-110 0,1-3-194 15,-2-1-252-15,-1-1 40 0</inkml:trace>
          <inkml:trace contextRef="#ctx0" brushRef="#br0" timeOffset="2820.3334">2874 1083 1838 0,'0'0'113'0,"0"0"-90"15,0 0-28-15,0 0-8 0,0 0-6 0,0 0 2 16,0 0 1-16,0 0-8 0,0 0-28 0,0 0-82 15,0 0-132-15,0 0-190 0,0 0-139 0,0 0 218 0</inkml:trace>
          <inkml:trace contextRef="#ctx0" brushRef="#br0" timeOffset="3550.1149">3353 1044 591 0,'0'0'564'0,"0"0"-398"0,0 0-88 0,0 0-43 16,0 0 21-16,0 0 39 0,0 0 31 0,0 0 6 15,0 0-22-15,0 0-40 0,0 0-44 0,0 0-16 16,0 0-7-16,0 0 0 0,-66 15 3 16,53-5 0-16,-5 4 0 0,4-1-1 0,-1 4 0 15,0-1-1-15,2 2 2 0,-1-2-2 0,2 1-2 16,3-3 0-16,2 1-3 0,2-2 0 0,1-2 0 16,4 0-2-16,0-2-3 0,4 2 1 15,4-4 5-15,3 2 0 0,-1-3 3 0,4 0 2 16,2-2-3-16,0 1 3 0,1-2-2 0,5-2 1 15,-3 2 3-15,2-1-1 0,2-2-2 0,-2 1-1 16,3-1-3-16,2 0 0 0,-2 0 0 16,3 0-3-16,1-3-1 0,-1-3-2 0,0 0-1 15,-2-1 1-15,2-2 5 0,-2-3 0 0,-2 0 2 16,1-1 0-16,-2-1 1 0,-1-2 2 0,-2-1 0 16,1 1 2-16,-4-2 1 0,0 0 1 0,0 0 2 15,-5 1 1-15,0 1 4 0,-3 3-1 0,-1 1 1 16,-2 1-1-16,-2 2-3 0,-1 2 4 15,-2 1 0-15,0 2 4 0,0-1-3 0,0 2-3 16,0 1-8-16,-2 1-13 0,-5 0-6 0,2 1-12 16,-3 0 0-16,-1 0 5 0,-1 0 5 15,-1 2 9-15,-2 5 3 0,-1 0 4 0,2 0-1 16,-1 5-2-16,1 0-2 0,-2 5-1 0,1 1 4 16,1 1-4-16,0 2 2 0,1 0 0 15,2 0 0-15,1-1 2 0,2-1 0 0,2-3 0 16,1 1 1-16,3-4-2 0,0-1 0 0,6-2-1 15,2 1 6-15,3-2 4 0,2-2 7 0,-1-1 5 16,3 0 4-16,2-3 4 0,-1-2 0 16,3 3-1-16,1-3-1 0,-1-1-2 0,2 0-2 15,0 0-1-15,3 0-2 0,-5 0 1 0,-3-3 4 16,1-1 1-16,-4-1-3 0,1-1 3 0,-1 3-9 16,-3-4-6-16,-1 2-7 0,0 1-21 0,2-1-26 15,-4 1-41-15,1 1-58 0,1-2-84 16,1 1-155-16,-2 1-261 0,0 0-110 0,-4 1 557 0</inkml:trace>
        </inkml:traceGroup>
      </inkml:traceGroup>
    </inkml:traceGroup>
    <inkml:traceGroup>
      <inkml:annotationXML>
        <emma:emma xmlns:emma="http://www.w3.org/2003/04/emma" version="1.0">
          <emma:interpretation id="{1263C8B0-36E3-4058-83D5-0460BBE56CF3}" emma:medium="tactile" emma:mode="ink">
            <msink:context xmlns:msink="http://schemas.microsoft.com/ink/2010/main" type="paragraph" rotatedBoundingBox="12511,8889 16773,8665 16826,9666 12563,98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AC9EAF3-6933-4F0D-B684-320B90FDCB60}" emma:medium="tactile" emma:mode="ink">
              <msink:context xmlns:msink="http://schemas.microsoft.com/ink/2010/main" type="inkBullet" rotatedBoundingBox="12525,9166 12600,9162 12603,9228 12529,9232"/>
            </emma:interpretation>
            <emma:one-of disjunction-type="recognition" id="oneOf3">
              <emma:interpretation id="interp15" emma:lang="en-US" emma:confidence="1">
                <emma:literal>o</emma:literal>
              </emma:interpretation>
              <emma:interpretation id="interp16" emma:lang="en-US" emma:confidence="0">
                <emma:literal>°</emma:literal>
              </emma:interpretation>
              <emma:interpretation id="interp17" emma:lang="en-US" emma:confidence="0">
                <emma:literal>.</emma:literal>
              </emma:interpretation>
              <emma:interpretation id="interp18" emma:lang="en-US" emma:confidence="0">
                <emma:literal>0</emma:literal>
              </emma:interpretation>
              <emma:interpretation id="interp19" emma:lang="en-US" emma:confidence="0">
                <emma:literal>O</emma:literal>
              </emma:interpretation>
            </emma:one-of>
          </emma:emma>
        </inkml:annotationXML>
        <inkml:trace contextRef="#ctx0" brushRef="#br0" timeOffset="4733.331">126 2212 421 0,'0'0'179'0,"0"0"-97"16,0 0-17-16,0 0 9 0,0 0 49 0,0 0 54 15,0 0 25-15,0 0 12 0,0 0-32 16,0 0-52-16,0 0-43 0,0 0-33 0,0 0-19 16,-21-36-16-16,21 36-6 0,-1 0-7 0,0 0 2 15,-1 4-2-15,-2-1-2 0,-2 2-1 0,3-1-4 16,-5 2-3-16,4-1 0 0,3 1 0 0,-2-2 1 15,3 2-2-15,-1-3-1 0,1 0-6 16,0 0 1-16,0-2 2 0,2-1 5 0,1 2 10 16,1-2 3-16,4 0 3 0,-4 0 8 0,4 0 1 15,-3 0 8-15,5-2-2 0,-6 0 0 0,4 0-4 16,-5-1 0-16,3 0 5 0,-3-1 4 0,0-1 10 16,-2 2-3-16,-1-1-5 0,0-1-1 15,0 2-11-15,0-1 5 0,0-1-2 0,0 2-2 16,0-1-4-16,-3 1-7 0,-1 0-4 0,-2 0-7 15,3 1-4-15,-1 1-6 0,-1-2-6 16,3 3-4-16,0 0-10 0,0 0-7 0,2 0-23 16,-1 0-38-16,1 0-51 0,-3 0-108 0,3 3-185 15,0-2-263-15,0 1-43 0</inkml:trace>
      </inkml:traceGroup>
      <inkml:traceGroup>
        <inkml:annotationXML>
          <emma:emma xmlns:emma="http://www.w3.org/2003/04/emma" version="1.0">
            <emma:interpretation id="{17E5E63D-F319-46CF-8C5E-1C42CC920C76}" emma:medium="tactile" emma:mode="ink">
              <msink:context xmlns:msink="http://schemas.microsoft.com/ink/2010/main" type="line" rotatedBoundingBox="12700,8879 16773,8665 16826,9666 12753,9880"/>
            </emma:interpretation>
          </emma:emma>
        </inkml:annotationXML>
        <inkml:traceGroup>
          <inkml:annotationXML>
            <emma:emma xmlns:emma="http://www.w3.org/2003/04/emma" version="1.0">
              <emma:interpretation id="{6BFFCEE7-10C6-4A60-8BE9-ECBC94DE2E5C}" emma:medium="tactile" emma:mode="ink">
                <msink:context xmlns:msink="http://schemas.microsoft.com/ink/2010/main" type="inkWord" rotatedBoundingBox="12700,8879 13953,8813 13994,9598 12742,9664"/>
              </emma:interpretation>
              <emma:one-of disjunction-type="recognition" id="oneOf4">
                <emma:interpretation id="interp20" emma:lang="en-US" emma:confidence="0.5">
                  <emma:literal>fast</emma:literal>
                </emma:interpretation>
                <emma:interpretation id="interp21" emma:lang="en-US" emma:confidence="0">
                  <emma:literal>Fast</emma:literal>
                </emma:interpretation>
                <emma:interpretation id="interp22" emma:lang="en-US" emma:confidence="0">
                  <emma:literal>fat</emma:literal>
                </emma:interpretation>
                <emma:interpretation id="interp23" emma:lang="en-US" emma:confidence="0">
                  <emma:literal>fact</emma:literal>
                </emma:interpretation>
                <emma:interpretation id="interp24" emma:lang="en-US" emma:confidence="0">
                  <emma:literal>fart</emma:literal>
                </emma:interpretation>
              </emma:one-of>
            </emma:emma>
          </inkml:annotationXML>
          <inkml:trace contextRef="#ctx0" brushRef="#br0" timeOffset="5355.1563">274 2410 1087 0,'0'0'429'0,"0"0"-344"15,0 0-99-15,0 0-26 0,0 0 15 0,0 0 23 16,0 0 20-16,0 0 12 0,0 0 7 0,175-104-7 15,-147 97-13-15,-1-1-14 0,-3 0-16 0,7 2-26 16,-7 2-57-16,0 1-88 0,0 1-108 16,0 2-151-16,-9 0-22 0,-4 0 342 0</inkml:trace>
          <inkml:trace contextRef="#ctx0" brushRef="#br0" timeOffset="5151.8262">690 1952 1074 0,'0'0'223'0,"0"0"-163"0,0 0-42 0,0 0 3 16,0 0 52-16,0 0 58 0,0 0 42 0,0 0 12 15,0 0-27-15,0 0-45 0,0 0-40 0,0 0-23 16,0 0-17-16,0 0-8 0,-75-90 0 16,64 90-1-16,-1 0 0 0,3 0-10 0,1 0-10 15,-3 1-4-15,3 2-6 0,1 3 4 0,-3 0 0 16,-1 2 0-16,5 0-1 0,-4 1-3 0,2 1 0 16,1 4 1-16,-2-1 5 0,3 3-4 15,-2 4 0-15,4 5 0 0,0-2-5 0,-3 3 7 16,6 5 2-16,-2-2 1 0,1 2 0 0,-4 1 0 15,5-1 0-15,-3 0 1 0,-3 2 2 16,3-1 0-16,-2 1-2 0,0-2 0 0,-2-1-3 16,1 1 3-16,-2-3 4 0,2-1-1 0,-1-1 2 15,-2-3-4-15,3 0-1 0,-2-3-5 16,0-4-12-16,3-1-21 0,-5 0-37 0,6-3-46 0,-5-2-59 16,5-2-99-16,-3-1-127 0,-2-2-193 15,6-2-68-15,2-2 544 0</inkml:trace>
          <inkml:trace contextRef="#ctx0" brushRef="#br0" timeOffset="6138.4589">855 2280 705 0,'0'0'302'0,"0"0"-192"0,0 0-84 16,0 0 7-16,0 0 42 0,0 0 57 0,0 0 38 15,0 0 11-15,0 0-23 0,0 0-41 0,0 0-32 16,0 0-26-16,0 0-14 0,-55-45-13 0,44 45-8 16,2 0-2-16,-2 2-6 0,-1 2 1 15,0 3-2-15,-1 1-2 0,-1 1-7 0,1 2-3 16,1 1-1-16,-2 2-3 0,2 0 4 0,2 1-3 15,-3 0-1-15,4-2-2 0,2 3 0 0,1-5 0 16,2 0-1-16,4-2-4 0,0-3-5 16,0 0-6-16,0-2 2 0,6 1 2 0,0-2 8 15,4 0 9-15,-1-3 3 0,-1 0 5 0,4 0 2 16,-2 0 1-16,1 0 2 0,0 0 0 0,-2-5-1 16,3 1-2-16,-1-1-1 0,0 1 2 15,-3-2 2-15,2 1 0 0,0-2 0 0,-5 1-1 16,5 0-1-16,-6 0 1 0,4 0-2 0,-6 0 0 15,1 2-2-15,2-1-3 0,-2 2-3 0,-2 2 2 16,-1 1 4-16,2 0 2 0,-2 0-1 0,0 0-1 16,0 0-8-16,0 0-2 0,0 0-4 15,0 0-4-15,0 0-3 0,0 0-8 0,0 0-8 16,0 1 1-16,0 2 8 0,0 2 9 0,0 1 8 16,0 0 4-16,0-1-3 0,0 0 0 0,0 1 0 15,0-3 2-15,0 1-1 0,2 1-1 16,5-4 1-16,-3 2-2 0,6-1 4 0,0-2 2 15,-2 0 4-15,6 0 1 0,-1 0-3 0,5 0 2 16,-4-5 1-16,2-1-2 0,-1-1 2 0,0-2-2 16,4 0-2-16,-3-3-2 0,0 0-2 15,-1 0-1-15,2-2 3 0,-1 1 0 0,-2 0-1 16,-2-2 0-16,-4 1-1 0,2-2 5 0,-4 1 3 16,0-1 0-16,-3-1-1 0,1 4-2 15,0-2-1-15,-1 6 3 0,-2 0-1 0,-1 3 3 16,0 1-2-16,0 3 0 0,0 0-2 0,0 2-5 15,0 0-3-15,0 0-17 0,0 0-20 0,0 0-3 16,0 4 4-16,2 4 13 0,3-1 20 16,-2 1 3-16,1 4 0 0,0 0-1 0,2 0 0 15,-2 1-1-15,4 0 3 0,-2-1 0 0,3 2 0 16,1-2-1-16,-5 1-1 0,6 1 1 0,-2-1 3 16,-2-1-1-16,-1 0 1 0,-2 0 0 0,-1-1 0 15,-3-3 1-15,0 2 2 0,0-5 1 16,0 3 4-16,-5-2 6 0,-5 0 2 0,-2 1 4 15,-1-1 0-15,-2 0-5 0,-2 0-4 0,-3-1-2 16,2 1-3-16,-2-2 1 0,5-1-1 0,1 0-2 16,-1 0-3-16,3-1-5 0,0-1-12 15,1-1-17-15,6 0-28 0,-3 0-40 0,5 0-34 16,2 0-46-16,1-1-96 0,0-1-167 0,0-4-197 16,1 0-33-16,0 2 551 0</inkml:trace>
          <inkml:trace contextRef="#ctx0" brushRef="#br0" timeOffset="6654.4688">1268 2162 1444 0,'0'0'288'0,"0"0"-225"15,0 0-72-15,0 0-15 0,0 0 12 0,0 0 11 16,0 0 7-16,0 0-2 0,0 0 1 16,158-73-14-16,-138 65-74 0,-1 2-141 0,1-2-221 15,-6 2-195-15,-5 3 277 0</inkml:trace>
          <inkml:trace contextRef="#ctx0" brushRef="#br0" timeOffset="6472.5742">1330 1865 1080 0,'0'0'595'0,"0"0"-384"0,0 0-99 16,0 0-56-16,0 0-15 0,0 0 12 0,0 0 16 15,0 0 6-15,0 0-3 16,0 0-23-16,0 0-21 0,0 0-13 0,0 0-4 0,0 0 4 16,22 16 3-16,-19 3 2 0,-3 3-2 0,4 2-2 15,-4 4-3-15,0 5-2 0,0 1 2 16,0 0-3-16,-4 0-1 0,3-2 0 0,-3-3-2 16,-3 2 1-16,4-4 0 0,1 0 0 0,-5-3-2 15,4 0 0-15,3-2-2 0,-1-1-1 0,1-2 3 16,0-2-2-16,0-5 1 0,0 1 0 15,0-2-7-15,0-2-6 0,1-3-18 0,-1-2-32 16,3-1-39-16,0 0-53 0,-1-3-71 0,-2 0-102 16,2 0-151-16,-2-3-207 0,0 0 32 0</inkml:trace>
        </inkml:traceGroup>
        <inkml:traceGroup>
          <inkml:annotationXML>
            <emma:emma xmlns:emma="http://www.w3.org/2003/04/emma" version="1.0">
              <emma:interpretation id="{B46F71A7-6612-4C1D-B1DE-350E64444A34}" emma:medium="tactile" emma:mode="ink">
                <msink:context xmlns:msink="http://schemas.microsoft.com/ink/2010/main" type="inkWord" rotatedBoundingBox="14256,8844 16776,8711 16826,9666 14306,9799"/>
              </emma:interpretation>
              <emma:one-of disjunction-type="recognition" id="oneOf5">
                <emma:interpretation id="interp25" emma:lang="en-US" emma:confidence="0.5">
                  <emma:literal>delivery</emma:literal>
                </emma:interpretation>
                <emma:interpretation id="interp26" emma:lang="en-US" emma:confidence="0">
                  <emma:literal>delivered</emma:literal>
                </emma:interpretation>
                <emma:interpretation id="interp27" emma:lang="en-US" emma:confidence="0">
                  <emma:literal>deliver</emma:literal>
                </emma:interpretation>
                <emma:interpretation id="interp28" emma:lang="en-US" emma:confidence="0">
                  <emma:literal>delivers</emma:literal>
                </emma:interpretation>
                <emma:interpretation id="interp29" emma:lang="en-US" emma:confidence="0">
                  <emma:literal>deliverer</emma:literal>
                </emma:interpretation>
              </emma:one-of>
            </emma:emma>
          </inkml:annotationXML>
          <inkml:trace contextRef="#ctx0" brushRef="#br0" timeOffset="7395.1195">2160 2277 0 0,'0'0'0'0,"0"0"246"15,0 0 103-15,0 0-29 0,0 0-33 16,0 0-27-16,0 0-50 0,0 0-58 0,0 0-37 16,0 0-31-16,0 0-5 0,0 0-8 0,0 0-15 15,0 0-13-15,-43-64-24 0,33 63-12 16,0 1-9-16,0 0-3 0,-3 0 1 0,-3 3 3 16,-2 3 5-16,2 1-2 0,-3 0 4 0,1 4 0 15,-2 1-2-15,1 1 2 0,1 3-5 0,-2 0 2 16,5 1-2-16,1 2 1 0,0 0 2 0,2-1-3 15,2 0-1-15,4-2-2 0,3-1 0 0,-2-1-3 16,5-2-1-16,0-4-3 0,5 0-3 16,2-2 1-16,3-1 2 0,0-3 5 0,4 0 7 15,-1-2 6-15,2 0 2 0,1-2-1 0,1-4-1 16,1 0-4-16,-1-3 0 0,-1 1 3 0,4-4-2 16,-2-2 0-16,-3-1-3 0,1-1-4 15,0 0 1-15,-5-3-3 0,1 0 6 0,-2-2-2 16,2-1 2-16,2-1 1 0,-2-2-4 0,0-2 3 15,-1 0-6-15,-2-4 3 0,0 2 0 16,1-2-2-16,-2 2 4 0,0-3 0 0,-3 5 2 16,1 0-1-16,-4 3 1 0,1 3 0 0,-2 5 2 15,-1 1 6-15,3 3 2 0,-3 3 8 0,0 2 6 16,0 0 1-16,0 4 3 0,0 0-4 16,-3 2-4-16,3-1-7 0,-1 2-9 0,1 0-7 15,0 0-9-15,-3 0-12 0,3 2-11 0,0 2 2 16,-1 4 7-16,-2 4 10 0,-1 3 14 15,0 3 1-15,3 4-3 0,0 2 3 0,-1 6-1 16,1 0 2-16,-3 0 1 0,0-1 0 0,3 2-2 16,-2-3-1-16,0-1-1 0,-1 0-2 0,1-2 3 15,1 0 1-15,0-2-1 0,1-2-3 16,1-2-12-16,0-1-29 0,0-3-50 0,0 0-61 16,0-4-127-16,3-3-245 0,-2 0-261 0,0-5 178 0</inkml:trace>
          <inkml:trace contextRef="#ctx0" brushRef="#br0" timeOffset="7802.1181">2414 2254 0 0,'0'0'296'0,"0"0"-296"16,0 0-26-16,0 0 11 0,0 0 9 0,0 0 31 15,0 0 60-15,0 0 59 0,0 0 35 16,0 0 13-16,153-87-36 0,-142 75-39 0,0 2-21 16,-3-2-9-16,0 0 3 0,-6 1 17 0,2 2 11 15,-4 0 7-15,0-1-10 0,0 4-18 16,0-1-26-16,-4 2-19 0,0 0-18 0,-5 2-15 16,4 2-9-16,-5-1-6 0,0 2-4 0,-1 0-4 0,-3 2 1 15,-2 2 1-15,3 3 1 0,-2 2 4 16,-1-2 2-16,1 4-1 0,-1 0-1 0,2 3-1 15,-3-1 1-15,5 2 1 0,-1 3-1 0,0 0 2 16,3 0-5-16,1 1 1 0,1 0-2 16,2 1 1-16,2-1 0 0,4-2-1 0,0-1 2 15,7-1-7-15,1-3 3 0,4-1 3 16,-2-1 0-16,3-3 5 0,0 1 1 0,-1-3-1 0,2-3-2 16,-1 0 3-16,3-2-3 0,-1 0-9 15,3 0-15-15,-1-2-31 0,0-2-57 0,3-3-70 16,-1-1-150-16,1-1-268 0,-6 0-113 0,-3 5 500 0</inkml:trace>
          <inkml:trace contextRef="#ctx0" brushRef="#br0" timeOffset="8136.1623">2865 1826 222 0,'0'0'469'15,"0"0"-239"-15,0 0-29 0,0 0-24 0,0 0 3 16,0 0 3-16,0 0-13 0,0 0-7 0,0 0-16 16,0 0-29-16,0 0-36 0,0 0-35 15,0 0-25-15,0 0-19 0,-20-37-11 0,20 41 2 16,-2 3 8-16,1 3 5 0,-2 3 5 0,-1 4-5 16,0 3 2-16,2 3 3 0,-5 3 2 0,2 1 2 15,-2 1-4-15,2 3-4 0,-3-1-1 16,2 0 2-16,1-1 1 0,-2 0-3 0,4-2 0 15,1-3 0-15,-2 1-2 0,2-2 0 0,0-3 1 16,2 0-2-16,0-2 3 0,0-1-4 16,0-4-5-16,0-2-11 0,0 0-18 0,0-2-24 15,0-3-37-15,2-1-35 0,2-1-47 0,0-2-46 16,-1-2-59-16,6 0-76 0,-2 0-137 0,0 0-36 16,-2 0 320-16</inkml:trace>
          <inkml:trace contextRef="#ctx0" brushRef="#br0" timeOffset="8383.1374">2990 2069 508 0,'0'0'362'0,"0"0"-88"0,0 0-41 0,0 0-5 16,0 0-9-16,0 0-25 0,0 0-51 0,0 0-47 16,0 0-49-16,0 0-36 0,0 0-8 0,0 0-1 15,0 0 8-15,0 0 5 0,-14 49-3 16,12-34 0-16,-1-2-3 0,0 2 2 0,2-2-3 15,1 1-3-15,0-1 1 0,0-1-3 0,0 0 5 16,7-3 2-16,-5 0 2 0,8 0 2 0,-6-3-4 16,4 0-3-16,-3 0-13 0,3-3-21 15,-3 0-30-15,5-3-50 0,-5 0-70 0,3 0-130 16,-1 0-207-16,0-5-185 0,-5 4 121 0</inkml:trace>
          <inkml:trace contextRef="#ctx0" brushRef="#br0" timeOffset="8526.219">3098 1911 1069 0,'0'0'167'0,"0"0"-93"16,0 0-67-16,0 0-35 0,0 0-29 0,0 0-21 16,0 0-28-16,0 0-69 0,0 0-138 15,0 0-118-15,0 0 302 0</inkml:trace>
          <inkml:trace contextRef="#ctx0" brushRef="#br0" timeOffset="8892.6872">3179 2022 892 0,'0'0'422'16,"0"0"-405"-16,0 0-66 0,0 0 8 0,0 0 60 15,0 0 85-15,0 0 52 0,0 0 16 0,0 0-10 16,0 0-32-16,0 0-26 0,0 0-22 16,0 0-15-16,0 90-11 0,2-78-9 0,0-2-2 0,0 2-5 15,0-2-4-15,0 1-8 0,0-2-8 16,2 1-5-16,-2-1-4 0,0 0 0 0,-1-1 0 16,2-1-2-16,-3-1 1 0,1-3-2 0,3 1 0 15,-3-1 1-15,2 0 1 0,-1 0 2 0,2-1 1 16,0-1 4-16,-2-1-1 0,1 0 10 0,1 0 7 15,3 0 5-15,-1 0 5 0,2-3-7 16,2-4-5-16,-1 0-7 0,3-1-4 0,-2-5-3 16,2 1-2-16,-2-3-4 0,1-2-9 0,-3 0-3 15,2-3-7-15,0 0-12 0,-3-1-14 16,2 1-42-16,-2 0-53 0,0 4-78 0,0 1-140 16,-2 3-267-16,-1 2-258 0,-1 2 215 0</inkml:trace>
          <inkml:trace contextRef="#ctx0" brushRef="#br0" timeOffset="9519.8757">3606 2032 88 0,'0'0'329'16,"0"0"-199"-16,0 0-28 0,0 0 15 0,0 0 33 0,0 0 45 15,0 0 17-15,0 0-7 0,0 0-17 16,0 0-35-16,0 0-34 0,0 0-27 0,0 0-8 16,0 0-4-16,65-68 0 0,-65 65-2 0,0 0-11 15,0 1-11-15,0 2-14 0,-4-1-9 16,1-2-14-16,0 3-11 0,1 0-9 0,-4 0-8 16,1 0-2-16,0 0 1 0,-5 4 2 0,1 4 1 15,-3-1 2-15,0 4 1 0,-2 2 1 0,2 0 3 16,3 1 0-16,-2 0-2 0,2 0 0 15,2 2-3-15,0-3 2 0,3 0 1 0,3-1-1 16,0-1 2-16,1-2-3 0,0 1-2 0,0-3 1 16,2 1-3-16,2-2-1 0,3-1-4 15,0-1-5-15,-2-4-2 0,0 4 4 0,3-2 3 16,1-2 6-16,-1 0 1 0,0 0-3 0,2 0-2 16,2 0-8-16,2-3-1 0,-1-2-4 0,2-2-3 15,0-1 2-15,1 0 0 0,-1-3 5 16,-1-1 3-16,1 0 5 0,1-3 3 0,-1 1 2 15,-2-2 6-15,1 1 0 0,-2 1 3 0,0-2 0 16,-3 3 0-16,2-3 0 0,-2 4-4 0,1 1 1 16,-6 5 2-16,2 0 0 0,-2 2 2 0,1 2-3 15,-3-2-2-15,1 4-2 0,-3 0-5 16,0 0-2-16,0 0-5 0,0 0 4 0,0 6 5 16,0 0 4-16,0 4 9 0,0 1-2 0,0 1 3 15,-1 4-3-15,-1-3 0 0,0 3-2 0,-4-3-1 16,3 2 0-16,2-1 0 0,-2-4 0 0,3 1 0 15,0-2-1-15,0-1 1 0,0 0 1 16,4-2 3-16,2 0 0 0,1-2 3 0,-2 1 0 16,3-4 1-16,-1 2-4 0,2-3-12 0,-2 0-19 15,1 0-41-15,1 0-54 0,1 0-67 16,-2-3-99-16,1-3-74 0,2 0-89 0,-3-1-25 16,2-1 237-16,-3 0 238 0,-1 1 0 0,-2 2 0 0</inkml:trace>
          <inkml:trace contextRef="#ctx0" brushRef="#br0" timeOffset="10032.2881">4096 1923 0 0,'0'0'0'0,"0"0"0"16,0 0 107-16,0 0 185 0,0 0 4 0,0 0 8 15,0 0-25-15,0 0-48 0,0 0-80 0,0 0-82 16,0 0-58-16,0 0-25 0,0 0 1 16,0 0 12-16,8 7 9 0,-11 3-2 0,2 0-2 15,-1 1-2-15,2-2 0 0,0 0 0 0,0 1-1 16,0-2 1-16,0-2 2 0,2-1 3 0,3-2 2 15,2 0 3-15,0-1 1 0,-1-1-1 16,6-1-4-16,-2 0-11 0,2 0-13 0,0-4-14 16,-3-1-20-16,3 0-22 0,0 0 4 0,-4-2 9 15,0-1 13-15,2 1 20 0,-1-2-3 0,-1 0 1 16,2 0 9-16,-2 0 10 0,0 0 7 16,1 0 5-16,-5-2 0 0,6 3 3 0,-8-1 6 15,5 0 5-15,-3-1 13 0,0 1 12 0,0 1 7 16,-1 4 8-16,-1-1 1 0,0 1 3 15,-2 2 4-15,1 1 2 0,-1 1-5 0,0 0-11 16,0 0-15-16,0 0-18 0,0 0-16 0,0 0-17 16,-1 1 2-16,-1 5 4 0,-3 3 9 0,0 2 10 15,-2 5-1-15,-1 0-1 0,-3 5-4 0,2 1 0 16,-3 4-2-16,0 5 1 0,-3 5 3 16,-3 3-2-16,2 3 1 0,-1 2-1 0,1 0 0 15,0 0 1-15,1 0 0 0,0 1 0 0,2-2-6 16,2-1 0-16,2-4-6 0,2-3-2 0,2-4 2 15,1-4-4-15,1-4 6 0,2-4 2 0,1-1 1 16,0-3 3-16,0-2 0 0,0-2 1 16,0-1-2-16,0-1 3 0,0-6-4 0,0 1 0 15,0-2 1-15,0-2-9 0,0 0-1 0,0 0-11 16,0 0-17-16,0 0-21 0,1 0-44 16,0-3-48-16,1-2-89 0,2 1-90 0,-2 1-167 15,1-3-31-15,0 3 528 0</inkml:trace>
        </inkml:traceGroup>
      </inkml:traceGroup>
    </inkml:traceGroup>
    <inkml:traceGroup>
      <inkml:annotationXML>
        <emma:emma xmlns:emma="http://www.w3.org/2003/04/emma" version="1.0">
          <emma:interpretation id="{BCE97495-23EC-4088-96D9-196F741E2349}" emma:medium="tactile" emma:mode="ink">
            <msink:context xmlns:msink="http://schemas.microsoft.com/ink/2010/main" type="paragraph" rotatedBoundingBox="12129,10033 17617,9297 17806,10704 12317,114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D5B45D-74B9-4B23-9DC7-742B21B7E704}" emma:medium="tactile" emma:mode="ink">
              <msink:context xmlns:msink="http://schemas.microsoft.com/ink/2010/main" type="line" rotatedBoundingBox="12129,10033 17617,9297 17806,10704 12317,11440"/>
            </emma:interpretation>
          </emma:emma>
        </inkml:annotationXML>
        <inkml:traceGroup>
          <inkml:annotationXML>
            <emma:emma xmlns:emma="http://www.w3.org/2003/04/emma" version="1.0">
              <emma:interpretation id="{C0A93127-08B8-4AB6-BF30-016D49D3C8CD}" emma:medium="tactile" emma:mode="ink">
                <msink:context xmlns:msink="http://schemas.microsoft.com/ink/2010/main" type="inkWord" rotatedBoundingBox="12129,10033 14300,9742 14488,11149 12317,11440"/>
              </emma:interpretation>
              <emma:one-of disjunction-type="recognition" id="oneOf6">
                <emma:interpretation id="interp30" emma:lang="en-US" emma:confidence="0.5">
                  <emma:literal>ethyl</emma:literal>
                </emma:interpretation>
                <emma:interpretation id="interp31" emma:lang="en-US" emma:confidence="0">
                  <emma:literal>essayer</emma:literal>
                </emma:interpretation>
                <emma:interpretation id="interp32" emma:lang="en-US" emma:confidence="0">
                  <emma:literal>et-Shye</emma:literal>
                </emma:interpretation>
                <emma:interpretation id="interp33" emma:lang="en-US" emma:confidence="0">
                  <emma:literal>et-Shaye</emma:literal>
                </emma:interpretation>
                <emma:interpretation id="interp34" emma:lang="en-US" emma:confidence="0">
                  <emma:literal>it-rye</emma:literal>
                </emma:interpretation>
              </emma:one-of>
            </emma:emma>
          </inkml:annotationXML>
          <inkml:trace contextRef="#ctx0" brushRef="#br0" timeOffset="12139.4216">61 3247 903 0,'0'0'251'0,"0"0"-171"15,0 0-63-15,0 0-2 0,0 0 25 16,0 0 31-16,0 0 37 0,0 0 25 0,0 0-3 16,0 0-11-16,0 0-33 0,0 0-23 0,0 0-13 15,0 0-11-15,-9-43 1 0,9 41-1 0,0 2 4 16,1 0-5-16,-1 0-4 0,0 0-5 15,0 0-3-15,0 0 0 0,0 0 3 0,0 0 3 16,0 0-1-16,0 0-3 0,-1 0-7 0,-1 2-12 16,2-2-6-16,0 2-13 0,-1-1-7 15,0 0 0-15,-1 3-1 0,1-1 8 0,1 0 6 16,-1 0-1-16,1 2-1 0,0-4-3 0,0 1 1 16,0-1 1-16,0 1 0 0,1-1 2 0,2-1 2 15,-1 2 1-15,1-2 5 0,4 0 7 16,-3 0 3-16,4 0 4 0,-4-2-2 0,4 1-5 0,-4-4-2 15,0 2 0-15,3-2 4 0,-5 2 0 16,0 0 0-16,0 0-2 0,1-1-6 0,0 0 3 16,-3 0-1-16,1 0 1 0,-1 0 1 0,0 0-3 15,0 1-2-15,0 0 1 0,-1 1 2 16,-5-1-3-16,4 1-3 0,-1 1-6 0,-5-1-7 16,5 2 2-16,-6-1-4 0,5 1 2 0,-5 0 3 15,3 0-4-15,-3 0 3 0,5 0-1 0,-4 1 0 16,4 1 0-16,1-1-4 0,-2 1-3 15,2-1-7-15,2 1 0 0,1-2 2 0,0 2 1 16,0-2 2-16,0 0-2 0,0 1 5 0,1-1 5 16,2 0 10-16,2 2 8 0,-2-2 2 0,-2 0 2 15,6 0-2-15,-2 0 4 0,-2 0 1 16,5 0 0-16,-4 0 2 0,3 0-4 0,-2 0 0 16,-1-3 0-16,3 1 0 0,-5-1 4 0,1 1 3 15,-2-1 2-15,3 0 2 0,-2 2 1 0,-2-2 1 16,0 1-3-16,0 1-2 0,0-1-7 15,0 1-2-15,0 1-6 0,-6 0-3 0,4 0-3 16,-1 0-9-16,0 0-4 0,-3 0-9 0,3 0-4 16,-1 0-1-16,-4 3 4 0,5 1 9 0,-5 2 3 15,5-1 2-15,1 1-4 0,0-1-29 0,1-2-39 16,1 0-62-16,0-1-95 0,0 0-146 16,3 0-283-16,-1-2-98 0</inkml:trace>
          <inkml:trace contextRef="#ctx0" brushRef="#br0" timeOffset="15405.9248">496 2998 242 0,'0'0'362'0,"0"0"-142"0,0 0-24 15,0 0-5-15,0 0 3 0,0 0-21 0,0 0-42 16,0 0-20-16,0 0-23 0,0 0-21 0,0 0-16 15,0 0-17-15,0 0-8 0,0 0-11 0,14-77-2 16,-14 77-9-16,0 0-7 0,0 5 10 0,0 2 3 16,-2 3 11-16,-2 6 9 0,0 3-7 15,1 6-4-15,-4 2-5 0,2 3-4 0,-3 0-1 16,1-2 0-16,-4-1-1 0,1 0 1 16,3-3 1-16,-2 4-5 0,1-5 3 0,0-1-4 0,-2-1-2 15,5 0 2-15,-3-2-5 0,4-1 1 0,-4-3-3 16,5-3-1-16,0-3-1 0,1-2-1 15,-2-2 2-15,2-4-1 0,2 1 10 0,0-2 1 16,0 0 7-16,0 0 9 0,0 0-14 0,0-5-3 16,0-1-5-16,0 0-7 0,-1-1 9 0,1-2 2 15,0 1 2-15,0-1-6 0,0 1 1 16,0-1-5-16,0 3-3 0,0 0 1 0,0 1-11 16,1 2 4-16,1 2-4 0,3-1 0 0,-4 2 5 15,1 0-2-15,0 0 4 0,1 0 0 16,4 2 7-16,-2-1-1 0,6 2 3 0,-2 0 2 15,3 0-3-15,0-1 3 0,2-1 0 0,0-1 0 16,3 0 5-16,0 0 1 0,6 0 1 16,0-4-2-16,-1 1-1 0,1-3-3 0,3 1-1 15,-2-1 2-15,-3-1-3 0,-1 1 2 0,-2 0 1 16,2-2-1-16,-5 0 6 0,5-1-3 0,-5 0 1 16,-2-2 0-16,0-1-1 0,-3-2-1 0,-2-1-2 15,2 0 2-15,-5-4-4 0,3 0 3 0,-6-2 5 16,0 2-3-16,-2-2 6 0,0 3 0 15,0 1 0-15,-6 4 4 0,-2 3-3 0,3 4-3 16,-5 1-5-16,0 2-3 0,0 3-6 0,0 0 1 16,-2 3-1-16,-2 6-4 0,1 2 3 15,-3 3-2-15,2 2-1 0,-2 0 0 0,4 0-2 16,4-1 3-16,0 1 0 0,1-1 0 0,1-1-2 16,2 1-2-16,2-1-2 0,0-3-4 0,2 1 7 15,0-2 3-15,2 3 2 0,2-6 3 0,0-1-5 16,4 0 0-16,-2-3 0 0,4-1 2 15,0-2 2-15,-2 0 2 0,1 0 2 0,3 0-1 16,-1-3 4-16,0-2 1 0,-5 1 2 0,5-1 1 16,-1 1-5-16,-5-1 4 0,2-1 0 15,-2 1 0-15,-2 1-1 0,3-1-2 0,-2 2-1 16,-2 0-2-16,2 2 0 0,-2-1-4 0,0 0-5 16,-1 2 0-16,0 0-6 0,1 0-2 0,-2 0 0 15,1 4 0-15,0-2 2 0,5 3 3 0,-5 0 4 16,0 1 1-16,1 2 3 0,-1-1 2 15,2-2 0-15,2 1 2 0,-2-3-1 0,0 1 2 16,5-2 1-16,-3-1 2 0,4 1 6 0,2-2 0 16,-3 0 3-16,4 0-1 0,0 0-1 0,2-3 0 15,-1-3-3-15,1 0 2 0,-1 0-1 16,-1-2-3-16,1-3 0 0,-2 2 0 0,0 0 5 16,-6 1 4-16,5-1 3 0,-6 0-2 0,2 1 0 15,-3 0 0-15,0 0 1 0,-2-1 0 0,3 1-1 16,-1 1-2-16,-2 4-4 0,0-3-4 15,-1 6-2-15,0-3-5 0,2 3-6 0,-2 0-5 16,0 0-9-16,0 0-11 0,0 0 0 0,0 5 10 16,0-1 11-16,0 2 13 0,0 1 7 0,0 2-5 15,0 2 0-15,0-1-1 0,0 1-1 16,0 0-1-16,1-3-1 0,3-1-1 0,1-1 0 16,-1 0 0-16,5-1 0 0,-4 1 1 0,4-3 0 15,-1 0-1-15,0-1 2 0,6-2 3 0,-2 0 1 16,0 0 1-16,3 0-1 0,-2 0-3 15,2-3 0-15,5-2 0 0,-4-3-1 0,-1 4-3 16,-2-4 0-16,-1 2-1 0,-2 0 3 0,-4-3 4 16,5 1 3-16,-6-1 2 0,3 0 0 0,-5-2 2 15,5-1 2-15,-5 0 4 0,-2 1 3 0,-1-1 0 16,0 0-3-16,0 0-3 0,0 0-2 0,0 1 2 16,0 4-1-16,-4 1 3 0,-1 0-4 15,1 3-4-15,0 0-5 0,-4 2-3 0,5 1-2 16,-4 0-4-16,2 0-4 0,4 0-5 0,-3 0-6 15,-2 0-2-15,4 0-5 0,2 3 0 16,-2 1-4-16,2-1 4 0,0 2 1 0,0-1 4 16,0 1 6-16,0-1 2 0,2 0 6 0,0 2 0 15,4-1 2-15,-4 1 3 0,1 0 1 16,-2 1 2-16,3 2 1 0,0 2-2 0,-1 2 0 16,-2-1 0-16,-1 6 2 0,0 0 0 0,0 3 2 15,0 1-3-15,0 4 0 0,0-3 2 0,0 3-1 16,0-1 3-16,-4 4 0 0,-1-1-3 15,1 2 0-15,-1 1-1 0,-3 1 3 0,0 2 0 16,1 3-2-16,-4 5 3 0,4 4 23 0,1 7 13 16,2-1 13-16,1 2 6 0,3-2-22 0,-3 1-13 15,3-3-11-15,-4-1-5 0,3-3-2 16,-2-5 2-16,-2-6 0 0,-2-3 0 0,-2-5 0 16,-1-3 6-16,0-3 4 0,-6-3 5 0,2-2 7 15,-2-3-7-15,3-4-2 0,-1-1 0 0,1-5-1 16,1-3 9-16,1 0 0 0,-1-6-6 0,3-8-5 15,-3-2-4-15,1-3-4 0,-1-5 0 16,2-2 4-16,2-2-8 0,-1-4-3 0,4-1-3 16,-2-5-8-16,6-2 5 0,-1-1 0 0,2 0-1 15,0-2 0-15,2 1-4 0,3-1 0 0,3 2-5 16,1 4 0-16,-1 1-8 0,3 1-5 16,1 4 2-16,2 2-1 0,0 4 11 0,4 3 2 15,-3 1 3-15,1 1 2 0,0 3-7 0,5-1 2 16,1-1 1-16,0 3 4 0,4-1 0 15,1 0 2-15,1 1 0 0,1 0-4 0,2 1 5 16,-1 1 0-16,1-1 2 0,-1 1-1 0,1 1 0 16,-3 1 1-16,5 2 3 0,-4-1 2 0,-1 1 0 15,-2 1-1-15,-1 0-1 0,-1-2-5 16,-1 2 6-16,-1-2 0 0,-1 2 3 0,-4-2 3 0,-3 0-3 16,-1 1 1-16,-2-1 3 0,-2 2 2 15,-3-1 5-15,-1 1 2 0,0-3 0 0,-2 2-6 16,-2-2 3-16,-1 0-1 0,0 1 0 0,0-1 1 15,0 1-9-15,-5 0-1 0,-3 2-6 0,3 0 2 16,-3 3-4-16,0 1-5 0,0 4-2 16,-3-1-9-16,-1 2 1 0,0 0-1 0,1 2 4 15,-5 6 9-15,1 1 0 0,2 1 3 0,-5 5 2 16,1 0 0-16,-1 3 4 0,5 1 1 0,0 1-2 16,1 0-2-16,2 3 1 0,3-1-1 15,5-1 5-15,0 0 5 0,2-1-2 0,0-1 1 16,7-3-2-16,5 1-3 0,2-2 6 0,0-2 0 15,5-1 1-15,-1 0-2 0,-2-5 1 16,6 2 4-16,-5-3 0 0,4 0 6 0,-4-1-5 16,1-2-1-16,1 0-2 0,-5-1-1 0,1-2 2 15,-1 0-1-15,-2 0 0 0,0-4-4 16,-2-2-13-16,0 0-9 0,-1 0-22 0,3-3-24 16,-1 2-40-16,0-3-69 0,-5 1-93 0,6 0-154 15,-2 0-210-15,-6 0-129 0,3 6 463 0</inkml:trace>
          <inkml:trace contextRef="#ctx0" brushRef="#br0" timeOffset="70989.4019">-192 3695 0 0,'0'0'0'15,"0"0"0"-15,0 0 0 0,0 0 0 0,0 0 0 16,0 0 0-16,0 0 0 0,0 0 0 0,0 0 30 16,0 0 27-16,0 0-21 0,0 0 11 15,0 0 10-15,0 0 6 0,31-52 2 0,-22 49-9 16,-1-2-11-16,3 1-13 0,1-3-10 0,1 3 0 16,-1-2-2-16,0 0 3 0,0 2 6 0,1-2-5 15,-5-1 1-15,1 1 1 0,2-1-4 16,-6 1 9-16,3 0 7 0,-4 0-4 0,3 0 2 15,-4-1-3-15,-2 1-9 0,-1 1 2 0,0-1-9 16,0 2-15-16,-1 1-15 0,-4 0-28 0,-1 1-24 16,-1 2-12-16,-4 0-4 0,-2 0 16 15,-2 2 16-15,-4 4 20 0,3 1 13 0,0 1 12 16,-4 1 13-16,4 0 4 0,3-1 6 0,-2 3-2 16,3-1-1-16,0 4-3 0,-2-1-5 0,5 3-3 15,4-4-3-15,1 3 2 0,-2-1-1 16,5-2 6-16,1-1 7 0,0-2 4 0,7 0 10 0,-2-1 3 15,6-1 1-15,-1-1 2 16,2-2 1-16,2-1 0 0,1-2 3 0,-1 1 2 0,2-2-3 16,-1 0-14-16,4 0-43 0,-3 0-70 15,0 0-91-15,-1-3-120 0,-3 2-77 0,-1-1 327 0</inkml:trace>
          <inkml:trace contextRef="#ctx0" brushRef="#br0" timeOffset="71184.2174">132 3591 795 0,'0'0'287'0,"0"0"-204"0,0 0-57 0,0 0-31 16,0 0-11-16,0 0-11 0,0 0-10 0,0 0 7 15,0 0 9-15,0 0 6 0,0 0 4 0,0 0 5 16,0 0 1-16,0 0-35 0,129-26-107 15,-104 23-186-15,-10 0-165 0</inkml:trace>
        </inkml:traceGroup>
        <inkml:traceGroup>
          <inkml:annotationXML>
            <emma:emma xmlns:emma="http://www.w3.org/2003/04/emma" version="1.0">
              <emma:interpretation id="{32E5395E-40DC-4B2B-8BFE-BB8DDF408FC4}" emma:medium="tactile" emma:mode="ink">
                <msink:context xmlns:msink="http://schemas.microsoft.com/ink/2010/main" type="inkWord" rotatedBoundingBox="14594,9760 17625,9353 17711,9996 14680,10402"/>
              </emma:interpretation>
              <emma:one-of disjunction-type="recognition" id="oneOf7">
                <emma:interpretation id="interp35" emma:lang="en-US" emma:confidence="0.5">
                  <emma:literal>assortment</emma:literal>
                </emma:interpretation>
                <emma:interpretation id="interp36" emma:lang="en-US" emma:confidence="0">
                  <emma:literal>assortments</emma:literal>
                </emma:interpretation>
                <emma:interpretation id="interp37" emma:lang="en-US" emma:confidence="0">
                  <emma:literal>Assortment</emma:literal>
                </emma:interpretation>
                <emma:interpretation id="interp38" emma:lang="en-US" emma:confidence="0">
                  <emma:literal>Assortments</emma:literal>
                </emma:interpretation>
                <emma:interpretation id="interp39" emma:lang="en-US" emma:confidence="0">
                  <emma:literal>assortments'</emma:literal>
                </emma:interpretation>
              </emma:one-of>
            </emma:emma>
          </inkml:annotationXML>
          <inkml:trace contextRef="#ctx0" brushRef="#br0" timeOffset="17486.2794">2393 3050 1204 0,'0'0'177'0,"0"0"-98"16,0 0-15-16,0 0 18 0,0 0 32 0,0 0 22 15,0 0-1-15,0 0-19 0,0 0-26 0,0 0-31 16,0 0-33-16,0 0-18 0,0 0-9 0,-85-38-5 15,77 46 4-15,-2-1 1 0,-2 5 2 0,0 0-2 16,1 3 1-16,-1 1 3 0,2 2-2 0,0 0 2 16,-1 0-3-16,7 0-2 0,-1 0-2 15,1-1-4-15,4-5-1 0,0 0-5 0,0-1 1 16,5-5-5-16,3 0 4 0,0-1 7 0,0-4 6 16,3 1 9-16,2-2 2 0,-1 0 1 0,2-3 2 15,-1-5 0-15,0 1 4 0,-2-3 4 16,0 0 2-16,-6 0 4 0,3 1-3 0,-4-3 3 15,0 1 2-15,0-2 1 0,-1 1-2 0,-2 0-3 16,1 0-3-16,-2 0-3 0,1 2 0 16,-1 1-1-16,3 1-3 0,-3 4 1 0,0-2-3 15,0 6 1-15,0 0-2 0,0 0-3 0,0 0-13 16,0 0-16-16,0 0-18 0,0 3-3 0,0 0 10 16,-3 6 15-16,2 0 16 0,-1 0 3 15,1 1-2-15,0 2-1 0,1-3 0 0,0 0-1 16,0-2 1-16,2 1-3 0,1-1-1 0,5-2-2 15,-1 1 3-15,1-2 4 0,1 0 1 0,1-3 2 16,0 1-2-16,2-2 0 0,2 0 0 16,2 0 1-16,-1 0 0 0,2-2 0 0,-1-3 1 15,-1-1-2-15,2 0 3 0,-1-1-1 0,-1-2 3 16,0-2 0-16,-2 1-1 0,1-2 0 0,-1 0-1 16,-1 0 1-16,0-3 3 0,-2-1 0 0,-2-1 1 15,2 0-1-15,-1-1 0 0,-1 1-2 16,-2 0-2-16,0 5 1 0,-1-1-4 0,-1 3-1 15,-1 3 1-15,-2 1-2 0,0-1 2 0,-1 4-2 16,3 0-2-16,-2 2-2 0,-1 1-3 0,3 0-6 16,-2 0-6-16,2 0-3 0,0 0-4 15,1 0 2-15,1 3 0 0,2 1 5 0,2 4 4 16,1 1 6-16,-2 3 2 0,1 0-1 0,3 0 2 16,-1 5 4-16,-3-1 2 0,0 2 2 15,0-2-1-15,-4-1-3 0,-3 0-4 0,2-2-2 16,-3-1-1-16,0-1-2 0,0-1-2 0,-7-3 0 15,-2 2 1-15,-2-1 6 0,-4-1 5 0,1 1 2 16,-2-1 0-16,1-1-2 0,-1-1 0 0,5-2 1 16,0 0 2-16,5-1 2 0,3-1 2 15,2-1-1-15,1 0-3 0,0 0-4 0,0 0-9 16,1 0-8-16,6-1 0 0,-1-3 3 0,4 0 5 16,2-2 11-16,3-2 4 0,1 0 1 0,0-2 1 15,3 1 0-15,-2-1-1 0,0 0-1 0,4-2-1 16,-5 0 1-16,5-3 1 0,-4 3-2 15,5-5 1-15,-5 1 1 0,-1 0 2 16,1-3 4-16,-1-1-2 0,-4 4 1 0,-2-6 1 0,1 4 0 16,0 0 4-16,-2 2 3 0,-5 4 1 15,0 2 3-15,0 2 2 0,-4 2 1 0,0 2 2 16,0 4 0-16,0-2-3 0,-4 2-7 0,0 0-15 16,0 0-12-16,-2 0-8 0,-1 5-2 0,0 1 4 15,-4 1 8-15,5 1 3 0,-1 1 2 16,3 0-2-16,0 1-4 0,3 0-3 0,-2 1 0 15,3 0 0-15,0-1 2 0,0 2 0 0,3-1 1 16,1-1 0-16,0-2 2 0,2 3 0 16,-2 1 3-16,3-1 2 0,-3 1 3 0,2-2 1 15,-1 2-1-15,-2-1-1 0,-2-1-1 0,-1 0 0 16,0-1 1-16,0 0 0 0,-3-1-2 0,-3-1 2 16,-1-1-3-16,-3 0 8 0,1 0 1 0,0-2 2 15,-3 1 0-15,1-2-5 0,1 1-2 0,-2-1-2 16,4 1 1-16,0-2-1 0,3 2 0 15,0-4-1-15,2 1-3 0,3-1 0 0,0 0-4 16,0 0-9-16,0 0-8 0,3 0-14 0,1-3 4 16,1 0 6-16,0 0 10 0,3 0 14 0,3-2 1 15,0 1 5-15,-2-2 0 0,1 0 0 16,3 0 2-16,-2-1-2 0,2-2 5 0,-1 1 1 16,2-2-2-16,-1 1 0 0,2-3-2 0,1 0 1 15,-3-2 2-15,2 1 0 0,0 0-3 16,1 0 0-16,-4 0 0 0,1 0 1 0,-3 4 2 15,2-2-2-15,-6 4 3 0,-1-1 2 0,0 4 3 16,-2 1 7-16,-2 1 3 0,-1 1 2 0,0 1-2 16,0 0-3-16,0 0-8 0,0 0-8 15,-1 0-11-15,-2 1-11 0,-2 4 0 0,3 2 2 16,-5 2 6-16,2 2 10 0,0 0 0 0,-1-2 3 16,1 3-2-16,0-1-1 0,3 0-1 15,1-2-3-15,1 1 4 0,0-2-2 0,1-1 1 16,5 1 2-16,-2-4 1 0,1 0 3 0,3-2 5 0,0 1 4 15,0-3 3-15,2 0 3 0,0 0-2 16,1 0-2-16,-2-3-1 0,1-1-3 0,-1-2 1 16,-1 0 0-16,-1-1 1 0,0 0 3 0,-2 0 0 15,-1-2-2-15,0 0 0 0,0-2-5 16,-3 2-4-16,-1-2-3 0,0 2 1 0,0-2-4 16,0 0 0-16,-5 1-1 0,0-1-5 0,-2 4 4 15,0 1-5-15,-1 1 0 0,0 2-1 0,-1 2-4 16,1-1 0-16,0 2-1 0,0 0 1 15,-4 5 2-15,4 1 1 0,-2 1 1 0,1 3-2 16,1 0 2-16,0 0 0 0,2 1 1 0,1-3-1 16,5 1-6-16,0-1-4 0,0-2-2 15,0 0 6-15,3 0 3 0,5-3 9 0,1 0 7 16,0-1 1-16,5-2 5 0,-1 0 0 0,3 0-1 16,0 0 0-16,-1-5-4 0,-1 1 1 0,2-1 0 15,-3-1-1-15,1 0 3 0,-1 0 1 0,-1 0 1 16,-1-1-1-16,1 0 1 0,-1 1-2 15,-3-2-1-15,2 0 1 0,-3 2-4 0,0 0-2 16,-2 2-2-16,-2 2 0 0,-1 1 2 16,-2 1 2-16,3 0 2 0,-3 0-4 0,0 0 1 0,0 0-7 15,0 0 5-15,0 5 6 0,0 1 0 16,0 2 6-16,-3 1-5 0,3 2-1 0,-1 0 0 16,-2 0 0-16,2-1 1 0,-2 0-4 0,3 0 1 15,0-2-4-15,0 1-1 0,0-3 2 0,3 0-3 16,0-4 1-16,-1 1 2 0,6 1 1 0,-2-4 4 15,2 0 4-15,-1 0 0 0,2 0-1 16,2-5-5-16,-2-3-7 0,2 3-4 0,-3-3 0 16,3-1-4-16,-3 0 4 0,1-2 2 0,0 1 1 15,-1-1 3-15,0 0 2 0,2-3 1 16,-2 1 0-16,-1-1 1 0,-1 1 0 0,0-2-2 16,0 0 2-16,-3 0-3 0,1-1 2 0,-1 1 0 15,1-1-4-15,-3-2 6 0,3 1-2 0,-2-3 1 16,-1 3 1-16,0-1 2 0,1 0-2 15,0 0 0-15,-2 1 6 0,0 3 3 0,0 0 10 16,2 4 6-16,-2 1 1 0,0 3 4 0,1 0-5 16,-1 3-3-16,0 1-2 0,0 1-7 15,0 1-4-15,0 0-4 0,0 0-5 0,0 0-12 16,0 0-3-16,0 1-7 0,0 4-2 0,-1 2 10 0,-1 7 6 16,2 2 7-16,-2 5 2 0,-1 4-1 15,2 1-3-15,-4 2-1 0,4 2 2 0,1-1-4 16,-1-1 3-16,1-1 0 0,0-2-3 0,0 0 7 15,0 1-4-15,0-2 1 0,1-1 1 16,0 0-2-16,2-2 0 0,-1-3-1 0,0-3-9 16,0 1-20-16,0-5-34 0,1-2-57 0,1-3-91 15,-1-2-163-15,-2-1-321 0,2-3-538 0</inkml:trace>
          <inkml:trace contextRef="#ctx0" brushRef="#br0" timeOffset="17661.1679">3620 2834 1127 0,'0'0'183'0,"0"0"-179"0,0 0-37 0,0 0 0 16,0 0-19-16,0 0-23 0,0 0-48 0,0 0-93 15,153-60-145-15,-143 57-56 0,-2 0 413 0</inkml:trace>
          <inkml:trace contextRef="#ctx0" brushRef="#br0" timeOffset="19188.2082">3864 2954 0 0,'0'0'0'0,"0"0"122"0,0 0 277 0,0 0-40 16,0 0-41-16,0 0-48 0,0 0-48 0,0 0-46 16,0 0-40-16,0 0-33 0,0 0-26 15,0 0-19-15,0 0-11 0,0 0-6 0,-30-73-4 16,30 70 0-16,0-2-5 0,0 2-4 0,2-1 1 16,0 2-3-16,-2-1-2 0,3 2-7 15,-3-1-6-15,1 2-6 0,-1 0-4 0,0 0-4 16,0 0-9-16,0 0-7 0,0 0-6 0,0 2 0 15,0 2 9-15,2 2 10 0,-2 2 6 0,1 2 2 16,-1 0 0-16,0 2-1 0,3 2 1 0,-3-2 4 16,0 1-4-16,0 0 1 0,0-1-2 15,0-1-3-15,0-1 6 0,0 0 0 0,0-3 3 16,0-1 3-16,-3-1-6 0,2-2 3 0,1-3 2 16,-2 1 8-16,2-1 6 0,0 0 9 15,0 0 5-15,0 0-1 0,0 0 2 0,0 0-10 0,0-1-8 16,0-4-8-16,0-1-11 0,0 0-2 15,2-1-3-15,2-3-2 0,-2 1 0 0,5-2-1 16,-2 2 2-16,4-3-3 0,0 0 4 0,-1 0 3 16,1-2-1-16,1 2 3 0,-2 2-4 15,1-2-1-15,2 3-1 0,-3 2-2 0,0 2-3 16,1 1-5-16,-2 1-1 0,1 0-4 0,-1 3 9 16,1 0 0-16,-3 0 8 0,3 0 2 0,-4 0-8 15,2 4 0-15,-2-2-4 0,-2 4 1 16,0 0 3-16,2 0 2 0,-4 0 5 0,1 1-6 15,-1 1 6-15,0-1 1 0,0 0 2 0,0 1 8 16,0-2-7-16,-1 0 1 0,-2-1-3 0,2-1-2 16,-1-3 4-16,2 1 2 0,0-2 3 15,0 1 3-15,0-1 1 0,0 0 6 0,0 0 5 16,0 0 6-16,0 0-4 0,0 0 0 0,2-3-9 16,2 0-14-16,-2-3 0 0,1 0-6 0,1-1 0 15,1-1 3-15,2 1 1 0,-1-2-1 16,2 0 2-16,-2 0 5 0,1 0-5 0,1-1-1 15,0 4-2-15,1 0-7 0,-2 0 5 0,0 2-2 16,0-1 4-16,-1 2 2 0,1 2-2 0,0-1 2 16,-1 2 0-16,0 0 2 0,-2 0-1 0,1 0 0 15,-1 3-3-15,-1 3-6 0,1 0 10 16,-1 0 0-16,1 4 5 0,-4-1 5 0,1 0-8 16,0 2 3-16,-1-1-3 0,3-1 2 0,-3-2-1 15,0 2-3-15,0 1-5 0,1-3-15 16,1-1-20-16,-2 1-45 0,1-2-83 0,3 1-135 15,-4-1-287-15,0-2-271 0,1-2 206 0</inkml:trace>
          <inkml:trace contextRef="#ctx0" brushRef="#br0" timeOffset="20270.3411">4304 2875 1013 0,'0'0'110'0,"0"0"-134"0,0 0-30 16,0 0 29-16,0 0 46 0,0 0 36 0,0 0 26 16,0 0 6-16,0 0-10 0,0 0-19 0,0 0-10 15,0 0-3-15,0 0 8 0,151-57 4 0,-141 51 5 16,0-1 2-16,0-1-1 0,-1-1-7 16,-4 2-7-16,2-1-5 0,-6 0-2 0,2 2 2 15,0 0 3-15,-3 1-4 0,0 2-3 0,0 2-2 16,0-1-4-16,-4 2-9 0,1 0-7 15,-4 0-15-15,1 0-10 0,-6 0-3 0,0 5-3 16,-2 1 8-16,1 3 2 0,-2 2 2 0,3 1 1 16,-2 0-4-16,4 0 1 0,2 0-1 15,1 0 0-15,3-3-1 0,3 1-2 0,-1-1-3 16,2-1-3-16,0-1 3 0,0-1 4 0,7 0 1 16,-2-3 5-16,2 3 0 0,1-6 4 0,2 3 2 15,0-2 3-15,2-1 0 0,2 0-2 16,0 0 0-16,0 0-2 0,1-1 2 0,-3-2 0 15,0 0 2-15,0 0 1 0,-4-3-1 0,0 2 3 16,1-2 0-16,-2 1 4 0,0-1 0 0,-2 0-2 16,2 2-2-16,-5-2-6 0,2 0 1 0,-1 3 0 15,1 0 0-15,-2 1 1 0,-2 2-6 16,0 0-4-16,0 0-7 0,0 0-3 0,0 0-6 16,0 0-9-16,0 0 3 0,0 4 3 0,0 0 12 15,0 0 11-15,0 1 0 0,1 1 0 0,0-2-3 16,2 2-1-16,0-1 0 0,-2-2-1 0,2 1 4 15,-2-2-1-15,-1-1 1 0,1 1 1 16,1-2 2-16,2 1 3 0,-2-1 4 0,1 0 7 16,0 0 1-16,1 0 1 0,1-1-2 0,-4-2 0 15,3-2-2-15,2 1-4 0,-2-1 1 16,1 1-6-16,-1-1-1 0,0-1 2 0,2 2-1 16,-4-2 0-16,4 2-4 0,-5-1-4 0,3 2-2 15,-3 0 0-15,2 2-2 0,-3-1-2 0,3 2-5 16,-3 0-8-16,0 0-4 0,0 0 3 15,1 0 5-15,-1 3 8 0,1 0 5 0,1 1-1 16,2 1 1-16,-2-2-1 0,1 3 2 0,1-2 2 16,2-2 0-16,-2 4 0 0,0-3 0 0,1 0 2 15,0-2-1-15,2 1 2 0,-2-2-2 0,2 0-4 16,0 0-6-16,-1 0-6 0,3 0-4 16,0-2-5-16,-1-2-9 0,0-1-11 0,0 1-18 15,1-2-20-15,-1 0-17 0,-1 2-18 0,0-4-13 16,0 2-14-16,-2 0-26 0,-1-1-21 0,1 1-22 15,-1-2 1-15,0 2 30 0,0-1 42 16,2-1 50-16,-5 0 41 0,2 1 21 0,1-1 14 16,0 0 7-16,-3-1 4 0,2-2 9 0,1-1 12 15,-3 1 18-15,3-5 26 0,-2 0 16 16,-1 0 7-16,0-2 3 0,2 0-3 0,0 0 3 16,1 0-1-16,-2 0 3 0,4-3-10 0,-1 2-3 15,-2-2-6-15,3 2-1 0,-2-1 13 0,-1 5 12 16,4-1 1-16,-4 2-2 0,-2 4-4 15,0 1-1-15,-1 3 10 0,0 2 8 0,0 0-13 16,0 3-16-16,0 0-22 0,0 1-15 0,0 0-11 16,0 0-9-16,0 0-4 0,0 0-14 0,0 0-6 15,0 0-11-15,-1 0-8 0,1 2-2 16,0 4 4-16,-1 2 8 0,-4 5 6 0,0 4 6 0,2 4 4 16,2 2-1-16,-3 4 2 0,0 2-4 15,1 2-2-15,2 2-4 0,-3 0 5 0,3 0-1 16,-5-2-1-16,5-1 4 0,-3-1-6 0,1 2 3 15,-1-5 2-15,2 1-1 0,2-3 4 16,-2 0-3-16,0-3-2 0,2 2-1 0,0-4-1 16,0-1 5-16,0-1-2 0,0-3-1 0,0 0-11 15,0-4-14-15,2-1-22 0,0-1-31 0,-2-2-32 16,0-4-41-16,1 0-54 0,-1-2-69 16,0 0-78-16,1-2-156 0,-1-2-105 0,0 1 293 0</inkml:trace>
          <inkml:trace contextRef="#ctx0" brushRef="#br0" timeOffset="20501.2579">4928 2667 1083 0,'0'0'414'0,"0"0"-222"0,0 0-74 0,0 0-28 0,0 0 14 15,0 0 14-15,0 0-12 0,0 0-19 16,0 0-18-16,0 0-18 0,171-33-20 0,-154 30-8 15,2 0-7-15,-3 2-4 0,-5-2 0 16,-3 3 0-16,1-2-2 0,-5 1-2 0,2-2-3 16,-2 3-9-16,-2-2-18 0,2 1-31 0,-1 0-47 15,-3 1-66-15,0 0-86 0,0 0-136 0,0 0-226 16,0 0-103-16,0 0 472 0</inkml:trace>
        </inkml:traceGroup>
      </inkml:traceGroup>
    </inkml:traceGroup>
    <inkml:traceGroup>
      <inkml:annotationXML>
        <emma:emma xmlns:emma="http://www.w3.org/2003/04/emma" version="1.0">
          <emma:interpretation id="{D3BF1B49-7773-4276-B2F8-23EA9184B761}" emma:medium="tactile" emma:mode="ink">
            <msink:context xmlns:msink="http://schemas.microsoft.com/ink/2010/main" type="paragraph" rotatedBoundingBox="12283,10668 16809,10447 16870,11690 12344,119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6CFE8EC-E045-440C-9E50-7A78AB6C177B}" emma:medium="tactile" emma:mode="ink">
              <msink:context xmlns:msink="http://schemas.microsoft.com/ink/2010/main" type="inkBullet" rotatedBoundingBox="12302,11062 12442,11056 12449,11192 12309,11199"/>
            </emma:interpretation>
            <emma:one-of disjunction-type="recognition" id="oneOf8">
              <emma:interpretation id="interp40" emma:lang="en-US" emma:confidence="1">
                <emma:literal>.</emma:literal>
              </emma:interpretation>
              <emma:interpretation id="interp41" emma:lang="en-US" emma:confidence="0">
                <emma:literal>O</emma:literal>
              </emma:interpretation>
              <emma:interpretation id="interp42" emma:lang="en-US" emma:confidence="0">
                <emma:literal>o</emma:literal>
              </emma:interpretation>
              <emma:interpretation id="interp43" emma:lang="en-US" emma:confidence="0">
                <emma:literal>@</emma:literal>
              </emma:interpretation>
              <emma:interpretation id="interp44" emma:lang="en-US" emma:confidence="0">
                <emma:literal>0</emma:literal>
              </emma:interpretation>
            </emma:one-of>
          </emma:emma>
        </inkml:annotationXML>
        <inkml:trace contextRef="#ctx0" brushRef="#br0" timeOffset="64461.0215">-81 4120 0 0,'0'0'0'0,"0"0"0"16,0 0 0-16,0 0 0 0,0 0 0 0,0 0 0 15,0 0 0-15,0 0 5 0,0 0 260 0,0 0-38 16,0 0-40-16,0 0-16 0,-13-26-21 0,13 23-14 16,0 3-25-16,0 0-33 0,0 0-39 15,0 0-32-15,0 0-34 0,0 0-18 0,-2 0-16 16,2 0-11-16,-1 0 13 0,-2 3 23 0,-2-1 30 15,2 2 29-15,1 2 8 0,-2 0-1 16,-3 2-5-16,3-2-4 0,-3 2-2 0,4-1-3 16,-1 1-2-16,-2-1-8 0,4 0-2 0,1 1-1 15,1-2-1-15,0 0 1 0,0-1 1 16,0-1 6-16,0-1 4 0,1-2 7 0,6-1 10 16,-4 2 3-16,-1-2 10 0,2 0 4 0,3 0 4 15,-3 0 5-15,6-3-2 0,-5-2-4 0,6-1-10 16,-2 0-11-16,2-1-6 0,-5-1-6 15,4 1-2-15,-5 1-3 0,5-1 0 0,-6-1 0 16,5-1 4-16,-6 2 4 0,3 0 6 0,-3-1 6 16,0 2 1-16,-3-1 2 0,0 1 0 0,0 1-3 15,0 0-1-15,0 1-8 0,0 1-6 0,-3 0-12 16,0 1-13-16,-3 2-8 0,2 0-4 0,-6 0 0 16,5 0 2-16,-6 0 6 0,-1 5 1 15,0 0 6-15,0 1 1 0,4 0 0 0,-3-1 2 16,2 1-4-16,3 1 1 0,-2-1-4 0,3 2-1 15,-2 0 0-15,6-1-1 0,0-1 1 0,-1 0-1 16,2-1-2-16,0-2 2 0,0 0 3 16,3-1 5-16,0-1 6 0,5 1 5 0,-4-2 8 15,5 0 6-15,-3 0 8 0,4 0 0 0,-2-4 2 16,-1-2-2-16,2 0-1 0,-5 0 2 16,3 0 3-16,-6 0 4 0,1 0 1 0,-2 0-3 15,0 0-6-15,0 0-12 0,0 0-4 0,0 1-7 16,-2-1-5-16,0 3-1 0,-4-2-6 15,5 1-5-15,-2-1-15 0,1 2-27 0,-4 1-48 16,5 1-82-16,0-1-154 0,-1 2-270 0,2 0-130 16,0 0 339-16</inkml:trace>
      </inkml:traceGroup>
      <inkml:traceGroup>
        <inkml:annotationXML>
          <emma:emma xmlns:emma="http://www.w3.org/2003/04/emma" version="1.0">
            <emma:interpretation id="{4EADBB74-57A8-4A2F-AC59-5BC3784C1580}" emma:medium="tactile" emma:mode="ink">
              <msink:context xmlns:msink="http://schemas.microsoft.com/ink/2010/main" type="line" rotatedBoundingBox="12691,10648 16809,10447 16870,11690 12752,11892"/>
            </emma:interpretation>
          </emma:emma>
        </inkml:annotationXML>
        <inkml:traceGroup>
          <inkml:annotationXML>
            <emma:emma xmlns:emma="http://www.w3.org/2003/04/emma" version="1.0">
              <emma:interpretation id="{0168A0C1-D604-4993-9440-54BA386B7586}" emma:medium="tactile" emma:mode="ink">
                <msink:context xmlns:msink="http://schemas.microsoft.com/ink/2010/main" type="inkWord" rotatedBoundingBox="12691,10648 16809,10447 16870,11690 12752,11892">
                  <msink:destinationLink direction="with" ref="{42848DBD-E441-469E-8E69-5646DDA872EC}"/>
                </msink:context>
              </emma:interpretation>
              <emma:one-of disjunction-type="recognition" id="oneOf9">
                <emma:interpretation id="interp45" emma:lang="en-US" emma:confidence="0.5">
                  <emma:literal>Marketplace</emma:literal>
                </emma:interpretation>
                <emma:interpretation id="interp46" emma:lang="en-US" emma:confidence="0">
                  <emma:literal>Marketplaces</emma:literal>
                </emma:interpretation>
                <emma:interpretation id="interp47" emma:lang="en-US" emma:confidence="0">
                  <emma:literal>Makepeace</emma:literal>
                </emma:interpretation>
                <emma:interpretation id="interp48" emma:lang="en-US" emma:confidence="0">
                  <emma:literal>Marketspace</emma:literal>
                </emma:interpretation>
                <emma:interpretation id="interp49" emma:lang="en-US" emma:confidence="0">
                  <emma:literal>Marketplace's</emma:literal>
                </emma:interpretation>
              </emma:one-of>
            </emma:emma>
          </inkml:annotationXML>
          <inkml:trace contextRef="#ctx0" brushRef="#br0" timeOffset="65527.2405">332 4029 56 0,'0'0'357'15,"0"0"-169"-15,0 0-43 0,0 0-21 0,0 0 32 16,0 0 39-16,0 0 9 0,0 0-13 0,0 0-33 16,0 0-37-16,0 0-39 0,0 0-28 15,0 0-22-15,-24-100-26 0,24 100-25 0,0 0-28 16,0 3-11-16,0 1 7 0,0 5 18 0,-4 4 24 16,1 3 14-16,3 5 3 0,-2 1-3 15,-2 5-2-15,-2 2 0 0,3-2-4 0,1 2 3 16,-5-1 0-16,4-1 0 0,1 0 1 0,0 0 1 15,1-2-1-15,1-2 1 0,0-1 2 0,0-4 0 16,0-1 1-16,0-5 0 0,0-3-2 16,0-2 3-16,1-2 3 0,-1-4 14 0,2-1 29 15,-1 0 32-15,-1 0 31 0,1-4-8 0,-1-2-24 16,2-5-37-16,3-1-35 0,-2-4-6 0,-1 0-5 16,0-4 8-16,-1-1 1 0,0 0-2 15,-1-1 4-15,5-2-8 0,-4 3-1 0,0-4-2 16,2 1 2-16,-2-4-4 0,2 2 0 0,2-4 0 15,-1-2-10-15,4 1 7 0,-2 2-3 16,3-1-4-16,-2 1 4 0,4 4-4 0,1 4 1 16,-2 0 0-16,1 6-2 0,-3 0 0 0,3 4-4 0,-2 3-1 15,-2 0-8-15,2 4-2 0,-5 1-1 16,4 1-6-16,-5 2 2 0,5 0-5 0,-3 2-4 16,2 2 4-16,-1 5 0 0,2 1 9 0,-3 2 9 15,4 5 7-15,-2-1 4 0,2 6 6 16,-1-2 1-16,-2 1 1 0,-2 2 4 0,4-1-4 15,-1 0 2-15,-2 1-1 0,-2-2-3 0,2 1 4 16,0-2 0-16,-2-4 0 0,5-1 0 16,-4-4 1-16,0-1 0 0,3-2 1 0,-3-1 4 15,3-3 1-15,-2-1 4 0,-2-1 12 0,5-2 8 16,-4 0 11-16,5-3 2 0,-1-5-7 0,0-1-9 16,4-2-8-16,-2-1-6 0,-2-4-1 15,1 0 3-15,0-2-3 0,-3-3-1 0,3 0-2 16,-3-1-6-16,3 1-1 0,-5-1-2 0,5-1-1 15,-5 2 3-15,4 1-1 0,-4 3-1 16,3-1-4-16,-2 3 0 0,2 3-3 0,-3 1-2 0,0 3 1 16,3 0-7-16,-3 2 3 0,-3 2-3 15,3 1-4-15,0 1 0 0,-2 2-10 0,-1 0-6 16,0 0-8-16,-1 0-8 0,2 5-2 0,2 4 6 16,-2 1 13-16,1 5 13 0,0 3 13 15,-2 3 7-15,6 5 0 0,-5 1 2 0,0 4-1 0,-1 0 0 16,1 0 0-16,-1 2 1 0,-1 0-1 15,4-3-1-15,-4-1 2 0,0-1-4 0,0-2 2 16,0 0 1-16,0-2-1 0,0-3 2 0,0 2-1 16,0-2 0-16,0 0 0 0,0-2-2 15,0-2-1-15,0-2-6 0,0-1-11 0,0-4-22 16,0-2-25-16,0-1-29 0,1-1-36 0,1-1-48 16,-1-1-78-16,2 0-109 0,1 0-130 15,0-3-3-15,-3 0 380 0</inkml:trace>
          <inkml:trace contextRef="#ctx0" brushRef="#br0" timeOffset="66359.1482">1247 4104 0 0,'0'0'205'0,"0"0"-16"16,0 0 14-16,0 0 35 0,0 0 23 0,0 0-19 16,0 0-39-16,0 0-40 0,0 0-44 0,0 0-39 15,0 0-27-15,0 0-22 0,0 0-13 16,0 0-13-16,-53-60-7 0,45 63-7 0,1 4-4 16,-2 2 4-16,-2 2 1 0,3 3 7 0,-4-2 3 15,2 5-1-15,-3 0 1 0,1 1-1 16,2 1 2-16,2 0-2 0,-3 1 3 0,0 1-1 15,3-1 0-15,1 1 2 0,2-3 0 0,1-1 0 16,3-4 1-16,1-3-3 0,0-1-4 16,0-1 0-16,2-2 0 0,6-3 5 0,-1 0 8 0,2-1 8 15,1-1 3-15,1-1 3 0,-3 0-2 16,4-1 1-16,1-5-3 0,1-2-2 0,2-1 0 16,0-1-4-16,-2 0-1 0,1-1-1 0,0-3-3 15,0 3 0-15,-2-3-4 0,2 0 1 0,-2 1 1 16,-1 1-1-16,0 2 1 0,0-1-3 15,-2 1 1-15,-5 4-2 0,-1 2 4 0,2-1 3 16,-5 4 5-16,-1-1 3 0,0 2-3 0,0 0-6 16,0 0-14-16,0 0-15 0,0 0-13 0,0 0-14 15,-1 2 2-15,-2 0 6 0,0 3 10 16,-1 1 15-16,2 1 5 0,-1 2 5 0,-1 2 0 16,1-1 1-16,2 0 0 0,1-1 1 0,0 2 1 15,0-2-2-15,0 2 1 0,0-4-3 0,1 1-3 16,5-1 0-16,-2-3 1 0,0 0 3 15,4-1 4-15,-4 0 6 0,4-3 3 0,-3 0 7 16,6 0 4-16,-2 0 1 0,-2-3 0 0,5 0-3 16,0-5-4-16,-1 1-1 0,1-3 1 15,0 0-1-15,-1-1 1 0,-2-1-2 0,3 2-1 16,-1-3-1-16,-2 1 0 0,-2-3 1 0,2 3 2 16,-2-2-2-16,0-1-2 0,-3 1-1 0,4-1-3 15,-4-2-1-15,2 2 1 0,-2 1-3 0,-1 1 0 16,1 1-2-16,0 3-1 0,-1 3-3 15,-2 2 1-15,1 2-3 0,-2 2-3 0,0 0-2 16,0 0-6-16,0 0-5 0,0 0-7 0,0 0-14 16,0 0-8-16,0 0 0 0,0 5 8 0,0 1 14 15,0 3 14-15,0 2 4 0,0 1 2 0,-2-1 0 16,2 2-6-16,0 3-4 0,0-3 2 16,0 1-1-16,2 0 8 0,2 0 8 0,2-2 6 15,1 3 10-15,1-3 3 0,3 0 0 0,-2-2-7 16,-1-1-3-16,4-3-3 0,-2 0 1 15,-2 0 1-15,0-3-8 0,1 0-3 0,-4 0-10 16,4-2-12-16,-4-1-13 0,3 2-25 0,-4-2-33 16,4 0-43-16,-3 0-60 0,2 0-89 0,-2 0-163 15,-1-3-113-15,0 2 223 0</inkml:trace>
          <inkml:trace contextRef="#ctx0" brushRef="#br0" timeOffset="66703.917">1841 3686 0 0,'0'0'256'0,"0"0"-10"0,0 0-29 16,0 0 18-16,0 0 17 0,0 0-22 0,0 0-36 15,0 0-40-15,0 0-39 0,0 0-46 0,0 0-42 16,0 0-43-16,0 0-46 0,0 0-8 0,-10-62 14 15,10 72 24-15,-1 0 32 0,1 7 12 16,-3 3-5-16,2 4 0 0,1 0-1 0,-2 4 1 16,2 2 5-16,0 1-3 0,0 4 1 0,-2-1-2 15,2 2 0-15,0 0 1 0,0-2-1 16,0 2 1-16,0-3 0 0,0-1 2 0,5-4 0 16,-2-1 1-16,-2-2 3 0,6-3-6 0,-6-1-3 15,2-4-8-15,-2-1-12 0,-1-4-12 0,0-5-15 16,0-2-19-16,0-3-34 0,0-1-27 15,0-1-28-15,0 0-15 0,2-1-55 0,0-6-151 16,1-2-112-16,0 0 280 0,-2 3 202 0</inkml:trace>
          <inkml:trace contextRef="#ctx0" brushRef="#br0" timeOffset="67086.9174">2059 3802 0 0,'0'0'0'0,"0"0"0"15,0 0 0-15,0 0 0 0,0 0 0 0,0 0 0 16,0 0 0-16,0 0 28 0,0 0 80 16,0 0 1-16,0 0-4 0,0 0-3 0,0 0-11 15,0 0-6-15,-11 118-5 0,-5-106-9 0,1 1-2 16,-2-2-7-16,1-1-9 0,-3-2-5 16,3 2-5-16,3-4 3 0,-1-1 8 0,2-2 10 15,6-2 11-15,-3-1 5 0,4 0 9 0,-2 0 0 16,5 0-6-16,-1-1-5 0,2-2-16 15,-2 0-9-15,3 0-11 0,0 1-18 0,0 1-16 16,0-1-22-16,0 2-26 0,0 0-18 0,4 0-3 16,-1 0 5-16,-2 5 19 0,3 1 23 0,0 1 12 15,-1 1 15-15,-1 3 7 0,4 3 4 16,1-1-3-16,-2 1-3 0,3-1-3 0,0 2-5 16,1-1 5-16,2 2-1 0,1-2 4 0,0 1 2 0,2-4-4 15,0 3 0-15,0-4 3 0,-1 1-2 16,1-2-3-16,-1-3-6 0,-1 0-19 0,2-3-31 15,-1 0-50-15,-1 0-64 0,0-2-84 0,-1-1-79 16,1 0-96-16,-3 0-26 0,1 0 260 16,-6-1 181-16</inkml:trace>
          <inkml:trace contextRef="#ctx0" brushRef="#br0" timeOffset="67711.5347">2212 4094 0 0,'0'0'177'0,"0"0"122"0,0 0-50 0,0 0-4 15,0 0-32-15,0 0-56 0,0 0-54 16,0 0-68-16,0 0-52 0,0 0-30 0,0 0-13 16,0 0 22-16,0 0 25 0,0 0 15 0,44-41 6 15,-30 36 2-15,-2-1 6 0,1 0 5 16,-1 0 9-16,-1-3 6 0,2 0 0 0,-2-2 5 0,0 0 0 16,-6-1 2-16,3-1 5 0,-4 1-2 15,1 0-5-15,0-1-4 0,-3 2-7 0,-2 1-1 16,0 2 2-16,0 2-7 0,0 1-5 0,-4 1-12 15,-1 2-17-15,-1 0-3 0,-3 2-5 0,0 0 5 16,-1 0 13-16,-2 5 4 0,-1 1 6 0,-1 2-2 16,1 3 1-16,0 1-1 0,1-1-3 15,-1 4 3-15,3 2-6 0,-1-1-1 0,3 2 0 16,0 0 0-16,5 0 4 0,1-1 2 0,-1-3-2 16,3 2 3-16,0-4 3 0,7-3 4 15,-1 0 1-15,2-1 3 0,4-2 0 0,2 0 2 16,-1-3 2-16,5 0 3 0,2-3-4 0,-1 0-1 15,2 0-5-15,-1 0-5 0,2-4-1 0,-1-2-5 16,-4-2 1-16,6 0 0 0,-5-2-4 16,2-2 1-16,-3-1-1 0,1-4-1 0,0-1 5 15,0-1 2-15,-3-3 2 0,-3-2 0 0,1 0 0 16,-2-1-2-16,0 1 1 0,-6-2 3 16,4 1-1-16,-5-2 1 0,0 1-1 0,-1 0 0 15,-2-1 0-15,-1 1 0 0,0 1 0 0,0 1-2 16,0 2 1-16,0 7 1 0,-1 1 0 0,-3 4 2 15,1 1 0-15,2 5-1 0,0 0 4 0,-1 3 1 16,1 1-2-16,0 0-4 0,1 0-13 16,-3 0-17-16,2 0-13 0,-2 5-6 0,0 1 4 15,1 4 8-15,-4 4 12 0,2 4 4 0,0 5 8 16,-1 3 0-16,2 2 5 0,2 3 2 0,1 1-1 16,0-1-1-16,0 3 1 0,0-3 1 0,1 3-1 15,3-2 4-15,1 1-4 0,-1-4 2 16,5-1 0-16,-4-3 2 0,3-3-1 0,0-5-6 15,1-2-14-15,2-1-29 0,0-2-47 0,-3-3-75 16,3-3-127-16,-1 1-245 0,-3-3-209 16,-2-2 265-16</inkml:trace>
          <inkml:trace contextRef="#ctx0" brushRef="#br0" timeOffset="68135.7254">2528 3908 750 0,'0'0'543'0,"0"0"-423"16,0 0-91-16,0 0-64 0,0 0-12 0,0 0 11 16,0 0 37-16,0 0 33 0,0 0 8 0,0 0-9 15,0 0-10-15,0 0-10 0,0 0 2 16,155-66-1-16,-131 56 9 0,-2 1 10 0,1-2 8 16,-1-2 12-16,-5-3 6 0,-1-2 0 0,0-3-5 15,0 1-10-15,-2-2-11 0,-2 0-8 16,-3-2-2-16,1 5-2 0,-2-1 3 0,-4 1-1 15,0 2-1-15,-2 3 0 0,2 3 4 0,-4 0 11 16,0 4 12-16,0 1 11 0,0 0 1 0,0 4-9 16,0-2-12-16,0 4-13 0,0-2-13 15,0 2-9-15,0 0-20 0,0 0-24 0,0 2-29 16,0 1-7-16,-4 4 11 0,2 5 23 0,-2 6 28 16,-3 4 10-16,2 7 5 0,-1 3-1 15,0 6 3-15,0 2-3 0,-2 4 1 0,4 2 2 16,-5 5 2-16,5 0 1 0,-3 1 0 0,0 1-1 15,1 2 3-15,0-3 1 0,0 0 6 0,-1 0-1 16,-3 1-2-16,5-2-4 0,-3 2-14 0,1-2-16 16,-1 1-28-16,0-3-96 0,0-2-69 15,-1-4-3-15,3-4 13 0,0-8 40 0,3-5-15 16,-1-7-132-16,-3-6-102 0,5-3 112 0,-1-6 301 16,2 0 0-16</inkml:trace>
          <inkml:trace contextRef="#ctx0" brushRef="#br0" timeOffset="68401.4011">2709 4094 0 0,'0'0'0'16,"0"0"0"-16,0 0 14 0,0 0 58 0,0 0-9 16,0 0-3-16,0 0 5 0,109-159 14 0,-85 147 11 15,0 2 4-15,2 4-9 0,-3 4-15 16,-1 2-21-16,1 0-17 0,-3 6-4 0,0 5 3 15,-4 2-5-15,2 4-1 0,-2-1-4 0,-5 6-7 16,-1-2-5-16,-2 2 3 0,-5-1 4 16,0-1 8-16,-3-2 10 0,-3 0 2 0,-6 1 11 15,-3-4 0-15,-3-1-3 0,-3 0-8 0,-3-3-20 16,1-1-12-16,-4-4-16 0,-2 0-15 0,5-2-32 16,2-1-64-16,2-3-98 0,-1 0-154 0,9 0-51 15,1 0 426-15</inkml:trace>
          <inkml:trace contextRef="#ctx0" brushRef="#br0" timeOffset="68697.6464">3173 3526 264 0,'0'0'296'0,"0"0"-105"0,0 0-32 0,0 0 1 16,0 0-18-16,0 0-41 0,0 0-73 0,0 0-26 16,0 0-4-16,0 0 7 0,0 0 30 15,0 0-1-15,0 0-2 0,0 0-4 0,-5 148-5 16,5-115-1-16,0 0-8 0,0 1 0 0,0-2 2 16,0 4-1-16,0-4 6 0,0 2 1 0,-4-3 0 15,1 1-2-15,3-2-4 0,0-4-5 0,0 0-8 16,-1-5-15-16,1-4-30 0,0-2-47 15,0-4-77-15,0-2-106 0,0-1-148 0,0-4-59 16,0-2 265-16</inkml:trace>
          <inkml:trace contextRef="#ctx0" brushRef="#br0" timeOffset="69163.7623">3553 3879 325 0,'0'0'373'0,"0"0"-274"0,0 0-62 0,0 0 4 16,0 0 55-16,0 0 63 0,0 0 42 15,0 0 6-15,0 0-39 0,0 0-51 0,0 0-45 16,0 0-27-16,0 0-15 0,0 0-13 0,-38-102-5 16,22 106-8-16,-4 3 1 0,0 4 0 0,-2 2-1 15,-2 1 2-15,2 2-3 0,1 1 2 0,1-2 0 16,2 4-2-16,1-1 1 0,3 0-3 15,2 0-1-15,0-1 0 0,3-3 1 0,4 1-1 16,2-3-2-16,3-2 0 0,0-2-2 0,0-2 6 16,6-3 6-16,2 0 8 0,0 0 7 15,3-2 1-15,2-1 1 0,2 0-5 0,-2 0-1 0,2 0-3 16,2-4-2-16,-2-1 1 0,0-2-5 16,-2-2 5-16,1-1 0 0,-1-1 0 0,1-1 6 15,-1-1-3-15,-1 3 2 0,0-3-1 0,-1 1-2 16,-3 2-3-16,-1 1-5 0,-3 2-1 0,1-1-8 15,-1 4 1-15,-1 0-5 0,-1 4-8 16,-2 0-6-16,0 0-17 0,0 0 2 0,0 5 5 16,0 3 10-16,0-1 17 0,2 4 2 0,-1 2 5 15,3 2-2-15,-1 0 2 0,1 3 0 16,-2-2-2-16,4 2 4 0,-1-2-4 0,2-1-4 16,0-1-12-16,-1-2-33 0,1-1-58 0,2-2-87 15,1-1-107-15,0-2-138 0,0-2-168 0,-5-2-3 16</inkml:trace>
          <inkml:trace contextRef="#ctx0" brushRef="#br0" timeOffset="69658.2344">3876 3756 591 0,'0'0'341'15,"0"0"-82"-15,0 0-51 0,0 0-24 0,0 0-34 16,0 0-42-16,0 0-52 0,0 0-41 0,0 0-25 15,0 0-16-15,0 0 5 0,0 0 13 16,0 0 12-16,0 0 10 0,-94 35 7 0,77-17 3 16,-2 2-3-16,3 2-1 0,0 0-7 0,5 3-4 15,-2-1-2-15,6-1-2 0,0 0 0 0,4-1 1 16,2-2 1-16,1-1-3 0,1-6 0 16,6-1-1-16,3-1 3 0,3-3 6 0,0-2 7 15,7-2 1-15,2-2-1 0,2 1-3 0,4-3-5 16,3 0-2-16,-3 0-4 0,0 0-2 15,-1 0 0-15,0-3 0 0,-2 0 1 0,0-5-1 16,0 0-1-16,-2-2 1 0,2 0 1 0,-1-4 1 16,2 0 2-16,-5 0 0 0,0-1 5 15,-1-3 1-15,-2 0 2 0,-2 0 3 0,-2-1-1 0,-2 1 6 16,-4 0 4-16,-3 4 6 0,-2 3 3 0,-3 1 0 16,0 3 3-16,0 4 0 0,-3 2-3 15,-2 1-5-15,-2 0-13 0,-1 0-11 0,-1 0-9 16,-5 5-2-16,1 4 2 0,-3 1 3 0,0 2 0 15,0 2 3-15,2 1-3 0,1 2 0 0,4 0-2 16,-1 2 0-16,2-3-2 0,5 3 2 16,3-1 2-16,0 0-2 0,7-2-2 0,3-2-2 15,6-1-3-15,1 0 0 0,3-4-1 0,4 0-4 16,2-2-9-16,-1 0-18 0,1-4-27 16,-5-2-41-16,-1-1-65 0,-1 0-95 0,0 0-135 15,-3 0-230-15,-4-1-176 0,-4-1 809 0</inkml:trace>
        </inkml:traceGroup>
      </inkml:traceGroup>
    </inkml:traceGroup>
    <inkml:traceGroup>
      <inkml:annotationXML>
        <emma:emma xmlns:emma="http://www.w3.org/2003/04/emma" version="1.0">
          <emma:interpretation id="{7D639B65-DFE6-4594-B202-A2DD379221BF}" emma:medium="tactile" emma:mode="ink">
            <msink:context xmlns:msink="http://schemas.microsoft.com/ink/2010/main" type="paragraph" rotatedBoundingBox="12171,11891 17267,11725 17306,12907 12210,130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64B574E-8A25-4680-AE31-8B3DE0B468C0}" emma:medium="tactile" emma:mode="ink">
              <msink:context xmlns:msink="http://schemas.microsoft.com/ink/2010/main" type="inkBullet" rotatedBoundingBox="12187,12395 12297,12392 12301,12519 12192,12522"/>
            </emma:interpretation>
            <emma:one-of disjunction-type="recognition" id="oneOf10">
              <emma:interpretation id="interp50" emma:lang="en-US" emma:confidence="0">
                <emma:literal>.</emma:literal>
              </emma:interpretation>
              <emma:interpretation id="interp51" emma:lang="en-US" emma:confidence="0">
                <emma:literal>O</emma:literal>
              </emma:interpretation>
              <emma:interpretation id="interp52" emma:lang="en-US" emma:confidence="0">
                <emma:literal>0</emma:literal>
              </emma:interpretation>
              <emma:interpretation id="interp53" emma:lang="en-US" emma:confidence="0">
                <emma:literal>o</emma:literal>
              </emma:interpretation>
              <emma:interpretation id="interp54" emma:lang="en-US" emma:confidence="0">
                <emma:literal>,</emma:literal>
              </emma:interpretation>
            </emma:one-of>
          </emma:emma>
        </inkml:annotationXML>
        <inkml:trace contextRef="#ctx0" brushRef="#br0" timeOffset="72568.2717">-172 5478 0 0,'0'0'257'0,"0"0"14"16,0 0-46-16,0 0 13 0,0 0 25 0,0 0-8 16,0 0-53-16,0 0-54 0,0 0-49 0,0 0-34 15,0 0-17-15,0 0-14 0,1-49 1 16,-1 49 2-16,0 0-1 0,0 0-1 0,-1 0-5 16,0 0-9-16,-2 0-7 0,0 0-6 0,-3 0-7 15,3 3-3-15,-1-1-1 0,-4 2-3 16,4 0 3-16,-4 1 0 0,2 2-2 0,-3 2 1 15,0 0 3-15,2-2-2 0,-3 2 5 0,6-1-3 0,-2-1-1 16,3 0 0-16,3-2-5 0,0-2-1 16,0 0-1-16,0-2 3 0,0-1 6 0,7 0 13 15,-1 0 12-15,3 0 8 0,-1-4 5 0,4-4-6 16,1-1-4-16,0-2-6 0,0 0-8 16,-1-1 1-16,-4-1 0 0,-3 3 5 0,-5 1 2 15,0-1 1-15,0 2-7 0,0-1-13 0,-5 3-19 16,-3 0-31-16,-4 4-41 0,-1 2-61 0,-1 0-104 15,-2 8-227-15,2 0-320 0,3-1 55 0</inkml:trace>
      </inkml:traceGroup>
      <inkml:traceGroup>
        <inkml:annotationXML>
          <emma:emma xmlns:emma="http://www.w3.org/2003/04/emma" version="1.0">
            <emma:interpretation id="{EE721636-5002-4B6E-A611-AC41C23D382D}" emma:medium="tactile" emma:mode="ink">
              <msink:context xmlns:msink="http://schemas.microsoft.com/ink/2010/main" type="line" rotatedBoundingBox="12592,11877 17267,11725 17306,12907 12631,13060"/>
            </emma:interpretation>
          </emma:emma>
        </inkml:annotationXML>
        <inkml:traceGroup>
          <inkml:annotationXML>
            <emma:emma xmlns:emma="http://www.w3.org/2003/04/emma" version="1.0">
              <emma:interpretation id="{095F2F21-280F-46F4-A03F-70A2C8C5E5A3}" emma:medium="tactile" emma:mode="ink">
                <msink:context xmlns:msink="http://schemas.microsoft.com/ink/2010/main" type="inkWord" rotatedBoundingBox="12592,11877 17267,11725 17306,12907 12631,13060"/>
              </emma:interpretation>
              <emma:one-of disjunction-type="recognition" id="oneOf11">
                <emma:interpretation id="interp55" emma:lang="en-US" emma:confidence="0.5">
                  <emma:literal>Diff-services</emma:literal>
                </emma:interpretation>
                <emma:interpretation id="interp56" emma:lang="en-US" emma:confidence="0">
                  <emma:literal>Doff-services</emma:literal>
                </emma:interpretation>
                <emma:interpretation id="interp57" emma:lang="en-US" emma:confidence="0">
                  <emma:literal>Duff-services</emma:literal>
                </emma:interpretation>
                <emma:interpretation id="interp58" emma:lang="en-US" emma:confidence="0">
                  <emma:literal>Daff-services</emma:literal>
                </emma:interpretation>
                <emma:interpretation id="interp59" emma:lang="en-US" emma:confidence="0">
                  <emma:literal>Diff-service</emma:literal>
                </emma:interpretation>
              </emma:one-of>
            </emma:emma>
          </inkml:annotationXML>
          <inkml:trace contextRef="#ctx0" brushRef="#br0" timeOffset="114971.7346">2634 5194 1370 0,'0'0'252'0,"0"0"-128"0,0 0-75 15,0 0-18-15,0 0 8 0,0 0 13 0,0 0 9 16,0 0 5-16,0 0 2 0,0 0-8 0,0 0-18 15,0 0-15-15,0 0-15 0,0 0-10 0,38-100-9 16,-48 100-4-16,0 0 0 0,-4 0-2 16,1 7 0-16,-5 2 0 0,1 3 0 0,-4 1 1 15,-4 4 5-15,0 3 3 0,-1-1 1 0,5 0 1 16,-2 1-2-16,8 1 1 0,1-3-3 16,4-1-5-16,4 0-4 0,2-4-2 0,1-1 2 15,3-1 1-15,0-3 4 0,9-1 5 0,-1 1 3 16,2 0 6-16,2-2 2 0,1 1 0 0,3 1 1 15,2-1-2-15,-2 3-1 0,-1-1-3 16,-2-1 0-16,0 2-2 0,-2 1 1 0,-3 1 1 16,0-1-1-16,-2-1-1 0,-2 1-2 0,-4-3-2 15,0 3 9-15,0-2 9 0,-8 0 10 16,-3 0 8-16,-3 0 1 0,-2-2-1 0,-5 1-3 16,-1-1 2-16,0-2-5 0,-2 0 13 0,-1-2-3 15,3-1-7-15,-3-2 2 0,3 0-12 0,3 0-1 16,-3 0 5-16,9-4-5 0,0 0-1 0,1 0-3 15,6 0-9-15,1 1-28 0,2 0-44 0,3 0-68 16,0 0-106-16,0 0-118 0,10 1-111 0,2-1-114 16,-3 2 33-16,-1-2 466 0</inkml:trace>
          <inkml:trace contextRef="#ctx0" brushRef="#br0" timeOffset="115522.1438">2752 5476 254 0,'0'0'405'0,"0"0"-207"16,0 0-51-16,0 0 1 0,0 0 9 16,0 0-13-16,0 0-33 0,158-108-30 0,-135 94-21 15,-1 0-15-15,-1 1-11 0,-2-2-4 0,-2 0 4 16,-3 0-1-16,-2 2 5 0,-4 1 1 0,0 0 0 16,-3 1 1-16,-1 1 0 0,-2 4 3 15,-2 2-1-15,0-2-4 0,-2 2-13 0,-6 1-24 16,3 1-25-16,-6 2-17 0,-1 0-2 0,-4 0 7 15,-5 9 14-15,-1-1 14 0,-2 4 5 0,-4 3 5 16,1 2 2-16,0 0-1 0,0 1-1 0,5 2-1 16,-1 1 0-16,3-1-4 0,2 1-1 15,4 2-3-15,3-4-3 0,4 0-1 0,0-3-2 16,7-1-6-16,0-5 0 0,4-1 1 0,4-3 3 16,3-1 11-16,3 0 13 0,-1-2 7 0,3-3 8 15,4 0-1-15,-1 0-5 0,4-1 4 16,1-6-4-16,-1 2-2 0,-1-2 1 0,5-2-5 15,1 0-1-15,-3-2 0 0,1-1 1 0,3-2-2 16,-1 1 0-16,1 0-3 0,-1-1-3 16,-2 2 4-16,-3 0-1 0,-2 0 0 0,-3 2 5 15,-1 1-7-15,-4 2 1 0,-1-1-2 0,-4 4 1 16,-1 0 1-16,-3 2 3 0,-1 0 4 16,-3 2-2-16,0 0 6 0,0 0-10 0,0 0-16 15,0 0-19-15,0 0-27 0,-3 2-11 0,1 1 10 16,-1 3 17-16,-3 1 23 0,2 4 17 0,-2-2-2 15,3 3-3-15,-4 1 2 0,1 0 0 0,2 1 2 16,-2-2 4-16,1-1-5 0,5 1 0 0,-1-1-2 16,1-3-4-16,0 1 0 0,1-2-3 15,4-1 2-15,2-1-7 0,-2-2-8 16,3 0-23-16,0 0-28 0,2-3-39 0,2 1-70 0,-1-1-85 16,2 0-134-16,2 0-114 0,-6-1 170 0,-3-2 346 0</inkml:trace>
          <inkml:trace contextRef="#ctx0" brushRef="#br0" timeOffset="115846.5761">3450 5312 265 0,'0'0'417'15,"0"0"-63"-15,0 0-29 0,0 0-48 0,0 0-48 16,0 0-73-16,0 0-74 0,0 0-49 0,0 0-38 16,0 0-29-16,0 0-6 0,0 0 12 15,0 0 15-15,-13-6 15 0,16 15 5 0,-2 1-2 16,3 4-5-16,-2 0 5 0,-1 1 0 0,1 2-2 15,-2-2 7-15,1 2-8 0,-1-2-1 0,3-1 0 16,2 0 2-16,-2-4 0 0,1-1 1 0,2-3-1 16,1 0 0-16,0-3 5 0,-1-1 3 15,2 0 5-15,-2-2 8 0,2 0 3 0,-3 0 4 16,3 0 6-16,-1-2 0 0,1-1 1 0,1-5-2 16,-1 1-6-16,2-2-7 0,1-2-1 15,-3-1-3-15,2-2-1 0,2 0 1 0,-4-1-9 0,3 0-1 16,-3-2-3-16,2 2-5 0,-1 2 2 15,-4-2-8-15,3 3-10 0,-1 0-21 0,-3 2-30 16,3-1-43-16,-2 0-64 0,2 3-87 0,-2 1-125 16,2 1-170-16,-2 1-37 0,-3 2 288 0</inkml:trace>
          <inkml:trace contextRef="#ctx0" brushRef="#br0" timeOffset="116035.5027">3861 5202 128 0,'0'0'362'0,"0"0"-134"0,0 0-76 16,0 0-20-16,0 0-4 0,0 0-9 0,0 0-13 16,0 0-6-16,0 0 2 0,0 0-26 15,0 0-29-15,0 0-14 0,0 0-11 0,0 0-1 16,-4 102-1-16,3-88-3 0,1-2 3 0,0 1-10 16,0-2-26-16,0 2-55 0,0-1-92 0,0-2-158 15,0-1-224-15,0-3-123 0,0-1 629 0</inkml:trace>
          <inkml:trace contextRef="#ctx0" brushRef="#br0" timeOffset="116188.7066">3956 5106 937 0,'0'0'304'0,"0"0"-180"15,0 0-86-15,0 0-34 0,0 0-6 16,0 0-10-16,0 0-55 0,0 0-138 0,0 0-176 15,0 0-87-15,0 0 196 0,0 0 272 0</inkml:trace>
          <inkml:trace contextRef="#ctx0" brushRef="#br0" timeOffset="117045.6782">4293 5220 292 0,'0'0'301'0,"0"0"-110"0,0 0-12 0,0 0 28 16,0 0 8-16,0 0-31 0,0 0-51 15,0 0-37-15,0 0-23 0,0 0-17 0,0 0-11 16,-161-15-10-16,142 21-4 0,2 1-8 0,-1 4-8 16,0 0-4-16,3 1-2 0,-3 2-4 0,5 0-2 15,0 1-3-15,2 0-5 0,1 0 0 0,5 2-1 16,0-1 0-16,3-1 0 0,2 1-3 15,0-1-4-15,2-1 1 0,7-3 1 0,-1-2 4 16,4-1 6-16,-1-2-3 0,5-2 4 0,0-2 3 16,2 0 8-16,0-2 7 0,4 0 3 15,2 0-4-15,-1 0-8 0,1-4-3 0,-1-2-7 16,1 0-6-16,-1 0-5 0,-1 0-5 0,-1-4-3 16,1 1 2-16,-2 0 3 0,3-1-1 0,-4-2 6 15,1 0 8-15,-5-2 6 0,0 1 11 0,1 0 6 16,-6-2 4-16,1 0 5 0,-3 0 0 0,-2 0 1 15,-1 0-3-15,-4 2 2 0,-1 0-3 16,0 2 0-16,0 3 4 0,0 2-6 0,-5 1 0 16,2 3-5-16,-1 0-9 0,-1 1-8 15,2 1-7-15,-4 0-6 0,2 0-8 0,0 0-3 16,-2 0-4-16,-1 4 0 0,0 2 3 0,-3 1 2 16,2 4 5-16,-2 1 2 0,-1 0 2 0,3 3 2 15,-5-1 1-15,3 2 0 0,3 1-1 0,0-1 0 16,-1 0-4-16,5-2 0 0,4 2-4 0,0-4-3 15,0 0 3-15,0-3 3 0,7 0 6 16,1-3 6-16,2-1 3 0,1-2 2 0,3 0 5 16,2 0 4-16,0-3 3 0,4 0 0 0,3 0 1 15,-1 0-5-15,4-4-1 0,-1-1-1 16,1 0-1-16,-1-1 3 0,0-2-2 0,-3 1 1 16,1-1 0-16,1-1 0 0,-1 0 0 0,-3-2 3 15,2-1 5-15,-6 3 1 0,1-3 8 16,-3 0 4-16,-5 0-1 0,2-2 1 0,-3 0-7 15,-3 2-3-15,0 0-2 0,-3 0-2 0,-1 1 1 16,-1 3-5-16,0 2-2 0,0 0-5 0,0 0 1 16,0 3-3-16,-1 2 0 0,-3 0-4 0,1 1-10 15,3-2-6-15,-4 2-8 0,-1 0-5 0,2 0-4 16,0 2-2-16,-2 2 0 0,0 3 3 0,2 1 1 16,-1 2 4-16,3 3 1 0,-2-1 3 15,3 1-3-15,0 1 0 0,0 0 6 0,8 2 3 16,-4-2 8-16,5 1 8 0,-3 0 0 0,3-2 2 15,-1-1 1-15,-1 2-1 0,1-3-1 16,-3 0 1-16,1-2 0 0,-4 1 0 0,-2-4 0 16,0 2 1-16,0-4 8 0,-1 0 11 0,-4 2 11 15,-2-3 9-15,-3 1 0 0,-2-1-4 0,0 0-9 16,-2 0-5-16,0-1-7 0,-3-1 5 16,-1 1-5-16,0-2-6 0,-1 0-7 0,-1 0-23 15,1 0-30-15,0 0-58 0,3-3-107 0,0 1-179 16,7 1-265-16,0 1-302 0</inkml:trace>
          <inkml:trace contextRef="#ctx0" brushRef="#br0" timeOffset="113522.0052">1238 5141 0 0,'0'0'0'0,"0"0"0"0,0 0 0 0,0 0 0 16,0 0 0-16,0 0 0 0,0 0 0 16,0 0 0-16,0 0 0 0,0 0 0 0,0 0 0 15,0 0 0-15,0 0 0 0,0 0 0 0,76-79 0 16,-63 60 77-16,-1-2 49 0,0-2-7 0,-4 2-8 16,2-3-12-16,-4 1-3 0,0 3 10 15,-4 3 9-15,5 2 9 0,-6 3 5 0,-1 3 4 16,0 1 5-16,0 4 4 0,0-1-3 0,0 2-17 15,0 2-27-15,-1 1-25 0,1 0-44 16,-1 0-35-16,-2 0-33 0,0 6-16 0,2 5 8 16,-4 3 14-16,-3 9 22 0,-1 2 9 0,3 7 4 15,-6 4 4-15,4 2-3 0,0 4 0 0,-3 1 0 16,-1 0 3-16,5 2 2 0,-4 2-3 0,2 0 4 16,-2 3-4-16,6 0 2 0,-4 1 1 0,3-1 0 15,-2 0 5-15,1-2-2 0,-1-2-1 16,3-3-4-16,-2-3 0 0,5-1-1 0,-1-8 1 15,-1-2-1-15,1-3-4 0,3-3-1 0,0-6-6 16,0-3 1-16,0-2-3 0,0-5-5 16,3-4 3-16,-2-1 11 0,-1-2 22 0,3 0 33 15,-3-2 1-15,1-4-11 0,2-4-25 0,-2 0-30 16,1-2 0-16,4-3-2 0,-4-4 0 0,0 1-8 16,-2 0-10-16,0-1-6 0,0 1 0 15,0 1 11-15,-4-2 6 0,-4 1 12 0,4 1 5 16,-5-1 7-16,1 2 4 0,1 4-7 0,-4-1 1 15,5 3-9-15,-2-1 5 0,-3 1 10 0,6-1 8 16,-3 2 12-16,5-1-4 0,0 0-3 0,3 1-13 16,0-3-19-16,2 0-13 0,7 0-11 15,4-3 2-15,3-1 8 0,0 1 5 0,9-3 6 16,-3 1 4-16,0-1 2 0,2 0 5 0,3 0 2 16,-3 0 3-16,0 0 0 0,-2-1 4 0,-2 0 4 15,-3-1 4-15,2-1 2 0,-4 1 1 16,-2-1-1-16,-1-1-1 0,-3-1 1 0,0 0-4 15,1 1 0-15,-2 0-3 0,0 4-3 0,-2 0 2 16,-1 0 2-16,-2 2 5 0,-2 4 8 0,4 1 7 16,-5 4 8-16,2-1 5 0,-2 2 2 15,0 2-2-15,0 0-5 0,0 2-5 0,0 1-12 16,0 1-12-16,0 0-20 0,0 0-26 0,0 0-32 16,-2 1-24-16,-3 5 9 0,4 4 20 15,-5 4 33-15,-2 2 27 0,3 6 3 0,-3 4 3 16,0 4 0-16,1 1 3 0,-4 5 1 0,6 2 4 15,-4 3 3-15,-2 3-3 0,6 0 2 0,-5 2-6 16,1 0-1-16,1 0 1 0,-2 0-2 16,0 0 5-16,3-1 0 0,-2-2 5 0,-2-2-4 15,6-1-3-15,-5-6 1 0,7-3-7 0,1-1 2 16,-2-2-1-16,4-3 2 0,0-3 1 0,0-2 1 16,0-1 3-16,0-4-1 0,4-3 6 0,-2-3-3 15,1-2-1-15,1-1 0 0,2-2-7 0,-2-2 20 16,4-2 11-16,-3 0 14 0,2-2 13 15,-1-5-13-15,5-3-7 0,0-4-14 0,1-2-4 16,-1-1-9-16,-2 0-7 0,3-1-8 0,-4-1-10 16,-3 1-5-16,2 0-6 0,-4-1-3 15,-3 1 0-15,0 0-4 0,0 0 3 0,-10-1 5 16,4 2 4-16,-6-2 12 0,0 1 3 0,-3 1-2 16,-1 0-5-16,0 2 1 0,1 1 5 0,-1 4 13 15,-3 0 16-15,3 1 7 0,1 0 10 16,2 1 6-16,-1 2 4 0,5 0 0 0,1 2-2 15,0-1 0-15,7 0-9 0,-1 3 0 0,2 0-11 16,0-1-23-16,2 0-15 0,6 0-17 16,-2-2-5-16,6-1 12 0,2 0 6 0,1 0 5 0,3 0 2 15,0 2 1-15,-2-1-4 0,4 0-16 16,-3-1-44-16,-2 3-61 0,3 0-64 0,-1 0-94 16,-2 3-107-16,0-1-149 0,-3 1-23 0,-7 0 450 0</inkml:trace>
          <inkml:trace contextRef="#ctx0" brushRef="#br0" timeOffset="113827.4875">1838 5467 216 0,'0'0'568'15,"0"0"-185"-15,0 0-145 0,0 0-65 16,0 0-14-16,0 0-22 0,0 0-28 0,0 0-28 15,0 0-22-15,0 0-16 0,0 0-8 0,0 0 0 16,0 0-1-16,0 0 6 0,-40-4-9 0,40 4-8 16,1 0-13-16,2-2-13 0,-2 1 1 15,7-5 3-15,-3 2 7 0,1-2 1 0,2 0 0 16,0 0-2-16,-3 0-2 0,2 0 2 0,-3 3-4 16,-1-2 0-16,-3 2 0 0,2 0-3 0,-2 1 4 15,0 2-2-15,0-1-2 0,0 1-2 16,-2 0-7-16,2 0-5 0,0 0-10 0,0 0-15 0,0 0-45 15,0 0-90-15,0 0-104 0,0 0-212 16,4 0-257-16,0 1 178 0</inkml:trace>
          <inkml:trace contextRef="#ctx0" brushRef="#br0" timeOffset="112416.491">553 5234 0 0,'0'0'0'0,"0"0"0"15,0 0 0-15,0 0 203 0,0 0 88 16,0 0 9-16,0 0-15 0,0 0-43 0,0 0-54 16,0 0-53-16,0 0-52 0,0 0-28 0,20-93-20 15,-20 93-13-15,0 0-18 0,0 0-21 0,0 0-33 16,0 0-39-16,-1 2-8 0,-4 4 12 0,2 1 29 15,-1 4 40-15,-4 4 16 0,1 1 3 16,-3 3 2-16,-1 3-10 0,-1 0 1 0,-2 2 6 16,2 1 2-16,-2 2 7 0,0 1 8 0,-2 3-8 15,-4-4 4-15,4 3 4 0,-7-2-7 16,6-2 3-16,-6 0-1 0,4-2 0 0,-1-4 3 16,4 0 1-16,0-4 0 0,1-2 1 0,2-4 8 15,-1-3 5-15,2-2 9 0,1-1 11 0,1-1 7 16,3-3 7-16,-1 0 3 0,3 0-3 0,-2-3-11 15,5-3-16-15,0 1-19 0,-1-4-18 16,-1 0-11-16,4-3-5 0,0 1-2 0,0-1 6 16,0 1-2-16,0 3 4 0,0 1-1 0,0 1-6 15,4 1-2-15,-1 1-14 0,-2 2-13 16,0 1-17-16,-1 1-14 0,0 0-13 0,0 0-18 16,0 0-6-16,2 1 15 0,-1 4 30 0,5 1 37 15,-2 3 34-15,-2 2 11 0,6 1-2 0,-4 2 1 16,6 1-8-16,-4-1 0 0,5-2-4 0,3 2 3 15,-1-1 1-15,4 0 1 0,2-1 3 0,0-3 1 16,4-2 5-16,2-2 5 0,2-3 4 16,0-1 5-16,2-1-1 0,3 0-3 0,-2-3-8 15,-1-3-7-15,6-2-7 0,-5-4-8 0,3 1-2 16,-3-1 0-16,-2-4 3 0,-3 0 7 16,0-2 4-16,-7 0 4 0,4-4 5 0,-6 2 5 15,-3-2 2-15,-2-2 7 0,-6-1 4 0,3-2-4 16,-5-1-1-16,-3 0-5 0,0 0-11 15,0 0-2-15,-7 2-3 0,-2 2-6 0,-3 0-1 16,-1 2-7-16,-3 2 0 0,-3 2-5 0,1 1 0 16,-4 0 1-16,4 2-6 0,-6 2 4 0,3 1-6 15,-1 1 2-15,-1 4-3 0,-1 3-3 16,5-1-3-16,-3 4-12 0,1 1-4 0,1 0-5 16,2 3 6-16,-3 4 2 0,3 1 2 0,-2 3 1 15,5 1-8-15,-1 2 3 0,2 3-2 0,2-2-2 16,3 3 4-16,5 4 0 0,1-3 5 0,3 1 8 15,0 2 6-15,6-4 13 0,4 0 7 0,4-2 15 16,0-4 3-16,8 0-1 0,-3-5-9 16,5-1-5-16,1-3-5 0,1-1-1 0,2-2 10 15,1 0 1-15,5 0 7 0,-5-3 5 0,0-2 5 16,-1-1 4-16,-1 0 0 0,-2-1 3 0,0-1-6 16,0 1-2-16,-5-2 0 0,1 0-7 15,1 0-6-15,-5 0-9 0,-1 1-4 0,4 0 2 16,-4 0-1-16,-1 1 1 0,-1 0-3 0,-1 3 0 15,-1 0 4-15,-1 3 3 0,-5-1 1 16,1 2-10-16,-4 0-7 0,4 5-5 0,-3 1 3 16,-2 7 13-16,2 0 11 0,0 1 2 0,-1 7 1 15,-3-1-2-15,0 3-2 0,0-1 0 0,0 2 2 16,0 0-3-16,0-1 1 0,0-3 0 0,0 0-3 16,0-3-1-16,0-4-8 0,0-1-16 15,3-5-31-15,6-1-47 0,-1-4-105 0,0 0-227 16,0 0-290-16</inkml:trace>
        </inkml:traceGroup>
      </inkml:traceGroup>
    </inkml:traceGroup>
  </inkml:traceGroup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38:23.25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01A0F0E-6232-417E-B854-5AAEEFCB7D28}" emma:medium="tactile" emma:mode="ink">
          <msink:context xmlns:msink="http://schemas.microsoft.com/ink/2010/main" type="inkDrawing" rotatedBoundingBox="4780,4362 28129,6858 26686,20359 3337,17864" semanticType="enclosure" shapeName="Other">
            <msink:sourceLink direction="with" ref="{63197602-0C79-424A-8F89-6610A6EC167A}"/>
            <msink:sourceLink direction="with" ref="{CCB129A1-60ED-41E6-94A3-3B6660FAEB0C}"/>
            <msink:sourceLink direction="with" ref="{E3B3CE8E-6A7D-4569-AA2C-8EDC900532F2}"/>
            <msink:sourceLink direction="with" ref="{F3D823A6-863A-4985-8740-C9870A6DAC1F}"/>
            <msink:sourceLink direction="with" ref="{30FEDF9B-E768-4193-B252-3D3B708BD45C}"/>
            <msink:destinationLink direction="with" ref="{A1A04B56-84A6-4780-A6A4-8A7A93A4BFB0}"/>
          </msink:context>
        </emma:interpretation>
      </emma:emma>
    </inkml:annotationXML>
    <inkml:trace contextRef="#ctx0" brushRef="#br0">1058 150 0 0,'0'0'0'0,"0"0"0"0,0 0 0 16,0 0 0-16,0 0 0 0,0 0 0 0,0 0 0 16,0 0 0-16,0 0 0 0,0 0 0 0,0 0 0 15,0 0 0-15,87-60 0 0,-75 53 0 0,1-1 0 16,1-1 0-16,1 0 0 0,1 1 0 15,-2 1 0-15,2 1 0 0,6 0 0 0,-2 0 0 16,1 1 16-16,4 1-7 0,-4-1-7 0,-1 2-7 16,-1 1-2-16,-3 1 6 0,1 0-3 15,-2-1 8-15,0 2-4 0,-2 0-8 0,1 0 3 16,-2 0 4-16,0 0 1 0,0 0 0 0,-4 3 0 16,0 0 0-16,3-1 0 0,-5 1 0 0,3 1 0 15,0 1 0-15,-5 0 0 0,5 2 0 0,-6 1 0 16,4-1 0-16,-3 1 0 0,-2 1 0 0,0 0 0 15,2 1 0-15,-3 0 0 0,-1 2 0 16,0 3 0-16,0-3 0 0,0 3 0 0,0 1 0 16,-3 2 0-16,-1 0 0 0,3 3 0 15,-4-2 0-15,-1 3 0 0,4 0 0 0,-4 2 0 16,1-2 0-16,2 1 0 0,-1-1 0 0,-1 0 0 16,2 2 0-16,-2 2 0 0,-2-1 0 0,3 2 0 15,-4 2 0-15,4 0 0 0,-3 3 0 0,1 0 0 16,-2 2 0-16,4 1 0 0,-6 1 0 15,6 3 0-15,-5 1 0 0,3-1 0 0,-4 5 0 16,3 0 0-16,-1-2 0 0,-4 4 0 0,2-1 0 16,2 2 0-16,-1 0 0 0,-2 1 0 0,2 0 0 15,-2-2 0-15,3-3 0 0,-3 0 0 0,3-2 0 16,2-1 0-16,0 0 0 0,1 3 0 0,1-3 0 16,-1 2 0-16,-2-1 0 0,0 1 0 15,-1 1 0-15,-4 0 0 0,1 2 0 0,-2 0 0 16,-2 1 0-16,2 1 0 0,-1-1 0 0,0 0 0 15,0 1 0-15,1 0 0 0,1 0 0 0,0-1 0 16,0-2 0-16,0-3 0 0,2 2 0 16,-2 1 0-16,0 2 0 0,-1 1 0 0,-2 2 0 15,-3 1 0-15,2 2 0 0,-1 0 0 0,1-2 0 16,0-4 0-16,5 1 0 0,-4-1 0 16,5 0 0-16,-4 2 0 0,-3 3 1 0,2 3 36 15,-3 1-11-15,2-1-6 0,0-1-1 0,3 0-4 16,2 1 1-16,-2 1-1 0,-2 6 1 0,-1 4 4 15,1 4-6-15,-4 2 1 0,5-3-2 16,-1 0-3-16,4-4 4 0,-2 2-1 0,-1 0 2 16,-2 2-7-16,2-4-2 0,0-2 6 0,1-4 5 15,2-2 12-15,3-2 3 0,0 2-2 0,-3-1-1 16,3 0-8-16,-1 6 3 0,-2 0 0 0,3 1-5 16,-3 0-2-16,3 0-5 0,-3 0-9 15,3-1 0-15,0 0 6 0,-2 6 2 0,2 0 11 16,1 4 13-16,-1 1 2 0,-2-2 1 0,2-3-8 15,2-3-12-15,-2-4-5 0,4-3-12 16,0 1 6-16,-2-1 0 0,2-1 5 0,-2 4 10 16,2-2-7-16,-6 1-2 0,2-2-7 0,1-1-3 15,1-4-1-15,-1 1 23 0,6-3 19 0,-3 2 12 16,1 3 7-16,-1-2-22 0,1 4-19 0,-1-2-6 16,-1 1-6-16,2-1-6 0,-2 1 1 15,-2-5 1-15,0 0-1 0,1-2 5 0,-2 0 1 16,1 1-9-16,0-1 2 0,2 0 2 0,-1 1-3 15,1-3 4-15,2 2 0 0,-1-1-4 16,2 0 2-16,-2 4 0 0,1-6 3 0,2 1-1 16,-3-2 2-16,1-3-7 0,-1-2-2 0,1 0 1 15,-1-2-3-15,-1 1 5 0,2-1 1 16,-2 0 0-16,1-3 0 0,1 3-2 0,3-3-1 0,-1 5 2 16,-2-3 0-16,2-1 0 0,-1-2 1 15,1 0 1-15,-3-3 0 0,3-2 2 0,-1 1-2 16,0-2 1-16,-1 0 0 0,2 0-3 0,-3 0 3 15,2 0-2-15,-2 0-1 0,3 1-3 0,-2 0 3 16,-1-1-1-16,3 2-2 0,0-2 2 0,-2 2-2 16,2 0 2-16,-1-1 1 0,0 3 0 15,0-1 1-15,1-4 1 0,1 3 5 16,-1-2 1-16,1 1 2 0,0-3-4 0,-3 1-5 0,1 1 3 16,1-1-2-16,0-1 1 0,-3 1 0 15,2 2-2-15,-2 0-1 0,0 0 1 0,0-2-2 16,2 0 1-16,-2-1 0 0,1-2-3 0,-1 2 0 15,3-2 1-15,-1 1-2 0,0 0 3 0,2 1 0 16,0-1-1-16,0 4 0 0,-2-2-1 16,2 2 1-16,-1 1 1 0,0 0 2 0,-2-2-5 15,2 0-2-15,-1 1 3 0,2 0-3 0,-1-3 5 16,-2 1 0-16,1 0-5 0,0-2 5 16,0 1-2-16,0-1 0 0,2-4-2 0,0 2-2 15,0-1 0-15,0 0-4 0,0-2 8 0,0 2-8 16,0 1 0-16,0 0-1 0,2 1-15 0,0 2 0 15,0-1-6-15,-2-1 4 0,0 0 7 0,1-2-2 16,-1 1 3-16,0 1-8 0,0-2 1 16,0 0-1-16,0 1 1 0,0-2 6 0,0 1-2 15,0-1 9-15,0 0 1 0,0-2 2 0,0-1 1 16,0-1-6-16,0-1-1 0,1-1 0 0,-1 0 1 16,0-2 2-16,0-1 1 0,0 0 3 0,0 1-5 15,0-3 6-15,0 0 1 0,0 1-1 16,0-2 7-16,0 1-4 0,0 1-3 0,0-2-1 15,0 0-1-15,0 1 1 0,0-1 5 0,0 1 2 16,0 1-1-16,0-1 2 0,0 1-3 16,0-3 0-16,0 2 5 0,0 0-2 0,0-1 1 15,0 0 1-15,0 1-5 0,0-2 1 0,0 1 1 16,0-1 1-16,0-1-1 0,0 0 3 0,-1 0-2 16,0-1 0-16,1 2 2 0,-2 0-1 15,0-1-1-15,0 0 0 0,2 1-4 0,-1 0 1 16,1-1 1-16,0-1 2 0,0 0 1 0,0 3-2 15,0-3-1-15,0 0-5 0,0 1-3 0,0-1-6 16,0 0-2-16,0 0-3 0,0-1-7 16,0 1 0-16,0-4-5 0,0 2 3 0,0-1 8 15,0 0 5-15,0 0 9 0,0-2 1 0,1 2 5 16,-1 0-1-16,0-2 1 0,0 1 2 0,0-1-2 16,0 1 3-16,0-2-1 0,0 0 0 0,0 0 2 15,0 0-1-15,0 0-1 0,0 0 0 16,0 0-2-16,0 0 0 0,0 0 2 0,0 0 0 15,0 0 0-15,0 1 1 0,0-1-2 0,2 0-1 16,-2 0 3-16,0 0-2 0,0 0 2 0,0 0-4 16,0 0 1-16,0 0 1 0,0 2 6 15,0-2 7-15,0 0 0 0,0 0 1 0,0 1-6 16,0-1-1-16,0 2 3 0,0-1 5 0,2 1 6 16,0 1 4-16,0-2-3 0,2 1-3 15,-4 1-7-15,3 0-7 0,1 0-2 0,-3 0-2 16,1-2 0-16,0 2 2 0,0 0 1 0,-2-1 1 15,0 1 2-15,0-1 1 0,0-1 0 0,0 1 5 16,0 0 4-16,0-1 7 0,0 2 8 0,-2 0 4 16,-4 0-1-16,-1 0-3 0,-4 0-5 15,0 0-7-15,1 2-7 0,-2-1-20 0,-3 1-41 16,-1-2-63-16,0 3-117 0,-2-3-146 0,4 0 73 16,3-1 302-16</inkml:trace>
    <inkml:trace contextRef="#ctx0" brushRef="#br0" timeOffset="-3174.9561">-22806 11057 380 0,'0'0'334'0,"0"0"-359"16,0 0-17-16,0 0 2 0,0 0 22 0,0 0 14 15,0 0-4-15,0 0 0 0,168-6 12 0,-141 6 11 16,3 0 14-16,1 0 1 0,4 0-4 0,1 0-8 16,3 0-1-16,2 1 5 0,1 1 5 0,5-2 12 15,0 0 5-15,4 0 10 0,1 0 1 16,4 0-8-16,0 0-4 0,1-3-13 0,-1-3-5 16,7 1-4-16,-1-1-1 0,-2-1-1 0,4 1-3 15,0 0-3-15,-1-2-6 0,-4 2 3 16,5 0-6-16,-2 1-2 0,-3 1 2 0,4-1-9 15,1-1 8-15,-4-2 2 0,5-1 1 0,-2 0 13 16,2 0 14-16,2-2 15 0,3 1 15 16,4-2 6-16,1 3-11 0,0-3-10 0,3 3-10 15,1 0-13-15,3 0 1 0,1-1-5 0,-1 4-1 16,2 0-1-16,-1 0-6 0,-1 2 1 0,1-1-3 16,2 1 6-16,0-1 4 0,3 0 9 0,0 1 17 15,7 0 2-15,0-1 1 0,5-3-7 16,2 4-15-16,-3-2-2 0,5 0-5 0,-2 3-3 15,3-3-3-15,-1 0-3 0,1-1-4 0,1 2 1 16,-1 1 1-16,-2-2-5 0,-5 0 4 0,2-2-4 16,-5-1-1-16,-1 2 3 0,-1-3-3 0,-1 0 1 15,0 0-2-15,0 1 1 0,-1-1 0 16,2-1-2-16,-2 2 4 0,1-1-4 0,1 4 3 16,-1-1-4-16,2 1-4 0,-2 0 5 0,0 3-3 15,1-2 2-15,-2 2 2 0,0 2-1 0,1-3 0 16,-4 2 0-16,-5-2 0 0,-3 3-10 15,-2-2 6-15,-2 2-1 0,-5-3-2 0,6 2 10 16,-2-2-7-16,-3 1 2 0,6 0 2 0,1 0-4 16,0 0 2-16,4 2-2 0,3-1 1 15,3 1 0-15,-3 0 4 0,5 1 0 0,-3-1-5 16,-3 0 4-16,5 1-12 0,-9 0-2 0,5 0-3 16,-4 0-4-16,-3 0 5 0,-3 0 2 0,-4 0 5 15,1 0 4-15,-4-2 3 0,-2 2-1 0,-2 0-9 16,0-2 3-16,-1 1-2 0,3 0 2 0,0-1 10 15,3 0-7-15,2 0 5 0,-1-2-3 16,3 2 3-16,-1-1 1 0,2 2 1 0,1-1 3 16,1 1-2-16,-1-1 8 0,2 2-6 15,1-1 1-15,-1 1-1 0,-1 0-10 0,0 0 7 16,-2 0-2-16,0 0 2 0,-1 0 0 0,-5 0 1 16,-2 0 0-16,1 0-4 0,-3 0 5 0,4 0-5 15,-4 0 2-15,2 0 2 0,3 0-8 0,-2 0 6 16,1 0-4-16,5 0 2 0,-3 0 2 15,4 0-2-15,-2 0 3 0,5 0-2 0,-3 0-1 16,0 3-4-16,-1 1 3 0,0 1-2 0,-2 0 0 16,2 1 3-16,-2-1-1 0,2-2 2 0,-3 1 6 15,3-1-3-15,-4 0 1 0,1 0-1 16,-1-3-2-16,-1 0-2 0,4 0 2 0,-1 0 0 16,-1 0-4-16,3 0 4 0,1 0-4 0,4 0 0 15,4 0 6-15,-1 0-3 0,8 0 2 0,-3 0-2 16,3 2-4-16,-3-2 3 0,3 1 0 15,-4 1 3-15,-5 0-1 0,-1-1 0 0,-3-1-2 16,1 1-3-16,-3 1 8 0,0 0-3 0,-4-2 3 16,4 1 1-16,-6-1-4 0,3 2 0 0,-1-2-2 15,-1 0 4-15,4 0-1 0,-3 0 4 16,5 0-2-16,2 0-5 0,1 0 6 0,2 0-4 16,-1 0 4-16,3 0 0 0,0 0-5 0,-2-2 3 15,-4 2-6-15,0 0 2 0,-3 0-2 0,-1 0 1 16,-3 0 3-16,-2 0-3 0,6 0 5 0,-5 0-4 15,0 2 2-15,0-1 0 0,0 0-3 16,-2 1 4-16,1-2 0 0,0 2 1 0,2-2-2 16,1 0 0-16,-3 0-2 0,-1 0 1 0,2 0 4 15,2 0-6-15,-2 0 3 0,1 0 3 16,5 1-8-16,-5-1 8 0,5 0-1 0,-3 0-1 16,2 0 4-16,4 0-3 0,-4-1-3 0,-3 1-1 15,-3-2 2-15,-1 2-2 0,0-2 2 0,4 1 2 16,-2-2-4-16,0 0 3 0,4 0-2 0,-2-2 1 15,1-1 3-15,-2 2-1 0,-2 1 0 16,-2 1-4-16,-3 1 1 0,0 1-3 0,-4 0 0 16,3 0 3-16,-5 0-4 0,6 0 3 0,0 3-1 15,-2 0-1-15,3 0 4 0,0 1-1 0,-1-1 0 16,-4 2-1-16,3-2 0 0,-3 2 1 16,-1-3-1-16,-5 2 4 0,1-2-4 0,-2 0 2 15,-1 0 0-15,0-2-2 0,-1 1 4 0,-2 0-3 16,4 1 2-16,-1 0-2 0,2 1-2 0,-1-2 0 15,2 1 2-15,-2-1 2 0,0 2 0 16,0-1-2-16,1-1-1 0,-2 1-1 0,-4 1 3 16,4 0-3-16,-2 0 1 0,-2 0-1 0,0-1-5 15,-1 3 5-15,-1-2-1 0,-2 0 6 0,3-2-1 16,-3 2 2-16,-2-3-2 0,1 2-2 16,3-2 1-16,-2 0-1 0,0 0 4 0,0 1-5 15,0 1 0-15,0-1-1 0,0 2-2 0,0 0 4 16,1 0 2-16,-1 2-1 0,-3-1-2 15,3-1-3-15,-4 0 1 0,-2 0 1 0,2 0 4 16,-3 0-1-16,2 0-2 0,-6-1 0 0,3-1 1 16,-4 0 1-16,5 1 2 0,-2 0-2 0,1-1 1 15,2-1-2-15,1 0 0 0,0 2 0 16,-1-2 2-16,0 0 1 0,-1 0-3 0,-3 0 1 0,0 0-3 16,-3 0 3-16,-1 0 2 0,2-2-1 15,-3 1 1-15,2-1-4 0,-4 2 0 0,1-2-1 16,1 2 1-16,2 0 0 0,-2 0-5 0,2 2 3 15,-1 1-5-15,1 2 3 0,0-1 4 0,-1 2-2 16,0 0 4-16,-2 0-2 0,0 0-2 16,-2 0 0-16,-2-2 2 0,2 1 1 0,-3-2-1 15,1 1 3-15,-2-2-1 0,-2-1 1 0,2 1 3 16,-2-2-1-16,1 0 2 0,-1 0-3 0,-3 0 1 16,2 0 0-16,-4-2 2 0,2-1-1 15,-1 2-1-15,-3-2-3 0,-1 1-4 0,-2 1-1 16,-1-2-2-16,0 1-5 0,-1 2-6 0,0 0-14 15,-3 0-22-15,1 0-29 0,-1-1-48 0,0-1-81 16,-2 2-160-16,2 0-216 0,-3 0-351 0</inkml:trace>
    <inkml:trace contextRef="#ctx0" brushRef="#br0" timeOffset="-7828.9817">-22015 215 0 0,'0'0'0'16,"0"0"0"-16,0 0 0 0,0 0 0 15,0 0 0-15,0 0 0 0,0 0 0 0,0 0 0 16,0 0 0-16,0 0 0 0,0 0 0 15,0 0 0-15,44-25 0 0,-36 23 0 0,1 1 0 16,3-1 0-16,3 1 0 0,1-2 0 0,0 1 0 16,7 1 0-16,0 1 0 0,0-2 0 0,2 1 0 15,2 1 0-15,0-2 0 0,2 1 0 0,-1 1 0 16,2 0 0-16,1 0 0 0,1 0 0 16,1 0 0-16,4 0 0 0,0 0 0 0,5 0 0 15,2 0 0-15,4 0 11 0,2 0 20 0,1 0 3 16,1-2 3-16,3 2-11 0,0-1 4 0,1 1-1 15,-1-2 2-15,3 2 0 0,-3 0 5 0,1 0-5 16,2-1-10-16,-2 1 7 0,2 0-6 0,2-2 6 16,-1 2 7-16,3-1 1 0,1 0 3 15,3-1-6-15,1 0-7 0,2 1-6 0,0-2-3 16,3 2 2-16,-2-2-5 0,2 0 1 0,-2-1 0 16,0 2-3-16,2-3 2 0,1 2 3 15,-4-1 2-15,4-1 3 0,-1 2 4 0,1-1-4 16,-1-1 4-16,3 2 0 0,-1-1-3 0,-2-1 1 15,1 2-11-15,-1 0-6 0,-5 0-1 0,3 0-4 16,0-1 6-16,-1 1 4 0,-2 0-1 16,0 0-1-16,3-1-3 0,-2-1 0 0,2 2 2 15,-3-1 5-15,2 1-1 0,-2 0 3 0,1-1-6 16,2 2-2-16,-2-2 4 0,-1 2 2 16,4 0 5-16,0-1-2 0,-1 0-1 0,1 0-6 15,0 0-3-15,-2 2 4 0,-1-1-5 0,2 0 2 16,-5 2-4-16,0-1 0 0,-4-1 2 0,4 1-1 15,-4-1 1-15,-2-1-2 0,6 2 1 0,-2-2 1 16,-2 1 2-16,1 0 1 0,3 0-1 16,2-2-3-16,-2 0 1 0,5 1-3 0,0-2 1 15,-1 2 0-15,-2-2-1 0,2 2-2 16,2-1-1-16,-4 1-1 0,1 0 0 0,-2 0 4 0,0 0-3 16,-2 1 0-16,-5 1 1 0,3 1-3 15,-6-2 2-15,3 2 3 0,-4 0-1 0,0 0-1 16,-3 0 0-16,2 0-1 0,-2 0 0 0,1 0 2 15,-2 2 0-15,-1-1-3 0,3 1 1 0,-1-2-2 16,-1 1 4-16,-3-1 1 0,3 2 3 16,2-1 3-16,-3-1-2 0,3 2 2 0,-1-2-3 15,0 0-1-15,2 1 1 0,0-1-2 0,-2 2-2 16,2-2 1-16,-2 1 1 0,-1 1 0 0,1-2 1 16,-1 1 1-16,-3-1-4 0,3 2 2 0,0-1-1 15,-3 1 1-15,-2-1 1 0,4 1-2 16,-2 0 1-16,-1-2-3 0,2 1 2 0,1-1 1 15,-3 2 0-15,8-2 0 0,-4 0-1 0,7 0 0 16,-3 0 0-16,0 0 0 0,-2 0 1 0,1 0-1 16,5-2 2-16,-6 1-4 0,1 1 0 15,-2-2 4-15,-1 2-1 0,-4-2 2 0,3 2 0 16,-2 0-3-16,-2-1 0 0,1-1 1 0,-2 1 0 16,3-1-1-16,-2 1 1 0,5-1-2 0,0 1-2 15,1-1 3-15,-1 1-1 0,-2-1 2 0,-1 1 2 16,3-1-1-16,-2 1-1 0,0-1 2 15,0 2-2-15,-1-1 0 0,-1 1 1 0,3-2-2 16,-2 2 9-16,3 0 4 0,-1 0 1 0,1-1 4 16,-2 1-10-16,4 0-3 0,-1 0-2 15,-1 0 2-15,0 0-1 0,-3 0 0 0,0 0 1 16,2 0-3-16,-3 0 1 0,1 0 0 0,1 0-2 16,-1 0 1-16,1 0-5 0,0 0 0 15,-1 0-1-15,0 0 0 0,5 0 4 0,-4 0 1 16,-2 0 0-16,1 0 0 0,3 0-1 0,-4 0 1 15,3 0-1-15,-3 0 0 0,-4 0-5 0,1 0 4 16,-1 1 0-16,-2-1 3 0,1 0 2 0,1 0-2 16,-2 0-2-16,2 0-2 0,-1 2 0 15,-1-1 1-15,0-1 0 0,2 2 2 0,-5-1-1 16,4-1 0-16,-3 0 0 0,1 2-1 0,-2-2 1 16,1 0 0-16,-5 0 1 0,4 0-1 0,-3 0 0 15,4 0-2-15,-2 0-1 0,-1 0 2 16,-1 0-1-16,3 0-1 0,-1 0 0 0,0 0-1 15,2 1 1-15,-1 1 0 0,1-1 2 0,0-1-1 16,-3 2 0-16,2-2-1 0,-1 1-1 0,0-1 3 16,-4 0 0-16,3 0 0 0,-3 0-1 0,0 0 0 15,-1 0-1-15,2 0 2 0,-5 0 0 16,2-1-1-16,1-1 1 0,-2 1-1 0,5-1 0 16,-2 1-1-16,2-1 1 0,4-1-1 0,0 0 1 15,0 2-1-15,2-2 0 0,1 0 0 16,2 1 2-16,2 1-2 0,-3-2 0 0,3 1-1 15,-4 1 0-15,4 0-1 0,-5-3-1 0,2 3 1 16,-3 0 0-16,1-2 1 0,0 1 2 0,-1 2-1 16,1-1 1-16,-1 1 1 0,1 0-2 0,1 0-1 15,1 0 0-15,0 0 1 0,2 0 0 16,2 0 1-16,2 0 0 0,-4 0-1 0,3 0 1 16,-1 0 0-16,0 0 1 0,0 0-1 0,-1-2-2 15,-1 2 0-15,0-1-1 0,-2 1 3 0,5-2-1 16,-5 2 2-16,5 0 0 0,-4 0-3 15,4 0 2-15,-3 0-1 0,-1 0 0 0,3 0 2 16,-2 2-2-16,2-1 0 0,3 1 0 0,-4-1 0 16,2 1 0-16,-4 1 0 0,4-2 1 0,-5 0-2 15,6 1 3-15,-5 0-2 0,4-1 0 16,-4 0 3-16,6 1-2 0,-2-1 1 0,-2 1-1 16,2-1 1-16,-2 1 0 0,2-2 1 0,-1 1 2 15,1-1-2-15,4 0-1 0,1 0 1 0,-1 0-3 16,-1 0 2-16,0-1-2 0,-4-1 0 15,2 2-1-15,1 0-1 0,-4 0 2 0,3 0 0 16,-2 0 1-16,-1 0-1 0,3 0 3 0,1 0-2 16,-2 0-1-16,5 3 3 0,-2-1-4 15,1 1 1-15,1 0 2 0,1-2-3 0,4 2 1 16,-2-1 1-16,0-1 1 0,5 1 1 0,-4-1 0 16,2-1-2-16,-2 2-1 0,-1-1 0 0,-1 1-2 15,4-1 0-15,-3 1 2 0,-1 1-1 16,6 0 3-16,-5 0-1 0,6 0 2 0,-2 2-2 15,4 0 1-15,2-1 1 0,1 0-1 0,4 1 4 16,-1 1-2-16,-3-1 3 0,0 1 1 0,0 0-2 16,4-2 3-16,-3 2-1 0,1-1 0 0,-2 1-2 15,4-1-2-15,0-1 0 0,-1 1-1 16,3 1 1-16,-2-2-2 0,2-1 3 0,-3 0-1 16,-1 0-2-16,5 0 1 0,-4 0 0 0,0 0 0 15,1 0 1-15,-2 0-1 0,1-2-1 0,2 2 1 16,1 0 1-16,2 0-3 0,0 0 2 15,0 0 0-15,0 0-2 0,0 0 4 0,-1 0-4 16,0-3 2-16,1 0 2 0,-5 0 5 0,-1 2 3 16,0-1-1-16,-1 2 1 0,-1 0-7 0,1 2-2 15,2-1 1-15,-1 1-2 0,2-1 2 16,-4 0-2-16,0 1-1 0,-2-2 2 0,-2 0-3 16,-2 0 1-16,0 0 1 0,3 0-1 0,-6 0 0 15,4 0 2-15,-3-2 0 0,4-1 0 16,-1 0 3-16,-2 0-4 0,3 0-1 0,-6 0 3 15,0 0-4-15,0-3 2 0,-5 0 3 0,-3 2-7 16,-2-1-1-16,3 2 1 0,-4-1-1 0,0 1 3 16,-3 0 2-16,3 0-3 0,-3 0 0 0,-2 0 2 15,4 0-3-15,-4 0 2 0,2 1 1 16,-3 1 0-16,1-1 0 0,-3 2-1 0,-1-1 0 16,-4-1 2-16,-1 2 3 0,-2-1-5 0,-5-1 3 15,-3 1-4-15,-2 1-7 0,-1-2-11 0,-1 2-29 16,0 0-40-16,1 2-68 0,-2-2-134 0,-5 1-215 15,-8-2-527-15</inkml:trace>
    <inkml:trace contextRef="#ctx0" brushRef="#br0" timeOffset="1.02403E6">-11227 8687 1219 0,'0'0'195'0,"0"0"-340"15,0 0 2-15,0 0 112 0,0 0 148 0,0 0 76 16,0 0 1-16,0 0-58 0,181-15-47 16,-139 13-33-16,5-1-8 0,3 0 10 0,7 0 5 0,4 0 8 15,2 0-3-15,7 2-4 0,3-1-7 16,2 2-1-16,2 0-5 0,5 0-11 0,1 0-3 15,6-2-9-15,1 2-8 0,2-1 1 0,5 0-6 16,2-1-3-16,2 2-2 0,3-1-2 16,1-2-1-16,-3 1 0 0,0-1-2 0,-3 2-2 15,0-2 2-15,-4 1-3 0,2 1 1 0,-3-1 2 16,-1 2-4-16,3 0 1 0,-3 0-2 0,0 0 0 16,1 0-1-16,-2 0 1 0,1 0 1 15,-1 0 1-15,2 0-1 0,0 0-1 0,1 0-1 16,6 0 3-16,-2-1 0 0,2-1 0 0,3 1-1 15,1-1-6-15,-1 2 1 0,4 0-1 16,-2 0 3-16,0 0 8 0,-2 5 8 0,-1 1 5 16,-6 3 1-16,1-2 7 0,-8 4-5 0,-3-2 2 15,-3 1-2-15,-5 1-6 0,-5-4 0 0,-6 0-4 16,-2-1 1-16,-4-3 0 0,-7 0-1 0,-3-1 0 16,-5-2-4-16,-7 0 3 0,-6 0-3 15,-1 0 2-15,-6 0-2 0,-1-3-4 0,-6 1 1 16,1 1-2-16,-5-1 0 0,-2-1-1 0,-4 2-7 15,-3 1-18-15,-3-2-38 0,-3 2-58 16,-1-1-109-16,-5 1-237 0,-2-2-538 0,-1 2-43 0</inkml:trace>
  </inkml:traceGroup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42:39.94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3D823A6-863A-4985-8740-C9870A6DAC1F}" emma:medium="tactile" emma:mode="ink">
          <msink:context xmlns:msink="http://schemas.microsoft.com/ink/2010/main" type="writingRegion" rotatedBoundingBox="4377,14589 25633,14981 25574,18208 4317,17816">
            <msink:destinationLink direction="with" ref="{601A0F0E-6232-417E-B854-5AAEEFCB7D28}"/>
          </msink:context>
        </emma:interpretation>
      </emma:emma>
    </inkml:annotationXML>
    <inkml:traceGroup>
      <inkml:annotationXML>
        <emma:emma xmlns:emma="http://www.w3.org/2003/04/emma" version="1.0">
          <emma:interpretation id="{265157FD-DE6A-4F06-8767-1B99FCCE9A70}" emma:medium="tactile" emma:mode="ink">
            <msink:context xmlns:msink="http://schemas.microsoft.com/ink/2010/main" type="paragraph" rotatedBoundingBox="9318,14903 13429,14754 13448,15284 9337,1543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843135F-1B08-49C8-A1B7-FF5C5CCC54D4}" emma:medium="tactile" emma:mode="ink">
              <msink:context xmlns:msink="http://schemas.microsoft.com/ink/2010/main" type="inkBullet" rotatedBoundingBox="9327,15166 9450,15161 9453,15259 9331,15263"/>
            </emma:interpretation>
            <emma:one-of disjunction-type="recognition" id="oneOf0">
              <emma:interpretation id="interp0" emma:lang="en-US" emma:confidence="0">
                <emma:literal>•</emma:literal>
              </emma:interpretation>
            </emma:one-of>
          </emma:emma>
        </inkml:annotationXML>
        <inkml:trace contextRef="#ctx0" brushRef="#br0">-3021 8218 0 0,'0'0'268'0,"0"0"-142"16,0 0-26-16,0 0 28 0,0 0 57 0,0 0 37 15,0 0-13-15,0 0-58 0,0 0-72 0,0 0-57 16,0 0-37-16,0 0-10 0,-57-3 5 0,55 6 8 15,0 1 6-15,2 1 4 0,-2-2 0 16,2 0 0-16,0 2 1 0,0-4 2 0,0 1 3 16,0 0 4-16,0-1 4 0,2-1 13 0,0 0 16 15,2 0 16-15,-2 0 9 0,1 0-2 0,4-1-6 16,-3-2-11-16,2-1-11 0,1 0-7 0,3-1-6 16,-5-1-3-16,3 0 5 0,-4 1 6 15,4-1 12-15,-5 2 15 0,-2-1 11 0,0 2 3 16,-1 0-3-16,0 2-4 0,0-3-9 0,0 3-6 15,0-1-9-15,-1 2-13 0,0 0-9 0,-5 0-15 16,1 0-6-16,1 0-7 0,-4 0-4 16,3 0 2-16,-5 0 1 0,2 3 3 0,1 2 0 15,-3 0 3-15,2 1-1 0,1-2-2 0,-2 2 3 16,3 2-1-16,-2-4-2 0,4 2 2 16,-1-1-5-16,-1 0 0 0,5-2-1 0,0 2-2 15,1-2-3-15,0 0 1 0,0-2 1 0,0 1 4 16,0-1 6-16,2 1 5 0,2-1 6 0,2-1 4 15,-2 2 3-15,4-2 1 0,-3 0-1 0,6 0 3 16,-2 0-3-16,1 0 1 0,-1 0 0 16,2-2-4-16,0-2 4 0,-5-1-2 0,2 2 3 15,-4-1 5-15,3 0 2 0,-4-1 2 0,-2 1-1 16,-1 0-1-16,0-3-2 0,0 3-1 0,0-1-3 16,-1 1-8-16,-2-1-1 0,-4 2-9 0,5 0 0 15,-2 2-4-15,-3 1-5 0,4-2 0 16,-2 2-4-16,-2 0-1 0,4 0 2 0,-5 0 0 15,4 3 3-15,-2 0-1 0,0 0 4 0,2 2-2 16,-2-1 3-16,3-1-1 0,2 2-4 16,-1-4 1-16,2 2-1 0,-1-1-2 0,1-2-1 15,0 2-2-15,0-2 0 0,1 0 6 0,2 0 13 16,-2 0 10-16,3-2 10 0,0-1 7 0,0 0-6 16,2-2-3-16,-1 1-7 0,-2-1-1 15,-1-1 3-15,2 0-2 0,-1 0-3 0,-3 0-7 16,0 0-10-16,0 1-20 0,0 2-25 0,-7 1-44 15,3 2-74-15,-2 0-128 0,0 0-220 0,0 5-227 16,0 0 0-16</inkml:trace>
      </inkml:traceGroup>
      <inkml:traceGroup>
        <inkml:annotationXML>
          <emma:emma xmlns:emma="http://www.w3.org/2003/04/emma" version="1.0">
            <emma:interpretation id="{1F799A4A-753E-4CFD-A74F-A372377F4472}" emma:medium="tactile" emma:mode="ink">
              <msink:context xmlns:msink="http://schemas.microsoft.com/ink/2010/main" type="line" rotatedBoundingBox="9677,14890 13429,14754 13448,15284 9697,15420"/>
            </emma:interpretation>
          </emma:emma>
        </inkml:annotationXML>
        <inkml:traceGroup>
          <inkml:annotationXML>
            <emma:emma xmlns:emma="http://www.w3.org/2003/04/emma" version="1.0">
              <emma:interpretation id="{B05C46C4-0D4B-4587-A77C-843B7EB3423B}" emma:medium="tactile" emma:mode="ink">
                <msink:context xmlns:msink="http://schemas.microsoft.com/ink/2010/main" type="inkWord" rotatedBoundingBox="9678,14915 12856,14800 12875,15304 9697,15420"/>
              </emma:interpretation>
              <emma:one-of disjunction-type="recognition" id="oneOf1">
                <emma:interpretation id="interp1" emma:lang="en-US" emma:confidence="0.5">
                  <emma:literal>Warehouses</emma:literal>
                </emma:interpretation>
                <emma:interpretation id="interp2" emma:lang="en-US" emma:confidence="0">
                  <emma:literal>Warehouse</emma:literal>
                </emma:interpretation>
                <emma:interpretation id="interp3" emma:lang="en-US" emma:confidence="0">
                  <emma:literal>warehouses</emma:literal>
                </emma:interpretation>
                <emma:interpretation id="interp4" emma:lang="en-US" emma:confidence="0">
                  <emma:literal>Warehoused</emma:literal>
                </emma:interpretation>
                <emma:interpretation id="interp5" emma:lang="en-US" emma:confidence="0">
                  <emma:literal>warehouse</emma:literal>
                </emma:interpretation>
              </emma:one-of>
            </emma:emma>
          </inkml:annotationXML>
          <inkml:trace contextRef="#ctx0" brushRef="#br0" timeOffset="5688.7827">-2567 7992 0 0,'0'0'0'16,"0"0"0"-16,0 0 56 0,0 0 85 0,0 0 71 15,0 0 52-15,0 0-3 0,0 0-48 0,0 0-60 16,0 0-50-16,0 0-27 0,0 0-8 0,0 0-2 16,0 0 6-16,-7-36 1 0,7 36-2 15,0-2-9-15,2 2-15 0,-2-1-16 0,0 1-16 16,1 0-8-16,-1 0-11 0,0 0-3 0,0 0-6 16,0 0-5-16,0 0-3 0,0 0-10 15,0 0-1-15,0 3 8 0,-1 1 9 0,-1 4 13 16,1 0 10-16,-2 2-5 0,-2 1-2 0,1 2-1 15,-3 2-2-15,1 3 0 0,-5 1 4 0,0 4 0 16,3 0 3-16,-4 1 1 0,0 4-1 16,-1-2-2-16,1 1-2 0,-2-1 3 0,2-1-3 15,1-1 3-15,5-2 0 0,-4-3-5 0,1-1 4 16,5-2-3-16,-2-7 0 0,0 3 3 0,4-5-5 16,1-1 2-16,0-2 1 0,1-1-2 15,0 0 3-15,0 0 1 0,0-1-2 0,0-1-1 16,0 0 0-16,0 1-2 0,0 0 1 0,0-2 5 15,1 1-3-15,2-1 3 0,-2 0 3 0,4 0 3 16,0 0 8-16,-3 0 4 0,1 0 3 16,4 0-2-16,-5 0-1 0,5-1-1 0,-2-3 1 15,1 0 6-15,3-2-6 0,-2-1-1 0,1-2 2 16,3-1-3-16,-3 1 4 0,1-4-2 0,2 0-6 16,1-1-8-16,1 0-3 0,1-3-2 0,-1 1 1 15,0-1 2-15,-1 1-1 0,2 1-1 16,-1-1-3-16,1 2-1 0,-1 0 1 0,1 2 1 15,-2 0-1-15,-2 3-1 0,-3 0-1 0,4-1-2 16,-2 4 1-16,-4-3 1 0,4 5-3 0,-5-1 2 16,0 4-2-16,0-1-1 0,-2 2-1 15,-2 0-7-15,2 0-9 0,-2 0-6 0,0 0-1 16,0 3 1-16,0 3 9 0,0 3 10 0,0 2 1 16,0 3 6-16,0 1-1 0,-2 2-1 15,1 0 2-15,0 1 2 0,-1-1-2 0,2-3 0 16,0 1 0-16,0-2 1 0,0-2 1 0,2-2 2 15,2-2 1-15,-2 1 3 0,6-4 5 0,-4-3 5 16,4 1 10-16,-4-2 6 0,4 0 4 16,-2 0 2-16,5 0-2 0,-2-5-3 0,-1 0-3 0,4-3-2 15,0 1-7-15,0-2-3 0,2-1-3 16,-1 2-6-16,0-3 6 0,2 1-1 0,0-1 1 16,-2-1 2-16,5-2-5 0,-8-1 0 0,1-1 1 15,-1 1 6-15,-1-3 5 0,-5 2 5 16,3-2-2-16,-3-1-7 0,-2 0-1 0,0-1-8 15,0-1-2-15,1 2 2 0,-3 1-7 16,0 0 0-16,0 5 0 0,0 0-4 0,0 3-3 0,-4 2-10 16,1 0-15-16,1 4-26 0,-5-2-27 0,3 4-43 15,1 0-72-15,-3 2-104 0,2 0-153 16,1 0-195-16,-1 4-61 0,1-1 611 0</inkml:trace>
          <inkml:trace contextRef="#ctx0" brushRef="#br0" timeOffset="6641.3579">-1839 8104 713 0,'0'0'252'0,"0"0"-191"0,0 0-21 0,0 0 61 15,0 0 58-15,0 0 42 0,0 0-4 0,0 0-61 16,0 0-53-16,0 0-44 0,0 0-26 0,0 0-13 15,0 0-9-15,0 0-7 0,-73-37-1 16,67 41 2-16,-5 4-1 0,-2 1 11 0,0 1 2 16,-2 2 3-16,0 0 3 0,-4 4-2 0,3-3 1 15,1 2-2-15,1 0 0 0,0-1-1 16,4 0-1-16,-2-2-2 0,5 0-7 0,0-2 5 16,3-1-4-16,-1 0 1 0,3-2 3 0,2-1-7 15,0 0 2-15,0 0 2 0,2-3 6 0,4 2 6 16,-2-4 9-16,5 1 7 0,-3-2 6 15,5 0 8-15,1 0 4 0,3 0-1 0,0-3 0 16,6-3-10-16,-4-2-5 0,5-1-1 0,-5 0-3 16,3 0 6-16,-4-1 0 0,-1-1-2 15,-1 0-4-15,-4 0 1 0,-3 2 2 0,1 0 4 16,-5 1 6-16,-1 1-5 0,4 3-2 0,-6-1-4 16,1 1-5-16,-1 3 0 0,0-1-5 0,0 2-10 15,0 0-15-15,0 0-14 0,0 0-19 16,0 0-13-16,0 2 7 0,-2 3 12 0,-4 0 17 15,3 2 20-15,-3 2 1 0,-1 2 6 0,0-1 1 16,2 1-1-16,1 0 1 0,-3-3-4 0,5-1-2 16,2 1 2-16,-2-2 2 0,2 0-2 0,0-2-1 15,0-1-2-15,0 0-5 0,2 0 4 0,-1-3 5 16,3 2 4-16,1-2 7 0,-2 0 5 16,5 0 1-16,-4 0 2 0,5 0 4 0,-3 0-3 15,5-2-1-15,-1-1-3 0,0-2-5 0,0 0 1 16,2-1-1-16,0-2 0 0,1 2 3 15,0-1-2-15,-2 0 0 0,-3 1-1 0,1 0 0 16,1 0-2-16,-2 0-3 0,-2 0-4 0,2 1-3 16,-4 2 0-16,-2 2-1 0,0-1 0 0,4 0-2 15,-6 2-5-15,0 0-6 0,0 0-4 16,0 0-6-16,0 0-9 0,0 0-6 0,-4 2-5 16,2 1 8-16,1 0 12 0,0 3 13 0,-1 2 9 15,0-1 1-15,-4 1-1 0,5 1-3 0,1-2-2 16,0-1-1-16,0 1 1 0,0-2 6 15,0 1 0-15,0-3-3 0,7-1 3 0,-3 2-1 16,0-3 4-16,5 0 5 0,-1 1-3 0,-1-2 1 16,5 0 3-16,0 0 2 0,0 0 7 0,-1 0 1 15,1-2 0-15,-4 0-9 0,3-3 2 0,1-1 3 16,-2 0 4-16,2-3 6 0,1 0-7 0,0 0-7 16,0-4-5-16,-2 3-2 0,0-2 3 15,0 1 2-15,-2 0-2 0,-4-1 5 0,3 1 3 16,-5 1 2-16,0 3 6 0,-2 0-1 0,3 2-3 15,-4 1-4-15,0 2-6 0,0 2-7 16,0 0-9-16,0 0-14 0,-5 0-21 0,2 0-20 16,-2 2-3-16,-3 2 10 0,-2 5 21 0,2-3 21 15,-3 4 9-15,-1 2 3 0,0 1 0 16,2-2-1-16,3 0 4 0,-3 1-3 0,6-1-4 16,-2-2-7-16,4 0 1 0,2-1-5 0,0 0 4 15,0-2 12-15,7-2 1 0,0-1-11 0,5-1 5 16,1-1 6-16,2-1-11 0,5 0 2 15,-2 0-37-15,4 0-62 0,-3-1-68 0,4-2-71 16,-6-2-62-16,6 1-61 0,-5-2-13 0,3-2 251 16,-6 3 134-16,-6-1 0 0</inkml:trace>
          <inkml:trace contextRef="#ctx0" brushRef="#br0" timeOffset="8698.2989">-1142 7918 0 0,'0'0'0'0,"0"0"0"0,0 0 28 0,0 0 284 0,0 0-4 15,0 0-30-15,0 0-56 0,0 0-57 0,0 0-62 16,0 0-59-16,0 0-53 0,0 0-57 16,0 0-4-16,-6-62 22 0,4 74 37 0,0 1 48 15,-6 5 4-15,4 4-7 0,-7 0-8 0,4 3-1 16,-2 2 1-16,-2 0 1 0,-1 1-2 16,1 1-1-16,2-1 1 0,-2 0-5 0,-1 1-1 15,1-1-1-15,-1-2-4 0,3-4 1 0,1-1-3 16,0-4-2-16,5-1 0 0,2-4-2 15,0-2 2-15,1-1-1 0,0-3 0 0,0-3-3 16,0 0 4-16,0-3 13 0,0 0 22 0,0 0 27 16,0 0 24-16,0-2 10 0,2-1-22 0,1-3-32 15,6-1-30-15,1-3-28 0,2-2-1 16,1-2 0-16,2 1 2 0,0-1 1 0,-1 1 2 0,1 0-2 16,-1-1-3-16,2 2-6 0,-3 3-2 15,4 2-6-15,-4 2-1 0,-4 2-2 0,2 1-8 16,-1 2-3-16,-4 0-2 0,2 0 0 0,-6 0 7 15,1 3 3-15,3 2 6 0,-5 1 8 16,-1 2 5-16,1-1 5 0,-1 2 4 0,0 1 3 16,0 0-2-16,0-2 1 0,0 3 0 0,0-4-2 15,0 1 3-15,0-2-2 0,0-2-2 0,0-1 0 16,0-2 0-16,2 1 3 0,-1-2 8 0,7 0 10 16,-4 0 5-16,5 0 0 0,2-4-9 15,-3-2-12-15,6-2-8 0,-2 1-5 0,0-2 2 16,1-2 4-16,-1 3 9 0,-2-3 6 0,-4 2 5 15,4-1 1-15,-6 1-9 0,5-2-5 16,-4 1-4-16,3 0 1 0,-4 1 9 0,3 1 4 16,-4 0 8-16,-2 4 2 0,2 2 2 0,1-1-2 15,-4 3-5-15,0 0-10 0,0 0-19 16,0 0-18-16,0 0-24 0,0 3-3 0,-4 0 13 16,1 4 19-16,0 3 23 0,-5-1 9 0,4 4-2 0,-5-1-8 15,6 0-1-15,-2 0-1 0,0-1-1 16,3 1 5-16,1-4-2 0,1 1-2 0,0-3 2 15,1 0 2-15,6 0 4 0,-2-3 6 16,3 2 4-16,-2-4 6 0,6 2 4 0,-1-1 5 16,-1-1-2-16,0 0-2 0,3-1-6 0,0 0-7 15,0 0 4-15,-3 0-2 0,1 0 2 0,-6-1 4 16,5-2-1-16,-6-1 3 0,2-1 0 0,-1 1 2 16,3-4-2-16,-4 1 0 0,0-2-1 15,2-1-3-15,-3-1 1 0,-3-1-6 0,0 2-4 16,0-2-8-16,0 1-10 0,-3 0-10 0,-6 2-11 15,-2 0-7-15,2 3-10 0,-5-1 3 0,-4 1 1 16,2 3 4-16,-2 2 9 0,-2 1 4 16,4 0 3-16,1 0 6 0,3 0 0 0,1 0 0 15,7 0-4-15,-1 0-9 0,5 0-13 0,0 0-14 16,0 0-3-16,5 0 17 0,1 0 27 16,6 0 27-16,1 0 17 0,2 0-2 0,8 0-9 0,0 0-5 15,2-3-4-15,-2-2-3 0,4 1 0 16,-2 1-3-16,2-2-2 0,-3 1-2 0,0 1 3 15,-2 0-3-15,-5 0 1 0,-2 2 1 0,-4-1-2 16,-5 2 1-16,1 0-2 0,-4 0-3 0,-3 0 0 16,0 0 0-16,0 0 2 0,0 0 0 15,0 0-5-15,-2 2 7 0,0 2 4 0,-4 2 8 16,2 1 5-16,0 2-5 0,-3 0-3 0,3 0-5 16,-4 1 2-16,4-1-4 0,-1 1 1 0,-2 0-1 15,5-3 0-15,-2 2-2 0,0-1 0 16,2 0 0-16,2-2-8 0,0-2 1 0,0 1-2 15,7-2-1-15,-3-1 9 0,-1-1 4 0,5 0 7 16,-4-1 2-16,5 0 2 0,-4 0 2 16,6 0-2-16,-3 0 0 0,-1-4-8 0,4 1-1 15,-2-3-3-15,3 0-4 0,-4 0 8 0,3-2-5 16,1 1 0-16,-3-1 2 0,-1 2 0 0,3-2 0 16,0 0 0-16,-2 1 0 0,-2 1-5 15,2-1 4-15,-5 3-1 0,3-1-2 0,-4 4 6 16,-3-1-7-16,0 2-4 0,0 0-9 0,0 0-16 15,0 0-14-15,0 0-18 0,-3 2 3 16,-4 2 15-16,5 4 20 0,-6 0 24 0,2-2 8 0,-3 4 3 16,5 0-7-16,-4-1 1 0,5 0-2 15,0-1-7-15,2-1 6 0,0-1-3 0,1-1-1 16,0-1 4-16,0-2 7 0,2 1 7 0,1-2 8 16,5-1 12-16,-2 0-1 0,4 0 0 0,2 0-1 15,0 0-13-15,3 0-1 0,1-4-7 16,0 1-3-16,4-3 0 0,-2 1 1 0,5-1 2 15,-6-1-1-15,3 0 6 0,-2 0-6 0,-2-1 0 16,3-1-1-16,-3 0-5 0,-2 0 3 0,1-1-3 16,0 1 1-16,-3 0 2 0,-1 2 1 15,-2-1 4-15,-5 4 1 0,-1-1 5 0,-2 2 0 16,-1 2 4-16,0 0 0 0,0 1-4 0,0 0 1 16,0 0-10-16,0 0-14 0,0 0-9 15,0 0-21-15,0 0-19 0,0 0-21 0,0 0-16 16,0 2 16-16,0 3 23 0,0 1 29 0,0 0 20 15,0 3 3-15,0 0-3 0,0 1 0 0,4 3 5 16,-1-3-3-16,-1 3 3 0,6-3 0 16,-3 3-1-16,-3-3 0 0,4-1 0 0,-4 2 3 15,0-2-5-15,-2-2 0 0,0 2-5 0,-4-2-7 16,-6 1 1-16,-2-1-6 0,-1 1 3 0,-3-1 2 16,-3-1 2-16,1 0 7 0,1-1 3 0,0-1 3 15,3-2 0-15,6-2 7 0,0 0 10 0,7 0 9 16,1 0 10-16,0 0-15 0,0 0-20 15,1 0-29-15,2-2-12 0,7-2-4 0,1-2 5 16,3 0 20-16,0 0 2 0,2-2 12 0,6 0 6 16,-5 0-2-16,7 0 5 0,-1-2-5 0,1 2 0 15,-2-2 2-15,2 0-5 0,1-1 7 16,-3 1 0-16,-3-1 2 0,-5-1 3 0,1 1-5 16,-1 0-1-16,-4 1-2 0,1-3 3 0,-6 3-3 15,3-2 3-15,-4 1 4 0,3 3-5 16,-4-1 6-16,-2 1 0 0,-1 2-1 0,0 0 2 15,0 1-2-15,0 3-3 0,0 0-10 0,0 0-7 16,-4 2-23-16,0 0-15 0,-1 0-9 16,1 0-5-16,-6 4 14 0,0 2 14 0,2 0 10 15,-6 1 11-15,1 2 2 0,-3 3 1 0,2-2 2 16,5 2 3-16,-3 2 4 0,0-2 2 0,2 0 3 16,0 0-4-16,4 1 5 0,0-4-3 0,3 0 0 15,3-1 2-15,0-1-3 0,0-1 5 0,1 0 3 16,7 0 8-16,-2-2 7 0,3-2 5 0,2 0 4 15,2-2-3-15,1 0-2 0,2 0-4 16,4 0-5-16,-1 0 1 0,2-4-4 0,-1 0 1 16,3 0-2-16,-4-1-2 0,3-1 1 0,-3-1-1 15,3-1 4-15,-1-1-3 0,-2 0 2 16,4-2-2-16,-6 0-3 0,5 1 5 0,-6 0-3 16,-2-2 2-16,1 2-1 0,-1-1-1 0,-4 4-1 15,0 0 1-15,-8 2 5 0,1 1 3 0,0 1 10 16,-3 1 1-16,0 2-2 0,0 0-3 15,0 0-13-15,0 0-14 0,0 0-11 0,0 0-17 16,0 0-9-16,0 0-13 0,-3 3 7 0,2 2 9 16,-1-1 12-16,2 2 18 0,-1 1-1 15,1 2-1-15,0 0 1 0,0 3 1 0,0-2 5 16,0 0 1-16,1 1 4 0,2 0-2 0,4-1 0 16,-5 0 2-16,0-1-2 0,0 1 2 0,4-2-2 15,-6 1 1-15,0-1 0 0,0-2 2 0,0 0 5 16,0 0 5-16,-7 0 8 0,2-1 5 0,-6-2 3 15,-2 1-1-15,-2-1-7 0,-3 2-4 16,1-3-7-16,1 3-2 0,0-3 1 0,1 1-3 16,-2-2 0-16,6-1-1 0,2 2-2 0,-1-2-3 15,1 0-4-15,3 0-9 0,-3 0-24 0,5 0-34 16,-5 0-52-16,5 0-70 0,-4 0-83 16,4-2-106-16,0 2-137 0,-3 0-79 0,5 0 326 0</inkml:trace>
        </inkml:traceGroup>
        <inkml:traceGroup>
          <inkml:annotationXML>
            <emma:emma xmlns:emma="http://www.w3.org/2003/04/emma" version="1.0">
              <emma:interpretation id="{A03C266B-15F0-4890-AC36-A50FA248CDA5}" emma:medium="tactile" emma:mode="ink">
                <msink:context xmlns:msink="http://schemas.microsoft.com/ink/2010/main" type="inkWord" rotatedBoundingBox="13150,14764 13429,14754 13445,15201 13166,15211"/>
              </emma:interpretation>
              <emma:one-of disjunction-type="recognition" id="oneOf2">
                <emma:interpretation id="interp6" emma:lang="en-US" emma:confidence="0.5">
                  <emma:literal>d</emma:literal>
                </emma:interpretation>
                <emma:interpretation id="interp7" emma:lang="en-US" emma:confidence="0">
                  <emma:literal>I</emma:literal>
                </emma:interpretation>
                <emma:interpretation id="interp8" emma:lang="en-US" emma:confidence="0">
                  <emma:literal>&amp;</emma:literal>
                </emma:interpretation>
                <emma:interpretation id="interp9" emma:lang="en-US" emma:confidence="0">
                  <emma:literal>.</emma:literal>
                </emma:interpretation>
                <emma:interpretation id="interp10" emma:lang="en-US" emma:confidence="0">
                  <emma:literal>4</emma:literal>
                </emma:interpretation>
              </emma:one-of>
            </emma:emma>
          </inkml:annotationXML>
          <inkml:trace contextRef="#ctx0" brushRef="#br0" timeOffset="9668.7916">984 8092 1101 0,'0'0'150'0,"0"0"-127"16,0 0-22-16,0 0 20 0,0 0 32 0,0 0 6 16,0 0-31-16,0 0-44 0,0 0-14 0,0 0 8 15,0 0 19-15,0 0 28 0,0 0 12 0,0 0-2 16,-38 31-2-16,13-22-6 0,-2 1-10 16,0-4-1-16,2 3 3 0,-2-3 7 0,3-1 16 15,4 0 12-15,-1-4 0 0,7 0 10 0,0 1 3 16,9-2 3-16,-3 0 8 0,6 0 7 15,2 0-2-15,0-2-21 0,0-2-23 0,0-1-30 16,5-1-17-16,3 0 1 0,-3-3-4 0,6-1 4 16,2 1 1-16,0-3-3 0,5 0 8 0,-1 1 1 15,1-3 1-15,-3 1 3 0,5-3 0 16,-6 2 0-16,1-1 0 0,0 0-3 0,-3-1-9 16,0-1-6-16,-1 0-7 0,-5 2-7 0,4-2 8 15,-6 0 3-15,3 2 7 0,-3 0 11 0,-4 1-2 16,0-1 5-16,0-1-1 0,0 3-2 15,0 1-1-15,0 2-2 0,0 1-1 0,0 2-7 16,0 1 3-16,-2 1-2 0,0 1-4 0,-2 1 1 16,0 0-9-16,2 1-4 0,-1 2-5 0,-2 0-9 15,1 0-3-15,3 3 4 0,-3 2 10 0,-3 2 10 16,3 2 11-16,0 3 4 0,-3 1 5 0,2 2 4 16,-2 0-1-16,3 3 1 0,-4 0-1 15,5 0-2-15,1 1 0 0,0 1 1 0,1-3-2 16,1 2-1-16,0-1 4 0,1-2 0 0,3 1 0 15,2-1 6-15,1 0-6 0,1 1 0 16,-3-2 3-16,0-1-5 0,2 0-3 0,-4-2-16 16,-2 1-29-16,2-3-35 0,-3 2-61 0,0-2-84 15,0 3-119-15,0-1-143 0,0-3-11 0,-3-3 391 16</inkml:trace>
        </inkml:traceGroup>
      </inkml:traceGroup>
    </inkml:traceGroup>
    <inkml:traceGroup>
      <inkml:annotationXML>
        <emma:emma xmlns:emma="http://www.w3.org/2003/04/emma" version="1.0">
          <emma:interpretation id="{3D3E7179-7257-4A5B-BE95-AC5891BEA778}" emma:medium="tactile" emma:mode="ink">
            <msink:context xmlns:msink="http://schemas.microsoft.com/ink/2010/main" type="paragraph" rotatedBoundingBox="11612,15220 23054,15577 23025,16504 11583,1614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56DA913-6946-4A1A-9D49-3366243D6DD0}" emma:medium="tactile" emma:mode="ink">
              <msink:context xmlns:msink="http://schemas.microsoft.com/ink/2010/main" type="line" rotatedBoundingBox="11612,15220 23054,15577 23025,16504 11583,16148"/>
            </emma:interpretation>
          </emma:emma>
        </inkml:annotationXML>
        <inkml:traceGroup>
          <inkml:annotationXML>
            <emma:emma xmlns:emma="http://www.w3.org/2003/04/emma" version="1.0">
              <emma:interpretation id="{A7A31481-ED61-4256-B075-715F10FEFD46}" emma:medium="tactile" emma:mode="ink">
                <msink:context xmlns:msink="http://schemas.microsoft.com/ink/2010/main" type="inkWord" rotatedBoundingBox="11629,15433 12741,15533 12702,15972 11590,15873"/>
              </emma:interpretation>
              <emma:one-of disjunction-type="recognition" id="oneOf3">
                <emma:interpretation id="interp11" emma:lang="en-US" emma:confidence="0.5">
                  <emma:literal>other</emma:literal>
                </emma:interpretation>
                <emma:interpretation id="interp12" emma:lang="en-US" emma:confidence="0">
                  <emma:literal>Other</emma:literal>
                </emma:interpretation>
                <emma:interpretation id="interp13" emma:lang="en-US" emma:confidence="0">
                  <emma:literal>otter</emma:literal>
                </emma:interpretation>
                <emma:interpretation id="interp14" emma:lang="en-US" emma:confidence="0">
                  <emma:literal>Otha</emma:literal>
                </emma:interpretation>
                <emma:interpretation id="interp15" emma:lang="en-US" emma:confidence="0">
                  <emma:literal>Otsu</emma:literal>
                </emma:interpretation>
              </emma:one-of>
            </emma:emma>
          </inkml:annotationXML>
          <inkml:trace contextRef="#ctx0" brushRef="#br0" timeOffset="10898.1987">-725 8559 448 0,'0'0'194'0,"0"0"-117"0,0 0 10 0,0 0 23 15,0 0 15-15,0 0-24 0,0 0-41 16,0 0-39-16,0 0-19 0,0 0-8 0,0 0-2 16,0 0 8-16,0 0 6 0,0 0 9 0,90-61 5 15,-90 61 0-15,0 0 2 0,0 0 1 16,0 0 2-16,0 0-1 0,0 0-2 0,0 2-6 15,0-2-4-15,0 1 21 0,0 2 7 0,-1-1 6 16,1 0 2-16,0 0-26 0,0 1-7 0,0 0-8 16,0 0 0-16,0-1-3 0,0 1 3 15,0-2 0-15,0 1-2 0,0-1 6 0,0 1-3 16,0-1 1-16,0-1 4 0,0 2-4 0,0-2 1 16,0 0 2-16,0 0 5 0,0 0 3 15,0 0 10-15,0 0 4 0,0 0 3 0,0 0 7 16,0 0-6-16,0 0 0 0,0 0-4 0,0 0-4 15,0 0 0-15,0 0-4 0,0 0-2 0,0 0-4 16,1 0-5-16,-1 0-1 0,0 0-3 16,0 0 2-16,0 0-2 0,0 0 1 0,0 0 0 0,0 0 0 15,0 0 2-15,0 0 2 0,0 0 9 16,0 0 6-16,0-2 5 0,0 2 0 0,0 0-6 16,0 0-1-16,0 0-6 0,0 0-3 0,0 0-6 15,0 0-8-15,0 0-5 0,0 0-8 0,0 0-3 16,0 0-7-16,0 0-6 0,0 0-9 15,-1 0-12-15,-2 2-8 0,-3 2-3 0,2 2 9 16,-8 3 14-16,-2 4 14 0,-1 2 12 0,-2 1 1 16,-3 4 4-16,-3 1 4 0,6 0-1 15,0 2 1-15,1-3-1 0,-1 3-2 0,4-1-1 16,0 0 2-16,7 1 0 0,-5-3-4 0,8-5 2 16,1-1-4-16,2-4-3 0,0 0 2 0,0-4-2 15,1-2 8-15,4-1 9 0,5-1 14 16,2-2 8-16,1 0 1 0,3 0-1 0,2 0-12 15,5-5-4-15,2-1-5 0,2 0-3 0,0-2 2 16,0-1 0-16,-1 0 2 0,0-3 0 0,-1 2 0 16,-2-5-3-16,-4 0 0 0,1-1 3 15,-7 1-3-15,-5-2 7 0,2 0-3 0,-8-3-6 16,0 1 3-16,-2 1-5 0,0 0 3 0,0 0 2 16,-4 4-5-16,-7 0-6 0,0 0-11 15,-2 4-5-15,-2 2-9 0,-2 1 4 0,-1 2-1 0,-3 4-1 16,-1-1 10-16,5 2-2 0,-2 0 5 0,0 0 1 15,5 0-5-15,2 3-16 0,5 0-37 16,0 2-58-16,5-1-99 0,2 1-116 0,0 1-143 16,5-2-73-16,3-1 107 0,-4 0 451 0</inkml:trace>
          <inkml:trace contextRef="#ctx0" brushRef="#br0" timeOffset="12088.0852">-518 8761 117 0,'0'0'395'0,"0"0"-303"0,0 0-75 0,0 0 7 16,0 0 52-16,0 0 50 0,0 0 13 0,0 0-19 15,0 0-38-15,149-73-22 0,-117 66-19 0,-4-2-12 16,0 1-2-16,-2-1 0 0,-2 0 2 0,-5 1-6 16,1-1-3-16,-4 1-10 0,-3-2-4 0,-2 1 13 15,-4-3 11-15,1 2 12 0,-6-3 8 16,1 1-4-16,-3 0-4 0,0 0-4 0,0 3-2 16,0 0 1-16,0 2 4 0,0 2 4 0,-1 2 1 15,-1 1 1-15,1 2-13 0,0 0-16 0,1 0-23 16,-2 0-28-16,2 0-26 0,-1 2 3 15,-3 4 15-15,1 2 17 0,1 1 26 0,-2 1 0 16,-3 2-1-16,4 1 5 0,-1 1-3 0,-2 2 2 16,2 0 1-16,-4-1-5 0,3 4 5 0,-4-3-1 15,4 2 3-15,-5-2 2 0,5 1-3 0,-3-1 0 16,-1-3-3-16,2 3 0 0,-3-4-1 16,5-1 1-16,-3 1 0 0,3-1-6 0,-2-4 3 15,6-1-1-15,-2-1-1 0,2-1 1 0,1-2-6 16,0 0-8-16,0-2-11 0,0 0-11 15,2 0 11-15,1 0 23 0,6 0 24 0,1 0 22 16,-1-3-3-16,9-2-15 0,-2-1-9 0,0-2-9 16,0 2-5-16,4-3-6 0,-5 5-4 0,-2-2-1 15,-1 3-1-15,-2 0 0 0,-5 1 4 16,-2 1-6-16,-2 1 2 0,-1 0-6 0,0 0 1 16,0 0 4-16,0 0-5 0,0 0-1 0,0 0-7 15,0 0-8-15,-1 1-6 0,1 1-2 16,0-1 28-16,0 2 11 0,0-1 12 0,0-1 12 0,0 1-18 15,0-2 5-15,1 0 12 0,4 0 16 16,-2 0 13-16,0 0 8 0,-1-2 10 0,5-2-13 16,-2-2-9-16,6 0-14 0,0 0-18 0,-4-1-2 15,2 1-1-15,0-1 5 0,-5 1-2 16,4 0-3-16,-4 1-4 0,-1-1-6 0,2 1 1 0,-2-1-2 16,0 0 4-16,-3 2 0 0,1 0 4 15,-1 1 3-15,0 0 1 0,0 1 5 16,0 2-9-16,0 0-8 0,0 0-20 0,0 0-33 15,-1 0-30-15,-3 0-5 0,-4 5 13 0,2 2 25 16,-4 2 32-16,-2 3 9 0,0-1 2 0,-2 3 1 16,1 0 0-16,-1-1 1 0,2 0-1 0,2 2-4 15,4-3-2-15,-1-2-9 0,6-3-1 0,0-1-3 16,1-1-2-16,0-2 9 0,0 0 5 16,6-1 13-16,0 0 11 0,2-2 8 0,-3 1 8 15,9-1-3-15,-2 0 3 0,1 0-15 0,2-1 0 16,4-3 0-16,-2-1-1 0,1-1 9 15,3-2-3-15,-2-2-3 0,4 1-4 0,-2-2-2 16,-4-2 0-16,-2 1 0 0,0 2 4 0,-3-1 1 16,0 1 2-16,-3-1 3 0,-3 1-4 0,3 2 0 15,-6 1-3-15,0 1 0 0,2 0 2 16,-4 2 6-16,-1 2 4 0,2 1 1 0,-2 1 1 16,0-1-8-16,0 1-9 0,0 0-11 0,0 0-17 15,0 0-8-15,0 0-9 0,-2 0-7 0,2 1-7 16,0 2 3-16,-1 1 14 0,-4 2 12 15,2 1 18-15,2 2 4 0,-2-1-2 0,-2 0 1 0,2 0-1 16,1 0 2-16,2 1-1 0,0 0-1 16,0-2 1-16,0-1-1 0,0 0 3 0,0-2 0 15,0-1 2-15,3 0 1 0,3 2-2 0,-4-4-9 16,1 1-20-16,2-1-19 0,1 1-31 16,-2-2-38-16,5 1-41 0,-4-1-51 0,6 0-74 15,1 0-103-15,0-3-55 0,-2 0 86 0,-5 0 351 0</inkml:trace>
          <inkml:trace contextRef="#ctx0" brushRef="#br0" timeOffset="11115.4238">-270 8491 888 0,'0'0'517'0,"0"0"-296"0,0 0-68 0,0 0-32 16,0 0-18-16,0 0-40 0,0 0-44 15,0 0-22-15,0 0-6 0,0 0 7 0,0 0 5 16,0 0 6-16,0 0-3 0,0 0 1 0,-42 95 2 16,36-76-7-16,4-1 5 0,0 2 1 0,0 0 0 15,-3-1 5-15,4 0-4 0,-1-1-6 0,0 0-24 16,-2-1-42-16,-2-1-71 0,4 2-119 0,-2-2-188 15,-3-6-207-15,6-4 53 0</inkml:trace>
        </inkml:traceGroup>
        <inkml:traceGroup>
          <inkml:annotationXML>
            <emma:emma xmlns:emma="http://www.w3.org/2003/04/emma" version="1.0">
              <emma:interpretation id="{5C134183-BA87-4D4E-BB0C-901455887865}" emma:medium="tactile" emma:mode="ink">
                <msink:context xmlns:msink="http://schemas.microsoft.com/ink/2010/main" type="inkWord" rotatedBoundingBox="12853,15428 14457,15245 14547,16029 12942,16212"/>
              </emma:interpretation>
              <emma:one-of disjunction-type="recognition" id="oneOf4">
                <emma:interpretation id="interp16" emma:lang="en-US" emma:confidence="0.5">
                  <emma:literal>logistics</emma:literal>
                </emma:interpretation>
                <emma:interpretation id="interp17" emma:lang="en-US" emma:confidence="0">
                  <emma:literal>logistic</emma:literal>
                </emma:interpretation>
                <emma:interpretation id="interp18" emma:lang="en-US" emma:confidence="0">
                  <emma:literal>cystic</emma:literal>
                </emma:interpretation>
                <emma:interpretation id="interp19" emma:lang="en-US" emma:confidence="0">
                  <emma:literal>lipstick</emma:literal>
                </emma:interpretation>
                <emma:interpretation id="interp20" emma:lang="en-US" emma:confidence="0">
                  <emma:literal>unpieties</emma:literal>
                </emma:interpretation>
              </emma:one-of>
            </emma:emma>
          </inkml:annotationXML>
          <inkml:trace contextRef="#ctx0" brushRef="#br0" timeOffset="13629.9406">1141 8537 24 0,'0'0'259'0,"0"0"-161"15,0 0-18-15,0 0 34 0,0 0 21 0,0 0-12 16,0 0-32-16,0 0-36 0,0 0-14 15,0 0-2-15,0 0 1 0,0 0 8 0,0 0 8 16,0 0 18-16,76-25 11 0,-76 25 11 0,0 0-3 16,0 0-24-16,0 0-26 0,-5 3-10 0,2 0-9 15,-4 1 11-15,-1 2 9 0,-3 0-4 16,1 0 1-16,3 0 1 0,-1 0-4 0,3-3-6 16,1 0-13-16,1 0-14 0,3-2-7 0,0 2-5 15,0 0 4-15,5 0 7 0,1 0 8 16,2 0 8-16,0 2 2 0,4 0-1 0,0-2-5 15,3 1-5-15,-2-2-4 0,0 4-2 0,0-3 0 16,-3 1-3-16,-3-2 0 0,0 2-1 0,-6 0-4 16,0-1-3-16,-1 0 1 0,0 0 3 15,0 0 5-15,-1 2 9 0,-2-1 5 0,-5 1 2 16,3-1 4-16,-6 2-2 0,0 0 1 0,-2 0-4 16,0 1-4-16,-2-3-3 0,0 2-2 0,0-2-2 15,-1 0-4-15,0 1-9 0,0-2-17 0,1 1-16 16,3-1-19-16,-1-1-23 0,4 1-34 15,2-2-63-15,0 2-100 0,3-1-133 0,3-1-142 16,-1 0 0-16,2-1 553 0</inkml:trace>
          <inkml:trace contextRef="#ctx0" brushRef="#br0" timeOffset="14827.2986">1803 8515 0 0,'0'0'0'0,"0"0"0"0,0 0 0 16,0 0 64-16,0 0 296 0,0 0-94 0,0 0-97 15,0 0-71-15,0 0-42 0,0 0 0 0,0 0 7 16,0 0-11-16,0 0-2 0,0 0-6 0,-82 43-9 16,69-33-3-16,-2 2-11 0,3 1-7 15,0-1-2-15,1-1-1 0,6-1-2 0,-3 2-2 16,6-1-5-16,1-2-5 0,1 0-1 0,0-1 2 15,3-2 10-15,5-1 12 0,-3-2 13 0,6-1 11 16,0-1 0-16,1-1-7 0,2 2-2 16,3-2-10-16,-1 0-4 0,4 0-2 0,-2 0-4 15,0 0 0-15,1-3 2 0,-3-2-2 0,1 1 1 16,1-2-1-16,-2-1 1 0,-2-1 0 16,1-1 7-16,-1 0-3 0,2-2 2 0,0 1 1 15,-3-1-5-15,1-1 14 0,-5 0 15 0,0 1-2 16,-1-1 2-16,-2 1-5 0,1-1-24 0,-3 2-4 15,-2 0-3-15,-2 2-17 0,0 2 6 16,0 1 1-16,0 3-6 0,0-2 2 0,0 2-7 16,-2 0-10-16,-5 2-9 0,0 0-3 0,-1 0 3 15,0 0 6-15,-3 0 13 0,1 2 3 0,2 2 1 16,2 2-5-16,1-2-11 0,-2 4-2 16,6-2-6-16,-1 3 1 0,2 0 13 0,0 0 4 15,0 1 8-15,2-1 3 0,2 3 2 0,2-2 6 16,-1 0 4-16,4 1 6 0,-2 0-4 0,1-2 4 15,0 2-4-15,-2-2 0 0,1 0 1 0,-3-2-4 16,-1 2 0-16,-1-3-1 0,-2 0 6 16,0 0 3-16,0-2 10 0,-2 1 7 0,-4-1 2 15,-2 1 6-15,-1-2-8 0,-3 1-5 0,1-1-3 16,-2 0-13-16,-3 0-9 0,2 0-16 0,1-2-38 16,-1 3-65-16,1-1-141 0,4 0-298 15,2-2-744-15</inkml:trace>
          <inkml:trace contextRef="#ctx0" brushRef="#br0" timeOffset="13890.1955">1373 8353 0 0,'0'0'0'0,"0"0"37"0,0 0 330 16,0 0-13-16,0 0-24 0,0 0-45 0,0 0-53 16,0 0-61-16,0 0-61 0,0 0-41 15,0 0-28-15,0 0-17 0,0 0-4 0,0 0-3 16,88-46-6-16,-84 58-2 0,0 3 0 0,-1 4-1 16,-2 4 1-16,0 0 4 0,-1 6 2 0,0 0 0 15,0-1 1-15,0 2-3 0,0-2 1 0,-1-1 1 16,0-1 1-16,-1 0-1 0,1-2-2 15,0 0-8-15,-5-3-22 0,5-2-27 0,-2-3-54 16,-3 1-66-16,0-2-107 0,0-2-175 0,0-4-181 16,2-1 41-16</inkml:trace>
          <inkml:trace contextRef="#ctx0" brushRef="#br0" timeOffset="14235.9834">1693 8443 0 0,'0'0'0'0,"0"0"0"15,0 0 0-15</inkml:trace>
          <inkml:trace contextRef="#ctx0" brushRef="#br0" timeOffset="13212.7461">494 8476 0 0,'0'0'0'16,"0"0"0"-16,0 0 0 0,0 0 288 0,0 0 62 15,0 0-24-15,0 0-52 0,0 0-76 0,0 0-103 16,0 0-86-16,0 0-53 0,0 0 12 0,0 0 36 15,0 0 39-15,20-11 21 0,-24 28-15 16,-6-1-17-16,4 4-10 0,-4-1 0 0,-1 0 0 0,4 1 1 16,-1-2 0-16,-1-1-4 0,5 1-2 15,0-1-4-15,-2 1-1 0,4-1-4 0,2-1-1 16,0-1-4-16,0-2-11 0,0-1-18 0,0-1-27 16,0-4-28-16,0-1-21 0,1-2-23 15,4-1-6-15,-2-3 10 0,1 0 27 0,-3 0 32 16,7 0 19-16,-4-4 1 0,6-2-14 0,1-3-11 15,-1 0-6-15,4 0-10 0,0-2-1 16,1 1-4-16,1-2 4 0,-1 2 15 0,-2 0 17 16,1-1 20-16,1 2 13 0,-3 0 11 0,0 0 6 15,-3 1 10-15,-5 2 21 0,4 2 30 0,-5 1 38 16,0 0 31-16,-3 0 22 0,1 1 20 0,-1 2 7 16,0 0-1-16,0 0-20 0,0 0-33 15,0 0-45-15,0 0-43 0,0 0-37 0,0 0-40 16,0 2-2-16,-1 2 17 0,-1 1 23 0,-2 2 30 15,-3 1 3-15,3 1-8 0,-1 0-11 16,0 0-3-16,1-1-7 0,-3 1 1 0,6-4 3 0,1 1-7 16,0-1 1-16,0-2 2 0,1-2 3 15,6 1 18-15,-3-1 16 0,1-1 9 0,2 0 11 16,0 0-7-16,1 0-7 0,1 0-9 0,-2-3-10 16,3-1-8-16,-2-1-8 0,-1-1-8 15,2 1-4-15,-2-1 2 0,0 0 2 0,0 0 4 16,-2 1 1-16,-1-1-2 0,1 0-3 0,-2 0-7 15,-3 0-13-15,0 1-20 0,0-1-25 0,-1 2-24 16,-7 1-15-16,-4 0 4 0,2 1 12 16,-3-1 20-16,-3 1 22 0,1 1 12 0,2 1 15 15,-1 0 16-15,1 0 14 0,5 0 9 0,4 0 12 16,2 0-3-16,2 0-23 0,0 0-36 16,2-3-35-16,4 3-3 0,0-3 18 0,6 0 29 15,0 1 21-15,1 1-2 0,2 0-5 0,0-1 2 16,-2 0 2-16,2 2 0 0,4 0 2 0,-5-1 11 15,3 1 12-15,-4 0 14 0,3-1 12 0,1-2-10 16,-2 2-5-16,0-1-8 0,-2 2-5 16,-1-3 1-16,-2 2-2 0,-2-1-2 0,-5 1 8 15,2-1 19-15,-5 1 13 0,0-1 4 0,0-2-8 16,0 1-22-16,-1 0-14 0,-5 0-8 0,5 0 2 16,-3 0 5-16,0 1 2 0,1 1 1 0,2-1-4 15,-1 2-6-15,2 0-10 0,0 0-16 16,0 0-18-16,0 0-25 0,0 0-14 0,0 0 5 15,0 3 27-15,0 3 35 0,0 2 30 0,0 2 17 16,-2 5-5-16,-1-2-2 0,-2 4 1 0,2 3-2 16,2 2 4-16,-3 6-10 0,-2-2-3 15,5 5-6-15,-2 0-6 0,-1 5 4 0,-1-6-2 16,4 2 2-16,-3-2 3 0,-3-1-5 0,3 1 0 16,-2-2 0-16,-2 1 2 0,-1-3-6 15,2 1-2-15,-5-2-5 0,-1-3-13 0,-2-3-1 16,-4-2-6-16,2-4-8 0,-6-1 2 0,2-5 2 15,-2 0 3-15,-1-6 12 0,0-1 11 16,5 0 7-16,-1-1 7 0,5-6 3 0,2-1 0 16,7-4 4-16,-2-3-3 0,7-2-6 0,1-3-7 15,0-1-3-15,1-3-2 0,11-1-1 0,2-3-2 16,2 3-6-16,7-2 1 0,-1-1 1 0,1 1-5 16,5-1 1-16,-1-1-6 0,0 1-3 0,1-1 5 15,-1 2-2-15,-2 5 0 0,-1 1 2 16,-2 3 1-16,1 2 4 0,-6 3 3 0,3-1 2 15,-6 4 5-15,-2-1 8 0,-3 4 9 0,-1-1 13 16,0 3 7-16,-4 4 3 0,-2 0-1 0,-1 1-8 16,0 0-13-16,-1 0-20 0,0 0-23 15,0 0-19-15,0 1-9 0,0 2 22 0,0 0 18 16,0 3 18-16,0 0 11 0,-1-1-17 0,0 1-13 16,-1-2-21-16,1 1-30 0,0-1-53 0,-1 1-91 15,0 0-151-15,2-3-203 0,-3 2-66 0</inkml:trace>
          <inkml:trace contextRef="#ctx0" brushRef="#br0" timeOffset="14127.5277">1389 8596 0 0,'0'0'257'0,"0"0"-128"0,0 0-11 16,0 0 34-16,0 0 41 0,0 0 24 0,0 0-21 16,0 0-50-16,0 0-43 0,0 0-29 0,152-69-18 15,-130 69-9-15,-5 0-7 0,2 0-13 16,-5 1-15-16,-4 4-9 0,0-1-5 0,-4 3 2 16,0 1 3-16,-1-1 3 0,-1 1 4 0,-1-1 0 15,-2 1 4-15,-1 2-2 0,0-6 0 0,0 5-7 16,0-3-16-16,0-2-23 0,-1 0-28 15,-2 2-53-15,-1-2-70 0,0-1-104 0,3 1-154 16,1-2-29-16,-2-2 243 0</inkml:trace>
        </inkml:traceGroup>
        <inkml:traceGroup>
          <inkml:annotationXML>
            <emma:emma xmlns:emma="http://www.w3.org/2003/04/emma" version="1.0">
              <emma:interpretation id="{37877397-B838-4004-B82C-8B6BEC52B9A3}" emma:medium="tactile" emma:mode="ink">
                <msink:context xmlns:msink="http://schemas.microsoft.com/ink/2010/main" type="inkWord" rotatedBoundingBox="15369,15863 15556,15869 15551,16011 15364,16006"/>
              </emma:interpretation>
              <emma:one-of disjunction-type="recognition" id="oneOf5">
                <emma:interpretation id="interp21" emma:lang="en-US" emma:confidence="0.5">
                  <emma:literal>.</emma:literal>
                </emma:interpretation>
                <emma:interpretation id="interp22" emma:lang="en-US" emma:confidence="0">
                  <emma:literal>°</emma:literal>
                </emma:interpretation>
                <emma:interpretation id="interp23" emma:lang="en-US" emma:confidence="0">
                  <emma:literal>,</emma:literal>
                </emma:interpretation>
                <emma:interpretation id="interp24" emma:lang="en-US" emma:confidence="0">
                  <emma:literal>o</emma:literal>
                </emma:interpretation>
                <emma:interpretation id="interp25" emma:lang="en-US" emma:confidence="0">
                  <emma:literal>!</emma:literal>
                </emma:interpretation>
              </emma:one-of>
            </emma:emma>
          </inkml:annotationXML>
          <inkml:trace contextRef="#ctx0" brushRef="#br0" timeOffset="830858.197">3098 8882 0 0,'0'0'0'0,"0"0"0"0,0 0 0 16,0 0 0-16,0 0 0 0,0 0 0 15,0 0 137-15,0 0 68 0,0 0-15 0,0 0-15 0,0 0-5 16,0 0-8-16,-21-13-10 0,21 13-16 15,0 0-15-15,0 0-25 0,0 0-23 0,-3 0-23 16,3 0-28-16,-1 0-17 0,-3 0-17 0,2 3-7 16,-4 1 5-16,-1 4 6 0,-2-1 11 15,1 2 6-15,-3 0 6 0,0 1 4 0,2 1 0 16,1-1-4-16,0-1-10 0,4 0-8 0,-2-1-9 16,5-1 1-16,1 1 4 0,0-4-4 0,0 3 7 15,0-2 2-15,3-1 5 0,3-1 8 16,0 0 5-16,0-1 6 0,1-2 2 0,2 0 10 15,1 0 0-15,1-2 0 0,-2-2 2 0,0-2-8 16,1-2 4-16,-4 1-3 0,2 0 2 16,-5-4 10-16,0 2 2 0,-3 0-1 0,0-1-7 15,0-1-7-15,-6 2-6 0,-4 1 8 0,2 0 8 16,-3 1 2-16,0 1 4 0,-1 0-8 0,0 1-5 16,0 2-8-16,-1 2-11 0,2-1-6 0,-1 2-11 15,0 0-4-15,2 0-23 0,1 0-44 16,1 5-80-16,1 1-144 0,2 1-257 0,2 1-308 15,0-4 384-15</inkml:trace>
        </inkml:traceGroup>
        <inkml:traceGroup>
          <inkml:annotationXML>
            <emma:emma xmlns:emma="http://www.w3.org/2003/04/emma" version="1.0">
              <emma:interpretation id="{55A39272-D817-4059-8A98-BC3532DB092F}" emma:medium="tactile" emma:mode="ink">
                <msink:context xmlns:msink="http://schemas.microsoft.com/ink/2010/main" type="inkWord" rotatedBoundingBox="15945,15722 20535,15608 20547,16116 15958,16230"/>
              </emma:interpretation>
              <emma:one-of disjunction-type="recognition" id="oneOf6">
                <emma:interpretation id="interp26" emma:lang="en-US" emma:confidence="0.5">
                  <emma:literal>Commission</emma:literal>
                </emma:interpretation>
                <emma:interpretation id="interp27" emma:lang="en-US" emma:confidence="0">
                  <emma:literal>commission</emma:literal>
                </emma:interpretation>
                <emma:interpretation id="interp28" emma:lang="en-US" emma:confidence="0">
                  <emma:literal>Commissions</emma:literal>
                </emma:interpretation>
                <emma:interpretation id="interp29" emma:lang="en-US" emma:confidence="0">
                  <emma:literal>commissions</emma:literal>
                </emma:interpretation>
                <emma:interpretation id="interp30" emma:lang="en-US" emma:confidence="0">
                  <emma:literal>commissioning</emma:literal>
                </emma:interpretation>
              </emma:one-of>
            </emma:emma>
          </inkml:annotationXML>
          <inkml:trace contextRef="#ctx0" brushRef="#br0" timeOffset="834438.4501">5174 8970 1026 0,'0'0'161'0,"0"0"-47"0,0 0 46 0,0 0 42 15,0 0 19-15,0 0-47 0,0 0-73 0,0 0-66 16,0 0-60-16,0 0-26 0,0 0 3 0,0 0 16 16,0 0 26-16,0 0 12 0,4 13 0 15,-4 1-4-15,0-2 4 0,0 1-2 0,0 1-1 16,0 0 0-16,-4-3-1 0,2 1 1 0,-2 0 1 15,2-1 2-15,2-2-3 0,-2-2 1 0,0-1-1 16,0-1-2-16,2-2 3 0,0-1 6 16,0-2 11-16,0 0 18 0,0 0 24 0,0 0 18 0,0-4-7 15,2-2-16-15,2-1-30 0,2-2-24 16,1-2-3-16,0-1 1 0,1 0 5 0,3 1-1 16,-2-1-1-16,3 3-1 0,0-4-6 0,2 4 0 15,-1 0-2-15,2 0 1 0,1 2-3 16,0 1 1-16,-1 0-4 0,3 0-3 0,1 3 2 15,-3 3-6-15,0 0 1 0,-5 0-3 0,1 3-3 16,-1 5 1-16,-4-1 2 0,-1 2 4 0,-3 0 2 16,1 1 6-16,-3 1-1 0,-1 1 1 15,0-1 3-15,0-2 0 0,0 2 4 0,-1-2 4 16,-3-1-3-16,1-2 3 0,2-2-2 0,0-2-1 16,1-1 2-16,0-1 4 0,0 0 5 15,0 0 8-15,0 0 14 0,0 0 0 0,1-3-3 16,2-3-9-16,3-2-19 0,0-1-6 0,4 1-3 15,-1-1 1-15,0 2 4 0,2-2 0 0,1 1 0 16,-4 0-2-16,0 1 0 0,3 2-1 16,-7 1-1-16,5-1 4 0,-5 2-5 0,1 0-3 0,1 2-5 15,-1 1-6-15,-1 0 1 0,-1 0-3 16,-2 0 1-16,3 0-1 0,-3 0 4 0,1 0 7 16,0 4 8-16,-2 1 6 0,2 1-1 0,-1 1-1 15,-1 1-1-15,1 2-2 0,1-2 3 16,2 0 0-16,1 0 0 0,-2-1 0 0,4 1-1 15,-1-1-2-15,5-1-1 0,-3-1-6 0,0 0-12 16,3-2-23-16,0-2-31 0,-1-1-34 0,2 0-35 16,2 0-54-16,2-3-66 0,-1-3-77 15,1-1-84-15,2-3-33 0,0 3 219 0,-2-4 238 16,-1 2 0-16,-2-2 0 0,-2-3 0 0,-3 2 0 16,-3-1 0-16,-2 1 0 0,0 0 0 0,-2 0 0 15,-1 1 25-15,0 3 401 0,0 0-39 16,0 1-41-16,0 2-40 0,-4 2-48 0,3 0-62 15,1 3-60-15,-2 0-57 0,2 0-55 0,0 0-39 16,-1 3-11-16,0 5 0 0,-5 1 11 0,1 1 15 16,4 0 0-16,-5 3 1 0,2-3 1 15,1 2-2-15,3-2-10 0,0 1-23 0,0-1-48 16,0 2-93-16,0-4-134 0,6 0-192 0,-3-2-187 16,1-3 376-16</inkml:trace>
          <inkml:trace contextRef="#ctx0" brushRef="#br0" timeOffset="835026.8766">6068 8885 551 0,'0'0'197'0,"0"0"-83"0,0 0 68 0,0 0 71 0,0 0 26 15,0 0-50-15,0 0-90 0,0 0-75 0,0 0-36 16,0 0-21-16,0 0-4 0,0 0 4 16,0 0-2-16,0 0 4 0,-121 3-3 0,115 2 0 15,-4-2-1-15,8 1-6 0,-2 1-4 0,2-1-8 16,2-1-3-16,0 1-1 0,0-1 4 15,6 2 6-15,-1 1 0 0,4-2 5 0,0 1 0 16,0 2 0-16,2-3 2 0,1 2-3 0,-2 1 2 16,-2-1-2-16,2 0-1 0,1 0 0 15,-5 1-1-15,2-1 3 0,2 0-4 0,-8 1 6 16,4-2-4-16,-4 1 3 0,2-2 0 0,-2 2 0 16,-2-3 4-16,0 2 4 0,0-1 4 0,0 0 4 15,-6 2 4-15,-2 0 4 0,-2-1-2 0,-4-1 0 16,1 2-2-16,-1 1-5 0,0-3 2 0,0-1-5 15,1 0-2-15,1 0-2 0,4-1-7 16,2-1-17-16,4-1-34 0,-1 0-63 0,3 0-103 16,0 0-101-16,5 0-166 0,1 0-197 0,-1 0 403 0</inkml:trace>
          <inkml:trace contextRef="#ctx0" brushRef="#br0" timeOffset="834578.0758">5952 8843 1591 0,'0'0'65'0,"0"0"-125"0,0 0-11 0,0 0 1 16,0 0 18-16,0 0-101 0,0 0-239 0,0 0-421 0</inkml:trace>
          <inkml:trace contextRef="#ctx0" brushRef="#br0" timeOffset="835391.02">6315 8922 1219 0,'0'0'309'0,"0"0"-245"16,0 0 3-16,0 0 39 0,0 0 32 0,0 0-2 15,0 0-46-15,0 0-49 0,0 0-38 16,0 0-19-16,0 0-8 0,0 0 6 0,0 0 4 16,0 0 6-16,-81-3 3 0,80 11-3 0,-4-2 3 15,1 1 0-15,2 1 1 0,2-2 0 16,0 0 1-16,0 0 1 0,2-2 2 0,6 1 2 15,-3-1 1-15,6 2 1 0,1-2 1 0,1 1-5 16,1-1 4-16,-1-1-2 0,-1 2-2 0,-1-2 5 16,-4 0-6-16,1 0-2 0,-6 0-1 0,0 0 1 15,-2 0-1-15,0 1 4 0,0 2 5 0,-2-2-1 16,-2 0 9-16,-4 2-2 0,3-1-2 0,-4 0 4 16,5 0-7-16,-6-1 1 0,3 0-2 15,1 1-1-15,-4-1 1 0,4 1-1 0,-4 0 0 16,4-2-7-16,-1 0-12 0,0-2-17 0,2 1-29 15,3-1-24-15,0-1-44 0,2 2-49 16,0-2-68-16,0 0-105 0,0 0-90 0,0 0-61 16,0 0 388-16</inkml:trace>
          <inkml:trace contextRef="#ctx0" brushRef="#br0" timeOffset="835590.9154">6504 8963 1686 0,'0'0'229'0,"0"0"-199"0,0 0-24 0,0 0 8 16,0 0 0-16,0 0 0 0,0 0 8 0,0 0-6 15,0 0 8-15,0 0 1 0,0 0-8 0,0 0 1 16,0 0-6-16,0 0 4 0,-22 73-3 16,18-65 3-16,3 4-7 0,-2-4-22 0,3 1-60 0,0-2-180 15,0-2-351-15,0 0-634 0</inkml:trace>
          <inkml:trace contextRef="#ctx0" brushRef="#br0" timeOffset="835724.5665">6556 8794 1782 0,'0'0'410'0,"0"0"-397"15,0 0-81-15,0 0-54 0,0 0-96 0,0 0-151 16,0 0-234-16,0 0-222 0</inkml:trace>
          <inkml:trace contextRef="#ctx0" brushRef="#br0" timeOffset="836252.9342">6803 8930 0 0,'0'0'0'0,"0"0"0"0,0 0 7 0,0 0 2 15,0 0 0-15,0 0 22 0,0 0 1 16,0 0 7-16,0 0 4 0,0 0-6 0,0 0 7 16,0 0 8-16,0 0 19 0,0 0 18 0,-3 141 37 15,-9-134 40-15,-3-1 20 0,-1-4 20 0,0 2-2 16,4-3-13-16,3-1-5 0,1 0-11 0,5 0-15 16,2 0-33-16,1-5-41 0,0 1-46 15,1-4-36-15,10-2-15 0,-2 0-2 0,3-3 7 16,6 0 3-16,-2 0 1 0,0-2-1 0,5 0-5 15,-1 5 0-15,2-2-1 0,1-1 0 16,-3 5 0-16,3 0-3 0,-3 2 1 0,-2 3-2 16,-3 0-2-16,-3 3-3 0,0 0-8 0,-5 0-3 15,-2 0-5-15,-2 6 1 0,-3 0 6 0,0 0 7 16,0 2 11-16,0 0 5 0,0 0 6 0,-7 1 4 16,2 0-1-16,0-2 2 0,-3 2-4 15,2-1 2-15,-2-1-2 0,4 1 1 0,-4-1-1 16,5 0-2-16,1-2 1 0,-2-4-1 0,0 2 1 15,4-3 2-15,0 0-2 0,0 0 5 0,0 0 3 16,0 0 7-16,0 0 6 0,1 0 4 0,6-2 0 16,-3 0-8-16,4-2-5 0,0-2-8 15,3 1-6-15,2 1 2 0,-1-1-2 0,2 2 2 16,-1 0 0-16,-1 2-1 0,1-2 0 0,-3 3-3 16,-5 0-2-16,3 0-6 0,-5 0-2 0,-2 0-3 15,2 1-2-15,0 2 7 0,-2 2 2 16,-1-1 2-16,0 2 3 0,3 0 0 0,-3 3-1 15,1-5-12-15,0 2-39 0,1 0-100 0,0 1-165 16,4-5-265-16,-4 2-386 0</inkml:trace>
          <inkml:trace contextRef="#ctx0" brushRef="#br0" timeOffset="833031.8122">3927 8823 879 0,'0'0'289'0,"0"0"-232"0,0 0-44 0,0 0 26 16,0 0 46-16,0 0 39 0,0 0 20 0,0 0-19 16,0 0-42-16,0 0-31 0,0 0-19 0,0 0-10 15,28-108 3-15,-29 106 0 0,-6 1-4 0,0 1-2 16,-2 0-8-16,-1 0-4 0,-2 0-4 0,-1 4 0 16,-2 2-1-16,-2 2-4 0,-2 2 2 15,-4 2-2-15,-1 4-2 0,-1 5 3 0,-2 2-1 16,-1 4 6-16,0 0 3 0,-1 1 1 0,3 2 2 15,-1-2-1-15,1 2-1 0,3-3-4 16,5 0 0-16,3-2-1 0,3 0-5 0,4 0 3 16,2-3-5-16,5-1-2 0,1-3-2 0,0-2-1 15,7-2 1-15,1-4 2 0,4-3 6 16,1-1 6-16,3-3 9 0,3-3 7 0,3 0 4 16,0 0 1-16,4-6-4 0,-1-3-3 0,2-1-1 15,0-3-4-15,0-3 3 0,0 0 0 0,1-2-3 16,-3-1 0-16,3 0-1 0,-2-1 0 15,-3 1 0-15,-2 0 0 0,1 3-5 0,-5-2-3 16,-1 3-3-16,0 1-1 0,-2 2 1 0,-5 1 0 16,-1 5 0-16,-3 0-1 0,-1 6 1 0,-2-3 1 15,-2 3-3-15,0 0-9 0,0 3-7 0,-2 3-4 16,-4 3 3-16,-1 3 10 0,0 3 8 0,-5 1 3 16,0 2-2-16,3 2-2 0,-2-1-2 15,3 0-2-15,1 1 1 0,1-2 2 0,2 0-2 16,1-2-2-16,3-2-2 0,0-2-1 0,0-2 1 15,7-1 2-15,-1-3 0 0,4-2 3 0,3 1-1 16,3-5 4-16,2 0 4 0,0 0 1 16,5-3 1-16,-3-1-2 0,0-5-1 0,-1-1-2 15,-1 2 0-15,-2-4 3 0,-3 1-2 0,1-2 2 16,-5 1-1-16,-2-3 0 0,-2 0 4 16,-4 0 1-16,-1-1 1 0,0 1-1 0,-6 2-3 15,-4 0-2-15,-2 0-6 0,-3 2 0 0,-2 2-8 16,2 3-1-16,-5 0-2 0,0 5-2 15,-3 1 0-15,6 0 0 0,-3 0 0 0,1 1 1 16,6 5-4-16,0-1-8 0,3 1-28 0,4 0-50 16,5 0-75-16,1 1-114 0,0 2-160 0,1-3-213 15,2-4 8-15</inkml:trace>
          <inkml:trace contextRef="#ctx0" brushRef="#br0" timeOffset="833658.3662">4247 9000 1420 0,'0'0'191'0,"0"0"-165"0,0 0-16 0,0 0 28 15,0 0 27-15,0 0-2 0,0 0-13 0,0 0-18 16,0 0-13-16,0 0-5 0,0 0-5 0,0 0-5 16,0 0 2-16,144 54 4 0,-134-41-1 15,-3 2 3-15,0 0-2 0,-6-1-6 0,3 1 7 16,-4-2 2-16,0 0 4 0,0-1 2 0,-5 0 1 15,0-3-2-15,-1-1-1 0,1-2 6 0,2-3 1 16,2 0 10-16,-2-3 9 0,3 0 7 16,0 0 15-16,0 0 2 0,4-3-14 0,1-5-13 15,2-1-25-15,3-3-15 0,0 2 2 0,2-4 2 16,-1 2 1-16,1-1 2 0,2 0-4 16,-1-1-5-16,3 1 5 0,-1 0-5 0,4 0 1 0,-1 3 2 15,0-2-6-15,2 4-1 0,-1-2 1 16,1 2-2-16,-3 2 1 0,2 2 0 0,-4-1-3 15,-2 4-7-15,-1 1 0 0,-5 0-5 0,0 1-4 16,-2 4 4-16,-4 1-5 0,1 0 4 0,-2 1 9 16,0 2 1-16,0 1 10 0,0-1 2 15,-2 0 0-15,-2-1-1 0,0 1 3 0,0-2 0 16,3-1 1-16,-3 1 4 0,1-3-5 0,1-1 1 16,2-1 1-16,-2-2 1 0,2 1 10 15,0-1 9-15,0 0 5 0,0 0 5 0,0 0 3 16,2-3-9-16,3-3-9 0,0 0-9 0,6-3-15 15,-2 1 0-15,5 0-1 0,-1-1 0 0,1-1 3 16,2 2 1-16,-2 0 0 0,0 1 0 16,2 1-1-16,0 0-3 0,-3 1 2 0,1 1 0 15,-2 1-3-15,-1 1 0 0,1 1-1 0,0 1-3 16,0 0 6-16,1 0-1 0,-5 3 0 0,0 1 3 16,2 2-5-16,-6 2 1 0,1-1 3 0,-1 5 4 15,-3-4-1-15,1 0 3 0,-1 3-2 16,-1-2-3-16,0 0 7 0,0 2-1 0,0-4 1 15,0 2 2-15,0-1-4 0,0-1 1 0,-3 0 0 16,2-1-3-16,-3 0-17 0,-1 0-31 0,2 0-55 16,-1-1-101-16,0-1-133 0,1-1-193 15,1 0-167-15,2 0 184 0</inkml:trace>
          <inkml:trace contextRef="#ctx0" brushRef="#br0" timeOffset="836907.1369">7681 8904 1033 0,'0'0'481'0,"0"0"-476"0,0 0-12 0,0 0 46 16,0 0 43-16,0 0 25 0,0 0-27 0,0 0-34 15,0 0-20-15,0 0-6 0,0 0 6 16,0 0 2-16,-155 54 1 0,143-43-5 0,8 1-13 15,-3-2-8-15,6-1-5 0,1 0 0 0,0 0 0 16,4-2 1-16,2 2 0 0,4-3 1 0,-1-2 7 16,0-1 6-16,3 0 8 0,2-3 0 15,-1 3-3-15,-1-3-7 0,2 0-7 0,-2 0-12 16,-1-3-12-16,-6 0-10 0,3-3-5 0,-4 0 1 16,-3-1 7-16,-1-3 4 0,0 1 7 15,0-2 4-15,0 1 2 0,-1 0 6 0,-3-2 1 16,0 0 2-16,-1 0 6 0,5 1-1 0,0-1-1 15,0 1-4-15,0 1-5 0,2-3-4 0,8 3-2 16,0-1-3-16,2 3-7 0,2 1-4 16,1 3-2-16,1-1-2 0,0 4 6 0,3-1 4 15,-5 2 1-15,2 0 3 0,-2 3 1 0,-1 2 0 16,1 0 2-16,-2 3 4 0,-3 1-4 0,-2 0 3 16,1 2-1-16,-4 0 3 0,0 0 5 15,0 1 3-15,-3 0 0 0,1 1 1 0,-2-4-2 0,0 2 1 16,0-2 4-16,0-2 5 0,0-4 2 15,0 3-1-15,-2-3-2 0,2-2 3 0,0-1 21 16,0 0 30-16,0 0 32 0,0 0 17 0,3 0-10 16,0-4-30-16,6-2-30 0,-2-1-24 15,1-2-11-15,4 1-2 0,0-3-3 0,0 3-4 16,1-3 3-16,1 2 1 0,-1 0-1 0,2 2 4 16,-2 1-3-16,1 0-1 0,-1 3 2 0,-3 2 0 15,-4 1 1-15,4 0 0 0,-8 0-4 16,5 1-4-16,-3 6 3 0,-4-1-2 0,3-1 6 15,-2 4 6-15,-1 0-4 0,0 0 2 0,0 1-2 16,0-2-3-16,0 1-9 0,0 0-18 16,0 0-35-16,0-2-65 0,4-1-116 0,1 0-193 0,-2-2-229 15,2-1 24-15</inkml:trace>
        </inkml:traceGroup>
        <inkml:traceGroup>
          <inkml:annotationXML>
            <emma:emma xmlns:emma="http://www.w3.org/2003/04/emma" version="1.0">
              <emma:interpretation id="{37D3DF3F-D94E-4267-8503-749031A306A6}" emma:medium="tactile" emma:mode="ink">
                <msink:context xmlns:msink="http://schemas.microsoft.com/ink/2010/main" type="inkWord" rotatedBoundingBox="20879,15509 22380,15556 22363,16109 20861,16062"/>
              </emma:interpretation>
              <emma:one-of disjunction-type="recognition" id="oneOf7">
                <emma:interpretation id="interp31" emma:lang="en-US" emma:confidence="0.5">
                  <emma:literal>sales.</emma:literal>
                </emma:interpretation>
                <emma:interpretation id="interp32" emma:lang="en-US" emma:confidence="0">
                  <emma:literal>Sales.</emma:literal>
                </emma:interpretation>
                <emma:interpretation id="interp33" emma:lang="en-US" emma:confidence="0">
                  <emma:literal>sides.</emma:literal>
                </emma:interpretation>
                <emma:interpretation id="interp34" emma:lang="en-US" emma:confidence="0">
                  <emma:literal>soles.</emma:literal>
                </emma:interpretation>
                <emma:interpretation id="interp35" emma:lang="en-US" emma:confidence="0">
                  <emma:literal>sates.</emma:literal>
                </emma:interpretation>
              </emma:one-of>
            </emma:emma>
          </inkml:annotationXML>
          <inkml:trace contextRef="#ctx0" brushRef="#br0" timeOffset="837314.1506">8708 8788 771 0,'0'0'119'0,"0"0"-83"0,0 0 92 16,0 0 65-16,0 0 44 0,0 0 2 0,0 0-88 15,0 0-46-15,0 0-39 0,0 0-16 16,0 0-4-16,0 0-15 0,0 0-1 0,0 0-2 15,-126-31-2-15,110 39-3 0,1 3-4 0,1 2-4 16,0-1-10-16,5-1-1 0,-1 1-4 0,6-1 0 16,3-1 0-16,1 0-8 0,0-1-2 0,3 2 2 15,7-2 8-15,3 1 7 0,1 1 6 16,2-1-1-16,6 0-4 0,-3 2 1 0,5-1 0 16,-3-1 0-16,-2 1 1 0,-4-2-7 0,-1 1-2 15,-3-3-1-15,-1 1-4 0,-6-2 3 0,-3 0 2 16,-1-2 3-16,0 1 6 0,-4 1 10 15,-8-1 5-15,-2 1 1 0,-2 0 3 0,-6-3-10 16,0 1-4-16,-2-2-1 0,-1 1-8 0,-1-1 5 16,1-2-4-16,-1 2-4 0,3-2-11 0,6 0-10 15,1 0-18-15,-2 0-22 0,10 0-20 0,0 0-42 16,4 0-64-16,3-4-135 0,1 3-196 16,0-1-177-16,3 2 158 0</inkml:trace>
          <inkml:trace contextRef="#ctx0" brushRef="#br0" timeOffset="838419.757">9056 8912 1147 0,'0'0'260'16,"0"0"-88"-16,0 0 21 0,0 0 12 0,0 0-23 16,0 0-69-16,0 0-61 0,0 0-32 0,0 0-12 15,0 0-2-15,0 0-1 0,0 0 6 0,0 0 0 16,0 0 0-16,-143 9 2 0,129 0-6 0,0-2-3 15,6 2-3-15,0-1-1 0,3-2-5 16,-1 0 0-16,6 0-4 0,0 0-6 0,0-2 4 16,6-1-2-16,-1 3 7 0,3-3 7 0,-1 0-6 15,5-2-6-15,-3-1-3 0,-1 2 3 16,3-2 6-16,1 0 10 0,-1 0 2 0,-2 0-3 16,-2-2 1-16,2 1-3 0,-5 1 1 0,-1 0 0 15,1 0-3-15,-4 0-1 0,0 0-4 0,0 0-6 16,0 0-4-16,0 0-2 0,1 0 1 0,-1 0 5 15,2 3 9-15,0 0 1 0,0 0 4 16,5-2 2-16,-2 2-3 0,4-1 2 0,-2-2-2 16,5 0-8-16,1 0-4 0,2 0-9 0,3-3-8 15,-2-3-2-15,0-3 0 0,0 0 1 16,3 0 0-16,-5-3 1 0,1 0-2 0,-1-1 6 16,-2-2 5-16,-2-1-5 0,-4-1-1 0,3-2-2 15,-5-1 7-15,4-2 10 0,-5-4 8 0,-2-1 4 16,2-1 3-16,-2-1 1 0,5 1 1 15,-5 2 5-15,2 0 3 0,-2 2 7 0,6 4 9 0,-6 4 1 16,2 0 0-16,-2 5-2 0,-1 2 3 16,0 5 7-16,0 1 9 0,0 2 2 0,0 1-9 15,0 0-19-15,0 0-20 0,-3 4-15 0,1 3 1 16,-4 4 6-16,2 2 10 0,0 4 1 16,-4 1-2-16,4 1-1 0,-2 4 0 0,3 1 0 15,0 2 1-15,0 0 1 0,-2 1-3 0,4-1-2 16,1 1 3-16,0-5-1 0,0 1 1 0,0-5 3 15,2 0-5-15,8-3-1 0,-2-2-2 16,-1-1-1-16,3-1-3 0,0-1-1 0,-4-6-6 16,4 2-7-16,-1-2-4 0,-2-1-6 0,2 0 1 15,-3-2 3-15,3-1 0 0,-4 0 5 0,5 0 2 16,-2 0 4-16,-2 0 5 0,5 0 2 16,-1-1 2-16,-4-4 3 0,5 0 2 0,0 1 1 15,-1-2 1-15,-3 0 2 0,5-1-2 0,-2-1 1 16,0 1-2-16,-2-2 2 0,3 2 3 0,1-4 0 15,-2 2 4-15,-4 0-1 0,4-2 2 16,-6 2-2-16,2 1-2 0,-3 0 1 0,0 1 2 16,-3 1 2-16,0 2 2 0,0 1 2 0,0 2 5 15,0-3 2-15,0 3 3 0,0 1-1 0,0 0-1 16,-3 0-7-16,0 0-8 0,-3 0-8 0,4 0-9 16,-3 3-2-16,-3 3 0 0,1 0 4 15,-2 3 4-15,-2 1 1 0,0 0 2 0,3 1-2 16,-1 2 0-16,0-1-2 0,3 3 1 0,0-2 1 15,3 1-1-15,3-1-1 0,0-5 0 16,0 1-2-16,8-3 5 0,-1 1 2 0,5-2 2 16,1-1 3-16,2-1 1 0,5 0 2 0,-3-3-2 15,8 0 3-15,-1 0-2 0,1 0 0 0,1-6-2 16,0 0-2-16,0 0 1 0,-5-3 1 16,3 0 4-16,-2-3 2 0,-3 0-1 0,1 0-3 15,-3-1-2-15,-2 0 1 0,1-1-1 0,-3 1 0 16,-2 2 1-16,1 1-5 0,-4 2 3 0,-2 3 0 15,-2 2 1-15,2 0 3 0,-3 1-5 0,0 2 2 16,3 0-6-16,-1 0-1 0,3 6 2 16,-3 1 3-16,-2 1 3 0,3 2 0 0,-3 2 1 15,-2 0-2-15,-1 0 2 0,0 2 4 0,-6-1-3 16,-6 0 2-16,-7 2-4 0,-1-3-18 0,-8 2-26 16,-7-3-41-16,-7 0-62 0,-5-4-111 0,12-1-291 15,10-1-885-15</inkml:trace>
          <inkml:trace contextRef="#ctx0" brushRef="#br0" timeOffset="879110.96">10528 8992 31 0,'0'0'420'0,"0"0"-240"16,0 0-17-16,0 0 46 0,0 0 26 0,0 0 8 15,0 0-31-15,0 0-40 0,0 0-51 0,0 0-47 16,0 0-38-16,0 0-31 0,0 0-9 0,0 0-10 15,-7-25-1-15,6 25-3 0,-1 2 0 16,2-1 5-16,-1 2 7 0,0 0 11 0,-1-1 3 16,1 1 5-16,-4-2-1 0,3 0-5 0,2 1 4 15,0-2-3-15,0 0-1 0,0 0 5 16,0 0 1-16,0 0 0 0,6 0-2 0,-4 0 9 0,2 0 2 16,-1 0 7-16,6 0 6 0,1-3-11 15,-3 0-4-15,2 0-6 0,0-1-3 0,-3 1 1 16,2 0 3-16,-4 0 6 0,-3 0 7 0,0-1 10 15,-1 2 3-15,0-2 0 0,0 2-6 0,-1 0-16 16,-2 2-8-16,1 0-13 0,-5 0-10 16,4 0-1-16,-3 0-6 0,0 0 3 0,1 0 2 15,-2 0 5-15,2 2-2 0,-3 0 1 0,4 3 5 16,-4 0-7-16,5-1 9 0,-1-1-1 0,-3 2-2 16,6-2 3-16,-2 1-6 0,2-2-2 15,1 0-4-15,0 0-2 0,0 1 0 0,0-2 3 16,0-1 8-16,1 0 6 0,2 2 11 0,0-2 8 15,5 0 3-15,-4 0 9 0,5 0-6 16,0 0-2-16,-2-2-4 0,3-2-7 0,-2 4 0 16,-2-3-1-16,-3 0 1 0,2 0 1 0,-3 0 8 15,-1 2 2-15,-1-2 1 0,0 0 4 0,0 0-11 16,0 0-6-16,-1 1-6 0,-6 0-13 16,6 2-4-16,-2-1-3 0,0 1-3 0,-2 0-5 0,4 0-8 15,-1 0-19-15,1 0-34 0,1 0-42 16,0 0-71-16,0 0-104 0,0 3-199 0,1 0-237 15,2-1 159-15</inkml:trace>
        </inkml:traceGroup>
      </inkml:traceGroup>
    </inkml:traceGroup>
    <inkml:traceGroup>
      <inkml:annotationXML>
        <emma:emma xmlns:emma="http://www.w3.org/2003/04/emma" version="1.0">
          <emma:interpretation id="{076E7153-138A-44A2-8108-B89614341F42}" emma:medium="tactile" emma:mode="ink">
            <msink:context xmlns:msink="http://schemas.microsoft.com/ink/2010/main" type="paragraph" rotatedBoundingBox="4349,16058 25606,16451 25574,18208 4317,178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3D405E8-3F3A-4FDF-B804-6E8C14214445}" emma:medium="tactile" emma:mode="ink">
              <msink:context xmlns:msink="http://schemas.microsoft.com/ink/2010/main" type="inkBullet" rotatedBoundingBox="4340,16554 4448,16556 4445,16673 4338,16671"/>
            </emma:interpretation>
            <emma:one-of disjunction-type="recognition" id="oneOf8">
              <emma:interpretation id="interp36" emma:lang="en-US" emma:confidence="0">
                <emma:literal>•</emma:literal>
              </emma:interpretation>
            </emma:one-of>
          </emma:emma>
        </inkml:annotationXML>
        <inkml:trace contextRef="#ctx0" brushRef="#br0" timeOffset="-14415.3528">-8098 9624 551 0,'0'0'687'0,"0"0"-617"0,0 0-118 0,0 0-18 16,0 0 8-16,0 0 28 0,0 0 37 0,0 0 23 15,0 0 3-15,0 0-3 0,0 0-10 16,0 0-17-16,35-64-1 0,-35 61 21 0,0 2 27 15,1 1 32-15,-1 0 18 0,0 0-3 0,0 0-16 16,0 0-19-16,0 0-12 0,0 0-11 16,0 0-9-16,0 0-11 0,0 0-13 0,0 0-12 15,-1 0-17-15,0 3-12 0,-5 0 0 0,5 1-3 16,-3 1 12-16,-4 1 12 0,5-1 2 0,-3 3 7 16,0-1 1-16,2 1 0 0,-1-1-1 15,1 1 3-15,2-1-2 0,0 0 5 0,0 1-2 16,0 0-3-16,2-4 1 0,0-1-4 0,0 3 2 15,0-3 4-15,2 0 2 0,1-2 6 0,0-1 8 16,1 2 6-16,1-2 5 0,-1 0 4 16,4 0 3-16,-2 0-4 0,2 0 0 0,-2 0-8 0,4-2-4 15,-4 1-1-15,3-2-1 0,-4 0 4 16,2 1 1-16,-6-2 4 0,3 2 3 0,-3 1 5 16,2 0 8-16,-2-1 0 0,1-1 1 0,-2 2-6 15,1-4-4-15,-1 2-1 0,0 0-7 16,1-1-3-16,-1 0-6 0,0 0-5 0,0 1-2 15,0 0-1-15,0 0 0 0,0 0-2 0,0 2-2 16,0-2 0-16,0 1-3 0,0 1 4 0,0 1-1 16,0 0 2-16,0 0-1 0,0 0-6 15,0 0-4-15,0 0-7 0,0 0-5 0,0 0-10 16,-1 0-6-16,-2 0-10 0,-1 0-3 0,0 1 2 16,2 2 7-16,-5 2 13 0,2-1 5 15,2 0 7-15,-3 1 2 0,2 0 2 0,3-1 2 16,0-1 1-16,-1 0 1 0,2 0-4 0,0-1-3 15,0-1 5-15,0 1-1 0,0-2 3 0,0 0 2 16,0 0-2-16,2 0 4 0,-1 0 4 16,0 0 5-16,2 0 5 0,1 0 4 0,-1 0-1 15,0 0 1-15,1 0 5 0,1 0 0 0,-1 0 2 16,0 0 2-16,0-3-2 0,0 1 1 0,-3 1 3 16,1-2 2-16,0 0 4 0,-2-1 0 0,2 2 1 15,-2-3-6-15,0 0-3 0,2 1-7 0,-2 0-2 16,0-1-2-16,0 2-6 0,0-1 3 15,0 1-3-15,0 0 0 0,0 1 0 0,0-1-1 16,0 2-1-16,-2 1-8 0,-2 0-3 0,2 0-12 16,1 0-10-16,-2 0-6 0,-2 0-8 0,1 0 1 15,1 0 4-15,-2 3 4 0,1 0 5 16,1 0-1-16,1 0-5 0,-3 0-17 0,1 0-31 16,4 1-55-16,-1 2-89 0,1-2-124 0,0 1-188 15,0 0-51-15,1-3 464 0</inkml:trace>
      </inkml:traceGroup>
      <inkml:traceGroup>
        <inkml:annotationXML>
          <emma:emma xmlns:emma="http://www.w3.org/2003/04/emma" version="1.0">
            <emma:interpretation id="{9330EC1B-14BC-496B-8BCB-CBE672ECC39E}" emma:medium="tactile" emma:mode="ink">
              <msink:context xmlns:msink="http://schemas.microsoft.com/ink/2010/main" type="line" rotatedBoundingBox="4800,16066 25606,16451 25580,17858 4774,17473"/>
            </emma:interpretation>
          </emma:emma>
        </inkml:annotationXML>
        <inkml:traceGroup>
          <inkml:annotationXML>
            <emma:emma xmlns:emma="http://www.w3.org/2003/04/emma" version="1.0">
              <emma:interpretation id="{3B19C4EB-D64A-45BD-98D3-D5274E361179}" emma:medium="tactile" emma:mode="ink">
                <msink:context xmlns:msink="http://schemas.microsoft.com/ink/2010/main" type="inkWord" rotatedBoundingBox="4800,16066 7260,16112 7234,17519 4774,17473"/>
              </emma:interpretation>
              <emma:one-of disjunction-type="recognition" id="oneOf9">
                <emma:interpretation id="interp37" emma:lang="en-US" emma:confidence="0.5">
                  <emma:literal>Digital</emma:literal>
                </emma:interpretation>
                <emma:interpretation id="interp38" emma:lang="en-US" emma:confidence="0">
                  <emma:literal>Digifab</emma:literal>
                </emma:interpretation>
                <emma:interpretation id="interp39" emma:lang="en-US" emma:confidence="0">
                  <emma:literal>Digitec</emma:literal>
                </emma:interpretation>
                <emma:interpretation id="interp40" emma:lang="en-US" emma:confidence="0">
                  <emma:literal>Digits</emma:literal>
                </emma:interpretation>
                <emma:interpretation id="interp41" emma:lang="en-US" emma:confidence="0">
                  <emma:literal>Digit</emma:literal>
                </emma:interpretation>
              </emma:one-of>
            </emma:emma>
          </inkml:annotationXML>
          <inkml:trace contextRef="#ctx0" brushRef="#br0" timeOffset="-11922.5241">-7295 9329 652 0,'0'0'441'0,"0"0"-281"16,0 0-86-16,0 0-60 0,0 0-21 16,0 0 2-16,0 0-1 0,0 0-5 0,0 0-7 15,0 0-22-15,0 0-23 0,0 0-17 0,0 0 19 16,0 0 33-16,4-12 39 0,-6 19 40 0,2 2 7 15,-4 2-7-15,0 2-10 0,-2 3-11 0,1 2-11 16,-4 5-5-16,-3-1 1 0,-1 2-6 0,3 0 3 16,-6 1 5-16,1 2-1 0,-5-1 4 15,0 0 4-15,-2 1-5 0,1-1 0 0,-2-3-1 16,-1 1 2-16,2 0 8 0,2-3 7 0,0 0 1 16,3-1-5-16,2-4-7 0,0-3-7 0,4-2 0 15,-1-4 1-15,7-1 1 0,-4-3 10 16,6-1 15-16,0-2 21 0,1 0 25 0,2 0 11 15,0 0-6-15,0 0-25 0,0-3-33 0,0-5-26 16,0-1-17-16,4-1 3 0,-2-2-5 16,0 0 3-16,2-2-2 0,1 1-4 0,-1 1 4 15,0 1 2-15,1 2-3 0,-1 2-2 0,-2 1-5 16,5 0-11-16,-6 3-6 0,2 2-5 0,-2 1-15 16,-1 0-6-16,0 0-3 0,4 1 4 15,0 2 12-15,0 3 12 0,1 0 9 0,2 1 9 16,-2-1 7-16,3 2 4 0,2 1 6 0,-3 0-1 15,3-2 3-15,1-1 1 0,-2 1 2 0,6-3 1 16,-1 1 6-16,2-4 3 0,0-1 1 16,2 0 4-16,3 0-6 0,1-1-3 0,0-5 1 15,1 0-3-15,2-2-1 0,1 0 1 0,-2 1-1 16,0-2-1-16,-3-2 8 0,1 0 0 0,-2-1 3 16,1-3 3-16,-3 0-4 0,1 0 0 0,-2-1-1 15,-4-3 2-15,3 2 2 0,-1-1 4 0,-3 0 1 16,-2-1-3-16,0-1 6 0,-7 1-5 15,1 0-2-15,-4 0-3 0,0 1-15 0,-4 2-2 16,-1 1-4-16,-6 0 1 0,-2 0 3 0,-1 3-4 16,-1 2-5-16,-2 1-7 0,0 1 5 15,0 1 4-15,-1 1 10 0,0 3 4 0,2 0-9 16,0 2-7-16,-1 1-10 0,1 0-7 0,1 0-2 16,-1 4 1-16,-3 4-2 0,2 2-1 15,-1 0 2-15,-1 4-1 0,2 1 2 0,1 3 5 16,1-1-8-16,3 1-2 0,3-1 1 0,3 0-3 15,0 1 1-15,6-2 6 0,0 0 3 0,6-1 7 16,1-3 4-16,5-1 3 0,3-3 7 16,2-2 8-16,5-3 4 0,-1-3 6 0,2 0-2 15,1 0-9-15,0-1-1 0,2-4-1 0,0 0-1 16,4-1 1-16,1-2-1 0,1 1-2 0,1-2 0 16,-2 1 4-16,1-1-1 0,1 2 10 0,-4-3 0 15,-1 3 0-15,-1 2 5 0,-3-1-3 0,2 3 0 16,-5 0-2-16,-2 3-11 0,-2 0-7 15,0 0-6-15,-7 6-9 0,-2 2 0 0,0 2 0 16,-4 4 5-16,-2 3 5 0,-2-1 10 0,0 2 6 16,0 1 3-16,-3 2 4 0,-4 0-3 0,-1 0-2 15,-1 0 0-15,-1 0 1 0,2-3-2 16,-1-2-1-16,1-2-5 0,4-4-15 0,1-2-27 16,3-4-50-16,0-2-76 0,3-2-137 0,4 0-270 15,-2 0-270-15</inkml:trace>
          <inkml:trace contextRef="#ctx0" brushRef="#br0" timeOffset="-11750.5149">-6603 9239 2406 0,'0'0'-88'0,"0"0"-117"16,0 0-75-16,0 0-61 0,0 0 29 0,0 0 57 15,0 0-14-15,0 0-110 0,0 0 102 16</inkml:trace>
          <inkml:trace contextRef="#ctx0" brushRef="#br0" timeOffset="-10955.2366">-6351 9473 1529 0,'0'0'50'15,"0"0"-70"-15,0 0 11 0,0 0 22 0,0 0 35 16,0 0 13-16,0 0-6 0,0 0-13 0,0 0-14 15,0 0-19-15,0 0-7 0,0 0 0 0,0 0-2 16,0 0 5-16,-60-50-1 0,52 48-6 0,-1 2-7 16,-3 0-6-16,-1 2 1 0,-1 2 1 0,-1 2 8 15,-2 3 2-15,2 0 0 0,-1 0 5 0,0 1-1 16,1 3 0-16,1-4 3 0,2 2-7 16,2-2-2-16,3 0-9 0,3-3-5 0,4-1-5 15,0-3 4-15,3-2 11 0,3 0 14 0,1 0 21 16,1 0 11-16,1 0 6 0,1-2-2 15,2-3-9-15,1-3-9 0,2 2-5 0,-2-1-5 16,1-1-3-16,-1 2 0 0,-1 0-4 0,0 0-4 16,0-1 0-16,-1 4-5 0,-1 0 1 0,-2 0 0 15,1 3-7-15,-1 0-2 0,-3 0-4 16,1 0-4-16,-1 5 3 0,-2 4 3 0,1 3 2 16,0 2 9-16,-1 8 7 0,-2 3 7 0,-1 3 3 15,0 5 0-15,0 3-5 0,-1 4-4 16,-2 5 1-16,-2 3 0 0,-1 1 5 0,-1 2 4 15,1 0 1-15,-5-1-4 0,2 3 0 0,-1-2-3 16,-2-1 0-16,-4-1 4 0,0 0-4 0,-1-2 5 16,-5-2-9-16,2-5-2 0,0-6 6 0,0-4 2 15,0-7 11-15,1-7 3 0,-1-5 5 0,1-4 3 16,0-2 9-16,2-5 13 0,3 0 3 16,1-8 1-16,4-2-7 0,1-3-14 0,1-5-13 15,1-3-12-15,4-4-6 0,2-1-5 0,0-3 0 16,1-3-3-16,6-3-5 0,2-2 0 0,5-3-6 15,3-3 0-15,5-3-2 0,2-1-4 16,1-1 1-16,3 1 1 0,2 1 2 0,1 2 0 16,1 2 2-16,0 0 0 0,0 1 3 0,-1 3 4 15,1 3 0-15,-1 3 2 0,-3 3-3 16,-1 4-2-16,0 3 3 0,-3 4-3 0,-4 4 1 16,0 3 0-16,-2 4-5 0,-5 4-2 0,2 3-3 15,-3 0-1-15,0 5 2 0,1 2 1 0,-5 3 2 16,-1 3 0-16,1 0 7 0,-7 2 3 15,3 1 4-15,-4 1 1 0,0-1-3 0,0 1 2 16,0-3-1-16,-5 1 3 0,-2-1-3 0,1-4-6 16,-1-2-15-16,4-2-34 0,-2-1-56 15,4-2-124-15,-1-3-256 0,2 0-270 0,0 0 180 0</inkml:trace>
          <inkml:trace contextRef="#ctx0" brushRef="#br0" timeOffset="-10812.9594">-6003 9309 2062 0,'0'0'65'0,"0"0"-144"0,0 0-46 0,0 0-34 0,0 0-28 16,0 0-74-16,0 0-177 0,0 0-113 16,0 0 224-16</inkml:trace>
          <inkml:trace contextRef="#ctx0" brushRef="#br0" timeOffset="-10385.7471">-5935 9480 1508 0,'0'0'487'0,"0"0"-418"16,0 0-68-16,0 0-27 0,0 0-14 15,0 0-2-15,0 0 6 0,0 0 12 0,0 0-13 16,0 0-66-16,0 0-121 0,0 0-188 0,161-89-188 15,-137 88 79-15,-8-1 521 0</inkml:trace>
          <inkml:trace contextRef="#ctx0" brushRef="#br0" timeOffset="-10561.2356">-5865 9124 1551 0,'0'0'280'16,"0"0"-272"-16,0 0-57 0,0 0 4 0,0 0 34 15,0 0 38-15,0 0 23 0,0 0 5 0,0 0-13 16,0 0-12-16,0 0-14 0,0 0-12 0,0 0 15 15,0 0 5-15,-47 175 15 0,51-144 17 0,-3 3-10 16,2 2-1-16,1 3-10 0,-1 0-9 16,-1-2-4-16,1 1-4 0,0-4-6 0,-2-3-12 15,0-2-15-15,-1-3-34 0,2 0-41 0,-2-5-62 16,1-2-86-16,-1-1-147 0,3-3-217 16,-3-3-158-16,1-6 751 0</inkml:trace>
          <inkml:trace contextRef="#ctx0" brushRef="#br0" timeOffset="-9664.5164">-5538 9509 394 0,'0'0'528'15,"0"0"-274"-15,0 0-69 0,0 0-44 0,0 0-14 16,0 0-10-16,0 0-31 0,0 0 9 0,0 0-13 15,0 0-17-15,0 0-7 0,0 0-12 16,0 0 0-16,0 0-7 0,-8-33-10 0,1 32-4 16,0 1-5-16,-2 0-3 0,0 0-4 0,-1 0-6 15,2 0-5-15,-1 5-3 0,-5-1 6 0,2 4-7 16,0 1 3-16,-2-1-2 0,0 4-3 16,1 0 3-16,-3 2-2 0,2-1 2 0,5-1-6 15,-2 0 2-15,4-2-2 0,2-1-3 0,4-1 0 16,1-1-10-16,0-4 1 0,0 0 1 0,5 0 6 15,0-2 10-15,3-1 8 0,3 0 10 0,0 0 1 16,2 0 3-16,3 0-4 0,1-4-6 16,-1-2 5-16,-3 2-10 0,2-2 1 0,-3 0 0 15,1 0-4-15,-2 1 5 0,-2-1 3 0,-2 2 2 16,0 0 2-16,-5 1 4 0,1-2 1 0,-2 4 0 16,1-2 7-16,-2 3-9 0,0 0-2 15,0 0-7-15,0 0-17 0,0 0-8 0,0 0-11 16,0 0-7-16,0 0-6 0,0 1-3 0,-2 2 8 15,2 2 8-15,0-1 19 0,0 0 6 0,0 1 2 16,2-1 2-16,3 1-7 0,2-1 8 16,2-2 0-16,3-1 4 0,2-1 3 0,3 0 0 15,-2 0-6-15,4-3-6 0,-1-1-7 0,1-2-10 16,-3 0-4-16,-1 0 3 0,-2-1-5 16,0-1 10-16,-5-1 2 0,1-1 4 0,-1-2 7 15,-1-1 0-15,-1-2 3 0,0 1 0 0,2-3 2 16,-4 1 0-16,3-4 1 0,-3-2 3 0,-2-2-4 15,2 0 3-15,-1-1 1 0,0-2-2 0,-1 1 5 16,0 1-7-16,-2-2 5 0,0 2-5 0,1 3 2 16,-1 2-2-16,0 2-1 0,0 5 9 15,0 3 2-15,0 2 9 0,0 4 5 0,-1 1 1 16,1 0 0-16,0 3-4 0,0 0-6 0,0 0-10 16,0 0-13-16,0 0-18 0,-2 3-16 0,2 1 4 15,-2 2 4-15,-1 4 16 0,-1 4 17 16,1 4-1-16,-1 4 8 0,2 3-3 0,-2 4 5 15,1 1 3-15,3 1-2 0,0 1 2 0,-3-1-2 16,3-1 1-16,0 1 0 0,0 0 0 0,0-1-1 16,3-5-3-16,0 0 2 0,2-3-5 15,0-1 4-15,-1-3-4 0,2-2-6 0,-1-1-6 16,0-3-17-16,1-1-19 0,-4-4-28 0,2 0-40 16,3-1-48-16,-3-3-77 0,6 0-127 15,0-1-214-15,1-1-90 0,-4-1 529 0</inkml:trace>
        </inkml:traceGroup>
        <inkml:traceGroup>
          <inkml:annotationXML>
            <emma:emma xmlns:emma="http://www.w3.org/2003/04/emma" version="1.0">
              <emma:interpretation id="{9CED7958-F903-422E-B8AC-032A6C4EE804}" emma:medium="tactile" emma:mode="ink">
                <msink:context xmlns:msink="http://schemas.microsoft.com/ink/2010/main" type="inkWord" rotatedBoundingBox="7528,16163 8962,16189 8943,17225 7509,17198"/>
              </emma:interpretation>
              <emma:one-of disjunction-type="recognition" id="oneOf10">
                <emma:interpretation id="interp42" emma:lang="en-US" emma:confidence="0.5">
                  <emma:literal>Infra.</emma:literal>
                </emma:interpretation>
                <emma:interpretation id="interp43" emma:lang="en-US" emma:confidence="0">
                  <emma:literal>Infra</emma:literal>
                </emma:interpretation>
                <emma:interpretation id="interp44" emma:lang="en-US" emma:confidence="0">
                  <emma:literal>Inala.</emma:literal>
                </emma:interpretation>
                <emma:interpretation id="interp45" emma:lang="en-US" emma:confidence="0">
                  <emma:literal>Infar</emma:literal>
                </emma:interpretation>
                <emma:interpretation id="interp46" emma:lang="en-US" emma:confidence="0">
                  <emma:literal>Infima.</emma:literal>
                </emma:interpretation>
              </emma:one-of>
            </emma:emma>
          </inkml:annotationXML>
          <inkml:trace contextRef="#ctx0" brushRef="#br0" timeOffset="-9009.5438">-4919 9666 1678 0,'0'0'273'16,"0"0"-194"-16,0 0-29 0,0 0-1 15,0 0 1-15,0 0-9 0,0 0-15 0,0 0-12 16,0 0-4-16,0 0 0 0,0 0-3 0,0 0-3 16,0 0 0-16,0 0-8 0,157-16-22 15,-129 14-40-15,-1 1-71 0,-1-1-90 0,-1-2-127 16,-2 1-139-16,0-2-77 0,-3 0 152 0,-7 3 418 15,-3-2 0-15</inkml:trace>
          <inkml:trace contextRef="#ctx0" brushRef="#br0" timeOffset="-9413.932">-4931 9243 1862 0,'0'0'304'0,"0"0"-265"0,0 0-66 0,0 0-20 16,0 0 7-16,0 0 41 0,0 0 38 0,0 0 16 16,0 0-3-16,0 0-10 0,157-30-15 15,-115 26-10-15,2 1-4 0,2-1-8 0,-4 1-1 16,1 0-10-16,-8 0-28 0,-1 0-39 0,-6 1-76 16,-9 2-98-16,-1 0-133 0,-5 0-164 0,-8 0-68 15,0 0 311-15</inkml:trace>
          <inkml:trace contextRef="#ctx0" brushRef="#br0" timeOffset="-9204.4845">-4722 9227 0 0,'0'0'264'0,"0"0"-12"0,0 0-52 16,0 0-16-16,0 0 12 0,0 0-12 0,0 0-46 16,0 0-55-16,0 0-21 0,0 0-5 0,0 0 10 15,0 0 21-15,0 0-9 0,0 0-12 0,-13 75-21 16,13-57-15-16,0 3-6 0,0-1-6 15,-1 1-3-15,-3 3 2 0,0-3-3 0,1 1-1 16,2-2-5-16,1 0-2 0,-2-2-4 0,2 1-8 16,0-3-18-16,0 1-35 0,0-4-50 0,0 0-75 15,0-2-114-15,0-1-172 0,0-2-99 16,0-2 155-16</inkml:trace>
          <inkml:trace contextRef="#ctx0" brushRef="#br0" timeOffset="-7802.8161">-4518 9528 0 0,'0'0'0'15,"0"0"0"-15,0 0 0 0,0 0 17 0,0 0 331 16,0 0-25-16,0 0-53 0,0 0-39 16,0 0-42-16,0 0-36 0,0 0-24 0,0 0-28 15,0 0-25-15,0 0-18 0,11-77-15 0,-7 77-12 16,0 0-12-16,-1 0-14 0,-1 3-8 15,2 3-5-15,0 1 3 0,-2 1 8 0,-1 3 9 16,-1 1 1-16,0 1 0 0,0 3-4 0,0 1-4 16,0-1 2-16,-3 1 0 0,-1-1 4 15,-1-1 2-15,1-2 0 0,-1-1-2 0,1-3 2 16,1-1 2-16,2-4 1 0,-2-1 4 0,2-3 4 16,1 0 9-16,0 0 19 0,0 0 16 0,0 0 6 15,0-4-23-15,0-2-28 0,4-2-28 16,-3-3-17-16,6 1 13 0,-2-2 4 0,0-1 6 0,5 1-3 15,-2-1-3-15,0-1-1 0,3 0 0 16,1 2 3-16,-3 2-1 0,2 1-4 0,0 2-5 16,-1 1-4-16,2 2 0 0,-4 1 3 0,0 2 1 15,2 1 1-15,-2 0-7 0,-1 0 3 0,-1 1-4 16,0 2-1-16,-2 3 3 0,0 0-1 16,1 1 4-16,-4-1 6 0,1 3 4 0,2-2 3 15,-3 2 4-15,2 2-2 0,-1-4-3 0,-2 1 6 16,6-2-3-16,-4-2 1 0,4-1 8 0,2-2-3 15,-1-1 2-15,3 0 2 0,2 0-1 16,2-1-6-16,-1-4-5 0,-1-2-7 0,2 0-9 16,-1-2 5-16,-1-2 2 0,-2 1 7 0,-2-3 9 15,2 0-2-15,-3-1 2 0,0-2-1 16,-3 0 2-16,4-2 8 0,-4 0 5 0,1-2-4 16,1-2-5-16,-4 0-4 0,4 0-6 0,-1-2 4 15,-4 1 5-15,3 3-3 0,-1 1 2 0,0 0-1 16,-3 2 4-16,1 6 7 0,-1 0 6 15,0 5 4-15,0 0-1 0,0 4-1 0,0 1-6 16,0 1-7-16,-1 0-10 0,1 0-17 0,0 0-16 16,-3 1-14-16,3 5 3 0,-3 2 12 0,-1 5 15 15,2 4 14-15,-6 4 0 0,2 5 1 16,-5 3-4-16,1 6 4 0,-4 3 4 0,1 6-1 16,-3 0 0-16,-2 4 3 0,0 2-4 0,2-1 5 15,-3 0 4-15,0 1-2 0,4-1 5 0,0-2-5 16,2-2-2-16,0-2 1 0,1-2-3 15,1-2-1-15,3-3-1 0,2-1-2 0,4-3-4 16,0-3 3-16,2-5 0 0,0-1 1 0,0-5 5 16,0-5-7-16,3-1 0 0,0-5-2 0,2-1-4 15,-1-2-1-15,-2-4-1 0,3 0 3 0,-2 0 5 16,1-5 13-16,-3-1 1 0,4-3-3 16,2-2-6-16,-2-2-15 0,3-5-6 0,-1-3-4 15,-2-1 1-15,0-2 4 0,-1-3 2 0,-4 0-1 16,0-2-7-16,0-2 1 0,0 4 4 0,-2-1 4 15,-2 3 8-15,1 0 3 0,-1 2 0 16,-1 2 3-16,2 3 7 0,-3 1 5 0,0 0 12 16,5 3 2-16,-4 4-3 0,-1-1 2 0,4 5-5 15,0-3 0-15,-2 5 4 0,3-1-13 0,-2 2-3 16,3-1-4-16,0 1-5 0,0 2-7 0,0-2-6 16,8 0-9-16,-4 0-2 0,7-3 8 15,1 1 5-15,1-2 9 0,4-1 3 0,1 1-2 16,4-3 0-16,2 0-2 0,1 2 1 0,2-3 3 15,-3 2 0-15,-1-1 1 0,1-1-3 0,-2 2 2 16,-1-4 1-16,-2 1 3 0,4-1 3 16,-7-1-4-16,3 1 1 0,-2-2 0 0,-1 2-2 15,-2-1 5-15,-2 2 3 0,-4 1 2 0,-2 2 3 16,0 2 3-16,-2 1 2 0,-4 0 6 16,0 3 5-16,0 0-5 0,0 1-3 0,0 1-7 15,0 1-8-15,-4 0-7 0,-2 0-36 0,1 0-11 16,-3 0-15-16,-3 0-7 0,1 0 26 0,-5 1 7 15,0 6 13-15,0-1 5 0,2-2 4 16,-1 5 1-16,1-3-8 0,1 0 6 0,4 1-6 16,1-1-7-16,6 0-4 0,-2 0-8 0,3 1 2 15,0 1 8-15,0-1 10 0,0 0 3 0,4 0 5 16,-2 2 0-16,4 1-2 0,0 1 8 0,-2 1 1 16,4 0 4-16,-4 1 5 0,4-1 0 15,-4 2 4-15,2 2 1 0,0-4 4 0,1 2-1 16,-2-3 2-16,-1 1-1 0,0-1-3 0,1-1 2 15,-3-2-2-15,0 0 1 0,1-2 2 0,1-2 1 16,-1-2 3-16,-1 2 8 0,4-2 6 0,-1-2 4 16,3 0 2-16,0 0-5 0,3 0-9 15,1-2-3-15,1-4-14 0,1 0-15 0,-1-2-25 16,2-1-52-16,0 0-58 0,1-1-94 0,1-1-137 16,-1 0-184-16,-2 3-116 0,-6 2 250 0</inkml:trace>
          <inkml:trace contextRef="#ctx0" brushRef="#br0" timeOffset="-7387.1232">-3601 9476 0 0,'0'0'84'0,"0"0"98"0,0 0-9 16,0 0 43-16,0 0 33 0,0 0-7 16,0 0-54-16,0 0-54 0,0 0-47 0,0 0-40 15,0 0-18-15,0 0-12 0,0 0-8 0,0 0 5 16,-38-49 0-16,24 49 8 0,1 0 9 0,-1 6 3 15,1 0 2-15,-1 1-1 0,1 2-3 0,-2 3-6 16,1-1 3-16,-3 3-3 0,4-3-3 16,0 3-3-16,3-1-6 0,0-1-6 0,4 0-5 15,1-3-4-15,3-1-1 0,2-2-1 0,0-2 7 16,2-1 5-16,3-2 11 0,2-1 10 0,2 0 5 16,1 0 3-16,2 0-4 0,-2-4-5 0,7 0-5 15,-7-2-4-15,4-2 0 0,-5 1 2 16,2-1 6-16,-7 2 0 0,1-2 2 0,1 1-6 15,-2-1-7-15,1 2-4 0,0 2-9 0,-3 1-3 16,2 0-2-16,-4 3-7 0,0 0-7 16,0 0-7-16,0 0-6 0,0 0-6 0,0 0-2 15,0 3 13-15,0 0 8 0,0 1 14 0,0 2 6 16,0 1-5-16,0-1-5 0,0-2-4 16,0 2 0-16,0 0 1 0,4-1 6 0,-2-1 2 0,5 1 2 15,0-2-8-15,3 0-15 0,0-3-31 16,2 1-55-16,-1-1-88 0,1 0-149 0,0 0-214 15,-1 0-119-15,-7 0 398 0</inkml:trace>
          <inkml:trace contextRef="#ctx0" brushRef="#br0" timeOffset="-5736.7716">-3521 9614 1322 0,'0'0'47'0,"0"0"-60"0,0 0-16 0,0 0-8 15,0 0 22-15,0 0 37 0,0 0 34 16,0 0 28-16,0 0-12 0,0 0-39 0,0 0-44 15,0 0-17-15,0-11 0 0,1 11 4 0,4 2-22 16,1 1-101-16,-5 0-198 0,2 0-205 0,-1-2 187 0</inkml:trace>
        </inkml:traceGroup>
        <inkml:traceGroup>
          <inkml:annotationXML>
            <emma:emma xmlns:emma="http://www.w3.org/2003/04/emma" version="1.0">
              <emma:interpretation id="{0E48B3AD-FD84-4B03-AF16-277AEF5C4627}" emma:medium="tactile" emma:mode="ink">
                <msink:context xmlns:msink="http://schemas.microsoft.com/ink/2010/main" type="inkWord" rotatedBoundingBox="9507,16843 9607,16709 9674,16759 9573,16893"/>
              </emma:interpretation>
              <emma:one-of disjunction-type="recognition" id="oneOf11">
                <emma:interpretation id="interp47" emma:lang="en-US" emma:confidence="0.5">
                  <emma:literal>o</emma:literal>
                </emma:interpretation>
                <emma:interpretation id="interp48" emma:lang="en-US" emma:confidence="0">
                  <emma:literal>0</emma:literal>
                </emma:interpretation>
                <emma:interpretation id="interp49" emma:lang="en-US" emma:confidence="0">
                  <emma:literal>O</emma:literal>
                </emma:interpretation>
                <emma:interpretation id="interp50" emma:lang="en-US" emma:confidence="0">
                  <emma:literal>°</emma:literal>
                </emma:interpretation>
                <emma:interpretation id="interp51" emma:lang="en-US" emma:confidence="0">
                  <emma:literal>D</emma:literal>
                </emma:interpretation>
              </emma:one-of>
            </emma:emma>
          </inkml:annotationXML>
          <inkml:trace contextRef="#ctx0" brushRef="#br0" timeOffset="95491.5655">-2874 9764 344 0,'0'0'78'0,"0"0"-100"16,0 0-25-16,0 0 7 0,0 0 34 15,0 0 43-15,0 0 41 0,0 0 3 0,0 0-21 16,0 0-26-16,0 0-19 0,0 0 13 0,4-28 25 15,-1 27 35-15,-2-1 28 0,-1 2 11 16,0 0-3-16,2 0-24 0,-2 0-23 0,0 0-18 16,0 0-13-16,0 0-10 0,0 2-16 0,-2 0-14 15,-2 3 5-15,-3 1 2 0,3 2 7 0,-5 2 9 16,2 1-9-16,-1-1-5 0,-1 1 0 0,5-1-8 16,-4 0 0-16,5-1-5 0,0-1-5 15,2-1-6-15,1-1-2 0,0 0 3 0,0-3 7 16,4 0 7-16,2-1 11 0,0-2 5 0,1 0 5 15,1 0 6-15,1 0-1 0,-2-5-2 16,4-1-3-16,1-1-1 0,0-1-5 0,-1 1 2 16,-5-2-2-16,5 1-4 0,-6-1-4 0,2 1-4 15,-4 0 8-15,1 1 2 0,-4 1 10 0,0-2 4 16,0 2-6-16,0 0 0 0,0 0-6 0,-4 1-3 16,1 1 0-16,-4 1-9 0,2 0-7 0,1 1-10 15,-4 1-11-15,4-1-5 0,-1 2-4 16,-1 0-10-16,2 0-42 0,-1 0-82 0,2 0-149 15,2 3-226-15,1 1-132 0,0-2 402 0</inkml:trace>
        </inkml:traceGroup>
        <inkml:traceGroup>
          <inkml:annotationXML>
            <emma:emma xmlns:emma="http://www.w3.org/2003/04/emma" version="1.0">
              <emma:interpretation id="{F3781547-C16D-4E2F-A0E1-8303A88494DE}" emma:medium="tactile" emma:mode="ink">
                <msink:context xmlns:msink="http://schemas.microsoft.com/ink/2010/main" type="inkWord" rotatedBoundingBox="9849,16372 12047,16394 12039,17201 9841,17179"/>
              </emma:interpretation>
              <emma:one-of disjunction-type="recognition" id="oneOf12">
                <emma:interpretation id="interp52" emma:lang="en-US" emma:confidence="0.5">
                  <emma:literal>Physical</emma:literal>
                </emma:interpretation>
                <emma:interpretation id="interp53" emma:lang="en-US" emma:confidence="0">
                  <emma:literal>physical</emma:literal>
                </emma:interpretation>
                <emma:interpretation id="interp54" emma:lang="en-US" emma:confidence="0">
                  <emma:literal>Physicals</emma:literal>
                </emma:interpretation>
                <emma:interpretation id="interp55" emma:lang="en-US" emma:confidence="0">
                  <emma:literal>Physician</emma:literal>
                </emma:interpretation>
                <emma:interpretation id="interp56" emma:lang="en-US" emma:confidence="0">
                  <emma:literal>Phrygia</emma:literal>
                </emma:interpretation>
              </emma:one-of>
            </emma:emma>
          </inkml:annotationXML>
          <inkml:trace contextRef="#ctx0" brushRef="#br0" timeOffset="97891.4047">-1221 9642 1392 0,'0'0'130'0,"0"0"-121"0,0 0-23 0,0 0-15 0,0 0-54 16,0 0-60-16,0 0-81 0,0 0-158 0,0 0-88 16,0 0 284-16</inkml:trace>
          <inkml:trace contextRef="#ctx0" brushRef="#br0" timeOffset="96326.6613">-2535 9672 1204 0,'0'0'297'0,"0"0"-168"16,0 0-20-16,0 0-6 0,0 0 8 15,0 0-9-15,0 0-21 0,0 0-30 0,0 0-35 16,0 0-19-16,0 0-27 0,0 0-8 0,0 0 8 16,-18-12 9-16,18 21 15 0,0 4 10 0,0 4 1 15,0 0-3-15,0 4 1 0,0 2 0 0,-3 0-1 16,0 0 7-16,2 3-2 0,-2-1-1 15,-4-1-4-15,3-2-8 0,2-1-6 0,-5-1-5 16,3-4-6-16,-1-1-12 0,1-3-4 0,1-3-5 16,3-3-1-16,0-1 8 0,-1-4-4 15,-1 1-2-15,2-2 4 0,0 0 7 0,-1 0 29 16,1 0-5-16,-3-5 0 0,3-2-8 0,-1-3-19 16,-2-2 19-16,1-1 8 0,2-2 12 0,0-1 7 15,0-4 5-15,0-1 4 0,0-2-1 16,0-3 3-16,0-2-1 0,0 0 0 0,0-2-3 15,0-1-3-15,0 0-4 0,1 0-8 0,3 1 7 16,1 2-13-16,-1 0-1 0,4 2 0 0,-4 1-14 16,7 2 7-16,-3 2-2 0,2 0 2 15,0 5 5-15,4 1 2 0,-2 2 6 0,0 2 3 16,0-1 9-16,1 5 2 0,1 1 4 0,0 1-1 16,1 4-10-16,-1 1 0 0,0 0-9 0,4 0-5 15,-5 6-2-15,3 4-1 0,-4 3 4 0,-1 3 1 16,0 1 2-16,-2 3 0 0,1 1 3 15,-6 2 5-15,-3-1-4 0,-1 0 5 0,0 1-2 16,-4-3 3-16,-7 1 8 0,-2-2 0 0,-2 0 0 16,-6-2-4-16,0 1-1 0,-3-1-2 0,-1-2-1 15,-1-1 1-15,1 1-5 0,1-2 0 16,5-1-5-16,-2-2-12 0,6-1-24 0,4 0-52 16,6-3-88-16,-1 0-129 0,4-2-175 0,2-1-69 15,0-1 252-15</inkml:trace>
          <inkml:trace contextRef="#ctx0" brushRef="#br0" timeOffset="97193.1521">-2217 9436 1493 0,'0'0'324'16,"0"0"-302"-16,0 0-72 0,0 0-41 15,0 0 6-15,0 0 44 0,0 0 50 0,0 0 36 16,0 0-4-16,0 0-14 0,0 0-17 0,0 0-5 16,0 0 2-16,0 0 0 0,0 161 9 0,1-137 5 15,-1 2 5-15,0-3 1 0,0 3-3 16,-1 0 1-16,-3 2 0 0,-4 0 2 0,0 0-1 16,-1 1-2-16,-3-4-3 0,0-3-7 0,-2-2-1 15,2-5-4-15,-1-2 0 0,3-6 2 0,5-1-1 16,0-3 5-16,0-3 5 0,5 0 10 15,0 0 7-15,0 0 5 0,0 0 2 0,2-4-33 16,5-4-11-16,-3-3-17 0,5-3-9 0,-1-1 18 16,1 0 0-16,3-1 3 0,1-1-3 15,0 0 0-15,-1 2-1 0,1 1-3 0,1 0-1 16,-2 3-7-16,0 4 1 0,0 1-5 0,-5 1-7 16,3 4-7-16,-6-1-10 0,4 2-5 0,-6 0 2 15,3 2 13-15,-2 4 17 0,0 1 17 16,-1 2 14-16,-2 5 1 0,2-1-1 0,-2 3-4 0,1 1-4 15,-1-1 4-15,0-1-4 0,3-2 2 16,-1-1-2-16,0-3-3 0,0 0-1 0,0-4-2 16,0-1 3-16,5-1 3 0,-3-3 7 0,4 0 6 15,-4 0 8-15,6 0 6 0,-5-4-2 0,6-2-2 16,-2-2-6-16,-1-1-9 0,3 0-4 16,-1-2-3-16,-1-3 0 0,0 1 0 0,2-2 2 15,-1 0 0-15,-2 0-2 0,0 0 1 0,2 2-2 16,-3 0 0-16,2 3-2 0,-2 1-1 0,-1 3 1 15,-2 0-3-15,2 1 3 0,-4 4-2 16,0 1-2-16,-2 0-3 0,1 0-8 0,-1 0-5 16,0 0-9-16,0 0 12 0,0 6 9 0,0 0 10 15,0 0 11-15,0 1-8 0,0 1-3 0,0 0 0 16,0-1-2-16,0 1 0 0,0-2-4 16,3 0 2-16,3-1-2 0,-3 0 3 0,5-1 5 15,-1-1 3-15,4 0 8 0,-1-3 3 0,2 0 7 16,2 0-1-16,-1-1-9 0,1-2 3 15,-2-2-1-15,-2-1 0 0,0 1 8 0,1-1-6 16,-2 0-1-16,-4-2-4 0,2 2-1 0,-3-1-1 16,-3 1 5-16,-1 0 6 0,0 1 0 0,0 1-2 15,0-1-6-15,0 2-4 0,0 1-5 0,0 1-3 16,0 1-4-16,0 0-10 0,0 0-8 16,0 1-16-16,0 4-14 0,0 0 10 0,0 1 8 15,-1 5 16-15,-3 3 17 0,-3 3-10 0,3 2 1 16,-4 2-4-16,3 1 3 0,-3 2 10 0,2 0 2 15,-3-2 4-15,4 3-1 0,-3-4-3 16,-3 2-3-16,6 0 2 0,-6 0-3 0,1-3-1 16,5-1-3-16,-4-2 0 0,6-3 3 0,-4 0-1 15,3-1-3-15,3-1-20 0,-2-1-41 0,2-1-50 16,1-6-77-16,0 2-109 0,0-1-159 16,0-2-97-16,3-2 183 0,-2 1 375 0</inkml:trace>
          <inkml:trace contextRef="#ctx0" brushRef="#br0" timeOffset="97757.8327">-1494 9750 1198 0,'0'0'242'0,"0"0"-185"15,0 0-13-15,0 0 32 0,0 0 24 0,0 0 5 16,0 0-31-16,0 0-50 0,0 0-34 0,0 0-16 15,0 0 6-15,0 0 18 0,0 0 16 0,0 0 11 16,-102 14-3-16,95-3-3 0,-1-2-8 16,4 0-12-16,3-2-11 0,1 1-3 0,0 1 0 15,0 0 2-15,3 0 7 0,1-2 1 0,6 2 0 16,0-2 3-16,-4 1 1 0,6-1 1 16,0 2 5-16,2-1-2 0,-3-1 0 0,1 1 2 15,-3-1 0-15,-1-1 0 0,3 2 1 0,-7 0-5 16,3 0-6-16,-6-2-2 0,-1 1-6 0,0 1 0 15,-1 0 6-15,-7-1 4 0,-5 1 2 16,0-1 1-16,0 1 0 0,-2-2 2 0,-3-2 6 16,0 1 2-16,2-1-1 0,1-1 4 0,1-2 3 15,2-1 7-15,7 0 13 0,-2 0 1 0,5-4-4 16,2 1-17-16,0-3-32 0,0 0-27 16,2-3-13-16,9 0-4 0,0 0 15 0,1 0 17 15,4 0 9-15,0 0 10 0,0 1 11 0,4 1-7 16,-4-1 3-16,6 0 0 0,-5-1-6 0,-1 1 6 15,6 1 2-15,-6-1 0 0,0 1 3 16,3-2 2-16,-5 2 0 0,0-2 4 0,-2-1 5 16,-5 3-1-16,2 0 1 0,-5 1 3 0,1 1 0 15,-2 4 8-15,-3-1 9 0,0 2 5 0,0 0 1 16,0 0-9-16,0 0-19 0,-1 2-26 0,-1 1-22 16,1 3-2-16,-4 1 8 0,3 2 17 15,-2 0 21-15,-4 0-5 0,6-1-6 0,-8 0-8 16,6 0-17-16,0-2-11 0,-3 0-17 0,6 0-30 15,-2-3-46-15,3 0-82 0,0-2-111 16,0-1-142-16,3 0-36 0,-2 0 437 0</inkml:trace>
          <inkml:trace contextRef="#ctx0" brushRef="#br0" timeOffset="98737.0806">-979 9735 686 0,'0'0'220'0,"0"0"-217"15,0 0 51-15,0 0 74 0,0 0 48 0,0 0 4 16,0 0-59-16,0 0-65 0,0 0-36 16,0 0-15-16,0 0 1 0,0 0 3 0,-160 94 4 15,149-78 5-15,1-1-2 0,4 0-7 0,0-2-1 16,3-1-5-16,2 0-3 0,-1-1-1 0,2-2-3 15,0 1-3-15,4-6 3 0,7 2 0 0,0-1 6 16,4-2 9-16,-1-3 4 0,9 0 4 16,1 0-2-16,2 0-2 0,2 0-1 0,0-6-6 15,1 0-14-15,0 1-16 0,3-1-21 0,-3-1-16 16,-1-3-20-16,-1 1-11 0,0-2-3 0,-1 1 3 16,-2-2 20-16,-6 0 13 0,4-2 17 0,-7 0 20 15,-2-3 16-15,-1 1 21 0,-4 0 14 16,-4 1 8-16,-4 3 3 0,0 0-4 0,-1 3-10 15,-8 1-15-15,-1 2-7 0,1 4-6 0,-5 2-1 16,-3 0 7-16,1 0 1 0,-3 3 2 16,-2 4 2-16,2 1-1 0,-1 3-4 0,1 1-6 15,-1 3-4-15,4-1-2 0,0 0 2 0,-3 3 2 16,5-4-2-16,8-1-4 0,-4 0-10 0,8-3-5 16,0-2-5-16,2-1 1 0,0 0 8 15,4-3 6-15,4-1 11 0,0-2 10 0,6 0 5 16,3 0 0-16,1-2-4 0,-2-4-10 0,4 0-12 15,-1 1-10-15,1-1-16 0,-3-2-11 0,-2 2-5 16,-2-1-1-16,-1 1 8 0,-2 1 8 16,-5 2 5-16,-2 2-10 0,1 1-14 0,-4 0-16 0,0 1 3 15,0 5 27-15,-5-3 31 0,2 3 31 16,-1 1 10-16,-3 3-5 0,4-3-8 0,-1 2-9 16,-2-2-3-16,3 1-1 0,0-1-2 0,2-1 0 15,-3-1-8-15,4-4-1 0,0 1 11 16,5-2 16-16,1 0 34 0,4 0 15 0,4-3 0 15,-1-3-11-15,3-2-14 0,6-1-11 0,-5-1-11 16,6-1-15-16,-6 0-22 0,6-5-17 0,-5 3-10 16,3-2-1-16,-5-1 6 0,-1 1 3 15,2-1 5-15,-7 1 5 0,2-2 8 0,-1 0 12 16,1 1 11-16,-7-3 8 0,4-1 5 0,-1 1 9 16,-4-2 6-16,-1 0 7 0,4-1 7 15,-4 0 1-15,-2 2 9 0,-1 2 1 0,0 5-1 16,0 0-3-16,0 7 0 0,-3 0 6 0,-3 3-1 15,1 0-3-15,-3 3-17 0,4 0-20 0,-5 0-16 16,2 4-12-16,-3 4 1 0,-1 2 6 16,-1 3 4-16,2 4 5 0,-2 1 1 0,0 3-3 15,2 2-1-15,-3 1 1 0,4 2-2 0,4-1 4 16,-5 3 7-16,8 0 7 0,-2-1 3 0,2 1-1 16,-2-2-7-16,4 0-5 0,0-6-1 0,8 0 2 15,2-4 2-15,-2-2 5 0,4-4 0 16,0-1-30-16,1-2-50 0,2-1-105 0,4-2-170 15,-6 0-210-15,-6-4 34 0</inkml:trace>
        </inkml:traceGroup>
        <inkml:traceGroup>
          <inkml:annotationXML>
            <emma:emma xmlns:emma="http://www.w3.org/2003/04/emma" version="1.0">
              <emma:interpretation id="{4E162EFD-67F7-4B7B-877D-0DBC8ACB5CCD}" emma:medium="tactile" emma:mode="ink">
                <msink:context xmlns:msink="http://schemas.microsoft.com/ink/2010/main" type="inkWord" rotatedBoundingBox="12316,16452 14096,16484 14078,17493 12298,17460"/>
              </emma:interpretation>
              <emma:one-of disjunction-type="recognition" id="oneOf13">
                <emma:interpretation id="interp57" emma:lang="en-US" emma:confidence="0.5">
                  <emma:literal>Fife</emma:literal>
                </emma:interpretation>
                <emma:interpretation id="interp58" emma:lang="en-US" emma:confidence="0">
                  <emma:literal>Ife</emma:literal>
                </emma:interpretation>
                <emma:interpretation id="interp59" emma:lang="en-US" emma:confidence="0">
                  <emma:literal>of</emma:literal>
                </emma:interpretation>
                <emma:interpretation id="interp60" emma:lang="en-US" emma:confidence="0">
                  <emma:literal>Fine</emma:literal>
                </emma:interpretation>
                <emma:interpretation id="interp61" emma:lang="en-US" emma:confidence="0">
                  <emma:literal>June</emma:literal>
                </emma:interpretation>
              </emma:one-of>
            </emma:emma>
          </inkml:annotationXML>
          <inkml:trace contextRef="#ctx0" brushRef="#br0" timeOffset="99646.6748">217 9581 88 0,'0'0'304'0,"0"0"-25"15,0 0 36-15,0 0 7 0,0 0-45 0,0 0-100 16,0 0-94-16,0 0-53 0,0 0-28 15,0 0-6-15,0 0 15 0,0 0 6 0,0 0-1 16,0 0 8-16,-36 83-3 0,26-68 0 0,6 0-1 16,-4 1-8-16,4-1-2 0,0 1-5 0,-1-1 0 15,2 0 0-15,0 1-3 0,1 0-7 16,-5-1-14-16,4 0-19 0,-1 0-26 0,-2-1-26 16,3-3-31-16,-4 3-41 0,0-2-34 0,-2 0-40 15,2-2-36-15,-5 3-25 0,0-4-6 16,-3-1 64-16,1 1 239 0,-4-3 0 0,2 0 0 15,0-3 0-15,0 0 0 0,-4 0 0 0,5-2 0 16,2-1 0-16,-2 0 268 0,3 0 44 0,0 0-18 16,2 0-23-16,4 0-39 0,-2 0-32 0,5 0-34 15,2 0-42-15,-1 0-23 0,2 0-31 16,0 0-29-16,0 0-28 0,2 0-24 0,-1 0-16 16,2 0 11-16,5 0 17 0,-2 0 13 0,5 0 16 15,4 0-3-15,5 0-6 0,-3 0 0 0,6-2-7 16,0 0-6-16,-3-1-17 0,3 2-24 0,0-2-28 15,-4 1-45-15,2-1-42 0,-2 2-47 16,2-3-53-16,-2 3-48 0,2-2-73 0,-2 0-68 16,4 0 165-16,-8 0 272 0,-6 1 0 0</inkml:trace>
          <inkml:trace contextRef="#ctx0" brushRef="#br0" timeOffset="99227.3087">115 9532 2129 0,'0'0'135'0,"0"0"-290"16,0 0-104-16,0 0-27 0,0 0 108 0,0 0 124 16,0 0 112-16,0 0 50 0,0 0-39 15,0 0-32-15,0 0-20 0,0 0-10 0,0 0 1 0,0 0-2 16,-87 68 1-16,79-62-1 0,-2-1 5 15,1-2 4-15,4 1 6 0,0-4 10 0,-1 0 8 16,4 0 5-16,1 0 8 0,1 0-3 0,0 0-4 16,0 0-12-16,0 0-15 0,0 0-11 0,1 0-9 15,1 0-2-15,0-3-2 0,5 0 3 16,-4 0 2-16,0 0 1 0,2 2 6 0,-2 1-1 16,-3-2 4-16,1 2 1 0,-1 0 3 0,0 0 4 15,0 0 1-15,0 0-1 0,0 0-4 0,0 0-5 16,0 0-6-16,1 0-7 0,2 0 6 15,2-1-2-15,1-1 4 0,4-1 3 0,2-1-3 16,3-1-2-16,1 1-1 0,7-1 1 0,0 0-3 16,-2 0 4-16,6-1-3 0,0 0 0 15,4 0 1-15,-3 2-1 0,-3-1 3 0,1 2-1 16,-6 0-5-16,1 1-7 0,-6 1-19 0,-3 1-25 16,-6 0-44-16,2 0-37 0,-7 0-49 0,-1 0-47 15,0 0 9-15,-1 0-5 0,-7 3-15 16,2 1-72-16,-4 1-54 0,0-2 368 0,8 0 1 0</inkml:trace>
          <inkml:trace contextRef="#ctx0" brushRef="#br0" timeOffset="100817.0345">317 9863 0 0,'0'0'0'15,"0"0"0"-15,0 0 311 0,0 0-23 0,0 0-36 16,0 0-27-16,0 0-36 0,0 0-36 15,0 0-44-15,0 0-33 0,0 0-41 0,0 0-15 16,0 0-5-16,0 0-7 0,35-21 11 0,-35 24-6 16,0 3 0-16,0 0 5 0,0 2-2 0,0-1 2 15,0 2-5-15,-1-2 0 0,-5 2-2 0,1 0 1 16,1-1 4-16,-4 1-2 0,4-2 5 16,-3-3 0-16,3-1-2 0,4-2 9 0,-1-1-1 15,1 0 5-15,0 0-1 0,0 0-6 0,0-1-9 16,3-2-11-16,3-1-5 0,0-2-7 15,4-1 2-15,2-1 2 0,1-1-3 0,0 2 9 0,-1-2-4 16,1 2 3-16,1-2 0 0,-1 1-5 16,1 2-1-16,-1 0-6 0,0 2-3 0,0 2-12 15,-5 2 1-15,2 0-4 0,0 0-2 0,-6 0 7 16,4 2-2-16,-3 4 7 0,-2-2 7 16,2 2 6-16,-2 2 6 0,0-3 3 0,-3 3 2 15,0-2-4-15,4 1 3 0,-4-2 0 0,2-1-3 16,1-1 5-16,0 0-4 0,-2-1 1 15,6-1 3-15,-2-1 1 0,0 0 7 0,3 0-1 16,2 0-1-16,1-1-4 0,-3-2-5 0,5-2-2 16,0 1-5-16,4-2-2 0,0 0-10 0,0 0-5 15,1-2-10-15,2-2-12 0,-3-1-9 16,6-3-8-16,-4-3 2 0,1-2 5 0,-4-2 10 0,4-2 6 16,-2 0 2-16,-5 0 10 0,2-4 5 15,-3 2 12-15,0-1 12 0,-1 1 3 0,-6 1 7 16,3-1-2-16,-4 3 6 0,-3 2 3 0,2 4 8 15,-3 3 13-15,3 4 15 0,-3 4 18 0,0 2 11 16,0 3-3-16,0 0-18 0,0 0-42 16,0 0-51-16,-3 3-17 0,-1 5-3 0,3 4 16 15,-5 0 31-15,0 8 3 0,-1 3 1 0,-2 4 1 16,-2 2-3-16,-1 4 2 0,-2 4 2 0,1 3-5 16,-4 6 5-16,-4-2-3 0,3 2-1 15,-5 2 4-15,-1-2-3 0,2 3 0 0,1-2-2 16,-3 3-2-16,6-3 4 0,-3 3 3 0,5-2 2 15,4-5 4-15,0-3 4 0,8-7-2 16,2-4 5-16,2-6 1 0,0-2-10 0,0-4-1 16,4-4-5-16,4-2-6 0,-2-7 4 0,0 0 1 15,0-4 9-15,3 0 8 0,-4-1 1 16,6-5 1-16,-1-3-5 0,-2-1-3 0,2-3-4 16,2-1-5-16,-1-5-8 0,-3 2-8 0,0-4-2 15,3-2-1-15,-7 1 8 0,5-2 0 0,-6-1-4 16,5-1-10-16,-5 3-16 0,-1-1 8 0,-2 2 2 15,0 6 4-15,0-2 5 0,-4 3-14 0,-5 2 6 16,-2 0 1-16,3 1 15 0,-4-1 18 16,0 5 8-16,0 0 11 0,0 1 4 0,1 1 4 15,5 1 4-15,-1 2 6 0,6 2 4 0,-1-2-3 16,2 1-11-16,0-1-31 0,2 0-24 0,6-1-10 16,-2-3-1-16,8 1 20 0,4-2 11 15,1-1 4-15,5-2 0 0,2 1 1 0,2-2 0 16,2 1-3-16,3-1 2 0,-2-2-3 0,2 0 3 15,0-1 3-15,-5 0 0 0,1 2 4 0,-2-1-1 16,-4 0 1-16,1-1 1 0,-3 0 0 16,-3 2 3-16,-3-1 3 0,-5 4 9 0,0-1 10 15,-6 1 6-15,-2 2 8 0,0-1 1 0,-2 3-6 16,0 1-8-16,-2-1-14 0,-2 2-18 0,-5-2-12 16,4-1-12-16,-6 2-7 0,0 1-4 15,-2 1-3-15,-1 0-1 0,1 1 3 0,0 2 0 16,-1 0 5-16,1 2-1 0,1 2-1 0,0 2-3 15,5-1-4-15,-1 2-3 0,4 0 0 0,3-1 4 16,1 2 4-16,0 1 8 0,0 2 7 16,2 0 3-16,4 2 9 0,3-1 3 0,-2 1 1 15,1 0 4-15,-3-1 0 0,2 0 3 0,-2 1-1 16,-1-2 1-16,0 1 1 0,-3-2 0 0,1 1 5 16,-2-1 3-16,0 1 6 0,0-2 1 0,0 1 0 15,-2-2 4-15,1-2 2 0,0-2 3 16,-1-3-2-16,2 1-8 0,0-1-11 0,0-1-16 15,0 2 6-15,0-2 9 0,4 0 16 0,5 0 15 16,0 0-2-16,4 0-6 0,3 0-8 16,1 0-6-16,0-3-5 0,4 0-6 0,-2-1-5 15,5 0-13-15,-2 0-14 0,-2-1-25 0,3 0-40 16,-2 0-51-16,-1 1-78 0,4-2-99 0,-1 0-153 16,-5 1-105-16,-6 2 235 0</inkml:trace>
        </inkml:traceGroup>
        <inkml:traceGroup>
          <inkml:annotationXML>
            <emma:emma xmlns:emma="http://www.w3.org/2003/04/emma" version="1.0">
              <emma:interpretation id="{0B4935B6-3C09-440C-AE32-FC74A4D1BC1F}" emma:medium="tactile" emma:mode="ink">
                <msink:context xmlns:msink="http://schemas.microsoft.com/ink/2010/main" type="inkWord" rotatedBoundingBox="13797,16742 14415,16703 14425,16860 13807,16899"/>
              </emma:interpretation>
              <emma:one-of disjunction-type="recognition" id="oneOf14">
                <emma:interpretation id="interp62" emma:lang="en-US" emma:confidence="0.5">
                  <emma:literal>a.</emma:literal>
                </emma:interpretation>
                <emma:interpretation id="interp63" emma:lang="en-US" emma:confidence="0">
                  <emma:literal>a</emma:literal>
                </emma:interpretation>
                <emma:interpretation id="interp64" emma:lang="en-US" emma:confidence="0">
                  <emma:literal>an</emma:literal>
                </emma:interpretation>
                <emma:interpretation id="interp65" emma:lang="en-US" emma:confidence="0">
                  <emma:literal>..</emma:literal>
                </emma:interpretation>
                <emma:interpretation id="interp66" emma:lang="en-US" emma:confidence="0">
                  <emma:literal>as</emma:literal>
                </emma:interpretation>
              </emma:one-of>
            </emma:emma>
          </inkml:annotationXML>
          <inkml:trace contextRef="#ctx0" brushRef="#br0" timeOffset="101269.9724">1967 9860 1887 0,'0'0'407'0,"0"0"-431"0,0 0-31 0,0 0-16 0,0 0-104 16,0 0-332-16,0 0-479 0</inkml:trace>
          <inkml:trace contextRef="#ctx0" brushRef="#br0" timeOffset="101142.7484">1634 9741 0 0,'0'0'0'0,"0"0"176"0,0 0 31 15,0 0 42-15,0 0 20 0,0 0-37 16,0 0-58-16,0 0-61 0,0 0-47 0,0 0-30 16,0 0-21-16,0 0-10 0,0 0 1 0,0 0-1 15,-101-11 3-15,80 22-1 0,-4 2 5 0,3 1 8 16,-1 1 4-16,2 2 8 0,-1-3-1 15,5-1-2-15,2-2-6 0,3-3-7 0,8 0-8 16,0-4-14-16,4 0-8 0,0-1 4 0,4-3 10 16,0 1 23-16,7-1 12 0,0 0 5 15,2 0-3-15,3-1-8 0,3-6-6 0,1 3-7 16,0-2-2-16,2 0-1 0,-1 0-7 0,-2 0-2 16,2 0-2-16,-5 2 0 0,-1 1-2 15,-4 1 0-15,-2 2-5 0,-3 0-5 0,-4 0-6 16,1 0-8-16,0 0-4 0,-3 2 7 0,0 1 9 15,0 1 9-15,-6 1 9 0,5 1-4 0,0 1-24 16,-1-1-51-16,2 2-100 0,0-2-160 16,0 0-257-16,3-3-85 0</inkml:trace>
        </inkml:traceGroup>
        <inkml:traceGroup>
          <inkml:annotationXML>
            <emma:emma xmlns:emma="http://www.w3.org/2003/04/emma" version="1.0">
              <emma:interpretation id="{CC1B16CC-D4DD-48A0-A042-7C566152551C}" emma:medium="tactile" emma:mode="ink">
                <msink:context xmlns:msink="http://schemas.microsoft.com/ink/2010/main" type="inkWord" rotatedBoundingBox="15314,16932 15521,16806 15575,16896 15368,17022"/>
              </emma:interpretation>
              <emma:one-of disjunction-type="recognition" id="oneOf15">
                <emma:interpretation id="interp67" emma:lang="en-US" emma:confidence="0.5">
                  <emma:literal>.</emma:literal>
                </emma:interpretation>
                <emma:interpretation id="interp68" emma:lang="en-US" emma:confidence="0">
                  <emma:literal>o</emma:literal>
                </emma:interpretation>
                <emma:interpretation id="interp69" emma:lang="en-US" emma:confidence="0">
                  <emma:literal>,</emma:literal>
                </emma:interpretation>
                <emma:interpretation id="interp70" emma:lang="en-US" emma:confidence="0">
                  <emma:literal>I</emma:literal>
                </emma:interpretation>
                <emma:interpretation id="interp71" emma:lang="en-US" emma:confidence="0">
                  <emma:literal>°</emma:literal>
                </emma:interpretation>
              </emma:one-of>
            </emma:emma>
          </inkml:annotationXML>
          <inkml:trace contextRef="#ctx0" brushRef="#br0" timeOffset="839009.3186">2869 9926 1962 0,'0'0'314'0,"0"0"-312"16,0 0-63-16,0 0-14 0,0 0 16 15,0 0 33-15,0 0 47 0,0 0 15 0,0 0-6 16,0 0-7-16,0 0-16 0,0 0-2 0,0 0 1 15,0 0 1-15,12 48 10 0,-1-47 5 0,2-1 12 16,3 0 3-16,0 0 5 0,6 0-3 0,-5-6-9 16,6-2-1-16,-6-1-11 0,4 1 2 15,-5 0 2-15,-3-4-1 0,-2 3 8 0,-3-1 2 16,-3-1 3-16,-2 2-4 0,-2 1 4 0,-1-1-5 16,0 1-5-16,-2 2 1 0,-5 0-15 0,0 3-8 15,-2 0-8-15,-2 3-13 0,-1 0-2 16,0 0-5-16,-2 0 4 0,4 0 1 0,-1 4-14 15,2 2-25-15,1 0-51 0,2 4-71 0,5-1-142 16,0-1-206-16,1-2-205 0,0-1 56 0</inkml:trace>
        </inkml:traceGroup>
        <inkml:traceGroup>
          <inkml:annotationXML>
            <emma:emma xmlns:emma="http://www.w3.org/2003/04/emma" version="1.0">
              <emma:interpretation id="{8F56EB9C-C3DD-4437-BB9C-295B3D724FF4}" emma:medium="tactile" emma:mode="ink">
                <msink:context xmlns:msink="http://schemas.microsoft.com/ink/2010/main" type="inkWord" rotatedBoundingBox="15928,16549 20827,16475 20841,17355 15941,17430"/>
              </emma:interpretation>
              <emma:one-of disjunction-type="recognition" id="oneOf16">
                <emma:interpretation id="interp72" emma:lang="en-US" emma:confidence="0.5">
                  <emma:literal>Subscriptions</emma:literal>
                </emma:interpretation>
                <emma:interpretation id="interp73" emma:lang="en-US" emma:confidence="0">
                  <emma:literal>subscriptions</emma:literal>
                </emma:interpretation>
                <emma:interpretation id="interp74" emma:lang="en-US" emma:confidence="0">
                  <emma:literal>Subscription</emma:literal>
                </emma:interpretation>
                <emma:interpretation id="interp75" emma:lang="en-US" emma:confidence="0">
                  <emma:literal>subscription</emma:literal>
                </emma:interpretation>
                <emma:interpretation id="interp76" emma:lang="en-US" emma:confidence="0">
                  <emma:literal>subscription's</emma:literal>
                </emma:interpretation>
              </emma:one-of>
            </emma:emma>
          </inkml:annotationXML>
          <inkml:trace contextRef="#ctx0" brushRef="#br0" timeOffset="841548.524">5918 9777 1946 0,'0'0'94'0,"0"0"-118"16,0 0 3-16,0 0 32 0,0 0 28 0,0 0 12 15,0 0-9-15,0 0-18 0,0 0-15 0,0 0-1 16,0 0 6-16,0 0 2 0,0 0 3 0,-157 50-2 15,141-33-9-15,-1-3-2 0,2 3-4 0,1-1-1 16,4 1 0-16,0-1-1 0,4 0-2 0,0-4-3 16,6 1-4-16,0-3-5 0,0-1 0 15,3-3 3-15,6 0 3 0,1-3 9 0,2 0 3 16,4-1 2-16,-1-2 4 0,2 0 1 0,4 0-1 16,1-5 0-16,-1 1-1 0,4-4-7 15,-4 2-2-15,2-1-5 0,1-2-8 0,1-2 1 16,1 1-4-16,-5-2 2 0,1 1 7 0,1 1 2 15,-3-1 6-15,-3 1 1 0,-2 1 0 0,-3 1-1 16,-4 4 7-16,-3 0 10 0,-3 2 14 16,-1 1 17-16,-1-1 6 0,0 2 1 0,0 0-10 15,0 0-16-15,0 0-19 0,0 0-16 0,-1 2-17 16,-1 1-1-16,-2 1 1 0,-2 4 10 16,2-1 7-16,-4 0 3 0,4 2-2 0,-2-1-2 15,2-1 1-15,3 1-2 0,1-1 1 0,0-1-1 16,0 1-2-16,2-4 4 0,7 3 0 0,0-1 4 15,3-2-1-15,3-2 2 0,2 1-3 0,-1-2-6 16,3 0-3-16,0-3-10 0,-3-2-3 0,3-2 0 16,-3 1 1-16,-2-2 8 0,-1-3 7 15,-1 2 8-15,-3-2 6 0,-1 1 5 0,1-2 0 16,-5 2 4-16,5-1 5 0,-5 2-1 0,-2 2 3 16,2-1 0-16,0 4 0 0,-2 1 5 0,-2 1-2 15,1 2-8-15,-1 0-16 0,0 0-25 16,0 0-13-16,0 3 4 0,0 3 14 0,0 2 20 15,0 2 23-15,0 1 2 0,-1 1-6 0,-2 1-3 16,0 0-10-16,2 2-4 0,1-1 0 16,0-2 0-16,0-1 0 0,4-1-2 0,0-1-5 15,5-1-24-15,1 0-56 0,-1-3-127 0,3-2-251 16,0-2-287-16,-6 1-99 0</inkml:trace>
          <inkml:trace contextRef="#ctx0" brushRef="#br0" timeOffset="841965.0967">6665 9501 2209 0,'0'0'291'0,"0"0"-263"0,0 0-18 0,0 0 4 15,0 0-2-15,0 0-6 0,0 0-18 0,0 0-3 16,0 0 4-16,0 0 9 0,0 0 14 0,0 0 3 15,0 0 2-15,0 0-1 0,-10 141 2 0,10-101 3 16,0 5-1-16,0 3 2 0,0-2-6 0,-5 2-3 16,-2-3-1-16,-1 0-2 0,2-2 0 15,-6 0 0-15,4-1-1 0,-2-2-2 0,-1 0 1 16,1-5-2-16,2 0-9 0,0-6-7 0,-2-2-19 16,6-4-30-16,-4-4-34 0,4-4-51 0,-1-2-79 15,1-4-141-15,1-2-200 0,2-4-175 0,-2-1 195 16</inkml:trace>
          <inkml:trace contextRef="#ctx0" brushRef="#br0" timeOffset="841684.554">6556 9669 1785 0,'0'0'127'0,"0"0"-124"0,0 0-22 0,0 0-7 16,0 0-53-16,0 0-179 0,0 0-286 0,0 0-445 0</inkml:trace>
          <inkml:trace contextRef="#ctx0" brushRef="#br0" timeOffset="842206.9115">6600 9851 1355 0,'0'0'56'0,"0"0"-75"15,0 0 28-15,0 0 51 0,0 0 43 16,0 0 6-16,0 0-36 0,0 0-32 0,0 0-20 15,0 0-13-15,149-43 4 0,-137 50 2 0,2 2 5 16,-2 2 4-16,-1 2 0 0,-5 2-2 0,2 1-5 16,-6 2 3-16,-1-1-7 0,-1 0 5 15,0-2 2-15,-4 0-3 0,-7-1-5 0,-2-2-20 16,-2-1-22-16,-4-4-27 0,1-1-45 0,3-1-51 16,-3-2-69-16,5-3-83 0,2 0-108 0,2 0-97 15,6 0 282-15</inkml:trace>
          <inkml:trace contextRef="#ctx0" brushRef="#br0" timeOffset="842704.5129">6933 9884 1768 0,'0'0'229'16,"0"0"-245"-16,0 0-9 0,0 0 31 0,0 0 42 16,0 0 23-16,0 0-1 0,160-73-18 15,-130 70-12-15,3 0-7 0,-5 0-4 0,1 3-1 0,1 0-9 16,-2 0-1-16,-7 0-6 0,2 0-8 15,-7 3 5-15,-4 1-6 0,-1 1 5 0,-2 1-1 16,-5 0-1-16,-2 1 7 0,-2-1 1 0,0 1 5 16,0 1 0-16,0 1 1 0,-4 0-2 0,-4 0-5 15,2 0 4-15,-3 0-5 0,4-2-1 16,-3 1-2-16,-1-1-20 0,4 2-31 0,-2-5-59 16,1 0-96-16,3 0-167 0,-1-4-221 0,0 1-180 15,3-1 246-15</inkml:trace>
          <inkml:trace contextRef="#ctx0" brushRef="#br0" timeOffset="842427.0017">6981 9597 686 0,'0'0'293'0,"0"0"-40"0,0 0 0 16,0 0 5-16,0 0-22 0,0 0-69 0,0 0-61 15,0 0-53-15,0 0-26 0,0 0-12 0,0 0-6 16,0 0 4-16,0 0 1 0,63-25 3 15,-60 38-2-15,-3 5 4 0,0 3-1 0,0 3-3 16,0 3 9-16,-5 4-7 0,1-1 0 0,1 2-2 16,-4 0-5-16,5-3 0 0,0-1-2 0,1-1 1 15,1 0-19-15,0-2-36 0,0-4-75 16,0 0-176-16,0-6-329 0,0-4-819 0</inkml:trace>
          <inkml:trace contextRef="#ctx0" brushRef="#br0" timeOffset="842833.487">7342 9777 417 0,'0'0'201'0,"0"0"-168"0,0 0-50 15,0 0-10-15,0 0-4 0,0 0-3 0,0 0-15 16,0 0-55-16,0 0-88 0,0 0-5 16,0 0 197-16,0 0 0 0,0 0 0 0</inkml:trace>
          <inkml:trace contextRef="#ctx0" brushRef="#br0" timeOffset="843690.762">7536 9716 0 0,'0'0'0'16,"0"0"0"-16,0 0 0 0,0 0 250 0,0 0-1 16,0 0-16-16,0 0-34 0,0 0-30 0,0 0-47 15,0 0-32-15,0 0-18 0,0 0-18 16,128 153-14-16,-122-137-13 0,-3 2-7 0,1-1 0 16,-1 0 1-16,-3-2 6 0,0 0 4 0,-8 0 2 15,0 1 1-15,-6-4-1 0,-2 1 1 0,0-4 2 16,1-2 6-16,-6-2 4 0,5-4 8 0,-2-1 2 15,1 0-1-15,0 0 5 0,5-4 2 16,-1-2 7-16,8-3 4 0,-3-1-10 0,5-4-13 16,3-1-18-16,0-3-11 0,0 0-7 0,3-2-3 15,6-2-1-15,-2 1-3 0,3 2 0 16,3 0-4-16,3-1-2 0,3 4-5 0,-2 0-5 0,6 1 0 16,-3 0-3-16,3 1 1 15,2 3 0-15,-2 4-3 0,-1 4 0 0,-1 1-4 0,-2 2-1 16,-2 0-1-16,-2 5-1 0,-3 2-1 0,0 2-3 15,-5 3 2-15,4 1 1 0,-3 0 2 16,-4 2 9-16,4 0 1 0,-4 1 4 0,-3-1 2 16,0 2-1-16,1-1 3 0,-2-3 2 0,2 2 4 15,-2-1 1-15,0-2 1 0,0-1-2 0,0-1-1 16,0-2 2-16,0 0 0 0,-2-2 2 16,0-1-1-16,2-1-1 0,0-2 1 0,0-2 3 15,0 0 8-15,0 0 8 0,0 0 13 0,0 0 8 16,0 0 6-16,2-4-10 0,3 0-15 15,-2-2-14-15,1-1-13 0,4-1-1 0,-4-1 0 16,7-1-1-16,-6-2 1 0,6 0-1 0,1-2 0 16,1 1-2-16,1-3-1 0,0 1 3 0,6-2-4 15,-2 4 2-15,-3 1-2 0,2 1-4 0,-1 2-1 16,-2 4-2-16,-6 0 0 0,1 2-3 0,-5 3-3 16,1 0-6-16,-2 0-10 0,-2 3 0 15,-1 3 6-15,0 3 12 0,0 1 13 0,0 2 6 16,-2 3 3-16,-5 0-3 0,3 1 0 0,1-1 0 15,-3 2-3-15,2-2 0 0,1 2-1 0,0-5 0 16,-2 2 2-16,4-2 2 0,1-3 0 16,0-1-1-16,0-2 2 0,0-2 2 0,2-1 7 15,8-3 9-15,-2 0 5 0,0 0 0 0,4 0-5 16,2 0-7-16,5-4-2 0,-1-4 0 0,-2-1 0 16,4 0-3-16,-3-3 0 0,3-2-4 15,-2 2-1-15,-1-5 3 0,3 0 0 0,-3 1 2 16,-4 0 0-16,-1-1-6 0,-1 2 4 0,-6 2 0 15,2 1 5-15,-5 0 0 0,0 2-3 16,-2-1-5-16,0 2-8 0,-3 0-5 0,-4 3-10 16,2 1-6-16,-3 1-3 0,3 3-4 0,-3-1 4 15,4 2 4-15,0 0 0 0,-3 0-4 0,6 0-5 16,-1 3-3-16,1 5 5 0,1 0 9 16,0 3 5-16,1 3 8 0,5-1 3 0,3 0 2 0,2 1 2 15,-1 1 0-15,-2-2 1 0,4 1 3 16,1 0-2-16,-3-2-2 0,-4 2-1 0,3-2 0 15,-6-3 4-15,2 2 4 0,-5-5 7 0,0 2 10 16,0-2 14-16,0-2 9 0,-4 0 9 0,1-1 3 16,-1-1-7-16,-4 0-7 0,4 1-9 15,-6-2-10-15,2-1-5 0,-2 2-11 0,-1-2-24 16,-1 0-35-16,-1 0-73 0,-2 2-125 0,-1-2-230 16,0 0-299-16,8 0-114 0</inkml:trace>
          <inkml:trace contextRef="#ctx0" brushRef="#br0" timeOffset="839473.4246">3959 9712 2109 0,'0'0'137'0,"0"0"-141"0,0 0-7 0,0 0 20 15,0 0 49-15,0 0 22 0,0 0 4 0,0 0-20 16,0 0-40-16,0 0-18 0,0 0-6 15,0 0 4-15,0 0 5 0,0 0 2 0,-164-82 1 16,142 90-3-16,0-1 0 0,-2 3-2 0,1 4-1 16,3-1-2-16,0 2-4 0,3 2 0 15,1 0-2-15,2 3 0 0,2 0 2 0,3-1-6 16,3 0 3-16,2-2-4 0,4-1 1 0,0-1 2 16,6 0-2-16,3 1 3 0,3-1-2 15,4 0 2-15,-1-1 1 0,2 0 1 0,1-1 2 16,-1 0-1-16,-1-1-1 0,-1 0-1 0,-3-1 1 15,-1-2 0-15,-6 1-5 0,-1-1-1 0,-1-2-1 16,-3 1 1-16,0-1 9 0,-7 2 9 0,-2-1 4 16,-2-1 3-16,-6 2 2 0,-1-2-2 15,-2-1-2-15,0 0 1 0,-1-1-6 0,0-1-2 16,-1 1-4-16,0-1-2 0,2 1 0 0,0-4 1 16,3 1 1-16,3-1-3 0,3-1-14 0,5 0-29 15,0 0-46-15,5-3-65 0,1-1-144 0,0-1-201 16,0 1-216-16,3 1-193 0</inkml:trace>
          <inkml:trace contextRef="#ctx0" brushRef="#br0" timeOffset="840277.0969">4888 9708 129 0,'0'0'187'0,"0"0"-68"0,0 0 32 0,0 0 70 16,0 0 56-16,0 0 2 0,0 0-42 0,0 0-59 16,0 0-50-16,0 0-29 0,0 0-16 0,0 0-15 15,0 0-13-15,0 0-24 0,67-129-26 0,-67 129-19 16,0 3-8-16,-1 3 7 0,-4 3 15 16,-2 3 12-16,-4 3 4 0,2 5-3 0,-3 2-5 15,-2 2 6-15,0 5 1 0,-4 0 1 0,2 3-4 16,-1-3-5-16,-1 0-2 0,3-2 0 15,5-2 5-15,2-1-8 0,1-2 0 0,4-3-4 16,3 0-3-16,0-5 5 0,3 0-2 0,6-2 0 16,1-2-1-16,2-4 2 0,1-1 3 0,3-4 8 15,0 1 7-15,4-2-5 0,1 0-2 16,-1-5-1-16,0-1-6 0,4-2 7 0,-7-1 1 16,2-2 0-16,-3 0 2 0,-5 1 2 0,-4-3-2 15,-1 0 2-15,-3 1 4 0,-3-2-7 16,0 0 1-16,-4 1-7 0,-4-1-10 0,-4 4 3 0,-2-2-5 15,1 3-4-15,0 1-1 0,-2 1-7 16,-1 3-4-16,1-1-8 0,3 4-25 0,3-1-64 16,-1 2-125-16,4 0-224 0,3 0-275 0,-1 0-45 0</inkml:trace>
          <inkml:trace contextRef="#ctx0" brushRef="#br0" timeOffset="839918.9499">4049 9917 1946 0,'0'0'303'15,"0"0"-284"-15,0 0-49 0,0 0 1 0,0 0 10 16,0 0 14-16,0 0 15 0,0 0 1 0,0 0 1 16,0 0 6-16,0 0-4 0,0 0 0 15,0 0-4-15,0 0-1 0,-8 70 2 0,2-56-2 16,4-2 0-16,2-1-3 0,0 0-1 0,0-2-2 16,0-2-1-16,1-1 5 0,6-1-1 0,0-1 6 15,5-2 3-15,0-1 3 0,1-1 5 0,7 0 0 16,0-3-2-16,3-4-5 0,1-2-7 15,2-2-2-15,1-1-1 0,-2-1 2 0,-2 0 2 16,1-1 0-16,-1-1 2 0,-2 0-3 0,-1 1 3 16,-4 1 0-16,2-2-2 0,-7 5 3 0,-1 2-3 15,-3 2-1-15,-3 3 2 0,-3 2 3 16,-1 1 2-16,0 0 1 0,0 0-6 0,0 0-12 16,-4 3-5-16,-2 3-7 0,-1 1 3 0,-1 2 10 15,0 2-2-15,-2 2 1 0,2-3-1 0,3 1-5 16,2 1 2-16,2 0 1 0,1 0-1 15,0-1 2-15,4 1-1 0,7-2-4 0,2-1 4 16,6-3-1-16,0-2-4 0,2-1-7 0,5-3-24 16,0 0-43-16,0 0-44 0,1-1-60 15,0-5-91-15,-1-2-130 0,0-1-186 0,-5 1-128 16,-9 3 591-16</inkml:trace>
          <inkml:trace contextRef="#ctx0" brushRef="#br0" timeOffset="840893.6992">5435 9780 1382 0,'0'0'-24'0,"0"0"-52"0,0 0 53 16,0 0 101-16,0 0 65 0,0 0 14 0,0 0-34 15,0 0-44-15,0 0-44 0,0 0-11 0,0 0 12 16,0 0 26-16,0 0 25 0,-4-23 15 0,3 23 0 15,1 0-12-15,0 0-11 0,-1 0-25 16,-1 0-20-16,-2 0-14 0,2 0-12 0,-1 0 9 16,2-1 3-16,-4 1 2 0,3-2 2 0,-1 0-6 15,3 2-1-15,0-1 1 0,0 1 0 16,0 0-5-16,0 0 0 0,0 0-5 0,0 0 0 16,0-1 1-16,0 1 2 0,0-2-1 0,0 2 1 15,0 0-7-15,0-1-3 0,0 1 0 16,-1-2 0-16,1 0 1 0,0 2 0 0,-2-1-3 0,2 0-4 15,-1-1 6-15,1 2-2 0,0-2 1 0,-1 2 2 16,-2 0-6-16,2 0 0 0,-1 0-1 16,0 0-8-16,-1 0-2 0,0 0-1 0,-5 0-3 15,0 2 2-15,0 1 6 0,-4 3 2 0,1 0 5 16,-2 2 1-16,2 1-1 0,-1 0-1 16,3 1 0-16,-2 0 0 0,3-1 0 0,3 0-1 15,3 0-6-15,0-1-2 0,2-1 1 0,0 1 0 16,0-1 4-16,5-1 5 0,6 0-4 0,1 0 2 15,-1 0 1-15,5-2 3 0,-2 2 2 16,5 0 1-16,-3 0-3 0,2 0-3 0,-5 2 2 16,1 1-1-16,-2 1 2 0,-6-2 1 0,1 0-3 15,-4 0 2-15,1 1-2 0,-4-2-2 16,0 1 9-16,0 1 1 0,-4-1 6 0,-3-1 3 16,-1 1 4-16,-5 0 0 0,-1-2-1 0,-3 0 1 0,-2 0-5 15,-1 0-1-15,0-1-3 0,0-2-2 16,1 0 0-16,3-2-1 0,2 1-1 0,0-1-9 15,1 2-14-15,1-3-24 0,0 0-40 0,4 0-65 16,0 0-103-16,-2 0-172 0,4 0-233 16,-1 0-237-16,5 0 717 0</inkml:trace>
        </inkml:traceGroup>
        <inkml:traceGroup>
          <inkml:annotationXML>
            <emma:emma xmlns:emma="http://www.w3.org/2003/04/emma" version="1.0">
              <emma:interpretation id="{42FCCB34-7DB1-4AB7-8B0D-E67CDBC65FA3}" emma:medium="tactile" emma:mode="ink">
                <msink:context xmlns:msink="http://schemas.microsoft.com/ink/2010/main" type="inkWord" rotatedBoundingBox="21174,16432 23409,16474 23396,17180 21161,17139"/>
              </emma:interpretation>
              <emma:one-of disjunction-type="recognition" id="oneOf17">
                <emma:interpretation id="interp77" emma:lang="en-US" emma:confidence="0.5">
                  <emma:literal>(loud</emma:literal>
                </emma:interpretation>
                <emma:interpretation id="interp78" emma:lang="en-US" emma:confidence="0">
                  <emma:literal>(Cloud</emma:literal>
                </emma:interpretation>
                <emma:interpretation id="interp79" emma:lang="en-US" emma:confidence="0">
                  <emma:literal>(Aloud</emma:literal>
                </emma:interpretation>
                <emma:interpretation id="interp80" emma:lang="en-US" emma:confidence="0">
                  <emma:literal>(cloud</emma:literal>
                </emma:interpretation>
                <emma:interpretation id="interp81" emma:lang="en-US" emma:confidence="0">
                  <emma:literal>Cloud</emma:literal>
                </emma:interpretation>
              </emma:one-of>
            </emma:emma>
          </inkml:annotationXML>
          <inkml:trace contextRef="#ctx0" brushRef="#br0" timeOffset="847100.3913">8993 9495 900 0,'0'0'260'0,"0"0"-236"16,0 0-49-16,0 0 11 0,0 0 45 0,0 0 64 15,0 0 32-15,0 0-3 0,0 0-38 0,0 0-46 16,0 0-34-16,0 0-14 0,10-34-3 0,-10 34-2 16,0 0 4-16,-2 5-1 0,-2 1 2 15,-5 4 3-15,-1 3-4 0,-2 1 4 0,-2 5 0 16,-2 3 2-16,0 4 7 0,-5-2 0 0,2 4-2 15,-4 1 1-15,-2 4 5 0,5-1-3 0,-2 4 3 16,-1 1 2-16,9-3-6 0,-1-1 4 16,3-1-3-16,1-3-3 0,6-1 2 0,2-1-5 15,2-3 1-15,1 0-1 0,1-3-1 0,4-2 0 16,6-3 1-16,1-1 5 0,1-1-2 0,4-4 9 16,3-1 4-16,0-3 3 0,5-1 1 15,2-4-20-15,0-1-36 0,0 0-72 0,5-4-127 16,-4-2-212-16,-8 0-176 0,-5 1 382 0</inkml:trace>
          <inkml:trace contextRef="#ctx0" brushRef="#br0" timeOffset="848198.2274">9277 9488 624 0,'0'0'184'0,"0"0"-211"15,0 0-48-15,0 0 26 0,0 0 52 0,0 0 60 16,0 0 28-16,0 0-3 0,0 0-25 0,0 0-30 16,0 0-16-16,0 0-6 0,0 0 3 15,-35 74 12-15,34-68 13 0,1 0 12 0,0-3 8 16,0-1 1-16,0 1-1 0,0-1-2 0,0-2 16 15,0 0 9-15,0 0 20 0,0 0 19 0,0 0 7 16,0 0-2-16,0 0-13 0,0 0-22 0,0 0-30 16,0 0-19-16,0 0-17 0,0 0-12 15,0 0-2-15,-2 0-12 0,2 0-1 0,0 1-9 16,0 1-8-16,-1-1-1 0,-2 2 2 0,-2 2 6 16,2 1 6-16,-1 1 6 0,-5 2-1 0,3-1 0 15,-3 0 4-15,-2 3-5 0,3 1 2 16,-1 3 0-16,-2 1-4 0,0 2 5 0,3-2 0 15,-4 4 4-15,2 1-3 0,-1 2 2 0,-1-3-3 16,5 1-1-16,-2-2 5 0,-1 1-5 16,6-2 2-16,0 1 1 0,-1-2-7 0,4 1 3 15,1-4-1-15,0 0-1 0,0 0 2 0,8-4 1 16,-3-1 0-16,4-1-2 0,-2-1 6 0,4-2-2 16,1 0 1-16,0-3 0 0,1-1-7 15,2-1-6-15,1 0-10 0,6-3-10 0,-1-5-9 16,-2-1-12-16,5 0-10 0,-5-3-10 0,5 0-2 15,-1-3-8-15,1 0-1 0,-5-1 8 0,3-4 6 16,-4 0 16-16,3 0 13 0,-3-6 4 0,-4-1 10 16,1-2 5-16,1-1 4 0,-6-4 3 15,3 3 0-15,-1 0 2 0,0 1 0 0,0 2 5 16,-1 2-1-16,-2 1 3 0,-2 1-1 0,2 4 0 16,-5 3 7-16,3 3 4 0,-4 4 9 15,-2 2 12-15,-1 4 16 0,2 1 16 0,-2 1 7 0,0 2-7 16,0 0-24-16,0 0-27 0,0 0-34 15,0 0-24-15,-2 3 9 0,0 3 7 0,-7 5 18 16,5 2 16-16,-5 3-3 0,4 1 3 0,-5 2 1 16,0 4 5-16,3 1 3 0,-2 3 3 15,-2-1-1-15,-1 3-3 0,5-1 3 0,-2 3-5 16,-1-3 2-16,5 2 0 0,-2-4-5 0,3-2 1 16,3-2-3-16,-1-2 3 0,2-4 0 15,0 1-3-15,0-2 1 0,0-1-4 0,3-2 3 16,1-3-2-16,4 1 0 0,0-3-1 0,-1-1-4 15,2-2-1-15,-2 0-2 0,4-3-2 0,0 0 2 16,-2-1 1-16,-2 0 6 0,5 0 6 0,-2-2 8 16,1-4 5-16,1-2 1 0,-4-1 1 15,4 0-4-15,0-2 0 0,2-1-2 0,-2-2-3 16,-1 0 2-16,-5 1-1 0,4 0-2 0,-6 1-2 16,4 1 1-16,-6 2 0 0,1 2 3 0,2 1 4 15,-2 3-1-15,-3 1 5 0,0 1-4 0,0 1-5 16,0 0-7-16,0 0-23 0,-1 0-3 15,-2 7-3-15,-4 2 6 0,3 1 16 0,-5 4 2 16,-3-1 4-16,0 2-1 0,2 0 0 0,0 0-1 16,-1 1-2-16,2-2 3 0,6-2-2 0,0 2 0 15,2-4-1-15,1-2-5 0,0-1 1 16,1-1 1-16,3-1 7 0,6-2 8 0,0-2 9 16,-2-1 5-16,6 0 3 0,-1-1 0 0,5-5-5 15,-2 0-2-15,0-2-1 0,0-1-3 16,3-1-1-16,-3-3-2 0,-3 1-4 0,-2 1-2 15,-6-2-1-15,2-1 0 0,-6 0-2 0,-1 1-1 16,-2 0-5-16,-8-1-4 0,-2 2-2 0,-3 0 0 16,-5 3 5-16,4 0 2 0,-2 0 6 15,-3 3 4-15,3 0-2 0,-2 4-4 0,5 2-7 16,0 0-5-16,3 0-11 0,1 2-24 0,7 3-68 16,0 1-117-16,4 0-206 0,0 0-190 0,0-3 133 15</inkml:trace>
          <inkml:trace contextRef="#ctx0" brushRef="#br0" timeOffset="848654.9332">9991 9826 1238 0,'0'0'492'15,"0"0"-501"-15,0 0-51 0,0 0 12 0,0 0 34 16,0 0 36-16,0 0 18 0,0 0-1 15,0 0-11-15,0 0-18 0,0 0-8 0,0 0-5 16,0 0 1-16,0 0 1 0,-144 141 0 0,142-130 1 16,1-2-4-16,1-1-4 0,0-1-2 15,4-2-1-15,7-2 5 0,1-2 6 0,3-1 2 16,-1 0-5-16,8 0-7 0,-5-6-8 0,6-1-3 16,-6-3 4-16,6 2 1 0,-5-3 4 0,0 1 3 15,-2-1 3-15,-2 0 7 0,-2-2 4 0,-1 3 4 16,-6-1 4-16,4 1 2 0,-5 1 2 15,-2 0 3-15,3 0 6 0,-4 3 6 0,-1 0 7 0,2 2 9 16,-2 2 3-16,0 0 0 0,0 2-6 16,0 0-14-16,0 0-18 0,0 0-20 15,0 0-20-15,0 2 1 0,0 2 6 0,-3 2 8 0,-2 4 16 16,2-1-4-16,-1-1-2 0,-1 3 2 16,2-2-2-16,3 1 2 0,-1-1 1 0,1 3-4 15,0-5-4-15,2 1-1 0,6 0-9 0,3-1-20 16,-3-1-30-16,7 0-48 0,2-2-55 15,-1 0-52-15,1-2-56 0,3 0-28 0,-2-2 8 16,1 0 16-16,3 0 183 0,-1 0 99 0,-1-3 0 16,4-2 0-16,2 1 0 0,-2 0 0 0,-7-1 0 15,-5 2 0-15</inkml:trace>
          <inkml:trace contextRef="#ctx0" brushRef="#br0" timeOffset="849071.3398">10504 9937 0 0,'0'0'0'0,"0"0"255"0,0 0 200 15,0 0-60-15,0 0-70 0,0 0-74 0,0 0-50 16,0 0-43-16,0 0-50 0,0 0-38 15,0 0-40-15,0 0-30 0,0 0-13 0,0 0-6 16,-26-44 1-16,13 51 3 0,-3 1 6 0,-4 1 5 16,1 2 6-16,-3-1 9 0,6 0-5 15,-1 1 0-15,-3-1-2 0,5 1-7 0,3-1 4 0,-2 1 0 16,4-1-1-16,4-1-2 0,2 1-2 0,-2-2-3 16,6-2-4-16,0 0-2 0,0-2-8 15,0-1 3-15,9-1 4 0,-2-2 7 0,3 0 16 16,4 0 3-16,3-8 0 0,2-1-4 0,-3-1-5 15,4-3-5-15,-2-1 0 0,-2 1 0 16,4-3-3-16,-5 0 2 0,-2-1-2 0,0-3-3 16,0-1 7-16,0 0-2 0,0-2 1 0,1 0 3 15,-1-4-9-15,-1-1-5 0,0-1-2 16,-4 0 2-16,3 0 2 0,-3 3 7 0,-4 3 2 16,-1 0 1-16,0 5 8 0,-3 5 0 0,0 2 7 15,0 4 4-15,0 1 2 0,-3 3 0 0,1 2-4 16,0 1-8-16,0 0-17 0,0 0-18 15,-4 6-6-15,4 4-1 0,-4 3 12 0,0 5 14 0,-2 3 6 16,1 2 8-16,-2 2-8 0,3 4 1 16,-3-1-1-16,5 1-2 0,-4 0 5 0,5-1 1 15,0-3 0-15,2-2-6 0,1-2-6 0,0-2-21 16,1 2-48-16,5-5-90 0,3-3-149 0,2-1-222 16,-4-5-205-16,1-3 618 0</inkml:trace>
          <inkml:trace contextRef="#ctx0" brushRef="#br0" timeOffset="849471.6924">10922 9877 794 0,'0'0'299'0,"0"0"-281"0,0 0-23 16,0 0 8-16,0 0 16 0,0 0 27 0,0 0 18 15,0 0 2-15,0 0-8 0,-165 89-22 0,149-80-16 16,1 0-7-16,2-3 2 0,1 0 2 0,2-1 8 15,6-2 3-15,2-2 4 0,0-1 3 16,2 0-2-16,0 0 6 0,2 0-12 0,3-6-10 16,3-1-13-16,4-4-19 0,2-1 3 0,2-2-1 15,0 1 7-15,5-5 3 0,-2 0-4 16,2 0-5-16,-3-1-10 0,-1-2-9 0,1-1-12 0,-5-4-7 16,-1 0 5-16,-6-3 8 0,2 0 21 15,-6 4 15-15,0 1 11 0,-2 4 13 0,0 1 11 16,0 3 23-16,-4 4 19 0,-4 3 9 0,5 3 3 15,-4 2-12-15,3 2-20 0,0 1-23 0,-4 1-19 16,3 1-18-16,-3 7-7 0,1 2 4 16,-4 4 0-16,2 2 6 0,-1 4 1 0,2 2-3 15,-1 3 6-15,6 3 0 0,1 0-1 0,2 2 2 16,0-2-2-16,4 0-2 0,5-1 4 0,3-2 2 16,-1 2-3-16,5-2-11 0,-3-2-36 15,2-2-54-15,-1-3-85 0,0-3-136 0,0 0-206 16,-4-6-212-16,-4-5 715 0</inkml:trace>
        </inkml:traceGroup>
        <inkml:traceGroup>
          <inkml:annotationXML>
            <emma:emma xmlns:emma="http://www.w3.org/2003/04/emma" version="1.0">
              <emma:interpretation id="{0ECBD020-BE95-4912-BCA1-D6E14283E643}" emma:medium="tactile" emma:mode="ink">
                <msink:context xmlns:msink="http://schemas.microsoft.com/ink/2010/main" type="inkWord" rotatedBoundingBox="23599,16486 25605,16523 25586,17507 23581,17470"/>
              </emma:interpretation>
              <emma:one-of disjunction-type="recognition" id="oneOf18">
                <emma:interpretation id="interp82" emma:lang="en-US" emma:confidence="0.5">
                  <emma:literal>Prime)</emma:literal>
                </emma:interpretation>
                <emma:interpretation id="interp83" emma:lang="en-US" emma:confidence="0">
                  <emma:literal>Puma)</emma:literal>
                </emma:interpretation>
                <emma:interpretation id="interp84" emma:lang="en-US" emma:confidence="0">
                  <emma:literal>Prima)</emma:literal>
                </emma:interpretation>
                <emma:interpretation id="interp85" emma:lang="en-US" emma:confidence="0">
                  <emma:literal>Perma)</emma:literal>
                </emma:interpretation>
                <emma:interpretation id="interp86" emma:lang="en-US" emma:confidence="0">
                  <emma:literal>Pema)</emma:literal>
                </emma:interpretation>
              </emma:one-of>
            </emma:emma>
          </inkml:annotationXML>
          <inkml:trace contextRef="#ctx0" brushRef="#br0" timeOffset="849945.4268">11242 9720 1452 0,'0'0'97'0,"0"0"-178"0,0 0-33 0,0 0 31 15,0 0 56-15,0 0 66 0,0 0 23 0,0 0-2 16,0 0-17-16,0 0-10 0,0 0-4 0,-80 165 5 16,71-141 3-16,5 1-5 0,-3-2-4 15,3 0-10-15,1 1-5 0,2-1 0 0,-1 0 4 16,1-4-2-16,1 1-3 0,0-6-10 0,0 0-12 16,0-5-18-16,1-3-24 0,2-3-19 15,0-3-7-15,-2 0 16 0,5 0 26 0,-4-5 22 16,1-2 18-16,-2-5 1 0,3-3 11 0,2-3-1 15,-5-3 3-15,2-1 6 0,-3-3-8 0,0-1 11 16,0 1 3-16,0-2 7 0,0-2 4 16,0 1-2-16,0-2 4 0,0-1-7 0,0-2-2 15,0 0-4-15,0 1-1 0,4 1 1 0,0 3-2 16,0-1 0-16,0 4-10 0,2 3-2 16,1 1-1-16,1 5-2 0,2 2 4 0,-4 2-5 15,4 1-2-15,-1 5-2 0,-2 1-6 0,2 1 3 0,-2 2-1 16,1 1-2-16,-1 1-2 0,1 0-2 15,-2 3-2-15,1 3 1 0,-3 3 3 0,3 3-2 16,-5 2 6-16,0 3-2 0,1 2 2 0,-3 2 1 16,0 1 1-16,-5 2 0 0,0 0 0 15,-4-2 0-15,-3 3 1 0,2-4 0 0,-3 2-3 16,1 0-10-16,1-4-24 0,-2-1-59 0,1-2-105 16,0-1-166-16,2-6-246 0,5-2-187 0</inkml:trace>
          <inkml:trace contextRef="#ctx0" brushRef="#br0" timeOffset="850443.0862">11181 10096 0 0,'0'0'325'0,"0"0"-224"16,0 0 24-16,0 0 55 0,0 0 44 0,0 0 23 16,0 0-52-16,0 0-74 0,0 0-51 0,0 0-35 15,0 0-16-15,153-18-13 0,-135 6-5 16,1 0-4-16,-1 0-6 0,-2-3-5 0,-2 1-8 15,1-1-1-15,-4-1-1 0,-2 1 0 0,1 2 3 16,-6 2 2-16,-4 0 6 0,0 2 6 0,0 1 7 16,0 2 1-16,-6 2 0 0,-2 1-1 15,3 1-3-15,-3 1 3 0,3 1 0 0,-4 0-1 16,7 0-4-16,-4 6-7 0,2 0-3 0,3 1 2 16,0 3 6-16,-1 2 7 0,2-1 6 0,0 1 5 15,0 1 0-15,0 1 2 0,0 0-1 0,2-1-2 16,-1 2 4-16,4-2 0 0,2-1-1 15,-2 0 3-15,4-3 1 0,-1 0 7 0,0-1 4 16,4-2 8-16,-2-2 1 0,4-3 3 0,-1 1 0 16,2-2-3-16,0 0-5 0,1-2-11 15,0-3-7-15,-1-3-11 0,-2-1-6 0,0 0 1 16,0 0 1-16,-1-4 8 0,-2 1 2 0,0 0 6 16,0-1 3-16,-1 1 1 0,-4 0 4 15,0 1-2-15,-1 4 0 0,-1 0 5 0,0 3-1 16,-3 2 8-16,0 2-2 0,0 0-9 0,0 0-14 15,0 0-22-15,0 2-12 0,0 4 2 0,0 0 9 16,0 5 10-16,0-1 10 0,-3 2 0 0,2 3-4 16,-1 0 1-16,2-2-4 0,0 2 2 0,0-5 0 15,0 3 1-15,2-5-4 0,2 1-18 16,2-3-41-16,0-1-88 0,2-2-139 0,-2-2-195 16,1-1-181-16,-4 0 274 0</inkml:trace>
          <inkml:trace contextRef="#ctx0" brushRef="#br0" timeOffset="851145.733">11792 9893 0 0,'55'68'445'0,"-55"-62"-407"0,0 1-53 16,0 0 31-16,0 2 19 0,0 2 31 0,0-1 11 15,0 3-2-15,0 1-24 0,0 1-19 0,0-2-15 16,0 1-6-16,0-1 5 0,0-1 1 0,0-3 2 15,0-2 1-15,0-1 1 0,-1-1 0 16,1-1-2-16,0-2 5 0,0-2 13 0,0 1 38 16,0-1 53-16,0 0 42 0,0 0 15 15,0-3-41-15,2-3-52 0,3-3-50 0,0 0-31 16,-1 0 1-16,1-1-1 0,1-2 3 0,-2 0-7 16,4 0 1-16,-4 0-1 0,5 0-5 0,-4 3 6 15,5-1-4-15,-3 1-2 0,1 3 1 0,1 2-6 16,-1-1-1-16,1 3-6 0,1 1 0 15,-2 1-4-15,0 0 0 0,0 0 3 0,-3 1-7 16,1 4 6-16,0 0-1 0,-3-1-2 0,1 2 6 16,0 0-4-16,-3 0 3 0,-1 0 1 15,0 0-2-15,0-2 4 0,0 1 1 0,0-2 4 16,0 1 0-16,0-2 4 0,-1 1 0 0,0-2 0 16,-2 1 6-16,2-1-5 0,1 1 1 0,0-1-2 15,0-1-1-15,0 0 6 0,0 0 5 0,0 0 7 16,1 0 1-16,6-1 2 0,-1-4-5 0,4 1-8 15,2-1 0-15,1-1-9 0,1 0 2 16,-1 0 0-16,-1-1-2 0,-1 1 4 0,-3 2-2 16,0-1 0-16,-3 2-3 0,1 2 2 0,-4-1-3 15,-2 2-2-15,3 0 6 0,-2 0-6 0,-1 0 3 16,0 3 0-16,3 3-5 0,-3 0 5 16,0 0 1-16,2 4 1 0,-2-1 3 0,0 0-3 15,0 0 0-15,0 2-1 0,0-3 2 0,0 0-1 16,1 1 1-16,0-3 3 0,2 0-8 15,0 0 4-15,1-3-7 0,0 0-15 0,-2-2-21 16,6-1-57-16,-2 0-82 0,4 0-106 0,1 0-144 16,-3 0-145-16,-1 0 296 0</inkml:trace>
          <inkml:trace contextRef="#ctx0" brushRef="#br0" timeOffset="850583.7071">11792 9893 967 0,'0'0'261'16,"0"0"-200"-16,0 0-46 0,0 0 15 0,0 0 15 15,0 0 1-15,0 0-18 0,0 0-85 16,0 0-183-16,0 0-265 0,0 0-146 0,0 0 651 0</inkml:trace>
          <inkml:trace contextRef="#ctx0" brushRef="#br0" timeOffset="851485.4116">12318 10074 601 0,'0'0'417'0,"0"0"-378"16,0 0-31-16,0 0 49 0,0 0 55 16,0 0 40-16,0 0-11 0,0 0-52 0,0 0-42 15,0 0-26-15,0 0-13 0,0 0 2 0,0 0-3 16,155-58-2-16,-143 50-2 0,0 2-1 16,-5 0-2-16,-3 0-3 0,0 2 5 0,-2-2-4 15,-2 1 2-15,0 1-1 0,-3-1-10 0,-4 2-3 16,-2 0 1-16,-3 2 10 0,-2-1 19 0,1 2 19 15,-5 0 10-15,0 3-1 0,-1 3-4 16,-1 2-14-16,2 2-6 0,1 4 1 0,0-1-2 16,2 3 7-16,1-1-1 0,4 0-3 0,3 2 2 15,4-2 5-15,3-2 10 0,2 2 9 16,6-2 10-16,9-1 1 0,5 2 0 0,7-3-2 16,6-3-11-16,6 1-7 0,6-4-11 0,4 1-10 15,2-3-4-15,2-1-17 0,-2 2-30 0,-2-4-51 16,-3 0-75-16,-5 0-107 0,-4-8-170 0,-12 2-274 15,-11 1-130-15</inkml:trace>
          <inkml:trace contextRef="#ctx0" brushRef="#br0" timeOffset="851840.7509">12736 9733 1324 0,'0'0'359'0,"0"0"-374"0,0 0-40 15,0 0 44-15,0 0 70 0,0 0 26 16,0 0 3-16,0 0-15 0,164 87-13 0,-132-68-10 16,1 2-2-16,1 1-4 0,-1 5-4 0,-4 1-6 15,-4 1-8-15,-5 3-5 0,-4 0-3 0,-6 1-3 16,-6 0-2-16,-4-2-2 0,-6 2-2 16,-7-2-1-16,-7 1-10 0,-4-1-3 0,-4-4-3 15,-5-2 3-15,3-2 10 0,-4-2 7 0,2-2-2 16,1 0 1-16,1-4 7 0,4-1-1 0,3-3 10 15,0-1 1-15,3-2-8 0,3 1-5 16,6-3-8-16,-3 1-5 0,4-4 0 0,2 4 1 16,-2-1 1-16,6-1 0 0,-1-2-5 0,1 0-3 15,2-2-2-15,2 1 0 0,0-2-8 0,0 1-5 16,0-1-15-16,0 0-15 0,4 0-15 0,2 0-23 16,-2 0-30-16,1 0-52 0,1 0-102 0,-4 0-137 15,0 0-172-15,-2-1-60 0,0 1 640 0</inkml:trace>
        </inkml:traceGroup>
      </inkml:traceGroup>
      <inkml:traceGroup>
        <inkml:annotationXML>
          <emma:emma xmlns:emma="http://www.w3.org/2003/04/emma" version="1.0">
            <emma:interpretation id="{3C7C8DA2-1036-4FB2-A3C8-9D230757B5F8}" emma:medium="tactile" emma:mode="ink">
              <msink:context xmlns:msink="http://schemas.microsoft.com/ink/2010/main" type="line" rotatedBoundingBox="4381,17112 6072,17200 6036,17889 4345,17801"/>
            </emma:interpretation>
          </emma:emma>
        </inkml:annotationXML>
        <inkml:traceGroup>
          <inkml:annotationXML>
            <emma:emma xmlns:emma="http://www.w3.org/2003/04/emma" version="1.0">
              <emma:interpretation id="{67579E13-0E39-45DF-8F7B-3BEF02425338}" emma:medium="tactile" emma:mode="ink">
                <msink:context xmlns:msink="http://schemas.microsoft.com/ink/2010/main" type="inkWord" rotatedBoundingBox="4365,17433 4426,17436 4424,17472 4363,17469"/>
              </emma:interpretation>
              <emma:one-of disjunction-type="recognition" id="oneOf19">
                <emma:interpretation id="interp87" emma:lang="en-US" emma:confidence="0.5">
                  <emma:literal>.</emma:literal>
                </emma:interpretation>
                <emma:interpretation id="interp88" emma:lang="en-US" emma:confidence="0">
                  <emma:literal>@</emma:literal>
                </emma:interpretation>
                <emma:interpretation id="interp89" emma:lang="en-US" emma:confidence="0">
                  <emma:literal>&amp;</emma:literal>
                </emma:interpretation>
                <emma:interpretation id="interp90" emma:lang="en-US" emma:confidence="0">
                  <emma:literal>I</emma:literal>
                </emma:interpretation>
                <emma:interpretation id="interp91" emma:lang="en-US" emma:confidence="0">
                  <emma:literal>€</emma:literal>
                </emma:interpretation>
              </emma:one-of>
            </emma:emma>
          </inkml:annotationXML>
          <inkml:trace contextRef="#ctx0" brushRef="#br0" timeOffset="-4125.5527">-8033 10459 272 0,'0'0'468'16,"0"0"-322"-16,0 0-93 0,0 0 16 0,0 0 47 15,0 0 50-15,0 0 12 0,0 0-35 0,0 0-50 16,0 0-53-16,0 0-32 0,0 0-23 15,0 0-16-15,-25-19-5 0,25 19 3 0,0 0 11 0,-1 1 19 16,-2 2 10-16,1 0 5 0,-4 2 4 0,5-2-5 16,-2 0 0-16,1 0 0 0,0-2 0 15,2-1-6-15,0 2-7 0,0-2-3 0,0 0-7 16,0 0 3-16,0 0 6 0,3 0 4 0,-2 0 1 16,2 0 5-16,-3 0 0 0,4 0 25 0,0 0 23 15,-1-3 7-15,-1 0 3 0,5 0-20 16,-4-2-13-16,0 2-2 0,-3 0 3 0,0 2 5 15,0-1-2-15,0 2 1 0,0-1-8 0,0-1-5 16,0 0-9-16,-2 2-13 0,0 0-9 16,-3 0-15-16,1 0-9 0,2 0-4 0,-2 0 1 15,-3 0 3-15,4 0 4 0,-1 0 4 0,-2 4-5 16,4-1 3-16,0 0-5 0,-2 1-5 16,4-2-5-16,-2 1-5 0,2-2 1 0,0 1 6 15,0-1 12-15,0 1 6 0,0-1 1 0,0 1-10 16,4-1-12-16,-1 1-26 0,0-1-51 0,1-1-94 15,1 1-128-15,-1 1-149 0,0-2 128 16,0 0 361-16</inkml:trace>
        </inkml:traceGroup>
        <inkml:traceGroup>
          <inkml:annotationXML>
            <emma:emma xmlns:emma="http://www.w3.org/2003/04/emma" version="1.0">
              <emma:interpretation id="{4757B5AA-2C57-4212-B93C-FD68551163E3}" emma:medium="tactile" emma:mode="ink">
                <msink:context xmlns:msink="http://schemas.microsoft.com/ink/2010/main" type="inkWord" rotatedBoundingBox="4829,17136 6072,17200 6036,17889 4793,17824"/>
              </emma:interpretation>
              <emma:one-of disjunction-type="recognition" id="oneOf20">
                <emma:interpretation id="interp92" emma:lang="en-US" emma:confidence="0.5">
                  <emma:literal>HR</emma:literal>
                </emma:interpretation>
                <emma:interpretation id="interp93" emma:lang="en-US" emma:confidence="0">
                  <emma:literal>HMR</emma:literal>
                </emma:interpretation>
                <emma:interpretation id="interp94" emma:lang="en-US" emma:confidence="0">
                  <emma:literal>HRR</emma:literal>
                </emma:interpretation>
                <emma:interpretation id="interp95" emma:lang="en-US" emma:confidence="0">
                  <emma:literal>HER</emma:literal>
                </emma:interpretation>
                <emma:interpretation id="interp96" emma:lang="en-US" emma:confidence="0">
                  <emma:literal>IRs</emma:literal>
                </emma:interpretation>
              </emma:one-of>
            </emma:emma>
          </inkml:annotationXML>
          <inkml:trace contextRef="#ctx0" brushRef="#br0" timeOffset="-3419.4963">-7504 10260 399 0,'0'0'694'0,"0"0"-522"0,0 0-58 0,0 0 25 16,0 0 36-16,0 0 34 0,0 0-8 0,0 0-41 15,0 0-45-15,0 0-48 0,0 0-34 0,0 0-26 16,0 0-19-16,0 0-8 0,-53-38-7 0,53 42 7 16,0 2 9-16,0 5 7 0,1 3 9 15,-1 4-2-15,0 5 4 0,0 4-4 0,0 2 2 16,-3 5 1-16,-3 0-3 0,-1 2 1 0,-1-1-1 15,-2 0 2-15,1-1-1 0,-2 1 5 0,2-5-1 16,0 2-4-16,0-3 4 0,0-4-7 0,4 0 2 16,1-5-4-16,0-3-16 0,0-2-19 15,4-3-36-15,0-3-59 0,0-1-72 0,0-5-131 16,0-1-205-16,4-1-144 0,-3-1 227 0</inkml:trace>
          <inkml:trace contextRef="#ctx0" brushRef="#br0" timeOffset="-2222.6325">-6966 10464 441 0,'0'0'476'0,"0"0"-272"0,0 0-48 16,0 0 21-16,0 0 26 0,0 0 0 0,0 0-37 16,0 0-61-16,0 0-52 0,0 0-44 0,0 0-36 15,0 0-3-15,0 0 4 0,0 0 12 16,1-2 23-16,2 15-2 0,-2 2 4 0,1 5-3 16,0 0-3-16,0 1 1 0,-2 3 1 0,0 1 2 15,0-1-1-15,0 2 1 0,0-3-1 16,0-1-1-16,-2-3 1 0,-2 1-3 0,3-4 4 15,-2-4-1-15,2-1-2 0,1-6 1 0,0 0 1 16,0-4 5-16,0-1 5 0,0 0 15 0,0 0 10 16,0 0 15-16,0 0 18 0,0-6-20 15,0-1-14-15,-1-4-22 0,1-1-23 0,-2-2 7 16,1-3 1-16,-2-1 2 0,2-1-2 0,-2-2 0 16,3-1-3-16,0-1-2 0,0-2 4 0,0 1-4 15,3-1 2-15,1-1-1 0,0-2-4 0,1 1 2 16,2-2-2-16,-2 2 1 0,5 3 0 15,0-2-2-15,0 3-3 0,5 1-7 0,-2 4 4 16,2 0-1-16,1 3 5 0,-1 2 7 0,5 1-4 16,-2 0 3-16,4 3-1 0,-3 0 2 0,3 3-1 15,-1 1 2-15,-1 3-3 0,-4 0-6 0,1 2-2 16,-1 0-7-16,-2 4-1 0,-5 3-3 16,0 1 1-16,1 3 4 0,-6 0 6 0,1 2 5 15,-2 0 4-15,-2 4 0 0,-1-2 0 0,0 1 0 16,-5 2 5-16,-2 1-2 0,-4 1 2 15,-2 1 2-15,-3-1-9 0,-4 0 7 0,0-2-1 16,-3 0 0-16,0-3 5 0,2-2-2 0,-2-1 0 16,3-3-1-16,1 0 5 0,3-6-2 15,3 2 7-15,0-4 3 0,3-1-6 0,4 0 4 16,1 0-5-16,5 0-2 0,-3 0 5 0,3 0-8 16,0 0-3-16,0 0-12 0,0 0-7 0,0 0-10 15,0 0-5-15,0 0-2 0,3 0-1 16,-3 1 12-16,3 3 8 0,2 2 10 0,0 0 11 15,3 1-3-15,1 2 3 0,1 1-1 0,4 1-2 16,0 1 1-16,5 1 0 0,-3 0 7 0,8-1-2 16,-1 4 10-16,1-3 1 0,2 1-6 0,3-2 7 15,-1 1-8-15,1 0 3 0,-1 1-3 0,-3-1-6 16,1 0 0-16,-3-1-3 0,-5-1 4 16,0-2-4-16,-4-2 6 0,-3-2-3 0,-3-2-5 15,-4-2 11-15,-2 1-8 0,-1-1 10 0,-1-1 7 16,0 0 1-16,0 0 6 0,0 0-5 0,0 0-4 15,0 0-11-15,0 2-10 0,-1-2-16 16,-1 0-27-16,2 0-24 0,0-2-57 0,0-1-71 16,0 2-130-16,0-1-166 0,2 2-277 0,2 0-120 15</inkml:trace>
          <inkml:trace contextRef="#ctx0" brushRef="#br0" timeOffset="-2981.6793">-7610 10604 1129 0,'0'0'383'15,"0"0"-301"-15,0 0-82 0,0 0-1 0,0 0 22 16,0 0 24-16,0 0 24 0,0 0-3 0,0 0-20 16,0 0-8-16,0 0-9 0,0 0-2 15,168-96 5-15,-139 84-6 0,2 0-5 0,0 2-5 16,-4 0 0-16,0 1-4 0,-3-2 4 0,-1 1-3 15,-2-2-1-15,-2-1 4 0,-2 3 1 0,-2-1 5 16,-2 1 4-16,-5 0 4 0,3 1 5 0,-5 1 2 16,-2 1 6-16,-3 1-2 0,2-2-2 0,-3 3-8 15,1 0-6-15,-1-1-1 0,0 2-4 0,0 0 0 16,0 2-1-16,0-2-4 0,0 3-4 16,0 0-2-16,0 1-1 0,0 0-5 0,0 0-1 15,0 0-3-15,0 0-5 0,0 0 0 0,0 0-6 16,0 0-3-16,0 0-10 0,0 1-8 15,0 2 5-15,-4 5 5 0,3 1 12 0,-2 4 8 16,-4 2 5-16,1 3-1 0,-4 2-2 0,6-2 5 16,-5 3-6-16,5 1 4 0,-6-3-2 15,5 2 1-15,-3 1 2 0,0-2 0 0,1 1 3 16,0-1-3-16,1-2 1 0,-1 1-3 0,2-4-2 16,1 1 4-16,0 0-2 0,0-1 3 0,1-1 2 15,-2-1-4-15,1 0-1 0,2-1-4 16,0 0-8-16,-1-3-9 0,-1-2-11 0,1 1-20 15,0-4-29-15,2 3-33 0,0-3-43 0,1 0-59 16,0-1-71-16,0 0-100 0,2-3-121 0,1 0 6 16,1 0 390-16</inkml:trace>
        </inkml:traceGroup>
      </inkml:traceGroup>
    </inkml:traceGroup>
  </inkml:traceGroup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1-27T05:56:53.85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0FEDF9B-E768-4193-B252-3D3B708BD45C}" emma:medium="tactile" emma:mode="ink">
          <msink:context xmlns:msink="http://schemas.microsoft.com/ink/2010/main" type="writingRegion" rotatedBoundingBox="22794,15095 24682,15146 24668,15664 22780,15613">
            <msink:destinationLink direction="with" ref="{601A0F0E-6232-417E-B854-5AAEEFCB7D28}"/>
          </msink:context>
        </emma:interpretation>
      </emma:emma>
    </inkml:annotationXML>
    <inkml:traceGroup>
      <inkml:annotationXML>
        <emma:emma xmlns:emma="http://www.w3.org/2003/04/emma" version="1.0">
          <emma:interpretation id="{9DFFE43F-DB7A-4DEF-AC58-EB199BBD761A}" emma:medium="tactile" emma:mode="ink">
            <msink:context xmlns:msink="http://schemas.microsoft.com/ink/2010/main" type="paragraph" rotatedBoundingBox="22794,15095 24682,15146 24668,15664 22780,156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3292314-372A-482E-AE92-4D216F8E2BA2}" emma:medium="tactile" emma:mode="ink">
              <msink:context xmlns:msink="http://schemas.microsoft.com/ink/2010/main" type="line" rotatedBoundingBox="22794,15095 24682,15146 24668,15664 22780,15613"/>
            </emma:interpretation>
          </emma:emma>
        </inkml:annotationXML>
        <inkml:traceGroup>
          <inkml:annotationXML>
            <emma:emma xmlns:emma="http://www.w3.org/2003/04/emma" version="1.0">
              <emma:interpretation id="{4B32F329-80B0-4510-AA46-692C7704FE47}" emma:medium="tactile" emma:mode="ink">
                <msink:context xmlns:msink="http://schemas.microsoft.com/ink/2010/main" type="inkWord" rotatedBoundingBox="22788,15300 22907,15303 22903,15426 22785,15423"/>
              </emma:interpretation>
              <emma:one-of disjunction-type="recognition" id="oneOf0">
                <emma:interpretation id="interp0" emma:lang="en-US" emma:confidence="0.5">
                  <emma:literal>for</emma:literal>
                </emma:interpretation>
                <emma:interpretation id="interp1" emma:lang="en-US" emma:confidence="0">
                  <emma:literal>o</emma:literal>
                </emma:interpretation>
                <emma:interpretation id="interp2" emma:lang="en-US" emma:confidence="0">
                  <emma:literal>8</emma:literal>
                </emma:interpretation>
                <emma:interpretation id="interp3" emma:lang="en-US" emma:confidence="0">
                  <emma:literal>fog</emma:literal>
                </emma:interpretation>
                <emma:interpretation id="interp4" emma:lang="en-US" emma:confidence="0">
                  <emma:literal>foo</emma:literal>
                </emma:interpretation>
              </emma:one-of>
            </emma:emma>
          </inkml:annotationXML>
          <inkml:trace contextRef="#ctx0" brushRef="#br0">10374 8372 0 0,'0'0'0'0,"0"0"0"0,0 0 0 0,0 0 0 16,0 0 0-16,0 0 0 0,0 0 0 0,0 0 0 15,0 0 0-15,0 0 0 0,0 0 0 0,0 0 0 16,63-47 0-16,-62 44 0 0,0 0 0 16,-1 0 0-16,0 0 81 0,0 0 46 0,0 2 3 15,0-1 1-15,0 1-4 0,-1-1-9 0,0 2-6 16,1-1-6-16,-2 1-9 0,2 0-18 0,0 0-26 15,-1 0-27-15,1 0-26 0,0 0-21 0,-1 0-5 16,-3 3-4-16,1 1 7 0,-1 3 7 16,-4 1-1-16,5 1-1 0,-4 0-7 0,2 0 3 15,1 1 3-15,-3-3 4 0,6 2 6 0,-2-2 1 16,2 0 0-16,0-1-4 0,1 0 5 0,0-3 1 16,0 0-2-16,0 0 9 0,1-2 11 15,3 1 29-15,0-2 47 0,3 0 36 0,-3 0 21 16,4 0-1-16,-3-4-25 0,6-3-24 0,-2 1-9 15,-5-1-8-15,3 0 4 0,-6 0 7 0,-1-1-15 16,0 2-18-16,-8 0-36 0,-2 1-40 16,-4 2-44-16,-1 3-48 0,-2 0-77 0,-6 3-139 15,6 2-264-15,3 0-254 0</inkml:trace>
          <inkml:trace contextRef="#ctx0" brushRef="#br0" timeOffset="19779.0334">10399 8392 0 0,'0'0'0'0,"0"0"0"15,0 0 0-15,0 0 0 0,0 0 0 0,0 0 0 16,0 0 0-16,0 0 0 0,0 0 0 16,0 0 0-16,0 0 0 0,0 0 0 0,35-26 41 15,-35 24 149-15,0 2-27 0,0 0-49 0,0 0-32 16,0 0-26-16,0 0-19 0,0 0-6 16,0 0-6-16,0 0-7 0,0 0-17 0,-5 0-23 15,2 2-25-15,-2 1-14 0,-4 0 4 0,4 1 10 16,-3 1 28-16,0-1 15 0,1 0 8 0,-1 0 4 15,4 1-14-15,0-2-8 0,-2 1-5 16,4-1-1-16,1 1 8 0,-1-2 8 0,2 2 12 16,0-1 4-16,0-2-3 0,0-1 0 0,0 2-11 15,0-2 1-15,0 0 2 0,0 0 7 0,3 0 14 16,-1 0 8-16,3 0 9 0,-2 0 5 0,1 0 4 16,-3-2 1-16,4-2-3 0,-1 0-2 15,-1 2-5-15,-2-3 2 0,6 2 1 0,-4-2-4 16,-2 1-3-16,0 0-1 0,-1 0-1 0,2 1 5 15,-2 0 6-15,0 0 1 0,0 1 3 0,0 2-3 16,0 0-14-16,0 0-14 0,0 0-21 16,0 0-23-16,-2 0-20 0,1 0-9 0,0 0-1 15,-2 0 10-15,-4 2 16 0,5 4-14 0,-1-2-40 16,0-1-87-16,-1-1-132 0,4 2-61 0,0-3 271 16,0-1 94-16</inkml:trace>
        </inkml:traceGroup>
        <inkml:traceGroup>
          <inkml:annotationXML>
            <emma:emma xmlns:emma="http://www.w3.org/2003/04/emma" version="1.0">
              <emma:interpretation id="{374E8638-9F9A-47DE-B014-9B71C8815C76}" emma:medium="tactile" emma:mode="ink">
                <msink:context xmlns:msink="http://schemas.microsoft.com/ink/2010/main" type="inkWord" rotatedBoundingBox="23148,15105 24682,15146 24668,15664 23134,15622"/>
              </emma:interpretation>
              <emma:one-of disjunction-type="recognition" id="oneOf1">
                <emma:interpretation id="interp5" emma:lang="en-US" emma:confidence="0.5">
                  <emma:literal>Adult.</emma:literal>
                </emma:interpretation>
                <emma:interpretation id="interp6" emma:lang="en-US" emma:confidence="0">
                  <emma:literal>Adult</emma:literal>
                </emma:interpretation>
                <emma:interpretation id="interp7" emma:lang="en-US" emma:confidence="0">
                  <emma:literal>Adults</emma:literal>
                </emma:interpretation>
                <emma:interpretation id="interp8" emma:lang="en-US" emma:confidence="0">
                  <emma:literal>Advert.</emma:literal>
                </emma:interpretation>
                <emma:interpretation id="interp9" emma:lang="en-US" emma:confidence="0">
                  <emma:literal>Advent.</emma:literal>
                </emma:interpretation>
              </emma:one-of>
            </emma:emma>
          </inkml:annotationXML>
          <inkml:trace contextRef="#ctx0" brushRef="#br0" timeOffset="20568.0745">10823 8341 628 0,'0'0'214'0,"0"0"-119"0,0 0-5 0,0 0 10 16,0 0 12-16,0 0 0 0,0 0-16 0,0 0-31 15,0 0-42-15,0 0-39 0,0 0-28 16,0 0 0-16,0 0 16 0,0 0 21 0,-12 12 23 0,8-2 6 16,-3 2-4-16,0 0-2 0,-3 3-3 15,3 2 5-15,-3 1 1 0,0 2 0 0,-2-1-3 16,4 1-5-16,-3 0 2 0,1 0-3 0,0-1 3 16,3-3 0-16,-1 0-1 0,4-4 0 0,1-2-3 15,-2-3 0-15,4-2 0 0,1-3 1 16,0-2 3-16,0 0 4 0,0 0 18 0,0 0 17 15,0 0 23-15,0 0 22 0,0-2-6 0,0-4-15 16,1-3-25-16,4-1-28 0,-1-6-10 16,0-2-2-16,3-1 2 0,-2-2-1 0,2-1 0 15,-2-1-3-15,4 0-2 0,-3-3-1 0,6 0-5 16,-1 2 4-16,1-2 0 0,0-1-1 0,0 2 1 16,-1-1-4-16,0 2-2 0,3 2-2 0,0 3-1 15,-1 0-3-15,-2 6 5 0,0 0 0 16,1 3 1-16,-3 2 0 0,-3 4-4 0,0 0-2 15,0 1-1-15,-4 3-3 0,5 0 1 16,-2 0-1-16,-1 0-4 0,2 3-1 0,-2 4 0 0,2 2 3 16,0 6 6-16,-1 0 4 0,1 5 2 0,-2 2 1 15,2-1 2-15,-3 3 0 0,0 2 2 16,-2-3-1-16,2 1-2 0,-3 1-1 0,0-3-1 16,0-1 1-16,0 0-1 0,0-2-3 0,0-1-11 15,0 0-22-15,0-4-43 0,0 2-70 0,0-3-111 16,2 0-171-16,0-2-213 0,-2-5 95 0</inkml:trace>
          <inkml:trace contextRef="#ctx0" brushRef="#br0" timeOffset="21228.6391">10842 8492 1529 0,'0'0'332'0,"0"0"-264"0,0 0-57 0,0 0-5 15,0 0-12-15,0 0 2 0,0 0 2 0,0 0 4 16,0 0 11-16,0 0-2 0,0 0-8 0,0 0-4 16,0 0 0-16,164-49-2 0,-129 49-4 0,-3 0-6 15,3 0-3-15,-5 0-13 0,3 0-10 16,-4 0-16-16,-3 0-12 0,-4 0 3 0,-1 0 11 16,-1 0 19-16,-4 0 19 0,-1 0 9 0,-3-1 9 15,-1-1 2-15,-4-1 6 0,1 0 4 0,-4 0 9 16,2-1 18-16,-3 1 8 0,0-2 11 15,0 0 5-15,-1-1-3 0,2 0-2 0,-2 2-6 16,-1-2-3-16,-1 3-6 0,1 1 1 0,-1-1-5 16,0 3-1-16,0 0-4 0,0 0-11 15,-1 0-10-15,-3 0-15 0,-1 0-12 0,0 0-7 16,-4 4-1-16,1 0 4 0,-4 2 7 0,-1 1 5 16,-3 2 3-16,-2 2 0 0,1 0 3 0,-2 1-1 15,1 2 3-15,2-3-2 0,0-1-3 16,2 2 2-16,4-1-4 0,2-2 0 0,3-2-2 15,3-1-6-15,2-1-2 0,0-2 2 0,0-2 5 16,6 2 9-16,2-2 9 0,-3-1 5 0,7 0-1 16,0 0 3-16,2-1-6 0,0-3-2 0,0-2-2 15,3-2-4-15,1 1 0 0,-4-1-2 16,0-1 2-16,-1 0-4 0,-1 0 1 0,-1-3-2 16,-3 1-1-16,3-3 3 0,-2 1-3 0,-3-3 2 15,2 1 2-15,-3-2-3 0,-1-2 5 0,0-3 0 16,-3 0 0-16,1-2 3 0,-1-1-4 0,-1-1-1 15,1 3-2-15,-1 0 0 0,3 3-2 16,-2 3 3-16,-1 4 1 0,0 3 1 0,0 4 4 16,0 2 0-16,0 1 2 0,0 3-6 0,0 0-16 15,0 0-20-15,-4 3-9 0,2 4 3 16,-5 6 11-16,0 2 19 0,-3 3 7 0,-2 4 2 16,5 1 0-16,-3 1-1 0,2 0-2 0,3 0 1 15,1 0 0-15,-3-3-1 0,6 0-1 0,0-1 2 16,1-2-1-16,0 2-1 0,0 0-2 15,0-2-14-15,0-4-14 0,1 1-43 0,0-3-66 16,6-1-97-16,-2-1-159 0,2-2-175 0,-3-2-171 16,-1-2 665-16</inkml:trace>
          <inkml:trace contextRef="#ctx0" brushRef="#br0" timeOffset="23387.8924">11590 8385 264 0,'0'0'259'15,"0"0"-120"-15,0 0 33 0,0 0 33 0,0 0 25 16,0 0-17-16,0 0-47 0,0 0-49 0,0 0-49 16,0 0-29-16,0 0-19 0,0 0-3 0,0 0-2 15,0 0 1-15,27-50-7 0,-25 50-6 16,-2 0-8-16,0 2-7 0,0 2 3 0,0 2 6 15,0 3 5-15,0 1 6 0,0 2-1 0,0 1-2 16,0 1 5-16,0 2-3 0,-2 0 1 0,-2-1-3 16,2-2-1-16,1-1-1 0,1-1 1 0,0-3 2 15,0 0-3-15,0-2 1 0,0-1 2 16,1-2-2-16,1 0 14 0,-2-3 10 0,1 0 13 16,4 0 12-16,-3 0 6 0,0 0 3 15,1-2-1-15,5-4-4 0,-3 0-15 0,5 0-9 0,-2-1-12 16,1-2-8-16,2 0 3 0,0-2-3 15,-3 2 0-15,1-2 2 0,-1-1-5 0,-3 0-3 16,5-1 0-16,-6 2-5 0,5 1-6 0,-5-1-4 16,4 3-13-16,-4-2-24 0,0 2-34 15,2 1-59-15,-2 2-90 0,2 1-153 0,0 1-206 16,-2 1-148-16,0 1 381 0</inkml:trace>
          <inkml:trace contextRef="#ctx0" brushRef="#br0" timeOffset="23834.1642">12090 8183 933 0,'0'0'288'16,"0"0"-214"-16,0 0-21 0,0 0 41 0,0 0 36 16,0 0 22-16,0 0-22 0,0 0-39 0,0 0-43 15,0 0-34-15,0 0-16 0,0 0-10 0,0 0 0 16,0 0 4-16,-56-19 4 0,54 24 5 0,-2 3 6 15,0 1 3-15,1 0-2 0,-1 3 1 16,-1 2-3-16,0-1-6 0,1 3 7 0,-4 1-1 16,2 0 2-16,-3 2 4 0,1 0-3 0,-2 0 1 15,1 2 1-15,-2-2 1 0,5-1-2 16,-4 1 0-16,0-1-1 0,3-2-3 0,0-1 4 16,2-2-3-16,-2 1 2 0,6-4 0 0,-1 1 0 15,2-2 2-15,0-2-1 0,0-1 1 16,0-2 3-16,2 1 3 0,3-2 2 0,2 0 3 15,-2-2 3-15,3 1 0 0,0-2 1 0,-1 1-3 16,2-1-7-16,2 0-4 0,-2 0-3 0,1 0-4 16,2-1-3-16,-1-4-3 0,-1-1-4 15,0-1-7-15,-1 0-7 0,1-2-15 0,-5 0-22 16,4-1-31-16,-2 0-38 0,0 0-46 0,-2-1-82 16,-1 0-130-16,-1 2-203 0,-2 3-93 0</inkml:trace>
          <inkml:trace contextRef="#ctx0" brushRef="#br0" timeOffset="23999.9517">11924 8352 948 0,'0'0'235'0,"0"0"-119"0,0 0 14 16,0 0-2-16,0 0 1 0,0 0-25 16,0 0-45-16,0 0-24 0,0 0-21 0,0 0-16 15,0 0-7-15,0 0-11 0,0 0-36 0,0 0-102 16,134-29-192-16,-120 29-252 0,-4 0-99 0</inkml:trace>
          <inkml:trace contextRef="#ctx0" brushRef="#br0" timeOffset="24231.0935">12180 8470 159 0,'0'0'534'0,"0"0"-302"16,0 0-68-16,0 0 9 0,0 0 10 15,0 0-11-15,0 0-34 0,0 0-43 0,0 0-41 16,0 0-28-16,0 0-19 0,0 0-10 0,0 0 9 16,12 12 16-16,-12-11 11 0,0 1 10 0,0-1-3 15,0 1-13-15,0-2-7 0,0 0 5 0,1 0 2 16,-1 0 13-16,0 0 11 0,0 0 2 16,3 0 8-16,-2 0-1 0,2 0 0 0,-1-2-8 15,0-1-8-15,-1-1-11 0,2-1-7 0,-3 1 0 16,0-2-6-16,0 2-1 0,0 0-8 0,0 0-10 15,0 2-7-15,0-2-12 0,0 1-16 16,0 2-23-16,0-1-58 0,0 2-121 0,1-1-221 16,5 1-329-16,-4 0-239 0</inkml:trace>
        </inkml:traceGroup>
      </inkml:traceGroup>
    </inkml:traceGroup>
  </inkml:traceGroup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18:33.24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B6061F2-292C-494C-ABFE-0E6505754E98}" emma:medium="tactile" emma:mode="ink">
          <msink:context xmlns:msink="http://schemas.microsoft.com/ink/2010/main" type="writingRegion" rotatedBoundingBox="1685,1720 9323,1759 9308,4757 1670,4718">
            <msink:destinationLink direction="with" ref="{C5FD11D4-8D5D-4C7A-A8F8-83E0FD1EE0F2}"/>
          </msink:context>
        </emma:interpretation>
      </emma:emma>
    </inkml:annotationXML>
    <inkml:traceGroup>
      <inkml:annotationXML>
        <emma:emma xmlns:emma="http://www.w3.org/2003/04/emma" version="1.0">
          <emma:interpretation id="{D049FE2C-CF38-4F62-AE49-69CC3148CE40}" emma:medium="tactile" emma:mode="ink">
            <msink:context xmlns:msink="http://schemas.microsoft.com/ink/2010/main" type="paragraph" rotatedBoundingBox="1685,1720 9323,1759 9308,4757 1670,47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A78A646-E788-4291-94B5-9890382B5862}" emma:medium="tactile" emma:mode="ink">
              <msink:context xmlns:msink="http://schemas.microsoft.com/ink/2010/main" type="line" rotatedBoundingBox="1685,1720 9323,1759 9308,4757 1670,4718"/>
            </emma:interpretation>
          </emma:emma>
        </inkml:annotationXML>
        <inkml:traceGroup>
          <inkml:annotationXML>
            <emma:emma xmlns:emma="http://www.w3.org/2003/04/emma" version="1.0">
              <emma:interpretation id="{EB3105BF-1E49-46C7-BB15-3E8273A8175A}" emma:medium="tactile" emma:mode="ink">
                <msink:context xmlns:msink="http://schemas.microsoft.com/ink/2010/main" type="inkWord" rotatedBoundingBox="1685,1720 9323,1759 9308,4757 1670,4718"/>
              </emma:interpretation>
              <emma:one-of disjunction-type="recognition" id="oneOf0">
                <emma:interpretation id="interp0" emma:lang="en-US" emma:confidence="0.5">
                  <emma:literal>Transformation</emma:literal>
                </emma:interpretation>
                <emma:interpretation id="interp1" emma:lang="en-US" emma:confidence="0.5">
                  <emma:literal>d Transformation</emma:literal>
                </emma:interpretation>
                <emma:interpretation id="interp2" emma:lang="en-US" emma:confidence="0">
                  <emma:literal>d Transformations</emma:literal>
                </emma:interpretation>
                <emma:interpretation id="interp3" emma:lang="en-US" emma:confidence="0">
                  <emma:literal>•Transformation</emma:literal>
                </emma:interpretation>
                <emma:interpretation id="interp4" emma:lang="en-US" emma:confidence="0">
                  <emma:literal>'Transformation</emma:literal>
                </emma:interpretation>
              </emma:one-of>
            </emma:emma>
          </inkml:annotationXML>
          <inkml:trace contextRef="#ctx0" brushRef="#br0">44-616 0 0,'0'0'328'0,"0"0"-73"0,0 0-16 0,0 0-10 16,0 0-17-16,0 0-30 0,0 0-40 0,0 0-43 15,0 0-45-15,0 0-30 0,0 0-16 16,0 0-4-16,0 0 4 0,-16 47 7 0,8-18 5 15,1 7 7-15,-3 3 5 0,-2 10 5 0,-2 5 4 16,-2 4-3-16,-4 5-2 0,1 2-6 0,-4 4-5 16,-2 1-2-16,-2 0-5 0,0-1-4 15,2-1-1-15,-1 3-4 0,8-5-1 0,-1-5-3 16,4-4 2-16,3-4-3 0,5-3 2 0,-2-7 0 16,4-2 1-16,-3-6 2 0,3-2 1 0,-3-3-1 15,6-5-4-15,-6-2-17 0,5-4-46 16,0-5-72-16,2-4-125 0,1-4-177 0,0-6-185 15,0 0-117-15,1 0 734 0</inkml:trace>
          <inkml:trace contextRef="#ctx0" brushRef="#br0" timeOffset="504.2074">0 645 0 0,'0'0'21'15,"0"0"47"-15,0 0-7 0,0 0 40 0,0 0 22 16,0 0 22-16,0 0 5 0,0 0 2 0,0 0-1 16,0 0-7-16,0 0-9 0,0 0-9 0,162-168-10 15,-148 146-15-15,0-4-17 0,0-1-20 16,1-1-17-16,5-3-12 0,-4-1-9 0,0-1-7 16,4-1-6-16,-5 1 0 0,-1 0-2 0,-1 3-2 15,-1 2 1-15,-6 3-1 0,4 2 2 0,-6 4-2 16,1 4 3-16,-5 3-7 0,0 3-6 0,-7 2-3 15,2 2-12-15,-4 2-6 0,-5 3-11 16,2 0-11-16,-3 0-1 0,1 5 5 0,-2 2 8 16,-3 1 6-16,4 2 3 0,3 0-5 0,7-1-7 15,-2 2-9-15,6-2-7 0,1 1 3 0,0 1 10 16,10-1 14-16,0 1 11 0,3 3 4 16,0 0 2-16,2 0 0 0,0 1 3 0,-2 2-2 15,1 3 0-15,-1 1 3 0,-3 1-1 0,-5 2 6 16,3 0 6-16,-7 2 3 0,-1 3 4 15,0 1 2-15,-8 2-1 0,3-3-1 0,-6-1 0 16,0-1-4-16,5-1 2 0,-4-4 2 0,5-4 1 16,-2-2 3-16,6-5-2 0,0-2-2 0,1-3-3 15,0-3-2-15,1 0 5 0,3-1 6 16,4-1 13-16,1-1 18 0,2 0 2 0,0 0-2 16,8-3-9-16,-3-1-15 0,1-2-6 0,6-2-7 15,-2-1-6-15,0 0-16 0,3-2-27 0,1-1-44 16,1 0-65-16,0-2-100 0,4-3-129 0,-2 1-152 15,-4 2-5-15,-8 5 529 0</inkml:trace>
          <inkml:trace contextRef="#ctx0" brushRef="#br0" timeOffset="3112.2327">1205 238 291 0,'0'0'271'16,"0"0"-106"-16,0 0-56 0,0 0-32 0,0 0-11 15,0 0-2-15,0 0-4 0,0 0-7 16,0 0-8-16,0 0-6 0,0 0-6 0,0 0-2 16,0 0-1-16,0 0-4 0,-92-135-2 0,76 131 1 15,-3 1 2-15,-1 2 1 0,-3 1 0 16,4 0 0-16,-3 4-2 0,-4 3-2 0,2 5-2 16,0 2-4-16,0 4-4 0,-2 2 2 0,1 1-1 15,-1 7 2-15,2-3 0 0,0 0-2 0,5 2-4 16,0 0-2-16,6 0-3 0,6 0-2 0,-2-2-2 15,6 2-2-15,3-3-1 0,0-3-2 16,0-3-3-16,4-5-3 0,7-1 0 0,2-4-3 16,2-5 3-16,7-2 4 0,-2-1 7 0,5-3 7 15,-1-6 5-15,3-1 5 0,-3-2-9 16,-1-2 4-16,-4 0-5 0,2-3-1 0,-5 1 2 16,-2-1-3-16,-2-1 4 0,0 2 2 0,-5-2 0 15,2 1-1-15,-2 2-4 0,-2 2-1 0,-2 1-1 16,2 2 0-16,-1 3 0 0,-1 1-1 0,-3 2-7 15,1 3-5-15,-1 1-15 0,0 0-18 16,0 0-4-16,0 1 0 0,0 5 14 0,4 2 17 16,0 1 10-16,0 3 5 0,-2 1 2 0,4 0 0 15,-2 1 0-15,-1 1-1 0,4 0 1 0,-2-2 0 16,0-1-1-16,3 0-1 0,1-1-3 16,0-2-1-16,0-2 0 0,5-2 0 0,3-4 0 15,1-1 2-15,-1 0 0 0,4-6 5 0,-3-4-1 16,5-2 0-16,-5-4-6 0,4 1-9 0,-6-2-6 15,5-1 2-15,-4-2 4 0,-1-1 8 16,-3 2 7-16,0-2 0 0,-1 0 3 0,-1 2-1 16,-3 0-2-16,0-3 1 0,0 4-7 0,-2 3 1 15,2 1-4-15,-3 0-5 0,5 4 3 0,-5 2-10 16,4 2-5-16,-3 3-2 0,-1 2-2 0,-1 1 4 16,-3 0 5-16,6 2 4 0,-3 6 5 15,-3 1 6-15,1 2 4 0,2 4 4 0,-4 1 0 16,0 3 3-16,0 3 1 0,0-1-1 0,-6-1 3 15,-2 1-5-15,2-1 0 0,-2 1-1 0,1-4-1 16,-2 1 0-16,3-3 1 0,-1-2-3 16,3-3-2-16,2-3-1 0,0-3 0 0,2-2 0 15,0-1 4-15,0-1 6 0,0 0 14 0,2-1 9 16,2-5 3-16,1-1-5 0,3-5-10 16,4-2-10-16,0-1-6 0,3-3-1 0,-2 1-1 15,1-3 0-15,-1 1 1 0,1-1 0 0,-2 1-1 16,1 1-4-16,2-2 1 0,-2 4-4 0,5 2-5 15,1 0-1-15,-3 2-2 0,6 1-1 16,-1 2-1-16,-1 3-2 0,-3 2-5 0,2 2-2 16,-4 2 2-16,-2 0 2 0,-4 3 4 0,1 5 6 15,-1 1 3-15,1 1 3 0,-5 2 5 16,3 2 0-16,-4-1 2 0,1 2 1 0,1 2-3 0,-2-4 3 16,-3 2 2-16,3-2-2 0,-1-1 2 0,-2-1 0 15,0 0-1-15,1-3-1 0,-1-2-2 16,-1-1-2-16,4-1-3 0,-2-1-1 0,2 0 0 15,-2 0 0-15,1-3-1 0,4 0-4 0,-2 0-4 16,4 0 0-16,-2 0 1 0,2-4 1 16,4-1 2-16,-3-2-3 0,2-1 0 0,-1-4 5 15,1 0 0-15,4-4 3 0,-1-2-3 0,0-1-7 16,1-6-13-16,4 2-11 0,-1-3-14 0,-1-1-10 16,4 1-7-16,-2-1-3 0,-3 3 7 15,0 0 8-15,0 3 14 0,-1 3 11 0,-4 4 11 16,-5 0 8-16,2 4 8 0,-6 2 8 0,1 0 4 15,0 4 5-15,-4-1 2 0,0 2 3 16,0 2 5-16,0-1-3 0,0 2-4 0,0 0-18 16,0 0-27-16,0 0-40 0,0 0-33 0,0 0 7 15,0 5 19-15,0-1 34 0,1 4 29 0,2 2 0 16,-2 1 1-16,3 2 0 0,0 3 4 16,0 0 5-16,-1 5 0 0,4-2 0 0,-3 2 1 0,1 0-1 15,2 0 0-15,-2-1 2 0,3 0 0 16,-2-1 2-16,0 0-1 0,-3-2 5 0,-2 1-2 15,2-1 1-15,-3-2 0 0,0-1 0 0,-7 1 2 16,-5 0 2-16,-1 0-10 0,-2 0 1 0,-2-2 1 16,-1-2 7-16,3-3 14 0,1-3 3 15,-2 0 4-15,2-4-2 0,1 1 4 0,1-2 1 16,1 0-3-16,0 0 1 0,2-5-5 0,2 1-10 16,1-2-8-16,1 1-11 0,1-1-10 0,3 2-4 15,-2-1-4-15,3 1-3 0,0 1-3 16,0 0-9-16,0 2-4 0,4-1-1 0,0 2 6 15,2 0 10-15,1 0 13 0,-2 0 9 0,2 0 5 16,2 2 3-16,-2 1 3 0,5 1 0 16,0-1 8-16,3 0 1 0,1-2 4 0,4-1-3 15,-3 0-3-15,7 0 1 0,-1 0-2 0,3-3 0 16,0-5 3-16,3-3 2 0,-1 0 0 16,0-5 4-16,-1 0-1 0,-2-2 1 0,2 0 1 15,-3-4 1-15,-1 2 3 0,-4 0 3 0,-1-2 3 16,3-2 1-16,-7 1-2 0,2-2 6 0,-2-3 1 15,-2 2 1-15,-1-4 1 0,-1-1-9 0,0-1-5 16,-4-5-5-16,1-1-3 0,-1-2-4 0,-1-3 0 16,0-1-4-16,-2 1-2 0,1 0-2 0,0 1-1 15,-1 0 1-15,-2 4 0 0,0 5 1 16,-1 2 1-16,4 8 3 0,-2 3 1 0,0 4 7 16,-2 5 0-16,0 2 2 0,2 3 2 0,-2 2-3 15,0 2-3-15,0 1-11 0,0 1-19 16,0 0-27-16,0 0-35 0,0 3 11 0,0 6 14 15,0 4 28-15,0 7 39 0,-2 7-2 0,-3 7 3 16,-2 6 1-16,-2 10 1 0,-4 7-1 0,-1 6 0 16,-2 10 2-16,-4 5-2 0,0 4 2 15,-3 7-1-15,-2 0-5 0,0 3-2 0,1 6-2 16,-3 2-1-16,1 3-1 0,-4 4 0 0,2 3 0 16,-2 6 1-16,0 3 2 0,1-1 3 0,1 2-1 15,6-2 6-15,1-2-2 0,5-1-4 16,4-9-2-16,3-7-6 0,9-11-7 0,0-14 3 15,4-9-4-15,5-13-1 0,5-10-3 0,4-6-4 16,3-10 0-16,0-8 6 0,-2-6 10 0,5-9 13 16,0-3 11-16,-1-7 6 0,2-11 0 15,1-8-8-15,-1-10-10 0,-1-2-9 0,2-7-9 16,-5-3-5-16,-2-5-2 0,-3-3-1 0,-5-2 1 16,0-2-1-16,-9-1-3 0,2-4-6 0,-1 2-12 15,-3-5-5-15,0 3-7 0,0-3-10 0,-3 2-2 16,-2 3-5-16,-3-1-1 0,0 4 8 15,-4 1 5-15,-2 3 11 0,0 4 11 0,-5 3 10 16,0 2 13-16,-1 7 5 0,0 4 6 0,-3 6 4 16,4 6 5-16,-2 3 0 0,6 4-1 15,0 3-5-15,2 2-5 0,2 0-3 0,3 1-5 16,3 2 1-16,1-1-6 0,1 1-7 0,3-1-12 16,0-3-8-16,6-1-4 0,2-3 2 0,6 0 11 15,1-4 8-15,3-2 4 0,4-1 5 16,2 0-3-16,1 0-4 0,1 0 0 0,3 1 2 15,-1 0-2-15,0 2 4 0,0 1 2 0,-1 2-1 16,0 1 5-16,-2 0 1 0,-2 4 1 16,-6 2 2-16,1 0-1 0,-2 3-1 0,-5 1 3 0,1 1 0 15,-3 1-4-15,2 2-2 0,-5 0-6 16,3 3-8-16,-4 0-3 0,-1 0-3 0,-1 5-5 16,-2 2 2-16,-1 4 15 0,0 4 12 0,-4 5 14 15,-5 6 11-15,-4 1-9 0,0 4-5 16,0 1 0-16,-1-1-6 0,2 0 2 0,1 0 0 15,3-4-3-15,0-2-1 0,7-4-2 0,0-5-1 16,1-3 0-16,1-4 2 0,6-1 5 0,3-4 10 16,1 0 7-16,4-3 10 0,-4-1 2 0,6 0 0 15,2-6-1-15,-2-3-6 0,7-2-4 16,-1-2-4-16,-1-2-3 0,3-1 1 0,-3-2 1 16,-2-2 1-16,0 1-1 0,-3-1-1 0,-2-1-3 15,-2-1-4-15,-3-2-3 0,-1 0 0 16,-5-1-1-16,4 0 1 0,-5-4 1 0,1 3-2 15,-4 3 2-15,0 0 0 0,0 2 1 0,0 2 3 16,-7 1 1-16,-1 3-2 0,-1 2 0 0,1 1-4 16,-4 0-2-16,1 3 1 0,-2 0-3 15,2 3 1-15,-4 0-4 0,4 2-8 0,-2 2-4 16,1 2-6-16,-2 0 0 0,2 2 1 0,2 8 3 16,-2 1 2-16,1 1 4 0,0 4 2 0,2 0 1 15,2 4 2-15,0-1 1 0,3 1 0 0,3 0 1 16,1 1-2-16,0-2 0 0,4-1-2 15,7-3-2-15,1 1 3 0,3-6 4 0,2-2 7 16,4-2 6-16,4-5 5 0,1-1-1 0,3 0-2 16,1-1 0-16,3-7-4 0,-1-1 0 0,1-1-4 15,-3-3 0-15,1 1-1 0,-2-1 0 0,-5 0 0 16,2-1 0-16,-2-1 1 0,-5 0-4 16,-2-1-2-16,-2-2-3 0,1 1-1 0,-4-3 0 15,1 0 1-15,-3 0 1 0,-1 0-1 0,-3 0 2 16,-2 2-2-16,0 4 2 0,-3 3 1 15,-1 2 0-15,0 3 1 0,-1 3-4 0,-5 2-3 16,1-1-6-16,-2 2-10 0,0 0-6 0,-1 0-10 16,2 0-4-16,-1 5 0 0,-2 2 4 15,1 2 8-15,0 2 6 0,2 1 3 0,1-1 2 16,2 4 1-16,0 1-1 0,3-1 4 0,0 1 1 16,0-1 3-16,3 1 3 0,4 0 3 0,-3 0 1 15,4 0 0-15,-1 0 1 0,-5 1-1 0,4 1 2 16,-5 0 1-16,-1 1 1 0,0 4 0 0,0-2 0 15,-3 1-1-15,-2 0 0 0,0-2 0 16,-1-1 2-16,1-3 0 0,2-3 1 0,2 0 0 16,1-4-1-16,0-2-2 0,0 0 4 0,4-5 1 15,1 2 5-15,5-3 9 0,-2 1 5 0,2-2 6 16,1 0 2-16,2-3-9 0,4-3-15 16,-3-2-20-16,2-1-28 0,0-3-29 0,1-1-40 15,1 0-43-15,0 0-44 0,-3 0-71 0,3-2-126 16,-6 3 63-16,-4 4 328 0</inkml:trace>
          <inkml:trace contextRef="#ctx0" brushRef="#br0" timeOffset="-374.7534">-940-534 0 0,'0'0'0'0,"0"0"0"0,0 0 0 0,0 0 0 15,0 0 0-15,0 0 16 0,0 0 162 0,0 0-11 16,0 0 3-16,0 0-9 0,0 0-3 0,0 0-1 16,-58-32-3-16,50 32-21 0,4 0-20 15,2 1-21-15,-5 3-27 0,4-3-17 0,2 0-15 16,1 1-13-16,0 1-9 0,0-1-6 0,1 2 3 16,7-1 5-16,4 2 19 0,3-2 27 0,9 0 23 15,7 0 20-15,11-3 6 0,10 0-12 0,11-6-20 16,7-5-18-16,10-1-17 0,7-1-11 15,3-2-5-15,3 0-6 0,1-1-5 0,1 1-2 16,-3 0-4-16,-2 0 2 0,-5 0 0 0,2 1-2 16,-6-1 2-16,-1 3 0 0,-1 0-1 15,-6-2-2-15,-3 2-1 0,-3 0-1 0,-5 1 1 16,-7 3 1-16,-4 2 0 0,-10 0 1 0,-10 3 1 16,-7 0 1-16,-9 0 0 0,-4 3-2 15,-10-2-3-15,-1 2-7 0,0 0-8 0,-1 0-23 16,-7 0-45-16,-3 0-73 0,-2 0-103 0,-7 2-149 15,3 2-219-15,5-1-434 0</inkml:trace>
          <inkml:trace contextRef="#ctx0" brushRef="#br0" timeOffset="-9500.5807">-791-493 0 0,'0'0'0'0,"0"0"0"15,0 0 0-15,0 0 0 0,0 0 0 0,0 0 0 16,0 0 0-16,0 0 0 0,0 0 0 15,0 0 0-15,0 0 0 0,0 0 0 0,-50-49 0 16,48 46 0-16,-4 0 0 0,4-1 0 0,0 1 0 16,0-1 0-16,-4 2 0 0,3 0 0 0,2-1 0 15,-2 2 0-15,1-1 0 0,-4 2 0 0,5-2 0 16,0 2 0-16,-1-1 6 0,0 1 76 16,0 0 22-16,-3 0-2 0,4 0 1 0,-1 0-13 15,0 0-22-15,-1 0-17 0,-4 0-23 0,5 1-16 16,-5 4-7-16,2 1-2 0,-4 2 5 0,4 2 8 15,-4 1 3-15,5 1 0 0,-4 1-3 16,4-3-3-16,0 2-3 0,-2-1-6 0,5 0-5 16,0-1-3-16,1-1-5 0,0-1-1 0,0-2-1 15,1-2 1-15,4 0 4 0,-1-1 3 16,-1 2 11-16,4-5 11 0,-2 0 14 0,3 0 16 16,-3 0 10-16,6-8 0 0,-4 0 0 0,4-3-8 15,1-1-8-15,-3-1 2 0,-2-1-8 0,2 0-1 16,1 0 2-16,-6-1-1 0,0 0 1 15,1 0-3-15,-2 1 4 0,-2 1-3 0,-1 1 4 16,0 0 1-16,0 2-9 0,0 1-1 0,-1 0-4 16,-2 0-3-16,-4 2-1 0,5 1-4 0,-2 1-6 15,-3 2-5-15,3 0-7 0,0 2-10 0,-3 1-10 16,4 0-12-16,1 0-6 0,-4 0-4 0,4 4 5 16,0 1 4-16,0 1 4 0,-1-1 7 15,-1 3 0-15,4-1 7 0,0 2 3 0,0-1 3 16,0 1 0-16,5-2 1 0,-1-1 2 0,0 0 3 15,6-1 7-15,-1-2 8 0,-2 0 3 16,4-2 7-16,-1-1 1 0,1 0 1 0,-4 0 1 16,3-1 1-16,0-2-4 0,-5 0 2 0,2 0 5 15,-3-2 8-15,-3 2 20 0,-1-1 12 0,0-2 1 16,0 2-8-16,0-4-14 0,-4 2-13 16,-4 0-13-16,4 0-11 0,-5 1-18 0,2-1-10 15,-1 2-15-15,-3 1-10 0,7 2-10 0,-4-1-33 16,6 1-103-16,2 1-232 0,0 0-219 0,0 0 99 15</inkml:trace>
          <inkml:trace contextRef="#ctx0" brushRef="#br0" timeOffset="5333.8031">3758-7 456 0,'0'0'72'0,"0"0"-59"0,0 0-54 0,0 0-3 16,0 0 25-16,0 0 14 0,0 0 15 0,0 0 13 15,0 0 20-15,0 0 20 0,0 0 2 16,0 0-4-16,0 0-8 0,0 0-14 0,65 122-4 16,-72-95-4-16,0 1-6 0,-2-4-4 0,1 5-4 15,0-4 0-15,-2-2 0 0,2-1-1 0,2-4 1 16,0-3-4-16,2-5-3 0,4-1-2 0,-2-4-5 16,2-4 5-16,0-1 17 0,0 0 26 15,0 0 41-15,0 0 29 0,2-4-19 0,2-6-26 16,2-1-38-16,0-4-36 0,2-3 4 0,3-3 0 15,-3-1 1-15,3-2-1 0,1-5 1 16,1 4-1-16,-2-2-4 0,3 2 0 0,-1 0-7 16,3 2-4-16,-3 4 0 0,2 1-4 0,0 3 1 15,1 3 0-15,-3 2-4 0,1 1 1 0,-1 3-2 16,1 2 5-16,-2 2 1 0,0 2 2 16,-1 0 2-16,-1 0-1 0,0 6 8 0,0 0 2 15,-3 4 5-15,2 1 2 0,-2 1 0 0,0 2 2 16,-2 1 2-16,-1 1 3 0,-1 1 1 0,-3 1 2 15,0 0-2-15,0-2-3 0,-3 3-3 16,-3-4 0-16,2 0-2 0,-3 0-4 0,1-2 2 16,2-4-2-16,0-5 0 0,3-1 3 0,0-1 0 15,1-1 5-15,0-1 11 0,0 0 11 0,0 0 14 16,0 0 12-16,0-1 7 0,1-2-21 0,0-3-15 16,5-3-20-16,-4-4-21 0,4 0 3 0,2-4 0 15,3 2 0-15,-1-5 3 0,1-2 4 16,2 1-3-16,0-2 1 0,0 1-5 0,3-1-5 15,0 3-4-15,2-1-2 0,2 5-2 0,0 0-2 16,0 3-1-16,0 2-2 0,0 2-4 16,-1 5-3-16,-3 2-2 0,1 2-1 0,-3 0 6 15,-2 8 13-15,-3 1 9 0,2 5 11 0,-3 0 4 16,-1 2-2-16,-1 4 1 0,0 1 1 16,-1 0-2-16,-2 3 4 0,1-2-3 0,-1 0 0 15,2 1-1-15,0-2-2 0,-2 0 2 0,4-2-1 16,-1-1-4-16,5-3-7 0,3-3-11 0,-2-1-9 15,2-6-4-15,5 0 0 0,1-4 3 16,2-1-5-16,2 0-17 0,1-4-14 0,2-3-11 16,1-2-2-16,-1-2 1 0,1-2 1 0,2-3-2 15,-3 1-1-15,-1 0 8 0,1-2 14 0,-1-3 17 16,-1 0 15-16,-3 2 12 0,-2-4 9 0,1 0 4 16,-3 1 4-16,0 1 5 0,-2-1 5 0,-2 2 16 15,-2 2 10-15,-1-1 18 0,-5 1 10 16,-2 1 9-16,0 1 6 0,-4 3 2 0,0 0-5 15,-4 0-5-15,-1 4-3 0,-6-2-16 0,3 4-14 16,-4 0-21-16,0 3-21 0,0 2-10 0,-3 1-4 16,2 0 0-16,-5 7 2 0,4 1 2 15,-1 4 0-15,-2 0 4 0,2 3 1 0,-3 1 4 16,4 2 3-16,0-2 0 0,2 2-2 0,4 0-1 16,1-2-1-16,5 3-1 0,-2-3-1 15,4-1-1-15,0 0-2 0,0 0-2 0,5-3-8 16,3-2-12-16,-1-1-13 0,3-1-10 0,-1-4-3 15,0-1 5-15,2-1 9 0,-3-2 10 16,0 0 15-16,1 0 13 0,-1-3 10 0,-1-3 6 16,0 1 4-16,-2-2 2 0,-1 1 1 0,0-1 1 15,0 0-2-15,-3 1-5 0,1 2-4 0,-2 2-6 16,0 1-8-16,0 1-5 0,0 0-7 0,0 0-12 16,0 3 2-16,0 1 5 0,0 4 7 15,0-1 13-15,0 2 3 0,0 0-4 0,4 0 1 16,0-2-2-16,0 1-1 0,5-2 4 0,2 0 5 15,1-2 4-15,4-1 6 0,1-1 4 0,5-2 0 16,-1 0-1-16,5-5-3 0,-1-3-5 0,2-2-8 16,0-1-4-16,2-3-2 0,-2-2-2 15,0-1-1-15,-1-1 0 0,-4 1-1 0,2-4 1 16,2 1-2-16,-6-1 6 0,0-3 4 0,-4 0 0 16,0-1 5-16,-2-2 0 0,-3-3 3 0,1-1 1 15,-2-4-2-15,-2 1 0 0,-1-2 0 16,0 1-4-16,-1-1 1 0,0-4-3 0,1 0 1 15,-6 2 0-15,3-1 0 0,-4 2 1 0,0 1-1 16,0 0-1-16,0 2-2 0,0 1 1 16,0 1 0-16,-3 5-2 0,1 5 1 0,0 4 0 15,1 6-2-15,-3 4 4 0,0 3-1 0,1 3 0 16,3 2-9-16,0 0-18 0,-1 0-34 0,1 2-9 16,-4 5 6-16,-2 7 17 0,1 10 34 0,-4 4 11 15,-2 8 3-15,2 4 0 0,-1 8 0 16,-2 3 1-16,0 4 0 0,-1 4 2 0,1 2 1 15,-1 6 1-15,1-3-1 0,2 0 0 0,-2-1-2 16,2-5-3-16,-1-3-5 0,5-5-2 0,0-3-6 16,5-3 1-16,1-3-3 0,0-1 0 0,7-3-1 15,4-7-3-15,3-4-2 0,5-3 0 16,-2-7 0-16,8-4 4 0,-1-3 9 0,3-6 5 16,1-3 6-16,5-2 3 0,1-6-1 0,2-7-4 15,-5-3-4-15,1-3-1 0,-5-4-2 16,-2-2-1-16,-3-4 0 0,-4 2-4 0,0-4 2 15,-5 0 3-15,-2 0 1 0,-4-1 3 0,2 3-1 16,-6-1 4-16,1 2-1 0,1 2 0 0,-3 1 2 16,-1 3 0-16,3 2 1 0,-3 2 2 15,-1 3 4-15,2 2 2 0,-2 1 5 0,0 6-1 16,0-2 2-16,0 5 1 0,0 2 0 0,0 2-3 16,0 1-8-16,0 0-17 0,0 0-21 0,0 0-21 15,0 4 4-15,0 5 11 0,-2 1 18 16,-2 8 23-16,2 1-1 0,-1 5-1 0,-2 3-1 15,-1 1-3-15,-1 0 2 0,1 1 0 0,0-1-2 16,1-1 2-16,2 0 0 0,3-3-2 0,-1-2 2 16,1-1-1-16,0-3-1 0,0-4-2 0,1-1-1 15,1-3-6-15,0-2-6 0,5-4-9 16,-4-1-12-16,-1-3-11 0,4 0-7 0,-1 0 2 16,2 0 5-16,0-3 6 0,-1-4 10 0,2-4 4 15,3-1 4-15,1-1 4 0,0-3 1 0,-1-2 2 16,1-2-1-16,1-1-9 0,-1-2-4 15,-2-2-1-15,2 0 3 0,0 0 13 0,-4 1 10 16,0 3 18-16,1 3 18 0,-2 5 18 0,-2 4 11 16,-2 3 0-16,-3 3-15 0,0 3-25 15,0 0-24-15,0 0-7 0,0 3 9 0,0 6 15 16,0 1 14-16,0 4 0 0,0 3-9 0,-3 1-4 16,-5 3-3-16,4 2 0 0,-2-3 2 0,0 2-7 15,1-3-2-15,0-1 0 0,3-2-3 16,2-1-2-16,0-1-1 0,0-4-3 0,6-1-5 15,0-3 3-15,6-3-1 0,0 0 2 0,2-3 0 16,1 0-4-16,5-2-6 0,0-3-9 0,-1-6-4 16,1-1-10-16,-4-1-4 0,1-2 0 15,-3-2 2-15,-2 1 10 0,-4-2 6 0,-3 1-2 16,-1-2-5-16,-4 2-4 0,0-3-1 0,-8 2 14 16,3 1 14-16,-6 1 15 0,-1 1 13 0,1 0 5 15,-1 0 0-15,3 2-1 0,-1 0-7 0,0 1-1 16,3 0 0-16,0 0 2 0,5 1 5 15,-2 0 2-15,4 2 0 0,0 0-11 0,0 0-14 16,4-1-8-16,-2 3-8 0,8-1 0 0,-5 1 6 16,6 2 2-16,1 1-1 0,1 2 3 0,-1 2-2 15,2 0 4-15,-1 6 9 0,1 5 5 16,-2 4 4-16,1 3 1 0,-4 1-1 0,1 5 0 16,1 0-3-16,-5 1 0 0,0 1 0 0,-4-2-3 15,2-4 0-15,-2 1-1 0,0-1-2 16,-2 0 1-16,0-5-2 0,0 0-1 0,0-1 3 15,0-3-3-15,0-2 1 0,0-2-1 0,0-1-2 16,2-4 1-16,-1 0 0 0,0-2 10 0,2 0 14 16,1 0 18-16,1-4 7 0,2-3-1 0,1-2-11 15,4-6-16-15,2 2-6 0,-2-2-7 16,1-3 0-16,0-2-4 0,1 0-1 0,-2 0-4 16,1 2-3-16,-1 1-3 0,1 1-2 0,-3 4-4 15,0 1-1-15,0 5 2 0,0 5 5 0,-6 1 5 16,5 0 9-16,-5 7 3 0,4 4 4 15,-2 2 2-15,2 5 0 0,-4 2 0 0,1 0-2 16,0 3 0-16,-2 0-3 0,1-3-1 0,0 0-2 16,-1-1-2-16,-2-2 0 0,4-3-2 0,0-2 3 15,-1 0-3-15,1-1 2 0,2-4-6 16,1-1-22-16,-2-3-37 0,6 0-87 0,-1-3-88 16,3 0-116-16,-6 0-240 0,0 0 196 0</inkml:trace>
          <inkml:trace contextRef="#ctx0" brushRef="#br0" timeOffset="5492.5264">6516-746 944 0,'0'0'214'0,"0"0"-121"0,0 0-38 0,0 0-38 15,0 0-43-15,0 0-72 0,0 0-64 0,0 0-89 16,0 0-141-16,0 0-2 0,0 0 394 0</inkml:trace>
          <inkml:trace contextRef="#ctx0" brushRef="#br0" timeOffset="5670.336">5449-475 1624 0,'0'0'38'15,"0"0"-61"-15,0 0-5 0,0 0 48 0,0 0 22 16,213 10-4-16,-127-17-16 0,13-5-25 0,18 0-53 16,10-2-83-16,12-1-108 0,12-2-158 0,-36 5-226 15,-36 3 379-15</inkml:trace>
        </inkml:traceGroup>
      </inkml:traceGroup>
    </inkml:traceGroup>
  </inkml:traceGroup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19:03.79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5FD11D4-8D5D-4C7A-A8F8-83E0FD1EE0F2}" emma:medium="tactile" emma:mode="ink">
          <msink:context xmlns:msink="http://schemas.microsoft.com/ink/2010/main" type="inkDrawing" rotatedBoundingBox="2090,3737 9730,2922 9742,3037 2102,3851" semanticType="underline" shapeName="Other">
            <msink:sourceLink direction="with" ref="{1B6061F2-292C-494C-ABFE-0E6505754E98}"/>
          </msink:context>
        </emma:interpretation>
      </emma:emma>
    </inkml:annotationXML>
    <inkml:trace contextRef="#ctx0" brushRef="#br0">184 861 0 0,'0'0'0'0,"0"0"0"16,0 0 0-16,0 0 0 0,0 0 0 0,0 0 0 16,0 0 0-16,0 0 0 0,0 0 0 0,-150-50 0 15,140 45 0-15,1 0 0 0,4 2 37 0,-2 0 70 16,4 0-18-16,2 2-43 0,1 1-50 16,0 0-68-16,0-2-100 0,3 2 141 0,3 0 31 15,0 0 0-15,4 0 0 0,2 0 0 0,3 0 0 16,7 0 0-16,-1 0 0 0,11 0 0 0,3 0 0 15,9 0 0-15,9-3 0 0,4 0 0 0,13-3 0 16,13-2 0-16,3 0 13 0,13-2 36 16,6-2-10-16,6-1-2 0,7-2-13 0,12 0-4 15,3-2-1-15,5 0-8 0,4-1-1 0,8 0-1 16,0 2 0-16,6 0 9 0,6-2 9 0,5 0 10 16,5 2 12-16,7-4-1 0,4 3-2 15,9-5 1-15,4 2-9 0,4-6-2 0,0 0-6 16,6 0-3-16,-3-1-3 0,3-2-3 0,-1 3 0 15,0-2-9-15,-2 3-1 0,-5 1-1 0,1 2-2 16,-5 1-1-16,-8 2-1 0,-7 2 1 16,-9 2 0-16,-6 2 2 0,-11-1 1 0,-9 4-2 15,-7 0-2-15,-12-1 2 0,-10 1 0 0,-6 0 2 16,-7 1 5-16,-11 0-5 0,-8 0 1 16,-7 4-3-16,-9-1-5 0,-6 1 3 0,-12 3-2 15,-4-2-1-15,-11 4 1 0,-4-1-2 0,-10 1-4 16,2 0 0-16,-12 0-5 0,-4 0-4 0,-1 0-5 15,-2 0-2-15,-3 0 8 0,0 1 9 16,0-1 15-16,0 0 3 0,0 2-11 0,0-2-16 16,0 0-37-16,0 2-16 0,0 0-27 0,0 5-61 15,0 1-77-15,0-1-55 0,1-1 283 0</inkml:trace>
  </inkml:traceGroup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19:23.65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AD91491-64E0-420D-9EA1-2BE4092C7124}" emma:medium="tactile" emma:mode="ink">
          <msink:context xmlns:msink="http://schemas.microsoft.com/ink/2010/main" type="writingRegion" rotatedBoundingBox="1226,5145 12914,4027 13676,11991 1988,13109"/>
        </emma:interpretation>
      </emma:emma>
    </inkml:annotationXML>
    <inkml:traceGroup>
      <inkml:annotationXML>
        <emma:emma xmlns:emma="http://www.w3.org/2003/04/emma" version="1.0">
          <emma:interpretation id="{57F579C2-0958-4E60-A39E-1671CE18D9C1}" emma:medium="tactile" emma:mode="ink">
            <msink:context xmlns:msink="http://schemas.microsoft.com/ink/2010/main" type="paragraph" rotatedBoundingBox="1862,5120 6408,4643 6518,5691 1972,61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89BC0A6-F527-4636-8F74-E0DF160A5FA1}" emma:medium="tactile" emma:mode="ink">
              <msink:context xmlns:msink="http://schemas.microsoft.com/ink/2010/main" type="inkBullet" rotatedBoundingBox="1911,5584 2038,5570 2052,5699 1925,5713"/>
            </emma:interpretation>
            <emma:one-of disjunction-type="recognition" id="oneOf0">
              <emma:interpretation id="interp0" emma:lang="en-US" emma:confidence="1">
                <emma:literal>o</emma:literal>
              </emma:interpretation>
              <emma:interpretation id="interp1" emma:lang="en-US" emma:confidence="0">
                <emma:literal>O</emma:literal>
              </emma:interpretation>
              <emma:interpretation id="interp2" emma:lang="en-US" emma:confidence="0">
                <emma:literal>.</emma:literal>
              </emma:interpretation>
              <emma:interpretation id="interp3" emma:lang="en-US" emma:confidence="0">
                <emma:literal>e</emma:literal>
              </emma:interpretation>
              <emma:interpretation id="interp4" emma:lang="en-US" emma:confidence="0">
                <emma:literal>a</emma:literal>
              </emma:interpretation>
            </emma:one-of>
          </emma:emma>
        </inkml:annotationXML>
        <inkml:trace contextRef="#ctx0" brushRef="#br0">23 47 0 0,'0'0'0'15,"0"0"0"-15,0 0 0 0,0 0 0 16,0 0 0-16,0 0 0 0,0 0 0 0,0 0 0 16,0 0 0-16,0 0 0 0,0 0 0 0,0 0 0 15,-24 30 0-15,24-30 0 0,0 2 0 0,0 1 0 16,1 0 0-16,2 1 0 0,3 0 8 0,-2-1 57 16,0 3-9-16,4-1-6 0,-2-1-7 15,2 1-8-15,-3-1-1 0,3-1-1 0,-4 0 5 16,4 0 2-16,-4-3 8 0,3 2 6 0,-2-2 2 15,-2 0 5-15,2 0-1 0,-2 0 4 0,1-2 5 16,-1-1 2-16,3-1 1 0,-3-2-3 16,0 0-6-16,2-3-7 0,-2 2-4 0,0-4-7 15,-3 2-6-15,0 0-1 0,0 0-4 0,0-1-3 16,0-1-3-16,0 4-5 0,0-1-3 16,-2 2-2-16,1 1 1 0,-2 0 1 0,-1 4 0 15,3-1-4-15,-2 2-9 0,2 0-10 0,-1 0-12 16,-4 0-11-16,2 0-4 0,0 0-5 0,-4 2 3 15,4 2 6-15,-4 1 2 0,4 1 5 16,0 1 2-16,-3 0 3 0,6 1 3 0,-2 2 3 16,2-2 0-16,1 0 0 0,0 2 1 0,0-1-2 15,0-3 0-15,0-1 1 0,1-2 3 0,2 0 0 16,-2-1 3-16,6-2 10 0,-3 0 14 0,-3 0 20 16,3 0 18-16,1-2 5 0,-2-1 0 0,-2-2-10 15,1 0-4-15,-1-1-8 0,-1 0-5 16,0 0-7-16,0 0-12 0,0 1-13 0,0 1-19 15,-1 0-24-15,-1-1-21 0,1 1-25 0,1-1-32 16,0 1-45-16,0-2-60 0,1 0-88 16,10-1-117-16,0 2 105 0,-6 2 320 0</inkml:trace>
      </inkml:traceGroup>
      <inkml:traceGroup>
        <inkml:annotationXML>
          <emma:emma xmlns:emma="http://www.w3.org/2003/04/emma" version="1.0">
            <emma:interpretation id="{EE60F130-137A-4FA0-873A-12F6AA78E134}" emma:medium="tactile" emma:mode="ink">
              <msink:context xmlns:msink="http://schemas.microsoft.com/ink/2010/main" type="line" rotatedBoundingBox="2558,5047 6408,4643 6518,5691 2668,6095"/>
            </emma:interpretation>
          </emma:emma>
        </inkml:annotationXML>
        <inkml:traceGroup>
          <inkml:annotationXML>
            <emma:emma xmlns:emma="http://www.w3.org/2003/04/emma" version="1.0">
              <emma:interpretation id="{20DF9DF8-AEBA-44E0-938D-9AE0609AF578}" emma:medium="tactile" emma:mode="ink">
                <msink:context xmlns:msink="http://schemas.microsoft.com/ink/2010/main" type="inkWord" rotatedBoundingBox="2558,5047 6408,4643 6518,5691 2668,6095"/>
              </emma:interpretation>
              <emma:one-of disjunction-type="recognition" id="oneOf1">
                <emma:interpretation id="interp5" emma:lang="en-US" emma:confidence="0.5">
                  <emma:literal>Obsolete</emma:literal>
                </emma:interpretation>
                <emma:interpretation id="interp6" emma:lang="en-US" emma:confidence="0">
                  <emma:literal>Obsoleted</emma:literal>
                </emma:interpretation>
                <emma:interpretation id="interp7" emma:lang="en-US" emma:confidence="0.5">
                  <emma:literal>Obis oleate</emma:literal>
                </emma:interpretation>
                <emma:interpretation id="interp8" emma:lang="en-US" emma:confidence="0">
                  <emma:literal>Odes oleate</emma:literal>
                </emma:interpretation>
                <emma:interpretation id="interp9" emma:lang="en-US" emma:confidence="0">
                  <emma:literal>obis oleate</emma:literal>
                </emma:interpretation>
              </emma:one-of>
            </emma:emma>
          </inkml:annotationXML>
          <inkml:trace contextRef="#ctx0" brushRef="#br0" timeOffset="1527.1826">1030-365 0 0,'0'0'0'16,"0"0"0"-16,0 0 0 0,0 0 21 0,0 0 90 16,0 0 14-16,0 0 32 0,0 0 29 15,0 0 9-15,0 0 5 0,0 0-19 0,0 0-30 16,0 0-38-16,0 0-39 0,-14-74-33 0,12 74-21 16,-5 0-19-16,3 0-20 0,1 0-15 15,-5 1-13-15,4 4-6 0,-5 3 9 0,2 3 16 16,-4 5 19-16,-1 2 14 0,-1 5 13 0,-2 3 3 15,-5 5 8-15,4 2 7 0,-3 4-2 0,-1 0 1 16,5 3-4-16,-1 0-6 0,1 3-3 16,2 4-6-16,0 2-6 0,2 2-4 0,0 1-3 15,2 2-7-15,5-3-3 0,0-2-2 0,4-1-2 16,0-5-1-16,1-10 1 0,6-4-2 0,6-7 4 16,6-4 7-16,0-6 9 0,6-2 7 0,2-4 2 15,7-6 0-15,-2 0-4 0,5-3-4 16,1-6 0-16,1-6-2 0,1 0 4 0,-1-7 2 15,0 0-1-15,-3-4 1 0,1 0 0 0,0-3-2 16,-5-2 3-16,0 2-1 0,-4-2 0 0,-1 1 0 16,-4-3 2-16,-5 1 1 0,1-2 2 15,-5 2 3-15,-8-3 1 0,4 1-1 0,-8 0-2 16,-2-1 1-16,0 2-3 0,-6-3-1 0,-6 4-3 16,-4-1-6-16,-3 0-1 0,0 0-5 0,-5 2 0 15,-3-1 2-15,-1 4-3 0,-4 4 2 16,2 3-1-16,-5 3-3 0,5 3-5 0,-5 5-5 15,4 2-6-15,-4 3-5 0,3 2-2 0,-4 3 2 16,3 0 0-16,0 4 2 0,3 6 3 16,4-1 3-16,-1 5 4 0,3 1 7 0,5 3 1 15,-1 3 4-15,6 1 2 0,1 4 0 0,2 1-2 16,7-1 0-16,3 1-2 0,1 0-2 0,4-2 1 16,9-1-1-16,9-1 5 0,3-4 1 0,6-3 2 15,7-3 2-15,3-5 0 0,7-7 3 0,2-1-2 16,5-5-1-16,1-7-1 0,1-3-1 15,2-3 1-15,-3-1 0 0,-1-3 2 0,0 0-2 16,3-1 1-16,-5-3-3 0,-1 1 1 0,-6-3 1 16,1 0 1-16,-7 3 1 0,-2 1 1 0,-7-1 0 15,-3 1-1-15,-3 0 2 0,-6 2-1 16,-2-1 1-16,-3 1 5 0,-6 3 3 0,-1 2 5 16,-5 2 3-16,-2 4 3 0,0 4 2 0,0 1-1 15,0 3-1-15,-1 2-7 0,-2-1-7 0,2 2-9 16,-2 0-11-16,2 0-7 0,1 0-10 15,-3 0-3-15,2 2-5 0,1 2 3 0,-3 3 7 16,-2 5 8-16,-1 3 11 0,1 5 2 0,-3 6 2 16,3 2 2-16,-3 5-2 0,2 2 0 15,-2 6-2-15,3 3-1 0,-2 4-1 0,3 0 2 16,-3 1-1-16,5-3 1 0,0 2-2 0,1-3 0 16,1 0 1-16,0 1 1 0,0-6-2 0,0-1 0 15,3-3-3-15,5-3-2 0,-3-4-1 0,6-6 0 16,0-2 0-16,2-4 0 0,0-4 0 15,2-3 4-15,1-2 0 0,2-5 3 0,0-3 6 16,1 0-1-16,4-5 5 0,-4-6 2 0,2-1 1 16,-2-2 1-16,0-2-1 0,-3-2 2 0,-1 0-2 15,-2-3 3-15,2 0-4 0,-4-3 0 16,-1 2-1-16,-2-2-1 0,-4 1-1 0,-2 3-2 16,-2-1 1-16,0 0-6 0,0 0 0 0,-4 3 0 15,-4 0-4-15,-2 2 0 0,2 1-2 0,-4 2-2 16,1 3 1-16,-2 2-7 0,1 4-10 15,-3 4-8-15,0 0-8 0,-3 0 0 0,-1 8 6 16,-3 3 7-16,1 3 14 0,-2 3 8 0,2 2 11 16,2 2 2-16,2 1-2 0,0 2 1 0,7-4-5 15,0 1-5-15,1-2-4 0,8-1-7 16,1-1-3-16,0-4-1 0,6-2 3 0,2-1 10 16,8-6 9-16,5-2 9 0,3-2 5 0,2-4 3 15,4-4-2-15,5-7-3 0,0-1-3 0,1-3-3 16,3-2-3-16,0-1 1 0,-2 0 0 15,-3-1-3-15,-1 2 2 0,-1-1 0 0,-5 1 0 16,-1 3 2-16,-3-1-1 0,-6 3 1 0,0-1 1 16,-3 0 4-16,-2 3 1 0,-5 0-1 0,1 0 2 15,-4 4-4-15,0-3 3 0,0 2-1 16,-4 2 0-16,0 1 1 0,0 2-2 0,0 0-5 16,-7 0-4-16,4 3-4 0,-1 1-8 0,-4 1-6 15,6 1-5-15,-4 0-5 0,2 0-5 0,3 0-6 16,-1 1-11-16,2 4-4 0,0 4 7 0,0 0 11 15,0 4 16-15,0 0 7 0,2 2 1 16,6 2 2-16,-3 1-1 0,6-2 2 0,0 0-1 16,1 0 1-16,1-1-1 0,2 0 2 0,0-1 1 15,1-1 0-15,-1 0 3 0,1-1-3 16,0 0 2-16,-6-1 0 0,2-3-2 0,-2 1 4 16,-2 0-5-16,-3-2 2 0,-3-1 1 0,3 0 0 15,-5 1 8-15,0 0 6 0,0-1 4 0,-7 0 4 16,2 1 0-16,-6-1-3 0,-2 1-1 15,-2 1-2-15,-4-1-2 0,-1-1 0 0,-3 1 0 16,5-2 4-16,-3-1-5 0,3-1 0 0,2-2-1 16,2 1-8-16,5-2 0 0,-1 0-7 0,8 0-17 15,0 0-53-15,2-2-108 0,0-2-170 16,0 0-213-16,4-1-236 0,0 1 747 0</inkml:trace>
          <inkml:trace contextRef="#ctx0" brushRef="#br0" timeOffset="4928.0449">2867-50 0 0,'0'0'0'0,"0"0"0"0,0 0 0 0,0 0 0 15,0 0 0-15,0 0 0 0,0 0 0 16,0 0 0-16,0 0 0 0,0 0 0 0,0 0 0 16,0 0 0-16,20-75 0 0,-20 72 0 0,0 1 0 15,0-1 0-15,0 1 0 0,0-1 0 0,0 2 0 16,0-1 0-16,0 2 0 0,0-1 0 16,0 1 0-16,0-2 0 0,-2 2 0 0,2 0 0 15,0 0 0-15</inkml:trace>
          <inkml:trace contextRef="#ctx0" brushRef="#br0" timeOffset="6005.7042">2792-105 0 0,'0'0'0'0,"0"0"0"0,0 0 0 16,0 0 0-16,0 0 0 0,0 0 0 0,0 0 0 16,0 0 0-16,0 0 0 0,0 0 0 0,0 0 0 15,0 0 0-15,0 0 0 0,0 0 0 0,0-28 0 16,0 28 4-16,0 0 13 0,0 0-5 0,0 0-7 16,0 0-18-16,-2 0-12 0,0 0 25 15,0 1 0-15,-1 3 0 0,1 5 0 0,-5 0 0 16,2 3 0-16,-3 2 0 0,1 0 0 0,0 1 0 15,2 2 0-15,1 0 0 0,-3-1 0 0,6 1 0 16,-2-3 0-16,2 1 0 0,1 0 0 16,0-3 0-16,0 0 0 0,0-1 0 0,0-3 0 15,0 0 0-15,3-2 0 0,-1-3 0 0,5-2 0 16,-2-1 0-16,3 0 0 0,-1 0 0 0,5-1 8 16,-1-5 48-16,1-3-2 0,0 1-10 15,-3-3-3-15,1-1-6 0,2 1 6 0,-4-1 3 16,-3 0 0-16,3 0 2 0,-5 3-7 0,0-2-2 15,-3 0 2-15,0 2-8 0,0 0-5 0,0 0-9 16,-4 1-9-16,-3 2 0 0,3 0-1 16,-3 1-5-16,0 1-13 0,1-2-11 0,-1 4-13 15,-1 0-11-15,3-2-4 0,-2 2 1 0,2-2 2 16,1 2 3-16,0-1 5 0,-1-1-8 0,5-1-16 16,0-1-20-16,0-1-8 0,0-1 91 0,9-1 0 15,-4-4 0-15,6 1 0 0,-1-1 0 0,2 1 0 16,-1-2 0-16,4 2 0 0,-2-2 0 15,1 2 0-15,0-2 0 0,0 2 0 0,-2 1 0 16,0 1 0-16,-3 2 0 0,1-1 0 0,-2 3 0 16,-3 2 0-16,-1-1 0 0,0 1 0 15,-1 3 0-15</inkml:trace>
          <inkml:trace contextRef="#ctx0" brushRef="#br0" timeOffset="6483.501">3210-664 0 0,'0'0'0'0,"0"0"0"0,0 0 0 16,0 0 0-16,0 0 0 0,0 0 0 0,0 0 0 15,0 0 0-15,0 0 0 0,0 0 0 16,0 0 10-16,0 0-20 0,0 0 10 0,0 0 0 15,-5-11 0-15,5 17 0 0,0 3 0 0,-3 4 0 16,0 5 0-16,-1 3 0 0,-1 4 0 0,-2 5 0 16,-1 3 0-16,-1 1 0 0,-1 2 0 15,-2 1 51-15,3 2-4 0,-3 1-10 0,1 3-2 16,-1-2-8-16,3-1 0 0,0-4-2 0,0-3-4 16,1-2-1-16,3 0-1 0,-1-5-4 0,0-2-2 15,4-3 0-15,1-4-3 0,0-4-4 0,1-3-2 16,0-4-6-16,0 0-6 0,0-3-2 15,2 0-11-15,6-3-8 0,-2 0-38 0,7 0-63 16,1-9 27-16,-4 3 103 0,0 2 0 0</inkml:trace>
          <inkml:trace contextRef="#ctx0" brushRef="#br0" timeOffset="6877.1095">3309-147 0 0,'0'0'0'16,"0"0"0"-16,0 0 0 0,0 0 0 15,0 0 0-15,0 0 0 0,0 0 0 0,0 0 0 16,0 0 0-16,0 0 0 0,0 0 0 0,0 0 0 16,0 0 62-16,0 0 25 0,38-27-15 15,-26 17-11-15,0-2-4 0,-3 0-2 0,5-1-3 16,-5-2-4-16,0-1-6 0,-1 0-2 0,0 2-3 16,-2-2-2-16,-1 1 1 0,-4 2 1 0,1 2 2 15,-2 2 3-15,0 3 4 0,0-1-1 0,0 3-7 16,-4 1-9-16,-2 1-17 0,1 2-18 15,-2 0-20-15,2 0-8 0,-4 3 2 0,1 5 9 16,-6 2 17-16,3 3 12 0,-1 2 11 0,0 6 8 16,0-1 4-16,2 2 8 0,-1-1-2 0,3 0-1 15,-3 0-4-15,7-2-8 0,-3-1-5 16,5 0-8-16,2-3-7 0,0 0-4 0,0-3-5 16,2-2-5-16,6-2 3 0,-1-2-1 0,2 0 1 15,4-4 10-15,-1 1 3 0,1-3 7 0,2 0 1 16,2-3-10-16,3-3-17 0,-1 0-26 15,1-4-32-15,0-2-35 0,3 0-32 0,0-3-20 16,1-1-7-16,-3-2-22 0,2-1-7 0,-1-2 196 16,-4-1 0-16,5-4 0 0,-8 6 0 0,-4 8 0 0</inkml:trace>
          <inkml:trace contextRef="#ctx0" brushRef="#br0" timeOffset="7427.7796">3800-626 0 0,'0'0'0'15,"0"0"0"-15,0 0 0 0,0 0 0 16,0 0 0-16,37-156 0 0,-33 139 0 0,0 0 179 15,-2 3-3-15,-1 6-7 0,-1-1-17 0,1 3-26 16,-1 1-22-16,0 2-31 0,0 2-18 0,0 1-19 16,0 0-17-16,0 0-22 0,0 0-28 0,0 0-35 15,-1 1-10-15,-2 5 8 0,-1 3 28 16,0 6 42-16,-1 5 25 0,-3 3 15 0,0 4-2 16,0 5-3-16,0 1-8 0,-4 3-6 0,1 2 2 15,2 3-4-15,-3 0 0 0,1 1 0 0,0 0-2 16,0 0-3-16,5-2 0 0,-2-3-6 0,4 0-3 15,1-5-3-15,3-5-4 0,0-4-4 16,0-4-2-16,4-6-1 0,7-1 7 0,-2-3 2 16,0-2 4-16,5-2 8 0,1-2 6 0,3-3 6 15,1 0 5-15,3 0-1 0,0-3-4 16,4-4-4-16,1-4-4 0,0 1 0 0,-1-2-4 16,-3-3 3-16,-1 0-1 0,0-1 1 0,-3-3 3 15,-3 0 0-15,2-1-1 0,-4 0 0 0,-1 0-2 16,-3 1-1-16,-2 1-1 0,0 0-2 15,-2 2-1-15,-4-1 0 0,2 3 2 0,-4 2 0 16,0 1 0-16,0 4 0 0,0 0-4 0,-1 5-4 16,-3 0-6-16,0 0-16 0,1 2-13 0,-2 0-14 15,2 2-9-15,-3 4 3 0,-1 3 16 0,-3 3 22 16,4 3 23-16,-6 3 14 0,4 4 3 16,0 1-3-16,0 2-3 0,1 2-4 0,2 0-3 15,0 1-2-15,4-4-1 0,1 0-2 0,0-5-2 16,0-1-3-16,4-1-6 0,3-4 4 0,0-1-2 15,3-3 2-15,2-2 4 0,2 1 1 16,2-4 3-16,4-1 3 0,0-1 2 0,3-2-3 16,2 0-3-16,4-6-4 0,-1-3-7 0,0 0 0 15,-1-1-4-15,-2-2-7 0,1 1-13 0,-5-1-19 16,-1-1-34-16,0 1-55 0,-2-1-51 16,-4-1-70-16,0 1-78 0,-2-1-118 0,-4 3 222 15,-4 4 227-15</inkml:trace>
          <inkml:trace contextRef="#ctx0" brushRef="#br0" timeOffset="7702.6097">3832-568 1241 0,'0'0'-7'0,"0"0"-62"0,0 0-29 0,0 0 40 15,0 0 62-15,154-46 14 0,-106 29 13 0,5 1 7 16,-2-1 10-16,1-2 5 0,-1 2-2 16,-4 2-6-16,-2 3-10 0,-3-3-11 0,-4 5-12 15,-8-2-9-15,-4 3-17 0,-5 3-41 0,-11 2-151 16,-6 4-191-16,-4 0-207 0,0 0 509 0</inkml:trace>
        </inkml:traceGroup>
      </inkml:traceGroup>
    </inkml:traceGroup>
    <inkml:traceGroup>
      <inkml:annotationXML>
        <emma:emma xmlns:emma="http://www.w3.org/2003/04/emma" version="1.0">
          <emma:interpretation id="{59D29250-DE18-4D4A-B7F1-524B5950A48E}" emma:medium="tactile" emma:mode="ink">
            <msink:context xmlns:msink="http://schemas.microsoft.com/ink/2010/main" type="paragraph" rotatedBoundingBox="2094,6626 13097,5787 13248,7762 2245,86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C0D398-5A97-49D5-AC8D-52656038BDC4}" emma:medium="tactile" emma:mode="ink">
              <msink:context xmlns:msink="http://schemas.microsoft.com/ink/2010/main" type="inkBullet" rotatedBoundingBox="2127,7054 2288,7042 2297,7151 2135,7163"/>
            </emma:interpretation>
            <emma:one-of disjunction-type="recognition" id="oneOf2">
              <emma:interpretation id="interp10" emma:lang="en-US" emma:confidence="1">
                <emma:literal>.</emma:literal>
              </emma:interpretation>
              <emma:interpretation id="interp11" emma:lang="en-US" emma:confidence="0">
                <emma:literal>,</emma:literal>
              </emma:interpretation>
              <emma:interpretation id="interp12" emma:lang="en-US" emma:confidence="0">
                <emma:literal>:</emma:literal>
              </emma:interpretation>
              <emma:interpretation id="interp13" emma:lang="en-US" emma:confidence="0">
                <emma:literal>-</emma:literal>
              </emma:interpretation>
              <emma:interpretation id="interp14" emma:lang="en-US" emma:confidence="0">
                <emma:literal>°</emma:literal>
              </emma:interpretation>
            </emma:one-of>
          </emma:emma>
        </inkml:annotationXML>
        <inkml:trace contextRef="#ctx0" brushRef="#br0" timeOffset="8272.6444">300 1512 239 0,'0'0'-27'0,"0"0"-32"0,0 0 28 16,0 0 23-16,0 0 15 0,0 0 12 0,0 0 16 16,0 0 35-16,0 0 44 0,0 0 29 0,0 0 37 15,0 0 10-15,0 0-3 0,0 0 1 16,7 72-30-16,5-85-28 0,1-4-24 0,0 2-28 15,-1 0-13-15,-3 1-2 0,-5 5 6 0,-4-2 8 16,0 5 0-16,-1 0-13 0,-9 3-30 16,0 1-33-16,-4 2-35 0,-1 0-28 0,-1 5-16 15,-2 7-16-15,-4 2-44 0,-2 8-178 0,9-6-425 16,3-4 35-16</inkml:trace>
      </inkml:traceGroup>
      <inkml:traceGroup>
        <inkml:annotationXML>
          <emma:emma xmlns:emma="http://www.w3.org/2003/04/emma" version="1.0">
            <emma:interpretation id="{8C46C855-8E35-4044-8BF0-BBED907FB082}" emma:medium="tactile" emma:mode="ink">
              <msink:context xmlns:msink="http://schemas.microsoft.com/ink/2010/main" type="line" rotatedBoundingBox="2767,6575 13097,5787 13248,7762 2918,8550"/>
            </emma:interpretation>
          </emma:emma>
        </inkml:annotationXML>
        <inkml:traceGroup>
          <inkml:annotationXML>
            <emma:emma xmlns:emma="http://www.w3.org/2003/04/emma" version="1.0">
              <emma:interpretation id="{3F6F5E2E-F710-4FF3-B835-2F9A79C09F7F}" emma:medium="tactile" emma:mode="ink">
                <msink:context xmlns:msink="http://schemas.microsoft.com/ink/2010/main" type="inkWord" rotatedBoundingBox="2771,6624 5794,6394 5941,8320 2918,8550"/>
              </emma:interpretation>
              <emma:one-of disjunction-type="recognition" id="oneOf3">
                <emma:interpretation id="interp15" emma:lang="en-US" emma:confidence="0.5">
                  <emma:literal>Adapting</emma:literal>
                </emma:interpretation>
                <emma:interpretation id="interp16" emma:lang="en-US" emma:confidence="0">
                  <emma:literal>Adapting's</emma:literal>
                </emma:interpretation>
              </emma:one-of>
            </emma:emma>
          </inkml:annotationXML>
          <inkml:trace contextRef="#ctx0" brushRef="#br0" timeOffset="22874.6218">922 1946 0 0,'0'0'0'16,"0"0"0"-16,0 0 0 0,0 0 0 0,0 0 0 15,0 0 0-15,0 0 63 0,0 0 114 0,0 0-20 16,0 0-22-16,0 0-27 0,-1-38-32 15,1 38-28-15,0 0-24 0,0 0-22 0,0 0-13 16,0 0 1-16,0 3 15 0,0 1 19 0,0 2 16 16,0 2 7-16,0 1-5 0,0 1-5 0,0-3-4 15,0 2-4-15,1-1-4 0,1 1 0 0,-1-3-3 16,2 1-1-16,2-2-2 0,-2 0-1 0,-2-1-1 16,2-1 1-16,2-1 2 0,-3-1 2 15,0 1 3-15,0-2 5 0,-2 0 8 0,1 0 7 16,0 0 11-16,2-3 2 0,1-2-5 0,-1-1-8 15,-1-3-12-15,6-1-8 0,-4-2-5 0,4-2-1 16,-2 0-5-16,0-3 0 0,0-3-2 16,2 1-4-16,-3-2 2 0,3-1-1 0,-2-2-3 15,3-3 0-15,0-2-4 0,1-2-1 0,2-2-2 16,0-3-1-16,1 2-2 0,1-5-3 16,-1 1-1-16,2 0-3 0,0-1-3 0,3 2 1 15,-1-2-3-15,-1 2-1 0,2 0 2 0,-1 3-2 16,-3 2 6-16,1 3 5 0,-3 3-2 0,0 0 5 15,-1 2 3-15,-4 3-1 0,3 2 3 16,-2 1-1-16,-2 2-1 0,-1 0-2 0,2 4 2 16,-5 1 0-16,2 2-2 0,2 1-2 0,-5 4-1 15,1 1-3-15,-2 0-3 0,0 3-4 0,1-2-10 16,-1 2-11-16,0 0-10 0,1 0-16 0,-1 0-10 16,0 0 7-16,3 0 5 0,0 3 14 15,-2 2 19-15,2 1 5 0,-1 3 9 0,4 2 8 16,-2 1 2-16,-2 5 2 0,2 3 3 0,2 1-2 15,-4 4 1-15,4 0 2 0,-1 4-1 16,-2 2 2-16,2 1 1 0,1 1 0 0,-4 2 1 16,1 1 0-16,4 1 0 0,-6-1 1 0,2 3 0 15,-3-2 1-15,0 2-1 0,0 0-1 0,0-2-1 16,0 0-3-16,0-2 0 0,0-3-1 0,1-1 0 16,-1-4-1-16,1-5 1 0,3-1-2 15,-2-2 4-15,-1-4-2 0,0-2 1 0,1-3 3 16,-1-2-1-16,-1-2 2 0,0 0-2 0,0-3-6 15,0 0-4-15,0-1-13 0,1-1-23 16,-1-1-52-16,2 0-63 0,2 0-72 0,-2 0-94 16,0 0 3-16,-1 0 320 0,0 0 0 0</inkml:trace>
          <inkml:trace contextRef="#ctx0" brushRef="#br0" timeOffset="23228.4304">1018 1705 0 0,'0'0'0'0,"0"0"0"16,0 0 0-16,0 0 0 0,0 0 0 0,0 0 62 15,0 0 92-15,0 0 11 0,0 0-22 0,0 0-40 16,0 0-54-16,0 0-28 0,0 0-6 16,0 0 9-16,13-27 19 0,4 19 8 0,2 2 4 15,-1-1-3-15,6 0-6 0,1-3-7 0,1 2-7 16,2-3-4-16,1 2-1 0,4 0-4 0,-4 2-5 16,-1-1-4-16,-2 1-2 0,-2 1-2 15,-5 2-3-15,1-1-3 0,-4 2-5 0,-3 0-2 16,-1-1-1-16,-1 2-7 0,-4 1-13 0,3 1-37 15,0 0-79-15,-2 0-106 0,0 0-119 0,-5 0 23 16,3 0 342-16</inkml:trace>
          <inkml:trace contextRef="#ctx0" brushRef="#br0" timeOffset="23930.3617">1821 1565 0 0,'0'0'0'0,"0"0"0"0,0 0 0 16,0 0 0-16,0 0 0 0,0 0 0 0,0 0 77 16,0 0 80-16,0 0-19 0,0 0-15 15,0 0-13-15,0 0-19 0,0 0-14 0,0 0-12 16,-2-64-15-16,-7 61-3 0,4 1-3 0,-6 0-7 15,-2 2 0-15,0 0-5 0,1 0-8 0,-1 0-2 16,0 1-2-16,-2 5-3 0,1 2 1 0,1 1 4 16,-2 2-2-16,2 0 8 0,-2 5 4 15,2 0-1-15,-2 2 5 0,2 0-5 0,-2 1-3 16,5 2-4-16,1-2-3 0,1 1-7 0,3 0-2 16,2-2-10-16,3-1-3 0,0 0-4 0,0-2-4 15,3-2-1-15,5-1-5 0,-2-3 4 0,6-2 1 16,1-1 6-16,-1-1 12 0,0-4 3 15,0-1 8-15,0 0 4 0,-1-1 5 0,-1-7-3 16,4 1 1-16,3-3 0 0,-4-2-5 0,1-2 6 16,-3-1-1-16,-1-2 1 0,1 0 1 15,-2-2-2-15,-5-4-2 0,6 0-6 0,-6-2 3 16,4 0-9-16,-4-5-3 0,1 0-2 0,2 0-9 16,-4 1 2-16,3-5-3 0,-3 2-2 0,0-4 0 15,-2 2-3-15,3-1-1 0,-1 0 0 16,-3 5 3-16,1 1-1 0,-1 2 4 0,0 3 0 15,0 2 4-15,0 4 2 0,0 2 2 0,-1 2 1 16,-2 4-3-16,0 0 5 0,1 5-2 0,2 0 4 16,-2 2 4-16,1 1-4 0,1 2 0 15,-1 0-4-15,1 0-9 0,-2 0-13 0,2 0-18 16,0 0-26-16,0 4-18 0,0 0 11 0,0 5 17 16,0 5 29-16,-2 4 24 0,-1 4 7 0,2 6 0 15,-1 2 1-15,2 3 6 0,0 5-6 0,0 0 1 16,0 1-4-16,0 1 0 0,0-1 2 15,0 0 2-15,0-1-1 0,0-2-4 0,0 2 2 16,0-4-6-16,2-1-1 0,-1-3 3 0,2-3-6 16,-1-3 0-16,1-3-2 0,0-5-2 0,-1-1 0 15,4-3-3-15,-2-1-3 0,-3-4-2 16,6-3-6-16,-4-1-12 0,-1-1-24 0,0-1-72 16,-1-1-99-16,4 0-119 0,-2 0-144 0,0 0 152 15,-2 0 337-15</inkml:trace>
          <inkml:trace contextRef="#ctx0" brushRef="#br0" timeOffset="24791.8255">2247 1569 0 0,'0'0'0'16,"0"0"0"-16,0 0 0 0,0 0 0 0,0 0 0 16,0 0 26-16,0 0 201 0,0 0-16 0,0 0-8 15,0 0-32-15,0 0-24 0,0 0-9 0,0 0-22 16,-45-94-17-16,37 91-21 0,1 1-11 16,-4 1-12-16,6 1-16 0,-3 0-13 0,-3 0-14 15,6 4-9-15,-5 1-3 0,-2 5 0 0,5-2 6 16,-3 5 2-16,-1 2 5 0,-1 0 3 15,3 3 3-15,-1 2-2 0,-1-3-3 0,1 1-2 16,-1 0-7-16,6-2-1 0,-1 2-6 0,1-3-3 16,5 0-3-16,-1-2-5 0,1-1-3 15,0-4-4-15,0-1-2 0,1 1-4 0,7-3 2 16,-3-2 4-16,3-2 6 0,-1-1 4 0,4 0 4 16,-2 0 5-16,-2 0 1 0,4-3 5 0,-1-3 4 15,2-2-2-15,-2 0 1 0,-1-2 1 0,3-1 1 16,-2-1 2-16,-2 0 3 0,0-2-1 15,-3 1 1-15,2 1 1 0,-6 0-2 0,2 3 0 16,2 0 2-16,-4 5-1 0,-1-1 2 0,2 4-5 16,-2 1-8-16,0 0-15 0,1 0-20 0,-1 0-26 15,0 0-5-15,0 4 12 0,1 2 19 0,-1 2 28 16,2 2 11-16,2-2 0 0,0 4-2 16,-1-2-3-16,-1 0-1 0,6-1 0 0,-2-1-1 15,3-1-3-15,0 1-1 0,-2-2-3 0,5-1-3 16,-1-2 1-16,1-1-1 0,0-1 0 0,1-1 3 15,1 0 1-15,1-1-10 0,-1-6-21 16,1-2-37-16,3-2-32 0,2-2-19 0,0-4-4 16,1-2 7-16,5-2 4 0,-3 0 5 0,-1-1 13 15,0-2 18-15,-1 2 27 0,-3-3 23 16,-4 2 16-16,2-3 17 0,-5-1 9 0,1-2 6 16,-1-1 5-16,-4 0 2 0,-1 0-2 0,0 0-1 15,-2 0 0-15,-2 2 2 0,1 1 9 16,-3 2 9-16,0 2 8 0,0 3 10 0,0 2 13 15,-1 3 12-15,-3 1 11 0,-3 3 4 0,4 2-5 16,1 3-11-16,-2 2-9 0,0-1-10 0,2 2-13 16,1 3-12-16,1 0-12 0,0 0-16 0,0 0-13 15,0 0-18-15,0 0-23 0,-1 3 8 16,1 4 8-16,-2 3 22 0,1 7 29 0,-4 4 4 16,3 6 3-16,-2 4 3 0,-1 6-3 0,0 3-1 15,0 6 0-15,-1 4-4 0,2 2-2 0,-2 5-2 16,0 1-3-16,-1 2-4 0,0 0-2 0,-1-1-1 15,3 2-6-15,-4 0-3 0,2-2-8 16,-3 1-6-16,0-2 0 0,3-7-4 0,-1-2-3 16,3-9-7-16,-3-3-14 0,5-2-20 0,0-3-27 15,-1-7-41-15,1-1-37 0,1-6-25 0,-1-5-14 16,2-5-10-16,1-4-33 0,-3-2-70 16,3-2 316-16,0 0 0 0</inkml:trace>
          <inkml:trace contextRef="#ctx0" brushRef="#br0" timeOffset="25111.6606">2613 1521 0 0,'0'0'0'16,"0"0"0"-16,0 0 0 0,0 0 0 0,0 0 0 15,0 0 0-15,0 0 0 0,0 0 0 0,0 0 0 16,145-152 0-16,-133 147 0 0,1 5 0 0,-2 0 0 15,0 5 0-15,-3 5 0 0,0 2 0 0,-3 3 0 16,1 2 71-16,-5 0 22 0,-1 1 6 16,0 2-3-16,-3 2-9 0,-6-3-2 0,-3 2-12 15,-4 4-8-15,-3-2-3 0,-2 1-10 0,-3 0-10 16,-2 0-1-16,1 0-3 0,-2-3 0 16,1-1 1-16,-1-5 0 0,6-1 0 0,0-4 2 15,2-2 1-15,1-3 1 0,6-4-7 0,3-1-8 16,2 0-17-16,3 0-33 0,0-4-43 0,4-4-53 15,0-1-51-15,0-3-29 0,10 0-25 16,2-2-26-16,2-3 33 0,1 3 216 0,-3 5 0 0</inkml:trace>
          <inkml:trace contextRef="#ctx0" brushRef="#br0" timeOffset="26795.7698">2948 1257 2131 0,'0'0'9'15,"0"0"-60"-15,0 0-37 0,0 0-5 0,0 0 39 16,0 0-6-16,208-38-38 0,-130 16-71 0,12-3-109 16,9-2-166-16,-27 6-194 0,-19 8 471 0</inkml:trace>
          <inkml:trace contextRef="#ctx0" brushRef="#br0" timeOffset="26608.8757">3572 885 445 0,'0'0'556'0,"0"0"-654"16,0 0-108-16,0 0-223 0,0 0 161 0</inkml:trace>
          <inkml:trace contextRef="#ctx0" brushRef="#br0" timeOffset="26438.0141">3143 1041 0 0,'0'0'0'0,"0"0"0"0,0 0 0 0,0 0 0 16,0 0 0-16,0 0 64 0,0 0 160 15,0 0 1-15,0 0-22 0,0 0-44 0,0 0-38 16,0 0-38-16,0 0-31 0,0 0-48 0,0-80-44 15,0 85 5-15,0 2 16 0,-2 7 38 16,-2 3 51-16,-4 9 10 0,0 3 7 0,-4 6-11 16,0 4-10-16,-1 0-8 0,-1 1-10 0,2-1-3 15,0 1-9-15,4-2-6 0,0-1-8 0,1-1-9 16,3-2-5-16,0-3-7 0,0 0-5 0,4-5-3 16,0-4-6-16,0-2-2 0,3-5-2 15,2-3 2-15,1-3 2 0,2-3 1 0,1-3 4 16,1-2 2-16,2-1 5 0,0 0 6 0,1-4 4 15,2-4 4-15,1-1 2 0,-1-3-3 0,-2 1 1 16,2-4-1-16,-3 1 0 0,0-1-1 0,0 1-2 16,-5 0 3-16,4-1 0 0,-2 0 1 15,-4 0 0-15,3-3-2 0,-4 1-2 0,0 1 0 16,2-3 1-16,-4 4-1 0,1 0 3 0,-3 5-1 16,3 2 1-16,-2 2 2 0,-1 5 2 0,3-1 3 15,-3 2 0-15,0 0-7 0,0 0-11 16,0 0-16-16,0 2-15 0,0 1-2 0,0 4 10 15,0 2 11-15,-3 3 17 0,2 4 5 0,-2 2-3 16,2 1-2-16,-1 0-2 0,2-2-3 16,0 0-1-16,0-2 1 0,0 1-3 0,0-4-1 15,0-2-1-15,3 1-3 0,4-2-1 0,-3-1-2 16,-1-4-3-16,5-1-2 0,-2-1 2 0,2-2 6 16,-1 0 6-16,2-5 6 0,1-3 3 15,1-2-1-15,-1-2 2 0,0 0 1 0,0-2-1 16,1 0 0-16,-4-3 2 0,2 2 2 0,1-1-2 15,-5 0 1-15,2-1-2 0,-3 4-2 16,-2 1 0-16,5 1-1 0,-4 3-1 0,-1 0-3 0,1 4-3 16,0 1-5-16,-1 1-4 0,0 2-7 0,-2 0-7 15,1 0-4-15,0 0 1 0,1 2 8 16,-2 1 8-16,3 3 11 0,-2 1 1 0,-1 2 2 16,0 1 2-16,0 2-2 0,0 0 2 0,0-1-1 15,0-1-1-15,0-1-5 0,0 0-3 16,0-2-4-16,0-1-1 0,0 0-2 0,0-1 0 15,1-2 1-15,3 0-2 0,-2-3 4 0,0 0 5 16,1 0 10-16,4 0 10 0,-3-6 3 0,5-2 0 16,2-1-5-16,-2-1-4 0,1-2-3 15,3 0-4-15,-2 0-1 0,-3 2-3 0,0-1 1 16,1 4-2-16,-5 1-3 0,4 0-5 0,-4 6-6 16,0-1-5-16,0 1-1 0,0 0-1 15,-2 0 2-15,3 1 2 0,0 3 7 0,-2 2 4 16,5 0 8-16,-3 2 0 0,1-1 0 0,1 1 2 15,1-2-3-15,-2 0 2 0,4 0-1 16,0-2 2-16,0 1 2 0,2-4 1 0,1-1 2 16,1 0 0-16,0 0 0 0,3-4 0 0,-1-2 0 15,-2 0 1-15,1-2 1 0,0-1 1 0,0 0 0 16,-1 0 1-16,0-1-4 0,-2 1 1 0,-3-1 1 16,3 1 1-16,-4-2 6 0,-2 1 2 0,-1-2 1 15,0 1 0-15,-2 0 0 0,0 1 1 16,-3-1-1-16,0 1 2 0,0 4 0 0,0 0-3 15,0 2 0-15,-3 1-4 0,3 1-5 0,-3 2-3 16,2 0-7-16,0 0-9 0,-3 0-4 0,0 3-4 16,2 3 1-16,0 3 5 0,-5 2 8 15,3 4 0-15,-3 2 3 0,3 4 2 0,2 4-6 16,-1 3 8-16,-1 5-2 0,2 4-1 0,0 5 1 16,2 6-1-16,-2 6-2 0,1 3 0 0,-2 6 4 15,-2 4-9-15,1 5-20 0,-4 4-3 16,0 0-10-16,-3-2-8 0,2-4-1 0,-2-1-10 15,-1-5-9-15,1 0 10 0,-2-2 15 0,0-3 13 16,-4-4 16-16,3-3 6 0,-2-3 3 16,-1-6 9-16,-3-4 5 0,2-8 10 0,-4-6 12 15,1-5 14-15,-1-7 10 0,-1-7 13 0,-1-4 4 16,2-2-3-16,-3-11-5 0,1-5-14 0,3-5-10 16,1-6-8-16,0-6-9 0,1-4-5 0,4-8-9 15,3-3-8-15,1-4-10 0,6-2-4 16,4-2-3-16,1-2-4 0,4 0 1 0,8 3-4 15,2 2 0-15,4 5-3 0,5 4-3 0,-1 4 0 16,0 10-5-16,1 6 0 0,-1 6-7 0,-3 7-10 16,-3 5-11-16,0 6-8 0,-4 0-1 0,-1 3 10 15,0 6 18-15,-3 3 16 0,0 2 20 16,-1 2 6-16,-2 1 6 0,2-1 0 0,-5 2-6 16,1-3-4-16,0 0-13 0,0-3-50 0,-3-1-147 15,1-4-209-15,-1-1-305 0,0-3 677 0</inkml:trace>
        </inkml:traceGroup>
        <inkml:traceGroup>
          <inkml:annotationXML>
            <emma:emma xmlns:emma="http://www.w3.org/2003/04/emma" version="1.0">
              <emma:interpretation id="{83DB6014-2931-4DD9-8FA6-1278AFC1761E}" emma:medium="tactile" emma:mode="ink">
                <msink:context xmlns:msink="http://schemas.microsoft.com/ink/2010/main" type="inkWord" rotatedBoundingBox="6491,6291 13097,5787 13225,7461 6618,7965"/>
              </emma:interpretation>
              <emma:one-of disjunction-type="recognition" id="oneOf4">
                <emma:interpretation id="interp17" emma:lang="en-US" emma:confidence="0.5">
                  <emma:literal>neways/newtech</emma:literal>
                </emma:interpretation>
                <emma:interpretation id="interp18" emma:lang="en-US" emma:confidence="0">
                  <emma:literal>newwaypnewtech</emma:literal>
                </emma:interpretation>
                <emma:interpretation id="interp19" emma:lang="en-US" emma:confidence="0">
                  <emma:literal>rewashed</emma:literal>
                </emma:interpretation>
                <emma:interpretation id="interp20" emma:lang="en-US" emma:confidence="0">
                  <emma:literal>rewashes</emma:literal>
                </emma:interpretation>
                <emma:interpretation id="interp21" emma:lang="en-US" emma:confidence="0.5">
                  <emma:literal>new ways/ newtech</emma:literal>
                </emma:interpretation>
              </emma:one-of>
            </emma:emma>
          </inkml:annotationXML>
          <inkml:trace contextRef="#ctx0" brushRef="#br0" timeOffset="28974.147">6231 984 140 0,'0'0'212'0,"0"0"-127"16,0 0-62-16,0 0-32 0,0 0-16 0,0 0 0 15,0 0 24-15,0 0 34 0,0 0 36 16,0 0 44-16,0 0 17 0,0 0 2 0,0 0-11 15,0 0-20-15,-32 131-20 0,28-104-19 0,-2-2-13 16,2-1-10-16,3 0-6 0,-2-2-10 0,2-2-4 16,1-3-8-16,0-5-2 0,0 1-1 15,5-6-1-15,-2-3 6 0,2 0 5 0,1-3 13 16,2-1 9-16,-2 0 9 0,5-1 4 0,-2-7-5 16,4-1-3-16,-1-5-6 0,-2 1-4 15,1-6-7-15,1 2-1 0,-1-1-3 0,-3 2-2 16,0 0 4-16,0 2-7 0,-3-1-2 0,2 5-4 15,-2 1-4-15,-2 2 1 0,1 2-1 0,0 4-3 16,-3-1-6-16,1 2-13 0,-2 0-7 0,0 0-1 16,2 5 4-16,3 2 10 0,0 0 9 15,-2 2 0-15,3 2 5 0,0-1-3 0,0 2-2 16,0-2 2-16,0 1-4 0,1-2 2 0,4 0-1 16,-4-2 1-16,3 1 1 0,2-2 1 0,2-2 4 15,-1-1-2-15,2-1 6 0,0-2-1 0,1 0 0 16,-3 0 3-16,2-3 2 0,0-3 3 15,-5 0 3-15,2-2 1 0,-2-1 0 0,1 1 3 16,-5-1 5-16,1-2 2 0,-2 2 6 0,-2-3 2 16,0-1-5-16,-3-2-3 0,0-1-3 0,-8-2-5 15,0-4-3-15,-3 1-3 0,-3 2-4 16,-2-3-4-16,-1 4-2 0,1 1-5 0,2 4-4 16,1 3-3-16,0 0-6 0,-1 6-6 0,3-2-6 15,3 3-10-15,2 3-11 0,-1 0-12 16,0 0-20-16,5 0-18 0,-2 6-20 0,0 3-25 15,2 1-72-15,2 3-128 0,0 0-186 0,2-3-196 16,2-4 582-16</inkml:trace>
          <inkml:trace contextRef="#ctx0" brushRef="#br0" timeOffset="30298.5982">6963 1033 857 0,'0'0'253'15,"0"0"-87"-15,0 0-59 0,0 0-20 0,0 0-10 16,0 0-5-16,0 0-8 0,0 0-6 0,0 0-2 16,0 0 5-16,0 0 11 0,0 0-1 0,0 0-1 15,0 0-8-15,-69-78-10 0,59 77-8 16,0 1-4-16,1 0-6 0,1 1-9 0,-4 4-3 16,-2 2-13-16,1 4-4 0,0 2-2 0,-2 2-4 15,-1 3 3-15,2 0 1 0,4-1 2 0,-1 2-3 16,-1-1 0-16,8-2 0 0,-4-2-3 15,6-1 3-15,1-3-6 0,1-1-3 0,0-3-1 16,1 0-6-16,6-3 6 0,0 0 3 0,5-3 4 16,0 0 3-16,1 0 1 0,2-3 3 15,1-3 2-15,2-3 3 0,-1 0 2 0,-3-3-2 16,-1 2-1-16,-2-2 4 0,-5 0-1 0,2 0 2 16,-4 0 3-16,4 0-5 0,-5 1 3 0,0 1-3 15,1-1 0-15,-3 1 1 0,-1 3-4 0,3 1 1 16,-3 3-3-16,0 0 0 0,0 3-7 15,0 0-8-15,0 0-11 0,0 0-12 0,0 1 3 16,0 7 4-16,0 1 10 0,-3 3 11 0,2 2 2 16,-2 1 1-16,2 1 1 0,1 0-2 0,0 1-2 15,0-1 0-15,0-3-4 0,0 1 1 16,4-4 1-16,1 1-1 0,-1-4 1 0,7-2-3 16,-2-1 0-16,1-2-1 0,3-2 4 0,1 0 2 15,3-4 1-15,-1-2 3 0,-1-2 0 0,4 0-1 16,-2-5 2-16,-2-1 1 0,-2 1 2 15,1-3 4-15,-2 0 2 0,-4 2-1 0,-2-3 3 16,1 3-3-16,-2-3 0 0,-3 3 0 0,1-1-2 16,1 3 5-16,-2 2-3 0,-2 3 0 0,2 1-1 15,-2 2-4-15,0 3-2 0,0 1-6 16,0 0-9-16,0 0-14 0,0 0-9 0,0 3-1 16,0 5 10-16,0 1 12 0,0 4 13 0,-2 2 5 15,0 2-4-15,2-2 1 0,0-1-1 0,0 1-2 16,0-1 1-16,0-4-4 0,4 1 1 0,-2-4-1 15,4-2 2-15,0-2 0 0,1-2-2 16,1-1 4-16,4 0-1 0,0 0 2 0,2-4 1 16,0-2 0-16,0-3-1 0,1-1 0 0,1 2 1 15,-3-3-1-15,-1-1 4 0,-1 1 0 0,0-1 2 16,-1-2 0-16,-2 0 0 0,-1 1 1 0,-4-1 0 16,2 3 1-16,-2-1 0 0,-2 1 1 15,0 2 1-15,-1-1-1 0,0 2 0 0,0 4-2 16,0 1-1-16,0 1-4 0,0 2-3 0,0 0-9 15,0 0-11-15,0 0-10 0,0 0-5 16,-1 6 7-16,-3 3 12 0,-3 5 10 0,3 2 9 16,-6 5 1-16,3 4 1 0,-1 5 0 0,-3 0 1 15,0 6-1-15,2 3 1 0,0 4 2 16,-2 3-2-16,-3 5 1 0,2 3-5 0,0 3-1 16,0 1 0-16,-1 3-4 0,1 2 2 0,1-3-3 15,-1-1-1-15,-1-2 0 0,1-3-5 0,-2-4-4 16,-3 1-5-16,1-2-4 0,-2 1-25 0,-5-4 0 15,-1-4 7-15,1-5 5 0,2-8 33 16,-3-6 5-16,0-4 6 0,4-7 6 0,0-5 2 16,3-4 6-16,-1-3 2 0,-1-2 2 0,4-6 0 15,0-6 3-15,-1-4-4 0,6-4-3 16,-1-2-5-16,0-3-5 0,7-4-4 0,0-2-8 16,4-4 3-16,0-1-2 0,1 0 1 0,7-2 4 15,6 3-3-15,3-2-1 0,2 2 0 0,3-1-2 16,2 2 1-16,2-4 0 0,3 3-1 0,1-2-2 15,1 1 0-15,6 0 2 0,-5 3 0 0,1 0 0 16,-1-1 1-16,1 2-1 0,-4 0 0 16,3 1 6-16,0-1-7 0,1 0 0 0,0 3-1 15,1 0-8-15,-2 2 4 0,0 1-2 0,-1 3 2 16,-4 2-1-16,-2 3 0 0,-5 0 1 16,2 3 1-16,-8 2 2 0,0 2 2 0,-2 1-1 15,-4 3 4-15,-1 2-1 0,-2-1 0 0,-1 4 3 16,-3-1-1-16,-1 1-2 0,0 1-2 15,0 1-6-15,-5-1-10 0,-2 2-4 0,-2 1-6 16,2 0 2-16,-3 0 8 0,-3 3 7 0,0 3 6 16,1 3 4-16,-1 1 2 0,0 0-4 0,1 3 2 15,2 0-3-15,0 2-3 0,1 1 0 0,6 1-1 16,-1 0 0-16,4-3 0 0,0 3 1 16,0-2-1-16,7 0 1 0,2-2 4 0,-2 2 3 15,4-2 1-15,1 2 1 0,0-5-2 0,-1 3-3 16,-5-1 4-16,4-1-1 0,-8 0 2 0,4-1 3 15,-4-1-1-15,-2 1 4 0,0-1 7 0,-8-2 4 16,-2 1 4-16,-5 0 4 0,-1-2-3 16,-3 0 2-16,-1 0 2 0,-3-3 2 0,4 0 0 15,-2-3-4-15,2 0-6 0,-1 0-9 0,4 0-6 16,3-4-8-16,-1 0-15 0,7 2-30 0,1-1-99 16,6 1-278-16,0 1-447 0,0 1-174 0</inkml:trace>
          <inkml:trace contextRef="#ctx0" brushRef="#br0" timeOffset="31176.4449">8086 598 0 0,'0'0'0'0,"0"0"0"0,0 0 168 15,0 0 6-15,0 0-21 0,0 0-3 0,0 0 30 16,0 0 8-16,0 0 4 0,0 0-8 0,0 0-22 15,0 0-20-15,13-149-29 0,-13 149-31 0,0 0-30 16,0 0-36-16,0 0-31 0,0 6-6 0,0 6 8 16,-2 6 20-16,-6 7 22 0,0 11 11 15,-5 10 2-15,-2 5-3 0,-5 7-3 0,1 6 0 16,-5 3 0-16,-2 1 4 0,-2 4 0 0,-3 0-3 16,-1 1-2-16,4 0-7 0,-4-1-8 0,0-4-4 15,4-1-6-15,-1-4 0 0,4-5-3 16,1 1 1-16,-2-6 0 0,6-5-2 0,0-4 1 15,4-7-3-15,-1-7 0 0,1-7 4 0,5-3-2 16,3-7 4-16,0-4 0 0,5-5 0 16,2-2-2-16,1-2-1 0,0 0-6 0,0 0-15 15,0-4-27-15,0-4-37 0,1-2-46 0,2-4-41 16,5-1-38-16,-3 1-45 0,6-1-44 0,1-2-55 16,1 2-58-16,3 1-63 0,-2 4 341 15,-3 2 127-15</inkml:trace>
          <inkml:trace contextRef="#ctx0" brushRef="#br0" timeOffset="31746.1927">8261 1076 0 0,'0'0'415'0,"0"0"-229"0,0 0-46 0,0 0-66 16,0 0-51-16,0 0-18 0,0 0 0 0,0 0 12 16,0 0 25-16,0 0 32 0,0 0 25 15,0 0 7-15,0 0-10 0,0 0-20 0,45-142-19 16,-35 141-16-16,-5 1-11 0,5 0-9 0,-5 0-7 16,6 9 1-16,-5 1 5 0,1 5 9 15,-3 5 7-15,3 3 4 0,-6 5 1 0,0 1-4 16,-1 1-5-16,0 2-3 0,-4-1-5 0,-4-1-1 15,4-2-7-15,-5-1-3 0,4 0-3 0,-3-4-1 16,2-2 0-16,-2-1 0 0,3-3-1 16,-3-6 3-16,4 0 5 0,-3-5 3 0,4-3 13 15,3-2 14-15,0-1 17 0,0 0 17 0,0 0 4 16,0-3-21-16,0-4-28 0,0-5-23 0,3-4-19 16,4-4 4-16,-2-2 4 0,4-3 0 0,2-4 1 15,-3-1-4-15,6 1-2 0,-1 1-2 0,3 3-2 16,0 1 1-16,-1 1-1 0,0 4 1 15,-1 2-1-15,3 2-1 0,1-1-2 0,-2 4 1 16,-1 2 1-16,1 1-2 0,2 3 2 0,-4 0-4 16,0 5-5-16,-5 1-4 0,-1 0-7 15,3 3 0-15,-6 5 6 0,5 6 10 0,-6 2 9 16,4 3 10-16,-5 2 5 0,1 3 1 0,0 1 2 16,-3 0 1-16,-1 0-2 0,0 0-1 0,0 0 2 15,-3-2-7-15,-3 0 0 0,3-3-2 16,0-2-7-16,-4 1 2 0,5-3-1 0,0-2-4 15,0-1-8-15,-4-4-17 0,5 0-23 0,0-3-45 16,1-2-102-16,0-2-119 0,0-2-114 0,6 0-117 16,-2 0 22-16,-2-2 528 0</inkml:trace>
          <inkml:trace contextRef="#ctx0" brushRef="#br0" timeOffset="32623.8572">8844 1148 0 0,'0'0'101'0,"0"0"26"16,0 0-77-16,0 0 8 0,0 0 21 0,0 0 32 15,0 0 17-15,0 0 5 0,0 0 10 16,0 0-3-16,0 0-12 0,0 0-13 0,0 0-20 16,0 0-14-16,68-46-14 0,-64 35-12 0,5 2-12 15,-7-2-10-15,2 1-6 0,3-1-6 16,-3 1 0-16,3-3-4 0,-5 2 0 0,1 1 1 15,-2-1 4-15,1 4 2 0,0-2 4 0,-2 3 4 16,0 0-3-16,0 1 6 0,0 3-2 0,-2-2-8 16,-1 3-10-16,0 1-13 0,1 0-11 15,-6 0-4-15,4 1 3 0,-6 7 5 0,1 1 4 16,2 2 5-16,-5 2-1 0,0 3 3 0,-3 3-1 16,3 3 1-16,0 2 0 0,-1 1 1 0,2 2 0 15,2 0 0-15,2 0 2 0,-3 0-3 0,8-2-3 16,-1-2-3-16,2-2-3 0,1-6 1 15,0-1-1-15,0-2-1 0,4-3-1 0,4-3 3 16,-3-3 1-16,6 0 5 0,0-3 4 0,1 0 0 16,-3-1 3-16,9-5-3 0,-2-3 0 0,-2-2 1 15,0-1-1-15,1-2 0 0,-2 1 2 16,2-4 1-16,-2-2 0 0,1 1 1 0,-1-1-2 16,-2 1-1-16,1-1-3 0,-2-1 0 0,-4 1 2 15,5-2-1-15,-5 3 0 0,0 0 0 0,-2 2-3 16,2 3 2-16,-3 0-1 0,0 4 1 15,2 2-1-15,-4 4 2 0,-1 0 1 0,2 1-2 16,-2 2-6-16,0 0-13 0,0 0-15 0,0 0-5 16,0 5 8-16,0 2 10 0,0 2 15 15,0 4 7-15,0-1 0 0,0 2 0 0,0 1-1 16,0 0 0-16,0 2-3 0,0-2-1 0,0-1 1 16,0 1-1-16,1 0 1 0,0-3-2 0,2-3 1 15,4-1-5-15,-3-1 2 0,1-1 3 0,2-3 0 16,-3 0 5-16,5-2 2 0,-1-1 3 0,-2 0 1 15,4-1 3-15,-4-4 1 0,5-2 2 16,-2 0 0-16,-4-2-1 0,3 1-3 0,-4-2-2 16,4-1-4-16,-4 1-2 0,-1-1-3 0,4 3 0 15,-3 0-3-15,-3 1 0 0,6 2-4 16,-6 2-5-16,2 0-4 0,-2 3-8 0,-1 0-3 16,2 0-2-16,0 2 1 0,4 4 7 0,-2 0 6 15,1 3 4-15,0-2 3 0,-1 0 2 0,3-1 0 16,-2 0 2-16,-2 0 2 0,5-3 1 0,-4 0 2 15,4 0 1-15,-2-3 1 0,3 0 1 16,2 0 2-16,-2 0 3 0,6-4-3 0,0-2 1 16,1-3-2-16,-2-2-3 0,7 0 1 0,-4-1-1 15,-2-2 1-15,-1 1 4 0,-1 1 3 16,-1-2 3-16,-8 3 5 0,2-2 4 0,-4-2 2 16,-2 2 2-16,0-2-4 0,-4 2-2 0,-6-4-3 15,0 2-5-15,-3-1-1 0,0 1-3 16,0 4-4-16,-2-2-4 0,-1 3-4 0,1 2-5 15,-2 1-5-15,3 1-2 0,1 1-6 0,5 1-5 16,-2 1-13-16,2 1-23 0,4 1-52 0,2 1-99 16,0 0-178-16,2 0-254 0,0 1-476 0</inkml:trace>
          <inkml:trace contextRef="#ctx0" brushRef="#br0" timeOffset="27367.9858">4682 1145 0 0,'0'0'0'0,"0"0"0"0,0 0 0 16,0 0 0-16,0 0 0 0,0 0 0 15,0 0 0-15,0 0 0 0,0 0 0 0,0 0 0 16,0 0 114-16,0 0 114 0,0 0-3 0,0 0-27 16,55 83-41-16,-60-57-32 0,-5 0-27 0,1 2-26 15,0-1-20-15,-4-2-14 0,4 0-13 0,-3-1-4 16,0-3-6-16,4-2-2 0,1-4 0 16,1-4 0-16,0-3 3 0,5-3 20 0,1-4 23 15,0-1 21-15,0 0 18 0,0-3-11 0,4-3-24 16,3-7-27-16,1 0-22 0,1-5-11 0,4-3-1 15,1 0 1-15,-1-4 1 0,2 0 0 16,1-3 1-16,-1 3-1 0,-2-1 1 0,2 1-1 16,1 1-2-16,-3 5-3 0,1 1-2 0,-1 5-2 15,-1 2-2-15,-2 2 2 0,0 3-2 16,-2 3 0-16,1 2-4 0,-3 1-3 0,4 0 0 16,-4 1 3-16,1 7 5 0,1-1 8 0,-1 4 3 15,1 2 5-15,-3-1-1 0,2 3-1 0,-2 1-1 16,-3 1-1-16,0-1-3 0,1 2 3 15,-2-5-1-15,1 3-5 0,-2-5-4 0,1 1-16 16,2-1-21-16,-3-2-40 0,2 2-122 0,2-3-166 16,-1 0-228-16,1-2 10 0</inkml:trace>
          <inkml:trace contextRef="#ctx0" brushRef="#br0" timeOffset="28185.8808">5100 1270 0 0,'0'0'271'0,"0"0"33"0,0 0-106 15,0 0-70-15,0 0-45 0,0 0-20 0,0 0-16 16,0 0-15-16,0 0-6 0,0 0-8 16,0 0-6-16,0 0 3 0,0 0 0 0,106-159 0 15,-95 146 7-15,-3 1 0 0,0 1 7 0,-1 0 4 16,0 1 1-16,-3 0 7 0,-2 2 4 16,1-1 5-16,-3 3 6 0,0 1-2 0,0 1-7 15,-3 1-9-15,-1 3-14 0,-1 0-11 0,-3 0-7 16,3 0 3-16,-4 6 6 0,-1 3 5 15,-2 3 8-15,0 4 0 0,-3 0 1 0,1 4-2 16,0 3-3-16,0 0-4 0,2 1-6 0,1 0 0 16,3 0-4-16,0-2-2 0,3 1-1 0,2-3-4 15,1-5-3-15,2-1 0 0,0-4-3 0,0-2 0 16,6-2 2-16,1-1 1 0,2-1 3 16,4-2 5-16,0-2 3 0,0 0 2 0,1-2 2 15,2-4 2-15,1-1-4 0,-1-3 1 0,0 2 0 16,-2-3-3-16,-3 0 2 0,1-1-1 0,-4 0-1 15,1-2 2-15,0 0-1 0,-2 1-2 0,3 0-2 16,-6-1 0-16,2 2-3 0,0-1 3 16,-2 2 2-16,-2 1-4 0,1 4 0 0,-3 0-2 15,1 3-3-15,-1 2-4 0,0 1-10 0,0 0-21 16,0 0-10-16,0 4 5 0,0 5 9 0,0 3 21 16,0 3 9-16,0 1 2 0,0 4 1 15,0-1-1-15,0 0 0 0,-4 1-1 0,2 0-1 16,-2-3-1-16,1 0-4 0,3-1 1 0,0-4-3 15,0 0-1-15,0-3-4 0,0-3-2 16,3-2-1-16,2-1 1 0,0-1 1 0,2-2 3 16,0 0 6-16,5-2 4 0,-3-4 6 0,3-3 3 15,2-2 2-15,-2-1 2 0,1-4-1 0,1 0-1 16,-2-1 2-16,-3 0-4 0,2 1 3 16,-5-1 0-16,1 0-3 0,1 4 1 0,-2 0-3 15,-2 2-3-15,1 4-2 0,-1 1-4 0,-3 4-3 16,1-1-4-16,0 3-9 0,-2 0-4 0,2 0-1 15,-1 3 6-15,3 0 10 0,-3 6 6 0,2-1 8 16,0 1-1-16,-1 1-2 0,2 0 1 16,-2-1-4-16,-1 2 0 0,3-4-1 0,-1 3-2 15,1-4 0-15,-1 0-2 0,2-3 1 0,0 2 0 16,-2-4 2-16,4 2 2 0,-2-3 2 0,2 2 1 16,-2-2 3-16,5 0 0 0,-5 0 0 15,3 0 1-15,-1 0 2 0,2-4 2 0,-2 0 3 16,-1 0 3-16,2-2 2 0,-1-2 5 0,0 0 3 15,-2-1 1-15,1 0 2 0,-4-2-3 0,2-1 1 16,-2 1 4-16,-2-1-2 0,0-2 1 16,-2-2-5-16,-4-2-7 0,-1 2-5 0,-4-2-6 15,4 2-5-15,-1 1-4 0,-4 3-6 0,4 1-6 16,-1 3-5-16,0 0-3 0,-2 0-7 16,4 3-15-16,0-1-39 0,5 2-78 0,-4 1-116 15,5 0-198-15,1 1-253 0,0 2 99 0</inkml:trace>
          <inkml:trace contextRef="#ctx0" brushRef="#br0" timeOffset="33144.5355">10048 556 0 0,'0'0'0'0,"0"0"24"16,0 0 64-16,0 0-41 0,0 0-5 0,0 0 29 15,0 0 51-15,0 0 53 0,0 0 37 0,0 0 22 16,0 0-20-16,0 0-43 0,0 0-48 0,0 0-56 15,48-143-49-15,-48 146-23 0,0 3 6 0,0 5 18 16,0 5 30-16,-6 5 18 0,2 4 3 16,-6 8-1-16,4 4-6 0,-5 6-5 0,-1-1-5 15,-2 3-4-15,1 0-6 0,0-3-4 0,-2 0 0 16,0-2-2-16,0 1-5 0,-2 0-5 16,3-3-5-16,6-3-10 0,-2 0 0 0,0-4-4 15,8-4-2-15,-2-5-1 0,0-2-2 0,4-7-1 16,0-1 0-16,0-5-1 0,4-2-4 0,-2-2 0 15,2-1-1-15,-1-2 2 0,4 0 4 16,-3-2 1-16,5-4-3 0,2 0-6 0,-3-6-13 16,4-3-22-16,0-1-38 0,1-2-58 0,-1-3-89 15,-1 2-113-15,-4-3-134 0,2 7-161 0,-7 4 204 16</inkml:trace>
          <inkml:trace contextRef="#ctx0" brushRef="#br0" timeOffset="33337.439">9862 823 487 0,'0'0'469'0,"0"0"-203"0,0 0-77 15,0 0-103-15,0 0-61 0,0 0-37 0,0 0-13 16,0 0 10-16,0 0 13 0,0 0 2 0,0 0 4 16,0 0-1-16,0 0-3 0,173-98-2 15,-152 92-4-15,-2 2-14 0,-3 1-27 0,3 1-51 16,-6 2-47-16,1 0-90 0,-1 5-154 0,-8 2-121 15,3-4 487-15</inkml:trace>
          <inkml:trace contextRef="#ctx0" brushRef="#br0" timeOffset="33704.1671">10121 1004 0 0,'0'0'0'0,"0"0"0"0,0 0 0 15,0 0 0-15,0 0 0 0,0 0 163 0,0 0-31 16,0 0-15-16,0 0-2 0,0 0 2 0,0 0 5 15,0 0-9-15,0 0-11 0,0 0-4 0,140-110-4 16,-129 101-3-16,-2-2-8 0,-5 3-9 0,5-1-8 16,-5-2-7-16,-2 2-9 0,5 0-11 15,-4-2-6-15,-2 0-1 0,0 0 0 0,-1 2 1 16,0 0 0-16,0 3-5 0,0 0-3 0,-1 2-4 16,-3 3-9-16,-3 1-10 0,2 0-6 0,-5 0-4 15,0 4 3-15,-4 3 8 0,0 4 6 16,-3 2 3-16,-4 3 5 0,4-1-4 0,-5 2 1 15,6 1-2-15,1 2-2 0,2-1-1 0,1-1-1 16,0 1-2-16,6-1-2 0,-2-3 0 16,6-1-2-16,0-3-1 0,1 0 2 0,1-4 0 15,0 1-2-15,3-2 0 0,1 0 2 0,5-3 1 16,0 1 4-16,0-3 3 0,4-1-1 0,0 0-2 16,6 0-4-16,-1-3-9 0,-2-2-12 15,4-3-20-15,-4 2-36 0,0-1-51 0,1-1-75 16,-2-1-93-16,-1 2-119 0,-6 1-152 0,0 2 235 0</inkml:trace>
          <inkml:trace contextRef="#ctx0" brushRef="#br0" timeOffset="34030.1383">10656 845 0 0,'0'0'151'16,"0"0"-38"-16,0 0-51 0,0 0-12 0,0 0 7 15,0 0 36-15,0 0 21 0,0 0 7 0,0 0 12 16,0 0-7-16,0 0-5 0,0 0-10 0,0 0-12 16,-33-57-8-16,23 57-7 0,-1 0-5 15,-1 0-3-15,4 1-9 0,-3 5-14 0,0 2-11 16,-1 0-10-16,-1 4-5 0,1 0-3 0,-2 2 3 16,1 3-1-16,1-1 1 0,1 2-2 15,3-2-4-15,0 2-4 0,4 0-5 0,3-3-2 16,1 0-4-16,0-2-2 0,0-1-4 0,5-3 0 15,6-1 1-15,1-2 2 0,1-1 5 16,3-4 0-16,4-1-1 0,-1 0-5 0,7 0-8 0,1-4-6 16,-1-4-5-16,4-3-14 0,2-1-36 0,-2-1-44 15,-2-2-71-15,0 0-91 0,1-1-97 16,0-4-125-16,-11 8-71 0,-4 2 566 0</inkml:trace>
          <inkml:trace contextRef="#ctx0" brushRef="#br0" timeOffset="34562.3272">10996 467 0 0,'0'0'0'0,"0"0"266"0,0 0 24 16,0 0-26-16,0 0-34 0,0 0-16 15,0 0-29-15,0 0-29 0,0 0-35 0,0 0-27 16,0 0-15-16,0 0-14 0,0 0-15 0,0 0-14 16,-23-74-17-16,23 74-17 0,0 0-9 0,0 4-4 15,0 2 3-15,0 1 9 0,-1 5 10 16,0 3 5-16,-1 3 3 0,-2 4 3 0,-2 5 1 15,2 2 2-15,-5 2 0 0,5 4-1 0,-6 2 0 16,4 0-4-16,-3-1-1 0,-2-1-5 16,5 0-4-16,-4 0-2 0,-1-3-1 0,6 0 0 15,-4-4-1-15,-1 0 1 0,4-2 0 0,-4-5-3 16,6-4 2-16,-3-2-4 0,5-4 3 0,-1-2-2 16,2-4 1-16,1-3 2 0,0-2 0 0,0 0 5 15,0 0 10-15,0 0 12 0,0 0 8 16,0-4-4-16,4-2-7 0,3-3-14 0,-1-3-9 15,4-2-2-15,2 0 0 0,1-1-4 0,2-2 0 16,0-1-1-16,-1 3-4 0,0 1 2 0,-1 0-1 16,2 2-1-16,-2 3 0 0,1 0 1 0,-2 2-2 15,0 2-1-15,0 0 0 0,-1 4-7 16,-3-1 2-16,0 2-2 0,0 0-3 0,-3 0 1 16,2 3 1-16,-3 5 3 0,-1 0 4 0,6 2 7 15,-6 4 1-15,2-1 3 0,-1 3 2 16,-1-1-1-16,-2 3 1 0,2-3 0 0,2-1-1 15,-2-1-1-15,-2-1 0 0,0-2 0 0,2-1 0 16,2-3 5-16,-2 0-4 0,0-1 0 0,4-2 3 16,-3 1-1-16,-2-2 4 0,6-2 2 15,-2 2 0-15,0-2-5 0,0 0 1 0,-1 0-3 16,3-2-6-16,0-2-15 0,-2-1-40 0,2-3-63 16,-3 1-86-16,-2-1-108 0,5 1-111 0,-4-1-105 15,4 1-100-15,-4 1 321 0,-3 3 307 0</inkml:trace>
        </inkml:traceGroup>
      </inkml:traceGroup>
    </inkml:traceGroup>
    <inkml:traceGroup>
      <inkml:annotationXML>
        <emma:emma xmlns:emma="http://www.w3.org/2003/04/emma" version="1.0">
          <emma:interpretation id="{6F87794D-4084-452A-A940-C4A604140A19}" emma:medium="tactile" emma:mode="ink">
            <msink:context xmlns:msink="http://schemas.microsoft.com/ink/2010/main" type="paragraph" rotatedBoundingBox="1970,8989 7316,8380 7426,9345 2080,99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05014E-DD81-4402-89EE-EF5785F20994}" emma:medium="tactile" emma:mode="ink">
              <msink:context xmlns:msink="http://schemas.microsoft.com/ink/2010/main" type="inkBullet" rotatedBoundingBox="2020,9431 2167,9414 2175,9486 2028,9502"/>
            </emma:interpretation>
            <emma:one-of disjunction-type="recognition" id="oneOf5">
              <emma:interpretation id="interp22" emma:lang="en-US" emma:confidence="0">
                <emma:literal>.</emma:literal>
              </emma:interpretation>
              <emma:interpretation id="interp23" emma:lang="en-US" emma:confidence="0">
                <emma:literal>,</emma:literal>
              </emma:interpretation>
              <emma:interpretation id="interp24" emma:lang="en-US" emma:confidence="0">
                <emma:literal>-</emma:literal>
              </emma:interpretation>
              <emma:interpretation id="interp25" emma:lang="en-US" emma:confidence="0">
                <emma:literal>°</emma:literal>
              </emma:interpretation>
              <emma:interpretation id="interp26" emma:lang="en-US" emma:confidence="0">
                <emma:literal>@</emma:literal>
              </emma:interpretation>
            </emma:one-of>
          </emma:emma>
        </inkml:annotationXML>
        <inkml:trace contextRef="#ctx0" brushRef="#br0" timeOffset="35875.4753">200 3883 91 0,'0'0'116'0,"0"0"-90"0,0 0-45 0,0 0-16 16,0 0 13-16,0 0 24 0,0 0 26 15,0 0 25-15,0 0 24 0,0 0 18 0,0 0 6 16,0 0 1-16,-16 24-5 0,18-24 7 0,0 0 25 16,0 0 22-16,5-1 12 0,-3-4-10 0,5-1-35 15,-3 0-34-15,3-1-28 0,1 1-15 0,-6 0-6 16,0-1 6-16,1 2 12 0,-4 2 15 15,-1 0 10-15,-1 0-9 0,-7 2-24 0,1-1-33 16,-5 2-30-16,-1 0-28 0,-7 9-18 0,1 6-25 16,-5 9-80-16,1-3-394 0,10-6-600 0</inkml:trace>
      </inkml:traceGroup>
      <inkml:traceGroup>
        <inkml:annotationXML>
          <emma:emma xmlns:emma="http://www.w3.org/2003/04/emma" version="1.0">
            <emma:interpretation id="{3BAE08AC-C8B7-4FFC-9390-63942B9C3CDB}" emma:medium="tactile" emma:mode="ink">
              <msink:context xmlns:msink="http://schemas.microsoft.com/ink/2010/main" type="line" rotatedBoundingBox="2751,8900 7316,8380 7426,9345 2861,9865"/>
            </emma:interpretation>
          </emma:emma>
        </inkml:annotationXML>
        <inkml:traceGroup>
          <inkml:annotationXML>
            <emma:emma xmlns:emma="http://www.w3.org/2003/04/emma" version="1.0">
              <emma:interpretation id="{F66820CC-3B1D-475F-9A98-9FC96852A78E}" emma:medium="tactile" emma:mode="ink">
                <msink:context xmlns:msink="http://schemas.microsoft.com/ink/2010/main" type="inkWord" rotatedBoundingBox="2751,8900 7316,8380 7426,9345 2861,9865"/>
              </emma:interpretation>
              <emma:one-of disjunction-type="recognition" id="oneOf6">
                <emma:interpretation id="interp27" emma:lang="en-US" emma:confidence="0.5">
                  <emma:literal>Innovation</emma:literal>
                </emma:interpretation>
                <emma:interpretation id="interp28" emma:lang="en-US" emma:confidence="0">
                  <emma:literal>Innovations</emma:literal>
                </emma:interpretation>
                <emma:interpretation id="interp29" emma:lang="en-US" emma:confidence="0">
                  <emma:literal>Innovation's</emma:literal>
                </emma:interpretation>
                <emma:interpretation id="interp30" emma:lang="en-US" emma:confidence="0">
                  <emma:literal>Innovations'</emma:literal>
                </emma:interpretation>
                <emma:interpretation id="interp31" emma:lang="en-US" emma:confidence="0">
                  <emma:literal>Ignoration</emma:literal>
                </emma:interpretation>
              </emma:one-of>
            </emma:emma>
          </inkml:annotationXML>
          <inkml:trace contextRef="#ctx0" brushRef="#br0" timeOffset="56757.9798">1051 3536 0 0,'0'0'0'0,"0"0"0"15,0 0 0-15,0 0 0 0,0 0 0 0,0 0 0 16,0 0 55-16,0 0 205 0,0 0-3 0,0 0-18 16,0 0-9-16,0 0-17 0,-60-62-22 0,56 58-16 15,-3-1-23-15,4 3-18 0,2-2-21 16,0 3-22-16,1 1-22 0,0-1-17 0,0 1-18 15,0 0-20-15,0 0-17 0,0 0-16 0,0 0-13 16,1 0-4-16,2 0 6 0,6 0 10 0,3 0 14 16,4 0 11-16,6 2 4 0,-1 0 1 15,6 0 1-15,7-1-1 0,-4-1 0 0,7 0 2 16,1 0-3-16,3 0 0 0,-1-5 0 0,0-1-3 16,0 0 0-16,-1 0-2 0,1 0 0 0,-1-1 2 15,0 1-1-15,-1-4-2 0,-2 4 1 16,-4-2-1-16,-5 2 0 0,-2 0 1 0,-2 2-3 15,-5-1-5-15,-5 1-11 0,0 2-16 0,-2-2-29 16,-1 2-38-16,-5 0-40 0,3 0-51 0,-5 0-67 16,-1 2-76-16,-2 0-100 0,0 0-93 0,0 0 329 15,0 2 196-15</inkml:trace>
          <inkml:trace contextRef="#ctx0" brushRef="#br0" timeOffset="57343.6613">980 4220 0 0,'0'0'0'0,"0"0"0"0,0 0 0 0,0 0 0 15,0 0 0-15,0 0 0 0,0 0 151 0,0 0-13 16,0 0-51-16,0 0-28 0,0 0-15 0,0 0 2 16,0 0 29-16,-43 35 10 0,54-30 0 0,4-2-7 15,-1-1-20-15,8 0-6 0,-1 0-8 16,5-2-5-16,5 0-2 0,-2 0-5 0,1 0-4 16,4-3-1-16,0-2-5 0,2 1-3 0,0 0 0 15,-2-1-5-15,1-1-1 0,-6 2 0 0,3-2-3 16,-5 1-7-16,-5-2-10 0,1 1-28 15,-1 0-93-15,-4-1-170 0,-5 3-207 0,-5 1 200 0</inkml:trace>
          <inkml:trace contextRef="#ctx0" brushRef="#br0" timeOffset="57914.3426">1659 3934 0 0,'0'0'0'0,"0"0"0"15,0 0 0-15,0 0 0 0,0 0 0 0,0 0 0 16,0 0 0-16,0 0 0 0,0 0 123 0,0 0 7 16,0 0-43-16,0 0-29 0,0 0-7 0,0 0 6 15,72-70 2-15,-64 73 10 0,-4 2 8 0,4 2-2 16,-4 0-2-16,5 2 1 0,-5 3-10 15,5 0-6-15,-4 2-6 0,4 1-11 0,-5-1-5 16,4 3-10-16,-4-2-6 0,-1 0-3 0,2 0 3 16,-2 0 2-16,-2-3 2 0,-1 0 1 0,0 0-5 15,0-3 2-15,0 1-2 0,0-3-2 0,0 1 2 16,0-2-3-16,-1 0 0 0,0-3 2 16,-1 0 1-16,0-1 5 0,2-2 5 0,0 0 5 15,0 0 8-15,0 0 9 0,0 0 7 0,0-2-12 16,0-2-21-16,0-3-18 0,4-2-20 0,-2-1-4 15,1-2 5-15,4-1 6 0,-2-2 2 16,2-1 3-16,0-3-1 0,2 3 0 0,-1-2-2 16,0 1 1-16,5 2-5 0,-2 1-3 0,3 0-2 15,-1 2-6-15,0 2-1 0,1 1 1 16,1 1-2-16,-2 1 4 0,0 3 2 0,-1-1 3 16,2 4 0-16,-3-1 4 0,1 2 0 0,-4 0 0 15,1 0 5-15,-1 2 1 0,-2 4 3 0,2 1 4 16,-3 2 1-16,2 2 4 0,-2 0 0 15,3 1 1-15,-3 4-2 0,1-3 0 0,-1 3 0 16,-2-1-4-16,-2 0 4 0,3 0-2 0,-4-3-2 16,3 1 0-16,-3-2-4 0,0-2-6 0,0 0-6 15,0-2-10-15,0 1-16 0,-3-4-28 0,3 1-49 16,0-1-89-16,0-1-111 0,0-2-146 0,0 2-39 16,0-3 498-16</inkml:trace>
          <inkml:trace contextRef="#ctx0" brushRef="#br0" timeOffset="58447.3212">2385 3807 0 0,'0'0'0'0,"0"0"0"0,0 0 0 15,0 0 0-15,0 0 0 0,0 0 0 16,0 0 0-16,0 0 0 0,0 0 0 0,0 0 0 16,0 0 0-16,0 0 0 0,0 0 25 0,0 0 42 15,39 44 0-15,-36-32-2 0,1 1 1 0,1 0-3 16,-3 1 4-16,0 1-4 0,-2-2-7 0,2 1-6 16,0-3-8-16,-2 1-11 0,2-1-6 15,-2-3-4-15,0-1-3 0,0-1 2 0,0-1 4 16,0-2 3-16,0-1 10 0,0-2 15 0,0 0 21 15,0 0 27-15,0 0 27 0,0 0 10 0,0 0-22 16,0-2-29-16,0-4-41 0,0-2-27 16,0-1-11-16,0-3-8 0,0-2 0 0,4 0-4 15,-2-1-3-15,1-2 3 0,5-1-3 0,-3 1-2 16,6-1-4-16,-1 0-3 0,2 1-1 16,1-1-3-16,0 2 2 0,2 1 0 0,0 2-4 15,0 0 6-15,-2 3 1 0,2 1 3 0,-2 2 3 16,-1 3-2-16,0 1-3 0,2 0-4 0,-4 3 0 15,-1 0-1-15,-1 0 1 0,2 1 11 16,0 5 5-16,-4 2 9 0,4 1 5 0,-2 2 2 16,0 3 3-16,-3-1 0 0,2 2 0 0,-4 1-1 15,1-2-3-15,-2 4-2 0,0-5 0 0,-2 2-7 16,0-2-1-16,0 1-4 0,0-1-15 0,0 2-8 16,0 1-5-16,0-3-26 0,0-2-48 15,0-2-48-15,0-1-78 0,0-2-82 0,0-1-92 16,0-2 352-16,0-2 52 0</inkml:trace>
          <inkml:trace contextRef="#ctx0" brushRef="#br0" timeOffset="58849.8691">2942 3714 0 0,'0'0'0'0,"0"0"0"0,0 0 0 0,0 0 0 15,0 0 0-15,0 0 0 0,0 0 0 16,0 0 47-16,0 0 28 0,0 0-18 0,0 0-1 16,0 0 20-16,0 0 33 0,-6 27 1 0,1-11-7 15,1 0-9-15,1 2-15 0,-2 0-13 0,1-2-12 16,3 2-16-16,-1-3-10 0,2 0-10 0,0-2-8 16,0 0 0-16,0-5-2 0,2 1-2 15,0-3-1-15,8-1 0 0,-5-1 8 0,4-2 9 16,1-2 13-16,-2 0 2 0,3 0 2 0,1 0-1 15,1-3-5-15,-1-2 0 0,-1-2 1 0,-3 1-3 16,0-1 3-16,1-3 5 0,-5 1 0 0,4 1 2 16,-5-3 0-16,0-1-8 0,-3 2-5 15,0-2-5-15,0 0-3 0,-3 0-1 0,-4 0 0 16,-1 1-4-16,-1 0-9 0,-3 2-1 0,-2 1-10 16,-2 0-4-16,0 4-2 0,-5-1-4 0,5 4-2 15,-2 1-1-15,-1 0 0 0,6 0-6 16,0 0-5-16,1 0-14 0,-2 3-37 0,6 0-55 15,1 1-81-15,-1 1-101 0,4 1-131 0,0-3 102 16,3 0 346-16</inkml:trace>
          <inkml:trace contextRef="#ctx0" brushRef="#br0" timeOffset="57115.2001">1370 3491 0 0,'0'0'0'16,"0"0"0"-16,0 0 0 0,0 0 0 0,0 0 0 15,0 0 210-15,0 0 23 0,0 0-15 16,0 0-15-16,0 0-21 0,0 0-37 0,0 0-47 15,0 0-45-15,0 0-37 0,-1-21-27 0,1 24-4 16,0 4 9-16,-1 6 9 0,1 2 15 0,0 5 5 16,-3 4 3-16,3 2 5 0,-3-1 1 15,1 5-2-15,0-2-3 0,-1 2-5 0,-3 2-4 16,2-2-1-16,-3 2-4 0,2 1-1 0,-1-2 2 16,-2 2-4-16,-2-2 2 0,4 0 0 0,-3-2-4 15,1-2 1-15,1-1-4 0,-2-1-3 16,5-4-5-16,-3-2-7 0,2-1-15 0,-1-2-17 15,-2-1-35-15,4-1-73 0,-4-3-62 0,4-1-58 16,-3-5-88-16,5 0-47 0,-2-4 287 0,0 1 118 16,0-2 0-16</inkml:trace>
          <inkml:trace contextRef="#ctx0" brushRef="#br0" timeOffset="59271.6545">3296 3659 0 0,'0'0'0'0,"0"0"0"0,0 0 75 16,0 0 31-16,0 0-10 0,0 0-1 0,0 0 9 16,0 0-4-16,0 0-11 0,0 0-21 0,0 0-27 15,0 0-8-15,0 0 0 0,0 0 10 16,1 9 14-16,2-1-1 0,-1-1-2 0,2 2-11 15,0 0-10-15,-1 2-9 0,2 0-4 0,-2-1-6 16,0 1 1-16,4 2-1 0,-5-1 0 0,2 0 0 16,-1-2 1-16,1 1 0 0,-1-2-4 15,-2-3 0-15,0-2 0 0,1 0 1 0,0-2 4 16,-2 1 5-16,2-3 1 0,-2 0 12 0,2 0 10 16,0 0 15-16,0 0 12 0,0 0 0 0,2-3-9 15,2-3-11-15,0-2-12 0,2-2-11 16,1-1-4-16,-2 0-7 0,2-1-4 0,-1-2-4 15,0 0 0-15,4-1-5 0,1-2-2 0,1-1-4 16,1-2-6-16,2 1-7 0,2-2-18 16,-3 2-30-16,2 2-50 0,-5 3-62 0,1 3-64 15,-1 1-69-15,0 2-77 0,1 2-84 0,-6 3 367 16,0 2 102-16</inkml:trace>
          <inkml:trace contextRef="#ctx0" brushRef="#br0" timeOffset="60319.5781">3994 3661 0 0,'0'0'0'0,"0"0"0"0,0 0 0 15,0 0 0-15,0 0 0 0,0 0 0 16,0 0 0-16,0 0 0 0,0 0 42 0,0 0 153 15,0 0-10-15,0 0-22 0,0 0-29 0,-47-80-31 16,38 78-41-16,-2 2-28 0,0 0-13 0,-2 3-3 16,0 4 12-16,2 1 6 0,-4 1 3 15,0 1-5-15,1 4-6 0,-1-1-4 0,-2 2 1 16,2 0 2-16,-1 0 3 0,2 0-2 0,1-1-7 16,2-1-5-16,4-2-9 0,-1 1-7 0,6-2-2 15,-1-1-8-15,3-2-4 0,0-1-6 0,0-1-8 16,0-3-1-16,5 0-2 0,2-2 11 15,1 0 13-15,0 0 13 0,0 0 6 0,4-6 1 16,0 0-3-16,-1-1-1 0,4-1 0 0,-4-1 3 16,1 1 2-16,-2-1-1 0,-2 1 1 0,2 1 1 15,-1-1-4-15,-2 0 3 0,1 1 0 16,-3 1-5-16,1 0-2 0,-2 2-6 0,0-1-6 16,-3 4-8-16,3-1-9 0,-3 2-11 0,-1 0-6 15,2 2 0-15,-2 0 6 0,1 3 12 16,2-1 11-16,-2 2 6 0,3 0 5 0,-1 2 2 15,-1 0-2-15,1-2 2 0,3-1-4 0,-2 1-2 16,1 0-2-16,6-2 2 0,-3-1 0 0,0 0 2 16,4-1 6-16,1-2-3 0,5 0 2 15,-2 0-1-15,3-3-11 0,2-3-13 0,2-2-15 16,-2 1-28-16,2-1-23 0,0-3-21 0,-2-1-22 16,3-1-10-16,-2-3-10 0,-2 0-12 0,0-2-12 15,-1 0 143-15,-2-1 31 0,1 0 0 16,-2-4 0-16,-1 2 0 0,-1-3 0 0,0 1 0 15,-2-2 0-15,-2 0 0 0,-1 1 0 0,-3-3 0 16,1 1 0-16,-2 0 0 0,-3-1 0 0,2 2 0 16,-3-2 0-16,0 2 0 0,-1-1 0 0,0 2 0 15,0 2 0-15,0 1 0 0,0 3 0 0,0 3 0 16,0 5 0-16,0 1 66 0,0 2 21 16,0 3-7-16,0 1-11 0,0 1-10 0,0 2-5 15,0 0-17-15,0 0-26 0,0 0-25 0,-1 5-7 16,-3 2 12-16,1 4 23 0,-2 4 29 15,-2 3 10-15,2 3 3 0,-2 6-5 0,0 3-1 16,-1 1-2-16,3 4-5 0,-3-2 2 0,3 4-7 16,-2-2-4-16,2 4-7 0,-2-6-7 15,4 1-5-15,-2 0-6 0,2-2 0 0,-1-2-4 16,3-3 1-16,-2-3 0 0,2-2-7 0,1-6-2 16,0-1-4-16,0-3-3 0,0-3-2 0,4-1-4 15,-3-3-6-15,4-2-2 0,2-2 5 0,-1-1 8 16,2 0 5-16,-2 0-10 0,4-6-19 15,2-2-29-15,1-1-20 0,1-1-10 0,3-2-6 16,-1-2 5-16,0 0 8 0,0 0 11 0,2-2 19 16,-4 1 14-16,1-3 13 0,-1 0 7 0,-1-1 7 15,-1-3 5-15,0 2 2 0,0-1 5 0,-2 1 4 16,0 2 0-16,0 3 3 0,-1 2 2 16,-2 3 8-16,-3 2 16 0,1 4 15 0,-3 1 10 15,-2 3 2-15,2 0-15 0,-2 0-24 0,0 0 0 16,0 4 8-16,0 5 21 0,0 6 29 0,-4 0 5 15,-1 3-6-15,1 3-11 0,-3 3-13 16,0-1-11-16,1 3-6 0,-1-3-9 0,2-1-5 16,-1-3-4-16,5-1-4 0,-2-3-3 0,2-2-3 15,1-1 0-15,0-2-3 0,0-2-2 16,4 0-2-16,-1-2-3 0,2-2-8 0,-1-1 0 16,3-1 6-16,-1-2-23 0,4 0-34 0,1 0-55 15,-2-6-82-15,3-3-90 0,0 0 167 0,0 0 124 16,-8 5 0-16</inkml:trace>
          <inkml:trace contextRef="#ctx0" brushRef="#br0" timeOffset="60994.0268">4881 3373 0 0,'0'0'0'0,"0"0"0"0,0 0 0 0,0 0 0 15,0 0 0-15,0 0 0 0,0 0 0 0,0 0 4 16,0 0 130-16,0 0-4 0,0 0-11 0,0 0-19 15,0 0-18-15,0 0-19 0,-45 112-24 16,44-97-13-16,0-1-12 0,1-2-8 0,0-1-1 16,0-2-2-16,0-3-1 0,6-1 5 0,-3-1 3 15,5-1 3-15,-1 0 6 0,2-3 6 0,-2 0-4 16,1 0-2-16,3-1-7 0,-5-3-19 16,1 2-18-16,-3-3-19 0,1 1-15 0,-1-1-17 15,-4 1-20-15,0-1-18 0,0-1-9 0,0 1 0 16,0-2 23-16,-5 1 32 0,1 1 50 0,0-1 18 15,0 1 0-15,-1-1 0 0,2 0 0 16,-2 1 0-16,2-2 0 0,-1-1 0 0,3 1 0 16,-3 0 0-16,4-3 10 0,0 3 5 0,0 1 0 15,0-4-13-15,4-1-9 0,4 1-9 0,2-1-2 16,1 2 17-16,2-1 1 0,0 4 0 0,0-1 0 16,0 1 0-16,3 2 0 0,-2 2 0 15,2 0 0-15,-1 2 0 0,1 0 0 0,-1 3 0 16,-2 4 0-16,-1 2 0 0,0 2 0 0,-3-2 0 15,-2 4 0-15,0 2 0 0,-3 3 0 0,-1-2 0 16,-3 6 0-16,0-3 0 0,0 1 0 16,-2-3 0-16,1-2 0 0,-4 0 0 0,0-3 0 15,1 0 0-15,2-2 0 0,-2-2 0 0,0 2 0 16,1-4 0-16,3-1 0 0,-3-2 0 16,3-2 0-16,0-1 47 0,0 0 89 0,0 0 7 15,3-1-30-15,0-5-43 0,2-2-42 0,3-2-24 16,3-2-1-16,1-3 2 0,1-1-2 0,2-4-2 15,4 0-4-15,1-2 2 0,3-1-3 16,0 1 1-16,-2 3 0 0,3-2-3 0,-4 5-1 16,0 1 0-16,-4 3 0 0,3 3-1 0,-4 0 1 15,1 5 1-15,-2 1 0 0,-2 1 5 0,-3 2-1 16,-1 0 2-16,1 3 12 0,-5 5 10 0,2 4 21 16,-2 1 16-16,-4 5 8 0,0 1 1 0,0 5-5 15,0 0-7-15,0 0-11 0,-4 2-6 16,-3 0-8-16,0-2-11 0,-1 0-3 0,0-3-6 15,2-3-7-15,-4-2-1 0,8-4-8 0,-4-1-14 16,2-3-40-16,3-2-108 0,-2-3-187 16,3-1-84-16,0 0 438 0</inkml:trace>
          <inkml:trace contextRef="#ctx0" brushRef="#br0" timeOffset="61225.8936">5025 2850 0 0,'0'0'0'0,"0"0"0"0,0 0 0 15,0 0 0-15,0 0 0 0,0 0 0 16,0 0 0-16,0 0 0 0,0 0 0 0,0 0 0 15,0 0 0-15,0 0 0 0</inkml:trace>
          <inkml:trace contextRef="#ctx0" brushRef="#br0" timeOffset="61453.7525">4170 3334 526 0,'0'0'287'0,"0"0"-122"16,0 0-92-16,0 0-40 0,0 0-6 16,0 0 13-16,0 0 18 0,0 0 19 0,0 0 4 15,0 0-5-15,0 0-8 0,0 0-9 0,173-1-9 16,-126-5-9-16,4 0-7 0,4-2-9 16,0-1-7-16,-2 1 0 0,2-1-3 0,3 1-1 0,-3 1-3 15,1-1-5-15,-6 0-8 0,-1 2-20 16,-3 2-58-16,-7 2-177 0,-10 1-320 0,-8 1-287 0</inkml:trace>
        </inkml:traceGroup>
      </inkml:traceGroup>
    </inkml:traceGroup>
    <inkml:traceGroup>
      <inkml:annotationXML>
        <emma:emma xmlns:emma="http://www.w3.org/2003/04/emma" version="1.0">
          <emma:interpretation id="{54780A00-DD16-4EB7-8FBA-290E4D7D33FF}" emma:medium="tactile" emma:mode="ink">
            <msink:context xmlns:msink="http://schemas.microsoft.com/ink/2010/main" type="paragraph" rotatedBoundingBox="1772,10852 13249,9753 13465,12011 1988,131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3D5DD4-C125-4A8D-A3AA-96364B6848AC}" emma:medium="tactile" emma:mode="ink">
              <msink:context xmlns:msink="http://schemas.microsoft.com/ink/2010/main" type="inkBullet" rotatedBoundingBox="1840,11561 1942,11551 1948,11616 1846,11625"/>
            </emma:interpretation>
            <emma:one-of disjunction-type="recognition" id="oneOf7">
              <emma:interpretation id="interp32" emma:lang="en-US" emma:confidence="0">
                <emma:literal>•</emma:literal>
              </emma:interpretation>
            </emma:one-of>
          </emma:emma>
        </inkml:annotationXML>
        <inkml:trace contextRef="#ctx0" brushRef="#br0" timeOffset="63183.4462">16 6025 0 0,'0'0'0'15,"0"0"79"-15,0 0 132 0,0 0-66 0,0 0-52 16,0 0-17-16,0 0-7 0,0 0 5 0,0 0 2 16,0 0 4-16,0 0-6 0,0 0-19 0,-29-42-11 15,29 42-18-15,-2 1-17 0,1 0-3 0,-1 4-2 16,-2 0 4-16,2 1 7 0,0 2 3 15,1-1 0-15,0 2-3 0,1-3-6 0,0 1-3 16,0-2-4-16,0-4 2 0,4 1 3 0,-2-2 11 16,7 0 14-16,-5 0 10 0,4 0 10 0,-3-6 0 15,4-1-3-15,-5 1 3 0,2-2 4 16,-5 1 5-16,-1-2-4 0,0 1-13 0,-9 2-31 16,-3 1-48-16,-2 4-71 0,-2 1-96 0,-5 11-192 15,5 1-247-15,3-2 268 0</inkml:trace>
      </inkml:traceGroup>
      <inkml:traceGroup>
        <inkml:annotationXML>
          <emma:emma xmlns:emma="http://www.w3.org/2003/04/emma" version="1.0">
            <emma:interpretation id="{65F74089-5D6D-4DE2-8A39-63EFB15C0900}" emma:medium="tactile" emma:mode="ink">
              <msink:context xmlns:msink="http://schemas.microsoft.com/ink/2010/main" type="line" rotatedBoundingBox="2756,10757 13249,9753 13465,12011 2972,13015"/>
            </emma:interpretation>
          </emma:emma>
        </inkml:annotationXML>
        <inkml:traceGroup>
          <inkml:annotationXML>
            <emma:emma xmlns:emma="http://www.w3.org/2003/04/emma" version="1.0">
              <emma:interpretation id="{E507A2FD-CFBD-416F-970D-FB91F8DD0EF9}" emma:medium="tactile" emma:mode="ink">
                <msink:context xmlns:msink="http://schemas.microsoft.com/ink/2010/main" type="inkWord" rotatedBoundingBox="2756,10757 4861,10556 5016,12168 2911,12370"/>
              </emma:interpretation>
              <emma:one-of disjunction-type="recognition" id="oneOf8">
                <emma:interpretation id="interp33" emma:lang="en-US" emma:confidence="0.5">
                  <emma:literal>him</emma:literal>
                </emma:interpretation>
                <emma:interpretation id="interp34" emma:lang="en-US" emma:confidence="0">
                  <emma:literal>firm</emma:literal>
                </emma:interpretation>
                <emma:interpretation id="interp35" emma:lang="en-US" emma:confidence="0">
                  <emma:literal>film</emma:literal>
                </emma:interpretation>
                <emma:interpretation id="interp36" emma:lang="en-US" emma:confidence="0">
                  <emma:literal>fim</emma:literal>
                </emma:interpretation>
                <emma:interpretation id="interp37" emma:lang="en-US" emma:confidence="0">
                  <emma:literal>Lim</emma:literal>
                </emma:interpretation>
              </emma:one-of>
            </emma:emma>
          </inkml:annotationXML>
          <inkml:trace contextRef="#ctx0" brushRef="#br0" timeOffset="248464.5713">969 6333 1017 0,'0'0'-8'0,"0"0"-71"15,0 0-25-15,0 0-4 0,0 0 47 0,0 0 35 16,0 0 16-16,0 0 8 0,161-91 8 0,-133 73 9 16,1 1 11-16,-1-3 10 0,0 3 9 15,1-1 7-15,1-2 3 0,-2 1-1 0,-1 1-1 16,-2 0-3-16,-3 4-8 0,-1 0-12 0,2 5-11 15,-6 0-10-15,1 5-9 0,-5-1-3 16,1 4-5-16,-5 1-1 0,2 0-2 0,-3 0 1 16,-3 0-1-16,-2 4 1 0,4 2 3 0,-5 1 3 15,0 2 6-15,-1 2 6 0,-1 1 3 0,0 3 7 16,0 3 2-16,0-1 2 0,-1 6-2 16,-2-1-1-16,-2 0-5 0,2 0-2 0,2 0 0 15,1-2-1-15,0-1 5 0,0-1 1 0,4-3-1 16,1 1-10-16,-1-3-35 0,4-1-108 0,-1 0-182 15,1-4-294-15,-6-4 449 0</inkml:trace>
          <inkml:trace contextRef="#ctx0" brushRef="#br0" timeOffset="248113.7686">1813 5460 0 0,'0'0'0'16,"0"0"42"-16,0 0 19 0,0 0-46 0,0 0-3 16,0 0 13-16,0 0 45 0,0 0 49 0,0 0 38 15,-35-151 24-15,25 133-12 0,-2 1-24 16,3-4-17-16,-2 3-24 0,-1-2-24 0,0 3-23 16,0-1-17-16,0 0-9 0,0 3-10 0,0 2 3 15,3 4-1-15,-1 3-5 0,-2 3-6 0,0 1-14 16,-1 2-5-16,-2 0 0 0,0 0 5 0,-1 8 8 15,-1 2 0-15,3 3 1 0,-1 5 0 0,1 3 1 16,-1 6-5-16,1 3 0 0,1 7 0 16,2 5 1-16,1 4 1 0,-1 4 2 0,7 3 1 15,-6 1 0-15,6 3 4 0,0 1 1 0,-4 3 1 16,3 2 2-16,-4 3-2 0,-2 2 0 16,-1 1 2-16,-3 1 1 0,0 0 0 0,-1-1 5 15,-5 0 2-15,2-2-1 0,-4-2 4 0,-1-5-3 16,-1-6-1-16,-1-3-1 0,7-8-7 0,-3-5-5 15,3-4-16-15,-3-2-37 0,5-6-60 16,-5-2-96-16,5-3-124 0,-6-4-171 0,10-3-223 16,1-6 688-16</inkml:trace>
          <inkml:trace contextRef="#ctx0" brushRef="#br0" timeOffset="248606.4718">1807 5847 1605 0,'0'0'110'0,"0"0"-161"15,0 0-88-15,0 0-204 0,0 0-341 0,0 0 186 0</inkml:trace>
          <inkml:trace contextRef="#ctx0" brushRef="#br0" timeOffset="249123.1776">1886 6174 640 0,'0'0'14'0,"0"0"-95"0,0 0-16 16,0 0 12-16,0 0 36 0,0 0 64 15,0 0 15-15,0 0 2 0,0 0 9 0,0 0 10 16,0 0 7-16,0 0 4 0,0 0-3 0,0 0-7 16,97-109-10-16,-90 95-4 0,-3-5-12 0,4 2-7 15,-4-1-3-15,4-1-3 0,-4 1-2 16,-3 1-1-16,3 1-1 0,0 0-5 0,-2 4 3 15,-2 0 0-15,0 4 2 0,0 2 6 0,0 1-2 16,0 4-5-16,0-1-13 0,0 2-15 0,0 0-27 16,-3 0-9-16,-4 6 0 0,2 5 11 15,-3 2 27-15,1 0 16 0,-1 2 5 0,1 0 1 16,2 2-3-16,4-3-2 0,1 2 3 0,0 0 4 16,0 1 1-16,1-2 4 0,7 1 0 15,-3-1-3-15,6-2-1 0,-1-1 0 0,-2 2 0 16,2-3-3-16,1 1 1 0,-3 2-4 0,0-1 1 15,1 1 8-15,-3 0 10 0,3-2 23 0,-2 2 19 16,1 0 13-16,1-2 4 0,-2 0-7 0,1-1-10 16,-1 1-6-16,0-1-2 0,-3-1-4 0,4-2 0 15,-4 1-3-15,2-3-4 0,-2-2 1 16,-1-1-3-16,-2 0 4 0,2-1-3 0,1-2 1 16,-3 1 1-16,2-1-1 0,-2 0 4 0,3 0-3 15,2 0-7-15,-4 0-12 0,7-3-20 0,-4-1-34 16,6-2-68-16,-3-3-103 0,1 1-157 15,2 2-321-15,-6 0 31 0</inkml:trace>
          <inkml:trace contextRef="#ctx0" brushRef="#br0" timeOffset="249678.5795">2421 5931 1018 0,'0'0'-61'0,"0"0"-67"16,0 0-33-16,0 0 17 0,0 0 68 0,0 0 31 16,0 0 3-16,0 0 3 0,0 0 4 0,0 0 18 15,0 0 23-15,0 0 21 0,0 0 22 16,0 0 14-16,70 116 6 0,-64-98 7 0,0-1-4 16,-3-1-9-16,5 0-11 0,-4-1-11 0,-3-1-6 15,3-4-1-15,0 0 4 0,-1-6 3 0,-2-1 9 16,-1-1 30-16,2-2 43 0,-2 0 46 15,0 0 28-15,0-4-30 0,0-3-48 0,1-2-55 16,4-5-42-16,-2-1-11 0,0-3-6 0,-2-1-6 16,6 0-3-16,-3-2-2 0,1 0-4 0,3 2-3 15,-1 0-4-15,1 3-6 0,1 2-5 16,-1 3 0-16,2 0 3 0,-1 3 4 0,2 1 1 16,-2 1-7-16,2 5-4 0,1-1-4 0,-1 2 0 15,-3 0 1-15,0 5 4 0,3 1 2 16,-2 1 3-16,-4 2 9 0,1 1 5 0,1-1 5 15,-6 3 5-15,3 0 2 0,0-1 2 0,-3 1 2 16,1-1 3-16,-1-2 0 0,-1-2 0 0,1-1 2 16,-1 0 1-16,0-3 5 0,0-2 13 0,0-1 19 15,0 0 26-15,2 0 18 0,-2 0 8 16,0 0-10-16,2-3-26 0,2-1-28 0,-1-3-22 16,0-1-15-16,5-2-4 0,-3-1 3 0,3-1 2 15,0-1 1-15,0 3 1 0,-1 0-2 0,1 1-4 16,-3 2-3-16,2 1-7 0,-2 3-5 15,2 2-5-15,-3-1-2 0,6 2 6 0,-1 0 5 16,-2 0 6-16,5 0 7 0,-3 4 4 0,0 2 5 16,-1 1 1-16,5 0 0 0,-3 1 1 0,-2-2-4 15,2 2 0-15,0-1-2 0,1 1-1 0,-3 0 0 16,2 1-4-16,3 0-8 0,-2 0-27 16,-2-1-75-16,0 3-122 0,1 1-168 0,-1-5-313 15,-5-1 236-15</inkml:trace>
        </inkml:traceGroup>
        <inkml:traceGroup>
          <inkml:annotationXML>
            <emma:emma xmlns:emma="http://www.w3.org/2003/04/emma" version="1.0">
              <emma:interpretation id="{6B2B4F94-1AA1-40CF-99CF-4A52A2FF59A9}" emma:medium="tactile" emma:mode="ink">
                <msink:context xmlns:msink="http://schemas.microsoft.com/ink/2010/main" type="inkWord" rotatedBoundingBox="5435,11109 6045,11050 6102,11646 5493,11704"/>
              </emma:interpretation>
              <emma:one-of disjunction-type="recognition" id="oneOf9">
                <emma:interpretation id="interp38" emma:lang="en-US" emma:confidence="0.5">
                  <emma:literal>is</emma:literal>
                </emma:interpretation>
                <emma:interpretation id="interp39" emma:lang="en-US" emma:confidence="0">
                  <emma:literal>is'</emma:literal>
                </emma:interpretation>
                <emma:interpretation id="interp40" emma:lang="en-US" emma:confidence="0">
                  <emma:literal>its</emma:literal>
                </emma:interpretation>
                <emma:interpretation id="interp41" emma:lang="en-US" emma:confidence="0">
                  <emma:literal>ifs</emma:literal>
                </emma:interpretation>
                <emma:interpretation id="interp42" emma:lang="en-US" emma:confidence="0">
                  <emma:literal>ids</emma:literal>
                </emma:interpretation>
              </emma:one-of>
            </emma:emma>
          </inkml:annotationXML>
          <inkml:trace contextRef="#ctx0" brushRef="#br0" timeOffset="250298.3933">3573 6132 1876 0,'0'0'-105'0,"0"0"-46"0,0 0-10 0,0 0 37 16,0 0 55-16,0 0 18 0,0 0 8 15,0 0 12-15,0 0 11 0,0 0 17 0,0 0 8 16,0 0 11-16,0 0 6 0,141-69-2 0,-136 52 0 16,3 1 4-16,-1-2 4 0,1 0-1 0,-2 2-2 15,2 1-6-15,-6 1-7 0,4 2-3 0,-1 0-4 16,-2-2-1-16,1 4-1 0,0-2 0 16,0 2-1-16,-3 2-2 0,2 4 0 0,-2-1 1 15,2 4-1-15,-2 1 0 0,-1 0-3 0,1 0-6 16,-1 0 0-16,0 3 2 0,2 3 6 0,-1 1 10 15,2 3 3-15,-2 2 3 0,3 0-1 16,-1 2-3-16,-2-1-3 0,1 1-1 0,0-3-2 16,1-1 0-16,1 0 9 0,0-1 3 0,0-3 9 15,3-1 11-15,-1-2 6 0,2-2 10 16,2-1 6-16,-1 0-2 0,2 0-9 0,0-4-12 16,2-2-15-16,0-2-9 0,0-3-4 0,-3 2-2 15,-3-3-1-15,2-1 2 0,-3 0 0 0,0-2-1 16,-2-2 0-16,2 0-1 0,-2 0-2 15,-3 1 1-15,-1 1 2 0,3 0 1 0,-3 2 3 16,1-1 1-16,-1 4 2 0,0 2-2 0,0 2-1 16,0 0-1-16,0 3-6 0,0 1-6 0,2 0-12 15,-2 2-9-15,4 0-8 0,-2 0 3 0,2 0 6 16,3 5 9-16,-3 1 10 0,7 2 4 0,-2 1 7 16,1 2 0-16,-1 1 2 0,4 1-1 15,-1 1-2-15,0-1 1 0,2 2 0 0,-1-2 3 16,-1 3-3-16,0-1 2 0,-2-1-1 0,-2-2-2 15,1 0 2-15,-3-1 0 0,-4-2 3 16,0 1 5-16,-2 0 7 0,0-3 7 0,-4 1 8 16,-3 0 11-16,-4-1 2 0,-2-1-1 0,-2 0-2 15,-4 0-11-15,4-4-6 0,-3 2-8 0,-1-4-8 16,4 0-19-16,-1 0-26 0,3 0-52 16,-2 0-84-16,2 0-149 0,0 0-237 0,5 0-420 0</inkml:trace>
          <inkml:trace contextRef="#ctx0" brushRef="#br0" timeOffset="250444.3028">3800 5509 2309 0,'0'0'138'0,"0"0"-107"0,0 0-85 0,0 0-68 15,0 0-94-15,0 0-120 0,0 0-110 0,0 0-243 16,0 0 74-16</inkml:trace>
        </inkml:traceGroup>
        <inkml:traceGroup>
          <inkml:annotationXML>
            <emma:emma xmlns:emma="http://www.w3.org/2003/04/emma" version="1.0">
              <emma:interpretation id="{FCF33B23-9FBA-4097-B7B8-922D2AEFFC7A}" emma:medium="tactile" emma:mode="ink">
                <msink:context xmlns:msink="http://schemas.microsoft.com/ink/2010/main" type="inkWord" rotatedBoundingBox="6643,10803 8320,10643 8393,11409 6717,11570"/>
              </emma:interpretation>
              <emma:one-of disjunction-type="recognition" id="oneOf10">
                <emma:interpretation id="interp43" emma:lang="en-US" emma:confidence="0.5">
                  <emma:literal>not</emma:literal>
                </emma:interpretation>
                <emma:interpretation id="interp44" emma:lang="en-US" emma:confidence="0">
                  <emma:literal>note</emma:literal>
                </emma:interpretation>
                <emma:interpretation id="interp45" emma:lang="en-US" emma:confidence="0">
                  <emma:literal>mot</emma:literal>
                </emma:interpretation>
                <emma:interpretation id="interp46" emma:lang="en-US" emma:confidence="0">
                  <emma:literal>wot</emma:literal>
                </emma:interpretation>
                <emma:interpretation id="interp47" emma:lang="en-US" emma:confidence="0">
                  <emma:literal>rot</emma:literal>
                </emma:interpretation>
              </emma:one-of>
            </emma:emma>
          </inkml:annotationXML>
          <inkml:trace contextRef="#ctx0" brushRef="#br0" timeOffset="251237.812">4771 5724 952 0,'0'0'190'0,"0"0"-321"0,0 0-21 15,0 0 53-15,0 0 81 0,0 0 10 0,0 0 1 16,0 0 0-16,0 0 6 0,0 0 9 0,0 0 16 16,0 0 13-16,0 0 12 0,83 163 6 15,-83-148-1-15,0 0-1 0,0-1-4 0,1-2-1 16,2 0-4-16,1-1-2 0,-2-2 1 0,1-3 3 15,0-2 0-15,1 0 8 0,0-4 15 0,-1 0 20 16,-1 0 23-16,4-4-1 0,0-4-14 16,5-3-30-16,-3-1-28 0,1-5-15 0,2-1-7 15,1-3-3-15,-4-3-3 0,0 2-3 0,3-1-7 16,-3 3-6-16,0 0-5 0,2 2-4 0,-2 1-3 16,-2 5-2-16,2 3 0 0,-2 2 0 15,-1 3-6-15,0 2-8 0,-1 2-13 0,2 0-10 16,-1 4 4-16,3 2 13 0,0 3 20 0,3 3 19 15,1 2 9-15,-1 1 2 0,1 0-1 16,1 1-1-16,1 1 1 0,2-4-1 0,-1 1 2 16,-1-2 2-16,2-3 3 0,0-3 7 0,-1-1 10 15,1-3 7-15,-2-2 4 0,2 0-2 0,1-7-4 16,-2-2-6-16,1-3-5 0,-3-2-1 16,-3 0 0-16,-2-2-1 0,-1-1 1 0,-3 0-1 15,1-1-6-15,-4 2-4 0,-1 2-4 0,0 1-5 16,0 2-1-16,0 3-2 0,0 1-2 0,0 4-2 15,-1 2-2-15,1 1-9 0,0 0-16 0,0 0-15 16,0 1 2-16,0 7 11 0,4 2 23 16,3 4 22-16,2 0 6 0,5 2 2 0,-2 3 1 15,2-1 0-15,0-1-2 0,2-1-1 0,1-1-1 16,2-2 1-16,-3-2 1 0,4-2 2 0,-2-3 4 16,0-2 2-16,3-3-2 0,-5-1 5 15,1 0-1-15,-2-2 3 0,-2-7 3 0,-1 0-2 16,-1-6 0-16,-3 3-6 0,0-3-5 0,-4-1-7 15,0-1-6-15,0-1-3 0,-2 0-4 0,-2 1-2 16,0 3-1-16,0-1-2 0,-3 1 0 16,-3 1 0-16,0 2 0 0,-1 2-4 0,-1 2 0 15,1 3-7-15,-3-1-4 0,2 4-2 0,-1-1-4 16,-1 2 3-16,2 0 1 0,0 0 3 16,0 3 1-16,4 2 2 0,-3-2 0 0,3 1-2 15,3 0-2-15,-1 2-8 0,2 0-5 0,0 0-7 16,0 0-8-16,0 0-11 0,0 0-16 0,0 1-13 15,2-1-22-15,-2-1-32 0,1 1-45 0,0 0-69 16,-1 1-78-16,0-4-106 0,0 2-155 16,0-1 445-16</inkml:trace>
          <inkml:trace contextRef="#ctx0" brushRef="#br0" timeOffset="251966.3712">5912 5117 427 0,'0'0'100'0,"0"0"-70"0,0 0-65 0,0 0-33 16,0 0 3-16,0 0 28 0,0 0 18 15,0 0 4-15,0 0 8 0,0 0 14 0,0 0 21 16,0 0 24-16,0 0 17 0,0 0 24 0,68 69 11 16,-65-40 8-16,-1 3 6 0,0 4-8 0,-1-2-7 15,-1 2-8-15,1 0-6 0,1 1-12 0,0-3-6 16,0 1-7-16,-1-5-10 0,3 1-2 15,-3-3-5-15,2-2-1 0,3-5-5 0,-2 1-2 16,2-4-3-16,1-2-3 0,-3-4 4 0,1-1-5 16,1-2-2-16,-1-3-2 0,-2-1-5 0,1-2-2 15,-4-1-1-15,0-1-3 0,1-1-1 16,-1 0 2-16,0 0 3 0,0 0 4 0,0 0 3 16,0 0 0-16,0 0-3 0,0 0-3 0,0 0-3 15,1 0-11-15,2 0-12 0,-2-1-22 16,4-1-37-16,-3-5-52 0,1 0-65 0,5-2-88 15,-3-3-117-15,3 3-226 0,-6 3-6 0</inkml:trace>
          <inkml:trace contextRef="#ctx0" brushRef="#br0" timeOffset="252166.2482">5977 5529 2169 0,'0'0'180'16,"0"0"-103"-16,0 0-64 0,0 0-35 0,0 0-2 15,0 0 13-15,164-49-6 0,-110 32-19 16,2-1-47-16,0 2-103 0,1 0-169 0,-17 4-330 16,-13 4-335-16</inkml:trace>
        </inkml:traceGroup>
        <inkml:traceGroup>
          <inkml:annotationXML>
            <emma:emma xmlns:emma="http://www.w3.org/2003/04/emma" version="1.0">
              <emma:interpretation id="{ABD1500C-844D-4D62-8887-B2964150DE9F}" emma:medium="tactile" emma:mode="ink">
                <msink:context xmlns:msink="http://schemas.microsoft.com/ink/2010/main" type="inkWord" rotatedBoundingBox="9088,10276 11267,10609 11000,12355 8821,12022"/>
              </emma:interpretation>
              <emma:one-of disjunction-type="recognition" id="oneOf11">
                <emma:interpretation id="interp48" emma:lang="en-US" emma:confidence="0.5">
                  <emma:literal>doing</emma:literal>
                </emma:interpretation>
                <emma:interpretation id="interp49" emma:lang="en-US" emma:confidence="0">
                  <emma:literal>doming</emma:literal>
                </emma:interpretation>
                <emma:interpretation id="interp50" emma:lang="en-US" emma:confidence="0">
                  <emma:literal>doxing</emma:literal>
                </emma:interpretation>
                <emma:interpretation id="interp51" emma:lang="en-US" emma:confidence="0">
                  <emma:literal>dosing</emma:literal>
                </emma:interpretation>
                <emma:interpretation id="interp52" emma:lang="en-US" emma:confidence="0">
                  <emma:literal>doings</emma:literal>
                </emma:interpretation>
              </emma:one-of>
            </emma:emma>
          </inkml:annotationXML>
          <inkml:trace contextRef="#ctx0" brushRef="#br0" timeOffset="253502.6369">7610 5322 496 0,'0'0'236'0,"0"0"-67"15,0 0-74-15,0 0-60 0,0 0-19 0,0 0-6 16,0 0 0-16,0 0 3 0,0 0 9 0,0 0 11 16,0 0 14-16,0 0 9 0,0 0 5 0,0 0 2 15,-120-84 1-15,97 87-3 0,0 5-3 0,-2-1-8 16,-3 6-10-16,-3 4-10 0,-3 2-9 16,-1 5-2-16,-4 5-4 0,2 0 0 0,-1 4-2 15,6-2-2-15,-1 1 1 0,6 0-5 0,5-5 0 16,4-1-4-16,8-1-1 0,4-2-1 0,6-4 2 15,0-1 1-15,0-3 2 0,12-2 5 16,2-5 8-16,2-2 12 0,9-6 13 0,0 0 4 16,7-9-1-16,2-5-13 0,5-2-10 0,0-3-7 15,1-3-6-15,-1-3-3 0,-4 2-3 16,-2-5-1-16,-1 1-2 0,-5-5 1 0,-4-1 2 16,0-3-1-16,-3-1 0 0,-1-2-2 0,-6-3-1 15,3-1-3-15,-3 0-2 0,1-2-6 0,-2 2-5 16,0-1 1-16,-5 2-4 0,-2 3 4 15,-2 5 4-15,1 5 4 0,-4 3 6 0,0 5 2 16,0 4 2-16,0 3 1 0,0 6 1 0,-3 3 0 16,2 2-1-16,1 0-5 0,-2 3-12 0,2 0-20 15,0 0-31-15,0 0-11 0,0 6 6 0,0 3 20 16,0 6 34-16,0 7 17 0,0 3 3 0,0 5 1 16,0 6-3-16,-1 2 0 0,1 6-1 15,0-1 0-15,-1 3 1 0,-1 1 1 0,2-4-3 16,0 2 2-16,0-3-2 0,0-4-2 0,0 0 5 15,2-5-4-15,-1-4 2 0,2-5-1 0,1-4-1 16,1-4 1-16,-2-4-1 0,5-3 5 16,-4-3 0-16,3-4 10 0,-1-2 6 0,4 0 6 15,-4-2 3-15,5-7-3 0,1-2-8 0,0-4-5 16,2 0-1-16,-1-6-8 0,2-2-1 16,-2-2-3-16,1-2-7 0,-1 0 3 0,-1 2-4 15,1 1-1-15,-2 1 0 0,1 6 0 0,-5 0 2 16,2 3 1-16,-6 7 3 0,1 2 3 15,-1 2-1-15,-3 3-6 0,0 0-15 0,0 0-18 16,0 0-4-16,-7 7 5 0,3 1 17 0,-7 6 15 16,3 0 8-16,0 0 2 0,-3 2 1 0,7 1-2 15,-4 0 0-15,7-2 0 0,1 2 2 0,0-3 1 16,0 2 0-16,3-2 4 0,7-2-2 0,1-4 2 16,3 0 2-16,-1-2-2 0,2-2-2 15,0-1 2-15,3-1-2 0,1-1-1 0,-3-1 3 16,4 0-4-16,-2 0-2 0,-4-1 2 0,1-2-3 15,-1-3 2-15,-4 0 3 0,-2-2-2 0,-4 0-1 16,-4-1-3-16,0-2-5 0,0-1-11 16,-6 0-10-16,-4 0-9 0,-4 0-2 0,-7-1 6 15,4 0 9-15,-7 1 7 0,1-1 6 0,4 1 4 16,-3 1 1-16,4 4 7 0,1-3 1 0,3 3 2 16,5-1 2-16,-1 2 0 0,4 2 2 15,0 1 4-15,6-2 5 0,0 2-13 0,0-3-14 16,11-1-11-16,4-1-8 0,4-2 6 0,5 0 11 15,5-1 3-15,3 1 2 0,2 1 2 16,0 1 1-16,2 4-2 0,-5 1 1 0,2 3-4 16,-3 0 0-16,-5 7-2 0,-1 5 3 0,-5 3 0 15,-2 2 5-15,-1 0 3 0,-7 3-1 0,0 1 5 16,-5 2 1-16,1-4 2 0,-5 3 3 16,0-1 2-16,0-2 2 0,-2 1 1 0,-4-1-1 15,2-1-3-15,-2-2-3 0,2-2-1 0,2-2-2 16,1-5 0-16,-1-1-2 0,2-1-1 0,0-4-2 15,0-1 0-15,0 0-2 0,2 0 2 0,1 0-1 16,-1 0-10-16,5-2-28 0,-3-3-55 16,7-2-102-16,-5-3-178 0,4 3-324 0,-2 2 0 0</inkml:trace>
          <inkml:trace contextRef="#ctx0" brushRef="#br0" timeOffset="253642.5499">8349 4884 1763 0,'0'0'79'0,"0"0"-93"0,0 0-97 15,0 0-150-15,0 0-210 0,0 0-283 0,0 0 523 0</inkml:trace>
          <inkml:trace contextRef="#ctx0" brushRef="#br0" timeOffset="254508.4153">8540 5105 8 0,'0'0'217'0,"0"0"-102"0,0 0-73 0,0 0-24 16,0 0-8-16,0 0-5 0,0 0-7 0,0 0 4 15,0 0 7-15,0 0 12 0,0 0 23 16,0 0 18-16,45 167 21 0,-50-146 10 0,-4-2 8 15,-2 1-2-15,5 0-9 0,-2-3-12 0,4 0-15 16,-2-2-17-16,3 0-7 0,2-5-5 16,-1-2-2-16,2-3 4 0,0-3 16 0,0-2 28 15,0 0 34-15,0 0 18 0,0-4-17 0,3-4-34 16,5-2-42-16,-3-8-30 0,7 2-7 0,-1-5 2 16,3 1-4-16,-1-2-2 0,0-1-2 15,2 1-6-15,-1 1-2 0,0 3-2 0,1 1-3 16,-2 4-2-16,5 3-1 0,-7 2-3 0,-1 2 0 15,1 3 0-15,0 3 2 0,-2 0 1 0,-2 0 3 16,4 3 6-16,-2 5 4 0,-2 2 5 0,3 1 0 16,-3 0 0-16,1 1-1 0,0 1 3 15,-4 0-1-15,7 0 3 0,-6 0 1 0,6-4 0 16,-2 0 2-16,1-1 5 0,1-4 2 0,6 0 5 16,-1-3 5-16,0-1-1 0,3 0-1 0,1-6-2 15,-2-4-4-15,3 0-5 0,-1-1 1 0,-1-1-5 16,-4-3 1-16,-1 0 3 0,-2 1-1 15,0-2 2-15,-5 1 1 0,-1 2 0 0,-5-2 0 16,-1 1 0-16,0 2-4 0,-1 1-5 0,-7-1-1 16,2 3-3-16,-5 0-1 0,1 1 1 15,-2 2-3-15,4 1-1 0,-4 2 2 0,1 2 2 16,-1-1-1-16,6 2 2 0,-2 0-2 0,4 0-2 16,-1 0 4-16,4 0 2 0,1 0 1 15,0 0-4-15,0 0-6 0,0 0-8 0,1-2 1 16,4 1 7-16,-1 0 3 0,4-1 6 0,-2 0-1 15,2 2-5-15,-3 0-6 0,-4 0-7 0,6 4-5 16,-4 4 0-16,0 3 8 0,-2 5 9 0,4 3 9 16,-3 3 7-16,-1 4 2 0,-1 2 3 15,0 3 4-15,0 5 2 0,0 4 0 0,0 4 0 16,0 4-1-16,-1 2-6 0,-6 5 0 0,4 1-3 16,-4 2-2-16,1 6-1 0,-5 3-3 0,4 6-1 15,-3 4-5-15,-4-2 1 0,1 5-2 0,-2 1 0 16,-5-2 0-16,3-1 1 0,-8-4-2 15,1-6-1-15,-1-9 2 0,-2-4-1 0,1-9 1 16,0-8 1-16,-1-8 3 0,4-7 6 0,0-9 16 16,0-6 22-16,3-5 20 0,2-3 8 0,-1-8 0 15,-1-8-11-15,5-5-13 0,-1-6-10 16,2-7-11-16,4-5-7 0,2-6-7 0,5-7-3 16,3-4-5-16,7-3-5 0,3-4-5 0,8-1-2 15,1 0-6-15,7 1-3 0,9 2-1 16,2 3-4-16,3 7 2 0,1 1 2 0,2 9-1 15,5 7-4-15,-2 4-5 0,1 6-12 0,-4 8-13 16,-3 1-21-16,-1 4-36 0,-1 5-46 0,-8 2-57 16,3 2-63-16,-8 2-59 0,-4 0-106 15,-6 2-147-15,-4 0 493 0</inkml:trace>
        </inkml:traceGroup>
        <inkml:traceGroup>
          <inkml:annotationXML>
            <emma:emma xmlns:emma="http://www.w3.org/2003/04/emma" version="1.0">
              <emma:interpretation id="{97C49A92-66B7-4605-8123-E9E9CB036D68}" emma:medium="tactile" emma:mode="ink">
                <msink:context xmlns:msink="http://schemas.microsoft.com/ink/2010/main" type="inkWord" rotatedBoundingBox="10944,10974 13122,9907 13588,10860 11410,11926"/>
              </emma:interpretation>
              <emma:one-of disjunction-type="recognition" id="oneOf12">
                <emma:interpretation id="interp53" emma:lang="en-US" emma:confidence="0.5">
                  <emma:literal>good</emma:literal>
                </emma:interpretation>
                <emma:interpretation id="interp54" emma:lang="en-US" emma:confidence="0.5">
                  <emma:literal>goo d</emma:literal>
                </emma:interpretation>
                <emma:interpretation id="interp55" emma:lang="en-US" emma:confidence="0">
                  <emma:literal>good d</emma:literal>
                </emma:interpretation>
                <emma:interpretation id="interp56" emma:lang="en-US" emma:confidence="0">
                  <emma:literal>go d</emma:literal>
                </emma:interpretation>
                <emma:interpretation id="interp57" emma:lang="en-US" emma:confidence="0">
                  <emma:literal>goof d</emma:literal>
                </emma:interpretation>
              </emma:one-of>
            </emma:emma>
          </inkml:annotationXML>
          <inkml:trace contextRef="#ctx0" brushRef="#br0" timeOffset="255736.3005">10071 5187 0 0,'0'0'0'0,"0"0"0"0,0 0 95 0,0 0 168 16,0 0-55-16,0 0-29 0,56-169-17 0,-54 148-21 16,-2 1-16-16,0 3-29 0,0 2-31 0,-4 3-25 15,-6 3-20-15,-2 3-15 0,-3 4-6 16,-2 2 0-16,-6 0 3 0,-1 2 7 0,3 7 8 16,-6 1 7-16,3 0-1 0,-1 5-2 0,1 0-3 15,7 0-4-15,-5-1 3 0,8 0-6 16,0 1-3-16,2-2-1 0,7 1-2 0,-3-5-1 15,8 1-4-15,0-3-3 0,0-2 1 0,0-2 10 16,8-3 15-16,0 0 11 0,4-2 3 0,3-5-5 16,2-3-11-16,1 0-7 0,-4-1 0 0,2-1-6 15,2 3 1-15,-5 1-3 0,-5 1-3 0,3 4-3 16,-4 0-4-16,-1 3-10 0,-4 0-10 16,4 1-3-16,-3 10 2 0,-2 2 14 0,1 9 15 15,-1 2 9-15,-1 8 4 0,0 4-1 0,-3 3-1 16,-1 4-1-16,-4 4-1 0,-2 0 0 15,3 4 0-15,-2 3-1 0,-5 1-1 0,2 3 0 16,-1 0 0-16,-1 3 0 0,0 3-5 0,-3-2 0 16,-1 1-6-16,0-1 0 0,-5-4 1 0,5-2-2 15,-6-5-1-15,1-4 0 0,0-3-2 16,-2-8 3-16,-1-2 7 0,-1-9 0 0,0-4 7 16,1-7 9-16,0-4 6 0,1-7 16 0,2-3 12 15,0 0 8-15,6-13 1 0,1-1-9 0,2-5-16 16,3-6-18-16,2-4-14 0,5-4-12 15,3-3-4-15,1-4-4 0,0-3-5 0,5-3 1 16,6-3-1-16,5 2 0 0,7-4 1 0,1 2 1 16,4 1 2-16,3 0 0 0,6 3 2 0,4 2 2 15,0 0 1-15,6 1 1 0,-3 1 1 0,7 0 2 16,0 1-1-16,0 0 0 0,1 2-1 16,1 2 1-16,-6 2-1 0,2 1 1 0,-6 4 0 15,3 3 3-15,-9 0 1 0,-5 7 1 0,-5 3 1 16,-5 4-2-16,-8 4-1 0,-3 4-2 0,-7 2-11 15,-2 2-16-15,-2 0-13 0,0 0 0 16,0 6 11-16,-2 5 23 0,-7 0 15 0,1 6 8 16,-6 1 1-16,-4 1-6 0,3 1 1 0,-3 0-3 15,2 0-1-15,-2-4-2 0,6 3-2 16,3-5 1-16,1-1-2 0,4-2 1 0,4-2 1 16,0-3 2-16,3-1 4 0,6-2 7 0,5-3 6 15,1 0 2-15,2-2 0 0,6-4-9 0,-4-3-6 16,5-2-4-16,-3 0-5 0,-3-1 3 15,-2 2-2-15,-3-4 1 0,-1 0 1 0,-1 2 1 16,-7-1 0-16,1 1 0 0,-3 0-2 0,-2 0-7 16,-2-1-3-16,-7 1-6 0,-3 0-2 0,-2 0 3 15,1 1 2-15,0 3 6 0,-1-3 1 0,2 4 3 16,1-2 5-16,6 1 1 0,-2 0 4 16,6 0-11-16,1 1-16 0,1-1-18 0,9-1-19 15,3-2-2-15,3 1 8 0,6 1 12 0,0 0 8 16,0 1 10-16,3 2 4 0,1 2 3 0,-1 0 3 15,1 4 0-15,1 0 2 0,-3 0 2 16,-1 2 3-16,-6 6-3 0,-2 1 0 0,-2 1-2 16,-3 4-4-16,-6 2 8 0,-3 2 5 0,-1 0 3 15,0 3 8-15,-3 0-1 0,-6 0 1 0,2 0-1 16,-2 0 0-16,-3-3-2 0,1-2 0 16,4-3-1-16,-2-1-4 0,6-2 1 0,-1-2-1 15,0-3-2-15,4-1 0 0,0-2 5 0,0 0 9 16,7-2 8-16,0 0 9 0,3 0-4 15,2-4-6-15,4-2-6 0,3-3-7 0,0 2-2 16,1-2-4-16,-1 0-2 0,2 0-6 0,-2-2 4 16,3 1-2-16,-5 0 0 0,-1-2 4 0,2 1-2 15,-5 1 2-15,-5 0 1 0,3-1-1 0,-6 2 4 16,0 0 1-16,-5-1-3 0,0-1-4 0,-2 0-10 16,-8-2-9-16,-3-1-3 0,-3 0 1 15,-6 0 8-15,4 2 7 0,-5 0 6 0,1 2 4 16,5 2-3-16,1 3-3 0,1 0-3 0,-2 4-5 15,3 1-4-15,1 0-16 0,-1 0-39 0,6 3-109 16,-1 1-156-16,1 0-293 0,5-1 100 0</inkml:trace>
          <inkml:trace contextRef="#ctx0" brushRef="#br0" timeOffset="256318.523">11164 5047 318 0,'0'0'8'0,"0"0"-21"15,0 0-24-15,0 0-41 0,0 0-34 0,158-27 26 16,-146 21 86-16,-7 0 0 0,-5 1 0 16,0 1 38-16,-5-1 34 0,-7 3-3 0,-3 0 18 15,-4 1 21-15,5 1 26 0,-4 0 7 0,-2 0-11 16,3 3-25-16,-7 1-33 0,2 3-21 0,-2 4-7 15,-2 0-4-15,1 2 1 0,0 2 1 0,0-1 6 16,1 2 5-16,7 3 13 0,-5-1 5 16,8 2-2-16,-1-1-11 0,3-1-16 0,1 3-12 15,8-4-8-15,2 1-5 0,1-2-2 0,3-3-1 16,9-1 5-16,1-3 6 0,7-3 4 0,0-4 5 16,7-2-3-16,1 0-5 0,7-3-6 15,-4-7-5-15,5-3-5 0,-3-2-3 0,-3-2-1 16,0-1-5-16,-3-4 0 0,-3-2-3 0,-4-1-6 15,0-3-3-15,-5-3-2 0,-2 2-4 16,-3-2 0-16,-5-1 0 0,2-1 5 0,-5 0 3 16,-2 1 5-16,0-4-1 0,0 3-1 0,-2 0 0 15,-5-1 3-15,2 1 2 0,-3 1 3 0,1 4 2 16,-3 1-1-16,-2 4 1 0,2 3 1 16,2 3-1-16,-2 2 2 0,-1 5 0 0,6 4 1 15,-3 2 3-15,4 2-5 0,1 2-5 0,-2 0-11 16,4 0-5-16,-1 6 0 0,0 4 10 0,0 5 16 15,-3 5 5-15,4 3 5 0,1 0 2 0,0 7-4 16,0 1 2-16,0 2 0 0,0 3-3 0,6 0 2 16,-2 2-5-16,0 0-1 0,4 1-3 15,-2 1-1-15,2-1 0 0,-2 0 1 0,3-1-1 16,-4-1-1-16,2-3-3 0,-3-1-1 0,4-5-5 16,-6-1-5-16,4-1-10 0,-1-2-25 0,-2-6-52 15,3 2-97-15,-3-3-160 0,0-7-273 16,-2-2-88-16</inkml:trace>
        </inkml:traceGroup>
      </inkml:traceGroup>
    </inkml:traceGroup>
  </inkml:traceGroup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19:58.38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0 0 272 0,'0'0'472'0,"0"0"-164"0,0 0-95 0,0 0-53 16,0 0-26-16,0 0-2 0,0 0-2 16,0 0 2-16,0 0-6 0,0 0-11 0,0 0-7 15,0 0-6-15,0 0-9 0,0 0-14 0,3 8-20 16,-3-8-21-16,0 0-21 0,0 0-21 15,0 0-20-15,0 0-46 0,0 0-69 0,0 0-269 16,0 2-1116-16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20:52.10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F7E5402-2BA1-4FD7-A3CE-7BBC1AE3B09E}" emma:medium="tactile" emma:mode="ink">
          <msink:context xmlns:msink="http://schemas.microsoft.com/ink/2010/main" type="writingRegion" rotatedBoundingBox="17191,9239 28230,8434 28554,12863 17515,13669"/>
        </emma:interpretation>
      </emma:emma>
    </inkml:annotationXML>
    <inkml:traceGroup>
      <inkml:annotationXML>
        <emma:emma xmlns:emma="http://www.w3.org/2003/04/emma" version="1.0">
          <emma:interpretation id="{ED59E776-18D7-42B5-BBA5-90D5C8A322BC}" emma:medium="tactile" emma:mode="ink">
            <msink:context xmlns:msink="http://schemas.microsoft.com/ink/2010/main" type="paragraph" rotatedBoundingBox="19343,9079 28233,8448 28347,10061 19458,1069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CC4DF57-A05A-4AA1-B4A5-FBEDAB660A25}" emma:medium="tactile" emma:mode="ink">
              <msink:context xmlns:msink="http://schemas.microsoft.com/ink/2010/main" type="line" rotatedBoundingBox="19343,9079 28233,8448 28347,10061 19458,10691"/>
            </emma:interpretation>
          </emma:emma>
        </inkml:annotationXML>
        <inkml:traceGroup>
          <inkml:annotationXML>
            <emma:emma xmlns:emma="http://www.w3.org/2003/04/emma" version="1.0">
              <emma:interpretation id="{A8F7F15A-14DB-4856-BAFE-C615E27A94D4}" emma:medium="tactile" emma:mode="ink">
                <msink:context xmlns:msink="http://schemas.microsoft.com/ink/2010/main" type="inkWord" rotatedBoundingBox="19343,9079 28233,8448 28347,10061 19458,10691"/>
              </emma:interpretation>
              <emma:one-of disjunction-type="recognition" id="oneOf0">
                <emma:interpretation id="interp0" emma:lang="en-US" emma:confidence="0.5">
                  <emma:literal>Inter-industry</emma:literal>
                </emma:interpretation>
                <emma:interpretation id="interp1" emma:lang="en-US" emma:confidence="0.5">
                  <emma:literal>Inter. industry</emma:literal>
                </emma:interpretation>
                <emma:interpretation id="interp2" emma:lang="en-US" emma:confidence="0.5">
                  <emma:literal>Inter -industry</emma:literal>
                </emma:interpretation>
                <emma:interpretation id="interp3" emma:lang="en-US" emma:confidence="0.5">
                  <emma:literal>Inter-in dusty</emma:literal>
                </emma:interpretation>
                <emma:interpretation id="interp4" emma:lang="en-US" emma:confidence="0">
                  <emma:literal>Inter industry</emma:literal>
                </emma:interpretation>
              </emma:one-of>
            </emma:emma>
          </inkml:annotationXML>
          <inkml:trace contextRef="#ctx0" brushRef="#br0">0 204 136 0,'0'0'631'0,"0"0"-498"0,0 0-64 0,0 0-92 16,0 0-44-16,0 0 15 0,0 0 43 0,0 0 60 15,0 0 30-15,0 0 25 0,166-28 14 0,-108 19 13 16,2 0 0-16,7-1-10 0,7-3-10 0,1 1-13 15,0 1-10-15,4-1-9 0,0 0-7 0,2 1-6 16,3 1-8-16,-3 1-5 0,-1 0-8 16,0 0-9-16,-3 2-3 0,-5 1-4 0,1-2-8 15,-14 4-6-15,-3-1-5 0,-12 2-6 16,-8 0 0-16,-9 2-2 0,-11-1-3 0,-5 1-3 0,-7 1-7 16,-4 0-13-16,0 0-18 0,-3 0-26 15,-6 0-44-15,-3 0-63 0,-3 0-88 0,-5 1-105 16,-11 5-134-16,10 0-124 0,2-1 371 0</inkml:trace>
          <inkml:trace contextRef="#ctx0" brushRef="#br0" timeOffset="269.341">921 118 396 0,'0'0'298'16,"0"0"-97"-16,0 0-79 0,0 0-64 0,0 0-39 15,0 0-7-15,0 0 4 0,0 0 3 0,0 0-6 16,0 0-2-16,0 0 13 0,0 0 28 16,0 0 32-16,0 0 27 0,-24 70 4 0,14-40-3 15,0 3-14-15,-4 6-13 0,1 4-15 0,-5 3-15 16,-4 5-12-16,-1 4-10 0,-1 0-7 0,-5 4-11 16,0 0-4-16,2-1-6 0,-1 0-4 15,0-3-1-15,2-3-2 0,1-4-5 0,1-2-5 16,5-3-6-16,-2-4-16 0,7-2-25 0,-1-5-51 15,5-1-104-15,-2-7-177 0,8-5-270 0,-2-7 64 16</inkml:trace>
          <inkml:trace contextRef="#ctx0" brushRef="#br0" timeOffset="497.201">25 1230 1927 0,'0'0'97'0,"0"0"-66"16,0 0-60-16,0 0-23 0,0 0 0 0,0 0 23 16,0 0 28-16,0 0 15 0,0 0 7 0,0 0 5 15,0 0 3-15,0 0 4 0,176-22 3 0,-144 16-2 16,4 1-2-16,3 0-7 0,1-1-10 0,1 1-4 16,0 2-11-16,2 0-8 0,-3 0-12 0,-4 0-23 15,1-2-41-15,-1 2-112 0,-7 0-231 16,-5 2-295-16,-9-3 54 0</inkml:trace>
          <inkml:trace contextRef="#ctx0" brushRef="#br0" timeOffset="982.9094">1063 783 694 0,'0'0'621'16,"0"0"-523"-16,0 0-52 0,0 0-56 0,0 0-32 15,0 0 13-15,0 0 17 0,0 0 6 0,0 0-3 16,0 0-1-16,0 0 13 0,0 0 14 16,0 0 30-16,0 0 23 0,92 38 5 0,-97-16-2 15,-6 4-13-15,-2-2-9 0,1 1-8 0,-1-1-8 16,0 0-6-16,1-3-6 0,6-1-6 0,-4-3-3 16,0-3-4-16,6-2-1 0,0-3 0 0,0-5-2 15,4-1 14-15,0-3 15 0,0 0 14 16,0 0 15-16,6-4-10 0,-2-4-19 0,7-4-14 15,1-5-16-15,3-1-3 0,0-2 1 0,5-4 1 16,-2 0-3-16,-2-3 0 0,6-1-1 0,-5-1-2 16,8 1-3-16,-3-1-1 0,2 2-4 15,5 1 0-15,-4 2 6 0,2 6-4 0,0 0 2 16,-2 6 1-16,-3 3-5 0,-1 5 1 0,-5 2-2 16,-1 2-3-16,-2 0-1 0,-1 9 2 0,-1 5 7 15,-1 4 9-15,-6 2 9 0,1 5 0 16,0 3 2-16,-3 1-4 0,-2 3 2 0,0-1-3 15,0 1-1-15,-3-1 0 0,-4-1-7 0,3 0 1 16,0-4-1-16,-3 0-5 0,6-3 3 16,1-3-6-16,0-3-8 0,0-4-7 0,1-5-9 15,9-4-8-15,2-2-9 0,3-2-18 0,1-5-65 16,9-8-143-16,2-3-214 0,-3-1-171 0,-9 5 203 0</inkml:trace>
          <inkml:trace contextRef="#ctx0" brushRef="#br0" timeOffset="1263.3882">2138 100 90 0,'0'0'387'0,"0"0"-72"0,0 0-68 0,0 0-97 16,0 0-68-16,0 0-42 0,0 0-46 0,0 0-30 15,0 0-5-15,0 0 15 0,0 0 33 16,0 0 50-16,0 0 41 0,-28 63 21 0,15-26 11 15,-6 3-6-15,2 6-12 0,-6 4-18 0,5 1-19 16,-4 4-13-16,3 1-13 0,-3 3-6 0,2-1-6 16,-1 3-6-16,-1-3-7 0,6-2-9 15,0-3-2-15,3-3-7 0,2-7-2 0,2-6 1 16,5-3-4-16,2-5-1 0,2-3-1 0,0-6 0 16,0-3-1-16,3-4 0 0,6-4-1 15,1-3 2-15,-2-3 1 0,5-3 2 0,2 0-4 16,6-9-17-16,-3-4-25 0,3-3-64 0,-3-7-120 15,0-1-188-15,-10 4-284 0,2 5-83 0</inkml:trace>
          <inkml:trace contextRef="#ctx0" brushRef="#br0" timeOffset="1446.2758">1792 576 814 0,'0'0'839'0,"0"0"-681"15,0 0-76-15,0 0-73 0,0 0-45 0,0 0-16 16,0 0 12-16,0 0 2 0,185-103-8 0,-136 90-10 16,3 1-22-16,0 3-26 0,-1 0-36 15,0 6-81-15,-7 2-121 0,1 1-141 0,-16 0 217 16,-11 0 266-16</inkml:trace>
          <inkml:trace contextRef="#ctx0" brushRef="#br0" timeOffset="2095.9301">2142 870 0 0,'0'0'549'16,"0"0"-222"-16,0 0-156 0,0 0-107 0,0 0-49 15,0 0-5-15,0 0 8 0,0 0 8 16,0 0 4-16,161-138 4 0,-127 116 2 0,-5 2 3 16,6 0 6-16,-7 0 1 0,-1-1-1 0,-3 3-6 15,-5 0-5-15,0 1-2 0,-6 3 0 0,-5-1 3 16,-1 1 3-16,-4 2 1 0,-3 1-1 0,0 4-4 15,-2 1-10-15,-6 1-15 0,3 4-13 16,-6 1-8-16,-1 0 4 0,-3 3 8 0,-2 6 12 16,-5 4 10-16,-3 4 6 0,1 3 9 0,-4 3 3 15,1 4 4-15,0 1-3 0,-1 5-3 16,1 0-8-16,2 2-7 0,0-1-5 0,9 0-7 16,0-1 0-16,4-3-3 0,3-3-3 0,6-5 0 15,3-4-1-15,1-2 6 0,10-4 4 16,4-1 9-16,4-5 5 0,6-3 1 0,9-3 1 15,3-2-7-15,5-8-7 0,1-4-8 0,4-2-3 16,-4-3-7-16,-2-2 2 0,-1-1 3 0,-1-3-2 16,0 2 2-16,-4-3-1 0,-4 1-3 0,-3-4 1 15,-3-1 0-15,-2 1-3 0,-5-4-3 16,-4 2 4-16,0-1-10 0,-2 1 1 0,-1 2 0 16,-3 4-6-16,-4 4 8 0,-2 2 1 0,-2 5 2 15,0 2 0-15,0 5-4 0,0 1-6 0,-2 3-6 16,-2 0-7-16,-2 3-6 0,5 0-1 0,-2 0 0 15,-3 3 4-15,3 3 6 0,2 6 8 16,-3 0 7-16,2 3 4 0,-2 1 6 0,4 0 2 16,0 3 0-16,6-2 3 0,-2 3-4 0,4-1 2 15,-3 1-2-15,4-1 0 0,-2-1 2 0,2 3-1 16,-5 0 3-16,5 0-2 0,-7-1 0 16,0 4 3-16,-2 0 3 0,0 0 4 0,-4 0 7 15,-7 0-3-15,-3-1 2 0,1-4 3 0,1 2-1 16,1-6 8-16,4-2 7 0,-1-4 1 15,6-2 3-15,0-2-1 0,2-4-3 0,0 1 2 16,0-2 3-16,2 0 5 0,2 0 6 0,5 0 5 16,3 0-2-16,3-2-13 0,8-2-10 0,-3-2-17 15,7 0-11-15,2-3-4 0,-1 2-8 0,3-2-7 16,3 0-9-16,-2 0-22 0,3 0-50 16,-3-2-137-16,3 0-336 0,-11 1-452 0,-8 6 338 0</inkml:trace>
          <inkml:trace contextRef="#ctx0" brushRef="#br0" timeOffset="2288.9261">3601 635 1910 0,'0'0'131'0,"0"0"-95"15,0 0-77-15,0 0-26 0,0 0-1 0,0 0 30 16,0 0 35-16,0 0 9 0,0 0 5 0,0 0-1 15,162-32-3-15,-133 29-6 0,1 0-7 16,1 0-21-16,-1 0-87 0,3 0-278 0,-7 1-411 16,-10 2 250-16</inkml:trace>
          <inkml:trace contextRef="#ctx0" brushRef="#br0" timeOffset="2850.913">4862 409 597 0,'0'0'315'16,"0"0"-224"-16,0 0-89 0,0 0-52 0,0 0-5 15,0 0 49-15,0 0 70 0,0 0 59 0,0 0 26 16,0 0 7-16,0 0-10 0,0 0-21 16,-84 171-25-16,71-137-25 0,-2-2-21 0,2 1-20 15,1-2-11-15,-2-2-4 0,2-1-8 0,3-1-2 16,-2-3-6-16,-1-1-7 0,0-4-12 16,1-4-26-16,1-3-66 0,4-3-156 0,1-5-310 15,2-2-403-15</inkml:trace>
          <inkml:trace contextRef="#ctx0" brushRef="#br0" timeOffset="3025.3347">4962-115 2433 0,'0'0'0'16,"0"0"-42"-16,0 0-40 0,0 0-49 0,0 0-53 15,0 0-85-15,0 0-124 0,0 0-220 0,0 0-106 16,0 0 719-16</inkml:trace>
          <inkml:trace contextRef="#ctx0" brushRef="#br0" timeOffset="3536.0218">4921 436 1501 0,'0'0'-34'0,"0"0"-48"0,0 0-19 0,0 0 6 16,0 0 42-16,0 0 25 0,0 0 16 0,0 0 9 15,164-54 10-15,-151 54 8 0,-4 0 13 16,-4 6 19-16,-1 3 23 0,-1 1 17 0,-3 4 6 15,0 1-5-15,0 4-11 0,0 5-13 0,-4-2-14 16,-4 5-10-16,0 1-9 0,-1-4-6 0,-4 4-4 16,3-5-10-16,-2 3 0 0,1-4-2 15,0-1-1-15,3-3 2 0,-1-4-4 0,5-4 0 16,1-4 2-16,0-3 10 0,3-3 14 0,0 0 19 16,0 0 25-16,0 0 12 0,4-5-18 0,2-3-22 15,2-6-29-15,0-4-28 0,5-3 6 16,3-4 0-16,0 0 2 0,2-2 4 0,3-1-4 15,1-1-3-15,1-1-2 0,2 1-3 0,5 1-6 16,-2 0 0-16,1 6-3 0,1 1-2 16,1 3 2-16,-3 1 0 0,3 5 0 0,-3 5 0 15,-3 3 2-15,-1 4-1 0,-5 0 3 0,3 4 3 16,-8 6-1-16,-2 5 8 0,-4 5 6 0,-1 3 7 16,-6 4 8-16,-1 5 5 0,0 0-1 0,-8 3-4 15,-4-2-1-15,-1 1-3 0,-5-1-1 16,5-2 0-16,-3-1-8 0,1-3-4 0,-2 0-14 15,3-1-13-15,1-5-14 0,5-2-36 0,0-6-51 16,7-4-90-16,1-3-161 0,0-1-294 0,0-4 25 16</inkml:trace>
          <inkml:trace contextRef="#ctx0" brushRef="#br0" timeOffset="4813.8022">6239 375 482 0,'0'0'481'0,"0"0"-387"15,0 0-51-15,0 0-18 0,0 0-20 0,0 0-9 16,0 0 4-16,0 0 28 0,0 0 50 0,-180-51 58 16,149 51 43-16,-4 0 6 0,0 8-15 0,-1 0-30 15,-1 4-27-15,4 3-21 0,0 2-19 16,2 0-19-16,4 3-17 0,3 1-11 0,3-2-7 15,7 2-9-15,0 0-4 0,8-2-6 0,2-1-5 16,4 1-2-16,4-5-3 0,10-1 4 0,3 0 5 16,7-4 5-16,4-2 6 0,7-1-1 0,1-4-2 15,7-2-4-15,-1 0-2 0,1-2-2 16,-2-5-3-16,1-2-7 0,-3-2-2 0,-3-1-5 16,1-2 0-16,-6-1 2 0,-3-5 2 0,-3-3 0 15,-4 0 2-15,-3-3-1 0,-2-5-1 0,-3 1-4 16,-1-4-8-16,0-3-10 0,-2-2-8 15,-1-3-6-15,-1-2-5 0,4-2 0 0,-3-3 3 16,3-2 6-16,-1-1 11 0,-1 3 15 0,0 2 12 16,-3 5 13-16,0 5 14 0,-5 4 3 15,4 8 10-15,-5 4 1 0,-1 8-5 0,1 3-1 16,-1 4-12-16,0 5-18 0,0 1-23 0,0 0-23 16,0 7 2-16,-4 7 12 0,-2 4 26 0,-4 6 30 15,1 4 10-15,-4 8 6 0,-2 3 3 16,-1 4-1-16,1 5 0 0,2 4-4 0,-4-1-4 15,4 1-4-15,0-3-7 0,2-1-7 0,-1-3-2 16,6-3-5-16,1-4-2 0,4-1 0 0,1-4-1 16,1-4-2-16,9-3 2 0,3-6 2 0,0 0 1 15,2-4 7-15,4-3 4 0,0-3 1 16,2-5 2-16,1-4-4 0,2-1-7 0,-4 0 1 16,-1-6-2-16,1-6-2 0,0-2 0 0,-3-2-1 15,-1-4-1-15,0 1-2 0,0-6 0 0,-3 1-3 16,0 0 2-16,-4-1 0 0,2-1-1 0,-3 1 2 15,1 1-2-15,0 3-2 0,-1 1 2 16,0 6 1-16,-3 2 2 0,0 4-2 0,-2 4-1 16,-2 2-7-16,-1 2-12 0,0 0-15 0,0 0-4 15,0 5 7-15,0 4 12 0,-2 3 23 16,-4 4 4-16,4 2 3 0,-4 0-4 0,0 3-3 16,2-3 2-16,1 4-3 0,2-2 1 0,1-3 1 15,0 2-5-15,0-3 1 0,4-1-2 16,2 0-1-16,4-2 1 0,-1-4 4 0,3 0 0 15,2-2 3-15,2-1 3 0,1-2-1 0,2-4 2 16,1 0-3-16,1 0-1 0,-1-2-3 0,1-4 2 16,-4-3-2-16,2-1 1 0,-4-1 1 0,-2-2-1 15,-2-1 1-15,-3-1 2 0,1-3 0 16,-1 1-2-16,-1-3 1 0,-3 0-1 0,3 0-5 16,-3 0 6-16,1 2-5 0,-1 2 0 0,0 2 3 15,-1 4-6-15,-1 0 3 0,1 4-1 0,-2 3-1 16,-1 1-3-16,0 2-6 0,0 0-11 0,0 0-13 15,0 0 0-15,0 6 8 0,0 3 11 16,0 4 19-16,-4 3 2 0,0 1 1 0,-1 3 2 16,1 0-1-16,-1 1-3 0,-2 1-2 0,2-1 0 15,2-2 0-15,-1 0 0 0,2-2-1 0,2-2-2 16,0-2-1-16,2-3 0 0,3 0 2 16,3-3 2-16,0-2 6 0,3-3 4 0,2 0 1 15,1-2 7-15,3 0-2 0,1-6-4 0,-1-3-2 16,2-2-4-16,0-2 0 0,-5 0-1 15,5-4 1-15,-3 1-4 0,-1-2-1 0,1-2-1 16,-2 1-2-16,-2-2 3 0,1-1-1 0,-4-1 1 16,3 1-1-16,-1-1-1 0,-1 1 0 15,0 3 0-15,-3-1 1 0,-3 6 0 0,0 1 0 16,-1 5 3-16,-1 2-1 0,-2 1-1 0,2 4-2 16,-2-1-9-16,0 2-12 0,0 0-15 0,0 0-8 15,0 3 5-15,0 4 9 0,0 4 18 0,0 3 9 16,0 2 3-16,0 2 2 0,2 1-3 15,2 3 3-15,4 1-2 0,5 1 1 0,1-2 4 16,4 2-2-16,2-1 2 0,0-1-5 0,1-1 0 16,-2 0 0-16,-1-2-1 0,-4-2 1 0,-3-3-4 15,-4-1 0-15,-6-3-4 0,-1-3 1 0,-4-1 9 16,-7-1 7-16,-3 0 7 0,-4-2 0 16,-2 0-2-16,-5-3-3 0,0 1-3 0,3-1-1 15,-1 0-4-15,1-3-3 0,4-1-2 0,2-1-2 16,4-1 0-16,3 1-3 0,4 2-3 0,5 0-12 15,0 2-14-15,3 1-21 0,6-2-6 16,6 1 3-16,5 0 8 0,6-1 13 0,3 0 3 16,9 1-4-16,2-2-28 0,5 0-91 0,1-2-193 15,0 1-283-15,-13 1-241 0,-11 0 856 0</inkml:trace>
          <inkml:trace contextRef="#ctx0" brushRef="#br0" timeOffset="5111.4643">7916-226 0 0,'0'0'259'0,"0"0"56"15,0 0-75-15,0 0-74 0,0 0-49 0,0 0-32 16,0 0-22-16,0 0-7 0,0 0 1 0,0 0-4 16,0 0 0-16,0 0-6 0,0 0-18 15,0 0-25-15,15-117-24 0,-15 123-3 0,0 3 17 16,-2 8 33-16,-4 4 31 0,-1 8 12 0,-4 5 4 15,-1 6-11-15,-3 0-8 0,1 6-9 16,-1 1-8-16,-2 2-8 0,-1 2-3 0,2-3-5 16,1-1-4-16,-1-3 1 0,3-2-3 0,-1-5-3 15,5-3 2-15,0 0-4 0,2-5-2 0,3-2-1 16,0-1-4-16,2-6-3 0,2 0-3 16,0-5-8-16,0-2-13 0,3-4-18 0,3-3-32 15,-2-3-63-15,-3-3-160 0,0 0-290 0,-1 0-366 0</inkml:trace>
          <inkml:trace contextRef="#ctx0" brushRef="#br0" timeOffset="5300.9072">7692 161 1379 0,'0'0'120'0,"0"0"-109"0,0 0-51 0,0 0-38 15,0 0 3-15,0 0 22 0,0 0 8 0,0 0 10 16,166-47 5-16,-135 39-19 0,-5-1-81 16,-4 0-168-16,-1 1-163 0,-7 4 245 0,-3 1 216 0</inkml:trace>
          <inkml:trace contextRef="#ctx0" brushRef="#br0" timeOffset="6169.6729">7793 397 276 0,'0'0'662'0,"0"0"-407"16,0 0-118-16,0 0-44 0,0 0-56 0,0 0-38 15,0 0 4-15,0 0 10 0,0 0 10 0,0 0 7 16,0 0 6-16,175-103 7 0,-152 88 4 0,1-1-1 16,2-2-3-16,-4-2-5 0,3-1-7 0,-4-1-8 15,-2 0-8-15,0-3-6 0,-5 2-4 16,0-3-3-16,-2 1-3 0,-4 3 2 0,1-1-2 15,-5 7 2-15,2 2 2 0,-2 4 1 0,-4 2 1 16,0 3-1-16,0 0-4 0,0 2-7 16,-6 3-13-16,1 0-12 0,-2 0-7 0,1 0-2 15,-3 4 9-15,1 5 10 0,-2 2 9 0,3 2 3 16,0 2-1-16,1 3 4 0,0-2 2 0,4 4 3 16,-2-2 3-16,2 2-1 0,2-2 1 15,0 0 0-15,0-1 0 0,2 0 3 0,3-1 1 16,-2-1 0-16,2 4 0 0,-1-2-1 0,-3-1 1 15,1 0 0-15,-2 0 1 0,0-2 2 16,0 1 5-16,-6-1 5 0,-2 0 8 0,2 0 4 16,-3-3 2-16,0-2 2 0,4-2-6 0,-1-1-5 15,1-1-7-15,5-3-8 0,0 2-2 0,0-3-3 16,0 0 4-16,3 1 11 0,7-2 6 0,4 0 4 16,2 0-3-16,7-2-12 0,4-2-12 15,1-3-12-15,3-2-8 0,-1-2-14 0,-1-1-21 0,-1 0-24 16,0-2-44-16,-3-2-45 0,-1 0-31 15,2-4-25-15,-9 1 3 0,5-2 33 0,-7 0 42 16,-2-1 50-16,-1 0 48 0,-4 1 32 0,-1-2 25 16,-1 4 21-16,0-1 21 0,-6 5 21 15,1 0 20-15,-1 5 16 0,0 1 16 0,0 3 11 16,0 0 10-16,0 2-5 0,-1 2-26 0,0 2-50 16,1 0-51-16,-2 6-20 0,-2 2-1 15,0 5 23-15,0 3 28 0,-1 5 9 0,-1 1 2 16,0 1 1-16,0 0-8 0,5-1-12 0,0-1-5 15,1-2-11-15,0-1-4 0,0 0-1 0,4-5-2 16,5 1-2-16,-2-2 1 0,3-2 6 16,5-1 5-16,5-1 11 0,2-2-2 0,1-1-7 15,2-4-8-15,-1-1-13 0,-1 0-4 0,-6-1 0 16,1-7 1-16,-2-3 1 0,-3-1 0 0,-1-1 4 16,2-2-2-16,-3-3 0 0,-1 0-1 0,1-1 0 15,0-2 1-15,-6 0 1 0,6 0 2 0,-4-2-2 16,-2 3 4-16,2-1 1 0,-1 2 5 15,-3 2 3-15,1 3 2 0,-3 4 3 0,-1 4 1 16,0 2 2-16,0 2-7 0,0 2-12 0,0 0-15 16,0 6-10-16,-2 6 6 0,-5 6 10 15,-5 7 18-15,0 6 14 0,-2 4 8 0,-4 2 6 16,-2 2 4-16,-1 2 2 0,-1 0 0 0,-3 2-1 16,0 3-5-16,-2 0-5 0,0 2-10 0,2 1-8 15,-1 0-6-15,5-1-10 0,1 3 0 16,-3-2-2-16,4 1-3 0,-3-4 2 0,5-5-8 15,-1-2-1-15,2-3-6 0,1-3-12 0,1-3-17 16,1 1-41-16,0-4-56 0,-1-1-88 16,1-4-145-16,1-6-296 0,5-5-522 0</inkml:trace>
        </inkml:traceGroup>
      </inkml:traceGroup>
    </inkml:traceGroup>
    <inkml:traceGroup>
      <inkml:annotationXML>
        <emma:emma xmlns:emma="http://www.w3.org/2003/04/emma" version="1.0">
          <emma:interpretation id="{45B3BF9A-BDC2-4DD8-92C6-F745A9ACE2A2}" emma:medium="tactile" emma:mode="ink">
            <msink:context xmlns:msink="http://schemas.microsoft.com/ink/2010/main" type="paragraph" rotatedBoundingBox="17368,11661 27522,10920 27668,12928 17515,136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61EBE74-DFC6-4A0A-8E3A-C784F5188325}" emma:medium="tactile" emma:mode="ink">
              <msink:context xmlns:msink="http://schemas.microsoft.com/ink/2010/main" type="inkBullet" rotatedBoundingBox="17403,12147 18461,12069 18467,12151 17409,12229"/>
            </emma:interpretation>
            <emma:one-of disjunction-type="recognition" id="oneOf1">
              <emma:interpretation id="interp5" emma:lang="en-US" emma:confidence="1">
                <emma:literal>-</emma:literal>
              </emma:interpretation>
              <emma:interpretation id="interp6" emma:lang="en-US" emma:confidence="0">
                <emma:literal>_</emma:literal>
              </emma:interpretation>
              <emma:interpretation id="interp7" emma:lang="en-US" emma:confidence="0">
                <emma:literal>.</emma:literal>
              </emma:interpretation>
              <emma:interpretation id="interp8" emma:lang="en-US" emma:confidence="0">
                <emma:literal>,</emma:literal>
              </emma:interpretation>
              <emma:interpretation id="interp9" emma:lang="en-US" emma:confidence="0">
                <emma:literal>~</emma:literal>
              </emma:interpretation>
            </emma:one-of>
          </emma:emma>
        </inkml:annotationXML>
        <inkml:trace contextRef="#ctx0" brushRef="#br0" timeOffset="96983.9507">-1939 3225 0 0,'0'0'0'0,"0"0"0"0,0 0 0 16,0 0 0-16,0 0 0 0,0 0 0 0,0 0 194 15,0 0 5-15,0 0-31 0,0 0-24 16,0 0-23-16,0 0-20 0,-52-40-21 0,49 38-21 16,3 2-21-16,0 0-23 0,0 0-24 0,0 0-19 15,0 0-14-15,0 0-4 0,0 0 9 0,0 0 12 16,0 0 12-16,0 0 7 0,0 0-1 16,0 0 4-16,0 0 3 0,0 0 4 0,0 0 7 15,0 0 10-15,3 2 9 0,-1 1 13 0,5 0 12 16,4 0 4-16,2 0 2 0,3 0 0 15,7 0-6-15,0-2-2 0,5 1-5 0,0-2-4 16,6 0-5-16,-1 0-1 0,6 0-2 0,-1 0 1 16,2 0 1-16,0 0-2 0,3-2-1 0,2-1 0 15,1 2-1-15,0-2-2 0,-1 0-1 16,-1 0-1-16,-1 0-4 0,0 1 2 0,-2 1-2 16,-1-1-2-16,-3 1 0 0,-6 1-3 0,3 0-4 15,-8 0-1-15,-1 0-1 0,-5 0-2 0,-1 0 2 16,-2 0-2-16,-4 0-2 0,-5 0-3 0,-1 0-2 15,-4 0-2-15,-1 0 0 0,-2 0 2 0,0 0 5 16,0 0 2-16,0 1 4 0,0-1-3 16,0 0 1-16,0 0-3 0,0 0-2 0,0 0-1 15,0 0-3-15,0 0-2 0,0 0-2 0,0 0-3 16,0 0-7-16,0 0-18 0,0 0-25 16,0 0-41-16,0 0-66 0,0 0-85 0,0 0-77 15,2 0-100-15,2 3-181 0,-3-1 262 0</inkml:trace>
      </inkml:traceGroup>
      <inkml:traceGroup>
        <inkml:annotationXML>
          <emma:emma xmlns:emma="http://www.w3.org/2003/04/emma" version="1.0">
            <emma:interpretation id="{C38914B0-CB21-4D2C-BAA8-B2AF9C8AE797}" emma:medium="tactile" emma:mode="ink">
              <msink:context xmlns:msink="http://schemas.microsoft.com/ink/2010/main" type="line" rotatedBoundingBox="18237,11598 27522,10920 27668,12928 18384,13605"/>
            </emma:interpretation>
          </emma:emma>
        </inkml:annotationXML>
        <inkml:traceGroup>
          <inkml:annotationXML>
            <emma:emma xmlns:emma="http://www.w3.org/2003/04/emma" version="1.0">
              <emma:interpretation id="{E2594648-F95E-43C5-BB0F-64FE6A665CDC}" emma:medium="tactile" emma:mode="ink">
                <msink:context xmlns:msink="http://schemas.microsoft.com/ink/2010/main" type="inkWord" rotatedBoundingBox="18249,11762 18825,11720 18875,12397 18299,12439"/>
              </emma:interpretation>
              <emma:one-of disjunction-type="recognition" id="oneOf2">
                <emma:interpretation id="interp10" emma:lang="en-US" emma:confidence="0.5">
                  <emma:literal>,</emma:literal>
                </emma:interpretation>
                <emma:interpretation id="interp11" emma:lang="en-US" emma:confidence="0">
                  <emma:literal>.</emma:literal>
                </emma:interpretation>
                <emma:interpretation id="interp12" emma:lang="en-US" emma:confidence="0">
                  <emma:literal>&gt;</emma:literal>
                </emma:interpretation>
                <emma:interpretation id="interp13" emma:lang="en-US" emma:confidence="0">
                  <emma:literal>s</emma:literal>
                </emma:interpretation>
                <emma:interpretation id="interp14" emma:lang="en-US" emma:confidence="0">
                  <emma:literal>)</emma:literal>
                </emma:interpretation>
              </emma:one-of>
            </emma:emma>
          </inkml:annotationXML>
          <inkml:trace contextRef="#ctx0" brushRef="#br0" timeOffset="97786.2222">-1065 2959 0 0,'0'0'0'0,"0"0"0"15,0 0 0-15,0 0 0 0,0 0 0 0,0 0 144 16,0 0 52-16,0 0-6 0,0 0-2 16,0 0-20-16,0 0-15 0,0 0-18 0,0 0-24 15,0 0-15-15,-63-131-13 0,62 127-16 0,-1-2-8 16,-2 2-10-16,2 1-10 0,-1 0-2 0,2 1-6 15,1 0 1-15,0 0-2 0,-2 2 1 16,1-3 2-16,1 3-6 0,-3-1-3 0,3 1-3 0,-1 0-5 16,1 0 1-16,0 0-4 0,0 0-6 15,0 0-3-15,0 0-5 0,0 0-4 0,0 0-2 16,0 0-2-16,0 0-4 0,0 0 0 0,0 0-3 16,0 0 0-16,0 0-3 0,0 0 3 0,0 0 3 15,0 1 3-15,0 2 7 0,4 0 3 16,-1 2 1-16,1-1 3 0,5 2 1 0,2 1 0 15,-2 0 5-15,5 2-2 0,2 0 0 0,0 0 0 16,-1 0-5-16,3 1-1 0,1 2-1 16,-2 0 0-16,5 0 0 0,-5 2 0 0,2-3 0 15,0 1 1-15,1 2 2 0,-1-2 2 0,0 1 0 16,1 1 2-16,0-3 3 0,0 1-2 0,4 0 1 16,-7-1 0-16,6 0-3 0,-5-2 2 15,3 0 2-15,-5-3 0 0,3 2 2 0,-2-2 0 16,0 0-1-16,-3 1 0 0,1-5 2 0,1 3-4 15,-4-4-2-15,-4 3-1 0,2-3-3 16,-6 0-1-16,-3-1 1 0,-1 2-2 0,1-2-2 0,-1 0 4 16,0 0 1-16,0 0 0 0,0 0 4 15,0 0-3-15,0 0-1 0,0 0 0 0,0 0-2 16,0 0 0-16,0 3-1 0,0-3 1 0,0 0-4 16,-1 0 1-16,1 0-3 0,-1 0-2 15,1 1 3-15,-2 2 0 0,-3 2 2 0,-2 1 4 16,-3 1 3-16,-3 3 1 0,-4 4 3 0,-3 2-1 15,-6 4-1-15,-7 5-1 0,-6 5-17 0,-12 6-46 16,-7 8-88-16,-14 4-157 0,16-7-260 0,15-12-592 16</inkml:trace>
        </inkml:traceGroup>
        <inkml:traceGroup>
          <inkml:annotationXML>
            <emma:emma xmlns:emma="http://www.w3.org/2003/04/emma" version="1.0">
              <emma:interpretation id="{5EA10119-68D6-4EEF-A0F1-5A77C00714B3}" emma:medium="tactile" emma:mode="ink">
                <msink:context xmlns:msink="http://schemas.microsoft.com/ink/2010/main" type="inkWord" rotatedBoundingBox="19306,11520 27522,10920 27668,12928 19453,13527">
                  <msink:destinationLink direction="with" ref="{F25393D1-9845-49B9-BB03-03A0570E6334}"/>
                </msink:context>
              </emma:interpretation>
              <emma:one-of disjunction-type="recognition" id="oneOf3">
                <emma:interpretation id="interp15" emma:lang="en-US" emma:confidence="0.5">
                  <emma:literal>Intra-industry</emma:literal>
                </emma:interpretation>
                <emma:interpretation id="interp16" emma:lang="en-US" emma:confidence="0">
                  <emma:literal>Interindustry</emma:literal>
                </emma:interpretation>
                <emma:interpretation id="interp17" emma:lang="en-US" emma:confidence="0">
                  <emma:literal>Inter-industry</emma:literal>
                </emma:interpretation>
                <emma:interpretation id="interp18" emma:lang="en-US" emma:confidence="0">
                  <emma:literal>Intec-industry</emma:literal>
                </emma:interpretation>
                <emma:interpretation id="interp19" emma:lang="en-US" emma:confidence="0">
                  <emma:literal>Intel-industry</emma:literal>
                </emma:interpretation>
              </emma:one-of>
            </emma:emma>
          </inkml:annotationXML>
          <inkml:trace contextRef="#ctx0" brushRef="#br0" timeOffset="10048.854">4874 2566 1475 0,'0'0'65'16,"0"0"-81"-16,0 0-42 0,0 0 19 0,0 0 53 16,0 0 37-16,0 0 21 0,0 0 16 0,0 0 11 15,-41 174-5-15,25-146-7 0,0 2-12 16,-3-1-14-16,2-2-10 0,2-1-14 0,1 0-10 15,0-1-12-15,2-3-7 0,0 1-6 0,0-3-10 16,3-2-15-16,-1-6-36 0,1 0-78 0,1-2-170 16,2-4-268-16,2-3-247 0,0-2 545 0</inkml:trace>
          <inkml:trace contextRef="#ctx0" brushRef="#br0" timeOffset="10212.067">4746 2379 1489 0,'0'0'200'0,"0"0"-48"0,0 0-66 16,0 0-71-16,0 0-42 0,0 0-15 15,0 0 3-15,0 0-10 0,0 0-35 0,0 0-56 16,0 0-61-16,0 0-80 0,0 0-141 0,0 0-114 16,81-31 415-16</inkml:trace>
          <inkml:trace contextRef="#ctx0" brushRef="#br0" timeOffset="10617.069">5041 2624 0 0,'0'0'196'0,"0"0"-92"16,0 0-65-16,0 0-59 0,0 0-17 0,0 0 31 15,0 0 57-15,0 0 72 0,0 0 41 0,0 0 14 16,0 0-11-16,0 0-18 0,0 0-19 0,0 0-10 15,-28 132-9-15,21-112-9 0,1-3-9 16,-2 1-15-16,2-1-13 0,-2 0-16 0,3-4-9 16,1-3-9-16,-3-2-8 0,7-4-1 0,0-1 5 15,0-3 14-15,0 2 17 0,0-2 20 16,0 0 10-16,4-2-11 0,3-4-19 0,0-3-25 16,2-2-20-16,4-3-8 0,1-2-1 0,3-3-3 15,2 1 0-15,0-4-1 0,4 1-3 16,-1-1-1-16,2 3-2 0,-1 1-1 0,0 2 1 15,1 4 1-15,-5 1 0 0,0 3-3 0,-6 4-2 16,-3 3-7-16,-2 1-7 0,0 0-5 0,-4 4-2 16,-3 5 8-16,2 2 10 0,-3 3 11 0,0 4 9 15,0 3 4-15,-4 0 0 0,-2 1-3 16,0-1 1-16,-2 0-3 0,1-2-1 0,-1 0 0 16,1-1-6-16,0-2-9 0,2-1-18 0,2 0-34 15,-1-3-57-15,3 3-115 0,1-6-191 0,0-3-296 16,0-1-4-16</inkml:trace>
          <inkml:trace contextRef="#ctx0" brushRef="#br0" timeOffset="12215.3162">5767 2637 321 0,'0'0'239'15,"0"0"-67"-15,0 0-58 0,0 0-38 0,0 0 2 16,0 0 28-16,0 0 30 0,0 0 21 15,0 0-1-15,0 0-23 0,0 0-35 0,0 0-35 16,0 0-24-16,0 0-10 0,-16-94 2 0,-3 103 8 16,0 3 10-16,-4 2 8 0,0 4 5 0,-1 2-5 15,-1 3-5-15,1-1-7 0,1 2-11 0,3 0-10 16,2 1-8-16,4-3-6 0,4 1-5 16,2-4 1-16,4-1-4 0,0-3-2 0,4-1-1 15,0-4-1-15,5-2 1 0,2 0 3 0,7-3 7 16,3-4 3-16,4-1 0 0,2 0 2 0,4-3-9 15,3-5-3-15,-4 0-4 0,3-4-3 0,-4-1 5 16,0-3 2-16,0-2 3 0,-3 0 0 16,-3-3 1-16,0-4-2 0,-4-1 1 0,-1-3-1 15,1-1-1-15,-1-2-2 0,-1-2-3 0,0 0 0 16,4-2-1-16,-4-1 0 0,-1 0 0 16,-1-2-3-16,2-2 1 0,2 1 0 0,-4 0 0 15,2 3 5-15,-2 4 0 0,1 3 2 0,-4 5 2 16,0 4 0-16,-3 8 2 0,-1 5 2 0,-2 4-2 15,-1 2-3-15,-1 2-8 0,0 0-12 16,0 0-14-16,0 3 0 0,-3 6 6 0,-2 2 10 16,-2 7 13-16,-3 5 7 0,0 2 0 0,-2 4 2 15,3 2 2-15,-1 0-3 0,1 4 2 0,1-1 1 16,0 2 0-16,0-2-1 0,2 2 0 16,2 1-2-16,-1-2-2 0,5-1 0 0,0 1-3 15,0-4-1-15,0 1-1 0,5-6-1 0,1-1-2 16,4-4 1-16,3-3-1 0,-1-2-2 0,1-5 3 15,2-4 0-15,1-1 2 0,1-6 1 16,2 0 0-16,0 0 0 0,0-3 0 0,1-2 3 16,-4-6-3-16,3 1 2 0,-5-4 0 0,0-2-2 15,-4-1 2-15,1-2 2 0,-3-2-3 0,-1-3-1 16,0 1 2-16,-5-1-2 0,4-1 1 0,-4 2 3 16,2 2-1-16,-2 3 1 0,2 1 1 15,-3 4-2-15,-1 4 0 0,1 3 1 0,-1 3-2 16,0 2-5-16,0 1-8 0,0 0-13 0,0 0-13 15,0 3 4-15,0 4 8 0,0 6 12 16,-1 2 15-16,-2 5 4 0,-2 1-1 0,0 1 0 16,-1 2-1-16,1 0-3 0,1 0 1 0,0 0-1 15,1-3 1-15,3 0-4 0,0-4 2 0,0 1 0 16,3-3 0-16,5-1 6 0,1-3-3 16,1-5 1-16,2 0 2 0,3-1 1 0,1-4 6 15,-2-1 2-15,2 0-1 0,1-3-2 0,0-3-1 16,-1-3 0-16,-1-2 0 0,0-3 0 0,-3-1-2 15,0-1-1-15,0-1-1 0,-4-2 5 0,3 0-5 16,-3 3-1-16,0-3 2 0,0 2-9 16,1-1 3-16,-2 2 1 0,1 1-3 0,-1 6 1 15,-1 0-2-15,0 2-4 0,-2 3-4 0,-2 2-4 16,0 2-13-16,-1 0-6 0,-1 0 1 0,0 8 5 16,0 3 14-16,0 1 12 0,0 6 5 0,-4 2 1 15,-3 3 2-15,1-3-2 0,-1 3-2 16,0-1 2-16,2-1-4 0,3-2 0 0,0 0-1 15,2-5-1-15,0 0 0 0,0-3 2 0,4-2 0 16,1-1-3-16,2-4 7 0,0 0 5 16,-1-3 6-16,5-1 5 0,1 0-3 0,1-3-3 15,4-5-6-15,-3-1-1 0,4 0-5 0,-2-2 2 16,-3-2-2-16,1-3-3 0,-1 0 4 16,-1-1-3-16,0-2 1 0,-2 0 0 0,0-2-2 15,0-1-2-15,-1 1 0 0,-2-2 1 0,1 0-3 16,-1 1 1-16,-2 3-2 0,2 2 1 0,-6 2 1 15,3 1 1-15,-3 5 1 0,-1 1-2 0,2 4 1 16,-2 1-3-16,0 3-5 0,0 0-9 16,0 0-14-16,0 0-5 0,0 0 4 0,0 7 12 15,0 2 10-15,0 2 8 0,1 3 2 0,0 3-2 16,2-1 2-16,0 3 2 0,1-1 1 0,1 1-1 16,2 2 1-16,1-2-2 0,0 2 0 0,0-2 1 15,1 1-1-15,-2-2-1 0,0-1 1 16,-5 1-3-16,1-3 1 0,-3 0 1 0,-3-2 0 15,-3-1 1-15,-4-3 4 0,-3 0 1 0,-3-1 3 16,0-2 3-16,-4 0-1 0,3-1-2 0,0-2 0 16,1 0-3-16,3-2 3 0,3-1 1 15,1 0 2-15,1 0 1 0,5 0 0 0,0 0-1 16,2 0-1-16,1-1-5 0,0 1-7 0,0 0-5 16,0 0-8-16,4-2-2 0,1 2 3 15,3-1 4-15,3-1 5 0,3 1 5 0,3-1 0 16,4-1 2-16,4 0 0 0,1 0-1 0,0-1-1 15,1-1-2-15,-3-2 0 0,-3 1 0 0,-1-2 0 16,-1 0 1-16,-5-5 2 0,-1 0 2 16,-1-4 0-16,-1-1 1 0,0-3-2 0,-3 1-1 15,2-1-3-15,2-3 0 0,-2 0-1 0,2-3 0 16,0 1-1-16,0-2-3 0,1 0 2 0,2-5 1 16,0 2 0-16,0-3 0 0,1 2 0 0,-2 0-2 15,0-2 5-15,1 3 3 0,-2 1 1 16,0 5 1-16,0 3 2 0,-3 2-2 0,-3 2 2 15,0 5 4-15,-2 0-3 0,-2 3 3 0,1 2-1 16,-3 2 2-16,0 3 0 0,-1-2 2 0,2 2 2 16,-2 1-6-16,0 2 3 0,0 0-6 15,0 0-9-15,0 0-9 0,0 2-7 0,0 6-2 16,-3 4 8-16,-2 8 12 0,-3 4 7 0,-4 6 8 16,0 3 1-16,-3 7 1 0,1 0 3 0,-3 2-1 15,1 0-1-15,-2 0-1 0,2 0-3 16,-1-1-4-16,1-2-2 0,4-3-2 0,0-3-1 15,4-4 0-15,2-4 0 0,1-4-2 0,2-4-1 16,3-2 1-16,0-3-1 0,0-2-1 16,0-3-3-16,0-1-2 0,0-3-6 0,2 0-4 15,-1-3-7-15,0 2-7 0,2-2-8 0,-2 0-9 16,1 0-25-16,2-5-77 0,-4-1-153 0,2-3-241 16,1 3-234-16,-2 0 147 0</inkml:trace>
          <inkml:trace contextRef="#ctx0" brushRef="#br0" timeOffset="12390.207">7016 2418 1067 0,'0'0'278'16,"0"0"-112"-16,0 0-82 0,0 0-60 0,0 0-44 16,0 0-9-16,0 0 8 0,0 0 4 0,0 0-1 15,0 0-5-15,154-81-15 0,-136 79-17 16,-1 1-27-16,-3 1-52 0,-1 0-104 0,-1 5-127 15,-5 0-118-15,-2-1 387 0,-3 2 96 0</inkml:trace>
          <inkml:trace contextRef="#ctx0" brushRef="#br0" timeOffset="12858.9188">7145 2603 0 0,'0'0'0'0,"0"0"0"0,0 0 0 16,0 0 279-16,0 0 37 0,0 0-15 0,0 0-29 15,0 0-52-15,0 0-60 0,0 0-51 16,0 0-32-16,0 0-18 0,0 0-11 0,0 0-7 15,145-48-7-15,-125 35-7 0,0-1-8 0,0 0-4 16,0-1-5-16,-1-1-4 0,-3 1 0 0,2-1-3 16,-5-2-1-16,-1 2 0 0,-4-2-2 0,0 1 2 15,-4 0-2-15,-1 2 0 0,-3 3-2 16,0 1-2-16,0 2-3 0,0 2 1 0,0 0-4 16,-3 3-3-16,2 1-9 0,-5 0-7 0,1 3-8 15,0 0-1-15,-3 0 9 0,0 1 11 0,-3 5 10 16,3 2 9-16,-4 1 1 0,4 3-1 15,1 0-1-15,0 2-1 0,2 3-2 0,4 0 5 16,-3-1-2-16,2 0 2 0,2 1 3 0,0-1-3 16,0 1 2-16,0-2-2 0,0 1 0 15,0-3 1-15,0 1 1 0,0 1 4 0,0-2 0 16,-1 2 6-16,-4-1 7 0,-1 1 1 0,-1 0 4 16,1-3 4-16,-2-1 0 0,2 1 1 0,0-3 0 15,0 1-8-15,4-2-4 0,-2-2-6 16,2 0-3-16,2-1-1 0,0-2-3 0,0 0 5 15,4 0 3-15,0-2 10 0,3 1 3 0,4-1 1 16,3-1-3-16,7 0-6 0,3 0-4 0,3 0-5 16,1-4-4-16,-1 1-9 0,-2 0-7 0,-1-2-9 15,-4-2-11-15,-1 1-6 0,-2-2-21 0,1 1-30 16,1-4-58-16,-1 2-92 0,-3-1-101 16,0-2-101-16,-2 0-66 0,-2 0 120 0,-2-3 385 15,-2 1 0-15,-1 1 0 0,-2 4 0 0</inkml:trace>
          <inkml:trace contextRef="#ctx0" brushRef="#br0" timeOffset="13387.2194">7752 2412 0 0,'0'0'0'16,"0"0"0"-16,0 0 0 0,0 0 0 0,0 0 0 16,0 0 286-16,0 0-27 0,0 0-83 0,0 0-96 15,0 0-63-15,0 0-5 0,0 0 40 16,0 0 50-16,0 0 28 0,22 8 8 0,-25 10-7 16,-1 2-18-16,-1-1-20 0,2 0-16 0,2-1-18 15,-1 0-10-15,2-3-8 0,0 1-7 0,0-5-2 16,2 2 1-16,6-2-1 0,3 1 10 15,-1-3 14-15,9 0-1 0,0-3-1 0,2 0-13 16,3-5-19-16,-1 0-9 0,0-1-6 0,0 0-1 16,-3-2-2-16,3-5 0 0,-6-4 0 0,5-1-3 15,-6-4 0-15,-2 2-1 0,3-2-1 0,-7-2-1 16,1 0 1-16,1-2-3 0,-5 0 0 16,-1-1-1-16,0-2-5 0,-1 2 6 0,-2 1 0 15,-2 0 1-15,5 0 5 0,-2 5 2 0,-2-2 1 16,-2 5 3-16,3 1 3 0,0 5-2 0,-2 2 4 15,0 2 0-15,-1 1-7 0,0 1-6 16,0 0-17-16,0 0-13 0,0 7-1 0,0 7 10 16,-5 4 18-16,1 5 16 0,-8 8 13 0,-2 4 4 15,1 4 6-15,-10 6 6 0,2 0 0 0,-3 4-1 16,-6 3 0-16,-1 4-4 0,2 1-2 16,-5 4-3-16,-2 3-4 0,1 0-7 0,0 3-4 15,-1 1-3-15,0 2-3 0,-3-1-3 0,2 1-1 16,0 1-5-16,1 4-1 0,1 0-1 15,-2 2 0-15,7-2-1 0,1-2 2 0,7-9-1 16,5-6-1-16,7-9 6 0,6-9-5 0,3-13 2 16,1-7 2-16,0-7 1 0,5-6 15 0,1-4 13 15,-2-3 11-15,1 0 10 0,1 0-1 16,-1 0-8-16,-1-4-8 0,3-4-11 0,-3-1-11 16,2 0-6-16,0-2-7 0,-4 0 0 0,2-1-9 15,-1 0-12-15,-3-1-16 0,0 1-25 0,0-1-20 16,0 2-38-16,-3 0-52 0,-3 2-112 0,0 3-234 15,1 0-301-15,2 3-105 0</inkml:trace>
          <inkml:trace contextRef="#ctx0" brushRef="#br0" timeOffset="7051.1628">-83 2667 85 0,'0'0'365'16,"0"0"-99"-16,0 0-70 0,0 0-65 16,0 0-39-16,0 0-23 0,0 0-25 0,0 0-14 15,0 0 4-15,0 0 23 0,0 0 30 0,0 0 27 16,60 3 13-16,-25-3-6 0,10 0-16 0,9 0-14 16,10 0-15-16,6-4-11 0,6-1-14 0,5-1-14 15,-2 1-10-15,2 1-8 0,-4-1-7 16,0 4-5-16,-10-2-3 0,-4 2-7 0,-10-1-1 15,-7 2-2-15,-7 0-4 0,-6 0-3 0,-12 0-16 16,-8 0-33-16,-5 0-66 0,-8 2-67 0,-1 1-44 16,-11 0-68-16,-7 2-149 0,1 0-149 0,6-2 350 15</inkml:trace>
          <inkml:trace contextRef="#ctx0" brushRef="#br0" timeOffset="7527.9832">604 2642 370 0,'0'0'232'16,"0"0"-165"-16,0 0-67 0,0 0-34 0,0 0 41 15,0 0 61-15,0 0 42 0,0 0 41 0,0 0 36 16,0 0 17-16,0 0-6 0,0 166-19 0,-8-122-34 16,-4 2-26-16,-1 3-21 0,-1 2-14 0,-2 2-15 15,-4-3-8-15,6 4-9 0,-3-5-11 16,3 0-5-16,0 0-14 0,2-5-10 0,0-1-6 15,1-2-10-15,-1-3 5 0,4-4-4 0,0-2-2 16,-2 0-5-16,-1-4-14 0,4-2-17 0,-2-3-20 16,-2-4-28-16,6-8-33 0,-5-1-40 0,5-5-44 15,-3-1-47-15,0-4-46 0,-2 0-53 16,0 0-34-16,-2 0 8 0,-2-6 288 0,-1 2 90 16,1-3 0-16,-4 1 0 0,1 0 0 0,-1 0 0 15,-2 0 0-15,3 1 0 0,-3 1 0 0,1 1 17 16,3 0 167-16,-4 1 22 0,5 2 28 15,0 0 32-15,3 0 12 0,4 0-14 0,1 0-39 16,5 0-55-16,0 0-47 0,2 0-31 0,0 2-24 16,2-2-14-16,2 1-2 0,7 2 2 15,3-1 11-15,5-1 7 0,8-1-2 0,6 0-11 16,9 0-9-16,9-4-11 0,1-2-10 0,7 0-2 16,2-1-6-16,3 1-3 0,-5 4-3 0,0-2-7 15,-7 3-2-15,-8 1-6 0,2 0-1 16,-7 0-3-16,-7 1-5 0,-6 3-12 0,-2-2-18 15,-8 0-36-15,-3 1-68 0,-2 0-120 0,-7 0-193 16,0-1-286-16,-1-1-271 0</inkml:trace>
          <inkml:trace contextRef="#ctx0" brushRef="#br0" timeOffset="8271.2036">889 3288 848 0,'0'0'155'15,"0"0"-71"-15,0 0-34 0,0 0-27 0,0 0-1 16,0 0 24-16,0 0 32 0,0 0 20 0,154-85 6 16,-137 85-12-16,-3 0-25 0,-1 0-18 0,-1 6-7 15,-2 3 4-15,-5 3 6 0,3 2 2 16,-5 1-3-16,-2 5-4 0,-1 0-6 0,0 0-9 16,-5 3-5-16,-3-1-7 0,-3-2-2 0,1 0-3 15,1 0-4-15,-2-4 0 0,1-1 0 0,3-2 0 16,-1-3-2-16,4-2 0 0,-3 0-3 15,6-3 0-15,1-2 0 0,0-3 4 0,0 0 9 16,0 0 13-16,1 0 9 0,7-5-2 0,-1-4-9 16,8-3-14-16,3-5-14 0,5 0-1 0,-1-6-2 15,4-1 1-15,1-2-1 0,5-3-2 16,-2-1 2-16,-1 1-3 0,8-2 0 0,-8 3-3 16,6 4-1-16,-5 3 2 0,-5 4 0 0,1 3 3 15,-4 4 0-15,-3 2 0 0,-4 4-6 0,-2 2-5 16,-2 2-8-16,-3 2-5 0,-4 4 0 15,-3 6 8-15,-1 1 10 0,0 2 10 0,0 4 9 16,-5 2 0-16,-3 0 0 0,0 2 1 0,1 1-2 16,-2-2-2-16,5-1-1 0,0-2-1 0,-3-2-3 15,7-1-1-15,0-3 1 0,0-3-2 16,1 0 3-16,7-4 3 0,3-3 1 0,0-2 4 16,5-1 0-16,1 0-1 0,1-6-4 0,5-3-3 15,2-4-4-15,-1-2 0 0,-4-1-4 0,3-2-1 16,0-3 2-16,-6-1-3 0,-1-4 2 15,2 0-1-15,-3-4 2 0,-1-2 1 0,-2-1-2 16,2-1 0-16,-2-3 0 0,0-3-2 0,0-1 1 16,-3-3 0-16,5 1-3 0,-1-4 0 15,-1 2 0-15,2 3 1 0,-1-2 5 0,1 3 0 16,-2 3 3-16,0 6 2 0,0 3-1 0,-3 9 2 16,-3 3 2-16,2 5 0 0,-4 5 0 0,-4 3-5 15,1 3-10-15,0 1-23 0,-1 1-4 0,0 7 6 16,0 5 14-16,0 6 26 0,0 3 13 0,-2 9 2 15,-5 5 4-15,-2 4 3 0,-4 3-1 16,0 3 2-16,0 3 4 0,-2 2-1 0,-1-1 1 16,-3 2-4-16,6-2-4 0,-2 0-6 0,1-2-5 15,1-3-4-15,2-5-5 0,6-1-5 0,-2-7 2 16,5-4-2-16,2-6 0 0,0-4 1 16,1-3-4-16,6-5 0 0,-5-4-1 0,1-3-1 15,5-1 0-15,-3-2 0 0,6-2-3 0,0-8-8 16,2-3-10-16,2-4-20 0,-2-3-33 15,2-4-42-15,-1 1-102 0,-4-4-180 0,-3 7-303 16,0 7-271-16</inkml:trace>
          <inkml:trace contextRef="#ctx0" brushRef="#br0" timeOffset="8532.0427">1806 2919 2131 0,'0'0'60'0,"0"0"-51"0,0 0-30 0,0 0-19 16,0 0-3-16,0 0 6 0,190-68 3 0,-147 57 2 15,1 1-5-15,-5 0-13 0,-5 2-33 0,-1 2-42 16,-3 2-81-16,-5 0-112 0,-2 2-123 16,-4-1-119-16,-6 2 387 0,-3 1 173 0</inkml:trace>
          <inkml:trace contextRef="#ctx0" brushRef="#br0" timeOffset="9347.0855">2062 3137 4 0,'0'0'262'0,"0"0"-128"16,0 0 6-16,0 0 33 0,0 0 47 0,0 0 14 16,0 0-28-16,0 0-57 0,0 0-53 0,0 0-26 15,0 0-17-15,0 0-10 0,0 0-7 0,0 0-4 16,133-105-6-16,-111 84-2 0,1 1-3 0,-3-4-4 15,3-1-1-15,-5 2-3 0,3 1 2 16,-5 1-2-16,-2 0-1 0,-2 2-2 0,-2 1-6 16,-3 4 0-16,4 2-2 0,-5 2 0 0,-2 2 1 15,-2 4 1-15,-2 0 2 0,0 2-7 0,0 2-10 16,-2 0-20-16,-6 0-6 0,-4 4 3 0,-2 5 10 16,-2 4 18-16,-10 1 4 0,2 4 3 15,-2 3-1-15,6 1 3 0,-2 3 2 0,5 0 2 16,3 1 2-16,0 0-1 0,5-1-1 0,4-3-4 15,-1-1 1-15,6-1-4 0,0-3 0 16,0-4 0-16,10 0-4 0,-5-2 8 0,6 0 1 16,-2-3 1-16,-2 0 0 0,2 1-1 0,1-2-1 15,-6 1 1-15,2 3 3 0,-3 0 2 0,-3-1 6 16,0 4 4-16,0-2 3 0,-3 1 2 16,-3 2 1-16,-5-2 1 0,4 0-1 0,-4-1 1 15,1-2 0-15,4 1-3 0,-2-5 2 0,6 1-9 16,0-1-5-16,1-3-4 0,1 0 0 0,0-2 4 15,0-1 8-15,4 0 9 0,4 0 3 0,0 0 3 16,7 0-6-16,4-4-10 0,-2-1-7 16,6-3-6-16,-3 2-5 0,4 1-2 0,1-2 1 15,0-1-7-15,0 1-1 0,2-1-3 0,1-1-5 16,-1 1-3-16,0-2-8 0,-2 1-9 0,1-1-9 16,0-1-5-16,0 1-7 0,1-2-7 0,-2 0-7 15,2-2-12-15,-1 0-8 0,0-1-4 16,0-3-1-16,-2-2 8 0,-3 1 13 0,4 0 17 15,-5 0 19-15,-4 1 21 0,-3 1 18 0,-2 2 13 16,-6 1 16-16,-3 1 5 0,-1 2 5 16,-1 1 4-16,0 0-5 0,-3 4-5 0,-2 0-6 15,-5 1-5-15,0 1 0 0,-2 1 6 0,0 3 9 16,-2 0 6-16,1 0 0 0,-3 4 1 16,1 4 0-16,-7 2-1 0,4 2 2 0,-6 1-4 15,3 4-4-15,-1-1-3 0,-1 3-3 0,3-4-7 16,0 0-3-16,4 1-7 0,1-1-5 0,4-3-3 15,0-1-4-15,9 1-3 0,-1 1 0 16,2-5-4-16,1 0-2 0,0-4 1 0,4 1 0 16,1-2 8-16,6-2 4 0,1-1 1 0,1 0 1 15,2 0-3-15,4-7-1 0,-2-1-3 0,-1-2 0 16,0 1 0-16,2-3-2 0,-5 4 2 0,-5-1 1 16,3 4 0-16,-4 0 1 0,-3 4-3 0,-3-1-8 15,-1 2-15-15,0 0-7 0,0 3 0 16,0 3 7-16,0 4 16 0,0 2 8 0,-3 2 2 15,2-2 0-15,0 3 0 0,-3-3-2 0,4-3-1 16,0 2 1-16,4-3 1 0,0-1 2 0,1-2 4 16,4-2 2-16,4-2 4 0,0-1 1 15,0 0 1-15,2-1-4 0,-1-4-6 0,0-2-10 16,0-2-15-16,-1 0-26 0,-2-1-53 0,0-1-108 16,-6 1-188-16,3 1-280 0,-5 5-172 0</inkml:trace>
          <inkml:trace contextRef="#ctx0" brushRef="#br0" timeOffset="9544.9602">3196 2892 615 0,'0'0'708'0,"0"0"-623"0,0 0-54 15,0 0 2-15,0 0 20 0,0 0 22 16,0 0 8-16,0 0 2 0,0 0-10 0,0 0-16 15,173-10-18-15,-139 5-20 0,-3 1-11 0,-1-1-11 16,3 0-18-16,-8 2-29 0,-3 0-56 0,-2-2-198 16,-7 2-357-16,-5 0-182 0</inkml:trace>
        </inkml:traceGroup>
      </inkml:traceGroup>
    </inkml:traceGroup>
  </inkml:traceGroup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21:41.45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25393D1-9845-49B9-BB03-03A0570E6334}" emma:medium="tactile" emma:mode="ink">
          <msink:context xmlns:msink="http://schemas.microsoft.com/ink/2010/main" type="inkDrawing" rotatedBoundingBox="19216,13174 28893,12552 28898,12631 19222,13253" semanticType="underline" shapeName="Other">
            <msink:sourceLink direction="with" ref="{5EA10119-68D6-4EEF-A0F1-5A77C00714B3}"/>
          </msink:context>
        </emma:interpretation>
      </emma:emma>
    </inkml:annotationXML>
    <inkml:trace contextRef="#ctx0" brushRef="#br0">0 649 0 0,'0'0'0'0,"0"0"0"0,0 0 0 0,0 0 0 16,0 0 0-16,0 0 0 0,0 0 0 0,0 0 0 15,0 0 0-15,0 0 0 0,0 0 0 16,0 0 0-16,-3-20 0 0,9 20 0 0,0 0 0 15,5 0 0-15,0 2 10 0,6 0 66 0,-1 0-5 16,9 0-1-16,1-2-3 0,4 0 4 0,7 0 1 16,8 0 2-16,4 0 5 0,9 0 2 0,6-3 5 15,7-3-4-15,4 0-1 0,9-2-4 16,0 1-5-16,6-2-5 0,2 1-6 0,4 0-5 16,4-1-4-16,2 1-3 0,-1-2-3 0,9 2-2 15,1-3-5-15,4 2 3 0,3-1-1 0,4 0-2 16,7 0 2-16,4-3-7 0,9 3 0 0,7-1-3 15,9 1-1-15,3-1-4 0,10 1-3 16,10 0 1-16,3-1-5 0,4-1 5 0,5 0 1 16,0 0-3-16,-1-1 2 0,-2-2-6 0,0-1-2 15,-2 2 1-15,0 0-2 0,-6-3-1 16,2 2 2-16,1 1-1 0,-3 1 3 0,1-1 1 16,0 3 1-16,1 0 1 0,-3 2-4 0,4-1 2 15,-1 4-5-15,0-2-2 0,1 1 4 0,0-2-6 16,-2 1-1-16,1-1-2 0,-2 2-5 15,-7 1 3-15,-4 0-1 0,-7 2 0 0,-11-1 1 16,-10 2-1-16,-11 0-1 0,-14 0 2 0,-13-1 0 16,-9 0 0-16,-6 0 0 0,-10-2-1 0,-4 0 3 15,-9 0-3-15,-8 0 1 0,-2-1 2 16,-12 0-4-16,-2-1 9 0,-7 0 6 0,-2 2 6 16,-9-1 12-16,-7 1 2 0,-2 0-3 0,-5 1 2 15,-1 1-2-15,-6 0-3 0,0 2 4 0,0 0-3 16,-4 0-3-16,2 2-2 0,-2-1-5 0,0 1-1 15,0 0-8-15,0 0 0 0,0 0-1 16,0 0-3-16,0 0 8 0,0 0-9 0,0 0-2 16,0 0-2-16,0 0-5 0,0 0 1 0,0 0 0 15,0 0-1-15,0 0-3 0,0 0-1 0,0 0-2 16,0 0-7-16,0 0-19 0,-2 0-40 16,1 0-72-16,-6 0-126 0,5 1-273 0,-4 3-969 0</inkml:trace>
  </inkml:traceGroup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25:47.54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60160BB-B380-41E4-9EB5-EADA43008BD8}" emma:medium="tactile" emma:mode="ink">
          <msink:context xmlns:msink="http://schemas.microsoft.com/ink/2010/main" type="inkDrawing" rotatedBoundingBox="1533,211 6540,129 6589,3141 1582,3223" hotPoints="6883,2010 4114,2843 1987,884 4756,51" semanticType="enclosure" shapeName="Ellipse">
            <msink:sourceLink direction="with" ref="{54EC609D-9029-4511-ADF7-C64CE5D31A0B}"/>
            <msink:sourceLink direction="with" ref="{47177B26-BE21-42A7-81F8-6A2788C8C219}"/>
          </msink:context>
        </emma:interpretation>
      </emma:emma>
    </inkml:annotationXML>
    <inkml:trace contextRef="#ctx0" brushRef="#br0">-82 1545 0 0,'0'0'0'0,"0"0"0"0,0 0 0 0,0 0 0 15,0 0 0-15,0 0 0 0,0 0 0 0,0 0 0 16,0 0 0-16,0 0 0 0,0 0 0 0,0 0 56 16,15-84 102-16,-15 84-19 0,2 0-29 0,-2 0-29 15,0 0-26-15,0 0-22 0,1 0-19 16,-1 0-16-16,0 0 1 0,3 0 3 0,3 2 3 16,-2-2 10-16,6 4-1 0,-5-2 1 0,7 2 3 15,-1 1 2-15,2-1 5 0,1 2 5 16,0-1 8-16,9 1 4 0,-4-1 4 0,5 1 7 15,0-1-1-15,2 1-1 0,2-2-3 0,1 1-8 16,6-2-2-16,-4 1-5 0,7 2 1 0,-4 0-6 16,0 0-1-16,4 2 4 0,-2 1-1 0,-3-1 2 15,6 3 5-15,0-1-1 0,1 2 4 16,0 0 1-16,5 0-3 0,-2-1-2 0,-2 0-7 16,7 1-2-16,-1-4-2 0,3 0-3 0,2-2-1 15,-1 0 1-15,0-2-3 0,0 1-3 0,1-1-1 16,-5 2-6-16,4-1-2 0,-1 3 1 15,-6 0-1-15,6-1 1 0,-3 1 2 0,0-1 0 16,1 1 0-16,-4 0 1 0,4-1-1 0,-3-1-1 16,-1 1 2-16,3 0-1 0,-2-1 1 0,4 0-1 15,3 0-1-15,0-1 1 0,1-2-1 16,-1-2 4-16,1 1 0 0,1-2 0 0,2 0 0 16,2 0-2-16,-3-3-3 0,0 0 0 0,5-2-1 15,-2 2-1-15,2-1-2 0,-2-1 1 0,-3 1-2 16,1-2 0-16,1 2-1 0,-4-2 2 15,0 0-3-15,-2-1 4 0,-3-1 0 0,-1-1 1 16,-4 0 2-16,0 0 0 0,-1-2 2 0,0 0 3 16,-2-1-1-16,2 0 0 0,-1-4 3 15,4 1-1-15,0-2 0 0,-1 0 1 0,1-1-2 16,-2 2-2-16,-2-2 0 0,2 0-5 0,-1 0-1 16,1 0 0-16,-3 0 0 0,-1 1 2 0,-3-1-1 15,0-1 1-15,-6 3 0 0,0 0 0 16,-3-1 5-16,-1 2 0 0,-6-1 4 0,1 1 3 0,-2-1-1 15,-2 1 1-15,1-2-1 0,-2 1-3 16,0 0-1-16,3 1-2 0,-2-3-2 0,1-1-3 16,2 0-1-16,1-1-2 0,-1-2 1 0,2 0-1 15,-3-2-1-15,2 0-2 0,-2-1 1 0,1-2 1 16,-1 2 4-16,-5 0 2 0,1-1 3 16,-1 2 0-16,0 0 3 0,-6-1-2 0,2 1 0 15,-1 0 1-15,-2-3-4 0,0 2-2 0,-1 0-1 16,1-3-3-16,0 3-1 0,-1-4 1 15,1 3-2-15,0-4 0 0,0 0-1 0,1 0 0 16,-2-3-1-16,5 0 1 0,-4 0-1 0,-1-1 0 16,2 1 2-16,-2 1 0 0,-2-2 0 0,1 5 0 15,-1 0 2-15,-4 1-2 0,0 3 1 16,0-4 1-16,0 5-2 0,-2-1 3 0,-5 1-2 16,3-2 2-16,-6 2-3 0,2-1 2 0,-1 1-1 15,-3 1-1-15,0 0 1 0,0 1-2 16,-2 1 2-16,2-1-1 0,-1 0 1 0,2 1-1 15,-2-2 0-15,-1-1-1 0,-3 1-1 0,2 0 1 0,-1-1 0 16,0 0 1-16,-1 0-1 0,0 2 0 16,0 0-2-16,-2 2-1 0,3-1 0 0,-7-2 1 15,5 2-1-15,-5 1 4 0,1-4-2 0,0 2-1 16,-4-1 0-16,2 2-2 0,0 0 2 16,1 0 0-16,-2 2-2 0,-1 0 1 0,1-1 2 15,-2 2-3-15,0-1 0 0,-4 1 0 0,2 0-4 16,-5-2 1-16,-1 1 1 0,-1 1 1 0,-1 0 0 15,0 1 0-15,0 1-1 0,-2 0 1 16,-1-1-1-16,-1-1 2 0,1 4 1 0,0-1 2 16,-3 0 1-16,2 1-2 0,-1 1 1 0,2-1-1 15,4 1-1-15,-2 0 4 0,3-1-2 16,-1 2 0-16,0-1 1 0,2 1-2 0,-2 0-1 16,1 1 1-16,2 1-1 0,-4 1 0 0,1 0-1 15,1 0-1-15,-2 1-2 0,-1 3 1 0,-1-1 0 16,5 0-1-16,-3 0 1 0,1 1 2 15,-1 1 2-15,-2 1 1 0,2-2 2 0,1 1-2 16,0-2 1-16,-1 3-2 0,4 0 0 0,-2-1 0 16,-1 0 0-16,5 0-1 0,-3 1 1 0,0 0-2 15,-1 1 0-15,-2 1 0 0,4-1-1 0,-3 2 2 16,0 0 1-16,3 0 0 0,-5 0 2 16,-1 0-4-16,0 0 0 0,0 0 1 0,0 0-3 15,1 3 3-15,-1 0 0 0,2-1 1 0,1 1 2 16,-1 0-1-16,1 0 0 0,-2 0-1 0,4 0 1 15,0 0-1-15,3 0-1 0,-3 1 1 0,6 1-1 16,0-1 0-16,-2 1-1 0,0-1 0 16,0 2 0-16,2 0 3 0,-4-1 0 0,1 1-2 15,3-1 3-15,-3 1-2 0,-3 0 1 0,5 0 0 16,-1 0 0-16,-2 0-2 0,3 0 2 16,-2 0 0-16,-1-1 0 0,4 1 0 0,1-2 0 15,1 1-2-15,2 0 1 0,4 0-2 0,-1 1 0 16,-4 2-1-16,7 0 0 0,-6 2-1 15,1-1 1-15,1 1 2 0,-2 1-1 0,-1-1 2 16,-2-1 1-16,0 2 0 0,-1-3-1 0,2 3 1 16,0 1-2-16,1 0 0 0,1 0 0 0,-1 1 0 15,1 2 0-15,2-2 0 0,-2 1-1 0,0 0 1 16,1-2 0-16,4-2-2 0,-3 3 3 0,6-2 0 16,-5-1-2-16,4 1 1 0,1-1 0 15,0 2-1-15,-3-1 2 0,4-1 1 0,2 3-4 16,-2-2 0-16,-1-1 0 0,1 2 0 0,-3 0 0 15,1 1 2-15,3 1-4 0,-2-1 2 0,-3 3 0 16,4-2 1-16,0 1 1 0,1 0 1 16,-1 0-1-16,0 0 1 0,-2-2 0 0,2 2 1 15,1-3 0-15,1 2-1 0,2-4-2 0,2 2-1 16,0 0-1-16,-2 0-1 0,1 1 0 0,5 0-1 16,-3 0 2-16,3-1-4 0,-5 1 2 15,6 0 0-15,-5 3 3 0,4-1 0 0,-5 0 1 16,-1-1 1-16,5 1 0 0,-4 2 2 0,0-2-3 15,3 0 0-15,-4-1 0 0,0 1 1 16,5 1 2-16,-5 0 0 0,2-1 0 0,-2-1-2 16,4 2 0-16,-2-3-1 0,-1 1-1 0,5-1 1 15,-3-1-3-15,5 1 2 0,-1 1-2 0,2-1 3 16,-4 1-3-16,5-1-1 0,1 0 0 0,0 1-2 16,-1 1 5-16,-1 0 0 0,2 2 2 0,-1-1-2 15,1 2 1-15,0 0 1 0,-1-2 0 16,1 0 3-16,-4 2-3 0,4 0-1 0,0 3 0 15,0-4-1-15,0 2 0 0,0-1 1 0,0-2 1 16,4 0-4-16,-3 1 4 0,2 0 0 0,-2-2 0 16,0 0 4-16,5-1-4 0,-4 0-3 15,1-1 3-15,0 1-2 0,3 1 2 0,-2-2-1 16,-2 0 2-16,4-1-3 0,-4 2 4 0,0-2 1 16,0 0 0-16,-1-2 0 0,0 3-1 15,5-3 0-15,-5 3 0 0,2 1-1 0,-2-2 0 16,3 1-1-16,2 2 0 0,-4 2 3 0,0-1 0 15,0 2-1-15,4 0 2 0,-2 2-2 0,-3 0 2 16,6 1-1-16,-3-1 0 0,0 5-1 16,4-1 0-16,-3 4 1 0,6-1-1 0,-2 0 2 15,-1 2 0-15,3 3 0 0,1-1 0 0,-1 1 1 16,0-1-2-16,-5 0 1 0,5-2-1 0,-3-3 1 16,-3 1 0-16,5-1-1 0,-6-3 1 0,5 2-1 15,-5-1 0-15,6-2 2 0,-4 0 0 16,5 1 3-16,1-3 0 0,2 3 1 0,0-2 2 15,6-1 3-15,1 1 2 0,3-1 0 0,2 0 0 16,8-3-7-16,-2 0-2 0,7-2-4 16,0 0-7-16,3-2-7 0,4 2-29 0,0 1-62 0,6 4-130 15,-11-5-326-15,-15-3-846 0</inkml:trace>
  </inkml:traceGroup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26:43.40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3EB4BA1-A1C7-4C87-B524-B03A2CA50610}" emma:medium="tactile" emma:mode="ink">
          <msink:context xmlns:msink="http://schemas.microsoft.com/ink/2010/main" type="writingRegion" rotatedBoundingBox="10324,6551 12182,6378 12259,7208 10401,7380"/>
        </emma:interpretation>
      </emma:emma>
    </inkml:annotationXML>
    <inkml:traceGroup>
      <inkml:annotationXML>
        <emma:emma xmlns:emma="http://www.w3.org/2003/04/emma" version="1.0">
          <emma:interpretation id="{9F1F51C4-016A-4442-81D1-578C2C5DCF9E}" emma:medium="tactile" emma:mode="ink">
            <msink:context xmlns:msink="http://schemas.microsoft.com/ink/2010/main" type="paragraph" rotatedBoundingBox="10324,6551 12182,6378 12259,7208 10401,73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CB72A3-899D-46C4-83E2-0AA3D0E8BF3D}" emma:medium="tactile" emma:mode="ink">
              <msink:context xmlns:msink="http://schemas.microsoft.com/ink/2010/main" type="line" rotatedBoundingBox="10324,6551 12182,6378 12259,7208 10401,7380"/>
            </emma:interpretation>
          </emma:emma>
        </inkml:annotationXML>
        <inkml:traceGroup>
          <inkml:annotationXML>
            <emma:emma xmlns:emma="http://www.w3.org/2003/04/emma" version="1.0">
              <emma:interpretation id="{E9BFDC31-513E-48D8-858C-6A9ABE0FEAE8}" emma:medium="tactile" emma:mode="ink">
                <msink:context xmlns:msink="http://schemas.microsoft.com/ink/2010/main" type="inkWord" rotatedBoundingBox="10324,6551 10701,6516 10779,7345 10401,7380"/>
              </emma:interpretation>
              <emma:one-of disjunction-type="recognition" id="oneOf0">
                <emma:interpretation id="interp0" emma:lang="en-US" emma:confidence="0.5">
                  <emma:literal>of</emma:literal>
                </emma:interpretation>
                <emma:interpretation id="interp1" emma:lang="en-US" emma:confidence="0">
                  <emma:literal>off</emma:literal>
                </emma:interpretation>
                <emma:interpretation id="interp2" emma:lang="en-US" emma:confidence="0">
                  <emma:literal>Of</emma:literal>
                </emma:interpretation>
                <emma:interpretation id="interp3" emma:lang="en-US" emma:confidence="0">
                  <emma:literal>If</emma:literal>
                </emma:interpretation>
                <emma:interpretation id="interp4" emma:lang="en-US" emma:confidence="0">
                  <emma:literal>if</emma:literal>
                </emma:interpretation>
              </emma:one-of>
            </emma:emma>
          </inkml:annotationXML>
          <inkml:trace contextRef="#ctx0" brushRef="#br0">8571 5409 593 0,'0'0'389'0,"0"0"-141"15,0 0-57-15,0 0-51 0,0 0-42 0,0 0-24 16,0 0-21-16,0 0-9 0,0 0-14 16,0 0-8-16,0 0-7 0,0 0-8 0,0 0 1 15,0 0 0-15,-93 3 2 0,79 14 3 0,-1-1 3 16,-1 2 0-16,5-2-1 0,-1 3 0 0,3-4-7 15,5 1-2-15,-3-2 0 0,5 0-3 0,2-3-2 16,0-1-3-16,0-4-6 0,2 0 1 16,5-2 5-16,-2-2 6 0,6-2 8 0,-1 0 4 15,2 0 2-15,2-3-1 0,1-6 0 0,-1 2-2 16,0-2-6-16,-2-2 0 0,-1 1 0 0,-6 0-2 16,0 0 1-16,-1-1 0 0,-4 2-5 15,0-1-2-15,0 0-1 0,0-1-6 0,-6 1-2 16,2-1 0-16,-6 1 1 0,3-1 4 0,-2 1 3 15,5-1 4-15,-3 1-1 0,5-3-2 0,0-1-7 16,2-1-10-16,0-1 0 0,0-2-4 16,4-1 1-16,7-1 4 0,0 1-4 0,2 1 0 15,1 1 2-15,0 4 0 0,0 1 1 0,-1 2 2 16,2 2 4-16,-3 4 0 0,0-1 3 16,0 4-1-16,-1-1-1 0,-4 2-4 0,3 0 1 15,0 0-1-15,-5 6 0 0,3 2 8 0,-3 2 0 16,2 3 6-16,-3 4 5 0,-3 2-1 0,2 4 6 15,1 2 1-15,-4 4 1 0,0-1 4 0,0 2 0 16,0 1 0-16,-7 3 1 0,5 1-2 0,-8 2-2 16,5 2 1-16,-4 0-2 0,1 0 1 15,1-1-3-15,-4 2 0 0,6-2-3 0,-5 0-1 16,6-3 0-16,-2-2-2 0,3-3 0 0,2-3-2 16,-1-2-1-16,2-7 1 0,0-1-1 0,3-6 1 15,4-1-2-15,-1-4 0 0,3-3 4 16,-3 0 1-16,5-3 5 0,-2 0 9 0,-2 0 1 15,4-6 3-15,-1-2 4 0,-3-2-4 0,3-2-2 16,-6-2-2-16,1-2-4 0,-4 0-6 16,-1-3 0-16,0 0-5 0,-1-2-3 0,-8 0 0 15,-2-3-5-15,-1 3-1 0,-2 4-1 0,1-3 0 16,0 7 2-16,-1-1-1 0,-1 3 4 0,2 3-3 16,1 1 2-16,3 1 1 0,-1 1-2 15,1 2 2-15,5 0 0 0,-3 0 1 0,4 1 2 16,3 1-2-16,0-1-4 0,0 1-12 0,0-1-12 15,3-1-10-15,6 0-4 0,2-1 0 0,4-2 2 16,1 0-8-16,8-2-27 0,0 1-52 0,4-2-77 16,1 0-101-16,-1 0-139 0,-4 0-170 15,-9 5 327-15</inkml:trace>
        </inkml:traceGroup>
        <inkml:traceGroup>
          <inkml:annotationXML>
            <emma:emma xmlns:emma="http://www.w3.org/2003/04/emma" version="1.0">
              <emma:interpretation id="{2D2F39F1-E0FF-405C-A2E3-9832480DBED1}" emma:medium="tactile" emma:mode="ink">
                <msink:context xmlns:msink="http://schemas.microsoft.com/ink/2010/main" type="inkWord" rotatedBoundingBox="10969,6522 12185,6409 12236,6954 11019,7068"/>
              </emma:interpretation>
              <emma:one-of disjunction-type="recognition" id="oneOf1">
                <emma:interpretation id="interp5" emma:lang="en-US" emma:confidence="0.5">
                  <emma:literal>tools</emma:literal>
                </emma:interpretation>
                <emma:interpretation id="interp6" emma:lang="en-US" emma:confidence="0">
                  <emma:literal>fools</emma:literal>
                </emma:interpretation>
                <emma:interpretation id="interp7" emma:lang="en-US" emma:confidence="0">
                  <emma:literal>toots</emma:literal>
                </emma:interpretation>
                <emma:interpretation id="interp8" emma:lang="en-US" emma:confidence="0">
                  <emma:literal>Tools</emma:literal>
                </emma:interpretation>
                <emma:interpretation id="interp9" emma:lang="en-US" emma:confidence="0">
                  <emma:literal>trots</emma:literal>
                </emma:interpretation>
              </emma:one-of>
            </emma:emma>
          </inkml:annotationXML>
          <inkml:trace contextRef="#ctx0" brushRef="#br0" timeOffset="258.8405">9243 5161 382 0,'0'0'255'0,"0"0"-105"0,0 0-44 16,0 0-28-16,0 0-22 0,0 0 0 0,0 0 11 16,0 0 0-16,0 0-7 0,0 0 3 15,0 0 0-15,0 0 11 0,0 0 8 0,0 0-6 16,-51 101-15-16,37-69-12 0,1 4-9 0,-2 1-2 15,0-1-2-15,1 0-4 0,-4-2-2 0,5 0-5 16,-1-4-6-16,8-1-7 0,-4-2-9 0,6-3-21 16,-2-2-51-16,3-1-91 0,3-2-146 15,0-4-174-15,0-2-224 0,0-7 461 0</inkml:trace>
          <inkml:trace contextRef="#ctx0" brushRef="#br0" timeOffset="986.1042">9035 5476 0 0,'0'0'0'0,"0"0"0"15,0 0 0-15,0 0 0 0,0 0 0 0,0 0 0 16,0 0 0-16,0 0 0 0,0 0 0 0,155-97 20 16,-139 94 58-16,-1 2 7 0,3 1-13 0,-9 0-5 15,3 0-9-15,-1 7 0 0,-1 2 9 16,-4 3 0-16,2 2-3 0,-5 2 3 0,-3 2-1 15,0 1-4-15,0 3-3 0,-2-2-6 0,-3 0-7 16,-2 1-6-16,-1-2-4 0,3-1-1 0,1-2-9 16,-3-1-1-16,6-6-5 0,1 0-5 15,0-1 4-15,1-4-2 0,7-1 8 0,-3-3 5 16,6 0 8-16,0 0 5 0,2-1-1 0,1-5-4 16,0-2-9-16,3-1-4 0,1-3-2 0,-2 0-1 15,-1 0-2-15,0-1 2 0,-2 0-2 16,1-1 2-16,-2 1 6 0,-3-2 1 0,-5 1 7 15,-1 0 1-15,-3-1-8 0,0-2-3 0,0 3-8 16,-5 1-6-16,-6 1-5 0,0 2-4 0,3 2-2 16,-4 2-1-16,1 0 4 0,-1 2-1 0,0 1-1 15,5 3 0-15,-2 0 0 0,0 0-4 16,3 0-1-16,-2 0-1 0,6 1-10 0,0-1 3 16,1 2-4-16,1-2-14 0,0 0-7 0,0 1-14 15,0-1 4-15,4 0 10 0,3 0 11 16,-1 0 11-16,5 0 3 0,2 0 3 0,1-1-4 15,1-2 3-15,-1 0-4 0,6 0-2 0,-3 1-3 16,-3 2-2-16,2 0-2 0,2 0-2 0,-3 0 6 16,-2 2-6-16,-1 2-5 0,-4 2 2 15,3 3-12-15,-3-1 5 0,-4 2 5 0,-1 1 8 16,-2-1 11-16,-1 2 7 0,4 0 6 0,-4 1 3 16,0 0 6-16,0-1-5 0,0-3 2 0,0 4-3 15,0-4-3-15,0-1 3 0,0 0 2 16,3-2 5-16,1-3 2 0,-2 0 5 0,6-1 1 15,2-2 4-15,-2 0 0 0,5 0-3 0,2 0 0 16,2-6-6-16,-3 0 2 0,0 0 0 0,1-2 2 16,-3 1 1-16,0-1 5 0,-1-1 8 0,-4 1 6 15,0 0 4-15,-3-2 1 0,-2 0-5 0,-2 0-4 16,0-1-8-16,0 1-5 0,-5 0-14 16,-5 1-9-16,-2-2-10 0,-1 4-12 0,-2-1 2 15,-2 2-3-15,-3 0 5 0,1 2 10 0,-3 2 3 16,4 2 5-16,-2 0-5 0,5 0-2 15,0 0-12-15,2 2-32 0,2-1-41 0,0 2-60 16,7 0-64-16,0 0-74 0,0 0-141 0,3 0-30 16,1-3 461-16</inkml:trace>
          <inkml:trace contextRef="#ctx0" brushRef="#br0" timeOffset="1628.7073">9992 5084 346 0,'0'0'444'0,"0"0"-160"0,0 0-104 16,0 0-66-16,0 0-48 0,0 0-15 0,0 0-13 15,0 0-8-15,0 0 1 0,0 0 5 0,0 0 1 16,0 0 2-16,0 0-2 0,0 0-5 0,-19 91 0 15,13-64-2-15,-5 2-3 0,2 2 1 16,0-2-2-16,-1 1-1 0,-1 2 4 0,-1-3-4 16,1 2-4-16,3 1 0 0,-3-2-8 0,1 2 1 15,4-4 0-15,-2-1-1 0,4-5-1 16,2-3-4-16,2-4-4 0,0-4-2 0,0-4-2 16,2-2 3-16,2-3 1 0,6 0 3 0,-5-2 5 15,6 0 3-15,2-3 3 0,1-4-2 0,-1-1 0 16,3-5-3-16,2-1-1 0,-4-2-3 15,1 1-1-15,0-1-3 0,0-1-3 0,-2-1-1 16,3-1-5-16,3-1-1 0,-3-1-2 0,-1 2-1 16,5-1-1-16,-3 1-1 0,-2 1 1 0,1 0 0 15,1 2 5-15,-3 0-1 0,-1 1 4 0,-6 1 2 16,4 2 0-16,-7 2 5 0,2 4-2 16,-3 0 5-16,-3 4 2 0,0 0 0 0,0 2-4 15,0 0-10-15,-3 0-14 0,-5 0-11 0,3 2-1 16,-4 4 4-16,-5 1 8 0,2 1 8 0,0 4 3 15,0 1 1-15,5 1 1 0,-2 1 1 16,5-1-1-16,1-1 0 0,3-1-5 0,0 0-6 16,2 0 0-16,3 0 0 0,7-2 6 0,-1 1 5 15,1-1 2-15,0 0 2 0,-3 1 0 0,3-2-1 16,-1 2-1-16,0-3-1 0,-6 0 0 16,3-1-1-16,-5-1 1 0,-2 0 1 0,-1 0 6 15,0 0 9-15,-1 0 12 0,-4 0 8 0,-8 2 3 16,-1-1-7-16,-6 1-6 0,1-1-6 15,-4 2-4-15,-1 0-3 0,4 0 0 0,-2-3-1 16,0 0 1-16,5-2 1 0,1-1-8 0,2 0-17 16,0-3-32-16,2 2-70 0,1-2-153 0,2 1-260 15,6-1-731-15</inkml:trace>
        </inkml:traceGroup>
      </inkml:traceGroup>
    </inkml:traceGroup>
  </inkml:traceGroup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24:39.80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4EC609D-9029-4511-ADF7-C64CE5D31A0B}" emma:medium="tactile" emma:mode="ink">
          <msink:context xmlns:msink="http://schemas.microsoft.com/ink/2010/main" type="writingRegion" rotatedBoundingBox="3301,1775 4219,1775 4219,3938 3301,3938">
            <msink:destinationLink direction="with" ref="{360160BB-B380-41E4-9EB5-EADA43008BD8}"/>
          </msink:context>
        </emma:interpretation>
      </emma:emma>
    </inkml:annotationXML>
    <inkml:traceGroup>
      <inkml:annotationXML>
        <emma:emma xmlns:emma="http://www.w3.org/2003/04/emma" version="1.0">
          <emma:interpretation id="{A19381D7-96CA-47D6-9FB2-10CDAAD4BE03}" emma:medium="tactile" emma:mode="ink">
            <msink:context xmlns:msink="http://schemas.microsoft.com/ink/2010/main" type="paragraph" rotatedBoundingBox="3301,1775 4219,1775 4219,3938 3301,39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932976F-EA1C-4D4C-B577-366D044EF79B}" emma:medium="tactile" emma:mode="ink">
              <msink:context xmlns:msink="http://schemas.microsoft.com/ink/2010/main" type="line" rotatedBoundingBox="3301,1775 4219,1775 4219,3938 3301,3938"/>
            </emma:interpretation>
          </emma:emma>
        </inkml:annotationXML>
        <inkml:traceGroup>
          <inkml:annotationXML>
            <emma:emma xmlns:emma="http://www.w3.org/2003/04/emma" version="1.0">
              <emma:interpretation id="{43B111DD-7E4B-4BE9-9CF3-54B021C5AB66}" emma:medium="tactile" emma:mode="ink">
                <msink:context xmlns:msink="http://schemas.microsoft.com/ink/2010/main" type="inkWord" rotatedBoundingBox="3301,1775 4219,1775 4219,3938 3301,3938"/>
              </emma:interpretation>
              <emma:one-of disjunction-type="recognition" id="oneOf0">
                <emma:interpretation id="interp0" emma:lang="en-US" emma:confidence="0.5">
                  <emma:literal>g</emma:literal>
                </emma:interpretation>
                <emma:interpretation id="interp1" emma:lang="en-US" emma:confidence="0">
                  <emma:literal>Z</emma:literal>
                </emma:interpretation>
                <emma:interpretation id="interp2" emma:lang="en-US" emma:confidence="0">
                  <emma:literal>z</emma:literal>
                </emma:interpretation>
                <emma:interpretation id="interp3" emma:lang="en-US" emma:confidence="0">
                  <emma:literal>y</emma:literal>
                </emma:interpretation>
                <emma:interpretation id="interp4" emma:lang="en-US" emma:confidence="0">
                  <emma:literal>8</emma:literal>
                </emma:interpretation>
              </emma:one-of>
            </emma:emma>
          </inkml:annotationXML>
          <inkml:trace contextRef="#ctx0" brushRef="#br0">1420 429 1440 0,'0'0'137'0,"0"0"-24"0,0 0-58 16,0 0-78-16,0 0-65 0,0 0-61 0,0 0-41 16,0 0-1-16,0 0 10 0,0 0 7 0,0 0-21 15,0 0-52-15,0 0-60 0,0 0 307 0,7 38 0 16,-1-27 0-16</inkml:trace>
          <inkml:trace contextRef="#ctx0" brushRef="#br0" timeOffset="658.7747">1854 651 0 0,'0'0'0'16,"0"0"0"-16,0 0 0 0,0 0 107 15,0 0 39-15,0 0-10 0,0 0 7 0,0 0 1 16,0 0 0-16,0 0 2 0,12-156-2 0,-24 141-1 16,-1 1 1-16,-3 3-13 0,-3 2-18 0,2 1-19 15,-5 5-27-15,-2 2-19 0,4 1-14 16,-6 1-11-16,2 8-6 0,-1 2-7 0,-1 1-4 15,2 4-5-15,3 0-2 0,-1 2 0 0,-1 1-2 16,7-4-3-16,3 1-1 0,1 0-5 0,8-2-4 16,-3-2-1-16,6-4-7 0,1 3-4 0,0-4-3 15,5 1-6-15,1-2 3 0,6-2 4 0,0 1 8 16,1-2 7-16,3-2 4 0,-1 1 5 16,4-2 2-16,-3 0 3 0,0 0 3 0,-1 0-2 15,1 0 0-15,-3 0-4 0,-2 0-4 0,0 3-4 16,1 3-5-16,-2 4-3 0,1 6 1 0,-4 5 5 15,5 7 6-15,-1 5 8 0,-3 7 5 16,0 8 2-16,2 4 1 0,-1 10-2 0,-1 6-3 16,-2 5 1-16,-2 7-2 0,-1 7 0 0,-3 2 0 15,0 6 1-15,0-3 1 0,0-1-2 16,-1 3-2-16,-7 0-7 0,-4 1-3 0,-5-2 1 16,1-2 2-16,-5-8 2 0,-1-4 1 0,-2-7 1 15,-1-7-3-15,-1-10 5 0,0-10 6 16,1-12 10-16,5-11 30 0,-1-12 19 0,3-7 19 15,-3-3 6-15,5-12-15 0,-7-8-18 0,6-6-19 16,-5-11-15-16,5-4-8 0,1-9-2 0,0-4-2 16,2-4-1-16,5-3 1 0,1-4-3 0,4-5-4 15,4-3-6-15,0 0-4 0,5-2-7 16,11 1-4-16,6 1-5 0,3 1-3 0,5 0 0 16,7 1-1-16,3-1 3 0,7 2 1 0,-1 3 4 15,3 0 3-15,1 2 4 0,0 1 3 0,-2 2 3 16,4 3 1-16,-2 4 0 0,-3 6 2 0,0 2-3 15,-6 9 0-15,-2 4 3 0,-3 9-2 16,-6 6 5-16,-6 5-2 0,-6 7-6 0,0 3-7 16,-4 4-9-16,-5 0-7 0,1 5 1 0,-2 6 8 15,-3 1 13-15,-1 3 11 0,-3 1 12 0,-1 3 2 16,0 3 0-16,-1-1-2 0,-4-1-5 16,-6 3-7-16,4-2-15 0,-1-2-36 0,-3 0-92 15,6-1-166-15,0-4-308 0,1-7 8 0</inkml:trace>
        </inkml:traceGroup>
      </inkml:traceGroup>
    </inkml:traceGroup>
  </inkml:traceGroup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24:39.63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3C04D86-B71E-46B2-9120-CF630DB0EDAC}" emma:medium="tactile" emma:mode="ink">
          <msink:context xmlns:msink="http://schemas.microsoft.com/ink/2010/main" type="writingRegion" rotatedBoundingBox="1132,1423 13088,712 13354,5180 1398,5891"/>
        </emma:interpretation>
      </emma:emma>
    </inkml:annotationXML>
    <inkml:traceGroup>
      <inkml:annotationXML>
        <emma:emma xmlns:emma="http://www.w3.org/2003/04/emma" version="1.0">
          <emma:interpretation id="{C1EBC40D-FEF5-4840-AEAF-4E1CD899ED55}" emma:medium="tactile" emma:mode="ink">
            <msink:context xmlns:msink="http://schemas.microsoft.com/ink/2010/main" type="paragraph" rotatedBoundingBox="1913,1376 13088,712 13214,2842 2040,35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D06A97-A5A8-4572-AD33-36B5044CCB83}" emma:medium="tactile" emma:mode="ink">
              <msink:context xmlns:msink="http://schemas.microsoft.com/ink/2010/main" type="line" rotatedBoundingBox="1913,1376 13088,712 13214,2842 2040,3507"/>
            </emma:interpretation>
          </emma:emma>
        </inkml:annotationXML>
        <inkml:traceGroup>
          <inkml:annotationXML>
            <emma:emma xmlns:emma="http://www.w3.org/2003/04/emma" version="1.0">
              <emma:interpretation id="{6B6E35E9-1C76-4604-840E-A885C2767BCA}" emma:medium="tactile" emma:mode="ink">
                <msink:context xmlns:msink="http://schemas.microsoft.com/ink/2010/main" type="inkWord" rotatedBoundingBox="1913,1376 3161,1302 3232,2492 1984,2567"/>
              </emma:interpretation>
              <emma:one-of disjunction-type="recognition" id="oneOf0">
                <emma:interpretation id="interp0" emma:lang="en-US" emma:confidence="0.5">
                  <emma:literal>D,</emma:literal>
                </emma:interpretation>
                <emma:interpretation id="interp1" emma:lang="en-US" emma:confidence="0">
                  <emma:literal>D</emma:literal>
                </emma:interpretation>
                <emma:interpretation id="interp2" emma:lang="en-US" emma:confidence="0">
                  <emma:literal>DI</emma:literal>
                </emma:interpretation>
                <emma:interpretation id="interp3" emma:lang="en-US" emma:confidence="0">
                  <emma:literal>Di,</emma:literal>
                </emma:interpretation>
                <emma:interpretation id="interp4" emma:lang="en-US" emma:confidence="0">
                  <emma:literal>DO,</emma:literal>
                </emma:interpretation>
              </emma:one-of>
            </emma:emma>
          </inkml:annotationXML>
          <inkml:trace contextRef="#ctx0" brushRef="#br0">1196 604 0 0,'0'0'138'0,"0"0"178"0,0 0-45 16,0 0-37-16,0 0-44 0,0 0-32 0,0 0-31 16,0 0-39-16,0 0-40 0,0 0-31 0,0 0-29 15,0 0-32-15,0 0-6 0,0 0 6 16,-27-66 14-16,28 76 26 0,3 5 15 0,-2 4 6 16,3 3-2-16,-1 2-3 0,-2 1-4 0,0 2-2 15,4 1 0-15,-4-1-3 0,1 0-1 16,-2 0 0-16,6-3-4 0,-2 0-8 0,-2-2-19 15,6-1-47-15,-5-3-84 0,6-2-142 0,-6-4-233 16,1-4 164-16</inkml:trace>
          <inkml:trace contextRef="#ctx0" brushRef="#br0" timeOffset="-343.9836">579 166 141 0,'0'0'171'0,"0"0"-22"0,0 0-30 15,0 0-45-15,0 0-35 0,0 0-16 0,0 0-10 16,0 0-8-16,0 0 3 0,0 0 3 16,0 0 8-16,0 0 0 0,-25-72-9 0,25 72-19 15,0 0-34-15,-2 3-14 0,2 3 8 0,0 3 25 16,-1 10 36-16,-2 6 21 0,-4 8 3 0,2 7-2 16,-6 6-2-16,-3 6-4 0,-5 3 0 15,1 6-4-15,-4 3-4 0,0 2-1 0,-3 1-3 16,-2-2-1-16,-4-1-2 0,3-2-2 0,0-2-3 15,1-8-2-15,1-2-1 0,0-4 0 16,3-5 3-16,3-5-1 0,-2-5 5 0,7-5 6 16,-1-6 8-16,4-8 21 0,0-3 36 0,1-6 47 15,6-3 30-15,-4 0 3 0,-1-7-28 0,4-6-52 16,-5-5-38-16,-1-8-26 0,5-2-12 0,-1-4 0 16,3-3-4-16,-2 2-5 0,7 1-9 0,0 4-9 15,0 3-10-15,1 4-4 0,9 5-4 16,-6 2-9-16,5 4 1 0,-5 4-4 0,6 4-7 15,-5 2 3-15,4 0 3 0,1 5 13 0,0 4 18 16,0 4 15-16,2 2 12 0,3 4 3 0,2 2 0 16,-1 2-4-16,0 0-2 0,6 2-3 15,-2 0 1-15,4-1-4 0,1-2 3 0,2 1 1 16,1-4 0-16,5-4 4 0,-4-3 0 0,1-6 3 16,3-3 4-16,-1-3 6 0,3 0 2 15,-1-9 1-15,3-3 0 0,2-5-4 0,0-3-1 16,1-2-2-16,-1-6-3 0,1 2-3 0,-2-5-3 15,-5 2 1-15,-2-3 2 0,-3-1 9 0,-5-1 5 16,-4-6 6-16,-3 0 6 0,-2-4 2 16,-4-2-2-16,0 0-4 0,-8-4-6 0,0-1-7 15,-2 1 2-15,0-2-2 0,-6 4 0 0,-4 0-3 16,-6 1-4-16,-6 4-7 0,-5 2-4 0,-1-1-4 16,-8 5-7-16,-3 1 2 0,-3 6 0 0,-1 3 3 15,-5 4 4-15,3 5 2 0,-4 7-1 16,4 3-6-16,-2 7-8 0,3 1-11 0,-3 6-7 15,6 6-5-15,1 5 1 0,4 6 2 0,5 4-5 16,2 2-16-16,3 5-33 0,3 1-58 0,7 6-74 16,4-3-102-16,1 5-160 0,10-13 70 15,0-8 413-15</inkml:trace>
        </inkml:traceGroup>
        <inkml:traceGroup>
          <inkml:annotationXML>
            <emma:emma xmlns:emma="http://www.w3.org/2003/04/emma" version="1.0">
              <emma:interpretation id="{47177B26-BE21-42A7-81F8-6A2788C8C219}" emma:medium="tactile" emma:mode="ink">
                <msink:context xmlns:msink="http://schemas.microsoft.com/ink/2010/main" type="inkWord" rotatedBoundingBox="4323,1263 5669,1183 5744,2446 4398,2526">
                  <msink:destinationLink direction="with" ref="{360160BB-B380-41E4-9EB5-EADA43008BD8}"/>
                </msink:context>
              </emma:interpretation>
              <emma:one-of disjunction-type="recognition" id="oneOf1">
                <emma:interpretation id="interp5" emma:lang="en-US" emma:confidence="0.5">
                  <emma:literal>tall</emma:literal>
                </emma:interpretation>
                <emma:interpretation id="interp6" emma:lang="en-US" emma:confidence="0">
                  <emma:literal>tat</emma:literal>
                </emma:interpretation>
                <emma:interpretation id="interp7" emma:lang="en-US" emma:confidence="0">
                  <emma:literal>tale</emma:literal>
                </emma:interpretation>
                <emma:interpretation id="interp8" emma:lang="en-US" emma:confidence="0">
                  <emma:literal>talk</emma:literal>
                </emma:interpretation>
                <emma:interpretation id="interp9" emma:lang="en-US" emma:confidence="0">
                  <emma:literal>teal</emma:literal>
                </emma:interpretation>
              </emma:one-of>
            </emma:emma>
          </inkml:annotationXML>
          <inkml:trace contextRef="#ctx0" brushRef="#br0" timeOffset="1440.8203">2545 570 954 0,'0'0'167'0,"0"0"-63"0,0 0-97 16,0 0-62-16,0 0-35 0,0 0 1 0,0 0 23 16,0 0 8-16,0 0 2 0,0 0-17 0,0 0-21 15,0 0-25-15,176-115-40 0,-147 112-31 0,-1 3 7 16,1 3 183-16,-3 8 0 0,0 4 0 16,-7-1 0-16,-9-4 0 0</inkml:trace>
          <inkml:trace contextRef="#ctx0" brushRef="#br0" timeOffset="970.775">2383 455 1316 0,'0'0'131'16,"0"0"-43"-16,0 0-84 0,0 0-86 0,0 0-96 15,0 0-133-15,0 0-82 0,0 0-111 0,0 0 433 16,0 0 71-16</inkml:trace>
          <inkml:trace contextRef="#ctx0" brushRef="#br0" timeOffset="2159.6071">3123 735 0 0,'0'0'0'0,"0"0"0"0,0 0 0 16,0 0 0-16,0 0 0 0,0 0 99 15,0 0 37-15,0 0 0 0,0 0-3 0,0 0-1 16,0 0-4-16,0-158-13 0,-11 146 4 0,6 1 5 16,-4 2 1-16,-1 3-1 0,2 3-18 0,-1 1-29 15,-2 2-29-15,4 0-21 0,-3 0-13 16,-3 4-5-16,0 6-1 0,0 2 1 0,-2 4 2 15,0 0 2-15,-1 3 0 0,-1 2 1 0,1 2 0 16,-1-1-1-16,4-2-2 0,0 3-4 16,2-3-3-16,1 0-4 0,5 1-4 0,-2-4-5 15,6 1-4-15,1-3-4 0,0 0-10 0,0-3-7 16,4-3-9-16,4-3-8 0,2-3 2 16,2-2 6-16,-2-1 8 0,4 0 11 0,2-7 11 15,0-4 5-15,-1-2 6 0,-1-2 3 0,0 0 3 16,-2 0 2-16,1 1 0 0,-2 2 0 0,0 0-3 15,-6 5-3-15,3 1-3 0,-4 4-4 0,-2 0-8 16,0 2-15-16,0 0-11 0,0 0-2 0,1 2 10 16,0 6 21-16,-2 2 20 0,6 5 10 15,-3 1 3-15,-2 2-1 0,6 0-5 0,-1-1-2 16,3 0 0-16,0-5 2 0,2 0 7 0,3-5 10 16,1-1 7-16,6-3 11 0,-1-3 6 15,3 0-1-15,6-6-3 0,1-4-11 0,-2-4-7 16,3-2-8-16,-1-5-4 0,-1-1-2 0,-4-2-2 15,0-1-2-15,-6 1 3 0,0-2 1 0,-5 0 2 16,1 0 0-16,-1-2-5 0,-2-4-1 0,3-1-7 16,-2-2 0-16,-1 0-3 0,-1-3-4 15,-1 0 0-15,0-1-2 0,-1-1-1 0,1-2 1 16,-2 0 0-16,-2-3 0 0,3 2 4 0,-5-2-2 16,2 2 3-16,-5 1 2 0,0 3 1 15,0 4 1-15,-2 4 2 0,0 5 0 0,0 3 2 16,0 5-1-16,-2 3-2 0,-1 7-2 0,0 1-4 15,-1 3-8-15,3 2-7 0,-2 2-15 0,1 0-29 16,-4 6-7-16,-1 11 3 0,-3 8 18 16,-4 11 36-16,0 12 19 0,-4 8 13 0,-2 10 4 15,1 5 0-15,-2 4-1 0,6 1-4 0,-1 2-3 16,1 1-7-16,3 0-4 0,0-5-2 0,3-4-2 16,6-6-2-16,3-5-2 0,0-7-4 0,1-8-5 15,6-5 3-15,4-6 2 0,2-4 1 16,1-2 6-16,0-7-1 0,4-3 1 0,-1-5 2 15,1-4 2-15,-1-3 0 0,0-2 1 0,0-3-1 16,-1 0-6-16,1 0-9 0,-1-8-19 0,0-4-36 16,-1-4-61-16,2-3-107 0,1-3-165 15,-5 5-274-15,-3 5 17 0</inkml:trace>
          <inkml:trace contextRef="#ctx0" brushRef="#br0" timeOffset="1247.9296">2589 7 385 0,'0'0'235'15,"0"0"-69"-15,0 0-58 0,0 0-43 0,0 0-17 16,0 0-7-16,0 0-17 0,0 0-26 0,0 0-33 15,0 0 11-15,0 0 23 0,0 0 35 16,0 0 43-16,0 0 2 0,-16 110-1 0,9-62-11 16,-3 3-8-16,-1 5-8 0,-2 1-9 0,-1 4-6 15,2 2-9-15,-1 5-5 0,-1-1-7 0,1 1-3 16,-1-2-5-16,2-4-1 0,6-2-2 16,-1-6-4-16,3-8 0 0,3-3-3 0,1-5 0 15,0-7-2-15,0-4-5 0,4-6-5 0,4-4-12 16,-3-7-16-16,7-3-20 0,2-4-26 0,0-3-28 15,4 0-67-15,3-9-134 0,-6-1-206 0,-3 3 299 16</inkml:trace>
        </inkml:traceGroup>
        <inkml:traceGroup>
          <inkml:annotationXML>
            <emma:emma xmlns:emma="http://www.w3.org/2003/04/emma" version="1.0">
              <emma:interpretation id="{48626DE3-7229-4D5C-B4BD-54F8A5B9CB65}" emma:medium="tactile" emma:mode="ink">
                <msink:context xmlns:msink="http://schemas.microsoft.com/ink/2010/main" type="inkWord" rotatedBoundingBox="6765,1122 13090,746 13214,2842 6890,3218"/>
              </emma:interpretation>
              <emma:one-of disjunction-type="recognition" id="oneOf2">
                <emma:interpretation id="interp10" emma:lang="en-US" emma:confidence="0.5">
                  <emma:literal>Transformation</emma:literal>
                </emma:interpretation>
                <emma:interpretation id="interp11" emma:lang="en-US" emma:confidence="0">
                  <emma:literal>Transformations</emma:literal>
                </emma:interpretation>
                <emma:interpretation id="interp12" emma:lang="en-US" emma:confidence="0">
                  <emma:literal>transformation</emma:literal>
                </emma:interpretation>
                <emma:interpretation id="interp13" emma:lang="en-US" emma:confidence="0">
                  <emma:literal>Transformation's</emma:literal>
                </emma:interpretation>
                <emma:interpretation id="interp14" emma:lang="en-US" emma:confidence="0">
                  <emma:literal>Transformations'</emma:literal>
                </emma:interpretation>
              </emma:one-of>
            </emma:emma>
          </inkml:annotationXML>
          <inkml:trace contextRef="#ctx0" brushRef="#br0" timeOffset="2853.3318">5442-147 0 0,'0'0'257'15,"0"0"-36"-15,0 0-48 0,0 0-66 0,0 0-61 16,0 0-47-16,0 0-25 0,0 0 0 15,0 0 18-15,0 0 36 0,0 0 49 0,0 0 32 16,0 0 16-16,0 0-3 0,-67 186-13 0,47-132-17 16,1 2-18-16,-3-1-13 0,-1 3-11 15,2 1-10-15,-3 0-7 0,0 2-9 0,-2 2-4 16,-1 0-7-16,2-2-3 0,-1-5-6 0,5 0-3 16,-2-5-3-16,3-5-4 0,4-3-9 0,3-6-17 15,-1-5-32-15,5-3-54 0,2-5-78 16,4-2-117-16,3-7-186 0,0-5 9 0,0-4 490 0</inkml:trace>
          <inkml:trace contextRef="#ctx0" brushRef="#br0" timeOffset="3293.0605">5452 713 865 0,'0'0'152'16,"0"0"-84"-16,0 0-42 0,0 0-20 0,0 0-2 15,114-165 10-15,-87 130 11 0,0-3 10 16,-1 1 16-16,-2 1 15 0,-7 2 8 0,2 2 2 16,-3 3-6-16,-3 0-8 0,-3 4-8 0,-4 3-7 15,1-2-3-15,-1 4-6 0,-6 2-4 16,1 4 0-16,-1 0-2 0,0 4 1 0,-1 4-4 16,-5-1-10-16,1 4-12 0,1 1-11 0,-2 2-8 15,0 0-6-15,2 0-3 0,-4 0-9 16,2 4-5-16,-2 2 0 0,3 5 3 0,-3 1 9 15,4 3 2-15,0 1 4 0,0 5 0 0,2 0 3 16,2 3 6-16,0 4 2 0,0-1 4 0,0-1 0 16,3 3-1-16,2 1 2 0,-1-2 0 0,-2 2 0 15,-1-2 2-15,-1 1 3 0,0-1 0 16,0-1 2-16,-1-1 3 0,-5-2 1 0,0-1 5 16,3-2 4-16,-5-1 4 0,4-4 3 0,-3-2 0 15,3-1 0-15,2-4-4 0,0-3-2 0,2-2-2 16,0-2-1-16,0 0 1 0,0-1 3 0,3-1 3 15,4 1 4-15,-1-1 0 0,8 0-4 16,3 0-5-16,3-4-10 0,7-4-17 0,1-2-19 16,3-2-33-16,3-2-44 0,-2 1-59 0,1 0-78 15,0-1-116-15,-1 4-161 0,-8 1-83 0,-8 4 601 0</inkml:trace>
          <inkml:trace contextRef="#ctx0" brushRef="#br0" timeOffset="7749.3615">6371 483 71 0,'0'0'373'0,"0"0"-107"16,0 0-89-16,0 0-67 0,0 0-40 0,0 0-11 15,0 0 1-15,0 0 8 0,0 0 14 0,0 0 11 16,0 0 1-16,0 0-2 0,-8-159-14 16,-3 150-16-16,2 2-9 0,-5 1-8 0,1 1-2 15,-2-1 0-15,-2 2-3 0,1 2-7 0,1 0-5 16,0 2-11-16,2 0-10 0,-5 6-6 0,0 2-2 15,2 3-1-15,-7 4 1 0,4 5 3 0,-5 2-1 16,2 2 3-16,-2 3-1 0,3 1-1 16,1 0-1-16,1 1-1 0,6-2-3 0,0-2 0 15,7-4-6-15,0-1-3 0,5-5-6 0,1-5-3 16,1-1-5-16,10-3-3 0,-3-3 4 16,6 0 2-16,3-3 6 0,-1 0 3 0,4-3 2 15,0-6-1-15,4-2 4 0,-2-2 5 0,-2 0 3 16,-1-2 6-16,0-1 3 0,-6 1 4 0,0-2 1 15,-1 2 3-15,-1 1 0 0,-5 4 4 16,2 1 3-16,-6 4 4 0,-2 2 1 0,0 2-11 16,0 1-12-16,0 0-22 0,0 0-24 0,0 0-27 15,0 2 8-15,0 6 19 0,0 1 22 0,0 5 31 16,0 1 0-16,0 2-4 0,-1 2-1 16,0 2-4-16,1-2-1 0,0 0-6 0,0-1 2 15,5 1-4-15,6-3-7 0,1-3-1 0,1-2-8 16,5-1-2-16,2-4-1 0,-3-3-3 0,3-3 1 15,-2 0 1-15,-2-3 7 0,0-5 6 16,-1-2 6-16,-1-2 9 0,1-1 6 0,-4-2 5 16,1-3 4-16,0 0 4 0,-1-1 1 0,-1-1 4 15,3-3-3-15,-3 2-2 0,-3-2 1 0,4-1-5 16,-1 2-4-16,0-1-3 0,1 4-9 0,-2 1-8 16,2 2-2-16,2 2-4 0,-2 4 0 15,-3 1 2-15,1 3-1 0,1 1-2 0,-5 3-6 16,3 2-12-16,-4 0-11 0,4 4-2 0,-4 3 4 15,3 5 6-15,-2 5 19 0,-1 2 6 16,0 4 6-16,0 2 8 0,-4 2-2 0,0 2 0 16,0 1 2-16,-1-1-1 0,-6 1 0 0,3-4 1 15,-1 0-1-15,-1-2-2 0,2-4 5 0,-1-2-2 16,1-4 2-16,1-4 1 0,2-2-2 16,1-4 9-16,0-2 26 0,0-2 30 0,0 0 31 15,0 0 21-15,0 0 2 0,0-6-39 0,3-3-39 16,3-6-35-16,2-5-31 0,5-2 6 0,0-3 2 15,4-1 1-15,3-2-2 0,-2-3-2 0,3 4-4 16,0-3-1-16,-1 1-2 0,-3 3 1 0,3 2 3 16,-2 3 2-16,3 3 0 0,-5 3-1 15,2 3 1-15,2 2-6 0,-6 2-5 0,0 3-4 16,-2 4-10-16,-3 1-5 0,-2 1-3 0,0 6 2 16,-2 3 7-16,-2 1 11 0,1 4 15 15,0-1 8-15,-4 4 7 0,1 2 4 0,-1 1-1 16,0-1 1-16,0 1-2 0,0-1-1 0,2-2-1 15,0-2 2-15,5-3-2 0,-3-2-1 0,5-2 0 16,-2-1 1-16,2-4 1 0,3-1 5 16,-2-3 1-16,5 0 2 0,-2 0-1 0,3-4-2 15,2-4-2-15,4-2-3 0,-2-4-2 0,2 0 0 16,2-5 2-16,-1 2 3 0,-6-2 2 0,2 0 6 16,-3 0 3-16,-2-2 1 0,-4 1 2 15,-2-2-2-15,3 0-1 0,-4-2-1 0,-1 2 2 16,1 2-1-16,0-1-1 0,-3 1 3 0,3 3-5 15,-5 6 0-15,0 1 1 0,-1 4 0 16,2 4-2-16,-3 2-10 0,0 0-25 0,0 0-29 0,0 0-40 16,0 2-1-16,0 4 18 0,0 6 31 15,1 1 40-15,3 2 13 0,-1 4-1 0,2 2-4 16,3 1 1-16,-1 3-1 0,1-1-1 0,3-2-4 16,-2 2 1-16,-1-2-3 0,1-2-2 15,1 2 0-15,-5-3-6 0,1 0-6 0,-2-4-4 16,-4-3-5-16,0-1-3 0,-6 0-1 0,-2-4 10 15,-3-1 10-15,-2-1 16 0,1-2 13 0,-1-2 6 16,-1 1 7-16,1-2 1 0,-1 0 1 16,2-3 2-16,0-2 0 0,4 2-1 0,0-1-2 15,-1 1-3-15,6 1-4 0,2 1-1 0,-1-2-3 16,2 3-10-16,0 0-17 0,0-3-24 0,0 3-20 16,0 0-12-16,0 0-11 0,3 0 12 15,2 0 25-15,2 4 22 0,4-1 22 0,2 0 10 16,3-1-3-16,3-2-4 0,1 0 3 0,7 0-2 15,0-5-3-15,-2-2-4 0,3-6-5 0,1 0-2 16,0-2-4-16,-2-1 0 0,-2-1-3 16,-2-3-3-16,1 0 2 0,-5-2 4 0,1-2 7 15,-6 0 6-15,-1-3 2 0,0 0 2 0,-2-2-1 16,1-2 1-16,-2 1 0 0,-1-4-3 0,2 0-2 16,2-3 0-16,-2-3-3 0,1 0-1 0,-3-1 3 15,2-1-1-15,0 2 1 0,0 0 2 16,-3 3 3-16,0 3 3 0,0 4 3 0,-4 3 3 15,-2 7 1-15,0 1 1 0,-2 6 1 0,2 3-5 16,-2 2 0-16,0 5-4 0,0 2-9 0,0 1-22 16,0 0-36-16,0 1-44 0,0 5 10 15,0 5 22-15,-2 5 42 0,-2 8 51 0,0 7 6 16,-6 6 3-16,1 10 0 0,-2 4-5 0,-1 7-4 16,-3 4-5-16,-2 8-6 0,1-1-1 15,-6 6-3-15,4-1-1 0,-7 4-2 0,-1 3 0 16,-2 2-2-16,-6 1 0 0,3 2 1 0,-5 0-2 15,4 2 0-15,-4-2 0 0,7 0-5 0,3-6 1 16,1 0-2-16,11-4-2 0,2-6 3 0,2-2-7 16,8-9-3-16,2-7-5 0,0-9-7 15,10-5 2-15,1-10-1 0,2-8 2 0,2-5 2 16,0-8 6-16,0-5 8 0,3-2 10 0,3-6 5 16,-1-8 1-16,2-6-1 0,1-2-3 15,4-3 2-15,-4-4-3 0,-3 0-1 0,3-4-2 0,-4-2-4 16,-3-2 3-16,-6-4 1 0,0-2 2 15,-1 0 0-15,-6-2-4 0,0-1-4 0,-3-1-4 16,0-6-1-16,-5 1-7 0,-5-3-5 0,-2-1-3 16,-4 2-3-16,-9 4 2 0,3 1 3 15,-5 7 4-15,-3 5 7 0,2 5 16 0,0 5 14 16,0 5 15-16,1 4 11 0,2 2 1 0,0 2 2 16,5 3-5-16,2 3-7 0,4-1-7 0,2 3-4 15,7 0-1-15,-2 1 1 0,6-1-1 16,1-1-9-16,0-1-15 0,5-3-17 0,4-1-8 15,9-5 0-15,1-3 4 0,7 1 8 0,7-2-1 16,0 0 1-16,7 0 0 0,2 0-5 16,5 1 2-16,-4 0-3 0,5 1-1 0,-4 3 0 15,-3-1 2-15,-3 2 3 0,1 1 2 0,-9 2 5 16,-1 0 1-16,-7 3 1 0,-3 2 2 0,-7 3 2 16,-4-1-2-16,-3 4 1 0,-2 1-8 0,-3 0-10 15,0 0-28-15,0 0-25 0,0 1 2 16,0 8 7-16,0 3 27 0,-7 4 27 0,2 4 6 15,-5 4 6-15,-3 2 1 0,-1 5 0 0,0 0-1 16,-1 1-4-16,-1-3 0 0,5-1-1 0,2-2 0 16,2-5-1-16,3-5 0 0,4-2-2 0,0-2 2 15,0-5 3-15,8-1 3 0,-4-3 9 16,5-1 7-16,-3-2 5 0,5 0 4 0,2 0-2 16,0-8-3-16,3 1-7 0,5-4-6 0,-5-3-1 15,2 1-2-15,3-1 0 0,-5-3-2 0,4 0-2 16,-4 0 0-16,-3 0-2 0,2 1 0 15,-2-3 1-15,0 0 1 0,-3 0-3 0,-4-2 4 16,2 0 0-16,-6 1-1 0,0 0 1 0,-2 0-4 16,0 2-1-16,-4 2-2 0,-6 0-1 15,4 1-4-15,-5 3-2 0,-1 1-1 0,0 4-5 16,0 1 4-16,1 1 3 0,0 4 2 0,0 1 1 16,-1 0-1-16,0 0-5 0,-1 7-1 0,-1 4 1 15,0 2 0-15,-1 4 2 0,-1 2 3 0,2 0-1 16,1 2-1-16,6-1-3 0,-2 0-1 15,6 0-2-15,1-3 2 0,2-2 4 0,0-3 2 16,5-2 9-16,6-4 3 0,2 0 2 0,2-3 7 16,1-2 2-16,7-1 3 0,2 0-1 0,1-4-4 15,2-5-7-15,0-1-2 0,0-2-1 0,-1-2 1 16,-1-1 2-16,-4-1 4 0,-4 2 2 16,-2-1 1-16,-3 0 4 0,-2-1-3 0,0 1-3 15,1 0-2-15,-4-1-5 0,-1-2-3 0,1 4-1 16,-4 1-1-16,1 2-1 0,-1 3 0 15,-1 2-2-15,-3 1-1 0,0 4 0 0,1-1-6 16,-1 2-7-16,0 0-13 0,0 0-23 0,0 0-24 16,0 6 11-16,0 3 14 0,-1 4 25 0,-1 5 31 15,0 3-1-15,-5 4-1 0,4 1 0 16,-1 1-2-16,-2 2 0 0,3-1 0 0,-1 0 1 16,1-3-3-16,3 1 1 0,0-4-1 0,0-1 0 15,7-3 0-15,-3-2 1 0,5-2-1 0,-2-2 0 16,1-4 3-16,1 0 1 0,-2-4 4 15,2-1 2-15,1-2-1 0,-3-1-3 0,3 0-4 16,0 0-6-16,-4-1-7 0,5-5-11 0,1-1-11 16,-1 0-18-16,1-3-26 0,-3 1-27 0,1-2-26 15,0 0-18-15,3 1-8 0,-3-4 0 0,-2 1 0 16,2 0 7-16,2-3 15 0,-3 0 27 16,-2-2 35-16,2 1 36 0,-1-1 25 0,-1-3 16 15,2 5 13-15,-5-3 14 0,6 3 13 0,-6 1 10 16,4 3 18-16,-4 2 10 0,-1 3 14 0,1 2 14 15,0 2 1-15,-4 1-20 0,1 2-47 16,-1 0-54-16,0 0-34 0,1 6 5 0,1 3 36 16,-2 3 37-16,1 4 23 0,-1 4 2 0,0 0-9 15,0 4-8-15,0 1-7 0,-1-1-7 16,-1-1-5-16,0 1-5 0,-2-3-4 0,0-2-5 16,2-1-1-16,2-1 0 0,0-3-2 0,0-2 2 15,0-3 0-15,0-3 0 0,0-3 5 0,0-2 9 16,0-1 17-16,0 0 28 0,0 0 24 15,2 0 17-15,2 0-7 0,0-7-25 0,0-3-30 16,4-3-25-16,-3-3-10 0,4-4-4 0,-2-2 0 16,3 1 0-16,0-2-1 0,-2-1-4 0,2 1-1 15,2 0-4-15,-1 1-1 0,1 4 0 0,-2 2-2 16,0-1-2-16,2 5-1 0,0 0-7 16,1 4-3-16,-2 2 0 0,1 2-4 0,-3 3 1 15,-2-1-3-15,3 2-3 0,-5 0-2 0,3 3-1 16,-4 2 2-16,5 3 4 0,-5 4 7 0,4 0 6 15,-4 4 5-15,6 0 4 0,-7 4 1 16,5-1 0-16,-4 0 2 0,-2 2 0 0,5-3-2 16,-6 0 2-16,2-2 2 0,-2-2-2 0,-1-3 1 15,3-2-1-15,0-3 2 0,-1-1 1 0,0-2 7 16,-1-3 8-16,0 0 11 0,1 0 9 16,-2 0 10-16,2 0 5 0,5-3-3 0,-3-2-2 15,7-2-12-15,-2-3-11 0,1 1-7 0,2-5-8 16,0-1-2-16,0 0-2 0,1 0-3 15,-1-2-1-15,2 0-3 0,-1-1-3 0,-1 1 0 16,0 3 0-16,2 1-3 0,-1-1-1 0,1 3-3 16,0 1-6-16,0 2-5 0,-1 3-5 0,1 3-3 15,-2 0-4-15,-2 2 1 0,1 0 0 0,-3 3 0 16,3 5 3-16,0 2 2 0,-1 2 3 16,-2 2 5-16,3 1 4 0,1 1 5 0,0 0 5 15,0 1 3-15,2-3 1 0,-1-1 0 0,2-1 0 16,2-2 0-16,5-2 1 0,1-4 0 0,-2 1-4 15,4-4-2-15,2-1-4 0,4 0-6 16,-1-1-3-16,-2-6-3 0,-1-3-5 0,-1 0 5 16,-1-2 2-16,-3-3 7 0,-3 0 8 0,-3-1 7 15,3 2 4-15,-4-2 2 0,-2 1 4 0,-2 0 5 16,-6 1 7-16,3-1 6 0,-5 1 0 0,-2-3-2 16,-1 3-3-16,0 0-7 0,-2 0-3 15,-8 3-3-15,1 0-9 0,1 1-3 0,-3 2-1 16,-2 1-4-16,1 2 3 0,-3 1-3 0,0 4-3 15,0 0-4-15,-3 0-1 0,3 7 1 16,-1 4 2-16,-6 1 3 0,6 1 1 0,-3 3 4 16,-1 3 1-16,6 0 2 0,-1 2 0 0,3-2-2 15,1-1-2-15,6 0-5 0,-1 0 0 16,5-4-4-16,1-1 1 0,0 0-3 0,5-2-1 16,1-4 3-16,6-2 2 0,0-2 6 0,3-3 1 15,-1 0 1-15,6 0-3 0,-1-3-2 0,-1-5 3 16,0-1 3-16,-1-1 5 0,-4-1 3 0,-2 0 5 15,-5 2 5-15,4 1 4 0,-8 2 10 16,4 2-3-16,-5 2 1 0,0 0-6 0,-1 2-11 16,0 0-12-16,0 0-18 0,0 0-11 0,0 0-20 15,0 2 5-15,0 3 12 0,0-1 14 0,0 4 21 16,0 1 2-16,0-1 0 0,2 0-1 0,0 1 3 16,7 0 1-16,-4-2-1 0,7-1 2 15,0-1 0-15,1-2 3 0,2-2 1 0,7-1-1 16,-5 0-4-16,6 0-4 0,-3-7-2 0,3-2-4 15,-2-2 5-15,-3-2-4 0,-2-1 2 0,3-1 1 16,-6 0-3-16,-1-3 6 0,-3-1 1 16,2-2 1-16,1-3 1 0,-1 0-2 0,0-2-1 15,-5-4-1-15,5-2 3 0,0-2-2 0,-6-4-2 16,6 1 3-16,-3 0 0 0,-3 0 1 16,3 0 1-16,-2-1 0 0,-4 0-2 0,5 3 5 15,-4 0 2-15,-2 6 2 0,-1 2 4 0,0 5-1 16,0 2-1-16,0 6-1 0,0 2-3 0,-1 3-2 15,-2 5-3-15,2 2-5 0,1 1-6 0,-2 1-7 16,2 0-15-16,-4 0-24 0,4 1-20 16,-2 5 7-16,-1 7 13 0,-6 3 27 0,2 6 27 15,-4 7-2-15,1 7 2 0,-3 4 1 0,1 3-2 16,4 5 1-16,-1 0 0 0,0 4-4 0,5 0-4 16,-3 0 5-16,6 0-3 0,1-3 0 0,0-6 2 15,1-3-5-15,8-6-1 0,-1-3 0 16,-1-4-2-16,4-5 2 0,-2-1 2 0,-2-5-2 15,4-1 1-15,-1-3 1 0,1-3-3 0,-3-2 1 16,5-2-5-16,1-2-6 0,3-2-5 16,-2-1-6-16,-2 0-6 0,2-4 3 0,0-5 2 15,-2-1 0-15,1-4 1 0,-2 1 0 0,0-5 1 16,-1 0 7-16,-5-4 10 0,6 0 6 0,-4-1 4 16,-1-3 4-16,4-1 1 0,-3-1 2 15,-3 1 1-15,5 2-1 0,-6-1 4 0,4 3 4 16,-4 3 2-16,-3 2 5 0,2 4 0 0,1 5 4 15,-3 3 6-15,-1 5-3 0,0 1-7 0,0 0-12 16,0 0-19-16,0 0-20 0,0 3-5 0,0 4 5 16,0 5 15-16,-5 5 20 0,2 3 8 15,2 1-1-15,-3 1-3 0,-2 0-3 0,4-3-5 16,2 2 1-16,-2-1-2 0,2 0 0 0,0-3 2 16,0-1-4-16,2-1 0 0,4-2-4 0,-2-3-2 15,2-2-2-15,2 1-6 0,-3-7-4 0,5 0-13 16,-2-2-9-16,-2 0-3 0,4 0-7 15,-4-4-6-15,4-5-17 0,2-1-16 0,-1-1-10 16,1-5 8-16,-4 0 16 0,2-4 22 0,3-3 21 16,-3-1 16-16,1 0 17 0,-3-3 12 15,3-1 10-15,-2 0 10 0,-2 0 3 0,2 3 9 16,-1 3 8-16,-2 2 13 0,-4 7 15 0,5 1 13 16,-6 4 7-16,1 4-1 0,-1 1-12 15,-1 3-23-15,0 0-29 0,0 0-29 0,0 0-27 16,0 3-7-16,-3 5 7 0,-2 2 13 0,0 8 18 15,-5 3 8-15,5 4-1 0,-6 3-2 0,4 0-3 16,-1 1-4-16,-1-3-2 0,5-1-1 16,1-1-2-16,1-3-1 0,2-2-1 0,0-3 0 15,0-2 0-15,5-2 0 0,-1-3 0 0,7 0-1 16,0-3 2-16,1 0 0 0,0-4 1 0,1 0 2 16,0-1 1-16,1-1-4 0,-2 0 1 15,0-4 1-15,-5-2 1 0,2-1 1 0,-5 1 1 16,0-3-4-16,-1 0-3 0,-2 0-3 0,-1-2-4 15,0 1 0-15,-1 0 1 0,-6-2 2 0,4-3 1 16,-5 2 1-16,4-1 0 0,2 0 0 0,-5 1 2 16,3 0 0-16,3-1 1 0,-1-2 0 0,1 2-2 15,1-1-4-15,0-1-7 0,3 1-9 16,1 1-8-16,4 2-2 0,-2 2 3 0,4 3 6 16,2-1 7-16,0 5 0 0,0 0-3 0,1 3-3 15,2 0-2-15,0 6-3 0,0 5 6 16,-1 1 2-16,5 5 3 0,-4 3 6 0,0 1 1 15,-3-1 1-15,-1 0 3 0,-5 0 2 0,4-1 1 16,-8 0 2-16,5-1 3 0,-4 0-2 16,-1 0 2-16,-2-5-1 0,2 1 0 0,-2-4 0 15,1-1 0-15,-1-1 1 0,0-4-2 0,0 0 4 16,0-3 3-16,0-1 13 0,0 0 15 0,0 0 16 16,0 0 12-16,0 0-11 0,3-6-18 15,1-1-20-15,-2-4-16 0,2-3 0 0,3-1 2 16,-1-1 5-16,3-6-5 0,0 2-1 0,-2-2-2 15,5 0-4-15,-1 2 0 0,0 2-2 0,-3 4 0 16,2 3-3-16,0 4 0 0,-5 2 0 0,3 5-7 16,-4 0-7-16,4 3 0 0,-2 8 1 0,3 1 11 15,-1 6 15-15,0 4 5 0,1 0 2 16,-3 2 0-16,3 1-7 0,-3 2 2 0,3-3-1 16,-5-2-1-16,5-2 1 0,-1-1-3 0,-1-3 0 15,2 0-1-15,-1-4-1 0,1-2-6 0,-3-1-10 16,0-3-17-16,-2-3-31 0,1-2-41 15,-2-1-52-15,-1 0-93 0,0-7-226 0,-1 1-326 16,3 0 459-16</inkml:trace>
          <inkml:trace contextRef="#ctx0" brushRef="#br0" timeOffset="2603.3404">4801-98 1671 0,'0'0'119'0,"0"0"-38"0,0 0-78 0,0 0-93 15,0 0-30-15,0 0 2 0,0 0 47 0,0 0 66 16,0 0 23-16,0 0 14 0,0 0 11 0,151-32 5 16,-98 24 4-16,6-4-4 0,4 0-8 15,4-2-2-15,1 1-6 0,2-3-3 0,-1 4 0 16,-3-2-6-16,-4 1-7 0,-3 2-5 0,-7 3-6 16,-8 0-9-16,-5 3-9 0,-9 1-13 15,-6 4-26-15,-4-3-29 0,-11 3-61 0,0 0-86 16,-8 3-71-16,-1 1-69 0,-7 1-155 0,2-1 325 0</inkml:trace>
          <inkml:trace contextRef="#ctx0" brushRef="#br0" timeOffset="8078.1577">9665-213 2069 0,'0'0'95'0,"0"0"-94"0,0 0-51 16,0 0-31-16,0 0-12 0,0 0 13 0,0 0-38 16,213-10-87-16,-131 2-101 0,10 1-125 0,-17-2-122 15,-22 6 305-15</inkml:trace>
          <inkml:trace contextRef="#ctx0" brushRef="#br0" timeOffset="7901.2675">11089-419 1144 0,'0'0'360'0,"0"0"-133"15,0 0-90-15,0 0-73 0,0 0-44 0,0 0-32 16,0 0-20-16,0 0-29 0,0 0-53 0,0 0-99 16,0 0-173-16,0 0-275 0,0 0 188 0</inkml:trace>
          <inkml:trace contextRef="#ctx0" brushRef="#br0" timeOffset="9543.924">9783-213 0 0,'0'0'0'16,"0"0"0"-16,0 0 0 0,0 0 0 0,0 0 0 16,0 0 0-16,0 0 0 0,0 0 0 15,0 0 116-15,0 0 90 0,0 0-29 0,0 0-39 16,14-21-27-16,-5 20-28 0,-1-1-4 0,5 1 9 15,8-2 11-15,4 1 12 0,5 1-5 16,8-2-16-16,2 3-18 0,3 0-13 0,7 0-17 16,1 0-8-16,1 0-6 0,2-3-6 0,-2 0 0 15,0 0-1-15,1 0 3 0,-3-1 3 0,-3-1 2 16,4 0 2-16,-4 1-2 0,-4 1 0 16,-4 0-2-16,-8 2-2 0,-3 1-3 0,-5 0-4 15,-8 0-4-15,-5 0-6 0,-8 0-1 0,-1 0 0 16,-1 0 4-16,0 0 6 0,0 0 0 0,-1 0-3 15,1 0-6-15,-3 0-2 0,0 0-2 0,-3 0 1 16,2 4 2-16,-4-3-3 0,2 1-2 16,-2 1-3-16,6-2-6 0,-3 1-8 0,4 1-25 15,-3 0-62-15,4 1-126 0,0 2-283 0,0-2-681 0</inkml:trace>
        </inkml:traceGroup>
      </inkml:traceGroup>
    </inkml:traceGroup>
    <inkml:traceGroup>
      <inkml:annotationXML>
        <emma:emma xmlns:emma="http://www.w3.org/2003/04/emma" version="1.0">
          <emma:interpretation id="{67C92BC2-F949-4DB0-ABAC-FFAB7C1F07F4}" emma:medium="tactile" emma:mode="ink">
            <msink:context xmlns:msink="http://schemas.microsoft.com/ink/2010/main" type="paragraph" rotatedBoundingBox="6407,2581 10562,2293 10759,5124 6603,541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0291978-E400-469F-83A4-4416DA688B06}" emma:medium="tactile" emma:mode="ink">
              <msink:context xmlns:msink="http://schemas.microsoft.com/ink/2010/main" type="line" rotatedBoundingBox="6407,2581 10562,2293 10659,3679 6503,3967">
                <msink:destinationLink direction="with" ref="{16AB1750-A068-4905-AF7D-C0F756E5752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376FC43-2CDD-4EF0-B440-C57BAC55A2A0}" emma:medium="tactile" emma:mode="ink">
                <msink:context xmlns:msink="http://schemas.microsoft.com/ink/2010/main" type="inkWord" rotatedBoundingBox="6420,2767 7966,2660 8017,3396 6471,3503"/>
              </emma:interpretation>
              <emma:one-of disjunction-type="recognition" id="oneOf3">
                <emma:interpretation id="interp15" emma:lang="en-US" emma:confidence="0.5">
                  <emma:literal>IT</emma:literal>
                </emma:interpretation>
                <emma:interpretation id="interp16" emma:lang="en-US" emma:confidence="0">
                  <emma:literal>It</emma:literal>
                </emma:interpretation>
                <emma:interpretation id="interp17" emma:lang="en-US" emma:confidence="0">
                  <emma:literal>ITI</emma:literal>
                </emma:interpretation>
                <emma:interpretation id="interp18" emma:lang="en-US" emma:confidence="0">
                  <emma:literal>ITT</emma:literal>
                </emma:interpretation>
                <emma:interpretation id="interp19" emma:lang="en-US" emma:confidence="0">
                  <emma:literal>ITS</emma:literal>
                </emma:interpretation>
              </emma:one-of>
            </emma:emma>
          </inkml:annotationXML>
          <inkml:trace contextRef="#ctx0" brushRef="#br0" timeOffset="92094.3077">4689 1493 0 0,'0'0'0'16,"0"0"0"-16,0 0 0 0,0 0 0 0,0 0 0 15,0 0 0-15,0 0 0 0,0 0 0 0,0 0 238 16,0 0 0-16,0 0-22 0,0 0-15 0,-158-30-11 16,147 30-15-16,-1 0-13 0,3 0-19 0,-2 0-16 15,3 3-16-15,0 0-19 0,1-3-20 16,2 3-22-16,-1 0-22 0,5-2-14 0,0-1-15 16,1 2-13-16,0-2-10 0,0 0 2 0,5 1 7 15,3 1 13-15,2-1 20 0,7 1 4 0,3-1 6 16,3-1-1-16,6 0-4 0,1 0-1 0,7-4-3 15,4-2-2-15,3-2-2 0,3-2 0 16,0 2-4-16,0 0 1 0,4-2-4 0,-4 3 0 16,0-2-1-16,-1 3-1 0,-3-2 0 0,-2 4-3 15,-7-1 1-15,-5 1-1 0,-4-1-1 0,-6 2-2 16,0 0-2-16,-6 0-5 0,-4 2-5 16,1-3-11-16,-2 3-21 0,-3 0-44 0,-2-3-85 15,0 3-126-15,-3 1-138 0,0 0-112 0,0 0-53 16,0 0 583-16</inkml:trace>
          <inkml:trace contextRef="#ctx0" brushRef="#br0" timeOffset="92378.1323">5032 1453 0 0,'0'0'0'0,"0"0"92"0,0 0 22 0,0 0 26 15,0 0 5-15,0 0 8 0,0 0-9 0,0 0-5 16,0 0 1-16,0 0-1 0,0 0-11 16,0 0-24-16,0 0-33 0,0 0-36 0,-37 3-22 15,31 7-11-15,2 0-2 0,-4 4 4 0,4 3 1 16,-2 3 4-16,-1 1 1 0,3 1 1 16,1 3-3-16,-1 1-1 0,2 1-5 0,2-1-3 15,-3 0-4-15,2 0-6 0,-1 2-10 0,-2-3-10 16,1 0-13-16,2-1-25 0,-6 0-43 0,2 1-55 15,-2-1-95-15,1-1-103 0,0-2-90 16,0-5 383-16,4-7 72 0</inkml:trace>
          <inkml:trace contextRef="#ctx0" brushRef="#br0" timeOffset="92631.9907">4512 2148 0 0,'0'0'246'0,"0"0"-14"15,0 0-43-15,0 0-27 0,0 0-47 0,0 0-55 16,0 0-67-16,0 0-27 0,0 0 13 16,0 0 38-16,0 0 51 0,0 0 25 0,0 0-1 15,0 0-7-15,93 2-9 0,-61-4-4 0,1-2-3 16,6-1-4-16,3 1-6 0,2-3-8 0,3 1-7 16,-1 3-6-16,-1-4-8 0,2 2-8 15,-1 1-7-15,-5-1-6 0,-1 2-6 0,-2 0-3 16,-6 0-7-16,-4 0-6 0,-6-2-8 0,-2 0-18 15,-4 2-31-15,-7 0-100 0,-1 0-184 16,0 0-179-16,-5 2-110 0,1-1 643 0</inkml:trace>
          <inkml:trace contextRef="#ctx0" brushRef="#br0" timeOffset="93321.5806">5793 1362 504 0,'0'0'216'0,"0"0"-75"0,0 0-49 0,0 0-25 16,0 0-30-16,0 0-3 0,0 0-4 0,0 0-4 15,0 0-2-15,0 0 8 0,0 0 10 0,0 0 12 16,0 0 16-16,0 0-1 0,-15 62-2 16,11-42 2-16,0 5-4 0,-2 3 0 0,2 0 1 15,-1 4-8-15,1-2-8 0,-1 4-7 0,1-2-11 16,0 2-8-16,2 0-6 0,-3-1-5 0,0 0-3 16,3-3-2-16,-3-1-2 0,0-1 0 15,2 1 0-15,-3-3 0 0,1-2 0 0,2 1 0 16,-1-6-2-16,2 1 1 0,-2-6 1 0,2-4-2 15,2 0 1-15,0-4 0 0,0-2 1 16,0-1 2-16,0-3 6 0,0 0 3 0,0 0 6 16,2 0 3-16,-2 0 2 0,0 0-2 0,1 0-6 15,-1 0-5-15,0 0-9 0,0-3-5 0,0 0-16 16,0 0-50-16,0-3-81 0,0-2-106 0,0 0-133 16,0-3-165-16,0 4-126 0,0 1 484 0</inkml:trace>
          <inkml:trace contextRef="#ctx0" brushRef="#br0" timeOffset="92964.8009">5475 1450 420 0,'0'0'351'0,"0"0"-80"0,0 0-49 16,0 0-60-16,0 0-65 0,0 0-63 0,0 0-46 15,0 0-28-15,0 0 1 0,0 0 23 0,0 0 27 16,0 0 22-16,0 0 4 0,0 0-2 16,104-44-5-16,-77 36-5 0,5 2-5 0,2-1-4 15,1 1-2-15,0-2-2 0,1 2-2 0,-1 2-5 16,-4-1-4-16,-3 1-6 0,-1 1-6 16,-3 0-8-16,-3 2-14 0,-3-1-23 0,-5 1-73 15,-4-1-176-15,-2 2-170 0,-3 0-90 0,-3 0 464 0</inkml:trace>
        </inkml:traceGroup>
        <inkml:traceGroup>
          <inkml:annotationXML>
            <emma:emma xmlns:emma="http://www.w3.org/2003/04/emma" version="1.0">
              <emma:interpretation id="{31690372-70FC-44F6-BEF1-4D6A2370A4AD}" emma:medium="tactile" emma:mode="ink">
                <msink:context xmlns:msink="http://schemas.microsoft.com/ink/2010/main" type="inkWord" rotatedBoundingBox="8496,2436 10562,2293 10659,3679 8593,3822"/>
              </emma:interpretation>
              <emma:one-of disjunction-type="recognition" id="oneOf4">
                <emma:interpretation id="interp20" emma:lang="en-US" emma:confidence="0.5">
                  <emma:literal>uplift</emma:literal>
                </emma:interpretation>
                <emma:interpretation id="interp21" emma:lang="en-US" emma:confidence="0.5">
                  <emma:literal>up it</emma:literal>
                </emma:interpretation>
                <emma:interpretation id="interp22" emma:lang="en-US" emma:confidence="0">
                  <emma:literal>up At</emma:literal>
                </emma:interpretation>
                <emma:interpretation id="interp23" emma:lang="en-US" emma:confidence="0">
                  <emma:literal>uplifts</emma:literal>
                </emma:interpretation>
                <emma:interpretation id="interp24" emma:lang="en-US" emma:confidence="0">
                  <emma:literal>up It</emma:literal>
                </emma:interpretation>
              </emma:one-of>
            </emma:emma>
          </inkml:annotationXML>
          <inkml:trace contextRef="#ctx0" brushRef="#br0" timeOffset="95240.0655">6612 1572 0 0,'0'0'0'0,"0"0"0"16,0 0 0-16,0 0 136 0,0 0 87 15,0 0-2-15,0 0 0 0,0 0-12 0,0 0-11 16,0 0-16-16,0 0-30 0,0 0-24 0,0 0-16 16,0 0-19-16,-15-96-18 0,15 96-24 0,-1 0-28 15,1 0-30-15,0 0-26 0,-2 3-17 0,2 3 5 16,-1 2 16-16,-3 3 18 0,0 4 17 16,0 3 2-16,0 0 0 0,-1 0-4 0,2 1-4 15,2-1-1-15,-1 2-1 0,2-1 1 0,0 0-3 16,0-2-3-16,3 0-3 0,0-2-5 15,5-2-3-15,-3-1-5 0,4-2 0 0,4-1 1 0,-4-4 5 16,2-2 5-16,2-1 5 0,-2-2 4 16,2 0 4-16,1-2 5 0,-1-4 1 0,2-2 3 15,-2-1 1-15,-2-1-1 0,1-1 2 0,-1-2 3 16,1 0 0-16,-4-2 3 0,-2-1-1 16,3-2 0-16,-4 1-1 0,0-3 1 0,1 0-1 15,-4 3-2-15,0 1 0 0,-1 1 3 0,2 1 2 16,-3 4 3-16,1 1 0 0,-1 4-3 15,0 2-8-15,0 3-11 0,0 0-20 0,0 0-22 16,0 3-17-16,0 2 7 0,3 2 15 0,-3 4 25 16,1 1 19-16,0 1 2 0,2 2-2 0,1 0-3 15,1 1-1-15,-1-1-7 0,6 0 3 16,-2-1-2-16,0-4-1 0,4 0-4 0,1-2-4 16,2-2-2-16,3-4-2 0,-1-2-1 0,-1 0-4 15,0 0-14-15,2-4-57 0,0-2-97 0,-3-4-79 16,3-1-74-16,-4 0-6 0,0-3 68 0,-5-1 90 15,2 0 190-15,-2-1 0 0,-3-2 0 16,2 0 0-16,-4-3 0 0,5-1 0 0,-6-2 0 16,3-2 0-16,0 2 0 0,-5-1 0 0,2 1 0 15,-1-1 71-15,0 3 32 0,-2-1 19 0,3 2 14 16,-3 4 18-16,0 2 8 0,0 0 1 0,0 5 0 16,0 1-7-16,0 2-11 0,0 2-13 15,-3 4-20-15,3-1-25 0,0 2-35 0,0 0-42 16,0 2-56-16,0 4-11 0,-2 4 4 0,2 0 24 15,-2 9 42-15,0 4 6 0,1 3-1 16,0 6-4-16,-1 3 0 0,-3 4 1 0,1 3 2 16,1 2 1-16,1-1-2 0,-2 0-1 0,-2-1 2 15,5 1-3-15,-2 1-2 0,1-1-6 16,0-3-10-16,2-1-4 0,-2-1-6 0,2-3-6 16,-2-2-12-16,1 0-12 0,1-5-20 0,-3-3-14 15,-1-2-17-15,0-5-38 0,1-2-75 0,-2-3-2 16,0-7-41-16,2-1-46 0,3-5-22 0,-1 0 305 15,1-3 14-15,0-2 0 0</inkml:trace>
          <inkml:trace contextRef="#ctx0" brushRef="#br0" timeOffset="95475.9187">7108 1673 0 0,'0'0'0'0,"0"0"0"0,0 0 12 16,0 0 262-16,0 0-58 0,0 0-77 15,33-152-51-15,-24 138-36 0,1 3-23 0,1 0-12 16,-2 5-17-16,1 0-15 0,0 5-11 0,1 1-3 15,-1 0 7-15,0 0 17 0,1 6 13 0,1 1 10 16,-2 4 4-16,-4-1 3 0,4 2 1 16,-6 0-1-16,0 0 7 0,-4 1-2 0,0-1 4 15,-4 1 7-15,-3 0-2 0,-4 3 6 0,-2-3-1 16,-2 0-5-16,-2-1-8 0,-1-3-8 16,3 2-9-16,2-1-8 0,0-3-4 0,2-1-21 15,3 0-24-15,0-3-46 0,5 1-88 0,-1-1-116 16,4 0-134-16,0-1 241 0,0-1 186 0</inkml:trace>
          <inkml:trace contextRef="#ctx0" brushRef="#br0" timeOffset="95967.6332">7550 1152 0 0,'0'0'0'0,"0"0"72"16,0 0 171-16,0 0-18 0,0 0-20 0,0 0-1 15,0 0-3-15,0 0-26 0,0 0-45 0,0 0-59 16,0 0-61-16,0 0-56 0,0 0 5 0,0 0 18 16,0-5 31-16,-5 28 37 0,1 4 0 15,-4 2-8-15,0 6-8 0,0-1-6 0,-1 2-7 16,3 0-1-16,-3 0-5 0,3-1-1 0,-2 0-2 15,6-4-5-15,-4-2 1 0,2-2-5 0,3-2-4 16,0-3-6-16,1-2-9 0,0-2-11 16,0-4-11-16,0-2-10 0,4-3-11 0,4-4-4 15,-4-3 6-15,5-2 14 0,-2 0 20 0,2 0 13 16,2-7 2-16,2-2-2 0,-1-4 1 0,2 0 5 16,-1-4 7-16,-1 1 8 0,0-3 5 15,-2 2 6-15,-1-1 4 0,1-3 5 0,-2-1 5 16,-2 0 6-16,0-2 4 0,0-2 1 0,-3 4 4 15,2 1 2-15,1 4 4 0,-5 2 9 0,2 5 9 16,1 3 8-16,-4 4 9 0,2 3-9 0,-2 0-22 16,0 0-29-16,0 0-40 0,0 4-7 15,0 3 3-15,2 5 10 0,-1 3 19 0,-1 2 0 16,1 1-3-16,-1 2-4 0,2 2-2 0,2-4-5 16,0-2-6-16,-1 0-12 0,1-2-14 15,5-2-24-15,0-2-35 0,1-2-100 0,-2-4-319 16,-2-2-555-16</inkml:trace>
          <inkml:trace contextRef="#ctx0" brushRef="#br0" timeOffset="96981.8232">8083 1125 0 0,'0'0'0'0,"0"0"0"15,0 0 0-15,0 0 0 0,0 0 0 0,0 0 55 16,0 0 160-16,0 0 39 0,0 0 18 16,0 0-5-16,0 0-37 0,0 0-51 0,0 0-63 15,0 0-60-15,65-147-56 0,-66 150-29 0,-3 6-2 16,-1 6 11-16,-3 8 26 0,-2 5 13 0,-6 9 4 16,0 2 2-16,-1 5 3 0,1 3 1 0,-7 5 7 15,-1 4 7-15,-2 4 4 0,-2 2 1 16,0 6-2-16,-2-3-4 0,-3 4-7 0,3-1-8 15,1 5-9-15,-1-3-3 0,4 0-3 0,-1-3 0 16,7-3 5-16,-2-6-2 0,7-4 1 0,6-6-1 16,2-5-3-16,5-5-2 0,2-7-3 0,0-7 0 15,5-7-4-15,7-6 8 0,0-3 4 16,2-6 6-16,2-2 9 0,5-1-2 0,-2-9-4 16,2-3-4-16,-3-5-6 0,2-5-3 0,-3 0-3 15,-2-6 0-15,-2 0-3 0,0-1-1 0,-1-4-2 16,-6 0-2-16,1-2-1 0,-7 1 0 15,1-4-3-15,-1 3-2 0,0-2-2 0,-1 3-7 16,-3 0-8-16,-5 5-6 0,2 2-10 0,-3 4-6 16,-3 3-5-16,0 3 0 0,-3 5-2 15,-3 1 13-15,3 4 11 0,-6 4 13 0,4 1 14 16,-5 1 6-16,7 2 5 0,0 0 0 0,1 0-1 16,4 0-3-16,2 0-1 0,5 0-2 0,0 2-1 15,1-2 5-15,3 0 3 0,0 0 0 16,3 0-2-16,2-2-9 0,-1-2-8 0,7-2-4 15,1-3 2-15,3-1-1 0,7-2 2 0,2-3 1 16,2-2-1-16,3-1 6 0,0-3-1 0,-1 2 2 16,1-3 0-16,5 2 0 0,-6-2 0 0,0 1-2 15,-1-2 3-15,0 1-3 0,-2-2 1 0,1 1 2 16,-1 0-2-16,1-1 1 0,-5 0-1 16,2 0 0-16,0-1 1 0,-1-1 3 0,-4 0 1 15,2 1 1-15,-1 1 2 0,-4 2-2 0,-2 4 2 16,-1 2-1-16,0 0 4 0,-4 7 1 15,-1 0 1-15,2 0 3 0,-5 3 0 0,-1 0 4 16,2 1 5-16,-3 3 6 0,-1-2 1 0,-1 3 5 16,0 1-3-16,0 0-2 0,0 0 1 0,0 0-11 15,0 0-5-15,0 0-9 0,0 0-13 16,-1 1-11-16,-3 3-3 0,-2 3 4 0,1 2 5 16,-5 4 10-16,-2 3 4 0,2 5 1 0,-4 3 2 15,2 3 2-15,1 2-2 0,-2 2 1 0,-2 3 2 16,2 2-2-16,0 0 1 0,-1 3 0 15,3-1-5-15,-1 2 3 0,3-3 1 0,-2-4 0 16,2-3 3-16,2-1-3 0,-1-2-3 16,4-5 0-16,-1-2-1 0,2-3 0 0,2-4 0 0,1-3 1 15,0-2-2-15,0-2 1 0,6-3 0 0,-2-2 0 16,-1 1 1-16,6-2 3 0,-3 0-1 16,3 0-3-16,5-5-3 0,-1-2-9 0,2-4-8 15,2 0-17-15,2-3-42 0,-2-2-68 0,4 2-93 16,-5-3-126-16,1 2-201 0,-4 1-124 0,-3 5 638 15</inkml:trace>
          <inkml:trace contextRef="#ctx0" brushRef="#br0" timeOffset="96115.5419">7820 1189 1458 0,'0'0'103'0,"0"0"-62"0,0 0-55 0,0 0-47 16,0 0-77-16,0 0-101 0,0 0-145 0,0 0-134 15,0 0 270-15,0 0 248 0</inkml:trace>
          <inkml:trace contextRef="#ctx0" brushRef="#br0" timeOffset="97313.6474">8216 1368 445 0,'0'0'395'15,"0"0"-142"-15,0 0-66 0,0 0-33 0,0 0-57 16,0 0-48-16,0 0-31 0,0 0-16 0,0 0 3 16,0 0 4-16,0 0 7 0,0 0 9 0,0 0 9 15,181-73 6-15,-153 63 6 0,0 1 5 16,0 0 5-16,-1 2 3 0,-2 1-1 0,-1 0-6 16,-7 1-7-16,-3 1-10 0,-2 4-5 0,-4 0-6 15,-5 0 2-15,-3 0 5 0,0 0 9 0,0 0 6 16,0 0 2-16,-1 0-5 0,-2 0-6 0,0 0-9 15,1 0-8-15,0 3-9 0,1-2-3 16,-2 1-4-16,1 1-2 0,-5 0-1 0,4 0-1 16,1 0-4-16,-2 0-7 0,0 0-9 0,2 0-15 15,2-2-19-15,-1 2-24 0,1-1-36 0,0 1-58 16,0-2-96-16,0 1-230 0,0 2-350 16,1-3 420-16</inkml:trace>
        </inkml:traceGroup>
      </inkml:traceGroup>
      <inkml:traceGroup>
        <inkml:annotationXML>
          <emma:emma xmlns:emma="http://www.w3.org/2003/04/emma" version="1.0">
            <emma:interpretation id="{7DEDF4DE-F3B2-477B-811D-A01D0173E831}" emma:medium="tactile" emma:mode="ink">
              <msink:context xmlns:msink="http://schemas.microsoft.com/ink/2010/main" type="line" rotatedBoundingBox="10824,4364 8041,5599 7668,4759 10452,3525"/>
            </emma:interpretation>
          </emma:emma>
        </inkml:annotationXML>
        <inkml:traceGroup>
          <inkml:annotationXML>
            <emma:emma xmlns:emma="http://www.w3.org/2003/04/emma" version="1.0">
              <emma:interpretation id="{BB10B00E-D048-4589-A114-11247DCC0580}" emma:medium="tactile" emma:mode="ink">
                <msink:context xmlns:msink="http://schemas.microsoft.com/ink/2010/main" type="inkWord" rotatedBoundingBox="10824,4364 10268,4611 9896,3771 10452,3525"/>
              </emma:interpretation>
              <emma:one-of disjunction-type="recognition" id="oneOf5">
                <emma:interpretation id="interp25" emma:lang="en-US" emma:confidence="0.5">
                  <emma:literal>.</emma:literal>
                </emma:interpretation>
                <emma:interpretation id="interp26" emma:lang="en-US" emma:confidence="0">
                  <emma:literal>P</emma:literal>
                </emma:interpretation>
                <emma:interpretation id="interp27" emma:lang="en-US" emma:confidence="0">
                  <emma:literal>:</emma:literal>
                </emma:interpretation>
                <emma:interpretation id="interp28" emma:lang="en-US" emma:confidence="0">
                  <emma:literal>G</emma:literal>
                </emma:interpretation>
                <emma:interpretation id="interp29" emma:lang="en-US" emma:confidence="0">
                  <emma:literal>p</emma:literal>
                </emma:interpretation>
              </emma:one-of>
            </emma:emma>
          </inkml:annotationXML>
          <inkml:trace contextRef="#ctx0" brushRef="#br0" timeOffset="104129.7651">8093 2415 1500 0,'0'0'111'0,"0"0"-39"16,0 0-46-16,0 0-29 0,0 0-15 0,0 0 2 15,0 0-7-15,0 0-4 0,0 0-10 0,0 0-38 16,0 0-69-16,0 0-77 0,0 0-16 15,0 0 2-15,0-64 25 0,0 72-11 0,0 4-21 16,2-3 242-16,-2-3 0 0</inkml:trace>
          <inkml:trace contextRef="#ctx0" brushRef="#br0" timeOffset="104919.8071">8093 2415 0 0,'85'39'0'0,"-76"-34"0"15,-1-1 0-15,0 3 0 0,3 1 0 0,0 2 0 16,-6 1 0-16,5 1 0 0,-6 3 0 15,1-1 0-15,-1 3 0 0,-3-1 159 0,-1 0 11 16,0 3-22-16,0-3-21 0,0-1-22 0,0 0-19 16,-1-1-15-16,-3-2-15 0,0-1-6 15,1 0-5-15,3-5-1 0,-1-2 10 0,0-3 27 16,1-1 33-16,0 0 33 0,0 0 24 0,0 0-9 16,0-1-37-16,0-5-39 0,0-1-37 15,0-4-24-15,1 3-4 0,0-3-5 0,3-1-4 16,3-1-3-16,-3-1-6 0,4 0-1 0,-4 2-2 15,4 0 0-15,-2 0-2 0,2 1-3 0,-4 2-2 16,2 1-4-16,1 2-4 0,-3 2-3 0,4 2-3 16,-5 0-2-16,2 1 5 0,-1 1-2 15,-1 0 2-15,0 0 3 0,2 3-1 0,-2 0 3 0,-1 2 2 16,1 1 2-16,4 0 3 0,-3 1 4 16,-2-4 0-16,5 3 2 0,-3-1 4 0,4-3 0 15,-4 2 4-15,3-4 5 0,1 2 5 0,3-2 3 16,-1 0 2-16,2 0-2 0,2 0-7 15,1-6-1-15,1 3-6 0,0-4-4 0,3 3 1 16,-3-2-3-16,-2 0-3 0,0 1 3 0,-2-1 2 16,-1 0 1-16,-6 1 5 0,4-1 2 0,-5 0 0 15,3 0 6-15,-6 0 0 0,1 0 6 16,-1 0 3-16,-1 1-3 0,0-2-3 0,0 1-8 16,0 0-2-16,-3-2-3 0,-1 1-1 0,-1 0 3 15,4 1-2-15,-2 0 0 0,-1 0 1 16,0 1-3-16,3 1 2 0,-1 1 0 0,0 0 1 15,0 1-1-15,2 2-1 0,0 0-4 0,0 0-5 16,0 0-5-16,0 0-7 0,0 0-9 0,0 0-13 16,0 0 2-16,0 3 4 0,0 5 10 0,0 1 17 15,0 3 2-15,0 4 2 0,0 2 2 0,2 4 0 16,-1 2 0-16,0 1 0 0,-1 6-1 16,0-2-1-16,0 4 0 0,0 3-2 0,0-1 1 15,-4 4-2-15,-4-4 2 0,-1 3-3 0,2-1 1 16,-4 2-1-16,-1-1 0 0,0 2 1 15,0-4 1-15,4-2-1 0,-5-2 4 0,1-3-3 16,-2-4 2-16,-5-3 2 0,3-2 3 0,0-2 2 16,-4-4 6-16,3 0 3 0,1-5 3 0,-2-2 8 15,3-3 7-15,5-2 10 0,2-2 11 16,-3 0 4-16,7-6 0 0,-4-3-1 0,5-3-1 16,2-4-6-16,0-3-5 0,1-3-10 0,1-3-13 15,4-2-10-15,6-4-6 0,2-1-5 0,2-3-2 16,1 3 1-16,3-2-6 0,-4 6-2 15,1 4 0-15,-1 5-5 0,2 2 2 0,-4 5-3 16,2 1-7-16,-1 3-9 0,-1 1-12 0,0 1-19 16,-2 3-25-16,-4 0-48 0,1 1-86 0,-4 2-150 15,-4 0-165-15,0 2-88 0,0 2 25 0,0-2 597 16</inkml:trace>
        </inkml:traceGroup>
        <inkml:traceGroup>
          <inkml:annotationXML>
            <emma:emma xmlns:emma="http://www.w3.org/2003/04/emma" version="1.0">
              <emma:interpretation id="{CA56FE34-3AAC-4B18-AF46-E7D78454E730}" emma:medium="tactile" emma:mode="ink">
                <msink:context xmlns:msink="http://schemas.microsoft.com/ink/2010/main" type="inkWord" rotatedBoundingBox="8499,5113 7936,5363 7749,4942 8313,4692"/>
              </emma:interpretation>
              <emma:one-of disjunction-type="recognition" id="oneOf6">
                <emma:interpretation id="interp30" emma:lang="en-US" emma:confidence="0.5">
                  <emma:literal>.</emma:literal>
                </emma:interpretation>
                <emma:interpretation id="interp31" emma:lang="en-US" emma:confidence="0">
                  <emma:literal>¢</emma:literal>
                </emma:interpretation>
                <emma:interpretation id="interp32" emma:lang="en-US" emma:confidence="0">
                  <emma:literal>/</emma:literal>
                </emma:interpretation>
                <emma:interpretation id="interp33" emma:lang="en-US" emma:confidence="0">
                  <emma:literal>*</emma:literal>
                </emma:interpretation>
                <emma:interpretation id="interp34" emma:lang="en-US" emma:confidence="0">
                  <emma:literal>=</emma:literal>
                </emma:interpretation>
              </emma:one-of>
            </emma:emma>
          </inkml:annotationXML>
          <inkml:trace contextRef="#ctx0" brushRef="#br0" timeOffset="105839.7904">6014 3971 0 0,'0'0'0'15,"0"0"339"-15,0 0-42 0,0 0-37 0,0 0-26 16,0 0-14-16,0 0-7 0,0 0-15 15,0 0-23-15,0 0-25 0,0 0-30 0,0 0-29 0,0 0-27 16,0 0-29-16,-75-11-25 0,83 10-13 0,-4 0-5 16,7-4 2-16,1 1 7 0,2-2 3 15,6-1-2-15,3-2-2 0,3 0-1 0,3-1-3 16,1 3-4-16,1-1-6 0,-5 1-15 0,1 1-23 16,-1 1-20-16,-5 0-43 0,-1 0-52 15,4 1-58-15,-2-2-237 0,-3 3-278 0,-7 0 233 0</inkml:trace>
          <inkml:trace contextRef="#ctx0" brushRef="#br0" timeOffset="105639.9141">5970 3511 1400 0,'0'0'363'0,"0"0"-131"15,0 0-92-15,0 0-49 0,0 0-52 0,0 0-41 16,0 0-19-16,0 0 0 0,0 0 11 0,0 0 15 16,0 0 14-16,0 0 7 0,0 0 1 15,0 0 0-15,127-42 0 0,-96 36-5 0,0 0-1 16,-5 0-2-16,4 2-6 0,-1-1-1 0,-2 2-5 15,-3 2-2-15,-1-2 0 0,-3 1-2 16,-5 1-3-16,-4 1-6 0,-3 0-7 0,-3 0-11 16,-3 0-15-16,-2 0-19 0,0 0-25 0,0 0-24 15,-4 0-31-15,0 0-19 0,-2 0-37 0,-2 0-35 16,-1 4-14-16,-2 2-11 0,0-1 29 16,2-1 45-16,-2 1 56 0,4-2 55 0,-1-2 49 15,3 1 41-15,0-1 37 0,2-1 27 0,-1 0 22 16,1 0 11-16,-2 0 2 0,2 0 0 0,-2 0-2 15,0 0 2-15,2 0 6 0,-1 0 3 0,-2 0-2 16,5 0 3-16,-2 0-8 0,-1 0-7 16,0 0-11-16,2 0-23 0,0 0-24 0,-3 3-24 15,1 4-12-15,1 2-5 0,-3 0 3 0,-1 5 3 16,2 2 1-16,-2 1-3 0,1 3-3 0,1-1-4 16,2 0-3-16,2 2-2 0,-3 0-4 15,3 0-1-15,1 0-4 0,-2 0-3 0,2-1-4 16,0 0-12-16,0 0-13 0,-2-1-23 0,2 0-31 15,-2-2-47-15,1 2-65 0,-2-4-72 0,-3 2-90 16,2-1-89-16,-3-1-68 0,2-3 307 16,3-5 211-16</inkml:trace>
        </inkml:traceGroup>
      </inkml:traceGroup>
    </inkml:traceGroup>
    <inkml:traceGroup>
      <inkml:annotationXML>
        <emma:emma xmlns:emma="http://www.w3.org/2003/04/emma" version="1.0">
          <emma:interpretation id="{B313C860-4596-454B-BF98-C0720AB7CF4B}" emma:medium="tactile" emma:mode="ink">
            <msink:context xmlns:msink="http://schemas.microsoft.com/ink/2010/main" type="paragraph" rotatedBoundingBox="1265,4840 10056,3691 10240,5103 1450,62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271F82-E2DB-4E7D-A1FB-781A0D90E232}" emma:medium="tactile" emma:mode="ink">
              <msink:context xmlns:msink="http://schemas.microsoft.com/ink/2010/main" type="inkBullet" rotatedBoundingBox="9579,3754 9593,3752 9595,3767 9581,3769"/>
            </emma:interpretation>
            <emma:one-of disjunction-type="recognition" id="oneOf7">
              <emma:interpretation id="interp35" emma:lang="en-US" emma:confidence="1">
                <emma:literal>.</emma:literal>
              </emma:interpretation>
              <emma:interpretation id="interp36" emma:lang="en-US" emma:confidence="0">
                <emma:literal>,</emma:literal>
              </emma:interpretation>
              <emma:interpretation id="interp37" emma:lang="en-US" emma:confidence="0">
                <emma:literal>\</emma:literal>
              </emma:interpretation>
              <emma:interpretation id="interp38" emma:lang="en-US" emma:confidence="0">
                <emma:literal>`</emma:literal>
              </emma:interpretation>
              <emma:interpretation id="interp39" emma:lang="en-US" emma:confidence="0">
                <emma:literal>'</emma:literal>
              </emma:interpretation>
            </emma:one-of>
          </emma:emma>
        </inkml:annotationXML>
        <inkml:trace contextRef="#ctx0" brushRef="#br0" timeOffset="103181.3128">7607 2408 1195 0,'0'0'32'0,"0"0"-105"0,0 0-79 16,0 0-137-16,0 0-210 0,0 0 285 0</inkml:trace>
      </inkml:traceGroup>
      <inkml:traceGroup>
        <inkml:annotationXML>
          <emma:emma xmlns:emma="http://www.w3.org/2003/04/emma" version="1.0">
            <emma:interpretation id="{9C0A2C7E-47CE-46F8-890C-32469A6B8C3F}" emma:medium="tactile" emma:mode="ink">
              <msink:context xmlns:msink="http://schemas.microsoft.com/ink/2010/main" type="line" rotatedBoundingBox="1278,4939 10069,3791 10240,5103 1450,6252"/>
            </emma:interpretation>
          </emma:emma>
        </inkml:annotationXML>
        <inkml:traceGroup>
          <inkml:annotationXML>
            <emma:emma xmlns:emma="http://www.w3.org/2003/04/emma" version="1.0">
              <emma:interpretation id="{4A598D62-B8CD-4186-97AD-BD890A6F8CD5}" emma:medium="tactile" emma:mode="ink">
                <msink:context xmlns:msink="http://schemas.microsoft.com/ink/2010/main" type="inkWord" rotatedBoundingBox="1278,4939 4004,4583 4130,5546 1404,5902"/>
              </emma:interpretation>
              <emma:one-of disjunction-type="recognition" id="oneOf8">
                <emma:interpretation id="interp40" emma:lang="en-US" emma:confidence="0.5">
                  <emma:literal>Entails</emma:literal>
                </emma:interpretation>
                <emma:interpretation id="interp41" emma:lang="en-US" emma:confidence="0">
                  <emma:literal>Entail</emma:literal>
                </emma:interpretation>
                <emma:interpretation id="interp42" emma:lang="en-US" emma:confidence="0">
                  <emma:literal>Entrails</emma:literal>
                </emma:interpretation>
                <emma:interpretation id="interp43" emma:lang="en-US" emma:confidence="0">
                  <emma:literal>entails</emma:literal>
                </emma:interpretation>
                <emma:interpretation id="interp44" emma:lang="en-US" emma:confidence="0">
                  <emma:literal>Entail's</emma:literal>
                </emma:interpretation>
              </emma:one-of>
            </emma:emma>
          </inkml:annotationXML>
          <inkml:trace contextRef="#ctx0" brushRef="#br0" timeOffset="21541.6024">-75 3908 0 0,'0'0'0'0,"0"0"0"15,0 0 0-15,0 0 0 0,0 0 0 16,0 0 0-16,0 0 0 0,0 0 0 0,0 0 0 15,0 0 3-15,0 0 203 0,0 0 4 0,51-167-17 16,-51 147-24-16,0 0-18 0,0 0-20 16,-2 2-13-16,1 1-6 0,-7 0-10 0,4 2-11 15,-2 2-13-15,-3 1-18 0,-3 0-14 0,0 2-16 16,-2 1-10-16,1 1-9 0,-3 1-4 0,-4 2 0 16,4 1 4-16,1 2 0 0,-1 2 2 0,-3 0 0 15,6 0-6-15,-2 2 0 0,2 5-5 0,0 2-4 16,0 4-2-16,1 0-3 0,-1 4-1 15,-1 3 2-15,1 4 2 0,-1 1-1 0,2 2 1 16,4 2-2-16,-2-2-1 0,0 2-2 0,7-2-2 16,1-2-1-16,2-1-6 0,0-3 1 0,1-2 2 15,9-1 2-15,-2-1 5 0,4-3 1 16,1 0 0-16,2 0 1 0,2-2 2 0,-1 0 1 16,0 0 3-16,-2-2 1 0,-1 1 0 0,1-3 0 15,-2 0-1-15,-2 1 2 0,-3-3-2 16,1 0 1-16,-4 0 1 0,3-4 0 0,-4 2 4 15,-2-1-1-15,0-2 1 0,-1-1 2 0,2 0 4 16,-2 0 9-16,0 0 10 0,0 0 9 0,0 0 2 16,0 0 5-16,0 0 4 0,0 0 1 15,0 0 1-15,0 0-9 0,-2-1-12 0,1-2-11 16,-2 1-7-16,-5-2-3 0,4 0-2 0,-4 2 1 16,3-3-3-16,-6 2-1 0,4 0-2 0,-2 0-2 15,-3 2-8-15,0-1-1 0,-2 2-6 0,0 0-4 16,-4 5 3-16,-2 5-2 0,1-1 2 15,-5 5 5-15,0 1 1 0,0 1 5 0,0 3 2 16,5 2 1-16,-2-2 0 0,4 2 2 0,4 4 0 16,0-1 1-16,-1 1 3 0,5 3-2 0,2 0-1 15,-2 2-1-15,3-2-2 0,1 1-1 0,4-2-2 16,1-3-2-16,1-3-4 0,8-5 5 16,3-1 6-16,3-5 7 0,0-2 9 0,6-3 2 15,0-4 2-15,3-1-2 0,1 0-3 0,2-1-2 16,0-5-3-16,0-2-1 0,-2-1-3 15,1 0 1-15,-4 0-1 0,-4 0-2 0,-3 0-3 16,-2 1-5-16,-1 0-12 0,-1-1-25 0,-2 2-43 16,-3-2-69-16,2 3-85 0,-2-2-86 15,5 2-98-15,0 2-100 0,-6-1 64 0,3 2 456 0</inkml:trace>
          <inkml:trace contextRef="#ctx0" brushRef="#br0" timeOffset="22243.4227">88 4199 10 0,'0'0'284'0,"0"0"-127"0,0 0-63 16,0 0-51-16,0 0-21 0,0 0-4 0,0 0 10 15,0 0 15-15,0 0 8 0,0 0-1 0,0 0-9 16,0 0-12-16,0 0-9 0,0 0 2 16,32-19 6-16,-25 28 8 0,-3 0 5 0,-1 3-1 15,-1 2-2-15,4-1-4 0,-5 2-5 0,0 0-3 16,-1 1-1-16,0-2-5 0,0 1 2 0,-1-4-3 15,-2 1-1-15,-1-1-2 0,2-2-3 16,0-2-3-16,1-2-1 0,1-1-1 0,0-3 3 16,0 0 11-16,0-1 17 0,0 0 19 0,0 0 15 15,0-4 2-15,0 1-14 0,1-4-18 16,2-2-19-16,5-1-15 0,-2-5-5 0,3-3-4 16,3 2-2-16,0-4-2 0,0 2-1 0,2 1-1 15,0 0-1-15,0 2-2 0,0 2-2 0,0 2-5 16,-1 3-2-16,-1 2-3 0,-1 3-3 15,-4 3-1-15,1 0 0 0,-3 0 2 0,3 0 9 16,-5 4 5-16,5 1 7 0,-4 3 6 0,0-1 2 16,3 3 2-16,-3-1-1 0,4 1-1 0,-4 2-2 15,5-1-1-15,-5-3-1 0,7 3 0 0,-2-4 0 16,-2 1-1-16,5-2-1 0,2-2 0 0,-1-2-4 16,3-2-2-16,3 0-10 0,-2-2-14 15,5-4-17-15,-4-6-19 0,5 0-14 0,-4 0-6 16,4-4-5-16,-7 0 8 0,3-2 10 0,-3-1 18 15,-3 2 19-15,-1-3 18 0,0-1 12 16,-4 1 10-16,2-3 5 0,0-2 3 0,-4 0 4 16,2-5-1-16,-4-1 0 0,3-4-3 0,-3 0-1 15,-2 3 0-15,5-3 5 0,-4 3 3 0,-1 0 4 16,1 3 7-16,1 4 4 0,-3 1 10 16,1 6 8-16,-2 4 5 0,0 3 0 0,0 2-3 15,0 5-4-15,0-1-6 0,0 4-1 0,0 1-8 16,0 0-8-16,0 0-18 0,0 0-27 0,0 2-23 15,0 3 4-15,0 4 12 0,0 3 23 16,1 4 24-16,-1 5 0 0,1 7 0 0,-1 4 1 16,0 4 1-16,0 4 0 0,-1 5 0 0,-3 0-4 15,-3 3-4-15,5-2-5 0,-1-1-4 16,0-2-1-16,1-4 0 0,2-1-1 0,0-6-4 16,2-3-1-16,5-6-2 0,1-3-1 0,-1-2 5 15,2-5 1-15,2-1-2 0,-4-2-4 0,5-4-13 16,0-3-17-16,0-3-32 0,0 0-54 0,0-1-89 15,3-7-153-15,-5 2-201 0,-4-1 229 0</inkml:trace>
          <inkml:trace contextRef="#ctx0" brushRef="#br0" timeOffset="22444.298">673 4025 1498 0,'0'0'147'0,"0"0"-167"0,0 0-62 16,0 0-19-16,0 0 21 0,0 0 11 0,0 0-15 15,0 0-1-15,163-102-1 0,-126 86 16 16,0 2-23-16,2 5-66 0,-1 0-90 0,-2 5-100 16,-4 0 231-16,-5 2 118 0,-14 2 0 0</inkml:trace>
          <inkml:trace contextRef="#ctx0" brushRef="#br0" timeOffset="23133.6017">1420 3962 0 0,'0'0'0'0,"0"0"0"16,0 0 0-16,0 0 0 0,0 0 0 15,0 0 0-15,0 0 0 0,0 0 118 0,0 0 90 16,0 0-30-16,0 0-36 0,0 0-33 0,0 0-15 15,0 0-6-15,-19-84-5 0,12 76-5 16,-2 2-6-16,-3 0-4 0,0 3-4 0,1 3-8 16,0 0-13-16,-2 0-19 0,-2 3-18 0,-1 6-8 15,1 2 1-15,1 6 7 0,-2-1 6 0,-5 6 7 16,5-2 4-16,2 1 3 0,-1-1-2 16,3-2-3-16,0-2-6 0,2 0-8 0,5-1-3 15,0 0-8-15,-1-1-3 0,5-1-3 0,0-1-3 16,1-2-2-16,0-1-5 0,2 0-5 0,4-5-6 15,2 0 0-15,1-2 5 0,-2-2 10 0,5 0 12 16,0 0 9-16,0-6 7 0,1-2-1 16,1-1 3-16,-1-2-1 0,-1-1 0 0,2 1 2 15,-4-1-1-15,1-1 2 0,-4 3 1 0,2-2 5 16,-5 3 4-16,0 2 3 0,0 1 3 0,-2 2-2 16,-2 1-2-16,1 0-6 0,-1 1-8 0,0 2-15 15,0 0-17-15,0 0-24 0,0 0-16 16,0 2 3-16,0 2 16 0,1 2 24 0,-1 1 24 15,3 4 9-15,1-1 0 0,-1 2-5 0,-1 0-4 16,0 2-4-16,4-4-2 0,0 2-3 16,2-2-2-16,-3-2-2 0,7-1-3 0,-1-2 0 15,2-1-1-15,2-4 6 0,1 0-3 0,4 0 1 16,-2-6-2-16,-1-4-12 0,6 1-10 16,-4-2-19-16,0-1-17 0,-5 1-4 0,0-3 9 15,-4 1 18-15,-2-2 21 0,-1 1 14 0,-3 1 13 16,3 0 5-16,-4 1 2 0,-2-2 5 0,2 1 1 15,-1-1 3-15,1 0 2 0,-2 2-1 0,1 2 1 16,-2 0 4-16,1 4 5 0,-1 1 4 16,0 4 0-16,0 1-2 0,0 0-8 0,0 0-16 15,0 0-25-15,0 3-18 0,0 3 2 0,0 3 10 16,0 3 22-16,0 5 13 0,-1 0-4 0,1-1-3 16,-2 1-6-16,2-2-2 0,0 1-3 0,0-4 0 15,0 0-6-15,3 0-3 0,0-3-5 16,3 0-9-16,-2-1-10 0,4-2-18 0,-2-2-21 15,3 0-24-15,-2-4-31 0,4 0-32 0,2 0-58 16,0-5-125-16,-2 0 18 0,-7 1 326 0</inkml:trace>
          <inkml:trace contextRef="#ctx0" brushRef="#br0" timeOffset="23927.1241">1527 3649 1880 0,'0'0'48'0,"0"0"-44"16,0 0-19-16,0 0-1 0,0 0 8 0,0 0 15 15,0 0 8-15,0 0 4 0,0 0 3 0,0 0 2 16,0 0 1-16,0 0-7 0,0 0-10 0,0 0-19 16,-15-5-23-16,9 7-15 0,3-1-20 0,-2 4-17 15,-2-1-50-15,4 2-116 0,-1 1-208 16,-1-1-219-16,4-1 424 0</inkml:trace>
          <inkml:trace contextRef="#ctx0" brushRef="#br0" timeOffset="23688.2594">1907 3501 0 0,'0'0'0'0,"0"0"0"0,0 0 0 15,0 0 157-15,0 0 74 0,0 0-23 0,0 0-26 16,0 0-26-16,0-152-25 0,-3 148-26 0,0 0-18 16,3 2-12-16,-1 2-12 0,1-2-1 15,0 2-12-15,0 0-20 0,-1 2-34 0,1 4-15 16,0 2-7-16,-2 5 11 0,1 6 23 0,-2 7 7 16,1 5 4-16,-2 6 0 0,2 1-2 15,0 4-3-15,-1 4-1 0,-3 1-2 0,5 1 0 16,0-3-1-16,-2 4-4 0,0-5-2 0,1 1-2 15,-1-3 0-15,3-2-2 0,0-5 1 0,0-6 0 16,0-5-3-16,5-3 4 0,-1-4-3 0,3-4-2 16,1-1 1-16,3-5-1 0,1-2 4 15,0-4 6-15,1-1 7 0,2 0 8 0,0-6 4 16,0-3 2-16,2-3-3 0,-3-1-5 0,-1-3-4 16,-2-1-2-16,-1-1-4 0,1 1 3 0,-3-3-3 15,0-1 0-15,-2 0 0 0,-1-1-3 16,-2-4-1-16,-2 5-1 0,3 1-3 0,-1 0 0 15,-3 2 3-15,0 3 3 0,0 2 3 0,0 4 6 16,0 3 4-16,0 4 2 0,-3 0-7 16,3 2-19-16,-1 0-24 0,1 2-21 0,-3 4 2 15,2 2 11-15,1 4 21 0,0 1 19 0,-2 5 2 16,2 0 1-16,0 1 0 0,0 2 1 0,0 0 0 16,2-1 4-16,3-3-2 0,0 2 2 0,-2-3-1 15,5 0 1-15,-3-2 0 0,2-1 0 16,-1-1 0-16,-1 1-2 0,2-2 0 0,-5 1-2 15,2-3 0-15,0 0 3 0,-2-2-1 0,-2-1 4 16,0 0 2-16,0-1 8 0,-2 1 8 0,-7-2 2 16,1 3-1-16,-5-3-11 0,-4 0-10 0,3-2-10 15,-2-2-11-15,-3 0-17 0,1 0-46 16,1 0-85-16,-6 0-143 0,4 0-250 0,3-2-246 16,6 0 497-16</inkml:trace>
        </inkml:traceGroup>
        <inkml:traceGroup>
          <inkml:annotationXML>
            <emma:emma xmlns:emma="http://www.w3.org/2003/04/emma" version="1.0">
              <emma:interpretation id="{12F033B9-F19F-4825-BD81-EBEA86921419}" emma:medium="tactile" emma:mode="ink">
                <msink:context xmlns:msink="http://schemas.microsoft.com/ink/2010/main" type="inkWord" rotatedBoundingBox="8427,4744 8855,4689 8931,5274 8503,5330"/>
              </emma:interpretation>
              <emma:one-of disjunction-type="recognition" id="oneOf9">
                <emma:interpretation id="interp45" emma:lang="en-US" emma:confidence="0.5">
                  <emma:literal>T</emma:literal>
                </emma:interpretation>
                <emma:interpretation id="interp46" emma:lang="en-US" emma:confidence="0">
                  <emma:literal>7</emma:literal>
                </emma:interpretation>
                <emma:interpretation id="interp47" emma:lang="en-US" emma:confidence="0">
                  <emma:literal>J</emma:literal>
                </emma:interpretation>
                <emma:interpretation id="interp48" emma:lang="en-US" emma:confidence="0">
                  <emma:literal>I</emma:literal>
                </emma:interpretation>
                <emma:interpretation id="interp49" emma:lang="en-US" emma:confidence="0">
                  <emma:literal>F</emma:literal>
                </emma:interpretation>
              </emma:one-of>
            </emma:emma>
          </inkml:annotationXML>
          <inkml:trace contextRef="#ctx0" brushRef="#br0" timeOffset="106142.6031">6466 3481 1077 0,'0'0'370'16,"0"0"-121"-16,0 0-74 0,0 0-39 0,0 0-42 0,0 0-24 16,0 0-25-16,0 0-20 0,0 0-14 15,0 0-8-15,0 0 0 0,0 0 2 0,0 0 6 16,0 0 0-16,75-49-1 0,-55 44 1 0,3-3 3 16,1 2-3-16,3 0 1 0,-1-2-3 15,1 2-4-15,0-2 1 0,-1 3 0 0,-1-1-3 16,-5 1 0-16,-1 1-4 0,-4-1-4 0,-1 2-6 15,0-1-11-15,-3 2-20 0,-1 0-29 0,-6-1-60 16,2 2-113-16,-2-1-192 0,-4 2-184 0,0 0-98 16,0 0 644-16</inkml:trace>
          <inkml:trace contextRef="#ctx0" brushRef="#br0" timeOffset="106529.6655">6782 3368 0 0,'0'0'0'0,"0"0"0"0,0 0 109 16,0 0 162-16,0 0 8 0,0 0-1 0,0 0-22 15,0 0-36-15,0 0-54 0,0 0-48 0,0 0-35 16,0 0-21-16,0 0-7 0,0 0 1 16,-49 48 6-16,43-31 9 0,-1 4 5 0,2 4 2 15,2-1-7-15,2 2-10 0,-2 1-13 0,3 0-14 16,0-1-8-16,0 2-6 0,0-2-7 0,0 0-3 16,0-2-1-16,0-2-3 0,0-1 1 15,0-1 0-15,-1-2-1 0,0-2 1 0,-3-1-1 16,2-2 2-16,0 1 0 0,-5-4-2 0,4 1 0 15,1-1-4-15,-2 0 2 0,-2 2-1 0,4 0 1 16,0-2 1-16,-3 0-3 0,1-2 0 0,1-1 0 16,2-1 0-16,-3-2 2 0,2-1 1 15,2 0 1-15,-2-2 0 0,2-1 1 0,0 0 2 16,0 0 2-16,0 0 2 0,0 0 4 0,0 0 3 16,0 0 1-16,0 0 4 0,0 0-3 0,0 0-1 15,0 0 1-15,0 0-5 0,0 0-2 16,0 0-4-16,0 0-4 0,0 0-4 0,0 0-3 15,0 0-3-15,0 0-4 0,2 0-4 0,0-1-5 16,-2 1-9-16,2-1-14 0,0-3-24 16,-2 3-41-16,1-2-79 0,0 0-159 0,2 1-378 15,0 2-654-15</inkml:trace>
        </inkml:traceGroup>
        <inkml:traceGroup>
          <inkml:annotationXML>
            <emma:emma xmlns:emma="http://www.w3.org/2003/04/emma" version="1.0">
              <emma:interpretation id="{58C7398F-838B-4CCE-B36F-A9FAC3654FF8}" emma:medium="tactile" emma:mode="ink">
                <msink:context xmlns:msink="http://schemas.microsoft.com/ink/2010/main" type="inkWord" rotatedBoundingBox="9344,3906 10071,3811 10156,4458 9428,4553"/>
              </emma:interpretation>
              <emma:one-of disjunction-type="recognition" id="oneOf10">
                <emma:interpretation id="interp50" emma:lang="en-US" emma:confidence="0.5">
                  <emma:literal>s,</emma:literal>
                </emma:interpretation>
                <emma:interpretation id="interp51" emma:lang="en-US" emma:confidence="0">
                  <emma:literal>s.</emma:literal>
                </emma:interpretation>
                <emma:interpretation id="interp52" emma:lang="en-US" emma:confidence="0">
                  <emma:literal>s</emma:literal>
                </emma:interpretation>
                <emma:interpretation id="interp53" emma:lang="en-US" emma:confidence="0">
                  <emma:literal>5</emma:literal>
                </emma:interpretation>
                <emma:interpretation id="interp54" emma:lang="en-US" emma:confidence="0">
                  <emma:literal>S</emma:literal>
                </emma:interpretation>
              </emma:one-of>
            </emma:emma>
          </inkml:annotationXML>
          <inkml:trace contextRef="#ctx0" brushRef="#br0" timeOffset="103719.0191">7777 2508 0 0,'0'0'0'0,"0"0"0"0,0 0 0 0,0 0 0 15,0 0 0-15,0 0 0 0,0 0 0 0,0 0 0 16,0 0 0-16,0 0 0 0,0 0 0 16,0 0 0-16,0 0 0 0,0 0 0 0,66 84 0 15,-76-72 0-15,1-1 0 0,-2 1 114 0,2 0 18 16,-3 0-11-16,0 0-17 0,0-1-21 0,1-1-14 16,4 0-17-16,-2-1-10 0,2-3-9 15,2 0-7-15,1-2-6 0,1 0-9 0,3-3-8 16,0 1-8-16,0-1 1 0,4 1 1 0,-1-1 10 15,6 2 6-15,-2 0 1 0,2 2 3 0,1-2-2 16,-2 1-3-16,1 2-1 0,3 1-5 16,-4-1-3-16,2 2 0 0,0 4-1 0,2 2 0 15,-1 4 2-15,1 2 0 0,2 4 9 0,-1 2 4 16,-2-1-1-16,1-2 2 0,-3 0-9 0,-1 0 0 16,-5-1 9-16,-3 0 12 0,0-3 7 0,0-2 14 15,-3-2 7-15,-8 0 9 0,-1 0 13 16,-2-1-2-16,-5-3 0 0,-1 0-3 0,0-2-4 15,-3-2-1-15,-3-1-2 0,0-3-5 0,-8-1 1 16,6-2 0-16,0 0 0 0,0 0-3 0,1-4-5 16,0-2-10-16,3-1-9 0,0 0-9 15,4-2-10-15,1 0-5 0,4-1-2 0,2-1-5 16,2 1-6-16,3-2-5 0,2 1-15 0,4 2-12 16,2 1-16-16,0-1-32 0,0 1-32 15,4 1-55-15,5 0-126 0,5-2-183 0,-5 3-197 16,-4 2 274-16</inkml:trace>
          <inkml:trace contextRef="#ctx0" brushRef="#br0" timeOffset="103950.8753">8111 2551 647 0,'0'0'260'0,"0"0"-101"0,0 0-36 0,0 0-16 15,0 0-15-15,0 0 3 0,0 0 6 0,0 0-13 16,0 0-25-16,0 0-26 0,0 0-25 0,0 0-10 16,0 0 4-16,0 0 3 0,-38 35 5 0,34-22 1 15,-4 2 1-15,6-2-4 0,-2 2-6 16,0-1-8-16,1 1-17 0,2-2-23 0,1 0-39 16,0-1-77-16,0-2-198 0,0-2-309 0,0-3 124 0</inkml:trace>
        </inkml:traceGroup>
      </inkml:traceGroup>
    </inkml:traceGroup>
  </inkml:traceGroup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28:07.04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6AB1750-A068-4905-AF7D-C0F756E5752B}" emma:medium="tactile" emma:mode="ink">
          <msink:context xmlns:msink="http://schemas.microsoft.com/ink/2010/main" type="inkDrawing" rotatedBoundingBox="6045,3825 11158,3133 11169,3215 6056,3907" semanticType="underline" shapeName="Other">
            <msink:sourceLink direction="with" ref="{C0291978-E400-469F-83A4-4416DA688B06}"/>
          </msink:context>
        </emma:interpretation>
      </emma:emma>
    </inkml:annotationXML>
    <inkml:trace contextRef="#ctx0" brushRef="#br0">44 744 617 0,'0'0'205'0,"0"0"-54"0,0 0-46 0,0 0-33 15,0 0-14-15,0 0-8 0,0 0-16 16,0 0-24-16,0 0-18 0,0 0-21 0,0 0-16 16,0 0-7-16,-43-75-5 0,47 74 7 0,2-1 15 15,-2 1 18-15,6-1 20 0,-1 1 15 0,2-1 9 16,2 1 5-16,5 1 6 0,-2-2 8 16,4 1 4-16,4-1 1 0,0 2 2 0,8-1-3 15,5 0 2-15,4-1 1 0,7-1-4 0,10 2-3 16,5-4-8-16,3 1-6 0,8-2-3 15,5-1-3-15,6-3-5 0,8 0-3 0,8-2-3 16,4-2-5-16,7 0 1 0,6-4 0 0,6 2 0 16,8-3 0-16,3 1-3 0,1-1 1 0,7-3 1 15,3 2 1-15,6-2 1 0,1-1-1 16,4 0 0-16,2 0-2 0,2 0 3 0,-1-4 2 16,2 2 4-16,-3-2 1 0,-2 2-1 0,-4 1-2 15,-8 3-2-15,-7 2 1 0,-8 1 3 0,-8 3 6 16,-7 2 5-16,-9-1 6 0,-9 2 4 0,-6 1 2 15,-10 2 0-15,-4-1-2 0,-11 1-5 16,-6 2-4-16,-11-1-5 0,-2 2-4 0,-10 0-3 16,-6 2-3-16,-7 0-1 0,-7 3 2 0,-4 0-5 15,-5-1 4-15,-6 2 6 0,-2 0 6 0,0 0 9 16,0 0 4-16,0 0-3 0,-2 0-3 0,0 0-5 16,-4 0-6-16,2 0-5 0,-5 0-5 15,1 2-6-15,-2-1-6 0,-4 0 0 0,1 1-4 16,-1 1 3-16,1-2 2 0,0 1 0 0,2 0-2 15,0-1 2-15,3 1-2 0,1-1 0 16,3-1-3-16,0 2-7 0,3-2-11 0,1 0-18 16,0 0-26-16,0 0-41 0,0 0-50 0,7 0-87 15,-3 0-173-15,1 0-323 0,-1 0-235 0</inkml:trace>
  </inkml:traceGroup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26:18.93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0CD9348-584B-4445-9AE1-FD96E1370302}" emma:medium="tactile" emma:mode="ink">
          <msink:context xmlns:msink="http://schemas.microsoft.com/ink/2010/main" type="writingRegion" rotatedBoundingBox="81,4879 14025,3017 16009,17875 2065,19737"/>
        </emma:interpretation>
      </emma:emma>
    </inkml:annotationXML>
    <inkml:traceGroup>
      <inkml:annotationXML>
        <emma:emma xmlns:emma="http://www.w3.org/2003/04/emma" version="1.0">
          <emma:interpretation id="{BBB51013-7347-4923-BE61-B9B342FCC5F4}" emma:medium="tactile" emma:mode="ink">
            <msink:context xmlns:msink="http://schemas.microsoft.com/ink/2010/main" type="paragraph" rotatedBoundingBox="4991,4156 9453,3653 9532,4359 5071,486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39E64DC-BCB0-40B8-852B-A7C490BBA9B3}" emma:medium="tactile" emma:mode="ink">
              <msink:context xmlns:msink="http://schemas.microsoft.com/ink/2010/main" type="line" rotatedBoundingBox="4991,4156 9453,3653 9532,4359 5071,4862"/>
            </emma:interpretation>
          </emma:emma>
        </inkml:annotationXML>
        <inkml:traceGroup>
          <inkml:annotationXML>
            <emma:emma xmlns:emma="http://www.w3.org/2003/04/emma" version="1.0">
              <emma:interpretation id="{4C91BE88-BB34-4505-9839-AC50F5D6C8A4}" emma:medium="tactile" emma:mode="ink">
                <msink:context xmlns:msink="http://schemas.microsoft.com/ink/2010/main" type="inkWord" rotatedBoundingBox="5070,4851 5569,4794 5571,4805 5071,4862"/>
              </emma:interpretation>
              <emma:one-of disjunction-type="recognition" id="oneOf0">
                <emma:interpretation id="interp0" emma:lang="en-US" emma:confidence="0.5">
                  <emma:literal>-</emma:literal>
                </emma:interpretation>
                <emma:interpretation id="interp1" emma:lang="en-US" emma:confidence="0">
                  <emma:literal>_</emma:literal>
                </emma:interpretation>
                <emma:interpretation id="interp2" emma:lang="en-US" emma:confidence="0">
                  <emma:literal>.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)</emma:literal>
                </emma:interpretation>
              </emma:one-of>
            </emma:emma>
          </inkml:annotationXML>
          <inkml:trace contextRef="#ctx0" brushRef="#br0">3098 3505 1096 0,'0'0'136'0,"0"0"-47"0,0 0-54 15,0 0-49-15,0 0-33 0,0 0-11 0,0 0 8 16,0 0 9-16,0 0 33 0,0 0 43 15,0 0 36-15,0 0 32 0,0 0-3 0,0 0-10 16,85-4-18-16,-55 0-16 0,2-2-12 0,3 3-16 16,0 0-10-16,5 0-14 0,-2 0-11 15,2-1-12-15,-1 0-23 0,-2 2-49 0,5-4-265 16,-14 5-314-16,-8-1 96 0</inkml:trace>
        </inkml:traceGroup>
        <inkml:traceGroup>
          <inkml:annotationXML>
            <emma:emma xmlns:emma="http://www.w3.org/2003/04/emma" version="1.0">
              <emma:interpretation id="{496E20D1-C608-45CD-8A0E-BDF6AB9EB47A}" emma:medium="tactile" emma:mode="ink">
                <msink:context xmlns:msink="http://schemas.microsoft.com/ink/2010/main" type="inkWord" rotatedBoundingBox="6418,3995 9453,3653 9525,4298 6491,4641"/>
              </emma:interpretation>
              <emma:one-of disjunction-type="recognition" id="oneOf1">
                <emma:interpretation id="interp5" emma:lang="en-US" emma:confidence="0.5">
                  <emma:literal>Modern</emma:literal>
                </emma:interpretation>
                <emma:interpretation id="interp6" emma:lang="en-US" emma:confidence="0">
                  <emma:literal>Modern,</emma:literal>
                </emma:interpretation>
                <emma:interpretation id="interp7" emma:lang="en-US" emma:confidence="0">
                  <emma:literal>Modern'</emma:literal>
                </emma:interpretation>
                <emma:interpretation id="interp8" emma:lang="en-US" emma:confidence="0">
                  <emma:literal>Moderns</emma:literal>
                </emma:interpretation>
                <emma:interpretation id="interp9" emma:lang="en-US" emma:confidence="0">
                  <emma:literal>modern</emma:literal>
                </emma:interpretation>
              </emma:one-of>
            </emma:emma>
          </inkml:annotationXML>
          <inkml:trace contextRef="#ctx0" brushRef="#br0" timeOffset="1197.7697">4621 2895 793 0,'0'0'192'0,"0"0"-75"16,0 0-83-16,0 0-81 0,0 0-78 0,0 0-36 15,0 0 22-15,0 0 64 0,0 0 87 0,0 0 75 16,0 0 28-16,0 0-11 0,0 0-19 0,0 0-18 15,-36 140-13-15,26-106-7 0,-1-1-5 0,2-2-3 16,1-1-6-16,0-3-7 0,1-2-5 16,2-2-4-16,1-6 0 0,1-1 0 0,2-5 6 15,1-5 1-15,0-1 11 0,0-3 23 0,0-2 26 16,0 0 29-16,0 0 23 0,0 0-13 16,0-7-31-16,0-1-32 0,0-5-35 0,-2-1-13 15,2-4 2-15,0-2-2 0,0 0 0 0,0-3-3 16,0-1-2-16,2 1-4 0,1-4-4 0,2-2-3 15,3 0-5-15,1-3-1 0,1-2-4 16,3 1-1-16,0 0-4 0,4 3-2 0,-1 5-2 16,1 4-5-16,-1 2 2 0,3 5-3 0,0 3 0 15,0 4 1-15,-2 1-3 0,0 4 1 0,-2 2 0 16,1 0-1-16,-5 6 3 0,1 6 5 16,-1 0 9-16,-3 1 6 0,-2 3 7 0,1 0 1 15,-1 4 1-15,-4-2-1 0,2 0 0 0,-1-2 2 16,0-3-1-16,-2-1 4 0,0-4-4 15,1-2 7-15,0-3 4 0,0-3 7 0,-1 0 11 0,0 0 9 16,2 0 11-16,0-5 2 0,3-3-4 16,0-2-12-16,0-2-14 0,3-3-11 0,1 1-5 15,-2-4 1-15,0 1 0 0,3-1 3 0,-3 1-1 16,3-4-2-16,-3 5-1 0,1-3-3 0,1 1 1 16,-2 2-4-16,4-1-3 0,-4 5 0 15,0 0-3-15,1 2-2 0,1 4-1 0,-5 0-2 16,2 5-6-16,-2 1-3 0,-2 0-4 0,3 3-1 15,-2 7 9-15,3 5 8 0,-1 4 11 16,-2 4 5-16,1 2 2 0,0 3 1 0,-3 3-3 16,-1 0 0-16,2 1-2 0,-3 0 0 0,0-1 0 15,0 0 0-15,-4-4 1 0,1 1-2 0,-2-5-1 16,-1-2 0-16,5-1 1 0,-3-5-2 16,1-3 0-16,0-2-1 0,3-3-1 0,-1-1 0 15,1-3-1-15,0 0-3 0,0 0-8 0,0-1-17 16,0-1-26-16,0 0-34 0,0 1-58 0,0 0-80 15,0 0-122-15,0 0-153 0,0 1-123 0,0-1 538 16</inkml:trace>
          <inkml:trace contextRef="#ctx0" brushRef="#br0" timeOffset="1851.8046">5559 2868 0 0,'0'0'0'16,"0"0"0"-16,0 0 0 0,0 0 1 0,0 0 77 15,0 0 13-15,0 0 16 0,0 0 13 0,0 0 3 16,0 0-3-16,0 0-18 0,0 0-17 0,0 0-18 16,0 0-12-16,-76-12-7 0,68 19-9 15,1 2-5-15,-1 3-4 0,-1 1-8 0,1 2-3 16,0 3-3-16,-2 3-6 0,5 3-1 0,-3 0 1 16,4 2-5-16,-2-4-2 0,1 0-3 15,4-1-5-15,1-3-4 0,0-1-1 0,0-4-4 16,6-1 2-16,1-3 6 0,4-2 8 0,-2-1 10 15,5-3 13-15,-1-1 11 0,4-2 9 0,-2 0 9 16,4 0 2-16,0-5-1 0,-2-1 0 16,2-1-5-16,-2-2-1 0,-2-2 2 0,0 1-1 15,-2 0 0-15,-1-2 0 0,-1 1 3 0,-1 1 0 16,-5-3 4-16,0 2-1 0,-2-1-2 0,0-1-2 16,-3-1-6-16,0 0-6 0,-4 1-8 0,-3-1-7 15,-1 0-13-15,-3 0-7 0,-1 3-8 16,-1 4-4-16,-1 0-2 0,1 2-3 0,2 2-2 15,-1 0-7-15,0 3-10 0,4 0-18 0,-1 0-21 16,-1 0-29-16,3 0-48 0,1 3-61 0,2 2-137 16,1 2-184-16,0-1-174 0,3-2 687 0</inkml:trace>
          <inkml:trace contextRef="#ctx0" brushRef="#br0" timeOffset="2969.6133">6084 2898 259 0,'0'0'681'0,"0"0"-546"0,0 0-54 16,0 0-38-16,0 0-17 0,0 0 1 0,0 0 13 16,0 0 26-16,0 0 18 0,0 0 10 0,0 0 1 15,0 0-4-15,-149 20-10 0,126-9-13 0,3 3-15 16,1 2-15-16,3 2-12 0,3-1-6 15,-1 1-2-15,1-1-8 0,2 1-4 0,7-3-6 16,-4 0-6-16,7-2-1 0,1-2-3 0,0-1-1 16,0 0-1-16,5-3 0 0,2-3 2 0,1 0 7 15,2-1 11-15,1-3 2 0,4 0 4 16,1 0-1-16,1-4-3 0,1-3-2 0,5-2 0 16,-3-2-4-16,-1-1-3 0,1 0 5 0,-2-3 1 15,-3-1 3-15,1-3 3 0,2-3 0 16,-4-2 0-16,4-1-2 0,-5-2 0 0,2-1-2 15,0 0-1-15,-2-3 1 0,1 1-3 0,-2-4 3 16,0 2-1-16,0-3-1 0,0 0 0 0,0 2 0 16,-4-1 2-16,0 4 0 0,1 1 3 15,-3 4 0-15,2 1 2 0,-5 5 2 0,-1 3 1 16,1 6-2-16,-2 1-3 0,-1 5-3 0,2 1-7 16,-2 1-4-16,0 2-9 0,0 0-10 0,0 0-10 15,0 0-18-15,-2 4-5 0,-2 3 10 16,2 4 13-16,0 6 18 0,-3 5 12 0,-2 6 0 15,2 2-2-15,-1 4 2 0,2 1-2 0,-4 1 0 16,4 1 0-16,3-1-3 0,-2-2-1 0,3-3-5 16,0 0-2-16,0-6-7 0,0-1-3 15,6-3-2-15,-1-3-2 0,2-5 3 0,-1-1 5 16,1-1 4-16,1-4 4 0,-1-1 2 0,4-3 5 16,1 1 5-16,-3-4 6 0,4 0 4 0,5 0 1 15,-3-7 2-15,3 0 0 0,1-2-3 0,-3-3 0 16,-1 0 4-16,1 0 2 0,-5-1 5 15,1-2 2-15,-1 0 0 0,-3 0 1 0,-2-1-2 16,1 1-1-16,-2 0 1 0,-2-1 2 0,0 0 0 16,-3 1 2-16,0 2-1 0,0-1-3 15,0 4-2-15,-3 2-3 0,0 2-2 0,1 3-6 16,-4 2-5-16,1 1-11 0,2 0-9 0,-5 0-5 16,4 1-3-16,-5 7 4 0,1 1 4 0,-2 4 3 15,0 2 5-15,-2 3 3 0,2 2-1 16,4-2 1-16,-4 5 1 0,6 0-3 0,-1-1 1 15,2 1-2-15,3-1-3 0,0-1-4 0,0-2-5 16,10-1-2-16,-4-5-1 0,2-1 7 0,4-4 4 16,-1 0 2-16,2-4 4 0,1-2 5 0,1-2 7 15,3 0 4-15,1 0 6 0,-3-6-2 0,4 0-2 16,-1-4 2-16,0-2-2 0,1 0 3 16,-3-2-1-16,4-3 0 0,-3-1 1 0,2 0-3 15,-3 1 0-15,-1-3-3 0,2 1 1 0,-2-1-1 16,-2 1 0-16,-1 0 1 0,-3 0 1 15,-1 1-1-15,0 1-1 0,2 0-3 0,-7 1-2 16,3 4-2-16,-3 1 2 0,-3 2 1 0,1 4 3 16,-2 2 4-16,0 1 0 0,0 2-2 0,0 0-10 15,0 0-14-15,0 0-17 0,-2 0-12 16,1 2-1-16,-3 3 6 0,-3 1 11 0,3 6 10 16,-5-1 6-16,5 1-2 0,-4 1 0 0,5 1-4 15,2-1-1-15,-1 0-3 0,2 2-5 0,0-2 1 16,0-1-2-16,3 0 1 0,1-3 8 15,0 2 4-15,1 0 5 0,-2-2 3 0,3 0 3 16,-2 0 2-16,-3 0 4 0,4-2-1 0,-2 2-1 16,0-2 1-16,-1 2-1 0,-2-1 2 0,2 0-1 15,2 2-1-15,-3 0-2 0,2 1 1 0,-1-3 1 16,-2-2 2-16,3-1 5 0,-2-4-2 16,2 1-1-16,-2-2 3 0,2 1 0 0,-3-1 1 15,1 2 1-15,1-2 1 0,-2 0 0 0,2 0 1 16,4 0-1-16,-1 0-4 0,-1 0-4 0,6 0-8 15,-4 0-6-15,4-5-7 0,2-1-13 16,1-1-38-16,5-2-119 0,2-1-153 0,0-1-216 16,-4 2-149-16,-7 3 687 0</inkml:trace>
          <inkml:trace contextRef="#ctx0" brushRef="#br0" timeOffset="3744.1817">7516 2616 0 0,'0'0'115'16,"0"0"120"-16,0 0-43 0,0 0-23 0,0 0-14 15,0 0-14-15,0 0-19 0,0 0-36 0,0 0-19 16,0 0-16-16,0 0-1 0,0 0 12 0,0 0-6 15,0 0-1-15,-25 81-7 0,23-65-10 16,-2-2-6-16,0 0-10 0,2-2-8 0,1-3-6 16,1-1-9-16,0 0-14 0,0-4-17 0,1 1-23 15,3-1-42-15,0-2-100 0,-1-1-284 0,-2 2-359 16</inkml:trace>
          <inkml:trace contextRef="#ctx0" brushRef="#br0" timeOffset="3501.3295">7187 2663 0 0,'0'0'163'0,"0"0"113"0,0 0-83 16,0 0-46-16,0 0-30 0,0 0-11 0,0 0 3 16,0 0 3-16,0 0-11 0,0 0-26 0,0 0-34 15,0 0-36-15,0 0-38 0,0 0-10 16,-7-9 6-16,3 17 16 0,2 3 28 0,-6 3 7 0,4 2 1 16,-3 2-3-16,0 0-2 0,-2 2 0 15,3-3-1-15,-3 1-2 0,5-2 0 0,-4-1-3 16,4-1-2-16,-1-2 0 0,1-1 1 0,1-2 2 15,2-3 0-15,-1-2 5 0,0-1-3 16,2-1 6-16,0-2 9 0,0 0 12 0,0 0 20 16,0 0 20-16,0 0 18 0,0 0 11 0,0-5-12 15,2 1-32-15,1-4-28 0,-2 1-25 0,5-4-9 16,0-1 5-16,1 1 1 0,0-4-1 16,5 3 0-16,-1-4-7 0,-2 3-3 0,2 0-4 15,-1 1 1-15,2 1-2 0,-1 2 2 0,-1 1 0 16,-2 1-1-16,2 1 3 0,-3 2 1 15,0 2 2-15,-5 1-5 0,2 1-2 0,-1 0-8 16,-2 0-5-16,1 3 6 0,-1 4 3 0,-1 2 10 16,1 2 10-16,1 2 3 0,-2 3 4 0,0-1 0 15,0 0-1-15,0 1-2 0,0-1 0 16,0-2-2-16,0-2 0 0,0 0 0 0,0-3-1 16,0-1 0-16,4-2 3 0,0-2 7 0,-1-2 5 15,-1 1 6-15,5-1 9 0,-3-1 6 0,3 0 6 16,-2 0 2-16,3 0-4 0,-1-3-7 0,2 0-8 15,-1-1-9-15,0-2-7 0,-1 0-2 16,0 0-6-16,-1 0-5 0,1-1-7 0,-2 2-10 16,2-1-8-16,-4 0-19 0,2-1-29 0,1 1-46 15,-2 0-86-15,4-1-108 0,-6 1-114 0,6 0-121 16,-4 2 55-16,-2 1 493 0</inkml:trace>
        </inkml:traceGroup>
      </inkml:traceGroup>
    </inkml:traceGroup>
    <inkml:traceGroup>
      <inkml:annotationXML>
        <emma:emma xmlns:emma="http://www.w3.org/2003/04/emma" version="1.0">
          <emma:interpretation id="{BED0FC01-42FD-46DE-883D-40C5C12A4672}" emma:medium="tactile" emma:mode="ink">
            <msink:context xmlns:msink="http://schemas.microsoft.com/ink/2010/main" type="paragraph" rotatedBoundingBox="1105,6788 12741,4872 13043,6706 1407,86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7E80D85-5AA5-4907-9900-BF75912DAB40}" emma:medium="tactile" emma:mode="ink">
              <msink:context xmlns:msink="http://schemas.microsoft.com/ink/2010/main" type="line" rotatedBoundingBox="1105,6788 12741,4872 13043,6706 1407,8622"/>
            </emma:interpretation>
          </emma:emma>
        </inkml:annotationXML>
        <inkml:traceGroup>
          <inkml:annotationXML>
            <emma:emma xmlns:emma="http://www.w3.org/2003/04/emma" version="1.0">
              <emma:interpretation id="{4433B148-0972-4A8B-BD9B-FF5741752B90}" emma:medium="tactile" emma:mode="ink">
                <msink:context xmlns:msink="http://schemas.microsoft.com/ink/2010/main" type="inkWord" rotatedBoundingBox="1144,7026 4211,6521 4474,8117 1407,8622"/>
              </emma:interpretation>
              <emma:one-of disjunction-type="recognition" id="oneOf2">
                <emma:interpretation id="interp10" emma:lang="en-US" emma:confidence="0.5">
                  <emma:literal>Benefits</emma:literal>
                </emma:interpretation>
                <emma:interpretation id="interp11" emma:lang="en-US" emma:confidence="0">
                  <emma:literal>Benefit</emma:literal>
                </emma:interpretation>
                <emma:interpretation id="interp12" emma:lang="en-US" emma:confidence="0">
                  <emma:literal>Benefic</emma:literal>
                </emma:interpretation>
                <emma:interpretation id="interp13" emma:lang="en-US" emma:confidence="0">
                  <emma:literal>Benefice</emma:literal>
                </emma:interpretation>
                <emma:interpretation id="interp14" emma:lang="en-US" emma:confidence="0">
                  <emma:literal>Benefit's</emma:literal>
                </emma:interpretation>
              </emma:one-of>
            </emma:emma>
          </inkml:annotationXML>
          <inkml:trace contextRef="#ctx0" brushRef="#br0" timeOffset="-74311.1407">-379 5715 762 0,'0'0'193'0,"0"0"-74"0,0 0-57 0,0 0-80 16,0 0-71-16,0 0-58 0,0 0 20 0,0 0 48 15,0 0 68-15,0 0 75 0,0 0 23 16,0 0 2-16,-42 126-5 0,28-83-8 0,1 5-14 16,-2 3-11-16,-1 1-6 0,-4 2-10 0,2 1-11 15,-3 2-13-15,3-2-10 0,-2 0-15 0,3-3-19 16,1-3-24-16,-4-2-35 0,4-4-82 0,2-4-156 15,1-12-163-15,7-9 392 0</inkml:trace>
          <inkml:trace contextRef="#ctx0" brushRef="#br0" timeOffset="-73719.3974">-527 5953 974 0,'0'0'65'0,"0"0"-59"16,0 0-16-16,0 0-3 0,0 0 1 0,53-151 9 15,-37 124 10-15,4 3 12 0,-3 2 13 0,4 0 20 16,-4 2 20-16,5 0 10 0,-3 4-5 16,-3 0-13-16,4 2-19 0,-4 2-17 0,0 2-10 15,4 2-5-15,-4 1-9 0,0 4-6 0,3 0-6 16,-4 3-10-16,0 0-5 0,-2 6-7 0,-2 6-1 15,-3 1 2-15,1 2 3 0,-5 3 8 0,0 3 4 16,-4 1 6-16,0 4 6 0,-8-1 5 16,-2 2 8-16,-3 3 4 0,0 0 4 0,-2-2 3 15,1-1-2-15,-1 0 0 0,-3-3-1 0,0-1-1 16,1-5-3-16,0 2 1 0,0-5-3 16,2-1 1-16,7-3-2 0,-2-3-1 0,1-2-2 15,6-2-7-15,1-1-2 0,0-1-7 0,2-2-12 16,0 1-20-16,0-1-10 0,3 2-1 15,1 1 6-15,5 1 16 0,1 2 6 0,-1 0 7 16,5 2 4-16,3 0 5 0,-2 2 4 0,2 1 1 16,-2 3 2-16,4 2 1 0,-4 1 2 0,-1 2 1 15,0 2 1-15,-2 1 3 0,-2 3 0 0,-4 0 2 16,-2 0 4-16,0 2 4 0,-4 0 4 16,-4 0 5-16,-4 1 6 0,-6-1 3 0,-4-1 6 15,0-4 5-15,-6 2 4 0,-1-5 8 0,-2-1 2 16,-1-3 3-16,-3-2-1 0,-4-1-3 0,4-4-1 15,-4-2-3-15,6-3-2 0,-4-3-3 0,7 0-4 16,3-5-8-16,1-4-8 0,0 0-8 16,6-2-10-16,-1 0-9 0,4-1-7 0,2 2-2 15,1 2-6-15,6-1-2 0,1 3-9 0,-1 3-28 16,4 0-45-16,0 0-43 0,5 2-19 0,1 1-2 16,7-2-23-16,2 2-80 0,8-1-162 15,-9 1-163-15,-2 0 378 0</inkml:trace>
          <inkml:trace contextRef="#ctx0" brushRef="#br0" timeOffset="-73289.9016">112 6275 680 0,'0'0'375'16,"0"0"-382"-16,0 0-91 0,0 0-11 0,0 0 13 15,0 0 34-15,0 0 49 0,0 0 36 0,0 0 22 16,0 0 18-16,0 0 19 0,0 0 20 0,0 0 15 16,0 0 2-16,13-10-6 0,-2 1-23 15,1-3-19-15,1-1-18 0,1-1-15 0,-1-2-8 16,0 0-5-16,0 2-1 0,-3-1-2 0,-4 0-2 16,2 1-3-16,-6 3-3 0,-2-1 0 15,2 1-3-15,-2 2-3 0,0 0 1 0,0 3-2 16,-2-3-2-16,-3 3-2 0,-2 2-8 0,2 2-10 15,-4 1-14-15,-1 1-15 0,2 0-5 0,-3 4 9 16,-2 4 15-16,-2 2 21 0,0 5 11 16,-3 2 4-16,2 3 1 0,0 3 2 0,-1 3-1 15,-1 0 2-15,4 3 2 0,-1-4-1 0,6 5 0 16,4-3-2-16,-3 0-7 0,6-4-2 16,2 0-7-16,0-4-2 0,7-3-2 0,1-3 0 15,4-3 2-15,3-3 1 0,4-1 6 0,-3-4 3 16,0-2 6-16,5 0-2 0,-1-3-7 0,5-4-16 15,1-2-19-15,3-3-45 0,1-1-107 16,0-1-155-16,-6 4-243 0,-9 4 69 0</inkml:trace>
          <inkml:trace contextRef="#ctx0" brushRef="#br0" timeOffset="-72817.1934">494 6106 576 0,'0'0'123'0,"0"0"-123"0,0 0-72 16,0 0-25-16,0 0 12 0,0 0 32 0,0 0 11 15,0 0-10-15,0 0-12 0,0 0 9 0,0 0 20 16,0 0 38-16,0 0 36 0,0 0 21 0,64 15 22 16,-64 2 4-16,0 1-2 0,-1 2-2 15,-2-3-4-15,-5 3-4 0,4-2-3 0,-1 0-4 16,-2-4-6-16,2 1-1 0,-2-3-2 0,6-3 5 15,-2-1 0-15,2-4 4 0,1-1 8 0,0-3 6 16,0 0 16-16,0 0 16 0,0 0 11 16,0 0 2-16,0-3-13 0,0-1-32 0,0-2-36 15,0-2-27-15,1-4-21 0,2-1-4 0,1-2-1 16,5-3 1-16,-1-2 0 0,0-1 2 0,4 2-1 16,2-3-6-16,-1 2 3 0,0 1-2 0,1 2-3 15,-2 4 4-15,1 1-6 0,-2 2-3 16,2 4-1-16,-3 0-1 0,-3 3-4 0,3 1-2 15,-2 2-4-15,-2 0-2 0,2 5 13 0,-4 4 13 16,4 1 14-16,-3 5 12 0,-2 0 2 0,4 3 2 16,-5 1-4-16,0 1 0 0,-1 0-5 15,0-2-2-15,-1 2 0 0,2-2-6 0,-2-1 4 16,0-4-2-16,0-1 0 0,4-2-6 0,-4-1-2 16,1-1-2-16,2-2-11 0,-2-2-4 15,2-1-15-15,2 0-25 0,-1 0-46 0,-1-3-104 16,3 0-111-16,0 0-141 0,1 0-111 0,-2 0 371 15,-4-3 199-15</inkml:trace>
          <inkml:trace contextRef="#ctx0" brushRef="#br0" timeOffset="-71873.1987">920 6173 0 0,'0'0'0'0,"0"0"0"15,0 0 0-15,0 0 0 0,0 0 0 0,0 0 0 16,0 0 0-16,0 0 0 0,0 0 176 15,0 0-33-15,0 0-42 0,0 0-28 0,0 0-21 16,101-72-9-16,-88 60-6 0,2 0-1 0,-2 1-3 16,1-1-2-16,-3 2-1 0,1-2-1 0,0 0 2 15,-2 2 6-15,0-1 8 0,-5 1 6 16,1 2 8-16,-2-1 7 0,-4 3 3 0,0 0-1 16,0 1-7-16,0 3-14 0,-10 0-28 0,6 2-26 15,-5 0-20-15,-2 0-7 0,3 2 14 16,-4 5 23-16,-1 5 21 0,-4 3 15 0,1 3 8 15,0 2 0-15,0 2-4 0,-1 2-7 0,-1 0-9 16,4-1-7-16,1 0-6 0,3-2-3 0,3-4-7 16,0 0-6-16,6-3-7 0,1-4-6 15,0-3 0-15,7 0-3 0,-2-4 4 0,7 0 6 16,2-3 8-16,0 0 9 0,8-5 5 0,2-4 0 16,0-4-7-16,3-2-8 0,2-4-7 0,0 2-1 15,0-3-2-15,-2-1 1 0,1 1 7 0,3-3-9 16,-4 1-12-16,-3-2-23 0,-1 2-20 15,-1-2 1-15,-6-2 15 0,-1 1 26 0,-1-4 21 16,-2-2 10-16,0-2 7 0,-3-1 2 0,-1-1 1 16,0 2-1-16,2 3 1 0,-6-2-2 0,4 2 1 15,-3 3 1-15,-2 3 1 0,3 4 9 16,-1 3 8-16,-4 4 12 0,4 3 8 0,-3 5 4 16,-2 0 6-16,1 2-1 0,-1 1 0 0,0 2-8 15,0 0-19-15,0 2-26 0,0 3-21 0,0 2-6 16,0 5 9-16,-3 8 19 0,-3 5 21 15,-1 9 5-15,-1 2 2 0,-4 9-1 0,-2 4-3 16,1 6 0-16,-1 2 1 0,-3 3-1 0,-3 2-4 16,1 3-3-16,-2 3-7 0,-3 4-6 15,5 1-6-15,-4 3-1 0,6 2-3 0,-4-2 0 16,5-1 1-16,3-3-6 0,0-4 0 0,0-5-2 16,8-7-5-16,-2-12 1 0,6-8 0 0,1-11-3 15,3-5-2-15,6-7-3 0,0-7-1 0,1 0 3 16,1-6 12-16,5 0 8 0,1-12 7 15,1-3 3-15,6-7 1 0,0-2-8 0,1-7-3 16,1-4-3-16,-5-2-4 0,3-2 5 0,-2-1 0 16,-6-2-2-16,-3 2 1 0,-3-2-4 0,-6 2-1 15,-3-1-1-15,-1-2-3 0,0 7-8 0,0 0-4 16,-8 4-7-16,-1 3-6 0,-5 3 4 16,1 6 2-16,-6 3 2 0,3 2 1 0,0 6 1 15,-3 2 1-15,2 3 7 0,-1 1 0 0,-2 1 2 16,5 2 1-16,2 0 5 0,6-1 5 15,-1 1 7-15,3 0 9 0,1-2 11 0,4-1-2 16,0-1-16-16,4-3-17 0,3-3-19 0,6-5-4 16,8-5 10-16,0-1 9 0,9-7 9 0,0 0 4 15,-1 0-2-15,6-2 0 0,-4 2-1 16,4 0-2-16,-4 4 4 0,-3 4-1 0,-3 4 1 16,0 0 1-16,-8 6 1 0,3-1-1 0,-5 5-2 15,-2 2-1-15,-2 1-6 0,-6 3-3 16,3 0-2-16,-4 3 0 0,-2 4 7 0,-2 4 7 15,0 1 8-15,0 1 3 0,-2 5 4 0,-3-2-3 16,-3 4-3-16,0-2-1 0,1 0-7 0,1-3-4 16,0 1-3-16,2-2-3 0,-2-1-9 0,3-4-12 15,1 0-16-15,0-3-37 0,2-1-74 0,0-4-227 16,0-1-288-16,0 0-28 0</inkml:trace>
          <inkml:trace contextRef="#ctx0" brushRef="#br0" timeOffset="-70867.537">1761 5381 1197 0,'0'0'601'0,"0"0"-424"16,0 0-70-16,0 0-35 0,0 0-21 15,0 0 7-15,0 0 19 0,0 0 11 0,0 0 9 16,0 0-6-16,0 0-14 0,0 0-15 0,0 0-14 15,0 0-11-15,-16-9-14 0,16 9-9 16,0 0-8-16,0 0-7 0,0 0-3 0,-2 0-10 16,2 0-14-16,-1 0-19 0,0 0-23 0,-1 0-25 15,0 0-28-15,-1 0-37 0,0 0-50 0,2 0-104 16,0 1-207-16,-1 2-229 0,1 0 204 0</inkml:trace>
          <inkml:trace contextRef="#ctx0" brushRef="#br0" timeOffset="-71110.399">1796 5615 1122 0,'0'0'161'15,"0"0"-121"-15,0 0-81 0,0 0-36 16,0 0-12-16,0 0-2 0,0 0-2 0,0 0-16 16,0 0-6-16,0 0 16 0,0 0 14 0,0 0 32 15,106-158 23-15,-93 141 17 0,-1 1 13 0,1 1 7 16,-2 3 8-16,0-1 11 0,-4 4 6 15,2 0 10-15,-5 2 10 0,4 1 7 0,-5 3 13 16,-2 1 8-16,2 1 8 0,-2 1 0 0,-1 0-18 16,3 0-25-16,-2 3-11 0,2 3 4 0,-2 4 23 15,-1 3 32-15,1 7 21 0,-1 7 7 0,0 2 0 16,0 8-10-16,-1 3-11 0,-3 2-11 16,-5 2-9-16,3 2-10 0,-3 3-12 0,0 0-10 15,2 1-14-15,-1-1-10 0,1-1-8 0,0-3-7 16,2-2-3-16,-3-2-2 0,5-4-1 0,1-4-5 15,-4-3-5-15,5-4-11 0,0-3-19 16,1-5-23-16,0-3-31 0,0-4-50 0,0-7-59 16,0-1-60-16,0-3-23 0,2-1-9 0,4-7 9 15,-4-4 22-15,1-3 18 0,2-3 83 0,-1-2 160 16,-1-2 0-16,-2 0 0 0,-1-2 0 16,0 0 0-16,0 0 0 0,0 2 0 0,0 0 0 15,0 2 11-15,0 3 166 0,-2 3 57 0,0 4 34 16,1 2 12-16,-2 4-24 0,3-1-51 15,0 2-53-15,0 1-44 0,0 1-44 0,0-2-32 16,6-2-21-16,0 2-11 0,4-3 1 0,2 0 5 16,1-1 4-16,5-2 3 0,-1-1 4 0,1-2 0 15,0 0-1-15,2-2-1 0,-1 1-4 0,3-1 1 16,-1 0-3-16,-2-3-3 0,2 2 3 0,-2-2-4 16,3 3-1-16,-5 0 0 0,4-2-3 15,-4 2-2-15,-4 1 1 0,-1 1-2 0,-4 0 2 16,-1 1 0-16,-6 1 0 0,0 4-5 0,-1-3-1 15,0 5-3-15,0-1-4 0,-1 4-7 0,0-1-10 16,-2 2-14-16,-2 0-10 0,1 0 2 16,0 5 8-16,-4 1 16 0,4 1 13 0,-2 4 6 15,1 1 5-15,1 1 1 0,0 2 3 0,0 1 5 16,2 4 4-16,2 0-1 0,0 0 0 16,0 2-3-16,0 4 0 0,2-2 1 0,2 1 1 15,1-1 2-15,-1-3-2 0,3 0 3 0,-2-3-2 16,3-1 3-16,-2-3 2 0,-1 1-2 0,0-1 0 15,-2-3 2-15,-3 0 1 0,0-2 10 16,0 0 13-16,-4 0 14 0,-5 0 7 0,-5-2-4 16,0 1-11-16,-7-2-15 0,0 0-10 0,-2-2-9 15,-1-1-7-15,1 0-8 0,2-3-16 0,-2 0-26 16,4 0-52-16,-2-6-88 0,3 0-159 16,5 2-234-16,4-1-226 0</inkml:trace>
        </inkml:traceGroup>
        <inkml:traceGroup>
          <inkml:annotationXML>
            <emma:emma xmlns:emma="http://www.w3.org/2003/04/emma" version="1.0">
              <emma:interpretation id="{50B7F20B-3C7E-445F-BC7A-CC67577274E3}" emma:medium="tactile" emma:mode="ink">
                <msink:context xmlns:msink="http://schemas.microsoft.com/ink/2010/main" type="inkWord" rotatedBoundingBox="5221,6110 9758,5363 9978,6702 5442,7449"/>
              </emma:interpretation>
              <emma:one-of disjunction-type="recognition" id="oneOf3">
                <emma:interpretation id="interp15" emma:lang="en-US" emma:confidence="0.5">
                  <emma:literal>-flexibility,</emma:literal>
                </emma:interpretation>
                <emma:interpretation id="interp16" emma:lang="en-US" emma:confidence="0">
                  <emma:literal>flexibility,</emma:literal>
                </emma:interpretation>
                <emma:interpretation id="interp17" emma:lang="en-US" emma:confidence="0">
                  <emma:literal>-flexibility</emma:literal>
                </emma:interpretation>
                <emma:interpretation id="interp18" emma:lang="en-US" emma:confidence="0">
                  <emma:literal>flexibility</emma:literal>
                </emma:interpretation>
                <emma:interpretation id="interp19" emma:lang="en-US" emma:confidence="0">
                  <emma:literal>-feasibility,</emma:literal>
                </emma:interpretation>
              </emma:one-of>
            </emma:emma>
          </inkml:annotationXML>
          <inkml:trace contextRef="#ctx0" brushRef="#br0" timeOffset="9920.1816">3430 5563 1024 0,'0'0'187'15,"0"0"-5"-15,0 0-14 0,0 0-48 0,0 0-26 16,0 0-6-16,0 0-3 0,0 0-9 0,0 0-14 15,0 0-15-15,0 0-18 0,0 0-16 16,-54-31-13-16,60 31-4 0,2 0 3 0,5 0 9 16,7 0 12-16,3 0 9 0,5 0 5 0,4 0 1 15,2 0 0-15,4 0-3 0,2 0 0 16,4-2-1-16,0-1 3 0,6-2-3 0,-2-1 1 16,2 0-4-16,2 0-8 0,-4-1-1 0,2-1-5 15,-3 2 3-15,-2-1 2 0,-2 1-1 16,-4 2-2-16,-7-1-4 0,-3 2-2 0,-7 0-3 15,-6 2 0-15,-3-1 0 0,-5 1-2 0,-4 1 2 16,-4 0 1-16,0 0 2 0,0 0 2 0,0 0 3 16,0 0-4-16,0 0-1 0,0 0 0 0,0 0-4 15,0 0-1-15,0 0-3 0,0 0-6 16,0 0-4-16,0 0-6 0,0 0-8 0,0 0-15 16,0 0-25-16,0 0-35 0,0 0-27 0,1 0-43 15,4 3-57-15,3 0-63 0,3-2-116 0,0 2-200 16,-4-3-163-16</inkml:trace>
          <inkml:trace contextRef="#ctx0" brushRef="#br0" timeOffset="11449.0826">5435 4597 45 0,'0'0'323'0,"0"0"-47"0,0 0-50 16,0 0-63-16,0 0-46 0,0 0-31 0,0 0-11 15,0 0-6-15,0 0-2 0,0 0 2 0,0 0-1 16,0 0-2-16,0 0-5 0,0 0-5 0,-97-152-7 16,88 147-2-16,-3 2-3 0,4 0-9 15,-3 2-6-15,1 1-11 0,-2 0-9 0,-1 0-5 16,-3 6-5-16,0 3-3 0,-3 1-1 0,2 5-1 15,-4 4 2-15,1 5 1 0,0 4 2 0,1 7 2 16,-1 1 1-16,4 2 2 0,3 4 0 0,-1 3 1 16,1 3 0-16,2 3 1 0,3 3-3 15,0-1 1-15,-2 1-3 0,3 1 2 0,-1-1 2 16,-2 3-1-16,2 1 3 0,-1-1-1 0,-2-3 0 16,3-5 1-16,0-3-1 0,-3-3 0 15,3-6 1-15,2-2-2 0,-1-6 1 0,0-4-3 16,2-6-3-16,-2-2-8 0,3-5-17 0,1-5-42 15,-1-1-86-15,2-2-111 0,0-2-145 0,2-2-234 16,0 0 128-16</inkml:trace>
          <inkml:trace contextRef="#ctx0" brushRef="#br0" timeOffset="11891.8095">4795 5338 398 0,'0'0'170'0,"0"0"-84"0,0 0-63 0,0 0-46 16,0 0-14-16,0 0 15 0,0 0 22 0,0 0 18 16,0 0 17-16,0 0 16 0,0 0 15 0,0 0 14 15,0 0 8-15,152-111 9 0,-124 95 6 16,4-2-2-16,0-2-8 0,2-2-19 0,-2 1-17 16,-1 0-15-16,-2-1-7 0,-1-1-5 0,-2 0-6 15,-1-2-2-15,-2 0-3 0,0-2-2 16,-3 0-1-16,-1 1-1 0,-3-3 3 0,-3 2 0 15,-1 1 1-15,0 3 4 0,-6 0-1 0,0 3 2 16,-4 2 0-16,-1 0 1 0,0 4-2 16,-1 2 2-16,0 2 1 0,0 4 0 0,0 0 5 15,0 3 3-15,-1 2 0 0,0 1-2 0,1 0-10 16,-2 0-18-16,0 0-22 0,0 0-17 0,-3 6-9 16,1 4 4-16,-5 5 12 0,-1 6 13 0,-2 6 7 15,1 2 5-15,1 8 3 0,-1 1 4 16,3 4 2-16,0 0 1 0,-2 0 2 0,6-2 2 15,-4-2-1-15,4-1 3 0,0-3-4 0,3 2-1 16,0-6 1-16,1-1-2 0,0-3 1 0,0-1-1 16,0-4 0-16,0-2-4 0,2-2 2 0,2-2-1 15,-2-3-8-15,3-3-9 0,2-2-22 16,-2-2-47-16,3-2-79 0,6-2-125 0,-2-1-234 16,-2 0-279-16,0 0 655 0</inkml:trace>
          <inkml:trace contextRef="#ctx0" brushRef="#br0" timeOffset="12241.0183">5512 5249 204 0,'0'0'264'0,"0"0"-210"0,0 0-66 0,0 0-31 16,0 0-1-16,0 0 24 0,0 0 17 0,0 0 8 15,0 0 5-15,0 0-1 0,0 0 0 0,0 0-2 16,0 0 1-16,121-161 0 0,-109 143 5 15,2 1 5-15,-2-3 2 0,-4 0 10 0,-2 2 1 16,0 2 5-16,-4 2 1 0,-2 4-2 0,0 0 1 16,0 4-5-16,-1 1-4 0,-6 4-9 0,2-1 0 15,-3 2 7-15,-3 0 10 0,3 2 14 16,-4 4 8-16,0 4 0 0,-1 0-3 0,-2 4 0 16,1 3-4-16,1 2-3 0,1 0 1 0,0 3-3 15,3 0-1-15,-2-3-3 0,8 2-4 0,-2-3-7 16,3 1-8-16,2-2-1 0,0 0-6 15,2-1 1-15,3-4 1 0,-2-2 0 0,8-1 0 16,-5-2-6-16,2-1-4 0,3 0-9 0,2-3-13 16,1 0-19-16,-1-3-35 0,2 0-56 0,2 0-102 15,2-1-204-15,-5-2-232 0,-5 0 607 0</inkml:trace>
          <inkml:trace contextRef="#ctx0" brushRef="#br0" timeOffset="12730.8673">6101 4899 0 0,'0'0'322'0,"0"0"-45"0,0 0-39 0,0 0-33 16,0 0-55-16,0 0-40 0,0 0-33 16,0 0-24-16,0 0-8 0,0 0 2 0,0 0-1 15,0 0-1-15,0 0-3 0,0 0-4 0,-139 146-3 16,121-118-4-16,-1 2-2 0,3-1-2 0,3-3-5 15,-1 1-3-15,2-3-2 0,4-2-6 0,2-1-7 16,-1 0-8-16,2-5-19 0,3 1-33 16,2-2-65-16,0 0-93 0,0-3-135 0,0-3-268 15,0-3 111-15</inkml:trace>
          <inkml:trace contextRef="#ctx0" brushRef="#br0" timeOffset="12473.8748">5885 4931 506 0,'0'0'171'0,"0"0"-113"16,0 0-77-16,0 0-19 0,0 0 7 0,0 0 30 16,0 0 28-16,0 0 13 0,0 0 7 0,0 0 6 15,0 0-2-15,0 0-4 0,0 0-5 0,0 0-7 16,66 128-6-16,-53-114-4 0,1 0-5 0,0-1-4 15,1-1-3-15,-1 0-7 0,-4 1-5 16,2-4-13-16,-1 0-22 0,-3-3-42 0,-1-1-100 16,2 2-197-16,-6-7-54 0,2 2 427 0</inkml:trace>
          <inkml:trace contextRef="#ctx0" brushRef="#br0" timeOffset="13009.7009">6293 4891 933 0,'0'0'323'15,"0"0"-115"-15,0 0-111 0,0 0-66 0,0 0-31 16,0 0-18-16,0 0 7 0,0 0 11 0,0 0 18 15,0 0 28-15,0 0 12 0,0 0 5 0,0 0 2 16,0 0-10-16,-24 124-8 0,20-103-9 16,-3 0-7-16,2-4-7 0,3 2-5 0,-2-3-6 15,1 1-4-15,-1 0-9 0,3 0-26 0,0-1-78 16,-1-1-143-16,2-1-204 0,0-4-326 0,0-4 333 16</inkml:trace>
          <inkml:trace contextRef="#ctx0" brushRef="#br0" timeOffset="13191.5884">6318 4731 1212 0,'0'0'209'0,"0"0"-30"0,0 0-62 16,0 0-52-16,0 0-26 0,0 0-17 0,0 0-19 15,0 0-15-15,0 0-10 0,0 0-22 0,0 0-33 16,0 0-66-16,0 0-73 0,0-101-92 0,7 102-144 15,-2 1-120-15,-2 1 572 0</inkml:trace>
          <inkml:trace contextRef="#ctx0" brushRef="#br0" timeOffset="13783.2225">6531 4573 0 0,'0'0'0'16,"0"0"0"-16,0 0 0 0,0 0 103 0,0 0 115 15,0 0 29-15,0 0 13 0,0 0-12 0,0 0-41 16,0 0-61-16,0 0-66 0,0 0-54 16,0 0-32-16,0 0-8 0,11 0 11 0,-14 15 16 15,-3 6 12-15,2 4 6 0,-6 5-2 0,4 3 0 16,-6 3 0-16,0 1-1 0,-2 3-1 16,-1 0 2-16,2 3-3 0,-3-2 0 0,2-2-2 15,2-3-5-15,3-1-3 0,-2-6-6 0,7-1-3 16,0-2-2-16,2-4 0 0,2-2 1 15,0-4-5-15,2-2-3 0,5-4-5 0,1-1-2 0,3-3 3 16,2-2 6-16,1-2 5 0,0-2 3 16,5 0 5-16,-4-6-2 0,4-3 0 0,-1 0 3 15,-2-3-5-15,3 0 0 0,-3-1 1 0,-1-4-2 16,-3 4 1-16,-3-2 0 0,-2 0-3 0,0 0-2 16,-3 0 3-16,-3 0 2 0,-1 0 1 15,0-3 5-15,-1 2-6 0,-7 1-3 0,1 2-3 16,-4 1-6-16,-1 1-5 0,0 4-3 0,-2 1-4 15,0 1-4-15,-2 4 1 0,-1 1-1 0,-2 0 1 16,4 0 2-16,-2 1 2 0,3 5 3 16,2 0 0-16,3-1 5 0,-1 1-10 0,6-2-8 15,0-1-12-15,3 0-13 0,1-1-7 0,0-2-6 16,1 0 0-16,5 0 13 0,4 0 13 0,4-2 17 16,1-2 9-16,3-2 2 0,4-4-2 15,-2 2 0-15,0-1 5 0,3 0-1 0,-6 1 0 16,1 1 2-16,-4 2-1 0,0 0-1 0,-2 2 1 15,-3 3-1-15,2 0-6 0,-4 0-1 16,-1 3-3-16,1 3 0 0,-1 1 6 0,0 2 5 16,0 1 2-16,-4 1 4 0,4 2 1 0,-2-1 1 15,-2 2 1-15,0-1-1 0,-1-1 0 0,3 1-1 16,-3-2 2-16,2 1-3 0,-2-1-1 0,1-3-2 16,-2 1-14-16,0-1-24 0,1-2-62 15,3 0-135-15,-3-2-251 0,-1-1 26 0</inkml:trace>
          <inkml:trace contextRef="#ctx0" brushRef="#br0" timeOffset="14264.1592">6998 4470 99 0,'0'0'617'0,"0"0"-361"0,0 0-120 0,0 0-98 15,0 0-65-15,0 0-19 0,0 0 14 16,0 0 26-16,0 0 20 0,0 0 14 0,0 0 3 16,0 0 0-16,0 0 5 0,-55 164 6 0,44-129 12 15,1-1 12-15,-2 2 7 0,-1 1-2 16,1 1-7-16,2-2-15 0,-1 2-9 0,0-1-8 15,3-3-9-15,-3-2-4 0,6-2-6 0,-3-2 1 16,4-5-4-16,0-2-3 0,3-3-1 16,-2-3-6-16,3-4-2 0,0 0-7 0,0-4-3 15,4-2-6-15,1-1-16 0,-2-2-11 0,6-2-29 16,-1 0-33-16,2 0-75 0,2-5-149 0,0-1-298 16,-7 2 314-16</inkml:trace>
          <inkml:trace contextRef="#ctx0" brushRef="#br0" timeOffset="14550.6711">7050 4823 0 0,'0'0'0'0,"0"0"78"0,0 0 216 16,0 0-62-16,0 0-47 0,0 0-63 15,0 0-49-15,0 0-19 0,0 0-10 0,0 0 9 16,0 0 12-16,0 0-1 0,0 0-8 0,0 0-10 16,-33 122-9-16,27-104-4 0,1-2-5 15,2-1 1-15,2 0-4 0,0-3-3 0,-2 0-1 16,3-1-6-16,0 0-1 0,0-4-1 0,0-2-6 16,0 1-10-16,3 0-15 0,-1-3-30 0,1 0-38 15,2-3-33-15,1 2-39 0,1-2-55 0,-1 0-127 16,1 0-214-16,-3-2 483 0</inkml:trace>
          <inkml:trace contextRef="#ctx0" brushRef="#br0" timeOffset="13938.1276">6813 4690 593 0,'0'0'37'0,"0"0"-114"16,0 0-80-16,0 0-67 0,0 0 52 0,0 0 172 15,0 0 0-15,0 0 0 0</inkml:trace>
          <inkml:trace contextRef="#ctx0" brushRef="#br0" timeOffset="15223.6963">7290 4307 671 0,'0'0'233'0,"0"0"-58"15,0 0-55-15,0 0-33 0,0 0 4 0,0 0 23 16,0 0 13-16,0 0-11 0,0 0-33 0,0 0-45 16,0 0-48-16,0 0-12 0,0 0 5 0,0 0 15 15,-20 54 25-15,15-20 6 0,-6 7 3 16,0 2-1-16,2 3-5 0,0 2-2 0,-2-1-6 16,2 0-2-16,3-2-3 0,-3 0-4 0,6-2 1 15,-2-2-5-15,3-3 0 0,2-4-1 16,0-5 0-16,0-6-3 0,0-3-2 0,7-4-1 15,-3-4-4-15,4-3 5 0,-2-1-9 0,3-3 1 16,-2-2-2-16,-1-2 0 0,5-1 3 0,-3 0 4 16,0-4 6-16,3-4 0 0,-2-3 6 0,1 1-1 15,0-4-1-15,2 0 3 0,-2-1-4 0,-1-2-1 16,-1 1 0-16,2-1 2 0,-4-2 1 16,2 1 2-16,-4 3 2 0,4 0-2 0,-5 4 4 15,-2 5 3-15,1 0-2 0,-1 4-1 0,-1 1-7 16,0 1-11-16,0 0-17 0,0 0-7 0,0 6-2 15,0 1 8-15,0 3 14 0,-1 2 7 16,-2 0 6-16,3 0-2 0,-1 0 0 0,-1-1-2 16,2 0 0-16,0-5-2 0,0 0 0 0,0 0-2 15,3-3-3-15,1 0-5 0,6-1-2 16,-4-1-5-16,2-1 1 0,4 0-3 0,-1-3 0 16,-2-3-1-16,4-1 2 0,-3-1-1 0,1-2 3 15,1 0 9-15,0-2 3 0,-4-2 7 0,-1 2 3 16,0 0 0-16,-2 1 3 0,-1-1 3 15,3 3-2-15,-5-1 3 0,1 3 2 0,1 2 4 16,-4 1 7-16,0 2 2 0,0 2-6 0,0 0-8 16,0 0-16-16,0 3-4 0,-4 6 1 0,1 7 9 15,-3 5 12-15,-1 4 1 0,-4 3 4 0,6 2-4 16,-6 1 1-16,0 1 3 0,1 0-2 16,3 0-1-16,-4 1-3 0,2 0-1 0,2 1-4 15,-2 3-2-15,1-1-3 0,2-2-2 0,0 0-2 16,0-7-3-16,5-1-2 0,0-2-3 0,1-3-1 15,0-2-3-15,0-3-21 0,0-2-75 16,0-4-65-16,0-2-60 0,0-2-79 0,0-6-24 16,1 0-77-16,-1 0-55 0,0 0 469 0</inkml:trace>
          <inkml:trace contextRef="#ctx0" brushRef="#br0" timeOffset="19163.0736">7950 5012 835 0,'0'0'287'0,"0"0"-83"0,0 0-49 0,0 0-40 16,0 0-15-16,0 0-5 0,0 0-8 0,0 0-5 15,0 0-4-15,0 0-9 0,0 0-12 0,0 0-16 16,-17-34-19-16,14 34-16 0,2 0-15 16,-1 4-6-16,1 2 2 0,-2 1 5 0,-4 5 7 15,2 3 6-15,-4 2-3 0,3 1 5 0,-3 1-1 16,-2 0 0-16,7 1 3 0,-4 0-8 16,4-3-8-16,3 1-28 0,1-1-64 0,0-4-94 15,0 1-149-15,0-3-209 0,1-2-309 0,1-4 724 0</inkml:trace>
          <inkml:trace contextRef="#ctx0" brushRef="#br0" timeOffset="15526.52">7242 4739 718 0,'0'0'323'0,"0"0"-194"0,0 0-129 15,0 0-66-15,0 0 2 0,0 0 42 0,0 0 31 16,0 0 10-16,0 0 4 0,154-69 1 0,-132 60-6 15,-1 1 7-15,2 1 4 0,-4 1 1 0,4-1 4 16,-6-1-3-16,3 0-1 0,-4 2 0 16,-2 0-8-16,-1 3-8 0,-1 0-8 0,-3-1-8 15,-5 2-3-15,0 0-7 0,2 2-8 0,-6 0-14 16,0 0-27-16,0 0-54 0,0 0-89 0,0 0-86 16,-6 0-172-16,4 0 305 0,0 2 157 0</inkml:trace>
        </inkml:traceGroup>
        <inkml:traceGroup>
          <inkml:annotationXML>
            <emma:emma xmlns:emma="http://www.w3.org/2003/04/emma" version="1.0">
              <emma:interpretation id="{5FB8219C-5CB5-4DFD-A461-DE9DF806A74F}" emma:medium="tactile" emma:mode="ink">
                <msink:context xmlns:msink="http://schemas.microsoft.com/ink/2010/main" type="inkWord" rotatedBoundingBox="10243,5625 12796,5204 12979,6318 10426,6738"/>
              </emma:interpretation>
              <emma:one-of disjunction-type="recognition" id="oneOf4">
                <emma:interpretation id="interp20" emma:lang="en-US" emma:confidence="0.5">
                  <emma:literal>Ecosystem</emma:literal>
                </emma:interpretation>
                <emma:interpretation id="interp21" emma:lang="en-US" emma:confidence="0">
                  <emma:literal>Ecosystems</emma:literal>
                </emma:interpretation>
                <emma:interpretation id="interp22" emma:lang="en-US" emma:confidence="0">
                  <emma:literal>{Ecosystem</emma:literal>
                </emma:interpretation>
                <emma:interpretation id="interp23" emma:lang="en-US" emma:confidence="0">
                  <emma:literal>{Ecosystems</emma:literal>
                </emma:interpretation>
                <emma:interpretation id="interp24" emma:lang="en-US" emma:confidence="0">
                  <emma:literal>Ecosystem's</emma:literal>
                </emma:interpretation>
              </emma:one-of>
            </emma:emma>
          </inkml:annotationXML>
          <inkml:trace contextRef="#ctx0" brushRef="#br0" timeOffset="20025.5626">8706 4309 0 0,'0'0'0'0,"0"0"0"0,0 0 0 16,0 0 9-16,0 0 116 0,0 0 19 15,0 0 43-15,0 0 13 0,0 0-1 0,0 0-10 16,0 0-24-16,0 0-22 0,0 0-24 0,0 0-27 16,-99-85-29-16,79 91-26 0,4 3-21 15,0 2-14-15,-4 3-7 0,4 2 0 0,-1 2-1 16,4 0 1-16,0 0-2 0,3 1-1 0,1 0-4 16,5-1 2-16,2-2 2 0,1-1-4 0,1 0 0 15,0-3-5-15,3 0-5 0,1-1-2 16,5 1 1-16,1 0 1 0,-4 0 3 0,6 0 5 15,0 0-1-15,-1 1 2 0,0-1-1 0,-3 0 1 16,1-1 3-16,1 0 3 0,-5 0 2 0,3-1 1 16,-4-2 1-16,-2 1-3 0,-1-1 2 15,2-3 1-15,-1 0 0 0,0-2 4 0,-2-1 4 16,1-1 1-16,-1-1 12 0,0 0 15 0,0 0 19 16,0 0 19-16,0 0 4 0,0-1-12 0,0-3-16 15,0 2-22-15,-5-3-10 0,1 1-6 16,1-2-4-16,-5 1 2 0,4 2 3 0,-2 0 4 15,-2 1 5-15,-2 0 0 0,4 1 1 0,-4 1-4 16,-3 0-1-16,3 0 0 0,-2 3-4 0,1 4 0 16,0-1-3-16,-2 3-3 0,1-1-1 15,0 3 0-15,1 1-1 0,-1 0-1 0,7 0 0 16,-5 1 0-16,1 1 0 0,5-1 0 0,0 0 0 16,-3 1 0-16,6-1-3 0,1 1 1 0,0-2 0 15,0 0-1-15,0 1 3 0,1-3 1 16,6-2 1-16,-2 1 5 0,4 0 4 0,-2-3 4 15,3 0 5-15,2-2 3 0,0 0 2 0,0-3 1 16,0-1-1-16,-1 0-2 0,-1 0-3 0,4 0-1 16,-2-1-8-16,0-3-1 0,0 3-3 15,0-2-4-15,-1 0-1 0,-5-2-4 0,4 3-5 16,-2-3-12-16,-3 1-27 0,6-2-52 0,-3-1-81 16,1 1-120-16,3 0-195 0,-1 2-238 15,-7 0 323-15</inkml:trace>
          <inkml:trace contextRef="#ctx0" brushRef="#br0" timeOffset="20665.1675">8969 4552 0 0,'0'0'0'16,"0"0"0"-16,0 0 201 0,0 0 63 15,0 0 5-15,0 0 13 0,0 0-16 0,0 0-49 16,0 0-44-16,0 0-52 0,0 0-36 0,0 0-27 16,0 0-23-16,0 0-15 0,-47-39-11 15,36 49-4-15,-1 3-2 0,0 1-1 0,0 3-1 16,-1 1 4-16,1 0-3 0,1 1 1 0,4 0 1 16,-2 0-8-16,4-1 4 0,-2-1 0 0,5-2-2 15,2 0 2-15,0 0-1 0,0-3 0 0,0 0-2 16,3-3-1-16,5 0-5 0,-4-3-7 15,7-2 0-15,-2 1-4 0,-2-4 1 0,4 1 0 16,2-2 0-16,-1 0-6 0,2 0 0 0,-1-6-5 16,0 0-7-16,1-3-1 0,1 0-7 15,-2 0-3-15,0-3-1 0,1 2-4 0,-2-2-4 16,0 0-2-16,0-2 1 0,-1 3 6 0,-2-3 14 16,-1-1 17-16,2 1 13 0,-5 1 10 0,3-1 12 15,-5 3 7-15,1 3 16 0,0-2 12 0,-3 5 9 16,-1 1 8-16,0 2 4 0,0 1-6 15,0 1-3-15,0 0-16 0,0 0-22 0,0 0-21 16,-1 1-18-16,-5 5-8 0,4 4 5 0,-4 2 15 16,0 0 7-16,0 2 3 0,-2 3 1 0,6-2-4 15,-1-2 0-15,0 0 2 0,3 1 1 16,0-4 1-16,0 1 1 0,3-3-1 0,1 0-4 16,4 0 0-16,-1-4-4 0,2-1-2 0,-2 0 0 15,3 0-1-15,3-3 0 0,-1 0-1 16,0 0 3-16,0 0-3 0,1-3 7 0,-1-3 5 15,-4 0 3-15,4 0 8 0,-1-2 0 0,-2 1 5 16,-5 0 3-16,3-2 3 0,-6 1 5 0,-1-1-3 16,0 3-5-16,-5-5-5 0,0 2-10 0,-6-2-12 15,-2 0-6-15,-2 3-10 0,0-1-3 16,-1 1 3-16,-3 1-1 0,5 1 5 0,-1 2-6 16,1 0-31-16,4 2-46 0,-2-1-65 0,6 2-79 15,-2-1-83-15,5 0-183 0,2 2 6 0,1 0 500 0</inkml:trace>
          <inkml:trace contextRef="#ctx0" brushRef="#br0" timeOffset="21127.5425">9532 4495 0 0,'0'0'90'0,"0"0"131"16,0 0-47-16,0 0-3 0,0 0 11 0,0 0 19 15,0 0 0-15,0 0-14 0,0 0-31 16,0 0-42-16,0 0-29 0,0 0-29 0,0 0-16 16,0 0-16-16,-122 6-11 0,115-6-7 0,5 3-6 15,-1 0-3-15,-2 1-4 0,3 1-2 0,0 1-2 16,2 0 2-16,0 0 0 0,0 2-1 0,0 2 3 15,0-3-1-15,0 1-1 0,0 1 0 0,4 0-1 16,2 1-1-16,0-2 2 0,2 0 0 16,-1 1-2-16,2 1 3 0,2-3-2 0,-1 2 3 15,-2-2 0-15,3 0 2 0,0-1 0 0,-2 1 2 16,-3-1 0-16,2 0-3 0,-4 0 4 16,-3-2-2-16,0 1 0 0,-1 1 3 0,0-2 2 15,0 2 5-15,0-1 7 0,-4 1 7 0,-5 0 3 16,2-2 3-16,-5 2 0 0,-1-2-6 15,-2 3-3-15,-2-3 0 0,2 1 1 0,0-1 4 16,2 0 1-16,-1 1-1 0,2-2-5 0,-1-2-3 16,2 1-5-16,3-1-4 0,0 1-9 0,3-2-19 15,-1 0-33-15,5 0-64 0,1 0-136 16,0 0-199-16,0 0-210 0,0 0 230 0</inkml:trace>
          <inkml:trace contextRef="#ctx0" brushRef="#br0" timeOffset="21585.2813">9607 4556 567 0,'0'0'187'16,"0"0"-98"-16,0 0-56 0,0 0-20 0,0 0-10 16,0 0 0-16,0 0 7 0,0 0 11 15,0 0 14-15,0 0 17 0,0 0 8 0,0 0-6 16,0 0-11-16,0 0-16 0,-20 70-12 0,19-60-4 15,1-1-3-15,0-2 2 0,1 1-2 16,2-2-8-16,5 0-6 0,-3-3-7 0,6 0 0 16,-2-3 0-16,2 0-2 0,-2 0-1 0,4 0-5 15,-1-5-3-15,1-1 6 0,-1-1 1 0,0-1 3 16,0-1-6-16,-1-1-6 0,-3-3 1 0,3 2 1 16,1-1 11-16,-3 0 10 0,-3 0 3 15,3 1 10-15,-6 2 6 0,3 0 11 0,-3-1 15 16,-2 4 11-16,1 1 13 0,-2 3 4 0,0-2 7 15,0 4-1-15,0 0-6 0,0 0-18 16,0 0-25-16,0 2-24 0,-3 4-12 0,-4 3 3 16,3 3 12-16,-6 6 10 0,3 3 3 0,-4 3-3 15,-1 1 3-15,0 4 7 0,-1-1 6 0,1 3 7 16,-2 1-1-16,1 2 0 0,-2 1-3 0,-1-1-1 16,-3 0-3-16,3 0-4 0,0-1-3 15,0-1-6-15,-3 0-3 0,4 2-21 0,2-2-12 16,-2 0-5-16,3-4-14 0,1-3-22 0,6-7-32 15,2-4-53-15,-1-5-67 0,4-5-40 0,0-1-66 16,6-3-159-16,-2 0 134 0,-2 0 342 0</inkml:trace>
          <inkml:trace contextRef="#ctx0" brushRef="#br0" timeOffset="21979.1198">10069 4531 0 0,'0'0'0'0,"0"0"81"0,0 0 91 15,0 0-11-15,0 0 15 0,0 0 28 0,0 0 7 16,0 0-13-16,0 0-22 0,0 0-39 0,0 0-48 16,0 0-31-16,0 0-28 0,0 0-16 15,-33-24-2-15,23 32-3 0,2 0-1 0,-4 2-1 16,1 1-5-16,0 3-1 0,4-2-1 0,-1 1-1 15,3 1-1-15,-2 0 0 0,6-3-1 0,1 1-2 16,0-1-3-16,0-1-3 0,0-1-5 16,4 0-1-16,4-1 4 0,-3 0 1 0,5-3 3 15,-1 2 3-15,-2-1 1 0,2 0 2 0,-5 0-1 16,4 0-2-16,-6 2-2 0,0-2-1 0,-2 0 3 16,0 1 6-16,0 1 8 0,-1 0 6 15,-3 0 8-15,-5 1 3 0,-2-2 3 0,1 2-1 16,-2-1-6-16,-1 0-5 0,0 0-6 0,-1-4-1 15,-3 2 0-15,7-2-1 0,0 0-2 16,0-3-20-16,1 3-35 0,3-3-53 0,2-1-67 16,-1 0-70-16,2 0-85 0,3-1-180 0,0-4 102 15,0 3 402-15</inkml:trace>
          <inkml:trace contextRef="#ctx0" brushRef="#br0" timeOffset="23181.3733">10075 4634 726 0,'0'0'66'0,"0"0"-81"15,0 0-31-15,0 0 23 0,0 0 19 16,0 0 4-16,0 0 1 0,0 0 6 0,0 0 0 16,0 0 6-16,0 0 2 0,154-88 4 0,-141 79 1 15,0 0 9-15,2 0 5 0,-2-1 2 16,0-1 5-16,0-1-9 0,-3 2-1 0,-2-1 4 15,2 0-5-15,-5-1-4 0,3 0 1 0,-7 3-2 16,2 0 7-16,-3 1 11 0,0 2 1 16,0 1 4-16,0 5 2 0,-1-2-5 0,-2 2-5 15,-1 0-14-15,-3 0-14 0,2 4-8 0,-6 3-3 16,1 4 7-16,-4 3 4 0,-1 1 0 0,1 3 1 16,-1 1-4-16,0 3-4 0,2 2-1 0,-1 1 0 15,4-2-2-15,0 1 0 0,1-4 0 16,6 0 1-16,2-4 1 0,1 0-2 0,0-4-3 15,9-3-3-15,-3-2 0 0,6-3 2 0,-2-2 5 16,2-1 5-16,2-1 0 0,1 0 3 0,-1-4-2 16,6-2-2-16,-3-3 1 0,-3 0-2 0,1-1 2 15,-2-3 1-15,1 0-1 0,1-2 0 16,-2 1 0-16,0-1-2 0,1-1-1 0,-2 1 1 16,0 0 0-16,0-1 2 0,-1 3-3 0,-5-1 3 15,4 1-7-15,1 1 0 0,-6 1 1 0,4 6-7 16,-5-1-1-16,4 3-3 0,-5 1-4 15,0 2-4-15,2 0-6 0,-4 0-1 0,1 3 1 16,-1 4 7-16,-1-1 8 0,0 5 11 0,0 2 7 16,0 1 4-16,-1 0 1 0,-7 2-3 15,5-2 1-15,-6 1-4 0,5-1 2 0,-2-1-1 16,-2-3-4-16,6-1 1 0,-1-3-1 0,-2 0 1 16,3-2 2-16,2-3 4 0,0-1 13 0,0 0 20 15,0 0 18-15,0 0 13 0,0 0 3 0,2-3-19 16,3-3-18-16,-2 1-18 0,-1-4-13 15,8 0-3-15,-5-2-4 0,6-1 0 0,1 0-3 16,-1-2-2-16,2-2 0 0,0 3-3 0,3-1-4 16,-1 1-3-16,0 1-1 0,4 1-2 0,-5 3 0 15,1 0 0-15,-3 4-3 0,0-1 0 0,-5 4-6 16,4 1-8-16,-7 0-5 0,4 0-2 16,-7 6 6-16,2 0 6 0,2 0 13 0,-5 2 3 15,0 1 6-15,0 2 6 0,0-1 2 0,0 0 5 16,-5 1 3-16,2-2 2 0,-1 0 2 15,-4-2 5-15,5 1 0 0,-5-4 1 0,6 1 3 16,-2-4-4-16,1 2 1 0,-1-3 2 0,3 0 7 16,1 0 12-16,0 0 12 0,0 0 11 0,0 0-4 15,0 0-15-15,1-4-21 0,6-2-23 16,-3-2-15-16,2-2-4 0,1-2 1 0,4 0-3 16,1 0 6-16,1-1-5 0,2-1-3 0,0 3-1 15,-2-3-10-15,3 2 6 0,2 2-2 0,-4 1 3 16,-1 1 11-16,-5 3-3 0,1 3 4 15,-6 0-4-15,2 2-13 0,-2 0-8 0,-2 0-5 16,0 4 4-16,-1 4 13 0,0 3 16 0,2 1 14 16,-2 3 9-16,0 1 2 0,0 0 0 0,0-1-4 15,0 0-2-15,0 0 0 0,0-2-4 0,1-2 2 16,4-2-1-16,-1 0 3 0,0-2 2 16,6-1 0-16,-3 1 2 0,1-3-5 0,0 0-4 15,-3-3-13-15,2-1-22 0,-5 0-30 0,1 0-54 16,-2-1-102-16,-1-4-159 0,0 0-268 0,0 4-62 0</inkml:trace>
          <inkml:trace contextRef="#ctx0" brushRef="#br0" timeOffset="22237.9603">10195 4204 0 0,'0'0'227'0,"0"0"-55"0,0 0-36 15,0 0 14-15,0 0 48 0,0 0 36 0,0 0-4 16,0 0-53-16,0 0-73 0,0 0-70 0,0 0-35 16,0 0-6-16,0 0 9 0,0 0 26 15,12 48 14-15,-12-17 8 0,0 1 4 0,-3 2 0 16,-5 1 0-16,5-2-4 0,-6 1-5 0,5 0-5 15,-6-3-8-15,5 0-5 0,-3 1-1 0,4-6-3 16,-1 2-1-16,-2-4-6 0,2-2-7 16,-2-1-13-16,4-3-37 0,-1-1-70 0,-3 0-120 15,6-3-179-15,-2-6-267 0,2-2-77 0</inkml:trace>
        </inkml:traceGroup>
      </inkml:traceGroup>
    </inkml:traceGroup>
    <inkml:traceGroup>
      <inkml:annotationXML>
        <emma:emma xmlns:emma="http://www.w3.org/2003/04/emma" version="1.0">
          <emma:interpretation id="{49F9FDAF-F9DB-4225-9550-DF30B8E5E3E4}" emma:medium="tactile" emma:mode="ink">
            <msink:context xmlns:msink="http://schemas.microsoft.com/ink/2010/main" type="paragraph" rotatedBoundingBox="651,9147 13660,7410 14010,10032 1001,117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6BC21F-877F-488E-BDC6-72C8E5D20D05}" emma:medium="tactile" emma:mode="ink">
              <msink:context xmlns:msink="http://schemas.microsoft.com/ink/2010/main" type="line" rotatedBoundingBox="651,9147 12693,7539 12927,9295 885,10903"/>
            </emma:interpretation>
          </emma:emma>
        </inkml:annotationXML>
        <inkml:traceGroup>
          <inkml:annotationXML>
            <emma:emma xmlns:emma="http://www.w3.org/2003/04/emma" version="1.0">
              <emma:interpretation id="{4D09C967-482C-432B-8603-7D654874E207}" emma:medium="tactile" emma:mode="ink">
                <msink:context xmlns:msink="http://schemas.microsoft.com/ink/2010/main" type="inkWord" rotatedBoundingBox="651,9147 5130,8549 5365,10305 885,10903"/>
              </emma:interpretation>
              <emma:one-of disjunction-type="recognition" id="oneOf5">
                <emma:interpretation id="interp25" emma:lang="en-US" emma:confidence="0.5">
                  <emma:literal>capabilities</emma:literal>
                </emma:interpretation>
                <emma:interpretation id="interp26" emma:lang="en-US" emma:confidence="0">
                  <emma:literal>Capabilities</emma:literal>
                </emma:interpretation>
                <emma:interpretation id="interp27" emma:lang="en-US" emma:confidence="0">
                  <emma:literal>capabilities'</emma:literal>
                </emma:interpretation>
                <emma:interpretation id="interp28" emma:lang="en-US" emma:confidence="0">
                  <emma:literal>capability</emma:literal>
                </emma:interpretation>
                <emma:interpretation id="interp29" emma:lang="en-US" emma:confidence="0">
                  <emma:literal>Capability</emma:literal>
                </emma:interpretation>
              </emma:one-of>
            </emma:emma>
          </inkml:annotationXML>
          <inkml:trace contextRef="#ctx0" brushRef="#br0" timeOffset="-68586.5481">-1221 8382 1271 0,'0'0'71'0,"0"0"-127"0,0 0-123 0,0 0-22 16,0 0 14-16,0 0 82 0,0 0 118 0,0 0 16 15,0 0 20-15,0 0 12 0,0 0 8 16,1 173 1-16,4-150 5 0,-2-2-3 0,1-4 0 16,6-5 3-16,-5-1-1 0,4-4 6 0,3-2 5 15,-1-5 6-15,1 0 4 0,0-2 0 16,2-7-3-16,2-5-17 0,0-1-8 0,3-6-17 16,2-5-14-16,2-5-7 0,-2-2-11 0,2-2-7 15,1-5-3-15,2 2-3 0,-1-3-3 16,2 0-1-16,0-1-1 0,0-4-1 0,2 1 1 15,6 0 0-15,-3 0 0 0,4 2-4 0,1 3-1 16,-5 1-2-16,3 7-3 0,-7 6-1 0,-3 7-4 16,-3 6-2-16,-6 6-6 0,-4 4-7 0,-7 3-6 15,2 0-1-15,-3 4 3 0,-3 5 10 0,1 3 12 16,-1 0 11-16,-1 3 9 0,0 0 0 16,0 2 2-16,0-3-2 0,-1-1-1 0,-1-2 3 15,1-3 0-15,-2-2 3 0,2-2 3 0,0-2 6 16,1-1 9-16,-4-1 10 0,4 0 10 0,-3 0-7 15,1 0-12-15,0-3-14 0,-6-3-17 16,2 0-2-16,-3 0 0 0,-3-2-3 0,0 1 0 16,-2-2 2-16,0 4-5 0,0-1-1 0,-2 1-1 15,0 4-8-15,-4 1-2 0,5 0-2 0,-2 3-4 16,-5 6 5-16,5 2 7 0,-6 5 6 16,-2 4 5-16,1 4 6 0,-2 6 0 0,5 6 3 15,-4 6 1-15,0 3-1 0,1 2 2 0,-2 7 0 16,5-1 0-16,1 3 0 0,-2 1 1 15,8-5-4-15,2 3-1 0,8-12-1 0,1-6-4 16,3-6-2-16,3-9 2 0,9-4 2 0,1-4 3 16,3-6 7-16,8-3 4 0,2-5 2 0,2 0 9 15,8-13 4-15,2-6 3 0,-1-4 0 16,7-6-10-16,-2 0-8 0,-2-5-3 0,-1 0-4 16,-1 0 2-16,-9 0 2 0,-1 1-2 0,-2-1-3 15,-1 3 2-15,-2-1-2 0,-3 0-4 0,3 1 0 16,0 0-4-16,-3 4-4 0,3 2-1 0,-3 5-1 15,-3 8-4-15,-2 3-4 0,-2 6-7 0,-1 3-11 16,0 0 0-16,1 9 0 0,-3 4 6 16,-2 5 9-16,3 3 6 0,0 1 2 0,-6 4 3 15,6-1 4-15,-7-1-1 0,5-2 3 0,-6 0-5 16,5-3 0-16,-5-2 5 0,3-7-1 16,-3 0 6-16,0-4-3 0,-2-2 2 0,0-2 3 15,-1-2 6-15,2 0 14 0,2 0 10 0,-4 0 10 16,0-6-7-16,0-2-10 0,0-2-10 0,0-4-11 15,0-2 2-15,-7 0 0 0,3-1 2 16,-5 1-1-16,3 1 0 0,-4 2-8 0,-2-1-3 16,-1 5-4-16,0 1-2 0,-2 3 2 0,2-1-4 15,-2 6-5-15,0 0-2 0,2 0-2 0,-4 7 2 16,2 1 2-16,0 5 5 0,2 1 1 16,-3 2 2-16,-5 5 1 0,5 0-3 0,2 4 4 15,0 0 0-15,1 1 0 0,1 0 3 0,6-4-2 16,-2-1-2-16,8 0-2 0,0-5-3 0,0-1-2 15,2-5-2-15,7-2 0 0,-2-2 5 0,5-4 1 16,1-2 8-16,6 0 5 0,-2-4 4 16,5-5 4-16,-3-3-1 0,5-4-2 0,-5-3-2 15,3-1-2-15,-4 0 0 0,1-1 2 0,-5 0-1 16,-2-1 0-16,-5 5 0 0,2 0-1 0,-1 2 1 16,-3 5 1-16,-4 3 2 0,-1 2 0 15,0 2-7-15,0 3-8 0,0 0-16 0,0 0-17 16,0 3 0-16,0 6 5 0,0 3 11 0,0 3 17 15,0 2 3-15,0 0 1 0,0 1-1 16,0-1 0-16,0-4-3 0,3-1 1 0,5-3-1 16,1-3 1-16,0-2-1 0,5-2 4 0,6-2 6 15,0-2 1-15,4-8 7 0,4-5-2 0,3-4-3 16,-1-4-2-16,-2-2-4 0,-3-1 1 16,-2 0 1-16,-6-1 1 0,-2-2 4 0,0-1-2 15,-4-1 5-15,1-1 1 0,-3 0 0 0,-3-1 0 16,3 0-7-16,-4-4 0 0,3 1-2 0,-2 2 2 15,2-3-2-15,-6 3-1 0,6 0-1 0,-5 3 1 16,0 1 4-16,-3 5 3 0,0 2 5 0,0 5 0 16,0 3 3-16,0 4 1 0,0 6-4 15,0 1 0-15,0 2-7 0,-2 2-8 0,2 0-7 16,-1 0-12-16,0 0-15 0,1 6-2 0,-2 7 5 16,-3 8 9-16,2 11 17 0,2 6 7 0,-3 7 2 15,-4 7 0-15,4 5-3 0,-5 6-1 16,-3 7-2-16,-1 3 2 0,0 5 0 0,-2 1-1 15,2 3 1-15,-2 0-1 0,-1 0-1 0,-3 1 0 16,3-1 2-16,1-4-1 0,1-1 0 16,-1-7-2-16,3-4-2 0,1-5-1 0,0-6-1 15,6-6-3-15,-3-5-2 0,5-6-4 0,-1-4-4 16,-1-6-7-16,2-5-12 0,3-7-19 0,0-6-31 16,0-5-28-16,0-5-34 0,0 0-70 15,0-11-136-15,0-5-235 0,3 2-74 0,2 3 458 0</inkml:trace>
          <inkml:trace contextRef="#ctx0" brushRef="#br0" timeOffset="-68320.7131">106 8372 0 0,'0'0'0'0,"0"0"0"0,0 0 0 16,0 0 108-16,0 0 4 0,83-158-24 0,-60 138-24 15,-1 3-20-15,-2 1-17 0,5 4-11 16,-2 3-14-16,-4 5-9 0,3 4-1 0,-7 0 3 15,0 7 16-15,-3 7 26 0,-3 4 34 0,-5 4 33 16,3 5 20-16,-7 5 7 0,0 3-8 0,-8 1-24 16,-3 3-22-16,-3-1-18 0,-5 3-19 15,-5-4-9-15,-3-1-2 0,-1-3-4 0,-6-3 0 16,3-1 0-16,-2-5-3 0,3-1-5 0,0-2-1 16,-3-3-5-16,5-2-5 0,1-4-3 15,5-1-12-15,4-5-16 0,2-3-22 0,4-3-53 16,1 0-106-16,6-3-157 0,0-3-186 0,3 1 321 0</inkml:trace>
          <inkml:trace contextRef="#ctx0" brushRef="#br0" timeOffset="-67219.3848">738 8281 0 0,'0'0'0'0,"0"0"0"0,0 0 0 0,0 0 0 16,0 0 0-16,0 0 0 0,0 0 233 0,0 0 49 16,0 0-16-16,0 0-34 0,0 0-45 0,0 0-58 15,0 0-54-15,0 0-45 0,-50-129-24 16,39 134-10-16,-1 4 2 0,-1 5 6 0,-3 1 2 15,-2 7 2-15,-4 2 1 0,-3 4 3 0,4-1 5 16,-2 4 4-16,0-4 2 0,6 1-2 0,2-3-7 16,2 0-6-16,3-3-7 0,1-3-9 0,6-2-8 15,3-5-11-15,0-2-7 0,0-2-5 16,3-4 3-16,6-2 10 0,3-2 18 0,3 0 18 16,3-9 12-16,4-3 0 0,5-6-2 0,1-3-6 15,5-1-5-15,-5-4 1 0,-3 1 1 16,-3 1 1-16,0 1 5 0,-7 4 0 0,-1 0-3 15,-4 5-2-15,0 5-3 0,-6 2 0 0,-4 5-4 16,0 2-13-16,0 0-28 0,0 0-39 0,0 5 2 16,0 1 12-16,0 4 28 0,-3 4 41 0,0 2 2 15,-2 0 0-15,2 3-2 0,1 0-4 16,0-1-2-16,1-2-2 0,1-3-5 0,0 1-1 16,0-3-2-16,3-3-4 0,-1-2 3 0,8-1 3 15,-6-4 9-15,6-1 16 0,1 0 6 16,3-2 8-16,2-8 4 0,0 0-5 0,5-5-3 15,-1-2-10-15,3 0-5 0,-1-4-6 0,-4-2 1 16,4-1 4-16,-5-2-2 0,2-4-2 0,0-1-1 16,-3-1-5-16,0-3-1 0,3 0 0 15,-4-3-1-15,-1 1-4 0,0-3-4 0,-2 1-6 16,0-1-3-16,-1-1 0 0,-5 1 7 0,5 0 6 16,-7-1 5-16,4 4 7 0,-5 3 0 0,3 4 4 15,-3 4 7-15,0 7 4 0,-3 4 6 16,0 5 6-16,0 5-2 0,0 2-2 0,0 3-13 15,0 0-25-15,0 0-23 0,-2 2-22 0,1 5 2 16,-2 7 18-16,-3 5 24 0,-2 8 24 0,-2 4 6 16,-2 8 3-16,-1 5 0 0,-1 2-1 0,1 3 3 15,-2 0 1-15,-4 4 1 0,3-1 2 16,-1 3-2-16,-3-1-4 0,4-1-6 0,0 3-7 16,-3-5-6-16,9-4-3 0,0-3-4 0,0-5-4 15,8-7-3-15,0-6-4 0,2-5-4 0,0-6-4 16,4-5-4-16,3-4 2 0,0-3 5 15,2-2 15-15,2-1 10 0,-3-1 14 0,5-8 4 16,6-3-1-16,-1-4-2 0,-1-2-3 0,4-3-2 16,-3-3-1-16,2 0 1 0,-4 0-1 15,-3-3 3-15,0 2 2 0,-1-2 3 0,-7-1-3 16,2-1 0-16,-5 0-2 0,0-1-3 0,-2 1 1 16,0 1-1-16,0 1-5 0,-6 5-2 0,-2 2-2 15,0 5-5-15,-1 5-11 0,-3 2-14 0,0 4-15 16,-3 4-8-16,-2 0 1 0,-2 6 10 15,1 7 7-15,-3 2 5 0,2 2 2 0,-2 2 1 16,7 1-1-16,1-1-2 0,1-1-8 0,8-2-9 16,2-3-11-16,2 0-3 0,0-6 0 0,7-2 10 15,7-4 21-15,6-1 17 0,0-3 18 0,7-7 4 16,6-6-4-16,-1-1-4 0,4-1-7 16,5-3 0-16,-2 2-2 0,-2-1-2 0,-1 2 3 15,-3 2-2-15,1 2 0 0,-7 4-3 0,-3 2-3 16,-6 6-5-16,-3 2-1 0,-6 0-1 15,-5 1 5-15,-1 6 9 0,-1 4 13 0,-2 1 18 16,0 4 7-16,-2 4 4 0,-4 2-6 0,-4 2-10 16,-1 2-6-16,3-2-6 0,-4 2-4 0,1-2-2 15,0 0-3-15,3-3-5 0,1-3-5 16,1-2-5-16,0-1-10 0,4-3-9 0,0-5-19 16,1-1-28-16,1-3-50 0,0-1-165 0,0-2-217 15,3 0-199-15,-1 0 620 0</inkml:trace>
          <inkml:trace contextRef="#ctx0" brushRef="#br0" timeOffset="-67099.459">1444 7954 454 0,'0'0'328'0,"0"0"-99"0,0 0-108 16,0 0-92-16,0 0-62 0,0 0-43 16,0 0-56-16,0 0-113 0,0 0-203 0,0 0 221 0</inkml:trace>
          <inkml:trace contextRef="#ctx0" brushRef="#br0" timeOffset="-66614.7587">1805 7491 690 0,'0'0'159'0,"0"0"-128"15,0 0-102-15,0 0-44 0,0 0 2 0,0 0 27 16,0 0 36-16,0 0 48 0,0 0 30 15,0 0 40-15,0 0 46 0,0 0 16 0,0 0 9 16,0 0 4-16,-74 191 2 0,58-140-1 0,-1 3-1 16,-5 1-15-16,3 0-18 0,-2 1-25 0,1-1-24 15,1-2-18-15,6-1-15 0,-2-2-11 0,3-5-7 16,1-6-4-16,7-8-3 0,1-3-3 16,1-7 4-16,2-5-3 0,0-5-2 0,7-3-1 15,1-6-1-15,-2 0 2 0,5-2 8 0,0 0 8 16,2-4-3-16,2-6-1 0,1 0-5 0,4-4-8 15,-2 0 1-15,-4-3 0 0,2-2 1 0,2 3 1 16,-3-5-1-16,-3 1-2 0,-2-3 0 16,1 2 0-16,0-2-1 0,1 1 1 0,-3-4-3 15,-2 2 4-15,2 0 1 0,-2 0 2 0,-2 2 4 16,-2 4 1-16,0 3 4 0,2 6 3 16,-5 3 2-16,1 2 1 0,-1 4-4 0,0 0-20 15,0 0-22-15,0 7-2 0,0 5 5 0,0 3 21 16,-4 6 23-16,-1 3 3 0,2 1-3 0,-2 2-3 15,1-3-6-15,3-1-9 0,-2-1 0 16,3-4-4-16,0-1-2 0,0-1-1 0,3-4-5 16,5-3-9-16,-3-2-14 0,7-3-10 0,-1-2-29 15,2-2-112-15,2 0-206 0,-3-4-318 0,-4 0 116 16</inkml:trace>
          <inkml:trace contextRef="#ctx0" brushRef="#br0" timeOffset="-66228.9835">2351 7311 535 0,'0'0'145'0,"0"0"-106"0,0 0-71 0,0 0-41 0,0 0-21 15,0 0 22-15,0 0 46 0,0 0 60 16,0 0 57-16,0 0 36 0,0 0 3 0,0 0-3 15,0 0-4-15,-34 168-7 0,22-124-3 16,-1 4-3-16,-1 3-5 0,0 3-3 0,-3 2-13 0,-1 0-14 16,2 1-15-16,-5-2-21 0,7-1-14 15,-2-2-12-15,1-1-12 0,-3-2-10 0,5-3-14 16,-3-1-19-16,3-5-21 0,2-2-34 0,-1-5-70 16,4-7-179-16,-2-8-234 0,8-6 5 0</inkml:trace>
          <inkml:trace contextRef="#ctx0" brushRef="#br0" timeOffset="-66493.8225">2017 7861 1381 0,'0'0'222'0,"0"0"-114"0,0 0-110 0,0 0-58 15,0 0-43-15,0 0-36 0,0 0-51 0,0 0-87 16,0 0-157-16,0 0-72 0,0 0 506 0</inkml:trace>
          <inkml:trace contextRef="#ctx0" brushRef="#br0" timeOffset="-65886.1945">2032 7915 1202 0,'0'0'190'15,"0"0"-197"-15,0 0-100 0,0 0-16 0,0 0 18 16,0 0 71-16,0 0 35 0,0 0 6 0,0 0 2 15,0 0 3-15,0 0 1 0,0 0 8 0,0 0 4 16,0 0 4-16,155-87 5 0,-139 81-4 16,2 2-5-16,3 1-2 0,-2 0-3 0,1 1-5 15,-4 2-2-15,1 0-5 0,1 0-8 0,-5 4 2 16,2 0 0-16,-3 2 2 0,2 4 6 0,-4-1 4 16,2 0 4-16,-4 3 6 0,3 0 6 0,-1 1-1 15,-5 2 6-15,3 0 4 0,-5 0 1 16,-2 2 4-16,-1-3-5 0,0 3-7 0,-4 1-10 15,-5-1-10-15,0 0-7 0,0-3-9 0,0 2-3 16,-3-4-11-16,4-1-11 0,0-1-18 16,-2-4-26-16,6-2-39 0,-1 1-76 0,1-1-123 15,2-2-192-15,2-2 93 0,0 0 410 0</inkml:trace>
          <inkml:trace contextRef="#ctx0" brushRef="#br0" timeOffset="-65756.2754">2568 7655 414 0,'0'0'222'0,"0"0"-166"0,0 0-125 15,0 0-91-15,0 0-104 0,0 0 65 0,0 0 199 0</inkml:trace>
          <inkml:trace contextRef="#ctx0" brushRef="#br0" timeOffset="-64997.5275">2756 7860 0 0,'0'0'0'15,"0"0"0"-15,0 0 0 0,0 0 0 0,0 0 0 16,0 0 0-16,0 0 0 0,0 0 0 0,158-71 0 16,-147 60 0-16,-6-1 0 0,2-1 0 15,-5 3 88-15,0 0 125 0,-2 1-36 0,0-2-55 16,0 1-39-16,0-1-28 0,0 1-20 0,-3-1-7 15,-1 1-8-15,0 1-1 0,1 3 5 0,-1-1 5 16,-4 4-2-16,4 3-3 0,-4 0-8 0,1 0-12 16,-2 3 9-16,-3 7 6 0,-1 3 14 15,-2 5 13-15,-4 5 0 0,2 3-3 0,-2 1-5 16,-3 5-2-16,4-2-8 0,-3 4-1 0,5-1-1 16,0 0-1-16,0 0 0 0,3-2 0 0,2-1-2 15,2-3-4-15,2-2 2 0,3-5-6 0,4-1 1 16,0-7 0-16,0-1-6 0,1-4 3 15,7-1 2-15,-1-2 6 0,2-2 8 0,4-2 10 16,0 0 2-16,2 0-4 0,6-7 1 0,1-4-7 16,2-3-5-16,5 0-2 0,2-3-6 0,0-1-5 15,0-1-1-15,1-1 1 0,-3 1-2 16,-2 0 2-16,3-3-1 0,-3 2 0 0,-2-1 2 16,0-1 0-16,-2-1 0 0,-4 1-2 0,0-1 2 15,-4 3 1-15,-3 0 2 0,-4 1 3 16,0 2-4-16,-2 2-1 0,-2 2-3 0,-1 3-2 15,0 2-1-15,-3 2-2 0,0 1 2 0,0 2-3 16,0 2 0-16,0 1-10 0,0 0-12 0,0 0-14 16,-3 0-18-16,3 3-12 0,0 1 4 15,-1 2 6-15,-1 5 15 0,1 1 12 0,0 2 5 16,1 3 1-16,0 1 6 0,0 0 0 0,4-2 1 16,0 1 3-16,4-1-1 0,-3-1 3 0,3 0 2 15,-1 0 1-15,1-1 2 0,-3-1-1 0,1-1 1 16,-4 0-3-16,-2-1 2 0,0-2 1 15,0 0 2-15,0 1 5 0,0-3 4 0,-8 1 5 16,0-1 7-16,-4-1 5 0,-2 1-1 0,-3 1-1 16,-3-1 0-16,2-1-3 0,-4 0 1 0,3-4 2 15,-2 2-3-15,-1-2-4 0,4 1-2 16,0-3-4-16,1 0-4 0,2 0-3 0,6 0-6 16,1 0-5-16,2-3-5 0,2 3-10 0,3-2-14 15,1 1-32-15,0-2-61 0,0 3-41 0,4 0-15 16,4-2 14-16,1 1 43 0,2 0 29 15,2-3 13-15,0 2 10 0,-1-2 21 0,-3 2 31 16,-4 0 33-16,1 1 41 0,-4 1 40 0,-2 0 27 16,0 0 18-16,0 0 3 0,0 0-10 15,0 0-19-15,0 0-29 0,0 1-48 0,0 2-73 16,-1 0-73-16,-2 1-230 0,2 0-884 0</inkml:trace>
        </inkml:traceGroup>
        <inkml:traceGroup>
          <inkml:annotationXML>
            <emma:emma xmlns:emma="http://www.w3.org/2003/04/emma" version="1.0">
              <emma:interpretation id="{E8018ED3-14DC-4685-AB96-24C74F55FF63}" emma:medium="tactile" emma:mode="ink">
                <msink:context xmlns:msink="http://schemas.microsoft.com/ink/2010/main" type="inkWord" rotatedBoundingBox="5868,8639 7731,8390 7802,8922 5939,9171"/>
              </emma:interpretation>
              <emma:one-of disjunction-type="recognition" id="oneOf6">
                <emma:interpretation id="interp30" emma:lang="en-US" emma:confidence="0.5">
                  <emma:literal>IT</emma:literal>
                </emma:interpretation>
                <emma:interpretation id="interp31" emma:lang="en-US" emma:confidence="0">
                  <emma:literal>It</emma:literal>
                </emma:interpretation>
                <emma:interpretation id="interp32" emma:lang="en-US" emma:confidence="0">
                  <emma:literal>IIT</emma:literal>
                </emma:interpretation>
                <emma:interpretation id="interp33" emma:lang="en-US" emma:confidence="0">
                  <emma:literal>-IT</emma:literal>
                </emma:interpretation>
                <emma:interpretation id="interp34" emma:lang="en-US" emma:confidence="0">
                  <emma:literal>FIT</emma:literal>
                </emma:interpretation>
              </emma:one-of>
            </emma:emma>
          </inkml:annotationXML>
          <inkml:trace contextRef="#ctx0" brushRef="#br0" timeOffset="29049.8043">3956 7741 1325 0,'0'0'289'16,"0"0"-63"-16,0 0-84 0,0 0-78 0,0 0-34 16,0 0-23-16,0 0-13 0,0 0-13 0,0 0 3 15,0 0 6-15,0 0 10 0,0 0 14 0,36-8 4 16,-19 8 4-16,7-1 2 0,2-2 1 0,2 0-4 15,2-2-2-15,-2 1-1 0,4-1-3 16,0 0 6-16,0-1 2 0,-1 2-2 0,0-1 1 16,1-1-4-16,-4 2-5 0,-2 0 1 0,-5 0-4 15,-2 1-3-15,-4 0 3 0,-5 0-1 16,-4 2-2-16,-3-1 1 0,1 2-2 0,-4 0-4 16,0 0-3-16,0 0-4 0,0 0-12 0,0 0-19 15,0 0-43-15,0 0-71 0,0 0-96 0,0 0-147 16,0 0-282-16,0 2-122 0</inkml:trace>
          <inkml:trace contextRef="#ctx0" brushRef="#br0" timeOffset="33382.9722">5039 7209 0 0,'0'0'0'0,"0"0"0"15,0 0 0-15,0 0 192 0,0 0 28 16,0 0 6-16,0 0-4 0,0 0-5 0,0 0-10 15,0 0-12-15,0 0-19 0,0 0-20 0,-62-51-22 16,58 48-26-16,-2 3-25 0,0-3-22 0,5 3-18 16,-3 0-18-16,1 0-11 0,3 0-8 15,0 0-12-15,0 0-7 0,0 0-11 0,0 0-13 16,2 0-5-16,3 0 3 0,2 0 10 0,2 0 16 16,7 0 13-16,0 0 10 0,4 0 3 0,4 0-2 15,2 0 0-15,1 0-3 0,0 0-3 0,-1 0 0 16,1-2-4-16,0-2 4 0,-1 2-2 15,-1 1-2-15,-5 0 1 0,0-1-3 0,-5 1 0 16,0-1-1-16,-5 2 0 0,-2-1-3 0,-3 1-3 16,-3-2-6-16,-2 2-11 0,0-1-20 0,0 1-39 15,0-2-54-15,-1 2-88 0,0 0-113 16,-4 0-134-16,3 0-54 0,-2 0 260 0,1 0 267 0</inkml:trace>
          <inkml:trace contextRef="#ctx0" brushRef="#br0" timeOffset="33640.8127">5197 7180 0 0,'0'0'0'15,"0"0"0"-15,0 0 0 0,0 0 0 0,0 0 213 16,0 0 30-16,0 0 10 0,0 0-5 0,0 0-14 16,0 0-26-16,0 0-41 0,0 0-40 0,0 0-41 15,-18-3-36-15,16 3-28 0,-1 3-12 16,1 3-11-16,0 3 1 0,-3 0 0 0,0 4 1 15,2 2 0-15,-2 3-2 0,-1 2 2 0,4 0-3 16,-4-2 2-16,2 2 1 0,2-1-4 0,2 0-3 16,0-3-2-16,0 3-5 0,0-1-4 0,0-4-6 15,0 0-11-15,0 0-12 0,0-1-18 0,0-1-37 16,0-1-63-16,0 0-105 0,-4-3-158 16,2-1-141-16,1-2 450 0</inkml:trace>
          <inkml:trace contextRef="#ctx0" brushRef="#br0" timeOffset="33891.6587">4881 7668 4 0,'0'0'365'0,"0"0"-131"0,0 0-47 16,0 0-34-16,0 0-33 0,0 0-39 0,0 0-36 15,0 0-30-15,0 0-13 0,0 0 3 0,0 0 9 16,0 0 8-16,0 0 0 0,0 0 0 15,92-29-3-15,-73 27-1 0,1-1-4 0,0 2-3 16,0-2-3-16,2 1-7 0,-1 1 1 0,2-1 1 16,0-1-2-16,0 2 0 0,-2-2-5 0,1 0-8 15,-4 0-11-15,3 0-13 0,-4-2-21 0,-1 1-41 16,0 1-74-16,-1-2-118 0,-2 1-147 16,-5 0 197-16,0 2 240 0</inkml:trace>
          <inkml:trace contextRef="#ctx0" brushRef="#br0" timeOffset="34472.3">5646 7104 439 0,'0'0'316'0,"0"0"-147"16,0 0-76-16,0 0-36 0,0 0-13 0,0 0 11 16,0 0 20-16,0 0 20 0,0 0 15 0,0 0 7 15,0 0-11-15,0 0-6 0,0 0-11 0,-34 107-14 16,28-80-11-16,-3 2-13 0,5-1-12 0,-3 1-8 16,0-2-10-16,3 1-3 0,-2-1-2 15,3-2-4-15,-2 0-3 0,-1-2-5 0,4-2-1 16,-2-1-6-16,1 0-8 0,-1-2-13 0,3-3-20 15,-1-2-31-15,2-2-51 0,0-4-82 16,0-2-143-16,0-1-225 0,0-2-214 0,2-2 790 0</inkml:trace>
          <inkml:trace contextRef="#ctx0" brushRef="#br0" timeOffset="34221.455">5480 7179 111 0,'0'0'595'0,"0"0"-315"0,0 0-75 0,0 0-38 16,0 0-33-16,0 0-26 0,0 0-30 0,0 0-30 15,0 0-19-15,0 0-13 0,0 0-2 0,0 0-1 16,0 0 2-16,0 0 3 0,40-36-3 0,-30 32-2 16,6-1-1-16,-3 1 1 0,2-1-6 15,2 1-1-15,0-1-4 0,0 1-4 0,2-1 3 16,-4 1 0-16,-1 1-1 0,1 0-2 0,-2 0-7 15,0 0-10-15,-1-1-10 0,-2 3-16 0,-2-2-33 16,-1 0-66-16,-3 1-149 0,1 2-245 16,-1 0-204-16,-4 0 742 0</inkml:trace>
        </inkml:traceGroup>
        <inkml:traceGroup>
          <inkml:annotationXML>
            <emma:emma xmlns:emma="http://www.w3.org/2003/04/emma" version="1.0">
              <emma:interpretation id="{FBAC1977-1D8C-4803-847E-27D6B8EAFE7F}" emma:medium="tactile" emma:mode="ink">
                <msink:context xmlns:msink="http://schemas.microsoft.com/ink/2010/main" type="inkWord" rotatedBoundingBox="7979,8440 9866,8188 9979,9038 8093,9289"/>
              </emma:interpretation>
              <emma:one-of disjunction-type="recognition" id="oneOf7">
                <emma:interpretation id="interp35" emma:lang="en-US" emma:confidence="0.5">
                  <emma:literal>experts,</emma:literal>
                </emma:interpretation>
                <emma:interpretation id="interp36" emma:lang="en-US" emma:confidence="0">
                  <emma:literal>experts</emma:literal>
                </emma:interpretation>
                <emma:interpretation id="interp37" emma:lang="en-US" emma:confidence="0">
                  <emma:literal>Experts,</emma:literal>
                </emma:interpretation>
                <emma:interpretation id="interp38" emma:lang="en-US" emma:confidence="0">
                  <emma:literal>exports,</emma:literal>
                </emma:interpretation>
                <emma:interpretation id="interp39" emma:lang="en-US" emma:confidence="0">
                  <emma:literal>expert,</emma:literal>
                </emma:interpretation>
              </emma:one-of>
            </emma:emma>
          </inkml:annotationXML>
          <inkml:trace contextRef="#ctx0" brushRef="#br0" timeOffset="34852.0643">6161 7354 0 0,'0'0'0'0,"0"0"0"15,0 0 0-15,0 0 0 0,0 0 0 0,0 0 0 16,0 0 0-16,0 0 199 0,70-153-30 0,-70 141-29 15,0 5-16-15,0 2-14 0,-3 2-14 0,1 2-25 16,-8 1-30-16,5 0-21 0,-6 1-5 16,1 7 12-16,-1 1 24 0,-3 3 18 0,0 1 9 15,-1 3 3-15,1 2-7 0,0 1-10 0,2 2-10 16,0-1-10-16,2 1-9 0,2 0-2 0,0-3-8 16,4 3-3-16,4-2-3 0,0-4-9 15,0 0-3-15,4-3-5 0,5-3-3 0,2 0-4 16,-1-3-4-16,2 0-1 0,-2-3-3 0,4-2 1 15,-1-1-1-15,3 0-6 0,-1 0-8 0,1 0-17 16,-2-4-50-16,0-1-100 0,0 1-103 16,-2-4-123-16,-3 1-96 0,-2 3 510 0,0-1 6 0</inkml:trace>
          <inkml:trace contextRef="#ctx0" brushRef="#br0" timeOffset="35254.8157">6541 7198 0 0,'0'0'173'0,"0"0"-115"16,0 0-57-16,0 0-4 0,0 0 23 0,0 0 38 15,0 0 34-15,0 0 31 0,0 0 23 0,0 0 11 16,-138 169-11-16,119-141-18 0,0 2-25 16,-2 0-33-16,2-2-23 0,1-2-26 0,4-1-21 15,0-2-23-15,6-3-38 0,0-3-52 0,0 1-116 16,6-3-222-16,2-5-12 0,0-1 463 0</inkml:trace>
          <inkml:trace contextRef="#ctx0" brushRef="#br0" timeOffset="35039.9486">6391 7207 0 0,'0'0'145'0,"0"0"139"0,0 0-140 0,0 0-75 0,0 0-47 16,0 0-5-16,0 0 28 0,0 0 8 16,0 0 3-16,0 0-3 0,0 0-6 0,0 0-2 0,0 0-3 15,14 95-2-15,-8-82-3 0,-4-1-6 16,4 1-6-16,-1-2-9 0,3 1-10 0,-1-2-12 16,2-1-17-16,-1 1-19 0,-1-1-33 0,4-3-72 15,-3 0-200-15,0-3-190 0,-3 0 537 0</inkml:trace>
          <inkml:trace contextRef="#ctx0" brushRef="#br0" timeOffset="35579.6161">6773 7001 736 0,'0'0'251'0,"0"0"-96"0,0 0-59 0,0 0-47 15,0 0-14-15,0 0-3 0,0 0-7 0,0 0-12 16,0 0 2-16,0 0 4 0,0 0 18 16,0 0 29-16,0 0 18 0,0 0 3 0,-6 111-5 15,4-80-7-15,-4 5-15 0,1 0-6 0,1 2-5 16,-4-1-13-16,4 3-4 0,-4-2-7 0,2 1-7 16,-2 0-3-16,4-2-6 0,-2 0-3 0,0 1-2 15,0-2-1-15,-1 0-7 0,0 2-11 0,1-2-13 16,-4 0-13-16,5-4-16 0,-6-5-30 15,3-5-67-15,-3-4-104 0,3-3-137 0,3-3-184 16,-2-3 29-16,6-5 550 0</inkml:trace>
          <inkml:trace contextRef="#ctx0" brushRef="#br0" timeOffset="36624.6375">6700 7330 0 0,'0'0'0'16,"0"0"0"-16,0 0 0 0,0 0 0 0,0 0 0 16,0 0 0-16,0 0 0 0,0 0 0 15,160-77 0-15,-147 77 0 0,-1 2 0 0,-2 4 0 16,-4 5 0-16,3-1 0 0,-7 3 0 0,1 2 0 16,-3 0 0-16,0 3 0 0,-3 0 0 0,-5 1 0 15,-1-1 0-15,-7 3 0 0,1-5 0 0,-4 1 0 16,4-2 0-16,-3-2 0 0,0 0 0 15,3-3 0-15,2-1 0 0,0-2 0 0,2-1 0 16,6-3 0-16,-3-2 0 0,6-1 0 0,1 0 0 16,1 0 0-16,0-6 0 0,1 0 0 0,5 0 0 15,0 0 0-15,5-2 0 0,0 0 0 16,1 2 0-16,0-1 0 0,1-1 0 0,1 2 0 16,-1 0 0-16,2 0 0 0,2-1 0 0,-2 1 0 15,1 0 0-15,4-3 0 0,-4 2 0 0,-1-2 0 16,2-2 0-16,-2 2 0 0,3-3 0 15,-5 2 0-15,2-3 0 0,-2 1 0 0,-1 0 0 16,0-2 0-16,-2 0 0 0,-2 2 0 0,2-2 0 16,-5 0 0-16,3 1 0 0,-7 1 0 15,2 1 0-15,-3 3 0 0,0 0 53 0,0 4 58 16,0 2 10-16,0-1 9 0,0 3-14 0,0 0-32 16,-3 0-44-16,-2 0-39 0,-4 5-19 0,0 1 3 15,0 2 22-15,-2 3 21 0,-1 2 13 0,-1 1 13 16,0 3 5-16,1-2 5 0,-1 0-1 0,4 2-2 15,2 1-5-15,-2 0-13 0,2 0-12 16,0 0-10-16,4-2-14 0,1-1-11 0,2-2-5 16,0-2-6-16,0-3 0 0,4-1 6 15,0-3 10-15,5-2 9 0,-1-1 14 0,2-1 6 0,2 0-4 16,1 0 1-16,3-6-9 0,2 0-6 16,-2-1-4-16,-2-1-5 0,1 0 2 0,1 0 2 15,-1-2 2-15,-3-1 4 0,-1 1-1 0,1-2 0 16,-1 3 1-16,1-1-1 0,-2-2 2 15,-3 1-2-15,4-2-1 0,-2 1 1 0,-2-1-2 16,2 1 0-16,-2 3-3 0,0 0-3 0,2 2-6 16,-5 3-4-16,1 1-5 0,1 1-4 0,-3 2-8 15,-2 0 0-15,0 5 13 0,6 4 9 16,-4 0 15-16,-2 4 4 0,4 0-1 0,-3 1-5 16,0 1-4-16,0 0 2 0,-2-1-4 0,0-1 3 15,1-1-2-15,-1 0-5 0,3-3-4 16,1-2-6-16,0-1-2 0,-2-1-3 0,5-1-2 15,0-2-1-15,0-2 0 0,-1 0 7 0,5 0 2 16,1 0 3-16,-1-2-2 0,1-4-7 0,1-3-19 16,1-1-23-16,-2-2-18 0,-2 0-16 0,2-3 2 15,1 0 8-15,-1 0 7 0,-2-1 10 16,-2-1 6-16,2 0 11 0,-1-1 6 0,-1-4 7 16,-1 1 8-16,1 2 11 0,-1-5 12 0,1-1 10 15,-4 3 9-15,0-2 9 0,1-1 7 0,-2 1 9 16,-2-1 9-16,0 0 7 0,1 4 10 0,-2 0 18 15,3 2 12-15,-3 1 16 0,0 4 9 16,0 3-1-16,0 1-2 0,0 4-7 0,0 2-7 16,0 2-20-16,0 2-20 0,0 0-27 0,0 0-31 15,0 0-23-15,0 5-9 0,0 4 2 16,-5 3 10-16,4 3 16 0,-3 6 7 0,-4 4 6 16,4 3 3-16,-4 5-1 0,4 0-1 0,-4 0 0 15,4 2-3-15,-3-3-1 0,2 1-5 0,2-2-5 16,-1-1-5-16,3-2 0 0,1-3-1 15,0-3 0-15,0-2-2 0,0-3-2 0,4-2-6 16,-1-1-6-16,-2-4-9 0,4-2-11 0,-1-4-9 16,-1-1-15-16,-3 0-16 0,3-3-12 0,2 0-44 15,-1 0-98-15,0-6-144 0,4 0-215 0,-5 3 236 16,1 0 354-16</inkml:trace>
          <inkml:trace contextRef="#ctx0" brushRef="#br0" timeOffset="37118.4591">7525 7234 0 0,'0'0'0'16,"0"0"64"-16,0 0 76 0,0 0-25 0,0 0-21 15,0 0-27-15,0 0-35 0,0 0-28 0,0 0-11 16,0 0-10-16,0 0 4 0,0 0 10 16,0 0 1-16,38-42 6 0,-25 35 0 0,2-1-2 15,2 1 3-15,-2-1-2 0,1 1-2 0,0 1 3 16,-3 0-3-16,-2 2 0 0,1-1 3 15,-1 2-1-15,-2 0 2 0,-5 0 6 0,3 0 0 16,-3 0 6-16,-1 1 6 0,-2 0 2 0,4 0 7 16,0-1 2-16,-4 2 7 0,-1 1 1 0,0-2 3 15,0 2 4-15,0 0-3 0,0 0-6 0,0 0-5 16,0 0-12-16,0 0-4 0,0 0-6 16,0 0-4-16,-1 0-11 0,1 0-6 0,-2 3 1 15,-1 2 3-15,-2 1 12 0,4 3 9 0,1 0-5 16,-2 1 2-16,2 2-2 0,0 0-2 0,0-2 1 15,0 2 0-15,2 0-3 0,7-3 1 0,-5 0 2 16,4 0 3-16,-4 0 2 0,6 0 0 16,-6-2 0-16,0-1 1 0,1 1 0 0,-2-1-2 15,-2-2 1-15,-1 1 0 0,0-2 3 0,0 0 8 16,0 2 14-16,0-1 12 0,0 1 9 0,-7-1 3 16,1 3-7-16,-5-3-8 0,-1 2-7 15,-3-1-6-15,2-1-4 0,-2 0 3 0,0 1-1 16,-2-2 4-16,-2 0 0 0,4 0-2 0,1-1-2 15,0-1-9-15,2 1-6 0,1-2-10 16,3 0-9-16,2 0-6 0,2 0-4 0,1 0-6 16,2 0-15-16,1-3-37 0,0 0-75 0,0 0-132 15,4-1-165-15,1 0-165 0,3 1 152 0,-4 0 452 16</inkml:trace>
          <inkml:trace contextRef="#ctx0" brushRef="#br0" timeOffset="37413.7862">7953 7281 12 0,'0'0'204'0,"0"0"-141"0,0 0 10 16,0 0 60-16,0 0 40 0,0 0 16 16,0 0-2-16,0 0-7 0,0 0-13 0,0 0-23 15,0 0-19-15,0 0-20 0,0 0-30 0,0 0-21 16,-23 144-23-16,12-129-16 0,2-1-13 16,-2-3-14-16,0-2-15 0,7-3-29 0,-4-1-58 15,6-1-119-15,0 0-272 0,1-1-299 0,1-2 623 0</inkml:trace>
        </inkml:traceGroup>
        <inkml:traceGroup>
          <inkml:annotationXML>
            <emma:emma xmlns:emma="http://www.w3.org/2003/04/emma" version="1.0">
              <emma:interpretation id="{A445B0EF-50C4-4CD6-9C65-BACD4305E03E}" emma:medium="tactile" emma:mode="ink">
                <msink:context xmlns:msink="http://schemas.microsoft.com/ink/2010/main" type="inkWord" rotatedBoundingBox="10189,8185 12734,7846 12851,8727 10307,9067"/>
              </emma:interpretation>
              <emma:one-of disjunction-type="recognition" id="oneOf8">
                <emma:interpretation id="interp40" emma:lang="en-US" emma:confidence="0.5">
                  <emma:literal>Developers,</emma:literal>
                </emma:interpretation>
                <emma:interpretation id="interp41" emma:lang="en-US" emma:confidence="0">
                  <emma:literal>Developer,</emma:literal>
                </emma:interpretation>
                <emma:interpretation id="interp42" emma:lang="en-US" emma:confidence="0">
                  <emma:literal>Developers</emma:literal>
                </emma:interpretation>
                <emma:interpretation id="interp43" emma:lang="en-US" emma:confidence="0">
                  <emma:literal>Developers'</emma:literal>
                </emma:interpretation>
                <emma:interpretation id="interp44" emma:lang="en-US" emma:confidence="0">
                  <emma:literal>Developer</emma:literal>
                </emma:interpretation>
              </emma:one-of>
            </emma:emma>
          </inkml:annotationXML>
          <inkml:trace contextRef="#ctx0" brushRef="#br0" timeOffset="38067.3816">8362 6964 478 0,'0'0'737'0,"0"0"-515"15,0 0-52-15,0 0-62 0,0 0-34 0,0 0-18 16,0 0-11-16,0 0-7 0,0 0-6 0,0 0-1 16,0 0-12-16,0 0-13 0,0 0-10 15,0 0-7-15,-19-42 5 0,19 54 11 0,0 6 12 16,-3 3 4-16,-1 2 0 0,3 6-3 0,-2 0-3 16,-1 0-2-16,-1 0-5 0,1 1-3 0,-3-4-9 15,3 1-6-15,0-3-15 0,-1-2-16 0,1-2-22 16,4-3-41-16,-3-3-68 0,3-2-113 15,0-1-185-15,0-5-179 0,0-2 354 0</inkml:trace>
          <inkml:trace contextRef="#ctx0" brushRef="#br0" timeOffset="38949.2521">8283 6941 301 0,'0'0'378'0,"0"0"-160"0,0 0-46 0,0 0-60 15,0 0-33-15,0 0-13 0,0 0-17 0,0 0-16 16,0 0-13-16,0 0-15 0,0 0-16 0,0 0-6 16,0 0 6-16,14-67 11 0,-3 76 15 15,2 1 11-15,1 4-1 0,2 1-3 0,4 7-6 16,-4-1-2-16,0 3-4 0,3 0-6 0,-4 3-3 16,-2-1-9-16,-1-1-2 0,-6 0-3 15,2 1-2-15,-6-1 4 0,-2 0 0 0,0-1 1 0,-5 0 4 16,-2-3 2-16,-3 0 5 0,-3-5 4 15,3 1-3-15,-4-4-2 0,-2-1-8 0,1-3-8 16,1-3-2-16,0 0-6 0,1-4-6 0,-1-1-3 16,2-1-2-16,2 0 8 0,3-3 11 0,-2-3 7 15,5-3 3-15,-3 0-6 0,6 0-13 16,1 0-13-16,0 0-20 0,0 1-20 0,1 1-13 16,7 2 2-16,-1 0 13 0,5 2 23 0,0 0 24 15,0 2 17-15,1-1 12 0,1 2 11 16,-1 0 9-16,2-1 9 0,-2-1 9 0,3-1 7 15,0 0 10-15,-1-2 5 0,0 1 5 0,0-4 0 16,1 1-8-16,4-2-6 0,-4 0-9 0,0-3-8 16,3 0-4-16,-2 0-1 0,-2-1-5 15,-2-1 0-15,1 1-3 0,-2-2-2 0,-3 2 3 16,-3 1-3-16,2 0 4 0,-6-1 2 0,0 1 1 16,0 1 6-16,1-1 2 0,0 1 3 0,-3 1 1 15,1 1 0-15,-1 2 2 0,0 2 2 0,0 4 7 16,0-1-3-16,0 2 1 0,-4 0-11 15,0 0-17-15,3 0-11 0,-3 3-13 0,-4 3 0 16,2 4 0-16,-3 1 6 0,-2 3 0 0,4 3 1 16,-2-1-1-16,2 3-2 0,2 0 0 0,2 1-3 15,2-3 1-15,1 0-2 0,0-1 1 16,0-1-2-16,4 0-1 0,1-3 1 0,2-2-9 16,2-1 3-16,-2-1-5 0,4-4 0 0,0-1 8 15,1-1 0-15,0-2 6 0,1 0 0 0,-1-3-3 16,-2-3-3-16,0-3 1 0,2 0-3 15,-2-1-1-15,-1-1 0 0,-1 1-4 0,2-1 3 16,-5-1 4-16,4-1 3 0,-3-2 6 0,2 3 3 16,-4 2 6-16,4-3 1 0,-6 3 9 15,0 0 4-15,2 1 2 0,0-1 8 0,-3 3-3 16,1 2 1-16,-1 2 5 0,-1 2-3 0,0 1-9 16,0 0-14-16,1 0-19 0,-1 0-14 0,2 3 2 15,-2 3 7-15,2 3 10 0,2 2 9 16,-2 1 1-16,-1 0-2 0,0 1 0 0,-1-1-1 0,2 0-2 15,-1 1 0-15,4-2 0 0,-2-1-1 16,0-1 3-16,3-1 0 0,-2-2 3 0,0-2 5 16,6-1 2-16,-6 0 8 0,5-2 1 0,1-1 3 15,-5 0 6-15,7 0 4 0,-1-4 3 0,0-3-2 16,-2-1-2-16,3-4-10 0,1-1-4 16,1-2-6-16,-1-2-5 0,1 1 0 0,-2-1-5 15,0 1-2-15,-2 1-2 0,0-2-6 0,-5 3-9 16,2-3-15-16,-3 4-27 0,0-4-43 0,4 5-73 15,-4 1-112-15,4 0-173 0,-4 4-235 16,-1 4 180-16</inkml:trace>
          <inkml:trace contextRef="#ctx0" brushRef="#br0" timeOffset="39303.146">9284 7104 0 0,'0'0'0'0,"0"0"0"16,0 0 0-16,0 0 3 0,0 0 84 0,0 0 54 16,0 0 41-16,0 0 31 0,0 0 3 0,0 0-21 15,0 0-24-15,0 0-36 0,0 0-32 0,0 0-24 16,48-96-22-16,-54 90-11 0,2 2-6 0,0 1-4 16,-3 1-7-16,0 1-6 0,1 1-10 15,-1 0-8-15,-3 0-2 0,1 3 2 0,-2 3 2 16,5 1 3-16,-5 4 1 0,-1 2-1 0,0 1-2 15,0 1 1-15,5-1-1 0,-2 0-1 16,3 1 1-16,0-3-3 0,4 0-2 0,2-1-3 16,0-1-1-16,0-3-1 0,0 1 2 0,4-2 4 15,6-2 0-15,-2 1 2 0,-2-2 1 0,6-2-2 16,-1-1 1-16,1 0-2 0,0 0-2 16,2 0-3-16,-2-1-2 0,1-4-5 0,-5 1-7 15,3-2-8-15,1 0-21 0,-3 0-39 0,-2 0-116 16,4-3-185-16,-3 3-251 0,-4 0 127 0</inkml:trace>
          <inkml:trace contextRef="#ctx0" brushRef="#br0" timeOffset="40070.9046">9528 6665 557 0,'0'0'299'0,"0"0"-107"0,0 0-64 16,0 0-57-16,0 0-36 0,0 0-13 0,0 0-9 15,0 0-15-15,0 0-19 0,0 0-8 16,0 0 5-16,0 0 25 0,0 0 41 0,-8 48 22 16,4-21 5-16,-3 2-6 0,5 3-12 0,-6 3-10 15,4-3-5-15,0 1-5 0,-3-3-6 0,4 0-2 16,1-4-8-16,-1 1-8 0,-1 0-5 16,3-2-8-16,1-4-6 0,0-1-5 0,0-2-7 15,0-3-4-15,1-3-4 0,6-3-5 0,-5-2-6 16,2-2-5-16,4-2 0 0,-4-3 5 0,4 0 5 15,-4 0-6-15,4 0-15 0,-4-6-8 16,5 0 6-16,-4-3 21 0,-2 0 29 0,5 0 16 16,-6-1 4-16,6-1 0 0,-4-1-2 0,4 0-4 15,-2 0 1-15,3-1 2 0,-3 1 1 16,2 1 7-16,-4 1 10 0,-2 2 6 0,4 1 6 16,-4 4 6-16,-2 1-5 0,0 2-10 0,0 0-17 15,0 0-23-15,0 2-4 0,0 5 6 0,-2 1 19 16,-4 2 16-16,4 3 5 0,-1-1-7 0,0-1-9 15,-2 1-5-15,4-1-7 0,-1-2-5 0,2-1-4 16,0 2-3-16,0-3-4 0,7-1 2 0,-3 0-2 16,0-2 2-16,4-2 7 0,-1 1 4 15,2-2 6-15,0-1 3 0,-1 0-2 0,2-1-3 16,-1-4-10-16,-5-1-9 0,4 1-11 0,-5-1-12 16,-2 0 1-16,-1-2-4 0,0 1-5 15,-1-1 3-15,-8 1-5 0,2-3 7 0,-2 3 16 16,-4-1 17-16,1 2 16 0,2-3 12 0,3 1 3 15,-2 0 0-15,5 1 0 0,-3-1 2 16,4-1 6-16,2 0 3 0,-1 1 2 0,2-3-5 16,0 1-7-16,3-2-3 0,7-2-10 0,-4-2-1 15,8 1 2-15,3-3-1 0,-2 0 7 0,1-1 6 16,-1-4-1-16,-1 3 1 0,5-5-1 16,-3 3-3-16,0 0-1 0,0-1 1 0,2 4 2 15,-3 2 1-15,-3 4 7 0,-4 1 6 0,1 3 5 16,-5 3 12-16,3 2 4 0,-4 2 2 0,-2 2-6 15,-1 0-19-15,0 0-24 0,0 2-15 0,0 4-3 16,0 4 4-16,1 5 18 0,1 4 4 16,-2 7 5-16,0 5 3 0,0 0 0 0,0 6 0 15,0-4 0-15,-2 2 0 0,0-2 0 0,-2 3-1 16,-3 0 0-16,1 1-3 0,-2 0-2 0,2 1-5 16,-4-1-5-16,0 0-1 0,-1 2-7 0,4-2-5 15,-2 0-7-15,-2 1-14 0,6-5-18 16,-5 0-19-16,6-3-36 0,-4-5-53 0,4-3-78 15,-4 0-106-15,4-5-132 0,1-5-124 0,1-4 555 0</inkml:trace>
          <inkml:trace contextRef="#ctx0" brushRef="#br0" timeOffset="41089.2755">9823 6992 0 0,'0'0'0'16,"0"0"0"-16,0 0 0 0,0 0 0 16,0 0 0-16,0 0 0 0,0 0 0 0,0 0 0 15,0 0 0-15,0 0 0 0,0 0 0 0,0 0 0 16,0 0 61-16,0 0 19 0,121-61-6 0,-112 67 4 16,-5 3-1-16,4 1-8 0,-4 1-12 0,-2 1-14 15,-1 0-13-15,-1-1-8 0,0 3-2 16,-1-1-4-16,-5-1-5 0,-3 1 2 0,-2-2-4 15,-1-2-2-15,-1 0 1 0,3-1-4 0,-2-1 1 16,0 1-5-16,3-4 0 0,-1 2-7 0,5-3-1 16,1 0 3-16,-1-3 7 0,3 1 10 15,2-1 3-15,0 0-5 0,0 0-24 0,2 0-20 16,6-4-7-16,-3 0 3 0,6-2 22 0,0-2 15 16,2 1 12-16,2-3 4 0,-1 0 1 15,3-1 0-15,1 0-1 0,-2-3-1 0,-1 2 0 16,0-1-1-16,0 0-5 0,-2 0 5 0,4 0-2 15,-4 0-2-15,-5-2 8 0,2 1-4 0,-2 0 4 16,-4 0 6-16,-2 1 5 0,-2 1 4 16,0 1 3-16,0 2 9 0,0 3 3 0,0 1-3 15,-2 4-8-15,0 1-19 0,-5 0-30 0,4 0-8 16,-2 3 1-16,-3 6 14 0,-3 2 21 0,-1 4 13 16,0 1 2-16,3 3-4 0,-5 2-5 0,4 0-9 15,-3 0-8-15,3 0-2 0,4 0-4 0,-2 0-4 16,6-2-2-16,0-4-6 0,1 0-4 15,1-1 1-15,0-4 6 0,3-2 3 0,1-1 5 16,4-1 5-16,-3-3 4 0,6-2 6 0,-2 1 8 16,-1-2 4-16,4 0 2 0,0-3 0 15,2-3-5-15,-2 0-1 0,1-2 3 0,1 0-5 16,-2-1 4-16,1-2-3 0,1 0 0 0,-1 1-2 16,-1-1 3-16,1-3 0 0,-1-1 1 0,1 0 2 15,-1 0-6-15,0-2 0 0,0 3-4 16,-4-3-3-16,4 1 1 0,-1-2-1 0,-1 3 1 15,-2 0-1-15,2 3-1 0,0 2-3 0,-4 0-2 16,2 6 2-16,-4-1-3 0,1 4 4 0,-2 1-4 16,-3 0-7-16,1 0-5 0,-1 1 1 15,0 4 8-15,0 4 8 0,0 0 10 0,0 4 2 16,-2 3-5-16,-6 0 1 0,5-1-6 0,-1 4-2 16,-3-1-1-16,6-3-6 0,-1 0-2 0,1 0 0 15,1-2-2-15,0-1-2 0,0-2-1 0,3-3-5 16,0 1 3-16,3-5 2 0,0 0 3 15,0-1 8-15,0-1 1 0,2-1 9 0,-2 0 4 16,5 0 1-16,-2-3 4 0,-2-1-5 0,4-1-4 16,0-1-2-16,-5 0-2 0,5-2-2 0,0-1-1 15,0 0-1-15,-3-3-4 0,1 1 2 16,2 1-2-16,-6 1 1 0,4-1 0 0,-5-1-1 16,5 2-1-16,-5 0-1 0,4 2 1 0,-6-2-3 15,2 3-1-15,4 0-7 0,-5 2-4 16,5-1-2-16,-4 2-3 0,-1 0 1 0,2 1-4 15,-2 2-2-15,-1 0-2 0,0 0 3 0,-1 0 0 16,5 0 1-16,-4 4 3 0,1 0-1 0,-2 1 8 16,1 1 2-16,3 1 7 0,-4 0 3 15,1 1 0-15,-1 1 4 0,-1-2-1 0,0 1 7 16,0-1 4-16,-3-1 3 0,1 0 3 0,-5 2 2 16,2-4 3-16,-4 2 0 0,3-1 1 0,-4-3-3 15,1 2-4-15,2-2-3 0,-1 0-6 0,3-2-2 16,-2 0-7-16,5 0-7 0,0 0-10 0,-1 0-17 15,-1 0-22-15,3-2-53 0,0 1-65 16,1-2-92-16,0 0-139 0,-2 2-176 0,2-3 427 16</inkml:trace>
          <inkml:trace contextRef="#ctx0" brushRef="#br0" timeOffset="42319.2423">10821 7004 0 0,'0'0'0'16,"0"0"0"-16,0 0 0 0,0 0 160 0,0 0 74 16,0 0 26-16,0 0 9 0,0 0-3 0,0 0-16 15,0 0-30-15,0 0-29 0,0 0-32 0,0 0-37 16,0 0-28-16,10 13-27 0,-14-4-17 0,2 3-7 16,-8 2-2-16,4 3-4 0,-4 1-8 15,-2 2-9-15,-1 0-10 0,-1-1-14 0,0-1-17 16,-1 0-30-16,-1-2-52 0,-2-1-105 0,5 0-191 15,5-5-374-15,0-2-190 0</inkml:trace>
        </inkml:traceGroup>
      </inkml:traceGroup>
      <inkml:traceGroup>
        <inkml:annotationXML>
          <emma:emma xmlns:emma="http://www.w3.org/2003/04/emma" version="1.0">
            <emma:interpretation id="{D6B87E67-EC36-4E0F-A8B1-34E6E6E6C7A5}" emma:medium="tactile" emma:mode="ink">
              <msink:context xmlns:msink="http://schemas.microsoft.com/ink/2010/main" type="line" rotatedBoundingBox="7326,9391 13803,8493 14015,10018 7538,10916"/>
            </emma:interpretation>
          </emma:emma>
        </inkml:annotationXML>
        <inkml:traceGroup>
          <inkml:annotationXML>
            <emma:emma xmlns:emma="http://www.w3.org/2003/04/emma" version="1.0">
              <emma:interpretation id="{CF1B4682-2A94-4988-A785-5ED511411456}" emma:medium="tactile" emma:mode="ink">
                <msink:context xmlns:msink="http://schemas.microsoft.com/ink/2010/main" type="inkWord" rotatedBoundingBox="7326,9391 9627,9072 9819,10457 7518,10777"/>
              </emma:interpretation>
              <emma:one-of disjunction-type="recognition" id="oneOf9">
                <emma:interpretation id="interp45" emma:lang="en-US" emma:confidence="0.5">
                  <emma:literal>Change</emma:literal>
                </emma:interpretation>
                <emma:interpretation id="interp46" emma:lang="en-US" emma:confidence="0">
                  <emma:literal>change</emma:literal>
                </emma:interpretation>
                <emma:interpretation id="interp47" emma:lang="en-US" emma:confidence="0">
                  <emma:literal>Changes</emma:literal>
                </emma:interpretation>
                <emma:interpretation id="interp48" emma:lang="en-US" emma:confidence="0">
                  <emma:literal>Chance</emma:literal>
                </emma:interpretation>
                <emma:interpretation id="interp49" emma:lang="en-US" emma:confidence="0">
                  <emma:literal>Charge</emma:literal>
                </emma:interpretation>
              </emma:one-of>
            </emma:emma>
          </inkml:annotationXML>
          <inkml:trace contextRef="#ctx0" brushRef="#br0" timeOffset="45298.9803">5840 8142 0 0,'0'0'0'0,"0"0"0"0,0 0 0 16,0 0 0-16,0 0 0 0,0 0 19 0,0 0 99 15,0 0 17-15,0 0 19 0,0 0 11 0,0 0-3 16,0 0-5-16,-42-139-16 0,34 135-18 0,-1 1-15 15,1 1-13-15,-1 1-17 0,0 1-16 16,0 0-20-16,-3 0-12 0,-2 4-14 0,-1 4-5 0,-3 4-1 16,-1 4-3-16,-4 3 4 0,-1 5 0 15,0 5 0-15,0 2 1 0,-3 5 1 0,1 1 0 16,2 2-1-16,4 3-4 0,4-4-4 0,3 3-7 16,1-3-7-16,5-1-6 0,3-4-5 0,4-5-2 15,0-4-3-15,0-6 2 0,9-4 4 16,-3-2 4-16,4-4 6 0,2-1 7 0,2-4 6 15,-1 0-1-15,6-3 5 0,1 0-4 0,6-6-7 16,0-2-5-16,3-5-12 0,7-2-21 16,-1-2-54-16,4-4-101 0,1-1-109 0,-1-3-125 15,-3-1-34-15,1-2 465 0,-3 0 0 0,-2 0 0 16,-5-1 0-16,-2 0 0 0,1 0 0 0,-5-2 0 16,-1 3 0-16,-1-3 0 0,-1 2 0 15,-4 2 0-15,-2 0 0 0,-2 2 0 0,-2 1 0 16,-1 6 0-16,-3 1 0 0,-2 6 0 0,2 3 164 15,-2 1 78-15,-2 4-34 0,2-1-38 0,-2 1-23 16,0 3-27-16,0 0-21 0,0 0-24 16,0 0-27-16,0 0-24 0,-2 5-20 0,-2 1-10 15,0 3-2-15,-2 3 11 0,-2 4 6 0,-3 5 6 16,-1 5 3-16,-1 1-1 0,0 2 2 0,-1 3-1 16,1-1 6-16,-1 1-1 0,1-1 3 0,0 2 1 15,-1-3-3-15,1-2-1 0,-1-1-5 16,1-1-5-16,1-5-5 0,0 1-3 0,4-6-5 15,0-1 3-15,2-3-1 0,1-4-3 0,4-4 7 16,1-4 3-16,0 0 11 0,0 0 15 0,0 0 5 16,0-3-2-16,5-3-9 0,2-1-12 15,-2-4-10-15,3-1 0 0,4 0-1 0,0-1-3 16,-1-1 1-16,1 0-4 0,0 3-2 0,1 0-3 16,0 1-3-16,-4 4-6 0,3 0-3 15,0 3-4-15,-3 3-4 0,2 0-1 0,-4 0 0 16,1 3 1-16,-1 3 7 0,-1 3 8 0,-2 0 8 15,-1 2 5-15,2-2 4 0,-3 2-2 0,2-2 1 16,-4 0-1-16,1 0-1 0,2 0-5 16,1-3-5-16,1 0-6 0,2-2-4 0,0-2 3 15,3 0 5-15,1-2 6 0,5 0 3 0,2-2 0 16,4-4-2-16,1-1-2 0,3-2-1 0,0-2-4 16,1-1-2-16,-1 0 3 0,-3-1-1 0,-1-1 9 15,-6 1 7-15,1-1 3 0,-4 1 5 0,-4-1 1 16,2 1 3-16,-4 0 7 0,-1 1 4 15,-4 0 0-15,2 1 1 0,-4 3-1 0,0-1 0 16,0 3-8-16,-6 1-13 0,0 2-16 0,-2 1-20 16,-3 2-5-16,-1 0 2 0,0 6 7 0,-2 2 13 15,0 3 7-15,0-1 2 0,1 2 2 16,-1 1-2-16,1 2-1 0,0 1-1 0,1 1-1 16,-1 1-1-16,5-2-1 0,0 0-1 0,3-3-2 15,1 0-6-15,3-1-1 0,1-3-2 16,0-1 1-16,1-2 3 0,7-3 4 0,-3-2 8 15,5 0 7-15,1-1 7 0,-2 0 5 0,3-4 0 16,-1-3-2-16,1-2-2 0,0 0-2 0,0-1 1 16,-4 1-2-16,-1-2 4 0,2 4 2 15,-6-1 3-15,-1-1 7 0,2 3 0 0,-4 1 0 16,2 2-3-16,-2 2-5 0,0 1-9 0,0 0-10 16,0 0-22-16,0 0-25 0,0 1-3 0,0 4 7 15,0 2 16-15,0 2 23 0,0 1 6 0,0-3-2 16,-2 4 1-16,2-2 0 0,0-1-3 15,0 1 0-15,0-3 0 0,0 0-4 0,0-1-1 16,2-2 1-16,2-2 1 0,-3-1 8 0,5 0 7 16,-4 0 8-16,2 0 6 0,-1 0 3 0,2-3 0 15,1-1-6-15,2-4-3 0,-2-1-8 16,4 0-5-16,-2 0-1 0,0-2-6 0,4 0 1 16,-4 0-1-16,1-1 0 0,2 2 0 0,0-1 2 15,-3 1 0-15,0 1 0 0,3 3 0 0,-2-3-2 16,-1 3 0-16,1 0 0 0,2 2-3 15,-5-1 1-15,2 2-4 0,-4 2-1 0,1 1-6 16,-1 0-5-16,-1 0-4 0,-2 4 1 0,0 4 6 16,2 2 7-16,-3 2 8 0,0 4 3 15,0 1 0-15,0 1 1 0,-5 0 1 0,-2-2-1 16,2 2 2-16,1-1-2 0,-3-3 1 0,3 2 0 16,3-1-2-16,-4-2-3 0,4-1 2 0,-2-2 1 15,3-2 7-15,0-4 10 0,0-2 14 0,0-2 15 16,0 0 7-16,0-2 2 0,4-4-14 15,2 0-18-15,-3-4-13 0,6-1-9 0,-1-1-2 16,4 0 0-16,-3-3 2 0,3 2-1 0,2-2 2 16,-1 1-3-16,-1 1 0 0,2 0-2 0,-1-1-3 15,-1 1 1-15,2 1-2 0,-1 0-1 0,0 1-1 16,1 2-3-16,-2 2 0 0,0 0 1 16,-3 2-3-16,1 1-1 0,1 2-1 0,-1 2-3 15,-3 0-1-15,0 0 0 0,-6 3 1 0,2 3 4 16,-1 3 4-16,-2 0 7 0,0 3 3 15,0 2 3-15,0 0-1 0,0 0-4 0,0 1-1 16,-2-2-4-16,2-3-2 0,0 1-2 0,0-2-6 16,6-1-1-16,-2-4 0 0,7 1 6 0,1-4 10 15,-1-1 9-15,6 0 5 0,-1-1 0 16,6-7-1-16,-2 1-4 0,4-4-2 0,2-1 0 16,-2-1-3-16,-1 0 0 0,-3-3 0 0,2 0 2 15,-7-1 3-15,1 2 2 0,0-1 1 0,-5 1 1 16,1 0 4-16,-1 0-1 0,-4-1 3 0,-1 3 3 15,-3 1 1-15,-2 0 3 0,-1 1 1 16,0 0-6-16,0 4-7 0,-2 2-5 0,-1 2-10 16,-6 1-9-16,5 2-9 0,-4 0-6 0,2 0-3 15,-3 4-1-15,5 2 7 0,-6 1 4 0,5 1 7 16,-3 1 3-16,4 2 3 0,-4-1 1 0,5 0 2 16,-2 3 5-16,-1 1 1 0,4 0 3 15,-1 2 1-15,-1 2-5 0,1 1 3 0,2 4 0 16,1 1-1-16,0 0-2 0,0 6-1 0,0-1 0 15,0 4-1-15,0 5-2 0,0 4-6 16,0 3 3-16,-3 4-3 0,-2-3 2 0,0-1 6 16,1-2-2-16,-6-1 3 0,0 3-2 0,-4-4 2 15,-1-2 0-15,-1 0-2 0,-4-2 2 16,0-2 2-16,-5 1 0 0,0-7 3 0,-1-2 4 16,0-4 1-16,1-4 3 0,-1-4-4 0,3-3-2 15,2-3 1-15,-3-5 3 0,0-2 4 0,4-2 6 16,-3-4 2-16,3-7 3 0,0-1 2 15,5-2 5-15,1-2-2 0,1-3-2 0,2-3-7 16,6-4-11-16,0-1-7 0,5-2-11 0,0-2-6 16,5-3-4-16,6 0-3 0,5-5-5 0,2 5-2 15,8-3 0-15,2 4 0 0,4-1 5 16,3 4 3-16,4-1 6 0,1 3 5 0,5 0 4 16,0 1 5-16,2 1-3 0,0 3 4 0,4-2-2 15,-1 1 0-15,-2 1 6 0,1-1-6 0,1 0 0 16,0 0 0-16,-7 0-4 0,-1 1 1 0,-3 3 3 15,-2-1-1-15,-7 3 2 0,-1 0 4 0,-7 1 0 16,0 4 4-16,-6 0 4 0,-5 2 4 16,-6 1 5-16,2 1 7 0,-6 1 6 0,-1-2-4 15,0 1-6-15,-4 1-11 0,-3 0-12 0,-3-1-4 16,0 1-4-16,-1 2 1 0,-1 1 1 16,-1 2-1-16,0 2-1 0,-1-1 0 0,1 2 2 15,-2 0 1-15,2 8 1 0,-1 1 2 0,1 3 2 16,-3 1 2-16,2 6 2 0,-1 0 0 15,2 3-1-15,0 2-1 0,3 0 0 0,4 1 0 16,-2 0-1-16,5-2-2 0,2-2-2 0,1-3 0 16,1-2 5-16,8-2 0 0,1-2 5 0,2-3 2 15,1-2-3-15,2-1 2 0,4-3-1 16,-3-1-4-16,5-2-2 0,-2 0-6 0,4 0-6 16,1-5-8-16,-1-2-6 0,-1-1-24 0,1-2-37 15,3 0-72-15,-3-1-119 0,-3-1-142 0,2 0-172 16,-5 3 88-16,-7 3 501 0</inkml:trace>
        </inkml:traceGroup>
        <inkml:traceGroup>
          <inkml:annotationXML>
            <emma:emma xmlns:emma="http://www.w3.org/2003/04/emma" version="1.0">
              <emma:interpretation id="{7EBCA0C7-DDD3-4234-9E77-8F67C76F14A9}" emma:medium="tactile" emma:mode="ink">
                <msink:context xmlns:msink="http://schemas.microsoft.com/ink/2010/main" type="inkWord" rotatedBoundingBox="10050,9065 13810,8544 14015,10018 10254,10539"/>
              </emma:interpretation>
              <emma:one-of disjunction-type="recognition" id="oneOf10">
                <emma:interpretation id="interp50" emma:lang="en-US" emma:confidence="0.5">
                  <emma:literal>Management</emma:literal>
                </emma:interpretation>
                <emma:interpretation id="interp51" emma:lang="en-US" emma:confidence="0.5">
                  <emma:literal>Management -</emma:literal>
                </emma:interpretation>
                <emma:interpretation id="interp52" emma:lang="en-US" emma:confidence="0">
                  <emma:literal>Management _</emma:literal>
                </emma:interpretation>
                <emma:interpretation id="interp53" emma:lang="en-US" emma:confidence="0">
                  <emma:literal>Management .</emma:literal>
                </emma:interpretation>
                <emma:interpretation id="interp54" emma:lang="en-US" emma:confidence="0">
                  <emma:literal>Management ,</emma:literal>
                </emma:interpretation>
              </emma:one-of>
            </emma:emma>
          </inkml:annotationXML>
          <inkml:trace contextRef="#ctx0" brushRef="#br0" timeOffset="46022.2218">8321 8124 0 0,'0'0'0'16,"0"0"0"-16,0 0 0 0,0 0 0 0,0 0 0 16,0 0 0-16,0 0 165 0,0 0 86 0,0 0 3 15,0 0-27-15,0 0-42 0,0 0-52 0,0 0-59 16,-13-63-47-16,12 69-27 0,-7 5-6 0,4 2 10 16,-7 2 9-16,4 3 9 0,-4 1 0 15,1 3 2-15,-4-4 1 0,4 3-1 0,0-2-2 16,1-3 2-16,-1-1 2 0,0 0 4 0,6-6 6 15,-6 0 4-15,8-2 0 0,-2-2 2 0,-3-4 2 16,4 1 5-16,2-2 7 0,0 0 8 16,-1 0 3-16,2 0-6 0,0-6-12 0,0 0-14 15,0-3-12-15,0-2-7 0,0-2 3 0,4-3-1 16,0-2-2-16,6-2-1 0,-1-1-10 0,0-1 1 16,2-2-1-16,3 0-2 0,-1-1 3 15,3-1-3-15,-1 3-3 0,-2-3 1 0,-2 2 0 16,2 3-2-16,-2 2-1 0,1 2-1 0,2 2-4 15,-2 3-1-15,0 2-1 0,0 2-4 0,-3 3-7 16,-2 3-2-16,4-1-6 0,-7 3-1 16,5 0 5-16,-6 3 0 0,5 1 5 0,-6 5 3 15,1 2 6-15,2 2 4 0,-1 2 6 0,-2 1 2 16,-1-1-6-16,3 3 2 0,-1 1-2 0,-3-3-1 16,1 2 7-16,-1-3-4 0,0-2 1 15,1-2 0-15,1-2-1 0,-2-2 0 0,1-2 5 16,2-4 0-16,0 2 4 0,1-3 9 0,-2 0 7 15,0 0 8-15,3-6 1 0,0-1-7 0,1-1-9 16,3-2-6-16,0-2-5 0,-2 2-3 0,4-2-1 16,-2-2 0-16,-2 2 0 0,2-1 3 15,2-1 2-15,-4-1 0 0,2 1-1 0,3 0-3 16,-1-3 0-16,1 2-3 0,-1-1-1 0,-1 1-2 16,3 2-2-16,-1 2-3 0,0 2-1 0,1 2-1 15,-2 1 0-15,-2 1 0 0,-3 4-4 16,2 1-2-16,-4 0 0 0,-3 3 3 0,2 9 8 15,-2 3 4-15,-1 3 7 0,0 4 1 0,0 2 1 16,-4 3-1-16,0 1-2 0,-5-1-4 16,-4 1 0-16,3-1-3 0,2-1-2 0,-2-1-4 15,0-2-11-15,4-3-11 0,-2 2-20 0,4-4-25 16,-3-1-37-16,5 0-45 0,0-5-71 0,2-2-90 16,0-4-120-16,0-1-119 0,0-4 470 0</inkml:trace>
          <inkml:trace contextRef="#ctx0" brushRef="#br0" timeOffset="46873.6962">8970 7977 0 0,'0'0'0'0,"0"0"0"16,0 0 87-16,0 0 98 0,0 0-20 0,0 0-3 15,0 0-12-15,0 0-27 0,0 0-43 16,0 0-35-16,0 0-11 0,0 0-6 0,0 0 8 15,0 0 11-15,-84-18 6 0,64 35 4 0,2 1-1 16,4 1-2-16,-5 2-10 0,4-1-10 0,2 1-6 16,6-2-11-16,-4-1-9 0,9 0-9 15,-2-3-5-15,1-2-3 0,3-2-6 0,0-2 4 16,3-4 4-16,3-2 6 0,2-1 11 0,-1-2 10 16,5 0 6-16,1-2 0 0,1-4-1 15,1 0-8-15,-1-3-5 0,4-4-1 0,-3 3 1 16,-3-2 1-16,-4 0 7 0,2 0 1 0,0-1 1 15,-6 1 6-15,4 0-5 0,-5 0 0 0,-2 1-1 16,2 1-3-16,-2 1-3 0,-1 0-4 16,4 2-3-16,-4 2-5 0,0 1-2 0,1 2-5 15,-1 2-13-15,0 0-17 0,0 0-25 0,0 0 0 16,0 6 13-16,0 1 22 0,0 4 25 0,0-1 4 16,0 2-1-16,-1 0-7 0,-4 0-6 0,3 0-8 15,1-1-10-15,1-1-13 0,0-3-18 16,0 1-20-16,0 0-19 0,0-2-25 0,1-2-41 15,6-1-41-15,-3 0-15 0,-1-2 10 0,3-1 40 16,0 0 44-16,2-3 36 0,-3-3 88 0,3 0 0 16,-2-3 0-16,2 0 0 0,-4-1 0 0,5 0 0 15,-5-1 0-15,4 1 0 0,-3-1 0 16,-2 1 0-16,5-2 0 0,-4 1 83 0,3 1 32 16,-3 0 3-16,-1 1 2 0,3 0-17 0,0 1-19 15,-4 2-25-15,5 1-31 0,-3 1-20 16,3 2-14-16,-3 0-12 0,-2 2-1 0,1 0-2 15,4 0 9-15,-4 0 16 0,-3 5 17 0,2 3 23 16,0-1 16-16,-2 4 7 0,0 1-4 16,0 0-11-16,0 3-13 0,0 0-13 0,-3 0-7 15,2 0-6-15,-2 0-7 0,1-2-5 0,1-1-2 16,1-1-1-16,0-1-1 0,0-3 3 0,0-2 1 16,0-1 3-16,0-2 12 0,0-2 23 0,0 0 29 15,0 0 37-15,0 0 12 0,1-5-15 16,1-1-31-16,1-1-36 0,-1-2-24 0,6-2-6 15,-4 0 5-15,6-1-1 0,-1-2 4 0,-2 1 1 16,5-1-4-16,-1 0-1 0,1 0-2 0,1-1-2 16,0 0-3-16,1 3-2 0,-2 0-4 0,0 1-2 15,-3 5 1-15,2-2-3 0,1 4-3 16,-1 0 4-16,0 3 0 0,-3-1 3 0,2 2 5 16,1 0-4-16,-6 0-3 0,5 2 3 0,-7 4 4 15,3 3 9-15,-2-1 10 0,-2 6 6 0,3 0-2 16,-4 1-5-16,2 1-8 0,-2 0-7 15,-1 1-1-15,2-2-3 0,-2 0-3 0,0-2-3 16,0-1-3-16,0-2-6 0,0 1-5 0,0-4-9 16,0-1-13-16,0 0-25 0,1-1-31 15,-1-2-49-15,0-2-88 0,0 1-126 0,1-1-136 16,3-1 267-16,-4 0 230 0</inkml:trace>
          <inkml:trace contextRef="#ctx0" brushRef="#br0" timeOffset="48699.5216">9587 7977 0 0,'0'0'0'16,"0"0"0"-16,0 0 0 0,0 0 0 0,0 0 12 15,0 0 63-15,0 0-8 0,0 0 6 0,0 0 7 16,0 0 17-16,0 0 20 0,0 0 9 16,0 0 1-16,0 0-9 0,66-88-18 0,-67 85-18 15,-3 0-14-15,-3 1-11 0,3 0-12 0,-4 2-9 16,4 0-11-16,-4 0-7 0,2 0-4 15,-3 4-4-15,4 2-1 0,-5 2 3 0,1 1 0 16,2 1-1-16,-4 1-1 0,6 1-3 0,-4 0-1 16,-1-1-2-16,6 1-1 0,0 1-3 0,-3-1-2 15,6-2-4-15,0 0-2 0,-1 0-5 16,2-5-2-16,0 1-5 0,0-2 3 0,3-3 12 16,0-1 11-16,5 0 17 0,-3 0 7 0,6-1-1 15,-2-5-4-15,-1-2-7 0,3 1-3 0,1-3-1 16,-1 2 2-16,-2-3 0 0,-2 1 3 0,0 0-1 15,-2 1 1-15,-2 2 3 0,2 0 1 16,-2 1 4-16,-3 3 2 0,1 0 0 0,-1 1-9 16,0 2-11-16,0 0-19 0,0 0-28 0,0 0-19 15,0 4 4-15,0 0 11 0,0 1 23 0,0 2 20 16,-1-2 2-16,1 3-2 0,0-2 0 16,0 0 0-16,0 0-2 0,1-1-1 0,0-1 1 15,3-1 0-15,5 0 2 0,-4-1 4 0,4-2 2 16,1 0 4-16,0 0 1 0,-2 0-3 0,6-5-4 15,-1 1-6-15,1-2-2 0,3 0 1 16,-3-2 2-16,0 0 4 0,0 0 0 0,-2 1 2 16,1-2 0-16,-5-2-3 0,3 2 1 0,1 0 0 15,-4-2 1-15,-3 2 3 0,5 2 1 16,-6-2 0-16,-2 3 1 0,5-3-1 0,-5 3 1 16,-1-1-1-16,0 2 2 0,-1-1-2 0,0 3-2 15,0 0-2-15,0-1-8 0,-1 2-7 0,0 1-7 16,-2 1-7-16,-3-3-1 0,4 3 4 0,2 0 3 15,-2 0 1-15,1 0 3 0,1 0-4 16,-1 0 0-16,1 0 5 0,-2 0 3 0,2 0 7 16,0 0 3-16,0 0 2 0,0 0-1 0,0 0-1 15,0 0 5-15,0 0 0 0,-4 3 8 0,4 0 0 16,-1 0-1-16,-2 0 1 0,2 1-3 0,-3 1-1 16,-3 1-1-16,3 1-1 0,-4 2-5 15,4 3 2-15,0-3-2 0,-2 5 0 0,1-1 3 16,-1 3 1-16,3 4 0 0,2-1 4 0,-2 4 2 15,2 2 4-15,-3 1-1 0,4 2 0 16,0 0-4-16,0 4-3 0,0 1 0 0,0-1-5 16,0 4 0-16,0 3-4 0,0 0-3 0,0 1 0 15,0 1-3-15,-2 0-3 0,0 3-1 0,-8 0-1 16,4 4-22-16,-6 0 6 0,-2 0 4 16,1-2-2-16,-2-6 20 0,2-1-1 0,-6-5-5 15,3-2 3-15,-2 2 1 0,-3-5 1 0,1-4 0 16,-3-3 6-16,-1-4 0 0,-2-3 2 15,2-2 2-15,3-4 2 0,-3-2 1 0,1-5 3 16,-1-2 5-16,5 0 1 0,-3-4 4 0,6-7 2 16,0-1 2-16,-3-4 3 0,6-2 2 0,4-3-3 15,-1-1-5-15,2-3-12 0,6-4-9 16,2 1-7-16,0-4-3 0,8-1-2 0,-2-1 2 16,6-1 2-16,2-1 0 0,1-1 3 0,3 3 5 0,0 0 2 15,-1 1-1-15,6-1 3 0,-2-1 1 16,0 1 0-16,3 0 3 0,1-1-1 0,-1 1-4 15,0 0 1-15,2 0-1 0,-3-1 0 16,2 3 0-16,-1 3-2 0,2 2-2 0,-1 3-2 16,-2 3 1-16,-3 3-3 0,3 2 1 0,-4 2 5 15,1 2 1-15,-4 1 1 0,-1 0 8 0,3 2-4 16,-4 0 2-16,-1 2 3 0,-1 0-3 16,-2 0 0-16,2 1 3 0,-2-1-2 0,0 1 0 15,-5-3 4-15,5 1-2 0,-6-2 0 0,5-1 2 16,-5 1-4-16,3-2 2 0,-2 1-3 0,-4 1 3 15,5-2-3-15,-3 3 1 0,-2 2 2 16,-1-1 0-16,0 4 4 0,0 1-3 0,0 1 0 16,-1 2-6-16,-6 0-7 0,4 0-10 0,0 0-9 15,-5 2 0-15,4 5 5 0,-5 2 10 16,2 3 4-16,-3 3 0 0,-3-2 2 0,4 3-1 16,1-2-1-16,0 3-3 0,1-3-3 0,1-1-5 15,3 1-4-15,2-1-1 0,1-3-9 0,0 1-9 16,0-4-8-16,1 1-9 0,3-4 2 0,4-1 0 15,-3 0 1-15,7-3-35 0,-2 0-66 0,-5 0-57 16,6 0-43-16,-3-3-15 0,-3-2 12 16,3-1 31-16,-2-1 167 0,2 0 55 0,-3-1 0 15,2 1 0-15,-2-3 0 0,3 1 0 0,-2 0 0 16,2 0 0-16,-3-2 0 0,3 2 0 0,-3-2 0 16,-1 1 0-16,6 0 0 0,-3 0 0 15,-2 0 0-15,3 3 0 0,-3 1 40 0,-1 0 93 16,4 1 8-16,-4 2-17 0,3 0-22 0,-3 2-34 15,-3 1-33-15,2 0-14 0,4 0 0 16,-4 4 15-16,-3 2 18 0,2 3 9 0,-2 0 5 16,0 3-2-16,0 0-9 0,0 0-9 0,-1 1-8 15,0 1-15-15,-3-2 3 0,-3-1-5 0,4 1-1 16,-1-1 2-16,-1-2-5 0,2-1-4 16,2-2-2-16,1-2-3 0,0-1-2 0,0-3 9 15,0 0 14-15,0 0 23 0,0 0 26 0,0 0 14 16,0-5-11-16,4 0-20 0,4-3-26 0,-4 1-18 15,7-4-4-15,-1 2 1 0,1-2-2 0,-3 2 0 16,4-3-2-16,-1 1-2 0,2-1 2 16,-2 2-2-16,0-1-3 0,-5 2-3 0,6 0-2 15,-2 0-4-15,-3 3-1 0,2 0-2 0,2 2-7 16,-6 2 1-16,4 1-3 0,-5 1 1 0,4 0 2 16,-3 0 1-16,1 1 2 0,-3 4 0 0,0-1 4 15,-2 2 2-15,4 2 2 0,-3 0 1 16,-2 0-3-16,0 3 1 0,0-3-2 0,0 1 2 15,0 0 3-15,0-1 1 0,-6 0 1 0,5-2 0 16,0-2 2-16,1-1-1 0,-2-2 1 16,2 0 3-16,0-1 8 0,0 0 11 0,0 0 13 15,0 0 10-15,0 0-1 0,2-2-8 0,-1-2-16 16,4-1-12-16,-1-1-7 0,0-2-2 16,4 1 0-16,-2-1-1 0,2-1 0 0,-3-1 0 15,6 1 1-15,-2-1-2 0,-2-1-2 0,4 2-2 16,-2 0-4-16,-2 0 3 0,2 3-2 0,1 2-1 15,-6 1 1-15,4 0-2 0,-4 3-1 0,-3 0 0 16,2 0-2-16,1 0 1 0,-2 3 1 0,0 4 5 16,-1 1 3-16,-1 4 5 0,1 0 1 15,-1 0-1-15,0 1-1 0,0 1-3 0,0-3-2 16,-2 1-1-16,-1 1 1 0,-2-4 0 0,3-3-3 16,1 0-3-16,0 0-6 0,1-3-8 0,0 0-10 15,0-1-14-15,0-1-18 0,0-1-26 16,0 2-30-16,0-2-43 0,0 0-90 0,1 0-83 15,2 0-78-15,3 0-44 0,-2 0 359 0,-1 0 97 16,2 0 0-16</inkml:trace>
          <inkml:trace contextRef="#ctx0" brushRef="#br0" timeOffset="49781.852">10566 7839 0 0,'0'0'0'0,"0"0"0"15,0 0 0-15,0 0 0 0,0 0 0 0,0 0 0 16,0 0 0-16,0 0 0 0,0 0 0 0,0 0 0 15,0 0 14-15,0 0 59 0,0 0 17 0,0 0 24 16,97-30 19-16,-91 27 6 0,6-2-8 0,0 1-24 16,0-2-20-16,2 0-18 0,-1 0-19 15,2 0-8-15,-2 0-8 0,2-2-9 0,-1 1 1 16,0-1 0-16,1 0 1 0,-4 1 11 0,0-1 6 16,-1-1 6-16,-4 1 5 0,0 1 2 0,-2 0 1 15,-4-1-3-15,0 0-7 0,0 1-11 0,0 1-11 16,-1 2-11-16,-3 2-12 0,-4-2-8 15,4 4-7-15,-5 0-2 0,0 0 1 0,0 4 8 16,-2 3 5-16,-1 2 4 0,0 5 5 0,-1 1-1 16,1 2 2-16,0 1 1 0,4 0 1 15,-3 2 4-15,2-2-1 0,6 0-2 0,0-3 0 16,2 1-5-16,1-2 1 0,0-2 3 0,3 1 0 16,2-6-1-16,4 2-1 0,2-1-3 0,1-2 2 15,1-1 1-15,4-3-1 0,-1-2-3 16,4 0-2-16,-3 0-4 0,-1-1 2 0,6-5-1 15,-6-1 3-15,-1-3 3 0,-1 1 1 0,0-1 4 16,-1-3 1-16,-1 1 0 0,0-3-3 0,2 0 0 16,-2 0-4-16,0 0-2 0,-1-1 5 15,-1-1-1-15,-3-2 2 0,4 4 0 0,-5 0 2 16,1 1 2-16,-4 2-1 0,1 3 2 0,1 2-6 16,-3 4-7-16,-1 0-8 0,-1 3-14 0,1 0-11 15,-1 0-5-15,0 1 6 0,0 7 10 0,0 1 18 16,0 3 7-16,0 4 4 0,0 3 2 0,0-1-4 15,0 2-1-15,-1 0-2 0,0-2-1 16,-2-2-1-16,1-1-2 0,2 0-1 0,0-2-2 16,0-1-1-16,0-1 2 0,0-3-3 0,0 0 2 15,0-3-1-15,2-3 0 0,1 0 4 16,-2-2 9-16,2 0 9 0,3-2 7 0,-2-4-1 16,4-1-6-16,-2-3-8 0,4-1-4 0,0-1-1 15,-4 0-1-15,4-1 3 0,-1 1-1 16,-2-1 1-16,1 0 0 0,-3 0-5 0,2 3 1 15,-2-3-2-15,-2 4 3 0,4 0-4 0,-3 3 2 16,-3 0-5-16,1 3-4 0,0 1-4 0,-2 2-11 16,3 0-6-16,-3 0 2 0,0 3 4 0,0 3 11 15,1 1 11-15,-1 2 5 0,2 0-1 16,-1 0 0-16,-1 2-4 0,1-2-2 0,-1-2 1 16,2 0 0-16,2 1 1 0,1-3-3 0,-2-1 1 15,-1-1 0-15,5 0-1 0,-3-3 2 16,-1 3-1-16,3-3 3 0,-2 0 0 0,5 0-3 15,-4-3-2-15,4 0-10 0,-3-3-14 0,3 0-23 16,-2-3-17-16,1 0-20 0,2-1-7 0,0-1 13 16,-3-1 7-16,3 0 17 0,0-2 19 0,-4 0 7 15,5-3 12-15,-1 2 12 0,-2-1 6 16,1-2 1-16,0 0 7 0,-2-1 1 0,2 1 1 16,-2-2 7-16,0 1 3 0,0-2 7 0,-2 0 4 15,-1 2 4-15,3-2 3 0,-5 0 1 0,1 1 4 16,-2 0 1-16,1 0 5 0,3 1-3 15,-4 0-5-15,2 1-7 0,-2 1-4 0,3 0-4 16,0 2 3-16,-1 3 5 0,0 1 0 0,-3 2 3 16,4 3 6-16,-1 1 5 0,-3 4 3 15,1 1-3-15,-1 0-12 0,0 0-20 0,0 1-18 16,0 4-7-16,0 5 0 0,-4 6 7 0,0 2 10 16,1 8 0-16,-4 3 2 0,2 2-1 0,-4 3-2 15,3 0 2-15,-2 2 0 0,4 0 2 16,-2-1 2-16,0 0-2 0,2 0-2 0,-3 0-2 15,5 0-2-15,-1-3-1 0,0-2 1 0,1-2-1 16,-1-5-4-16,3 0 3 0,0-5-3 0,0-2-2 16,0-1 1-16,5-5-2 0,-2 0-1 0,0-4-4 15,-1-2-1-15,4-1-6 0,-2-2 2 0,-1-1-1 16,3 0-2-16,0-2-11 0,2-6-34 16,-2-1-69-16,6-2-103 0,0-2-128 0,1 0-166 15,-4 1-108-15,-4 4 530 0</inkml:trace>
          <inkml:trace contextRef="#ctx0" brushRef="#br0" timeOffset="49974.7332">11499 7571 0 0,'0'0'519'16,"0"0"-122"-16,0 0-110 0,0 0-89 0,0 0-74 16,0 0-56-16,0 0-38 0,0 0-9 0,0 0 7 15,0 0 1-15,0 0 0 0,0 0-1 16,0 0-4-16,165-78-5 0,-138 68-3 0,-2 3-3 15,2-1-5-15,-3 2-5 0,-1 2-7 0,1-2-7 16,-5 1-13-16,-3 2-20 0,-4 0-33 0,-5 2-67 16,-6-1-167-16,2 2-262 0,-3 0-80 0</inkml:trace>
        </inkml:traceGroup>
      </inkml:traceGroup>
    </inkml:traceGroup>
    <inkml:traceGroup>
      <inkml:annotationXML>
        <emma:emma xmlns:emma="http://www.w3.org/2003/04/emma" version="1.0">
          <emma:interpretation id="{13924446-8EBC-4E77-9D07-17355CB88EB5}" emma:medium="tactile" emma:mode="ink">
            <msink:context xmlns:msink="http://schemas.microsoft.com/ink/2010/main" type="paragraph" rotatedBoundingBox="1169,11637 10071,11129 10126,12095 1225,126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A53D30F-9602-4BA4-8A04-67EB66E16A7A}" emma:medium="tactile" emma:mode="ink">
              <msink:context xmlns:msink="http://schemas.microsoft.com/ink/2010/main" type="line" rotatedBoundingBox="1169,11637 10071,11129 10126,12095 1225,12603"/>
            </emma:interpretation>
          </emma:emma>
        </inkml:annotationXML>
        <inkml:traceGroup>
          <inkml:annotationXML>
            <emma:emma xmlns:emma="http://www.w3.org/2003/04/emma" version="1.0">
              <emma:interpretation id="{01A1ED7F-6220-4EF2-B6B0-CEEDBDDCE9F4}" emma:medium="tactile" emma:mode="ink">
                <msink:context xmlns:msink="http://schemas.microsoft.com/ink/2010/main" type="inkWord" rotatedBoundingBox="1169,11637 3620,11497 3675,12463 1225,12603"/>
              </emma:interpretation>
              <emma:one-of disjunction-type="recognition" id="oneOf11">
                <emma:interpretation id="interp55" emma:lang="en-US" emma:confidence="0.5">
                  <emma:literal>KPI</emma:literal>
                </emma:interpretation>
                <emma:interpretation id="interp56" emma:lang="en-US" emma:confidence="0">
                  <emma:literal>KPII</emma:literal>
                </emma:interpretation>
                <emma:interpretation id="interp57" emma:lang="en-US" emma:confidence="0">
                  <emma:literal>KPIA</emma:literal>
                </emma:interpretation>
                <emma:interpretation id="interp58" emma:lang="en-US" emma:confidence="0">
                  <emma:literal>KPIF</emma:literal>
                </emma:interpretation>
                <emma:interpretation id="interp59" emma:lang="en-US" emma:confidence="0">
                  <emma:literal>KPIE</emma:literal>
                </emma:interpretation>
              </emma:one-of>
            </emma:emma>
          </inkml:annotationXML>
          <inkml:trace contextRef="#ctx0" brushRef="#br0" timeOffset="-61961.2109">67 10426 728 0,'0'0'-14'0,"0"0"-134"16,0 0 16-16,0 0 44 0,0 0 84 15,0 0 57-15,0 0 4 0,0 0-9 0,0 0-12 16,0 0-4-16,0 0 1 0,-157 156 11 0,125-134 14 15,-1 1 15-15,-4-2 13 0,7 0 9 16,-5-2 2-16,4-4-8 0,1 0-10 0,-2-1-20 16,4-4-13-16,3-1-11 0,5-2-6 0,-1-2 6 15,7-4 7-15,3-1 12 0,4 0 15 16,-1 0 7-16,7 0 0 0,-2-3-9 0,2 0-16 16,1-1-22-16,0 2-23 0,0 1-20 0,1-2-18 15,2 3-11-15,5 0 1 0,-1 0 11 0,3 0 12 16,4 4 20-16,0 5 6 0,3 0 3 0,4 4 0 15,0 2-1-15,-2 3 0 0,4 2 1 0,-3 0 1 16,3 1-4-16,2 1-3 0,-2-1 0 16,-1-2-3-16,0 2 1 0,0-3-2 0,-3 0-1 15,1-2-1-15,-3-1 2 0,-2 0-2 0,-2-1 0 16,-2-3-4-16,-2 1-7 0,-3-3-9 0,-2-1-7 16,3-2-13-16,-6-1-17 0,0 0-36 15,2-3-109-15,2 1-188 0,-3-3-180 0,-1 1 213 0</inkml:trace>
          <inkml:trace contextRef="#ctx0" brushRef="#br0" timeOffset="-62361.5203">-554 10343 957 0,'0'0'155'0,"0"0"-111"0,0 0-83 0,0 0-55 16,0 0 3-16,0 0 33 0,0 0 63 16,0 0 61-16,0 0 27 0,0 0 19 0,0 0 0 15,0 0-2-15,6 149-9 0,-9-105-7 0,-1 2-7 16,-4 1-8-16,1 3 0 0,-2-4-11 15,-2 1-8-15,5-4-12 0,-5 0-12 0,0-2-8 16,-1 0-10-16,0 0-6 0,0-4-5 0,4 1-3 16,-4-5-3-16,0 1-3 0,1-4-4 0,-1-2-12 15,0-4-17-15,5-5-21 0,-1-3-30 0,3-5-38 16,-1-7-58-16,6-2-109 0,0-2-77 0,0-2-162 16,2-2 134-16</inkml:trace>
          <inkml:trace contextRef="#ctx0" brushRef="#br0" timeOffset="-61092.2963">781 10359 1265 0,'0'0'65'0,"0"0"-88"0,0 0-82 15,0 0-21-15,0 0 18 0,0 0 45 16,0 0 72-16,0 0 38 0,0 0 17 0,0 0 19 15,0 0 13-15,0 0 5 0,0 0-4 0,136-34-14 16,-114 28-18-16,3 2-13 0,2-2-8 0,0 1-11 16,4 1-6-16,0 1-9 0,-2-2-8 0,-1 3-4 15,4-2-8-15,-5 3-8 0,-8-2-12 16,0 1-9-16,-4 0-11 0,-9 0-11 0,1 0-19 16,-6 2-52-16,-1-1-71 0,0 1-66 0,0 0-72 15,0-2-135-15,-1 2 341 0</inkml:trace>
          <inkml:trace contextRef="#ctx0" brushRef="#br0" timeOffset="-60861.4165">1055 10303 700 0,'0'0'126'16,"0"0"-110"-16,0 0-24 0,0 0 21 0,0 0 19 15,0 0 15-15,0 0 12 0,0 0 10 0,-25 151 3 16,20-124 8-16,-3 6 4 0,-3-2-8 15,4 1-4-15,-4 1-16 0,1-2-14 0,0 1-14 16,4-2-13-16,-4-1-14 0,6-3-15 0,-4-2-15 16,5 0-20-16,-2-3-27 0,-2 0-26 0,5-1-55 15,-4-2-69-15,1 1-56 0,1-4-40 16,-4-3 2-16,4 2 317 0,-6-3 3 0,5-2 0 16,-2-5 0-16</inkml:trace>
          <inkml:trace contextRef="#ctx0" brushRef="#br0" timeOffset="-60616.9121">665 11102 0 0,'0'0'0'0,"0"0"0"0,0 0 285 16,0 0 68-16,0 0-41 0,0 0-50 15,0 0-55-15,0 0-49 0,0 0-48 0,0 0-38 16,0 0-32-16,0 0-17 0,0 0 1 0,0 0 4 16,23 8 9-16,-8-12 0 0,5-1-7 0,-3-1-7 15,6 0-6-15,-4 0-1 0,5-1-3 0,2 0-3 16,-2 0-3-16,-4 1-5 0,3 0 1 15,-5 1 0-15,1 0 0 0,-4 2-2 0,-2-1 2 16,1 2-4-16,-5 1-2 0,-2-1 1 0,-1 2-9 16,-2 0-7-16,-2 0-12 0,-1 0-17 0,3 0-23 15,-4 0-45-15,2 0-78 0,-1 0-142 0,2 0-144 16,-2 3-111-16,0 0 405 0,1 0 185 0</inkml:trace>
          <inkml:trace contextRef="#ctx0" brushRef="#br0" timeOffset="-61398.1073">313 10565 1297 0,'0'0'113'15,"0"0"-203"-15,0 0-79 0,0 0 0 0,0 0 41 16,0 0 102-16,0 0 36 0,0 0 18 0,0 0 22 16,0 0 15-16,0 0 19 0,5 156 16 0,-14-125 9 15,3-1 1-15,-4 0-8 0,-3 1-13 16,3 0-19-16,2 0-17 0,-3-4-17 0,0 3-15 16,-1-5-13-16,5-4-8 0,-2 2-8 0,-2-4-8 15,7-3-8-15,-2-5-8 0,3-2-5 16,2-3-2-16,1-6-7 0,-2 0 3 0,2 0 0 15,0 0-5-15,0-3-24 0,0-6-31 0,2 0-56 16,2-6-52-16,2-5-24 0,-3-3-9 16,1-2 30-16,1-1 47 0,-3-5 145 0,-2 0 22 15,0-1 0-15,0-2 0 0,0 0 0 0,-3 0 0 16,-2-4 0-16,3 1 0 0,2-1 98 0,0 1 3 16,0 0-16-16,0 1-19 0,8 1-14 15,-2 2-16-15,3 1 1 0,2 3 3 0,-3 1-2 16,4 3-1-16,1 2-3 0,1 1-5 0,1 3-1 15,3 1-1-15,-2 1-3 0,2 6 1 0,2-1-2 16,-3 3 4-16,6 3-2 0,-5 3-6 16,4 3-6-16,-4 0-4 0,5 7 3 0,-6 5 10 0,4 5 9 15,-6 2 7-15,0 2 6 0,-4 4 8 16,-2 0 9-16,-6 4 5 0,-3 0 4 0,-2-2 3 16,-8 2-3-16,-4 1-3 0,-2-3-4 0,-5 3-6 15,3-1-5-15,-6 0-3 0,1-3-9 16,3 0-9-16,-2-2-10 0,-4-3-11 0,3-2-11 15,3-1-9-15,-3-3-15 0,6-1-27 0,-2-3-29 16,4-2-41-16,3-1-61 0,6-2-88 0,-1-3-139 16,4-3-169-16,3 1 511 0</inkml:trace>
          <inkml:trace contextRef="#ctx0" brushRef="#br0" timeOffset="-59979.9239">1674 10606 23 0,'0'0'364'16,"0"0"-102"-16,0 0-67 0,0 0-41 0,0 0-39 16,0 0-23-16,0 0-15 0,0 0-7 0,0 0-8 15,0 0-9-15,0 0-14 0,0 0-16 0,0 0-14 16,0 0-5-16,-117-11-1 0,94 25 5 15,6-2 9-15,-3 1 5 0,2 0 2 0,5 0-1 16,-1 0-6-16,9-2-9 0,-3-2-9 0,7 0-12 16,-1-4-11-16,2 1-6 0,0 0 2 0,6-1 8 15,4-1 11-15,2 4 12 0,2-4 5 0,2 1 3 16,7-2 0-16,-1 3 1 0,-1-2 0 16,3 1-2-16,-3 1-1 0,-2 0-3 0,-4-1 0 15,-3 3 0-15,0-2 2 0,-7 0 2 0,1 0 6 16,-5-2 13-16,-1 2 17 0,0 0 14 0,-7 2 11 15,-2 0-3-15,-6 1-10 0,-6 0-8 0,-5 3-5 16,-1-3 0-16,-2 4 1 0,-5-3-1 16,6 1-5-16,-1-4-7 0,2-1-8 0,3-2-7 15,1-1-5-15,5-2-7 0,1-1-6 0,-2 0-11 16,5 0-22-16,0 0-46 0,1 0-95 16,-1 2-187-16,5 1-289 0,5 0-299 0</inkml:trace>
        </inkml:traceGroup>
        <inkml:traceGroup>
          <inkml:annotationXML>
            <emma:emma xmlns:emma="http://www.w3.org/2003/04/emma" version="1.0">
              <emma:interpretation id="{1E588E63-FA15-41B1-B399-9CFCE57A77F3}" emma:medium="tactile" emma:mode="ink">
                <msink:context xmlns:msink="http://schemas.microsoft.com/ink/2010/main" type="inkWord" rotatedBoundingBox="5166,11943 5840,11905 5847,12024 5172,12062"/>
              </emma:interpretation>
              <emma:one-of disjunction-type="recognition" id="oneOf12">
                <emma:interpretation id="interp60" emma:lang="en-US" emma:confidence="0.5">
                  <emma:literal>.</emma:literal>
                </emma:interpretation>
                <emma:interpretation id="interp61" emma:lang="en-US" emma:confidence="0">
                  <emma:literal>-</emma:literal>
                </emma:interpretation>
                <emma:interpretation id="interp62" emma:lang="en-US" emma:confidence="0">
                  <emma:literal>m</emma:literal>
                </emma:interpretation>
                <emma:interpretation id="interp63" emma:lang="en-US" emma:confidence="0">
                  <emma:literal>n</emma:literal>
                </emma:interpretation>
                <emma:interpretation id="interp64" emma:lang="en-US" emma:confidence="0">
                  <emma:literal>~</emma:literal>
                </emma:interpretation>
              </emma:one-of>
            </emma:emma>
          </inkml:annotationXML>
          <inkml:trace contextRef="#ctx0" brushRef="#br0" timeOffset="51223.961">3285 10712 0 0,'0'0'0'0,"0"0"0"0,0 0 62 0,0 0 61 0,0 0 20 16,0 0 18-16,0 0 14 0,0 0-6 0,0 0-10 15,0 0 0-15,0 0-6 0,0 0 2 16,-71-27-4-16,66 27-9 0,2 0-11 0,0 0-18 16,1 0-23-16,0 0-24 0,2 0-22 0,0 0-20 15,0 0-18-15,0 0-12 0,3 0-11 16,1 0 2-16,4 0 12 0,4 0 17 0,2 0 20 16,4 0 9-16,7 0 4 0,1 0-9 0,9 0-6 15,1-1-4-15,3-4-6 0,2-1 3 0,-3 0 0 16,-1-2 0-16,-1 2-3 0,-4 0 0 15,0 0-1-15,-4 0-1 0,-1 0 2 0,-1 2-4 16,-5 2-2-16,-1-2 0 0,-5 1 3 0,-2 2-2 16,-2 0 4-16,-6-1 1 0,-2 2-1 15,0 0 11-15,-3 0 2 0,0 0 6 0,0 0 1 16,0 0-6-16,0 0-2 0,0 0-8 0,0 0-1 16,0 0-6-16,0 0-4 0,0 0-1 0,-3 0-6 15,2 0-2-15,1-2-3 0,-2 1-3 16,2 0-7-16,0 1 0 0,0-2-7 0,0 0-10 15,0 0-10-15,0 0-20 0,6-3-17 0,-2 2-17 16,1-1-24-16,3-2-44 0,0 1-77 0,2-1-120 16,-1 0-197-16,3 3-229 0,-6 0 179 0</inkml:trace>
        </inkml:traceGroup>
        <inkml:traceGroup>
          <inkml:annotationXML>
            <emma:emma xmlns:emma="http://www.w3.org/2003/04/emma" version="1.0">
              <emma:interpretation id="{51E74EC5-0485-410A-998D-CF1CADDECF16}" emma:medium="tactile" emma:mode="ink">
                <msink:context xmlns:msink="http://schemas.microsoft.com/ink/2010/main" type="inkWord" rotatedBoundingBox="6860,11548 8390,11461 8431,12182 6902,12270"/>
              </emma:interpretation>
              <emma:one-of disjunction-type="recognition" id="oneOf13">
                <emma:interpretation id="interp65" emma:lang="en-US" emma:confidence="0.5">
                  <emma:literal>New</emma:literal>
                </emma:interpretation>
                <emma:interpretation id="interp66" emma:lang="en-US" emma:confidence="0">
                  <emma:literal>Now</emma:literal>
                </emma:interpretation>
                <emma:interpretation id="interp67" emma:lang="en-US" emma:confidence="0">
                  <emma:literal>Naw</emma:literal>
                </emma:interpretation>
                <emma:interpretation id="interp68" emma:lang="en-US" emma:confidence="0">
                  <emma:literal>News</emma:literal>
                </emma:interpretation>
                <emma:interpretation id="interp69" emma:lang="en-US" emma:confidence="0">
                  <emma:literal>Newt</emma:literal>
                </emma:interpretation>
              </emma:one-of>
            </emma:emma>
          </inkml:annotationXML>
          <inkml:trace contextRef="#ctx0" brushRef="#br0" timeOffset="55793.0881">5125 10347 0 0,'0'0'0'15,"0"0"0"-15,0 0 0 0,0 0 0 0,0 0 0 16,0 0 0-16,0 0 0 0,0 0 0 0,0 0 186 16,0 0-13-16,0 0-19 0,0 0-13 15,-18-49-7-15,18 45-6 0,0 1-3 0,0 0-3 16,0 0-8-16,0 0-9 0,0 1-14 0,0 0-14 15,0-2-14-15,0 3-9 0,0-2-7 0,0 1-5 16,0 1-1-16,0 1-6 0,0-2-1 0,0 2-3 16,0 0-3-16,0 0-6 0,0 0 0 15,0 0-3-15,0 0-4 0,0 0-5 0,0 0-8 16,-1 0-8-16,1 0-10 0,0 0-10 0,-1 3-5 16,1 3 2-16,0 5 9 0,0 2 9 15,-4 5 11-15,2 4 3 0,-3 2 1 0,2 5 4 16,-2 0-4-16,0 2-1 0,-2-1 1 0,-1 4 0 15,-2 0 0-15,2 3 1 0,-4 0-1 16,2-1-2-16,-4-1 4 0,2-2-2 0,-1-2-2 16,1-5-1-16,4 0 1 0,-2-3-2 0,2-4 0 15,3-1 2-15,1-2-9 0,0-2-3 0,1-3-12 16,3-5-17-16,-3-2-20 0,3-1-21 0,0-3-19 16,0 0-19-16,0 0-20 0,0-1-44 15,0-5-67-15,0-2-95 0,4-1-120 0,-1 2 337 16,1 2 127-16</inkml:trace>
          <inkml:trace contextRef="#ctx0" brushRef="#br0" timeOffset="56365.7346">5120 10303 0 0,'0'0'0'15,"0"0"0"-15,0 0 144 0,0 0 46 0,0 0-2 16,0 0 3-16,0 0 20 0,0 0 15 0,0 0-5 16,0 0-15-16,0 0-31 0,0 0-31 15,0 0-28-15,-25-30-26 0,25 30-23 0,0 0-22 16,0 0-16-16,0 0-13 0,0 0-7 0,0 0-6 15,0 0-4-15,0 0-1 0,0 0-5 0,0 0-4 16,0 0 2-16,0 5 5 0,3 1 0 16,0 1 4-16,2 2 0 0,0 4-2 0,2 2 3 0,1 1-1 15,0 4 0-15,3 2 2 0,1 2-2 16,-3 0 1-16,4 2 1 0,0 0 0 0,0 2-1 16,2-2-1-16,3 0 2 0,-4 3-2 0,4 0 2 15,0-1-1-15,-3-1 0 0,4-1-2 16,-2 1 2-16,0-4-1 0,-1-2 2 0,0 0 2 15,-6-3-4-15,1-3 1 0,-4-3-1 0,-2-2-1 16,-1-4 3-16,-1-2-1 0,-2-2 5 0,1-2 2 16,-2 0 7-16,0 0 10 0,2 0 9 15,-2 0 9-15,0 0 10 0,0-2 3 0,2-2-9 16,-2-5-13-16,0-1-19 0,2-7-13 0,4-1-4 16,-1-4 1-16,2-3 1 0,-1-5-1 15,2-1-2-15,1-5-1 0,0 0-1 0,0-3-4 16,-2 0-1-16,4-1-1 0,-3 0-2 0,-2 0 0 15,5 2 0-15,-3 2-4 0,-1 2-7 0,4 2-8 16,-6 5-14-16,4 5-15 0,-1 2-14 16,-1 3-23-16,1 7-30 0,-1-3-51 0,4 6-84 15,-5 1-99-15,2 3-139 0,-1 2-131 0,-3 1 542 0</inkml:trace>
          <inkml:trace contextRef="#ctx0" brushRef="#br0" timeOffset="57212.2112">5653 10644 119 0,'0'0'212'0,"0"0"-158"0,0 0-40 0,0 0-4 16,0 0 3-16,0 0 2 0,0 0 1 0,0 0 1 16,0 0 10-16,0 0 19 0,0 0 26 0,0 0 23 15,0 0 8-15,162-134-6 0,-152 124-9 16,-2-2-11-16,1 0-6 0,-5 0-4 0,2 0-6 15,-1 2-6-15,-5-2-2 0,0 2-1 0,0 1-3 16,0 4-4-16,0-1-5 0,-1 1-5 0,-3 4-6 16,-3 1-12-16,2 0-11 0,-4 0-10 15,1 6-7-15,-4 4 1 0,-1 2 2 0,-2 4 7 16,-2 3 0-16,2 2 2 0,0 2 1 0,-1 0-3 16,1 5 2-16,3-1-2 0,3 0 0 0,-2-1 2 15,6 0 0-15,-2-2 0 0,5-2 1 0,2-4-2 16,0 2-3-16,0-7-3 0,0-1 0 15,2-1-2-15,8-5-1 0,-2-1-1 0,1-2 2 16,3-3 0-16,2 0 6 0,3-2-1 0,2-5-1 16,1-1-1-16,0-4-1 0,0-3 0 0,0 0 3 15,2-5 4-15,-4 3 1 0,-2-1 4 16,2-2 3-16,-5 0 0 0,1 0 2 0,-2 0 4 16,0 1 1-16,-4 0 1 0,0 2 4 0,-1 1 2 15,-2-1 1-15,0 4 3 0,-2 2-7 16,-2 3-4-16,2 3-3 0,-2 4-6 0,-1-1-5 15,0 2-9-15,0 0-19 0,0 5-3 0,0 1 6 16,-1 4 8-16,-3 3 20 0,1 1 6 0,-3 5-3 16,-1 0-1-16,-2 1-1 0,1 1-2 15,-1 0-1-15,4-1 0 0,0-4-1 0,2 0-3 16,2-2 1-16,1-4 0 0,0-1-1 0,0-4 2 16,1 0-3-16,2-2 0 0,2-3 2 0,0 0 8 15,4 0 5-15,-1 0 3 0,2-6 0 0,4-1-7 16,-1-2 0-16,2-3 0 0,2 0-2 0,1-4 2 15,-4 3-1-15,1-3 1 0,0 1 0 16,2 2 1-16,-3-1-1 0,1 4-2 0,-3 1-3 16,0 1-3-16,-3 4-2 0,0 3-2 0,-2 1-1 15,0 0-5-15,-3 1 0 0,1 5 1 0,-1 2 4 16,-2 3 6-16,3 1 1 0,-1 1 1 16,-3 1 0-16,1-1 0 0,0-1 0 0,1-1 0 15,-2-3 0-15,3-1-3 0,-1-1 4 0,0-3 3 16,5 0 7-16,-3-3 7 0,6 0 8 15,1 0 4-15,3-3-1 0,2-6 0 0,2 0-11 16,-2-3-5-16,5-2-2 0,-6 1-4 0,-3 0 7 16,1-2 3-16,-6 1 3 0,0 1 1 15,0 0 2-15,-7-1-1 0,2-1 0 0,-3 1 2 16,0 0-5-16,0-1-3 0,-1 0-3 0,-5 2-4 16,-2-2-4-16,0 3-2 0,0 2-2 0,-3-1-11 15,-2 0 4-15,2 3-4 0,2 2-1 0,-2-1 3 16,2 1-7-16,-1 2-11 0,5 1-17 0,-3 0-21 15,5 0-38-15,3 1-52 0,0-1-83 16,0 2-98-16,3-1-118 0,5 1-199 0,-5 1 313 0</inkml:trace>
        </inkml:traceGroup>
        <inkml:traceGroup>
          <inkml:annotationXML>
            <emma:emma xmlns:emma="http://www.w3.org/2003/04/emma" version="1.0">
              <emma:interpretation id="{EBAAF887-07B6-4916-90ED-FD7936739FA2}" emma:medium="tactile" emma:mode="ink">
                <msink:context xmlns:msink="http://schemas.microsoft.com/ink/2010/main" type="inkWord" rotatedBoundingBox="8572,11302 10076,11216 10117,11947 8613,12033"/>
              </emma:interpretation>
              <emma:one-of disjunction-type="recognition" id="oneOf14">
                <emma:interpretation id="interp70" emma:lang="en-US" emma:confidence="0.5">
                  <emma:literal>tools</emma:literal>
                </emma:interpretation>
                <emma:interpretation id="interp71" emma:lang="en-US" emma:confidence="0">
                  <emma:literal>toots</emma:literal>
                </emma:interpretation>
                <emma:interpretation id="interp72" emma:lang="en-US" emma:confidence="0">
                  <emma:literal>fools</emma:literal>
                </emma:interpretation>
                <emma:interpretation id="interp73" emma:lang="en-US" emma:confidence="0">
                  <emma:literal>took</emma:literal>
                </emma:interpretation>
                <emma:interpretation id="interp74" emma:lang="en-US" emma:confidence="0">
                  <emma:literal>torts</emma:literal>
                </emma:interpretation>
              </emma:one-of>
            </emma:emma>
          </inkml:annotationXML>
          <inkml:trace contextRef="#ctx0" brushRef="#br0" timeOffset="57474.2908">6944 10062 0 0,'0'0'56'0,"0"0"12"16,0 0-17-16,0 0 3 0,0 0 39 0,0 0 59 15,0 0 47-15,0 0 6 0,0 0-49 16,0 0-58-16,0 0-43 0,0 0-3 0,0 0 25 16,0 0 21-16,4 48 3 0,-12-17-14 0,4 4-20 15,-4 0-20-15,3 5-11 0,-3-1-8 0,3 1-4 16,-4-3-1-16,4 1-2 0,-3-5-2 0,4 1-2 15,-3-5-3-15,2 0-4 0,2-1-6 16,-2-3-15-16,0 0-42 0,2-4-74 0,-4-4-111 16,3-3-142-16,-1-2-225 0,3-8 107 0</inkml:trace>
          <inkml:trace contextRef="#ctx0" brushRef="#br0" timeOffset="58849.4361">6627 10428 0 0,'0'0'0'0,"0"0"0"15,0 0 0-15,0 0 0 0,0 0 0 0,0 0 0 16,0 0 0-16,166-93 0 0,-142 85 0 16,-3 2 0-16,1 1 0 0,1 2 9 0,-5 2 95 15,5-1-6-15,-3 2-15 0,1 0-14 0,-5 0-9 16,4 0-12-16,-4 3-11 0,-1 3-8 0,-3 2-6 15,0 0-2-15,-2 3 2 0,-6 1 2 16,3 1 4-16,-3 4 3 0,-3 0 3 0,-1-2 4 16,0 1 1-16,0 2 2 0,0-2 0 0,0-2 8 15,0 2 5-15,0-2 3 0,0-4-2 0,0 0-5 16,0-2-5-16,3-2 2 0,3-2 1 0,-1-2 1 16,4 2-1-16,-2-4-7 0,4 0-5 0,1 0-5 15,1-2-6-15,2-2-6 0,0-2-5 16,1 0-1-16,-1-4 2 0,-2 4 4 0,-1-3 2 15,-3-2 5-15,1 2 0 0,-8-2 1 16,0 2 1-16,-2-3-7 0,0 0-6 0,-6-1-8 16,-4-1-7-16,-4 1-5 0,0 1-1 0,-4-2 0 15,-1 0 1-15,3 4-2 0,-1 1-1 0,-1 1-3 16,4 2 1-16,-1 3-2 0,3 0 2 16,1 2 1-16,4 0 4 0,-1 1 1 0,6 0 5 15,0-2 1-15,2 2-4 0,0 0-8 0,0-1-18 16,0-2-14-16,4 1 2 0,6-2 4 0,-1 1 17 15,5-2 11-15,2-1 3 0,1 0 3 16,5 0-1-16,-2 0 1 0,4 4-3 0,0-2-1 16,0 3-3-16,-1 1-1 0,-2 0-1 0,2 0-1 15,-5 5 2-15,2 2-1 0,-4 0 1 16,-3 4-2-16,-2-1-2 0,-4 3 1 0,2 2 2 16,-8 2 6-16,3-1 4 0,-2 1 4 0,-2 0 3 15,0-2-1-15,0 1 1 0,0-1 2 0,0-2 1 16,0 0 2-16,0-2 3 0,0-2-3 0,0 0 1 15,4-3 4-15,-2-3-1 0,1 1 12 0,4-4 5 16,-2 0 6-16,4 0 2 0,1 0-3 16,2-4-5-16,-1-2-9 0,3-2-2 0,0-2-3 15,-1 1-2-15,1-1 3 0,-4-1 3 0,1 1-3 16,0-2 0-16,-7-1-1 0,3 2-6 0,-6-2 5 16,-1 2-1-16,0-3-2 0,-4-1-4 15,-4 2-5-15,-4-2-8 0,-3 2-1 0,0-1 0 16,-5 4-2-16,4 1 2 0,0 2 0 0,-4 2-1 15,5 2 2-15,0 1-1 0,2 1 0 16,1 1-2-16,1 0 4 0,6 0 1 0,-3 0 1 16,5 0 5-16,2 0-7 0,1 0-5 0,0 0-13 15,0-1-7-15,4-3 4 0,5 1 4 0,2-1 13 16,2-1 2-16,3-2 4 0,4-2 0 16,2-1-1-16,3-2 3 0,4-2-4 0,0 0 0 15,1-1 0-15,-2-1 1 0,-1 0 0 0,-2-2 0 16,-2-2 1-16,-2 3 1 0,2-1 2 0,-7-2 5 15,-1 2 2-15,-3 1 2 0,-1-1 1 0,-1 1 1 16,-6 0 1-16,4 5 4 0,-5-2 2 0,-2 2 1 16,-1 3 1-16,2 0-2 0,-2 1-2 15,0 4-1-15,0-1 2 0,0 2-1 0,0 0 3 16,-2 1 1-16,2 2-4 0,0 0 0 0,0 0-6 16,0 0-6-16,-1 0-5 0,1 0-4 0,0 0-5 15,-1 5 0-15,-3 3 2 0,1 4 2 16,0 5 4-16,1 2 2 0,-1 4 1 0,-2 3 1 15,2 4 0-15,2 3 1 0,-3 0 1 0,-2 4 0 16,2-1-2-16,2-1-1 0,-5 2-1 16,4-2-2-16,-1 1 2 0,-4-2-3 0,7-2 2 15,-2-2-3-15,-1-2 2 0,4-4-2 0,0-3 1 16,0-5 4-16,4-1-4 0,0-3-1 0,6-4 1 16,-5-2-1-16,4-3 3 0,1-2 4 15,-4-1 6-15,6 0 4 0,0-1 4 0,2-8-1 16,-1 0-3-16,2-2-1 0,2-2-1 0,1-3 0 15,-2 2-2-15,-1-1 0 0,-1-2-4 0,5-1-3 16,-4 0-1-16,0-2-3 0,0-1 3 0,-3-1-1 16,0 4-1-16,-4-3 2 0,0 0-2 15,1 2 1-15,-6 1-2 0,2 1 3 0,-1 3-3 16,-4 4-1-16,0 2 1 0,0 0-2 0,0 3-2 16,-2 3-5-16,-3 0-3 0,3 2-7 0,-1 0-1 15,-5 0-3-15,5 0-1 0,-3 8 5 16,-1 1 2-16,3 0 6 0,-3 3 4 0,5 2-1 15,0 1 3-15,1 0-2 0,1 0 1 0,0-1 1 16,1 0-1-16,2 0 2 0,6-1 1 0,-3-2-1 16,4 3 2-16,1 0 1 0,1-2 0 15,0 2 2-15,-1-3-2 0,2 2 0 0,1-3-1 16,-3 0 0-16,1-1 2 0,-2-1-2 0,-2-2 0 16,-4-2 0-16,-2 1-1 0,-2-1 3 15,0 2 3-15,-8-1 5 0,-2 2 1 0,-2 2-1 16,-8 0 1-16,3 1-3 0,-9-2 0 0,1 4-1 15,-2-5-2-15,-1 1-1 0,-2-1 1 0,-3-1 1 16,5 0-4-16,-1-3-16 0,4 0-38 0,-1-2-86 16,1 1-170-16,10-1-307 0,3-1-753 0</inkml:trace>
        </inkml:traceGroup>
      </inkml:traceGroup>
    </inkml:traceGroup>
    <inkml:traceGroup>
      <inkml:annotationXML>
        <emma:emma xmlns:emma="http://www.w3.org/2003/04/emma" version="1.0">
          <emma:interpretation id="{81E12C26-8A2B-4291-AACE-21A75AB0D35A}" emma:medium="tactile" emma:mode="ink">
            <msink:context xmlns:msink="http://schemas.microsoft.com/ink/2010/main" type="paragraph" rotatedBoundingBox="6742,12624 12838,11986 12923,12800 6827,1343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7620B4E-E3F5-4D41-9EA0-9EEE2C44606D}" emma:medium="tactile" emma:mode="ink">
              <msink:context xmlns:msink="http://schemas.microsoft.com/ink/2010/main" type="line" rotatedBoundingBox="6742,12624 12838,11986 12923,12800 6827,13438"/>
            </emma:interpretation>
          </emma:emma>
        </inkml:annotationXML>
        <inkml:traceGroup>
          <inkml:annotationXML>
            <emma:emma xmlns:emma="http://www.w3.org/2003/04/emma" version="1.0">
              <emma:interpretation id="{185B91B0-13C6-4283-8852-33519C1A6224}" emma:medium="tactile" emma:mode="ink">
                <msink:context xmlns:msink="http://schemas.microsoft.com/ink/2010/main" type="inkWord" rotatedBoundingBox="6742,12624 10360,12245 10445,13059 6827,13438"/>
              </emma:interpretation>
              <emma:one-of disjunction-type="recognition" id="oneOf15">
                <emma:interpretation id="interp75" emma:lang="en-US" emma:confidence="0.5">
                  <emma:literal>Reduction</emma:literal>
                </emma:interpretation>
                <emma:interpretation id="interp76" emma:lang="en-US" emma:confidence="0">
                  <emma:literal>Reductions</emma:literal>
                </emma:interpretation>
                <emma:interpretation id="interp77" emma:lang="en-US" emma:confidence="0">
                  <emma:literal>Reduction.</emma:literal>
                </emma:interpretation>
                <emma:interpretation id="interp78" emma:lang="en-US" emma:confidence="0">
                  <emma:literal>Reductant</emma:literal>
                </emma:interpretation>
                <emma:interpretation id="interp79" emma:lang="en-US" emma:confidence="0">
                  <emma:literal>reduction</emma:literal>
                </emma:interpretation>
              </emma:one-of>
            </emma:emma>
          </inkml:annotationXML>
          <inkml:trace contextRef="#ctx0" brushRef="#br0" timeOffset="61397.6467">5066 11626 77 0,'0'0'227'0,"0"0"-57"0,0 0-27 15,0 0-19-15,0 0-8 0,0 0-18 0,0 0-16 16,0 0-18-16,0 0-25 0,0 0-23 0,0 0-28 16,0 0-12-16,-27-26-1 0,24 37 8 0,1 4 23 15,-2 3 10-15,0 3 9 0,-3 4 2 0,0 0-9 16,1 3-1-16,-1 2-2 0,-4-1-4 15,3 2 3-15,-3 0 2 0,2-2 3 0,-4 1 3 16,2-3-1-16,-1-1-10 0,2-2-11 0,1-4-19 16,1-2-18-16,1-3-15 0,-1-5-15 0,3-2-11 15,-2-4-6-15,2-2-2 0,2-2-21 0,-1 0-45 16,1-8-77-16,2-2-105 0,-2-4 263 16,3-3 71-16,0-4 0 0,0-4 0 0,0-5 0 15,0-2 0-15,0-1 0 0,0-3 0 0,3-1 0 16,-3-1 0-16,3 0 0 0,2-3 0 15,0 1 0-15,2-5 0 0,1 1 0 0,4-2 0 16,2 2 0-16,6 4 0 0,0 1 0 0,5 5 0 16,4 1 0-16,-1 7 0 0,1 6 19 0,1 1 36 15,-1 6 18-15,-2 4 9 0,-2 1 3 16,2 5-2-16,0 3 1 0,-4 0 1 0,1 4-5 16,-3 4-8-16,0 4-17 0,-4 2-14 0,-1 2-11 15,-4 3-3-15,-1 2 5 0,-6 2 4 16,-3 0 6-16,-2 3 4 0,-6 0-2 0,-6-2-2 15,-1 4-4-15,-3-2-2 0,-3-2 0 0,-1 0 2 16,-4 1 1-16,-2-2 0 0,1-2-1 0,-3-1-2 16,1-4-2-16,0-3 0 0,0-3-3 0,2 0 2 15,0-6 0-15,5 1 1 0,0-4 2 0,4-1 5 16,4 0 3-16,1 0 6 0,3-4 0 16,3-1-6-16,2-1-9 0,2 1-20 0,1 3-23 15,0-1-19-15,3 1-11 0,7 1-2 0,0 1 10 16,3 0 11-16,3 3 12 0,2 6 10 0,4 1 7 15,1 4 4-15,1 1 1 0,-1 3 0 16,3 1-1-16,-4 0-1 0,3 1-1 0,-5 0-3 16,1 2-1-16,-3-1-2 0,-1 0-1 0,-2-2 1 15,-2-1-2-15,1-2 2 0,-2 0 0 16,0-1 0-16,-4 0-6 0,3-3-31 0,-5 1-67 16,1-3-103-16,-2 1-171 0,-2-4-247 0,-2-4 30 0</inkml:trace>
          <inkml:trace contextRef="#ctx0" brushRef="#br0" timeOffset="61828.3805">5512 11874 0 0,'0'0'0'0,"0"0"0"0,0 0 0 0,0 0 0 16,0 0 0-16,0 0 0 0,0 0 0 0,0 0 0 15,0 0 8-15,161-108 173 0,-142 94-26 0,0 3-23 16,-6-2-13-16,1-1-11 0,-1 0-1 16,-4-1 6-16,-2 2 9 0,-1-2 4 0,-2 2-11 15,-4 3-15-15,0-1-9 0,-3 2-8 0,-4 3-6 16,0 1-3-16,-2 3-9 0,-3 2-17 16,0 0-8-16,0 2-12 0,-2 7-5 0,0 2 2 15,-1 2-5-15,0 4 0 0,-2 3-1 0,-1 1 1 16,4 3 3-16,0 1 1 0,2-4 3 0,3 4 0 15,2-4-2-15,0-1-4 0,3 0-4 16,4-4-8-16,0-1 2 0,2-3-2 0,6-2-1 16,-3-1 3-16,4-1-2 0,3-4 1 0,2 1 2 15,1-4 0-15,-1-1-3 0,7 0-3 0,0-1-4 16,2-4-8-16,2-2-13 0,1-2-28 0,-2 0-59 16,-1 0-101-16,-2-1-148 0,-1-2-219 15,-5 6-206-15,-6 0 583 0</inkml:trace>
          <inkml:trace contextRef="#ctx0" brushRef="#br0" timeOffset="62672.312">6255 11628 202 0,'0'0'267'0,"0"0"-158"15,0 0-47-15,0 0-27 0,0 0 28 0,0 0 51 16,0 0 49-16,0 0 41 0,0 0-3 0,0 0-28 15,0 0-37-15,0 0-37 0,0 0-29 16,0 0-17-16,-107-33-18 0,92 47-9 0,2 3-6 16,-5-1-7-16,2 4 0 0,-1 0-1 0,2 0-3 15,2 1-2-15,2-1-1 0,3-3-2 0,3-3-2 16,3 2 1-16,2-5-3 0,0-1-2 0,0-3 0 16,2-3 0-16,4 1 3 0,1-5 7 15,4 0 4-15,2 0 1 0,2-3-1 0,2-5-3 16,2-1-2-16,-2-3-1 0,4-3-5 0,-3 1 1 15,1-1-4-15,0-1 1 0,-4-2 0 0,-1-2 0 16,2 1 0-16,-5-2-2 0,1-1 3 0,0-2-1 16,0-3 2-16,-1-3 1 0,-3-2 1 15,0 1 1-15,-1-2-2 0,0 1 1 0,-2-1-1 16,0 2-1-16,-3-3 1 0,0 4 0 0,0 2 1 16,0 1 2-16,0 4 3 0,-2 3 1 15,0 6 5-15,1 1 0 0,-1 6-1 0,0 2 0 16,0 4-6-16,0 1-5 0,0 0-11 0,0 0-21 15,0 3-5-15,0 7 3 0,0 5 12 0,-5 6 20 16,1 4 9-16,0 5 1 0,-3 3-2 16,3 0-2-16,-1 3-2 0,-1-2 2 0,4 1-1 15,-2-3 3-15,4 1-5 0,0-2 0 0,0 0 0 16,0-4-1-16,1-7 2 0,4-1-2 0,6-6-1 16,-3-3 1-16,1-2 0 0,2-4 2 15,3-1 1-15,-4-1 1 0,0-2 0 0,-1 0-3 16,3 0-1-16,-1-5-1 0,1-1-2 0,-4 0 1 15,0-3 0-15,1 1-1 0,-5-3 3 16,6-1 0-16,-6-1-1 0,2-1 1 0,0-1-1 0,2 0 1 16,-3 1 0-16,2-1 0 0,-2 2 2 0,-2 1-1 15,1 2 1-15,-3 2 2 0,-1 4 1 16,3 1 0-16,-3 1-4 0,0 2-7 0,0 0-10 16,0 0-14-16,0 3 1 0,0 5 5 0,0 2 9 15,0 6 16-15,-4-1 1 0,1 6 0 16,2-2 0-16,0-1-2 0,-1-1-2 0,2 0 1 15,0-2 1-15,0-3 1 0,0-3-2 0,0 0 2 16,2-3 0-16,3-2-1 0,0-1 3 16,-1 0 4-16,6-3 1 0,-3 0 3 0,2 0-4 15,3-3-4-15,1-3 0 0,2-3-5 0,0 0 0 16,1-2-1-16,3-1-1 0,-6-1 0 0,2-2 1 16,1 1-1-16,0-3 0 0,-3 0 2 15,1-1 0-15,-1 3 0 0,-3 0 2 0,-1-1 0 16,-1 3 1-16,-3 0 1 0,-2 3 3 0,1 4 2 15,-4 2 1-15,0 3-2 0,0 1-5 0,0 0-7 16,0 0-11-16,0 1-5 0,-1 6 1 0,-3 4 5 16,2 1 10-16,-3 4 5 0,0 1 3 15,2-1-2-15,2 3 0 0,-1-4 1 0,2 4-2 16,0-3 1-16,0-1 0 0,0 0 0 0,3-3-4 16,0 0-5-16,5-3-14 0,-4 0-36 0,3-1-71 15,-2-2-92-15,3-2-152 0,-3 1-179 0,1-4-175 16,-2-1 558-16</inkml:trace>
          <inkml:trace contextRef="#ctx0" brushRef="#br0" timeOffset="62965.3483">7082 11438 0 0,'0'0'0'0,"0"0"0"0,0 0 107 15,0 0 71-15,0 0-4 0,0 0 15 0,0 0 1 16,0 0 1-16,0 0-10 0,0 0-23 0,0 0-19 15,0 0-22-15,0 0-26 0,0 0-28 0,-71-73-24 16,65 79-18-16,-2 4-9 0,1 3 3 0,-5 5 2 16,4 3 7-16,-2 4 6 0,0 5-1 15,-2 2 1-15,2-2-2 0,5 4-5 0,0-4-3 16,1-3-5-16,2-2-4 0,2-3-3 0,0-2 1 16,0-2-2-16,7-1-4 0,-2-6-1 0,6-1-4 15,-3-1-3-15,0-3 1 0,6-1-4 0,-2-3-8 16,1-2 1-16,2 0-9 0,4 0-7 15,1-2-1-15,-2-4-20 0,2-2-26 0,-1-1-41 16,-1 0-72-16,-2 0-115 0,0-4-177 0,-4 6-230 16,-3 1 671-16</inkml:trace>
          <inkml:trace contextRef="#ctx0" brushRef="#br0" timeOffset="63655.4284">7213 11540 0 0,'0'0'367'16,"0"0"-115"-16,0 0-98 0,0 0-79 0,0 0-44 15,0 0-7-15,0 0-6 0,0 0 0 0,0 0-4 16,0 0-1-16,0 0 0 0,0 0 1 16,152-102 17-16,-127 94 14 0,0 1 17 0,0 0 15 15,1 1-5-15,-1 2-6 0,0 2-7 0,-7 2-12 16,4 0-9-16,-6 1-2 0,1 5-8 15,-6 1-4-15,1 2 0 0,-2 0 0 0,-5 1 3 16,2 2 3-16,-5 0 2 0,-2 0 1 0,0 2 4 16,0-2 1-16,-1 0-2 0,-7-1-2 0,4 1-4 15,-6 1-4-15,5-1-6 0,-4-2-10 16,1-1-23-16,1-3-41 0,0-1-59 0,1-2-81 16,4-1-94-16,0-2-75 0,-1 0-59 0,3 0-110 15,0-5 532-15,0 2 0 0</inkml:trace>
          <inkml:trace contextRef="#ctx0" brushRef="#br0" timeOffset="63373.6019">7442 11054 0 0,'0'0'0'0,"0"0"0"16,0 0 0-16,0 0 213 0,0 0 76 0,0 0 27 15,0 0 0-15,0 0-42 0,0 0-72 16,0 0-71-16,0 0-68 0,0 0-32 0,0 0-8 16,-7 10 8-16,0 12 14 0,2 2 4 0,-3 7 3 15,4 1-3-15,-3 4 4 0,2 1-3 0,-2 1-2 16,1 0-4-16,0 2-12 0,1-3 2 15,2-1-6-15,0 1-5 0,-1-1 0 0,0-2-8 16,2 1-5-16,2-4-3 0,-2-1-6 0,-2-3-14 16,3-4-24-16,-2-2-45 0,2-2-58 15,0-4-80-15,-1-3-113 0,0-1-111 0,-1-3-170 16,2-3 45-16,-2-1 569 0</inkml:trace>
          <inkml:trace contextRef="#ctx0" brushRef="#br0" timeOffset="64361.9924">7768 11232 0 0,'0'0'328'0,"0"0"-40"0,0 0-164 16,0 0-115-16,0 0-70 0,0 0-38 0,0 0-23 16,0 0-13-16,0 0-14 0,0 0 5 15,0 0 105-15,0 0 39 0,0 0 0 0,0 0 0 16,64 40 0-16,-56-28 0 0,3 1 0 0,1 0 0 15,1-1 0-15,1 2 0 0,-1 0 0 16,0-2 13-16,0-1 113 0,-1 1 9 0,0-1 1 16,-3 1-9-16,-2 0-9 0,1 3-11 0,-5-2-7 15,-1 1-5-15,-2 2-9 0,0-1-5 16,0 0-12-16,-2-1-4 0,-3 1-3 0,-4 2 0 16,-3-3 0-16,0 1-5 0,0-3-8 0,-3-1-9 15,0 0-2-15,2-2-8 0,-2-1-3 0,2-2 0 16,1-4 2-16,2 0 17 0,6-2 23 0,0 0 18 15,-1-3 2-15,5-4-18 0,0-4-28 16,0-4-29-16,9-3-12 0,1-3-1 0,3-2 1 16,2-3 2-16,1-1 0 0,5 0 0 0,-2 0-2 15,7 0 0-15,1 3-4 0,-1 2-1 0,1 3-1 16,0 4-2-16,-2 5 1 0,1 1-1 0,-3 6 2 16,-5-1-3-16,3 4 0 0,-5 0-1 15,-3 6 1-15,-1 4 4 0,-1 0 1 0,-6 5 6 16,1 3 2-16,-4-2 3 0,-2 3 1 0,0 1-3 15,-5-1 2-15,1 0-4 0,0-1 2 0,-4 0 1 16,2 0-2-16,-2-3 3 0,0-2-1 16,3-3-1-16,-2 0 2 0,2-4 3 0,4-1 2 15,1-4 9-15,0-1 11 0,0 0 6 0,0 0 9 16,0 0-10-16,0-6-17 0,0-4-15 16,5 2-13-16,2-4-1 0,-1 0 4 0,2-1 3 15,5-1 1-15,-1-1-1 0,0-1-2 0,1-1-1 16,2 3-5-16,0-1-4 0,-2 1-2 0,3 5-6 15,-3 0 5-15,5 5 1 0,-3 1 0 16,-2 3 3-16,0 0-4 0,0 0 1 0,-5 4 1 16,1 4 3-16,0 3 4 0,-5 1 3 0,4 1 3 15,-2 2 0-15,-5-1 3 0,3 0-1 0,0-1-1 16,-4-1 1-16,1 1-3 0,-1-4-7 0,0 0-39 16,0 0-81-16,0 0-142 0,0-1-183 0,0 0-267 15,0-5 67-15</inkml:trace>
        </inkml:traceGroup>
        <inkml:traceGroup>
          <inkml:annotationXML>
            <emma:emma xmlns:emma="http://www.w3.org/2003/04/emma" version="1.0">
              <emma:interpretation id="{BA2CCE55-7381-4840-9720-2A4A79E4AA7C}" emma:medium="tactile" emma:mode="ink">
                <msink:context xmlns:msink="http://schemas.microsoft.com/ink/2010/main" type="inkWord" rotatedBoundingBox="10591,12305 11103,12251 11162,12815 10650,12868"/>
              </emma:interpretation>
              <emma:one-of disjunction-type="recognition" id="oneOf16">
                <emma:interpretation id="interp80" emma:lang="en-US" emma:confidence="0.5">
                  <emma:literal>in</emma:literal>
                </emma:interpretation>
                <emma:interpretation id="interp81" emma:lang="en-US" emma:confidence="0">
                  <emma:literal>ion</emma:literal>
                </emma:interpretation>
                <emma:interpretation id="interp82" emma:lang="en-US" emma:confidence="0">
                  <emma:literal>inn</emma:literal>
                </emma:interpretation>
                <emma:interpretation id="interp83" emma:lang="en-US" emma:confidence="0">
                  <emma:literal>ink</emma:literal>
                </emma:interpretation>
                <emma:interpretation id="interp84" emma:lang="en-US" emma:confidence="0">
                  <emma:literal>ins</emma:literal>
                </emma:interpretation>
              </emma:one-of>
            </emma:emma>
          </inkml:annotationXML>
          <inkml:trace contextRef="#ctx0" brushRef="#br0" timeOffset="64514.8977">8704 11269 1080 0,'0'0'219'0,"0"0"-100"15,0 0-82-15,0 0-43 0,0 0-14 0,0 0 0 16,0 0 6-16,0 0 11 0,0 0 20 0,0 0 34 15,0 0 22-15,0 0 15 0,0 0 3 0,16 53-15 16,-20-30-9-16,-4 1-14 0,2 0-9 16,-2-3-10-16,4 0-11 0,1-2-5 0,-3-3-5 15,4-1-4-15,1-3-11 0,1-1-31 16,0-4-53-16,0-2-75 0,0-3-97 0,1-2-114 16,3 0-230-16,-1 0 67 0</inkml:trace>
          <inkml:trace contextRef="#ctx0" brushRef="#br0" timeOffset="64667.8029">8742 11107 920 0,'0'0'304'15,"0"0"-125"-15,0 0-93 0,0 0-59 0,0 0-19 16,0 0-11-16,0 0-5 0,0 0-6 0,0-153-10 16,2 147-18-16,-2 4-38 0,1 2-52 15,0 0-73-15,5 3-82 0,-5 6-111 0,2 1 67 16,-3-6 331-16</inkml:trace>
          <inkml:trace contextRef="#ctx0" brushRef="#br0" timeOffset="65045.57">8769 11237 0 0,'0'0'238'16,"0"0"-79"-16,0 0-102 0,0 0-53 0,0 0-3 15,0 0 15-15,0 0 17 0,0 0 24 0,0 0 25 16,0 0 15-16,0 0 10 0,0 0 3 0,0 0-4 15,0 0-12-15,40 163-10 0,-40-146-19 0,-1-1-13 16,0 0-8-16,-1-3-6 0,2-2-6 0,0-2-3 16,0-3-1-16,0-1 3 0,0-4 16 15,0-1 25-15,0 0 19 0,2 0 10 0,0-4-12 16,4-2-24-16,2-2-23 0,1-2-16 0,-2-2-9 16,4-3-2-16,1 0 1 0,1-1 2 0,1-1 3 15,-1 0 0-15,3 0-4 0,2-2-6 16,-2 3-3-16,0-2-3 0,-3 5-3 0,2 3-1 15,0 3-2-15,-2 3 1 0,-2 3 1 0,1 1 0 16,-3 0-1-16,-3 6 1 0,3 3 0 16,-5 3 2-16,4 2 5 0,-4 0 1 0,3 1 2 15,-3 2-1-15,-3-2-1 0,3-1 0 0,0-2-3 16,-1 1 1-16,0-5-5 0,-3 1 0 0,2-1-12 16,4-1-21-16,-2-1-43 0,0-2-66 15,5-1-93-15,0-2-116 0,-1-1-121 0,6 0-127 16,-3 0 173-16,-2 0 424 0</inkml:trace>
        </inkml:traceGroup>
        <inkml:traceGroup>
          <inkml:annotationXML>
            <emma:emma xmlns:emma="http://www.w3.org/2003/04/emma" version="1.0">
              <emma:interpretation id="{8F0F72AA-A0F9-4765-B924-6ACDEA7E745D}" emma:medium="tactile" emma:mode="ink">
                <msink:context xmlns:msink="http://schemas.microsoft.com/ink/2010/main" type="inkWord" rotatedBoundingBox="11351,12235 12848,12078 12907,12647 11411,12804"/>
              </emma:interpretation>
              <emma:one-of disjunction-type="recognition" id="oneOf17">
                <emma:interpretation id="interp85" emma:lang="en-US" emma:confidence="0.5">
                  <emma:literal>costs</emma:literal>
                </emma:interpretation>
                <emma:interpretation id="interp86" emma:lang="en-US" emma:confidence="0">
                  <emma:literal>cost</emma:literal>
                </emma:interpretation>
                <emma:interpretation id="interp87" emma:lang="en-US" emma:confidence="0">
                  <emma:literal>Costs</emma:literal>
                </emma:interpretation>
                <emma:interpretation id="interp88" emma:lang="en-US" emma:confidence="0">
                  <emma:literal>cos</emma:literal>
                </emma:interpretation>
                <emma:interpretation id="interp89" emma:lang="en-US" emma:confidence="0">
                  <emma:literal>Posts</emma:literal>
                </emma:interpretation>
              </emma:one-of>
            </emma:emma>
          </inkml:annotationXML>
          <inkml:trace contextRef="#ctx0" brushRef="#br0" timeOffset="66003.9776">9551 11223 0 0,'0'0'0'0,"0"0"0"0,0 0 0 16,0 0 0-16,0 0 46 0,0 0 113 0,0 0-13 15,51-157-4-15,-46 147 6 0,-5 2 18 16,0 3 19-16,0 2 6 0,0 3-19 0,-6 0-46 15,2 5-50-15,-6 2-39 0,-2 5-14 0,0 4 6 16,-1 2 6-16,-1 5 3 0,2 1 1 0,-1 1-6 16,1 1-1-16,2 2-4 0,0-1-3 15,-1-2 1-15,0-3-6 0,6 2-3 0,-3-4-3 16,4 1-3-16,1-3-1 0,2-3-4 0,1-1-4 16,0-4-4-16,0-1-9 0,5-2 0 15,3-1 1-15,0-3 5 0,4-2 4 0,3-1 2 16,5 0 2-16,-3-5-2 0,6-4-2 0,-3 0-3 15,6-3-4-15,-1 0-1 0,1-2 1 0,-1 0-2 16,1 0 4-16,-2-1 2 0,0-2-2 0,-5 2 7 16,4 0 1-16,-7-2 1 0,0 0 4 15,-3-1-1-15,-2 1 3 0,-2 3 0 0,-5-2 5 16,-2 6 2-16,-1 0 5 0,-1 3 5 0,0 2 1 16,0 4 3-16,0 1-6 0,0 0-10 0,0 0-17 15,0 0-10-15,0 4 0 0,-3 4 2 0,2 3 12 16,-2 2 8-16,1 0 0 0,-4 3 4 15,5-1-1-15,0 0-1 0,-1 1-1 0,2-3 0 16,0 0-3-16,0-1 2 0,0-2 0 0,2-2-1 16,-1 0 4-16,7-4-1 0,-3 1 0 15,3-1 1-15,-1-2 1 0,4-1-2 0,2-1-1 16,1 0-2-16,2-3-3 0,4-4-1 0,-4-1 0 16,1 0 0-16,2-1-1 0,-4 0 0 0,-2-1 1 15,-2 0-2-15,-4-2 2 0,1-2-4 16,-6 2 0-16,1-2 0 0,-3 1-2 0,0 0 2 15,0 0-4-15,-3 0-5 0,-2 2-6 0,-6 0-5 16,-1 4-3-16,0 0 1 0,-1 5 7 0,-2 1 6 16,0 1 7-16,-3 0 3 0,1 3 4 0,-1 5-2 15,-4 3-1-15,5 0 1 0,-3-1-4 16,5 0 6-16,0 1 0 0,3-1-1 0,3-3 1 16,5 1-5-16,1-2-2 0,2 0 2 0,1-2 0 15,0 1 3-15,4-1 5 0,5 1 4 0,3-1 6 16,3 0 0-16,2-2-2 0,3 0 0 0,2-2-7 15,2 0 5-15,3 0-2 0,-2-6-1 16,1 0 5-16,-2-2-7 0,0 1-1 0,-5-2-1 16,4-1-2-16,-6 2 0 0,5-2 2 0,-6-2-2 15,-3 2-3-15,0-2 3 0,-2 1-1 16,-5 0-1-16,2 2 0 0,-6 1-1 0,0-1 0 16,-2 1-2-16,0 2 4 0,0 2-7 0,-2-2-5 15,0 5-3-15,-1 0-12 0,-2 1 3 0,2 0-1 16,3 0 0-16,0 0 2 0,0 0-1 15,0 0 2-15,0 1 5 0,0 4 7 0,4 0 0 16,4 2 4-16,-4-1 2 0,7 2 0 0,-1 1 4 16,1-1-1-16,1 3 1 0,2-1-6 0,-1 4 2 15,0-1 0-15,-1 1-2 0,-2-1 7 16,1-1-6-16,-3 1-1 0,-4-1 1 0,-3-1-5 16,-1 1 6-16,0-2 4 0,0 0 3 0,-3-2 4 15,-6 0 6-15,4 0 3 0,-6-1 1 0,-1 2-1 16,0-3-4-16,-2-2-5 0,1 2-3 0,-1-1-2 15,1-3 0-15,0 1-1 0,-1 0-1 16,2-1-6-16,1-2-1 0,7 0-7 0,0 0-12 16,-1 0-21-16,5 0-37 0,0 0-46 0,0-7-58 15,7 2-63-15,-2-5-80 0,6-4-72 16,2 0-91-16,-2 2 34 0,-6 5 456 0</inkml:trace>
          <inkml:trace contextRef="#ctx0" brushRef="#br0" timeOffset="66693.5519">10440 11147 469 0,'0'0'374'0,"0"0"-139"0,0 0-105 0,0 0-73 16,0 0-37-16,0 0-14 0,0 0-4 0,0 0 2 15,0 0 5-15,0 0 8 0,0 0 6 0,0 0 7 16,0 0 8-16,0 0 4 0,151-83 0 16,-128 77-5-16,0 0-8 0,-3 0-4 0,3 0-8 15,-2-1 0-15,-2 1-1 0,5-2-2 0,-6 1 0 16,3-1-5-16,-5 1 0 0,-2-2-1 15,-2 2-1-15,-3 1-1 0,-3-1-3 0,-4 2 0 16,4-1 2-16,-6 3-2 0,0 1 3 0,0 1-2 16,0-1-9-16,0 2-4 0,-7 0-6 0,6 0-4 15,-5 0 5-15,-2 3 7 0,4 2 7 0,-5 2 6 16,5 1 0-16,-4 1-1 0,4 0 0 16,1 1 0-16,-1 2 1 0,4 0 6 0,0 1 4 15,4 2 3-15,1-1 2 0,3 0-2 0,-1 0-2 16,5-1-2-16,0 1-1 0,0-2 0 0,0 0 1 15,0 0 6-15,2 0 10 0,-1 0 4 16,-3-1 4-16,-2-1-5 0,-2-1-6 0,-4-2-1 16,-2 1 16-16,0 0 18 0,-8 0 13 0,-4-2 5 15,-2 1-14-15,-1 1-14 0,-3-2-12 0,-2 0-8 16,-2 0-3-16,2-3-5 0,-3 1-2 16,6-2-5-16,-2-1-5 0,0 1-1 0,4-2-1 15,3 0-3-15,0 0-2 0,8 0-8 0,-2-3-21 16,3 1-26-16,3-2-51 0,0 1-71 15,0-2-112-15,0 3-197 0,1-2-280 0,3 1 4 0</inkml:trace>
          <inkml:trace contextRef="#ctx0" brushRef="#br0" timeOffset="66250.8253">10451 10838 0 0,'0'0'0'16,"0"0"50"-16,0 0 309 0,0 0-69 0,0 0-62 16,0 0-42-16,0 0-35 0,0 0-18 0,0 0-24 15,0 0-19-15,0 0-20 0,0 0-28 16,0 0-7-16,0 0-2 0,99-71 6 0,-96 82 10 16,2 1 10-16,-2 5-1 0,-2 3 0 0,0 2-1 15,1 3-10-15,-2 4-5 0,1-1-5 0,-1 3-4 16,4 0-5-16,-3-3-4 0,2 1-4 0,-2-3-6 15,2-1-2-15,2 0-3 0,-2-3-1 0,0 0 0 16,-2-2-3-16,0-1-5 0,-1-3-13 16,0-1-24-16,0-1-45 0,0-4-70 0,0 1-111 15,0-4-145-15,-2-1-181 0,0-1-223 0,1-2 785 0</inkml:trace>
        </inkml:traceGroup>
      </inkml:traceGroup>
    </inkml:traceGroup>
    <inkml:traceGroup>
      <inkml:annotationXML>
        <emma:emma xmlns:emma="http://www.w3.org/2003/04/emma" version="1.0">
          <emma:interpretation id="{EC1275C5-EDB5-4ED1-9373-4F2A063110CC}" emma:medium="tactile" emma:mode="ink">
            <msink:context xmlns:msink="http://schemas.microsoft.com/ink/2010/main" type="paragraph" rotatedBoundingBox="6453,14045 15315,12731 15522,14127 6661,1544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3BEA60B-AD73-4B96-BDB0-3660D4007336}" emma:medium="tactile" emma:mode="ink">
              <msink:context xmlns:msink="http://schemas.microsoft.com/ink/2010/main" type="line" rotatedBoundingBox="6453,14045 15315,12731 15522,14127 6661,15442"/>
            </emma:interpretation>
          </emma:emma>
        </inkml:annotationXML>
        <inkml:traceGroup>
          <inkml:annotationXML>
            <emma:emma xmlns:emma="http://www.w3.org/2003/04/emma" version="1.0">
              <emma:interpretation id="{5BEEEEB4-45CF-4C47-A521-ACB2CD1552BE}" emma:medium="tactile" emma:mode="ink">
                <msink:context xmlns:msink="http://schemas.microsoft.com/ink/2010/main" type="inkWord" rotatedBoundingBox="6453,14045 10631,13426 10838,14822 6661,15442"/>
              </emma:interpretation>
              <emma:one-of disjunction-type="recognition" id="oneOf18">
                <emma:interpretation id="interp90" emma:lang="en-US" emma:confidence="0.5">
                  <emma:literal>Capabilities</emma:literal>
                </emma:interpretation>
                <emma:interpretation id="interp91" emma:lang="en-US" emma:confidence="0">
                  <emma:literal>capabilities</emma:literal>
                </emma:interpretation>
                <emma:interpretation id="interp92" emma:lang="en-US" emma:confidence="0">
                  <emma:literal>Capabilities'</emma:literal>
                </emma:interpretation>
                <emma:interpretation id="interp93" emma:lang="en-US" emma:confidence="0">
                  <emma:literal>Capabilities's</emma:literal>
                </emma:interpretation>
                <emma:interpretation id="interp94" emma:lang="en-US" emma:confidence="0">
                  <emma:literal>capabilities'</emma:literal>
                </emma:interpretation>
              </emma:one-of>
            </emma:emma>
          </inkml:annotationXML>
          <inkml:trace contextRef="#ctx0" brushRef="#br0" timeOffset="68878.203">5259 12866 0 0,'0'0'0'15,"0"0"0"-15,0 0 0 0,0 0 0 0,0 0 0 16,0 0 127-16,0 0 65 0,0 0-3 16,0 0-12-16,0 0-11 0,0 0-12 0,0 0-15 15,0 0-8-15,0 0-11 0,-137-143-13 0,120 142-4 16,-7 1-6-16,4 0-10 0,-2 1-13 0,-2 7-19 16,1 2-17-16,-2 4-15 0,-2 5-12 0,-3 5-2 15,1 4-5-15,-3 5 3 0,-2 6-1 0,-5 2-3 16,3 5 3-16,5 3 1 0,-1 1-1 15,7 2 3-15,3 0-2 0,5 0 0 0,6-4-1 16,3-2-1-16,7-1 0 0,1-6-3 0,1-2-3 16,10-6-4-16,2-5-6 0,6-6 2 0,2-5 3 15,6-6 5-15,7-7 6 0,2-2 0 16,4-2-2-16,6-11-4 0,1-4-3 0,2-3-3 16,2-4-2-16,1-3 0 0,-1 2-1 0,-6-4 1 15,-1 3 0-15,-4-1 2 0,-4-1 4 16,-4 3 2-16,-3 0 3 0,-4-1 2 0,-3 3 2 15,-5-1 2-15,-6 3 1 0,-6 1 3 0,-4 3-2 16,-1 0 0-16,-2 3-7 0,-5 2-5 0,-4 5-12 16,1 2-6-16,-4 4-1 0,-2 1 3 15,0 0 8-15,-3 9 5 0,0 3 5 0,-1 4 3 16,0 0 2-16,0 1 4 0,0 3-1 0,0 1 0 16,4 0 0-16,0-2-1 0,4-1-3 0,2-3-1 15,2-2-2-15,6-2-4 0,2-4 0 0,0-1-4 16,0-2-1-16,6-1 0 0,1-1 0 15,5-2 5-15,0 0 6 0,1-5 1 0,5-3 2 16,1-4-2-16,-1-2-2 0,1 0-1 0,-3 1 0 16,0 0 0-16,-4 3 1 0,-3 1 0 0,-3 4 0 15,-4 3-2-15,-1 0-3 0,-1 2-6 0,0 0-17 16,0 0-6-16,0 4-1 0,0 2 8 16,0 3 17-16,0 1 7 0,0 2 4 0,3-1-2 15,-1-1 0-15,4-1 1 0,-4 0 4 0,8-4 3 16,-1-1 6-16,4-4 5 0,4 0 1 15,-1 0-3-15,5-4-1 0,-1-5-6 0,4-2-7 16,0-4-6-16,-1-1-9 0,-1-2-9 0,1-4-3 16,-3 1-5-16,-2-1 2 0,-3-1 2 15,0-1 2-15,-3-2 7 0,0 1 1 0,0 0 5 16,0-2 1-16,-4-1 2 0,0-2 2 0,0 0 2 16,-2 1 4-16,-1-2 0 0,0 1 2 0,-3 1 0 15,3 3 4-15,-4 1 5 0,2 4 6 0,0 4 8 16,-2 6 0-16,-1 2-1 0,0 3-3 0,0 3-10 15,0 3-10-15,0 0-22 0,0 0-10 16,2 10 1-16,-2 2 15 0,0 6 26 0,0 6 15 16,0 6 7-16,0 5-4 0,-3 6-2 0,-4 3-3 15,0 2 1-15,-3 4-2 0,-1 2 1 0,0 2 3 16,-1 2 1-16,-3 5 0 0,-1 0-2 16,0 1-5-16,1 1-5 0,-3 1-3 0,-1-1-1 15,4-3-3-15,-4-5 4 0,6-3-5 0,0-2-4 16,1-6-2-16,-1 1-7 0,5-4 1 0,-2-7-3 15,3-6-8-15,0-5-8 0,5-10-14 16,0-4-16-16,0-5-17 0,2-4-18 0,0 0-17 16,0-1-28-16,4-8-56 0,2-4-69 0,2-7-62 15,4-4-51-15,2-5-35 0,-1-4 116 16,2-4 288-16,-3 9 0 0,-4 7 0 0</inkml:trace>
          <inkml:trace contextRef="#ctx0" brushRef="#br0" timeOffset="69140.0405">5648 13244 0 0,'0'0'0'0,"0"0"0"0,0 0 0 15,63-170 0-15,-47 140 0 0,1 6 0 16,2 4 0-16,-3 2 0 0,4 4 0 0,-2 4 0 16,-4 2 0-16,1 5 0 0,-1 2 0 0,-2 1 29 15,-2 3 21-15,3 6 9 0,-4 3 16 0,-1 3 15 16,3 3 14-16,-3 1 8 0,-2 2 5 0,1 0-8 16,-3 2-9-16,-3 1-13 0,-1 1-12 15,0-1-1-15,-1 1-3 0,-10-1 3 0,-1-4 3 16,-1-2 1-16,-3-1 3 0,-3-2-3 0,-1-2-2 15,0-3-9-15,0-2-10 0,1-2-10 16,-1-2-6-16,5-2-4 0,-2-2-9 0,3 0-11 16,5 0-27-16,-2-5-36 0,6-2-39 0,2-2-51 15,0-1-58-15,3-4-57 0,4-1-47 0,9-1-35 16,3-2-19-16,4 2 147 0,4-4 205 16,-3 8 0-16,-7 5 0 0</inkml:trace>
          <inkml:trace contextRef="#ctx0" brushRef="#br0" timeOffset="70096.4504">6440 12942 0 0,'0'0'363'0,"0"0"-196"0,0 0-78 0,0 0-49 0,0 0-32 16,0 0 4-16,0 0 20 0,0 0 32 15,0 0 35-15,0 0 33 0,0 0 20 0,0 0 2 16,-149-4-6-16,125 15-14 0,3 1-22 0,1 1-19 15,-3 1-20-15,5-1-21 0,0 2-9 0,2 1-13 16,1-1-7-16,1 0-5 0,5 1-8 16,2-2-3-16,1-1-4 0,2-2-3 0,2 0-5 15,2-4-6-15,0-1-7 0,7-3 4 0,0-1 9 16,5-2 5-16,1 0 8 0,3-9-5 16,6-3-6-16,-1-1-5 0,1-2-5 0,2-3 1 15,-1 2-1-15,-3-2 6 0,2 0 4 0,-4 2 2 16,-1 1 3-16,-3 2 0 0,-5 2 0 0,1 4 0 15,-8 2 0-15,0 2 1 0,-2 3-6 0,0 0-10 16,0 0-18-16,0 5 1 0,0 4 9 16,-3 3 13-16,0 1 19 0,-2 3 1 0,-1 2-2 15,4-1-2-15,-2 1-2 0,2-4-2 0,0 1-1 16,2-3 1-16,0-1 0 0,2-3 1 0,5-2 3 16,4-2 3-16,-2-2 4 0,3-2 3 15,3-2 0-15,2-5-5 0,0-6-5 0,3 0-7 16,0-4-5-16,3 0-2 0,-6-1-1 0,6-3 0 15,-6 0 1-15,5-1 0 0,-6-1-2 0,3 2-2 16,-1-1 2-16,0 1 2 0,-1-2 5 16,1 0 1-16,-4-1 1 0,1 0 1 0,0 1 1 15,-3 0 0-15,0 0 1 0,0-1 0 0,-4 2 1 16,0 1 2-16,0-2 1 0,-4 4 1 0,0 0 0 16,-1 0 4-16,0 5 2 0,-2 2 2 15,-1 6 1-15,0 2 0 0,0 1-3 0,0 3-8 16,0 0-12-16,0 0-18 0,0 3-5 0,-1 7 5 15,-7 3 13-15,2 8 19 0,-5 2 7 16,-1 5 1-16,-1 4 1 0,-2 1-1 0,-2 5 4 16,-2 2 1-16,3 1 3 0,-3 0 0 0,0 2-3 15,2-3-3-15,1 0-4 0,5-5-3 0,0-1-2 16,9-8 1-16,-1-2-6 0,3-4-2 16,0-5-2-16,4-5-2 0,0-4 3 0,6-1-1 15,-2-4 4-15,1-1 0 0,7 0-1 0,-1-3 3 16,4-5-2-16,-2-3-3 0,6-4-1 0,0-2-4 15,-3-1 0-15,1-1-1 0,-5 1 0 0,-1-1-1 16,-3 1-2-16,-1-2-3 0,-7 1-4 0,-2-2-4 16,-2 2-2-16,0 0 0 0,-4 2 1 15,-1 0-1-15,-6 5 3 0,-2 0-7 0,-2 5-1 16,-2 1 1-16,-2 4 2 0,-1 0 9 0,0 2 8 16,0 0 6-16,0 4 3 0,3 3-2 0,0 1 0 15,1 1-2-15,4-2-2 0,5 2 0 16,-1-2-2-16,5-1-2 0,3-2-10 0,0-1-10 15,0 0-4-15,8-3 3 0,2 0 10 0,7 0 13 16,2-4 2-16,5-5-3 0,3 3-8 16,0-4-6-16,0 1-3 0,2 0 4 0,2 0 6 15,-2 2 5-15,-2 0 4 0,0 1 1 0,-1 1-1 16,-5 2 0-16,1 2 1 0,-8 1 0 0,1 0-2 16,-3 3-3-16,-1 3-4 0,-4 1-1 15,-1 5 8-15,-6 0 9 0,2 4 9 0,-2 0 7 16,0 0 1-16,-2 1-1 0,-4 3 1 0,-1-3-6 15,-4 1-4-15,6-4-2 0,-5 1-4 0,4-3-2 16,0 0-25-16,4-1-72 0,-1-2-140 0,3-2-184 16,-3-3-295-16,3-1 267 0</inkml:trace>
          <inkml:trace contextRef="#ctx0" brushRef="#br0" timeOffset="70238.3628">7137 12660 1544 0,'0'0'461'0,"0"0"-363"16,0 0-68-16,0 0-51 0,0 0-59 0,0 0-63 16,0 0-63-16,0 0-64 0,0 0-63 15,0 0-48-15,0 0-135 0,0 0 333 0</inkml:trace>
          <inkml:trace contextRef="#ctx0" brushRef="#br0" timeOffset="70732.0577">7517 12352 244 0,'0'0'398'0,"0"0"-373"16,0 0-76-16,0 0-18 0,0 0 9 0,0 0 48 16,0 0 42-16,0 0 45 0,0 0 30 0,0 0 17 15,0 0 10-15,0 0-8 0,-78 180-3 0,65-143-7 16,1 5-6-16,0-5-3 0,0 3-9 15,1-2-10-15,1 2-23 0,0-2-22 0,-1-2-15 16,6-2-8-16,-2-4-1 0,4-4-1 0,3-3-3 16,0-3-7-16,0-7 3 0,2-2 1 15,3-4-1-15,2-1 0 0,-2-3 0 0,3-2 0 16,4-1 1-16,0 0 0 0,3-1-9 0,0-5-10 16,6-1-8-16,-3-3-8 0,6-1-2 0,-4-3 1 15,1 1 3-15,2-3 4 0,-4 1 7 16,2 0 5-16,-6-1 6 0,0-3 6 0,-2 2 0 15,-1-3-1-15,-2 0 1 0,-4-1-1 0,2 2 2 16,-4 0-2-16,0-1 1 0,0 3-5 0,-2 3 5 16,-2 2 4-16,0 2 5 0,0 7 7 0,0 0-1 15,0 3-3-15,0 0-11 0,0 0-13 16,-2 3-9-16,-2 4 1 0,0 4 7 0,2 3 14 16,-5 3 5-16,2 2 3 0,1 2 0 0,-3 0-6 15,4 0 0-15,1-2-1 0,0-1-2 0,2-2 4 16,0-1-4-16,2-3 0 0,0 1-5 15,8-4-6-15,-5-3-7 0,7-2-11 0,0-4-19 16,2 0-30-16,0-1-43 0,5-7-56 0,1-5-78 16,-1 3-99-16,0-6-109 0,-5 1-17 0,0 3 475 15,-3 3 0-15</inkml:trace>
          <inkml:trace contextRef="#ctx0" brushRef="#br0" timeOffset="72917.0203">7713 12298 1174 0,'0'0'164'0,"0"0"-84"0,0 0-84 0,0 0-49 16,0 0-9-16,0 0 12 0,0 0 12 0,0 0-30 15,0 0-77-15,0 0-124 0,0 0-235 0,0 0 279 16</inkml:trace>
          <inkml:trace contextRef="#ctx0" brushRef="#br0" timeOffset="72288.0964">7754 12363 831 0,'0'0'174'0,"0"0"-73"0,0 0-87 0,0 0-58 15,0 0-23-15,0 0 8 0,0 0 21 0,0 0 25 16,0 0 13-16,0 0-2 0,0 0-3 0,0 0 0 16,0 0-6-16,40-22-23 0,-27 20-61 0,0 1-124 15,0-2-215-15,-1 2 340 0,-6-1 94 0</inkml:trace>
          <inkml:trace contextRef="#ctx0" brushRef="#br0" timeOffset="71964.2966">8043 12414 0 0,'0'0'0'0,"0"0"0"0,0 0 0 0,0 0 0 15,41-164 0-15,-34 140 0 0,-2 3 0 0,-2 4 252 16,0 6-10-16,-1 3-15 0,1 4-25 0,-2 1-43 16,-1 3-61-16,0 0-65 0,0 6-34 0,0 8 1 15,0 3 25-15,-1 8 41 0,-7 6 18 16,2 3 10-16,-3 6-1 0,-3 2-11 0,1 1-3 16,1 4-10-16,-2-1-9 0,1 0-5 0,-3-1-11 15,1-2-10-15,1-2-6 0,1-1-8 0,0-4-6 16,7-2-1-16,-4-4-4 0,7-5-3 0,1-6-3 15,0-1-2-15,0-6-4 0,1-5-1 16,6-1-1-16,-3-3-1 0,1-3 0 0,2 0 1 16,0 0-1-16,2-3-1 0,2-6 0 0,2 1-4 15,1-3-6-15,-1-1-4 0,1 0-5 16,-2-1 1-16,0-2 5 0,0 0 6 0,-3 0 8 16,-1-1 3-16,3-1 1 0,-4-2-1 0,-1 0 0 15,-2-2 1-15,3 2 0 0,-4-3 3 0,-1 4 0 16,3 3 1-16,-1 2 2 0,-4 4 2 15,0 2 5-15,0 4 3 0,0 1 1 0,0 2-4 16,0 0-9-16,0 0-13 0,-2 3-4 0,-5 5 2 16,3 2 8-16,-4 3 9 0,3 1 3 15,-4 2 1-15,5 3 2 0,-4 0 1 0,4 0 1 16,-2 1 1-16,1 0-4 0,4-3 0 0,1 1-1 16,0-2-1-16,0-1 2 0,0-3-3 0,1-1 2 15,4-3-2-15,1 0-1 0,-2-4 2 16,5-1 1-16,0-1 1 0,-1-2 0 0,6 0-1 15,-1 0-4-15,6-6-4 0,-2-2-3 0,6 0-2 16,-3-1 0-16,3-2-1 0,3 1 1 0,-6-1 0 16,0-1 2-16,1 2 1 0,-3 0 0 0,-4 1 2 15,1 0 0-15,-1 2 2 0,-4-1 0 0,1 2 0 16,-7 0-1-16,3 0 0 0,-3 1 0 16,-4 0-1-16,1 2-1 0,1 0-1 0,-1 0-2 15,2 2 1-15,-1-1 0 0,0 0-2 0,-2-1-1 16,1 2 0-16,-1-1 2 0,1-1 2 15,-1 2 2-15,0-1 1 0,0-1 1 0,0 2 0 16,0-1 0-16,0 1 1 0,2-2 0 0,-2 3 0 16,0 0 0-16,0-2-1 0,0-2-2 0,0 4 2 15,1-4 0-15,-1 0-1 0,1 2 2 16,2-4-1-16,0 2 0 0,-2-1-1 0,2-1-1 16,-2 0 1-16,2 0-2 0,2-1 1 0,-2 1 1 15,-2 0 0-15,4 0 0 0,-1 0-1 0,-2 0 0 16,0 2 1-16,-2-1 1 0,0-1 2 15,0 1 3-15,2 1-3 0,-2 0 0 0,0 1 0 16,0-2-2-16,0 3 3 0,0 0-1 0,-2-1 1 16,1 2 0-16,-2-1 1 0,-3 2 0 0,3 0-1 15,0 0-1-15,-3 0-4 0,2 0-2 0,-3 5 2 16,0 0 4-16,-3 6 2 0,3-1 3 16,-4 5-1-16,0 0-3 0,-1 2 4 0,2-1 0 15,2 2-2-15,-2 2 1 0,1 1-1 0,3-2-1 16,1 2 0-16,2-2 2 0,2-1-3 0,1-2-1 15,0-1 1-15,4-3-1 0,1-1 3 16,-1-4 2-16,6-1 1 0,-5-1 2 0,5-2 1 16,2-2 3-16,0-1-2 0,0 0 2 0,1-1-5 15,2-5-3-15,0-2-2 0,3-1-3 16,1-1-2-16,-1-2-2 0,3 0-4 0,-3 0-5 16,2-1 1-16,-3 0-2 0,-4-1-2 0,2-1 1 15,-3-1-3-15,2 4 0 0,-5-3 2 0,-4-1 2 16,5 4 0-16,-8-3 2 0,1 3 2 15,3 3 0-15,-6-1 6 0,1 4 2 0,-1 0 2 16,0 3 4-16,0 2 0 0,0 1 1 0,0 0-5 16,0 0-4-16,0 0-14 0,0 0-14 0,0 0-2 15,1 6 0-15,1 0 14 0,2 4 11 0,2 3 7 16,-3-1 0-16,5 3 1 0,-4 1 1 0,-1-1 2 16,3 1 2-16,-2-1 2 0,0 1 0 15,3 0-1-15,-3 0 3 0,-1 0-6 0,2-3-1 16,-2 0-2-16,-2 0-2 0,-1-3 5 0,0-2 1 15,0-1 2-15,0-1 6 0,0 0-2 0,0-3 5 16,-2 0 1-16,-2-2 2 0,0 1-2 16,0-2-9-16,-6 0-15 0,5 0-26 0,-6 0-22 15,-1 0-33-15,-1-6-35 0,-1 0-53 0,-1-1-92 16,1-2-120-16,-1 0-175 0,3 3-52 16,2 0 614-16</inkml:trace>
          <inkml:trace contextRef="#ctx0" brushRef="#br0" timeOffset="72715.144">8071 12393 857 0,'0'0'231'16,"0"0"-117"-16,0 0-82 0,0 0-42 0,0 0-4 16,0 0 11-16,0 0 6 0,0 0-1 0,0 0 1 15,0 0 1-15,0 0-4 0,0 0 1 16,0 0-6-16,138-39-3 0,-119 35-6 0,-5-1-9 15,1 2-18-15,-2 0-34 0,-2 2-61 0,-7-1-75 16,-1 1-92-16,-3 0-101 0,0 1 404 16,0 0 0-16</inkml:trace>
          <inkml:trace contextRef="#ctx0" brushRef="#br0" timeOffset="72070.2311">8528 12364 892 0,'0'0'274'15,"0"0"-129"-15,0 0-83 0,0 0-42 0,0 0-10 16,0 0 3-16,0 0 2 0,0 0-4 0,0 0-2 16,0 0-6-16,0 0-4 0,0 0-8 15,0 0-11-15,0 0-17 0,119-109-31 0,-115 106-75 16,-2 0-124-16,2 1-214 0,-4 2 53 0,2 0 428 0</inkml:trace>
        </inkml:traceGroup>
        <inkml:traceGroup>
          <inkml:annotationXML>
            <emma:emma xmlns:emma="http://www.w3.org/2003/04/emma" version="1.0">
              <emma:interpretation id="{79C20975-85DC-47A1-ABD6-78BEAFBCACFB}" emma:medium="tactile" emma:mode="ink">
                <msink:context xmlns:msink="http://schemas.microsoft.com/ink/2010/main" type="inkWord" rotatedBoundingBox="11481,13370 15326,12800 15483,13863 11639,14433"/>
              </emma:interpretation>
              <emma:one-of disjunction-type="recognition" id="oneOf19">
                <emma:interpretation id="interp95" emma:lang="en-US" emma:confidence="0.5">
                  <emma:literal>improvement</emma:literal>
                </emma:interpretation>
                <emma:interpretation id="interp96" emma:lang="en-US" emma:confidence="0">
                  <emma:literal>improvements</emma:literal>
                </emma:interpretation>
                <emma:interpretation id="interp97" emma:lang="en-US" emma:confidence="0">
                  <emma:literal>improvement's</emma:literal>
                </emma:interpretation>
                <emma:interpretation id="interp98" emma:lang="en-US" emma:confidence="0">
                  <emma:literal>improvements'</emma:literal>
                </emma:interpretation>
                <emma:interpretation id="interp99" emma:lang="en-US" emma:confidence="0">
                  <emma:literal>impovemet</emma:literal>
                </emma:interpretation>
              </emma:one-of>
            </emma:emma>
          </inkml:annotationXML>
          <inkml:trace contextRef="#ctx0" brushRef="#br0" timeOffset="73576.6121">9662 12354 0 0,'0'0'96'0,"0"0"176"16,0 0-24-16,0 0-54 0,0 0-3 0,0 0 16 16,0 0-1-16,0 0-9 0,0 0-21 0,0 0-32 15,0 0-39-15,0 0-40 0,0 0-39 16,0 0-28-16,-23-42-10 0,22 52 2 0,-3 2 10 16,-3 2 6-16,3 4 1 0,-5 0 1 0,5 4-1 15,-4-4-1-15,5 3 1 0,1-1-4 0,-1 0-2 16,-1-1-3-16,4-1-11 0,0-2-36 15,0-1-80-15,0-2-156 0,7-1-239 0,-3-3-323 16,-3-4 548-16</inkml:trace>
          <inkml:trace contextRef="#ctx0" brushRef="#br0" timeOffset="73729.5174">9626 12114 1606 0,'0'0'215'0,"0"0"-159"0,0 0-50 16,0 0-75-16,0 0-88 0,0 0-73 0,0 0-40 16,0 0-65-16,0 0-104 0,0 0 56 0,0 0 383 15</inkml:trace>
          <inkml:trace contextRef="#ctx0" brushRef="#br0" timeOffset="74548.0537">9853 12275 207 0,'0'0'5'16,"0"0"-30"-16,0 0 24 0,0 0 0 0,0 0 1 16,0 0-2-16,0 0 2 0,0 0 7 0,-14 163 14 15,6-143 21-15,-1 1 16 0,-2-2 11 0,2-1 8 16,3-3-4-16,2-2-2 0,-2-4 3 0,4-3 2 15,2-3 14-15,0-2 27 0,0-1 35 16,0 0 24-16,0 0-11 0,0-4-41 0,2-3-55 16,6-5-45-16,-3-2-19 0,4-1-2 0,-2-2 5 15,3 2 1-15,2-2 2 0,-3 0-2 0,-1-1-3 16,4 1-4-16,0 0-1 0,2 1-2 0,-1 1-3 16,2 1-2-16,3 2-5 0,-1 2-3 15,-4 3-2-15,2 1 0 0,-2 3-3 0,1 1-3 16,-2 2-5-16,0 0-7 0,-2 4 4 0,-3 3 6 15,4 0 8-15,-3 2 7 0,-3 1 4 16,3 1 0-16,-5 1 1 0,0 0 5 0,-3 0-1 16,0 0 1-16,0-2 4 0,0-1 1 0,0-2 3 15,-3 1 2-15,2-4 2 0,-1-2 2 16,1-1 6-16,1-1 11 0,0 0 16 0,0 0 15 16,0 0 1-16,0-1-15 0,0-4-21 0,3-2-20 15,1-1-15-15,2-1 0 0,0 0-1 0,3-1 1 16,-2 0 5-16,4-1 1 0,-1 2 0 0,1 0 1 15,-4 2-3-15,5-1-1 0,-2 2-4 16,0 2 0-16,-3 3-6 0,5-1-2 0,-2 2 6 16,1 0 1-16,-3 2 8 0,4 2 2 0,-1 2-1 15,1 1-3-15,-1 2 3 0,-5 0 1 0,5-1-1 16,-3 1 3-16,-2-2-4 0,0-1 1 0,0 0-4 16,-2-1-6-16,2-2-12 0,-3-2-13 15,0-1-11-15,5 0-21 0,-6-1-27 0,8-5-68 16,-5-2-82-16,5-1-99 0,-1-3-120 0,-2 0 225 15,2-3 238-15,-4 1 0 0,3-4 0 0,-4 0 0 16,3 0 0-16,-3-3 0 0,-1 0 0 16,0-3 0-16,2 0 0 0,-1-1 0 0,-3-1 0 15,6-2 0-15,-4 1 0 0,-1-1 1 0,5 1 47 16,-2 0-5-16,-2 1 6 0,5 2 20 16,-4 2 28-16,4 6 27 0,-4 2 25 0,4 4 9 15,-4 3-6-15,-1 2-22 0,4 4-35 0,-5-1-37 16,1 2-32-16,-2 0-19 0,5 6-1 0,-5 4 12 15,2 3 18-15,-3 7 17 0,0 4 12 16,0 10 0-16,-2 0-2 0,-6 6-6 0,4 3-7 16,-5 3-1-16,5 2-4 0,-7 2-1 0,6 2-4 15,-3 0-7-15,-3 1-5 0,4 2-7 0,-2-2-5 16,0 1-7-16,5-2-5 0,-6-4-10 0,6-3-23 16,-5-2-35-16,3-3-41 0,-3-2-63 0,-2-3-73 15,6 0-76-15,-6-5-96 0,1-3-140 16,4-8 541-16,-2-7 12 0</inkml:trace>
          <inkml:trace contextRef="#ctx0" brushRef="#br0" timeOffset="75462.489">10447 12302 0 0,'0'0'0'0,"0"0"0"0,0 0 0 0,0 0 0 15,0 0 0-15,0 0 0 0,167-151 0 0,-143 142 0 16,-5 3 0-16,1 4 42 0,-4 2 47 16,-2 2 5-16,-2 7 4 0,-1 3 5 0,-6 2 8 15,4 3 3-15,-6 1-5 0,2 2-14 0,-2 1-11 16,-3 1-13-16,0 1-10 0,-8-2-7 0,-4 0-8 16,0-1-4-16,-3 0-6 0,-1-2-6 0,0 0-5 15,-4-4-4-15,4 0-2 0,0-2-1 16,1-4-3-16,3 1-2 0,2-5 3 0,2-1 7 15,6-1 15-15,0-2 9 0,2 0-11 0,0-2-22 16,3-5-25-16,6-2-19 0,2-3 2 0,1-1 9 16,4 0 7-16,-1-3 5 0,7-2 1 15,-4 0-1-15,4 0-2 0,-2 0 1 0,4-1-4 16,0-1 1-16,-1 1 3 0,-3 0 3 0,3 1 1 16,-4-1 2-16,2 1-5 0,-6 1-4 15,-2 0-3-15,-1 1-2 0,-4 2 2 0,-4 1 3 16,-1 3 5-16,-3 1 4 0,0 3 6 0,0 0 5 15,0 6 1-15,0-2-4 0,-1 2-9 0,-2 0-11 16,0 0-3-16,-3 6-3 0,2 2 7 16,-3 1 5-16,3 1 4 0,-3 5 3 0,2 0 0 15,1 4 3-15,-4 0 2 0,5 2 3 0,-5 1 0 16,5 0 0-16,1-1 0 0,-1 0-3 0,2-1 0 16,-5-3 1-16,5-1 1 0,1 1 1 15,0-2-2-15,-1-2-1 0,1 1 0 0,0-3 1 16,-2 0 0-16,2-4 2 0,0 0-3 0,0-1 0 15,0 0-1-15,0-3-3 0,0-3 2 0,0 0-1 16,0 0 10-16,2 0 9 0,-1 0 5 16,6-3 1-16,-3-4-5 0,0 1-10 0,2 0-6 15,-2-1-4-15,6-2-2 0,-6 0-4 0,5 1 0 16,-2-3-8-16,4 2-5 0,-1-2-5 0,2 2-6 16,0-1-5-16,2-1-11 0,-1 1-9 0,1 0-10 15,-1-1-2-15,1 3 8 0,-1 0 13 16,-1 2 16-16,-3 0 14 0,-1 1 9 0,0 2 6 15,-3 2 2-15,-4 1-2 0,0 0 8 0,-1 3 14 16,0 3 18-16,0 4 21 0,-4 2 10 16,-4 3-5-16,1 0-9 0,-2 3-10 0,1 0-8 15,0 1-7-15,-1-2-5 0,2-1-5 0,1-4-5 16,5 0-4-16,1-4 2 0,0 1 2 0,0-3 6 16,0-3 8-16,3 0 1 0,5-3 10 15,1 0 0-15,-1 0-1 0,3 0-4 0,2-5-9 16,2-2-7-16,0-2-6 0,2-3 0 0,-3 2-4 15,-1 0-1-15,-5-2 0 0,3 0-2 0,-4 0 1 16,-3 0 2-16,-3-2-2 0,-1 1-1 0,0 0-4 16,-1-3-1-16,-7 1-3 0,1 0 3 15,-4-2-4-15,-1 4-3 0,-1 0 1 0,1-2-4 16,-2 5 2-16,4 1-3 0,-1 2-13 0,3 1-26 16,-3 1-42-16,6 2-67 0,-3 0-102 0,2 3-130 15,0-1-236-15,3 1 300 0</inkml:trace>
          <inkml:trace contextRef="#ctx0" brushRef="#br0" timeOffset="75769.2997">11248 12134 1105 0,'0'0'345'0,"0"0"-341"0,0 0-37 0,0 0-4 15,0 0 19-15,0 0 7 0,0 0 4 0,0 0 9 16,0 0 14-16,0 0 20 0,0 0 23 0,0 0 12 16,0 0 4-16,29 164-2 0,-29-142-6 15,0-1-6-15,0 1-6 0,0-1-4 0,0-1-11 16,0-3-4-16,0-2-5 0,2-5-8 0,2 0 3 16,-2-5-4-16,0-2 8 0,0-3 13 0,2 0 14 15,1 0 13-15,-2-2-2 0,6-4-12 0,-3-2-22 16,4-2-10-16,1-2-8 0,0-3-3 15,-1 0 1-15,0 0-5 0,2-2-1 0,1 0-3 16,-1 1 3-16,2-3-6 0,-1 0 0 0,1 0-1 16,0-2-4-16,2 0 3 0,-2-2-3 15,2 2-9-15,-3 1-11 0,1-1-37 0,-2 0-48 16,1 2-61-16,-2 2-77 0,0 2-97 0,2 3-114 16,-2 3-162-16,0 3 110 0,-7 3 509 0</inkml:trace>
          <inkml:trace contextRef="#ctx0" brushRef="#br0" timeOffset="76693.7282">11609 12178 0 0,'0'0'0'0,"0"0"0"16,0 0 0-16,0 0 142 0,0 0 125 0,0 0-42 15,0 0-37-15,0 0-44 0,0 0-51 16,0 0-37-16,0 0-21 0,0 0-7 0,0 0-6 16,43-16 4-16,-36 8 2 0,3 1-2 0,1 0 0 15,0 0-3-15,-2 0-5 0,1-1-4 0,2 1-2 16,-3 0-6-16,-3-1 1 0,2 2 3 0,-6 0 2 15,0 2 8-15,-2 1 7 0,0 1 4 16,0 1 10-16,0 1 3 0,0 0-6 0,-2 0-9 16,-2 0-12-16,-4 4-9 0,3 2-1 0,-6 5 5 15,-1-1 6-15,-1 3 6 0,-1 1 5 16,1 2 2-16,-1 1-5 0,1 1-4 0,2-2-4 16,1 3-6-16,3-3-3 0,-1 2-4 0,4-4-2 15,-3 0 0-15,6-2 3 0,1-2-1 16,0-2 3-16,0-2 0 0,4-2 0 0,1-1 2 15,-1 0 2-15,4-3-1 0,-4 0-1 0,6 0-2 16,-5 0-3-16,6-3-2 0,-2-2 1 0,0-1-4 16,1 0-1-16,1-4 0 0,-1 1-1 0,1 0 3 15,-3-2 1-15,4 2-1 0,0-2 1 16,0-2 0-16,2 3-2 0,0-2 1 0,0 2 2 16,1 1-4-16,1 2 0 0,1-1-3 0,1 2-2 15,-4 2-2-15,5 1-1 0,-4 1 0 0,-3 2-3 16,-3 0 2-16,1 3 0 0,-2 2-2 0,-4 2 3 15,-3 3 1-15,-1 1 5 0,0 2 5 16,0 2 4-16,0 2 2 0,-4 1 2 0,-4 0-3 16,1 0 1-16,-1-2-1 0,-1 1 0 0,1-4 3 15,-2-1-3-15,2-2 1 0,0-1-1 0,-1-1 1 16,5-2 2-16,-1-3 2 0,1-2 6 16,2 1 10-16,2-2 10 0,0 0 5 0,0 0-5 15,0-3-14-15,0-3-18 0,2 0-10 0,4-3-3 16,0 0 1-16,3-3 4 0,-2 1-1 15,3 0 1-15,1-3 1 0,-3 1 0 0,2-1 2 16,2-1-2-16,-2 1-1 0,0-1-2 0,-2 0-2 16,3 5-1-16,-1-3-2 0,1 2-2 0,0 3-3 15,1 2-2-15,-2 0 1 0,3 3 0 16,-1 1 2-16,-2 1 0 0,-2 1-1 0,2 0 0 16,-1 0 0-16,-2 0-3 0,0 4 3 0,-5 2 0 15,2 1 3-15,-4-1 3 0,0 2 5 16,0 1 3-16,0 1 3 0,-4-2 1 0,0 3 3 0,-4-2-1 15,3 0 2-15,-5-1-1 0,6-2-1 16,-4 0 1-16,6-1-2 0,-1-2-1 0,-1 0 2 16,0-2-1-16,4-1 1 0,0 0 2 0,0 0 7 15,0 0 6-15,0 0 6 0,0 0-4 0,3-1-7 16,1-5-10-16,0 0-6 0,1-5-1 16,3 3 3-16,0-4 1 0,-1 0 1 0,4-1-2 15,-5 1 1-15,4 2-1 0,0-1 0 0,1 0-2 16,-3-1-2-16,2 1-2 0,2 2 0 0,0 0 0 15,0 3-2-15,0 0-1 0,0 2-2 16,1 1-1-16,1 2-1 0,-2 1 0 0,-4 0 0 16,3 1-1-16,-6 5 1 0,2 1 1 0,-6 4 6 15,3-1 5-15,-4 2 5 0,0 0 4 16,0 1 2-16,0-2 0 0,-5 1 1 0,1 0-1 16,-4-1-3-16,2 1 0 0,-2-2-3 0,0-1-4 15,3-2-5-15,-1-1-16 0,0 0-34 0,0 0-50 16,-2-1-69-16,4-2-79 0,-1 0-81 15,1-2-80-15,0 1-165 0,0-1 378 0,0-1 199 0</inkml:trace>
          <inkml:trace contextRef="#ctx0" brushRef="#br0" timeOffset="77858.0459">12341 12218 305 0,'0'0'316'0,"0"0"-269"0,0 0-73 15,0 0-34-15,0 0 1 0,0 0 8 16,0 0 12-16,0 0 13 0,0 0 6 0,0 0 7 16,0 0 7-16,0 0 8 0,0 0 6 0,154-79 1 15,-148 72 4-15,1-2 4 0,-3 0-1 0,-2 0 7 16,1 0 1-16,-2 1-2 0,-1 0 0 16,0-1-5-16,0 1-2 0,0 1 4 0,-1 0 10 15,-2 1 16-15,-1 2 14 0,-1 0 9 0,1 1 4 16,0 3-6-16,-3 0-9 0,3 0-5 15,-1 0-7-15,-3 5 2 0,-3 1 4 0,4 5 6 16,-4 1 3-16,1 4 3 0,-2 1 3 0,2 2 1 16,1 2-4-16,-2 0-6 0,-1 2-10 0,0-3-10 15,4 1-10-15,1-2-6 0,1-3-6 0,2-1-3 16,4-3-2-16,0-3 4 0,0-2 2 16,4-1 2-16,5-1 3 0,2-4-7 0,2 1-2 15,2-2-2-15,-2 0-7 0,7-2 2 0,-2-5-2 16,-2-1 0-16,4-1 2 0,-4 0 2 0,0-2 0 15,0 0 2-15,-1 1 3 0,0-2-3 0,-4-1 1 16,-2 1 1-16,0 0-2 0,-2 0 2 16,1 2-2-16,-3-2-1 0,2 2-1 0,-4-1 1 15,-2 2-1-15,2 1-2 0,-2 3 1 0,2 0-2 16,-2 1-3-16,-1 1 0 0,0 2-3 16,0 1-8-16,0 0-8 0,0 0-9 0,0 0-6 15,0 3 11-15,0 2 10 0,-1 4 13 0,-3 2 9 16,0 1 0-16,0 1 1 0,-4 1-2 0,4-3 0 15,-2 1-2-15,1 0-2 0,1 0 1 16,0-2-3-16,0-1 1 0,4-2 0 0,0-2 0 16,0-1 1-16,0-2 3 0,0-2 5 0,0 0 7 15,0 0 5-15,0 0 1 0,0 0-3 0,4-2-4 16,3-4-5-16,-2 0-6 0,4-1-4 0,1-1 0 16,-2 0-3-16,1-1 1 0,2 2 1 15,-2-1-2-15,1 1-1 0,0 0 0 0,3 1-3 16,0 0-1-16,0 1-2 0,1 2-1 0,-1 3-1 15,-1 0 0-15,0 0 0 0,-2 0 0 0,-2 3 2 16,1 2 1-16,-4 1 1 0,2 0 3 0,-1 1 3 16,-1-1 1-16,-2 1-1 0,-1 1 1 15,1-1-2-15,1 0 2 0,-1-1-1 0,-2 1 0 16,0-1-2-16,-1-1-2 0,2-2-2 0,0-2-1 16,0 1-6-16,2-2-8 0,-3 0-11 15,2 0-21-15,-2-2-22 0,3-2-33 0,1-1-29 16,-2-2-22-16,1-2-17 0,2-1 4 0,-2 1 13 15,4-3 14-15,-3 0 23 0,3 1 19 16,-3-4 21-16,6 0 24 0,-2-2 21 0,0 1 16 16,-1-2 10-16,0 0 3 0,0-1 7 0,0-3 5 15,-3-1 5-15,4-1 9 0,-2-1 11 0,3 1 14 16,-2 0 17-16,-3 0 13 0,4 2 9 0,-5 1 7 16,4 0 7-16,-2 3 5 0,2 2 2 15,-3 1 4-15,-1 5-6 0,2 4-8 0,-2 0-12 16,-4 2-13-16,2 2-12 0,0 2-11 0,-2 0-14 15,0 0-17-15,0 0-13 0,0 2-3 0,-2 4 13 16,0 4 16-16,-2 3 20 0,-3 3 6 0,1 4-2 16,0 3-5-16,-1 1-9 0,-1 1-5 15,1 2-7-15,-2 0-6 0,4 1-2 0,-3 1-4 16,-1 0-1-16,4-3-3 0,-3 1-1 0,3-1-1 16,-1 0-2-16,0-2 2 0,4-1-1 0,1-4-2 15,1-3 0-15,0 0-1 0,0-4-2 16,0-2 2-16,1-2-2 0,1 2-3 0,2-4 1 15,0 0-3-15,-3-3-1 0,2 1-2 0,-2-2-1 16,2-1-1-16,-2 1-1 0,3-2 1 16,-1 1-1-16,-1-1 0 0,2 0-2 0,2 0-7 15,-2-3-12-15,5-3-17 0,-2 0-31 0,1-1-35 16,-1-1-29-16,1 0-41 0,0-1-76 0,-3-3-77 16,3-1-114-16,-2 4-144 0,-4 3 593 0</inkml:trace>
          <inkml:trace contextRef="#ctx0" brushRef="#br0" timeOffset="78154.8677">12982 11884 310 0,'0'0'350'0,"0"0"-155"15,0 0-97-15,0 0-67 0,0 0-30 16,0 0-6-16,0 0 9 0,0 0 3 0,0 0 2 15,0 0 7-15,0 0 4 0,0 0 9 0,0 0 1 16,162-39 8-16,-136 35 11 0,1 1 7 0,0 0 5 16,1 0-2-16,-2 0-10 0,0 1-9 15,-2 2-1-15,-4-2-3 0,-2 2 1 0,-5 0 2 16,-1 0 0-16,-7 0 4 0,1 0 3 0,-2 0 8 16,-3 0 8-16,1 0 4 0,-2 0-4 0,0 0-9 15,0 2-7-15,0 0-9 0,0-2 0 16,0 1 3-16,0 1 6 0,-2 1 11 0,0-2 5 15,-1 2 3-15,2-1-3 0,-1-1-8 0,2 1-8 16,-3-1-7-16,3-1-6 0,0 0-8 0,0 2-6 16,0-2-5-16,0 1-6 0,0 1-3 0,-1-2 0 15,1 1-4-15,0-1-4 0,-1 2-7 0,-1-1-30 16,1 1-36-16,-2 0-52 0,2-1-71 16,0 2-85-16,-2-1-132 0,0 0-180 0,-2 0-284 15,4 1 788-15</inkml:trace>
        </inkml:traceGroup>
      </inkml:traceGroup>
    </inkml:traceGroup>
    <inkml:traceGroup>
      <inkml:annotationXML>
        <emma:emma xmlns:emma="http://www.w3.org/2003/04/emma" version="1.0">
          <emma:interpretation id="{618F6DD5-1695-4B53-8BD0-E2C8CA004366}" emma:medium="tactile" emma:mode="ink">
            <msink:context xmlns:msink="http://schemas.microsoft.com/ink/2010/main" type="paragraph" rotatedBoundingBox="6344,15574 14115,14521 14351,16260 6580,1731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33AB334-6366-42D4-88DE-9B18F5FDC051}" emma:medium="tactile" emma:mode="ink">
              <msink:context xmlns:msink="http://schemas.microsoft.com/ink/2010/main" type="line" rotatedBoundingBox="6344,15574 14115,14521 14351,16260 6580,17314"/>
            </emma:interpretation>
          </emma:emma>
        </inkml:annotationXML>
        <inkml:traceGroup>
          <inkml:annotationXML>
            <emma:emma xmlns:emma="http://www.w3.org/2003/04/emma" version="1.0">
              <emma:interpretation id="{7D7062E6-B476-456A-AF0A-7E85F56261FD}" emma:medium="tactile" emma:mode="ink">
                <msink:context xmlns:msink="http://schemas.microsoft.com/ink/2010/main" type="inkWord" rotatedBoundingBox="6344,15574 9829,15102 10040,16663 6556,17135"/>
              </emma:interpretation>
              <emma:one-of disjunction-type="recognition" id="oneOf20">
                <emma:interpretation id="interp100" emma:lang="en-US" emma:confidence="0.5">
                  <emma:literal>Employee</emma:literal>
                </emma:interpretation>
                <emma:interpretation id="interp101" emma:lang="en-US" emma:confidence="0.5">
                  <emma:literal>Employ ye</emma:literal>
                </emma:interpretation>
                <emma:interpretation id="interp102" emma:lang="en-US" emma:confidence="0">
                  <emma:literal>Employ Yee</emma:literal>
                </emma:interpretation>
                <emma:interpretation id="interp103" emma:lang="en-US" emma:confidence="0.5">
                  <emma:literal>Employ he</emma:literal>
                </emma:interpretation>
                <emma:interpretation id="interp104" emma:lang="en-US" emma:confidence="0.5">
                  <emma:literal>Em/ Doyle</emma:literal>
                </emma:interpretation>
              </emma:one-of>
            </emma:emma>
          </inkml:annotationXML>
          <inkml:trace contextRef="#ctx0" brushRef="#br0" timeOffset="80472.1283">4981 14483 0 0,'0'0'0'0,"0"0"0"16,0 0 0-16,0 0 0 0,0 0 0 0,0 0 0 15,0 0 0-15,0 0 0 0,0 0 162 0,53-155 30 16,-52 133-21-16,0 2-28 0,-1 3-30 0,0-2-25 15,-4 3-19-15,-2 0-17 0,-6 2-16 16,-2 1-18-16,-1 4-23 0,-6 0-17 0,1 3-12 16,-2 3-4-16,1 1 0 0,-3 2 3 0,-2 2 2 15,1 6 1-15,-3 1-2 0,-2 4-4 0,1 2-2 16,1 1 0-16,1 1 0 0,3 1 10 0,3-1 3 16,3 3 8-16,3 0 9 0,6 1 6 15,-1 1 6-15,5 2 0 0,2 0 2 0,3 1-1 16,1 0-1-16,10-3 4 0,4-1 2 0,5-2 6 15,4-4 2-15,4 0 1 0,5-3-3 0,1-2-2 16,3-1-3-16,-1 0-2 0,0 1 2 0,-1-2-1 16,-3 1 4-16,0 1 4 0,-4 2 1 15,-3 0-2-15,-5 0-5 0,-6 1-2 0,-2 1-1 16,-3-2 7-16,-4-1 6 0,-4 1 10 0,-1-1 16 16,0 0 4-16,0-2 6 0,-1 0 1 15,-4-2 1-15,-2-1 2 0,1 0 6 0,0-3 6 16,0 0 0-16,0-2 1 0,2-1-5 0,-3 0-4 15,2 0-8-15,-1 0-4 0,1-1-5 16,1-4-8-16,-2 0-3 0,1-1-10 0,2-2-5 16,-5-1-5-16,4 0-3 0,0 0 0 0,-2-2-3 15,-1 1-2-15,-1 2-6 0,0-1 0 0,-2 2-1 16,0-2-2-16,-2 6-1 0,-2-3 0 0,1 5-2 16,-3-1 0-16,-4 2 5 0,0 2-5 15,-3 5 0-15,-4 5 3 0,-1 1-3 0,1 3 8 16,-1 1 1-16,0 3 1 0,1 3 4 0,0 0 0 15,2 1 2-15,-1 3 2 0,6-2 7 0,0-1-3 16,4 1 0-16,5-3-1 0,4-1-4 0,3-2 1 16,4-1 0-16,0 0-1 0,4-3-1 15,6-3 5-15,0 0 4 0,4-6 4 0,2 0 9 16,1-5-4-16,3 2-3 0,2-3-1 0,2 0-7 16,2 0 0-16,0-4-2 0,1-2-6 0,0 0-2 15,0-2-1-15,-2-1-1 0,1 3 0 16,-3 0-1-16,-3 0-6 0,-2 3-1 0,-4 0-4 15,-1 0-2-15,-1 2-8 0,-1-1-16 0,-2 1-37 16,2-2-59-16,0 1-85 0,0-2-126 16,-2 1-140-16,0 1-204 0,-5 0 296 0</inkml:trace>
          <inkml:trace contextRef="#ctx0" brushRef="#br0" timeOffset="81115.7311">5271 14645 509 0,'0'0'153'0,"0"0"-125"0,0 0-54 0,0 0-24 0,0 0 9 15,0 0 21-15,0 0 19 0,0 0 18 16,0 0 27-16,0 0 22 0,0 0 10 0,0 0 2 16,0 0-11-16,15 108-11 0,-22-87-7 0,3-2-3 15,-5 0-1-15,2-1-1 0,-2-3-1 16,2 0-1-16,0-3-1 0,-2-2 1 0,2-1 1 15,2-3 4-15,1-3 16 0,2-1 23 0,0-2 21 16,2 0 4-16,-2-2-11 0,2-4-21 0,0-1-29 16,0-2-18-16,0-3-19 0,0-1-16 15,4-4-6-15,2 1-4 0,3-4 4 0,3 0-2 16,2-1-1-16,-1 0-3 0,2 1-8 0,2 3-1 16,3 1-2-16,0 4 3 0,1 2 4 0,-1 2 0 15,0 1 1-15,-4 2 0 0,3 1-4 16,-2 4 2-16,-2 0-2 0,0 0 0 0,-3 3-4 15,0 4-2-15,-4 4 2 0,-3-1 5 0,0 4 6 16,-3 0 9-16,-2 3 4 0,0 0 2 0,0-1 7 16,-4-1 2-16,0 0 0 0,-3 0 3 15,0-2 0-15,1-2 2 0,-1-1 1 0,-2-1 2 16,2-1-2-16,0-4 0 0,4 1 3 0,-2-4 7 16,4 1 9-16,1-2 16 0,0 0 7 0,0 0-7 15,0-3-22-15,0-5-26 0,5-1-22 0,2-3-8 16,1-1 4-16,4-1 9 0,3-1 6 15,1-2 2-15,5-1 1 0,-3-2-1 0,4 3-5 16,-1-1-1-16,-1 2 0 0,0 3-2 0,-1 4 1 16,-3 1 2-16,1 1 0 0,-2 7 1 15,-2-2-1-15,-2 2-6 0,-4 0 1 0,-1 6 3 16,-3 2 13-16,1 2 9 0,-4 2 11 0,0 3 4 16,0-1 3-16,-4 1 2 0,-3 1-3 0,3 1-4 15,-5-1-4-15,2 0-5 0,-1-2-5 16,1 1 0-16,1-2-2 0,0-3 0 0,4 0 0 15,-2-1-1-15,2-2-4 0,2-4-7 0,0 1-21 16,0-2-34-16,0-2-36 0,0 0-31 16,6 0-34-16,-2-3-51 0,2-3-69 0,5-1-79 0,0-2-87 15,-2-3 336-15,-1 4 113 0,-1-1 0 0</inkml:trace>
          <inkml:trace contextRef="#ctx0" brushRef="#br0" timeOffset="81399.5552">5975 14329 0 0,'0'0'0'16,"0"0"0"-16,0 0 0 0,0 0 0 0,0 0 0 16,0 0 212-16,0 0 50 0,0 0 18 0,56-156 1 15,-53 152-23-15,-3 2-43 0,0 2-60 16,0 0-63-16,0 0-62 0,0 2-31 0,0 7-4 16,0 4 13-16,-5 8 26 0,2 7 14 0,-6 3 4 15,2 9 0-15,-3 4-2 0,-2 4-1 16,-1 3-1-16,1-2-2 0,-3 0 1 0,3-1-3 15,-3-3-1-15,2 0-3 0,-3 3-7 0,5-2-8 16,-1 0-7-16,0 2-5 0,0 0-8 0,4-3 4 16,-3 1-5-16,2-1-4 0,-2-5-6 15,3 1-28-15,-1-4-33 0,-2 0-58 0,-3-4-58 16,4-2-40-16,0-5-85 0,2-6-56 0,0-6-44 16,4-7-86-16,4-4 259 0,-1-3 235 0,1 0 0 15</inkml:trace>
          <inkml:trace contextRef="#ctx0" brushRef="#br0" timeOffset="82286.0079">6023 14612 0 0,'0'0'0'0,"0"0"0"16,0 0 0-16,0 0 0 0,0 0 0 0,0 0 0 15,0 0 0-15,0 0 0 0,0 0 0 0,0 0 0 16,0 0 0-16,0 0 0 0,0 0 36 15,0 0 34-15,69 61-16 0,-87-39-2 0,-2-4 4 16,1 2 6-16,-1 0 2 0,1-4-2 0,-1 0-13 16,4 1-11-16,-1-4-10 0,2-2-10 15,0-3-6-15,7 0-11 0,-1-3-21 0,5-2-18 16,2-3-17-16,1 0-23 0,1 0-47 0,1-3-44 16,5-5 52-16,7-1 117 0,1-3 0 0,4 2 0 15,3-4 0-15,4 3 0 0,-2-1 0 0,2 0 0 16,1 1 0-16,1-1 0 0,-2 0 0 0,2 0 0 15,1 1 0-15,2-5 0 0,-2 3 0 16,0-2 0-16,3 0 0 0,-3-1 0 0,-1-1 0 16,-3-2 0-16,-1-1 0 0,-1 0 0 0,-1-1 0 15,-3-4 0-15,-3 1 0 0,-2-4 0 0,0-3 0 16,-4 1 0-16,-1 2 8 0,1-1 87 16,-1 1 6-16,-2 2 3 0,2 2-8 0,-3-1-1 15,1 3 7-15,0 3 12 0,-4-1 13 0,0 5 0 16,2 2-7-16,-2 2-17 0,0 5-21 15,-2 2-7-15,0 1-9 0,0 3-6 0,0 0-12 16,0 0-20-16,0 0-22 0,0 0-13 0,-4 4 5 16,-2 4 7-16,-1 4 17 0,-1 4 12 0,-4 5 3 15,0 4 1-15,-3 5-2 0,3 1-3 16,-3 3-4-16,2 3 0 0,1 0-1 0,-2 4-6 16,5-1-1-16,1-5-5 0,0-1-4 0,2-4-2 15,4-4-2-15,-1-3 0 0,3-4-3 0,0-5 0 16,0-3 0-16,4-3-2 0,1-1 4 0,-1-2-1 15,2-2-2-15,-1-2-2 0,1-1 0 16,0 0-1-16,1 0 5 0,0-1-2 0,5-5-4 16,0-3-2-16,-2-2-7 0,3 1-3 0,0-3-1 15,0 1 2-15,1-3 0 0,-1 0 2 0,-1 0 5 16,0-1 1-16,-1 1 3 0,0-1 1 0,0 1 0 16,-3 3 0-16,-2 1 4 0,0 4 0 15,-4 1-1-15,2 2-2 0,-4 3-11 0,0 1-20 16,0 0-5-16,0 6 8 0,0 2 21 0,-4 7 27 15,-2-1 12-15,2 4-3 0,-4 2-5 16,4 1-5-16,-5-2-4 0,5 2-1 0,2-3-4 16,-2-2 0-16,1-3-2 0,3-2-1 0,0-2 0 15,0-2 1-15,4-1 3 0,1-3 5 16,2 0 4-16,0-3 3 0,4 0 1 0,-2 0-3 16,6-3-4-16,1-4-4 0,-1-1-5 0,2-1-1 15,0-3-4-15,2 0-1 0,-4-1 0 0,0-1-2 16,-2 0 2-16,-2-1-2 0,1 0 1 0,-5 1 0 15,-1 0-1-15,-4 2 3 0,-2 0-4 16,0-1-4-16,0 1-7 0,-7 1-4 0,-2 1-4 16,-4 0-4-16,0-2-2 0,0 3-3 0,-1 2 1 15,-1 2 2-15,-1 2 6 0,-1 2 2 0,2 1-8 16,2 0-25-16,1 0-32 0,4 0-37 0,-2 0-51 16,5 1-53-16,1-1-64 0,3 0-82 15,1 0-120-15,0 0 223 0,0 0 265 0</inkml:trace>
          <inkml:trace contextRef="#ctx0" brushRef="#br0" timeOffset="82737.7288">6911 14324 820 0,'0'0'177'0,"0"0"-139"15,0 0-42-15,0 0 8 0,0 0 6 0,0 0 15 16,0 0 26-16,0 0 26 0,0 0 16 0,-26 153 2 15,25-136-17-15,0-2-18 0,-1-1-16 0,2-2-10 16,0-2-5-16,4-1-1 0,2-1 0 16,0-3 4-16,5-2 4 0,0-1-2 0,2-2 4 15,5 0-3-15,-1-3-7 0,6-4-5 0,2-2-8 16,-3 0-3-16,-1-3-1 0,3 0-2 0,-5-2 2 16,0-1 0-16,-3-2 1 0,-1 1 0 15,-2-5-1-15,-2 3 0 0,0 1-1 0,-6 0 1 16,-1 4 0-16,0-1 0 0,-4 2 1 0,0 2-1 15,0 2 0-15,0 0-4 0,0 3-1 0,-1 2-9 16,-3 3-6-16,1 0-9 0,0 0-3 16,2 2 6-16,-4 7 6 0,-2 4 11 0,0 5 6 15,-1 4 5-15,-2 5 4 0,-3 6 4 0,1 3 6 16,-1 2-1-16,-2 4 4 0,0-1 1 0,-3 3 2 16,-2 4-2-16,-2 5-4 0,-2 0-5 15,3 6-5-15,-5-1-4 0,2 2-2 0,3-2-2 16,0 1-6-16,1-2 2 0,3-5-4 0,1 1-5 15,2-4-1-15,2-1-28 0,-1-5-10 16,2-7-42-16,6-7-75 0,-3-10-57 0,6-6-102 16,2-5-73-16,0-7-35 0,0-1-15 0,6 0 179 15,0-7 263-15,1-1 0 0,-1 2 0 0</inkml:trace>
          <inkml:trace contextRef="#ctx0" brushRef="#br0" timeOffset="83407.9067">7128 14649 0 0,'0'0'0'15,"0"0"0"-15,0 0 0 0,0 0 0 0,0 0 21 16,0 0 39-16,0 0 9 0,0 0 2 0,0 0-6 16,153-80-1-16,-130 71 5 0,-6 1 7 15,5-3 7-15,-5 0-3 0,2-1 0 0,1 0-8 16,-1-1-10-16,-1-2-14 0,-1-2-16 0,-1-1-10 15,2-1-14-15,-1 1 0 0,-4 2-4 0,0-1-2 16,-2 1 2-16,-6 1-2 0,2 1 4 0,-4 0 4 16,-2 2 6-16,-1 1 6 0,0 3 6 15,0 1 9-15,-3 2 10 0,-3 3 3 0,2 0-5 16,-3 2-9-16,0 0-17 0,-2 0-5 16,2 3-3-16,-5 6 2 0,0 0 8 0,-1 3 3 15,-2 3 4-15,-1 2 5 0,-2 2 4 0,2 2 2 16,2 1 2-16,-4 3 0 0,3 4-4 0,2-3 0 15,1 1-6-15,3 1-9 0,-1-3-4 0,6-1-8 16,0-2-3-16,4-5-2 0,0-4 0 0,0-1-2 16,7-3 1-16,2-3 7 0,1-3 3 15,3-2 9-15,2-1 3 0,4 0-2 0,1-1-6 16,2-7-6-16,4-1-4 0,3-1-2 0,0-2 1 16,3-1-3-16,-4-1-2 0,5-1 0 0,-3-1-3 15,-2 1 6-15,-2-1-1 0,-2-1 0 16,-7-1-2-16,5 1-1 0,-6-2 0 0,-3 0 0 15,-2-4 0-15,-3 6-4 0,-1-1 0 0,-5 1-1 16,-2 2 4-16,0 1 0 0,0 2 0 16,-1 0 0-16,-3 1-8 0,-4 2 4 0,2 0-5 15,-2 3 0-15,4 2 3 0,-5 2 1 0,6 0 6 16,-5 2 2-16,4 0 4 0,-2 4-1 0,-1 4 5 16,-4 5 3-16,2 2 5 0,-1 4 7 0,-2 2 2 15,2 2 7-15,-3 6-2 0,3 1 1 16,4 3-6-16,-3-2-4 0,6-4-3 0,2-1-7 15,1-4-2-15,0-4-1 0,1-2-2 0,3-4 3 16,6-3 4-16,-2-1 2 0,0-4 5 0,4 0 3 16,1-4 2-16,5 0-2 0,2 0-5 0,-3-1-6 15,6-5-7-15,1-1-7 0,0-2-6 16,-4-1-9-16,2 0-12 0,-5 1-19 0,1-1-27 16,-5 1-44-16,1-1-67 0,-5 0-110 0,2 0-154 15,-6 3-222-15,-1 2 86 0</inkml:trace>
        </inkml:traceGroup>
        <inkml:traceGroup>
          <inkml:annotationXML>
            <emma:emma xmlns:emma="http://www.w3.org/2003/04/emma" version="1.0">
              <emma:interpretation id="{5226435C-5236-471C-BA39-30E44334E843}" emma:medium="tactile" emma:mode="ink">
                <msink:context xmlns:msink="http://schemas.microsoft.com/ink/2010/main" type="inkWord" rotatedBoundingBox="10322,15157 14131,14640 14351,16260 10542,16777"/>
              </emma:interpretation>
              <emma:one-of disjunction-type="recognition" id="oneOf21">
                <emma:interpretation id="interp105" emma:lang="en-US" emma:confidence="0.5">
                  <emma:literal>Satisfaction</emma:literal>
                </emma:interpretation>
                <emma:interpretation id="interp106" emma:lang="en-US" emma:confidence="0">
                  <emma:literal>Satisfactions</emma:literal>
                </emma:interpretation>
                <emma:interpretation id="interp107" emma:lang="en-US" emma:confidence="0">
                  <emma:literal>satisfaction</emma:literal>
                </emma:interpretation>
                <emma:interpretation id="interp108" emma:lang="en-US" emma:confidence="0">
                  <emma:literal>Satisfaction's</emma:literal>
                </emma:interpretation>
                <emma:interpretation id="interp109" emma:lang="en-US" emma:confidence="0">
                  <emma:literal>Satisfactions'</emma:literal>
                </emma:interpretation>
              </emma:one-of>
            </emma:emma>
          </inkml:annotationXML>
          <inkml:trace contextRef="#ctx0" brushRef="#br0" timeOffset="84235.4543">9003 14070 741 0,'0'0'220'0,"0"0"-124"16,0 0-55-16,0 0-30 0,0 0-1 0,0 0 8 16,0 0 15-16,0 0 16 0,0 0 8 0,0 0 14 15,0 0 5-15,8-155 1 0,-14 144 0 16,-4 2 1-16,-4 1 0 0,1 2-7 0,-2 3-7 16,-1 0-11-16,-6 3-13 0,4 0-10 0,-5 5-7 15,-3 5-5-15,-2 1-5 0,0 4 0 0,-1 3-1 16,-1 2-3-16,3 0-1 0,2 1 1 15,3 1 0-15,1-1 2 0,5-3 2 0,2 2-4 16,5-2-1-16,5-1-2 0,0-3-5 0,4 0-1 16,0-1-2-16,7 1-2 0,3 1-1 0,2-1 2 15,3 1-1-15,1 2 3 0,3 2 2 16,1-2-1-16,-4 2 4 0,4 1-3 0,-4 1 1 16,-1 2 0-16,0 1-1 0,-3 0 0 0,0 3-2 15,-4-2 0-15,-3 0-1 0,-3-5 0 0,-2-2 0 16,0-1-1-16,-2-2 1 0,-3-2 6 15,-6-3 7-15,-1-1 5 0,-2 0 7 0,-4-3-5 16,-1-1-1-16,-3-1-2 0,0-1-4 0,-2-3 6 16,-1 0 2-16,-1-3 2 0,1-3-1 15,2-3-1-15,5 2-2 0,-2-2 0 0,3 1 1 16,3-2-3-16,1 3 2 0,2-1-4 0,6 2-2 16,-3 2-5-16,4 1-5 0,2 1-8 0,0 2-10 15,2 0-5-15,0 0-11 0,0 0-2 0,0 2 6 16,0 2 6-16,0 2 11 0,0 2 1 15,2-2 0-15,1 2-5 0,7-1-3 0,-4-2-2 16,5 3-12-16,1-2-6 0,1-2-30 0,4 2-48 16,4-3-73-16,2-1-103 0,-2-2-120 0,5 0-145 15,-3 0 67-15,-10 0 491 0</inkml:trace>
          <inkml:trace contextRef="#ctx0" brushRef="#br0" timeOffset="84842.0806">9123 14351 0 0,'0'0'0'0,"0"0"0"0,0 0 0 0,0 0 0 16,0 0 0-16,0 0 0 0,0 0 179 0,95-164 27 16,-92 146 23-16,-3 4 9 0,0 4 7 0,-1 2-16 15,-3 4-35-15,-7 2-43 0,3 2-55 16,-1 0-33-16,-3 2-24 0,-2 7-6 0,-2 3 3 16,-3 1 1-16,3 4 2 0,-1 0 0 0,-3 3 2 15,4 0-4-15,-1-2-4 0,0-1-6 0,4 1-4 16,3-1-9-16,0-2-4 0,0-3-4 0,7-1-5 15,1-2 1-15,-1 0-2 0,3-4-3 16,0-1-5-16,0-1-10 0,0-2-1 0,5 1 1 16,-1-2 7-16,6 0 5 0,-1 0 1 0,-1-4-1 15,3-2-5-15,1 0 1 0,-1-2-2 0,-4 4-4 16,3-2-1-16,-3 3-5 0,-2 1-11 0,-2 2-11 16,2 0-9-16,-1 0-6 0,-1 5 5 15,4 1 11-15,-3 3 10 0,-2 1 11 0,1 2 7 16,4-1 6-16,-4 1 2 0,1-5 6 0,4 2 1 15,-2-3 3-15,2-5 8 0,3-1 2 16,2 0 7-16,4-3 2 0,4-6-3 0,-1-2-6 16,3-3-4-16,2-4-1 0,0 0-4 0,-5-2 0 15,4-3-2-15,-1 0-4 0,-5 0-2 16,2-2 0-16,-3-1 1 0,-1-1 0 0,1 0 1 16,-4-1-1-16,-4 0 0 0,1-2 0 0,0-1-3 15,-6 2 3-15,4-3-4 0,-4 1-1 0,-3 0-2 16,6 1 3-16,-6-1 1 0,2-1 5 0,-2 1 3 15,0 2-1-15,-1 3 6 0,2 2 0 16,-1 4 5-16,-1 7 9 0,0 2 6 0,4 6 1 16,-4 2-5-16,0 2-8 0,0 1-15 0,0 0-14 15,0 2 2-15,-4 7 5 0,1 4 17 0,1 7 18 16,-6 4 7-16,1 4 1 0,-2 4 1 0,-2 7-2 16,4-1-1-16,-3 2-3 0,-1 1-3 15,4-3-4-15,-2 2-5 0,-1-4-2 0,6 1-3 16,-2-2-2-16,2-2-2 0,2-2-9 0,0-4-10 15,0-2-27-15,2-4-45 0,0-2-61 0,0-4-103 16,0-5-148-16,2-2-220 0,-1-3-94 0</inkml:trace>
          <inkml:trace contextRef="#ctx0" brushRef="#br0" timeOffset="85086.9292">9365 14131 589 0,'0'0'245'0,"0"0"-263"0,0 0-106 0,0 0-77 16,0 0-40-16,0 0 15 0,0 0 202 0,0 0 24 15,0 0 0-15,0 0 0 0,0 0 0 0,0 0 10 16,165-85 100-16,-149 85-1 0,-2 0-5 0,1 1-16 16,-3 5-15-16,2 3-7 0,-5 2-1 0,-5 3 0 15,3-1 1-15,-6 4-2 0,-1-3-6 16,0 3-7-16,0-1-12 0,-1 1-4 0,-5-1-7 15,5-1-8-15,-2-2-19 0,1-1-46 0,-4-1-85 16,5-3-121-16,0-1-233 0,1-5 342 0</inkml:trace>
          <inkml:trace contextRef="#ctx0" brushRef="#br0" timeOffset="85667.5702">9972 13957 0 0,'0'0'0'0,"0"0"19"16,0 0 73-16,0 0-31 0,0 0 22 15,0 0 58-15,0 0 51 0,0 0 16 0,0 0-20 16,0 0-51-16,0 0-46 0,0 0-25 0,0 0-12 16,0 0 7-16,-59-31 17 0,47 36 19 15,1 0 11-15,-1 1-6 0,5 0-24 0,-1 0-26 16,4 0-27-16,-2 0-12 0,4-1-8 0,2 1-2 15,0 0 0-15,0 2-2 0,0-2 1 0,0 1-2 16,0-1 2-16,7 2-2 0,-2 0 0 16,-1-2 0-16,6 4 0 0,-1 0 1 0,-3 0 1 15,4 3-1-15,0-1-3 0,-5 0 3 0,6 0-2 16,-2-1 1-16,-4 1 2 0,4 0-4 16,-5 2-1-16,-3-4 0 0,2 2 0 0,-3 0-3 15,0-2-1-15,0 1-2 0,-7-1-2 0,-4 1 8 16,-4 0 4-16,-5-2 4 0,3 0 4 0,-6 1-5 15,3-2-1-15,-4 0 1 0,1-2 6 0,4-1 4 16,-2-1 6-16,6-2 3 0,0-2-2 0,3 0 3 16,2 0-2-16,4 0-2 0,-2-3-6 15,5 0-14-15,2-2-21 0,0 0-26 0,1 3-27 16,0-3-34-16,2 2-22 0,8 0-19 0,-2 0-15 16,5 0-10-16,2 0-36 0,6 0-54 0,1-1-61 15,-1 1-40-15,5-1 283 0,-5-2 82 16,-7 6 0-16</inkml:trace>
          <inkml:trace contextRef="#ctx0" brushRef="#br0" timeOffset="85225.8447">9693 13875 790 0,'0'0'306'15,"0"0"-185"-15,0 0-60 0,0 0-75 16,0 0-66-16,0 0-61 0,0 0-45 0,0 0-60 16,0 0-111-16,0 0 103 0,0 0 254 0,0 0 0 0</inkml:trace>
          <inkml:trace contextRef="#ctx0" brushRef="#br0" timeOffset="86288.1874">10374 13880 0 0,'0'0'0'0,"0"0"0"0,0 0 0 16,0 0 0-16,0 0 0 0,61-170 95 15,-56 146 127-15,-4 1 2 0,-1 0 2 0,0 2-14 16,0 3-7-16,0 4-23 0,-1-1-28 0,0 7-27 15,-3 0-29-15,2 4-31 0,2 2-19 0,-1 1-13 16,1 1-9-16,-1 0-7 0,1 0-8 0,-3 1-6 16,0 7-3-16,-5 4 4 0,3 5 12 15,-3 4 2-15,-4 7 9 0,0 5 6 0,0 5-3 16,-2 5 8-16,1 6-1 0,-3 6-7 0,-3 1-3 16,-3 7-10-16,-4 5-5 0,-3 2-2 0,-5 3-1 15,0 2-3-15,-2 4 0 0,0-2-3 16,3 5 0-16,-1-3 0 0,5-3 0 0,3 0 0 15,0-2-3-15,2-4-2 0,9-5-3 0,3-4-3 16,3-9-4-16,6-6-3 0,3-5 0 0,0-11-3 16,3-3 0-16,5-7 1 0,-3-4-2 15,3-8 3-15,-4-2 6 0,6-3 6 0,-6-3 0 16,6 0 0-16,0-3 3 0,1-8-5 0,2-5 0 16,3-7-5-16,0-4-18 0,6-3-10 15,-4-5-16-15,4-4-18 0,-5-4-11 0,3-2-2 16,-5-4 9-16,-7-1 16 0,2-2 18 0,-4 2 9 15,-3 0 11-15,-3 1 6 0,0 4 7 0,0 2 2 16,0 3 0-16,-7 3-2 0,3 7-1 0,-7-1 3 16,1 4 8-16,0 4 7 0,-2 3 11 15,-1 4 5-15,-5 2 8 0,5 3 7 0,4 2 4 16,-2 0 7-16,0 1 1 0,2 2 2 0,5 0-2 16,1 2-3-16,2-4-8 0,1 0-15 0,0-1-14 15,0 0-15-15,5-3-6 0,7-4-2 0,2-3-1 16,3-1-1-16,6 1-1 0,4-2-3 15,-1 0-6-15,8 1-2 0,-3 0-1 0,2 1 0 16,-2 2 7-16,-3 2 2 0,-1 2 6 0,0 1 4 16,-2 4 1-16,0-2-1 0,-3 5-6 15,-3 2-7-15,-3 2-5 0,2 1-2 0,-9 0 0 16,2 0-1-16,-2 0-4 0,-5 1-6 0,4 4-4 16,-4-1-14-16,-1 2-43 0,2-1-85 0,-1 0-130 15,-2 0-212-15,0-3 149 0,4 0 377 0</inkml:trace>
          <inkml:trace contextRef="#ctx0" brushRef="#br0" timeOffset="86726.016">10718 13912 0 0,'0'0'0'0,"0"0"0"16,0 0 0-16,0 0 0 0,0 0 0 0,0 0 199 15,0 0 43-15,0 0-29 0,0 0-31 16,0 0-26-16,0 0-20 0,0 0-17 0,0 0-13 16,-88-26-12-16,74 34-12 0,0 1-15 0,-1 1-17 15,2 2-15-15,0 0-11 0,1 2-9 16,-1-1-2-16,3 0-3 0,3-1-3 0,-2 2 1 16,5-1-3-16,-3-3-2 0,4 0-1 0,3-1 1 15,0-2-2-15,0-1 2 0,0-2 3 16,3 0-4-16,4-2-1 0,-3-2 4 0,4 0-5 15,-3 0 3-15,3 0 0 0,-3-1-5 0,5-5 0 16,-5 0 0-16,3 0-2 0,-2-1-1 0,3-3 1 16,-4 2 2-16,5-3 0 0,-1 1 6 0,-3-1-3 15,3 2 0-15,-5 0 5 0,4 2-3 16,-4 1 3-16,-1 2-1 0,2 1-4 0,-4 1-5 16,-1 2-7-16,2 0-15 0,-2 0-3 0,1 0 2 15,-1 5 10-15,1 1 15 0,1 1 10 0,-1 0 6 16,-1 4-3-16,4-1 0 0,-4 2-2 0,1 0-6 15,1-2 5-15,0 0 1 0,0 0 0 16,1-1-7-16,3 0-23 0,-2 0-71 0,4-3-143 16,-2 0-183-16,0-1-283 0,-2-2 401 0</inkml:trace>
          <inkml:trace contextRef="#ctx0" brushRef="#br0" timeOffset="88121.5559">11025 13846 0 0,'0'0'316'16,"0"0"-154"-16,0 0-55 0,0 0-59 0,0 0-21 15,0 0 13-15,0 0 38 0,0 0 34 0,0 0 18 16,0 0 4-16,0 0-17 0,0 0-18 16,0 0-9-16,0 0-10 0,-106-4-4 0,91 20 1 15,-1 2-8-15,1 1-5 0,-2 1-11 0,3-1-14 16,6 1-5-16,-1-1-11 0,2-1-7 0,3-2-2 15,3 1-7-15,1-2-1 0,0-2-3 0,2-3-1 16,8 1-3-16,-1-3 0 0,-1-4 1 16,6 1-5-16,4-4-7 0,0-1-17 0,-2 0-18 15,7 0-13-15,-1-6-17 0,-1-1-20 0,3-3-18 16,0 1-22-16,-1-1-12 0,-5-1 12 16,3-1 22-16,-4-2 24 0,-2-1 27 0,-2-2 14 15,1 1 13-15,-1-2 9 0,-1-2 7 0,-1 0 9 16,-3 0 5-16,0-3 2 0,3-2-3 0,-7 1-4 15,5-4 3-15,-6 1 0 0,5 1 6 16,-4-5 7-16,0 3 8 0,4-1 4 0,-2 0 11 16,1 1 5-16,0-1 5 0,1 2 13 0,0 2 7 15,-3 0 10-15,5 4 3 0,-6 3-5 0,4 3-5 16,-4 6-8-16,-3 3-2 0,2 3-7 16,-3 2-10-16,4 1-14 0,-4 0-19 0,0 0-8 15,0 4 4-15,0 7 14 0,0 4 24 0,0 2 19 16,-5 5 8-16,0 4 3 0,-4 4-3 15,2 1-7-15,-2 3-3 0,-3 1-9 0,1 3-7 16,3-2-9-16,-3 5-6 0,1-2-5 0,-1 2 0 16,4-3-1-16,-1-2-3 0,3-3-1 0,-2-5-4 15,6-3-2-15,1-4-5 0,0-5-2 0,0-3-5 16,0-5-5-16,3-2-7 0,5-1-4 16,-4-4-3-16,4-1-6 0,-2 0-8 0,5-1-20 15,2-5-27-15,1 0-9 0,1-2-15 0,1-1-22 16,0-3-15-16,-1-1-20 0,-2 1 1 0,-1-1 34 15,0 0 34-15,-4-2 36 0,4-2 30 16,0-1 18-16,2 0 8 0,-2 0 6 0,-2-2 2 16,3 0 1-16,-4 0 1 0,-1 2 2 0,1 5 9 15,-5 3 17-15,0 2 22 0,0 4 14 0,-4 1 3 16,0 3-18-16,0 0-24 0,0 0-15 16,0 1 3-16,-1 7 21 0,-6 1 23 0,3 3 11 15,-4 2 1-15,4 0-7 0,-4 1-7 0,4 0-7 16,0 2-7-16,-2 0-8 0,4-3-9 15,1 1-5-15,-1 0-4 0,2-3-2 0,0-2-8 16,0 1-13-16,0-4-25 0,3-1-25 0,3-2-12 16,0-1 2-16,4-1 3 0,-4-2-9 0,5 0-19 15,0 0-24-15,0-3-6 0,-3-3 16 0,4 0 19 16,0-3 13-16,1 0 10 0,0 0 9 0,1-3 11 16,-1 0 14-16,1-1 11 0,-1 0 4 0,1 0 5 15,2-1 0-15,-3 0 8 0,-2 2 5 16,1 0 7-16,0-1 17 0,-3 4 17 0,-5 2 24 15,4 0 21-15,-5 4 15 0,-2 2 6 0,1 1-6 16,-2 0-13-16,0 0-21 0,0 0-20 16,0 0 2-16,0 4 14 0,-2 0 20 0,0 2 14 15,-4 6-6-15,1-1-22 0,1 1-18 0,-4 0-20 16,5 2-9-16,-5 1-5 0,5-1-5 16,1-2-2-16,-1 2-2 0,3-4-1 0,0 0-2 15,0 0 4-15,0-3-3 0,3 1 0 0,-1-4 2 16,8-1 0-16,-5 0 2 0,7 0-2 0,-1-3-7 15,1 0-17-15,-1 0-17 0,-4 0-26 0,2 0-26 16,-5-3-17-16,3 0-18 0,-6 0-16 16,-1 0 3-16,0-1 9 0,-1-1 22 0,-6 1 28 15,2-2 20-15,-5 1 7 0,5-1-3 0,-6 0-11 16,0-1-6-16,1-1 11 0,0 1 15 0,4-2 24 16,-4 0 15-16,7-1 3 0,-1-2-1 0,4 0-6 15,0-2-9-15,0 1-6 0,4-2-5 16,5 2-2-16,0 0 4 0,2 1-1 0,2 2-1 15,6-1 2-15,-3 4 1 0,0 0 11 0,5 2 12 16,-2 2 16-16,1 3 13 0,-2 0 5 0,-3 0 3 16,-1 6 0-16,0 3 0 0,-2 3 2 15,-2 1-1-15,0 4 2 0,-5 1 1 0,1 1 0 16,-1 0-3-16,-4 1-1 0,-1 0-7 0,0-3 0 16,0 1-2-16,0-1-3 0,0-2-3 15,-2-3-7-15,0-2-1 0,-2-1-3 0,2 0-3 16,0-3 2-16,2-2-2 0,0-1 4 0,0-3 17 15,0 0 28-15,0 0 22 0,0 0-6 16,0-4-23-16,4-2-37 0,3-3-25 0,0 0 1 16,2-1 0-16,2-2 3 0,1 0 0 0,1-4-2 15,3 2 1-15,4-1-1 0,-1 0-3 0,3 0-4 16,-4 0-1-16,4 3-1 0,-5 0 1 16,2 2 2-16,-1 4 0 0,-4 2 1 0,0 2 6 15,-2 2 4-15,0 0 5 0,-4 2 5 0,0 4 2 16,-3 5 10-16,1-1 11 0,-4 6 15 0,0-1 11 15,-2 3 4-15,0 1-1 0,0 0-9 0,0 1-8 16,-2-2-8-16,0-2-9 0,-4-1-3 0,2-3-8 16,2-2-8-16,-1 0-23 0,-4-3-57 15,6-1-99-15,-2-3-127 0,0-1-188 0,1-1-173 16,0-1 659-16</inkml:trace>
          <inkml:trace contextRef="#ctx0" brushRef="#br0" timeOffset="88488.3294">11244 13728 916 0,'0'0'341'0,"0"0"-193"16,0 0-117-16,0 0-66 0,0 0-14 0,0 0 18 15,0 0 25-15,185-62 3 0,-134 52 3 0,2-1 0 16,0 2-6-16,1 0 6 0,1 0-2 0,0 1-12 16,-1 2-27-16,1 0-63 0,-6 2-97 15,1 0-170-15,-17 2-202 0,-11 1 573 0</inkml:trace>
          <inkml:trace contextRef="#ctx0" brushRef="#br0" timeOffset="88268.4651">12005 13422 0 0,'0'0'0'16,"0"0"0"-16,0 0 0 0</inkml:trace>
        </inkml:traceGroup>
      </inkml:traceGroup>
    </inkml:traceGroup>
    <inkml:traceGroup>
      <inkml:annotationXML>
        <emma:emma xmlns:emma="http://www.w3.org/2003/04/emma" version="1.0">
          <emma:interpretation id="{238346B2-CBB1-48F2-9720-30BDA63C6AFD}" emma:medium="tactile" emma:mode="ink">
            <msink:context xmlns:msink="http://schemas.microsoft.com/ink/2010/main" type="paragraph" rotatedBoundingBox="6231,16965 12087,16719 12160,18452 6304,1869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6D7279C-25EC-4C4C-85CD-17E67FD13CE6}" emma:medium="tactile" emma:mode="ink">
              <msink:context xmlns:msink="http://schemas.microsoft.com/ink/2010/main" type="line" rotatedBoundingBox="6231,16965 12087,16719 12160,18452 6304,18699"/>
            </emma:interpretation>
          </emma:emma>
        </inkml:annotationXML>
        <inkml:traceGroup>
          <inkml:annotationXML>
            <emma:emma xmlns:emma="http://www.w3.org/2003/04/emma" version="1.0">
              <emma:interpretation id="{41DB8F62-E606-497F-9FF5-E6DF9FFA52AA}" emma:medium="tactile" emma:mode="ink">
                <msink:context xmlns:msink="http://schemas.microsoft.com/ink/2010/main" type="inkWord" rotatedBoundingBox="6231,16965 12087,16719 12160,18452 6304,18699"/>
              </emma:interpretation>
              <emma:one-of disjunction-type="recognition" id="oneOf22">
                <emma:interpretation id="interp110" emma:lang="en-US" emma:confidence="0.5">
                  <emma:literal>(70/010)</emma:literal>
                </emma:interpretation>
                <emma:interpretation id="interp111" emma:lang="en-US" emma:confidence="0">
                  <emma:literal>(70/910)</emma:literal>
                </emma:interpretation>
                <emma:interpretation id="interp112" emma:lang="en-US" emma:confidence="0">
                  <emma:literal>(701010)</emma:literal>
                </emma:interpretation>
                <emma:interpretation id="interp113" emma:lang="en-US" emma:confidence="0">
                  <emma:literal>(710/010)</emma:literal>
                </emma:interpretation>
                <emma:interpretation id="interp114" emma:lang="en-US" emma:confidence="0">
                  <emma:literal>(110/010)</emma:literal>
                </emma:interpretation>
              </emma:one-of>
            </emma:emma>
          </inkml:annotationXML>
          <inkml:trace contextRef="#ctx0" brushRef="#br0" timeOffset="93529.3399">5487 16188 0 0,'0'0'0'0,"0"0"0"16,0 0 0-16,0 0 0 0,0 0 0 0,0 0 0 15,0 0 0-15,0 0 37 0,0 0 237 0,0 0-28 16,0 0-28-16,0 0-16 0,13-87-27 0,-17 80-20 16,-1-1-19-16,1 0-26 0,1 3-13 15,-1-1-15-15,-1-1-16 0,1 3-9 0,0-1-11 16,-2 1-11-16,0 1-9 0,-1-1-7 0,0 3-7 15,-1 0-4-15,-2-1-6 0,-1 2-5 0,0 0-4 16,-2 0 0-16,-3 6-1 0,1 2 1 0,-4 4 5 16,-2 3 3-16,-1 2 1 0,-3 4 6 15,-1 2-4-15,-1 3 0 0,2 5 1 0,-2 2-2 16,2 3 2-16,-1 4 1 0,3 3 3 0,-1 2 1 16,3 3 2-16,1-1 0 0,4-3 0 0,2-2 0 15,5-2 2-15,-1-2 0 0,8-4-1 0,0-3 3 16,2-4-5-16,2-3 2 0,8-4 4 15,4-4-1-15,1-3 9 0,5-4 1 0,5-3 4 16,2-3 0-16,5-3-1 0,3 0-3 0,4-6-6 16,1-4 1-16,3-2-7 0,-1-3-1 15,-3 3-2-15,-1 0-5 0,-4 0-8 0,-5 0-10 16,-2 1-20-16,-3 2-39 0,-5 0-39 0,3 0-68 16,-5-4-100-16,-4 3-131 0,2-2-189 15,-3 4-151-15,-5 3 749 0</inkml:trace>
          <inkml:trace contextRef="#ctx0" brushRef="#br0" timeOffset="93837.3537">5777 16147 534 0,'0'0'289'15,"0"0"-107"-15,0 0-92 0,0 0-53 0,0 0-19 16,0 0 8-16,0 0 21 0,0 0 20 0,0 0 20 16,0 0 10-16,0 0-4 0,0 0-6 0,0 0-7 15,0 0-8-15,119-40-7 0,-87 33-9 16,2-3-12-16,4 2-10 0,1 0-8 0,-2-1-8 16,1 0-3-16,-1 0-3 0,-3 2-6 0,0 1 0 15,-3 2-2-15,-4-1-5 0,-6 2 2 16,-2 1-5-16,-4 1-4 0,-7 1-10 0,-3 0-22 15,0 0-23-15,-2 0-42 0,0 0-66 0,-3 0-75 16,0 0-104-16,0 0-123 0,0 1-141 0,0 1 614 16</inkml:trace>
          <inkml:trace contextRef="#ctx0" brushRef="#br0" timeOffset="94112.1845">6199 16044 0 0,'0'0'0'0,"0"0"0"0,0 0 0 16,0 0 0-16,0 0 1 0,0 0 127 0,0 0 1 16,0 0-9-16,0 0-2 0,0 0 0 0,0 0-13 15,0 0-13-15,0 0-5 0,-40 150 1 16,32-118 9-16,2 6 14 0,-3 1 8 0,2 1-5 16,-1 3-11-16,1-1-15 0,-1 1-18 0,-2-1-15 15,2-1-13-15,0-3-13 0,-3 0-9 0,5-4-7 16,-2-1-2-16,6-4 0 0,-4-1-2 15,1-3-2-15,4-3 1 0,-1-2-4 0,2-4 0 16,0-4-3-16,0-5-5 0,0-1-12 0,2-4-14 16,2-1-34-16,1-1-73 0,0 0-98 0,3 0-154 15,-1-4-218-15,-1 1 187 0</inkml:trace>
          <inkml:trace contextRef="#ctx0" brushRef="#br0" timeOffset="94531.9247">6569 16158 340 0,'0'0'229'0,"0"0"-107"16,0 0-79-16,0 0-43 0,0 0 6 16,0 0 30-16,0 0 45 0,0 0 39 0,0 0 15 15,0 0 2-15,0 0-14 0,0 0-10 0,0 0-11 16,-71 129-5-16,63-94-7 0,-3-2-9 15,6 0-15-15,-3 0-14 0,5-4-15 0,2-1-15 16,1-5-4-16,0-3-6 0,1-4 0 0,7-2 4 16,-1-5-2-16,5-2 5 0,0-3 4 0,1-2 0 15,5-2 6-15,5 0-2 0,1 0-2 16,3-7-1-16,-1-2-1 0,2-3 0 0,-1-1 1 16,-1-2-2-16,-1 0-3 0,-3 0 0 0,-4-4 0 15,-1 1 3-15,-5-1-2 0,-2-2-3 0,-2-1 0 16,-2-1-6-16,-6 0 1 0,0-1-5 0,0-3-3 15,-10 0-3-15,0 0-4 0,-4 1 0 0,-5 1-4 16,1 3-1-16,-4 1-3 0,-3 3-4 16,1 3 0-16,-2 3 1 0,2 3 2 0,0 4 1 15,4 3-1-15,4 0-7 0,0 2 0 0,2 0-5 16,5 2-8-16,-2 4-11 0,3 1-30 0,1 1-56 16,5 2-86-16,-2 0-119 0,4 1-155 15,0-2-226-15,0-3 384 0</inkml:trace>
          <inkml:trace contextRef="#ctx0" brushRef="#br0" timeOffset="96693.6418">4469 15611 55 0,'0'0'95'16,"0"0"-46"-16,0 0-30 0,0 0-8 0,0 0 28 16,0 0 39-16,0 0 35 0,0 0 29 0,0 0 2 15,-114 184-4-15,104-143-17 0,0 9-16 16,2 4-9-16,-1 7-8 0,2 3-6 0,0 6-5 16,5 3-8-16,-1 6-13 0,2 4-10 0,1-1-10 15,0 2-10-15,9-4-5 0,6 1-8 0,6-2-6 16,9-1-9-16,5 0-31 0,10-4-73 15,3-2-146-15,11-3-216 0,-13-19-286 0,-11-17 599 0</inkml:trace>
          <inkml:trace contextRef="#ctx0" brushRef="#br0" timeOffset="94885.707">7398 15693 798 0,'0'0'268'0,"0"0"-91"0,0 0-71 16,0 0-34-16,0 0 5 0,0 0 19 0,0 0 4 15,0 0-23-15,0 0-41 0,0 0-32 0,0 0-17 16,0 0 6-16,0 0 19 0,0 0 12 16,-10 67 14-16,1-23 9 0,-1 5 3 0,-3 3 6 15,1 5 1-15,-3 3-3 0,-1 2-2 0,0 4-7 16,-1 4-8-16,2 1-4 0,-4 3-3 0,0-2-9 16,3-2-3-16,-1-4-9 0,1-1 0 15,1-1-1-15,2-5-1 0,-1-2 3 0,2-5-4 16,3-1-3-16,1-9-2 0,-2-6-3 0,4-7-1 15,2-8-1-15,1-6 1 0,3-7 0 0,0-6-4 16,0-2-5-16,0 0-12 0,0 0-44 16,1-4-47-16,7-6-78 0,0-5-119 0,2-3-143 15,0 3-249-15,-6 5 191 0</inkml:trace>
          <inkml:trace contextRef="#ctx0" brushRef="#br0" timeOffset="95317.4399">8244 15914 0 0,'0'0'196'0,"0"0"7"0,0 0-81 0,0 0-53 16,0 0 3-16,0 0 26 0,0 0 36 16,0 0 23-16,-164 39-6 0,140-27-15 0,0 2-30 15,-3 2-19-15,3 3-11 0,-2 5-7 0,6-2 3 16,-4 8-1-16,0 3 1 0,1 3 1 0,4 3-6 16,-2 1-7-16,5 2-12 0,2 3-11 15,5-5-9-15,5-3-6 0,4-4-2 0,0-6-3 16,1-3-2-16,9-9-1 0,-1-1-1 0,3-4 2 15,2-1 2-15,3-1-1 0,1-2 0 16,4-2 1-16,2-2-1 0,3-2 1 0,1 0 1 16,1-3-1-16,0-5-4 0,3 1 1 0,-2-2-4 15,-3-1-2-15,-2 1-5 0,1-1-8 0,-5 2-13 16,0-3-24-16,-2 0-40 0,0-1-47 0,-4 0-74 16,1-1-119-16,0-4-167 0,-7 5-275 15,1 5 316-15</inkml:trace>
          <inkml:trace contextRef="#ctx0" brushRef="#br0" timeOffset="95630.2465">8757 15854 0 0,'0'0'53'0,"0"0"32"0,0 0 6 0,0 0 52 16,0 0 86-16,0 0 81 0,0 0 5 0,0 0-43 15,0 0-72-15,0 0-79 0,0 0-51 0,0 0-34 16,0 0-26-16,24-44-5 0,-24 48 2 16,0 2 8-16,2 3 12 0,-2 5 2 0,1 3 2 15,0 6-5-15,1 2-2 0,2 5 2 0,-4-1 0 16,0 0 2-16,0 5 0 0,0-2-4 0,0 1 0 16,0 1-4-16,0 1-1 0,-6 0-3 15,4 0-2-15,-2 0-4 0,-3 2-2 0,3-4 2 16,-1-4-2-16,-1 1 1 0,4-9 0 0,-4-2-3 15,1-4-1-15,3-3-1 0,0-1-2 0,0-1-4 16,-3-4-1-16,4-2-5 0,1-1-8 0,0 0-6 16,0-3-13-16,0 0-15 0,0 0-21 0,0 0-30 15,0 0-43-15,0-1-62 0,1-5-102 16,7-1-132-16,-4 0-223 0,3 1 337 0</inkml:trace>
          <inkml:trace contextRef="#ctx0" brushRef="#br0" timeOffset="96096.4653">9228 15832 348 0,'0'0'430'16,"0"0"-131"-16,0 0-107 0,0 0-68 0,0 0-31 15,0 0-7-15,0 0-8 0,0 0-9 0,0 0-4 16,0 0-9-16,0 0-7 0,0 0-5 0,0 0-8 16,0 0-4-16,-107 79-3 0,93-56-1 15,2 2 1-15,1 2 3 0,1 1 3 0,-1 4-3 16,4 0-1-16,-2 0-7 0,5 1-6 0,-3-2-4 16,4-2-2-16,3-4-3 0,0-1 2 0,0-2 2 15,2-1-4-15,7-4 1 0,-3-1-2 0,4-2-4 16,2-4 5-16,2-1 0 0,-1-3 2 15,3-2 4-15,7-4 0 0,0 0 1 0,2 0-2 16,2-7 2-16,1-2-5 0,0-3-1 0,-1-1 1 16,-1-3-3-16,-4 0 2 0,-1-4 0 15,0 4 1-15,-5-5 0 0,-1 0 5 0,-2 0 1 16,-1-1 4-16,-2-3 3 0,-6-4-4 0,-4-2-3 16,0-1-4-16,0-2-6 0,-7 0-1 15,-6 1-2-15,-5 3-1 0,2 2-1 0,0 1-2 16,-7 5-3-16,4 2-1 0,-5 4-6 0,0 2 0 15,-1 4-4-15,-2 4-5 0,0 1-5 0,-2 4-22 16,-4 1-30-16,4 0-53 0,-3 6-92 0,-2 3-140 16,7-2-232-16,13 0-385 0</inkml:trace>
          <inkml:trace contextRef="#ctx0" brushRef="#br0" timeOffset="97347.2381">9759 15598 1157 0,'0'0'251'0,"0"0"-137"16,0 0-55-16,0 0-65 0,0 0-36 0,0 0-8 15,0 0 21-15,0 0 35 0,0 0 37 16,0 0 31-16,0 0 13 0,151 4 2 0,-119 28 0 16,-1 5-10-16,3 8-5 0,-6 5-1 0,0 6-3 15,-2 4-5-15,-2 4-8 0,-8 3-6 0,-4 4-5 16,-4 4-1-16,-8 3-1 0,-9 4-6 0,-14 1-3 15,-7 3-6-15,-9-3-2 0,-5-3-4 16,-5-8 0-16,-6-4-2 0,0-5-1 0,-4-8 8 16,5-5-1-16,3-6 1 0,8-8-3 0,6-5-9 15,6-10-2-15,7-5 0 0,2-4 1 0,13-4 0 16,-1-4 5-16,2-1 1 0,6-1 4 0,2-2 3 16,0 0-3-16,0 0-3 0,0 0-8 15,0 0-7-15,0 0 0 0,0-2-1 0,0 2-4 16,0 0 2-16,0 0-3 0,0 0-2 0,0 0 4 15,0 0-1-15,0 0 0 0,0 0-3 16,0 0-3-16,0 0-6 0,0-1-26 0,0-2-55 16,0 1-126-16,0 1-299 0,0 1-1039 0</inkml:trace>
        </inkml:traceGroup>
      </inkml:traceGroup>
    </inkml:traceGroup>
  </inkml:traceGroup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28:10.19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6D7F143-6ED2-4997-8A11-1BB22C83BBB7}" emma:medium="tactile" emma:mode="ink">
          <msink:context xmlns:msink="http://schemas.microsoft.com/ink/2010/main" type="inkDrawing" rotatedBoundingBox="15146,18454 15411,2190 16104,2201 15839,18465" semanticType="verticalRange" shapeName="Other">
            <msink:sourceLink direction="with" ref="{55EAB0AB-520C-43AB-9377-24248D72FFE6}"/>
          </msink:context>
        </emma:interpretation>
      </emma:emma>
    </inkml:annotationXML>
    <inkml:trace contextRef="#ctx0" brushRef="#br0">796 180 312 0,'0'0'186'0,"0"0"-31"16,0 0-18-16,0 0-35 0,0 0-29 0,0 0 1 15,0 0 8-15,0 0 3 0,0 0 4 0,0 0-9 16,0 0-16-16,0 0-18 0,-58-153-15 0,58 146-11 16,0 1-9-16,0 0 1 0,0 2 1 0,0-1 4 15,0 0 3-15,0 2 0 0,0 3 1 16,0-1-5-16,0 1-11 0,0 0-11 0,0 0-13 16,0 0-14-16,0 0-14 0,0 0-11 0,0 3-6 15,0 0 14-15,0 1 21 0,0 4 19 16,0 2 15-16,1 4 2 0,1 0-1 0,0 4 3 15,0 3 0-15,-2 2-1 0,1 3-1 0,0 0 0 16,-1 3 0-16,2 0-2 0,-2 0 2 0,0 0-3 16,0 3 1-16,0-2 0 0,0 0 2 15,-3 4-3-15,2-1-1 0,-5 1 1 0,5 0-6 16,-4 2 6-16,-2 1 2 0,1 3-1 0,0-2 4 16,0 0-4-16,-2 2-1 0,2 0 1 0,-1 0 0 15,0 3 2-15,1 2 0 0,0-1 1 16,-2 1 0-16,3 2 2 0,-3 1 0 0,2 2 0 15,0 0 0-15,0 1-2 0,0-1-1 0,2-1-1 16,-3 0-1-16,-1 2-1 0,4-1-1 0,-3 2-2 16,2 1-1-16,-2-1 1 0,2 0 0 0,1 0-2 15,-2-2 3-15,2 1-2 0,2-1-1 0,-4-4 2 16,1 3-2-16,0-1 1 0,0-1 1 16,-4 1-1-16,4-1-1 0,-3-3 2 0,1-1 1 15,-1 1 0-15,1-1 2 0,-1 1-2 0,0-1-1 16,0 3 0-16,0-2-1 0,1 1 2 15,-1 2 0-15,0 1-1 0,0-1 1 0,-1 3-2 16,1-1 0-16,-3 2 0 0,2 0 1 0,-2 1-1 16,-1 0 0-16,2 2 2 0,-2 0 0 15,0-4-1-15,0 0-1 0,0 0-1 0,-1-2 0 16,3 0 1-16,1 1 2 0,0 0 0 0,-1 0 0 16,2 0-2-16,0 0 0 0,0 0 1 0,1 4 1 15,1-3-1-15,-1 2 0 0,-1-1-1 0,1 0 0 16,1 3 1-16,-1-2 0 0,0 3 3 15,0-4-1-15,-1 2 1 0,-1-3-1 0,1 2-1 16,-1 2 0-16,-1-1 0 0,1 0 4 0,-2-1 0 16,3 2-1-16,-3-2-1 0,2 1 0 0,0-1-1 15,-1 0 1-15,2 0 0 0,-1 0-2 0,1 1 0 16,2-1-3-16,2 0 2 0,-2 0-1 16,4-4-2-16,1 2 1 0,0-1-2 0,1 2 2 15,0 0 0-15,-2 0 2 0,2 1 2 0,0 0-2 16,-1 1 1-16,-2 2-4 0,3-3 2 15,-1 1 1-15,1 0-3 0,0-1 4 0,0 2-2 16,0-2 0-16,0-1 0 0,0 0 1 0,0-4 0 16,4 0-1-16,-1-3 3 0,1 4-4 0,2-7 0 15,0 2 0-15,2-1-1 0,0-2-1 16,1 1 0-16,1-3 1 0,-1 1-1 0,0 0 4 16,6 0-2-16,-6-2-1 0,4 1-1 0,-1-1-1 15,-3-1 1-15,2 1 3 0,-1 2-4 0,1-2 1 16,1 2-1-16,-1-2 0 0,2 0 4 15,-2-1 0-15,4 2 2 0,-2-3-1 0,1 2-2 16,-1 0 4-16,-2 0-2 0,1 2 1 0,0 1 3 16,0 2-5-16,-3-1 2 0,2 3 2 15,-2 1 0-15,2 0 0 0,-1 0 0 0,0-1-1 0,1 1-3 16,-3-2 4-16,1 2 1 0,2-2-1 16,-4 3 0-16,2 1-1 0,-2-2-4 0,1 1 3 15,-3-2 0-15,5-2 1 0,-8 4 2 0,5-4-3 16,-3 1 3-16,-1-2-4 0,2 3 3 0,-2-1-3 15,0 0-2-15,-1 1 1 0,2-1 0 16,-1-1 0-16,-2 1 0 0,3 0 0 0,0-1-2 16,0 1 1-16,0 1 0 0,2-1 0 0,0-1 2 15,-1 1-3-15,1 0 1 0,0 0 0 0,2-3 0 16,-3 3 1-16,3-2 0 0,-3-1-1 16,2 0 1-16,-2 1-1 0,1 0-1 0,-2-1 2 15,1 2-1-15,1 0 2 0,-2 0-2 0,-3-2 2 16,4 1-1-16,-3-1-3 0,-1 0 2 15,0-1 0-15,-1-2-1 0,0 0 3 0,0 1-2 16,0-2 0-16,0 1-1 0,-1-1 2 0,-2 2 0 16,-1-3 1-16,2 3 0 0,-2-2-1 0,-2-1 0 15,1 1 1-15,2 0-2 0,-2-1-1 0,-1 5 1 16,1-2-2-16,0 3 0 0,-3-1 5 16,0 0-5-16,0 2 1 0,1 0 1 0,-3 0-5 15,1-1 5-15,0 3-1 0,-2-2 2 0,-1 3 0 16,1 0 2-16,-1-5 0 0,0 4 0 0,0 2 1 15,3-2-2-15,-3 1-2 0,1-2 1 0,0 2-2 16,0-2 1-16,3 1 0 0,-1 0 0 16,1-1 0-16,3 1 0 0,-1 0-3 0,1-1 2 15,-1 0 2-15,1-1-2 0,2 1 1 0,-1-2 1 16,0 3-1-16,0-1 3 0,0 1 0 16,2-1 0-16,-4 1-1 0,2 5 2 0,2-2-1 15,-4 2 1-15,1 1 0 0,2-4-2 0,0 2 0 16,-1-2-1-16,0 0-1 0,3 2 1 0,-2 0-1 15,-1-1 1-15,2 0-1 0,-1 1 1 16,2-4 0-16,-2 0 0 0,2 0 4 0,-3 2-3 16,2-4 0-16,-2 2 1 0,2-2-6 0,0-2 6 15,-2 1 0-15,3 0-1 0,1 0 3 16,-3-1-2-16,3 1 2 0,0-3-1 0,0 3 1 16,0-2 0-16,0 4 0 0,0 1-1 0,0 2 4 15,0 3-6-15,0-2 0 0,0 1-3 0,0-1-5 16,0 2 5-16,0 0 1 0,3 2 1 0,-3-2 1 15,3 2-3-15,-1-2 1 0,1 3-1 0,0 0 0 16,-1 3 1-16,-2-2-2 0,0-2 2 16,2-2-2-16,-2-1 2 0,0-2 0 0,0-1 1 15,0-2 1-15,0-1 1 0,0 0 1 0,0-2 1 16,0 1 2-16,0-3-5 0,0 4 3 0,1 0-1 16,2-1 0-16,-1-1 2 0,1 0-3 15,0-1-1-15,-1 0-2 0,1-1 3 0,0 2 0 16,-2 3-3-16,0-3 2 0,-1 0-2 0,3-1 0 15,-2-1 1-15,1-1 0 0,0-3-1 16,0 3 0-16,-1-1 0 0,-1 0 0 0,1 0 2 16,1-1-1-16,-2 2 0 0,2-2 0 0,0 1-3 15,-2 0 3-15,1-3-1 0,2 1 1 0,-3-4-2 16,0 0 1-16,0-3 1 0,0-2 0 16,0 1 0-16,0-4 0 0,0-1 1 0,0-2-1 15,0 3 3-15,0-4 2 0,0 4 0 0,0-4-1 16,-3 1 1-16,2 0 1 0,-1 1-1 0,0 0 3 15,2 0-6-15,0-1 1 0,-2-1-1 0,1-2-3 16,0-3 8-16,-1-2-7 0,0 0 0 16,0 0 2-16,1-2-8 0,-2-1 10 0,3 0 1 15,-2 0-3-15,0 1 0 0,1-1-1 0,-2 3-3 16,1 1 3-16,-1 0 2 0,2 4-5 0,-2-2 2 16,-1 1-1-16,3 1 4 0,-1 0-1 0,2 3 0 15,0-2 0-15,-2-1-8 0,2 3 7 16,-2-5 0-16,1 0-3 0,0-1 10 0,-1-1-9 15,0 0 1-15,0-1 1 0,2-1-4 0,-1-1 2 16,1 0 1-16,0-3-2 0,0 1-1 16,0-2 6-16,-3 1-2 0,3 0 2 0,0 1-1 15,-1 1-3-15,1 2 0 0,-1 0 4 0,1 1 2 16,-2-2-2-16,2 3-1 0,0 0-3 16,0 0-3-16,0 0 3 0,0-1 0 0,0-2-1 15,0 1 2-15,0-1-4 0,0 1 2 0,0 1 3 16,0 2-2-16,0-5 1 0,0 2-4 0,0-3-1 15,0 1-1-15,0-2 6 0,0-2 0 0,0-1-1 16,0 0-1-16,0-1-2 0,0-2 0 16,0 0-4-16,0 0-7 0,0 0-21 0,0 0-31 15,0 0-46-15,0 0-62 0,0 0-70 0,0 0-103 16,0 0-119-16,0 0 141 0,0 0 326 0,0 0 0 16</inkml:trace>
  </inkml:traceGroup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28:13.23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5EAB0AB-520C-43AB-9377-24248D72FFE6}" emma:medium="tactile" emma:mode="ink">
          <msink:context xmlns:msink="http://schemas.microsoft.com/ink/2010/main" type="writingRegion" rotatedBoundingBox="15216,2034 33118,257 34810,17303 16907,19079">
            <msink:destinationLink direction="with" ref="{C6D7F143-6ED2-4997-8A11-1BB22C83BBB7}"/>
          </msink:context>
        </emma:interpretation>
      </emma:emma>
    </inkml:annotationXML>
    <inkml:traceGroup>
      <inkml:annotationXML>
        <emma:emma xmlns:emma="http://www.w3.org/2003/04/emma" version="1.0">
          <emma:interpretation id="{56850A33-5730-46F6-AAE3-8F3AE80574FC}" emma:medium="tactile" emma:mode="ink">
            <msink:context xmlns:msink="http://schemas.microsoft.com/ink/2010/main" type="paragraph" rotatedBoundingBox="16662,1837 24778,1302 24885,2924 16769,345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251664E-646E-411D-8BBB-25697EFC57E2}" emma:medium="tactile" emma:mode="ink">
              <msink:context xmlns:msink="http://schemas.microsoft.com/ink/2010/main" type="line" rotatedBoundingBox="16662,1837 24778,1302 24885,2924 16769,3459">
                <msink:destinationLink direction="with" ref="{91BCC9BB-DF6C-4577-BEC5-9990621806A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DBD1449-DAEE-48FD-AD14-922FBD911E42}" emma:medium="tactile" emma:mode="ink">
                <msink:context xmlns:msink="http://schemas.microsoft.com/ink/2010/main" type="inkWord" rotatedBoundingBox="16662,1837 20611,1577 20718,3199 16769,3459"/>
              </emma:interpretation>
              <emma:one-of disjunction-type="recognition" id="oneOf0">
                <emma:interpretation id="interp0" emma:lang="en-US" emma:confidence="0.5">
                  <emma:literal>Digitalizing</emma:literal>
                </emma:interpretation>
                <emma:interpretation id="interp1" emma:lang="en-US" emma:confidence="0">
                  <emma:literal>Digitating</emma:literal>
                </emma:interpretation>
                <emma:interpretation id="interp2" emma:lang="en-US" emma:confidence="0">
                  <emma:literal>Dictating</emma:literal>
                </emma:interpretation>
                <emma:interpretation id="interp3" emma:lang="en-US" emma:confidence="0">
                  <emma:literal>Digitalizes</emma:literal>
                </emma:interpretation>
                <emma:interpretation id="interp4" emma:lang="en-US" emma:confidence="0">
                  <emma:literal>Digitation</emma:literal>
                </emma:interpretation>
              </emma:one-of>
            </emma:emma>
          </inkml:annotationXML>
          <inkml:trace contextRef="#ctx0" brushRef="#br0">307 262 0 0,'0'0'0'0,"0"0"0"0,0 0 0 16,0 0 0-16,0 0 0 0,0 0 0 16,0 0 0-16,0 0 0 0,0 0 79 0,0 0 122 15,0 0-23-15,0 0-15 0,4-159-6 0,-2 150-9 16,-2 2-12-16,0 2-18 0,0 2-25 15,0 0-24-15,0 3-37 0,0 0-42 0,0 0-46 16,0 2-34-16,0 5 17 0,0 5 36 0,0 6 44 16,-7 5 40-16,0 5-1 0,-2 4-9 0,1 2-7 15,-2 2-8-15,0-2-3 0,2 1-3 16,-3 2 0-16,2-4-2 0,-5 3 1 0,2 0-1 16,-1-1-1-16,-2-1 1 0,-1-3-1 0,0-2 0 15,0-4 0-15,1-3 4 0,0-4 1 0,2-1 4 16,1-6 10-16,4-5 9 0,-2-3 20 0,6-1 17 15,-1-2 7-15,4 0-7 0,-3-3-14 0,-2-3-19 16,4-1-13-16,-3-2-7 0,1-3-7 16,-1 0-1-16,0 0-5 0,-1-1-1 0,4 4-4 15,-4-2-4-15,5 4 1 0,-2-1-7 0,2 5 2 16,0 1-4-16,1 2-17 0,0 0-26 0,0 0-39 16,0 2 0-16,0 3 15 0,2 2 28 15,4 2 38-15,-1 1 2 0,3 1-1 0,1 1-5 16,1-2 0-16,3 1-1 0,1-2 3 0,4-1 5 15,1-2 2-15,3-2 2 0,3-2 4 16,3 0 5-16,3-2 3 0,3 0 4 0,-1-2-1 16,5-3-1-16,1-2-1 0,-1-3-1 0,3-2-4 15,-1 0-3-15,-4 0 3 0,2-1 2 0,-6 0 4 16,-4-4 11-16,-3 0 2 0,-3-3 7 16,-5-2 6-16,-5-2 2 0,1-2 4 0,-9 0-1 15,2-3-2-15,-3 0-8 0,-3-2-5 0,0 0-6 16,-3-3-5-16,-3 0-7 0,-3 1-4 0,-3-1-4 15,-1 2-4-15,-3 2 0 0,-3 1-4 0,-5 3-1 16,1 3 0-16,-2 2-5 0,-2 4-1 16,0 3-2-16,-2 3-1 0,0 5-3 0,1 3-3 15,-3 3-4-15,1 3-4 0,0 8 2 0,1 4-3 16,0 1-3-16,3 4-6 0,2 1-10 0,3 1-10 16,5 0-16-16,3 2-15 0,4 0-24 15,4 0-25-15,5 1-24 0,0 1-86 0,3 0-99 16,9-3-78-16,6 3 72 0,-5-9 352 0,-4-5 0 0</inkml:trace>
          <inkml:trace contextRef="#ctx0" brushRef="#br0" timeOffset="238.852">783 336 0 0,'0'0'0'15,"0"0"0"-15,0 0 0 0,0 0 0 16,0 0 0-16,0 0 0 0,0 0 0 0,0 0 0 16,0 0 48-16,0 0 142 0,0 0 18 0,0 0-11 15,0 0-20-15,45 48-34 0,-45-35-38 0,0 2-34 16,0 0-24-16,0 0-20 0,0 0-11 0,0 0-10 16,0-2-13-16,0 0-14 0,0-1-23 15,0-2-35-15,-2 3-87 0,1-2-210 0,1-5-150 16,0-2 510-16</inkml:trace>
          <inkml:trace contextRef="#ctx0" brushRef="#br0" timeOffset="399.753">946 128 1182 0,'0'0'145'15,"0"0"-47"-15,0 0-56 0,0 0-45 0,0 0-47 16,0 0-45-16,0 0-47 0,0 0-60 0,0 0-60 15,0 0-81-15,0 0-27 0,0 0 370 16,0 0 0-16,0 0 0 0,24 10 0 0</inkml:trace>
          <inkml:trace contextRef="#ctx0" brushRef="#br0" timeOffset="1050.3509">1168 362 0 0,'0'0'0'15,"0"0"0"-15,0 0 0 0,0 0 0 0,0 0 0 16,0 0 0-16,0 0 0 0,0 0 34 0,0 0 44 16,0 0 13-16,0 0 9 0,0 0 8 15,0 0-3-15,0 0-7 0,-110-38 1 0,98 43-9 16,3-2-14-16,-2 2-18 0,6 0-25 0,-1-1-20 16,5-2-20-16,1-1-12 0,0 1-11 15,0-2 6-15,4 0 34 0,3 0 38 0,-1 0 33 16,2 0 16-16,3-3-11 0,1 1-18 0,-2-1-14 15,-1 2-11-15,2-2-12 0,-3 3-9 0,-4 0-12 16,1 3-6-16,1 3-1 0,-5 4 6 16,0 4 7-16,1 2 6 0,-2 4 3 0,0 5-3 15,0 4-1-15,-2 1-3 0,1 5-5 0,-3 1-3 16,1 3-1-16,3-1-1 0,0 4 0 0,0 4 3 16,0 0-3-16,0 3 0 0,0 1-1 0,0 5-4 15,0 4 0-15,-3 0-2 0,-3 0 0 16,-4-3 2-16,-4 0 2 0,-2-7 6 0,-5-3 2 15,1-4 7-15,-2-2 4 0,-5-3-1 0,-4-2 6 16,0-5 3-16,3-5-1 0,1-6 3 0,2-6-1 16,3-6-3-16,3-4 11 0,5-3 5 0,-2-4-1 15,5-9-5-15,-1-3-14 0,0-6-9 16,4-5-5-16,2-3-2 0,1-5-2 0,4-2-4 16,1-1-4-16,2-6-6 0,9 0 3 0,2-5-1 15,5-1 1-15,-1-2-1 0,7 0 0 16,2 0-4-16,1-3-1 0,2 3 3 0,3 3-5 15,1 3 4-15,0 1 0 0,-1 3-3 0,4 3 3 16,-1 3-2-16,0 4-2 0,4 0 2 16,-3 4 3-16,-1 3 1 0,-3 2 3 0,-4 4 2 15,-2 4 1-15,-6 4 0 0,-3 4-2 0,-6 4-2 16,-4 1-9-16,0 2-6 0,-3 0-1 0,-3 5-1 16,-1 1 12-16,0 3 6 0,0 2 3 0,0 1 3 15,-5 2-6-15,-3 2-4 0,-1 0-7 0,1-1-13 16,-2-2-10-16,-1-3-21 0,3-1-36 15,1-1-78-15,1-2-194 0,2-1-273 0,1-3 32 0</inkml:trace>
          <inkml:trace contextRef="#ctx0" brushRef="#br0" timeOffset="1560.9598">1440 469 906 0,'0'0'107'0,"0"0"-102"0,0 0-51 15,0 0-12-15,0 0 14 0,0 0 16 0,0 0 6 16,0 0-2-16,0 0 0 0,172-88 1 0,-147 82-2 16,-2 3-4-16,1 0-39 0,-3 2-79 0,0 1-127 15,0 0 68-15,-6 1 206 0,-4 2 0 0</inkml:trace>
          <inkml:trace contextRef="#ctx0" brushRef="#br0" timeOffset="1372.0771">1671-74 0 0,'0'0'300'16,"0"0"-38"-16,0 0-53 0,0 0-42 0,0 0-25 15,0 0-24-15,0 0-41 0,0 0-46 0,0 0-55 16,0 0-17-16,0 0 20 0,0 0 30 0,0 0 45 16,-12 51 17-16,5-19 2 0,-1 5-6 15,-3 4-9-15,2 2-10 0,1 3-7 0,-3 2-6 16,3 2-7-16,0 3-4 0,-3 1-11 0,5-1-6 16,-1 1-7-16,0-3-14 0,1-2-9 0,0-6-18 15,0-4-20-15,0-5-24 0,0-6-44 0,3-1-105 16,-1-7-165-16,2-5-178 0,1-7 392 0</inkml:trace>
          <inkml:trace contextRef="#ctx0" brushRef="#br0" timeOffset="1177.2726">1511 201 190 0,'0'0'714'0,"0"0"-535"0,0 0-71 16,0 0-67-16,0 0-58 0,0 0-38 15,0 0-57-15,0 0-122 0,0 0-222 0,0 0 98 16,0 0 358-16</inkml:trace>
          <inkml:trace contextRef="#ctx0" brushRef="#br0" timeOffset="2384.0512">2083 387 0 0,'0'0'0'0,"0"0"0"16,0 0 0-16,0 0 0 0,0 0 0 0,0 0 0 15,0 0 1-15,0 0 199 0,0 0-36 16,0 0-35-16,0 0-20 0,0 0-8 0,0 0-3 16,0 0-2-16,-50-79-5 0,33 86-6 0,0 1-11 15,-1 1-14-15,-1 4-16 0,2 2-6 0,-4 0-6 16,4 3-3-16,-2-1 2 0,2 1-6 15,1 2-4-15,4-2-7 0,1-1-10 0,6 1-8 16,-4 1-9-16,8-4-5 0,1-3-5 0,0-2 1 16,4-1 5-16,4-3 6 0,3-2 9 0,1-1 9 15,1-3 9-15,3 0 4 0,1 0 3 16,4-7-1-16,-4-1 1 0,2-2 2 0,-1-2 2 16,-4 0 6-16,0-1 3 0,-2 0 6 0,-4 1 2 15,-3-1 2-15,-1 3-1 0,0 1-4 0,-1 1-4 16,-3 2-8-16,0 3-3 0,0 0-8 0,0 3-17 15,0 0-18-15,0 0-29 0,0 0-36 0,0 2-3 16,0 4 13-16,0 3 24 0,0 0 36 16,0 3 14-16,0-1-4 0,0 1-1 0,0 1-7 15,3-3-3-15,3 1-6 0,1-4 1 0,5-1 6 16,0-1 7-16,3-3 10 0,0-2 10 16,8 0 2-16,-5-1 0 0,6-6-2 0,1-4-4 15,-4-2-6-15,2-4-9 0,0-1-11 0,-1-1-12 16,-4-2-6-16,-2 0 1 0,0-1 9 15,-3-2 9-15,0 0 15 0,-3-3 7 0,1-1 5 16,0 0 6-16,-3-2-6 0,-2-4-1 0,5 2-2 16,-5-2-5-16,2 0 2 0,-4 0-1 0,4 2 2 15,-6 2 3-15,0-1 5 0,-1 5 5 16,-1-1 3-16,0 6 6 0,0 3 0 0,0 0 0 16,0 5 1-16,0 1-4 0,0 2-4 0,0 2-4 15,0 4-10-15,-1 4-23 0,1 0-29 0,0 0-35 16,-2 2-19-16,0 5 17 0,-5 7 31 0,3 4 38 15,-5 4 28-15,-1 9 5 0,-2 4 1 16,1 5-4-16,-1 3-1 0,-1 4-3 0,1 2-4 16,0-1-4-16,1 0-6 0,6-1-8 0,-3-3 1 15,6-2-3-15,1-5-1 0,1-6 4 0,0-2-3 16,4-6 2-16,5-2 3 0,-1-5 2 0,4-1 6 16,1-5 1-16,-3-4 6 0,4-3 3 15,-1-3 10-15,3 0 5 0,0-1 3 0,-1-8-1 16,1-2-6-16,-3-2-6 0,4-3-3 0,-1-2-2 15,0 1-3-15,-3-1 0 0,-2 0 2 16,1-2-1-16,-4 1 6 0,1 1 3 0,-5 0 0 16,2 2-2-16,-1-2-1 0,-2 6-2 0,1 2-1 15,0 5 2-15,-3 2-14 0,-1 3-15 0,0 0-24 16,2 2-13-16,-2 4 12 0,0 3 18 16,0 3 27-16,0 1 10 0,0 5-2 0,0-2-8 15,0 2-6-15,-2-1-6 0,1 0-7 0,-3 0-10 16,1-4-14-16,2 1-21 0,1-2-46 0,0-2-168 15,0-3-294-15,1-2-157 0</inkml:trace>
          <inkml:trace contextRef="#ctx0" brushRef="#br0" timeOffset="3070.3017">2813 258 495 0,'0'0'200'0,"0"0"-157"0,0 0-24 0,0 0 12 15,0 0 8-15,0 0 9 0,0 0 1 0,0 0-7 16,0 0-2-16,0 0-1 0,0 0 1 0,0 0-2 16,0 0-3-16,0 0-5 0,97-11-5 0,-94 15-4 15,1 2-1-15,-2 1 1 0,0 3-2 16,-2-1 1-16,0 4 2 0,0 0 3 0,-10 2 4 15,2 0 4-15,-1 1-1 0,-5 1 0 0,1-2-3 16,1-2-3-16,0 0-7 0,0-1-6 16,5 0-5-16,2-3-5 0,3 0-2 0,1-2-3 15,1-1-1-15,0-2-1 0,0 1 4 0,1-2 4 16,6 2 4-16,0-1 1 0,4 5-1 0,-3-3-1 16,1 7-3-16,2-1 1 0,2 4 1 15,-1 2-1-15,-1 1 1 0,-4 4 0 0,2 1 2 16,-5-1 0-16,3 4 1 0,-5 0-1 0,-2 1-1 15,0 1-1-15,0-1-2 0,-1 1 1 0,-8 1-3 16,-1-1-8-16,-2 3 1 0,-5-3 11 16,-1 3 4-16,-3-6 13 0,2-6 10 0,-5-2-1 15,4-1 3-15,0-4 4 0,-4-1-3 0,2-5-1 16,2-1 1-16,-3-6-1 0,6 0-1 0,-2 0 6 16,2-7 2-16,3-2 5 0,1-1-3 0,3-4-3 15,2-1-6-15,-1-1-9 0,6-3-6 16,-2-1-15-16,5-5-5 0,0 3-5 0,0-1-9 15,4 0-3-15,0 3-7 0,7 6-11 0,-3 1-14 16,0 5-9-16,4 4-12 0,-1 1 0 0,1 3 5 16,0 0-2-16,2 0-2 0,3 3-13 15,1 1-48-15,4-1-120 0,3 0-171 0,1-3-187 16,-9 0 297-16,-3 0 311 0</inkml:trace>
          <inkml:trace contextRef="#ctx0" brushRef="#br0" timeOffset="2531.9597">2737 72 1460 0,'0'0'169'0,"0"0"-72"0,0 0-50 0,0 0-38 15,0 0-40-15,0 0-57 0,0 0-113 0,0 0-182 16,0 0-194-16,0 0 75 0,0 0 502 0</inkml:trace>
          <inkml:trace contextRef="#ctx0" brushRef="#br0" timeOffset="3311.9432">3173 536 0 0,'0'0'0'16,"0"0"0"-16,0 0 0 0,0 0 0 0,29-170 214 16,-22 136 5-16,-4 1 4 0,-1 2 11 15,0 1 0-15,3 4-4 0,-4 2-33 0,1 3-39 16,-1 4-31-16,0 3-25 0,-1 2-14 0,2 4-7 16,-2 2-5-16,0 5-9 0,1 0-14 15,-1 1-22-15,0 0-25 0,0 0-31 0,0 4-9 16,-1 5 4-16,-1 3 12 0,-2 6 20 0,-4 4 4 15,4 3 1-15,-5 1-2 0,5 3-3 0,-4-2-1 16,5-1-5-16,-1 0-7 0,-1 0-17 0,3-2-27 16,2-1-35-16,0-3-61 0,0-2-112 15,0-3-199-15,2-1-188 0,3-7 108 0,-2-3 542 0</inkml:trace>
          <inkml:trace contextRef="#ctx0" brushRef="#br0" timeOffset="3445.86">3281 128 755 0,'0'0'419'16,"0"0"-266"-16,0 0-79 0,0 0-63 0,0 0-50 15,0 0-54-15,0 0-72 0,0 0-132 0,0 0-215 16,0 0 206-16,0 0 306 0</inkml:trace>
          <inkml:trace contextRef="#ctx0" brushRef="#br0" timeOffset="4230.4127">3281 128 647 0,'92'45'167'0,"-88"-40"-302"0,1 0-29 16,-1 4 88-16,4 3 120 0,-4 3-17 0,1 2-1 16,-2 1 0-16,-3-1 5 0,0 5 10 0,0-3 8 15,-5 1 3-15,2 2-1 0,-1-2-3 16,-3-3-7-16,3 0-7 0,0-1-13 0,-1-3-7 15,2-2-5-15,2-2-1 0,1-4 5 0,0-4 23 16,0-1 39-16,0 0 47 0,1 0 31 0,1-6-14 16,6-3-36-16,-4-2-42 0,6-1-32 0,-2-3-2 15,2 1 1-15,0-3-1 0,3 0 1 16,-3 0-6-16,0 1-5 0,-1 1-6 0,2 3-6 16,-2 0-5-16,-2 5-6 0,1 4-4 15,-5 0-7-15,1 3-4 0,1 0-3 0,-1 0 0 16,-3 5 7-16,3 3 5 0,2-1 8 0,-4 2 4 15,1 0 0-15,4 2 2 0,-3-3-1 0,4 3 2 16,-3-1-3-16,5-2 2 0,-1-1 5 0,0-1 0 16,5-3 4-16,5-1 3 0,-2-1-2 0,6-1 1 15,0 0 1-15,1-1-5 0,3-5-3 16,1 0-2-16,-4-1-5 0,3-1 4 0,-3-3 2 16,1 0 0-16,-5 2 5 0,-2-2 1 0,-5-1 5 15,-2 2 7-15,-4-3 11 0,-1 0 2 0,-3 2 5 16,-2-2-2-16,-1 1-5 0,0 0-8 15,0 0-7-15,-2 0-7 0,-6 1-4 0,5 0 3 16,-2 1-1-16,-3 1 0 0,3 0 3 0,-1 3-2 16,3 3-1-16,2 0-2 0,-2 3-2 15,2 0-4-15,1 0-4 0,0 0-7 0,-4 0-14 16,2 1 1-16,1 6 2 0,-2 0 6 0,-1 3 15 16,-2 5 2-16,2 1 3 0,-6 5 2 0,6 2-1 15,-5 2 1-15,3 3-3 0,-2 4 0 16,4 4-2-16,-1 0 0 0,2 4 0 0,2 2 0 15,1 3-2-15,0 2-1 0,0 0-3 0,3 0-2 16,2 1-2-16,-2 2-1 0,-1 0-2 0,-2 2-1 16,0-1-3-16,0 3-3 0,0-3-4 0,-4-2-1 15,-5 2 0-15,-4-2-14 0,-1-2 8 16,-2-4 4-16,-4-9 6 0,3-4 21 0,-8-8 5 16,4-4 5-16,-3-5 6 0,0-5 7 0,1-5 5 15,1-3 1-15,4-2 1 0,0-7-1 0,-3-7-4 16,3-2-1-16,-2-5 3 0,5-1-2 0,1-5 0 15,0-1-2-15,2-5-6 0,7 0-1 16,-2-2-6-16,7-2-1 0,0 0-4 0,10-2-3 16,3 0-3-16,3 0-4 0,6 1-5 0,-2 3 0 15,5 4-1-15,2 1-1 0,2 6-4 16,4 3-5-16,-4 5-8 0,6 6-10 0,-3 1-13 16,3 3-20-16,-3 4-41 0,2 2-97 0,-3 2-165 15,1 0-265-15,-12 0-185 0,-5 0 822 0</inkml:trace>
        </inkml:traceGroup>
        <inkml:traceGroup>
          <inkml:annotationXML>
            <emma:emma xmlns:emma="http://www.w3.org/2003/04/emma" version="1.0">
              <emma:interpretation id="{58CA10FF-8088-4247-9495-BB34519C834D}" emma:medium="tactile" emma:mode="ink">
                <msink:context xmlns:msink="http://schemas.microsoft.com/ink/2010/main" type="inkWord" rotatedBoundingBox="21187,1579 24781,1342 24879,2829 21285,3065"/>
              </emma:interpretation>
              <emma:one-of disjunction-type="recognition" id="oneOf1">
                <emma:interpretation id="interp5" emma:lang="en-US" emma:confidence="0.5">
                  <emma:literal>operations</emma:literal>
                </emma:interpretation>
                <emma:interpretation id="interp6" emma:lang="en-US" emma:confidence="0">
                  <emma:literal>Operations</emma:literal>
                </emma:interpretation>
                <emma:interpretation id="interp7" emma:lang="en-US" emma:confidence="0">
                  <emma:literal>operation's</emma:literal>
                </emma:interpretation>
                <emma:interpretation id="interp8" emma:lang="en-US" emma:confidence="0">
                  <emma:literal>operations'</emma:literal>
                </emma:interpretation>
                <emma:interpretation id="interp9" emma:lang="en-US" emma:confidence="0">
                  <emma:literal>opinations</emma:literal>
                </emma:interpretation>
              </emma:one-of>
            </emma:emma>
          </inkml:annotationXML>
          <inkml:trace contextRef="#ctx0" brushRef="#br0" timeOffset="5022.4296">4746 218 0 0,'0'0'290'0,"0"0"-333"16,0 0-67-16,0 0 1 0,0 0 81 0,0 0 28 15,0 0 0-15,0 0 0 0,0 0 0 0,0 0 0 16,0 0 74-16,-161 145 18 0,146-121-7 0,1-1-18 15,4 1-22-15,4-3-16 0,4 1-12 0,-2-7-10 16,4 0-3-16,0-2 2 0,6-4 18 16,1-3 20-16,6-3 24 0,6-3 20 0,-1 0-2 15,6-6-4-15,0-3-15 0,-4-2-11 0,4-3-6 16,0 1-2-16,-5-1 2 0,1-2-2 16,-4 0 2-16,-4-1 1 0,-4 0-6 0,-4-1-7 15,-4 0-13-15,0-2-20 0,-9 0-20 0,-3 0-12 16,-4 1-8-16,0 0 3 0,-7 5 12 0,3-1 13 15,-2 5 23-15,0 2 13 0,6 2 5 16,-2 3-1-16,5 0-13 0,2 3-14 0,2-2-11 16,5 2-6-16,1 0-5 0,3 0-3 0,0-1-4 15,0 1-21-15,5-2 12 0,6-1 12 0,2 0 13 16,4-3 23-16,5 0-3 0,2-2-5 16,3 0-3-16,1-1 2 0,1 0-2 0,-1 0-3 15,-1 2-3-15,-1 1-4 0,1 1 2 0,-1 1 0 16,-1 2 0-16,-5 1-4 0,-4 1-4 0,-2 0-4 15,-4 4 3-15,-3 4 12 0,1 1 11 0,-2 3 18 16,0 4 15-16,0 3 12 0,-4 5 5 16,4 3 0-16,-4 4-3 0,0 4-11 0,-2 2-6 15,1 4-5-15,-1 0-6 0,0 5-2 0,0 1-4 16,-1 1-5-16,-3 1-3 0,-4-1-1 0,2 1-5 16,-2 1-3-16,-4-1-1 0,1-2-4 15,3 0 0-15,-4-3 0 0,0 0-5 0,0-7-5 16,0-2-12-16,0-4-17 0,1-4-23 0,5-4-45 15,-4-5-88-15,0-3-152 0,4-4-192 16,2-5 68-16,-1-1 469 0</inkml:trace>
          <inkml:trace contextRef="#ctx0" brushRef="#br0" timeOffset="5320.2461">5012 207 335 0,'0'0'89'0,"0"0"-53"15,0 0-18-15,0 0-19 0,0 0-11 0,0 0 10 16,0 0 11-16,0 0 12 0,0 0 10 0,0 0-2 16,0 0-3-16,0 0 0 0,0 0-1 0,160-98 8 15,-147 108 5-15,-1 4 1 0,-2 3 4 16,-1 0 3-16,1 5 1 0,-6 2-3 0,-4 3-5 15,0 1-8-15,0-2-10 0,-11 1-5 0,-1 0-2 16,-3-3 2-16,0-3 5 0,-2-1 1 16,-5-2 1-16,5-1-3 0,-3-3-9 0,4-3-12 15,1-1-20-15,2 1-40 0,1-4-99 0,-1-1-215 16,9-1-161-16,2-3 536 0</inkml:trace>
          <inkml:trace contextRef="#ctx0" brushRef="#br0" timeOffset="5915.7693">5440 332 0 0,'0'0'127'0,"0"0"-175"0,0 0-11 0,0 0 44 16,0 0 24-16,0 0 11 0,0 0 12 15,0 0 15-15,160-92 21 0,-146 77 33 0,0-1 26 16,-2-1 19-16,0 0-4 0,-3 0-25 0,-3-2-24 15,3 1-19-15,-6 0-7 0,-1 0-5 0,2-1-7 16,-4 3-9-16,0 3-4 0,0 0 1 0,-6 4-2 16,3 4-9-16,-5 3-23 0,4 2-18 15,-5 0-8-15,1 4 3 0,-5 8 14 0,-5 4 11 16,2 3 12-16,-4 6 0 0,-2 1 2 0,-1 4-1 16,6 2-8-16,-1 0-1 0,1 2-5 15,8-4-5-15,-3 2-3 0,3-3-10 0,5-1-4 16,4-6-5-16,0-2-3 0,3-5 4 0,7-2 8 15,-2-6 11-15,5-1 16 0,4-3 10 16,1-3 8-16,-1 0-1 0,7 0-5 0,2-7-3 16,-1-2-3-16,-1-4 2 0,1 1-1 0,-5-2 3 15,1 0 2-15,-3-2 0 0,-2 0 4 0,-3-3-1 16,1 1 1-16,-4-4-2 0,1 1-5 0,-3-1-4 16,-3-2-7-16,-1 0-5 0,4 1-4 15,-4-1-4-15,3 0-4 0,-1 2 0 0,-4 2 0 16,6 3-3-16,-5 2 1 0,5 3-5 0,-4 4-3 15,-3 2-6-15,3 1-7 0,0 4-8 0,-2 0-23 16,-1 1-11-16,0 0-13 0,1 7-1 0,-1 3 21 16,3 3 20-16,-3 3 22 0,-1 6 15 15,2 2 10-15,-2 1-1 0,0 2 4 0,0 1 1 16,0-1-1-16,0 0 1 0,-2 1-2 0,2-6-3 16,0 0-1-16,0-2-1 0,0-1-1 0,2-2-3 15,2-4 2-15,3-1-3 0,-1-2 4 16,2-1 4-16,-1-3 2 0,4-2 5 0,2 1-1 15,1-4 0-15,-1-1-3 0,2 0-7 0,5 0-12 16,-4-6-40-16,0 0-103 0,5-2-145 16,-3 2-217-16,-5 0-157 0,-1 3 638 0</inkml:trace>
          <inkml:trace contextRef="#ctx0" brushRef="#br0" timeOffset="6586.304">6532 127 231 0,'0'0'122'0,"0"0"-66"0,0 0-34 0,0 0-20 16,0 0-4-16,0 0 7 0,0 0 22 0,0 0 31 15,0 0 31-15,0 0 19 0,0 0 1 16,0 0-12-16,0 0-20 0,0 0-22 0,-144-28-14 16,127 39-9-16,-4 4-5 0,4 2 5 0,-3-1 3 15,5 1-2-15,2-2-1 0,-1 2-10 16,4 0-9-16,6-2-9 0,-2-1-11 0,2-2-2 15,4 0-3-15,0-3 3 0,4-1 6 0,2 0 5 16,-2-4 11-16,6-1 6 0,1-1 6 0,0-2 5 16,1 0-3-16,1 0-3 0,1-2 0 15,-1-4-4-15,1 2 1 0,-2-5 3 0,-2 3-1 16,-2-1 6-16,3 1-1 0,-6 0-5 0,4 3-7 16,-7 0-10-16,1 2-12 0,2 1-10 0,-2 0-10 15,0 0-8-15,-2 1 2 0,4 4 5 16,-1 1 11-16,-1 0 9 0,5 1 3 0,-3 0 4 15,5 2-1-15,2-3 6 0,1 0 7 0,3-3 3 16,3 0 7-16,3-2-4 0,0 1-4 0,5-2 0 16,0 0-6-16,3-3-3 0,-2-3-5 0,4-2-12 15,-1 1-23-15,-3-3-38 0,-1-2-40 0,2 0-26 16,-2-2-11-16,-2-1 20 0,-2-2 33 16,1 1 31-16,-5-3 34 0,-1-1 26 0,-5-2 13 15,-4-2 11-15,1-1 4 0,-4-3 4 0,-1 1 5 16,-4 0 7-16,3-4 2 0,-3 0 7 15,-1 0 0-15,0 1-4 0,0 0-1 0,0 1-3 16,0 2 1-16,0-1 11 0,0 3 5 0,0 3 9 16,0 0 6-16,0 3-6 0,0 6-5 15,0 3-6-15,0 4-6 0,0 3-9 0,0 3-18 16,0 0-37-16,0 0-57 0,-1 7-1 0,-3 6 18 16,1 6 34-16,-5 6 48 0,3 6 5 0,-5 3-6 15,-2 6-2-15,4 1-1 0,-2 1-6 0,0 3-2 16,1-2-3-16,1 1-4 0,0-3-2 15,2-2-3-15,0-2-4 0,4-3-1 0,1-1-5 16,1-3-6-16,0-5-2 0,0-3-5 0,5-4-3 16,2-5-5-16,-3-4-3 0,5-2-9 0,1-4-35 15,-4-1-65-15,5-2-83 0,0-2-115 0,0-7-94 16,2-1 193-16,0-2 240 0,1-3 0 16,-5 5 0-16,-2 0 0 0</inkml:trace>
          <inkml:trace contextRef="#ctx0" brushRef="#br0" timeOffset="6769.1923">7151 112 0 0,'0'0'0'15,"0"0"0"-15,0 0 0 0,0 0 0 0,0 0 0 16,0 0 97-16,0 0 285 0,0 0-39 0,0 0-83 16,0 0-86-16,0 0-83 0,0 0-68 0,0 0-32 15,0 0 0-15,52-60 13 0,-60 74 24 16,3 2 9-16,-5 4-3 0,5 0-10 0,-4 2-5 16,1-2-4-16,2 0-5 0,2 2-4 0,-2-3-4 15,6 0-4-15,0-2-4 0,0-1-5 0,0-3-3 16,4 0-7-16,2-4-4 0,1-3-7 15,1-1-26-15,3-4-116 0,1-1-198 0,-4 0-235 16,0 0 398-16</inkml:trace>
          <inkml:trace contextRef="#ctx0" brushRef="#br0" timeOffset="7996.5683">6766-122 1634 0,'0'0'134'0,"0"0"-155"16,0 0-16-16,0 0 35 0,0 0 13 0,160-30-5 0,-109 20-3 16,5-2-6-16,0 2-4 0,9 0-6 0,0 1-2 15,2 2-12-15,-1 2-33 0,-3 2-109 16,-7 1-202-16,-13 2-231 0,-17 0 141 0</inkml:trace>
          <inkml:trace contextRef="#ctx0" brushRef="#br0" timeOffset="7637.7892">7426 41 188 0,'0'0'204'0,"0"0"-167"0,0 0-114 0,0 0 6 15,0 0 23-15,0 0 67 0,0 0 78 16,0 0 9-16,0 0 14 0,0 0 10 0,0 0-2 16,0 0-11-16,0 0-15 0,0 0-20 0,-66 147-14 15,59-132-19-15,6-2-17 0,0-1-11 0,1 0-9 16,0 1-9-16,0-4-3 0,2 0 0 16,6 0 1-16,-2-6 4 0,3 2 4 0,-2-3 4 15,2 1 5-15,-1-3 7 0,-4 0 3 0,2 0 8 16,-1-3 7-16,-2-1-1 0,-3-2-7 15,1 0-21-15,-1-4-28 0,0 1-22 0,0 1-12 16,0-3 1-16,0-1 12 0,0 0 14 0,0-2 14 16,0 2 8-16,0-1 4 0,0-2 1 0,0 1-1 15,0-2 3-15,0 0 1 0,7 1 1 16,-3 0 2-16,4-1-4 0,-1 4-3 0,2 2-5 16,-1 1-5-16,1 1-4 0,4 2-5 0,-3 1-4 15,2 4-2-15,0 0 2 0,0 1-4 0,-2 0-2 16,-1 6-2-16,1 4-3 0,-6 1 6 0,5 4 10 15,-5 2 8-15,0 1 9 0,0 0 1 0,-3 1 1 16,-1 1 1-16,0-2 1 0,0-2-2 16,0-2 1-16,0 2 0 0,0-4-5 0,0-2 2 15,0 0-1-15,0-3 0 0,0-3 0 0,0-2 8 16,0-1 14-16,0-1 31 0,0 0 35 16,2-1 12-16,0-3-7 0,2-2-25 0,2-3-31 15,1-1-17-15,1 0-7 0,-2-2-2 0,2 0-1 16,2-1 3-16,-5-2 2 0,4 0 1 0,1 0 0 15,-3-2-2-15,2 1-5 0,-1 1-6 16,0 3-4-16,0 2-8 0,-4 3-3 0,-1 4-5 16,1 3-11-16,0 0-14 0,-3 0-1 0,-1 0 1 15,1 4 13-15,-1 2 18 0,2 0 9 0,-2 0 3 16,1 1 1-16,2-1-3 0,1 0-2 16,-3-1-1-16,3 1-1 0,-1-2 3 0,4 0 2 15,-3 1 1-15,5-2 0 0,2-2 3 0,-2-1 0 16,5 0 0-16,0 0 1 0,4 0-6 0,-1-1-2 15,3-5-2-15,-1 0-1 0,1-1-1 0,-2-2 0 16,-2 0 1-16,1-2-5 0,-1-1-1 16,0-2-5-16,-2-1-8 0,0 1-2 0,0-3-5 15,-2 1-3-15,0-2 6 0,0 2 2 0,-4-1 5 16,1 2 8-16,-2 3 7 0,-3 3 10 0,-1 3 10 16,-3 3 5-16,0 2-5 0,0 1-19 15,0 0-34-15,0 0-48 0,0 0-52 0,0 4 19 16,0 2 26-16,0 5 43 0,0 1 56 0,0 0-3 15,0 3 0-15,0-1 4 0,0 1 3 16,0 3 1-16,0-1 5 0,4 1 0 0,1-1 1 16,-2-1 5-16,1 0-5 0,0 1-1 0,0-1-4 15,-3 0-7-15,2-1 3 0,-3 0 2 0,0-3 4 16,0-2 9-16,-4-1 17 0,-4-1 11 16,0-1 9-16,-4-2 1 0,-3-1-12 0,-2 1-15 15,-2-4-15-15,-1-1-8 0,-2 0-14 0,0-1-15 16,3-5-24-16,-3-2-59 0,0-1-90 0,1-1-143 15,0-2-192-15,6 3 64 0,3 2 461 0</inkml:trace>
          <inkml:trace contextRef="#ctx0" brushRef="#br0" timeOffset="7806.6854">7449-463 575 0,'0'0'256'15,"0"0"-155"-15,0 0-50 0,0 0-21 0,0 0-34 16,0 0-48-16,0 0-50 0,0 0-49 16,0 0-76-16,0 0-75 0,0 0 127 0,0 0 175 15,0 0 0-15,0 0 0 0</inkml:trace>
        </inkml:traceGroup>
      </inkml:traceGroup>
    </inkml:traceGroup>
    <inkml:traceGroup>
      <inkml:annotationXML>
        <emma:emma xmlns:emma="http://www.w3.org/2003/04/emma" version="1.0">
          <emma:interpretation id="{EF04A2C8-B634-47DA-BAC5-2F3643148159}" emma:medium="tactile" emma:mode="ink">
            <msink:context xmlns:msink="http://schemas.microsoft.com/ink/2010/main" type="paragraph" rotatedBoundingBox="16605,3711 25683,2943 25815,4500 16737,526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28A6DC8-C63F-4946-BE39-D1B0CBCFCA20}" emma:medium="tactile" emma:mode="ink">
              <msink:context xmlns:msink="http://schemas.microsoft.com/ink/2010/main" type="line" rotatedBoundingBox="16605,3711 25683,2943 25815,4500 16737,5268"/>
            </emma:interpretation>
          </emma:emma>
        </inkml:annotationXML>
        <inkml:traceGroup>
          <inkml:annotationXML>
            <emma:emma xmlns:emma="http://www.w3.org/2003/04/emma" version="1.0">
              <emma:interpretation id="{F9BCC772-B40B-45D4-B64D-77BB9F3EF5DC}" emma:medium="tactile" emma:mode="ink">
                <msink:context xmlns:msink="http://schemas.microsoft.com/ink/2010/main" type="inkWord" rotatedBoundingBox="16606,3723 20149,3423 20279,4968 16737,5268"/>
              </emma:interpretation>
              <emma:one-of disjunction-type="recognition" id="oneOf2">
                <emma:interpretation id="interp10" emma:lang="en-US" emma:confidence="0.5">
                  <emma:literal>optimizing</emma:literal>
                </emma:interpretation>
                <emma:interpretation id="interp11" emma:lang="en-US" emma:confidence="0">
                  <emma:literal>Optimizing</emma:literal>
                </emma:interpretation>
                <emma:interpretation id="interp12" emma:lang="en-US" emma:confidence="0">
                  <emma:literal>optimizing's</emma:literal>
                </emma:interpretation>
              </emma:one-of>
            </emma:emma>
          </inkml:annotationXML>
          <inkml:trace contextRef="#ctx0" brushRef="#br0" timeOffset="11963.7369">277 2186 0 0,'0'0'254'0,"0"0"-64"16,0 0-61-16,0 0-56 0,0 0-23 0,0 0 4 15,0 0 23-15,0 0 32 0,0 0 35 0,0 0 22 16,0 0-7-16,0 0-27 0,-47-92-36 0,39 92-33 16,-3 0-24-16,0 0-12 0,-5 10-9 0,0 0-2 15,-4 5-2-15,0 3 0 0,-6 3-1 16,3 4-4-16,1 4-3 0,0 1-3 0,-2-1-3 0,7 2 0 15,1-4-2-15,3 4-4 0,5-4-4 16,3-1-6-16,5-1-4 0,0-2-1 0,5-4 0 16,7-2 3-16,3-4-1 0,5-5 5 15,6-3 7-15,3-4 6 0,6-1 5 0,5-6 2 16,6-5 3-16,1-4 0 0,0-1 0 0,1-2-3 16,-5-2-4-16,-3 1 1 0,-5 0 2 0,-5 1 5 15,-9 0 8-15,-5 0 10 0,-5 0 9 0,-6 1 8 16,-3-1 4-16,-2-2-5 0,-6 0-12 15,-3 1-14-15,-9-2-14 0,0 3-11 0,-4 0-3 16,-3 4-5-16,-2 2 1 0,-4 3 1 0,2 3 2 16,-2 1 3-16,-3 4 2 0,5 1 1 15,-4 0 0-15,3 0 0 0,4 1-3 0,6 4-8 16,4-1-9-16,5 1-17 0,3-2-23 0,8 0-25 16,0-2-12-16,0 1-3 0,8-2 19 15,6 0 28-15,4 0 23 0,9-3 20 0,5-5 11 16,3-2 5-16,3-4 1 0,1 0 2 0,-3-1 0 15,0 0-2-15,-2-1 4 0,-2 1 3 0,-3 0 6 16,-3 1 7-16,-2 0 6 0,-4 2 9 0,0-1 5 16,-4 2 5-16,-1 1 4 0,-6 1 2 0,-1 2 1 15,3 0 4-15,-5 1 1 0,0 2-1 16,-4 1-4-16,0 2-7 0,-2 1-9 0,3 0-15 16,-3 0-19-16,0 0-17 0,0 3-9 0,3 8 4 15,1 3 13-15,-3 7 18 0,2 7 10 0,1 8 5 16,-3 5-3-16,-1 8-5 0,0 2 0 15,-3 5-3-15,-3 2-1 0,-5-1 1 0,2 3-3 16,-4 0 0-16,0 0-3 0,-3-2-3 0,1 0 0 16,0-2-3-16,1-3-2 0,0-2-3 0,1-4-1 15,2-2-5-15,0-5-23 0,5 0-14 16,-2-7-30-16,2-4-53 0,2-4-58 0,2-8-91 16,0-4-132-16,2-5-178 0,0-4 124 0</inkml:trace>
          <inkml:trace contextRef="#ctx0" brushRef="#br0" timeOffset="12267.5423">569 2383 0 0,'0'0'0'0,"0"0"0"0,0 0 30 0,0 0 26 16,0 0-8-16,0 0 17 0,0 0 23 0,0 0 15 15,0 0 12-15,161-139-2 0,-145 135-5 16,-1 4-12-16,-3 0-15 0,-2 0-12 0,1 4-6 16,-2 4 10-16,2 2 10 0,-4 5 16 0,0 0-2 15,-2 5-7-15,-2-1-12 0,-3 3-23 16,0 1-10-16,-7 1-7 0,-2-1-9 0,-8 0-1 16,0-1-1-16,-6-1-2 0,0-3 3 0,-1-1 0 15,2-5-4-15,-7 3-5 0,7-5-8 0,1-3-8 16,3 1-19-16,3-2-31 0,3-3-42 15,1-2-71-15,7-1-108 0,-1 0-200 0,3 0-211 16,2 0 491-16</inkml:trace>
          <inkml:trace contextRef="#ctx0" brushRef="#br0" timeOffset="13058.0545">998 2268 345 0,'0'0'344'16,"0"0"-371"-16,0 0-73 0,0 0-14 0,0 0 29 15,0 0 41-15,0 0 27 0,0 0 4 0,157-94 9 16,-130 86 20-16,-2 0 23 0,-2 3 28 0,-3 1 23 16,0 2 2-16,-1 2-6 0,-6 0-16 15,2 2-14-15,-3 4-15 0,-1 1-8 0,-7 3-5 16,1 0 0-16,-2 1 8 0,-3 6 2 0,0-2 3 16,-10 0-4-16,2 2-7 0,-1-2-9 15,-3 3-15-15,0-4-13 0,0-2-27 0,4 0-52 16,1-1-89-16,0-2-160 0,2-1-168 0,5-3 503 0</inkml:trace>
          <inkml:trace contextRef="#ctx0" brushRef="#br0" timeOffset="12742.2484">1183 1768 377 0,'0'0'253'16,"0"0"-91"-16,0 0-56 0,0 0-41 0,0 0-26 15,0 0-8-15,0 0-14 0,0 0-10 0,0 0-9 16,0 0 6-16,0 0 15 0,0 0 20 16,0 0 18-16,0 0 3 0,-36 126-3 0,26-83-7 15,-2 0-7-15,2 0-6 0,-3 0-9 0,1 0-5 16,3-2-10-16,4-1-4 0,-3 2-8 0,4-6-5 16,0 0-12-16,2-4-21 0,1-3-30 15,1 0-50-15,0-4-68 0,0-3-120 0,0-1-164 16,0-7 174-16,0-6 295 0</inkml:trace>
          <inkml:trace contextRef="#ctx0" brushRef="#br0" timeOffset="13206.9628">1349 1905 327 0,'0'0'-115'16,"0"0"-97"-16,0 0 212 0</inkml:trace>
          <inkml:trace contextRef="#ctx0" brushRef="#br0" timeOffset="13885.5432">1446 2074 0 0,'0'0'0'0,"0"0"0"0,0 0 0 15,0 0 0-15,0 0 0 0,0 0 0 0,0 0 0 16,0 0 0-16,0 0 0 0,0 0 0 16,0 0 0-16,0 0 0 0,0 0 0 0,48 124 0 15,-56-105 0-15,-1 1 0 0,2 0 0 0,-4-3 1 16,2 1 30-16,1-1-7 0,0-4-4 0,1-2-3 16,2-5 2-16,3-1 16 0,1-3 66 15,1-2 75-15,0 0 68 0,0 0 4 0,0-4-62 16,1-2-76-16,2-3-68 0,2-2-21 0,1-1 2 15,2-2 3-15,0-2-8 0,1 0 0 16,2-2-10-16,-2 1-10 0,1-1-3 0,0 0-10 16,4 4-4-16,-1-1-11 0,-1 4-10 0,2 1-18 15,0 2-4-15,4 1-1 0,-2 2 4 0,1 2 14 16,-3 2-1-16,-1 1 4 0,-1 0-1 0,0 1 4 16,-2 7 7-16,-4 1 8 0,4 0 11 0,-8 3 6 15,1 2 10-15,-3-1 6 0,0 0 6 16,0 3 5-16,-1-2 1 0,-2-2 2 0,-6 0 5 15,5 0 4-15,-6-4 0 0,8 0-4 0,-4-4-3 16,2 1-9-16,3-4 3 0,1-1 10 0,0 0 12 16,0 0 21-16,0 0 16 0,1-1-16 15,5-4-23-15,-1-2-23 0,3-1-29 0,0-2 1 16,3 0 4-16,1-2 2 0,1-1 0 0,2 2 3 16,0-3 1-16,1 1-2 0,-1 1 5 15,2 2-4-15,-4 1-2 0,1 0-2 0,-2 3-3 16,0 0 2-16,-1 1 0 0,-2 2 0 0,0 1-4 15,-2 2-7-15,0 0-7 0,-2 0 0 0,2 6 11 16,-6 2 12-16,2 3 10 0,1 1 4 16,-1 1-7-16,-3 2-5 0,0 1-8 0,0-1-3 15,0-1-3-15,0-2 0 0,0-2 0 0,0 0-5 16,0-4-3-16,2-1-7 0,1-2-5 0,2-2 0 16,2-1-5-16,4 0-8 0,1 0-38 0,3-3-64 15,-1-4-85-15,1 0-65 0,3-2 228 16,-1-2 72-16,-2-1 0 0,-2 0 0 0,-1-1 0 15,0-1 0-15,-5 1 0 0,2 0 0 0,-5-1 0 16,4 1 0-16,-6-3 0 0,1 4 0 0,-1-2 111 16,-2 2 96-16,0 1-2 0,0 4-5 0,0-1-1 15,0 5-13-15,0 0-22 0,-2 3-35 16,2 0-45-16,-2 0-45 0,2 0-34 0,0 5-14 16,0 2 0-16,0 2 10 0,0 4 2 0,0-1 0 15,0 3-1-15,0-1-8 0,0 0-8 16,0-1-20-16,4-1-31 0,2 0-36 0,-4 0-64 15,4 0-101-15,-1-5-192 0,-2-2 47 0</inkml:trace>
          <inkml:trace contextRef="#ctx0" brushRef="#br0" timeOffset="14540.1463">2352 1988 0 0,'0'0'0'0,"0"0"0"16,0 0 0-16,0 0 0 0,0 0 0 15,0 0 0-15,0 0 0 0,0 0 0 0,0 0 0 16,0 0 0-16,0 0 0 0,0 0 0 0,0 0 29 16,0 0 84-16,110 109-13 0,-121-93-16 0,1 0-14 15,-4 2-6-15,-2-1-7 0,1-1-3 0,-1 2 4 16,2-5 4-16,-3 1 7 0,5-4 4 15,3 1 3-15,0-5-6 0,6 0-9 0,0-3-12 16,1-2-13-16,2-1-8 0,0 1-15 0,2-1-12 16,2 0-1-16,-1 2 6 0,5-1 8 0,-4 2 9 15,5 2-7-15,-2-1-6 0,1 4-7 0,4 2-1 16,-1 0 0-16,4 6 4 0,-1 1 3 16,3 3 2-16,3 3 0 0,-3-1-4 0,-1 3-3 15,4 2-1-15,-4-1-2 0,-2 0 3 0,-1 0 1 16,-2-1 3-16,-6 1 5 0,1-1-2 15,-6 0 0-15,0 0-3 0,-11 3-7 0,-4-2 19 16,-6-2 6-16,-1-2 14 0,-3-3 19 0,-2-4-1 16,-4 0 1-16,2-2-1 0,-4-4-4 0,1-1-3 15,4-3 2-15,0-4 1 0,1-1-1 16,2 0-6-16,1-6-1 0,-1-2-3 0,7-1-5 16,-2-4 3-16,5 0-3 0,3 2-3 0,4-1-3 15,1-1-8-15,6 1-13 0,1-1-15 0,0 3-11 16,1-1-14-16,10 2-8 0,1-1-5 15,2 0-3-15,3 1 0 0,1-1-8 0,1 2-17 16,3 0-34-16,-1-1-62 0,3 0-115 0,3 1-197 16,-6 2-211-16,-6 0 451 0</inkml:trace>
          <inkml:trace contextRef="#ctx0" brushRef="#br0" timeOffset="14023.4592">2249 1919 772 0,'0'0'25'15,"0"0"-104"-15,0 0-102 0,0 0-173 0,0 0 171 16,0 0 183-16</inkml:trace>
          <inkml:trace contextRef="#ctx0" brushRef="#br0" timeOffset="14744.8307">2711 1953 1007 0,'0'0'188'0,"0"0"-71"16,0 0-55-16,0 0-54 0,0 0-30 0,0 0 5 15,0 0 17-15,0 0 26 0,0 0 19 16,0 0 9-16,0 0 0 0,0 0-8 0,0 0-12 16,-9 129-15-16,5-104-8 0,-1 0-8 0,1-1-15 15,1 0-26-15,2 1-36 0,-1-4-70 0,2-3-115 16,0-4-203-16,0-7-184 0</inkml:trace>
          <inkml:trace contextRef="#ctx0" brushRef="#br0" timeOffset="14872.7515">2765 1883 725 0,'0'0'-37'16,"0"0"-173"-16,0 0-199 0,0 0 340 0</inkml:trace>
          <inkml:trace contextRef="#ctx0" brushRef="#br0" timeOffset="15702.0167">2855 2036 0 0,'0'0'0'0,"0"0"0"15,0 0 0-15,0 0 0 0,0 0 0 0,0 0 0 16,0 0 0-16,0 0 1 0,0 0 43 0,0 0 8 16,-11 157 9-16,10-143-2 0,-2-4-7 0,1-1-8 15,0-1-10-15,-1-2-7 0,3-2-1 16,0-2 11-16,0-2 32 0,0 0 48 0,0 0 48 16,0-2 13-16,5-4-28 0,1-1-43 0,0-2-52 15,2-3-26-15,2-2-2 0,1-2-3 0,0 2 0 16,-3-2-1-16,3 3-10 0,-1-1-10 0,-3 5-13 15,4 1-9-15,-2 3-6 0,-4 2-3 0,5 3-7 16,-5 0-8-16,3 0 1 0,-1 6 7 16,-2 3 18-16,-1 1 20 0,2 1 7 0,0 1 1 15,0-2-3-15,0 2-3 0,4 0-2 0,-3-2 0 16,5 1 0-16,1-2 3 0,2-3 3 0,5-2 3 16,-4-1 10-16,7-1 9 0,-4-2 5 15,3 0 3-15,0-3-4 0,-2-5-6 0,1-1-1 16,-2-3 4-16,-4 1 1 0,-2-1 4 0,-1-2 1 15,0 1-3-15,-3-1-5 0,-4 0-2 16,-4 0-2-16,3 1-6 0,-1-3-1 0,-3 3-3 16,0-1-3-16,0 3 0 0,-3 0 1 0,-2 1 0 15,4 2 1-15,-3 2-2 0,-2 3-7 0,3 0-8 16,1 3-9-16,-4 0-5 0,1 0-4 16,2 0-4-16,-2 1 1 0,0 3-3 0,1 0-1 15,-3 1-1-15,4 1-2 0,1-2-1 0,-2 2-2 16,1 0 0-16,3-1 2 0,0 0 2 0,0 1 7 15,0 2 2-15,0 1 6 0,0 1 6 0,0 0 3 16,3 2 4-16,-1 6 0 0,0 1 3 0,-1 2 0 16,-1 3 1-16,0 4 1 0,1 2-2 15,-1 1-2-15,0 0-2 0,0 4 0 0,0 2 0 16,0 2 0-16,0 1 1 0,0 2 1 0,4-1-2 16,3 3 2-16,-3-2-2 0,4 0 0 15,-4 2 2-15,-1-2-4 0,-1 3 0 0,-2 0 0 16,0 1-1-16,-6 1-32 0,-9 0 8 0,-6-5 10 15,-2-3 3-15,-3-8 48 0,-3-5 13 16,-1-7 9-16,-1-2 22 0,-3-7 13 0,7-3 8 16,1-4 7-16,7-3 7 0,3 0 1 0,3-9-10 15,1-4-13-15,4-5-20 0,0-4-13 0,4-6-13 16,2-5-5-16,2-3 0 0,0-5-14 0,3-1-7 16,8-5-10-16,1-1-12 0,1-5-4 15,3 1-9-15,3-2-6 0,3 3 0 0,3 0 1 16,2 1-2-16,2 6-1 0,5 2-5 0,-5 6-2 15,5 6 2-15,-3 6-3 0,-4 8 5 16,1 3 3-16,-1 4 4 0,-2 6 2 0,1 2-9 0,-4 1-17 16,-4 2-15-16,-1 9-5 0,-1-1-11 15,-2 3-5-15,-6 2-22 0,2 0-65 0,0 2-102 16,-5 1-215-16,2-5-253 0,-3-4 739 0</inkml:trace>
        </inkml:traceGroup>
        <inkml:traceGroup>
          <inkml:annotationXML>
            <emma:emma xmlns:emma="http://www.w3.org/2003/04/emma" version="1.0">
              <emma:interpretation id="{5D801AE5-B5DF-45FC-8F17-89D04A26C7CE}" emma:medium="tactile" emma:mode="ink">
                <msink:context xmlns:msink="http://schemas.microsoft.com/ink/2010/main" type="inkWord" rotatedBoundingBox="20644,3399 22814,3215 22928,4564 20758,4748"/>
              </emma:interpretation>
              <emma:one-of disjunction-type="recognition" id="oneOf3">
                <emma:interpretation id="interp13" emma:lang="en-US" emma:confidence="0.5">
                  <emma:literal>existing</emma:literal>
                </emma:interpretation>
                <emma:interpretation id="interp14" emma:lang="en-US" emma:confidence="0">
                  <emma:literal>exiting</emma:literal>
                </emma:interpretation>
                <emma:interpretation id="interp15" emma:lang="en-US" emma:confidence="0">
                  <emma:literal>existing's</emma:literal>
                </emma:interpretation>
                <emma:interpretation id="interp16" emma:lang="en-US" emma:confidence="0">
                  <emma:literal>exhibiting</emma:literal>
                </emma:interpretation>
                <emma:interpretation id="interp17" emma:lang="en-US" emma:confidence="0">
                  <emma:literal>exiling</emma:literal>
                </emma:interpretation>
              </emma:one-of>
            </emma:emma>
          </inkml:annotationXML>
          <inkml:trace contextRef="#ctx0" brushRef="#br0" timeOffset="16900.8389">4039 1845 0 0,'0'0'0'16,"0"0"0"-16,0 0 0 0,0 0 0 0,0 0 0 16,0 0 0-16,0 0 0 0,0 0 0 15,0 0 0-15,0 0 0 0,0 0 118 0,0 0 55 16,0 0 4-16,-27-1-11 0,27 1-14 0,0 0-12 15,0 0-14-15,0 0-7 0,0 0-13 16,0 0-15-16,0 0-12 0,0 0-11 0,0 0-6 0,0 0-2 16,1 0 0-16,-1 0-1 0,0 0-1 15,0 0-1-15,0 0-5 0,0 0-5 0,0 0-11 16,0 0-14-16,0 0-10 0,0 0-10 0,0 0-6 16,0 0-9-16,0 0-11 0,0 1-17 15,0 2-8-15,0-1 7 0,0 2 12 0,2 0 15 16,0 0 12-16,0-2-5 0,4 2-4 0,0-2 4 15,2-2 7-15,0 0 11 0,4 0 13 0,1-2 3 16,4-5 3-16,-1 0-4 0,1-5-5 0,-1 0-4 16,3 0-3-16,-2 1-2 0,-2-3-1 15,-3 1 1-15,2-1-2 0,-4 1 6 0,-4 1 0 16,0 0 4-16,-3 1 0 0,-2-2-2 0,-1 3 0 16,0 1-4-16,-2-1-5 0,-6 3-6 15,4 0-10-15,-6 3-6 0,5-1-5 0,-6 4-4 16,2 1-2-16,-1 0 0 0,-3 4 3 0,-4 7 2 15,0 0 9-15,0 6 3 0,-4 2 3 0,-1 4 3 16,2 0-1-16,-1 1 0 0,4 2 0 16,3-1-1-16,2-2-5 0,1 4 1 0,8-5-2 15,2 0 1-15,1 1 2 0,0-4-2 0,0-2-3 16,5 0-5-16,5-2-8 0,2-2-5 0,1-4-4 16,1 0-3-16,0-3 3 0,2 0 5 15,3-1 4-15,-1-1 2 0,-2-4 4 0,4 0-10 16,-4 0-13-16,4-3-22 0,-3-3-47 0,-1-3-53 15,2-1-59-15,1-1-91 0,-3-2-68 0,0-2 123 16,-3 3 259-16,-3 5 0 0</inkml:trace>
          <inkml:trace contextRef="#ctx0" brushRef="#br0" timeOffset="17306.5889">4670 1726 277 0,'0'0'298'0,"0"0"-77"16,0 0-49-16,0 0-51 0,0 0-40 0,0 0-29 16,0 0-15-16,0 0 5 0,0 0 15 0,0 0 16 15,0 0 10-15,0 0-3 0,0 0-13 16,0 0-3-16,-164 178-14 0,139-150-11 0,5 1-10 15,-1-4-14-15,5 0-8 0,2-2-11 0,2-1-12 16,0 0-18-16,7-3-22 0,-3-3-36 0,5-1-53 16,0-3-79-16,3-3-116 0,0-2-140 15,0-2 6-15,2-4 474 0</inkml:trace>
          <inkml:trace contextRef="#ctx0" brushRef="#br0" timeOffset="17095.7193">4413 1737 0 0,'0'0'0'0,"0"0"0"0,0 0 201 15,0 0 45-15,0 0-122 0,0 0-91 16,0 0-31-16,0 0 9 0,0 0 47 0,0 0 40 15,0 0 4-15,0 0-4 0,0 0-10 0,0 0-12 16,72 111-11-16,-58-95-10 0,-1 2-8 16,1-4-4-16,0 3-10 0,2-2-5 0,-1 0-9 15,1-2-12-15,3-1-9 0,-4-3-14 0,0-2-16 16,-3-1-16-16,-3-3-39 0,-2-2-61 0,-1-1-127 16,-2 0-134-16,-2 0-8 0,-2 0 417 0</inkml:trace>
          <inkml:trace contextRef="#ctx0" brushRef="#br0" timeOffset="17530.4501">4806 1740 677 0,'0'0'186'0,"0"0"-121"0,0 0-53 16,0 0-17-16,0 0 8 0,0 0 46 16,0 0 34-16,0 0 29 0,0 0 9 0,0 0-12 15,0 0-24-15,0 0-17 0,0 0-14 0,0 0-21 16,-11 146-5-16,8-130-14 0,-1 1-16 15,-2 0-25-15,4-3-36 0,-2-2-52 0,-1 0-96 16,4-3-171-16,-1-4-215 0,2 0 300 0</inkml:trace>
          <inkml:trace contextRef="#ctx0" brushRef="#br0" timeOffset="18048.7256">4896 1659 859 0,'0'0'295'15,"0"0"-167"-15,0 0-55 0,0 0-47 0,0 0-56 16,0 0-59-16,0 0-62 0,0 0-60 0,0 0-55 16,0 0-18-16,0 0 23 0,0 0 172 0,0 0 89 15,0 0 0-15,6-45 0 0,0 58 0 16,-2 4 0-16,-2 0 0 0,8-2 0 0,-5 2 0 16,6-2 0-16,1-1 0 0,0-2 0 0,1-4 0 15,1 0 0-15,-1-4 0 0,-1-1 0 0,0-2 0 16,0-1 0-16,1 0 0 0,-5 0 0 0,4-1 0 15,0-2 0-15,0-1 0 0,-1 1 0 16,-6-2 113-16,4 4 22 0,-6-2 21 0,0 2 13 16,1 1 11-16,-4 0 0 0,0 0-5 0,0 0-18 15,-6 0-21-15,5 0-35 0,-4 3-35 16,-3-1-26-16,-5 3-13 0,5 1 1 0,-9 1 13 16,4 1 10-16,1-1-2 0,3 2 3 0,-1-1-11 15,0-1-12-15,6 1-4 0,2 0-14 16,0-2-7-16,2 2-4 0,0-1-3 0,3 1 2 15,2 2-1-15,5-2 3 0,0 1 1 0,3 0 1 16,-4 0 1-16,3 0 1 0,0 1-2 0,0-1 0 16,-1 0 0-16,-6 2-1 0,2 0 4 0,-4-1-3 15,-2 0 1-15,-1-1 3 0,0 1 3 16,-7 2 5-16,-3-1 5 0,-4-1 6 0,-7 1 3 16,3-3 1-16,-5 1-5 0,-1 0-3 0,4 0-4 15,-1-3-2-15,2 1-4 0,4-4-2 0,3 1-5 16,3-2-5-16,-1-2-7 0,8 0-9 0,-1 0-16 15,2 0-18-15,1-3-25 0,0 0-38 16,0-1-50-16,2-2-64 0,4-3-66 0,4 0-64 16,5-3-78-16,5 1-41 0,-5 0 476 0,-3 4 0 15</inkml:trace>
          <inkml:trace contextRef="#ctx0" brushRef="#br0" timeOffset="19261.8804">5349 1465 0 0,'0'0'139'0,"0"0"114"0,0 0-50 16,0 0-26-16,0 0 1 0,0 0 19 0,0 0 14 16,0 0-10-16,0 0-30 0,0 0-50 0,0 0-52 15,0 0-52-15,0 0-26 0,0 0-9 16,13-33 3-16,-19 55 16 0,-5 7 4 0,-1 5 2 16,-2 3-1-16,2 3-1 0,0 0 0 0,0 1-2 15,-1 3 2-15,-1-3-3 0,4 3-1 0,0-3-1 16,1 2-3-16,-1-5-1 0,6-2-7 0,2-4-6 15,-4-3-6-15,5-4-2 0,1-4-4 0,0-2-1 16,0-4-4-16,0-5-5 0,7-3-9 16,-5-3-4-16,1 0 1 0,5-4 4 0,-2 0 9 15,2 0 5-15,0-6-2 0,5-1 0 0,0-2-1 16,5-3 4-16,-3 0 7 0,-1-4 7 16,1 1 8-16,-1 0 5 0,-1-2 4 0,0 0 7 15,1 1 1-15,-2-2 1 0,1 2 3 0,-2-2 1 16,0 1 4-16,-5 4 4 0,5 0 4 0,-7 4 1 15,4 1-1-15,-5 4-6 0,-2 1-2 16,-1 3-8-16,0 0-10 0,0 0-19 0,0 0-24 16,0 4 10-16,0 2 12 0,0 2 22 0,-1 1 24 15,-2 2-5-15,1 1-6 0,-5 0-5 0,4 2-4 16,0-4-1-16,-2 2-1 0,2-3-3 16,3 0 1-16,-1-4-6 0,1 1-3 0,0-1-3 15,0 0-7-15,1-2 1 0,1-2-2 0,3 1 4 16,-2-2 4-16,-1 0 13 0,7 0 15 0,-5 0 11 15,0-2 14-15,4-4-1 0,-3-2-3 0,6 0-3 16,-1-3-8-16,4-2-3 0,-1 0-5 16,2-4-3-16,0 1-4 0,4-2 1 0,-5 2 2 15,1-2-3-15,-3 4 2 0,-1 2-3 0,-4 3 2 16,-1 3 3-16,-3 3 3 0,0 1-4 0,-3 2-17 16,0 0-32-16,0 0-15 0,0 6 2 15,0 3 14-15,0 2 30 0,0 3 10 0,0 1 1 16,-2 0 1-16,0-1-1 0,-5 3-1 0,6-4-3 15,-2 1-1-15,0-1-1 0,2-3-1 16,-3-1 0-16,2-3-2 0,2-2-1 0,0 1-2 16,0-4 0-16,0-1 4 0,0 0 5 0,0 0 11 15,0 0 12-15,6 0 11 0,-2-2 1 0,0-3-3 16,5-2-8-16,1-1-9 0,-2-2-1 16,2 0-4-16,1 0 2 0,0-3 0 0,-3 3-4 15,3-2-4-15,-1 1-1 0,-4 1-2 0,4 1-2 16,-2 2 3-16,-3 1-7 0,-3 3-6 0,5 0-10 15,-4 3-9-15,-2 0-15 0,0 0-4 0,3 4 8 16,0 2 6-16,-2 0 17 0,0 2 9 16,0-1 2-16,3 2 3 0,-2-2-3 0,-1 2-2 15,1-1 0-15,5-2 1 0,-3 0-5 0,6-2 2 16,0 0 4-16,1-3 0 0,3-1 11 0,-1 0 3 16,4 0 1-16,5-5 4 0,1-1-5 15,0-1-1-15,-4-2 0 0,4-2-2 0,-2-1 3 16,-4 1 2-16,0-3 3 0,-2 1 2 0,-1 0 2 15,-3-2 1-15,-4 3 0 0,3-2 1 0,-5 0 1 16,-2 2 5-16,-1 0 2 0,-3 2 6 16,0 1-2-16,0 3-5 0,0 0-7 0,-1 3-14 15,-2 2-4-15,0 1-9 0,-3 0-7 0,4 0-6 16,-2 0-6-16,-2 4-2 0,3 1 3 16,-1 2 4-16,-3 2 4 0,4 1 3 0,-1 2 7 15,-2 2 7-15,3 2 4 0,0 3 1 0,-3 2 1 16,3 4-4-16,2-1 1 0,-2 5 0 0,2 3-2 15,-2-1-1-15,0 3-1 0,2 3-1 16,1 4 0-16,-1 1-1 0,1 1 1 0,-2 2 0 16,2-1-1-16,-2 2-1 0,-5-2 0 0,3 1-2 15,-6-2 0-15,2 0-1 0,-4-3-1 0,-6-5 3 16,1-2-1-16,-1-3 4 0,-4-5 3 0,-2-1 1 16,4-4 3-16,-2-3 0 0,0-3 3 0,4-1-1 15,1-7-6-15,-3-2 13 0,5-4 17 16,2 0 11-16,1-4 15 0,-1-9-4 0,3-2-9 15,3-4-6-15,-2-4-4 0,6-2-2 0,0-3-5 16,3-4-3-16,0-4-3 0,2-1-4 0,3-3-1 16,6-2-4-16,2-1-2 0,1 2-2 15,0 6-3-15,6 1-5 0,-1 8-4 0,1 5-4 16,-1 3-1-16,1 6 1 0,-2 3 1 0,-1 1-1 16,3 7-3-16,-2 1-9 0,-4 0-11 15,0 1-18-15,-2 7-13 0,0-2-12 0,-4 1-10 16,-3 1-11-16,-2-2-36 0,4 1-64 0,-5-2-129 15,0 1-198-15,0-3-117 0,-2-2 638 0</inkml:trace>
          <inkml:trace contextRef="#ctx0" brushRef="#br0" timeOffset="19624.6561">5374 1517 545 0,'0'0'578'0,"0"0"-389"0,0 0-67 15,0 0-23-15,0 0-30 0,0 0-30 0,0 0-39 16,0 0-13-16,0 0 0 0,0 0 16 0,0 0 20 16,0 0-6-16,0 0-11 0,0 0-14 0,157-12-9 15,-104 7-13-15,3-1-13 0,10-2-33 16,7 2-71-16,0 1-161 0,-14 2-218 0,-19 3 17 0</inkml:trace>
          <inkml:trace contextRef="#ctx0" brushRef="#br0" timeOffset="19431.7752">5948 1445 1312 0,'0'0'158'0,"0"0"-104"16,0 0-54-16,0 0-39 0,0 0-36 0,0 0-36 16,0 0-53-16,0 0-103 0,0 0-162 15,0 0-10-15,0 0 439 0</inkml:trace>
        </inkml:traceGroup>
        <inkml:traceGroup>
          <inkml:annotationXML>
            <emma:emma xmlns:emma="http://www.w3.org/2003/04/emma" version="1.0">
              <emma:interpretation id="{217D345A-4058-4A2D-97D6-33B2B5B08036}" emma:medium="tactile" emma:mode="ink">
                <msink:context xmlns:msink="http://schemas.microsoft.com/ink/2010/main" type="inkWord" rotatedBoundingBox="23241,3150 25683,2943 25752,3749 23309,3956"/>
              </emma:interpretation>
              <emma:one-of disjunction-type="recognition" id="oneOf4">
                <emma:interpretation id="interp18" emma:lang="en-US" emma:confidence="0.5">
                  <emma:literal>business</emma:literal>
                </emma:interpretation>
                <emma:interpretation id="interp19" emma:lang="en-US" emma:confidence="0">
                  <emma:literal>lousiness</emma:literal>
                </emma:interpretation>
                <emma:interpretation id="interp20" emma:lang="en-US" emma:confidence="0">
                  <emma:literal>busies</emma:literal>
                </emma:interpretation>
                <emma:interpretation id="interp21" emma:lang="en-US" emma:confidence="0">
                  <emma:literal>burin's</emma:literal>
                </emma:interpretation>
                <emma:interpretation id="interp22" emma:lang="en-US" emma:confidence="0">
                  <emma:literal>burins</emma:literal>
                </emma:interpretation>
              </emma:one-of>
            </emma:emma>
          </inkml:annotationXML>
          <inkml:trace contextRef="#ctx0" brushRef="#br0" timeOffset="20111.3551">6832 1278 103 0,'0'0'345'0,"0"0"-118"0,0 0-60 16,0 0-59-16,0 0-51 0,0 0-47 0,0 0-51 15,0 0-2-15,0 0 28 0,0 0 36 16,0 0 48-16,0 0 14 0,0 0-9 0,0 0-9 15,-52 160-4-15,33-117-3 0,3 2 3 0,-2 1 1 16,-2 2 1-16,3-3 4 0,-5 2-7 0,5-3-9 16,1 1-13-16,0-2-18 0,6-1-9 0,2-3-7 15,4-5-4-15,4-5-1 0,0-1 0 0,3-7 0 16,6-2 3-16,5-3 1 0,0-3 9 16,4-4 9-16,3-5 7 0,1-2 9 0,-1-2-2 15,2-2 2-15,-6-5 0 0,6-4-1 0,-7-3 0 16,2 1-4-16,-5-3-2 0,-3-1 0 15,0-1 3-15,-6-1-2 0,2 0-1 0,-5-3-4 16,-1-3-7-16,0 1-8 0,-4 1-5 0,-1-3-4 16,-6 0-8-16,3 3 0 0,-4 0 1 15,-2 2 1-15,-2 2 10 0,3 5-4 0,-3 1-2 16,1 3-6-16,2 4-13 0,-1 0-14 0,1 4-20 16,1 1-26-16,-2 1-38 0,2 0-46 0,4 1-74 15,0 5-119-15,3 0-151 0,-2 0-140 0,7-3 560 16</inkml:trace>
          <inkml:trace contextRef="#ctx0" brushRef="#br0" timeOffset="20996.3812">6967 1609 548 0,'0'0'433'0,"0"0"-370"0,0 0-90 0,0 0-20 16,0 0 22-16,0 0 39 0,0 0 39 0,0 0 31 15,0 0 20-15,0 0 6 0,0 0-2 16,0 0-9-16,0 0-20 0,0 0-18 0,-10 161-16 16,2-138-14-16,1-1-9 0,0-2-7 0,3 0-4 15,0-4-6-15,3-1-2 0,1-2 0 16,0-2-2-16,1-4-3 0,3-1 4 0,4-1 0 16,-4-2 3-16,7-2 10 0,0-1 2 0,1 0 5 15,1-1 2-15,0-5-3 0,1-2 1 16,1-2 0-16,-2-3-2 0,0 2-2 0,0-1-2 15,-4-3 1-15,0 1 0 0,2-2 1 0,-3 0 3 16,-1-2-3-16,-1 1 4 0,0-1 4 0,-3 1-3 16,3 2 4-16,-4 0-1 0,0 3-5 0,0 4 3 15,-2 4-3-15,0 1-9 0,0 3-12 16,0 0-22-16,0 0-30 0,0 3-1 0,0 6 7 16,-3 3 13-16,0 3 30 0,-3 1 3 0,1 2 1 15,1 0 1-15,-2 0-2 0,3-1-1 0,0-3-2 16,2 1 0-16,1-2-2 0,0-2-1 0,0 0 0 15,4-4-3-15,3-1 3 0,2-2 1 16,5-1 3-16,-1-2 4 0,4-1 0 0,2 0 0 16,1 0-1-16,3-5-2 0,0-2-1 0,-3-1 0 15,3-2 4-15,-6-3 3 0,2 0 5 0,-4-2 3 16,-2 1 3-16,-1-2-1 0,-1 0-4 16,-6-1-2-16,3-1-7 0,-4 2 2 0,0-2 0 15,-2 2 1-15,0-1 0 0,0 1 0 0,-2 4 2 16,0-1-1-16,0 6 4 0,0 1-2 15,0 3 0-15,-2 0-1 0,0 3-5 0,2 0-6 16,-2 0-12-16,2 0-23 0,0 0-17 0,0 3 2 16,-2 3 6-16,2 2 16 0,0 3 14 0,0 2 3 15,0 0 3-15,0 2 3 0,2 2 1 0,4 0 0 16,-2-1 0-16,4-2 0 0,-3 2-1 16,3 0 2-16,-2 0 1 0,3 0-1 0,-5-1 3 15,4 2 1-15,-4 0-1 0,-3-2-2 0,2-1-5 16,-3 0-9-16,-3-2-6 0,-2 0 0 0,-7-3 4 15,0-2 12-15,-1-1 7 0,-1-1 3 0,2-2-1 16,0 0 0-16,0-3-1 0,7 0 9 16,-3 0 7-16,6 0 4 0,2-2-1 0,0-4-9 15,0 1-15-15,0-5-2 0,6 1-2 0,0-1 2 16,1-1 2-16,2-1-5 0,3 2-6 16,2-3-3-16,1 1-1 0,6-1 1 0,-1 0 6 15,3 1 2-15,0 1 2 0,1-3 0 0,-4 2 1 16,3 0 3-16,-4-2 5 0,-1 2 6 0,0 1 1 15,-5-1 2-15,1 3 1 0,-2 1 1 16,-4 4 4-16,-2-1 4 0,-2 4 4 0,0 1-5 16,-1 0-6-16,0 0-4 0,-3 3 0 0,4 4 6 15,0 4 11-15,-3 1 6 0,2 2-1 0,-3 1 0 16,0 2-5-16,0 1-5 0,0-3-5 16,0 1-9-16,0-3-5 0,0-1-10 0,0 1-9 15,0-4-17-15,0-2-21 0,0-2-35 0,0-1-64 16,5-3-144-16,-1-1-278 0,-1 0-13 0</inkml:trace>
          <inkml:trace contextRef="#ctx0" brushRef="#br0" timeOffset="21123.3033">7758 1516 415 0,'0'0'140'15,"0"0"-86"-15,0 0-63 0,0 0-68 0,0 0-114 16,0 0-126-16,0 0 302 0,0 0 15 0</inkml:trace>
          <inkml:trace contextRef="#ctx0" brushRef="#br0" timeOffset="21529.2071">7922 1614 12 0,'0'0'111'0,"0"0"-152"0,0 0 83 0,0 0 46 15,0 0-14-15,0 0-16 0,0 0-4 0,0 0 4 16,0 0 9-16,0 0 11 0,0 0 14 0,36 163 4 16,-40-147-2-16,-4 3-2 0,5-4-12 15,-3 0-11-15,2 1-13 0,0-4-13 0,1-2-13 16,-1-2-11-16,1-3-2 0,3-2 2 0,0-1 19 16,0-1 33-16,0-1 40 0,0 0 39 15,0 0 1-15,0-5-31 0,4-1-44 0,0-3-42 16,-1-3-21-16,0 0 0 0,3-4 1 0,0 1-1 15,-1 0 2-15,2-2-3 0,-2 0 2 0,2 0-3 16,0 1-1-16,1 0 1 0,0 2-6 16,-2 0 3-16,2 2-4 0,-2 2-4 0,3 3-2 15,-3 3-4-15,0 1-2 0,-2 3-2 0,2 0 1 16,-1 0-3-16,0 0-4 0,2 5 2 16,-3 2 3-16,3 3 5 0,-3 2 7 0,-2 2 4 15,1 2-4-15,1 0 2 0,-2 0-3 0,-1 1-5 16,-1 0 2-16,1-2-12 0,1-1-12 0,-1 1-14 15,-1-1-28-15,0-3-31 0,3-1-56 0,1-1-112 16,-3-1-187-16,2-5-213 0,-3 2 357 0</inkml:trace>
          <inkml:trace contextRef="#ctx0" brushRef="#br0" timeOffset="22545.5798">8195 1756 539 0,'0'0'201'15,"0"0"-114"-15,0 0-45 0,0 0-31 0,0 0-4 16,0 0 13-16,0 0 15 0,0 0 15 16,0 0 8-16,0 0 6 0,0 0 2 0,0 0-1 15,0 0-2-15,155-100-2 0,-147 91-3 0,-2 0-8 16,0 1-9-16,-1-4-9 0,-1 3-5 0,-2-1 9 16,-2 0 1-16,0 1 2 0,0 0-3 15,0 3-4-15,0 1-11 0,-2 4-3 0,-2-1-6 16,0 2-14-16,0 0-2 0,-1 2-6 0,-3 4 3 15,-3 3 9-15,-1 5 8 0,-4-2 4 0,2 6 3 16,0-2 3-16,0 5-4 0,1-1-1 0,1 1-1 16,0-1-5-16,5 1 1 0,-1-4-1 15,4 1-5-15,3-3 2 0,-2 0-1 0,3-2 0 16,0-5 3-16,4 1-1 0,0-3 1 0,1 0 2 16,3-2 5-16,0-1 6 0,2 0 1 15,-1-3 2-15,5 0-2 0,-1 0-1 0,3 0 3 0,-1-6-1 16,1 0-1-16,-1-3-2 0,1 0-8 15,1 1-1-15,2-4-5 0,-2 0-2 0,4-3 2 16,-4 0 0-16,2-2-3 0,-1 0-1 0,0-3-1 16,-1-1-3-16,1 1 1 0,-3 0-2 15,1-1 0-15,-3 1 0 0,0 2 1 0,0 1 2 16,-3 3 2-16,-3 3 0 0,-2 5 2 0,-1 2 2 16,-1 2-2-16,-3 2-4 0,0 0-7 15,0 0-14-15,0 0-17 0,0 0-23 0,0 0 8 16,0 5 8-16,1 1 16 0,3 2 19 0,-2 2-5 15,0 1 1-15,0 4-1 0,0-4 3 0,0 3 2 16,-1 2-1-16,-1-3 2 0,0 2 0 16,0-1-3-16,0 1 0 0,0 0-3 0,-5 1-4 15,1-2-2-15,-3-1-2 0,-4 0 2 0,5-1 5 16,-2-1 6-16,1-2 3 0,1-1 2 0,2-2 1 16,4-3-2-16,-1 0 0 0,1-3 3 15,0 0 6-15,0 0 9 0,0 0 15 0,0 0 12 16,1 0 6-16,6-1-6 0,-3-4-13 0,3 0-14 15,1-1-13-15,3-1-2 0,-1-2-1 0,4 0-2 16,-1-1 1-16,2-1-3 0,1-1 2 0,0 1-3 16,4-3 0-16,-1-1 1 0,2 1-3 0,1 0 3 15,2-1 0-15,2 1 0 0,-2-3 4 16,0 2-1-16,-1 1 1 0,-2 0 3 0,-5-1 3 16,0 5 2-16,-4 2 4 0,-4 2 3 0,-1 0 2 15,-4 3 0-15,1 0 2 0,-4 2-4 16,0-1-10-16,0 2-13 0,-4-1-21 0,0-1-10 15,-2 2 0-15,1 0 5 0,-2 0 15 0,2 0 10 16,0 0 8-16,1 2 3 0,-2 1 4 16,1 1 0-16,1 2-1 0,0-2-3 0,2 1-1 15,0 0 1-15,2 1 2 0,0 0 3 0,0 0-2 16,2 1 0-16,2 3-1 0,0-3-1 0,3 1 2 16,-1 0 0-16,-2 2 0 0,1-4 1 0,-1 4 1 15,1-4 0-15,-1 4 2 0,0-1 1 16,-1-1 5-16,0 1 2 0,-1-1 9 0,0 0 3 15,-2-1 9-15,0 1 6 0,0-2 6 0,0 1 12 16,-3-2 5-16,-2 1 6 0,-1-2 0 0,-3 1-2 16,-2-1-3-16,-2-1-6 0,-2 0-3 0,-2-2-10 15,-5 1-8-15,2-2-8 0,0 0-16 16,-4 0-33-16,4 1-80 0,1 1-195 0,5 0-621 16,6 2-260-16</inkml:trace>
        </inkml:traceGroup>
      </inkml:traceGroup>
    </inkml:traceGroup>
    <inkml:traceGroup>
      <inkml:annotationXML>
        <emma:emma xmlns:emma="http://www.w3.org/2003/04/emma" version="1.0">
          <emma:interpretation id="{4B42C50F-DDA0-4DF6-8064-D55DE38FB2F5}" emma:medium="tactile" emma:mode="ink">
            <msink:context xmlns:msink="http://schemas.microsoft.com/ink/2010/main" type="paragraph" rotatedBoundingBox="16132,5355 24509,4620 24632,6019 16255,67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2376FF-C9A7-49BF-A607-F2EAA468596E}" emma:medium="tactile" emma:mode="ink">
              <msink:context xmlns:msink="http://schemas.microsoft.com/ink/2010/main" type="line" rotatedBoundingBox="16132,5355 24509,4620 24632,6019 16255,6754"/>
            </emma:interpretation>
          </emma:emma>
        </inkml:annotationXML>
        <inkml:traceGroup>
          <inkml:annotationXML>
            <emma:emma xmlns:emma="http://www.w3.org/2003/04/emma" version="1.0">
              <emma:interpretation id="{0006B6D7-8EC7-4F1C-8516-3C9973AED5DA}" emma:medium="tactile" emma:mode="ink">
                <msink:context xmlns:msink="http://schemas.microsoft.com/ink/2010/main" type="inkWord" rotatedBoundingBox="16143,5480 20122,5131 20234,6405 16255,6754"/>
              </emma:interpretation>
              <emma:one-of disjunction-type="recognition" id="oneOf5">
                <emma:interpretation id="interp23" emma:lang="en-US" emma:confidence="0.5">
                  <emma:literal>optimization,</emma:literal>
                </emma:interpretation>
                <emma:interpretation id="interp24" emma:lang="en-US" emma:confidence="0">
                  <emma:literal>optimizations,</emma:literal>
                </emma:interpretation>
                <emma:interpretation id="interp25" emma:lang="en-US" emma:confidence="0">
                  <emma:literal>Optimization,</emma:literal>
                </emma:interpretation>
                <emma:interpretation id="interp26" emma:lang="en-US" emma:confidence="0">
                  <emma:literal>optimization</emma:literal>
                </emma:interpretation>
                <emma:interpretation id="interp27" emma:lang="en-US" emma:confidence="0">
                  <emma:literal>optimizations</emma:literal>
                </emma:interpretation>
              </emma:one-of>
            </emma:emma>
          </inkml:annotationXML>
          <inkml:trace contextRef="#ctx0" brushRef="#br0" timeOffset="33838.6222">-273 3857 0 0,'0'0'92'15,"0"0"2"-15,0 0-45 0,0 0-20 0,0 0 7 16,0 0 31-16,0 0 47 0,0 0 38 0,0 0 20 16,0 0 7-16,0 0-13 0,0 0-23 0,-59-49-29 15,55 49-35-15,0 0-37 0,-3 6-17 0,-2 2-10 16,-1 4-1-16,-3 6 9 0,-5 6 1 15,0 3 3-15,0 3 0 0,-3 5-4 0,3-1-7 16,1 0-5-16,3 3-6 0,6-3-6 0,4-3-3 16,4-3-4-16,3-4-6 0,5-2-1 0,6-4 1 15,4-4 6-15,2-4 12 0,1-4 10 16,4-1 7-16,1-5 10 0,0 0 5 0,1 0 3 16,0-8 1-16,0-1-2 0,-2-3-5 0,-2 0-3 15,1-3 2-15,-5 0 0 0,-2 1 4 16,-5-3 5-16,-1-1 4 0,-7 0 4 0,-1-1 0 15,-3-2-4-15,0 0-11 0,-11-2-9 0,-1-2-11 16,-4 3-9-16,-1 1-11 0,-5 2-5 0,2 1-4 16,-4 2 4-16,1 3 4 0,-1 4-2 15,1 1 2-15,0 6-3 0,2-2-4 0,3 4-2 16,4 0-5-16,0 0-8 0,6 0-7 0,6 0-19 16,2 0-20-16,0 0-13 0,4 0 0 0,6 0 23 15,6 0 30-15,5-6 32 0,4-2 13 16,6-4 1-16,2 0-7 0,2-5-8 0,4 3-3 15,-1-5 0-15,-1 3 6 0,-2 0 0 0,-4 1 5 16,-2 2 4-16,-7-1 2 0,-5 4 8 0,-2 1 4 16,-4 2 7-16,-7 5 11 0,1-2 7 0,-4 3 7 15,2 1 1-15,-3 0-3 0,0 0-8 16,0 0-13-16,0 0-15 0,0 0-19 0,0 1-18 16,0 5-7-16,0 7 1 0,0 8 10 0,0 5 17 15,0 10 7-15,0 6 3 0,0 6 0 0,-3 3-4 16,1 4 0-16,-4 4-1 0,5 2 0 15,-3 0 0-15,0 2 1 0,-1 2-1 0,-1-1 0 16,0 2-1-16,-1-2-6 0,-1-2 0 0,-2-7-3 16,4-6-4-16,-2-6-8 0,2-7-8 15,2-2-19-15,-1-7-32 0,-2-2-18 0,1-3-31 16,0-8-44-16,2-3-45 0,2-7-62 0,0-4-59 16,2 0-128-16,0 0 140 0,0-1 323 0</inkml:trace>
          <inkml:trace contextRef="#ctx0" brushRef="#br0" timeOffset="34118.4495">90 4046 269 0,'0'0'317'0,"0"0"-151"16,0 0-72-16,0 0-55 0,0 0-30 0,0 0-16 15,0 0-8-15,0 0-5 0,0 0 2 0,0 0 9 16,0 0 14-16,0 0 14 0,0 0 13 15,145-96 11-15,-130 102 5 0,1 2 2 0,-3 1-2 16,-2 5-5-16,1 1 0 0,-1 1 0 0,-3 2 3 16,-3 1-1-16,-5-1-7 0,0 3-6 0,0-1-4 15,-12 1 0-15,-3-2 2 0,-3 1 1 16,-4-1 3-16,-3-3-3 0,-2-1-8 0,0 0-7 16,1-3-12-16,2 0-20 0,4-3-27 0,1-2-52 15,6-1-75-15,4-1-95 0,2-4-117 0,2-1-115 16,3 0 380-16,0 0 117 0</inkml:trace>
          <inkml:trace contextRef="#ctx0" brushRef="#br0" timeOffset="34582.4153">325 4057 70 0,'0'0'603'0,"0"0"-439"16,0 0-75-16,0 0-50 0,0 0-32 16,0 0-16-16,0 0-1 0,0 0 2 0,0 0 5 15,0 0 15-15,0 0 16 0,0 0 23 0,167-142 12 16,-148 138 12-16,1 0-3 0,-1 4-9 0,-4 0-10 15,0 0-15-15,-2 4-4 0,-1 5-7 16,-1 0-4-16,-3 3-1 0,-3 1-5 0,-4 1-5 16,-1 0-4-16,0 1-8 0,0 0-8 0,-2-1-8 15,-8-1-9-15,4 0-25 0,-2-1-29 0,1-3-60 16,0 0-76-16,3-2-130 0,0-2-198 16,2-3 423-16</inkml:trace>
          <inkml:trace contextRef="#ctx0" brushRef="#br0" timeOffset="34344.3116">500 3652 1167 0,'0'0'119'16,"0"0"-88"-16,0 0-62 0,0 0-37 0,0 0-16 15,0 0 22-15,0 0 37 0,0 0 34 16,0 0 32-16,0 0 12 0,0 0 3 0,0 0-10 16,0 0-10-16,-24 175-7 0,12-137-9 0,-1 0 0 15,1 0-4-15,-2-3-8 0,2-1-7 16,3-1-19-16,-2 0-31 0,4-2-50 0,1-5-80 16,0 0-128-16,0-2-178 0,3-8 240 0,0-6 245 0</inkml:trace>
          <inkml:trace contextRef="#ctx0" brushRef="#br0" timeOffset="34720.3209">743 3738 128 0,'0'0'114'0,"0"0"-157"0,0 0-120 0,0 0 127 16,0 0 36-16,0 0 0 0</inkml:trace>
          <inkml:trace contextRef="#ctx0" brushRef="#br0" timeOffset="35436.4655">743 3738 0 0,'109'22'0'16,"-108"-19"0"-16,3 1 0 0,4 2 0 0,-4 0 0 15,3 1 0-15,-3 3 0 0,3 2 0 0,-3 1 0 16,-2 2 0-16,-2 1 0 0,0 3 0 16,0-1 0-16,0-1 0 0,-5 1 26 0,-3 0 46 15,0-1 3-15,-2 0 0 0,1 0-7 0,-2-2-6 16,3-2-11-16,0-1-7 0,2-2-4 0,0-4 2 15,6-1 11-15,-1-4 27 0,1-1 36 16,0 0 40-16,0 0 19 0,0-3-29 0,0-4-45 16,1-2-52-16,2-1-36 0,2-2-6 0,1-2 0 15,0-1 1-15,0 0-2 0,2 1-3 0,-2-1-5 16,2 0-3-16,2 3-10 0,-1-1-4 0,2 4-12 16,-2 0-16-16,3 2-15 0,0-1-11 15,-1 5 1-15,0-1 1 0,1 4 6 0,0 0 4 16,-4 3 5-16,0 3 8 0,3 1 9 0,-4 2 6 15,-1-1 3-15,1 1 5 0,-2 0 5 0,-3 0 10 16,-1 2 8-16,-1-2 9 0,0 0 7 0,0 0 8 16,-1-2 6-16,-5 0 2 0,2-1-1 15,2 0-5-15,0-1-3 0,2-4-1 0,0-1 5 16,0 0 18-16,0 0 23 0,0 0 11 0,0-3-10 16,3-3-30-16,4-1-38 0,2-2-24 15,0-1-5-15,4-2 5 0,0 0 9 0,0-2 9 16,2 1 6-16,-2 0 3 0,1 1-2 0,-1 2-1 15,1-2-4-15,-1 2-2 0,-1 2 2 16,-1 1-7-16,1 2-7 0,-5 2-9 0,-1 3-8 16,-4 0-7-16,0 0-1 0,2 0 7 0,-2 6 9 15,0 0 17-15,0 2 11 0,-1 2 7 0,-1 1 6 16,0 0 0-16,0-2-2 0,0 0 0 0,0 2-1 16,0-3 1-16,0 0-4 0,0 0-3 15,0-2-5-15,0-1-5 0,1-2-3 0,4-2-1 16,-3 1 2-16,4-2 5 0,0 0 8 0,1 0 7 15,4-2 2-15,-3-4-6 0,4 0-10 0,-1-3-9 16,1 1-10-16,-2-2-4 0,4 1 2 16,-6-2 3-16,2 2 12 0,-1-2 10 0,-1-3 11 15,-2 2 9-15,1 2 7 0,-2 0 7 0,2 1 5 16,-3 3 4-16,-3-1 3 0,1 5-2 0,-2 2-4 16,1 0-16-16,-1 0-25 0,0 0-30 0,0 2-11 15,0 5 10-15,0 0 18 0,0 3 25 16,0 1 8-16,0 1-3 0,0 0-8 0,0-1-6 15,-1 1-7-15,1-3-10 0,0-3-11 0,0 0-13 16,0-1-30-16,5-2-26 0,2 0-65 16,4-1-168-16,-6-2-58 0,3 0 384 0</inkml:trace>
          <inkml:trace contextRef="#ctx0" brushRef="#br0" timeOffset="36161.0182">1576 3744 51 0,'0'0'187'15,"0"0"-202"-15,0 0-59 0,0 0-7 0,0 0 19 16,0 0 56-16,0 0 16 0,0 0 43 0,0 0 18 16,0 0 7-16,0 0-5 0,0 0-5 15,0 0-8-15,0 0-2 0,11 11-9 0,-11-8-15 16,2 2-11-16,0-2-14 0,-1 1-10 0,2 2-6 15,1-3 0-15,1 3 1 0,-2 1 3 0,2 1-2 16,0 3 0-16,-2 2 5 0,2 2 2 0,1 0 4 16,-4 3 3-16,4 2 2 0,-1-1 2 15,-3 3 4-15,2 2-1 0,-3 3-2 0,-1 1-5 16,0 1 1-16,0 0 0 0,0-1 1 0,0-2 4 16,0 0 0-16,0-1-1 0,0-1 4 0,-4 1 1 15,0-3 3-15,-7 1 14 0,-1-2 13 0,-3-2 14 16,-1 0 15-16,-5-4 5 0,-1 1 0 15,2-3 2-15,-1-2 0 0,2-4-1 0,0-2-1 16,0-2-7-16,5-3-10 0,0 0-6 0,4 0-2 16,1-2-7-16,1-4-3 0,4-1-13 15,-1-1-10-15,4 1-6 0,-1-1-7 0,2 1-8 16,0 2-9-16,0 2-16 0,2 1-15 0,2 2-10 16,-2 0-7-16,2 0 7 0,-2 4 14 0,3 2 15 15,2 1 9-15,-4 2 6 0,5 2 0 16,-4-1-2-16,2 1-5 0,0 1-3 0,-4-2-3 15,4 0 1-15,-2 1 5 0,-3 1 5 0,2 1 6 16,-1 1 5-16,-2-1 2 0,0 0 2 0,0 2 0 16,0-1 1-16,-4 2-2 0,0-3-5 15,-6 4-3-15,-2-1 7 0,-2 0 6 0,-1-1 9 16,-3-4 7-16,-2 0-2 0,-2-1-2 0,-1 1-2 16,-1-3-3-16,-3 0-5 0,-2-2-2 0,-2 0-1 15,3-3-4-15,1 0-2 0,2-3-3 0,0 0-5 16,8 0-9-16,-2 0-8 0,2-1-9 0,3-4-13 15,2 2-11-15,4 0-23 0,2-1-37 16,3-1-57-16,3 0-109 0,0 1-152 0,0-2-158 16,1 3 416-16</inkml:trace>
          <inkml:trace contextRef="#ctx0" brushRef="#br0" timeOffset="35556.3916">1515 3606 576 0,'0'0'166'0,"0"0"-111"0,0 0-92 16,0 0-108-16,0 0-180 0,0 0 35 0,0 0 290 0</inkml:trace>
          <inkml:trace contextRef="#ctx0" brushRef="#br0" timeOffset="36656.7115">2159 3872 0 0,'0'0'179'0,"0"0"-43"0,0 0-21 0,0 0 2 16,0 0 9-16,0 0 25 0,0 0 10 0,0 0 3 15,0 0 3-15,0 0-17 0,0 0-18 16,0 0-19-16,0 0-25 0,0 0-19 0,-94-149-17 16,79 147-17-16,-1 1-12 0,-1 1-11 0,2 0-10 15,-1 7-6-15,-3 6-3 0,1 1-1 0,0 4 1 16,-5 4 0-16,3 1 2 0,0-1-2 16,1 0-2-16,5 0-9 0,1-4-7 0,7-1-7 15,0-2-8-15,5-3-5 0,1-1-5 0,1-3-4 16,6-3 9-16,5 1 14 0,0-5 17 15,2 1 12-15,2-2 5 0,3 0-3 0,-1-3-2 16,-2-3-5-16,2 1-1 0,-2-2 4 0,-3 1 6 16,-3 0 9-16,-2 0 4 0,1 2 0 15,-5 1-4-15,0 0-3 0,0 3-8 0,-4 0-13 16,2 0-10-16,-2 0-2 0,0 3 6 0,0 3 10 16,0 1 10-16,1 4 3 0,-1 1-4 0,0 1-4 15,3-1-2-15,2 1-2 0,0-3-4 16,3 0-1-16,3-3 0 0,0-1-1 0,2-2 2 15,7-4-2-15,-2 0-12 0,5 0-30 0,-1 0-73 16,0-8-118-16,2-1-178 0,-8-1-138 0,-5 6 563 0</inkml:trace>
          <inkml:trace contextRef="#ctx0" brushRef="#br0" timeOffset="37145.4102">2222 3797 528 0,'0'0'241'0,"0"0"-250"15,0 0-64-15,0 0-13 0,0 0 20 16,0 0 22-16,0 0 15 0,0 0 14 0,0 0 5 16,158-89 12-16,-143 84 17 0,-2 5 26 0,0 0 18 15,-5 0 8-15,0 5-1 0,2 1-4 0,-3 3 1 16,1 1-3-16,-3 1-1 0,2 0-12 16,-6 3-10-16,1 1-11 0,-1-2-18 0,-1 1-11 15,0-1-16-15,-3 0-14 0,1-1-11 0,-4-1-16 16,1 0-18-16,2-4-19 0,-2-1-27 15,1 0-59-15,3-1-84 0,-1-1 30 0,2-2 233 16,0 0 0-16</inkml:trace>
          <inkml:trace contextRef="#ctx0" brushRef="#br0" timeOffset="36877.5752">2362 3593 0 0,'0'0'0'0,"0"0"0"16,0 0 0-16,0 0 37 0,0 0 243 0,8-164 6 15,-8 144-27-15,0 6-23 0,0 4-35 16,0 4-43-16,0 3-30 0,0 3-39 0,0 0-37 16,0 0-33-16,0 0-25 0,0 1-17 0,0 7-2 15,0 2 9-15,0 7 13 0,-4 7 16 16,-3 2 5-16,1 6-1 0,-4 2-2 0,0 4-2 16,1-1-4-16,1 1-3 0,-3-2-2 0,6 1-10 15,-5-2-19-15,6 1-31 0,-2-2-45 16,3-4-59-16,0-1-86 0,-1-2-134 0,3-8-184 15,-2-5 335-15</inkml:trace>
          <inkml:trace contextRef="#ctx0" brushRef="#br0" timeOffset="37797.008">2631 3579 521 0,'0'0'3'16,"0"0"-129"-16,0 0-40 0,0 0 2 16,0 0 96-16,0 0 68 0,0 0 0 0,0 0 0 15,0 0 0-15,0 0 0 0,0 0 0 0,0 0 0 16,0 0 0-16,0 0 0 0,97 123 0 16,-93-102 0-16,-4 0 0 0,0-1 0 0,0 1 0 15,-3-1 0-15,-1-1 0 0,-3-3 0 0,-1-1 21 16,-3 0 3-16,-2-5 4 0,1 0 1 0,-1-1 11 15,0-3 12-15,1 0 11 0,6-3 6 16,-4-2 7-16,0 0 6 0,6-1 2 0,-3 0 6 16,1-1-1-16,5-5-5 0,-2 0-11 0,1-3-14 15,2 1-6-15,0-4-7 0,0-1-6 0,0-2-1 16,2 0-7-16,2 1-6 0,2-3-8 0,2 1-9 16,1-1-14-16,-2 4-12 0,4 0-7 15,2 1-10-15,2 1-3 0,1 2-10 0,3 2-5 16,-3 1-3-16,3 1 0 0,-2 2 8 0,-2 3 3 15,-2 0 4-15,-1 3 13 0,-1 4 10 0,-4 4 19 16,2 1 16-16,-6 0 7 0,2 3 2 0,-1 0-1 16,-4 1-7-16,0 1-1 0,0-2-4 15,0-1-1-15,0 0 3 0,-4-2-2 0,0-2 1 16,1 0-1-16,1-3 0 0,0-2 4 0,-3-2 5 16,5 0 9-16,0-2 20 0,0-1 29 15,0 0 34-15,0 0 11 0,7-4-21 0,-3-2-34 16,6 0-43-16,1-7-22 0,3 1 0 0,-1-1-1 15,3-1 4-15,-1 0-1 0,2 0-2 16,2-1 0-16,-4 2-1 0,0 1 1 0,-1 2-2 16,0-1 0-16,-4 4-5 0,2 2-4 0,-2 2-6 15,-6 2-4-15,3 1-7 0,-1 0-1 0,-2 0 5 16,3 4 5-16,-4 4 10 0,2 1 9 0,0 2 5 16,-2 3 5-16,-2-1 2 0,1 1 1 15,-2 1-2-15,2-1-3 0,-2 0-1 0,0-2-3 16,0 0-1-16,0-3-2 0,0-1-3 0,0-2-2 15,0 0-6-15,0-2-7 0,0-2-11 0,0 1-15 16,0-1-22-16,0 0-39 0,0-2-65 0,3 0-97 16,1 0-152-16,-2 0-169 0,0 0 517 0</inkml:trace>
          <inkml:trace contextRef="#ctx0" brushRef="#br0" timeOffset="38063.8436">3466 3839 1055 0,'0'0'142'0,"0"0"-147"0,0 0-4 16,0 0 23-16,0 0 10 0,0 0 4 0,0 0 7 15,0 0 6-15,0 0 2 0,0 0 1 0,-41 155-2 16,30-139-10-16,3 0-6 0,-3-3-9 0,1 0-17 16,4-4-26-16,-2 0-48 0,3-1-88 0,-1-1-126 15,4 0-193-15,0-1-17 0,2-3 498 0</inkml:trace>
        </inkml:traceGroup>
        <inkml:traceGroup>
          <inkml:annotationXML>
            <emma:emma xmlns:emma="http://www.w3.org/2003/04/emma" version="1.0">
              <emma:interpretation id="{4D76D9F5-193E-4989-8F5F-004F1E3EA75F}" emma:medium="tactile" emma:mode="ink">
                <msink:context xmlns:msink="http://schemas.microsoft.com/ink/2010/main" type="inkWord" rotatedBoundingBox="20717,5100 21080,5068 21135,5691 20772,5723"/>
              </emma:interpretation>
              <emma:one-of disjunction-type="recognition" id="oneOf6">
                <emma:interpretation id="interp28" emma:lang="en-US" emma:confidence="0.5">
                  <emma:literal>4</emma:literal>
                </emma:interpretation>
                <emma:interpretation id="interp29" emma:lang="en-US" emma:confidence="0">
                  <emma:literal>K</emma:literal>
                </emma:interpretation>
                <emma:interpretation id="interp30" emma:lang="en-US" emma:confidence="0">
                  <emma:literal>(</emma:literal>
                </emma:interpretation>
                <emma:interpretation id="interp31" emma:lang="en-US" emma:confidence="0">
                  <emma:literal>&amp;</emma:literal>
                </emma:interpretation>
                <emma:interpretation id="interp32" emma:lang="en-US" emma:confidence="0">
                  <emma:literal>R</emma:literal>
                </emma:interpretation>
              </emma:one-of>
            </emma:emma>
          </inkml:annotationXML>
          <inkml:trace contextRef="#ctx0" brushRef="#br0" timeOffset="40021.5985">4306 3228 793 0,'0'0'123'15,"0"0"-167"-15,0 0-133 0,0 0-78 0,0 0 24 16,0 0 64-16,0 0 125 0,0 0 97 0,0 0 26 15,0 0 10-15,0 0-3 0,0 0-11 0,0 0-4 16,0 0-2-16,-120 158-1 0,98-137-2 16,3 0 0-16,-4-2-5 0,7-5-1 0,-4-1-7 15,4-2-1-15,4-3-2 0,1-4 9 0,6-2 16 16,1-2 22-16,0 0 27 0,4 0 8 16,0-2-22-16,0-4-38 0,6-1-46 0,-2-5-34 15,4-2-7-15,-2-2 1 0,4-4 2 0,1-1 10 16,-1 0 3-16,-1 2 2 0,2 0 4 0,-1 2-3 15,-3 2-1-15,2 3-2 0,1 0-3 16,-3 2-2-16,2 3-2 0,-1 1 1 0,-1 1 1 16,2 2 1-16,-2 0 3 0,2 1 3 0,2 1-1 15,0 1 1-15,-1 0 1 0,1 3-2 16,1 3 9-16,0 5 0 0,0 1 3 0,2 1 2 16,-2 2-7-16,0 1 0 0,-3 2-4 0,-2-1 0 15,2 0-2-15,-5 0-1 0,6-2-2 0,-6 0-5 16,4-1-5-16,-4-1-14 0,1-2-21 0,0 1-27 15,-2-2-34-15,0-1-73 0,4-3-114 0,-3 0-209 16,-3-3-132-16</inkml:trace>
          <inkml:trace contextRef="#ctx0" brushRef="#br0" timeOffset="39588.9016">4276 3377 0 0,'0'0'0'16,"0"0"0"-16,0 0 0 0,0 0 0 0,0 0 0 15,0 0 0-15,0 0 0 0,0 0 61 0,0 0 185 16,0 0-8-16,0 0-11 0,0 0-11 0,0 0-15 16,0 0-21-16,14-110-17 0,-16 109-25 15,-2 1-37-15,4 0-43 0,-1 0-47 0,1 6-34 16,-1 3-5-16,-1 6 7 0,0 7 17 0,-5 6 14 15,3 5 2-15,-2 4 2 0,0 0-3 16,-1 1-1-16,0-4-1 0,2-1-5 0,-2-1 0 16,6-3 0-16,-2-1-1 0,2-2-1 0,0-1-3 15,-5 1-7-15,5-1-8 0,0 2-31 16,-3-5-37-16,-3 0-48 0,4-6-95 0,-1-3-135 16,-3-4-156-16,5-3 66 0,0-4 452 0</inkml:trace>
        </inkml:traceGroup>
        <inkml:traceGroup>
          <inkml:annotationXML>
            <emma:emma xmlns:emma="http://www.w3.org/2003/04/emma" version="1.0">
              <emma:interpretation id="{6925F5B4-E207-4FF4-913F-C1243004AB74}" emma:medium="tactile" emma:mode="ink">
                <msink:context xmlns:msink="http://schemas.microsoft.com/ink/2010/main" type="inkWord" rotatedBoundingBox="21262,4905 24509,4620 24621,5897 21374,6181"/>
              </emma:interpretation>
              <emma:one-of disjunction-type="recognition" id="oneOf7">
                <emma:interpretation id="interp33" emma:lang="en-US" emma:confidence="0.5">
                  <emma:literal>Efficiency</emma:literal>
                </emma:interpretation>
                <emma:interpretation id="interp34" emma:lang="en-US" emma:confidence="0">
                  <emma:literal>efficiency</emma:literal>
                </emma:interpretation>
                <emma:interpretation id="interp35" emma:lang="en-US" emma:confidence="0">
                  <emma:literal>Efficient</emma:literal>
                </emma:interpretation>
                <emma:interpretation id="interp36" emma:lang="en-US" emma:confidence="0">
                  <emma:literal>Efficiently</emma:literal>
                </emma:interpretation>
                <emma:interpretation id="interp37" emma:lang="en-US" emma:confidence="0">
                  <emma:literal>Deficiency</emma:literal>
                </emma:interpretation>
              </emma:one-of>
            </emma:emma>
          </inkml:annotationXML>
          <inkml:trace contextRef="#ctx0" brushRef="#br0" timeOffset="41606.6228">5059 3205 135 0,'0'0'159'0,"0"0"-83"0,0 0-5 16,0 0 27-16,0 0 29 0,0 0 23 0,0 0 5 15,0 0 0-15,0 0-14 0,0 0-25 0,0 0-20 16,0 0-27-16,0 0-17 0,-65-108-11 0,50 108-11 16,-4 9-10-16,-2 3-6 0,-4 4-6 15,1 5-4-15,3 3-3 0,-2 1-2 0,0 0-1 16,7 1-4-16,1-2-3 0,3 0-10 0,7-3-15 15,0-1-11-15,5 0-9 0,0-4 1 0,9 1 3 16,0-4 6-16,-1 0 5 0,5-4 6 16,-1-3 7-16,1 0 7 0,-1-3 1 0,1-1 4 15,0 0 3-15,-1-2-1 0,-2 1 2 0,-3-1-1 16,0 0-2-16,-5 1 4 0,-2-1 6 16,0 2 9-16,0-2 9 0,0 2-3 0,-6-2-5 15,0 0-11-15,-4 1-7 0,-1 2 3 0,2 0 8 16,-9 0 8-16,2 3 7 0,1 0 9 0,-2 3 2 15,-3 2 4-15,2 2 1 0,-3 2-6 0,3 4-4 16,-2 2-5-16,4 2-4 0,0 0-2 0,0 4-3 16,4-5-5-16,0 2-6 0,3 1-9 15,6-6-7-15,1-1-8 0,2-3 0 0,3-5 10 16,7-1 17-16,2-6 22 0,2-2 19 0,4-1 7 16,3 0-2-16,1-4-10 0,5-2-14 0,3-6-8 15,-1 0-4-15,-1 1-3 0,-2-3-1 16,3-1-3-16,-4 0-2 0,3-1-5 0,0-3 1 15,3 1 0-15,-3-4 4 0,-1 0 5 0,-3-2 2 16,2 0 3-16,-6-4-3 0,4-3-1 16,-1-4 0-16,-3-1-2 0,4-4 0 0,-1 0-1 15,-3-1 0-15,3 4 0 0,-6 1 2 0,3 6 3 16,-6 2 4-16,-2 8 5 0,-5 3 9 0,-1 6 15 16,-3 5 7-16,-3 2 5 0,0 4-9 15,0 0-24-15,0 0-25 0,0 0-37 0,-3 4-20 16,-3 4 0-16,3 5 12 0,-4 3 26 0,-2 8 19 15,-2 5 7-15,-2 5 3 0,-1 5-1 0,0 4 3 16,-3 5 1-16,-3 0 3 0,4 2 7 0,-1 0 1 16,-5-2 1-16,0 1-2 0,1 1-3 15,-3 0-5-15,-1 1 1 0,-2 0-5 0,0 0-5 16,-1-1 1-16,1 1 1 0,2-2 4 0,1 0 2 16,-1-3-2-16,8-7-1 0,1 0-3 0,3-6 0 15,2-4 1-15,1-7 1 0,8-6 0 0,0-5-1 16,2-4-1-16,0-3-1 0,0-3-3 15,0-1 1-15,2 0 4 0,0 0 7 0,1-3 13 16,4-5 5-16,-2-1-3 0,5-3-9 0,0-1-11 16,-2-3-7-16,4-4-3 0,0 1 1 15,1-2-5-15,-1 0-1 0,-3 0-3 0,-2-1-5 16,2 0-2-16,-5 0 0 0,4 1 0 0,-5 0 2 16,0 2 7-16,2 1 6 0,-4-1 3 15,1 1 5-15,0 0-5 0,0 0 0 0,4 0 0 16,-2-2 0-16,4 3-3 0,-1-3-4 0,6 1-4 15,0 0-9-15,1-3 3 0,6 2-1 0,0-1 1 16,5 0 1-16,0 0 0 0,3 0 3 0,-1 0 0 16,5 1 4-16,-1-2 4 0,-1 1 1 0,4 2 4 15,-3-4 1-15,3 3 1 0,-2-3 0 16,-3 1-1-16,5-2-1 0,-4-2 2 0,-4-1 3 16,2-1 3-16,-2 0 6 0,-2-2-2 0,-1 2 2 15,-6 0 0-15,-2-1-4 0,1 1 1 16,-5 0-1-16,1 0-1 0,0 0-1 0,-3 1-2 15,-3 0 2-15,2 2-3 0,-4 1 0 0,-1 3 2 16,2 4 1-16,-2-1 4 0,-3 8 5 0,0-2-1 16,0 6 2-16,0 3-1 0,0 2-12 0,0 1-18 15,0 0-34-15,0 3-36 0,-3 7 3 16,-4 7 18-16,3 6 34 0,-7 11 37 0,-2 6 9 16,0 8 0-16,-3 5 1 0,-5 5-1 0,4 5 1 15,-6 2 1-15,3 1-2 0,-4-1-2 16,-2-1-3-16,1-3 0 0,0 0 0 0,-1 0 0 15,1-2 1-15,-1-2-6 0,3-1-4 0,-2-2-2 16,1-3-3-16,1-2 2 0,5-5-2 16,4-6-2-16,0-1-3 0,5-9 0 0,1-5-4 15,5-3-3-15,3-8-3 0,0-6 0 0,3-5 18 16,6-1 17-16,1 0 15 0,0-9 6 0,5-1-9 16,3-6-11-16,-1-2-9 0,6-5-5 0,-3 0-3 15,-1-5-2-15,-5 0-7 0,0-1-8 0,-2-2-9 16,-3-3-9-16,-5 1-4 0,3 1-5 15,-6-1-1-15,1 1-5 0,-2 3-1 0,0 1 4 16,0 4 8-16,0 2 13 0,-2 4 13 0,-4 3 7 16,2 3 1-16,-4 2-1 0,4 1-4 0,-6 3-8 15,6 2-4-15,-4-1 2 0,5 2 4 16,1 0 13-16,0-1 12 0,2 1-3 0,0-4-23 16,4 1-29-16,4-1-17 0,5-3-7 0,0-3 16 15,4 1 17-15,6-4 7 0,-1 1 5 0,7-1 0 16,-1 0-4-16,2-1 5 0,-2 1 3 15,-1 2 2-15,-2 2 7 0,-2 2 2 0,-6 3-1 16,-2 1 2-16,-3 3-6 0,-1 3-15 0,-3 0-17 16,-4 0-7-16,-1 1 9 0,-2 6 28 15,-1 0 30-15,0 1 21 0,0 3 5 0,0-2-3 16,-1 1-8-16,-3 1-10 0,-4 1-9 0,4-2-12 16,-4 0-12-16,2-1-13 0,-3 0-32 0,3-1-74 15,-2-2-150-15,6-2-77 0,-1-1 359 0</inkml:trace>
          <inkml:trace contextRef="#ctx0" brushRef="#br0" timeOffset="41731.5456">5889 3301 301 0,'0'0'-12'0,"0"0"-128"0,0 0-9 15,0 0 149-15,0 0 0 0</inkml:trace>
          <inkml:trace contextRef="#ctx0" brushRef="#br0" timeOffset="42173.274">6155 3442 0 0,'0'0'0'0,"0"0"0"0,0 0 0 15,0 0 0-15,0 0 0 0,0 0 0 0,0 0 0 16,0 0 0-16,0 0 0 0,0 0 12 0,0 0 177 16,-158 97 16-16,139-76-19 0,-4 0-34 0,6-1-40 15,2 0-35-15,1 1-25 0,4-1-20 0,0-5-15 16,8 0-11-16,0-1-8 0,2-3 0 16,0-4 12-16,4-2 10 0,4-2 17 0,4-2 19 15,2-1 8-15,2 0 3 0,1 0-3 0,6-6-13 16,1-1-11-16,0-2-8 0,-1-4-6 0,3 1-3 15,-1 1-1-15,-1-2-4 0,-1-2-3 16,-4-1-4-16,4 1-2 0,-7 0-2 0,1 1 2 16,-1-3 5-16,-2 2 3 0,-2-1 3 0,-6 1 0 15,5 1-1-15,-2-2-4 0,-3 3 0 16,-1 2 1-16,2 0-3 0,-6 5 1 0,2 2-7 16,0 4-15-16,-3 0-28 0,0 0-14 0,0 8 7 15,0 2 21-15,-4 5 35 0,1 5 15 0,-6 2 0 16,3 2-8-16,-3 0-8 0,-3 0-4 15,6-1-5-15,-3-1-3 0,5-3-7 0,1-3-6 16,-1-1-14-16,4-1-19 0,0-5-24 0,4-2-34 16,3-2-50-16,4-4-167 0,-2-1-220 0,-2 0 84 15</inkml:trace>
          <inkml:trace contextRef="#ctx0" brushRef="#br0" timeOffset="42301.1932">6515 3310 0 0,'0'0'0'0,"0"0"0"0,0 0 0 16,0 0 0-16,0 0 0 0,0 0 0 0</inkml:trace>
          <inkml:trace contextRef="#ctx0" brushRef="#br0" timeOffset="42990.1135">6557 3533 0 0,'0'0'0'0,"0"0"0"0,0 0 0 0,0 0 0 15,0 0 0-15,0 0 0 0,0 0 0 0,0 0 0 16,0 0 0-16,0 0 0 0,0 0 38 0,0 0 124 16,0 0-23-16,0 0-21 0,106-144-17 15,-111 138-8-15,1 2-19 0,-2 2-31 0,-2 2-32 16,0 0-20-16,-1 3 5 0,-2 8 15 0,-2 1 18 15,-2 3 5-15,0 5-4 0,-4-1-3 0,5 0-2 16,0 1 0-16,1 1-1 0,1-2-1 16,5 3-5-16,-1-4-4 0,4 0-7 0,-3-2-8 15,7-1-1-15,0 0-7 0,0-3 2 0,3-4 9 16,4-2 9-16,2-1 13 0,-2-1 14 0,5-3 7 16,2-1 0-16,5 0-1 0,0 0-12 15,1-5-11-15,0 0-8 0,0-2-11 0,-1-2 8 16,3 0 4-16,-5-1 5 0,-2 0 9 0,2-1-1 15,1-1 2-15,-5 1 0 0,2-3-5 16,-3-1-3-16,1 2-4 0,-2-4-2 0,1 3 0 16,-4-1 1-16,3-2 1 0,-2 2-1 0,-2 0-5 15,2 1-4-15,-5 2-6 0,4 4-5 0,-4 2-7 16,3 3-13-16,-4 3-12 0,-1 0-15 0,2 0-7 16,-1 4 4-16,0 6 12 0,-2-1 17 15,-1 6 11-15,0-1 8 0,0 1 4 0,-1 2 1 16,-5-2 2-16,2 1 0 0,-1-1 2 0,-3 0-2 15,5-3 3-15,-2-2-1 0,1-1-2 0,3-3 3 16,-1-1-2-16,2-3 3 0,0-2 6 0,0 0 10 16,0 0 18-16,0 0 15 0,2-2 6 15,0-1-8-15,6-3-14 0,-1-2-19 0,2-1-8 16,5 0-4-16,-2-3 3 0,1 0 0 0,2-1 0 16,-3 0 1-16,3-1-1 0,-2 1-1 15,1-1 0-15,-2-1-3 0,0 4 3 0,0-3-3 16,-1 4-5-16,-6 2 0 0,4 0-7 0,-5 5-4 15,4 0-5-15,-4 3-8 0,-2 0-7 0,3 2 5 16,-2 4 6-16,-2 1 13 0,2 3 11 16,-3 3 4-16,0 0 2 0,0 0-1 0,0 4-1 15,0-2-1-15,0 1-3 0,-1-2-1 0,-2 1-4 16,0-2 1-16,-2-4-3 0,3 2-3 0,1-4-3 16,0 1-8-16,-1-2-11 0,2-1-20 15,0-3-32-15,0-1-48 0,0 1-107 0,0-1-211 16,2 1-171-16,0-1 586 0</inkml:trace>
          <inkml:trace contextRef="#ctx0" brushRef="#br0" timeOffset="43829.2483">7416 3252 0 0,'0'0'0'0,"0"0"200"0,0 0 9 0,0 0-33 16,0 0-45-16,0 0-61 0,0 0-60 16,0 0-25-16,0 0-2 0,0 0 29 0,0 0 36 15,0 0 8-15,0 0 1 0,0 0-6 0,-103 86-7 16,90-66-2-16,-1 1-7 0,2-2-3 0,7 0-5 16,-3-1-4-16,5-5-5 0,1-2-4 15,-2 0-3-15,4 0-7 0,0-4-5 0,0 1-6 16,0-2-4-16,5-3 0 0,-2 0-2 0,5-1 0 15,-3-2-3-15,7 0-5 0,-1 0-16 0,1 0-32 16,1-2-35-16,1-3-32 0,0-2-14 0,3-2 3 16,-1-2 8-16,2-1-3 0,0-1-10 15,-1-2 83-15,2-3 69 0,-2 0 0 0,1 0 0 16,-1-1 0-16,-2 0 0 0,-2 3 0 0,0 1 0 16,-5 2 0-16,-2 3 0 0,-3 1 0 0,1 3 56 15,-4 1 125-15,0 4-18 0,0 1-41 16,0 0-57-16,0 0-67 0,0 1-24 0,-1 4 1 15,-3 2 17-15,2 3 36 0,1-2 3 0,-2 2-10 16,-1 1-8-16,2-2-4 0,2-1-8 0,0 2-3 16,0-3-4-16,0 1-3 0,0-2 4 15,4-1 8-15,0-3 12 0,0 1 20 0,4-2 15 16,-3-1 11-16,6 0 0 0,-1 0-9 0,3-3-10 16,-3-2-15-16,4-3-11 0,2 1-11 15,-3-4-13-15,1 1-8 0,-1-1-12 0,0-1-9 16,-1 0 3-16,2-1 10 0,-2 0 12 0,-1-2 9 15,1 1 9-15,-2-1-2 0,3 2 4 0,-4 1 7 16,-1 0 4-16,1 0 7 0,-1 1 5 0,-2 1 5 16,-2 2 4-16,0 5 9 0,-2-1 5 0,-2 3-3 15,0 1-10-15,0 0-25 0,0 0-27 16,0 3-20-16,-2 2 6 0,-4 6 13 0,0 2 22 16,-4 6 18-16,-3 3-2 0,0 3 2 0,-2 2-4 15,-1 4-2-15,-2 2 0 0,2 2 1 0,1 0 1 16,-1 3 1-16,-2-1 4 0,0 1-4 15,1-1-4-15,-2 0-3 0,1 3-11 0,2 0-11 16,3 0-1-16,1-5 0 0,3-5 0 0,3-4 15 16,5-6 0-16,-2-3 4 0,3-2 8 0,0-1-4 15,0-4-2-15,0-2 0 0,0 3-3 16,0-3 3-16,3 1 3 0,-2-1-1 0,1 0 1 16,-2-2 2-16,1 0-1 0,0 0 0 0,-1 0-1 15,0-1-2-15,2-2-2 0,-2 0-2 16,0 0-1-16,0-2-4 0,0 0 1 0,0-1 4 15,0 0 0-15,2 0 6 0,-2 0-1 0,2 0-8 16,0 0-5-16,0 0-11 0,-1-1-10 0,-1 0-6 16,1-1-14-16,1 0-38 0,-1-2-114 15,3 1-227-15,0 2-271 0,-3-1 264 0</inkml:trace>
        </inkml:traceGroup>
      </inkml:traceGroup>
    </inkml:traceGroup>
    <inkml:traceGroup>
      <inkml:annotationXML>
        <emma:emma xmlns:emma="http://www.w3.org/2003/04/emma" version="1.0">
          <emma:interpretation id="{3DB62617-B790-4B5F-84A6-4D845A15875D}" emma:medium="tactile" emma:mode="ink">
            <msink:context xmlns:msink="http://schemas.microsoft.com/ink/2010/main" type="paragraph" rotatedBoundingBox="20508,6215 22602,5962 22679,6599 20585,685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73C3F49-C668-4028-AD1B-188DD9776944}" emma:medium="tactile" emma:mode="ink">
              <msink:context xmlns:msink="http://schemas.microsoft.com/ink/2010/main" type="line" rotatedBoundingBox="20508,6215 22602,5962 22679,6599 20585,6853"/>
            </emma:interpretation>
          </emma:emma>
        </inkml:annotationXML>
        <inkml:traceGroup>
          <inkml:annotationXML>
            <emma:emma xmlns:emma="http://www.w3.org/2003/04/emma" version="1.0">
              <emma:interpretation id="{31474D78-D1A5-4620-8376-32DEE1E4C154}" emma:medium="tactile" emma:mode="ink">
                <msink:context xmlns:msink="http://schemas.microsoft.com/ink/2010/main" type="inkWord" rotatedBoundingBox="20521,6317 20921,6269 20968,6659 20568,6707"/>
              </emma:interpretation>
              <emma:one-of disjunction-type="recognition" id="oneOf8">
                <emma:interpretation id="interp38" emma:lang="en-US" emma:confidence="0.5">
                  <emma:literal>.</emma:literal>
                </emma:interpretation>
                <emma:interpretation id="interp39" emma:lang="en-US" emma:confidence="0">
                  <emma:literal>&amp;</emma:literal>
                </emma:interpretation>
                <emma:interpretation id="interp40" emma:lang="en-US" emma:confidence="0">
                  <emma:literal>$</emma:literal>
                </emma:interpretation>
                <emma:interpretation id="interp41" emma:lang="en-US" emma:confidence="0">
                  <emma:literal>A</emma:literal>
                </emma:interpretation>
                <emma:interpretation id="interp42" emma:lang="en-US" emma:confidence="0">
                  <emma:literal>a</emma:literal>
                </emma:interpretation>
              </emma:one-of>
            </emma:emma>
          </inkml:annotationXML>
          <inkml:trace contextRef="#ctx0" brushRef="#br0" timeOffset="45566.3361">3874 4744 0 0,'0'0'0'0,"0"0"0"16,0 0 0-16,0 0 0 0,0 0 0 0,0 0 0 16,0 0 114-16,0 0 142 0,0 0-8 15,0 0-31-15,0 0-39 0,0 0-47 0,0 0-44 16,0 0-40-16,-28-29-23 0,28 31-10 0,2 2-1 15,1 1 11-15,1 1 11 0,-1 1 3 16,-2 1 1-16,2 1-2 0,2 2-4 0,-2 1-5 16,-2-3-4-16,1 2 0 0,-1 0 0 0,0-1 2 15,3-2-1-15,-2-1-1 0,-1-1-2 0,0-1 2 16,1-2 4-16,-1 0 5 0,2-2 11 16,1 1 8-16,-2-2 16 0,1 0 13 0,0 0 9 15,5 0 2-15,0-3-10 0,3-5-16 0,2-1-19 16,7-3-15-16,-2-1-11 0,6-4-8 0,0 0-5 15,0-1-4-15,-3-2-2 0,2 2-6 0,-1 0-5 16,-5 0-10-16,-2 3-7 0,0 0-9 16,-3 3-13-16,0 2-14 0,-3 1-36 0,-4 3-57 15,5 2-82-15,-5 1-117 0,5 3-133 0,-4 0-132 16,0 0 253-16</inkml:trace>
          <inkml:trace contextRef="#ctx0" brushRef="#br0" timeOffset="45270.5283">4038 4464 114 0,'0'0'225'0,"0"0"-58"0,0 0-19 16,0 0-20-16,0 0-9 0,0 0-4 0,0 0-3 15,0 0-1-15,0 0-4 0,0 0-15 16,0 0-22-16,0 0-32 0,0 0-35 0,0 0-25 16,0-20-6-16,0 27 9 0,-4 5 15 0,2 5 15 15,0 0 2-15,-3 6-2 0,-1 0-3 0,3 0-4 16,-4 1-2-16,2 0-5 0,1 0-5 0,-3-3-8 16,5 0-12-16,-2-3-11 0,-4-2-13 15,5-1-18-15,-1-2-22 0,-3-1-25 0,4 0-18 16,-1-4-24-16,-2 0-34 0,4-5-48 0,-2 2-67 15,-1-2 244-15,2-3 64 0,1 0 0 0,-1 0 0 16,0 0 0-16</inkml:trace>
        </inkml:traceGroup>
        <inkml:traceGroup>
          <inkml:annotationXML>
            <emma:emma xmlns:emma="http://www.w3.org/2003/04/emma" version="1.0">
              <emma:interpretation id="{EC48C73B-4784-41EF-82F9-270365791758}" emma:medium="tactile" emma:mode="ink">
                <msink:context xmlns:msink="http://schemas.microsoft.com/ink/2010/main" type="inkWord" rotatedBoundingBox="21223,6128 22602,5962 22679,6599 21300,6766"/>
              </emma:interpretation>
              <emma:one-of disjunction-type="recognition" id="oneOf9">
                <emma:interpretation id="interp43" emma:lang="en-US" emma:confidence="0.5">
                  <emma:literal>Cost</emma:literal>
                </emma:interpretation>
                <emma:interpretation id="interp44" emma:lang="en-US" emma:confidence="0">
                  <emma:literal>cost</emma:literal>
                </emma:interpretation>
                <emma:interpretation id="interp45" emma:lang="en-US" emma:confidence="0">
                  <emma:literal>lost</emma:literal>
                </emma:interpretation>
                <emma:interpretation id="interp46" emma:lang="en-US" emma:confidence="0">
                  <emma:literal>Lost</emma:literal>
                </emma:interpretation>
                <emma:interpretation id="interp47" emma:lang="en-US" emma:confidence="0">
                  <emma:literal>Most</emma:literal>
                </emma:interpretation>
              </emma:one-of>
            </emma:emma>
          </inkml:annotationXML>
          <inkml:trace contextRef="#ctx0" brushRef="#br0" timeOffset="47060.5098">4873 4454 0 0,'0'0'0'0,"0"0"0"16,0 0 0-16,0 0 0 0,0 0 0 0,0 0 0 16,0 0 0-16,0 0 106 0,0 0 93 15,0 0 0-15,0 0-7 0,0 0-5 0,0 0-18 16,0 0-29-16,-27-65-30 0,23 63-28 0,-3 2-27 16,3 0-26-16,-4 0-21 0,2 3-11 0,-5 5-4 15,-1 2 2-15,-4 3 4 0,-4 2 3 16,3 5 2-16,-5 1 1 0,4 1 1 0,1 2 2 15,-3 2 3-15,4-2 0 0,1 2-2 0,1 1 0 16,2-2-5-16,2 2 0 0,4-4-4 0,0-1-5 16,4 0-3-16,1-1-5 0,1-5-2 15,0-2-1-15,0-2 2 0,4-3 7 0,5-3 10 16,1-3 11-16,2-1 12 0,-3-2 5 0,9 0-1 16,-2-2-2-16,0-4-10 0,0-2-5 0,4 1-3 15,-4-1-4-15,-1 1 1 0,0-1 0 16,-3 2-1-16,0-3 4 0,0 0 1 0,-3-1 3 15,-2 0 2-15,1-1 2 0,-3-1 2 0,2 2-1 16,-3-2 3-16,0 0-4 0,3 3-1 0,-5-4 0 16,0 2-3-16,3 4 1 0,-4 0 4 0,-1 2 1 15,0 4 1-15,0 1-7 0,0 0-15 16,0 0-22-16,0 0-25 0,0 4-6 0,-5 2 8 16,2 3 16-16,3 3 23 0,-2 3 7 0,-1-2 0 15,-2 4 0-15,3-3 0 0,1 3-1 16,1-2 2-16,0 1-2 0,1-4 2 0,7-2 0 15,-2 1 1-15,4-2 5 0,1-1 2 0,4-4 2 16,0 0 1-16,1-2 1 0,5-2-2 0,-2 0-3 16,4 0-3-16,1-4-3 0,0-2 1 15,-5-2 0-15,1-1 4 0,-4 0 0 0,0-1 3 16,-4-2 2-16,-1 0 3 0,-4 0 5 0,2-2 3 16,-5-1-2-16,1 2-1 0,-2-2-5 0,-3 2-3 15,0-2-3-15,0 1-3 0,0 3-8 16,-4-1-9-16,-4 3-12 0,-1 0-10 0,1 1-5 15,-6 4-6-15,1-1 4 0,-6 4 6 0,4 1 9 16,-1 0 11-16,0 1 7 0,-4 5 4 0,5 1 1 16,-1 4 0-16,3 1-3 0,2-1-4 0,0 0-4 15,6 1-4-15,-3 0-3 0,7-1 0 0,-2-1 3 16,3-1-1-16,0 0 2 0,0-2 5 16,1-1 6-16,7-1 13 0,-1-2 9 0,5 0 11 15,1-3 3-15,2 0-2 0,5 0-6 0,-1-2-5 16,1-4-5-16,-1 0-4 0,2-1-1 15,-2-2-1-15,3 0 0 0,-5 0 0 0,-1 0-2 16,3-3 2-16,-3 2-1 0,-3-1 1 0,1 0 3 16,-2 0-1-16,-1 1 0 0,-5-1 0 15,4 2-4-15,-8 2 2 0,5 1 1 0,-4 1 2 16,-3 0 6-16,0 2-3 0,0 2-2 0,0 1-6 16,0 0-13-16,0 0-11 0,0 0-13 0,0 0-14 15,0 0-11-15,0 3-1 0,0 2 9 0,0-1 15 16,0 4 19-16,0-1 9 0,0 3 2 15,0 3 4-15,1 0-1 0,2 0 2 0,-1 1 1 16,5-2-1-16,-3 1 3 0,3-1-1 0,-2-1 2 16,-1-2 1-16,4-1 3 0,-4 1 0 0,4-1 3 15,-5-2-2-15,4 0-2 0,-5 1 0 0,1-2-5 16,-3 0 5-16,0-1 1 0,0 1 6 16,0 0 5-16,-4-1 5 0,-4 2 3 0,3 0-1 15,-6 2 1-15,-2 0-7 0,-2 0-7 0,-4 0-3 16,3-2-6-16,0 0 1 0,0-1-4 0,-2-1-1 15,5-2-8-15,4-1-6 0,-2-1-5 16,1 0-7-16,6 0-4 0,-2 0-10 0,4-1-17 16,1-2-38-16,1-3-56 0,0-3-78 0,0-2-133 15,8-2-174-15,-3 0 211 0,2 4 324 0</inkml:trace>
          <inkml:trace contextRef="#ctx0" brushRef="#br0" timeOffset="47477.1605">5608 4169 0 0,'0'0'191'0,"0"0"-73"0,0 0-67 0,0 0-4 15,0 0 7-15,0 0 29 0,0 0 28 0,0 0 18 16,0 0 7-16,0 0-10 0,0 0-19 0,0 0-27 15,0 0-26-15,0 0-13 0,33-23-5 16,-33 34 9-16,0 3 6 0,-2 3 5 0,0 1 0 16,-3 6-3-16,-2 3-4 0,-2 4 0 0,2 3 0 15,-4 0 0-15,-1 2 3 0,0-1-10 0,4 0-6 16,-4-1-5-16,3-1-8 0,-2 0-1 16,4-3-5-16,1-2-3 0,1-3-4 0,-1 2-2 15,4-9 0-15,1 0 0 0,1-5 0 0,0-1-2 16,0-1 0-16,0-2-2 0,1-3 3 15,6 1 0-15,-4-3-1 0,0-1 0 0,5 2-6 16,-4-3 4-16,4 0 0 0,-3 1-1 0,2-1 5 16,-2-1-7-16,-1 1-1 0,3-2-1 0,-3 0-3 15,3 0-1-15,-2 0-3 0,-1 0-5 0,3-3-9 16,-3-2-32-16,2-1-41 0,-2 0-18 16,0-2-66-16,4-3-97 0,-4 1-85 0,6-2-159 15,-7 1 9-15,-1 4 511 0</inkml:trace>
          <inkml:trace contextRef="#ctx0" brushRef="#br0" timeOffset="47827.869">5622 4363 1556 0,'0'0'177'0,"0"0"-117"0,0 0-48 0,0 0-14 16,0 0 2-16,0 0 19 0,0 0 11 0,0 0 4 15,0 0 7-15,0 0 7 0,0 0 11 16,0 0 9-16,171-63 2 0,-154 59 0 0,3-1-6 16,-4 2-6-16,-1 0-7 0,0 0-9 0,-3 2-9 15,-1 1-6-15,-6-2-4 0,3 2-3 0,-5 0 0 16,-2 0-2-16,0 0 0 0,-1 0 2 0,0 0 0 16,0 0 3-16,0 0 0 0,-1 0 0 15,0 0-3-15,1 0-2 0,0 0-4 0,0 0-6 16,-2 0-7-16,1 0-10 0,1 0-10 0,-1 0-10 15,1 0-15-15,-2 0-22 0,2 0-30 0,0 0-51 16,0-1-80-16,0 1-88 0,0 0-106 0,0 0-155 16,0 0-140-16,0 3 595 0</inkml:trace>
        </inkml:traceGroup>
      </inkml:traceGroup>
    </inkml:traceGroup>
    <inkml:traceGroup>
      <inkml:annotationXML>
        <emma:emma xmlns:emma="http://www.w3.org/2003/04/emma" version="1.0">
          <emma:interpretation id="{9A681FB9-AB18-41D9-8283-44BF1BC303CF}" emma:medium="tactile" emma:mode="ink">
            <msink:context xmlns:msink="http://schemas.microsoft.com/ink/2010/main" type="paragraph" rotatedBoundingBox="16268,8182 23111,7132 23371,8829 16528,98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E68BDF-9F55-4CF1-BA2E-81489D7A75B3}" emma:medium="tactile" emma:mode="ink">
              <msink:context xmlns:msink="http://schemas.microsoft.com/ink/2010/main" type="line" rotatedBoundingBox="16268,8182 23111,7132 23371,8829 16528,9878"/>
            </emma:interpretation>
          </emma:emma>
        </inkml:annotationXML>
        <inkml:traceGroup>
          <inkml:annotationXML>
            <emma:emma xmlns:emma="http://www.w3.org/2003/04/emma" version="1.0">
              <emma:interpretation id="{B02DBE7C-A80C-4BD0-B945-AF66892FE8E6}" emma:medium="tactile" emma:mode="ink">
                <msink:context xmlns:msink="http://schemas.microsoft.com/ink/2010/main" type="inkWord" rotatedBoundingBox="16268,8182 20568,7522 20828,9219 16528,9878"/>
              </emma:interpretation>
              <emma:one-of disjunction-type="recognition" id="oneOf10">
                <emma:interpretation id="interp48" emma:lang="en-US" emma:confidence="0.5">
                  <emma:literal>knowledge</emma:literal>
                </emma:interpretation>
                <emma:interpretation id="interp49" emma:lang="en-US" emma:confidence="0">
                  <emma:literal>Knowledge</emma:literal>
                </emma:interpretation>
                <emma:interpretation id="interp50" emma:lang="en-US" emma:confidence="0">
                  <emma:literal>knowledges</emma:literal>
                </emma:interpretation>
                <emma:interpretation id="interp51" emma:lang="en-US" emma:confidence="0">
                  <emma:literal>Knowledges</emma:literal>
                </emma:interpretation>
                <emma:interpretation id="interp52" emma:lang="en-US" emma:confidence="0">
                  <emma:literal>Knowle</emma:literal>
                </emma:interpretation>
              </emma:one-of>
            </emma:emma>
          </inkml:annotationXML>
          <inkml:trace contextRef="#ctx0" brushRef="#br0" timeOffset="54089.1238">156 6381 609 0,'0'0'279'0,"0"0"-300"15,0 0-50-15,0 0 11 0,0 0 33 0,0 0 22 16,0 0 4-16,0 0 4 0,0 0 5 15,0 0 5-15,-153 159 9 0,121-137 12 0,0-5 15 16,-2 1 11-16,2-3 12 0,-2 0 6 0,6-1-2 16,-1-4-5-16,3 0-10 0,3-1-16 0,5-3-13 15,-1 0-10-15,6-3-11 0,0-1-1 0,7-2 4 16,-1 0 16-16,4 0 18 0,2 0 13 0,1-3-1 16,0 0-20-16,0-2-24 0,1 2-31 15,2 2-19-15,4-1-1 0,2 2 5 0,1 0 17 16,3 8 17-16,0 2 6 0,3 5 7 0,1 3 7 15,0 1 2-15,-1 2 1 0,4 2-2 0,-1-1-9 16,1 1-3-16,-3-1-3 0,0-1-5 16,-1-2 0-16,-2-1 0 0,-2 0 0 0,2-3 2 15,-5 0 1-15,3-2-3 0,-1-1-7 0,-3-2-9 16,0-3-13-16,0-2-25 0,-1-2-95 0,2-2-229 16,-5-1-305-16,2 0 235 0</inkml:trace>
          <inkml:trace contextRef="#ctx0" brushRef="#br0" timeOffset="53722.677">-162 6439 0 0,'0'0'0'0,"0"0"190"0,0 0 41 15,0 0-35-15,0 0-23 0,0 0-13 16,0 0-15-16,0 0-14 0,0 0-1 0,0 0 1 16,0 0 0-16,0 0 2 0,-60-129-4 0,56 126-11 15,2 2-18-15,0-1-23 0,0 2-31 0,2 0-32 16,-1 0-26-16,1 5-13 0,-1 9 0 15,-3 5 10-15,1 9 18 0,0 10 7 0,-1 5 5 16,-1 5 2-16,1 3-6 0,0-1-1 0,0-2-3 16,2-2-5-16,-2-1-2 0,3-4-1 0,0-1-2 15,-1-3-3-15,-2-1-3 0,3-3-10 16,-3-2-15-16,0-4-22 0,-1-4-38 0,-3-6-59 0,0-3-81 16,1-5-118-16,3-5-165 0,0-1-137 15,2-1 553-15</inkml:trace>
          <inkml:trace contextRef="#ctx0" brushRef="#br0" timeOffset="54532.404">322 6591 1059 0,'0'0'203'0,"0"0"-195"0,0 0-50 15,0 0-28-15,0 0 22 0,0 0 30 0,0 0 0 16,0 0 2-16,0 0 7 0,0 0 7 0,0 0 12 15,0 0 10-15,39 167 10 0,-47-141 11 0,-3-1 6 16,2-1 7-16,-2 0 1 0,2-3-4 0,-1-3-7 16,4-2-9-16,-1-4-9 0,3-3-5 15,4-3-6-15,-3-3 7 0,3-3 11 0,0 0 15 16,0 0 15-16,3-2-8 0,0-4-11 0,3-2-19 16,5-4-17-16,1-3-3 0,4-3-3 15,2-1 2-15,-2-3-2 0,4 0-1 0,-3-1 2 16,3 0-1-16,0-1 0 0,2 0-2 0,-2 0-1 15,4 0-3-15,-2 3 2 0,-2 2-2 0,4 4 0 16,-5 3 2-16,1 5-1 0,-4 1 2 16,1 3-3-16,-2 1-2 0,-3 2-5 0,-3 2-4 15,1 4 5-15,-3 4 4 0,-2 2 9 0,-4 2 9 16,1 2 0-16,-2 2 1 0,0 1-2 0,0 1-3 16,-2-1 0-16,-3-1-4 0,0-2-2 15,2 0-4-15,-1-4-5 0,2-1-8 0,-2-2-10 16,3-1-15-16,1-1-23 0,0-2-26 0,0-2-34 15,0-2-69-15,1-1-54 0,9 0-55 0,-6 0-74 16,5-4 38-16,3-4 337 0,-2 2 0 16,-4 0 0-16</inkml:trace>
          <inkml:trace contextRef="#ctx0" brushRef="#br0" timeOffset="54840.2974">972 6533 0 0,'0'0'0'16,"0"0"0"-16,0 0 250 0,0 0-55 0,0 0-77 15,0 0-32-15,0 0 4 0,0 0 37 0,0 0 16 16,0 0-11-16,0 0-16 0,0 0-18 16,0 0-9-16,-38 139-9 0,25-114-8 0,4-3-11 15,-2 1-16-15,3-4-11 0,6-2-14 0,-2-3-4 16,4 0-6-16,0-3-3 0,1-4-1 0,4-1 0 16,6-1 7-16,0-2 3 0,1-3 3 15,5 0 0-15,-2-2-4 0,4-4-1 0,1-3-2 16,-4-2-2-16,3 1-1 0,0-1 2 0,-6-3 0 15,-1 2 4-15,0-2 2 0,-8 0 0 0,1-2 3 16,-5 0-5-16,0 0-2 0,0-1-5 0,-8 1-5 16,-2 1-3-16,-4 2-6 0,0 1-1 15,-1 1-6-15,-1 2-7 0,0 3-3 0,2 0-11 16,1 1-16-16,2 2-28 0,3 2-56 0,1-1-108 16,2 2-182-16,4 0-222 0,-1 0 265 0</inkml:trace>
          <inkml:trace contextRef="#ctx0" brushRef="#br0" timeOffset="55318.6164">1400 6505 415 0,'0'0'528'15,"0"0"-521"-15,0 0-38 0,0 0 21 0,0 0 2 16,0 0 3-16,0 0 1 0,0 0 2 0,0 0 5 15,-47 170 5-15,36-149 5 0,3-1 2 0,0-1 4 16,-1-3-1-16,5-3-3 0,-1 0-2 16,1-3-1-16,4-3 0 0,0-3 11 0,0-2 17 15,4-2 20-15,2 0 9 0,5-3-5 0,0-5-18 16,5 2-21-16,0-5-12 0,-1-1-4 0,2-2 0 16,-3 1 1-16,-1-1 2 0,-1 1 3 0,-3 1-4 15,2-1 1-15,-4 2 3 0,0 1-3 0,-3 1 2 16,2 6-4-16,-3 0-9 0,-3 1-16 15,1 2-20-15,-1 0-10 0,0 2 4 0,2 4 17 16,-2 3 24-16,2 0 17 0,-2 0 2 0,2 3 1 16,-2-2-4-16,1 2-5 0,3-2-1 0,-3-1-2 15,5-1 1-15,0-2 2 0,1 0 6 16,1-3 5-16,3-2 8 0,1-1 7 0,1 0 0 16,2 0 1-16,0-4-6 0,-2-4-5 0,3 0-1 15,0-5-4-15,-1 3 2 0,-3-2 2 16,0-1-2-16,-4 1 1 0,2-2 1 0,-6 1 2 15,1-2-1-15,-3 2-1 0,-2-4-5 0,0 2-8 16,-2 0-6-16,-5-1-7 0,1-1-10 0,-1 2-8 16,-4-1-12-16,5 2-23 0,-1 1-32 15,4-2-62-15,-1 2-89 0,3-2-115 0,1 1-171 16,0 4-10-16,0 4 532 0</inkml:trace>
          <inkml:trace contextRef="#ctx0" brushRef="#br0" timeOffset="55567.5629">2142 6042 492 0,'0'0'217'0,"0"0"-153"16,0 0-68-16,0 0-11 0,0 0 25 0,0 0 38 16,0 0 17-16,0 0 12 0,0 0 14 0,0 0 16 15,-50 170 14-15,37-133 7 0,-2 3-1 0,-3 0-12 16,1-2-15-16,1 0-24 0,1-3-20 15,0 1-19-15,-1-3-18 0,4 0-8 0,2-4-10 16,-1-1-9-16,4-5-12 0,2-2-17 0,2-3-17 16,2-3-22-16,-2-3-35 0,3-3-67 15,0-3-126-15,0-1-132 0,5-4-110 0,-3 0 373 16,0-1 173-16</inkml:trace>
          <inkml:trace contextRef="#ctx0" brushRef="#br0" timeOffset="55934.9272">2100 6583 699 0,'0'0'147'0,"0"0"-107"0,0 0-40 0,0 0-2 16,0 0 10-16,0 0 2 0,0 0 8 16,0 0 8-16,150-56 7 0,-130 44 16 0,0 0 6 15,-3 1 6-15,0 1 5 0,-1 0 1 0,-3-2-3 16,0 1-4-16,-4-2-2 0,-1 1-8 15,1-1-6-15,-5 0-8 0,-2 1-6 0,-2 2-3 16,0 1-3-16,0 1-4 0,-2 1-10 0,-2 2-10 16,-4 4-5-16,3 1-2 0,-4 0 3 0,-5 0 5 15,1 6 7-15,-1 3 0 0,-4 5 4 0,-3 1 4 16,4 3 1-16,-6 1 6 0,3 5 2 16,1 1 1-16,3-2-1 0,0 2-1 0,5-2-4 15,2-4-5-15,2 0-2 0,3-2-8 0,4-3-2 16,3-1 0-16,5-1-4 0,1-5 3 0,1 0-1 15,1-1-1-15,5-3 0 0,0-1-2 16,0-2-4-16,1 0-5 0,5 0-5 0,-1-2-8 16,5-2-8-16,-1-5-29 0,3 3-78 0,4-1-121 15,-2-4-205-15,-6 5-202 0,-9 0 420 0</inkml:trace>
          <inkml:trace contextRef="#ctx0" brushRef="#br0" timeOffset="57091.2043">2883 6433 0 0,'0'0'0'16,"0"0"230"-16,0 0 24 0,0 0-78 0,0 0-52 16,0 0-31-16,0 0-22 0,0 0-8 0,0 0 0 15,0 0 14-15,0 0 12 0,0 0 7 16,0 0 2-16,-157-30-7 0,138 41-8 0,-2 2-6 16,1 0-7-16,1 1-7 0,4 2-12 0,2-4-18 15,1 1-12-15,1 1-13 0,7-1-8 0,-1-2-4 16,3-2-3-16,2-1-1 0,0-4 0 15,4 1 5-15,2-4 1 0,5 1 6 0,1-2 6 16,2 0-4-16,4-3 2 0,5-5-5 0,1-1-4 16,1-2-1-16,-2-2 1 0,-2 1-4 0,2-2 1 15,-5 1 4-15,-1-2 0 0,1 0 4 0,-5-1 0 16,0-2-2-16,1-1-1 0,-1-2 1 16,-1-1 0-16,-2-1 0 0,-1-1 2 0,2-1-2 15,-2-2 1-15,-4-2 1 0,4 1 0 0,-4 4 1 16,3-1 1-16,-4 2 1 0,4 1 1 0,-4 4 3 15,-1 1 4-15,1 6 1 0,-4 3 9 0,0 3-2 16,0 4-2-16,0 1-9 0,0 0-23 16,0 1-13-16,-6 6-4 0,2 3 5 0,-6 5 14 15,-1 3 9-15,-1 4 4 0,-2 0-1 0,1 6-1 16,2-1 0-16,2 1 0 0,-2 0-2 16,2-1-1-16,5-3 0 0,1-1-7 0,3-5 1 15,0-4-4-15,1-2-3 0,5-1 5 0,5-4 1 16,1-2 7-16,1-3 7 0,2-2 3 15,1 0 0-15,5 0-3 0,-1-2-4 0,2-6-3 16,1 2 2-16,-5-3 1 0,5 0 0 0,-3 0 4 16,0 0-1-16,-5-2 0 0,3-2 1 0,-5 3-1 15,-2-1 1-15,-1 1-1 0,1 0 1 16,-4-1-2-16,0 1 1 0,-5-1 0 0,0 2 0 0,0 2 0 16,-2-1-1-16,0 2-6 0,0 0-3 15,-5 2-5-15,1 2-8 0,-4-2-5 0,3 4-2 16,-5 0 4-16,1 0 7 0,3 0 8 0,-3 3-1 15,5 0-4-15,-4 1 0 0,5-1-5 0,-1 2 1 16,0-1 0-16,2 1-3 0,2 1 3 16,0 0 3-16,0 0 5 0,0 1 5 0,2 2 5 15,4-1 0-15,-4 3 0 0,6 1 4 0,-4 2 0 16,-2 2 1-16,3 3 3 0,-2 1-3 0,-2 6 0 16,-1 1 1-16,0 2-1 0,0 3 1 15,-7 2 0-15,2 3 1 0,-4 0-2 0,-1 3-2 16,1 0 0-16,-3 2-2 0,-2 4-4 0,1 1 0 15,1 8 0-15,0 0-2 0,-2 3 2 16,2 0 0-16,-2 1-2 0,-3-4-1 0,-3 1 2 16,-1-1-6-16,-2-2 0 0,-6-2 1 0,-1-5-4 15,-1-4 3-15,2-5 0 0,-5-2 3 0,3-7 2 16,-2-4 5-16,3-5 4 0,2-7 4 16,3-6 2-16,1-3 0 0,5-3-1 0,-1-12 0 15,4-4-7-15,2-7-1 0,0-5-2 0,3-3-2 16,-1-4 3-16,6-1 5 0,2-3 1 0,2-1 5 15,2-3-1-15,2-2-1 0,6-3-3 0,6 2-1 16,2 0-3-16,5 1-5 0,3 1-3 16,5 4-10-16,0 0-2 0,7 3 0 0,3 2-2 15,4 2 6-15,0 3 1 0,7 3 0 0,2-1-2 16,0 3 1-16,5 1 0 0,3-1 1 0,-2-1 4 16,2 3-2-16,-4-1 0 0,2-1 1 15,-3 2-3-15,-4 0 2 0,-2-2 1 0,-2 4-1 16,-5 0 2-16,-6-1 3 0,-5 1 1 0,-6 0 1 15,0-1 4-15,-9 0 0 0,-3 2 7 0,-2-1 6 16,-7 1 3-16,0 1-1 0,-4 1-3 16,0 2-1-16,0 4-9 0,-6 0-10 0,1 3-12 15,-6 1-16-15,-2 2-6 0,-3 2-2 0,-4 1 7 16,2 3 13-16,-3 0 9 0,2 1 10 16,-2 7 6-16,2 4 4 0,-4 4 4 0,0 5 6 15,4 2 4-15,-3 2 3 0,4 4 4 0,-2-2-1 16,5 2 0-16,3 0-8 0,6-4-6 0,0-1-7 15,6-3-1-15,3-4 5 0,6-2 5 0,9 0 7 16,2-6 4-16,7-2-2 0,-1-3-4 0,8-2-3 16,-2-2-5-16,3 0-3 0,-1-3-5 15,3-4-2-15,2 0-3 0,1-2-3 0,0-3-9 16,-2 2-15-16,1-3-31 0,-8 3-73 0,2-2-143 16,-5-1-255-16,-6 4-270 0,-13 4 507 0</inkml:trace>
        </inkml:traceGroup>
        <inkml:traceGroup>
          <inkml:annotationXML>
            <emma:emma xmlns:emma="http://www.w3.org/2003/04/emma" version="1.0">
              <emma:interpretation id="{288B8BBB-DB4E-4BE4-82CF-F0E7B96FD471}" emma:medium="tactile" emma:mode="ink">
                <msink:context xmlns:msink="http://schemas.microsoft.com/ink/2010/main" type="inkWord" rotatedBoundingBox="21216,7611 23139,7316 23236,7944 21313,8239"/>
              </emma:interpretation>
              <emma:one-of disjunction-type="recognition" id="oneOf11">
                <emma:interpretation id="interp53" emma:lang="en-US" emma:confidence="0.5">
                  <emma:literal>about</emma:literal>
                </emma:interpretation>
                <emma:interpretation id="interp54" emma:lang="en-US" emma:confidence="0">
                  <emma:literal>abort</emma:literal>
                </emma:interpretation>
                <emma:interpretation id="interp55" emma:lang="en-US" emma:confidence="0">
                  <emma:literal>abbot</emma:literal>
                </emma:interpretation>
                <emma:interpretation id="interp56" emma:lang="en-US" emma:confidence="0">
                  <emma:literal>aborts</emma:literal>
                </emma:interpretation>
                <emma:interpretation id="interp57" emma:lang="en-US" emma:confidence="0">
                  <emma:literal>abut</emma:literal>
                </emma:interpretation>
              </emma:one-of>
            </emma:emma>
          </inkml:annotationXML>
          <inkml:trace contextRef="#ctx0" brushRef="#br0" timeOffset="59125.4223">4909 6118 0 0,'0'0'53'0,"0"0"297"0,0 0-77 15,0 0-65-15,0 0-46 0,0 0-23 0,0 0-23 0,0 0-18 16,0 0-16-16,0 0-15 0,0 0-17 16,0 0-6-16,0 0-6 0,0 0-6 0,-155-96-5 15,130 106-5-15,5 7 3 0,-2 1-1 16,-1 0 2-16,7 2-1 0,0 0-4 0,2 0-2 15,3 1-8-15,2-2-3 0,5-1-5 0,1 1-1 16,-1-2-4-16,4-2-2 0,4-2 0 0,2-4 3 16,4-2 5-16,2-2 10 0,3-4 10 15,1-1 3-15,4 0 0 0,-1-4-4 0,4-4-9 16,1-2 0-16,-2-2-3 0,2 0-2 0,1-1 3 16,-3-1-2-16,-4 1 1 0,3 0 1 0,-7-1-2 15,-2 2 2-15,-4 2 2 0,2-1 1 16,-8 5 2-16,1 1 2 0,1 2-6 0,-4 3-10 15,0 0-15-15,0 0-21 0,0 0-8 0,0 6 6 16,0 2 8-16,0 3 14 0,0 1 9 16,0 1-2-16,0 1 3 0,0-1 1 0,0-1-2 15,0 0 2-15,0-3-1 0,4-2 2 0,4-1 0 16,-1 0 3-16,5-6 8 0,1 0 1 0,2 0 8 16,5-9 0-16,-1-1-4 0,2-4-1 0,-3-1-4 15,-1-2-5-15,3-2 2 0,-5 0 1 16,0-2-2-16,-3 1 3 0,1-2-3 0,0-2 0 15,0 0 3-15,-1-1-2 0,0-2 3 0,0-1-3 16,0 0 1-16,0-4-1 0,-2-1 0 0,2 2 4 16,0-1-3-16,0 3 0 0,-3-1 0 0,-2 5 0 15,2 1 4-15,-5 2 2 0,4 8-2 16,-5 2-1-16,-2 4 0 0,-1 5-2 0,2 2-4 16,-2 1-3-16,0 0-13 0,0 0-14 0,0 1-8 15,0 9 5-15,-3 2 8 0,-1 5 18 16,-4 7 11-16,3 5-1 0,-6 2 1 0,0 3-1 15,-2 2-3-15,-1 1 1 0,2 0-2 0,-1-1-3 16,1-1 2-16,4-1 0 0,-3-4-1 0,2-3 0 16,5-3-2-16,-3-6-1 0,6-2 2 15,1-3-1-15,0-2 0 0,5-3-3 0,0-1 1 16,-1-2 2-16,7-4 2 0,0 0 10 0,2-1-3 16,1 0-1-16,-1-1 2 0,2-5-8 0,-2 0 4 15,-1 0 1-15,-1-1-1 0,-2-1 2 0,-2-1-1 16,-4-2-1-16,1 2-2 0,-3-3-3 0,-1-2-3 15,0-1-7-15,-1 2-3 0,-6-2-1 16,0 1-5-16,-2-1 2 0,-2 2-4 0,-1 2-1 16,1 1 2-16,3 4 2 0,-2-1 2 0,-1 2 0 15,6 1-3-15,-3 1-2 0,5 1-2 0,2 2 3 16,-1-2-2-16,2 2-3 0,0-1-18 16,2 1-22-16,2-1-3 0,6-3 3 0,4 2 21 15,2-2 21-15,7 0 9 0,1 0 7 0,3-1 1 16,1 2 4-16,-3 2-2 0,1-1 0 15,-6 2-3-15,1 0-2 0,-6 5-3 0,-2 2-3 16,-2 0 1-16,-6 4 1 0,2 1 10 0,-6 0 10 16,-1 4 10-16,0-1 9 0,-2 3-1 0,-5-3 1 15,-4 1-5-15,5-1-2 0,-4-1-3 16,0-2-4-16,6-1-5 0,-5 0-6 0,8-5-7 16,1-2-6-16,0 1 1 0,7-2 6 0,0 0 8 15,5-2 10-15,1-1 1 0,6 0 0 0,0-3-4 16,5-3-1-16,0-1-1 0,3-1-1 0,-2-1 0 15,-3-1-4-15,2 0 6 0,-4-2 1 16,-7 0 7-16,-6 0 11 0,0-1 3 0,-6-1 2 16,-1-4-7-16,-8 2-11 0,0 0-13 0,-10 1-4 15,2 0-5-15,-2 1 2 0,-4 2 5 0,-1 3-2 16,5 0 1-16,-5 5-1 0,5 3-7 16,-3 1-2-16,8 0-3 0,-1 0 0 0,1 3-5 15,6 0-6-15,0 3-12 0,5-3-16 0,0 2-7 16,2-2-3-16,0 2 7 0,4-4 13 0,6 1 16 15,3-2 11-15,5 0 9 0,4 0 4 16,5-5 1-16,1-1 2 0,0-2-3 0,5 1-1 16,-7-1-2-16,1 2-1 0,-5 0 3 0,1-1-1 15,-5 4 2-15,0 0 2 0,-6 2-4 16,-4 1-2-16,0 0-7 0,-5 0-4 0,-3 4 2 16,1 6 4-16,-1-1 9 0,0 2 8 0,0 4 7 15,-1 0 1-15,-2 0-1 0,2 0-2 0,-2 0-3 16,3 0-2-16,0 0-4 0,0-2-2 0,0-1 0 15,1-3 2-15,5-2 4 0,2 0 6 16,-3-3 8-16,7-2 5 0,1-2 5 0,1 0 3 16,-1 0-2-16,3-6-3 0,4-2-4 0,-3-3-3 15,-1 1-2-15,2 0 3 0,-4-4 4 0,-5 2 2 16,-1-1 3-16,-5 1 2 0,4 1 1 0,-6-1-1 16,0 2 0-16,1 1-3 0,-2 0-3 15,0 3-1-15,0 0-9 0,0 6-6 0,0 0-10 16,0 0-12-16,0 0-11 0,0 1 3 0,0 8 3 15,0 0 8-15,0 4 12 0,0 0 0 16,0 2 2-16,0-1-3 0,0 0 0 0,0-2-2 16,0-1-1-16,0-1 2 0,1-1-2 0,4-3 3 15,-1-2-3-15,-1 1 1 0,5-4 3 0,-3 1 1 16,8-2 2-16,-3 0-2 0,4-6-3 16,0-2-7-16,1 1-2 0,1-3-2 0,3-2-5 15,-4-2 1-15,-2-2-4 0,1 4 1 0,-2-3 3 16,-2-1 5-16,-2-1 5 0,3-2-1 0,1 0 4 15,-1-1 0-15,0-2 4 0,-5-1 3 16,6-1 0-16,-2-1 1 0,-1 0-1 0,1-2 1 16,2-1 1-16,-3 2 0 0,-2 0 0 0,2 2 1 15,-3 2 3-15,0 1 2 0,-3 3 3 0,4 3 1 16,-5 4 1-16,1 2 0 0,-2 1 0 0,-1 5 3 16,2 0-4-16,-2 3-4 0,0 0-4 0,0 0-9 15,0 0-6-15,-2 0-7 0,0 5 0 16,-5 4 2-16,0 4 9 0,-4 8 7 0,-2 6 7 15,-2 4 4-15,1 6 1 0,-1 5 3 0,0 2 0 16,2 0 2-16,1 0-4 0,1-1-3 16,2-4-4-16,3 0-10 0,2-6 3 0,1-5-2 15,3-3 3-15,0-4 2 0,3-2-6 0,4-2-2 16,-3-4 1-16,5 0-2 0,-1-4 0 16,-1-2 3-16,5-2-5 0,-3 0-4 0,1-4-6 15,-1-1-12-15,3 0-19 0,2 0-42 0,-4-7-80 16,2 1-128-16,1-5-225 0,-8 3-336 0,3 3 286 0</inkml:trace>
          <inkml:trace contextRef="#ctx0" brushRef="#br0" timeOffset="59260.339">6298 5841 1286 0,'0'0'367'0,"0"0"-205"0,0 0-114 15,0 0-46-15,0 0-44 0,0 0-18 0,0 0 6 16,0 0-13-16,0 0-35 0,0 0-95 0,156-77-194 15,-142 72-235-15,-3 4 300 0</inkml:trace>
        </inkml:traceGroup>
      </inkml:traceGroup>
    </inkml:traceGroup>
    <inkml:traceGroup>
      <inkml:annotationXML>
        <emma:emma xmlns:emma="http://www.w3.org/2003/04/emma" version="1.0">
          <emma:interpretation id="{D5409F53-776F-4FD6-A8EE-A5FD5E266C22}" emma:medium="tactile" emma:mode="ink">
            <msink:context xmlns:msink="http://schemas.microsoft.com/ink/2010/main" type="paragraph" rotatedBoundingBox="16590,9082 23176,8338 23305,9476 16719,102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2CE53C-DFBD-4ED1-B89C-19DFAFDD25DD}" emma:medium="tactile" emma:mode="ink">
              <msink:context xmlns:msink="http://schemas.microsoft.com/ink/2010/main" type="line" rotatedBoundingBox="16590,9082 23176,8338 23305,9476 16719,10220"/>
            </emma:interpretation>
          </emma:emma>
        </inkml:annotationXML>
        <inkml:traceGroup>
          <inkml:annotationXML>
            <emma:emma xmlns:emma="http://www.w3.org/2003/04/emma" version="1.0">
              <emma:interpretation id="{8DDC6736-B7FC-4BCA-AC13-370FB556390A}" emma:medium="tactile" emma:mode="ink">
                <msink:context xmlns:msink="http://schemas.microsoft.com/ink/2010/main" type="inkWord" rotatedBoundingBox="16590,9082 19689,8732 19765,9400 16666,9750"/>
              </emma:interpretation>
              <emma:one-of disjunction-type="recognition" id="oneOf12">
                <emma:interpretation id="interp58" emma:lang="en-US" emma:confidence="0.5">
                  <emma:literal>business</emma:literal>
                </emma:interpretation>
                <emma:interpretation id="interp59" emma:lang="en-US" emma:confidence="0">
                  <emma:literal>busyness</emma:literal>
                </emma:interpretation>
                <emma:interpretation id="interp60" emma:lang="en-US" emma:confidence="0">
                  <emma:literal>bustiness</emma:literal>
                </emma:interpretation>
                <emma:interpretation id="interp61" emma:lang="en-US" emma:confidence="0">
                  <emma:literal>bushiness</emma:literal>
                </emma:interpretation>
                <emma:interpretation id="interp62" emma:lang="en-US" emma:confidence="0">
                  <emma:literal>business'</emma:literal>
                </emma:interpretation>
              </emma:one-of>
            </emma:emma>
          </inkml:annotationXML>
          <inkml:trace contextRef="#ctx0" brushRef="#br0" timeOffset="60260.7206">154 7205 0 0,'0'0'239'0,"0"0"147"15,0 0-108-15,0 0-75 0,0 0-51 0,0 0-49 16,0 0-47-16,0 0-36 0,0 0-5 0,0 0 6 16,0 0 23-16,0 0 22 0,0 0 8 0,0 0 6 15,-64 127-8-15,49-93-6 0,-2 2-2 16,1 0-4-16,2-1-1 0,-2 2-4 0,3-3-7 15,0 2-8-15,0-2-10 0,5-3-10 0,0 1-6 16,3-6-4-16,2-1-4 0,1-6-1 0,2 1-6 16,0-7-1-16,5-3-2 0,2-2 2 15,1-2 3-15,1-2 2 0,-1-2 3 0,2-2-2 16,-4 0 1-16,4 0-3 0,-4 0-1 0,1 0 2 16,-4-2-8-16,2 1 6 0,-4-4-3 15,4 2-8-15,-5 0-8 0,0-1-17 0,1-1-21 16,-1 1-25-16,0-2-33 0,1 0-29 0,2 2-41 15,0-2-37-15,1-2-36 0,-2 1-22 0,6-1 1 16,-1 1 17-16,4-2 43 0,1 0 77 0,-3 1 141 16,2 0 0-16,-3 2 0 0,0 0 0 0,-3 3 0 15,2 0 0-15,-3 3 49 0,-3-2 79 16,2 2 18-16,0 0 2 0,-2 0-11 0,0 0-11 16,1 0-16-16,0-1-12 0,0 1-10 0,1-2-12 15,1 1-9-15,1-2-7 0,0 0 0 16,2-2-2-16,0 0 1 0,1-1 0 0,0 0-5 15,0-1 6-15,1-2-2 0,-1 1 1 0,-2-2-1 16,0 1-4-16,-3-1-1 0,1-2 1 0,-3 0 3 16,-1-3-3-16,0 3-2 0,-1-1-10 15,-6-1-8-15,-3-1-7 0,-5 3-10 0,-3 0-4 16,2 3-8-16,-6 2-1 0,1 4-3 0,-1 3-4 16,-3 0 5-16,4 0-9 0,1 1-2 0,1 5-8 15,3-2-10-15,1 2-12 0,6 0-17 16,1 1-25-16,-2-1-39 0,8 0-65 0,0 0-173 15,0 0-203-15,2-2-158 0,0-1 674 0</inkml:trace>
          <inkml:trace contextRef="#ctx0" brushRef="#br0" timeOffset="61176.1571">478 7447 463 0,'0'0'173'0,"0"0"-87"0,0 0-50 16,0 0-22-16,0 0-6 0,0 0 13 0,0 0 21 15,0 0 26-15,0 0 31 0,0 0 27 16,0 0 20-16,0 0 6 0,0 0-8 0,-79 100-18 16,68-82-28-16,1 1-23 0,4-1-21 0,0 0-21 15,5 0-14-15,-2 0-9 0,3-3-8 16,0-3-4-16,3 1-1 0,0-6-7 0,3 0 5 15,2-4 5-15,2-3 4 0,-1 0 10 0,3 0 2 16,2-3 0-16,0-5-4 0,3-1-5 0,-1-1-3 16,2 0-3-16,1-3 1 0,-3 1-3 15,6-1 0-15,-2-1 2 0,1 1 1 0,1-2 3 16,1 0-3-16,-3 2 2 0,-6-1-1 0,1 1 1 16,-3 1 4-16,-1 3 1 0,-7 2 4 0,0 2 2 15,-3 2 2-15,-1 3 2 0,0 0-5 16,0 0-6-16,0 5-4 0,-2 2-1 0,-2 2 4 0,-2 3 4 15,0 0 4-15,2 3-2 0,-7-2-3 16,4 1-2-16,0-1-4 0,1-1-1 0,0 0-1 16,5-1-1-16,0-3-1 0,1 0-2 0,0-4 2 15,0 1-2-15,2-3 2 0,6-2 3 0,2 0 0 16,0 0 1-16,7-4 1 0,1 0-2 16,0-4-3-16,6-1 4 0,4-1-4 0,2-2 2 15,2 0 2-15,-3-1-3 0,2-2 0 0,-3 1-1 16,-1-2-1-16,-6 2 1 0,2-1 0 15,-7 1 2-15,0-1 1 0,-5 1 1 0,-1 2 0 16,-6 2 2-16,0 0 1 0,-4 2 2 0,0 0 1 16,0 2-2-16,0 2 0 0,0 0-2 15,-6 0-4-15,4 2-2 0,-4 0-4 0,1 0-3 16,4 2-4-16,-2 0-6 0,0 0-5 0,2 0-1 16,1 6 2-16,0 3 3 0,0 2 6 0,5 1 6 15,-1 2 0-15,7 1 5 0,-3 2 2 0,0 1 0 16,4 0 3-16,0 0 1 0,0 0-4 15,2 0 0-15,-4 1-1 0,0-4 3 0,-2 1 3 16,3-1 4-16,-7-1 0 0,-2-2 0 0,-2-1 3 16,0 0 0-16,-11-2 4 0,-2 0 5 0,-2-1-4 15,-3-2 0-15,3 0-4 0,-4-2-6 0,2-1 0 16,2-2-1-16,1-1-3 0,5 0-2 16,-2 0 0-16,3-2-5 0,3-4-1 0,0-2-5 15,3-1-11-15,2-2-12 0,0-1-17 0,7 0-12 16,1-2-8-16,5-1-7 0,3 0-6 0,5-2-12 15,-1 4-10-15,1-3-9 0,3 1 2 16,-1 0 10-16,1 0 17 0,-1 0 24 0,1 1 22 16,-2 1 22-16,-2 0 13 0,1 2 10 0,-5 0 7 15,0 4 8-15,-1 2 12 0,-4 0 14 16,0 4 15-16,-1 1 8 0,-6 0 9 0,6 0 3 16,-6 6 4-16,5 0 0 0,-4 2-1 0,5 2-5 15,-3 3-12-15,-2 0-11 0,-2 1-16 0,1 1-11 16,-4-2-5-16,0-1-8 0,0 0-5 15,0-2-2-15,0-1-7 0,0 0-6 0,-3-3-8 16,0-2-21-16,2-1-23 0,-3-1-33 0,1-2-65 16,1 0-99-16,2 0-128 0,0-5-219 0,0 1-130 15,0 1 716-15</inkml:trace>
          <inkml:trace contextRef="#ctx0" brushRef="#br0" timeOffset="61642.26">1458 7378 0 0,'0'0'0'0,"0"0"0"16,0 0 0-16,0 0 0 0,0 0 144 0,0 0 52 15,0 0-57-15,0 0-64 0,0 0-64 16,0 0-85-16,0 0-30 0,0 0-3 0,0 0 24 16,0 0 56-16,-22-82 19 0,33 88 5 0,1 0-1 15,0 0-1-15,0 0-1 0,2 0 0 0,-1 1 5 16,-2-2 0-16,2 1 3 0,-1-3 6 16,0-2 5-16,0-1 10 0,-2 0 11 0,2 0 13 15,0 0 12-15,-1-3 13 0,-1 2 14 0,0 1 0 16,2 0 2-16,-1 1 2 0,-1 5 0 0,-4 5 8 15,3-1 4-15,-5 2-2 0,3 1-1 16,-5 3-5-16,-2-2-14 0,0 2-12 0,0-2-15 16,0 1-11-16,0-1-3 0,-5 1-3 0,0-4 5 15,2 1-5-15,-4 1 0 0,2-5-5 0,4 0-4 16,-3-1 4-16,1-2-1 0,0-4 2 16,2 1 10-16,1-2 12 0,0 0 12 0,0 0 1 15,0-2-11-15,0-2-19 0,0-2-20 0,1-3-8 16,5 0-5-16,-1-3-1 0,2 0-1 0,-1-1-2 15,4-2-3-15,-1 1 0 0,1-1-2 0,2 1-2 16,0 0 1-16,1 2-4 0,-1 2-4 16,0 2 0-16,3 2-1 0,-2 3 2 0,1 1 1 15,-2 2 1-15,1 0 2 0,1 5 3 0,-4 3 5 16,0 0-1-16,-2 4 0 0,1 0 0 16,-5 4 1-16,2-2 3 0,-5 1 2 0,2 0 0 15,-3-1-2-15,0-1-1 0,0-1-4 0,0-1-6 16,1-3-11-16,-1 0-14 0,1-1-22 0,1-2-50 15,2 1-118-15,0-2-230 0,-3-1-262 16,0-1 195-16</inkml:trace>
          <inkml:trace contextRef="#ctx0" brushRef="#br0" timeOffset="62582.9633">2166 7541 809 0,'0'0'100'0,"0"0"-121"0,0 0-38 16,0 0 0-16,0 0 3 0,0 0 9 16,0 0 15-16,0 0 21 0,0 0 19 0,0 0 13 15,0 0 8-15,0 0 2 0,0 0 2 0,154-126 1 16,-146 114 0-16,-7-1-1 0,2 1-3 0,1-4-5 16,-4 2-7-16,0 2-6 0,0-1-5 15,0 3-2-15,-4 2 0 0,1 1 4 0,1 2-2 16,-6 4-4-16,2 1 5 0,-3 0 7 0,-2 4 19 15,2 7 21-15,-5-1 22 0,-2 8 15 16,1 1 10-16,1 2 0 0,0 0-12 0,0 3-12 16,-1 0-18-16,1-2-12 0,2 2-11 0,2-3-12 15,2-1-10-15,2-4-5 0,4 0-4 0,2-2 0 16,0-5-1-16,2-2 3 0,8-1 3 16,-4-3 6-16,6-3 6 0,3 0 0 0,3 0-1 15,0-4-6-15,5-2-7 0,-3-3-4 0,4 0-1 16,1-2 0-16,-1-1 0 0,1 0 3 0,2-1 2 15,0-2 1-15,-2 0-2 0,-1 0-4 0,-1-2-3 16,0 2 0-16,-3-2 1 0,0-1 2 16,-5 1 1-16,-2 0-1 0,1 2-2 0,-4 0 4 15,0 1-5-15,-6 5 7 0,-3-1-1 0,1 7 2 16,0-2 0-16,-2 4-5 0,0 0-6 0,2 1-12 16,-2 0-14-16,0 0-6 0,0 1-1 0,0 2 10 15,2 3 15-15,0 0 6 0,0 4 4 16,1 1-2-16,4 1 2 0,-3 0 0 0,4 0 0 15,-4 1 1-15,5-1 0 0,-5 1-1 0,3 1 2 16,0 0-1-16,-2-1 0 0,0 3 2 16,-2-1-2-16,0 0-2 0,1 0 2 0,-2-3-6 15,-2-1-3-15,0-1-1 0,-6-1-3 0,0 0 6 16,-4 0 5-16,-1-3 3 0,1 0 4 16,2-2 2-16,-2 2 2 0,3-6 5 0,0 0-2 15,3 0 2-15,0 0-2 0,-1 0-3 0,4 0 0 16,-2 0-5-16,-1-4 5 0,0 2-2 0,2-2 4 15,1 2 1-15,0-1 1 0,1 0-5 0,0 0-8 16,0 0-12-16,2-1-10 0,5-2 1 0,0 0-2 16,5-3 9-16,0 3 5 0,3-4-1 15,4 1 6-15,2-3 0 0,4 0 0 0,4-2 1 16,-1 0 1-16,1 2-1 0,1 0-2 0,-3-2 1 16,-1 0 0-16,1-1 2 0,-5 0 2 0,-2 1 2 15,0-1 1-15,-4 0 0 0,-3 1 3 16,-3 1 3-16,-4 1 3 0,-3 1 5 0,1 3 1 15,-4 2 3-15,0 0-1 0,0 3-5 0,0 1-8 16,-4 1-8-16,1-1-8 0,1 2-6 16,-2 0-1-16,0 0-3 0,2 2-2 0,1 2 2 15,-2 2 5-15,1 2 5 0,2 2 5 0,0 1 5 16,0-1 2-16,0 5 2 0,2-2 3 0,2 2-2 16,-1 0 1-16,5 0-1 0,-4-2-1 15,4 2 1-15,-4-1 1 0,4 0 2 0,-4-2 4 16,0 0 3-16,3-1-1 0,-6 0 0 0,1-2-2 15,-2-4 6-15,-2 1 8 0,-7 0 11 16,-3-2 3-16,-1-1-2 0,-4-2-4 0,3-1-11 0,-8 0-3 16,5 0-6-16,1-3-8 0,-2-2-4 15,5-2-7-15,1-2-10 0,2 0-15 0,1 0-19 16,8 0-56-16,1-2-125 0,0 0-188 0,4 4-326 16,4 2-78-16</inkml:trace>
        </inkml:traceGroup>
        <inkml:traceGroup>
          <inkml:annotationXML>
            <emma:emma xmlns:emma="http://www.w3.org/2003/04/emma" version="1.0">
              <emma:interpretation id="{A9BB0BDB-205E-4048-A081-48B8385184DD}" emma:medium="tactile" emma:mode="ink">
                <msink:context xmlns:msink="http://schemas.microsoft.com/ink/2010/main" type="inkWord" rotatedBoundingBox="19977,8757 23182,8394 23305,9476 20099,9838"/>
              </emma:interpretation>
              <emma:one-of disjunction-type="recognition" id="oneOf13">
                <emma:interpretation id="interp63" emma:lang="en-US" emma:confidence="0.5">
                  <emma:literal>processes</emma:literal>
                </emma:interpretation>
                <emma:interpretation id="interp64" emma:lang="en-US" emma:confidence="0">
                  <emma:literal>professes</emma:literal>
                </emma:interpretation>
                <emma:interpretation id="interp65" emma:lang="en-US" emma:confidence="0">
                  <emma:literal>processes'</emma:literal>
                </emma:interpretation>
                <emma:interpretation id="interp66" emma:lang="en-US" emma:confidence="0">
                  <emma:literal>prioresses</emma:literal>
                </emma:interpretation>
                <emma:interpretation id="interp67" emma:lang="en-US" emma:confidence="0">
                  <emma:literal>process's</emma:literal>
                </emma:interpretation>
              </emma:one-of>
            </emma:emma>
          </inkml:annotationXML>
          <inkml:trace contextRef="#ctx0" brushRef="#br0" timeOffset="62990.3837">3803 7320 1713 0,'0'0'265'0,"0"0"-236"16,0 0-56-16,0 0-20 0,0 0-21 15,0 0-2-15,0 0-1 0,0 0 10 0,0 0 13 16,0 0 30-16,0 0 24 0,92-166 20 0,-92 144 21 15,0 1 10-15,-2 0 9 0,-6-1 6 0,5 1-2 16,-6-1-4-16,5 1-15 0,-6-1-11 0,2 1-7 16,1 2-5-16,-5 1 3 0,3 2-2 0,1 1-2 15,-1 1 1-15,-1 4 1 0,5 4 3 16,-3 2 2-16,5 1-3 0,0 1-10 0,1 2-9 16,-4 0-8-16,5 0-4 0,0 6-4 0,-3 3 2 15,0 3 1-15,-2 6 1 0,5 4 10 0,-3 3-4 16,-1 4 0-16,3 6 3 0,1 0-7 15,1 5 4-15,-1 2-1 0,-1 4-1 0,0 3-2 16,-4-2 2-16,3 1-1 0,1 3 1 0,-6-2 1 16,2 1-5-16,-3 1-5 0,-2-1 0 0,-2-1-5 15,-2-2-4-15,-1-1-3 0,-5-3-7 16,2 2-23-16,-5-5-6 0,0-3 3 0,1-5 1 16,0-5 8-16,0-8-3 0,0-4-29 0,6-4-40 15,1-4-69-15,0-4-117 0,5-3-197 16,3 0-241-16,4 0 500 0</inkml:trace>
          <inkml:trace contextRef="#ctx0" brushRef="#br0" timeOffset="63873.6946">3572 7323 0 0,'0'0'0'0,"0"0"0"0,0 0 0 0,0 0 0 15,0 0 53-15,0 0 59 0,159-107 0 0,-129 96-11 16,-1 3-9-16,-1 2 1 0,-3 2-2 15,1 2-2-15,-2 2 0 0,-5 0-1 0,3 6 2 16,-4 2-5-16,-5 2-8 0,-1 4-10 0,0-2-7 16,-5 5-6-16,-3-1-4 0,-4 0-7 0,0 0-8 15,-1 1-4-15,-9-2-1 0,-3 0-2 16,-1 0 0-16,-2-3 2 0,-2-1-4 0,2 1-2 16,-2-1-6-16,-1-2-5 0,5-2-5 0,0-1-7 15,1 0-8-15,2-2-6 0,6-1-8 0,-3 0-2 16,5-3-1-16,2 0-7 0,1 0-26 15,0 0-36-15,1-6-31 0,8-1-8 0,2 0 25 16,-3-2 37-16,8 0 30 0,-2-2 21 0,3 1 8 16,-1 1 7-16,-1-3 8 0,5 2 5 15,-1-1 4-15,1 2 4 0,-1-1 3 0,2-1 2 16,-2 0 8-16,4-1 3 0,-2 0 1 0,2 0 2 16,1-4-2-16,-1 1-3 0,-3 0-5 0,3-2-7 15,-2-1-6-15,-3 1-4 0,-4 1-1 0,0-2-2 16,-2 2 2-16,-3 1-4 0,-3 1 0 15,2 1 3-15,-6 3-1 0,0 2 8 0,-1 2 4 16,-1 3-3-16,1 2-7 0,-1 1-16 0,0 0-25 16,0 0-27-16,0 0 2 0,0 3 15 0,0 4 27 15,0 1 32-15,-2 2 3 0,0 3 0 0,0 1-3 16,-5 2-6-16,4 1 3 0,1 3-3 16,-5 1 0-16,4 0 2 0,2 4 0 0,-2-5-2 15,2 1 0-15,-1-1 0 0,2-4-2 0,0-1 3 16,0-3-1-16,0-2-1 0,2-1-1 15,0-1 1-15,1-4 1 0,0-1 5 0,4-1 6 16,-5-2 8-16,8 0 4 0,-5 0-3 0,7-5-7 16,1-2-8-16,1-2-6 0,1 0-3 0,-1-3 0 15,4-2 0-15,-3 1-1 0,1-3 0 16,-2-1-1-16,0-1 1 0,1-2 0 0,2-2 2 16,-2 2 1-16,-3-3-1 0,-3 5 3 0,2-4 0 15,0 4-1-15,-7 3 6 0,2 3 1 0,-3 3 2 16,-2 3 6-16,-1 5 0 0,0 1-11 0,0 0-17 15,0 0-11-15,0 5 0 0,0 5 13 16,-1 1 22-16,-3 3 10 0,-4 4 0 0,4 0-3 16,-4 1-8-16,5-3-3 0,-1 1-2 0,-1-2-2 15,4 0-4-15,1 0-2 0,0-5-2 0,0 0-2 16,0-2 2-16,6-2 4 0,0-1 1 0,3-2 5 16,-2 0 0-16,5-3 0 0,1 0 3 15,6 0-1-15,-2-2-1 0,1-4-2 0,5 0-2 16,-7-2-2-16,2-1 1 0,-3 0 3 0,-3 1-1 15,-5-2 4-15,0-1 7 0,-3 0 2 16,-4-1 5-16,0 0-2 0,-3-1-7 0,-6 1-5 16,-2-6-6-16,-3 5-4 0,0-2-4 0,-4 2-1 15,-2-1-3-15,3 3 0 0,-1 1 0 16,1 1-6-16,2 2-1 0,7 0-7 0,-1 1-10 16,-1 2-10-16,8-1-16 0,-2 2-16 0,0 1-39 15,2 1-78-15,2-1-116 0,0 2-101 0,2 0-105 16,4 0-48-16,-3 0 542 0,0 0 13 0</inkml:trace>
          <inkml:trace contextRef="#ctx0" brushRef="#br0" timeOffset="65472.7055">5012 6927 0 0,'0'0'0'0,"0"0"0"16,0 0 0-16,0 0 0 0,0 0 0 0,0 0 36 15,0 0 118-15,0 0 2 0,0 0-6 0,0 0-17 16,0 0-7-16,0 0 3 0,0 0-1 16,-83 43-5-16,66-28-7 0,-5 2-17 0,5 0-18 15,1 2-17-15,-3-1-17 0,6 0-16 0,3-1-11 16,1 1-7-16,-1-1-7 0,9-1-4 16,-2-1-1-16,3-3-1 0,0 0-2 0,3-3 4 15,5 0 3-15,-1-2 1 0,4-2 8 0,2 0 0 16,0-4-3-16,1-1 0 0,2 0-6 0,5 0-3 15,-3-1 0-15,5-4-2 0,-1-1 0 16,0 0 1-16,1-2 0 0,1 1-2 0,-5-2 3 16,3 0 0-16,2-1 1 0,-6-2 3 0,3-3-1 15,-5 0-2-15,1 0 1 0,-4 0-1 0,0-1-1 16,-2-2 6-16,0 1-2 0,-2-3 2 16,-3 3 0-16,0-1-2 0,-2 1 1 0,-1 2 3 15,-3 3 3-15,0 4-5 0,0 2-3 0,0 4-12 16,-1-1-11-16,-2 3-10 0,-4 0-1 0,3 0 5 15,-5 9 8-15,1 0 13 0,-4 3 5 0,-2 2 4 16,-4 2 1-16,1 1-1 0,3 1-1 16,-1 0-3-16,2 1 2 0,0-2-4 0,3 2-1 15,0-3-4-15,6-1-7 0,4-2-2 0,0 2-1 16,0-7 0-16,2 0 4 0,7-2 5 0,2-1 3 16,-3-2 5-16,3-2 1 0,2-1-2 15,3 0 0-15,3-1-1 0,-2-5-2 0,-1 0 1 16,6 0 1-16,-6-3 0 0,4-1 0 0,-3 1 3 15,1-2 0-15,2 1 0 0,-4-2 3 16,4 2-2-16,-2-1-1 0,-2-2 0 0,4 1-2 16,-3-2 0-16,-2-1-1 0,-2 2-5 0,2-2 1 15,-1 0 0-15,-2 0 1 0,0 1 1 0,1 2-2 16,-1 2 0-16,-1 4-6 0,1 0-1 16,-1 3-4-16,-5 2-8 0,5 1 4 0,-6 0 1 15,4 0 3-15,-4 1 6 0,3 5 3 0,-4 3 3 16,3 1 5-16,-3 1 3 0,0 1 0 0,1 1 1 15,-4 1-2-15,-1 1-2 0,0-1 2 0,0 0 1 16,-1 1 3-16,-7-1 0 0,4-1-2 0,-4-1-4 16,3-2-1-16,-5 1 1 0,4-1-3 15,-4-2 1-15,-1-1-3 0,-1-1-3 0,2 3 0 16,2-6-4-16,-2 2 0 0,1-1 1 0,6-4 3 16,-1 0 7-16,1 0 8 0,3 0 13 15,0 0 1-15,0 0-4 0,0 0-13 0,0-4-12 16,2 2-10-16,2-4 0 0,4 0 6 0,-1 0 2 15,3 0 5-15,2 0 0 0,0-1 2 0,2 1-1 16,1-3 2-16,-1 0 0 0,1 0-1 16,5-1 2-16,-2-1-1 0,-2-1 0 0,4 1 0 15,-3-2-2-15,3 2-2 0,-2-4 1 0,-2 1-3 16,-1-1-5-16,-2 0 2 0,-1 0 0 0,0 3 5 16,-4 0 8-16,-2 5 6 0,-4-1 5 15,2 2 6-15,-4 2 1 0,0-2-2 0,0 6-3 16,0-3-8-16,0 0-5 0,0 3-3 0,0 0-6 15,-4 0-6-15,3 0-7 0,1 0-8 0,-1 0-6 16,1 6 2-16,0 0 10 0,0 1 9 0,0 1 13 16,0 2 5-16,0 2 4 0,0-2 2 15,1 4 0-15,4 1 1 0,-1 0-1 0,0-1 0 16,4 1-1-16,-4-3-3 0,4 2 2 0,-4-2-6 16,3 0 0-16,-3-1 1 0,-3-1-5 0,1-1 5 15,-2 0 1-15,0-2 4 0,-6 1 6 16,-2-2 6-16,-2 1-1 0,-1-2-1 0,0 1-6 15,-2-3-8-15,-1 3-3 0,2-5-3 0,2 2 1 16,-1-3 3-16,7 2-1 0,-3-2 5 16,6 0 1-16,1 0 5 0,0 0 5 0,0-2-3 15,0 2-9-15,0-6-12 0,3 2-13 0,3-2-4 16,0 0 3-16,4-2 4 0,4-1 5 0,-1 2 1 16,2-2-2-16,5 1-1 0,-3 1-2 15,8-2 2-15,-3 2 2 0,0-2 1 0,2 1 1 16,1-1-3-16,-2 0 5 0,-3-2-2 0,3 3 0 15,-4-2 2-15,1-1 0 0,-5 0 2 0,1 1 2 16,-3-1 4-16,2-1-3 0,-6 1-1 0,2 0 0 16,-1-1-2-16,-5 0 3 0,6 0 0 0,-9 2 1 15,5 1 3-15,-4 0 5 0,-3 5 5 16,0-1 3-16,0 3-5 0,0 1-14 0,-2 1-15 16,-6 0-4-16,4 0 2 0,-5 3 13 0,-2 5 14 15,0 1 5-15,2-1 5 0,-4 4 3 0,1 0 0 16,-1 0 3-16,3 3-2 0,-1-3-4 15,6 0-1-15,-3 1-5 0,5-2-3 0,2-1-4 16,1 0-1-16,0-3 0 0,1-1 3 0,2 0 10 16,6-1 1-16,-2-2 5 0,2 0 1 15,3-1-2-15,2-2-2 0,0 0-3 0,5 0-4 16,-1 0-5-16,-1-3-1 0,3-2-2 0,-2 0 0 16,2 1 1-16,-4-2-2 0,0-2 2 15,-3 0 0-15,-1-1 1 0,2 0 0 0,-2 1-1 16,-2-3 1-16,1 0-7 0,-3 1 3 0,4 1 0 15,-2 0 0-15,-5 2 0 0,4-1 0 0,-5 2-1 16,6-1-3-16,-6 4 0 0,4 0-3 0,-4 0-2 16,4 0-2-16,-4 3-2 0,3 0 3 0,-3 0 0 15,0 0 3-15,4 3-1 0,-4 0 2 16,7 3 1-16,-3 3-1 0,-2 0 5 0,2 1-2 16,-2 2 1-16,2 0 1 0,-3 1 3 0,-4 1 3 15,2-1 4-15,-3-1 2 0,0 1-1 0,0-1 3 16,-5-3 3-16,-3 0 3 0,-2 1 2 15,-2-1 1-15,-1 0 0 0,-2-2-3 0,-4-1-1 16,5 0-3-16,-2 0-3 0,-3-2-2 0,1 0-5 16,2-2 2-16,1 0-4 0,2 1-1 0,0-3-6 15,1 0-5-15,1 0-12 0,0 0-11 16,6-3-5-16,-5 1-25 0,6 0-31 0,-4-3-62 16,6 2-111-16,-2 0-127 0,-2 0-193 0,4 2-73 15,2 1 656-15</inkml:trace>
        </inkml:traceGroup>
      </inkml:traceGroup>
    </inkml:traceGroup>
    <inkml:traceGroup>
      <inkml:annotationXML>
        <emma:emma xmlns:emma="http://www.w3.org/2003/04/emma" version="1.0">
          <emma:interpretation id="{699BDCA0-E394-402D-AE6A-E503D7446872}" emma:medium="tactile" emma:mode="ink">
            <msink:context xmlns:msink="http://schemas.microsoft.com/ink/2010/main" type="paragraph" rotatedBoundingBox="16205,9449 33843,7605 34153,10569 16515,124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0A3911-E0DD-47EF-98F8-2E0C89C2C32C}" emma:medium="tactile" emma:mode="ink">
              <msink:context xmlns:msink="http://schemas.microsoft.com/ink/2010/main" type="line" rotatedBoundingBox="16205,9449 33843,7605 34044,9532 16406,11377"/>
            </emma:interpretation>
          </emma:emma>
        </inkml:annotationXML>
        <inkml:traceGroup>
          <inkml:annotationXML>
            <emma:emma xmlns:emma="http://www.w3.org/2003/04/emma" version="1.0">
              <emma:interpretation id="{30677160-8199-404A-9118-44C39811DC89}" emma:medium="tactile" emma:mode="ink">
                <msink:context xmlns:msink="http://schemas.microsoft.com/ink/2010/main" type="inkWord" rotatedBoundingBox="16259,9970 18964,9687 19109,11073 16404,11356"/>
              </emma:interpretation>
              <emma:one-of disjunction-type="recognition" id="oneOf14">
                <emma:interpretation id="interp68" emma:lang="en-US" emma:confidence="0.5">
                  <emma:literal>change</emma:literal>
                </emma:interpretation>
                <emma:interpretation id="interp69" emma:lang="en-US" emma:confidence="0">
                  <emma:literal>Change</emma:literal>
                </emma:interpretation>
                <emma:interpretation id="interp70" emma:lang="en-US" emma:confidence="0">
                  <emma:literal>changes</emma:literal>
                </emma:interpretation>
                <emma:interpretation id="interp71" emma:lang="en-US" emma:confidence="0">
                  <emma:literal>Changes</emma:literal>
                </emma:interpretation>
                <emma:interpretation id="interp72" emma:lang="en-US" emma:confidence="0">
                  <emma:literal>Charge</emma:literal>
                </emma:interpretation>
              </emma:one-of>
            </emma:emma>
          </inkml:annotationXML>
          <inkml:trace contextRef="#ctx0" brushRef="#br0" timeOffset="69750.2507">148 8265 0 0,'0'0'0'0,"0"0"0"0,0 0 0 0,0 0 0 16,0 0 0-16,0 0 0 0,0 0 0 0,0 0 25 16,0 0 70-16,0 0 35 0,0 0 22 15,0 0 11-15,-149-70 3 0,123 76-1 0,0 4-6 16,-4 2-14-16,1 5-20 0,-1 1-23 0,-2 4-23 15,1 3-17-15,-1 4-15 0,2 2-10 16,4 5-11-16,-1-3-9 0,1 1-7 0,8-1-8 16,3-1-2-16,5-4-4 0,6-5-1 0,4 0 0 15,0-5-1-15,10-3 6 0,7-3 7 0,3-5 6 16,6-2 6-16,3-4-2 0,8-1-5 0,3-6-9 16,1-4-5-16,9-3-5 0,-2-4-3 15,5 1-5-15,0-4-3 0,-1 0-5 0,2 0-5 16,0-3-2-16,-2 2-5 0,-2-1 1 0,-3 0 2 15,-5 0 4-15,1-2 7 0,-2 0 5 0,-4-2 4 16,-1 0 0-16,1-2 2 0,-8 0 1 0,2-3 3 16,-4 0-1-16,-5-1 3 0,1-1 2 15,-7 4 0-15,2 0 8 0,-6 5-1 0,-5 6 5 16,-3 2 7-16,-2 4 2 0,-2 3 8 0,0 3-9 16,-6 3-17-16,-5 0-9 0,1 3-8 15,-3 0 5-15,0 9 13 0,-5 1 6 0,-3 5 3 16,-2 3 3-16,-4 4 0 0,-2 4 1 0,-2 2 1 15,1 2 2-15,-1 3-1 0,3-2 2 0,-1 2 6 16,3-3 0-16,2 1 2 0,0-1-1 16,0 2-7-16,1-4-3 0,3 2-5 0,0-3-1 15,2-2-1-15,2-1-2 0,0-6-1 0,4-2-2 16,4-3 1-16,1-4-6 0,5-5 2 0,-1 0-3 16,3-3 4-16,0-1 6 0,0 0 8 15,4 0 9-15,-1 0-5 0,4-5-2 0,3-1-12 16,4-4-6-16,3-3 0 0,-1 0-4 0,8-1-1 15,-2 1-1-15,2 1-4 0,-1 0 0 0,1 2 1 16,-1 1-3-16,-1 1-1 0,-1 4 4 16,0 2-2-16,-2 2 3 0,-3 0 0 0,0 0 2 15,-3 5 0-15,1 1 2 0,-2 0 3 0,-3 1 0 16,3 1 3-16,-4 1 2 0,0-2-1 0,2-1 2 16,-2 1-2-16,0-2 2 0,3-1 3 0,-2-1 0 15,3-1 3-15,4-2 0 0,-1 0-3 16,4 0-3-16,2-6-4 0,5 0-4 0,-1-3 0 15,3 0 1-15,-2-1 0 0,0-1-2 0,0-2-1 16,-5 1 1-16,-2 0-1 0,0-2 2 16,-4 1 4-16,-3 0 2 0,-3-1 3 0,1-1-1 15,-6 1 6-15,1 3-1 0,-1-1 1 0,-4 1 2 16,0 3-7-16,0 0 8 0,-3 3-3 0,-2 1-6 16,0 2-5-16,-5 2-11 0,2 0-5 15,-4 0 7-15,-3 2 5 0,-2 4 5 0,1 3 5 16,-4 0-1-16,1 0-1 0,-1 3 1 0,1-1 0 15,3 1 1-15,0 0-3 0,1 2 0 0,3-3-4 16,3-1-2-16,-1-1 2 0,6 0-8 0,-1-3-4 16,2-2-6-16,3 0-7 0,0-2 2 15,0-2 6-15,3 2 10 0,2-2 10 0,1 0 9 16,3 0 2-16,4-3 0 0,1-3 0 0,2 0-7 16,3-2-2-16,-2 2-4 0,-2 2 2 0,0 0-4 15,-3 2 1-15,-2 1-1 0,-3 1-9 0,-2 0 1 16,-3 1-2-16,-1 4 0 0,0 0 7 15,-1 4-1-15,0 1 3 0,0-2 2 0,0 4 0 16,0-1 2-16,0-2-1 0,0 0-2 0,0-3-3 16,2-2 2-16,3-1 0 0,-1-2 5 15,0-1 4-15,4 0 6 0,-1 0 1 0,1-2-4 16,4-6 2-16,0-1-8 0,2-3 0 0,0 0 0 16,0 0-3-16,2-1 4 0,1-1 2 15,1 1-3-15,-4 0 0 0,5-1-2 0,-3 3-1 16,2 1-1-16,-4 3-2 0,3 0-2 0,-1 2-1 15,-3 0-1-15,-1 4 2 0,-1-1-1 0,-2 2 0 16,-1 0 0-16,-2 0-6 0,-1 3 3 0,-2 4 1 16,-1-1 4-16,-2 0 5 0,0 3 4 0,0 2 1 15,-4 3 5-15,-2-2 1 0,-4-2-3 16,2 2 2-16,-1 0-3 0,-3-1-3 0,1-1 3 16,2 0-2-16,1-1 3 0,-3-3-2 0,4 0-1 15,2-1-2-15,2-4-2 0,2 1 3 0,1-2-2 16,0 0 2-16,0 0 4 0,0 0-1 15,2 0 1-15,5-2-2 0,1-4-5 0,4-3-4 16,6 0 0-16,0-4-2 0,0 1 0 0,6-3 1 16,-3 0-3-16,4 0-2 0,-3-3-2 0,3 3 0 15,-4 1 0-15,-1 2 1 0,3-1 1 16,-2 4-1-16,-2 2 1 0,3 2 0 0,-4 1 0 16,-3 2 2-16,0 2-3 0,-2 0-2 0,-3 5-1 15,-2 2-2-15,-3 2 3 0,-5 2 7 16,0 1 8-16,0-1 6 0,0 4 6 0,-3 1 1 15,-5-4-1-15,3 0-3 0,-3-1-4 0,4-2-5 16,-1-3-2-16,1 0-2 0,4-2 0 0,0-2-4 16,0 0 0-16,4-2 6 0,2 0 5 0,2 0 4 15,2 0 2-15,4-6-7 0,5 0-4 16,-3-2-1-16,4 1-4 0,-1 0-1 0,3-4 0 16,-2 2-1-16,3-1 2 0,-2-3 3 0,-1 1 1 15,0 1 3-15,0-3-2 0,-2 2 0 0,-4-1-2 16,0 1 0-16,-2-2 1 0,-4 4-1 0,1-3 2 15,-6 2-1-15,0 2 2 0,-2-1 1 16,-1 4-2-16,0 2-2 0,-1-2-6 0,-3 2-7 16,-4 2-5-16,4 0 3 0,-7 2 0 0,3 0 6 15,0 0 6-15,-3 3 2 0,4 0 3 16,-1 1 0-16,6 0-3 0,-5 0-2 0,4 0-4 16,2 1 0-16,-2 2 3 0,1 2 2 0,0 2 6 15,0 4 1-15,-1 1-1 0,2 3 0 0,-5 5-1 16,1 1 0-16,1 6 0 0,-6 0-1 15,2 2-1-15,0 7-1 0,-4 2 0 0,2 0 2 16,0 6-4-16,1 1 2 0,-3 0 0 0,0 2-2 16,-2-1 4-16,-1 0-2 0,-2 1-1 0,-3-2-2 15,-3-2-2-15,-2 0-5 0,-2-4 5 16,-1-2 2-16,-2-3 0 0,-2-5 9 0,-2-3-1 16,-3-3 3-16,-1-4 3 0,2-6 2 0,-1 0 1 15,0-5 0-15,0-3 3 0,3-6-4 0,2 0 2 16,5-3-1-16,2-3 1 0,1-9 2 15,8 0 7-15,-2-5 4 0,5-3 2 0,5-4 1 16,1-4-10-16,6-3-8 0,1-2-11 0,5-4-7 16,9-3-3-16,2 0-2 0,8 0-1 0,3 0-2 15,2 3 2-15,7 1 1 0,0 2 0 0,6 1 6 16,-2 1-4-16,2 2 4 0,2 1 0 16,3 2 1-16,-1 0 0 0,1 2-3 0,3-1 3 15,-3 3-3-15,0-3 1 0,2 1 1 0,-5 2-1 16,1 2 1-16,1-1 2 0,-4 1 0 15,-4 2 2-15,-1-1 2 0,-5 1-1 0,3 1 0 16,-7 0 1-16,0-2-1 0,-1 3 1 0,-3 1 2 16,0-1-2-16,-6 2-1 0,-1 1 2 0,-4 2 3 15,-5 2-2-15,2 1 5 0,-7 2-1 16,-2 1 0-16,-1 1 3 0,0 2-5 0,0 0-7 16,-3 3-12-16,-6 0-8 0,-1 0-2 0,-3 0 6 15,-4 2 8-15,-1 4 8 0,-5 0 5 0,3 1 3 16,0 2 2-16,0 0 1 0,1 3 4 15,3 2 0-15,-1 0 0 0,3 3 0 0,1 0-3 16,4 1 0-16,-1 2-1 0,6-2-3 0,1-2-4 16,3-2 1-16,0-2 0 0,7 0 4 0,5-3 10 15,2-3-2-15,4-2 2 0,4-1-1 0,3-3-7 16,2 0 2-16,3 0-4 0,3-6-5 16,-3 0-3-16,-4-1-5 0,0-2-7 0,-2 1-7 15,-7 0-9-15,1-2-21 0,-2 3-46 0,-5-2-87 16,1 2-131-16,-3-1-185 0,1 2-190 0,-8 3 407 15</inkml:trace>
        </inkml:traceGroup>
        <inkml:traceGroup>
          <inkml:annotationXML>
            <emma:emma xmlns:emma="http://www.w3.org/2003/04/emma" version="1.0">
              <emma:interpretation id="{697C54FF-91B1-4691-B8E9-C499A0DDD93A}" emma:medium="tactile" emma:mode="ink">
                <msink:context xmlns:msink="http://schemas.microsoft.com/ink/2010/main" type="inkWord" rotatedBoundingBox="19380,9705 23681,9255 23822,10601 19521,11051"/>
              </emma:interpretation>
              <emma:one-of disjunction-type="recognition" id="oneOf15">
                <emma:interpretation id="interp73" emma:lang="en-US" emma:confidence="0.5">
                  <emma:literal>management</emma:literal>
                </emma:interpretation>
                <emma:interpretation id="interp74" emma:lang="en-US" emma:confidence="0">
                  <emma:literal>Management</emma:literal>
                </emma:interpretation>
                <emma:interpretation id="interp75" emma:lang="en-US" emma:confidence="0">
                  <emma:literal>managements</emma:literal>
                </emma:interpretation>
                <emma:interpretation id="interp76" emma:lang="en-US" emma:confidence="0">
                  <emma:literal>Managements</emma:literal>
                </emma:interpretation>
                <emma:interpretation id="interp77" emma:lang="en-US" emma:confidence="0">
                  <emma:literal>mangiment</emma:literal>
                </emma:interpretation>
              </emma:one-of>
            </emma:emma>
          </inkml:annotationXML>
          <inkml:trace contextRef="#ctx0" brushRef="#br0" timeOffset="70400.768">2855 8095 773 0,'0'0'180'0,"0"0"-143"0,0 0-124 0,0 0-32 15,0 0-6-15,0 0 33 0,0 0 68 0,0 0 31 16,0 0 35-16,0 0 50 0,0 0 37 0,0 0 15 16,0 0 3-16,0 0-8 0,-28 157-10 15,17-135-13-15,-1-3-9 0,-1-2-12 0,1-1-18 16,3-3-16-16,0-3-13 0,0-2-11 0,2-2-6 15,0-1 1-15,5-2 3 0,-2-3 9 16,1 0 6-16,3 0 0 0,0-3-10 0,0-5-16 16,0-1-16-16,0-2-9 0,7-4-1 0,-2-3-2 15,6-2 2-15,-1 1-2 0,2-5 1 0,3-1-1 16,0 1 0-16,5-4 0 0,0-1-2 16,2 1 0-16,-2-1-1 0,4 1 0 0,0 1-2 15,0 2-1-15,-1 4-1 0,0 1-3 0,1 4 1 16,0 4 0-16,0 3 1 0,-4 3 0 0,3 3-1 15,-7 3 1-15,-1 0-1 0,-3 3-1 16,-3 6 0-16,-5 3 2 0,0 2 4 0,-1 2 5 16,-3 1 5-16,0-1 3 0,-3 5 2 0,-1 1-1 15,2-4 0-15,-1 0-3 0,-1 0 1 0,0-1-1 16,3-5-2-16,-1 0 1 0,1-1 0 0,1-5-5 16,0-1 4-16,0-4 3 0,0 1 6 15,0-2 13-15,0 0 5 0,0-3-2 0,3-5-7 16,6-1-12-16,-4-2-10 0,6 0-1 0,3-1 1 15,-1-3 2-15,3 1-1 0,3-1 0 0,-3 2-3 16,0 0-1-16,1 1 0 0,4 0 1 16,-5 3-2-16,5 0 1 0,-3 2-5 0,3 1 0 15,-4 1 1-15,-1 4-1 0,3 1 2 0,-5 0 1 16,-1 0-3-16,-1 7 1 0,-5 2 4 16,4 3 1-16,-7 3 5 0,4 1 2 0,-6 2 2 15,2 3-1-15,-1-2 0 0,-3 3-4 0,0-1-6 16,0-1-9-16,-5 0-15 0,-1-1-16 0,-3-2-26 15,1-4-43-15,-3 0-82 0,-1 1-155 16,-1-4-214-16,2-1-40 0,2-3 607 0</inkml:trace>
          <inkml:trace contextRef="#ctx0" brushRef="#br0" timeOffset="70915.0695">3870 8083 268 0,'0'0'149'16,"0"0"-107"-16,0 0-62 0,0 0-26 0,0 0 3 16,0 0 17-16,0 0 25 0,0 0-9 15,0 0-11-15,0 0 5 0,0 0 18 0,0 0 48 16,0 0 57-16,-63 2 43 0,39 12 18 0,0 3 10 16,-4 0-14-16,3 3-28 0,1 1-31 15,0 0-26-15,1 0-27 0,5-3-21 0,-1-2-15 16,7-1-12-16,6-3-6 0,1-2-5 0,2-4-3 15,3-1 2-15,0-2 11 0,6-1 13 16,-1-2 9-16,7 0 4 0,4 0-6 0,7-8-12 16,2-1-5-16,2 0-5 0,1-3-3 0,-1 0 1 15,0 0-1-15,-1-4 1 0,-1 2 4 0,-1-1 0 16,-6 1 0-16,3-1 4 0,-5 1-1 0,-2 0 6 16,-2 4 3-16,-3 2 2 0,-4 0-1 15,1 2-4-15,-2 3-1 0,-3 1-10 0,-1 2-12 16,0 0-16-16,0 0-12 0,0 5 11 0,-1 1 13 15,-6 2 24-15,4 1 13 0,-5 5-1 0,3 0-5 16,-3 1-4-16,1 0-6 0,-2 0-5 0,5-1-3 16,-4 0-10-16,5-1-9 0,2 1-11 15,-1-4-18-15,2 0-26 0,0-1-45 0,0-1-128 16,3-2-138-16,6-2-112 0,-3 0 276 0,0-4 223 0</inkml:trace>
          <inkml:trace contextRef="#ctx0" brushRef="#br0" timeOffset="71248.4564">4157 8133 0 0,'0'0'185'0,"0"0"56"0,0 0-61 0,0 0-61 15,0 0-43-15,0 0-30 0,0 0-33 0,0 0-18 16,0 0-9-16,0 0-5 0,0 0 0 0,0 0 5 16,0 0 6-16,74-87 13 0,-69 94 19 15,-5 2 16-15,0 1 12 0,0 4 8 0,0-1-3 16,0 4-4-16,-5-2-4 0,2 2-11 0,-1 2-9 15,-3-4-7-15,5-1-4 0,-2-1-1 0,-3-3 3 16,4 0 0-16,2-2-2 0,-1-4 0 0,1 1-1 16,1-4 3-16,0-1 10 0,0 0 16 15,0 0 19-15,3 0 16 0,-2-1 2 0,2-2-18 16,4-3-14-16,-3 0-22 0,5-2-13 0,-2 0-2 16,3-3-5-16,2-1 2 0,-1 0 0 0,1 0-2 15,2 0-1-15,-2 0-3 0,1-1-1 16,1 4-6-16,0 0-3 0,1 1-4 0,0 4-2 15,0-1 1-15,3 4 0 0,-2-1 1 0,-1 2-4 16,-1 0 0-16,-1 5 0 0,-2 1 4 0,-5 3 7 16,4 0 3-16,-8 2 5 0,5 1 2 15,-4 1 1-15,-3 0 2 0,1-1-1 0,-1-1 1 16,0-1-8-16,0-1 3 0,2-3-2 0,-2 3-4 16,2-3 0-16,2 0-13 0,-1-3-10 0,0 0-14 15,-2-2-28-15,2 1-48 0,5-2-121 16,-4 1-135-16,6-1-166 0,-3 0 66 0,-2 0 469 0</inkml:trace>
          <inkml:trace contextRef="#ctx0" brushRef="#br0" timeOffset="72970.0661">4855 8083 0 0,'0'0'0'16,"0"0"0"-16,0 0 0 0,0 0 0 0,0 0 0 15,0 0 0-15,0 0 0 0,0 0 0 0,0 0 0 16,0 0 0-16,0 0 0 0,0 0 0 15,0 0 0-15,0 0 0 0,78-106 0 0,-78 106 0 16,0-1 0-16,0-1 181 0,-4 0-12 0,2 1-47 16,0 0-35-16,-6-3-23 0,4 3-8 15,-5-2-6-15,2 1 0 0,-2 1-3 0,-3 0-1 16,4 1 8-16,-3 0-1 0,-1 1 5 0,0 5 0 16,0 1-5-16,0 2 1 0,-2 2-4 0,1 1-3 15,-1 1-5-15,1 1-5 0,1-1-7 16,1 0-6-16,6 1-7 0,-5-2-10 0,8 0-7 15,-1-2-7-15,2 0-4 0,1-3 0 0,0-2 0 16,0-1 5-16,0 0 3 0,1-1 9 0,3-3 10 16,-1 0 8-16,5 0 4 0,-3 0-2 15,4-3-7-15,1-2-7 0,-2-1-3 0,4 1-3 16,0-2-2-16,0 0 1 0,0 0-1 0,-1 2 2 16,-4-1 0-16,2 4-1 0,-1-2-5 0,-3 3-4 15,-2 0-5-15,4 1-4 0,-5 0-5 0,0 0-2 16,1 0 2-16,1 2 2 0,-4 3 4 15,0-1 5-15,0-1 3 0,0 2 4 0,0 1 1 16,0-1 2-16,0 1-1 0,1-3 0 0,0 1-2 16,1-2 3-16,0-1 3 0,1-1 8 0,6 0 8 15,1 0 4-15,-2 0 1 0,4 0-8 16,1-3-7-16,6-3-4 0,-3-1-5 0,2-1 0 16,3-1-1-16,-4 0 0 0,5 0 0 0,-6-2 1 15,1 1 1-15,3 1-1 0,-5-4 0 16,0 2 0-16,-2-2-1 0,1 4 3 0,-2-2 1 15,0 1 1-15,-4-1 0 0,-3 3-1 0,-3-3-7 16,0 2-7-16,-2 0-13 0,0 0-15 0,0 0-9 16,0-1-1-16,-2 4 5 0,-2-1 9 15,-3 0 12-15,4 1 5 0,1 0 6 0,-1 2 4 16,-2 0 2-16,3 0 1 0,2 2 4 0,-1 0 2 16,1 2-4-16,0 0-6 0,0 0-14 0,0 0-26 15,0 0-25-15,0 0 0 0,0 4 13 0,0 4 28 16,0 2 31-16,0 4 13 0,0 2 6 0,0 5 2 15,-4 3 3-15,-3 5-4 0,3-1 0 16,-5 5 4-16,2 1 0 0,-2 4 4 0,-3-2 1 16,-1 4-4-16,5-3-3 0,-9 3-6 0,5-1-5 15,-1 2-5-15,-2 0-3 0,1 1-4 0,0 1-1 16,-1 2-3-16,-1-1-2 0,-4-1-1 16,4 0-1-16,-6-1 1 0,5-1 1 0,-6-2-1 15,4 0 0-15,-5-3-6 0,-1-2-1 0,-2-4 0 16,-3-3-3-16,1-3 5 0,-5-5 3 15,5-1 6-15,-1-5 4 0,-2-4 3 0,5-5 7 16,2-2 6-16,1-2 8 0,6-3 17 0,2-5 20 16,1-4 5-16,5-5 6 0,-1-1-15 0,8-3-19 15,2-4-18-15,1-3-20 0,0-3-12 16,4-5-7-16,8 0 0 0,3-1 5 0,1-2 5 16,5-2 1-16,1 1 1 0,-2-1 2 0,7 0 0 15,-2 0-1-15,5 3 2 0,3-1-2 0,-2 3 0 16,6-2-3-16,0 6-3 0,2 0-1 0,1 3 2 15,0 0 3-15,3 3 0 0,-1-1 3 16,3 3-4-16,-3 1-1 0,-2 1 1 0,-4 2 2 16,-4 4-1-16,2 1 4 0,-5 3-2 0,-1-1-1 15,-1 1 2-15,-3 3 2 0,-1 0 1 0,-5 0 2 16,-4 2 1-16,0-1 1 0,-1 1 4 16,-3-1 3-16,-5 0-2 0,4 3 1 0,-6-3 0 15,4 2-4-15,-3-1 4 0,-3-1-1 0,0 2 0 16,-1 0-1-16,0-1-3 0,0 1-12 0,0 2-14 15,-4-1-14-15,-5 2-17 0,2 0-5 16,-3 1 3-16,-1 2 10 0,-1 0 10 0,0 0 6 16,1 4 6-16,4 2 4 0,-2 1 7 0,2 1 7 15,-1 3 4-15,3 1 4 0,-2 0-1 16,3 2-1-16,1-1 0 0,-2-1-3 0,4 0-2 16,1 3-3-16,0-2-4 0,0-1-3 0,1-1 0 15,6-3 2-15,-2 1 1 0,3-1 2 0,-1-4-4 16,4-2-11-16,1 0-17 0,0-2-20 0,0 0-19 15,3-4-8-15,-1-3 2 0,0-1 6 16,0-1 14-16,0-1 14 0,-1-2 17 0,-1 2 15 16,2-2 15-16,-4 0 11 0,1 2 6 0,-4-1 10 15,4-1 2-15,1 2 1 0,-3-1 9 0,-2 2 0 16,5-2 5-16,-3 4 0 0,-3-1-12 0,4 3-7 16,-2 2-10-16,-2 0-3 0,3 0-4 15,-5 3-3-15,3 0-7 0,-3 0-6 0,-1 3 0 16,-2 2 8-16,0 0 11 0,3 2 13 0,-4 2 9 15,0 1 0-15,0 0 3 0,-6 1 0 16,1-1-2-16,-3 2 0 0,3-1-6 0,-4-3-5 16,-1 3-3-16,4-2 0 0,-4-2-2 0,6 2-1 15,-4-3-1-15,4 0-2 0,1-3-2 0,2 0 5 16,1-3 12-16,0 0 16 0,0 0 29 16,0 0 18-16,0 0 0 0,1-3-15 0,3-3-31 15,-1 0-24-15,7-3-11 0,-1 0-3 0,-1 0 2 16,4-3 3-16,1 0-4 0,1 1-1 15,1-1-2-15,2-2-5 0,-2 2 0 0,1 1-3 16,-1 1-2-16,-2 2-2 0,3 2-4 0,-2 1-3 16,3 2-7-16,-4 2 0 0,1 1 2 0,-1 0 5 15,-1 1 9-15,2 4 4 0,-6 1 1 0,2 0 3 16,0 3 0-16,-6 0 1 0,4 1 3 16,-4-1 1-16,-3 0 2 0,-1-1 4 0,0 0 3 15,0 0 2-15,0-3 1 0,0 1 1 0,0-2-1 16,-2-2 2-16,0 0 1 0,1 1 3 0,0-2 2 15,1 1 5-15,0-2 10 0,0 0 10 0,0 0 11 16,0 0 10-16,0 0-7 0,0 0-13 16,0-6-14-16,2 4-23 0,2-4-10 0,-1 0-4 15,6-1-5-15,-1-1 0 0,0 0-1 0,4 0-2 16,2-1 1-16,1 2 0 0,3-3-2 16,-2 3 1-16,-1 1-1 0,0 1-1 0,-2 0 2 15,-1 4 0-15,2-1-1 0,-5 2-3 0,-1 0 3 16,0 0-2-16,-5 0 3 0,4 3 3 0,-5 2 0 15,0 1 5-15,-1 2 4 0,-1 1 5 16,0 0 7-16,0 0 3 0,0 2-1 0,-3-3-1 16,-1 3-2-16,-2-3-5 0,2 0-3 0,-4-2-6 15,5 2-4-15,-1-4-6 0,-3 2-8 0,5-1-7 16,-1-2-14-16,2 0-20 0,-5 0-30 0,5-2-55 16,1 1-135-16,0-1-169 0,0-1-142 15,0 2 444-15</inkml:trace>
          <inkml:trace contextRef="#ctx0" brushRef="#br0" timeOffset="73924.0284">6179 7946 931 0,'0'0'236'0,"0"0"-157"0,0 0-79 16,0 0-38-16,0 0-13 0,0 0 18 15,0 0 24-15,0 0 10 0,0 0 5 0,0 0 4 16,0 0 5-16,0 0 5 0,0 0 4 0,0 0 4 15,127-43 4-15,-124 38-1 0,-2-2-3 16,2-1-1-16,0 0-7 0,-3 2-1 0,0-1-2 16,0 1-3-16,0 0-3 0,0 0 0 0,-4 1-3 15,2 2 0-15,2 0-3 0,-2 2-8 0,-1 1-3 16,-2 0-1-16,3 0 2 0,-3 1 9 0,-3 5 9 16,1 2 5-16,-4 2 4 0,-1 1 5 15,2 2-4-15,-4 1-2 0,2-2-6 0,0 2-6 16,4-1-5-16,-1-1-2 0,-2 0-8 0,8-4 0 15,1 2-4-15,0-5-2 0,2 1 0 0,0-2 2 16,3-2 8-16,1 0 8 0,7-2 7 0,1 0 0 16,1 0-3-16,3 0-6 0,0 0-8 15,4-6-4-15,-1 0-3 0,3-1-2 0,-4-3-4 16,4 2 2-16,-5-1 4 0,3-3 1 0,-4 1 13 16,-1-1 4-16,-3-1 0 0,-1 4 3 0,-3 0-1 15,0 0 1-15,-3 1 1 0,2 3 0 16,-6 0-1-16,2 2-2 0,0 1-6 0,-3 2-8 15,0 0-16-15,0 0-12 0,0 0-5 0,0 4 11 16,0 0 18-16,0 3 17 0,-4 1 11 16,2 2 3-16,-2 1-3 0,0-1-3 0,0 2 0 15,3-2-5-15,0 0-1 0,-1 0-2 0,2-2-1 16,0-1-3-16,0-1 0 0,0-2 1 0,0-2 2 16,0 0 7-16,0-2 10 0,0 0 14 0,2 0 10 15,0 0 5-15,2-5-10 0,3 0-16 16,-3-1-13-16,7 1-11 0,-3-3-1 0,-1 1 0 15,5-1-1-15,-3 0 2 0,2 2-1 0,-4-1-1 16,3-1 3-16,0 3 0 0,-5-1 0 0,3 2 0 16,-3 0-5-16,-1 3-4 0,2 1-6 0,-4 0-4 15,0 0-2-15,-1 0-6 0,2 5 9 16,0 1 3-16,-2 0 6 0,0 0 11 0,1 2-2 16,0 1 1-16,0-1-2 0,3-1-4 0,-2-1 1 15,-1 2 2-15,0-4-2 0,4 0 1 16,0 0 2-16,-4-3-1 0,6-1 3 0,-5 0-8 15,4 0-18-15,-3-3-47 0,0-3-68 0,4-1-47 16,-4-1-40-16,5-2-3 0,-1-3 24 0,2 2 14 16,2-1 33-16,3 0-41 0,-2 0 53 15,3-2 144-15,-3-1 0 0,1 0 0 0,-1-1 0 16,-1-2 0-16,2-1 0 0,-5-2 0 0,5 0 0 16,-4-1 0-16,1-3 0 0,-2 2 0 15,-1-4 0-15,3 0 0 0,0 0 134 0,-6 2 38 16,6 0 6-16,-4 2 0 0,-2 2 8 0,-1 3-12 15,-1 2-16-15,-2 3-15 0,-1 2-19 0,0 3-12 16,0 4-16-16,0 1-14 0,0 2-15 0,0 1-18 16,0 0-19-16,0 0-20 0,0 0-14 15,-4 4-7-15,0 3 6 0,-5 5 14 0,-3 5 12 16,1 3 6-16,-3 6 0 0,-2 4 0 0,3 3 1 16,0 1 0-16,-1 2-2 0,1 0-9 0,-1-2-1 15,1 0-7-15,2 1-5 0,6-5 4 0,-5-4-10 16,8 0-1-16,-2-4-2 0,-2-2-7 15,5-3-3-15,0-2-7 0,-1-1-15 0,1-3-18 16,1-4-23-16,0-2-53 0,0-3-90 0,0 0-138 16,0-2-166-16,0 0-68 0,0 0 531 15,0 0 62-15</inkml:trace>
          <inkml:trace contextRef="#ctx0" brushRef="#br0" timeOffset="74063.942">6731 7798 0 0,'0'0'271'0,"0"0"74"0,0 0-101 15,0 0-98-15,0 0-72 0,0 0-59 0,0 0-33 16,0 0-16-16,0 0-1 0,0 0-8 0,0 0-25 16,150-110-66-16,-113 101-132 0,0 1-154 0,-9 1 343 15,-8 2 77-15</inkml:trace>
        </inkml:traceGroup>
        <inkml:traceGroup>
          <inkml:annotationXML>
            <emma:emma xmlns:emma="http://www.w3.org/2003/04/emma" version="1.0">
              <emma:interpretation id="{BAB20A4F-05EB-49FE-BD74-CDE950FEE0A5}" emma:medium="tactile" emma:mode="ink">
                <msink:context xmlns:msink="http://schemas.microsoft.com/ink/2010/main" type="inkWord" rotatedBoundingBox="24372,8595 26819,8339 26982,9902 24536,10158"/>
              </emma:interpretation>
              <emma:one-of disjunction-type="recognition" id="oneOf16">
                <emma:interpretation id="interp78" emma:lang="en-US" emma:confidence="0.5">
                  <emma:literal>four</emma:literal>
                </emma:interpretation>
                <emma:interpretation id="interp79" emma:lang="en-US" emma:confidence="0">
                  <emma:literal>tour</emma:literal>
                </emma:interpretation>
                <emma:interpretation id="interp80" emma:lang="en-US" emma:confidence="0">
                  <emma:literal>Four</emma:literal>
                </emma:interpretation>
                <emma:interpretation id="interp81" emma:lang="en-US" emma:confidence="0">
                  <emma:literal>tom</emma:literal>
                </emma:interpretation>
                <emma:interpretation id="interp82" emma:lang="en-US" emma:confidence="0">
                  <emma:literal>lour</emma:literal>
                </emma:interpretation>
              </emma:one-of>
            </emma:emma>
          </inkml:annotationXML>
          <inkml:trace contextRef="#ctx0" brushRef="#br0" timeOffset="-133407.4441">8220 6691 1259 0,'0'0'63'0,"0"0"-79"0,0 0-67 16,0 0-60-16,0 0 2 0,0 0 20 0,0 0 42 16,0 0 56-16,0 0 26 0,0 0 41 0,0 0 37 15,0 0 24-15,0 0 12 0,0 0 1 16,2 63-3-16,-2-37-2 0,0 4-3 0,-1 6-16 16,-3 8-10-16,-4 2-8 0,3 8-9 0,-6 4-2 15,-1 5-6-15,-3 5-6 0,-1 2-3 0,-4 1-4 16,1-3-4-16,-2 1-6 0,-1 0-1 15,2-3-7-15,-1-2 0 0,0-3-3 0,0-1-5 16,5-2-4-16,0-2-4 0,-2-6-1 0,5 0-4 16,0-6 0-16,0 0-4 0,4-4-4 0,-2-3-1 15,2-3-7-15,4-5-6 0,-3-2-9 0,4-5-20 16,1-7-25-16,-1-3-59 0,1-4-76 16,0-2-143-16,1-5-158 0,0 0-124 0,0-1 220 0</inkml:trace>
          <inkml:trace contextRef="#ctx0" brushRef="#br0" timeOffset="-132125.3059">7856 7681 283 0,'0'0'436'0,"0"0"-408"0,0 0-65 0,0 0-29 16,0 0-18-16,0 0 21 0,0 0 18 15,177-125 14-15,-142 112 16 0,0 1 4 0,-2 3 8 16,-3-1 7-16,-1 2 4 0,-2 0 16 0,3 2 22 16,-1 0 23-16,-2 0 18 0,-3 3 2 0,0 0-18 15,1 3-22-15,-4 0-24 0,-4 0-21 16,-3 3-15-16,-1 6-10 0,-3 2-3 0,-6 2 4 16,0 3 12-16,-4 3 21 0,0 3 21 0,-7 2 16 15,-4 2 13-15,-2 3 5 0,-2 0 2 0,-2-2 0 16,-1 1-2-16,-1-1-3 0,1 1-5 0,2-3-6 15,1-3-5-15,0 1-10 0,2-4-8 16,1-2-9-16,6-5-9 0,1-1-7 0,2-3-4 16,3-4 2-16,0-1 3 0,3 1 13 0,5-4 14 15,4 0 12-15,1 0 6 0,5-5-3 0,7-6-9 16,2-1-15-16,9-2-5 0,-2-4-7 0,3 0-2 16,0-2 2-16,-3 0-5 0,-1-1-1 15,-3 0 1-15,-3-2 1 0,-1 1 2 0,-2-1 4 16,-5-1 0-16,-3 1 0 0,-4-1 2 0,-3 0 0 15,-1 2 0-15,-8 2 0 0,0 1-4 16,0 3-9-16,-8 2-13 0,-7 1-8 0,-3 2-6 16,-5 4 4-16,-5-1 9 0,0 3 9 0,-3 4 6 15,-3-1 3-15,3 2-1 0,-3 0-2 0,5 0-1 16,3 2-1-16,0 1-1 0,5 0-1 16,3 2-3-16,5-1-1 0,3-1-3 0,5 0-6 15,4 0-15-15,1-1-19 0,0-1 7 0,4 1 11 16,9-1 24-16,7-1 29 0,2 0 1 15,9 0-2-15,3-4-5 0,4-2-8 0,3-2-4 16,4 2 2-16,-4 0-5 0,0 1 0 0,-3 1-2 16,-3 0-2-16,0 3 0 0,-4 1-2 0,-2 0 0 15,-6 1-5-15,-1 4-2 0,-6 1-2 0,-5 2-1 16,-2 3 5-16,-2 1-3 0,-2-1 5 0,-2 5 6 16,-2 0 2-16,-1 0 7 0,0 4 6 15,0-1-2-15,-7 0 0 0,2 1-2 0,0-1-4 16,-1 1 0-16,0-3 1 0,0 0-4 0,5 0-1 15,-3-4-4-15,2-2 2 0,2 0-3 0,0-3 2 16,2-2 1-16,2-3-2 0,4 0 7 16,-1-2 2-16,5-1 6 0,1 0 7 0,0 0-1 15,2-7-1-15,3 1 1 0,-1-4-5 0,2-5-1 16,4 1-2-16,-5-2-2 0,4-3-2 16,-3 1 1-16,1-5-2 0,1-1 1 0,-1-2-4 15,2 0-1-15,1-1-4 0,-3 2 0 0,-2 1 4 16,-3 3-6-16,-1 4 2 0,-4 4-2 0,-2 4-2 15,-5 5 1-15,1 0-1 0,-3 4-8 16,-1 0-11-16,0 0-13 0,0 0-4 0,0 4 7 16,0 3 13-16,0 3 14 0,0 3 9 0,-2 6 0 15,-4 3 5-15,1 2-1 0,-2 1 1 0,2 2-3 16,-3 0-3-16,3-2 2 0,-2 1-2 0,3-4 1 16,1-1-1-16,2-1-2 0,1-4-1 0,0-1 0 15,4-5 1-15,4-2 3 0,1-2 4 16,3-3 6-16,2-2 5 0,3-1 5 0,-1 0 1 15,2-6-3-15,0-4-3 0,1 0-5 0,0-4-2 16,0-1-1-16,-2-1 0 0,2-4-1 16,-2 1-1-16,1-2-1 0,-3-2 3 0,2-1-2 15,-2 1 0-15,2-3-1 0,-2 3-4 0,0-3 0 16,1 1 1-16,-2 0-3 0,1 4 1 0,0-2-1 16,1 2-4-16,-3 3 2 0,-2 0-1 15,0 3 2-15,-4 5 3 0,-1 1-2 0,-2 3 1 16,-4 1 0-16,0 3-2 0,0 2-8 0,0 0-18 15,-5 0-11-15,-2 0-7 0,2 1 4 0,-6 2 13 16,0 6 9-16,-1 1 6 0,-1 1 5 16,1 2 0-16,4 1-1 0,0-1 2 0,2 1-5 15,2 0-4-15,3 0 0 0,1 0-1 0,0-1 3 16,5 0 3-16,2-1 5 0,-1 2 3 0,2 1 1 16,0-1 3-16,-2 1-1 0,2-1 2 15,-2 4 1-15,-1 0 2 0,-2 2 5 0,-1 0 2 16,-2 2 8-16,0 0 6 0,-5-2 4 0,-2 1 5 15,1-3 1-15,-1-2 1 0,-1 1-1 0,1-5 0 16,3 0-7-16,2-3-1 0,2-3-4 0,0-2 2 16,2 1 7-16,5-1 7 0,5 1 1 15,4-1-3-15,7-1-4 0,4 0-10 0,2-3-1 16,7 1-5-16,3-1-7 0,-2 0-2 0,1 0-5 16,0 0-1-16,-2-3-7 0,2 0-4 15,1-1-11-15,-5 1-23 0,0-4-45 0,2 1-81 16,-8 0-125-16,0 0-243 0,-6 3-323 0,-11 0 134 0</inkml:trace>
        </inkml:traceGroup>
        <inkml:traceGroup>
          <inkml:annotationXML>
            <emma:emma xmlns:emma="http://www.w3.org/2003/04/emma" version="1.0">
              <emma:interpretation id="{000A73FF-FEB3-471B-8D7A-407FD2B46032}" emma:medium="tactile" emma:mode="ink">
                <msink:context xmlns:msink="http://schemas.microsoft.com/ink/2010/main" type="inkWord" rotatedBoundingBox="27773,8499 29904,8276 30018,9372 27888,9595"/>
              </emma:interpretation>
              <emma:one-of disjunction-type="recognition" id="oneOf17">
                <emma:interpretation id="interp83" emma:lang="en-US" emma:confidence="0.5">
                  <emma:literal>pillars</emma:literal>
                </emma:interpretation>
                <emma:interpretation id="interp84" emma:lang="en-US" emma:confidence="0">
                  <emma:literal>iktars</emma:literal>
                </emma:interpretation>
                <emma:interpretation id="interp85" emma:lang="en-US" emma:confidence="0">
                  <emma:literal>Villars</emma:literal>
                </emma:interpretation>
                <emma:interpretation id="interp86" emma:lang="en-US" emma:confidence="0">
                  <emma:literal>inlays</emma:literal>
                </emma:interpretation>
                <emma:interpretation id="interp87" emma:lang="en-US" emma:confidence="0">
                  <emma:literal>inlaws</emma:literal>
                </emma:interpretation>
              </emma:one-of>
            </emma:emma>
          </inkml:annotationXML>
          <inkml:trace contextRef="#ctx0" brushRef="#br0" timeOffset="-131212.3948">11136 7298 767 0,'0'0'168'0,"0"0"-90"16,0 0-47-16,0 0-26 0,0 0 6 0,0 0 22 15,0 0 24-15,0 0 4 0,0 0-9 16,0 0-4-16,0 0 5 0,0 0 21 0,0 0 19 16,40 31 2-16,-40-10-1 0,0 1-11 0,0 2-17 15,0 1-10-15,-1 0-13 0,-1-1-9 16,0-1-8-16,2 0-9 0,0-1-5 0,0-1-7 15,0-2-5-15,2-1-5 0,1-3-21 0,0-1-28 16,5-4-56-16,-4-3-138 0,7-2-197 0,-7-4-265 16,1 1 246-16</inkml:trace>
          <inkml:trace contextRef="#ctx0" brushRef="#br0" timeOffset="-131079.3216">11333 7064 1324 0,'0'0'168'0,"0"0"-70"0,0 0-56 16,0 0-68-16,0 0-56 0,0 0-70 0,0 0-107 16,0 0-155-16,0 0-132 0,0 0 393 0</inkml:trace>
          <inkml:trace contextRef="#ctx0" brushRef="#br0" timeOffset="-130765.6497">11656 6591 998 0,'0'0'188'0,"0"0"-75"0,0 0-35 0,0 0-58 16,0 0-56-16,0 0-32 0,0 0-15 16,0 0 14-16,0 0 36 0,0 0 38 0,0 0 41 15,0 0 38-15,0 0 21 0,-13 70 9 0,6-31-2 16,-4 4-9-16,1 5-15 0,0 3-15 0,1 4-9 15,-2 3-12-15,0 2-3 0,2 3-6 16,1 1-10-16,-1-4-9 0,1 0-8 0,1-5-4 16,4-4-2-16,-1-4 0 0,3-5-3 0,1-3-2 15,0-3-2-15,0-3-1 0,4-5-1 0,0-3-2 16,1-1-5-16,1-4-7 0,-4-3-12 16,1-5-20-16,1-3-39 0,0-2-74 0,-3-6-89 15,1-1-88-15,3 0-130 0,-1 0-155 0,-1-1 450 0</inkml:trace>
          <inkml:trace contextRef="#ctx0" brushRef="#br0" timeOffset="-130464.8349">11928 6736 1118 0,'0'0'220'16,"0"0"-68"-16,0 0-48 0,0 0-51 15,0 0-45-15,0 0-37 0,0 0-36 0,0 0-6 16,0 0 26-16,0 0 45 0,0 0 55 0,0 0 35 16,0 0 23-16,-65 96 3 0,50-53-9 0,-1 6-12 15,-4 0-20-15,4 2-15 0,1 1-13 0,0 2-13 16,2-1-12-16,-2-2-4 0,6-4-8 0,-3-5-2 16,5 1 0-16,0-6-2 0,4 0-2 15,-1-5-1-15,2-2-1 0,2-3-3 0,0-3 0 16,0 0-4-16,0-5-6 0,0-4-3 0,6-1-8 15,-3-4-9-15,4-1-12 0,0-3-31 16,-1-3-65-16,1-2-103 0,0-1-156 0,-2 0-240 16,-4 0-61-16</inkml:trace>
          <inkml:trace contextRef="#ctx0" brushRef="#br0" timeOffset="-129475.9437">12404 7190 749 0,'0'0'156'0,"0"0"-53"0,0 0-16 0,0 0-9 0,0 0 14 16,0 0 31-16,0 0 15 0,0 0 8 15,0 0-14-15,0 0-34 0,0 0-29 0,0 0-24 16,0 0-13-16,0 0 1 0,-96-48 1 0,72 64 4 15,-2 5 0-15,6 2-3 0,0 1-3 0,4-1-7 16,2 2-4-16,1-1-10 0,1-1-4 16,1 0-3-16,1 1-2 0,4-4-2 0,1 1-4 15,2-4-2-15,3-2-1 0,0-3 2 0,7-2 3 16,-2-3 5-16,6-1 4 0,1-1 1 16,0-3 3-16,1-2 1 0,4 0-1 0,-3-2-4 15,5-6 0-15,0-1-1 0,1-2 1 0,-1-1 4 16,-3-3-1-16,1-2-1 0,-1 1 3 0,-2-3-4 15,-3-2 1-15,1 0 0 0,-2 0-3 0,1 2-2 16,0 2-2-16,-3 2-3 0,0 1 0 16,0 3 1-16,-4 5-1 0,-1 2-3 0,1 1 0 15,-4 1-6-15,0 2-5 0,0 0-6 0,0 0-8 16,0 2-2-16,0 5 9 0,-2 1 10 16,-2 4 9-16,3 2 7 0,-3 3-4 0,0-1 0 0,1 2 0 15,3 1-1-15,0-1 1 0,0 0 1 16,7 0-3-16,-2-3 0 0,7 0 1 0,0-3-2 15,2-3 5-15,-1-1 2 0,3-4 2 0,4-1 2 16,-2-3 0-16,-2 0 4 0,4-1-4 16,-4-7 1-16,-1 0 1 0,0-1-6 0,1-3 6 15,-3 0 0-15,3-3 0 0,-2 1 1 0,-2-4-3 16,-4 0-1-16,1 0 0 0,2-3 1 0,-3 2-3 16,0-3 1-16,1 1-5 0,-3 4 0 15,4-1 0-15,1 3-2 0,-5 5 0 0,4 2-7 16,-3 3-3-16,0 2-1 0,-2 3-3 0,2 0 3 15,-3 0-3-15,0 5 1 0,0 4 1 0,-2 3 4 16,-2 3 7-16,0 3 2 0,0 1 5 16,0 2-1-16,0 0 1 0,-1-2 0 0,-2 1-1 15,-1-2-1-15,2-2-1 0,2-1-2 0,0-2-4 16,0-1 4-16,0-1 0 0,6-2 0 16,0-3 6-16,3-2-1 0,2 1 5 0,0-5 1 15,2 0 2-15,4 0 0 0,0-2-3 0,-1-4 0 16,5-2-3-16,-5-3 1 0,4-1 1 0,-2 0-1 15,-4-4 0-15,1-1 1 0,4-1-1 0,-4-2 1 16,0-1 0-16,-2-3-4 0,2-3 1 0,-3 1-2 16,0 1 0-16,-4-2 1 0,0 2 0 15,1 4-3-15,-3 0 3 0,2 5-1 0,-4 2 0 16,1 2 1-16,-1 3-2 0,-1 3-2 0,-3 3 1 16,0 0-2-16,0 3-3 0,0 0-11 15,0 0-14-15,1 0-13 0,0 1 4 0,2 7 8 16,3 4 15-16,-4 3 12 0,6 5 1 0,-2 2 2 15,2 2 0-15,-2 4 2 0,5-1 0 0,-4 0-2 16,1-1 1-16,3-1-2 0,-5-3 2 16,1-1 0-16,-3-3 0 0,1 0 1 0,-2-2 0 15,-3-1 3-15,0-5 2 0,0 1 7 0,-9-2 0 16,-1 0 2-16,-6-3 3 0,0-2-3 0,-4 1 3 16,1-4-3-16,-1-1-4 0,1 0-2 15,5 0-5-15,-1 0-2 0,1 0-1 0,4-1-5 16,0-2-3-16,6-2-8 0,2 2-7 0,2-1-21 15,0-2-55-15,2-2-83 0,10 1-128 0,3-2-177 16,0 2-202-16,-3 1-87 0</inkml:trace>
        </inkml:traceGroup>
        <inkml:traceGroup>
          <inkml:annotationXML>
            <emma:emma xmlns:emma="http://www.w3.org/2003/04/emma" version="1.0">
              <emma:interpretation id="{1A93D313-62AD-4C2F-B8AA-797A07ECF8C7}" emma:medium="tactile" emma:mode="ink">
                <msink:context xmlns:msink="http://schemas.microsoft.com/ink/2010/main" type="inkWord" rotatedBoundingBox="30502,8387 31790,8252 31874,9056 30586,9190"/>
              </emma:interpretation>
              <emma:one-of disjunction-type="recognition" id="oneOf18">
                <emma:interpretation id="interp88" emma:lang="en-US" emma:confidence="0.5">
                  <emma:literal>to</emma:literal>
                </emma:interpretation>
                <emma:interpretation id="interp89" emma:lang="en-US" emma:confidence="0">
                  <emma:literal>too</emma:literal>
                </emma:interpretation>
                <emma:interpretation id="interp90" emma:lang="en-US" emma:confidence="0">
                  <emma:literal>tor</emma:literal>
                </emma:interpretation>
                <emma:interpretation id="interp91" emma:lang="en-US" emma:confidence="0">
                  <emma:literal>two</emma:literal>
                </emma:interpretation>
                <emma:interpretation id="interp92" emma:lang="en-US" emma:confidence="0">
                  <emma:literal>tho</emma:literal>
                </emma:interpretation>
              </emma:one-of>
            </emma:emma>
          </inkml:annotationXML>
          <inkml:trace contextRef="#ctx0" brushRef="#br0" timeOffset="-128505.2847">14033 6736 1685 0,'0'0'221'0,"0"0"-117"0,0 0-61 15,0 0-33-15,0 0-9 0,161-39 6 16,-104 33 13-16,6 2 5 0,0-2 8 0,0 1 9 16,-3 1 0-16,3 1 3 0,-1-2 3 0,-5 2 0 15,-3-1 2-15,0 1-4 0,-3 0-9 16,-4-3-12-16,-7 3-4 0,-7-3-5 0,1 0-3 16,-9 0-2-16,-6-3-9 0,1 0-9 0,-4-1-19 15,-4-3-33-15,-6 3-66 0,0-1-92 16,-6 0-179-16,0 3-322 0,0 4-329 0</inkml:trace>
          <inkml:trace contextRef="#ctx0" brushRef="#br0" timeOffset="-128732.2922">13879 7321 0 0,'0'0'226'0,"0"0"-251"0,0 0-17 16,0 0 86-16,0 0 17 0,0 0 22 16,0 0 25-16,0 0 38 0,0 0 46 0,0 0 28 15,0 0-2-15,0 0-35 0,0 0-46 0,0 0-47 16,144 8-23-16,-129-22-16 0,-2-2-8 0,2-2-6 16,-2-3-7-16,0-4 2 0,1-1-4 15,-3-2 1-15,1-3-3 0,1-4-3 0,-2 1-3 16,1-2-3-16,0-1 0 0,0-4-3 0,-3 1-1 15,6-3 0-15,0-2-4 0,-2 0 3 0,2 0 0 16,-2 4 5-16,1 0 2 0,-3 4 4 0,-3 6 2 16,1 2 0-16,-5 7-2 0,1 4-4 0,-2 3-3 15,-2 3-4-15,1 4-1 0,-2 3 0 16,0 1-3-16,0 4 1 0,0-1-6 0,0 1-7 16,0 0-14-16,0 0-24 0,0 1-4 0,-2 8 4 15,0 7 13-15,-6 4 23 0,2 8 6 16,-2 4 2-16,-2 7-1 0,2 1-2 0,-2 5-1 15,-1 0 2-15,1-1 0 0,3 3 2 0,-2-2 2 16,3-4-2-16,-2 0-1 0,7-6 1 0,0-1-2 16,1-6 0-16,0-1 0 0,0-3-2 15,2-2 0-15,6-4 2 0,-4-5 3 0,0-1-2 16,4-4 7-16,-4-2 1 0,4-2 3 0,-4-2 7 16,4-2 2-16,-2 0 3 0,3-2 0 15,1-5-2-15,-2-2 0 0,4-1-6 0,-2-3 0 16,1 0-1-16,-4-2-4 0,2-1 4 0,1-1-2 15,-5 1 2-15,2 6 1 0,-3-1-7 0,-2 3-3 16,-2 4-3-16,2 3-5 0,-1-1-7 0,-1 2-10 16,0 0-17-16,0 0-3 0,0 3 9 0,0 3 9 15,0 2 16-15,0 1 6 0,4 1 3 16,-3 0 0-16,1 2 1 0,0-1 2 0,1-1-4 16,4 2 2-16,-2-2-1 0,5 1-1 0,0-2 5 15,4 0 2-15,1 1 2 0,2-2 3 0,3-1-2 16,0 0-1-16,3-4 2 0,0 0 2 15,-3-3-1-15,4 0 3 0,-3 0-1 0,-3-3 3 16,-2-3 1-16,-1-4 2 0,2 1-1 0,-7-1-2 16,0 1 6-16,-2-2 5 0,-4 1 3 15,-2-2 2-15,-2-1-9 0,0-1-5 0,0-1-10 16,-4 2-7-16,-6-2-1 0,-2 0-4 0,-1 2 2 16,-1 0-2-16,1 3 0 0,0-1-3 0,-4 5-3 15,3-3-4-15,-6 3-6 0,5-1-7 16,-3 3-11-16,-2-1-10 0,4 2-24 0,-1-1-31 15,-5 1-49-15,5 1-90 0,-5 1-173 0,9-1-278 16,2 2-327-16</inkml:trace>
        </inkml:traceGroup>
        <inkml:traceGroup>
          <inkml:annotationXML>
            <emma:emma xmlns:emma="http://www.w3.org/2003/04/emma" version="1.0">
              <emma:interpretation id="{ED8193F6-89D7-47F6-83A1-46F819E077DF}" emma:medium="tactile" emma:mode="ink">
                <msink:context xmlns:msink="http://schemas.microsoft.com/ink/2010/main" type="inkWord" rotatedBoundingBox="32302,8316 33900,8149 34014,9245 32416,9412"/>
              </emma:interpretation>
              <emma:one-of disjunction-type="recognition" id="oneOf19">
                <emma:interpretation id="interp93" emma:lang="en-US" emma:confidence="0.5">
                  <emma:literal>DT</emma:literal>
                </emma:interpretation>
                <emma:interpretation id="interp94" emma:lang="en-US" emma:confidence="0">
                  <emma:literal>PT</emma:literal>
                </emma:interpretation>
                <emma:interpretation id="interp95" emma:lang="en-US" emma:confidence="0">
                  <emma:literal>RT</emma:literal>
                </emma:interpretation>
                <emma:interpretation id="interp96" emma:lang="en-US" emma:confidence="0">
                  <emma:literal>BT</emma:literal>
                </emma:interpretation>
                <emma:interpretation id="interp97" emma:lang="en-US" emma:confidence="0">
                  <emma:literal>315</emma:literal>
                </emma:interpretation>
              </emma:one-of>
            </emma:emma>
          </inkml:annotationXML>
          <inkml:trace contextRef="#ctx0" brushRef="#br0" timeOffset="-127429.949">15610 6492 258 0,'0'0'296'15,"0"0"-66"-15,0 0-40 0,0 0-36 16,0 0-26-16,0 0-22 0,0 0-17 0,0 0-16 16,0 0-20-16,0 0-14 0,0 0-13 0,0 0-5 15,0 0 5-15,0 0 10 0,50-29 10 0,-23 42 7 16,8 3-1-16,1 4-4 0,4 4-12 16,3 0-5-16,1 4-8 0,6 0-6 0,1 4-2 15,0-1-6-15,0 0-2 0,-6 1-3 0,3 0-1 16,-5-2 0-16,-2 1 2 0,-4-1-2 15,-2-4-2-15,-7 1 1 0,-2-3-4 0,-6-2 2 16,-1-1 0-16,-6-4-2 0,-6-1 0 0,1-1 2 16,-7 0 4-16,-1-1 12 0,-1-1 13 0,-7 2 15 15,-6-2 6-15,-5 2 3 0,-5-1-1 0,-4 2-7 16,-7-4-3-16,-4 1-8 0,-1 1-6 0,-3-2-2 16,-4 0 1-16,3-1 0 0,-4-2 3 15,5-1-2-15,-1-1-2 0,-1 1-2 0,4-2-4 16,2 0 0-16,1-1-8 0,8-1-1 0,1 1-5 15,4-1-4-15,4-1 3 0,6 0-6 0,8 1-6 16,0-2-5-16,6 0-12 0,1-1-10 16,0-1-9-16,3 0 0 0,7 0-3 0,5 1-4 15,8-1-33-15,5 0-55 0,7 0-90 0,5-1-179 16,-9 0-296-16,-8-1-216 0</inkml:trace>
          <inkml:trace contextRef="#ctx0" brushRef="#br0" timeOffset="-127880.6703">15777 6626 1684 0,'0'0'150'0,"0"0"-56"0,0 0-47 0,0 0-69 16,0 0-34-16,0 0-4 0,0 0 9 0,0 0 32 15,0 0 20-15,0 0 14 0,0 0 17 16,0 0 17-16,0 0 14 0,1 146 4 0,4-111 3 16,-3 4-7-16,0 0-7 0,1 0-8 0,0 0-9 15,2-1-7-15,-2-1-8 0,-1-1-4 0,5-5-6 16,-3 0-5-16,0-3-3 0,1-3-7 16,-2-3-4-16,0-2-12 0,-2-6-21 0,-1-1-38 15,0-5-56-15,0-2-98 0,0-4-132 0,0-2-148 16,0 0-234-16,0 0 484 0</inkml:trace>
          <inkml:trace contextRef="#ctx0" brushRef="#br0" timeOffset="-126787.7236">16871 6629 0 0,'0'0'32'15,"0"0"251"-15,0 0-47 0,0 0-32 16,0 0-24-16,0 0-53 0,0 0-41 0,0 0-46 15,0 0-40-15,0 0-2 0,0 0 19 0,0 0 42 16,0 0 41-16,0 0 21 0,-14 114 5 16,9-76-9-16,-2 4-13 0,2 1-15 0,-3 3-13 15,2 3-16-15,-2 1-15 0,2 7-12 0,-4-1-12 16,0 7-7-16,-2-2-8 0,-2 4-27 16,1 0-77-16,3-17-297 0,4-16-1041 0</inkml:trace>
          <inkml:trace contextRef="#ctx0" brushRef="#br0" timeOffset="-127079.5436">16703 6715 0 0,'0'0'0'0,"0"0"0"16,0 0 0-16,0 0 183 0,0 0 66 0,0 0 31 16,0 0 12-16,0 0-9 0,0 0-34 15,0 0-48-15,0 0-54 0,0 0-49 0,0 0-33 16,72-83-28-16,-59 78-17 0,1 2-12 0,6 0-2 16,7-2-4-16,4 3-1 0,0 0 1 15,6-1-5-15,-7 2-1 0,2 1 13 0,-9 0 2 16,0-2 0-16,0 2 0 0,-1-1-14 0,-2 1-6 15,3-2-1-15,1 1-8 0,-6-1-19 16,-3 2-32-16,-2-1-65 0,-4 1-92 0,-6-2-58 16,-3 2-76-16,-1 0-113 0,-6 0-62 0,3 0 535 0</inkml:trace>
        </inkml:traceGroup>
      </inkml:traceGroup>
      <inkml:traceGroup>
        <inkml:annotationXML>
          <emma:emma xmlns:emma="http://www.w3.org/2003/04/emma" version="1.0">
            <emma:interpretation id="{2C5C5281-F243-4B7C-B824-5ACF58044B2E}" emma:medium="tactile" emma:mode="ink">
              <msink:context xmlns:msink="http://schemas.microsoft.com/ink/2010/main" type="line" rotatedBoundingBox="16982,11462 21366,11101 21440,11991 17055,12353"/>
            </emma:interpretation>
          </emma:emma>
        </inkml:annotationXML>
        <inkml:traceGroup>
          <inkml:annotationXML>
            <emma:emma xmlns:emma="http://www.w3.org/2003/04/emma" version="1.0">
              <emma:interpretation id="{0BC5B523-991C-488B-93E7-CCB92CF19A4B}" emma:medium="tactile" emma:mode="ink">
                <msink:context xmlns:msink="http://schemas.microsoft.com/ink/2010/main" type="inkWord" rotatedBoundingBox="17000,11683 18968,11521 19023,12191 17055,12353"/>
              </emma:interpretation>
              <emma:one-of disjunction-type="recognition" id="oneOf20">
                <emma:interpretation id="interp98" emma:lang="en-US" emma:confidence="0.5">
                  <emma:literal>Time</emma:literal>
                </emma:interpretation>
                <emma:interpretation id="interp99" emma:lang="en-US" emma:confidence="0">
                  <emma:literal>Tim</emma:literal>
                </emma:interpretation>
                <emma:interpretation id="interp100" emma:lang="en-US" emma:confidence="0">
                  <emma:literal>time</emma:literal>
                </emma:interpretation>
                <emma:interpretation id="interp101" emma:lang="en-US" emma:confidence="0">
                  <emma:literal>Tim.</emma:literal>
                </emma:interpretation>
                <emma:interpretation id="interp102" emma:lang="en-US" emma:confidence="0">
                  <emma:literal>Timo</emma:literal>
                </emma:interpretation>
              </emma:one-of>
            </emma:emma>
          </inkml:annotationXML>
          <inkml:trace contextRef="#ctx0" brushRef="#br0" timeOffset="79742.3625">537 9884 0 0,'0'0'0'15,"0"0"0"-15,0 0 0 0,0 0 0 0,0 0 0 16,0 0 0-16,0 0 0 0,0 0 86 0,0 0 65 15,0 0-5-15,0 0 5 0,0 0 7 16,-100-53-3-16,88 53-13 0,0 0-22 0,3 0-26 16,-2 0-24-16,3 0-15 0,0 0-14 0,-1 0-9 15,2 2-7-15,-1-1-5 0,1 2-1 0,1 0-2 16,-3 2 0-16,4-1 0 0,-3 1-2 16,3-1 2-16,-1 1 1 0,1-1-2 0,2-1 0 15,3 0-1-15,0-1-3 0,0 0 2 0,0-2 5 16,4 1 7-16,6 0 7 0,-1 1 6 0,7-2 2 15,2 0-2-15,6 0-1 0,7 0-4 0,3-4-8 16,7-3-2-16,6-2-7 0,2 2-3 16,-1-2-2-16,3-1-3 0,2 2-4 0,-9 2-2 15,0 0-2-15,-5 0-1 0,-7 2-1 0,-4 1-1 16,-3 0-4-16,-9 1-6 0,-3 1-6 0,-2-2-13 16,-6 3-17-16,-3 0-41 0,-1-2-64 15,-1 2-73-15,0 0-90 0,0 0-77 0,-7 2-102 16,4 4 266-16,-2-3 229 0</inkml:trace>
          <inkml:trace contextRef="#ctx0" brushRef="#br0" timeOffset="80024.1886">735 9842 450 0,'0'0'268'16,"0"0"-77"-16,0 0-116 0,0 0-80 15,0 0-32-15,0 0-9 0,0 0 13 0,0 0 34 16,0 0 41-16,0 0 38 0,0 0 25 0,0 0 4 16,0 0-2-16,0 0-13 0,-39 129-7 0,27-103-8 15,4 3-6-15,-3-2-5 0,2 1-7 0,-2 0-9 16,3 0-7-16,0-4-11 0,-3 2-9 16,3-2-7-16,0 2-6 0,-2-4-3 0,2 0-4 15,0 0-1-15,-2 0-6 0,3-1-1 0,1-3-5 16,2 0-9-16,-2 1-11 0,1-3-18 0,2-2-27 15,-2 2-41-15,0-4-61 0,3 0-96 0,2-2-140 16,0-2-157-16,0-5 311 0</inkml:trace>
          <inkml:trace contextRef="#ctx0" brushRef="#br0" timeOffset="80372.9727">1038 9928 0 0,'0'0'0'15,"0"0"0"-15,0 0 0 0</inkml:trace>
          <inkml:trace contextRef="#ctx0" brushRef="#br0" timeOffset="80230.0614">908 10088 460 0,'0'0'147'0,"0"0"-114"0,0 0-95 0,0 0-15 16,0 0 46-16,0 0 77 0,0 0 57 0,0 0 29 15,0 0 9-15,0 0-17 0,0 0-36 0,0 0-33 16,0 0-27-16,-46 132-15 0,40-117-11 0,2-3-9 16,-2-2-15-16,1-1-26 0,4-1-37 15,1-3-112-15,0-1-257 0,0-2 65 0</inkml:trace>
          <inkml:trace contextRef="#ctx0" brushRef="#br0" timeOffset="80936.6245">1210 10078 0 0,'0'0'38'0,"0"0"-55"16,0 0-4-16,0 0 21 0,0 0 0 0,0 0 0 15,0 0 0-15,0 0 49 0,0 0 44 0,0 0 11 16,0 0-4-16,0 0-9 0,0 0-9 0,0 0-8 16,-54 159-6-16,49-151-2 0,-2-2 2 15,6-1 3-15,-3-2 7 0,1-2 24 0,3-1 29 16,0 0 29-16,0 0 15 0,0 0-23 0,0-1-40 16,0-7-43-16,1 1-38 0,5-4-18 0,0-2-10 15,1-1-7-15,5 1-1 0,2-3 0 16,-1-2-2-16,2 2-4 0,-1-1-4 0,1 0-8 15,3 1-7-15,-1 2-6 0,-2 4-6 0,1 0-4 16,1 6 1-16,-1 2 3 0,-1 0 5 16,-1 2 2-16,-2 0-2 0,-3 6-4 0,-2 4 0 15,2 2 2-15,-6 3 8 0,-2 4 12 0,-1-1 9 16,0-2 8-16,0 5 7 0,-3-5 3 0,-5 2 2 16,4-3 1-16,-2 1 1 0,-1-2 3 0,2-4 1 15,-1-1 4-15,4-3 1 0,0-1 1 16,0-3 9-16,2-2 15 0,0 0 19 0,0 0 19 15,0 0 3-15,0-2-21 0,2-3-31 0,1-2-29 16,5-4-18-16,0 1-1 0,3-3 7 0,2-1 4 16,1-1 1-16,0 0 1 0,2 0 0 0,-1-2-1 15,3 2-1-15,-4-2-1 0,5 1-4 16,1-3-3-16,2 3-5 0,2 1-3 0,0 3-4 16,0 3 0-16,2 2 0 0,-2 4 1 0,-6 0 2 15,4 3-1-15,-7 0 0 0,-2 4-1 16,-2 4 1-16,-3 1 5 0,-1 0 9 0,-6 5 9 15,0 1 7-15,-1 0 5 0,0 2 2 0,0-3-2 16,-2 1-4-16,-4-3-5 0,1 1-9 0,1-1-10 16,-4-3-14-16,5 0-21 0,-4-3-40 15,2 2-60-15,2-2-164 0,2-1-232 0,-2-1 99 0</inkml:trace>
          <inkml:trace contextRef="#ctx0" brushRef="#br0" timeOffset="81392.9131">2004 10139 0 0,'0'0'258'0,"0"0"-92"0,0 0-93 0,0 0-52 16,0 0-16-16,0 0-12 0,0 0 1 0,0 0 13 16,0 0 1-16,0 0-3 0,0 0-4 0,0 0-8 15,0 0 2-15,0 0 4 0,92-95 2 0,-75 83 8 16,2-3 2-16,-4 1 1 0,2-1 2 15,1 1-1-15,-5-3 6 0,-3 2 4 0,-2 1 2 16,-3 2 7-16,-1 3 1 0,-4 1 1 0,0 0-3 16,0 4-16-16,-8 2-15 0,3 2-18 0,-6 0-3 15,0 0 20-15,-4 8 22 0,1 3 30 16,-6-2 22-16,1 6 8 0,-1 1 10 0,1 2 1 16,3 0 1-16,-2 2-4 0,2 1-5 0,3 2-4 15,2-4-11-15,3 0-8 0,0 0-12 16,5-3-9-16,3-2-9 0,0 0-4 0,0-2-1 15,6-1-2-15,2-1 7 0,4-2-3 0,1-1 4 16,1-1 1-16,0-2-5 0,5-1 1 0,1-2-4 16,3-1-3-16,0 0-1 0,-2 0-6 0,4 0-6 15,-7 0-5-15,1-3-6 0,-3 1-3 16,-4-1-5-16,2 0-7 0,-5 0-11 0,-4-1-35 16,3-1-72-16,-4 1-137 0,3 1-177 0,-1 0-194 15,-5 0 158-15</inkml:trace>
        </inkml:traceGroup>
        <inkml:traceGroup>
          <inkml:annotationXML>
            <emma:emma xmlns:emma="http://www.w3.org/2003/04/emma" version="1.0">
              <emma:interpretation id="{86008A09-5CDC-4681-BDA7-D91BB45FA768}" emma:medium="tactile" emma:mode="ink">
                <msink:context xmlns:msink="http://schemas.microsoft.com/ink/2010/main" type="inkWord" rotatedBoundingBox="19404,11262 21366,11101 21432,11896 19469,12058"/>
              </emma:interpretation>
              <emma:one-of disjunction-type="recognition" id="oneOf21">
                <emma:interpretation id="interp103" emma:lang="en-US" emma:confidence="0.5">
                  <emma:literal>saved</emma:literal>
                </emma:interpretation>
                <emma:interpretation id="interp104" emma:lang="en-US" emma:confidence="0">
                  <emma:literal>Saved</emma:literal>
                </emma:interpretation>
                <emma:interpretation id="interp105" emma:lang="en-US" emma:confidence="0">
                  <emma:literal>Waved</emma:literal>
                </emma:interpretation>
                <emma:interpretation id="interp106" emma:lang="en-US" emma:confidence="0">
                  <emma:literal>waved</emma:literal>
                </emma:interpretation>
                <emma:interpretation id="interp107" emma:lang="en-US" emma:confidence="0">
                  <emma:literal>Caved</emma:literal>
                </emma:interpretation>
              </emma:one-of>
            </emma:emma>
          </inkml:annotationXML>
          <inkml:trace contextRef="#ctx0" brushRef="#br0" timeOffset="81834.64">3205 9877 0 0,'0'0'0'16,"0"0"3"-16,0 0 108 0,0 0-57 0,0 0-9 16,0 0 32-16,0 0 47 0,0 0 34 0,0 0 16 15,0 0 2-15,0 0-13 0,0 0-17 16,0 0-19-16,0 0-19 0,-81-136-30 0,63 136-11 16,-6 1-10-16,2 5-10 0,1 3-7 0,-2 0-10 15,-1 2-5-15,6 1-6 0,2-2-2 0,3 3-5 16,3-1-5-16,4-1-3 0,2 2-6 0,2-3 2 15,2 1-4-15,0-1 1 0,6 2-1 16,2 1 2-16,4-2 2 0,1 2 0 0,1 1 1 16,4 1 0-16,1 2 0 0,-4 0 1 0,2 0-1 15,-1 1 1-15,-1-2-1 0,-7 0-1 0,3 1 0 16,-8-1 1-16,-1-2 1 0,-2-1 4 16,-2 0 6-16,-4-4 5 0,-6 0 5 0,-1 0 5 15,-3 1 0-15,-6-3 2 0,3-1-1 0,-3 0 2 16,-4-1 0-16,3-2 1 0,1 0-3 15,0 0-1-15,-3-2-4 0,5 0-2 0,1 0-5 16,3-1-3-16,1 0-4 0,3 0-6 0,3 0-5 16,0 0-7-16,4 0-6 0,5 0-6 0,-1-2-14 15,1 1-23-15,0-2-48 0,1 1-59 16,4 2-65-16,4-1-95 0,4 1-99 0,3 0-100 16,-1 0 173-16,-6 0 351 0</inkml:trace>
          <inkml:trace contextRef="#ctx0" brushRef="#br0" timeOffset="82271.9764">3460 9972 0 0,'0'0'0'0,"0"0"0"0,0 0 0 16,0 0 0-16,0 0 0 0,0 0 0 16,0 0 107-16,0 0 66 0,0 0 21 0,0 0-6 15,0 0-26-15,0 0-37 0,0 0-35 0,0 0-18 16,4-137-9-16,-18 148-1 0,1 1 5 0,-5 5 2 15,-3 1-3-15,4-1-8 0,-5 2-7 16,6 2-11-16,0-2-9 0,4 0-7 0,1-2-8 16,4-1-6-16,2-2-5 0,4-2-4 0,-1-1-5 15,2-2-1-15,0-1 0 0,3-2 2 16,5-2 7-16,-1-2 7 0,5-2 4 0,1 0 2 16,2 0-4-16,4-6-6 0,-2-2-1 0,-1-1 1 15,2-2-1-15,-2 2 3 0,-3-2 2 0,-3 1 1 16,-1 0 2-16,0-1 1 0,-3 0 2 0,2 2 1 15,-4 1 1-15,0 0-3 0,0 1-1 16,-1 2 2-16,-3 2-5 0,0 2-2 0,0 1-9 16,0 0-13-16,0 0-8 0,0 0-7 0,0 1 3 15,0 4 10-15,0-1 9 0,0 4 6 0,-2-1 3 16,1 0 0-16,1 1-3 0,0-2 3 0,0 1-3 16,0-1-1-16,1 0 0 0,1 0-2 15,0 0-3-15,5 0-7 0,-3 0-6 0,-1-1-10 16,5-1-17-16,-4-1-25 0,4-1-52 0,-2 0-112 15,5-2-111-15,1 2-140 0,-1-2 9 16,-4 0 476-16,1 0 0 0</inkml:trace>
          <inkml:trace contextRef="#ctx0" brushRef="#br0" timeOffset="82592.7782">3697 9891 0 0,'0'0'0'0,"0"0"0"0,0 0 0 0,0 0 324 16,0 0-21-16,0 0-62 0,0 0-78 0,0 0-70 15,0 0-52-15,0 0-17 0,0 0 15 16,0 0 23-16,0 0 23 0,0 0 9 0,13 32 0 16,-13-18-7-16,0-1-13 0,-1-1-13 0,1-2-10 15,0 0-7-15,0-2-7 0,0-2-1 0,0-2-2 16,0-1 0-16,0-1 6 0,1 0 4 0,1-1 6 16,-1-1 1-16,0 0 6 0,2 0-3 15,4 0-2-15,-2 0-5 0,5-5-12 0,0-1-8 16,2-1-8-16,2-3-8 0,1 1-2 0,1-3-1 15,-2 1-3-15,1-2-2 0,1 0 1 16,-5 1-3-16,0 0-3 0,1-2 2 0,-3 0-10 16,-2 1-8-16,4-2-9 0,-3 2-15 0,-3-2-21 15,4 3-36-15,-3 0-49 0,4 3-70 0,-2 3-81 16,-2 0-88-16,2 4-78 0,-3 1-34 16,-1 1 238-16,6 0 261 0,-9 1 0 0,0 2 0 0</inkml:trace>
          <inkml:trace contextRef="#ctx0" brushRef="#br0" timeOffset="83578.7571">4009 9849 0 0,'0'0'0'0,"0"0"0"16,0 0 0-16,0 0 0 0,0 0 155 0,0 0-44 15,0 0-22-15,0 0-12 0,0 0-9 0,0 0 1 16,0 0 2-16,0 0-3 0,0 0 5 0,125-40 4 16,-121 36 0-16,1-2 1 0,-2 3-5 0,0-3-9 15,-3 1-8-15,0-1-3 0,0 2-2 16,0 1 0-16,0-2 0 0,-1 2 2 0,-2 0-6 15,-4 1-8-15,4 2-1 0,-2 0-16 0,-3 0-6 16,3 0-1-16,-5 5-7 0,-2 3 8 0,0-1 3 16,-1 4 0-16,2 1 5 0,3 0-4 15,0 0-3-15,3-1-4 0,-2 1-2 0,7 0-6 16,-1 2-2-16,1-4-3 0,0 1-1 0,2-2 4 16,9-1 3-16,0-2 2 0,1 0 0 15,2 0 0-15,3-2 0 0,3 2-1 0,-2-3 4 16,5-2-6-16,-3 1-3 0,4-1-2 0,2-1-3 15,-1 0 2-15,2 0 3 0,0-1 0 0,0-2 0 16,0-2 2-16,0-1-1 0,1 0 0 16,-3 0 1-16,2-2-3 0,-3 2 0 0,2-3-1 15,-5 0 3-15,-2-2 0 0,2 0 2 0,-6 1 3 16,-2-1-2-16,-3 0 7 0,-5 2 3 0,-3-2-3 16,-2-1-3-16,0 2-7 0,-2 1-9 15,-7 2-6-15,1 0-2 0,-3 3-6 0,-2 1 1 16,-2 3 2-16,0 0 6 0,-2 0 8 0,1 3 3 15,-2 3 4-15,-3 1-2 0,3 4 2 0,-2-2 1 16,4 4-1-16,0-1 3 0,1-1-2 0,2 2-3 16,2-3 0-16,0 2-1 0,7-1-3 15,-2-2-1-15,4-1-4 0,2-1-2 0,0-3 0 16,0 2 3-16,3-2 3 0,6-2 5 0,2 0 3 16,1 0 2-16,2-2-1 0,0 0 0 0,2 0-2 15,-1-3-1-15,5-3 2 0,-4 0-1 16,-1 1 1-16,-1-2 5 0,-2-2-1 0,0-2 1 15,-3 0 0-15,-2-1-1 0,3 0-1 0,0-1 1 16,-5-2-3-16,5 2 0 0,-5-4-1 16,3 1-1-16,-3-2 1 0,3 0 1 0,-5-4-1 15,5 3-1-15,-2-3-2 0,-4 0-2 0,6-1 4 16,-5-3-3-16,4-1 0 0,-2 0 0 0,-2 0-4 16,3 0 3-16,-2 1 0 0,-2-2 3 15,-2 3 3-15,1-1-5 0,-1 4 8 0,0 1 1 16,0 2 0-16,0 3 3 0,-1 1-2 0,1 3-3 15,-2 3-2-15,2 1-1 0,-1 3-5 0,0 2-2 16,-1 2-4-16,1 1-3 0,1 0-5 0,-4 0-8 16,4 0-13-16,-1 0-4 0,-1 4 6 0,-2 5 11 15,-5 8 17-15,2 3 14 0,-5 5 3 16,0 5 1-16,0 2 2 0,-1 5-2 0,1 1 0 16,-1 1 2-16,1 1-2 0,0 1-6 0,2 0-1 15,2-3-1-15,-3-1-3 0,1-1 3 16,5-2-2-16,-3-2 1 0,5-2-2 0,1-2 1 15,-1-2 1-15,3-5 1 0,0 0 1 0,0-2 3 16,0-4 1-16,0-2 1 0,3-1 1 0,-2-2 0 16,2-2 0-16,-3-1-2 0,1 1 1 15,0-4 0-15,3 1 1 0,-2-2 2 0,-1 0-1 16,0 0 1-16,-1-2 0 0,2 1 3 0,-2-1 0 16,1 1 1-16,-1-2-1 0,0 0-2 0,0 0 0 15,0 0 0-15,0 0 1 0,0 0-3 16,0 0 0-16,0 0-3 0,0 1-1 0,0-1 0 15,0 0-2-15,0 0-1 0,0 0-1 0,0 0 0 16,0 0 1-16,0 0-1 0,0 0 0 0,0 0 1 16,0 0-4-16,0 0-5 0,1-1-7 0,5-1-13 15,-5-1-16-15,0 0-23 0,1-1-56 16,-1 1-114-16,1-2-229 0,-2 4-324 0,0-2 58 0</inkml:trace>
        </inkml:traceGroup>
      </inkml:traceGroup>
    </inkml:traceGroup>
    <inkml:traceGroup>
      <inkml:annotationXML>
        <emma:emma xmlns:emma="http://www.w3.org/2003/04/emma" version="1.0">
          <emma:interpretation id="{2A5B7260-8DE6-4717-BD70-51DBDFD320B9}" emma:medium="tactile" emma:mode="ink">
            <msink:context xmlns:msink="http://schemas.microsoft.com/ink/2010/main" type="paragraph" rotatedBoundingBox="16839,12642 24306,12104 24405,13481 16938,140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EB47CB-3C8D-444C-8F14-F2ABA2B7236D}" emma:medium="tactile" emma:mode="ink">
              <msink:context xmlns:msink="http://schemas.microsoft.com/ink/2010/main" type="line" rotatedBoundingBox="16839,12642 24306,12104 24405,13481 16938,14019"/>
            </emma:interpretation>
          </emma:emma>
        </inkml:annotationXML>
        <inkml:traceGroup>
          <inkml:annotationXML>
            <emma:emma xmlns:emma="http://www.w3.org/2003/04/emma" version="1.0">
              <emma:interpretation id="{D8E891BE-6308-4775-9040-255CA44C637D}" emma:medium="tactile" emma:mode="ink">
                <msink:context xmlns:msink="http://schemas.microsoft.com/ink/2010/main" type="inkWord" rotatedBoundingBox="16839,12642 19680,12438 19780,13815 16938,14019"/>
              </emma:interpretation>
              <emma:one-of disjunction-type="recognition" id="oneOf22">
                <emma:interpretation id="interp108" emma:lang="en-US" emma:confidence="0.5">
                  <emma:literal>People/</emma:literal>
                </emma:interpretation>
                <emma:interpretation id="interp109" emma:lang="en-US" emma:confidence="0">
                  <emma:literal>Peepee/</emma:literal>
                </emma:interpretation>
                <emma:interpretation id="interp110" emma:lang="en-US" emma:confidence="0.5">
                  <emma:literal>People /</emma:literal>
                </emma:interpretation>
                <emma:interpretation id="interp111" emma:lang="en-US" emma:confidence="0">
                  <emma:literal>People 1</emma:literal>
                </emma:interpretation>
                <emma:interpretation id="interp112" emma:lang="en-US" emma:confidence="0">
                  <emma:literal>People l</emma:literal>
                </emma:interpretation>
              </emma:one-of>
            </emma:emma>
          </inkml:annotationXML>
          <inkml:trace contextRef="#ctx0" brushRef="#br0" timeOffset="87954.2954">342 11079 0 0,'0'0'0'0,"0"0"0"0,0 0 0 0,0 0 101 16,0 0 152-16,0 0-16 0,0 0-27 0,0 0-24 16,0 0-32-16,0 0-29 0,0 0-18 15,0 0-16-15,-2-87-13 0,2 87-18 0,0 0-23 16,0 0-24-16,0 0-21 0,0 3-7 0,0 3 4 16,0 3 9-16,0 5 15 0,0 7 8 0,0 2 7 15,0 3 5-15,0 5 3 0,-2 0 2 16,-2 2 0-16,3 1-6 0,-5 2-7 0,5 2-6 15,-4 0-8-15,-1 1-4 0,2 0-3 0,-4 0-2 16,4-1-1-16,-1-3-3 0,-3-4-2 16,3-4-4-16,-2-3-5 0,-1-5-8 0,1-2-12 15,-2-2-19-15,2-5-37 0,-1 1-56 0,0-3-85 16,1-3-144-16,-4 1-173 0,6-3 141 16,1-2 406-16</inkml:trace>
          <inkml:trace contextRef="#ctx0" brushRef="#br0" timeOffset="88399.0364">173 11065 0 0,'0'0'0'0,"0"0"0"16,0 0 0-16,0 0 70 0,0 0 46 15,0 0-16-15,0 0-6 0,73-169-11 0,-57 149-12 16,4 5-13-16,0-3-18 0,4 2-10 0,-2 4-6 16,-1 2 2-16,2 1 3 0,-2 3 3 15,-2 3 4-15,0 3-6 0,1 0-1 0,-5 0-5 16,3 8 0-16,1 0 5 0,-4 4 4 0,4 2 6 15,-3 0-1-15,1 2 2 0,-3 0-5 0,-2 2-6 16,0 0-1-16,-5 2-4 0,-1-2 4 0,-4 2 4 16,-2 1 4-16,0-1 2 0,-11 0 1 15,-1 1 2-15,-3 2-4 0,-4-4 0 0,-4 2 0 16,-5-1-3-16,-4-2-1 0,-1-1-2 0,-5 1-5 16,3-3-3-16,3-1-5 0,0-1-8 0,2-2-1 15,6-3-5-15,1 1-5 0,3-3-3 0,4-3-16 16,4 0-15-16,4 0-26 0,3-3-37 15,5 0-57-15,0 0-89 0,0 0-133 0,8 0-145 16,-2 1 315-16,1-1 207 0</inkml:trace>
          <inkml:trace contextRef="#ctx0" brushRef="#br0" timeOffset="89384.8107">511 11420 160 0,'0'0'156'0,"0"0"-162"0,0 0-58 0,0 0-17 0,0 0 38 16,0 0 35-16,0 0 27 0,0 0 9 16,0 0 1-16,165-73-10 0,-139 64-8 0,-4-1-7 15,2 0 1-15,1 1 4 0,-4-2 2 0,-1 1 7 16,-1-3 4-16,-4 3-3 0,-2-2 1 15,-5 1-4-15,2 3-1 0,-8-3 0 0,0 4-2 16,-2-1 2-16,0 1-5 0,-4 1-3 0,-7 3-6 16,0 0-6-16,-4 1 1 0,1 2 5 0,-4 0 11 15,-2 2 16-15,0 5 15 0,0 1 18 16,0 2 13-16,-2 4 10 0,-2 0 3 0,4 1 0 16,-1 5-1-16,2 0-6 0,-1 0-2 0,5 1-8 15,2 0-9-15,0-1-8 0,7-1-11 16,2 0-9-16,4-1-10 0,0-1-5 0,6-1-6 15,5-3-3-15,4-1 6 0,2-6 3 0,5 1 4 16,2-4-1-16,-1-3-3 0,5 0-9 0,0 0-5 16,2-2-5-16,-1-4-6 0,-1-2 0 0,2-1-5 15,-2 0-3-15,-1-2-3 0,-5 0-3 0,3-1-1 16,-4-1-3-16,-2 1 0 0,-4-2 0 16,-1 0 3-16,-2-1 5 0,-1 0 8 0,0 0 7 15,-7-2 3-15,3 1 2 0,-2 1 1 0,-4-1 1 16,3 3 3-16,-2 4 3 0,-1-1 4 0,-1 5 1 15,0 0 1-15,0 3-2 0,0 1-13 16,-3 1-14-16,-1 0-11 0,3 3-2 0,-6 4 14 16,1 3 20-16,-5 2 15 0,1 4 6 0,-2 0 4 15,3 1 0-15,-2-1-5 0,5 0-3 0,-1 0-4 16,5-3-7-16,1-1-6 0,1-2-3 16,0-1-6-16,1-3 2 0,3 0 1 0,6-2 3 15,-2-1 7-15,4-1 4 0,3-2 2 0,2 0-1 16,1 0-4-16,4-5-5 0,4-1-4 15,-3-2-3-15,1 1-2 0,-1-2 0 0,-1 1-2 16,-4-1 0-16,-2-2 0 0,-4 3 2 0,-4-3 4 16,-3 0 0-16,-2 2-3 0,-3-2-6 15,0 3-5-15,-5-2-6 0,-3 1-2 0,-2 0-4 16,-6 1-5-16,0 0 0 0,-3 2 1 0,-3 2 5 16,3-1 5-16,-3 2 4 0,5 0 1 0,1 1 2 15,2-1 3-15,5 1 4 0,0 1 8 0,5-2 5 16,2 0-1-16,2-2-9 0,0-1-16 0,2 0-17 15,4-3-8-15,5-1 3 0,5-3 8 16,3 2 10-16,2-4 5 0,2 1 3 0,3-2 2 16,-1-2-1-16,-1-1 1 0,2 0 2 0,-4-3 1 15,0 1 2-15,1 1 3 0,-5 0 2 0,1 1 1 16,-4 2 2-16,-2 1 3 0,-1 3 3 16,-2 3 3-16,-2-1 1 0,1 3 3 0,-5 2 6 15,0 2 5-15,0 0 1 0,-2 3 1 0,-2 1-7 16,1 0-15-16,-1 0-17 0,0 0-6 0,0 6 4 15,0 3 18-15,0 5 21 0,0 1 14 16,0 9 3-16,0 4-2 0,0 4-2 0,0 4-1 16,0 2 0-16,0 1 2 0,0 1 4 0,0 2 2 15,0 2 0-15,-1-1-3 0,-1 4-4 16,-2 3-9-16,0 2-9 0,2 1-8 0,-4 1-12 16,0 0-1-16,2 0-4 0,-7-2-7 0,1-1-4 15,2 0-14-15,-1-4-15 0,-3-2-19 0,1-3-23 16,3-3-43-16,-1-3-56 0,-2-6-93 0,3-5-162 15,1-7-165-15,6-8 399 0</inkml:trace>
          <inkml:trace contextRef="#ctx0" brushRef="#br0" timeOffset="89672.726">1560 11238 0 0,'0'0'0'0,"0"0"0"0,0 0 0 0,0 0 0 16,0 0 0-16,0 0 0 0,0 0 0 16,0 0 0-16,0 0 0 0,0 0 0 0,0 0 0 15,0 0 0-15,20 155 21 0,-32-140 70 0,-3 0-7 16,0 0-7-16,-2-2-12 0,-2-1-10 0,3-1-5 15,0-2-16-15,-2 1-14 0,2-2-15 16,3 0-16-16,2-2-22 0,0 0-25 0,3-2-42 16,3-1-75-16,1-1 50 0,3-1 125 0,1-1 0 0</inkml:trace>
          <inkml:trace contextRef="#ctx0" brushRef="#br0" timeOffset="90096.7216">1758 10883 0 0,'0'0'0'0,"0"0"0"15,0 0 0-15,0 0 0 0,0 0 0 0,0 0 0 16,0 0 0-16,0 0 0 0,0 0 0 0,0 0 0 15,0 0 0-15,0 0 14 0,0 0 72 0,43-28 32 16,-43 35 25-16,0 3 7 0,1 2-3 16,-1 5-1-16,0 1-9 0,0 3-13 0,0 0-16 15,0 5-11-15,-1 1-12 0,0 0-11 0,-2 2-5 16,-1-2-12-16,3 3-2 0,-2-5-6 0,0 1-11 16,1 0-7-16,-4-1-11 0,4 0-7 0,-4-1-5 15,1 2-1-15,2-4-3 0,-1 1-6 16,-1-2-4-16,2-2-8 0,2-3-9 0,-3 1-10 15,1-4-11-15,-1-2-22 0,3-2-30 0,-1-3-53 16,2 1-110-16,0-4-154 0,0 0-154 16,0-2 459-16</inkml:trace>
          <inkml:trace contextRef="#ctx0" brushRef="#br0" timeOffset="90782.2514">1947 11297 0 0,'0'0'0'15,"0"0"0"-15,0 0 0 0,0 0 0 0,0 0 0 16,0 0 0-16,0 0 0 0,0 0 0 0,0 0 0 16,0 0 5-16,0 0 60 0,0 0-6 0,0 0-5 15,0 0-6-15,126-64-7 0,-108 53-1 16,-4 2-1-16,3-2-1 0,-1 1 1 0,-2-3 4 15,0 3 5-15,-5-1 8 0,1-1 9 0,-4 0 3 16,0 1 6-16,-5 2-3 0,-1 0 1 0,0 1-10 16,0 2-12-16,0 0-12 0,-3 1-17 0,-3 2-15 15,2 0-13-15,-3 2-10 0,-1 1-2 16,-3 0 10-16,0 0 13 0,1 6 14 0,-2 1 14 16,-2 1 5-16,1 5 11 0,-3-1 2 0,2 2 7 15,-2 0 5-15,3 3 1 0,-2 0 1 16,0 1-3-16,2 3-4 0,1 1-6 0,1-1-2 15,3 1-6-15,3 3-4 0,-1-3-3 0,5-1-5 16,1-1 0-16,0-4-3 0,0-2-1 16,7 0 2-16,-1-3-1 0,4-2 2 0,2-2 3 15,3-2 1-15,2-1 0 0,2-2-1 0,6-2-4 16,1 0-4-16,2-2-5 0,0-4-4 0,3 0-5 16,-2 0-1-16,-2-1 0 0,-3 1-1 15,-2-2 0-15,-1 1-1 0,-5 1-5 0,-4 0-1 16,-1 0-3-16,-7 0-2 0,1 2-7 0,-1-1-8 15,-2 1-22-15,-1-1-40 0,-1 1-73 0,0 1-107 16,0 0-138-16,0 0-193 0,0 1-154 0,0 1 733 0</inkml:trace>
          <inkml:trace contextRef="#ctx0" brushRef="#br0" timeOffset="91684.1411">2966 10769 0 0,'0'0'0'0,"0"0"0"0,0 0 0 15,0 0 0-15,0 0 0 0,0 0 0 16,0 0 113-16,0 0 105 0,0 0 3 0,0 0-8 16,0 0-17-16,0 0-5 0,0 0-10 0,-2-153-7 15,4 143-13-15,4 3-20 0,-5 2-22 0,2 2-29 16,-3 3-31-16,0 0-27 0,0 0-28 15,0 0-15-15,0 6-2 0,0 8 7 0,0 6 18 16,0 8 13-16,-7 8 8 0,0 4 6 0,-5 8 3 16,0 2 0-16,-3 6-3 0,1 0 2 15,-9 4-6-15,0 0-7 0,0 0-4 0,-4-1-8 16,1 1-1-16,-4 0-3 0,2-1-1 0,1-2-4 16,4 0-3-16,2-4-2 0,-2-4 1 0,7-3-1 15,0-4 0-15,0-4-2 0,2-1 0 0,4-5 0 16,0-3 0-16,1-5 0 0,5-5-2 15,-2-8-2-15,5-1-1 0,1-7 1 0,0-2 1 16,0-1-1-16,0 0-4 0,4 0-9 0,-1-4-12 16,0-7-33-16,6-2-72 0,-1-3-113 0,3-4-162 15,3-1-219-15,-4 4-184 0,-2 6 663 0</inkml:trace>
        </inkml:traceGroup>
        <inkml:traceGroup>
          <inkml:annotationXML>
            <emma:emma xmlns:emma="http://www.w3.org/2003/04/emma" version="1.0">
              <emma:interpretation id="{B6ACEE5B-73D0-48C5-94D8-633361A040AE}" emma:medium="tactile" emma:mode="ink">
                <msink:context xmlns:msink="http://schemas.microsoft.com/ink/2010/main" type="inkWord" rotatedBoundingBox="19937,12617 21275,12520 21315,13079 19977,13175"/>
              </emma:interpretation>
              <emma:one-of disjunction-type="recognition" id="oneOf23">
                <emma:interpretation id="interp113" emma:lang="en-US" emma:confidence="0.5">
                  <emma:literal>Man</emma:literal>
                </emma:interpretation>
                <emma:interpretation id="interp114" emma:lang="en-US" emma:confidence="0">
                  <emma:literal>Mam</emma:literal>
                </emma:interpretation>
                <emma:interpretation id="interp115" emma:lang="en-US" emma:confidence="0">
                  <emma:literal>Mans</emma:literal>
                </emma:interpretation>
                <emma:interpretation id="interp116" emma:lang="en-US" emma:confidence="0">
                  <emma:literal>Many</emma:literal>
                </emma:interpretation>
                <emma:interpretation id="interp117" emma:lang="en-US" emma:confidence="0">
                  <emma:literal>Mean</emma:literal>
                </emma:interpretation>
              </emma:one-of>
            </emma:emma>
          </inkml:annotationXML>
          <inkml:trace contextRef="#ctx0" brushRef="#br0" timeOffset="92392.7288">3422 10940 0 0,'0'0'0'16,"0"0"0"-16,0 0 0 0,0 0 0 0,0 0 0 15,0 0 0-15,0 0 103 0,0 0 23 0,0 0 16 16,0 0 19-16,0 0 29 0,0 0 10 0,0 0-20 15,-37 70-30-15,31-44-29 0,-3 3-24 16,-3 0-21-16,2 0-15 0,4-2-10 0,-5 0-8 16,-1-2-9-16,4 0-6 0,-2-4-7 0,1 0-3 15,5-7 0-15,-4 0-4 0,7-5 4 0,-2-3 3 16,2-3 9-16,-2-1 12 0,3-1 12 0,0-1 13 16,0 0 9-16,0 0 1 0,0-3-15 15,0-3-15-15,0-5-24 0,4-2-11 0,-1-3-6 16,2-5-3-16,2 0 3 0,-1-4-4 0,2-2 1 15,2-1 0-15,-3-2-4 0,3-1-1 16,2-2 1-16,2-1-4 0,-1-1 0 0,1 2-1 16,2 1-1-16,2 0-2 0,0 3-1 0,-2 0 0 15,4 5-2-15,-3 5-2 0,0 4 5 16,1 3-6-16,-2 4 1 0,-3 4-2 0,-1 4-8 16,-3 0 6-16,-1 1 1 0,3 8 3 0,-5 3 7 15,2 4 1-15,1 2 3 0,-5 3 3 0,-3 7 2 16,-1-4-1-16,0 4 0 0,0-1-2 0,0-1-2 15,-1 0 1-15,-2-2 2 0,3-2 0 16,0-4-2-16,0-4 0 0,0-2 0 0,0-6 2 16,0-2 8-16,3-4 4 0,-2 0 9 0,4 0 6 15,1-4-4-15,2-7-3 0,0-2-8 0,4-3-6 16,1-2-3-16,1 1 1 0,-1-3-1 0,-1 1-1 16,1-2 3-16,1 2-3 0,-1-2-1 15,1 0-1-15,0 0 0 0,1 0 2 0,-1 3-2 16,-1 1-1-16,-1 3-4 0,0 2-2 0,0 3-2 15,-1 3-4-15,-2 3 0 0,-3 3-4 0,2 0-1 16,-4 1 2-16,-3 7 5 0,2 6 3 16,-2 1 5-16,-1 6 5 0,0 4 1 0,-1 2 3 15,-5 3 3-15,-4-1-2 0,-1 2-3 0,-1-1-1 16,-2 0-2-16,1 0-2 0,1-1 3 16,3-3-5-16,-3 0 0 0,1-2-6 0,0-3-6 15,0-1-15-15,5 0-19 0,-4-4-16 0,6-1-28 16,-2-2-29-16,3-4-59 0,3-2-122 0,0-1-134 15,0-2-104-15,1-1 173 0,6-3 368 16,-4 2 0-16</inkml:trace>
          <inkml:trace contextRef="#ctx0" brushRef="#br0" timeOffset="93144.3584">4225 10919 0 0,'0'0'47'0,"0"0"105"0,0 0-63 0,0 0-31 16,0 0-11-16,0 0 6 0,0 0 25 16,0 0 17-16,0 0 15 0,0 0 13 0,0 0-3 15,0 0-2-15,-165 79-4 0,148-61-11 0,1-1-14 16,-2 3-17-16,5 0-19 0,-2-2-19 0,7-1-13 16,0-2-12-16,4-1-8 0,3-4-9 15,-1-1-4-15,2-1-1 0,0-4 2 0,4-1 11 16,2-2 12-16,3-1 10 0,3 0 6 0,2 0-4 15,-1-5-4-15,2-4-4 0,0-2-4 0,3 1 1 16,-3-4-2-16,-1 2 1 0,-2-2 0 16,-4 2 0-16,1-2 0 0,-1 1 0 0,-3 0-1 15,-1 1 0-15,3 2-2 0,-4 5-2 0,-2-2-3 16,1 5-9-16,-2 2-12 0,0 0-18 0,0 0-23 16,0 0 3-16,0 5 10 0,0 4 18 0,-2 1 24 15,1 2 5-15,0 2-1 0,-2-2-2 16,1 0-3-16,-3-2-5 0,4-1-1 0,1 0-4 15,0-3-4-15,0-1-5 0,0-2-1 0,0 0 0 16,2-3 4-16,5 0 8 0,-3 0-4 0,4 0-22 16,-2-3-30-16,3-5-29 0,-4 1-13 15,5-4 13-15,-1-2 29 0,-2 0 29 0,4-5 23 16,-1 2 17-16,1 1 3 0,1 0 7 0,-3-1-2 16,4 1 2-16,-1 0 2 0,0 3 4 15,0 1 3-15,-3 0 1 0,-2 4-2 0,2 2-7 16,-5 1-11-16,4 2-14 0,-4 1-19 0,-1 1-14 15,4 0-5-15,-5 3 14 0,1 3 22 0,2 4 24 16,-3 1 19-16,-2 0 6 0,0 3 3 16,0-1 2-16,0 2 0 0,-6-1 2 0,2 0 0 15,3 1 0-15,-3 0-4 0,-3-1-6 0,6-3-2 16,-2-2-5-16,1-2-3 0,-2-2-4 0,4 0-1 16,0-3 2-16,0-1 13 0,0-1 23 0,0 0 28 15,0 0 20-15,5-1-6 0,-1-4-21 0,-1-1-25 16,6-1-24-16,0-2-6 0,-2-3-3 15,5 0 0-15,0 0 0 0,0-2 2 0,2 1-1 16,0 2-3-16,0-2-5 0,-1 3-4 0,1-1-4 16,-1 2-3-16,-1 3-1 0,0 1-3 0,-2 3-3 15,-4 2-3-15,5 0 0 0,-3 0 2 16,-3 1 5-16,4 5 3 0,-4 3 5 0,-1 0-1 16,3 3 3-16,-3 0-1 0,-2 3 0 0,5-2 0 15,-4 2-4-15,-3 0-2 0,1 1-7 16,-1-4-9-16,0-1-15 0,0 0-21 0,-1-2-27 15,-2-2-48-15,-4 0-93 0,3-1-178 0,2-2-203 16,-1-1 210-16</inkml:trace>
        </inkml:traceGroup>
        <inkml:traceGroup>
          <inkml:annotationXML>
            <emma:emma xmlns:emma="http://www.w3.org/2003/04/emma" version="1.0">
              <emma:interpretation id="{B46F7384-C530-409C-822A-FEB851B6175D}" emma:medium="tactile" emma:mode="ink">
                <msink:context xmlns:msink="http://schemas.microsoft.com/ink/2010/main" type="inkWord" rotatedBoundingBox="21472,12425 22839,12327 22886,12983 21519,13082"/>
              </emma:interpretation>
              <emma:one-of disjunction-type="recognition" id="oneOf24">
                <emma:interpretation id="interp118" emma:lang="en-US" emma:confidence="0.5">
                  <emma:literal>hour</emma:literal>
                </emma:interpretation>
                <emma:interpretation id="interp119" emma:lang="en-US" emma:confidence="0">
                  <emma:literal>home</emma:literal>
                </emma:interpretation>
                <emma:interpretation id="interp120" emma:lang="en-US" emma:confidence="0">
                  <emma:literal>hours</emma:literal>
                </emma:interpretation>
                <emma:interpretation id="interp121" emma:lang="en-US" emma:confidence="0">
                  <emma:literal>house</emma:literal>
                </emma:interpretation>
                <emma:interpretation id="interp122" emma:lang="en-US" emma:confidence="0">
                  <emma:literal>From</emma:literal>
                </emma:interpretation>
              </emma:one-of>
            </emma:emma>
          </inkml:annotationXML>
          <inkml:trace contextRef="#ctx0" brushRef="#br0" timeOffset="93602.3664">4949 10628 0 0,'0'0'0'0,"0"0"13"16,0 0 86-16,0 0-59 0,0 0-9 0,0 0 23 16,0 0 36-16,0 0 31 0,0 0 7 0,0 0-25 15,0 0-33-15,0 0-16 0,0 0 15 16,0 0 41-16,121-71 40 0,-125 93 13 0,-5 5-11 16,-2 5-23-16,-3 4-27 0,-2 1-25 0,0 2-17 15,-4 0-12-15,5-1-9 0,-2 3-7 0,-2-4-11 16,3-2-5-16,1-1-6 0,2-3-2 15,1-3-4-15,0 0-3 0,6-7-1 0,-2-3-4 16,3-2 1-16,-2-4-3 0,3-1-5 0,-2-4-6 16,2-1-9-16,1-2-7 0,-4-1-3 15,5-3 0-15,2 0 0 0,0 0 1 0,0 0 1 16,0 0-19-16,0-1-50 0,0-4-87 0,1-1-101 16,7-1-98-16,-3-4-65 0,6 1 217 0,1-2 237 15,-1 1 0-15,-7 4 0 0</inkml:trace>
          <inkml:trace contextRef="#ctx0" brushRef="#br0" timeOffset="94166.2463">5049 10875 0 0,'0'0'0'0,"0"0"0"0,0 0 0 16,0 0 0-16,0 0 189 0,0 0-38 0,0 0-50 15,0 0-25-15,0 0-15 0,0 0-1 0,0 0 4 16,0 0 6-16,0 0 10 0,0 0 5 16,126 12-2-16,-126 2-5 0,0 1-6 0,0 0-16 15,0-1-6-15,-2 1-9 0,-4 2-10 0,3-2-3 16,-1-2-7-16,-3 1-5 0,4 0-5 15,3-2-6-15,-1-3-1 0,1-2-4 0,0 2-2 16,0-5-4-16,0-1-2 0,0 0-4 0,1-3 2 16,-1 0 3-16,3 0 4 0,2 0-3 0,0 0-28 15,-3-3-66-15,6-3-78 0,-1 0-88 16,4-4-66-16,-2 2-17 0,2-3 229 0,-2 1 120 16,3-2 0-16,-1-1 0 0,2-1 0 0,-1-1 0 15,1-2 0-15,-1 2 0 0,0-2 0 0,0 1 0 16,1 1 0-16,-1-1 0 0,-4 5 0 15,4 1 0-15,-1-1 0 0,-6 4 0 0,5 0 0 16,-4 4 0-16,-3 0 1 0,-1 0 286 0,-1 3-47 16,-1 0-75-16,0 0-88 0,0 0-73 0,0 4-21 15,-4 4 11-15,-4 2 45 0,2 5 36 16,-2-1 17-16,-2 4 7 0,3 2 3 0,-2 1-9 16,-1-1-13-16,5 1-14 0,-5 0-21 0,8-1-10 15,-2 0-11-15,2-4-11 0,-2 0-2 0,4-4-5 16,0-1-2-16,4-3 4 0,2-2 5 15,-2-1 10-15,6-2 9 0,0-3 7 0,1 0 2 16,2 0-3-16,0-5-6 0,4-1-8 0,-3-2-3 16,0-1-1-16,-1-2 0 0,-1-2 0 0,-2 0 0 15,-4-2-2-15,4 1 1 0,-6-1 0 16,1 0 1-16,-4 0-2 0,1-1-5 0,-2 1-4 16,0-2-6-16,-7 3-2 0,2-3-2 0,-6 3-1 15,1 1-1-15,2 1-5 0,-4 0-6 0,2 4-9 16,-2 0-13-16,5 4-21 0,-2 0-31 15,-1 2-34-15,5 2-52 0,-3 0-61 0,4 0-111 16,-4 0-148-16,6 0 91 0,1 0 403 0</inkml:trace>
          <inkml:trace contextRef="#ctx0" brushRef="#br0" timeOffset="94826.8384">5562 10765 45 0,'0'0'455'16,"0"0"-408"-16,0 0-99 0,0 0-8 0,0 0 41 16,0 0 56-16,0 0 29 0,0 0 43 0,0 0 36 15,0 0 16-15,0 0-6 0,0 0-28 0,0 0-31 16,0 0-22-16,-5 157-18 0,5-139-9 16,0-3-5-16,0 1-10 0,1-3-4 0,2-1-6 15,5 1-2-15,-4-6 4 0,4 0 4 0,-3-3 6 16,5-1 6-16,-5 0 2 0,6-3 3 15,-2 0-2-15,-2-4-8 0,4-2-7 0,-1 1-7 16,0-4-4-16,-4 1-1 0,4-3-3 0,-5 1-2 16,4-1-3-16,-2-1-1 0,1 0 1 0,-1-1-2 15,0-2 0-15,-1 2 0 0,1-1-1 16,-4 0 0-16,5 3-1 0,-6-1 1 0,5 0-2 16,-4 2-1-16,0 4-1 0,-2 4-3 0,0 0-6 15,-1 2-14-15,0 0-17 0,0 0-15 0,0 0 4 16,0 4 13-16,0 6 19 0,0-1 20 15,-1 6 5-15,-5-2 4 0,0 4 0 0,0-1-2 16,-2 1 0-16,4 1-3 0,0-3-2 0,-2 1-2 16,4 0-2-16,1-2-2 0,1 1 0 0,0-4-1 15,1 1 2-15,2-4 1 0,5-2 4 0,-3-1 5 16,5-2 3-16,-1-3 4 0,-2 0 3 0,5 0-1 16,0-2-1-16,0-4-3 0,0-2-3 15,2-4-1-15,-1 0 1 0,0 0-1 0,-1-1-1 16,0 0 0-16,-3-1-4 0,1 0 0 0,1 2 1 15,-6-3-1-15,3 2-1 0,-1-3 1 16,0 0-2-16,-5 1-2 0,7 0 0 0,-5-1-2 16,-2 0 1-16,5 1-2 0,-4 3-1 0,-2-1 1 15,2 3-3-15,3 2-1 0,-3 1-4 16,0 2-3-16,2 1-4 0,-2 2-6 0,-2 1-4 16,-1 1-15-16,0 0-12 0,0 0 1 0,0 3 5 15,0 3 14-15,0 1 15 0,0 6 5 0,-1-1 2 16,-2 2 5-16,-4 2 2 0,5-1 1 0,-1 4 4 15,-2-1-2-15,2-1 2 0,2 2-1 16,-1-3 1-16,0 3 0 0,0-3 1 0,2 2 0 16,0-1-3-16,0 1 3 0,0-2 1 0,0 0 0 15,0-2 6-15,0 0-1 0,0-4 2 0,0 2 2 16,-4-4 3-16,4 2 2 0,-1-3 3 0,0-1 0 16,1 1 3-16,0-5 1 0,-2 3 1 15,2-4 1-15,0 3-6 0,0-3 7 0,0 0-1 16,0 1 1-16,0-2 7 0,2 3 1 0,-1-2 3 15,6 1 1-15,-2-2-1 0,4 0-1 0,-2 0-7 16,4 0-5-16,2 0-7 0,1 0-6 16,0-3-7-16,4-2-7 0,-3 1-9 0,1-4-17 15,-2 2-20-15,6-1-42 0,-3-1-71 0,-1-1-124 16,-2 2-196-16,0 1-221 0,-3 3 203 0</inkml:trace>
        </inkml:traceGroup>
        <inkml:traceGroup>
          <inkml:annotationXML>
            <emma:emma xmlns:emma="http://www.w3.org/2003/04/emma" version="1.0">
              <emma:interpretation id="{73BD2CB0-4249-4386-B21E-E018CA13D576}" emma:medium="tactile" emma:mode="ink">
                <msink:context xmlns:msink="http://schemas.microsoft.com/ink/2010/main" type="inkWord" rotatedBoundingBox="23010,12264 24310,12170 24358,12832 23057,12926"/>
              </emma:interpretation>
              <emma:one-of disjunction-type="recognition" id="oneOf25">
                <emma:interpretation id="interp123" emma:lang="en-US" emma:confidence="0.5">
                  <emma:literal>saved</emma:literal>
                </emma:interpretation>
                <emma:interpretation id="interp124" emma:lang="en-US" emma:confidence="0">
                  <emma:literal>Saved</emma:literal>
                </emma:interpretation>
                <emma:interpretation id="interp125" emma:lang="en-US" emma:confidence="0">
                  <emma:literal>sawed</emma:literal>
                </emma:interpretation>
                <emma:interpretation id="interp126" emma:lang="en-US" emma:confidence="0">
                  <emma:literal>scared</emma:literal>
                </emma:interpretation>
                <emma:interpretation id="interp127" emma:lang="en-US" emma:confidence="0">
                  <emma:literal>sand</emma:literal>
                </emma:interpretation>
              </emma:one-of>
            </emma:emma>
          </inkml:annotationXML>
          <inkml:trace contextRef="#ctx0" brushRef="#br0" timeOffset="95293.186">6662 10714 0 0,'0'0'0'0,"0"0"0"0,0 0 0 16,0 0 0-16,0 0 0 0,0 0 0 0,0 0 0 15,0 0 114-15,0 0-14 0,0 0-33 0,0 0-2 16,0 0 22-16,0 0 27 0,0 0 20 16,-54-28 6-16,34 40-15 0,5 0-17 0,-2 2-20 15,-3 1-20-15,5 0-18 0,1 0-16 0,2 1-13 16,0-4-9-16,8 0-3 0,-1 0-2 0,2-4 1 16,3 0 1-16,0-1 4 0,6 1 9 15,-1-2 3-15,7 0 0 0,0 0-2 0,0 0-12 16,3 2 1-16,-2 0-4 0,2 1-3 0,-2-1 2 15,1 0-5-15,-3 1-3 0,-1 2 0 0,-4-3-2 16,2 1 1-16,-4 2 1 0,-3-4 1 16,-1 2 2-16,0-1 3 0,0-1 5 0,-1 1 7 15,-7-2 6-15,0 2 6 0,-4-3 5 0,-3 1-4 16,-1 1 2-16,-6-2-8 0,-1 1-7 0,2-2 1 16,-4-1-3-16,2 2 6 0,-1-3 1 0,6 1-5 15,1-2-8-15,1 1-9 0,5-1-11 16,4-1-7-16,3 0-10 0,-1 0-10 0,5 0-13 15,0 0-22-15,7 0-40 0,-1-4-45 0,8-2-54 16,6-4-34-16,-1 3-31 0,6-1-52 0,0-2 53 16,-2 3 276-16,-8 2 0 0</inkml:trace>
          <inkml:trace contextRef="#ctx0" brushRef="#br0" timeOffset="96064.7084">6837 10880 0 0,'0'0'0'0,"0"0"0"0,0 0 0 15,0 0 5-15,0 0 127 0,0 0 1 0,0 0 12 16,0 0-3-16,0 0-9 0,0 0-10 16,0 0-9-16,0 0-6 0,0 0-4 0,0 0-7 15,27-106-17-15,-27 106-22 0,0 0-33 0,0 3-14 16,-4 1-5-16,-4 5 10 0,-1 0 21 0,-2 4 8 16,-3 0 5-16,1 5-3 0,-3 0-6 15,1-3-7-15,2 2-6 0,2 0-5 0,3-2-5 16,-1 0-6-16,6-2 0 0,0-1-2 0,3-3-2 15,0-2-1-15,0-1 0 0,0 0 3 0,3-3 5 16,4 0 5-16,2-3 3 0,2 0 1 0,1 0-4 16,1 0-5-16,1-4-4 0,-1-2-2 15,0-2 2-15,1-1 0 0,-2 0 2 0,0 0 1 16,-4 2 2-16,0-2 2 0,0 0 0 0,-4 2 0 16,-1 1-3-16,-2 0-2 0,2 1-3 0,-3 1-1 15,3 1-2-15,-3 1-2 0,0 2-5 16,0 0-5-16,0 0-11 0,0 0-13 0,0 0-9 15,0 0-6-15,0 0 6 0,0 2 12 0,0 3 11 16,0-1 7-16,0 2 1 0,0 0 1 16,1 0 1-16,0-2-1 0,2 2 3 0,-2-1-1 15,3-1 0-15,0-1-1 0,-1-1-3 0,0 2 1 16,-2-3-2-16,4 0 1 0,-3 1 2 0,-1-2 4 16,0 0 4-16,1 0 9 0,-1 0 4 15,-1 0 1-15,4 0 0 0,0-3-6 0,-3-2-2 16,2 1-1-16,-2 0-2 0,4-2 2 0,-1 0-1 15,-2-1 1-15,0 1 2 0,2-1 0 0,0-1 2 16,-2 0-1-16,1 1-2 0,1-1 2 0,1 0-2 16,-1 0 2-16,0 1 1 0,2-2-3 0,-2 3-1 15,0-1-2-15,1 3-4 0,-2 0 0 16,-2 3-4-16,2 1-4 0,-2 0-6 0,2 0-2 16,-3 0 1-16,1 5 3 0,-1 3 8 0,2-1 2 15,-2 5 3-15,0 0 5 0,0 0-1 16,0 0 1-16,0 0-1 0,-2 0-1 0,1 0-4 15,-2-3 3-15,3-1 0 0,0-2 0 0,0 0 5 16,0-3-4-16,0 0 4 0,0-1 3 0,0-2 3 16,3 1 12-16,0-1 10 0,-1 0 7 15,2 0 5-15,2 0-3 0,-2-3-9 0,5-1-7 16,-4-4-9-16,6 1-3 0,-1-2-3 0,-1 0-1 16,-1-1 1-16,3-1-5 0,-2-1-5 0,-2 2-1 15,2-3-7-15,-1 2 2 0,2-2-1 16,0-2-3-16,0 5-4 0,-4-2-6 0,4-2-8 15,-4 2-10-15,3 0-16 0,-1 0-28 0,-3 3-45 16,0 1-54-16,2 3-61 0,-3 1-64 0,3 4-47 16,-2 0-40-16,2 0-9 0,-2 2 127 0,1 2 270 15,-1 2 0-15,-2 0 0 0,-3-1 0 16,1-2 0-16</inkml:trace>
          <inkml:trace contextRef="#ctx0" brushRef="#br0" timeOffset="97071.8947">7215 10815 0 0,'0'0'0'0,"0"0"0"15,0 0 0-15,0 0 0 0,0 0 0 0,0 0 73 16,0 0 77-16,0 0-31 0,0 0-16 0,0 0-15 16,0 0-17-16,0 0-12 0,0 0-10 15,0 0-8-15,51-36-7 0,-47 30-5 0,-1 1-7 16,1-1-3-16,3 0-7 0,-5 0-4 0,0 1 0 16,0 1 1-16,1 0 7 0,-2 2 13 0,1 0 13 15,-2 0 17-15,0 2 3 0,0 0-5 16,0 0-12-16,-3 0-13 0,-4 0-6 0,3 2-3 15,-5 2 5-15,-3 4 2 0,1 0 8 0,-1 2 3 16,1 1-1-16,-1 1-1 0,3-1-7 0,-2 1-5 16,6 0-5-16,-1-3-6 0,2 2-2 0,3 1-3 15,1-4-2-15,0 1-1 0,0-3 0 0,1 1-1 16,6 0 2-16,0-2 1 0,1 1 3 16,1-2 2-16,2 1 5 0,4 0-1 0,2-3-2 15,1 0-3-15,0-2-4 0,3 0-3 0,-3 0 1 16,2 0-4-16,-2 0 2 0,5 0 0 0,-1-2 0 15,-1-2 2-15,4 0-1 0,-2-1 0 16,-3-1 1-16,-1 0 2 0,-2 0 2 0,-3-2 5 16,-2 0-1-16,0 0 5 0,-4-1 2 0,-4 0-1 15,-2 0 3-15,1-2-7 0,-3 2-5 16,0 0-3-16,0 2-7 0,0 0 0 0,0 0-1 16,-3 1-1-16,1 1-4 0,-2 2-5 0,-3 0-3 15,3 3-5-15,-4 0 1 0,1 0 2 16,-2 0 5-16,-3 3 4 0,0 6 7 0,-2 0 2 15,1 2 4-15,0 4 2 0,-2-3-1 0,1 4-3 16,2-1 0-16,0-1-6 0,6 0 2 0,-3-1-5 16,3-1 0-16,0-1-2 0,6-2-1 15,0-2 1-15,0-1 0 0,0-1 1 0,0-1 0 16,4 0 3-16,2-2 5 0,-2-1 5 0,7 0 2 16,-2-1-1-16,-2 0-1 0,6 0-3 0,-1-4 2 15,-1-2-2-15,1-1 0 0,-1-2 0 0,-3-1 0 16,2 0-2-16,1-1-1 0,-4-1 0 0,2 0-2 15,-1 0 0-15,-2-3 0 0,2-1-2 16,-4 0-4-16,1-3 0 0,0 2-3 0,-1-5 1 16,0 1 2-16,2 1 0 0,-2-3 2 0,-1-1 2 15,2 0-2-15,-4 2 2 0,2-1 1 0,-2 2 3 16,-1-1 0-16,0 0 1 0,0-1 0 16,0 0-5-16,0-1 2 0,-1 4-2 0,-2 0 0 15,-2 3 1-15,1 1 0 0,0 0 1 0,-2 3 2 16,2 2-1-16,0 1-4 0,2 3-1 15,-5 1-3-15,6 2-3 0,-2 2-1 0,-1 0-3 16,3 2-9-16,-2 0-8 0,2 0-4 0,-1 4 3 16,-2 4 8-16,-2 5 14 0,-1 2 8 15,-1 5 4-15,0 1 4 0,0 4 3 0,-2 3 2 16,6-2 0-16,-4 4 1 0,4 0-6 0,-2-1 1 16,0 1-1-16,-1 1-3 0,3-3 5 0,2 0-1 15,-1 1-1-15,2-4 1 0,1-3 1 0,-3 1-1 16,3-4 1-16,0-1 0 0,0-1-2 15,0-1 2-15,0-3-1 0,0-1-1 0,0 0 1 0,0-1-3 16,0-2 1-16,0 1-1 0,0 1-1 16,0-4-1-16,0 1 0 0,0 0 0 0,0 0 1 15,0-2-1-15,0 0 0 0,0-2 1 0,0-1 0 16,0 0 3-16,0 0 1 0,0-1 1 16,0-2 1-16,0 1-3 0,0-1 2 0,0 0 1 15,0 0 1-15,0 0 1 0,0 0 1 0,0 0 0 16,0 0 1-16,0 0 1 0,0 0 0 0,0 0 0 15,0 0-1-15,0 0 0 0,0 0-4 16,0 0 0-16,0 0-3 0,0 0-6 0,0 0-1 16,0 0-7-16,0 0-3 0,3 0-8 0,-3 0-18 15,0-3-30-15,0 2-67 0,0-4-109 16,0 2-171-16,1 0-257 0,-1 2-188 0</inkml:trace>
        </inkml:traceGroup>
      </inkml:traceGroup>
    </inkml:traceGroup>
    <inkml:traceGroup>
      <inkml:annotationXML>
        <emma:emma xmlns:emma="http://www.w3.org/2003/04/emma" version="1.0">
          <emma:interpretation id="{7A5BAEB0-A354-42F6-BECC-322E270E7894}" emma:medium="tactile" emma:mode="ink">
            <msink:context xmlns:msink="http://schemas.microsoft.com/ink/2010/main" type="paragraph" rotatedBoundingBox="17696,14026 21270,13599 21424,14884 17849,1531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34222E6-E86E-468D-8427-AF77838C87C4}" emma:medium="tactile" emma:mode="ink">
              <msink:context xmlns:msink="http://schemas.microsoft.com/ink/2010/main" type="line" rotatedBoundingBox="17696,14026 21270,13599 21424,14884 17849,15311"/>
            </emma:interpretation>
          </emma:emma>
        </inkml:annotationXML>
        <inkml:traceGroup>
          <inkml:annotationXML>
            <emma:emma xmlns:emma="http://www.w3.org/2003/04/emma" version="1.0">
              <emma:interpretation id="{DF7B8887-2B43-4425-A78E-B34CC7BABF68}" emma:medium="tactile" emma:mode="ink">
                <msink:context xmlns:msink="http://schemas.microsoft.com/ink/2010/main" type="inkWord" rotatedBoundingBox="17717,14205 19211,14026 19343,15132 17849,15311"/>
              </emma:interpretation>
              <emma:one-of disjunction-type="recognition" id="oneOf26">
                <emma:interpretation id="interp128" emma:lang="en-US" emma:confidence="0.5">
                  <emma:literal>only</emma:literal>
                </emma:interpretation>
                <emma:interpretation id="interp129" emma:lang="en-US" emma:confidence="0">
                  <emma:literal>any</emma:literal>
                </emma:interpretation>
                <emma:interpretation id="interp130" emma:lang="en-US" emma:confidence="0">
                  <emma:literal>Only</emma:literal>
                </emma:interpretation>
                <emma:interpretation id="interp131" emma:lang="en-US" emma:confidence="0">
                  <emma:literal>Any</emma:literal>
                </emma:interpretation>
                <emma:interpretation id="interp132" emma:lang="en-US" emma:confidence="0">
                  <emma:literal>inly</emma:literal>
                </emma:interpretation>
              </emma:one-of>
            </emma:emma>
          </inkml:annotationXML>
          <inkml:trace contextRef="#ctx0" brushRef="#br0" timeOffset="100614.6718">1229 12395 0 0,'0'0'166'0,"0"0"-77"0,0 0-72 16,0 0 13-16,0 0 48 0,0 0 51 0,0 0 35 15,0 0 14-15,0 0-12 0,0 0-23 0,0 0-34 16,-153 150-26-16,141-132-22 0,1-2-17 15,7-3-11-15,0-1-12 0,4-1-9 0,0-3-8 16,0-2-2-16,7-2 9 0,3-2 10 0,0-2 8 16,2 0 3-16,2-2-4 0,5-5-6 0,1-3-3 15,0 1-5-15,5-4-4 0,-4-1-1 16,-1 1-2-16,-1-2 2 0,-2 2-3 0,-3-2-2 16,-5 1-4-16,-1 0-7 0,-1 1-1 0,-3-3-1 15,-3 3-1-15,-1-1 0 0,0 3 0 0,0-3 0 16,0 4 0-16,-2 0 5 0,-4 0 1 15,1 1 1-15,4 3 2 0,-4 0-2 0,4 0 0 16,0 1-7-16,1 0-8 0,0-1-19 0,2 1-15 16,4 1-6-16,2 1-1 0,0-2 11 15,3 2 9-15,1 2 5 0,0-1 1 0,0 2-3 16,-3 0 0-16,3 0 7 0,-2 8 9 0,2-1 12 16,0 4 15-16,1 0 7 0,1 3 3 0,-4 2 2 15,-2 3-4-15,-1-1 0 0,-6 0 1 0,1 1 4 16,-2-1 4-16,0-2 5 0,-3 0 4 0,-2-2 0 15,-2-1 1-15,0-1-1 0,1 0-2 16,-1-1-3-16,0-3 2 0,2 0 2 0,2-4 1 16,-1-1 13-16,3-3 10 0,1 0 18 0,0 0 22 15,0 0 13-15,0 0-7 0,1-3-21 0,3-3-32 16,3-3-32-16,-3-1-15 0,7-3-6 16,1-2-1-16,1-2 3 0,1-1-4 0,2 1 0 15,1-3-3-15,2 2-1 0,-2 1-4 0,6 3-1 16,-3 1 2-16,0 3-2 0,0 4 6 15,-2 0 1-15,-3 2-1 0,-2 2 2 0,-1 2-3 16,-4 0 2-16,-1 2 0 0,0 5 2 0,-2 2 1 16,-4 1 7-16,1 5 2 0,-2-1 4 0,0 1 2 15,-2 3-1-15,-2-1 0 0,-4 1-8 16,4-4-1-16,-5 1-1 0,6-1-6 0,-4-2 2 16,3 0-22-16,3-2-22 0,0-1-28 0,-1 0-51 15,2-2-59-15,0-1-142 0,0 0-203 0,0-1-117 16,3-3 531-16</inkml:trace>
          <inkml:trace contextRef="#ctx0" brushRef="#br0" timeOffset="101353.695">1911 12424 0 0,'0'0'52'0,"0"0"207"16,0 0-97-16,0 0-66 0,0 0-18 0,0 0 7 15,0 0 21-15,0 0 5 0,0 0-8 0,0 0-21 16,0 0-29-16,0 0-18 0,0 0-14 0,0 0-3 15,52-88 4-15,-44 77 5 0,-4 1 4 16,2-2 2-16,-2 1 1 0,-2 1 1 0,-2 1 3 16,2 2 6-16,-2 1 0 0,0 3 5 0,0 1 3 15,0 2-7-15,0 0-14 0,0 0-16 0,0 2-13 16,-2 4 1-16,-2 1 9 0,-5 3 11 16,2 4 11-16,-1-1 1 0,-4 2-4 0,1 0-4 15,3 2-7-15,0-3-4 0,-1 1-3 0,5 1 2 16,-1-1-8-16,3-2-3 0,2 0-2 0,0-1-7 15,0-1 2-15,6-4 1 0,-1 0 2 0,6-3 6 16,1-2 10-16,1-2 3 0,2 0 3 16,4 0-1-16,1-5-12 0,-1-1-2 0,1-3-1 15,3-2 2-15,-5-1 2 0,5-1 2 0,-7-2 1 16,2 0-6-16,-1 1 4 0,-4-2-1 0,-2 0-2 16,-1 2 4-16,-1 1-1 0,-2 0 1 15,-2 3 3-15,-4 1 3 0,-1 0 0 0,2 4-1 16,-2 2-2-16,0 0-4 0,0 3-7 0,0 0-9 15,0 0-11-15,0 0-16 0,0 0 5 16,-2 4 3-16,2 3 9 0,-1 4 15 0,0-1-1 16,-1 2 0-16,2 0 1 0,0 0 0 0,0 1 0 15,0-5 0-15,6 1 2 0,3-3-3 0,0 1 5 16,5-5 2-16,2-1 2 0,0-1 2 16,3 0-2-16,2 0-3 0,2-3 0 0,-1-6 0 15,-1 0-1-15,2 0 0 0,-4-1 1 0,-2 0-5 16,-1-2 6-16,-3-1 2 0,-3 1 2 0,-3-1 3 15,-1 0-2-15,0 1-2 0,-5 0-1 16,2 0 1-16,-1 2 0 0,-2 0-3 0,2 1 2 16,-2 3-3-16,0 1 1 0,0 1-1 0,0 2-4 15,0 1-11-15,0 1-13 0,0 0-8 0,-4 0 2 16,1 7 11-16,-4 4 10 0,-1 5 9 0,-3 5 2 16,-1 4-1-16,-1 3 3 0,1 4-3 0,-1 2 0 15,-2 5 0-15,1 1 1 0,-3 7-1 16,-3 2 1-16,2 6 1 0,-4 2-3 0,0 6 0 15,-1-1-2-15,-1 2-3 0,-1 1 1 0,1-3-1 16,5-1-3-16,-3-6-2 0,8-3-7 16,0-6-3-16,2-4-5 0,4-7-7 0,1-5-5 15,6-5-6-15,-3-7 1 0,4-7 3 0,0-5 9 16,0-4 8-16,0-2 9 0,0 0-15 16,3-7-31-16,2-5-68 0,7-3-105 0,3-6-118 15,6-5-203-15,-6 6-51 0,-1 6 603 0</inkml:trace>
        </inkml:traceGroup>
        <inkml:traceGroup>
          <inkml:annotationXML>
            <emma:emma xmlns:emma="http://www.w3.org/2003/04/emma" version="1.0">
              <emma:interpretation id="{5C18171A-C8CC-40E1-B824-56E838F0DF1D}" emma:medium="tactile" emma:mode="ink">
                <msink:context xmlns:msink="http://schemas.microsoft.com/ink/2010/main" type="inkWord" rotatedBoundingBox="19428,13819 21270,13599 21342,14201 19500,14422"/>
              </emma:interpretation>
              <emma:one-of disjunction-type="recognition" id="oneOf27">
                <emma:interpretation id="interp133" emma:lang="en-US" emma:confidence="0.5">
                  <emma:literal>saved</emma:literal>
                </emma:interpretation>
                <emma:interpretation id="interp134" emma:lang="en-US" emma:confidence="0">
                  <emma:literal>saved.</emma:literal>
                </emma:interpretation>
                <emma:interpretation id="interp135" emma:lang="en-US" emma:confidence="0">
                  <emma:literal>Saved</emma:literal>
                </emma:interpretation>
                <emma:interpretation id="interp136" emma:lang="en-US" emma:confidence="0">
                  <emma:literal>Saved.</emma:literal>
                </emma:interpretation>
                <emma:interpretation id="interp137" emma:lang="en-US" emma:confidence="0">
                  <emma:literal>sawed</emma:literal>
                </emma:interpretation>
              </emma:one-of>
            </emma:emma>
          </inkml:annotationXML>
          <inkml:trace contextRef="#ctx0" brushRef="#br0" timeOffset="102513.9794">3155 12175 0 0,'0'0'0'0,"0"0"0"0,0 0 0 16,0 0 47-16,0 0 53 0,0 0 53 0,0 0 49 16,0 0 19-16,0 0-6 0,0 0-25 15,-166 19-36-15,149-8-31 0,1-2-27 0,5 4-26 16,1-3-19-16,4 1-14 0,2 0-9 0,2-1-9 16,2 1-8-16,0 0-3 0,3-3-3 15,5 3-2-15,0-2 2 0,1 0-1 0,5 0 0 16,-1 0 2-16,3 0-2 0,0 0 1 0,1 0 0 15,-1 1-3-15,1 2 1 0,1-2-2 16,-5 0 0-16,-1 1 0 0,-7-2-1 0,1 1 0 16,-6-1 3-16,0 0 5 0,-4-2 10 0,-3 2 8 15,-5 1 7-15,-3-3 2 0,-5 0 0 0,1 2 3 16,-5-2 1-16,-1 1 2 0,-1-2 1 0,-1 0 1 16,1 0-3-16,-1-3 4 0,3 0-4 0,4-2-7 15,2-1-3-15,6 0-14 0,7 0-6 0,-1 0-9 16,2 0-8-16,4 0-5 0,0 0-11 15,0-3-12-15,4-1-22 0,3-1-14 0,0-2-15 16,6-1-9-16,5 1 5 0,0-1 13 0,9 1 5 16,3 0-17-16,0 0-56 0,-1 1-96 15,3-2-75-15,0 0-42 0,-3 1 34 0,2-1 91 16,-1 1 215-16,-3-1 18 0,-2 0 0 0,-5 0 0 16,4-2 0-16,-2 1 0 0,-3-1 0 0,2 1 0 15,-4-3 51-15,0 2 66 0,-1 2 19 16,0-2 10-16,-3 1 3 0,-1 2-6 0,-4-1-14 15,3 0-13-15,-3 2-10 0,-3 0-12 0,1 4 5 16,-2-1 4-16,-4 1 10 0,0 2 7 16,0 0-5-16,0 0-20 0,0 0-26 0,-4 0-29 15,-2 0-24-15,1 0-11 0,-6 2-4 0,-1 2 1 16,-1 2 6-16,-3 1 6 0,-4 4 5 16,5 1 3-16,-3 2 2 0,1-1-3 0,1 2-3 0,3-2-3 15,0 3-7-15,7-1-3 0,-4-3-4 0,8 4-7 16,-1-4-6-16,3-2-1 0,0-1-2 15,0-3 4-15,4-1 9 0,3-4 4 0,1-1 8 16,4 0 1-16,0 0 0 0,1-2-3 0,1-6-2 16,0-1 1-16,0-3-3 0,1 0 6 15,-2-1 3-15,0 1 3 0,-2-3 4 0,0 2-4 16,-6-3 2-16,5 4-2 0,-6 0 3 0,4 2 0 16,-6 1-1-16,1 1-2 0,2 4-7 0,-3-1 0 15,-1 4-3-15,-1-1-5 0,1 2-2 16,-1 0-7-16,0 0-5 0,0 0-2 0,0 0 4 15,2 3 3-15,-1 3 5 0,3 2 2 0,-1-1 0 16,0 2-1-16,-2 0-1 0,0 0 0 0,3 1-7 16,0-1 0-16,0 0-5 0,-1-1-5 15,5-3 5-15,-3-1-8 0,5-1 4 0,-1-1 1 16,-2-2 0-16,4 0 3 0,-1 0-2 0,1-5 1 16,0-2 0-16,-2-1 1 0,3 0 4 15,0-4 3-15,-2 2 5 0,-4-2 4 0,5 2 4 16,-3-2 6-16,-3-2 5 0,4 2-1 0,-4 0 2 15,-2-1 1-15,3 1-1 0,-3 2 4 0,-2-1-1 16,2 4 1-16,0 1-1 0,-1 1-2 0,0 4-2 16,-2 1-7-16,1 0-5 0,-1 0-12 15,0 0-8-15,0 0 1 0,1 6 4 0,-1 0 9 16,3 5 7-16,-2-1 0 0,5 2-2 0,-4-1 2 16,0 0 0-16,0 1 0 0,5-2 2 0,-3-1-4 15,2 0 3-15,0 0 0 0,-2-2 1 0,6-2 4 16,-4-1 4-16,2-1 7 0,4 0 4 15,-1-1 4-15,3-2 0 0,-1 0-1 0,2 0 1 16,0 0-2-16,-2-2 3 0,0-1 0 0,1-1 6 16,-2-2 0-16,0 2 4 0,-3-2-3 15,-2-2-4-15,2 1-2 0,-5-4-5 0,4 2-6 16,-4-3-5-16,3 0-7 0,-4 1-6 0,0-3-9 16,-3 2-5-16,1-1-14 0,3 1-11 0,0-1-14 15,-1 2-21-15,-1-1-32 0,6 3-59 16,-2 1-80-16,3-1-85 0,0 6-91 0,-2 0-93 15,4 3-45-15,1 0 254 0,-7 0 302 0,2 3 0 0</inkml:trace>
          <inkml:trace contextRef="#ctx0" brushRef="#br0" timeOffset="103472.3869">4083 12249 0 0,'0'0'0'0,"0"0"0"0,0 0 0 16,0 0 0-16,0 0 98 0,0 0 189 0,0 0-69 15,0 0-69-15,0 0-53 0,0 0-37 0,0 0-22 16,0 0-13-16,0 0-5 0,0 0-1 0,106-39-2 15,-94 34 2-15,0-3 2 0,-2 2 3 16,-5-1 6-16,3 1 7 0,-4-1 8 0,-3 1 7 16,-1 0-2-16,0 0-3 0,0 2-8 0,0-1-5 15,-1 2-7-15,-2 2-1 0,-3-1-3 16,3 2-5-16,-2 0-3 0,-3 0-2 0,2 0-3 16,-3 5 2-16,-1 1 6 0,2 1 1 0,-1 2 1 15,-2-1-1-15,3 0-2 0,2 4 2 16,-3-3-3-16,5 0 0 0,0 2-4 0,-1 0-2 15,4-2-2-15,-1 0-4 0,2 1 0 0,0-2-2 16,2-1-1-16,4 0 1 0,0-2 3 0,3 1 1 16,2-2 4-16,2-1 1 0,2-1-4 0,1-2 1 15,3 0-4-15,2 0-1 0,6 0-2 16,-1-2-5-16,-1-1-1 0,2-1-1 0,-2-1 1 16,2-1 4-16,-1 1 0 0,-1-3 2 0,-1 1 5 15,-2-1 0-15,1-1 3 0,-7 0 2 0,1 0 0 16,-2 0 1-16,-3 0 4 0,-4 1 3 0,3-1 1 15,-7 0 1-15,4 0-1 0,-7 1-1 16,0 2-3-16,1 0-4 0,-2 1-8 0,0 1-8 16,-2 2-11-16,-2 1-5 0,-5-1-1 0,-2 2 1 15,3 0 5-15,-5 0 8 0,-1 6 5 0,0 0 6 16,-5 2 6-16,6 2 1 0,-2 0 4 16,1 0 0-16,1 2-5 0,0-1-1 0,0 2-3 15,4-1-3-15,4 0-2 0,-3-2-3 0,5-1-4 16,3 0-2-16,0-3-1 0,0 0-2 15,0 0 2-15,0-4 4 0,7 2 4 0,-1-2 7 16,2-2 3-16,-2 0 1 0,6 0-2 0,-3 0 1 16,3-1-1-16,-4-2 0 0,4-3 1 0,-1 0-2 15,-1-3 0-15,-5 2-2 0,3-3 0 16,-4 1 0-16,3 0-3 0,-3-2-2 0,-2-1-4 16,1 0-3-16,4 1 1 0,-5-3-4 0,0 0-1 15,0-1 0-15,3 0 2 0,-4-2 3 0,-1-1 3 16,0-2-2-16,0-4 3 0,0 3-1 0,0-4 2 15,-1-1 3-15,-5 2 0 0,3-1 3 0,1 0-2 16,-1 3 1-16,-1-1 4 0,1 3 0 16,3 3 5-16,-1 1 2 0,-2 1 0 0,2 1 3 15,-4 5 0-15,3 0 1 0,1 3 0 0,0 2-1 16,1 1-2-16,-2 2-1 0,2 1-5 16,0 0-10-16,0 0-15 0,0 0-15 0,0 1-2 15,0 4 6-15,-1 3 17 0,1 4 12 0,-1 3 8 16,-3 4 1-16,1 1-3 0,2 4 4 0,-2 1 1 15,-4 3-2-15,5 2 1 0,-4 1-2 16,-2-2-2-16,4 2 1 0,-4-2 2 0,4 1-5 16,-4-3-1-16,4-1-1 0,-1-2-2 0,-2 1 1 15,4-4-1-15,1 1 1 0,-4-4-5 0,3 0 4 16,2-4 0-16,0 0 0 0,-1-1 7 16,1-2-6-16,-3-1 1 0,4-1 0 0,-1 0-3 15,1-3 5-15,0 0 0 0,0-2 0 0,0-1 1 16,0 0 2-16,0-1 3 0,0-2 0 0,0 1 1 15,0-1-2-15,0 0 0 0,0 0-1 0,0 0 3 16,0 0-2-16,0 0 0 0,0 0-1 16,0 0-4-16,0 0 1 0,0 0 0 0,0 0 0 15,0 0-3-15,0 0-2 0,0 0-3 0,0 0-6 16,0 0-11-16,0 0-22 0,0 0-33 0,0 0-52 16,5-1-131-16,-2 1-262 0,-1-2-285 15,0 2 409-15</inkml:trace>
          <inkml:trace contextRef="#ctx0" brushRef="#br0" timeOffset="103630.9659">4542 12343 1029 0,'0'0'240'0,"0"0"-224"0,0 0-177 16,0 0-141-16,0 0-235 0,0 0 252 0</inkml:trace>
        </inkml:traceGroup>
      </inkml:traceGroup>
    </inkml:traceGroup>
    <inkml:traceGroup>
      <inkml:annotationXML>
        <emma:emma xmlns:emma="http://www.w3.org/2003/04/emma" version="1.0">
          <emma:interpretation id="{077D5803-AAF2-49C8-8F27-08EE55A55A7F}" emma:medium="tactile" emma:mode="ink">
            <msink:context xmlns:msink="http://schemas.microsoft.com/ink/2010/main" type="paragraph" rotatedBoundingBox="16603,15172 25313,14308 25463,15826 16754,166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4B9FB70-8B09-4722-ADD7-4988FCD9C76A}" emma:medium="tactile" emma:mode="ink">
              <msink:context xmlns:msink="http://schemas.microsoft.com/ink/2010/main" type="line" rotatedBoundingBox="16603,15172 25313,14308 25463,15826 16754,16690"/>
            </emma:interpretation>
          </emma:emma>
        </inkml:annotationXML>
        <inkml:traceGroup>
          <inkml:annotationXML>
            <emma:emma xmlns:emma="http://www.w3.org/2003/04/emma" version="1.0">
              <emma:interpretation id="{270F2716-C21C-427C-91E3-621DF89DFB56}" emma:medium="tactile" emma:mode="ink">
                <msink:context xmlns:msink="http://schemas.microsoft.com/ink/2010/main" type="inkWord" rotatedBoundingBox="16609,15224 17014,15184 17106,16119 16701,16159"/>
              </emma:interpretation>
              <emma:one-of disjunction-type="recognition" id="oneOf28">
                <emma:interpretation id="interp138" emma:lang="en-US" emma:confidence="0.5">
                  <emma:literal>p</emma:literal>
                </emma:interpretation>
                <emma:interpretation id="interp139" emma:lang="en-US" emma:confidence="0">
                  <emma:literal>P</emma:literal>
                </emma:interpretation>
                <emma:interpretation id="interp140" emma:lang="en-US" emma:confidence="0">
                  <emma:literal>K</emma:literal>
                </emma:interpretation>
                <emma:interpretation id="interp141" emma:lang="en-US" emma:confidence="0">
                  <emma:literal>R</emma:literal>
                </emma:interpretation>
                <emma:interpretation id="interp142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106829.6031">279 13494 0 0,'0'0'0'0,"0"0"0"0,0 0 0 0,0 0 0 16,0 0 0-16,0 0 6 0,0 0 85 0,0 0 26 16,0 0 13-16,0 0-5 0,0 0-6 15,0 0-8-15,0 0-9 0,-142 25-5 0,121-6-6 16,-1 0-6-16,-1 2-7 0,2 2-11 0,1-3-11 16,0 0-13-16,4-2-12 0,0 0-6 0,3-2-7 15,4-4-5-15,0-2-4 0,5-2-3 16,1-4 2-16,2-1 9 0,1-3 16 0,0 0 17 15,0 0 19-15,0 0 12 0,5-3-14 0,0-6-17 16,3-1-22-16,2-5-22 0,3-3-3 0,3-2 2 16,-2 0 1-16,-1-2 3 0,1-1-2 0,-1 2 0 15,-1-2 0-15,-1 2 2 0,-2-2 4 16,-1 2-1-16,3-1-1 0,-4 0 1 0,-1 3-2 16,1 3 0-16,0 1 2 0,-3 3-7 0,1 2 1 15,0 4-4-15,-2 1 2 0,1 4-1 0,-3 1-3 16,-1 0-7-16,2 0-6 0,-2 0-2 0,2 3 6 15,-2 4 8-15,2 2 7 0,1 4 6 16,1-1 0-16,0 5-2 0,-2 0 1 0,4 2-7 16,-1-1-6-16,2-1-4 0,2 3-11 0,3-2-5 15,2 1-19-15,4 0-27 0,2 1-60 16,1 2-173-16,4-2-257 0,-5-5-222 0,-6-5 711 0</inkml:trace>
          <inkml:trace contextRef="#ctx0" brushRef="#br0" timeOffset="106342.9046">171 13569 0 0,'0'0'0'0,"0"0"224"0,0 0-14 16,0 0-68-16,0 0-31 0,0 0-5 15,0 0 21-15,0 0 14 0,0 0 8 0,0 0 3 16,0 0-8-16,-19-60-19 0,19 60-21 0,2 0-26 16,-2 0-29-16,0 0-15 0,0 0-9 15,0 0-8-15,2 0 0 0,-2 0-6 0,0 0-4 16,0 0-3-16,0 0 0 0,0 0-3 0,0 0 0 16,0 0 0-16,0 0-1 0,0 0 7 0,0 0 1 15,0 0 5-15,0 0 6 0,0 0-1 16,0 0 3-16,0 0 3 0,0 0 7 0,0 0-1 15,0 0 1-15,0 0 0 0,0 0-6 0,0 0 1 16,0 0-4-16,0 0-5 0,0 0-5 16,0 0-1-16,0 0-1 0,0 0-2 0,0 0 0 15,0 0-5-15,0 0-1 0,0 0-3 0,0 0-1 16,0 0 3-16,0 0-1 0,0 0 2 0,0 0-4 16,0 0 2-16,0 0-1 0,0 0 1 15,0 0 3-15,0 0-4 0,0 0 1 0,0 0-1 16,0 0 3-16,0 0-1 0,0 0-1 0,0 0 1 15,0 0-3-15,0 0 1 0,0 0 1 0,0 0 1 16,0 0-2-16,0 2-2 0,0-2 0 0,0 0-4 16,0 1 4-16,0 2 0 0,1 1-1 15,1 2 2-15,2 0 0 0,0 7 4 0,-3 0-2 16,4 5 3-16,-2 3 1 0,1 4-3 0,-3 2 2 16,1 2-1-16,-2 2 2 0,0 4-3 0,0-2 1 15,-2 5-1-15,-4-1 2 0,-1 2-1 0,0 1-1 16,0 1 2-16,1-4-7 0,-1-2 6 15,2-4-2-15,-1-2-1 0,5-1 2 0,-3-3-3 16,3 0-1-16,-1-3 0 0,-2-2 1 0,2 0-3 16,2-4-1-16,-4-2-5 0,1-3-7 15,2-2-2-15,-2-4-6 0,3-2-8 0,0-2-9 16,0-1-14-16,0 0-25 0,0 0-58 0,0-1-112 16,0-4-194-16,0 4-228 0,3-2 135 0</inkml:trace>
        </inkml:traceGroup>
        <inkml:traceGroup>
          <inkml:annotationXML>
            <emma:emma xmlns:emma="http://www.w3.org/2003/04/emma" version="1.0">
              <emma:interpretation id="{B46C0C72-0518-464F-9974-D24AFB45EC11}" emma:medium="tactile" emma:mode="ink">
                <msink:context xmlns:msink="http://schemas.microsoft.com/ink/2010/main" type="inkWord" rotatedBoundingBox="17484,15224 20767,14898 20835,15584 17552,15910"/>
              </emma:interpretation>
              <emma:one-of disjunction-type="recognition" id="oneOf29">
                <emma:interpretation id="interp143" emma:lang="en-US" emma:confidence="0.5">
                  <emma:literal>Customer</emma:literal>
                </emma:interpretation>
                <emma:interpretation id="interp144" emma:lang="en-US" emma:confidence="0">
                  <emma:literal>customer</emma:literal>
                </emma:interpretation>
                <emma:interpretation id="interp145" emma:lang="en-US" emma:confidence="0">
                  <emma:literal>Customs</emma:literal>
                </emma:interpretation>
                <emma:interpretation id="interp146" emma:lang="en-US" emma:confidence="0">
                  <emma:literal>Eutomer</emma:literal>
                </emma:interpretation>
                <emma:interpretation id="interp147" emma:lang="en-US" emma:confidence="0">
                  <emma:literal>Custom's</emma:literal>
                </emma:interpretation>
              </emma:one-of>
            </emma:emma>
          </inkml:annotationXML>
          <inkml:trace contextRef="#ctx0" brushRef="#br0" timeOffset="108119.2092">1365 13420 0 0,'0'0'0'16,"0"0"0"-16,0 0 0 0,0 0 0 0,0 0 0 15,0 0 0-15,0 0 0 0,0 0 81 0,0 0 56 16,0 0-11-16,0 0-29 0,0 0-31 16,0 0-15-16,0 0 8 0,-90-92 17 0,72 101 20 15,-4 5 16-15,-2 3 4 0,-1 6-8 0,-4 1-8 16,3 6-13-16,-5 4-13 0,-1 6-9 0,2 1-7 15,-1 4-10-15,-1-1-9 0,3 3-6 16,2 0-9-16,1-3-2 0,6 2-6 0,4-7-5 16,7 0-2-16,2-5-8 0,7-6-4 0,0-5-4 15,5-6-1-15,5-4 3 0,6-2 5 16,0-4 6-16,4-2 2 0,6-5 1 0,0 0-2 16,5 0-2-16,-1-8-2 0,1-1 3 0,2-1-2 15,-1-4 2-15,2-2 1 0,-2-3-2 0,-4 0-1 16,-1-3 1-16,-3 0-3 0,-3-3 1 0,-2 3 0 15,0 0 2-15,-4-2 0 0,-2 2 1 16,-1-1 1-16,-2 3 2 0,-1-2 4 0,-6 3-2 16,2 4 4-16,-1 3 0 0,-3 3 0 0,-1 3 0 15,0 5-4-15,0 1-9 0,0 0-17 0,0 0-19 16,0 0-12-16,0 6 4 0,-5 3 17 0,-2 4 18 16,-1 3 14-16,0 5 2 0,-4 1-1 15,0-1-3-15,0 4-3 0,4-3 0 0,0 0-4 16,0-2 2-16,5-1-2 0,2-4-3 0,1-3-2 15,0-2-1-15,1-2 2 0,6-2 7 16,-2-5 7-16,6-1 7 0,-2 0 4 0,3 0-1 16,2-7-3-16,5-2-3 0,-3-3-5 0,4-3-1 15,0 0-3-15,3-3 3 0,-7 2 1 0,4-1-1 16,-3-2 3-16,-2 2-2 0,-1 1 1 16,-1 0-2-16,-1 2-2 0,0-2 1 0,-4 4-1 15,-1 3 1-15,-2 1-2 0,-3 4-3 0,-1 2-7 16,-1 2-14-16,0 0-20 0,0 0-10 0,-1 6 7 15,-3 2 16-15,0 2 25 0,-3 5 11 0,0-1 2 16,-4 3-4-16,5-2-4 0,-2 2-1 16,1 0-1-16,2-2 0 0,3-2-1 0,1-1-1 15,1-2-2-15,0-2-1 0,1-2 2 0,6-4 5 16,0 0 8-16,5-2 7 0,1 0 0 0,2 0-3 16,4-8-6-16,2 0-4 0,5-3-5 0,0-1 2 15,0-2-2-15,2 0 0 0,-1-2-1 16,0 0-3-16,-3 0 3 0,0-1-4 0,-7 1-3 15,1 0 0-15,-3-1-4 0,-3 1 0 0,-4 1 0 16,1 3 2-16,-6 0 4 0,-2 2 3 16,-1 4 6-16,0 0 3 0,0 3-1 0,0 3-7 15,-1-2-12-15,-1 2-13 0,-3 0-6 0,0 2 0 16,1 5 8-16,-4 2 12 0,2 2 6 16,1 1 5-16,-1 1 2 0,5 2 1 0,0 0 0 15,1 1 1-15,0 1 2 0,0-3 1 0,2 1 4 16,4 0 3-16,1 1 0 0,-3-3 0 0,5 1-4 15,-6-2-1-15,5-1-3 0,-6 1 0 0,0-3 0 16,-2 0 1-16,0 0 1 0,0-1 7 16,-4-1 6-16,-7 1 8 0,-4-1 5 0,-5 0-4 15,3 1-3-15,-3-2-4 0,-1 1-4 0,0-4-2 16,4 0-5-16,3-3-3 0,2 0-6 0,1 0-3 16,6 0-8-16,0-3-10 0,1-1-19 0,2-4-45 15,2 2-87-15,0-1-163 0,3-2-196 16,5 2-101-16,-5 1 632 0</inkml:trace>
          <inkml:trace contextRef="#ctx0" brushRef="#br0" timeOffset="108727.8384">2021 13752 0 0,'0'0'0'0,"0"0"0"0,0 0 0 16,0 0 0-16,0 0 0 0,0 0 0 0,164-95 0 16,-140 85 0-16,-7 2 0 0,2 4 0 0,0-1 0 15,-6 5 0-15,0 0 97 0,1 0 5 16,-7 5-9-16,-1 2 6 0,0 4 7 0,-5 2 12 15,-1 2 14-15,0 1-4 0,0 2-3 0,-7 0-22 16,1-2-19-16,-1 1-13 0,-4-2-8 16,6 0-7-16,-5-3-7 0,8-1-7 0,-1-2-12 15,0-2-3-15,3-3-4 0,0 1-7 0,0-4 3 16,3-1-4-16,1 2 10 0,3-2 9 0,1 0 6 16,4-2 2-16,1-4-8 0,3-2-7 15,3-3-8-15,-1-1-4 0,-4 0-2 0,1 0-1 16,-3-2-2-16,-1 3 2 0,-4-2 0 0,-2 0-3 15,-4-2 0-15,-1 2-10 0,0-2-8 0,-8 3-7 16,-1-1-4-16,-2 1 2 0,-2 1 2 0,-2 1 6 16,2 2-1-16,-4 2 1 0,4 3 2 0,1-2-8 15,3 2-4-15,-2 0-14 0,4 2-17 16,0 1-19-16,5 0-28 0,-2 0-42 0,2 0-65 16,2 0-77-16,0 0-96 0,6 0-51 0,3 0 360 15,-1 0 69-15,0-2 0 0</inkml:trace>
          <inkml:trace contextRef="#ctx0" brushRef="#br0" timeOffset="108340.0719">2198 13321 0 0,'0'0'177'15,"0"0"31"-15,0 0-74 0,0 0-51 0,0 0-31 16,0 0-5-16,0 0 10 0,0 0 21 0,0 0 39 15,0 0 24-15,0 0 9 0,0 0-16 16,0 0-27-16,0 0-19 0,-46 172-15 0,38-137-8 0,-2-2-11 16,2 2-13-16,1-2-14 0,-3-1-11 15,5 1-13-15,-3-1-16 0,4-3-20 0,-1 0-29 16,-2-2-32-16,4-3-60 0,-5 0-120 0,4 0-219 16,-3-8-203-16,2-4 663 0</inkml:trace>
          <inkml:trace contextRef="#ctx0" brushRef="#br0" timeOffset="109288.4925">2591 13502 0 0,'0'0'0'16,"0"0"0"-16,0 0 0 0,0 0 0 15,0 0 0-15,0 0 0 0,0 0 28 0,0 0 59 16,0 0 7-16,0 0 2 0,0 0 2 0,0 0-3 16,0 0-5-16,48 151 1 0,-55-132-6 0,-2-1 2 15,2 1-3-15,-2-1-8 0,1 0-2 16,0-4-8-16,-2-1-5 0,5-3-8 0,-2-2-5 15,5-2 3-15,2-3 17 0,0-3 26 0,0 0 22 16,0 0 14-16,0 0 0 0,0-1-26 0,4-6-30 16,2 0-29-16,0-3-30 0,4-2-11 0,1-3-2 15,1-2-8-15,-1-1 2 0,4-1 0 16,-1 0-2-16,1-1 5 0,0 1-4 0,1 1-2 16,3 2-3-16,-3 1-3 0,-1 3-3 0,1 1-3 15,0 2-2-15,-3 3 6 0,-2 2-1 0,0 2 4 16,-1 1-2-16,-3 1-8 0,0 0 2 15,0 0-1-15,-2 5 6 0,-1 4 8 0,3 1 1 16,-5 2 2-16,0 1 2 0,0 2 2 0,-2 0 4 16,0 0 0-16,0-1-1 0,0 2 1 15,0-1 3-15,-2-5 2 0,-2 3 1 0,-4-4-1 16,5 0-1-16,-1-3-1 0,0 0 1 0,3-4 4 16,1-2 7-16,0 1 12 0,0-1 14 0,0 0 11 15,0 0 8-15,0-1-10 0,1-5-16 16,6-2-21-16,-2-2-15 0,6-4-6 0,-1 1 0 15,5-3 4-15,0-3-4 0,0 3 1 0,2-1 0 16,2-1 0-16,-3 1 1 0,3 1-1 0,-2 2-1 16,-2 3-5-16,-2 2-1 0,2 1 1 0,-2 4 0 15,1 1 1-15,-2 2-1 0,-3 1-2 0,-5 0-1 16,-1 2 3-16,2 6 7 0,-5 1 4 16,0 2 6-16,0 2 2 0,-2 4 0 0,-5 0 0 15,-2 0-1-15,3 0-2 0,-3-1-3 0,4-1-4 16,-4 0-2-16,7-1-6 0,-1-3-8 0,-1 1-15 15,1-1-21-15,3-1-18 0,0 0-22 16,0-4-46-16,0-3-83 0,8 3-179 0,-4-2-189 16,3-2-25-16,-3-1 614 0</inkml:trace>
          <inkml:trace contextRef="#ctx0" brushRef="#br0" timeOffset="109920.7075">3226 13649 0 0,'0'0'0'0,"0"0"0"0,0 0 0 15,0 0 0-15,0 0 0 0,0 0 58 0,0 0 15 16,0 0-15-16,0 0-19 0,0 0-15 0,0 0-10 16,0 0 0-16,0 0 4 0,168-84 6 0,-148 71 6 15,3 2 5-15,-2-2 6 0,-3 0 7 0,-4-3 5 16,-1 2 7-16,-1-1 2 0,-6-1-6 16,0 1-1-16,-4 1 0 0,-2 1-4 0,0 1 0 15,0 4 1-15,0 1-4 0,-2 1-1 0,-4 1-5 16,1 3-14-16,0 2-6 0,-5 0-2 0,-1 2 7 15,-2 4 16-15,-2 5 12 0,-2 0 11 16,-3 5 3-16,4 1 0 0,-6 2-8 0,6 2-6 16,0 1-8-16,-1 2-8 0,3-1-3 0,1 0-8 15,5 0-7-15,-2-2-7 0,8-2-5 0,0-2-7 16,2-3-1-16,2-1 1 0,4-4 2 16,2-2 7-16,5-3 3 0,0 1 1 0,2-4-1 15,6-1 1-15,2 0-3 0,1 0-2 0,4-3 0 16,2-4-7-16,-2 1 1 0,-1-3-2 15,-2-1 0-15,1-1 3 0,-6-1-1 0,3 0 1 16,-3 0-1-16,0-2 2 0,-4-3-2 0,3 1-3 16,-6-3 2-16,-2 1-5 0,-2-1-2 0,2-2-3 15,-3 2-2-15,-3 0-2 0,-2-1-2 16,4 2-1-16,-5 3-2 0,0 3 2 0,-1 1 3 16,-1 3 3-16,1 4 2 0,-1 1 1 0,0 1-10 15,3 2-22-15,-3 0-33 0,3 0-22 0,-3 0 7 16,1 6 24-16,0 2 33 0,2 2 23 0,-3 2 4 15,1 3 2-15,-1 1 1 0,0 2 0 16,0 0 3-16,0 3 1 0,0 1 5 0,0 0 4 16,0-1 3-16,0 1 4 0,2-1-1 0,3 0 4 15,-3-2 4-15,-1 0 5 0,0-2 8 0,1-4 6 16,-1-1 6-16,4-5 0 0,-2 1 3 16,0-4-3-16,-1-1-1 0,5 0 2 0,-3 0 4 15,0-1 4-15,5-1 5 0,-1-1-2 0,0 0-8 16,3 0-8-16,3 0-12 0,2 0-11 0,4-1-10 15,-4-2-5-15,7-2-6 0,-5 1-8 16,7-1-6-16,-3-1-23 0,-3-1-21 0,5 0-43 16,-1-4-116-16,-4 1-205 0,-4 1-355 0,-6 4-171 0</inkml:trace>
        </inkml:traceGroup>
        <inkml:traceGroup>
          <inkml:annotationXML>
            <emma:emma xmlns:emma="http://www.w3.org/2003/04/emma" version="1.0">
              <emma:interpretation id="{E3342646-C7B0-4548-9FD9-46923E1E98B0}" emma:medium="tactile" emma:mode="ink">
                <msink:context xmlns:msink="http://schemas.microsoft.com/ink/2010/main" type="inkWord" rotatedBoundingBox="21320,14704 25313,14308 25463,15826 21470,16222"/>
              </emma:interpretation>
              <emma:one-of disjunction-type="recognition" id="oneOf30">
                <emma:interpretation id="interp148" emma:lang="en-US" emma:confidence="0.5">
                  <emma:literal>Satisfaction</emma:literal>
                </emma:interpretation>
                <emma:interpretation id="interp149" emma:lang="en-US" emma:confidence="0.5">
                  <emma:literal>Satisfaction -</emma:literal>
                </emma:interpretation>
                <emma:interpretation id="interp150" emma:lang="en-US" emma:confidence="0">
                  <emma:literal>Satisfaction _</emma:literal>
                </emma:interpretation>
                <emma:interpretation id="interp151" emma:lang="en-US" emma:confidence="0">
                  <emma:literal>Satisfaction .</emma:literal>
                </emma:interpretation>
                <emma:interpretation id="interp152" emma:lang="en-US" emma:confidence="0.5">
                  <emma:literal>Sati's faction</emma:literal>
                </emma:interpretation>
              </emma:one-of>
            </emma:emma>
          </inkml:annotationXML>
          <inkml:trace contextRef="#ctx0" brushRef="#br0" timeOffset="110748.8039">5217 13011 923 0,'0'0'146'16,"0"0"-74"-16,0 0-39 0,0 0-31 0,0 0-11 15,0 0 12-15,0 0 22 0,0 0 29 0,0 0 19 16,-6-154 9-16,6 147-12 0,0 2-22 16,-4 3-25-16,1-1-24 0,0 2-13 0,-5 1-7 15,4 0-2-15,-6 0 7 0,-2 4 5 0,-3 6 7 16,-3 2 7-16,-4 2 7 0,-5 4 7 0,-3 3 5 15,-3 3 6-15,1 3 7 0,-3 0 0 0,7-1 2 16,1 1-5-16,8-1-10 0,0-3-5 0,12 2-13 16,-1-4-6-16,8-2-5 0,0-1-1 15,3-3 2-15,9 0 5 0,3-3 6 0,6 0 5 16,2-1 4-16,3 1-1 0,3-1-3 0,1 1-3 16,-1 0-4-16,-2 2-3 0,-3 0-5 0,-2 1 4 15,-10 0-2-15,-6 2 0 0,1 0 3 16,-6-2 0-16,-1 0 5 0,-1 0 5 0,-7 0 3 15,-4-1 5-15,-2-3 6 0,0 1 6 0,-5-1 7 16,-5-2 7-16,-4 0-1 0,-7-1 0 0,3-2-4 16,-6 3-4-16,1-3 2 0,-1-2 1 15,7-3 4-15,-1-1 1 0,11 0 1 0,0 0-4 16,7-3-8-16,2-2-7 0,1-1-12 0,7 0-11 16,0 0-13-16,0-2-20 0,4 0-23 15,0-1-33-15,4 2-57 0,3-1-80 0,7 2-133 16,8 2-147-16,5 3-123 0,-3-1 266 0,-8 2 361 0</inkml:trace>
          <inkml:trace contextRef="#ctx0" brushRef="#br0" timeOffset="111365.4238">5451 13238 0 0,'0'0'0'0,"0"0"0"0,0 0 0 0,0 0 0 15,0 0 0-15,0 0 23 0,0 0 178 0,0 0-17 16,0 0-29-16,0 0-15 0,0 0-8 0,0 0-8 16,0 0-7-16,0 0-3 0,-166 11 2 15,149 3-8-15,1-1-14 0,3 2-20 0,1-5-21 16,1 5-19-16,2-3-14 0,5-1-8 0,1 0-9 16,2-2-6-16,1-2-8 0,0-2-2 0,1-2 5 15,3 0 7-15,4-3 14 0,-1 0 6 16,5 0 0-16,1-3 0 0,7-3-6 0,-2-3-2 15,-1-2-4-15,6 0-1 0,-7 0 1 0,4-1 0 16,-5 2 3-16,-3 1 2 0,-1 1 1 16,-6 2 0-16,3 1-1 0,-5 2-5 0,0 2-4 15,-3 1-14-15,0 0-12 0,1 0-2 0,4 0 2 16,-2 4 10-16,0 2 12 0,-1 3 1 0,6-2 2 16,-4 0 0-16,4 2 0 0,-1-1 0 0,4 0 4 15,0-2-1-15,1 0-2 0,2-3-2 16,3 0 0-16,3-1-4 0,-2-2-1 0,5 0-2 15,-3 0-10-15,3-7-6 0,1 0-12 0,-5-2-18 16,4-4-20-16,-8 0-25 0,3 0-15 0,-4 0 7 16,-5-4 23-16,2 0 32 0,0-3 29 0,-2-1 18 15,-4 0 10-15,3-2 2 0,-2-1 5 16,0-4 2-16,0 1 1 0,-4-2 3 0,7-2-1 16,-5-3 1-16,-2 0 3 0,5 0 1 0,-4-1 3 15,-1 5 3-15,4-1 0 0,-2 6 1 16,-3 4 1-16,4 3-2 0,-2 6 1 0,0 6 3 15,-2 3-3-15,-1 3-9 0,1 0-23 0,-1 0-9 16,0 8 5-16,0 3 15 0,0 6 33 0,-2 4 15 16,-4 6 5-16,0 5-1 0,-5 3-12 15,0 4-5-15,3 3-7 0,-5-2-5 0,1 0-1 16,-2 0-6-16,1-3-4 0,1-1-8 0,0 1-5 16,1-1-7-16,-1-2-11 0,5 1-14 0,-1-5-24 15,3-1-36-15,-2-3-73 0,3-6-135 0,1-5-291 16,-2-5-293-16</inkml:trace>
          <inkml:trace contextRef="#ctx0" brushRef="#br0" timeOffset="111611.8119">5687 13153 0 0,'0'0'0'0,"0"0"0"0,0 0 0 16,0 0 0-16,0 0 0 0,0 0 0 15,0 0 0-15,150-60 0 0,-129 56 0 0,-3 4 0 16,-2 0 0-16,1 0 0 0,-3 4 129 0,-4 3 18 16,0 2 5-16,-1 2-2 0,-5 1-6 15,3 0-22-15,-6 0-22 0,-1 1-22 0,0 2-25 16,0-2-15-16,0 2-13 0,-6 0-11 0,3-3-14 16,-2 1-11-16,-3-2-18 0,4-2-31 0,-3 1-43 15,3-1-120-15,0-2-187 0,-3-1 94 16,6-3 316-16</inkml:trace>
          <inkml:trace contextRef="#ctx0" brushRef="#br0" timeOffset="112438.8292">6763 12659 0 0,'0'0'82'0,"0"0"171"0,0 0-45 15,0 0-27-15,0 0-2 0,0 0-4 0,0 0-18 16,0 0-36-16,0 0-44 0,0 0-29 16,0 0-16-16,0 0 2 0,0 0 10 0,0 0 9 15,-126 75 7-15,113-39 1 0,-2 3-3 0,2 5-8 16,-2 3-4-16,-2 2-5 0,1 2-4 16,2 0-3-16,-2 2-3 0,-3 2-5 0,2 1-4 15,-2 2-1-15,-2 6-10 0,-3 2-4 0,1 3-2 16,-1 3-12-16,-3 1-5 0,-5 0-14 15,3 1-18-15,-3-3-17 0,-1-4-23 0,1-4-28 16,-3-8-40-16,4-6-20 0,-3-7-11 0,8-5-9 16,0-4 2-16,2-8-7 0,8-7 20 0,0-3 19 15,2-4-48-15,2-5 25 0,2-3 181 16,7-3 0-16</inkml:trace>
          <inkml:trace contextRef="#ctx0" brushRef="#br0" timeOffset="112085.5194">6265 13061 0 0,'0'0'0'15,"0"0"0"-15,0 0 0 0,0 0 0 16,0 0 0-16,0 0 0 0,0 0 0 0,0 0 0 15,0 0 14-15,0 0 171 0,0 0-39 0,0 0-39 16,0 0-35-16,0 0-20 0,-86 39-12 0,85-33-7 16,1 1-5-16,0 1 0 0,0 0 2 0,0-2-3 15,1 3 3-15,6-2-6 0,-2 3-2 16,3-2 0-16,-1 1-2 0,3 0 1 0,0 0-4 16,-2 0-2-16,3 1-6 0,-1 1 2 0,1-1 0 15,-4 2 3-15,3-2 2 0,-2 1-2 0,-2-1-1 16,-5 2-1-16,1-2 4 0,-2-1 9 0,0 0 13 15,-4 0 12-15,-6 0 9 0,2 1 7 16,-5-3 2-16,-6 1 0 0,3-1-5 0,-4 1-3 16,0 0-3-16,-3 0-10 0,5-1-8 0,-2 1-13 15,4-1-16-15,1-1-13 0,2 0-19 16,0 0-24-16,2-2-44 0,4 1-82 0,0-2-176 16,5 0-245-16,0-1 142 0</inkml:trace>
          <inkml:trace contextRef="#ctx0" brushRef="#br0" timeOffset="111775.7113">6113 12927 0 0,'0'0'0'0,"0"0"0"0,0 0 0 15,0 0 0-15,0 0 0 0</inkml:trace>
          <inkml:trace contextRef="#ctx0" brushRef="#br0" timeOffset="112661.6918">6405 13282 146 0,'0'0'99'0,"0"0"-85"15,0 0-27-15,0 0-2 0,156-85 6 0,-116 72 11 16,3 0 12-16,-3 3-1 0,-1 0-3 0,-3 3-8 15,1 1-17-15,-8 1-17 0,2 1-27 16,-2 1-26-16,-3 0 13 0,-6 1 72 0,-7 1 0 16,-2 1 0-16</inkml:trace>
          <inkml:trace contextRef="#ctx0" brushRef="#br0" timeOffset="113109.4492">7028 13145 0 0,'0'0'0'0,"0"0"0"16,0 0 0-16,0 0 0 0,0 0 0 0,0 0 257 15,0 0 47-15,0 0-49 0,0 0-68 0,0 0-52 16,0 0-34-16,0 0-13 0,0 0 4 0,0 0 13 16,-67-55 4-16,44 62-3 0,-4 2-12 15,0 3-18-15,2 2-15 0,-2-1-15 0,3 3-13 16,1-1-9-16,4 2-9 0,-1 1-5 0,5-2 0 15,2 2-8-15,-1-2-2 0,4-1-4 0,0 0-10 16,4-2-3-16,3-4-6 0,3-1-6 16,0-3 2-16,0-3 2 0,5 0 7 0,7-2 12 15,0 0 8-15,3 0 4 0,5-8-1 0,0-3-2 16,3 1-2-16,1-4 0 0,-1-3 1 16,0 1 2-16,-2 0 0 0,-3-2 5 0,2 1 2 15,-4 2 0-15,-3 2 7 0,0 1-6 0,-3 4 1 16,-3 0 2-16,-3 3-4 0,0 2 2 0,-3 2-9 15,1 1-10-15,-2 0-17 0,0 0 0 0,0 4 4 16,1 5 12-16,-1 1 20 0,0 2 2 16,0 2 5-16,0 0-3 0,0 3-2 0,0 0-7 15,0-1-4-15,0-1-5 0,0 0-5 0,1-1-7 16,1-2-7-16,4-2-17 0,0 0-15 0,2-3-33 16,-3-2-64-16,7-1-116 0,2 0-109 0,-1-4-147 15,7 0-62-15,-5 0 583 0,-6 0 0 0</inkml:trace>
          <inkml:trace contextRef="#ctx0" brushRef="#br0" timeOffset="114427.3903">7297 13168 0 0,'0'0'0'15,"0"0"0"-15,0 0 0 0,0 0 0 0,0 0 116 16,0 0 138-16,0 0-31 0,0 0-33 0,0 0-21 16,0 0-20-16,0 0-18 0,0 0-18 15,0 0-31-15,0 0-28 0,12-117-20 0,-21 124-5 16,-3 4 14-16,-3 3 10 0,-1 1 11 0,0 5-1 15,-3 0-7-15,4 1-5 0,2-1-16 0,3 0-6 16,4-1-9-16,0 1-11 0,5-3-3 16,1 0-8-16,0-4-4 0,8 1-3 0,3-3-3 15,5-4-3-15,3 2-1 0,6-5-4 0,5-3-8 16,3-1-23-16,2 0-44 0,-4-4-69 0,4-4-61 16,-6-1-39-16,-1-3-8 0,-2-1 13 0,-1-3 20 15,-3-1 14-15,-3 0 154 0,-6-5 71 0,0 2 0 16,1-4 0-16,-5-1 0 0,-2-1 0 15,1-2 0-15,-3-1 0 0,2-4 0 0,-3 1 0 16,4-3 0-16,-4 0 0 0,4-2 0 0,-2 4 0 16,2-2 0-16,0 4 0 0,1-1 27 15,0 2 103-15,-1 2 1 0,0 3 5 0,2 3 17 16,-5 7 4-16,3 0-1 0,-4 8-12 0,-2 1-20 16,-2 5-28-16,2 1-29 0,-2 0-32 15,0 0-25-15,0 6-4 0,0 2 14 0,0 4 28 16,-2 4 31-16,-4 5 15 0,-3 3-1 0,-2 4-8 15,0 3-8-15,-1 2-9 0,-1 3-5 0,0-1-7 16,2 3-11-16,0 0-9 0,0-1-11 16,3-1-11-16,3-2-4 0,1-1-5 0,1-4-5 15,2-1-1-15,1-3-3 0,0-3-6 0,0-2 0 16,4-4-6-16,0-2-5 0,-1-2-6 0,1-5-6 16,0-1-10-16,0-2-1 0,0-2 4 15,1-2 7-15,0 0 9 0,5 0 2 0,2-3-3 16,0-5-6-16,4 0-6 0,-1-3-1 0,5-1-8 15,-3 0-9-15,-1-1-20 0,6-1-23 0,-5 0-12 16,5-1 5-16,-5-3 23 0,1 1 31 0,-1-1 25 16,-2 1 15-16,-3-2 9 0,0 3 6 0,-3 1 9 15,1 5 13-15,-5 2 19 0,0 4 23 16,-2 1 12-16,-3 3-8 0,0 0-27 0,0 0-32 16,0 7 1-16,-1 2 17 0,-6 1 31 0,2 4 21 15,-5 2-8-15,4 0-14 0,-4 2-20 16,1-1-13-16,4 0-9 0,-1-2-7 0,3-2-3 15,2 1-2-15,1-1-3 0,0-3-5 0,0 2-4 16,1-3-8-16,5 0-5 0,-2-1-6 16,5-2-4-16,-1-3-1 0,2 0-13 0,2-3-23 15,1 0-65-15,1 0-77 0,-1 0-69 0,4-5-60 16,1-1-5-16,-1-1 23 0,-1-2 269 0,2-2 49 16,-2 1 0-16,-1-2 0 0,-2-1 0 0,0-2 0 15,-2 0 0-15,0 0 0 0,-4-2 0 16,2 0 0-16,-5 2 0 0,4-1 0 0,-5 4 0 15,-2 2 182-15,-1 4 32 0,0 1-12 0,0 2-32 16,0 3-50-16,0 0-72 0,0 0-49 0,0 3-12 16,0 5 24-16,-3 1 43 0,-2 3 32 0,1 2 5 15,0 1-11-15,-3-3-14 0,3 3-9 16,2 1-12-16,0-3-10 0,1 0-12 0,1-1-8 16,0-3-8-16,0 2-1 0,0-4-6 0,0 0-2 15,3-1-2-15,-1-1-2 0,0-2 1 0,2 0 1 16,-2-3 0-16,-2 0 1 0,0 0 2 15,0 0 1-15,0 0 8 0,0 0 5 0,0-1-15 16,0-3-26-16,0 0-25 0,-4-2-16 0,2 2 4 16,0-2 20-16,0-2 17 0,-1 2 8 15,0-2 11-15,3 0-3 0,0-2-3 0,0 1 1 16,0-3-4-16,6 0 4 0,-2-2 4 0,5 0 6 16,-1-1 5-16,3-1-2 0,-1 0 0 0,4 1-1 15,2 0-1-15,-1 2 1 0,1 0-2 16,-1 3-11-16,-1 3-8 0,1 1-7 0,0 3-4 15,0 3 10-15,-1 0-5 0,-2 3-5 0,-1 4-5 16,-2 3-3-16,-2 3 19 0,-1 0 23 0,-5 2 24 16,0 1 13-16,-1 1 5 0,0 0 0 0,-4-1-3 15,-2 0-2-15,-1-1-3 0,0 0-3 0,2-1-1 16,-3-2-3-16,5-1-8 0,0 1-3 16,1-1-6-16,0-4-5 0,2 1 6 0,0-4 2 15,0-1 7-15,4-1 16 0,-1-2 14 0,0 0 10 16,5 0 1-16,-3-3-8 0,9-3-18 15,-2-2-13-15,1-1-5 0,0 0-4 0,3-3 4 16,-1 1 1-16,1-1-2 0,-1-2-3 0,0 1-1 16,-2-3-1-16,2 2 1 0,-2-2 1 0,1 3-8 15,-2 1-2-15,1 3-7 0,-2 2-3 16,1 4-2-16,-4 0-1 0,2 3 3 0,-2 0 2 16,-3 3 8-16,0 3 7 0,1 1 10 0,-1 4 11 15,-4-1 1-15,5 3 4 0,-4-1-2 0,0 0-6 16,0 1-3-16,0 0-7 0,-2-2-4 15,1 1-4-15,-1-3-2 0,3 0-4 0,-3-4-3 16,1 1-8-16,-1-1-8 0,1-2-11 0,1 0-19 16,-1-3-30-16,-1 0-88 0,0 0-196 0,3 0-217 15,-3 0-73-15</inkml:trace>
          <inkml:trace contextRef="#ctx0" brushRef="#br0" timeOffset="114784.1716">7748 12727 0 0,'0'0'0'0,"0"0"0"0,0 0 0 0,0 0 334 15,0 0 7-15,0 0-18 0,0 0-27 0,0 0-35 16,0 0-51-16,0 0-65 0,0 0-52 0,0 0-23 16,0 0-10-16,0 0-14 0,185 13-11 15,-104-19-13-15,3 0-8 0,-1 2-7 0,-3 0-7 16,-1-1-4-16,-5 3-7 0,-11 0-11 0,-8 2-22 15,-12 0-51-15,-14 0-151 0,-8 0-362 0,-13 0-619 16</inkml:trace>
          <inkml:trace contextRef="#ctx0" brushRef="#br0" timeOffset="114617.2729">8499 12557 0 0,'0'0'262'0,"0"0"-20"0,0 0-99 16,0 0-79-16,0 0-48 0,0 0-31 0,0 0-37 16,0 0-91-16,0 0-64 0,0 0-54 0,0 0 212 15,0 0 49-15,0 0 0 0,0 0 0 0,-143-22 0 16,125 30 0-16</inkml:trace>
        </inkml:traceGroup>
      </inkml:traceGroup>
    </inkml:traceGroup>
    <inkml:traceGroup>
      <inkml:annotationXML>
        <emma:emma xmlns:emma="http://www.w3.org/2003/04/emma" version="1.0">
          <emma:interpretation id="{D9B11056-4AA8-4FCD-BDA8-1EDD8F9A4A29}" emma:medium="tactile" emma:mode="ink">
            <msink:context xmlns:msink="http://schemas.microsoft.com/ink/2010/main" type="paragraph" rotatedBoundingBox="16769,16900 22096,16801 22131,18655 16803,187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20548F8-3178-4929-A611-336E2D69CE45}" emma:medium="tactile" emma:mode="ink">
              <msink:context xmlns:msink="http://schemas.microsoft.com/ink/2010/main" type="line" rotatedBoundingBox="16769,16900 22096,16801 22131,18655 16803,18754"/>
            </emma:interpretation>
          </emma:emma>
        </inkml:annotationXML>
        <inkml:traceGroup>
          <inkml:annotationXML>
            <emma:emma xmlns:emma="http://www.w3.org/2003/04/emma" version="1.0">
              <emma:interpretation id="{7E97E7C4-ABC6-4F58-96AB-00E2B7ADA985}" emma:medium="tactile" emma:mode="ink">
                <msink:context xmlns:msink="http://schemas.microsoft.com/ink/2010/main" type="inkWord" rotatedBoundingBox="17777,16882 22096,16801 22131,18655 17812,18736"/>
              </emma:interpretation>
              <emma:one-of disjunction-type="recognition" id="oneOf31">
                <emma:interpretation id="interp153" emma:lang="en-US" emma:confidence="0.5">
                  <emma:literal>(coocoo)</emma:literal>
                </emma:interpretation>
                <emma:interpretation id="interp154" emma:lang="en-US" emma:confidence="0">
                  <emma:literal>(coco)</emma:literal>
                </emma:interpretation>
                <emma:interpretation id="interp155" emma:lang="en-US" emma:confidence="0">
                  <emma:literal>(Copco)</emma:literal>
                </emma:interpretation>
                <emma:interpretation id="interp156" emma:lang="en-US" emma:confidence="0">
                  <emma:literal>(coocoo</emma:literal>
                </emma:interpretation>
                <emma:interpretation id="interp157" emma:lang="en-US" emma:confidence="0">
                  <emma:literal>(coco</emma:literal>
                </emma:interpretation>
              </emma:one-of>
            </emma:emma>
          </inkml:annotationXML>
          <inkml:trace contextRef="#ctx0" brushRef="#br0" timeOffset="120055.3026">1742 15529 0 0,'0'0'0'15,"0"0"0"-15,0 0 0 0,0 0 0 0,0 0 0 16,0 0 0-16,0 0 0 0,0 0 0 0,0 0 0 15,0 0 172-15,0 0-11 0,0 0-16 16,0 0-22-16,0 0-12 0,-3-50 0 0,3 49 3 16,-1-1 1-16,0 0-9 0,1 1-8 0,0-2-12 15,0 0-10-15,-2 2-8 0,1-4-11 0,1 2-2 16,-3 0-3-16,2-1 0 0,0 2 5 0,-3-4-1 16,2 2-1-16,1 2-8 0,-3-2-4 15,0 1-9-15,1-2-5 0,2 2-5 0,-4 0-7 16,-1-1-3-16,2 1-5 0,-5 0-1 0,1 1-2 15,0 1-2-15,-4-1 0 0,-2 1-1 0,1 1 3 16,-1 0 0-16,-3 0 1 0,2 0 3 16,-4 0-2-16,2 4 0 0,-4 1 1 0,-1 1-3 15,1 1 0-15,-4 2-1 0,4 2-1 0,-3 1 0 16,1 1 0-16,-2 2-1 0,-1 1 2 0,1 4-2 16,1 2 2-16,2-1-1 0,1 4 1 15,1 4 1-15,1 1-4 0,-1 1 2 0,0 2-3 16,2 1 1-16,-1 2 1 0,5 3-2 0,0-3 0 15,3-2 1-15,7-4 1 0,4-2 3 16,0-2 1-16,7-6 0 0,5 0 2 0,3-4-2 16,4-2 2-16,-2 0 3 0,6-4-2 0,-3-1 2 15,3-2 1-15,1-1 0 0,1-1 4 0,2-2 1 16,1-2 1-16,2-1-1 0,-1 0 1 16,2 0 1-16,-3 0-3 0,1-3 2 0,0-1-6 15,-3 1-2-15,-5-2-3 0,-2 1 1 0,-4 1 0 16,-5 0 1-16,-2 0 5 0,-1 0 1 0,-3 0 8 15,-3 3 2-15,1-3-1 0,-1-1-7 0,0-1-16 16,2-1-16-16,1-1-21 0,-1-1-35 0,1-1-60 16,5 0-80-16,3 0-105 0,2 0-146 15,-5 3-206-15,-1 2-114 0</inkml:trace>
          <inkml:trace contextRef="#ctx0" brushRef="#br0" timeOffset="120973.2088">2053 15661 750 0,'0'0'179'0,"0"0"-62"0,0 0-55 0,0 0-20 16,0 0 9-16,0 0 44 0,0 0 28 16,0 0 18-16,0 0 6 0,0 0-27 0,0 0-25 15,0 0-30-15,0 0-27 0,0 0-20 0,-27-30-12 16,21 38-2-16,-4 2 1 0,-2 4 7 0,-3 4-1 15,-2 3-2-15,0-1 2 0,2 4 0 0,3 0-2 16,-2 2-1-16,4-4-2 0,4 2-7 16,1-3 3-16,1 1 0 0,2-4-2 0,2 0 5 15,0-3-6-15,9-2 1 0,-1-1 2 0,5-1 2 16,3-2 5-16,3-1 2 0,2-3 4 0,5-2 0 16,1-2 1-16,3-1 0 0,0 0-2 0,-1 0-4 15,1-4-1-15,-5 1-2 0,-2-5 2 16,-1 0 6-16,-6 0-1 0,0-1 4 0,-4 0 1 15,0-1-1-15,-3-1 8 0,-3-2-2 0,0-2 2 16,-3 0 0-16,-2-4-6 0,-1 1-2 0,0 0-6 16,-8-1-7-16,-1-2-8 0,-7 2-6 15,-3 4-4-15,2-1 4 0,-6 3 0 0,-1 1 3 16,1 1 1-16,-2 3-2 0,-1 0 5 0,3 2 1 16,0 0 2-16,9 3 1 0,0 0-3 15,4 0 1-15,6 0-2 0,0 2 3 0,4 1-10 16,0-2-14-16,0 2-15 0,5-3-3 0,6 0 6 15,5 0 15-15,4 0 14 0,7-1 1 0,5-1 4 16,5-1-1-16,0 2 0 0,0-2 3 16,-1 3-3-16,2 0 0 0,-5 2 0 0,0 1-2 15,-5 0 2-15,-3 0 1 0,1 3-1 0,-10 1-4 16,1 5 2-16,-5 0-1 0,-4 0 1 0,0 3 2 16,-4 0-2-16,-4 0 5 0,0 3 4 0,-2 1 7 15,-8 2 3-15,0 1 0 0,-1-1-3 0,1 0-6 16,-2 2 1-16,2-2-3 0,-1-5-1 15,6 3-2-15,-3-4-2 0,5 0 0 0,2-3 0 16,1 0 2-16,0 0-2 0,0-1-2 0,1-3 1 16,4 1-2-16,3-3 8 0,3 0 2 15,1-3 4-15,4 0 5 0,2 0-1 0,4-4-1 16,1-5 2-16,0 0-3 0,-2-3-3 0,1 3 1 16,-5-3-1-16,-1 2 3 0,0-2 5 0,-3 0 1 15,-4 0 4-15,0-1-1 0,-5-1 1 16,0-1 2-16,-2 1-2 0,-2 0-2 0,0-1-6 15,0 1-3-15,-7-1-4 0,-1 2-4 0,-1 0-1 16,-8 1-5-16,1 1-1 0,0 2 0 0,-5 0 1 16,-1 2 2-16,-3 1 2 0,-1 1 0 15,1 2-1-15,-1 2 1 0,6-1-1 0,3 2 0 16,6-1-5-16,5 1-5 0,3 0-9 16,3 0-18-16,0 0-18 0,0 0-7 0,0 0 3 0,4 0 12 15,7 0 22-15,1 0 12 0,5 0 9 0,7-3 2 16,4-3 2-16,2 0 0 0,6-3-2 15,0 0 2-15,0-2-1 0,-2 0 1 0,1-2 4 16,-4 0-3-16,-4 0 2 0,-2-1 0 0,-5 2-2 16,-1 0 1-16,-4 0-6 0,-3 3-3 0,0 1-6 15,-4 0-9-15,-1 2-11 0,-5 0-11 16,2 0-14-16,0 3-14 0,-4-3-16 0,0 2-33 16,0 1-60-16,0 0-119 0,0 0-222 0,0 1-199 15,0 2 609-15</inkml:trace>
          <inkml:trace contextRef="#ctx0" brushRef="#br0" timeOffset="121786.0167">3275 15137 0 0,'0'0'0'0,"0"0"0"15,0 0 0-15,0 0 0 0,0 0 84 0,0 0 117 16,0 0 17-16,0 0 19 0,0 0-2 0,0 0-16 16,0 0-18-16,0 0-21 0,0 0-14 0,0 0-15 15,0-103-20-15,0 101-27 0,0 2-35 16,0 0-31-16,0 0-30 0,0 0-21 0,-3 8-2 16,0 4 5-16,-1 10 15 0,-6 8 18 0,-4 12 11 15,-2 9 5-15,-8 6-1 0,-3 6-5 0,-2 4-9 16,-6 2-3-16,3 3-7 0,-5 0 0 15,4 1 0-15,-1 2-3 0,2 0 4 0,1-2-6 16,3-3-3-16,3-2-2 0,-2-5-6 0,3-1 0 16,5-7 0-16,-3-5 2 0,8 0 1 0,0-7 2 15,1-3 0-15,1-3-1 0,4-10 2 16,1-2 4-16,2-4 0 0,-1-5 4 0,5-3 3 16,-2-2-5-16,2-4 1 0,1-2 0 0,0-1 0 15,0-1 3-15,0-3 5 0,0 0 2 16,0 0-1-16,0 0 2 0,0 0-6 0,0 0-4 15,0 0-1-15,0 0-6 0,0 0 2 0,0 0 0 16,0 0-5-16,0 0-4 0,0-3-10 0,1 2-13 16,2-4-14-16,2-2-11 0,3-2-19 0,3-2-22 15,3-2-25-15,0 0-47 0,6-3-78 0,1 2-138 16,4 0-266-16,-9 2-236 0,-4 4 837 0</inkml:trace>
          <inkml:trace contextRef="#ctx0" brushRef="#br0" timeOffset="122524.5606">3808 15599 0 0,'0'0'0'0,"0"0"0"0,0 0 0 16,0 0 0-16,0 0 0 0,0 0 0 15,0 0 48-15,0 0 166 0,0 0-4 0,0 0-22 16,0 0-22-16,0 0-16 0,0 0-20 0,0 0-2 16,57-133-3-16,-53 128-6 0,-3 2 4 0,-1 0-4 15,1 1-7-15,-1 1-8 0,0 0-15 16,0 1-18-16,0-2-12 0,-1 2-15 0,-2 0-8 16,-3-3-7-16,3 2-8 0,-1-1-2 0,-4-1-3 15,2 0 0-15,-3 0-2 0,-2 2-2 0,-1 1-3 16,4 0-2-16,-4 0 2 0,-1 0-4 0,1 0-4 15,-2 1 1-15,1 2-4 0,-3 3 0 0,0 0 2 16,1-2-2-16,-1 4 0 0,-2 1 4 16,-3 1-2-16,-2 2 2 0,4 2-1 0,-3 1 2 15,3 2 5-15,-3 0 2 0,4 3 0 0,-3-1-3 16,4 2-6-16,2 3-3 0,-1 0-2 0,4 3 4 16,3 1-4-16,-1 0 2 0,2 2 0 15,3 3 0-15,2-3 2 0,3 1 0 0,0-2-1 16,0-2-3-16,6-5 2 0,6-3 3 0,5-1 2 15,2-8 7-15,-2 2 2 0,7-4-3 16,1 0 4-16,-1-2 1 0,-1-4 3 0,1 2 6 16,4-4 1-16,-4 0-3 0,1 0 2 0,0 0 1 15,0-4 1-15,-1-1 2 0,-5 0-4 16,2-1-1-16,-3 0-3 0,1 0-3 0,-6 0 1 16,0 0-4-16,-5 1-4 0,3 0-3 0,-5 1-1 15,0 1-3-15,-3-1-1 0,4 1-7 0,-3-1-9 16,0-1-15-16,4 1-27 0,-3-1-34 0,5-1-59 15,3 0-69-15,-1 0-84 0,3 1-121 0,6 0-189 16,-5 2-143-16,-5 2 633 0</inkml:trace>
          <inkml:trace contextRef="#ctx0" brushRef="#br0" timeOffset="123315.0479">3897 15964 0 0,'0'0'0'0,"0"0"177"0,0 0-116 0,0 0-65 16,0 0-21-16,0 0 9 0,0 0 32 15,0 0 16-15,0 0 8 0,0 0-3 0,155-107-10 16,-125 96-4-16,1 0-4 0,5 0 4 0,0-1 1 15,2 0 1-15,-4 0 0 0,5 1 0 0,0 4 2 16,-1 0 1-16,-3 1 0 0,-7 2-3 0,-3 1 1 16,-7-1-2-16,-4 3 2 0,-1-1 10 15,-5 2 2-15,-7 0 28 0,0 0 30 0,-1 0 22 16,0 0 6-16,0 0-24 0,-4 5-30 0,-2 3-30 16,-7-1-9-16,1 3-3 0,-1 0 0 0,-3 6 0 15,2-2-1-15,1 2 0 0,1-3-3 0,1 3 0 16,6 1-9-16,2-1-4 0,-2-2-5 15,5-1-5-15,0-3 9 0,5-1 3 0,1-1 5 16,3-2 7-16,3-3 1 0,0 0 6 0,4-2 2 16,0-1 1-16,6 0-1 0,-2 0-2 15,4-1-5-15,1-4 1 0,0-1-4 0,-5-1 0 16,3-2 2-16,-2 0-2 0,-5-1 4 0,-1-1 2 16,-2 2 1-16,-2-4 5 0,-2 2-3 15,-2-1 5-15,-4 2-1 0,2-3 2 0,-5 1-4 16,0-1-5-16,-5 0-9 0,-2-1-11 0,-6 2-6 15,-6 1-5-15,0 0-4 0,-5 2 0 0,-3 2 0 16,2 1-3-16,0 0-2 0,5 1-3 0,0 1-10 16,6 1-8-16,3 1-17 0,5 1-33 15,4 1-72-15,2 0-130 0,0 0-179 0,0 0-239 16,1 0 115-16</inkml:trace>
          <inkml:trace contextRef="#ctx0" brushRef="#br0" timeOffset="122859.3543">4514 15418 606 0,'0'0'206'0,"0"0"-61"16,0 0-81-16,0 0-31 0,0 0-6 0,0 0 3 15,0 0 7-15,0 0-1 0,0 0 4 0,0 0-2 16,0 0 1-16,0 0-2 0,0 0 0 16,-147-103 2-16,134 103 2 0,0 0 2 0,2 0-1 15,-1 4-5-15,-2 2-5 0,0 4-6 0,-6 4-1 16,2 4-1-16,-3 3 2 0,2 4-5 0,-4 2 4 15,6 2 2-15,-1 0-1 0,2 5 6 0,8-2-4 16,-1 1-1-16,1 1-2 0,5 2-3 16,0-1-5-16,1-1-5 0,-4 0-3 0,5 3-4 15,0-2 0-15,-1-2-3 0,0-1-2 0,-2 0-4 16,-2-2-6-16,2-4-9 0,-4-1-11 0,3-1-14 16,-5-3-34-16,1-4-78 0,2 0-145 0,-3-4-183 15,0-4-161-15,6-5 423 0</inkml:trace>
          <inkml:trace contextRef="#ctx0" brushRef="#br0" timeOffset="123664.8327">4859 15011 43 0,'0'0'334'15,"0"0"-110"-15,0 0-89 0,0 0-73 16,0 0-12-16,0 0 15 0,171-50 11 0,-130 51-6 15,2 10-8-15,0 4-9 0,-7 6-6 0,2 2 3 16,-2 7 4-16,-6 5 7 0,2 3 10 16,-9 7 12-16,-1 3 13 0,-8 4 6 0,-3 5-5 15,-10 6-14-15,-2 3-13 0,-13 3-16 0,-9 2-11 16,-6 2-11-16,-9 3-9 0,-3-2-6 0,-12-3-8 16,-7-1 0-16,-7-3-2 0,-3-2-3 15,-6-3-2-15,-2-2-2 0,3 0-1 0,-1-3-1 16,1-2-2-16,9 0-3 0,7-5-1 0,7-3-2 15,5-5-5-15,9-3-1 0,10-5-9 0,8-2-16 16,1-5-20-16,7-2-49 0,5-1-148 0,-1 1-252 16,5-4-179-16,1-8 258 0</inkml:trace>
          <inkml:trace contextRef="#ctx0" brushRef="#br0" timeOffset="118402.7455">632 15256 0 0,'0'0'10'0,"0"0"155"15,0 0-64-15,0 0-13 0,0 0 22 16,0 0 45-16,0 0 26 0,0 0 15 0,0 0-4 16,0 0-30-16,0 0-18 0,0 0-22 0,-42-86-26 15,37 83-13-15,-2 0-18 0,2 2-18 0,1-1-5 16,-2 2-17-16,0 0-8 0,0 0-5 0,1 0-7 16,-2 0 1-16,1 0-1 0,-4 3-2 15,1 2-3-15,-2 2 3 0,-1-1 3 0,0 1 1 16,-3 1 5-16,2 2-2 0,-5 2 1 0,4 0-1 15,-4 3-2-15,2 1 5 0,-4 4 1 0,3 1 1 16,-5 2 1-16,2 3-1 0,0 3 0 0,-4 0-1 16,2 4 0-16,-2 2-3 0,3 2 1 15,-1 1 1-15,3 3 4 0,-1 1 2 0,4 3 1 16,3-2 1-16,4 3-4 0,2 2 1 0,1-2-5 16,5 2-2-16,1-2-3 0,0-1-4 0,3-3-1 15,6-3-1-15,1-2 3 0,3 0-1 16,2-1 0-16,3-5-1 0,0-1 1 0,2-2 4 15,0-8 1-15,0 0 6 0,2-4 5 0,2-4 3 16,-1-2 1-16,2-1 4 0,1-3-3 16,0 0-1-16,0-3-1 0,-1 2-3 0,-2-4-2 15,0 1 2-15,0-1-3 0,-6-1 0 0,2 0 0 16,-6 2-2-16,-1-2-2 0,-2 0-1 0,-2 0-3 16,-4 0-3-16,-1 0 1 0,1 0-5 0,-3 0 0 15,-1 0-1-15,0 0-2 0,1 0 0 16,-1 0 0-16,0 0-3 0,3 0-2 0,-2 0-9 15,1 1-14-15,4-1-22 0,1 0-42 0,5 0-72 16,6-1-154-16,-5-2-341 0,-2 0-794 0</inkml:trace>
        </inkml:traceGroup>
      </inkml:traceGroup>
    </inkml:traceGroup>
  </inkml:traceGroup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28:41.50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1BCC9BB-DF6C-4577-BEC5-9990621806A5}" emma:medium="tactile" emma:mode="ink">
          <msink:context xmlns:msink="http://schemas.microsoft.com/ink/2010/main" type="inkDrawing" rotatedBoundingBox="16521,3074 25281,2596 25284,2639 16524,3117" semanticType="underline" shapeName="Other">
            <msink:sourceLink direction="with" ref="{3251664E-646E-411D-8BBB-25697EFC57E2}"/>
          </msink:context>
        </emma:interpretation>
      </emma:emma>
    </inkml:annotationXML>
    <inkml:trace contextRef="#ctx0" brushRef="#br0">0 496 0 0,'0'0'0'0,"0"0"0"16,0 0 0-16,0 0 0 0,0 0 0 0,0 0 0 16,0 0 0-16,0 0 0 0,0 0 0 0,0 0 0 15,0 0 0-15,0 0 0 0,19-20 0 0,-6 20 0 16,1 0 0-16,2-2 0 0,4 1 0 15,6-1 0-15,4-1 0 0,4 2 0 0,7-2 0 16,9 0 0-16,6 0 0 0,9 0 0 0,6-2 0 16,8 1 0-16,7 0 0 0,6-2 0 0,7 1 0 15,9-1 52-15,7-1 8 0,7 1-2 16,8-2 5-16,8 0-4 0,6-1-2 0,6 0-2 16,7 1-2-16,6-4 0 0,8 0-4 0,10 0-5 15,4 0-6-15,6-2-9 0,11 1-1 16,5 0-3-16,5 1-3 0,5 0 4 0,5 1 1 15,-5 1 2-15,4-2-1 0,-1 2-4 0,-7-2-3 16,-1 0-2-16,-1-1 4 0,0 1 0 0,-3 0 3 16,0 1-1-16,-4-1-2 0,-3 0 2 15,-4 0-2-15,-4 1-4 0,-9 1 1 0,-11 1 1 16,-7 2 3-16,-10-1 9 0,-12 2 7 0,-4 0 8 16,-13 2 5-16,-7 0 3 0,-9-1-1 0,-5 0-3 15,-4 2-5-15,-8 0-5 0,-6 2-4 0,-6-1-4 16,-10 1-5-16,-3-1-3 0,-10 1-4 0,-7 1-2 15,-8-2 1-15,-6-1 2 0,-7 2 4 16,-10-2 6-16,-6 0 8 0,-3-1 14 0,-5 4 11 16,-5 0 9-16,0 0 1 0,-2-2-7 0,0 2-12 15,0 0-10-15,0 0-11 0,0 0-7 16,0 0-5-16,0 0-4 0,0 0 1 0,0 0-3 16,0 0 1-16,0 0-4 0,0 0-2 0,0 0-9 15,0-1-6-15,0 1-10 0,0 0-12 0,0 0-13 16,0 0-22-16,0-2-35 0,0 2-78 15,0 0-133-15,0 0-204 0,0 2-232 0,0 1 141 0</inkml:trace>
  </inkml:traceGroup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26:01.75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65D9080-12DF-469B-ADC1-3E472A85A920}" emma:medium="tactile" emma:mode="ink">
          <msink:context xmlns:msink="http://schemas.microsoft.com/ink/2010/main" type="writingRegion" rotatedBoundingBox="24972,8060 27987,8060 27987,9670 24972,9670"/>
        </emma:interpretation>
      </emma:emma>
    </inkml:annotationXML>
    <inkml:traceGroup>
      <inkml:annotationXML>
        <emma:emma xmlns:emma="http://www.w3.org/2003/04/emma" version="1.0">
          <emma:interpretation id="{8C9C91CA-B3F5-4B63-A072-ECF04C1B4247}" emma:medium="tactile" emma:mode="ink">
            <msink:context xmlns:msink="http://schemas.microsoft.com/ink/2010/main" type="paragraph" rotatedBoundingBox="24972,8060 27987,8060 27987,9670 24972,96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6F74321-CC78-411C-A150-23674232D1A1}" emma:medium="tactile" emma:mode="ink">
              <msink:context xmlns:msink="http://schemas.microsoft.com/ink/2010/main" type="line" rotatedBoundingBox="24972,8060 27987,8060 27987,9670 24972,9670"/>
            </emma:interpretation>
          </emma:emma>
        </inkml:annotationXML>
        <inkml:traceGroup>
          <inkml:annotationXML>
            <emma:emma xmlns:emma="http://www.w3.org/2003/04/emma" version="1.0">
              <emma:interpretation id="{05E096CE-5A2A-4F21-83CA-70BD9A70255D}" emma:medium="tactile" emma:mode="ink">
                <msink:context xmlns:msink="http://schemas.microsoft.com/ink/2010/main" type="inkWord" rotatedBoundingBox="24972,8060 27987,8060 27987,9670 24972,9670"/>
              </emma:interpretation>
              <emma:one-of disjunction-type="recognition" id="oneOf0">
                <emma:interpretation id="interp0" emma:lang="en-US" emma:confidence="0.5">
                  <emma:literal>-P</emma:literal>
                </emma:interpretation>
                <emma:interpretation id="interp1" emma:lang="en-US" emma:confidence="0.5">
                  <emma:literal>- P</emma:literal>
                </emma:interpretation>
                <emma:interpretation id="interp2" emma:lang="en-US" emma:confidence="0">
                  <emma:literal>_ P</emma:literal>
                </emma:interpretation>
                <emma:interpretation id="interp3" emma:lang="en-US" emma:confidence="0">
                  <emma:literal>-p</emma:literal>
                </emma:interpretation>
                <emma:interpretation id="interp4" emma:lang="en-US" emma:confidence="0">
                  <emma:literal>- p</emma:literal>
                </emma:interpretation>
              </emma:one-of>
            </emma:emma>
          </inkml:annotationXML>
          <inkml:trace contextRef="#ctx0" brushRef="#br0">10845 7265 770 0,'0'0'255'0,"0"0"-257"0,0 0-89 15,0 0-16-15,0 0 53 0,0 0 71 16,0 0 26-16,0 0 22 0,0 0 16 0,0 0 17 15,3 175 11-15,-9-146 5 0,0 3 0 0,-1-1-2 16,0 0-7-16,3 2-9 0,-1-4-17 16,-1 2-18-16,5-4-12 0,0 1-14 0,-2-3-10 15,2 0-2-15,1-9-10 0,0 2-5 0,0-6-1 16,0-5-4-16,0-1 6 0,0-4 19 0,0-1 26 16,0-1 27-16,0 0 10 0,0-6-15 0,0-4-26 15,0-7-26-15,0-4-13 0,0-4-3 0,-2-3-1 16,0-5-1-16,0 0-3 0,1-5-1 15,1 0-1-15,0-4-1 0,0 0 0 0,0-1 1 16,0-2-2-16,0-3-1 0,3-1 1 16,5-4-2-16,-4-3 0 0,6-4 1 0,0-1-3 0,1-1 1 15,-1 0 0-15,5-1-1 0,-2 1 1 16,4-1 1-16,0 2-1 0,0 2 3 0,4 6 3 16,-3 0-1-16,5 6 2 0,-1 3-2 0,2 4 0 15,-1 3-2-15,2 4-1 0,2 1-2 0,0 7-3 16,-1 4-1-16,-1 2-5 0,-1 5-1 15,-8 5-7-15,-3 6-10 0,-1 3-10 0,-4 0-6 16,-2 9 4-16,0 5 6 0,0 4 19 0,-5 4 9 16,-1 5 12-16,0 5 8 0,-3 2 2 15,-7 3 4-15,-4 2 2 0,1 4-2 0,-7 2-1 16,-2 1-5-16,-2-1-2 0,-1 0-3 0,-2-2-2 16,0-1 1-16,2-4-3 0,-1 0 0 15,5-3-1-15,1-3-2 0,1-2-6 0,0 0-4 16,4-2-12-16,2-2-21 0,-1 2-25 0,1-4-74 15,1 0-151-15,4 0-220 0,3-8-221 0,2-5 290 0</inkml:trace>
          <inkml:trace contextRef="#ctx0" brushRef="#br0" timeOffset="-2292.6141">8267 6706 1247 0,'0'0'364'16,"0"0"-338"-16,0 0-84 0,0 0-32 0,0 0-14 16,0 0 27-16,0 0 56 0,0 0 32 0,197-85 14 15,-142 73 18-15,1 0 11 0,2 0 8 0,-3 0 5 16,2 1 0-16,2 0-3 0,-4 2-7 15,2 1-6-15,-8 2-9 0,1 2-13 0,-10 2-7 16,-1-1-12-16,-7 3-4 0,-4 0-5 0,-6 0-3 16,-2 0-3-16,-4 0-3 0,-3 3-7 0,-5 0-10 15,-2 0-8-15,-4-1-14 0,-2 1-11 16,0 0-12-16,0 1-19 0,-2 1-9 0,-6 3-10 16,-6 1-37-16,-5 2-87 0,-6 2-151 0,5-2-154 15,5-3 494-15</inkml:trace>
        </inkml:traceGroup>
      </inkml:traceGroup>
    </inkml:traceGroup>
  </inkml:traceGroup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30:43.33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3033C57-2092-40B4-BD48-01CE7AF038AB}" emma:medium="tactile" emma:mode="ink">
          <msink:context xmlns:msink="http://schemas.microsoft.com/ink/2010/main" type="writingRegion" rotatedBoundingBox="6301,1958 4663,6106 3711,5731 5350,1582"/>
        </emma:interpretation>
      </emma:emma>
    </inkml:annotationXML>
    <inkml:traceGroup>
      <inkml:annotationXML>
        <emma:emma xmlns:emma="http://www.w3.org/2003/04/emma" version="1.0">
          <emma:interpretation id="{30AD24A3-81F3-415B-BAA4-BB05DDD6440F}" emma:medium="tactile" emma:mode="ink">
            <msink:context xmlns:msink="http://schemas.microsoft.com/ink/2010/main" type="paragraph" rotatedBoundingBox="6301,1958 4663,6106 3711,5731 5350,15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E46CCA-0B46-4819-9F84-B227861336D2}" emma:medium="tactile" emma:mode="ink">
              <msink:context xmlns:msink="http://schemas.microsoft.com/ink/2010/main" type="line" rotatedBoundingBox="6301,1958 4663,6106 3711,5731 5350,1582"/>
            </emma:interpretation>
          </emma:emma>
        </inkml:annotationXML>
        <inkml:traceGroup>
          <inkml:annotationXML>
            <emma:emma xmlns:emma="http://www.w3.org/2003/04/emma" version="1.0">
              <emma:interpretation id="{16F2DC49-58FE-490C-B706-7200D310571B}" emma:medium="tactile" emma:mode="ink">
                <msink:context xmlns:msink="http://schemas.microsoft.com/ink/2010/main" type="inkWord" rotatedBoundingBox="6114,1884 5504,3428 4911,3193 5520,1649"/>
              </emma:interpretation>
              <emma:one-of disjunction-type="recognition" id="oneOf0">
                <emma:interpretation id="interp0" emma:lang="en-US" emma:confidence="0.5">
                  <emma:literal>is</emma:literal>
                </emma:interpretation>
                <emma:interpretation id="interp1" emma:lang="en-US" emma:confidence="0">
                  <emma:literal>as</emma:literal>
                </emma:interpretation>
                <emma:interpretation id="interp2" emma:lang="en-US" emma:confidence="0">
                  <emma:literal>s</emma:literal>
                </emma:interpretation>
                <emma:interpretation id="interp3" emma:lang="en-US" emma:confidence="0">
                  <emma:literal>its</emma:literal>
                </emma:interpretation>
                <emma:interpretation id="interp4" emma:lang="en-US" emma:confidence="0">
                  <emma:literal>so</emma:literal>
                </emma:interpretation>
              </emma:one-of>
            </emma:emma>
          </inkml:annotationXML>
          <inkml:trace contextRef="#ctx0" brushRef="#br0">1068 325 397 0,'0'0'224'0,"0"0"-46"0,0 0-47 15,0 0-46-15,0 0-43 0,0 0-37 0,0 0-37 16,0 0-45-16,0 0-51 0,0 0-66 0,0 0-76 16,0 0-54-16,0 0 287 0,0 0 37 0,12-79 0 15,-9 85 0-15</inkml:trace>
          <inkml:trace contextRef="#ctx0" brushRef="#br0" timeOffset="636.057">1193 637 0 0,'0'0'0'0,"0"0"0"0,0 0 0 0,0 0 0 16,0 0 0-16,0 0 0 0,0 0 70 0,0 0 97 15,0 0 11-15,0 0-2 0,0 0-9 16,0 0-20-16,0 0-28 0,23-154-18 0,-31 148-22 15,0 0-10-15,-3 2-11 0,3 1-14 0,-1 3-14 16,-1 0-14-16,-2 0-10 0,3 7-13 16,-1-1-5-16,0 3-9 0,-1 0-6 0,6 0-4 0,-1-2-7 15,1 2-2-15,3-1-5 0,1-2-5 16,1-2-8-16,0 0 1 0,0-2 8 0,0 0 12 16,4-2 26-16,0 0 22 0,3 0 16 0,0 0 9 15,1 0-5-15,-2 0-7 0,1 0-7 16,-2 0-7-16,2 3-9 0,-4 1-2 0,1 4 3 15,-3 1 6-15,3 3 9 0,-3 7 8 0,1 3 2 16,-2 6-2-16,1 3 1 0,-1 9-1 0,0 5 0 16,3 4 1-16,-3 4-2 0,1 6-3 15,-1 4-4-15,0 2-3 0,0 2-4 0,0 1 0 16,-1 0-2-16,-6 2-4 0,-5 4 2 0,-1-4 1 16,-6-1 2-16,-1-3 2 0,-3-6 2 15,4-8 2-15,-5-3 2 0,1-6 2 0,0-5 0 16,3-4 1-16,2-7 4 0,3-7 9 0,1-8 12 15,4-4 17-15,0-7 4 0,0-1-1 0,-2-3-4 16,-1-10-13-16,0-5-7 0,0-6-11 0,-1-4-8 16,1-5-8-16,2-5-1 0,3 0-1 15,-1-5-2-15,1-1-2 0,4-3-6 0,1-2-5 16,3-1-5-16,0-2-10 0,4-4-6 0,7 0-6 16,3-4-4-16,8-1-3 0,3-1-1 0,5 2-3 15,3 1-3-15,5 2 6 0,-2 4 2 16,3 4 6-16,-1 5 8 0,0 6 5 0,-3 6 7 15,3 3 4-15,-5 3 4 0,-2 3 1 0,-1 4-1 16,-3 3 0-16,-3 1-4 0,-3 5-3 0,-5 5-8 16,-2 3-12-16,-5 2-13 0,-2 0-5 15,-1 2 5-15,-3 5 13 0,0 1 18 0,-3 4 14 16,0 1 10-16,0 5 2 0,0-2-4 0,0 0-3 16,-7 4-10-16,2-5-11 0,-1 0-15 0,0-2-33 15,2-2-54-15,1-1-141 0,0-3-207 16,1-2-80-16</inkml:trace>
          <inkml:trace contextRef="#ctx0" brushRef="#br0" timeOffset="-149.9075">877 433 0 0,'0'0'0'0,"0"0"157"16,0 0 107-16,0 0-55 0,0 0-36 0,0 0-13 16,0 0-14-16,0 0-17 0,0 0-22 15,0 0-32-15,0 0-29 0,0 0-37 0,0 0-36 16,0 0-5-16,4-17 2 0,-4 28 17 0,0 4 26 15,0 3 8-15,0 7 2 0,0-2-2 0,0 3-2 16,0-1-6-16,0 2-2 0,0-2-7 16,-3 1-4-16,2-3-6 0,1 1-11 0,0-2-11 15,0-1-22-15,1-2-45 0,4-3-64 0,2-2-111 16,2-2-173-16,-3-5 13 0,0-2 430 0</inkml:trace>
        </inkml:traceGroup>
        <inkml:traceGroup>
          <inkml:annotationXML>
            <emma:emma xmlns:emma="http://www.w3.org/2003/04/emma" version="1.0">
              <emma:interpretation id="{9855D13E-E02F-45CF-9AA8-98CC85830909}" emma:medium="tactile" emma:mode="ink">
                <msink:context xmlns:msink="http://schemas.microsoft.com/ink/2010/main" type="inkWord" rotatedBoundingBox="5276,4554 4663,6106 3711,5731 4324,4178"/>
              </emma:interpretation>
              <emma:one-of disjunction-type="recognition" id="oneOf1">
                <emma:interpretation id="interp5" emma:lang="en-US" emma:confidence="0.5">
                  <emma:literal>as</emma:literal>
                </emma:interpretation>
                <emma:interpretation id="interp6" emma:lang="en-US" emma:confidence="0">
                  <emma:literal>is</emma:literal>
                </emma:interpretation>
                <emma:interpretation id="interp7" emma:lang="en-US" emma:confidence="0">
                  <emma:literal>us</emma:literal>
                </emma:interpretation>
                <emma:interpretation id="interp8" emma:lang="en-US" emma:confidence="0">
                  <emma:literal>s</emma:literal>
                </emma:interpretation>
                <emma:interpretation id="interp9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11889.6594">-340 3008 0 0,'78'-16'0'0,"-76"16"39"16,-1 0 446-16,2 0-121 0,-1 0-131 0,0 1-110 15,-2 2-77-15,1 0-22 0,2 2 0 16,-1 1 16-16,5 3 24 0,-2 0-6 0,2 2-7 16,-3 1-4-16,1 1-4 0,1 1-3 0,-4 0-1 15,0-2 0-15,-1-1-4 0,-1 0-5 0,3-1-4 16,-2 0-7-16,2-4-7 0,-2 0-2 16,1-3 0-16,-1-2 4 0,0-1 13 0,3 0 19 15,0 0 21-15,0-4 11 0,-1-2-4 0,6-4-13 16,1-2-22-16,-1-3-16 0,2 1-11 0,2-3-6 15,1 1-1-15,2 2-2 0,-3 1-2 0,-1 2-1 16,-2 5-3-16,0 0-5 0,-6 4-4 0,3 2-6 16,-3 0-3-16,-3 3 2 0,3 4 6 15,0 3 7-15,-1 2 8 0,0 0 2 0,4 3 0 16,-3-1 0-16,0 1-2 0,4-4-1 0,-2 1 1 16,4-1 0-16,0-1 0 0,3-3 3 0,0-4 1 15,3 0-1-15,3-3 6 0,2 0 2 16,2-3 0-16,3-6 1 0,0-4-1 0,3 0-3 15,-1-1-2-15,-3 0-1 0,-1-1-2 0,-6-1 3 16,-1 2 3-16,-7-1 4 0,-1 2 6 16,-6-1 4-16,-3 1 1 0,0 1-1 0,-4-1-6 15,-6 3-6-15,-2 2-6 0,1 0-5 0,-1 2-2 16,0 2-2-16,2 1-1 0,-1 0-3 0,0 3-4 16,2 0-1-16,2 0-1 0,-2 6-2 0,6 0 1 15,-1 0-5-15,0 3 1 0,1 2 2 16,2 3 2-16,0 4 6 0,1 3 4 0,0 4 3 15,0 5 1-15,0 5 1 0,1 6 0 0,3 7-1 16,1 6 1-16,1 4-2 0,0 6 2 16,0 6-4-16,-1 6 2 0,2 4-1 0,-5 0-2 0,5 1 0 15,-3 0-4-15,-1-2 1 0,0-2 0 16,-3-2-1-16,0-4 0 0,-7-2-5 0,-7-4-1 16,-2-4 0-16,-6-8 5 0,-3-4 5 0,-3-5 4 15,-4-10 4-15,0-5 5 0,-3-8 5 16,0-9 4-16,-4-7 9 0,0-5 1 0,0-7 0 15,-1-11 2-15,3-6-3 0,2-7 4 0,4-7-6 16,3-5-8-16,2-5-7 0,2-2-9 0,8-3-3 16,0-6-6-16,7-1 0 0,6 0-4 15,3 3-1-15,3-2 0 0,11 3-5 0,8 5 2 16,1 3-3-16,6 7-4 0,3 7-3 0,6 5-3 16,3 6-6-16,2 5-4 0,3 4-10 15,-2 2-19-15,3 5-24 0,-3 2-80 0,-1 4-237 16,-11 1-384-16,-10 0-5 0</inkml:trace>
        </inkml:traceGroup>
      </inkml:traceGroup>
    </inkml:traceGroup>
  </inkml:traceGroup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31:5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D6BAB14-BD40-489E-BA94-6003FF0DB39C}" emma:medium="tactile" emma:mode="ink">
          <msink:context xmlns:msink="http://schemas.microsoft.com/ink/2010/main" type="writingRegion" rotatedBoundingBox="-215,12037 1531,10023 2523,10884 776,12898"/>
        </emma:interpretation>
      </emma:emma>
    </inkml:annotationXML>
    <inkml:traceGroup>
      <inkml:annotationXML>
        <emma:emma xmlns:emma="http://www.w3.org/2003/04/emma" version="1.0">
          <emma:interpretation id="{5D8AE9C4-FBBB-4A41-A5B6-5A0E32D8F4B1}" emma:medium="tactile" emma:mode="ink">
            <msink:context xmlns:msink="http://schemas.microsoft.com/ink/2010/main" type="paragraph" rotatedBoundingBox="-215,12037 1531,10023 2523,10884 776,128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CC3F30-029A-4C2E-93B2-CEF52A427D9C}" emma:medium="tactile" emma:mode="ink">
              <msink:context xmlns:msink="http://schemas.microsoft.com/ink/2010/main" type="line" rotatedBoundingBox="-215,12037 1531,10023 2523,10884 776,12898"/>
            </emma:interpretation>
          </emma:emma>
        </inkml:annotationXML>
        <inkml:traceGroup>
          <inkml:annotationXML>
            <emma:emma xmlns:emma="http://www.w3.org/2003/04/emma" version="1.0">
              <emma:interpretation id="{B3F0FA4D-AA4D-49C7-97E7-C0A0D454789E}" emma:medium="tactile" emma:mode="ink">
                <msink:context xmlns:msink="http://schemas.microsoft.com/ink/2010/main" type="inkWord" rotatedBoundingBox="-215,12037 1531,10023 2523,10884 776,12898"/>
              </emma:interpretation>
              <emma:one-of disjunction-type="recognition" id="oneOf0">
                <emma:interpretation id="interp0" emma:lang="en-US" emma:confidence="0.5">
                  <emma:literal>Benefits</emma:literal>
                </emma:interpretation>
                <emma:interpretation id="interp1" emma:lang="en-US" emma:confidence="0.5">
                  <emma:literal>Benefit .</emma:literal>
                </emma:interpretation>
                <emma:interpretation id="interp2" emma:lang="en-US" emma:confidence="0.5">
                  <emma:literal>Ben. fits</emma:literal>
                </emma:interpretation>
                <emma:interpretation id="interp3" emma:lang="en-US" emma:confidence="0.5">
                  <emma:literal>Ben fits</emma:literal>
                </emma:interpretation>
                <emma:interpretation id="interp4" emma:lang="en-US" emma:confidence="0">
                  <emma:literal>Ben befits</emma:literal>
                </emma:interpretation>
              </emma:one-of>
            </emma:emma>
          </inkml:annotationXML>
          <inkml:trace contextRef="#ctx0" brushRef="#br0">-4125 10977 0 0,'0'0'0'0,"0"0"0"15,0 0 0-15,0 0 0 0,0 0 0 0,0 0 0 16,0 0 0-16,0 0 0 0,0 0 0 16,0 0 0-16,0 0 0 0,0 0 0 0,18 28 0 15,-14-21 0-15,-2 1 0 0,1 1 0 0,-2 0 0 16,1-1 0-16,0 1 0 0,4 0 0 0,-4 2 47 16,1-2 21-16,5 0-6 0,-4 4-6 0,2-1-6 15,0 1-4-15,-2 2-5 0,4-1-8 16,-4-1-5-16,4-1-5 0,-5 0 0 0,0-2 1 15,1-1 2-15,0-2 7 0,-4-1 8 0,1 0 9 16,-1-3 15-16,0-2 14 0,0 1 11 0,0-2 12 16,0 1 9-16,0-1 3 0,0 0 3 0,0 0-1 15,0 0-21-15,-3-3-16 0,-2-1-17 16,1-3-21-16,-3-2-2 0,-1-1-7 0,-4-2-5 16,0-2-1-16,-1-3 1 0,-2 0 1 0,-4-1 0 15,-1-1-3-15,-3 0-2 0,3-2-2 0,-4-4-7 16,0 2-1-16,-1-6-10 0,0 0-10 15,5-3-2-15,-3-3-7 0,1-1-4 0,4-4-5 16,-2-4-3-16,3 0-3 0,2-2-1 0,2-1 6 16,0-1 4-16,5 4 1 0,2 3 5 15,0 2-4-15,1 5-5 0,4 1 1 0,1 3-7 16,0 2-3-16,2 0-5 0,6 0-4 0,-2 1 0 16,4 2 5-16,3 0 2 0,0 0 3 15,0 2 3-15,2 4-4 0,3 1-5 0,-2 2-6 16,-2 4-8-16,1 3-6 0,0 3-3 0,-3 3-1 15,1 3-2-15,1 0 6 0,-1 0 12 0,1 3 14 16,-1 6 20-16,-1 1 13 0,1 5 9 0,0 1 9 16,-5 2 1-16,-2 3 0 0,1 3 1 0,-2 3-3 15,-3 1-4-15,-2 2 0 0,0 1-2 0,-2 1 2 16,-6-2 3-16,4 0 3 0,-5-4 0 16,4 0-1-16,-6 0-1 0,5-2-2 0,-3 0-3 15,0-2-1-15,3 0-1 0,-3-3-2 0,5-3 1 16,-4-2-2-16,5-2 3 0,1-6 8 15,0-3 7-15,2-3 6 0,0 0-2 0,0 0-16 16,0-2-29-16,2 0-22 0,0-3-2 0,5-1 10 16,0-3 23-16,5 0 12 0,-2-3 2 0,2 2-5 15,2-2-5-15,1 1-5 0,-1 1-5 16,1 2-5-16,1 0-6 0,3 4-6 0,-3 2-9 16,0 2-3-16,2 0 0 0,-1 2 7 0,-1 5 13 15,-2 4 12-15,2 1 8 0,0 3 6 16,0 0 6-16,-5 3 3 0,-1 2 4 0,0-3 7 15,-1 1 1-15,-5 1 6 0,1 2 4 0,-2 0 1 16,-3 1 3-16,0 0 1 0,0 2 0 0,-8-3 2 16,-3 1 2-16,2-1 5 0,-4 0 0 0,-4-2 0 15,1-1-3-15,0 0-4 0,-1-3-6 16,-1 0-6-16,2-1-9 0,3-4-7 0,-2 1-4 16,2-3-5-16,1-3-3 0,0-2-4 0,2-2-5 15,6-1-7-15,-3 0-20 0,2-4-28 0,4-2-54 16,-1-4-64-16,2 0-66 0,0-2-75 0,0-3-71 15,4 0 172-15,6 5 220 0,-7 1 0 0</inkml:trace>
          <inkml:trace contextRef="#ctx0" brushRef="#br0" timeOffset="897.4904">-3930 10556 593 0,'0'0'23'16,"0"0"-34"-16,0 0-45 0,0 0-82 0,0 0-42 15,0 0 14-15,0 0 101 0,0 0 65 0,0 0 0 16,0 0 0-16,0 0 73 0,0 0 3 16,0 0 0-16,1-168-9 0,2 150-7 0,-1-3-5 15,5 1-10-15,-3-1-8 0,0 2-13 0,3 0-11 16,-4 1-3-16,1-2-1 0,1 4 2 0,-2 0 7 15,-2 1 8-15,-1 0 7 0,0 1 7 16,0 1 8-16,-3 1 8 0,-5 2 5 0,4-2 4 16,-5 5-3-16,2 0-2 0,-1 2-5 0,-1 2-13 15,5 3-15-15,-3 0-24 0,0 0-31 0,5 0-27 16,-8 6-21-16,6 0 0 0,-5 6 10 16,3 4 22-16,-2 3 20 0,0 3 8 0,3 1 11 15,1 5 7-15,-1-1 2 0,3 0 3 0,2 0-3 16,0-4-4-16,0 2-6 0,10-4-5 15,-4-4-6-15,4 0-3 0,0-5-4 0,4 0 0 16,-3-5 5-16,1-1 4 0,-4-3 5 0,1-1 4 16,2-2 8-16,-3 0 10 0,-1-2 7 0,-3-1 10 15,4-1 3-15,-4-2 4 0,2 0 6 16,-2-3 3-16,0 1-1 0,4-4-4 0,-5 0-4 0,5-2-9 16,-4-4-3-16,2-2-7 0,-1 0-3 15,-1-2-1-15,4 0-2 0,-5-1 0 0,3 1-2 16,0 0-1-16,-5-1-4 0,3 3-5 15,3 5-6-15,-5 0-9 0,1 4-11 0,4 2-9 0,-3 3-11 16,0 2-10-16,4 3-4 0,-4 1-4 16,5 0 7-16,-2 3 15 0,0 3 16 0,3 3 17 15,-3 2 8-15,3 1 4 0,0 3 2 0,-3 0-1 16,2 0 0-16,-1 0-1 0,-2 1 0 16,2-1 1-16,-4-2-1 0,0-1 0 0,1-1 3 15,-2-4 0-15,-2-2 3 0,1-4 8 0,-2 1 20 16,1-2 38-16,-1 0 45 0,0 0 34 0,0-2 24 15,0-2-44-15,0-2-54 0,-1-3-49 16,-1-3-47-16,1-3 6 0,-2 0 7 0,-2-1 5 16,2-1 0-16,2 1-3 0,-1 0-1 0,0-4-3 15,-1 0-5-15,3 2-3 0,0-3-6 16,0 1-7-16,0 3-1 0,0 2-6 0,5 2-8 16,-2 3-5-16,0 2-14 0,4 4-6 0,-5 2-5 15,2 1-4-15,4 1 3 0,-5 0 6 0,5 3 18 16,-4 3 15-16,5 1 19 0,-3 2 9 0,5 1 3 15,-5 1 3-15,1-1-2 0,2 1 2 0,-3-1 0 16,3-1 1-16,-5 1-2 0,4-1-1 16,-4-3 2-16,-1 0-6 0,2 0 6 0,-1 0-1 15,-2-3-2-15,-1 1 1 0,3-3-5 0,-1-1-1 16,-2 0-6-16,0 0 1 0,2 0 5 0,-3-1 12 16,3-3 16-16,-1 1 5 0,2-3-5 15,-1-2-15-15,-2 0-16 0,2-2-15 0,2-2-8 16,-2 0-6-16,-2 1-14 0,1-1-16 0,-1 0-32 15,5 0-35-15,-4 1-24 0,1-1 72 16,1 0 89-16,4-2 0 0,-3-1 0 0,6 1 0 16,-2 2 0-16,-5 3 0 0</inkml:trace>
          <inkml:trace contextRef="#ctx0" brushRef="#br0" timeOffset="2269.8318">-3438 9963 0 0,'0'0'0'0,"0"0"0"0,0 0 0 16,0 0 0-16,0 0 0 0,0 0 0 0,0 0 0 16,0 0 0-16,0 0 0 0,0 0 0 15,0 0 0-15,0 0 0 0,0 0 0 0,0 0 0 16,15-108 0-16,-9 94 0 0,0 0 0 0,-4-2 0 16,5 1 0-16,-3-1 0 0,0 0 0 15,1-1 0-15,-2 1 0 0,-2 2 0 0,-1 0 0 16,0 2 27-16,0 0 8 0,-1-1 4 0,-3 2 2 15,-3 3 1-15,5 0 3 0,-2 3 1 0,-3 1 4 16,3 2-5-16,-3 0-9 0,3 2-22 0,1 0-40 16,-3 4-39-16,3 2-21 0,-2 6-2 15,-3 3 22-15,4 4 28 0,-3 2 19 0,3-1 14 16,0 4 5-16,-3-1 4 0,6-1 7 0,0-1 0 16,1 0 1-16,0-3-1 0,1-1-3 15,3-5-6-15,4 1-4 0,-3-4 2 0,5-3 4 0,-1-3 19 16,2-3 20-16,-3 0 21 0,3-8 14 15,2-2 4-15,-2-5-1 0,1-1-7 0,-3-1-3 16,2-4-6-16,0 0-8 0,1-3-11 0,-3 2-11 16,-2-2-6-16,3-1-4 0,0 2 0 15,-5-3 2-15,3 0 3 0,-4-3 5 0,-1 1 4 16,2 1 7-16,-5-1 2 0,0-1 1 0,-1 0-1 16,-7 0-7-16,-1-2-4 0,2 0-2 0,-4 0-7 15,-1 2-2-15,-1 1-2 0,-1 2-2 16,2 2-2-16,1 4 1 0,3 4 0 0,0 3-1 15,-1 2-4-15,5 4 0 0,1 2-1 0,1 3-3 16,-2 0 0-16,2 2-19 0,2 0-31 16,0 0-44-16,0 2-66 0,0 3 12 0,2 4 27 15,4 4 46-15,0 4 67 0,4 7 6 0,4 5 2 16,-2 6-4-16,4 4-3 0,3 6-4 0,-1 3 0 16,1 6 1-16,1 4 0 0,3 2-3 15,-4 3 3-15,4 2-2 0,-4-1 1 0,3-1 6 16,-3 1-2-16,1-3 2 0,-4 2 1 0,6-7-1 15,-6-1 2-15,0-6 1 0,4-5 1 0,-4-3-2 16,-1-7 2-16,0-2-1 0,2-7-3 0,-4-3 1 16,1-5-2-16,-6-5-1 0,1-3 0 0,-3-3 5 15,2-5 6-15,-7-1 14 0,2 0 22 16,2-3 22-16,-4-6 15 0,2-1-4 0,-2-5-17 16,-1-5-24-16,2-3-20 0,-2-5-11 0,0 1-3 15,0-2 0-15,-2 0-2 0,-4 1 1 16,-2-3-2-16,-4 4-3 0,0-1 0 0,-2-1-2 15,-1 0-1-15,2 0-5 0,-3 2-2 0,-3-1-3 16,2 1-4-16,2 6 2 0,0 0-1 0,0 3 1 16,-2 3 4-16,4 2 0 0,3 5-4 15,-3 2-3-15,2 0-4 0,0 4-5 0,-1-1 7 16,7 1 1-16,-3 0 6 0,3 1 5 0,-2 0 4 16,5-1 5-16,1-1 2 0,1-2-12 0,0 0-22 15,0-6-20-15,1-3-11 0,4-5 2 16,4-3 16-16,4-6 12 0,1-4 9 0,0-2 3 15,5 0 4-15,-3-2 2 0,0 2 2 0,-1 5 4 16,-1 4 0-16,-2 2 0 0,0 5 1 0,-3 5 0 16,-5 2 1-16,4 5 1 0,-4 0 0 0,-2 4-3 15,-1 1-5-15,-1 1-14 0,1 0-17 16,-1 0-22-16,2 1 4 0,2 4 18 0,-2 0 21 16,1 2 32-16,0 4 4 0,3-1 2 0,-3 4-3 15,0 2-8-15,-2 2-2 0,4 0-7 0,-3-2-4 16,-1 0-2-16,-1-4-6 0,1-3-5 15,-1-4-11-15,0-2-16 0,2-3-22 0,0 0-38 16,4 0-44-16,-2 0-79 0,0-6-118 0,4 0 338 16,-7 1 8-16</inkml:trace>
          <inkml:trace contextRef="#ctx0" brushRef="#br0" timeOffset="1168.3236">-3308 9789 0 0,'0'0'0'16,"0"0"0"-16,0 0 0 0,0 0 0 0,0 0 0 15,0 0 0-15,0 0 0 0,0 0 0 0,0 0 0 16,0 0 0-16,0 0 0 0,0 0 0 16,0 0 0-16,0 0 0 0,0 25 0 0,0-25 0 15,0-3 0-15,0 0 0 0,0-1 0 0,1-2 0 16,0-2 0-16,1 0 0 0,1-1 0 0,1 1 0 16,-3-2 0-16,0 1 0 0,1-2 0 0,-2 1 0 15,1-1 0-15,-1 1 0 0,0 0 0 16,0 1 0-16,0-2 0 0,0 2 0 0,-1-1 0 15,-2 2 0-15,2 0 0 0,-3-1 0 0,2-1 0 16,1 3 0-16,1-1 0 0,0 1 0 16,0-1 0-16,0 2 0 0,0 0 0 0,0 0 0 15,0 3 0-15,0 2 0 0,0-1 0 0</inkml:trace>
          <inkml:trace contextRef="#ctx0" brushRef="#br0" timeOffset="3096.333">-3267 9169 1726 0,'0'0'132'0,"0"0"-63"0,0 0-63 15,0 0-64-15,0 0-47 0,0 0-41 0,0 0-14 16,0 0 36-16,0 0 36 0,0 0 43 16,0 0 29-16,0 0-11 0,0 0-27 0,-13-12-40 15,17 14-82-15,5 1-146 0,-1-2-153 0,-2 1 432 0</inkml:trace>
          <inkml:trace contextRef="#ctx0" brushRef="#br0" timeOffset="2901.4414">-2820 9488 0 0,'0'0'298'16,"0"0"-71"-16,0 0-109 0,0 0-77 0,0 0-39 15,0 0-14-15,0 0 10 0,0 0 20 0,0 0 14 16,45-167 11-16,-27 139 3 0,-1-2-6 0,-1 2-8 16,5 0-8-16,-4 2-5 0,-2-1-3 0,-1 0 1 15,4 2-1-15,-5 1 2 0,-3 2 0 16,0 1-1-16,1 3 2 0,-3 3 4 0,-4 2 9 16,-1 2 14-16,-3 4 17 0,0 2 18 0,0 2 15 15,0 0 2-15,-1 3-16 0,-3-1-26 0,-5 1-33 16,4 0-26-16,-4 0-11 0,-1 1-7 0,4 5 2 15,-4 0 7-15,1 2-2 0,4 3 1 16,-5 0 1-16,7 1-2 0,-1 1 3 0,-1 1 2 16,4 1 3-16,1-2 1 0,0 2-1 0,0-2 1 15,1 1 1-15,8-3 2 0,-1 1 2 0,-1-1-1 16,5 0-2-16,-1-3 5 0,1 0-4 16,0 0 4-16,-4-2 2 0,4 0-2 0,-1 2 2 15,-2-2 0-15,-3-2-1 0,2 2 1 0,-4-1 0 16,-3 0 1-16,0-1 4 0,-1 2 4 15,0 0 4-15,0 2-1 0,-2-1-10 0,-4 1-16 16,-2 0-21-16,-1 0-26 0,2 1-55 0,-3-3-98 16,-3 0-168-16,1 1-215 0,8-4 418 0</inkml:trace>
          <inkml:trace contextRef="#ctx0" brushRef="#br0" timeOffset="2511.6818">-2973 9008 0 0,'0'0'33'15,"0"0"226"-15,0 0-67 0,0 0-57 0,0 0-35 16,0 0-6-16,0 0-2 0,0 0-9 0,0 0-25 16,0 0-37-16,0 0-54 0,0 0-52 0,0 0 13 15,0 0 26-15,-43-26 46 0,53 44 49 16,-5 6 2-16,6 4 3 0,-1 2-3 0,1 3-1 16,-4-2-11-16,5 3-7 0,-1-6-11 0,1 3-10 15,0-5-1-15,1 1-7 0,0-2-7 0,2-4-8 16,0-1-15-16,-2-2-16 0,2 0-18 0,-1-2-29 15,-2-4-48-15,0 0-74 0,-2 1-119 16,-3-1 47-16,1-5 284 0,-5-1 0 0</inkml:trace>
        </inkml:traceGroup>
      </inkml:traceGroup>
    </inkml:traceGroup>
  </inkml:traceGroup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32:03.17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15DF3F1-7E09-4672-9376-CFFA4993DE0B}" emma:medium="tactile" emma:mode="ink">
          <msink:context xmlns:msink="http://schemas.microsoft.com/ink/2010/main" type="writingRegion" rotatedBoundingBox="42,5744 3690,3554 4357,4666 709,6856"/>
        </emma:interpretation>
      </emma:emma>
    </inkml:annotationXML>
    <inkml:traceGroup>
      <inkml:annotationXML>
        <emma:emma xmlns:emma="http://www.w3.org/2003/04/emma" version="1.0">
          <emma:interpretation id="{013B8BFC-4F5F-4514-AE88-193D229A7F1F}" emma:medium="tactile" emma:mode="ink">
            <msink:context xmlns:msink="http://schemas.microsoft.com/ink/2010/main" type="paragraph" rotatedBoundingBox="42,5744 3690,3554 4357,4666 709,68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628EF21-1362-4464-8EB5-2AFB1B7F1280}" emma:medium="tactile" emma:mode="ink">
              <msink:context xmlns:msink="http://schemas.microsoft.com/ink/2010/main" type="line" rotatedBoundingBox="42,5744 3690,3554 4357,4666 709,6856"/>
            </emma:interpretation>
          </emma:emma>
        </inkml:annotationXML>
        <inkml:traceGroup>
          <inkml:annotationXML>
            <emma:emma xmlns:emma="http://www.w3.org/2003/04/emma" version="1.0">
              <emma:interpretation id="{B11E8838-8544-4EA2-A691-D19DDC6136DD}" emma:medium="tactile" emma:mode="ink">
                <msink:context xmlns:msink="http://schemas.microsoft.com/ink/2010/main" type="inkWord" rotatedBoundingBox="231,6367 2220,4328 2810,4903 821,6942"/>
              </emma:interpretation>
              <emma:one-of disjunction-type="recognition" id="oneOf0">
                <emma:interpretation id="interp0" emma:lang="en-US" emma:confidence="0.5">
                  <emma:literal>Entails</emma:literal>
                </emma:interpretation>
                <emma:interpretation id="interp1" emma:lang="en-US" emma:confidence="0">
                  <emma:literal>Entails'</emma:literal>
                </emma:interpretation>
                <emma:interpretation id="interp2" emma:lang="en-US" emma:confidence="0">
                  <emma:literal>Entail</emma:literal>
                </emma:interpretation>
                <emma:interpretation id="interp3" emma:lang="en-US" emma:confidence="0">
                  <emma:literal>Entrails</emma:literal>
                </emma:interpretation>
                <emma:interpretation id="interp4" emma:lang="en-US" emma:confidence="0">
                  <emma:literal>Entail''</emma:literal>
                </emma:interpretation>
              </emma:one-of>
            </emma:emma>
          </inkml:annotationXML>
          <inkml:trace contextRef="#ctx0" brushRef="#br0">-3682 4667 0 0,'0'0'0'0,"0"0"0"0,0 0 0 15,0 0 0-15,0 0 0 0,0 0 0 0,0 0 0 16,0 0 0-16,0 0 0 0,0 0 0 0,-50-151 0 16,42 143 0-16,3 0 0 0,-3 1 0 15,0 1 0-15,0 1 37 0,-3 3 20 0,1 1-12 16,2 1-14-16,-1 0-15 0,-2 0-16 0,2 4-20 16,0 6-17-16,-2-1-11 0,-1 3 2 0,1 4 11 15,4 0 35-15,-2 4 0 0,-2 1 0 0,7 2 0 16,-4 1 0-16,5 0 0 0,1 1 0 15,0-1 0-15,2 1 0 0,0-3 0 0,3-3 0 16,1 1 0-16,4-3 0 0,0-3 0 0,0-2 0 16,3-2 0-16,0-2 0 0,-3-2 0 0,2-2 0 15,3 0 0-15,-4-2 0 0,0 1 0 16,-1-1 0-16,4-2 0 0,-2 1 0 0,-3-1 0 16,2 2 0-16,-5-1 0 0,3 1 0 0,-5-1 0 15,0-1 0-15,-1 2 0 0,-1-2 0 16,0 1 0-16,0-1 0 0,0 0 122 0,0 2 44 15,0-2 4-15,0 0-40 0,-1 1-41 0,-2-1-47 16,-2 1-36-16,-1 2-8 0,1 2-7 0,-4 1-7 16,-2 1-5-16,0 4 0 0,0 3 10 15,2 1 9-15,-3 2 10 0,0 2 7 0,0 4-1 16,1 2-1-16,4-1-3 0,-2 6-5 0,2 0-4 16,2 0-2-16,4 0-2 0,-1 0-3 15,2 0-3-15,0-4 1 0,0 0-2 0,3-4-1 16,6-3 2-16,-3-5-2 0,3-2 2 0,0-5 3 15,-2-1 3-15,4-1 9 0,0-4 4 0,1-1 6 16,-2 0 5-16,4-1-1 0,2-5 0 0,-1-2-6 16,1-2-11-16,-2-5-30 0,8-1-61 0,-3-7-78 15,3-2-99-15,3-5 78 0,-8 8 187 16,-5 5 0-16</inkml:trace>
          <inkml:trace contextRef="#ctx0" brushRef="#br0" timeOffset="689.399">-3511 4711 0 0,'0'0'0'0,"0"0"86"0,0 0-96 0,0 0-66 16,0 0 76-16,0 0 0 0,0 0 0 0,0 0 0 16,0 0 0-16,0 0 0 0,0 0 0 0,0 0 0 15,0 0 0-15,-6 171 0 0,6-141 0 0,0 0 0 16,0-3 0-16,0-4 24 0,0 0-3 15,0-4-2-15,0-7-7 0,0-1 0 0,1-2 0 16,0-5-2-16,-1-2 8 0,2-2 22 0,-2 0 43 16,0 0 61-16,2 0 49 0,-2-2 8 0,0-5-46 15,0-2-69-15,0-3-60 0,3-3-35 0,-2-3 3 16,2-1 8-16,-2-2 3 0,1 0 5 16,3-2-2-16,-2 1-4 0,-1 0 0 0,0-1-4 15,-1 2-1-15,5 2-3 0,-4 3-8 0,1 2-4 16,-2 5-6-16,2 2-6 0,2 2-6 0,-2 4-6 15,-2-1-8-15,2 2-5 0,2 0 6 16,-2 2 10-16,0 2 17 0,2 4 17 0,2-1 10 16,-3 4 2-16,2-1 4 0,-1 3-1 0,1 1 0 15,-2 1-4-15,-1-2-3 0,4-2-4 16,-5-2-3-16,1-3-1 0,1-4-5 0,1 0 0 16,-1-2 1-16,-2 0 5 0,4 0 13 0,-2-3 7 15,0-3 3-15,5-3-8 0,-4-2-12 0,4-2-13 16,-5-3-9-16,4-2-4 0,-4 0-1 15,2-1 5-15,-4-1 8 0,-2 0 7 0,0 0 10 16,0-1 5-16,0 0 2 0,0-3-2 0,-1 0 3 16,-6-3 0-16,3-1 1 0,-4-2 3 0,3-1-4 15,-6-2 0-15,6-2-3 0,-5-1 0 16,0 2 0-16,3-3 1 0,-2 3-1 0,-2 0 2 16,4 2 1-16,-1 4 2 0,3 5 4 0,-2 4 1 15,4 5 3-15,1 5 1 0,-1 3 3 0,0 4 2 16,2 0-13-16,1 2-23 0,0 0-54 0,0 2-56 15,0 4 12-15,0 4 21 0,0 6 53 16,1 4 54-16,6 5-3 0,-2 3-2 0,5 5-6 16,1 0-3-16,-3 3-1 0,5 1-1 0,-1 1 2 15,1 0-3-15,1 0-1 0,-1-2-2 0,-1 0-1 16,0-2-1-16,0-3 2 0,-2-1-1 16,-1-2 1-16,-2-3 0 0,4-4-6 0,-6-4-5 15,6-2-9-15,-3-1-8 0,-3-5-6 0,6-3-8 16,-6 0-39-16,5-5-107 0,-2 1-101 15,-3-2 232-15,-4 0 55 0</inkml:trace>
          <inkml:trace contextRef="#ctx0" brushRef="#br0" timeOffset="848.426">-3319 4587 0 0,'0'0'0'0,"0"0"0"0,0 0 0 15,0 0 0-15,0 0 0 0,0 0 0 0,0 0 0 16,0 0 0-16,0 0 0 0,42-165 0 16,-30 149 0-16,-2 4 0 0</inkml:trace>
          <inkml:trace contextRef="#ctx0" brushRef="#br0" timeOffset="1504.0109">-2969 4400 0 0,'0'0'0'15,"0"0"0"-15,0 0 0 0,0 0 0 16,0 0 0-16,0 0 0 0,0 0 0 0,0 0 0 16,0 0 0-16,0 0 0 0,0 0 0 0,0 0 0 15,0 0 0-15,0 0 0 0,-88-29 0 0,80 37 0 16,3 2 0-16,-3 2 0 0,4 3 0 0,0 2 0 15,-2 3 0-15,3 1 0 0,0 1 0 16,2-2 0-16,0 2 0 0,1-2 0 0,0-2 0 16,0-2 0-16,0-2 0 0,2-5 0 0,1-2 0 15,5-7 0-15,-3 0 0 0,3 0 0 0,-2 0 0 16,2-7 0-16,-1-4 0 0,2-1 0 0,-4-2 0 16,3-1 0-16,-5 0 0 0,0 1 0 15,1 1 0-15,-3 0 30 0,-1 1 30 0,0-1-1 16,0 3 0-16,0-1-5 0,0 4 0 0,0 2-3 15,-1 2-5-15,1 0-7 0,0 3-20 16,0 0-39-16,0 0-57 0,0 0-39 0,0 5 14 16,0 2 34-16,1 2 54 0,3 2 39 0,0 0-7 15,3 1-6-15,-3-3-8 0,5-1-5 0,-5-1-2 16,6 0-2-16,-6-3 1 0,5-1 1 16,-5-3 7-16,5 0 15 0,-3 0 19 0,3-3 19 15,2-4 5-15,-4-3-5 0,2 1-21 0,0-5-15 16,-3-1-12-16,2 0-7 0,-4-2 0 0,3 0-2 15,-5 0 2-15,0 2 0 0,-1-4 2 0,-1 2-1 16,0-5 0-16,1 2 0 0,-1-1-1 16,2 3 1-16,-2 0 3 0,0-1 3 0,0 3 2 15,0 0 5-15,0 2 3 0,-2 4 3 0,1 2 6 16,0 2 7-16,-1 2 4 0,1 2-9 0,1 2-27 16,0 0-59-16,0 0-78 0,0 3 3 15,0 6 18-15,0 1 49 0,0 4 70 0,3 5 3 16,-2 1-1-16,2 3-1 0,3-1-7 0,-2-1-2 15,-1 0-4-15,5-3-3 0,-4-2-4 0,5-3-4 16,-3-2-5-16,3-1-2 0,1-4-11 16,-5-2-31-16,6-4 64 0,-2 0 2 0,-4 0 0 15,6-8 0-15,-4-4 0 0,2-5 0 0,2 0 0 16,-6 2 0-16,1 4 0 0</inkml:trace>
          <inkml:trace contextRef="#ctx0" brushRef="#br0" timeOffset="1953.7328">-2726 3974 0 0,'0'0'0'0,"0"0"0"15,0 0 0-15,0 0 0 0,-57-173 0 0,45 139 0 16,0 2 0-16,0 1 0 0,0 3 0 16,0 2 0-16,1 2 99 0,5 4 45 0,-5 4-15 15,7 0-13-15,-4 5-16 0,5 4-11 0,0 2-15 16,2 4-27-16,1 1-55 0,0 0-97 0,0 3-30 16,0 6 10-16,4 6 44 0,2 8 82 0,3 8 24 15,0 6 2-15,-1 6-7 0,4 8-2 16,0 3-3-16,1 2 0 0,-1 1-3 0,1-1-2 15,-1-2-1-15,0-5-5 0,-1-4 4 0,1-4 0 16,-3-9-1-16,2-6 0 0,1-5-3 16,0-4 1-16,-1-6-1 0,-3-2 2 0,1-6 3 15,1-1 4-15,-6-2 15 0,5 0 15 0,-5-2 13 16,6-7 8-16,-4 0-4 0,4-7-12 0,2-3-13 16,0-1-11-16,0-2-9 0,0-2-3 15,0-1-3-15,-3 0-3 0,3-1-1 0,-2 1-3 16,-5 3-1-16,3-1 0 0,-5 3 2 0,2 3 5 15,-3 2-3-15,-1 4 4 0,-1 2 0 0,0 3 0 16,1 2 1-16,-1 2-6 0,0 2-16 16,0 0-39-16,2 0-53 0,-2 0-11 0,1 6 14 15,0 0 32-15,6 0 58 0,-3 5 17 0,4 1 6 16,-3 1 6-16,4 2-1 0,-4 0 1 0,-1 1 1 16,4-3 1-16,-5 1 2 0,-1-1 3 0,4-1 4 15,-6 2 7-15,0-2 6 0,0 2-1 0,0-1-4 16,-8 0-13-16,4-1-13 0,-7 0-27 15,1-2-41-15,4 0-104 0,-5-3-182 0,6-2-31 16,-2-4 374-16</inkml:trace>
          <inkml:trace contextRef="#ctx0" brushRef="#br0" timeOffset="2084.6519">-2937 3876 2428 0,'0'0'113'0,"0"0"-65"0,0 0-54 0,0 0-66 15,0 0-28-15,0 0-31 0,0 0-53 0,0 0-213 16,0 0-462-16,0 0 19 0</inkml:trace>
          <inkml:trace contextRef="#ctx0" brushRef="#br0" timeOffset="-69859.5855">-2591 3142 1365 0,'0'0'208'0,"0"0"-74"16,0 0-50-16,0 0-46 0,0 0-33 15,0 0-23-15,0 0 15 0,0 0 14 0,0 0 22 16,0 0 25-16,0 0-1 0,0 0-2 0,79 10-4 16,-53-10-6-16,6 0-9 0,0-4-10 15,4-2-11-15,3 0-13 0,1-1-11 0,1 1-20 16,-2 0-38-16,-1 0-102 0,-4 0-260 0,-5 4-370 16,-11-1 99-16</inkml:trace>
        </inkml:traceGroup>
        <inkml:traceGroup>
          <inkml:annotationXML>
            <emma:emma xmlns:emma="http://www.w3.org/2003/04/emma" version="1.0">
              <emma:interpretation id="{3AE526B5-0C35-48E5-9F2B-D9AD25EB48EF}" emma:medium="tactile" emma:mode="ink">
                <msink:context xmlns:msink="http://schemas.microsoft.com/ink/2010/main" type="inkWord" rotatedBoundingBox="3026,4189 4214,4188 4215,4971 3027,4972"/>
              </emma:interpretation>
              <emma:one-of disjunction-type="recognition" id="oneOf1">
                <emma:interpretation id="interp5" emma:lang="en-US" emma:confidence="0.5">
                  <emma:literal>Us</emma:literal>
                </emma:interpretation>
                <emma:interpretation id="interp6" emma:lang="en-US" emma:confidence="0">
                  <emma:literal>Vs</emma:literal>
                </emma:interpretation>
                <emma:interpretation id="interp7" emma:lang="en-US" emma:confidence="0">
                  <emma:literal>Us.</emma:literal>
                </emma:interpretation>
                <emma:interpretation id="interp8" emma:lang="en-US" emma:confidence="0">
                  <emma:literal>Use</emma:literal>
                </emma:interpretation>
                <emma:interpretation id="interp9" emma:lang="en-US" emma:confidence="0">
                  <emma:literal>Use.</emma:literal>
                </emma:interpretation>
              </emma:one-of>
            </emma:emma>
          </inkml:annotationXML>
          <inkml:trace contextRef="#ctx0" brushRef="#br0" timeOffset="-68632.0745">-340 3008 0 0,'0'0'427'0,"0"0"-77"0,0 0-107 0,0 0-72 16,0 0-67-16,0 0-42 0,0 0-25 0,0 0-21 15,0 0-10-15,0 0-14 0,0 0-25 0,0 0-47 16,0 0-71-16,0 0-118 0,-68-115-7 16,68 115 13-16,3 3 26 0,3 1 138 0,1 4 99 15,1-1 0-15,-2 0 0 0,0-3 0 0</inkml:trace>
          <inkml:trace contextRef="#ctx0" brushRef="#br0" timeOffset="-68782.9813">-767 3033 0 0,'0'0'0'0,"0"0"89"0,0 0-7 16,0 0 0-16,0 0 20 0,0 0 36 15,0 0 35-15,0 0 25 0,0 0 14 0,0 0 11 16,0 0 2-16,0 0-20 0,0 0-33 0,0 0-52 15,98-111-48-15,-110 111-24 0,-2 0-12 16,1 3-7-16,-5 3 0 0,-2 3-4 0,1 1-4 16,-2 4-5-16,3 2-9 0,-3 2-4 0,6 0-4 15,2 1-3-15,6-3-4 0,0 1-5 0,7-2-7 16,0-2-8-16,0-1 4 0,9 0 0 16,3-2 8-16,2-1 9 0,4 1 5 0,5-1 4 15,2 1 2-15,1-1 2 0,0-1-2 0,2 3 0 16,1 0 0-16,-4 2-1 0,1-1 0 0,-6 0-2 15,-3 1 0-15,-5-1-1 0,-5 1 1 16,-7 1 7-16,0-2 10 0,0 2 15 0,-7-1 3 16,-8 0 4-16,-2 1-3 0,1 0-10 0,-8-2-1 15,5 0-5-15,-4-4-5 0,0 0 3 0,6-2-1 16,1-2 1-16,3-2-2 0,2-2-6 16,1 0-4-16,8 0-6 0,0-5-7 0,2 0-12 15,0-2-18-15,2-1-12 0,2-1-2 0,6-5 1 16,3 0 16-16,1-4 11 0,6 2 5 0,-1-2 6 15,3 0-3-15,-4 0 1 0,4 2 2 0,-5 2 3 16,-3-2 2-16,0 3 3 0,-1-2 3 16,-3 4 1-16,0 1 6 0,-4 1 1 0,4 2 0 15,-5-2-1-15,3 6-1 0,-5-2-1 0,2 4-1 16,-1 1 0-16,0 0-4 0,2 0 1 16,0 6 1-16,2 1 1 0,-2 4 5 0,2-1 2 15,-3 1 0-15,3 2-3 0,-3 0-1 0,5-1-3 16,-6 0-1-16,4 0-2 0,-3-2-8 0,1-1-8 15,-1-3-14-15,-1 0-25 0,4-3-31 16,-4-1-65-16,6-2-111 0,-5 0-200 0,4-5-236 16,-6 0 162-16</inkml:trace>
          <inkml:trace contextRef="#ctx0" brushRef="#br0" timeOffset="-69332.6412">-1528 2863 978 0,'0'0'211'0,"0"0"-109"0,0 0-40 16,0 0-10-16,0 0 11 0,0 0 15 0,0 0 7 15,0 0-9-15,0 0-8 0,0 0-6 0,0 0-4 16,0 0 5-16,0 0-5 0,17 83-6 0,-16-51-6 15,-1 4-9-15,0 3-3 0,0 1-8 16,0 3-3-16,0 2-4 0,-1 3-4 0,-1-2-6 16,2-2-3-16,0-3-1 0,0-4-1 0,10-6-2 15,-4-4-2-15,6-5-5 0,2-4-5 16,2-5 5-16,4-4 1 0,-3-3 8 0,6-6 12 16,4 0-1-16,0-9 4 0,1-6-2 0,5-4-4 15,-3-3 0-15,-2-4-1 0,-1-3-2 0,-2 0-1 16,-2-4 5-16,-5-1 4 0,-5-1 6 0,-1 0 4 15,-5-3 1-15,-4 3-2 0,-3 0-3 16,0-1-6-16,-3 0-5 0,-4 1-3 0,3 0-3 16,-5 0-3-16,5-2-1 0,-4 4-3 0,4 1-2 15,-4 3-2-15,5 6-7 0,-1 3-7 16,0 5-14-16,0 5-16 0,3 2-24 0,1 3-49 16,0 5-83-16,0 0-69 0,0 0-54 0,0 10-20 15,8 2-21-15,-3 6-70 0,3-3 86 0,-4-3 352 0</inkml:trace>
        </inkml:traceGroup>
      </inkml:traceGroup>
    </inkml:traceGroup>
  </inkml:traceGroup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30:42.94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7FD6650-927E-44F2-AAE4-7052539BEB1A}" emma:medium="tactile" emma:mode="ink">
          <msink:context xmlns:msink="http://schemas.microsoft.com/ink/2010/main" type="writingRegion" rotatedBoundingBox="-681,1956 12181,775 13836,18795 972,19976"/>
        </emma:interpretation>
      </emma:emma>
    </inkml:annotationXML>
    <inkml:traceGroup>
      <inkml:annotationXML>
        <emma:emma xmlns:emma="http://www.w3.org/2003/04/emma" version="1.0">
          <emma:interpretation id="{C584E47A-5840-420C-AC82-AEA7B7BF6113}" emma:medium="tactile" emma:mode="ink">
            <msink:context xmlns:msink="http://schemas.microsoft.com/ink/2010/main" type="paragraph" rotatedBoundingBox="4508,1202 11252,896 11347,2969 4603,3276" alignmentLevel="4"/>
          </emma:interpretation>
        </emma:emma>
      </inkml:annotationXML>
      <inkml:traceGroup>
        <inkml:annotationXML>
          <emma:emma xmlns:emma="http://www.w3.org/2003/04/emma" version="1.0">
            <emma:interpretation id="{2232ED83-2AD7-480B-B227-17A17395EA7F}" emma:medium="tactile" emma:mode="ink">
              <msink:context xmlns:msink="http://schemas.microsoft.com/ink/2010/main" type="inkBullet" rotatedBoundingBox="4520,1463 5301,1428 5343,2341 4562,2376"/>
            </emma:interpretation>
            <emma:one-of disjunction-type="recognition" id="oneOf0">
              <emma:interpretation id="interp0" emma:lang="en-US" emma:confidence="1">
                <emma:literal>D</emma:literal>
              </emma:interpretation>
              <emma:interpretation id="interp1" emma:lang="en-US" emma:confidence="0">
                <emma:literal>°</emma:literal>
              </emma:interpretation>
              <emma:interpretation id="interp2" emma:lang="en-US" emma:confidence="0">
                <emma:literal>.</emma:literal>
              </emma:interpretation>
              <emma:interpretation id="interp3" emma:lang="en-US" emma:confidence="0">
                <emma:literal>@</emma:literal>
              </emma:interpretation>
              <emma:interpretation id="interp4" emma:lang="en-US" emma:confidence="0">
                <emma:literal>o</emma:literal>
              </emma:interpretation>
            </emma:one-of>
          </emma:emma>
        </inkml:annotationXML>
        <inkml:trace contextRef="#ctx0" brushRef="#br0">430 108 19 0,'0'0'224'15,"0"0"-94"-15,0 0-30 0,0 0-35 16,0 0-27-16,0 0-9 0,0 0 9 0,0 0 8 16,0 0 8-16,0 0 5 0,0 0-11 0,17-65-14 15,-17 66-36-15,0 2-22 0,2 3-1 0,-1 3 12 16,1 3 33-16,0 6 22 0,0 6 11 0,0 4-3 16,-2 3-6-16,0 4-8 0,0 2-14 15,-6 1-5-15,-3 2-7 0,1 1-6 0,-4 1 1 16,-1 1 2-16,-3 1 0 0,-3-1 3 0,-1 0 0 15,-3-1-3-15,-2 1 2 0,2-5-2 16,0 1 0-16,0-5-1 0,-1-5-2 0,5-1-2 16,-2-6-1-16,5-2 0 0,-3-4 1 0,3-3 3 15,3-3 11-15,-1-4 24 0,5-3 34 0,1-3 25 16,-2 0 15-16,1-6-6 0,0-6-20 16,-1 2-21-16,-1-6-18 0,5-2-19 0,-2 0-13 15,0-1-8-15,2-2-7 0,5 2-6 0,0 0-1 16,1 0-6-16,0 2-2 0,0 5 0 0,0 3-4 15,2 1 0-15,2 4-4 0,0 2-8 16,0 1-7-16,2 1-11 0,0 0 2 0,-2 0 9 16,7 4 16-16,-1 5 16 0,-1 3 9 0,3 1 3 15,-1 4-2-15,2 1-2 0,1 0-1 16,3-2-3-16,3 1 1 0,-1-1 1 0,2-3-1 16,5 0 1-16,-2-3 2 0,3-4 0 0,0-2 4 15,1-3 3-15,-1-1 3 0,3 0 6 0,3-5 4 16,-4-5 2-16,7-4 0 0,-2-1-1 0,1-2-5 15,1 0-2-15,-5-1-3 0,-2-3-2 0,-2 0 4 16,-4-1 4-16,-2-1 7 0,-5-1 8 16,-2 1 3-16,-3-2 4 0,-3-2 1 0,-2 1-2 15,-3-1-4-15,-3-3-5 0,0-1-4 0,0-4-8 16,-7 1-3-16,-3-1-6 0,-1 1-5 16,-1 0-4-16,-3 0-8 0,-2-1-4 0,-5 1-5 15,-1 2-2-15,-5 0-2 0,1 5-1 0,-4 2 0 16,-3 0 3-16,1 6-1 0,-3 1 5 0,0 5-1 15,4 2-3-15,-3 5 1 0,3 4-8 16,-2 2-6-16,6 4-7 0,1 7-13 0,3 2-15 16,3 3-14-16,2 2-12 0,4 3-5 0,2 0-2 15,2 7-1-15,3-1-12 0,3 3-27 16,5-1-23-16,0 2-44 0,9-1-76 0,4 1-70 0,5-1 145 16,-1-10 205-16,-5-5 0 0</inkml:trace>
      </inkml:traceGroup>
      <inkml:traceGroup>
        <inkml:annotationXML>
          <emma:emma xmlns:emma="http://www.w3.org/2003/04/emma" version="1.0">
            <emma:interpretation id="{D4C37867-A687-4356-AB04-5D609941BBD1}" emma:medium="tactile" emma:mode="ink">
              <msink:context xmlns:msink="http://schemas.microsoft.com/ink/2010/main" type="line" rotatedBoundingBox="5969,1136 11252,896 11347,2969 6064,3209">
                <msink:destinationLink direction="with" ref="{AE547E27-B687-4171-A05A-8073E36563E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48E0F17-6892-4B8D-9DD8-0491AA6B0064}" emma:medium="tactile" emma:mode="ink">
                <msink:context xmlns:msink="http://schemas.microsoft.com/ink/2010/main" type="inkWord" rotatedBoundingBox="5983,1434 7210,1378 7252,2303 6025,2359"/>
              </emma:interpretation>
              <emma:one-of disjunction-type="recognition" id="oneOf1">
                <emma:interpretation id="interp5" emma:lang="en-US" emma:confidence="0.5">
                  <emma:literal>teal</emma:literal>
                </emma:interpretation>
                <emma:interpretation id="interp6" emma:lang="en-US" emma:confidence="0">
                  <emma:literal>tel</emma:literal>
                </emma:interpretation>
                <emma:interpretation id="interp7" emma:lang="en-US" emma:confidence="0">
                  <emma:literal>tad</emma:literal>
                </emma:interpretation>
                <emma:interpretation id="interp8" emma:lang="en-US" emma:confidence="0">
                  <emma:literal>til</emma:literal>
                </emma:interpretation>
                <emma:interpretation id="interp9" emma:lang="en-US" emma:confidence="0">
                  <emma:literal>tell</emma:literal>
                </emma:interpretation>
              </emma:one-of>
            </emma:emma>
          </inkml:annotationXML>
          <inkml:trace contextRef="#ctx0" brushRef="#br0" timeOffset="1397.9056">1619 165 0 0,'0'0'0'0,"0"0"256"0,0 0-18 15,0 0-73-15,0 0-45 0,0 0-18 16,0 0 6-16,0 0 5 0,0 0-13 0,0 0-25 15,0 0-40-15,0 0-45 0,0 0-36 0,0 0 15 16,7-29 22-16,-7 47 44 0,0 6 41 0,-3 5-2 16,-1 4-6-16,-2 7-13 0,-1 4-13 15,-2 0-7-15,-1 6-8 0,2-4-9 0,-1 4-8 16,-1-2-7-16,4-3-10 0,-1-1-6 0,0-3-13 16,2-1-13-16,4-2-14 0,-2-5-22 0,2-4-46 15,1-3-74-15,0-3-132 0,0-6-174 0,0-7 199 16</inkml:trace>
          <inkml:trace contextRef="#ctx0" brushRef="#br0" timeOffset="1587.7881">1481 668 316 0,'0'0'136'15,"0"0"-80"-15,0 0-59 0,0 0-41 0,0 0-11 16,0 0 13-16,0 0 7 0,0 0-1 15,0 0-2-15,145-155-6 0,-123 148-6 0,-2 4-3 16,0 1-3-16,0 2 4 0,0 2 52 0,0 5 0 16,0 3 0-16,2 6 0 0,-8-6 0 0,-4-1 0 15</inkml:trace>
          <inkml:trace contextRef="#ctx0" brushRef="#br0" timeOffset="1171.7365">1448 416 1063 0,'0'0'181'0,"0"0"-41"0,0 0-62 0,0 0-59 15,0 0-49-15,0 0-48 0,0 0-54 0,0 0-50 16,0 0-78-16,0 0-95 0,0 0-73 0,0 0 412 15,0 0 16-15</inkml:trace>
          <inkml:trace contextRef="#ctx0" brushRef="#br0" timeOffset="2233.9361">2044 619 0 0,'0'0'0'0,"0"0"0"0,0 0 0 0,0 0 0 16,0 0 17-16,0 0 125 0,0 0 8 0,0 0-4 15,0 0-10-15,0 0-23 0,0 0-26 0,0 0-13 16,0 0-3-16,0 0 0 0,-135-51 5 16,115 64-9-16,2 2-9 0,-2 2-17 0,6 1-15 15,-4 0-12-15,5 1-12 0,1-1-7 0,2 0-10 16,2-1-5-16,3-3-8 0,1 1-5 0,3-3-6 15,1-2-16-15,0-3-7 0,1-3-4 16,3-1 2-16,5-3 21 0,1 0 22 0,0 0 21 16,4-1 9-16,2-5 6 0,-3 0-4 0,2-1-3 15,-3-1 6-15,-4-1 3 0,-1 3 9 16,-2-3 12-16,-2 5 13 0,1-1 3 0,-4 4 1 16,1-1-15-16,-1 2-32 0,0 0-40 0,0 0-46 15,0 0-22-15,2 5 20 0,0 0 32 0,1 4 40 16,2-1 23-16,1 1-4 0,0-1-3 15,1-2 1-15,3-1 3 0,0 1 4 0,5-1 12 16,2-4 8-16,5-1 8 0,3 0 1 0,3-1-5 16,3-7-10-16,2 0-7 0,0-4-2 0,-1-2-6 15,-1-2-1-15,0 1-4 0,-3-2-2 16,-2-1 4-16,-1 0 2 0,-1-1 5 0,-6-1 3 16,2-1 4-16,-4 0 2 0,0-2 3 0,-3-1 2 15,1-3 2-15,-2-1-1 0,-2-3-2 0,0 1-1 16,-1-4-7-16,-1 2-5 0,0-4-4 0,-2 2-8 15,2-2-1-15,-4 0-1 0,2 0-1 16,-2 1 1-16,-1 0 1 0,-1 3 2 0,-1 3 1 16,-1 0 6-16,0 5 3 0,0 4 3 0,0 4 5 15,-3 6 2-15,-1 4-1 0,1 4-2 0,1 2-18 16,-1 0-30-16,2 2-26 0,-3 7-8 16,-3 4 4-16,-1 10 27 0,-4 4 18 0,-1 10 9 15,-2 6 3-15,-3 6 0 0,4 2 4 0,0 5 1 16,2 2 3-16,4-2-2 0,3 0 3 0,5-4-2 15,0-4-4-15,5-6 0 0,7-6-7 16,3 0-2-16,4-6-2 0,-2-2-5 0,6-4-3 16,0-4-4-16,1 0-4 0,-1-5-8 0,1-3-6 15,0-3-14-15,-3-3-32 0,-1-3-128 0,5-2-241 16,-9-1-246-16,-4 0 613 0</inkml:trace>
        </inkml:traceGroup>
        <inkml:traceGroup>
          <inkml:annotationXML>
            <emma:emma xmlns:emma="http://www.w3.org/2003/04/emma" version="1.0">
              <emma:interpretation id="{F1B959FE-122C-41E2-B979-62FBD157E694}" emma:medium="tactile" emma:mode="ink">
                <msink:context xmlns:msink="http://schemas.microsoft.com/ink/2010/main" type="inkWord" rotatedBoundingBox="8084,1040 11252,896 11347,2969 8178,3113"/>
              </emma:interpretation>
              <emma:one-of disjunction-type="recognition" id="oneOf2">
                <emma:interpretation id="interp10" emma:lang="en-US" emma:confidence="0.5">
                  <emma:literal>Marketing</emma:literal>
                </emma:interpretation>
                <emma:interpretation id="interp11" emma:lang="en-US" emma:confidence="0.5">
                  <emma:literal>Marketing .</emma:literal>
                </emma:interpretation>
                <emma:interpretation id="interp12" emma:lang="en-US" emma:confidence="0">
                  <emma:literal>Marketing I</emma:literal>
                </emma:interpretation>
                <emma:interpretation id="interp13" emma:lang="en-US" emma:confidence="0">
                  <emma:literal>Marketing ,</emma:literal>
                </emma:interpretation>
                <emma:interpretation id="interp14" emma:lang="en-US" emma:confidence="0">
                  <emma:literal>Marketing 1</emma:literal>
                </emma:interpretation>
              </emma:one-of>
            </emma:emma>
          </inkml:annotationXML>
          <inkml:trace contextRef="#ctx0" brushRef="#br0" timeOffset="3081.8044">3675 295 398 0,'0'0'282'0,"0"0"-44"0,0 0-52 15,0 0-51-15,0 0-36 0,0 0-21 0,0 0-10 16,0 0-12-16,0 0-9 0,0 0-14 0,0 0-21 16,0 0-33-16,0 0-21 0,-14-75 4 15,10 91 16-15,2 6 29 0,-4 5 21 0,0 6 2 16,-5 2-5-16,3 1-6 0,0 2-6 0,-1-1-5 16,3-4-1-16,-2-1-3 0,5-3-2 15,-2-5 1-15,2-2-3 0,1-7 4 0,0-3-2 16,1-6 3-16,1-3 20 0,0-1 27 0,0-2 35 15,0 0 41-15,0-2 11 0,0-4-26 16,0-3-34-16,0-5-40 0,0-3-27 0,0-1-2 16,0-3-1-16,0-5-2 0,0 1-4 0,0-2 0 15,0-2 0-15,3-1-1 0,1-1 1 0,1-1-6 16,-4 1 1-16,5-4-3 0,0 2 0 0,1-2-2 16,0 3 0-16,2-1-1 0,-1 0 0 15,3 0 0-15,1 4-2 0,2 3-2 0,-2 3-4 16,0 5-7-16,-2 7-6 0,1 5-7 0,-3 3-7 15,3 3-4-15,-4 5 4 0,1 4 7 0,2 6 13 16,-4 4 8-16,3 0 1 0,-1 5 1 0,-2 0 0 16,-2 1 0-16,0 1 6 0,0-1 0 15,-3-2 1-15,-1-2 5 0,3-3-1 0,-1 1 1 16,0-4 1-16,2-3-1 0,-2-3 0 0,0-4 0 16,3 0 2-16,0-4 3 0,-1-1 6 0,4 0 6 15,-2 0 6-15,3-3 1 0,2-4-1 16,-2-2 0-16,3-3-5 0,-1-3 0 0,0 0 0 15,1-2-1-15,0 0-2 0,-3 1 1 0,1-4-2 16,-1 0-2-16,3-3 1 0,-2 0-4 16,2-1-3-16,-3 1 0 0,4-3-4 0,0 3-3 15,0-2 1-15,3 4-5 0,-3 5-4 0,-2 4-5 16,1 2-4-16,-1 7-5 0,-3 3-4 0,-3 0-1 16,3 7 3-16,-2 6 9 0,0 5 14 15,0 6 8-15,-2 5 3 0,0 4-1 0,-1 1-5 16,-3-1-2-16,0 3-4 0,0-1-3 0,-4-1-3 15,-2-3-4-15,-1 2-7 0,1-4-13 0,-1 0-21 16,0-2-30-16,5-2-50 0,-2-1-74 0,1-3-111 16,3-1-131-16,0-6-150 0,0-5 520 0</inkml:trace>
          <inkml:trace contextRef="#ctx0" brushRef="#br0" timeOffset="3816.9654">4506 190 0 0,'0'0'0'0,"0"0"0"16,0 0 160-16,0 0-24 0,0 0-22 15,0 0-5-15,0 0 4 0,0 0-4 0,0 0-10 16,0 0-19-16,0 0-19 0,0 0-18 0,0 0-2 16,0 0 3-16,-112-94 3 0,87 115 3 15,1 6-1-15,2 0-4 0,0 3-9 0,-1-1-2 16,6 5-12-16,-1-3-6 0,8 0-4 0,-1-2-12 15,2-3-3-15,6-1-9 0,0-4-9 16,3-6-8-16,0-1-1 0,3-6-1 0,4-1 10 0,-1-4 15 16,4-1 14-16,-1-2 18 0,0 0 11 0,5-3 7 15,2-6 0-15,1-1-4 0,-1-2-5 16,-2-2-5-16,1-1 0 0,-2-2 1 0,-1 1-1 16,-1-2 5-16,-3 2 0 0,-1-2 2 0,-3 3-1 15,4 0-1-15,-6 2-3 0,4 2-1 0,-2 2 3 16,-3 5-2-16,-1 1-1 0,1 3-12 15,-1 0-23-15,0 0-33 0,0 3-17 0,0 3 5 16,0 4 15-16,0 2 24 0,0 3 16 0,0 1-3 16,0 2-5-16,0 0-2 0,0-2-3 15,0-2 0-15,0-1 0 0,0-2-4 0,2-3 1 16,3-1-3-16,2-4 4 0,0 0 10 0,-1-3 7 16,5 0 11-16,1 0 6 0,1-6-4 0,2-1-4 15,0-4-7-15,5-1-2 0,-1-3 2 16,1-1-1-16,-3-1 2 0,-1-2 3 0,-4 3-2 15,2-4 6-15,-2 1-1 0,-3-1 0 0,-1 0 2 16,0 2-5-16,-5 1 0 0,2-1 0 0,-3 1-4 16,-2 0 3-16,0 3-2 0,0 1 0 15,0 2 0-15,0 4-1 0,-2 2-1 0,0 3-4 16,0 0-5-16,2 2-7 0,-1 0-12 0,1 0-11 16,0 0-14-16,0 0-19 0,0 0-19 0,0 3-11 15,0 0 17-15,0 3 25 0,1 6 31 0,3 3 22 16,1-1 2-16,-4 3 0 0,2 3-2 15,-2 1 3-15,0 0 0 0,3-1-1 0,0 1 4 16,-1 0 1-16,4-3 2 0,-2 0 2 0,3 0 3 16,-3-3-1-16,2-1-3 0,0 0-1 0,-2-2-3 15,-1-3 1-15,-1 0 2 0,-2-3 1 16,-1 0 4-16,2-2 2 0,-2 0 1 0,0-2-2 16,1 1-2-16,2-2-3 0,-2 2-4 0,2-3 1 15,-1 0-4-15,0 0-2 0,-1 0 0 16,3 0-4-16,0 0-4 0,-1 0-3 0,1 0-2 15,2-7-11-15,0 0-23 0,5-5-57 0,2-2-93 16,2-4-140-16,3-2-210 0,-1 6-83 0,-8 2 627 0</inkml:trace>
          <inkml:trace contextRef="#ctx0" brushRef="#br0" timeOffset="4059.8157">5142-244 133 0,'0'0'381'0,"0"0"-60"0,0 0-75 15,0 0-71-15,0 0-45 0,0 0-25 16,0 0-23-16,0 0-35 0,0 0-40 0,0 0-29 16,0 0 0-16,0 0 12 0,0 0 23 0,0 0 23 15,-46 73 4-15,33-30-2 0,2 3-6 16,-2 4-8-16,-2-2-6 0,4 1 1 0,2-3-8 16,-2 0-3-16,0-5-3 0,6-1-7 0,-4-2-5 15,5-2-8-15,-5-4-9 0,7-2-10 0,-1-3-11 16,0-5-10-16,1-3-14 0,2-7-30 15,0-2-48-15,0-4-65 0,0-5-91 0,6-1-124 16,-3 0 49-16,0 0 378 0</inkml:trace>
          <inkml:trace contextRef="#ctx0" brushRef="#br0" timeOffset="4397.9256">5185 49 0 0,'0'0'0'0,"0"0"0"0,0 0 203 0,0 0-64 16,0 0-71-16,0 0-40 0,0 0-25 15,0 0-5-15,0 0 30 0,0 0 31 0,0 0 19 16,0 0 13-16,0 0 3 0,28 3-3 0,-34 10-4 16,-3 0-4-16,-4 3-11 0,-1-2-7 0,-2 3-13 15,-5-4-10-15,5-1-8 0,-3 0-6 0,3-2-4 16,1 1-5-16,2-4-6 0,2 1-5 16,6-2-4-16,-5-3-1 0,7 0-1 0,-1-2 6 15,2-1 7-15,2 0 8 0,0 0 6 0,0 0 0 16,0 0-5-16,0 0-11 0,0 0-16 15,2 0-18-15,0 0-22 0,0 1-10 0,0 5 12 16,0 0 17-16,5 2 26 0,-4 3 18 0,4 2 2 16,-1 1 2-16,1 2-4 0,0 0-3 0,-1 1-4 15,1-1-4-15,4 1 0 0,-3-1-5 16,0 0-4-16,4-2-6 0,-1 0-6 0,-2-3-7 16,4-1-9-16,-3-1-11 0,1-3-18 0,1-3-23 15,-2 0-58-15,4 0-164 0,-6-2-202 0,0-1 177 16</inkml:trace>
          <inkml:trace contextRef="#ctx0" brushRef="#br0" timeOffset="4771.9455">5383 298 4 0,'0'0'250'15,"0"0"-179"-15,0 0-119 0,0 0-35 0,0 0 5 16,0 0 26-16,0 0 54 0,0 0 23 0,0 0 14 15,0 0 16-15,0 0 6 0,0 0 7 16,0 0-1-16,0 0-5 0,111-91-7 0,-103 79-6 16,5-1-6-16,-4-1-3 0,-2 0 0 0,2-1-3 15,-5 1 7-15,4-1-3 0,-5 0-4 0,-2 1 2 16,-1 1-8-16,0 3 3 0,0 2 12 16,0 2 12-16,-1 2 9 0,-2 2-6 0,-5 2-27 15,4 0-27-15,-7 0-11 0,1 8-6 0,-5 4 15 16,-1 2 12-16,0 6 8 0,-7 4 7 15,5 2 0-15,-3 3-4 0,5-1-3 0,-2 0-4 16,8 1-6-16,-1-2-5 0,2-2-5 0,6-2-7 16,2-4-2-16,1-1-3 0,0-5 3 0,1-2 0 15,6-2 6-15,1-3 0 0,4-1-2 0,1-3 5 16,3-2-3-16,7 0 1 0,1 0-4 0,2-6-14 16,0-1-21-16,3-2-84 0,-1-3-108 15,-3 0-138-15,2-1-127 0,-8 2 352 0,-6 4 141 0</inkml:trace>
          <inkml:trace contextRef="#ctx0" brushRef="#br0" timeOffset="6506.3782">5702-42 1266 0,'0'0'243'0,"0"0"-118"0,0 0-64 0,0 0-34 16,0 0-29-16,0 0 1 0,0 0 6 0,0 0-1 16,0 0 0-16,181-54-4 0,-141 42 0 0,7 0-1 15,-1 4-1-15,4 0 0 0,-6-2-4 16,5 1-3-16,-6 1-14 0,0 0-28 0,0 1-58 16,-11 1-169-16,1 0-245 0,-15 3-205 0,-4 0 728 0</inkml:trace>
          <inkml:trace contextRef="#ctx0" brushRef="#br0" timeOffset="6315.4438">6304-524 1180 0,'0'0'208'0,"0"0"-35"0,0 0-72 0,0 0-72 15,0 0-56-15,0 0-37 0,0 0-25 16,0 0-8-16,0 0-1 0,0 0 4 0,0 0 4 15,0 0-4-15,0 0-14 0,0-11-35 0,2 16-66 16,-2 6-109-16,0-2 58 0,0-3 260 0</inkml:trace>
          <inkml:trace contextRef="#ctx0" brushRef="#br0" timeOffset="6077.5913">5859-212 0 0,'0'0'0'0,"0"0"0"0,0 0 0 16,0 0 214-16,0 0 15 0,0 0-35 0,0 0-28 15,0 0-14-15,0 0-13 0,0 0-14 0,0 0-27 16,0 0-44-16,0 0-48 0,0 0-43 0,18-123-4 15,-22 133 9-15,1 6 25 0,-7 7 26 16,4 7 3-16,-6 4-1 0,0 7-3 0,-2 2-3 16,1 3-2-16,-2 2-3 0,2 0-5 0,1 1 2 15,1-4-3-15,0-3-3 0,6-2 1 0,1-6-7 16,0-1-5-16,4-4-3 0,0-4 0 16,1-2-2-16,8-4 2 0,-2-4 3 0,3-3-2 15,0-2 7-15,4-4 5 0,-2-3 0 0,0-3 6 16,0 0 1-16,0 0 2 0,0-5 4 0,-1-2 2 15,-1-2-2-15,4-3 5 0,-1 0 1 0,-1-4 1 16,0 2 1-16,0-2-1 0,-2 0-3 16,-3-1 2-16,1-1 1 0,-3-1-1 0,2 2 2 15,-3 0-2-15,2 0 0 0,-2 0 0 0,-2 3-4 16,0 4-2-16,4 2 1 0,-4 2-3 0,0 1-1 16,-2 4-3-16,0 1-11 0,0 0-18 15,0 0-26-15,0 1-23 0,0 7 12 0,0 1 21 16,-2 2 28-16,0 4 28 0,-4 2-6 0,4 1-5 15,0 1-3-15,0 0-5 0,2 0-1 16,0-1-5-16,0-3-4 0,0-2-5 0,0-1-4 16,4-3-3-16,0 0-2 0,4-3 0 0,-4-2 0 15,4 1 1-15,-3-5 6 0,6 0 8 0,-2 0 10 16,1-3 7-16,-1-5 9 0,3 0 1 0,0-4 1 16,2-2-1-16,-1-1-4 0,-2-1-1 15,1-1 0-15,-5-1 6 0,2 1 5 0,0 1 4 16,-3 0 3-16,0 1-1 0,0 0-2 0,-4 1-5 15,4 3-5-15,-3-1-1 0,-1 3 0 0,-2 3 2 16,0 3-5-16,0 3-14 0,0 0-20 0,0 0-35 16,0 0-38-16,0 6 19 0,0 1 19 15,0 1 33-15,0 4 41 0,0-3-7 0,0 2-6 16,0 0-2-16,-1 1-4 0,-2-2-1 0,-4 1-1 16,5-2-3-16,0-1 0 0,0 1-1 15,-2 0 0-15,1-1-2 0,2-2 1 0,-1 0-4 16,2 0-2-16,0-3-1 0,0 0-12 0,0 0-5 15,0-3-9-15,0 0-5 0,0 0 9 0,0 0 10 16,0 0 19-16,3-1 18 0,6-4 9 16,1-2 2-16,1-5-7 0,3 0-8 0,1-1-6 15,1 2-1-15,-1-3 0 0,0 2-1 0,-1 2 4 16,0 1-1-16,-3 1 0 0,-1 2 0 0,-3 3-3 16,0 1-7-16,-6 2-17 0,4 0-6 15,-1 0-3-15,-1 4 6 0,-2 2 18 0,1 1 11 16,3 2 5-16,-4 0 4 0,2 2-2 0,-2 0-3 15,2-3-2-15,4 1-3 0,-3-2 1 0,0 0 3 16,4-1 4-16,-4 0 6 0,7-3 3 0,-2-2 5 16,0 1 1-16,6-2 0 0,0 0-1 0,2-2-8 15,2-2-5-15,3-2-6 0,3-1-3 16,-1 1-2-16,0-1 2 0,-2-2-1 0,2 1 4 16,0-1 2-16,-8-2 1 0,3 0 2 0,-6-1 1 15,-5 0 4-15,3 1-4 0,-4-4-3 16,-2 3-2-16,-2-2-4 0,2 2 0 0,-2 0 5 15,-3-1 4-15,0 1 2 0,0 0 5 0,0 2 0 16,-1-1 0-16,-7 3 0 0,4-1-12 16,-6 3-14-16,6 1-14 0,-5 2-15 0,5 3-11 15,-4 0-7-15,4 0 0 0,-4 6 6 0,4-1 16 16,-4 1 14-16,4 2 9 0,-1-1 6 0,-3 6 9 16,4 0 7-16,-4 2 14 0,3 4 15 0,-3 4 7 15,4 1 3-15,-4 4 2 0,5 2-7 16,-1 5-6-16,-1 0-7 0,2 6-10 0,3 0-1 15,0 5-3-15,0 3-3 0,0 0-3 0,1 3-6 16,5 0-4-16,-5 4-2 0,2 2 0 0,-3 4-2 16,0 4-9-16,-11 4-23 0,-2 3 0 0,-9-3 0 15,1-3 7-15,-6-8 21 0,0-4-4 16,-6 0 1-16,2-2 2 0,-8-1-2 0,-1-4 8 16,0-8 7-16,2-6 8 0,0-7 13 0,10-10 10 15,5-7 20-15,6-6 21 0,1-4 19 16,3-3 3-16,-4-10-6 0,1-3-15 0,3-7-11 15,0-5-4-15,0-5-4 0,7-4-2 0,-4-7-6 16,6 0-9-16,3-6-10 0,-2 1-10 0,3-3-5 16,0-2-4-16,4-1-1 0,2 0 1 15,4 1-5-15,4 1-1 0,1 7-3 0,5 3-1 16,-2 7-1-16,5 2 4 0,-1 6-3 0,-1 3-1 16,3 6-1-16,-1 3-3 0,-4 4-1 15,5 3 0-15,-8 3-2 0,0 3-3 0,-1 3-4 16,-4 0-5-16,-1 0-4 0,0 3-4 0,-3 4-4 15,1 1-2-15,-4 1-7 0,2 1-20 0,-3-1-18 16,-2 1-31-16,1 2-53 0,-2-4-84 16,1 1-166-16,-1-1-210 0,0-4 386 0</inkml:trace>
        </inkml:traceGroup>
      </inkml:traceGroup>
    </inkml:traceGroup>
    <inkml:traceGroup>
      <inkml:annotationXML>
        <emma:emma xmlns:emma="http://www.w3.org/2003/04/emma" version="1.0">
          <emma:interpretation id="{18831176-117E-446D-BD0C-3CC01F8DBE63}" emma:medium="tactile" emma:mode="ink">
            <msink:context xmlns:msink="http://schemas.microsoft.com/ink/2010/main" type="paragraph" rotatedBoundingBox="5365,3789 11017,3030 11258,4823 5606,5583" alignmentLevel="4"/>
          </emma:interpretation>
        </emma:emma>
      </inkml:annotationXML>
      <inkml:traceGroup>
        <inkml:annotationXML>
          <emma:emma xmlns:emma="http://www.w3.org/2003/04/emma" version="1.0">
            <emma:interpretation id="{B2C0F59B-EBA0-44EB-A162-FFF2A7E1095E}" emma:medium="tactile" emma:mode="ink">
              <msink:context xmlns:msink="http://schemas.microsoft.com/ink/2010/main" type="line" rotatedBoundingBox="5365,3789 11017,3030 11258,4823 5606,5583"/>
            </emma:interpretation>
          </emma:emma>
        </inkml:annotationXML>
        <inkml:traceGroup>
          <inkml:annotationXML>
            <emma:emma xmlns:emma="http://www.w3.org/2003/04/emma" version="1.0">
              <emma:interpretation id="{65FB2B63-6A64-467F-A9FB-B8B11F6B6CA9}" emma:medium="tactile" emma:mode="ink">
                <msink:context xmlns:msink="http://schemas.microsoft.com/ink/2010/main" type="inkWord" rotatedBoundingBox="5381,3911 7638,3608 7839,5103 5582,5406"/>
              </emma:interpretation>
              <emma:one-of disjunction-type="recognition" id="oneOf3">
                <emma:interpretation id="interp15" emma:lang="en-US" emma:confidence="0.5">
                  <emma:literal>digital</emma:literal>
                </emma:interpretation>
                <emma:interpretation id="interp16" emma:lang="en-US" emma:confidence="0.5">
                  <emma:literal>dig tall</emma:literal>
                </emma:interpretation>
                <emma:interpretation id="interp17" emma:lang="en-US" emma:confidence="0">
                  <emma:literal>digs tall</emma:literal>
                </emma:interpretation>
                <emma:interpretation id="interp18" emma:lang="en-US" emma:confidence="0">
                  <emma:literal>dig that</emma:literal>
                </emma:interpretation>
                <emma:interpretation id="interp19" emma:lang="en-US" emma:confidence="0">
                  <emma:literal>digs that</emma:literal>
                </emma:interpretation>
              </emma:one-of>
            </emma:emma>
          </inkml:annotationXML>
          <inkml:trace contextRef="#ctx0" brushRef="#br0" timeOffset="13055.6972">1351 3051 1040 0,'0'0'233'0,"0"0"-161"16,0 0-38-16,0 0-6 0,0 0 11 16,0 0 16-16,0 0 22 0,0 0 10 0,0 0-6 15,0 0-8-15,0 0-19 0,0 0-7 0,0 0-2 16,0 0-2-16,-171-94 0 0,141 117-5 0,3 4-6 16,-2 2-5-16,1 4-5 0,1 2-7 0,3-1-4 15,1 1-6-15,4-3-5 0,6 1-2 0,2-6-5 16,4-4-6-16,7-4-5 0,0-6 0 15,6-4 6-15,3-5 14 0,7-4 16 0,2-1 10 16,4-9 4-16,4-5-4 0,3-5-7 0,2-5-3 16,1-1-5-16,2-6-1 0,-6 2-2 0,0-2 3 15,0 1 2-15,-5 0 3 0,-3 1 4 16,-2-1-3-16,-5 1 2 0,-4-2 0 0,-2 0 3 16,-1 0 1-16,-5-1-3 0,-1 0 7 0,0 2-4 15,0 0-8-15,-1 1-6 0,-5-1-6 16,1 2 1-16,2 2 5 0,-2 5-1 0,2 5-4 15,-1 7-3-15,1 5-6 0,2 5-9 0,-3 0-18 16,3 2-16-16,1 8 4 0,-3 7 10 0,2 5 17 16,-1 6 15-16,-2 9 0 0,3 1-2 0,-3 4 0 15,4 2 2-15,0 4 1 0,0-4 1 16,0-2-1-16,0-5-2 0,9-3-4 0,-1-5-2 16,4-4-4-16,2-4-4 0,1-5 3 0,2-4 2 15,2-5 3-15,1-4 4 0,1-3 0 0,3 0-1 16,-1-4 2-16,0-6 0 0,-4-2 0 0,-2-2 4 15,1 0 3-15,-5-1 1 0,-4-4 7 16,0 2 2-16,-1-1 0 0,-4 1 4 0,0-3-1 16,-3 2 2-16,-1-1 1 0,0 2-1 0,0 1-1 15,0 2 0-15,0 3-4 0,0 4-1 0,-1 4-3 16,1 3-11-16,0 0-16 0,0 1-9 16,0 7 3-16,0 4 7 0,0 2 15 0,1 2 6 15,4 2-2-15,1 0-2 0,-2 0-4 0,2-2-3 16,0 1-4-16,2-4-13 0,1-1-21 15,-1-2-48-15,2-2-114 0,-1-2-228 0,-4-3-384 16,-1-2-94-16</inkml:trace>
          <inkml:trace contextRef="#ctx0" brushRef="#br0" timeOffset="13191.6135">1705 2716 1804 0,'0'0'260'0,"0"0"-110"0,0 0-57 0,0 0-42 16,0 0-35-16,0 0-31 0,0 0-40 0,0 0-70 15,0 0-60-15,0 0-70 0,0 0-152 16,0 0-183-16,0 0-127 0,-5-34 692 0</inkml:trace>
          <inkml:trace contextRef="#ctx0" brushRef="#br0" timeOffset="13759.8569">2022 2809 756 0,'0'0'279'0,"0"0"-127"0,0 0-49 15,0 0-9-15,0 0-3 0,0 0 8 16,0 0 5-16,0 0-8 0,0 0-9 0,0 0-18 16,0 0-20-16,0 0-12 0,0 0-8 0,0 0-2 15,-130-41-2-15,111 51-4 0,1 2-5 16,1 0-10-16,6-2-11 0,5-1-14 0,1 0-11 16,3 0-11-16,2-3-4 0,0 0-1 0,5-3 6 15,3-1 17-15,2-2 20 0,3 0 21 0,0-2 14 16,1-4 2-16,-1-2-5 0,2 2-8 0,-2 2-8 15,-2 1-6-15,-1 2-5 0,-4 1-2 16,1 0-5-16,-3 6 2 0,-1 7 2 0,1 4 6 16,-2 5 8-16,1 5 5 0,-3 5 3 0,0 2 1 15,0 2 0-15,1 4 1 0,1 0-4 0,3 3 0 16,0 2-3-16,2 2-3 0,0 0-2 0,-5 2-7 16,5 0-1-16,-3-2-3 0,-4 3-4 15,0-3 1-15,0-1-8 0,-6 1 0 0,-4-4-3 16,-1-4 0-16,-2-3 8 0,-4-5 4 0,-2-4 5 15,3-5 3-15,-3-4 2 0,-1-5 0 16,1-6-1-16,-2-6-4 0,2-1-1 0,-1-5-2 16,4-9-3-16,0-4 5 0,2-5-2 0,3-3 1 15,2-6-1-15,4-3-4 0,2-7-1 0,3-4-1 16,0-6-2-16,5-3-3 0,10-4-3 16,-2-3-2-16,6-3-3 0,3 0-1 0,3-4-1 15,2 4-1-15,5 2-2 0,-2 7 3 0,2 5 1 16,1 4 2-16,0 9 6 0,0 6 1 0,-5 9 6 15,-1 5 4-15,-4 9 2 0,-4 4 2 16,-6 5 1-16,-2 0 5 0,-1 9 8 0,-3 5 10 16,4 2 9-16,-7 3 2 0,3 4-4 0,-5 1-8 15,1-1-9-15,-2-1-6 0,-1-1-5 0,3-5-6 16,-3 0-8-16,0-2-16 0,0-2-24 0,0-3-30 16,0-5-65-16,0 0-151 0,0-3-343 15,0-1-318-15</inkml:trace>
          <inkml:trace contextRef="#ctx0" brushRef="#br0" timeOffset="14839.4429">2227 2742 1111 0,'0'0'318'0,"0"0"-170"16,0 0-101-16,0 0-56 0,0 0-32 0,0 0 2 16,0 0 9-16,0 0 0 0,0 0-3 0,0 0-6 15,0 0-5-15,158-161-7 0,-127 155-8 0,-2 2-17 16,2 3-29-16,-3 1-42 0,-2 5-55 0,-3 5-42 16,-1 7-27-16,0-1 67 0,-5 4 204 0,1 0 0 15,-2-2 0-15,-1 0 0 0,-2-2 0 16,0 0 0-16,1-6 0 0,-2-1 0 0,1-6 0 15,1-1 0-15,-1-2 0 0,3 0 0 16,-1-8 0-16,-2 0 67 0,1-3 99 0,-1 1-38 0,-1-3-25 16,0 1-13-16,-6-1-8 0,2-1-2 15,-6 4 5-15,0 0 5 0,-2-1 9 0,0 4 2 16,-3-1-6-16,-4 3-9 0,-1 1-20 0,-4 3-16 16,-1 1-5-16,-5 0-6 0,0 7-2 0,-3 5-2 15,0 2-8-15,0 1-7 0,0 1-2 16,-1 3-1-16,3-3 0 0,-1 3 1 0,4-2 3 15,2 2-2-15,1-4-3 0,3 0-5 0,6-3-11 16,-1-2-8-16,5-3-8 0,0-1-12 16,0-1 2-16,5-4 10 0,4-1 17 0,0 0 19 15,3-4 11-15,3-4-3 0,1-2-6 0,-1 0-3 16,-2-2-3-16,-2-2 0 0,-2 2 3 0,0 2 1 16,-6 0 5-16,3 4 3 0,-5 1 1 0,-1 4-2 15,0 1-11-15,0 0-24 0,0 0-29 16,0 3-15-16,0 2 6 0,0 3 16 0,0 1 26 15,0 1 13-15,0 1-1 0,4-1-3 0,-1 1 1 16,2-4 2-16,2 0 7 0,2-2 12 16,3-2 11-16,0-2 13 0,6-1 3 0,-4 0 0 15,5-6-4-15,1-4-5 0,-2-2-4 0,3-3-4 16,-5-1-2-16,3-3-7 0,-2-1-2 0,-2 0-4 16,-1-4-3-16,-1 1-3 0,-2-1-4 0,-3-2-2 15,0 0-4-15,0-1-1 0,-1-1-1 16,-1 1 0-16,0-4-1 0,-1 2 0 0,0-1 0 15,-3 0-1-15,0 1 0 0,1-2-1 0,-2 2 1 16,-1 2 1-16,2-1 1 0,-2 7 1 0,0 2 4 16,0 6 3-16,0 5 3 0,-2 5-2 15,-2 3-16-15,2 0-17 0,-2 3-11 0,0 8-4 16,-2 5 9-16,-4 8 15 0,1 8 8 0,0 6 3 16,-2 3 3-16,5 3-2 0,-1 1 2 15,2 0 3-15,3-1 0 0,2-4 4 0,0-3 0 16,2-1 1-16,4-4-1 0,5-6-2 0,-2-3-3 15,3-2-2-15,3-4-1 0,1-2-3 0,-1-3-2 16,0-3-5-16,2-3-8 0,-1-1-13 16,0-4-23-16,-1-1-48 0,-3 0-103 0,0-2-219 15,-6-2-304-15,2 1-149 0</inkml:trace>
          <inkml:trace contextRef="#ctx0" brushRef="#br0" timeOffset="14085.6809">2419 2249 1332 0,'0'0'127'0,"0"0"-105"16,0 0-52-16,0 0 3 0,0 0 26 0,0 0 46 16,0 0 47-16,0 0 18 0,0 0 1 0,0 0-17 15,0 0-20-15,5 169-17 0,-12-126-16 16,3 4-8-16,-3-1-9 0,5 2-7 0,-4-3-3 15,2-2-5-15,3 1-7 0,1-4-9 0,0 0-16 16,0-3-27-16,0-3-38 0,0-4-48 16,0-5-88-16,0-6-148 0,0-8-264 0,1-3 26 0</inkml:trace>
          <inkml:trace contextRef="#ctx0" brushRef="#br0" timeOffset="13872.7999">2236 2602 943 0,'0'0'44'0,"0"0"-187"0,0 0-303 16,0 0 48-16,0 0 398 0</inkml:trace>
        </inkml:traceGroup>
        <inkml:traceGroup>
          <inkml:annotationXML>
            <emma:emma xmlns:emma="http://www.w3.org/2003/04/emma" version="1.0">
              <emma:interpretation id="{4F1FF760-B258-49EE-B231-EDD6F44B0A8B}" emma:medium="tactile" emma:mode="ink">
                <msink:context xmlns:msink="http://schemas.microsoft.com/ink/2010/main" type="inkWord" rotatedBoundingBox="8246,3402 9629,3216 9753,4145 8371,4331"/>
              </emma:interpretation>
              <emma:one-of disjunction-type="recognition" id="oneOf4">
                <emma:interpretation id="interp20" emma:lang="en-US" emma:confidence="0.5">
                  <emma:literal>tools</emma:literal>
                </emma:interpretation>
                <emma:interpretation id="interp21" emma:lang="en-US" emma:confidence="0">
                  <emma:literal>toots</emma:literal>
                </emma:interpretation>
                <emma:interpretation id="interp22" emma:lang="en-US" emma:confidence="0">
                  <emma:literal>tots</emma:literal>
                </emma:interpretation>
                <emma:interpretation id="interp23" emma:lang="en-US" emma:confidence="0">
                  <emma:literal>tool's</emma:literal>
                </emma:interpretation>
                <emma:interpretation id="interp24" emma:lang="en-US" emma:confidence="0">
                  <emma:literal>toot's</emma:literal>
                </emma:interpretation>
              </emma:one-of>
            </emma:emma>
          </inkml:annotationXML>
          <inkml:trace contextRef="#ctx0" brushRef="#br0" timeOffset="15290.8119">3801 2769 361 0,'0'0'596'0,"0"0"-440"0,0 0-86 0,0 0-18 15,0 0 34-15,0 0 27 0,0 0 29 16,98-153 12-16,-79 120-3 0,-5-2-7 0,1-1-21 16,0 0-24-16,-3-5-22 0,0 0-16 0,-1-2-12 15,-6-2-9-15,4 1-2 0,-6 0-6 0,2 1-4 16,0 3-5-16,-4 1-1 0,0 5-1 15,-1 2-3-15,0 6 1 0,0 5-7 0,0 2-1 16,0 7-1-16,0 4 1 0,0 6-1 0,-1 2-4 16,0 0-13-16,-1 0-24 0,-1 2-11 0,-1 11 1 15,2 6 9-15,0 6 21 0,-3 9 11 16,-2 4 0-16,5 6 0 0,-6 1 0 0,5 7-3 16,-4-1 0-16,2 1 0 0,4-3-5 0,-2 0-4 15,0-3-13-15,3-2-26 0,0-2-37 16,0-5-57-16,0-1-115 0,4-6-221 0,-2-11-395 15,-1-6 260-15</inkml:trace>
          <inkml:trace contextRef="#ctx0" brushRef="#br0" timeOffset="16611.6768">3773 2521 937 0,'0'0'-76'0,"0"0"-56"0,0 0 9 16,0 0 66-16,0 0 25 0,0 0 18 0,0 0 15 16,0 0 4-16,166-101 5 0,-146 90 7 0,2 4-3 15,-2-1 2-15,3 2-2 0,-3 0-1 16,1 3-1-16,-5 2-3 0,2 1-8 0,-1 0-6 16,-5 0-3-16,-1 6 1 0,-4 4 7 0,1 2 11 15,-6 3 10-15,-2 3 6 0,0 1 5 0,0 3-2 16,-5 0-6-16,-2-2-2 0,-4 3-6 15,6-2-2-15,-4-2-4 0,2-1-2 0,2-3-4 16,2-4-4-16,3-2-4 0,0-3-1 0,0-2-2 16,1-1 6-16,9-1 14 0,-2-2 14 0,1 0 13 15,5-2 2-15,3-2-2 0,0-4-3 16,-1-2-3-16,1-1 4 0,-1-2 5 0,-3-4 6 16,-4 4 11-16,2-2 10 0,-7 0 5 0,-1 0-2 15,-3-2-16-15,0 2-20 0,-7-3-22 0,-6 4-18 16,-1-1-6-16,-3 1-5 0,-3 3-3 15,0 0 3-15,-2 4 5 0,2 2 3 0,1 1 5 16,5 1 2-16,2-1 0 0,-1 3 2 0,9 0 6 16,-2-1 8-16,4-1 11 0,2 0-11 0,2-1-22 15,6-1-24-15,1-2-20 0,7 0 3 0,0-2 22 16,8 0 22-16,2 2 20 0,1-3 15 16,1 3 3-16,-1-1 0 0,0 4-2 0,1-1-3 15,-3 3-3-15,1 2 1 0,-4 0-1 0,-3 4-3 16,-1 3 0-16,-1 4-2 0,-3 1-1 15,-6 3 3-15,0 1 2 0,-7 3-2 0,-1 2-1 16,0 2-6-16,-4-1-3 0,-7 3-5 0,-2 3-3 16,1-5-2-16,-2 3-1 0,2-4-4 0,4-3 2 15,2 0-4-15,6-5 0 0,0-3-1 16,0-4 1-16,1-2 7 0,10-4 9 0,1-1 10 16,2 0 5-16,9-4-1 0,0-7-2 0,4-1-5 15,4-3-2-15,-2-3-2 0,3 1 1 0,-1-3 1 16,-3 1 1-16,-2-1 1 0,-5 0 0 0,-2 1 3 15,-6 1 0-15,-3 0 2 0,-8 2 5 16,-2 0-4-16,-10 1-10 0,-5-2-13 0,-9 3-13 16,-4-1-9-16,-2 3 0 0,-6 3 3 0,0 1 4 15,2 4 6-15,-3 1 0 0,-1 3-1 0,6 0-1 16,1 0 1-16,7 3 1 0,5 0 4 16,5 0-2-16,3-2-3 0,9-1-4 0,2 0-8 15,0 0-2-15,2 0 5 0,9 0 5 0,1-6 12 16,2 0 7-16,6-3 2 0,3-1-4 0,4-2-4 15,4-3-3-15,0 1-3 0,-3-2-1 16,1 1 3-16,1-1 1 0,-3-2 0 0,-2 1 1 16,-2-1-1-16,1-1-1 0,-5 2 2 0,1-3 1 15,-7 0 1-15,1 0 2 0,-3 0 1 16,-3-3-1-16,0 2-1 0,-2-5 1 0,1 0 0 16,0 1 0-16,-1 0 0 0,4 2-3 0,-5 3 1 15,3 5 1-15,-4 3 0 0,2 4 3 0,-2 4 3 16,-4 3-1-16,0 1-6 0,0 0-12 15,0 1-2-15,0 11 0 0,0 3 6 0,-4 6 10 16,0 8 1-16,0 4-3 0,-4 6-1 0,2 2-3 16,-5 3 1-16,5 2-1 0,-2 1 1 0,2 2-1 15,0 1-1-15,-1 0 2 0,2 1-4 0,2-4 4 16,0 0-2-16,3-3 0 0,0-1 3 0,0-5-6 16,0-1 0-16,2-2-2 0,0-5-3 15,5-7 5-15,0-2-1 0,2-2 2 0,0-7-1 16,-1-2 3-16,5-5 1 0,0-1 3 0,0-4 9 15,3 0 1-15,2-5 3 0,-1-5 1 16,-2-3-2-16,4-3-2 0,-2-3 0 0,-1-2 0 16,-2-1-5-16,2-4 3 0,-3 1-2 0,1-2-1 15,-1 0 2-15,-2 2-3 0,1-3-1 0,-3 2-1 16,-2 1 0-16,1 1-1 0,-4 3-1 16,1 3 1-16,-1 2-4 0,-1 1 2 0,-3 4 1 15,0 4-2-15,0 2 1 0,0 4 1 0,0-1-4 16,0 2-5-16,0 0-16 0,0 0-18 0,-1 5-2 15,-1 2 6-15,1 4 9 0,-2 3 16 16,2 0 5-16,1 2 1 0,0 2 2 0,1 0-1 16,6-1-1-16,2 0 1 0,-2 1 2 0,5-2 0 15,-1 2 3-15,2-4 2 0,1 1 0 0,-2-1-1 16,-1-1 0-16,-5 1-1 0,2-1-2 0,-6 0 4 16,-2-1 0-16,0 0 7 0,-4-1 4 0,-8-1 5 15,-5 1 2-15,-3-2-2 0,0-1 2 16,-1 1-3-16,-3-1 3 0,1-2 2 0,4-2-1 15,-4 0 2-15,7-1-3 0,-3-2-2 0,2-1-1 16,4 0-3-16,1 0-3 0,2-1-3 16,3-2-4-16,-1-1-9 0,3-2-9 0,2 2-15 15,-3-1-24-15,4 1-39 0,0 1-62 0,2 0-116 16,-2 0-253-16,2 1-395 0,0 2 535 0</inkml:trace>
        </inkml:traceGroup>
        <inkml:traceGroup>
          <inkml:annotationXML>
            <emma:emma xmlns:emma="http://www.w3.org/2003/04/emma" version="1.0">
              <emma:interpretation id="{E8510EDE-CEF3-48A1-95F1-B7CC3AD62C0E}" emma:medium="tactile" emma:mode="ink">
                <msink:context xmlns:msink="http://schemas.microsoft.com/ink/2010/main" type="inkWord" rotatedBoundingBox="9939,3259 11028,3113 11258,4823 10169,4970"/>
              </emma:interpretation>
              <emma:one-of disjunction-type="recognition" id="oneOf5">
                <emma:interpretation id="interp25" emma:lang="en-US" emma:confidence="0.5">
                  <emma:literal>for</emma:literal>
                </emma:interpretation>
                <emma:interpretation id="interp26" emma:lang="en-US" emma:confidence="0">
                  <emma:literal>fore</emma:literal>
                </emma:interpretation>
                <emma:interpretation id="interp27" emma:lang="en-US" emma:confidence="0">
                  <emma:literal>foe</emma:literal>
                </emma:interpretation>
                <emma:interpretation id="interp28" emma:lang="en-US" emma:confidence="0">
                  <emma:literal>ford</emma:literal>
                </emma:interpretation>
                <emma:interpretation id="interp29" emma:lang="en-US" emma:confidence="0">
                  <emma:literal>fora</emma:literal>
                </emma:interpretation>
              </emma:one-of>
            </emma:emma>
          </inkml:annotationXML>
          <inkml:trace contextRef="#ctx0" brushRef="#br0" timeOffset="19423.4678">5757 2336 859 0,'0'0'-1'0,"0"0"-121"16,0 0-23-16,0 0 23 0,0 0 60 0,0 0 81 15,0 0 55-15,0 0 21 0,74-163 17 16,-63 133-1-16,-1 1-16 0,1-4-14 0,0 0-16 16,1-3-7-16,1-3 3 0,-1 2 5 0,0-1 2 15,2 0-4-15,-2 5-13 0,-3 4-9 0,-2 2-8 16,2 10-2-16,-6 3-1 0,0 7 1 0,1 4 0 16,-4 3-7-16,0 0-13 0,0 1-31 15,0 8 4-15,-4 7 12 0,0 7 23 0,-2 12 35 16,-3 9-2-16,-3 9-3 0,0 5-11 0,-3 5-12 15,-2 4-8-15,-2 1-8 0,1 5-3 16,0-1-3-16,-1 4-2 0,-1 6-3 0,0 1-4 16,-3 5 0-16,4-1 2 0,-4-1 0 0,2-3 2 15,1-2 0-15,-3-1 0 0,6-3-2 16,0-4-2-16,4-4-5 0,5-10-8 0,5-7-8 16,3-9-5-16,3-8-4 0,9-12 6 0,2-7 5 15,2-9 13-15,5-7 16 0,-2-1 9 0,4-14 5 16,3-7-3-16,1-6-6 0,0-7-11 0,0-4-1 15,-2-6 1-15,1-4 0 0,-9-1 6 16,2-4 5-16,-7-2-1 0,-7 2-5 0,-2 0-4 16,-3-1-4-16,0-1-1 0,-3 2 4 0,-7 4-4 15,2 1 0-15,-4 5 0 0,0 3 0 0,-3 4 6 16,-1 7 3-16,-3 4 5 0,3 5-2 16,-4 4 3-16,2 3 0 0,1 6 0 0,-3 2 5 15,5 3 1-15,-1 2 0 0,4 1-1 0,1 0-4 16,6 0-7-16,2 0-6 0,3 0-9 0,0 0-14 15,0-3-12-15,8 0 4 0,3-3 9 0,4-2 16 16,5 0 14-16,5-7-2 0,5 2-1 16,1-3-4-16,5-2-2 0,-4 1 1 0,5-1 0 15,-2 2 1-15,-4 1 1 0,-1 3 2 0,1 3 0 16,-10 2-2-16,3 4-1 0,-8 1-4 16,2 2-3-16,-9 3-1 0,0 5-2 0,1 2 4 15,-6 2 6-15,-3 3 9 0,-1 3 6 0,0-1 3 16,0 5 0-16,-1-2-5 0,-5-2 4 15,0 2-3-15,2-2 0 0,-3-1-4 0,4-3-3 0,2-2-1 16,1-3-4-16,0-3 4 0,0-1-3 16,3-2 0-16,5-2 5 0,-4-1 6 0,5 0 9 15,2 0 6-15,0-6 1 0,5-3-7 0,0-3-1 16,-2-2-5-16,5 0-2 0,0-4 5 16,-4 1-3-16,-2-2 1 0,-2 2 1 0,-6-3-4 15,2 0 3-15,-6 1-1 0,-1-2 0 0,-1 0-4 16,-8-1-4-16,-1 1-1 0,1 2-3 0,-9 3-2 15,2 1-3-15,0 5-2 0,0 4-2 0,-3 1 2 16,3 5-4-16,2 0 0 0,-5 3 1 16,1 8-3-16,1 2 5 0,-3 4-1 0,4 3 0 15,1 0 4-15,2 3-3 0,0 0-1 0,9-2-4 16,-1-3-7-16,5-1-7 0,7-4-2 0,4-4 4 16,3-1 5-16,4-3 13 0,6-2 4 15,1-3 4-15,2 0 1 0,3-1 0 0,3-6-3 16,-1-2-2-16,5-2 3 0,-8-2-2 0,5-1 2 15,-6-2-1-15,-3-2 1 0,-3 1 1 16,0-2 3-16,-3 0 0 0,0 0-1 0,-4-2 1 16,-2 2-1-16,-4 1 0 0,-3 2 1 0,2 1-2 15,-7 3 0-15,-1 3 2 0,0 3-3 0,0 1-9 16,-8 4-9-16,4 0-10 0,-7 1-10 0,5 0 2 16,-5 4 1-16,0 5 4 0,1 5 7 0,3 1 5 15,-1 3 7-15,2 1 5 0,-2 4 5 16,7-1-2-16,-2 0 2 0,2 1-1 0,1-2-3 15,0-2 5-15,3-1 3 0,2-2 4 0,6 1 0 16,-2-2 1-16,2 1-2 0,-3-1-2 0,3 2-1 16,-3 1-4-16,-3-2 0 0,-2 2 1 15,-3 0 3-15,0 0 4 0,-2 1 4 0,-3-1 2 16,-6 0 0-16,1-3 1 0,-2-2-5 0,2-1-4 16,2-3-3-16,-1-2-7 0,3-1-7 15,0 0-4-15,3-3-4 0,3 0-6 0,0-3-12 16,0 0-29-16,3-3-15 0,7-6-27 0,7-1-71 15,5-4-180-15,-4 0-410 0,-5 5 55 0</inkml:trace>
        </inkml:traceGroup>
      </inkml:traceGroup>
    </inkml:traceGroup>
    <inkml:traceGroup>
      <inkml:annotationXML>
        <emma:emma xmlns:emma="http://www.w3.org/2003/04/emma" version="1.0">
          <emma:interpretation id="{41C4BBEC-8129-42DF-8086-F1F65DEE4B49}" emma:medium="tactile" emma:mode="ink">
            <msink:context xmlns:msink="http://schemas.microsoft.com/ink/2010/main" type="paragraph" rotatedBoundingBox="3084,5869 10896,4834 11100,6378 3289,741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57C310B-1AD5-4E13-8EA3-7431EBA100DF}" emma:medium="tactile" emma:mode="ink">
              <msink:context xmlns:msink="http://schemas.microsoft.com/ink/2010/main" type="line" rotatedBoundingBox="3084,5869 10896,4834 11100,6378 3289,7413"/>
            </emma:interpretation>
          </emma:emma>
        </inkml:annotationXML>
        <inkml:traceGroup>
          <inkml:annotationXML>
            <emma:emma xmlns:emma="http://www.w3.org/2003/04/emma" version="1.0">
              <emma:interpretation id="{40CF79BE-D87B-48BB-94EE-63C9D16426F7}" emma:medium="tactile" emma:mode="ink">
                <msink:context xmlns:msink="http://schemas.microsoft.com/ink/2010/main" type="inkWord" rotatedBoundingBox="3094,5938 6519,5484 6714,6959 3289,7413"/>
              </emma:interpretation>
              <emma:one-of disjunction-type="recognition" id="oneOf6">
                <emma:interpretation id="interp30" emma:lang="en-US" emma:confidence="0.5">
                  <emma:literal>marketing</emma:literal>
                </emma:interpretation>
                <emma:interpretation id="interp31" emma:lang="en-US" emma:confidence="0">
                  <emma:literal>marketing.</emma:literal>
                </emma:interpretation>
                <emma:interpretation id="interp32" emma:lang="en-US" emma:confidence="0">
                  <emma:literal>marveling</emma:literal>
                </emma:interpretation>
                <emma:interpretation id="interp33" emma:lang="en-US" emma:confidence="0">
                  <emma:literal>Marketing</emma:literal>
                </emma:interpretation>
                <emma:interpretation id="interp34" emma:lang="en-US" emma:confidence="0">
                  <emma:literal>macheting</emma:literal>
                </emma:interpretation>
              </emma:one-of>
            </emma:emma>
          </inkml:annotationXML>
          <inkml:trace contextRef="#ctx0" brushRef="#br0" timeOffset="21350.7828">313 4439 1270 0,'0'0'235'0,"0"0"-118"0,0 0-48 15,0 0-16-15,0 0 1 0,0 0 15 0,0 0 5 16,0 0-8-16,0 0-24 0,0 0-29 0,0 0-12 16,0 0 7-16,0 0 14 0,-6 31 16 15,6 1 6-15,0 4-1 0,-2 2-8 0,0 1-4 16,-1 0-5-16,-1-1-6 0,0 0-4 0,1-1-6 15,-2-2-7-15,2-3-7 0,2-4-10 16,1-1-13-16,0-4-15 0,0-5-24 0,0-1-34 16,0-8-40-16,0-1-62 0,1-3-51 0,6-4-40 15,-2-1-40-15,3-1-94 0,-2-6-31 0,-2 4 458 0</inkml:trace>
          <inkml:trace contextRef="#ctx0" brushRef="#br0" timeOffset="21671.7535">465 4563 0 0,'0'0'0'0,"0"0"0"0,0 0 0 16,0 0 0-16,0 0 84 0,0 0 31 0,0 0 29 16,0 0 28-16,0 0 19 0,0 0-1 0,0 0-23 15,0 0-32-15,0 0-30 0,0 0-29 0,-15 107-19 16,-2-88-12-16,-5-1-8 0,6-1-2 0,-3-3-2 16,2 0-3-16,2-2-5 0,2-3-7 15,1-1-5-15,0-4-4 0,5-1 1 0,0-1 3 16,5-2 8-16,-1 0 6 0,0 0 5 0,3-3-3 15,0-2-6-15,0 1-10 0,0-1-6 0,0 0-7 16,3 1-8-16,0 2-6 0,-1 1-2 16,2 1 3-16,2 0 3 0,-2 0 6 0,2 5 6 15,0 2 4-15,-1 4 6 0,3 2 3 0,0 1 0 16,-2 0-1-16,6 3-2 0,-3-4-4 16,0 2-3-16,1-3-3 0,2 0-4 0,-1-3-5 15,1-2-7-15,1-1-15 0,3-1-17 0,2-4-18 16,2-1-31-16,1 0-61 0,3-4-146 0,-1-4-230 15,-1 2-103-15,-12 2 635 0</inkml:trace>
          <inkml:trace contextRef="#ctx0" brushRef="#br0" timeOffset="22049.71">658 4718 224 0,'0'0'139'0,"0"0"-199"0,0 0-69 15,0 0 14-15,0 0 56 0,0 0 63 0,0 0 74 16,0 0 24-16,0 0 17 0,0 0 11 0,0 0-1 16,0 0-4-16,0 0-7 0,0 0-10 15,94-53-7-15,-78 40-9 0,0 1-9 0,-1 0-10 16,-2-3-14-16,1 2-14 0,0-1-6 0,-3-3-6 16,-2 0-3-16,1 2 1 0,-3 0 2 15,-2 4 6-15,-2 0 8 0,-2 4 11 0,-1 1 1 16,0 2-6-16,-4 4-13 0,-5 0-23 0,0 2-13 15,-1 6-4-15,-6 4 0 0,-2 4 9 16,1 3 6-16,-5 4 1 0,5 0-2 0,-3 1 0 16,4 0-7-16,2 0-4 0,2 0-2 0,3-2-6 15,4-2 1-15,2-3-3 0,3-1-4 0,0-5-2 16,1-1 0-16,6-3 4 0,2-2 3 0,3-4 6 16,4-1-3-16,3 0 0 0,0-3-3 0,6-4-5 15,1-2-5-15,1-2-12 0,-2-1-17 16,2 1-27-16,-3-1-38 0,2-2-92 0,-5-1-114 15,2-2-156-15,-6 4-104 0,-6 4 576 0</inkml:trace>
          <inkml:trace contextRef="#ctx0" brushRef="#br0" timeOffset="23263.8622">1133 4183 0 0,'0'0'295'0,"0"0"27"15,0 0-77-15,0 0-48 0,0 0-26 16,0 0-19-16,0 0-25 0,0 0-39 0,0 0-41 15,0 0-25-15,0 0-8 0,0 0 14 0,0 0 15 16,0 0 6-16,-10 60 0 0,6-29-9 16,-2 2 0-16,-1 2-2 0,0 2-3 0,-1 2 1 15,1 1-8-15,3-2-8 0,-1-1-6 0,1-1-6 16,4-4-4-16,0-1-2 0,0-3-2 0,0-5-5 16,0-2-1-16,7-2-1 0,-2-4-4 0,0-6-1 15,3 1-5-15,2-3-6 0,-2-3-4 16,1 0 3-16,2-4-1 0,0 0 3 0,1 0 2 15,1-5 2-15,1-4 5 0,-1-2 5 0,2 0 5 16,-2-3 0-16,2-4 2 0,-2 2 1 0,1-4 0 16,-1 3 4-16,-1-4-1 0,0 0 1 0,0 0 3 15,-4 0-1-15,0 0 5 0,-2 3 4 16,-1 4 3-16,-2 2 4 0,-2 6 5 0,-1 3 2 16,0 3-11-16,0 0-19 0,0 0-25 0,0 6-7 15,0 1 4-15,-2 4 17 0,-1 5 16 16,-5 1 3-16,5 2 1 0,-4-1-3 0,3-1 1 15,0 1-2-15,3-4-2 0,-2-1 0 0,3-1-3 16,0-2 0-16,0-1-3 0,3 0-4 0,1-3-4 16,1 0-9-16,2-3-8 0,-4 0-6 15,5-3 0-15,-5 0 7 0,-1 0 12 0,1 0 8 16,0-4 7-16,1-1-1 0,-2-2-5 0,4-2 0 16,0-2-5-16,0 0 4 0,3-5 1 0,0 3 2 15,0-2 4-15,0 0 3 0,2 1 4 16,-5-1 3-16,4 0 2 0,-2 2-1 0,-2 2-1 15,1 1-2-15,-3 4-4 0,0 3-6 0,0 3-9 16,-1 0-6-16,0 0-4 0,-1 2-2 0,-2 5 6 16,2 1 6-16,-1 3 10 0,-1 2 8 0,0 1 3 15,0 1 1-15,0-1-1 0,0 1-3 16,-1 0-2-16,-1-1 0 0,0-2-2 0,-1-1 0 16,2 0-1-16,-1-1 0 0,0-4 1 0,2 0-2 15,0-3 2-15,0-3-3 0,0 0 1 0,0 0 5 16,0 0 1-16,2-4 1 0,2-2-4 15,2-2-7-15,2-2-6 0,2-2 0 0,2-1 3 16,2-1 5-16,-1-1 4 0,1-1 2 0,-1 1 3 16,0 0 2-16,0 0 2 0,-4 0 1 15,2 2 0-15,-2 2 1 0,-2 3 1 0,-1 2 0 16,-2 1 2-16,-1 4-3 0,0 1-6 0,-3 0-6 16,1 0 0-16,-1 3 2 0,0 3 8 0,0 5 8 15,0 1 1-15,0 5 1 0,0-1-3 16,0 2 0-16,0 0-4 0,0 1-2 0,0-2-4 15,0-1-2-15,2-1 0 0,0-3 0 0,8-2 4 16,-2-2 5-16,2-4 6 0,4-1 5 0,2-3 2 16,4 0 0-16,3-1-5 0,2-8-4 15,3-2-8-15,1-2-5 0,1-2-4 0,-4-2-2 16,1 1 1-16,-6-3 1 0,-2-2 1 0,0 2 1 16,-5-2 0-16,-4 1 3 0,-1 3 1 0,-3-1 5 15,-4 1 0-15,-2 2 0 0,0-1 0 16,0 2-5-16,-2 1-5 0,-4 2-4 0,0 4-6 15,-1 2-3-15,-3 2-1 0,4 3 0 0,-4 0-1 16,2 3 2-16,-1 6 3 0,0 0 1 0,-2 4 5 16,3 3 0-16,0 3 2 0,1-1-1 0,2 2 2 15,1 1 0-15,2-1 1 0,1 3 2 16,1-1 0-16,0 2 1 0,0 1 1 0,5-1-2 16,-1 3-3-16,6 3-1 0,-2 1-1 0,0 2-2 15,3 4 2-15,-1-1 0 0,-2 0-1 16,-1 3 0-16,-4 1-2 0,-3 2-4 0,0 3-4 15,-6 3-2-15,-3-1 0 0,-4 1 4 0,-4-3 3 16,0 0-1-16,-3-2 0 0,-6 0-1 0,0-3 3 16,-4-2 5-16,1-3 1 0,-2-7 2 15,3-4 2-15,2-5 3 0,5-4-1 0,-1-5 2 0,3-5 4 16,2-4 4-16,2-1 9 0,-1-3 4 16,3-9 2-16,1-2 0 0,1-6-2 0,4-5-4 15,1-5-3-15,3-6-3 0,3-4-6 0,0-4-5 16,7-4-6-16,5-1-2 0,1 0-2 0,6 1-1 15,0 2 0-15,1 6-3 0,0 4 5 16,0 6 0-16,-3 8 1 0,2 3 7 0,-1 7-7 16,-4 3 2-16,1 3-2 0,-2 2-1 0,1 2-1 15,-3 2-1-15,-1 0-1 0,1 3-5 0,-3 3 0 16,2 0-5-16,-1 1-9 0,-2-2-15 16,1 3-26-16,-3-3-44 0,-4-1-85 0,5 0-150 15,-5-2-338-15,-1 0-316 0</inkml:trace>
          <inkml:trace contextRef="#ctx0" brushRef="#br0" timeOffset="23606.7949">1172 4316 365 0,'0'0'349'16,"0"0"-174"-16,0 0-84 0,0 0-7 0,0 0 6 15,0 0 20-15,0 0 14 0,0 0-24 16,0 0-30-16,0 0-26 0,0 0-24 0,187-38-16 16,-144 26-13-16,5-2-9 0,6 2-11 0,2-2-20 15,3 3-34-15,3-1-91 0,1-1-162 16,-13 6-189-16,-18 1 122 0</inkml:trace>
          <inkml:trace contextRef="#ctx0" brushRef="#br0" timeOffset="23447.7483">1571 4088 1495 0,'0'0'225'0,"0"0"-106"0,0 0-91 0,0 0-52 0,0 0-20 15,0 0 0-15,0 0 1 0,0 0-16 16,0 0-8-16,0 0-127 0,0 0-283 0,0 0-185 16,0 0 409-16</inkml:trace>
          <inkml:trace contextRef="#ctx0" brushRef="#br0" timeOffset="20405.7258">-1297 4878 328 0,'0'0'200'16,"0"0"-86"-16,0 0-58 0,0 0-35 0,0 0-11 16,0 0 0-16,0 0 8 0,0 0-1 15,0 0-23-15,0 0-14 0,0 0 2 0,0 0 19 16,0 0 43-16,0 0 33 0,4 19 6 0,-4 5-3 16,0 5-16-16,0 0-17 0,0 1-8 0,-8 1-7 15,4 2-7-15,-4-4-3 0,3-1 1 16,-3-2 1-16,2-4 1 0,-2-3 2 0,3-2 3 15,-2-4 5-15,4-2 9 0,1-4 13 0,-1-2 24 16,3-4 18-16,0-1 19 0,0 0 13 16,0-4-18-16,0-4-25 0,0-2-33 0,0-3-35 0,0-3-15 15,4-4-8-15,3 0-2 0,1-6-2 0,4 0-1 16,1-3-4-16,2-1-2 0,6 4-3 16,-2 0-3-16,4 4 1 0,0 3-2 0,-3 3 3 15,4 1 3-15,-5 6 0 0,1 3 2 16,-5 5-3-16,1 1-5 0,-1 1-7 0,-5 7 1 15,1 2 8-15,1 3 9 0,-3 0 14 0,-3 2 6 16,2 1-1-16,-4 2 1 0,-3-1-1 0,1-1 0 16,-2-1 0-16,0 0 2 0,0-3 4 15,0-2 6-15,-2-2 3 0,0-2 5 0,-1-2 8 16,2-2 6-16,1-2 10 0,0 0 7 0,0 0 0 16,0-3-8-16,0-3-16 0,0-3-18 0,0-3-14 15,4-3-6-15,-2 0-2 0,8-3 2 16,-5-1 2-16,6-1 0 0,1 0-1 0,1 1 0 15,2-1-1-15,-2 0-2 0,5 3-3 0,1 3-2 16,-3 0-2-16,1 5 0 0,-1 3 1 0,-1 2-1 16,-3 2 0-16,-1 2 0 0,-3 2-2 0,2 6 5 15,0 3 2-15,-3 4 2 0,1 0 5 16,-4 4-2-16,4 1 0 0,-4 0 1 0,-3 2-4 16,-1 0-5-16,1-1-13 0,-1 1-15 0,0 2-33 15,0-5-45-15,0 0-83 0,0-3-133 0,0 0-240 16,0-4-217-16,2-5 628 0</inkml:trace>
          <inkml:trace contextRef="#ctx0" brushRef="#br0" timeOffset="21097.7504">-318 4901 935 0,'0'0'381'0,"0"0"-234"0,0 0-86 15,0 0-28-15,0 0-11 0,0 0 15 16,0 0 23-16,0 0 22 0,0 0 10 0,0 0-6 15,0 0-17-15,0 0-17 0,0 0-15 0,0 0-13 16,-74-127-7-16,61 127-9 0,-1 7-5 0,1 5-3 16,-3 5-2-16,-3 3-1 0,0 4 0 0,-1 1 1 15,1 2-3-15,5 0 3 0,-1 0 0 16,3-2-4-16,1-1 1 0,6-3-7 0,-2-3-4 16,7-5-5-16,0-1-6 0,3-5 2 0,3-2 5 15,2-4 11-15,5-1 10 0,0 0 5 0,3-2 2 16,0-6-3-16,0-2-2 0,4-2 2 0,-4-2 1 15,0 3 6-15,-2-1 6 0,-3-2 0 16,-3 1 3-16,0 1 0 0,0-1-2 0,-3 4 1 16,-4 0-1-16,5 3 0 0,-6 1-3 0,1 4 3 15,-1 1-7-15,0 0-9 0,0 0-15 0,0 1-13 16,0 4-2-16,0 4 6 0,0 0 14 16,0 3 9-16,-1 2 2 0,1-1-2 0,0 3-4 15,0-3 1-15,0-3-1 0,3-1 2 0,-1-1 1 16,8-4 1-16,-2-2 5 0,2-2 6 15,4 0 6-15,-2 0 2 0,3-6 0 0,1-2-1 16,1-4-7-16,1-1 1 0,-4-2 0 0,6-3-2 16,-5 1 3-16,-1 0 0 0,-2-2 2 0,-2 0 0 15,-3 0 2-15,4 0-5 0,-6-1-1 16,2-1-4-16,-3 2-3 0,3-2-2 0,-5 3-1 16,1 0-3-16,-2 3-3 0,-1 4 1 0,3 2-2 15,-3 6-2-15,0 0 1 0,0 3-12 0,0 0-12 16,-3 0-9-16,2 0-11 0,1 4 3 15,0 1 9-15,0 4 8 0,0 0 12 0,0 5 4 16,0 1 3-16,0 3 3 0,0 1 3 0,0 2 1 16,1 0-1-16,2 0 2 0,-2 0 3 0,-1-2-1 15,0 3 1-15,0-4 1 0,0 1-2 0,0-2 4 16,0-1 3-16,3-1 1 0,0-4 4 16,-1 1 1-16,4-1-1 0,0-1 1 0,0-1 0 15,2-1-3-15,1-2 1 0,-3 0-2 0,3-3 1 16,-5 0-1-16,4 0 0 0,-4-2-2 0,1 1-5 15,1-1 2-15,-4-1-3 0,0 0 0 16,0 0 1-16,2 0-7 0,-2 0-3 0,-1 0-10 16,1-3-14-16,-1-4-32 0,3-2-85 0,1-2-154 15,-1-5-233-15,3 4-242 0,-3 4 398 0</inkml:trace>
        </inkml:traceGroup>
        <inkml:traceGroup>
          <inkml:annotationXML>
            <emma:emma xmlns:emma="http://www.w3.org/2003/04/emma" version="1.0">
              <emma:interpretation id="{E812FD13-6033-4827-9D29-F8D5E69DA62A}" emma:medium="tactile" emma:mode="ink">
                <msink:context xmlns:msink="http://schemas.microsoft.com/ink/2010/main" type="inkWord" rotatedBoundingBox="6766,5381 10264,4917 10406,5985 6907,6448"/>
              </emma:interpretation>
              <emma:one-of disjunction-type="recognition" id="oneOf7">
                <emma:interpretation id="interp35" emma:lang="en-US" emma:confidence="0.5">
                  <emma:literal>le-comm.</emma:literal>
                </emma:interpretation>
                <emma:interpretation id="interp36" emma:lang="en-US" emma:confidence="0">
                  <emma:literal>le-com.</emma:literal>
                </emma:interpretation>
                <emma:interpretation id="interp37" emma:lang="en-US" emma:confidence="0">
                  <emma:literal>He-com.</emma:literal>
                </emma:interpretation>
                <emma:interpretation id="interp38" emma:lang="en-US" emma:confidence="0">
                  <emma:literal>le-com,</emma:literal>
                </emma:interpretation>
                <emma:interpretation id="interp39" emma:lang="en-US" emma:confidence="0">
                  <emma:literal>Le-com.</emma:literal>
                </emma:interpretation>
              </emma:one-of>
            </emma:emma>
          </inkml:annotationXML>
          <inkml:trace contextRef="#ctx0" brushRef="#br0" timeOffset="24530.2855">2866 4470 298 0,'0'0'318'0,"0"0"-190"0,0 0-83 16,0 0-16-16,0 0 23 0,0 0 52 0,0 0 48 16,0 0 28-16,0 0 2 0,0 0-14 0,0 0-18 15,0 0-22-15,0 0-21 0,92-82-21 0,-80 70-23 16,1-2-14-16,0 0-14 0,1-1-9 16,-1 0-8-16,2 0-7 0,-2 0-3 0,1-1 1 15,-3-1 1-15,1 2-1 0,-7 0 2 0,3 0-2 16,-7 3 1-16,1 2 3 0,-2 2 0 0,0-1 1 15,0 3-2-15,-3 2-9 0,-5 1-10 0,4 1-12 16,-7 2-9-16,3 0-5 0,-4 2 5 16,-1 5 6-16,-2 4 6 0,-4 2 8 0,4 5 3 15,-5 3 0-15,2 3 6 0,-1 2-1 0,-1 3 3 16,5 4 1-16,-3 0-2 0,4 2 2 0,2 0-2 16,4-1 1-16,4-3 3 0,2-6 4 15,2-4 4-15,4-3 5 0,6-3 4 0,2-4 2 16,1 0 2-16,3-4 4 0,3-1 4 0,1 0-2 15,3-6 0-15,-3 0-1 0,1 0-4 16,1 0 1-16,2-4-3 0,-2-1-1 0,-4 1-5 16,2-1-2-16,-2-1-4 0,-5 2-5 0,-1-1 0 15,-4 2-4-15,-1 0 1 0,-4 1-4 0,1-1 1 16,-4 1-4-16,1 1-6 0,-1 1-6 16,0-2-15-16,0 1-18 0,0-2-31 0,0 0-48 15,0 0-73-15,0 0-110 0,0-2-159 0,0 1-207 16,4-1-134-16,-3 3 780 0</inkml:trace>
          <inkml:trace contextRef="#ctx0" brushRef="#br0" timeOffset="24783.2176">3303 4316 660 0,'0'0'353'0,"0"0"-148"0,0 0-72 0,0 0-48 15,0 0-30-15,0 0-10 0,0 0-5 0,0 0-3 16,0 0-7-16,0 0-5 0,0 0-6 16,0 0-6-16,0 0-6 0,0 0-5 0,153-35-9 15,-131 30-17-15,-2 1-28 0,4 0-39 0,-1-2-124 16,2-1-258-16,-5 4-245 0,-8 0 589 0</inkml:trace>
          <inkml:trace contextRef="#ctx0" brushRef="#br0" timeOffset="25381.7839">4064 4088 231 0,'0'0'249'0,"0"0"-120"15,0 0-25-15,0 0 27 0,0 0 40 0,0 0 41 16,0 0 16-16,0 0-16 0,0 0-43 16,0 0-36-16,0 0-34 0,0 0-32 0,0 0-15 15,0 0-16-15,-152 46-4 0,132-24 1 0,-3 2-1 16,3 3 0-16,0 1-4 0,4 3-5 0,-1-2-7 16,6 0-5-16,0-1-4 0,2-1-5 15,6-2-2-15,2-4-7 0,1-3-3 0,2 0-1 0,9-6-1 16,1-3 0-16,3-1 3 0,0-4 1 15,7-2-2-15,-3-2 4 0,5 0-2 0,2-6-3 16,-1-4-5-16,1 1-5 0,-3-3-4 16,1 0-1-16,-4-4 3 0,0 1 0 0,0 0 5 15,-7-1 2-15,1-1 2 0,-2 1 9 0,1 0 5 16,-2-1 7-16,-3 1-1 0,0-3 3 0,3 3-1 16,-7-2 2-16,4 3 5 0,-5 3 2 0,-1 2 4 15,2 4 6-15,-2 3 10 0,-2 2 6 0,0 1 1 16,0 0-6-16,0 0-18 0,-2 0-14 15,-2 4-9-15,2 4-3 0,-1 2 4 0,-4 3 5 16,3 2 1-16,-2 2-1 0,0 0 2 0,3-1-5 16,1-3-1-16,2 1 1 0,0-2-4 15,0-2 3-15,4-2 1 0,3-1 2 0,2-3 1 16,4-1 1-16,2 0 1 0,3-3 1 0,0 0 1 16,2 0 1-16,-1-4 0 0,3-2-1 15,-4-1 2-15,-3-2 1 0,-3 1 4 0,0-1 4 16,-5 0 4-16,-3 2 2 0,-4-4 0 0,0 1-6 15,-3-3-3-15,-5 3-7 0,-5-5-6 0,-1 2-6 16,-4 1 0-16,-1 0-5 0,-1 2 0 0,0-1 2 16,1 4-7-16,-1-1 3 0,2 2-8 0,1 2-10 15,1 2-12-15,5-1-19 0,3 2-19 16,0 1-33-16,5 0-55 0,2 0-82 0,1 0-157 16,0 1-219-16,0 2-153 0,1 0 733 0</inkml:trace>
          <inkml:trace contextRef="#ctx0" brushRef="#br0" timeOffset="25989.4195">4328 4115 664 0,'0'0'252'0,"0"0"-200"0,0 0-68 16,0 0-3-16,0 0 20 0,0 0 15 0,0 0 8 16,0 0 9-16,0 0 9 0,0 0 11 0,0 0 10 15,0 0 5-15,0 0 2 0,145 56-9 16,-141-38-9-16,0 2-9 0,-4 0-6 0,0 1-4 15,0 3-1-15,-8-5-8 0,-2 2-4 0,4-1-4 16,-4-2-1-16,-1-2-3 0,3-2-2 0,0-2 0 16,3-2 0-16,0-6 10 0,3 0 19 0,1-4 24 15,1 0 30-15,0 0 19 0,0-2-8 16,0-4-19-16,0-3-28 0,1 0-25 0,5-3-6 16,-1 0-2-16,-1-4-3 0,7 0-3 0,-2-2-1 15,-2 1-6-15,5-2-4 0,0 1-4 0,0 0 0 16,1 0-1-16,0 2-2 0,-1 2 0 15,-3 2-1-15,3 0-4 0,-3 5-1 0,4 1-5 16,-1 1-3-16,-3 5-1 0,-2 0-1 0,2 0 3 16,-5 5 1-16,4 4 0 0,-5 3 4 0,2 4 3 15,-1 2 5-15,-1 4 4 0,-3 1 1 16,0 0 0-16,0 0-1 0,0-2-1 0,-3 0 1 16,-1-2-1-16,0-4 2 0,1 0 0 0,3-3-3 15,-1-4 5-15,0-2 2 0,1-4 4 0,0-2 10 16,0 0 3-16,0 0 9 0,0 0 9 15,0 0 4-15,1-1 4 0,2-4-7 0,2-2-11 16,2-2-14-16,0-3-10 0,1 0-2 0,4 0-3 16,1-4 0-16,1 1-3 0,0-2-1 15,4 1 1-15,-2-1 0 0,-1 2-2 0,-2-1-1 0,0 4-1 16,-3 2-2-16,-2 2 0 0,3 3-2 16,-7 2 0-16,4 1-2 0,-4 2-1 0,2 0 0 15,-3 0-2-15,-2 5 1 0,2 0 0 16,1 3 3-16,-1 1 2 0,-2 3 2 0,-1 1 0 15,0 1 0-15,0 0-1 0,0 1-3 0,-1-1 4 16,-3-2 1-16,-2 0-2 0,4-1 1 0,-4-2-17 16,2-1-20-16,2 0-28 0,-1-2-41 0,-2-2-44 15,2 1-55-15,2-4-72 0,1 2-100 0,0-3-104 16,0 0-103-16,1 0 312 0,0 0 275 0</inkml:trace>
          <inkml:trace contextRef="#ctx0" brushRef="#br0" timeOffset="26725.5987">4816 4278 0 0,'0'0'0'0,"0"0"0"16,0 0 190-16,0 0-52 0,0 0-39 0,0 0-2 16,0 0 11-16,0 0 7 0,0 0-5 0,0 0-17 15,0 0-19-15,0 0-4 0,33-151 4 16,-27 149 4-16,-2 1 6 0,4 1-5 0,-4 0-7 16,3 4-7-16,-2 4-6 0,4 2 1 0,-1 5-5 15,2 0-4-15,2 3-10 0,0 1-7 0,1 2-8 16,-1-2-3-16,-1 0-3 0,0-1 1 15,-2-3-1-15,2 0-1 0,-2 1 3 0,-2-3-2 16,2 0-1-16,-5-4-2 0,5 0-2 0,-5-1-1 16,0-2-2-16,0-2-2 0,-2-2-4 0,-2-1 1 15,0 2 2-15,0-3 10 0,0 0 17 0,0 0 14 16,0 0 15-16,0 0 0 0,0 0-12 16,0-6-15-16,0-1-16 0,0-1-10 0,0-1-1 15,0-2-2-15,0-1 0 0,0-2-3 0,6-1 1 16,-1-2-3-16,0 0-2 0,5-2-2 0,0-3-2 15,0 1-2-15,1-1 0 0,2 2-1 16,2 1-5-16,-1 4 4 0,-1 1 0 0,-3 3-3 16,0 4 3-16,0 1-6 0,-6 4-2 0,4 2 1 15,-4 0-2-15,2 2 0 0,-2 7 0 16,0 1 3-16,-3 5 2 0,3 1 3 0,-2 5 5 16,-2 0-1-16,2 0 1 0,-2 1 3 0,0 0 1 15,0-1 3-15,0-4 2 0,0 0-2 0,0-1-2 16,0-2 0-16,0-4-2 0,2-1 1 15,-1-2 1-15,0-4-1 0,1 0 4 0,-1-3 5 16,-1 0 9-16,0 0 10 0,3 0 8 0,-3 0 6 16,2 0-5-16,1-4-7 0,-2-4-9 0,3 1-11 15,3-3-4-15,-3-2-2 0,4 0-4 0,-1-2 0 16,4 0-3-16,-2-1-1 0,2 0 0 0,-2-1 0 16,4 0 0-16,1-1-1 0,-1 3 2 15,2-2-1-15,-2 4 0 0,-2 2-1 0,1 1-1 16,-1 3-1-16,1 2-2 0,-7 2 1 0,3 1-5 15,-5 1 1-15,3 0 0 0,-1 3-1 0,-2 4 7 16,3 5-2-16,-2-3 3 0,-2 3 2 16,3 2 1-16,-1-1 2 0,-1 0 1 0,-1 1 0 15,2-1 0-15,0-1 1 0,-1-2-1 0,-2-2-2 16,2 1 3-16,4-3 0 0,-4 0 1 16,-2-3 0-16,2 0-2 0,2 0 0 0,-1-3 1 15,-3 0 1-15,6 0 2 0,-2 0 1 0,3 0-2 16,-2-4-5-16,4-4-3 0,-1 1-5 0,0-4-8 15,2 0-7-15,1-1-7 0,-3-2-11 16,-2 0-7-16,2 1-10 0,-3 0-13 0,3-1-23 16,-2 1-34-16,-1-1-53 0,4 2-72 0,-5 0-100 15,4 1-128-15,-3-1-119 0,2 3 326 0,-5 3 273 16</inkml:trace>
          <inkml:trace contextRef="#ctx0" brushRef="#br0" timeOffset="26946.6824">5801 4158 1143 0,'0'0'233'0,"0"0"-160"0,0 0-23 0,0 0 28 16,0 0 51-16,0 0 33 0,0 0-11 0,0 0-37 15,0 0-52-15,0 0-48 0,0 0-34 16,0 0-43-16,0 0-94 0,0 0-221 0,-25 26-494 16,22-26 153-16</inkml:trace>
          <inkml:trace contextRef="#ctx0" brushRef="#br0" timeOffset="23888.6807">2543 3929 124 0,'0'0'263'15,"0"0"-96"-15,0 0-28 0,0 0 9 0,0 0 31 16,0 0 31-16,0 0 31 0,0 0-5 0,0 0-33 16,0 0-51-16,0 0-63 0,0 0-53 15,0 0-25-15,-4-40-2 0,4 65 17 0,0 4 19 16,0 8 6-16,0 8-1 0,0 4-7 0,-4 7-8 15,-3 4-2-15,-3 5-4 0,-4 4-6 16,-2 1-2-16,-1 3-11 0,-1-3-6 0,1-1-4 16,0-5-8-16,3-5-6 0,2-7-8 0,4-6-9 15,0-6-10-15,3-6-17 0,-1-5-34 0,4-5-51 16,-2-7-106-16,1-2-197 0,0-5-328 16,2-6 75-16</inkml:trace>
        </inkml:traceGroup>
        <inkml:traceGroup>
          <inkml:annotationXML>
            <emma:emma xmlns:emma="http://www.w3.org/2003/04/emma" version="1.0">
              <emma:interpretation id="{D3CBAFF0-5D94-4ED8-AD82-2630DD4D35B2}" emma:medium="tactile" emma:mode="ink">
                <msink:context xmlns:msink="http://schemas.microsoft.com/ink/2010/main" type="inkWord" rotatedBoundingBox="10530,5080 10922,5028 11035,5887 10644,5939"/>
              </emma:interpretation>
              <emma:one-of disjunction-type="recognition" id="oneOf8">
                <emma:interpretation id="interp40" emma:lang="en-US" emma:confidence="0.5">
                  <emma:literal>&amp;</emma:literal>
                </emma:interpretation>
                <emma:interpretation id="interp41" emma:lang="en-US" emma:confidence="0">
                  <emma:literal>.</emma:literal>
                </emma:interpretation>
                <emma:interpretation id="interp42" emma:lang="en-US" emma:confidence="0">
                  <emma:literal>R</emma:literal>
                </emma:interpretation>
                <emma:interpretation id="interp43" emma:lang="en-US" emma:confidence="0">
                  <emma:literal>[</emma:literal>
                </emma:interpretation>
                <emma:interpretation id="interp44" emma:lang="en-US" emma:confidence="0">
                  <emma:literal>4</emma:literal>
                </emma:interpretation>
              </emma:one-of>
            </emma:emma>
          </inkml:annotationXML>
          <inkml:trace contextRef="#ctx0" brushRef="#br0" timeOffset="31173.5972">6409 4192 0 0,'0'0'0'0,"0"0"0"0,0 0 0 16,0 0 0-16,0 0 0 0,0 0 0 0,0 0 0 16,0 0 27-16,0 0 2 0,-153 84 7 15,123-73 10-15,1-3 24 0,-2 0 29 0,7-4 42 16,1-1 40-16,4-3 24 0,3 0 11 0,8 0-10 15,0-3-26-15,4-5-37 0,4 1-38 0,0-4-47 16,0-2-35-16,3-5-18 0,4-1-14 16,3-2 8-16,2-3 5 0,3 0 3 0,4 0 3 15,-3-4-2-15,0 1 0 0,6 1-1 0,-5-3 0 16,4-1-1-16,-3 0-2 0,5-1 2 0,-7-2-2 16,1-1-2-16,1 0 0 0,-4-4-3 0,-2 5-2 15,-3 0 2-15,0 3-1 0,-5 4 3 16,1 2 2-16,-3 4 1 0,-2 4 4 0,0 3 4 15,0 4 2-15,-7 5-2 0,3 0-10 0,0 2-8 16,-6 2-7-16,0 0-3 0,0 3 4 16,-6 7 6-16,0 3 5 0,-7 6 7 0,-1 4 3 15,0 7 4-15,-1 4 4 0,1 5-1 0,2 2 0 16,6 5-3-16,4-2-10 0,5 1-5 0,0 0-7 16,7-2-12-16,0 1-10 0,10-4-18 15,2 1-22-15,3-3-16 0,-1-1-19 0,1-1-19 16,5-1-23-16,-2-1-23 0,-4-1-37 0,1-1-59 15,-3 3-84-15,-4-9 74 0,-6-9 277 0</inkml:trace>
        </inkml:traceGroup>
      </inkml:traceGroup>
    </inkml:traceGroup>
    <inkml:traceGroup>
      <inkml:annotationXML>
        <emma:emma xmlns:emma="http://www.w3.org/2003/04/emma" version="1.0">
          <emma:interpretation id="{9EFF6472-20C1-40E1-A0DE-04AFCD48FF85}" emma:medium="tactile" emma:mode="ink">
            <msink:context xmlns:msink="http://schemas.microsoft.com/ink/2010/main" type="paragraph" rotatedBoundingBox="3040,7512 10951,6411 11136,7739 3225,884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2588249-1737-436F-9C2B-C9D382843EE9}" emma:medium="tactile" emma:mode="ink">
              <msink:context xmlns:msink="http://schemas.microsoft.com/ink/2010/main" type="line" rotatedBoundingBox="3040,7512 10951,6411 11136,7739 3225,8840"/>
            </emma:interpretation>
          </emma:emma>
        </inkml:annotationXML>
        <inkml:traceGroup>
          <inkml:annotationXML>
            <emma:emma xmlns:emma="http://www.w3.org/2003/04/emma" version="1.0">
              <emma:interpretation id="{C5DED7D8-7D40-4E3C-83ED-33F7988DB230}" emma:medium="tactile" emma:mode="ink">
                <msink:context xmlns:msink="http://schemas.microsoft.com/ink/2010/main" type="inkWord" rotatedBoundingBox="3045,7551 6341,7092 6447,7852 3151,8311"/>
              </emma:interpretation>
              <emma:one-of disjunction-type="recognition" id="oneOf9">
                <emma:interpretation id="interp45" emma:lang="en-US" emma:confidence="0.5">
                  <emma:literal>customer</emma:literal>
                </emma:interpretation>
                <emma:interpretation id="interp46" emma:lang="en-US" emma:confidence="0.5">
                  <emma:literal>curs tomes</emma:literal>
                </emma:interpretation>
                <emma:interpretation id="interp47" emma:lang="en-US" emma:confidence="0">
                  <emma:literal>customers</emma:literal>
                </emma:interpretation>
                <emma:interpretation id="interp48" emma:lang="en-US" emma:confidence="0">
                  <emma:literal>curs Tomer</emma:literal>
                </emma:interpretation>
                <emma:interpretation id="interp49" emma:lang="en-US" emma:confidence="0">
                  <emma:literal>cues tomes</emma:literal>
                </emma:interpretation>
              </emma:one-of>
            </emma:emma>
          </inkml:annotationXML>
          <inkml:trace contextRef="#ctx0" brushRef="#br0" timeOffset="32501.4136">-865 6212 56 0,'0'0'141'0,"0"0"-94"0,0 0-14 16,0 0 4-16,0 0 30 0,0 0 34 0,0 0 32 16,0 0 26-16,0 0-4 0,0 0-1 15,0 0-16-15,0 0-22 0,0 0-26 0,-149-66-22 16,124 77-25-16,-4 7-16 0,0 3-13 0,-5 8-6 16,3 2-5-16,-3 9 1 0,1 2-3 0,-1 1-4 15,0 4 1-15,3-1-2 0,4 0-2 16,3-2-2-16,7-3-7 0,5 0-11 0,2-6-6 15,8-2-12-15,2-5-9 0,6-5-8 0,4-6-13 16,7-5 2-16,2-5 9 0,4-5 10 16,4-2 17-16,2-5 10 0,7-9 1 0,3-2-1 0,4-5-1 15,0-2-2-15,7-5 3 0,-3 0 9 16,-2 1 10-16,-5-1 8 0,1 0 9 0,-3 1 4 16,-4-2 2-16,-3 3 5 0,-4-3 5 0,-3 2 3 15,-7 0 7-15,2 2 2 0,-6 1 4 0,-5 3 5 16,2 2 5-16,-6 2 9 0,1 5 6 15,-5 4 16-15,0 5 5 0,0 3-9 0,0 0-16 16,0 0-32-16,-5 5-24 0,2 5-7 0,-5 6-3 16,0 3 5-16,-5 5 2 0,-1 4 0 0,-3 2-1 15,-1 3 0-15,4-3-2 0,-1 2-1 16,3-6 0-16,0 0-3 0,8-3-5 0,0-5-5 16,4-1-9-16,0-4-8 0,2-4-2 0,4-3 6 15,6-2 10-15,0-4 18 0,3 0 15 16,3-2 5-16,4-6 4 0,2-7-2 0,3 0-4 15,0-4-1-15,1 3-3 0,-1-4-3 0,-1-1 1 16,0 0 1-16,-2 1 2 0,-1-3 2 0,-4 2 2 16,-2 0 1-16,0 0-1 0,-3 2-2 0,-5 2-1 15,-1 1-5-15,2 4 0 0,-6 1-3 16,0 5-2-16,0 2-4 0,-4 4-10 0,0 0-16 16,0 0-18-16,0 2-12 0,-2 4 10 0,-3 1 20 15,2 5 20-15,-1 4 16 0,-4 2-2 0,-1 2-5 16,1 1-3-16,-3-2-5 0,2 0 1 0,3-2 0 15,1-2-1-15,2-3 0 0,3-2-7 16,0-4-1-16,3-2-3 0,4-1 3 0,-1-3 6 16,2 0 8-16,5 0 5 0,0-3 3 0,2-4 0 15,5-4-4-15,-1 2-3 0,5-5-2 16,0-1-1-16,-3-2 1 0,2 1-1 0,-1-2 2 16,-4 2 1-16,4-2 1 0,-5 0 1 0,-2 0 1 15,1 0 3-15,-4 0 2 0,-2 0 2 0,0 3 3 16,-6-1-1-16,3 2-2 0,-4 2 1 15,-2 3-4-15,0 2 0 0,-1 1 3 0,0 2-2 16,0 2-1-16,0 0-4 0,-1 2-9 0,0 0-14 16,-1 0-20-16,2 0-22 0,0 2-7 0,0 4 8 15,0 1 17-15,3 2 21 0,0 2 10 0,6 1 2 16,-2 0 3-16,2 2-1 0,3 1 2 16,0-1 3-16,2 0 0 0,-1-1 5 0,-1 1 0 15,0-4 2-15,0 3 0 0,-4-1-2 16,-1-1-2-16,-4-2 3 0,-3 1 6 0,0-1 12 0,-4 1 11 15,-7 1 1-15,-5-1-2 0,-4 2-5 16,0-3-5-16,-4-1 1 0,-2-2-6 0,2-1-1 16,2-4-7-16,4-1-7 0,2 0-5 0,2 0-13 15,3-1-10-15,3-4-10 0,4-3-24 0,0 1-22 16,3-1-48-16,1-4-68 0,0-1-94 16,3-2-137-16,1 3-150 0,2 2 316 0</inkml:trace>
          <inkml:trace contextRef="#ctx0" brushRef="#br0" timeOffset="32742.2643">355 5843 810 0,'0'0'316'16,"0"0"-306"-16,0 0-79 0,0 0-7 0,0 0 35 15,0 0 57-15,0 0 39 0,0 0 30 0,0 0 13 16,0 0 6-16,0 0-3 0,-48 181-5 0,34-141-4 15,0 3-9-15,-3 0-6 0,0 0-11 16,0-1-14-16,1-1-12 0,-1-2-14 0,0-1-14 16,4-4-10-16,1-4-15 0,3-2-16 0,0-4-19 15,6-3-29-15,1-4-28 0,-1-4-46 0,3-4-69 16,0-3-105-16,0-3-163 0,0-2-11 16,0-1 499-16</inkml:trace>
          <inkml:trace contextRef="#ctx0" brushRef="#br0" timeOffset="33137.5121">81 6302 0 0,'0'0'0'0,"0"0"0"15,0 0 0-15,0 0 0 0,0 0 0 16,0 0 0-16,0 0 0 0,0 0 6 0,0 0 54 16,0 0 10-16,0 0 7 0,164-122 6 0,-143 117-7 15,2 4-13-15,-3 1-15 0,1 0-12 0,-5 1-8 16,1 7-2-16,-4 1-5 0,-3 1-6 0,1 0 0 15,-6 3 2-15,-1-1 11 0,-3 1 11 0,-1 2 3 16,0 0-2-16,-1 1-1 0,-6 3-4 16,5-2-3-16,-2-2-2 0,-3 0-8 0,5-3-10 15,1-2-6-15,1-2-6 0,0-2-3 0,0-3 1 16,3 0 9-16,6-3 13 0,-1 0 12 0,4 0 12 16,6-5-6-16,-1-1-2 0,2-3-4 15,2-4-11-15,2 3 9 0,-3-5 1 0,2 0 7 16,-3-1 6-16,-2-2 3 0,-2 4 2 0,-3-3-1 15,-4 2-2-15,-1 1 1 0,-6 0 4 0,-1 1-1 16,-1-1 0-16,-9 1-14 0,-3-1-12 16,-3 4-13-16,-4 1-12 0,-3 3-1 0,-3 2 0 15,-3 2 5-15,2 2 3 0,1 0-2 0,4 0-5 16,-1 5-11-16,5-2-18 0,2 1-27 16,2-1-37-16,4 3-56 0,2 0-86 0,4-2-158 15,0-1-215-15,4 0 391 0</inkml:trace>
          <inkml:trace contextRef="#ctx0" brushRef="#br0" timeOffset="33761.6958">725 6087 881 0,'0'0'144'0,"0"0"-247"0,0 0-14 0,0 0 73 15,0 0 47-15,0 0 5 0,0 0 4 16,0 0 8-16,0 0 11 0,0 0 15 0,0 0 12 15,0 0 5-15,27 161 3 0,-34-146-8 0,0 1-5 16,-1-1-8-16,2-1-6 0,-2-2-5 16,4-3-4-16,1-3-1 0,-1-1 7 0,1-3 16 15,3-2 30-15,0 0 32 0,0 0 9 0,0-4-10 16,0-5-31-16,3 0-38 0,2-5-16 0,1 0-9 16,4-1 1-16,1-2-1 0,1-1-1 15,2 1-4-15,0-2-4 0,1 0-1 0,0 1-6 16,2 0-3-16,2 4-1 0,-2-1-9 0,0 1 2 15,0 4 0-15,-2 0 1 0,-2 6 1 0,-2 1-1 16,-3 1-4-16,0 2-3 0,-1 0 1 16,-1 6-8-16,1 2 1 0,-2 3 4 0,-1-1 3 15,-1 4 10-15,-2 1 5 0,-1-1 2 0,0 3-4 16,0-1 3-16,-4-1 4 0,0 0-1 0,-2-3 10 16,-1 1 0-16,-2-2 1 0,3 1 4 15,-3-1-4-15,1-2 3 0,1-1-2 0,-2-1-1 16,5-1-3-16,-2-1-1 0,2-2 0 0,3 0 0 15,0-1 6-15,1-2 1 0,0 0 2 0,0 0 4 16,0 0 1-16,0 0 1 0,2-3-1 0,4-4-7 16,0 0-10-16,2-4-8 0,3-3-1 15,1-1 0-15,3-2 3 0,1 0-3 0,0 0-1 16,-1 1-3-16,1 1 1 0,-3 3-4 0,-2 1 2 16,3 4 0-16,-4 1-7 0,1 2 7 15,-3 1 0-15,0 1-2 0,-1 2 4 0,1 0-5 16,0 0-1-16,-3 6 0 0,5 3-1 0,-6 0 2 15,4 4 3-15,-3 2 2 0,-2 0 5 0,1 2 2 16,-3-1 0-16,-1 0 2 0,0-1-1 16,0 1 0-16,-4-4 0 0,0 3-5 0,0-2-8 15,-3-3-12-15,3-1-14 0,0 0-21 0,-1-3-27 16,2-1-40-16,1-2-61 0,0 0-59 0,1-3-79 16,1 0-91-16,0 0-74 0,0 0 82 0,0 0 403 15,0 0 0-15</inkml:trace>
          <inkml:trace contextRef="#ctx0" brushRef="#br0" timeOffset="34427.3131">1180 6306 0 0,'0'0'0'0,"0"0"0"0,0 0 0 15,0 0 0-15,0 0 0 0,0 0 0 16,0 0 43-16,0 0 56 0,0 0-11 0,0 0-9 16,167-104-20-16,-145 88-12 0,-2 2-8 0,-1-1 1 15,-1 1 5-15,0-1 4 0,-1 1 6 16,-2-1 6-16,-2 0 8 0,-2 3 7 0,-6-1 4 15,3 1-2-15,-4 3-2 0,-2 0-4 0,-2 1-7 16,0 4-1-16,0 1-6 0,0 2-11 16,-3 1-24-16,-4 0-23 0,2 0-9 0,-2 1-4 15,-1 5 16-15,-2 3 13 0,-1 3 9 0,-3 3 16 16,0 4 9-16,-1 4 5 0,0 2 0 0,2 2-8 16,-1-2-10-16,4 2-8 0,0-2-8 15,5-2-8-15,0 0-4 0,2-2-5 0,0-3-2 16,3-2 2-16,0-4 0 0,0-4 7 0,6-1 12 15,-1-3 10-15,2-2 12 0,1-1 10 0,2-1 0 16,2 0-2-16,1-7-2 0,1-2-9 16,4-2-4-16,-1-1-3 0,2-3-7 0,0-1-3 15,1 0-3-15,0-1-3 0,0-1-7 0,-1 0-2 16,1 0-3-16,-4-3-1 0,0 0 2 0,-1 1-2 16,0-1 0-16,-2-2-6 0,0-1 0 0,-1 1-4 15,1-2-2-15,-1 3 1 0,-4 1-5 0,0 3 3 16,-2 3 1-16,-2 5 0 0,-2 4 5 15,-2 3-2-15,0 0-4 0,0 3-15 0,-2 0-21 16,-2 0-21-16,0 3-10 0,-4 3 1 0,0 3 16 16,0 3 20-16,-2 1 11 0,-1 3 5 15,-1 4-3-15,4 1-7 0,0-1-6 0,4-1-7 16,0-3 3-16,4-1 1 0,0-3 6 0,0-1 4 16,5-2 3-16,0-2 6 0,3-1 4 15,-1 1 8-15,1 1 4 0,1-1 3 0,-2 4 2 16,1-1 1-16,-2 5 5 0,-5 3-2 0,-1 3 0 15,0 1 12-15,0 1 5 0,-1-1 9 0,-5-4 14 16,1 0 1-16,2-3 1 0,-2-3 0 16,3 1-6-16,1-2-5 0,1-5 2 0,0 0 4 15,0-2 5-15,3-2 5 0,0-1 4 0,2 1-2 16,3-1 1-16,3-1-6 0,-1 0-8 0,1 0-10 16,3 0-13-16,0 0-7 0,-4 0-6 0,2 0-1 15,-4-3-4-15,-2 0-8 0,1 0-4 0,-1-1-11 16,0-2-23-16,0-2-55 0,-2-2-93 15,5-3-150-15,4-4-183 0,-2 5-267 0,-3 3 466 0</inkml:trace>
        </inkml:traceGroup>
        <inkml:traceGroup>
          <inkml:annotationXML>
            <emma:emma xmlns:emma="http://www.w3.org/2003/04/emma" version="1.0">
              <emma:interpretation id="{F301A5EA-2C5D-4B0E-BEB2-0164E9ECFF2D}" emma:medium="tactile" emma:mode="ink">
                <msink:context xmlns:msink="http://schemas.microsoft.com/ink/2010/main" type="inkWord" rotatedBoundingBox="6974,6965 10951,6411 11136,7739 7159,8293"/>
              </emma:interpretation>
              <emma:one-of disjunction-type="recognition" id="oneOf10">
                <emma:interpretation id="interp50" emma:lang="en-US" emma:confidence="0.5">
                  <emma:literal>acquisition</emma:literal>
                </emma:interpretation>
                <emma:interpretation id="interp51" emma:lang="en-US" emma:confidence="0.5">
                  <emma:literal>acquis; him</emma:literal>
                </emma:interpretation>
                <emma:interpretation id="interp52" emma:lang="en-US" emma:confidence="0.5">
                  <emma:literal>acquits m</emma:literal>
                </emma:interpretation>
                <emma:interpretation id="interp53" emma:lang="en-US" emma:confidence="0">
                  <emma:literal>acquit m</emma:literal>
                </emma:interpretation>
                <emma:interpretation id="interp54" emma:lang="en-US" emma:confidence="0">
                  <emma:literal>acquisitions</emma:literal>
                </emma:interpretation>
              </emma:one-of>
            </emma:emma>
          </inkml:annotationXML>
          <inkml:trace contextRef="#ctx0" brushRef="#br0" timeOffset="35163.6746">2873 5933 251 0,'0'0'251'0,"0"0"-124"16,0 0-24-16,0 0-12 0,0 0 3 15,0 0 26-15,0 0 35 0,0 0 20 0,0 0 2 16,0 0-7-16,0 0-30 0,-28-154-32 0,21 149-26 16,-5 0-25-16,0 4-20 0,-1 1-11 0,-2 0-9 15,-5 1-7-15,0 7-5 0,-6 3-2 0,2 6 1 16,-1 1-2-16,0 5 0 0,1-2 1 0,0 5 0 15,3 0 0-15,1-1 1 0,2 0-4 16,3 0-4-16,3-1-1 0,6-3-6 0,2-2-2 16,1-4-5-16,3-1-5 0,3-2-3 0,3-4 4 15,8-3 4-15,-1-1 9 0,3-4 10 0,3 0 3 16,0-2 0-16,2-4-1 0,-1-3-2 16,3 0-2-16,-3-3 2 0,0 1-1 0,-1-3 1 15,-3 0 3-15,-1 1 2 0,-2 0 3 0,-2-2 2 16,-3 1-1-16,2 2 0 0,-4 0 2 15,-2 2-1-15,-1 4 1 0,-2 0 3 0,-1 3-4 16,0 3-4-16,0 0-12 0,0 0-12 0,0 0-9 16,0 6 2-16,0 1 10 0,-1 5 11 0,-3 3 7 15,1 0 2-15,-1 2-3 0,3-1 0 16,1-1-4-16,0 0-1 0,1-2-1 0,6-4-3 16,1 0-6-16,3-2-8 0,2-2-9 0,1-2-11 15,4-1-10-15,2-2-16 0,3-2-34 0,7-4-70 16,2-5-134-16,1 2-239 0,-7 2-212 0,-11 0 726 15</inkml:trace>
          <inkml:trace contextRef="#ctx0" brushRef="#br0" timeOffset="36839.5662">3360 5730 0 0,'0'0'0'16,"0"0"0"-16,0 0 62 0,0 0 179 0,0 0-25 15,0 0-18-15,0 0-36 0,0 0-34 16,0 0-27-16,0 0-20 0,0 0-12 0,0 0-6 16,0 0-5-16,-144 60-6 0,122-36-4 0,-4 0-7 15,3-1-1-15,3 3-4 0,3-2-8 16,1 0-9-16,2-2-11 0,6-1-11 0,3-3-8 16,3-1-8-16,2-4-7 0,2-1-2 0,9-5 6 15,2 0 4-15,3-4 4 0,4-2 0 0,0-1-5 16,6 0-10-16,1-4-5 0,2-3-6 0,1 0 0 15,0-2 3-15,3 0-19 0,0-2-38 0,6 0-64 16,-1-1-64-16,-1-2-45 0,2 1-6 16,1-1 46-16,-1-2 227 0,0 4 0 0,-2-4 0 15,1 1 0-15,-2-2 0 0,-4-1 0 0,-3 2 0 16,-5-2 0-16,-4 1 0 0,-5 0 0 0,-3 0 0 16,-4 1 0-16,-3-1 0 0,-5 2 0 15,0 2 0-15,0 4 108 0,-5 2 109 0,-3-1-62 16,-6 5-48-16,-1 3-33 0,-6 0-10 0,0 2 2 15,-5 8-4-15,-1 2 5 0,-1 3 0 16,1 3 0-16,2 1 1 0,3-1-12 0,-2 1-11 16,8-1-14-16,-1-1-13 0,3-1-12 0,4-4-8 15,3 0-11-15,4-3-13 0,3-1-12 0,0-4-10 16,0-1 3-16,7-1 13 0,1-2 19 16,5 0 17-16,2-6 8 0,7-2 3 0,-4-3-5 15,5-1-1-15,-3 1 1 0,0-1-3 0,0 1 4 16,-2 1 8-16,-5 2 7 0,-3 1 4 0,-5 4 5 15,-4 1-2-15,-1 2-12 0,0 0-21 0,0 6-1 16,-4 6 1-16,-6 5 11 0,-2 7 20 16,-2 4-3-16,-1 5-2 0,-2 4-3 0,-2 2 0 15,3 1 2-15,0 3 0 0,-4-2 3 0,2 1 0 16,0 3 1-16,-2-1 5 0,-5 2 4 16,3 0 13-16,-4 0-7 0,-1 0-1 0,-2-1-7 15,1-2-17-15,2-2 0 0,3-3-7 0,3-2-6 16,2-3-1-16,1-5-9 0,8-4-6 0,2-7-6 15,2-6-16-15,5-5-8 0,0-4-7 0,0-2 8 16,5-2 21-16,3-6 16 0,6-5 12 16,3-4 1-16,3-4-10 0,2-3-5 0,3-1 1 15,3-2-1-15,2-1 6 0,-1-2-3 0,2-2-2 16,1-2 1-16,2-4-5 0,1 0 1 0,1-4-1 16,-1 2-4-16,4-3-3 0,0-3-2 15,-4 2 3-15,-2-3 3 0,2 1 0 0,-6-1 3 16,1 0-1-16,-1 2-4 0,0 2 2 0,-1 4-7 15,-4 5-2-15,0 5 0 0,-4 7-2 16,-6 6 6-16,-2 5 5 0,-8 3 7 0,1 4 6 16,-5 2-1-16,0 2-15 0,0 0-16 0,0 0-11 15,-1 2-1-15,-3 2 13 0,1 1 13 0,-2 1 10 16,-2 0-1-16,3 0-1 0,-3 0-2 16,3 0-6-16,1-2 3 0,-1 1 2 0,2-2-3 15,2-2 4-15,0-1-8 0,0 2 1 0,0-2 2 16,0 0 5-16,0 0 11 0,0 1 7 0,0-1 3 15,0 0 1-15,0 0 3 0,0 0-4 0,0 0 0 16,0 0-1-16,0 2-7 0,0-2-1 0,0 0-2 16,0 0 2-16,0 0-1 0,0 1 5 15,0-1 3-15,0 0-2 0,0 2 6 0,0-2-1 16,0 0 2-16,0 0 0 0,0 0 0 0,0 0 2 16,2 0 1-16,0 0 6 0,0 0 1 15,-2 0 0-15,2 0-1 0,-2 0-3 0,0 0 1 16,1 0 0-16,-1 0 5 0,0 0 4 0,0 0 6 15,0 0 4-15,0 0 3 0,0 0 2 0,0 0-4 16,0 0-2-16,0 0-4 0,1 0-1 16,-1 0-2-16,0 0-3 0,2-2-6 0,-2 1-7 15,1-1-5-15,2-1-5 0,-3 2 1 0,1-1 1 16,-1 1-2-16,0-1 0 0,0 2-3 0,0 0 1 16,0 0-1-16,0 0-1 0,0 0 2 0,0 0-7 15,0 0 3-15,0 0-4 0,0 0-3 16,0 0-3-16,0 0-4 0,0 0-4 0,0 0-5 15,0 0 2-15,0 2 3 0,0 1 5 0,0 1 7 16,3 2 5-16,-2 2-2 0,-1 1 2 0,0 1 2 16,2-1-3-16,-2 3 2 0,0 0 1 15,0 1-2-15,0 0 2 0,1-1-3 0,0 1-1 16,1-3-2-16,2 2 2 0,1 0-3 0,-2-4-1 16,2 0 1-16,0-2-4 0,3 0 5 0,0-2-1 15,3-3 1-15,-1-1 3 0,0 0-3 16,2 0 2-16,-1-3 2 0,5-5 0 0,-1 1 1 15,2-2-2-15,-1-4-3 0,6-1 0 0,-3-2 1 16,2 3-2-16,-2-5 2 0,1 0 0 16,-4-2-1-16,0 2 1 0,0-3-1 0,-5 2 0 15,0 1-3-15,1-2 1 0,-5 4 0 0,-1 0 3 16,-3 1 4-16,4 3 1 0,-6 5 5 0,0 1 0 16,-1 3 0-16,0 1-4 0,0 2-4 15,0 0-10-15,0 0-17 0,0 2-6 0,0 4 4 16,-1 2 13-16,-3 3 19 0,-3 4 7 0,3 0 1 15,-4 1-1-15,4 1-2 0,-5-1 0 0,5 0 0 16,-4-2 0-16,4 1-3 0,-2-2 1 16,1 0-3-16,4 0-1 0,-1-3-1 0,1-1-4 15,1-1-1-15,0-2-2 0,0-2-2 0,1-1 2 16,2 0 1-16,0-1 2 0,3-1 3 0,-3-1 1 16,4 0-1-16,-1 0 2 0,-2 0-1 0,4 0 1 15,-4 0 1-15,5-1 2 0,-5-4 2 16,5-1 0-16,-5-1 1 0,5-3 0 0,-3 2 1 15,3-4-2-15,-1 1 0 0,0-2-1 0,2 1-4 16,-4-2-1-16,2 1 0 0,3-2-3 0,-2 0 1 16,1 2 1-16,1-1 0 0,1-2-1 15,-2 1 3-15,-2 3 0 0,0 0 0 0,-2 5 2 16,0 1-2-16,-4 1-1 0,1 4-2 0,-3 1-9 16,0 0-9-16,0 0 1 0,0 7 8 15,0 1 14-15,0 2 18 0,-2 5 1 0,-1 3-3 16,1 1-6-16,-5 1-5 0,3 0-3 0,-1-2-4 15,-2 1-1-15,6-4-1 0,-2-1-3 0,-2 0-4 16,5-3-9-16,0 0-8 0,0-3-17 0,0-2-28 16,0-3-48-16,6-2-99 0,-2-1-180 0,4 0-226 15,-5 0 264-15</inkml:trace>
          <inkml:trace contextRef="#ctx0" brushRef="#br0" timeOffset="37010.4648">4664 5430 697 0,'0'0'136'0,"0"0"-81"15,0 0-51-15,0 0-32 0,0 0-7 0,0 0 6 16,0 0 6-16,0 0-16 0,0 0-41 0,0 0-59 16,0 0-65-16,0 0-62 0,0 0 217 0,0 0 49 15,14-38 0-15</inkml:trace>
          <inkml:trace contextRef="#ctx0" brushRef="#br0" timeOffset="37802.5293">5079 5584 0 0,'0'0'0'0,"0"0"12"0,0 0 175 16,0 0-31-16,0 0 8 0,0 0 25 15,0 0 21-15,0 0-2 0,0 0-39 0,0 0-39 16,0 0-35-16,0 0-32 0,0 0-11 0,-40-57-11 16,26 62-7-16,-3 1-4 0,2 1-7 0,-3 2-6 15,4 0-8-15,0 1-3 0,1 2-6 16,1 0-6-16,1-1-1 0,6 1-12 0,-1-1-6 16,2 0-2-16,3 1-2 0,1 0 5 0,0-1 7 15,3 2 6-15,5-1 5 0,0 0 6 0,1-2 2 16,3 2 2-16,2 0 2 0,-2-4-1 0,1 0 0 15,1 3 0-15,-4-2-2 0,-4 0-2 0,3 0 0 16,-5 0-1-16,1 0 1 0,-3 0 3 16,-1 2 3-16,-1-3 3 0,0-1 5 0,-9 2 3 15,1-1-1-15,-3 1 1 0,-5-2-5 0,-3 1-7 16,2-2-3-16,-6 2-4 0,3-2-1 16,0 0 0-16,0-2 4 0,2-1-4 0,3-3-3 15,3 3-4-15,2-3-10 0,6 0-11 0,-2 0-13 16,2 0-20-16,4 0-36 0,0-3-88 0,0-1-110 15,10-2-164-15,-6 0-89 0,4 0 550 0</inkml:trace>
          <inkml:trace contextRef="#ctx0" brushRef="#br0" timeOffset="38014.404">5222 5576 305 0,'0'0'214'0,"0"0"-152"15,0 0-58-15,0 0 14 0,0 0 34 0,0 0 26 0,0 0 16 16,0 0 17-16,0 0 12 0,0 0 9 16,0 0-9-16,0 0-19 0,0 0-21 0,32 99-31 15,-38-84-21-15,-4-3-18 0,2 0-18 0,0-2-13 16,-1-2-20-16,3-1-32 0,0-2-35 0,2-1-59 16,1 2-76-16,0-4-107 0,1-1-118 15,2-1 318-15,0 1 147 0</inkml:trace>
          <inkml:trace contextRef="#ctx0" brushRef="#br0" timeOffset="38407.1619">5447 5208 0 0,'0'0'152'0,"0"0"53"15,0 0-69-15,0 0-43 0,0 0-1 0,0 0 23 16,0 0 27-16,0 0 9 0,0 0-14 15,0 0-35-15,0 0-44 0,0 0-43 0,0 0-30 16,0 0-16-16,14-62-17 0,-14 62-14 0,0 0-10 16,1 0 7-16,-1 0 13 0,3 2 22 0,2 1 25 15,-2-2 6-15,0 1 10 0,-2 0 8 0,3-1 6 16,1 1 9-16,-3-1 5 0,0 3 9 16,5-3 6-16,-6 2 5 0,2-1 2 0,-3-1-1 15,1 2-1-15,2 0-2 0,0 0-4 0,-1 0-4 16,-2-1-1-16,2 2 0 0,-1 4 0 0,1 0 2 15,-2 2-2-15,0 2 6 0,1 3 2 0,-1 1 3 16,0 5 4-16,0 2-2 0,-1 2-4 16,-2 3-5-16,-5 1-3 0,5 0-12 0,-4 2-8 15,1 0-8-15,-1-1-8 0,2-1-5 0,-3 0-3 16,1-2-4-16,0-1-7 0,2-3-3 16,1-3-9-16,-3-2-11 0,4 0-11 0,2-8-29 15,-2 3-36-15,-2-4-62 0,2-3-78 0,1-1-105 16,-1-1-159-16,-2-2-184 0,2-1 479 0</inkml:trace>
          <inkml:trace contextRef="#ctx0" brushRef="#br0" timeOffset="38729.9623">5415 5466 550 0,'0'0'301'15,"0"0"-193"-15,0 0-88 0,0 0-42 0,0 0 8 16,0 0 10-16,0 0 8 0,0 0 3 0,0 0 6 16,156-80 10-16,-133 74 13 0,-2 1 10 15,-2 2 6-15,4 1 2 0,-7 1-3 0,2 1 1 16,-4 0 5-16,-3 0-1 0,-1 1 1 0,0 5-3 16,-6 1-6-16,1 2-5 0,-1 0 2 15,-1 0 3-15,-3 5 2 0,0 1 4 0,0 2-2 16,-4-1-2-16,-4 2-2 0,0-2-1 0,1 2-5 15,-4-3-4-15,5 1-7 0,-4 1-11 16,-1-2-5-16,6 0-7 0,-4-1-3 0,6-4-2 16,-1-2-9-16,0 0-11 0,4-2-18 0,0-1-29 15,0-2-45-15,0-2-104 0,0-1-241 0,1 0-370 16,2 0 398-16</inkml:trace>
          <inkml:trace contextRef="#ctx0" brushRef="#br0" timeOffset="39431.5199">5826 5342 1455 0,'0'0'82'15,"0"0"-108"-15,0 0-79 0,0 0-52 0,0 0-16 16,0 0-15-16,0 0 5 0,0 0 30 0,0 0 25 16,0 0 20-16,0 0-5 0,0 0 4 0,0 0 16 15,100-66 92-15,-93 74 1 0,-6 2 0 16,2-1 0-16,-3 2 0 0,3 1 0 0,2-2 0 15,-2 2 0-15,-2-2 0 0,3-1 0 0,3 2 1 16,-5-1 84-16,6 0 25 0,-4 1 14 16,-1 1 17-16,0 1-8 0,2 3-15 0,-2-1-18 15,-2 0-22-15,-1 1-16 0,0-1-14 0,0 1-11 16,0 1-9-16,-4-1-2 0,-4 2-4 0,1-2 1 16,-2 2-1-16,-3-2-2 0,0-4 0 15,-2 2-3-15,0-2 4 0,0-1 1 0,0-1 3 16,1-4 9-16,1-1 9 0,2-4 11 0,6-1 11 15,-4 0 7-15,5 0 2 0,2-4-5 0,-1-4-5 16,2-4-9-16,0 0-1 0,0-1-2 0,2-4 1 16,2 0 0-16,6-5-6 0,1 1-4 0,1-1-8 15,3-2-8-15,0 0-8 0,3-1-8 16,3 0-5-16,-1 1-6 0,1 1-6 0,5 3-1 16,-1 1-5-16,-1 7 2 0,-5 2 2 0,2 4 2 15,-6 3 1-15,-1 2-2 0,-2 1-4 16,-2 2-1-16,-4 6-3 0,2 4 2 0,-4 1 6 15,-3 5 5-15,3 0 5 0,-4 3 1 0,0 0 0 16,0 2 0-16,0-3 1 0,-4 1-1 0,0 0-3 16,-1-1 2-16,-2-4-5 0,-1 0 2 15,4-4 0-15,0 1 2 0,-3-4 0 0,5-3 1 16,2-3-1-16,0-1 0 0,0-2 7 0,0 0 2 16,0 0 8-16,0 0 13 0,0 0 7 0,2-2 0 15,8-4-8-15,-5-3-12 0,7-2-12 16,1-3-5-16,8-1 2 0,-4-1-2 0,6-1 0 15,2 1-1-15,-1-3-1 0,-2-1-1 0,2 4-2 16,-1 1-2-16,-4 3-1 0,1 4 1 0,-4 6 1 16,-1 2 2-16,-3 0 0 0,0 8-1 0,-2 6 3 15,-3 3 3-15,4 3 7 0,-3 4 5 16,-3 1 3-16,-3 4 1 0,3-1-7 0,-4 3-1 16,-1-3-3-16,0 0 0 0,0-4 1 0,0 0-5 15,0-2-4-15,0-2-4 0,-1-3-7 0,-4-3-11 16,3-2-18-16,2-5-24 0,-2-2-37 15,0 0-58-15,-2-4-79 0,-1-1-154 0,5 0-301 16,-3 0-15-16</inkml:trace>
          <inkml:trace contextRef="#ctx0" brushRef="#br0" timeOffset="39811.5908">5217 5127 2536 0,'0'0'155'16,"0"0"-81"-16,0 0-75 0,0 0-43 0,0 0-24 15,0 0-16-15,0 0-34 0,0 0-76 0,0 0-189 16,0 0-422-16,0 0-263 0</inkml:trace>
        </inkml:traceGroup>
      </inkml:traceGroup>
    </inkml:traceGroup>
    <inkml:traceGroup>
      <inkml:annotationXML>
        <emma:emma xmlns:emma="http://www.w3.org/2003/04/emma" version="1.0">
          <emma:interpretation id="{DE8C2344-FAD6-4238-B301-3255DF1D0BDC}" emma:medium="tactile" emma:mode="ink">
            <msink:context xmlns:msink="http://schemas.microsoft.com/ink/2010/main" type="paragraph" rotatedBoundingBox="1703,9300 11477,8403 11851,12482 2078,1337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01A8B7F-1221-4473-8036-FACECE41A61D}" emma:medium="tactile" emma:mode="ink">
              <msink:context xmlns:msink="http://schemas.microsoft.com/ink/2010/main" type="inkBullet" rotatedBoundingBox="1759,9908 2564,9863 2565,9878 1760,9923"/>
            </emma:interpretation>
            <emma:one-of disjunction-type="recognition" id="oneOf11">
              <emma:interpretation id="interp55" emma:lang="en-US" emma:confidence="0">
                <emma:literal>-</emma:literal>
              </emma:interpretation>
              <emma:interpretation id="interp56" emma:lang="en-US" emma:confidence="0">
                <emma:literal>_</emma:literal>
              </emma:interpretation>
              <emma:interpretation id="interp57" emma:lang="en-US" emma:confidence="0">
                <emma:literal>.</emma:literal>
              </emma:interpretation>
              <emma:interpretation id="interp58" emma:lang="en-US" emma:confidence="0">
                <emma:literal>,</emma:literal>
              </emma:interpretation>
              <emma:interpretation id="interp59" emma:lang="en-US" emma:confidence="0">
                <emma:literal>)</emma:literal>
              </emma:interpretation>
            </emma:one-of>
          </emma:emma>
        </inkml:annotationXML>
        <inkml:trace contextRef="#ctx0" brushRef="#br0" timeOffset="42745.062">-2795 8466 748 0,'0'0'143'0,"0"0"-55"0,0 0-23 15,0 0-27-15,0 0-33 0,0 0-43 0,0 0-30 16,0 0 11-16,0 0 18 0,0 0 43 15,0 0 40-15,0 0 8 0,81-6 6 0,-49 6 6 16,12 0-1-16,0 0-8 0,10 0-4 0,5-3-5 16,-1-2-4-16,-1 1-11 0,5 0-8 0,-7-1-10 15,-1 1-12-15,-5 1-12 0,-10 0-13 0,-1-2-11 16,-10 2-23-16,-5 0-79 0,-9 2-258 0,-7-1-286 16,0 2 590-16</inkml:trace>
      </inkml:traceGroup>
      <inkml:traceGroup>
        <inkml:annotationXML>
          <emma:emma xmlns:emma="http://www.w3.org/2003/04/emma" version="1.0">
            <emma:interpretation id="{B2FA8B3C-3959-4B2A-BB9E-26C5CF2E517B}" emma:medium="tactile" emma:mode="ink">
              <msink:context xmlns:msink="http://schemas.microsoft.com/ink/2010/main" type="line" rotatedBoundingBox="3359,9022 11506,8569 11614,10522 3467,10975"/>
            </emma:interpretation>
          </emma:emma>
        </inkml:annotationXML>
        <inkml:traceGroup>
          <inkml:annotationXML>
            <emma:emma xmlns:emma="http://www.w3.org/2003/04/emma" version="1.0">
              <emma:interpretation id="{4EE66197-0B7A-4D15-8869-DD002AC89EDB}" emma:medium="tactile" emma:mode="ink">
                <msink:context xmlns:msink="http://schemas.microsoft.com/ink/2010/main" type="inkWord" rotatedBoundingBox="3359,9022 11506,8569 11614,10522 3467,10975"/>
              </emma:interpretation>
              <emma:one-of disjunction-type="recognition" id="oneOf12">
                <emma:interpretation id="interp60" emma:lang="en-US" emma:confidence="0.5">
                  <emma:literal>upsell-cross-sell</emma:literal>
                </emma:interpretation>
                <emma:interpretation id="interp61" emma:lang="en-US" emma:confidence="0.5">
                  <emma:literal>upsilons -sell</emma:literal>
                </emma:interpretation>
                <emma:interpretation id="interp62" emma:lang="en-US" emma:confidence="0.5">
                  <emma:literal>upsell/ Cross -sell</emma:literal>
                </emma:interpretation>
                <emma:interpretation id="interp63" emma:lang="en-US" emma:confidence="0.5">
                  <emma:literal>upsell/ Cross-sell</emma:literal>
                </emma:interpretation>
                <emma:interpretation id="interp64" emma:lang="en-US" emma:confidence="0">
                  <emma:literal>upselling's -sell</emma:literal>
                </emma:interpretation>
              </emma:one-of>
            </emma:emma>
          </inkml:annotationXML>
          <inkml:trace contextRef="#ctx0" brushRef="#br0" timeOffset="45685.564">-1077 8159 0 0,'0'0'0'0,"0"0"0"0,0 0 0 15,0 0 0-15,0 0 0 0,0 0 0 0,0 0 153 16,0 0 32-16,0 0 7 0,0 0-3 16,0 0-18-16,0 0-22 0,-7-128-23 0,5 126-25 15,2 0-22-15,-3 2-27 0,3 0-41 0,0 0-37 16,0 0-47-16,-1 2-24 0,1 5 17 0,-2 5 20 15,2 6 37-15,-2 5 27 0,-1 6 2 0,-3 6 2 16,4 3 1-16,-4 2 0 0,0 2-2 16,3 3 3-16,-2 1-1 0,1 1-1 0,1-3-1 15,0 3-4-15,2-1-2 0,1-2-3 0,0-4-3 16,1-6-1-16,5-7-3 0,6-8-1 0,1-5 5 16,5-5 8-16,0-4 12 0,1-5 11 15,4 0 11-15,0-8 7 0,-3-3 3 0,4-5 4 16,1-5 0-16,2-6 1 0,1-1 0 0,-1-5 1 15,0 2 2-15,-3-5 3 0,2 4-1 16,-5-2-1-16,-2 0-4 0,-4-2-8 0,1 3-6 16,-3-3-6-16,-3 1-3 0,-1-3-3 0,-6 2 1 15,-2 0 2-15,-1-1 2 0,0 3-5 0,0 3-1 16,-3-1-4-16,-1 5-4 0,-4 5 4 16,4 2-1-16,-4 4-1 0,5 1-4 0,1 6-8 15,-2 2-7-15,1 0-8 0,2 5-10 0,1-2-23 16,0 4-29-16,0 0-55 0,0 0-33 0,0 0-46 15,6 2-88-15,1 4-79 0,5 3-134 0,-1-1 68 16,-7-4 437-16</inkml:trace>
          <inkml:trace contextRef="#ctx0" brushRef="#br0" timeOffset="46643.0475">-269 7914 0 0,'0'0'94'0,"0"0"167"16,0 0-33-16,0 0-10 0,0 0-12 0,0 0 5 15,0 0-9-15,0 0-23 0,0 0-45 0,0 0-46 16,0 0-46-16,0 0-30 0,0 0-17 16,-9-5 0-16,0 35 16 0,1 12 8 0,-3 10 5 15,-2 7 8-15,-4 10-2 0,0 1 1 0,2 6-1 16,-1 6 1-16,-1 2 2 0,-1 5-2 0,1 0-4 15,-5 3-6-15,4 0-6 0,-4-2-2 0,3-4-2 16,-1-4-1-16,4-4-2 0,0-8 0 16,0-7-1-16,3-10-1 0,2-6-2 0,0-12-1 15,2-7-3-15,6-11-4 0,0-5-1 0,3-7-4 16,0-5-3-16,0 0-2 0,0-6-20 0,0-7-20 16,4-8-28-16,-1-5-29 0,7-5-10 15,-1-7-10-15,-2 1-9 0,2-1-14 0,-1-3-37 16,0 0-45-16,0 1-56 0,-2 0-40 0,4-2-16 15,0-1 348-15,-4-2 0 0,6-3 0 0,-1-1 0 16,-3-2 0-16,2-1 0 0,2-3 0 16,0-1 0-16,0 1 0 0,0 3 0 0,0 2 0 15,0 7 0-15,-1 6 0 0,5 4 0 0,-3 5 45 16,3 4 108-16,-1 5-25 0,4 2-37 16,0 3-29-16,-1 2-17 0,2 6-11 0,-2 0-4 15,5 3 0-15,-3 3-1 0,1 0 4 0,1 7 5 16,-4 2 7-16,4 4 6 0,-5 4 1 0,1 2 0 15,-5 2-4-15,-1 3-1 0,-4 3-3 16,-5 1-8-16,-3 1-2 0,0 2-5 0,-9 0-3 16,-9 1-1-16,-1-1-1 0,-6-3-1 0,-3-2 0 15,-6-3 4-15,5-5 1 0,-3-1 3 0,1-5 3 16,4-3-5-16,1-4 1 0,4-2 2 16,6-3 7-16,3 0 5 0,8-3-9 0,2-3-23 15,1-3-41-15,2-4-27 0,5 0-13 0,6-2 0 16,4-3 23-16,2-1 13 0,7-2 12 0,2 0 16 15,3-3 3-15,5 2 7 0,-1-3 1 0,6 1-2 16,0-1-1-16,3 1-2 0,0-1 3 16,1-2-1-16,-1 2 1 0,-2-2 1 0,0-1 2 15,1 0-1-15,-4 2 4 0,1-1-2 0,-6 1-2 16,1 3 3-16,-6 0 1 0,-4 4 1 16,-4 0 6-16,-6 5 1 0,-3 4 12 0,-6 2 20 15,-3 4 19-15,-1 2 0 0,0 1-16 0,-3 1-32 16,-6 0-31-16,-1 0-12 0,-2 4 2 0,-5 5 3 15,1 2 10-15,-4 0 0 0,2 3 0 0,2 1-1 16,1 3-5-16,3 0-3 0,2 1-2 16,2-1 0-16,4 1-1 0,2 1-2 0,2-2 2 15,0-1-5-15,2 2 3 0,7-1 5 0,2-2 4 16,-2 2 8-16,2-2 4 0,2 1 2 16,2-1 2-16,-4-1 1 0,1-2 0 0,-4 2 2 15,-5 0 3-15,-3-1 6 0,0 0 10 0,-10-2 7 16,-1 2 2-16,-6 0-8 0,-4 1-6 0,-1-4-8 15,-2 3-5-15,0-3 2 0,5-1-2 16,-2-1-3-16,4-3 0 0,3 0-6 0,2-3-8 16,1-2-6-16,3-1-15 0,4 0-39 0,3 0-68 15,1 0-95-15,0-3-109 0,1-1-91 0,10-4 40 16,2 1 392-16,3-4 0 0,6-1 0 0,0 1 0 16,4-3 0-16,-5 4 0 0,-7 4 0 0</inkml:trace>
          <inkml:trace contextRef="#ctx0" brushRef="#br0" timeOffset="46918.8769">430 8442 0 0,'0'0'0'0,"0"0"0"0,0 0 0 0,0 0 0 16,0 0 0-16,0 0 188 0,0 0 22 0,0 0-45 16,0 0-35-16,158-97-31 0,-136 82-22 15,3-3-15-15,-2 1-4 0,-3-3-5 0,2 0-3 16,-6-1 0-16,1 5-3 0,-4-3 4 0,0 2 6 16,-4 4 3-16,-5 4 10 0,-1 0 5 15,-3 4 2-15,0 4-5 0,0 1-21 0,-4 0-25 16,-3 0-20-16,-5 6-8 0,-2 8-2 0,-4 0 8 15,-1 7 5-15,-3 3 1 0,2 1 3 16,-2 4-1-16,4-2 1 0,-1 3 0 0,2-3-1 16,5-4-3-16,2 0-5 0,5-4-4 0,2-2-6 15,3-3-3-15,0-3 1 0,3-1 1 0,5-4 3 16,2 0 8-16,2-4 5 0,1-2 3 0,4 0 0 16,2-2-3-16,0-5-11 0,2-4-13 15,2-1-20-15,1-1-28 0,0-2-53 0,5 0-74 16,-3-4-105-16,1 3-147 0,0-4-127 0,-7 4 457 15,-5 5 112-15</inkml:trace>
          <inkml:trace contextRef="#ctx0" brushRef="#br0" timeOffset="47365.6005">1208 7718 0 0,'0'0'0'0,"0"0"0"16,0 0 0-16,0 0 182 0,0 0 132 0,0 0-44 15,0 0-68-15,0 0-85 0,0 0-65 16,0 0-35-16,0 0-8 0,0 0 15 0,0 0 10 15,0 0 12-15,-36 79 8 0,17-37 5 0,1 4 5 16,-2 6 0-16,0 5 4 0,0-2-9 16,1 4-9-16,-1 0-11 0,4-2-17 0,1-3-10 15,2-3-11-15,8-5-8 0,-1-7-6 0,6-8-6 16,0-6 0-16,1-5-2 0,6-7 4 0,3-3 4 16,-1-6 9-16,3-4 12 0,3 0 6 0,0-6 9 15,5-8-1-15,2-4-5 0,0-4-6 16,3-3-6-16,1-4-3 0,-3-2-4 0,1-2 2 15,-4-3-2-15,3-1 3 0,-5-1 1 0,4-2 3 16,-5-3 0-16,2-1-2 0,-4 0 2 0,0 0-2 16,-2 0 0-16,3 1 0 0,-4 1 0 0,-1 2 2 15,2 1 0-15,-3 4 1 0,-2 1 3 16,2 5 3-16,-6 6 2 0,3 5 5 0,-3 7 1 16,-2 6-9-16,-2 5-14 0,0 0-23 0,0 10 1 15,0 6 14-15,-3 10 20 0,-4 6 22 16,-5 10-2-16,-3 3-3 0,-2 5-7 0,-1 5-2 15,-2-2-1-15,2 3-2 0,0-2-4 0,1 1-1 16,2-2-6-16,3-5-6 0,4-1-4 0,3-6-9 16,3-5-11-16,2-6-14 0,3-5-29 15,5-7-41-15,4-8-46 0,4-5-42 0,3-5-40 16,2 0-75-16,5-9-154 0,-3-3 124 0,-9 5 344 0</inkml:trace>
          <inkml:trace contextRef="#ctx0" brushRef="#br0" timeOffset="47632.4515">2298 7379 359 0,'0'0'448'16,"0"0"-138"-16,0 0-130 0,0 0-118 0,0 0-88 16,0 0-20-16,0 0 6 0,0 0 34 0,0 0 42 15,0 0 22-15,0 0 21 0,-93 182 11 0,65-117 13 16,-5 6 5-16,-2 5 1 0,-3 5-2 15,-2 2-13-15,-3 5-15 0,-2 5-19 0,-1 1-20 16,-4-2-14-16,3 0-11 0,6-5-18 0,3-5-14 16,6-5-7-16,7-7-2 0,2-4 4 15,5-9 7-15,2-6-9 0,3-8-16 0,4-5-15 16,0-8-21-16,4-4-47 0,5-7-67 0,0-5-111 16,3-5-125-16,8-6-162 0,-1-2 273 0,-3-1 315 0</inkml:trace>
          <inkml:trace contextRef="#ctx0" brushRef="#br0" timeOffset="49309.507">3010 7718 209 0,'0'0'322'15,"0"0"-88"-15,0 0-66 0,0 0-66 0,0 0-24 16,0 0-5-16,0 0-21 0,0 0-22 0,0 0-21 16,0 0-9-16,0 0 7 0,0 0 18 0,0 0 15 15,-157 6 10-15,123 24 11 0,-4 5 4 16,-1 4 3-16,0 4 0 0,3 6-9 0,-2 3-7 16,5 3-9-16,-1 3-11 0,3 3-10 0,-1 2-8 15,5-3-9-15,2-5-5 0,7-2-2 16,1-7-4-16,7-6-1 0,2-6-1 0,7-4-4 15,1-6 0-15,0-6 2 0,7-3 3 0,2-5 6 16,5-1 10-16,2-4 8 0,2-4 6 0,7-1 6 16,1 0-2-16,1-7-2 0,5-2-5 0,2-3-5 15,5-1-3-15,-3-2 1 0,4-2-1 16,0 0-1-16,3-5 0 0,-4 2 0 0,0-5 1 16,-4 0 1-16,-3-3 0 0,2 3-3 0,-2-5 0 15,-4-1-2-15,0 0-1 0,-1 2 2 0,-2 0-2 16,-2-1-1-16,-1 5-2 0,-5 2-2 0,-3 6 1 15,-5 3 0-15,-2 4 2 0,-3 3-1 16,-3 4 1-16,-1 2 2 0,0 1-5 0,0 0-11 16,-4 0-14-16,0 1-10 0,-7 7 1 0,-1 1 8 15,-3 3 12-15,1 2 6 0,-5 1 3 16,4 1-2-16,-1 0-2 0,4 1-2 0,3-1-4 16,2-4-1-16,2 1-5 0,2-1-2 0,0 0-3 15,3-1 0-15,0-2 0 0,0 0 3 0,4-2 5 16,2 3 6-16,-2-1 4 0,5 4 4 15,-5-1 1-15,5-1-1 0,-3 3 3 0,-2 1 1 16,0 1 1-16,-2-1 4 0,-2 3 0 0,0 1 3 16,-1 4 1-16,-7-1 2 0,-3 0 0 0,-2 1-1 15,0 0-1-15,-2-1-1 0,0-1-2 0,2-3-3 16,1-3 0-16,5-3-5 0,0-2-3 16,3-4-4-16,4-3-6 0,0-2-1 0,0-1 4 15,7 0 11-15,4 0 12 0,2-7 7 0,3-2 1 16,3-4-3-16,5-5-4 0,3-2-3 0,-2-1-3 15,5-2-2-15,1-2 0 0,1-1-2 16,0-1-1-16,1 0 1 0,-2-3-4 0,4-1-3 16,-4 1-1-16,0-1-3 0,-4-2 0 0,-3 4 0 15,-3 0-2-15,-1 0-1 0,-2 2 3 0,-5 3 2 16,-1 2 4-16,-2 4 3 0,-4 5 1 16,4 2 0-16,-8 3 0 0,0 5-3 0,-1 3-13 15,-1 0-21-15,0 2 1 0,0 7 8 0,-3 5 16 16,-5 5 24-16,0 5 2 0,-4 4-1 0,-1 4-2 15,-5 1-3-15,0 3-2 0,-2-3-4 16,-1 3-1-16,1-3 1 0,0 0-4 0,5-3 3 16,-1-1-6-16,6-4-2 0,0-5-2 0,8-2-2 15,0-2 2-15,2-6 0 0,0-2 1 16,2-4 6-16,6-2 2 0,0-2 10 0,4 0 8 16,2-2 0-16,4-5 1 0,1-4-5 0,2-1-3 15,-1-2-2-15,0-1 0 0,0 0-1 0,-1-4-1 16,0 1 0-16,-3-1-1 0,0 1 0 0,-2-1 2 15,-4-2 0-15,1 0 1 0,-4 0-4 16,-2-1 0-16,-4-1-4 0,-1 3 0 0,0-3-1 16,0 4-4-16,0 2 1 0,-4 5-7 0,-4 0-3 15,3 6-6-15,-6 3-4 0,1 3-6 0,-2 0 0 16,1 5 4-16,-1 5 5 0,-2 3 9 0,-2 2 4 16,3 4 0-16,2-3 0 0,0 1 0 15,3-2-1-15,2 2-2 0,2-2-3 0,2-1-7 16,2-4-1-16,2-1 3 0,8-2 7 0,2-2 12 15,3-4 10-15,5-1 6 0,2 0-3 16,5-1 1-16,3-6-3 0,4-4-1 0,3-2 3 16,4-2-2-16,-1-2-3 0,1 0 0 0,-2 0-3 15,-1-1-2-15,-2 0 3 0,-6 0-2 0,-4 3 1 16,-1-3 5-16,-8 3 5 0,-1-1 3 16,-7 4 0-16,1-3 0 0,-8 3-6 0,1 0 0 15,0 0-1-15,-3 3-5 0,0 0-7 0,-3 2-8 16,-1 3-8-16,1 4-10 0,-5 0-6 0,6 0-4 15,-8 2-1-15,5 7 7 0,-4 1 5 16,2 4 6-16,-1 1 2 0,2 2 4 0,1 4 2 16,4-1 0-16,-1 3 2 0,2-1-5 0,0 2 2 15,2 0 0-15,3-3 0 0,1 1 4 0,-2-1-1 16,5 0 1-16,-5-1 0 0,5 0-1 0,-2-2 0 16,-4-3 3-16,1 0 1 0,-4-3 2 15,0-2 0-15,-6 1-2 0,-6-1-1 0,-2-1-4 16,-5 2-8-16,-1-3-3 0,-2 1-6 0,-2 0 5 15,3-1 6-15,2-2 6 0,3-1 9 0,2-2-2 16,2-2 4-16,3-1 4 0,6 0 8 16,-1 0 7-16,4-1-6 0,0-5-11 0,4-2-12 15,4-1 1-15,2-2 12 0,6-1 12 0,3-4 6 16,2 1-5-16,2-1-9 0,2-2-4 16,2 2-3-16,0-4-2 0,2 2 1 0,-2-1-2 15,-1-2-1-15,-4 0 3 0,3 0 1 0,0 1 0 16,-3-3 2-16,-4-1-2 0,2 1-1 0,-1 0-1 15,-4 0-1-15,0 3 1 0,1-1-5 0,-1 3 1 16,-3 1-4-16,-2 3 2 0,0 4 3 16,-5 3-1-16,0 1 4 0,-3 5-1 0,-2 1-8 15,0 0-13-15,0 0-17 0,0 3-3 0,0 4 11 16,0 3 18-16,0 2 14 0,-2 3 7 0,0 2 2 16,0-1-2-16,2 2-1 0,0-2 1 0,0 2-3 15,2-1 0-15,3 0 3 0,0 0-3 16,2-1-1-16,-3 1 0 0,4-2-2 0,-2-1 0 15,3 1 2-15,-1 1-1 0,0-3 1 0,3 1 1 16,-4-1-1-16,-2-3 0 0,-4-2-1 16,-1 2 8-16,0-1 9 0,-11 0 13 0,-2-1 9 15,-3 1-1-15,-3-2-1 0,-2 0-3 0,-3-1-4 16,2-3-2-16,2 2-8 0,-3-2-5 0,6-1-7 16,-1 0-5-16,4 0-5 0,0-2-3 15,2 0 0-15,4 0-6 0,-1 0-2 0,6 0-4 16,0 0-8-16,1 0-21 0,2 0-46 0,2 0-32 15,5-2-30-15,5 1-60 0,7 0-112 0,-3-1-261 16,-7 0-273-16</inkml:trace>
          <inkml:trace contextRef="#ctx0" brushRef="#br0" timeOffset="49526.3732">4825 8203 866 0,'0'0'203'0,"0"0"-121"0,0 0-73 16,0 0-25-16,0 0-9 0,0 0 8 15,0 0 18-15,0 0 7 0,0 0 5 0,0 0 4 16,0 0 0-16,0 0-2 0,0 0-4 0,0 0-7 16,160-64-5-16,-141 59-4 0,3 3-16 15,1-1-20-15,-3 0-51 0,4-2-155 0,-5 4-264 16,-5-2 241-16</inkml:trace>
          <inkml:trace contextRef="#ctx0" brushRef="#br0" timeOffset="50784.203">5529 7990 0 0,'0'0'292'0,"0"0"-29"0,0 0-82 0,0 0-32 0,0 0 3 16,0 0 21-16,0 0 18 0,0 0 0 15,0 0-18-15,0 0-31 0,0 0-41 0,0 0-33 16,0 0-24-16,0 0-19 0,11-66-4 0,-24 66-2 16,-1 0-1-16,2 6-1 0,-1 0-3 0,1 3-6 15,0 1-2-15,2 2-3 0,2 2 0 16,-1-1-2-16,5-1 1 0,-3 1-1 0,6-1 0 16,1 2 3-16,0-1-2 0,6 3 5 0,0-2-1 15,4 1 2-15,3 0-2 0,-1 1 1 16,2 1-1-16,1 4-2 0,-1-3 3 0,4 1-1 15,1 0 1-15,-4 1 1 0,1-1-4 0,-4 0-1 16,-1-1-1-16,-10 0 1 0,-1-1 3 16,-1 1 3-16,-11-1 5 0,-6-1 1 0,-3-1 4 15,-6-2-1-15,0-2-2 0,0-1 1 0,0-1-4 16,2-5-1-16,2 1-3 0,6-4-4 0,1 1-2 16,2-2-3-16,5 0-2 0,2 0-2 15,3-3-4-15,3-2-6 0,1-2-9 0,0-2-10 16,5-1-8-16,3-2-5 0,4-3-9 0,3 0-13 15,6-1-23-15,-2-2-36 0,5-3-51 0,1 1-69 16,0 0-63-16,-2 0-50 0,0 0 1 0,2 4 57 16,-1 1 85-16,2 0 197 0,-2 2 20 15,1 2 0-15,-5 1 0 0,5 0 0 0,-4-1 0 16,-2 1 128-16,4 1 94 0,-2 0 35 0,0-2 2 16,4 0-24-16,-1-1-38 0,-1 3-47 0,-1-3-44 15,4-1-36-15,-2 3-27 0,3-2-15 0,-2 0-8 16,-1 0-4-16,-4 0-3 0,3-1 1 15,-7 1 4-15,-2 0 3 0,-4 0 3 0,-1 3 2 16,-5 0-2-16,-3 0-4 0,-1 1-1 0,0 4-9 16,0 0-9-16,-4 2-8 0,-6 2-8 15,0 0 0-15,-5 6 8 0,0 4 10 0,-8 5 11 16,3 5 9-16,-4 7 7 0,-1 1 2 0,-2 3 8 16,3 1 0-16,5-1 0 0,-2 1 0 15,6-1-7-15,3-3-6 0,1-1-4 0,8-5-8 16,2 1-4-16,1-5-3 0,0-3-3 0,1-4-1 15,7 0 5-15,-1-4-2 0,4 0 4 0,2-4-1 16,1-2-3-16,2-1-4 0,5-1-6 0,-3-7-4 16,4-3-11-16,-1-1-12 0,0-2-16 0,3-1-19 15,-5-5-12-15,4 1-9 0,1-2 2 16,0-1 12-16,-1-2 17 0,1 0 17 0,1-1 15 16,1-3 7-16,2 2 4 0,-3-4 4 0,1 1 3 15,-1 0 3-15,-2-4 2 0,-5 4 6 0,3 0 4 16,-5-2 0-16,-2 3 2 0,-1-1 2 15,0 0 0-15,-1-2 5 0,-1 3 3 0,0 1 4 16,-4 3 9-16,2 1 5 0,-5 7 5 0,3 4 3 16,-6 4-6-16,0 5-12 0,-1 3-14 0,0 2-11 15,0 8-2-15,-2 7 4 0,-6 6 16 16,-4 9 7-16,-2 4 5 0,-2 4 4 0,-7 3-5 16,3 3-1-16,-3 1-6 0,-1 0-8 0,0-3-4 15,5 1-5-15,-2-3-4 0,6-2-5 16,2-2-1-16,1-3-4 0,6-2 3 0,0-8-2 15,4-1-5-15,2-2-1 0,0-6-3 0,8 0 1 16,-1-5 4-16,4-5 2 0,-2-2 2 0,3-4-3 16,2 0 6-16,0-1-1 0,2-8-2 0,2-4 1 15,5-2-4-15,2 0-2 0,-1-5-4 16,3-2-2-16,1-1-4 0,-1-4-1 0,3-1 4 16,2-2 3-16,-1-1 6 0,-3-3 4 0,4-5-1 15,-3-2 1-15,0 1 2 0,-3 0-1 0,0-1 3 16,-3 2 5-16,-3 2-1 0,1 1 1 0,-5-1 0 15,6 1-4-15,-6 1 2 0,-1 3 2 16,-2 3 1-16,0 4-1 0,-2 4-1 0,-1 2-2 16,-5 5-1-16,-2 4 1 0,2 4 3 0,-5 6-3 15,0 0-6-15,0 0-9 0,0 3-5 16,-8 10 3-16,-3 8 10 0,-4 10 10 0,-2 8 5 16,-6 6 2-16,-2 4 2 0,-2 1 2 0,0-1 1 15,2 1-1-15,-2-1-1 0,0 0-2 0,2 0-4 16,0-4-3-16,8-4-2 0,0-1-4 15,4-7 0-15,4-4 0 0,5-3 0 0,3-7 1 16,1-1 2-16,1-4 0 0,4-4 6 0,6-3 6 16,-1-2 6-16,-1 0 5 0,3-4 1 15,1-1 0-15,5 0-2 0,-2 0-4 0,0-6-4 0,0 0-6 16,3-2-3-16,-3 0-5 0,-1-3-5 16,-1 0-4-16,0-2-9 0,-2 1-13 0,-3 0-18 15,-3 0-38-15,0 2-44 0,-4 1-59 0,-2 1-109 16,0 4-210-16,0-2-272 0,-3 5 224 0</inkml:trace>
        </inkml:traceGroup>
      </inkml:traceGroup>
      <inkml:traceGroup>
        <inkml:annotationXML>
          <emma:emma xmlns:emma="http://www.w3.org/2003/04/emma" version="1.0">
            <emma:interpretation id="{DD260AD1-B0FB-47AD-A110-8552D2872D86}" emma:medium="tactile" emma:mode="ink">
              <msink:context xmlns:msink="http://schemas.microsoft.com/ink/2010/main" type="line" rotatedBoundingBox="3259,11032 9013,10504 9086,11298 3331,11827"/>
            </emma:interpretation>
          </emma:emma>
        </inkml:annotationXML>
        <inkml:traceGroup>
          <inkml:annotationXML>
            <emma:emma xmlns:emma="http://www.w3.org/2003/04/emma" version="1.0">
              <emma:interpretation id="{22444239-CA57-441B-A71B-BD36E60A9773}" emma:medium="tactile" emma:mode="ink">
                <msink:context xmlns:msink="http://schemas.microsoft.com/ink/2010/main" type="inkWord" rotatedBoundingBox="3259,11032 6610,10725 6682,11519 3331,11827"/>
              </emma:interpretation>
              <emma:one-of disjunction-type="recognition" id="oneOf13">
                <emma:interpretation id="interp65" emma:lang="en-US" emma:confidence="0.5">
                  <emma:literal>Market</emma:literal>
                </emma:interpretation>
                <emma:interpretation id="interp66" emma:lang="en-US" emma:confidence="0">
                  <emma:literal>Markets</emma:literal>
                </emma:interpretation>
                <emma:interpretation id="interp67" emma:lang="en-US" emma:confidence="0">
                  <emma:literal>Marketa</emma:literal>
                </emma:interpretation>
                <emma:interpretation id="interp68" emma:lang="en-US" emma:confidence="0">
                  <emma:literal>market</emma:literal>
                </emma:interpretation>
                <emma:interpretation id="interp69" emma:lang="en-US" emma:confidence="0">
                  <emma:literal>Markel</emma:literal>
                </emma:interpretation>
              </emma:one-of>
            </emma:emma>
          </inkml:annotationXML>
          <inkml:trace contextRef="#ctx0" brushRef="#br0" timeOffset="55152.1592">-1086 9816 1002 0,'0'0'215'0,"0"0"-83"0,0 0-63 0,0 0-69 15,0 0-34-15,0 0-18 0,0 0-7 16,0 0 29-16,0 0 36 0,0 0 37 0,0 0 36 15,0 0 5-15,0 0-8 0,0 0-14 0,-19 172-15 16,13-129-13-16,-3-1-6 0,-2-1-2 0,-1 1-2 16,3-3 2-16,-2-2 5 0,-1-4 2 15,0-1-2-15,1-8 0 0,1-2-1 0,4-7-2 16,-1-3 6-16,5-6 4 0,2-4 14 0,0-2 12 16,0 0 15-16,0 0 3 0,0-6-19 0,0-5-21 15,0-7-25-15,2-4-15 0,5-5 2 16,-1-5 1-16,3-2 0 0,2-3 0 0,-3 2-1 15,4-3-3-15,0-1 4 0,3-2-5 0,1-2-1 16,1 1-1-16,-1-1-5 0,7-1 0 16,-3 3-2-16,4 1-1 0,2 4-5 0,-1 3 0 15,1 5-4-15,-2 5-3 0,-1 3 2 0,-2 9-2 16,2 2 1-16,-7 6 0 0,3 3-2 0,-3 0-5 16,-1 9-1-16,-2 5 3 0,-1 1 3 0,-5 7 13 15,3 2 5-15,-4 3 1 0,-1-1 7 16,-3 2-6-16,-1 1-2 0,-1-4 0 0,0 0 0 15,-3-2 2-15,-2-3 4 0,-1-5 3 0,4-2-2 16,-1-6 10-16,0 0 10 0,1-6 12 16,2-1 17-16,0 0 3 0,0-5-10 0,0-4-17 0,0-4-19 15,5-2-15-15,0-5-2 0,4-1 1 16,0 0 3-16,2-4 1 0,5 1 2 0,1-1-1 16,1 0-5-16,4-2 2 0,0 2-1 0,2-4 0 15,0 2 4-15,3 0-5 0,0 0-2 16,2 1 1-16,2 6-7 0,-3 2 1 0,0 8 0 15,-2 7-4-15,-6 3-3 0,1 3-3 0,-7 12 2 16,-3 4 9-16,-5 8 13 0,-2 6 13 0,-4 2 5 16,0 5 0-16,-8 1 2 0,-5 3-6 15,-1-1-3-15,0 1-3 0,-2-1-5 0,1 0 1 16,-1-4-3-16,2 2-4 0,5-6-7 0,0-3-13 16,-2-5-17-16,7-2-19 0,-4-7-27 15,5-2-54-15,3-4-93 0,0-3-135 0,1-6-172 0,6 3-140 16,-3-6 654-16</inkml:trace>
          <inkml:trace contextRef="#ctx0" brushRef="#br0" timeOffset="55864.8091">-10 9872 0 0,'0'0'0'0,"0"0"0"16,0 0 0-16,0 0 0 0,0 0 226 0,0 0 80 15,0 0-41-15,0 0-34 0,0 0-46 0,0 0-34 16,22-152-31-16,-30 152-36 0,4 0-27 15,-6 0-21-15,1 8-9 0,-5 4-5 0,-3 3 4 16,1 7 5-16,-7 2 0 0,2 3 1 0,-1 2-4 16,-1 1 0-16,6 1-4 0,-2 0 0 15,3-1-5-15,5-3-8 0,2 1-4 0,2-5-8 16,5-4-7-16,2-2-5 0,0-7-7 0,1 0-3 16,7-5 7-16,-1-2 8 0,5-3 14 0,1-2 10 15,7-6 4-15,0-4-1 0,5-3-2 16,-1-4-3-16,1 0-2 0,-2-4 1 0,-2-2 1 15,2 3 0-15,-7-2-1 0,-1 2 2 0,-2-1-2 16,0 2 2-16,-3 0 0 0,-3 2 3 0,-2 2 2 16,-1 4 2-16,-4 5 3 0,0 2 0 0,0 5-5 15,0 1-12-15,0 0-20 0,0 0-13 16,0 7 0-16,-2 7 7 0,-5 2 15 0,0 5 9 16,-2 1-2-16,2 3 1 0,-2-1-3 0,1-1-2 15,1-3 0-15,2 2-2 0,1-3-2 0,2-1-2 16,2-4-4-16,0-3-4 0,0-6 0 0,10-2-1 15,-5-1 4-15,7-2 7 0,0 0 6 16,2-8 3-16,0-2 1 0,6-4-1 0,-1-1-3 16,0-4 2-16,2 0-2 0,2 0 0 0,-3-3 2 15,2 3-1-15,-3-2 1 0,-1-1 2 16,-3 2 0-16,-1-2 1 0,-2 1 0 0,-2 0-1 16,-2 0-4-16,0 2-1 0,-2 3-3 0,-1-1 0 15,-2 4 1-15,-2 4 0 0,-1 1 0 16,0 4 0-16,0 1-9 0,-1 1-17 0,-2 1-26 15,-2 1-22-15,1 0-19 0,1 0-4 0,-2 3 8 16,-1 3 12-16,2 3 13 0,-1 0 8 0,2 4 9 16,1 0 7-16,2 4 2 0,0-1 8 0,0 1 0 15,0 2 4-15,2 0 2 0,6-1-1 16,0 0 6-16,2 0 3 0,1-1 2 0,1-2 5 16,-3 0 3-16,2-2 5 0,-2 1 5 0,-4-2 5 15,2 1 6-15,-4 2 6 0,-1 0 11 0,0 2 11 16,1 0 10-16,-3 1 5 0,0-2 3 0,-3 3-3 15,-3-5-8-15,2 1-5 0,-1-3-9 16,1-1-13-16,3-4-10 0,1-2-14 0,0-1-8 16,0-3-7-16,1-1 0 0,3 0 0 0,4 0 0 15,2-3-10-15,3-4-18 0,6-5-48 0,5-1-112 16,4-5-173-16,-1 5-227 0,-11 4 362 0</inkml:trace>
          <inkml:trace contextRef="#ctx0" brushRef="#br0" timeOffset="56424.2446">891 9383 0 0,'0'0'0'0,"0"0"0"0,0 0 0 0,0 0 4 15,0 0 261-15,0 0 19 0,0 0-25 16,0 0-60-16,0 0-81 0,0 0-58 0,0 0-25 16,0 0 11-16,0 0 22 0,0 0 10 0,-24 44 11 15,13-1-2-15,1 4-3 0,-2 2-5 0,-2 4-11 16,5-4-9-16,-3 0-10 0,2-2-14 0,-2-3-11 15,2-2-9-15,0-3-10 0,-1-3-7 0,5-4-7 16,-1-4-14-16,4-6-16 0,1-3-20 16,-1-7-28-16,3-4-51 0,0-3-72 0,0-5-52 15,1-2-51-15,9-7-65 0,0-5-48 0,8-5 362 16,-2-2 64-16,1-2 0 0,5-3 0 16,-1-2 0-16,-1-3 0 0,3 1 0 0,-4-2 0 15,1 0 0-15,-4 1 0 0,-2 0 0 0,2 1 0 16,-3 0 0-16,1 4 0 0,-4 4 0 0,2 5 104 15,-2 3 113-15,-4 5-30 0,1 4-42 16,-4 5-37-16,-2 0-33 0,2 0-22 0,-3 5 1 16,0 1 18-16,0 4 24 0,0 1 5 0,-3 2 1 15,-6 3-16-15,-3-1-18 0,-3 2-14 0,-4 0-14 16,-2 1-8-16,-1-3-6 0,-2 2-5 16,0-3-7-16,-1 2 0 0,3-4-2 0,5-1-4 15,1-4 1-15,5-3-5 0,3-1-3 0,2-1 0 16,6-2 0-16,0 0-2 0,0 0-4 0,0 0-15 15,3-3-20-15,2-2-8 0,1-1-6 0,-1 2 2 16,3 1 4-16,0 2 4 0,0 1 6 16,2 0 8-16,-1 1 18 0,3 6 11 0,-2 2 11 15,2 2 7-15,1 2 1 0,-2 3-1 0,1 0-3 16,-1 0-2-16,-1 0-3 0,0 1 1 0,-1-2-3 16,4 0 0-16,0-3-3 0,0 0-1 15,0-1-1-15,1-4-1 0,3-1 2 0,2-3-5 16,-3-3-11-16,3 0-47 0,1 0-104 0,-1 0-134 15,2-6-210-15,-5 0 107 0,-5 3 401 0</inkml:trace>
          <inkml:trace contextRef="#ctx0" brushRef="#br0" timeOffset="57043.8623">1310 9820 0 0,'0'0'0'15,"0"0"20"-15,0 0 99 0,0 0-29 0,0 0-13 16,0 0-4-16,0 0-5 0,0 0-7 15,0 0-9-15,0 0 9 0,0 0 12 0,0 0 20 16,0 0 18-16,0 0-3 0,14 24-1 0,0-31-11 16,1-2-12-16,3-3-13 0,0 0-12 0,1-3-12 15,-2 2-8-15,0-2-8 0,-1 0-3 0,1-2-2 16,-5 2-2-16,-4 1 1 0,0-3-1 0,-6 2 0 16,2 0 1-16,-4 1-2 0,0 3-3 0,0-1-3 15,-4 1-6-15,0 4-10 0,-2 2-12 16,-2 5-10-16,-3 0-3 0,-2 8 6 0,-5 5 12 15,-1 6 13-15,-2 1 9 0,-1 6 5 0,0 2 1 16,-1 2 1-16,3 0-3 0,-3 2 1 16,7 0-3-16,0 0-1 0,2-1-4 0,5-4-5 15,5-5-5-15,1-2-6 0,3-4-3 0,4-3 0 16,4-2 1-16,6-3 4 0,0-2 2 16,5-4 2-16,0-2 4 0,4 0-1 0,4-5-1 15,1-5-2-15,4-2-2 0,1-1-5 0,4-2-6 16,-1-2-15-16,-1-2-25 0,-2 0-30 0,-2-3-40 15,-7 1-38-15,0-1-8 0,-4-2 4 16,-2 0 33-16,-3-1 40 0,-5-3 29 0,0 2 21 16,-2-3 15-16,-3-4 12 0,2 2 7 0,-3-4 7 15,1-1 3-15,-3 0 2 0,0 2 5 0,2 1 5 16,-4 1 6-16,2 4 8 0,2 4 13 0,-3 5 18 16,0 6 27-16,-1 4 26 0,2 4 15 15,-2 4-4-15,0 1-27 0,0 0-41 0,0 1-38 16,0 7-13-16,0 2 6 0,0 6 21 0,-7 5 22 15,2 6 7-15,-5 4 2 0,0 6-3 0,0 3 4 16,-3 5 1-16,1-1 0 0,-3 2-1 0,0 0-10 16,-1-2-10-16,1 0-8 0,3-3-12 15,3-2-9-15,-1-1-5 0,6-7-6 0,0-2-3 16,4-4 0-16,0-4-5 0,2-2 0 0,6-6-3 16,0-2-4-16,3-2-2 0,2-6-2 15,4-2-1-15,4-1-10 0,4-6-25 0,3-7-42 16,3-4-63-16,1-2-104 0,0-2-118 0,-2-1-176 15,-10 5-153-15,-7 6 588 0</inkml:trace>
          <inkml:trace contextRef="#ctx0" brushRef="#br0" timeOffset="57195.7683">1778 9653 0 0,'0'0'79'0,"0"0"272"0,0 0-45 15,0 0-60-15,0 0-55 0,0 0-74 0,0 0-76 16,0 0-55-16,0 0-30 0,0 0 1 0,0 0 13 15,0 0 4-15,0 0-10 0,0 0-24 0,154-113-57 16,-111 104-137-16,0 1-222 0,-7 2 245 0,-13 4 231 16</inkml:trace>
        </inkml:traceGroup>
        <inkml:traceGroup>
          <inkml:annotationXML>
            <emma:emma xmlns:emma="http://www.w3.org/2003/04/emma" version="1.0">
              <emma:interpretation id="{8C41D892-26FD-4642-9750-D06A150CE98A}" emma:medium="tactile" emma:mode="ink">
                <msink:context xmlns:msink="http://schemas.microsoft.com/ink/2010/main" type="inkWord" rotatedBoundingBox="6836,10714 9014,10514 9074,11162 6896,11362"/>
              </emma:interpretation>
              <emma:one-of disjunction-type="recognition" id="oneOf14">
                <emma:interpretation id="interp70" emma:lang="en-US" emma:confidence="0.5">
                  <emma:literal>share</emma:literal>
                </emma:interpretation>
                <emma:interpretation id="interp71" emma:lang="en-US" emma:confidence="0">
                  <emma:literal>Share</emma:literal>
                </emma:interpretation>
                <emma:interpretation id="interp72" emma:lang="en-US" emma:confidence="0">
                  <emma:literal>shale</emma:literal>
                </emma:interpretation>
                <emma:interpretation id="interp73" emma:lang="en-US" emma:confidence="0">
                  <emma:literal>shake</emma:literal>
                </emma:interpretation>
                <emma:interpretation id="interp74" emma:lang="en-US" emma:confidence="0">
                  <emma:literal>shared</emma:literal>
                </emma:interpretation>
              </emma:one-of>
            </emma:emma>
          </inkml:annotationXML>
          <inkml:trace contextRef="#ctx0" brushRef="#br0" timeOffset="59050.3998">2705 9547 0 0,'0'0'225'0,"0"0"-15"15,0 0-78-15,0 0-41 0,0 0-12 0,0 0 9 16,0 0 17-16,0 0 15 0,0 0 7 16,0 0-8-16,0 0-15 0,0 0-19 0,0 0-20 15,0 0-12-15,47-140-14 0,-59 140-10 0,-2 0-4 16,-5 2-1-16,-1 4 4 0,-3 6 9 0,0 0 2 16,-2 5-3-16,3 0-10 0,-1 2-6 0,3 0-11 15,4 2-3-15,3-1-6 0,2-1-9 16,4-1-1-16,5-2-2 0,2-2-2 0,0 0 1 15,2-5 4-15,5 0 4 0,5 0 8 0,0 1 7 16,4-3 1-16,3 2 0 0,-2-1-2 0,4-1-1 16,-1 1-1-16,0 2-1 0,-1-1-1 0,-5 0-2 15,0 1 0-15,-2-2-1 0,-7 2-2 16,-3 1 8-16,-2-2 4 0,-9 2 8 0,-7 0 8 16,-6 1 0-16,-4 2-6 0,-7-3-6 0,-1 2-4 15,-2-1-4-15,1-2 1 0,1 0-1 16,4-2 0-16,1-1 0 0,5-2-4 0,6-4-2 15,4 1-2-15,6-2 2 0,3 0-6 0,5-2-22 16,0-2-39-16,5-4-30 0,6-1-15 0,6-2 3 16,6-2 17-16,7 0-2 0,3-4-21 15,6-1-15-15,7 0 9 0,0-2 19 0,7-4 4 16,3 2-30-16,0-5-94 0,1 0-112 0,-4-4 33 16,0 2 299-16,-2-3 0 0,-10 0 0 0,-2-1 0 15,-4-1 0-15,-8 2 0 0,-4 0 0 16,-9 3 0-16,-4-3 0 0,-2 6 0 0,-7-1 194 15,-1 3 107-15,0 2-62 0,0 4-60 0,-1 3-40 16,-7 1-20-16,4 4-12 0,-2 2-9 0,0 3-4 16,0 2-9-16,0 1-9 0,0 2-12 0,-2 0-11 15,1 2-17-15,-1 4-12 0,-1 4-7 16,0 6-5-16,-3 4 7 0,1 1 5 0,-4 6 3 16,0 2 4-16,2 4 2 0,-1 3 0 0,2 4-1 15,2 1 0-15,-2 0-10 0,0 3-5 0,-2-4-6 16,2-1-4-16,4-5 1 0,1-1-3 15,-2-5 1-15,5-4-2 0,0-1-2 0,1-6-1 16,-1-3-1-16,3-2 2 0,-1-4-2 0,0-2 1 16,2-2 0-16,0-3 4 0,0-1 7 15,0 0 10-15,0 0 11 0,0-1-3 0,2-5-8 16,1-2-11-16,4-2-14 0,1-2-3 0,3-2 1 16,1 0-3-16,1 0 1 0,3-2 1 0,-2 4-3 15,2-2 2-15,-3 3-1 0,1 0 1 16,-2 4-2-16,-3 1 2 0,2 1-3 0,-3 5-3 15,-2 0 0-15,0 0-3 0,-1 3 2 0,-2 5 3 16,0 1 1-16,2 0 4 0,-1 1 0 0,-1 2 0 16,2-1 2-16,0-3 0 0,1 0 0 0,2 2 0 15,1-4 1-15,6-1 2 0,0-4 4 16,6-1 3-16,6 0 3 0,4-1-1 0,2-7-3 16,2-1 1-16,5-1-3 0,3-2 1 0,-1-3 1 15,1 0-2-15,-3-1 2 0,-5-2 0 0,-2 0 1 16,-2 2 1-16,-7-4 0 0,-1 0 2 15,-7 1 1-15,-2 0 2 0,-5-1 6 0,-2 2 1 16,-7 2 1-16,0 1 2 0,0 0-4 0,-7 0-4 16,-4 3-4-16,2 1-9 0,-3 3-6 0,0 4-8 15,-3 2-6-15,-2 2 3 0,0 2 3 16,-1 7 4-16,-2 4 6 0,-1 3 0 0,1 2 1 16,-2 2 2-16,4 0 0 0,-3 1 0 0,5 1-2 15,2-2 1-15,2-1-2 0,5-2-3 16,1 0-3-16,4-5-5 0,1 0-3 0,1-2-2 15,0-3-1-15,4-1 4 0,5-3 8 0,-1-1 4 16,2-2 8-16,3 0 3 0,1-2 1 0,-1-4-3 16,1-1 1-16,0-1-1 0,-3 0 1 15,0-1 1-15,-3 3 1 0,-2-3 1 0,1 1 0 16,-3 2 1-16,-1 1 1 0,-2 2-2 0,-1 0-2 16,3 3-5-16,-3 0-9 0,0 0-12 0,0 0-5 15,0 3 3-15,0 2 8 0,0 2 10 0,0 3 6 16,0-1 0-16,0 1-3 0,0 0 1 0,0-1 1 15,0-1 0-15,3-2 2 0,1-2 1 16,2 1 5-16,2-4 3 0,3 1 4 0,2-2 1 16,1 0-3-16,1-2-4 0,5-2-1 0,-1-4-1 15,5 1-1-15,-3-2 0 0,1-1 0 16,2-2-1-16,-3 0 2 0,-1 1 1 0,0-4 0 16,-2 0-2-16,-1-2 0 0,3 0-2 0,-4-3 0 15,-2 1 1-15,-1 0 0 0,-1-2-2 0,0 1 1 16,-4-1-2-16,-1-1-2 0,0 4 1 15,-2-3-4-15,-3 3-2 0,-2 1-2 0,0 1-3 16,0 1-2-16,0 2-3 0,-3 4-3 0,-2 0-5 16,-1 3-1-16,5 1-3 0,-5 2-2 0,2 2-4 15,2 1-8-15,-1 0-4 0,-1 0-2 16,0 6 5-16,1 1 6 0,2 4 8 0,-3-2 6 16,3 4 0-16,-2 1 3 0,3-1-1 0,0 2-1 15,0-2 0-15,7 1-1 0,-2 1-1 0,6-3-1 16,1 1 2-16,0-1-1 0,1 0-1 0,1 2 2 15,-2-2-2-15,-2-1 3 0,-1 3 0 16,0-1 1-16,-6 1 3 0,1 2 2 0,-4-1 8 16,0 1 4-16,0 1 7 0,-6-1 1 0,0 1 1 15,-1-3 1-15,-4-1-2 0,3 3 1 0,0-4-3 16,-1 2-3-16,1-4 0 0,1 0-2 16,6-2 0-16,-2-4-1 0,3 0 4 0,0-4-5 15,0 0 9-15,1 0 13 0,3 0 9 0,7 0 9 16,1-5-5-16,1-3-8 0,2 1-10 0,3-2-3 15,0 0-2-15,-2 0-1 0,1-1 0 16,0 0-1-16,-1-1 1 0,0 1-1 0,-1-1 1 16,2-3-3-16,1-2-2 0,-2-1-4 0,-3-1-4 15,3-2 1-15,0 0-2 0,-1 0-2 16,3-1-2-16,-5 0-6 0,0-2 0 0,1 2-4 16,-2 0 3-16,-4 0 1 0,0 3 5 0,-1 2 7 15,-2 1 3-15,-4 3 6 0,1 3 6 0,-2 3 3 16,0 2 2-16,0 4-4 0,-2-2-15 0,-2 2-6 15,-5 0-4-15,1 5 3 0,-4 2 12 0,-3 5 7 16,-2 3 7-16,1 1 9 0,-3 5 6 16,1 0 4-16,2 4-1 0,-1 1 3 0,2 0-3 15,-1 0-5-15,5 0-1 0,2 1-8 0,-2-4-1 16,9 0-3-16,-2-4 1 0,4-2-2 0,0-4-2 16,4-1 3-16,1-2-4 0,4-2 6 15,1-2 3-15,-1-1 4 0,6-4 5 0,0-1-2 16,2 0 0-16,2-1-2 0,4-7-3 0,1 0-5 15,1-1-5-15,-1-1-1 0,0-1-6 16,-2 1-1-16,1 1-2 0,-6 1-3 0,1 0 1 16,-5 2 1-16,-4 0 1 0,2 1-1 0,-4 1 2 15,-1-1-4-15,-4 2 0 0,-1 3 2 0,1-1-1 16,-2 1 0-16,2 0 1 0,-2 0-2 16,0 0-3-16,0 0 1 0,0 0-4 0,0 0-4 15,0 0-4-15,0 0-9 0,0 0-12 0,-2-2-12 16,0 1-28-16,1-1-49 0,-1 1-94 0,1 1-181 15,0 0-270-15,-3 0-190 0,1 0 777 0</inkml:trace>
        </inkml:traceGroup>
      </inkml:traceGroup>
      <inkml:traceGroup>
        <inkml:annotationXML>
          <emma:emma xmlns:emma="http://www.w3.org/2003/04/emma" version="1.0">
            <emma:interpretation id="{8D52F06D-FDDB-4F44-BC22-483F1C393E26}" emma:medium="tactile" emma:mode="ink">
              <msink:context xmlns:msink="http://schemas.microsoft.com/ink/2010/main" type="line" rotatedBoundingBox="3136,12434 9029,11675 9141,12552 3249,13311"/>
            </emma:interpretation>
          </emma:emma>
        </inkml:annotationXML>
        <inkml:traceGroup>
          <inkml:annotationXML>
            <emma:emma xmlns:emma="http://www.w3.org/2003/04/emma" version="1.0">
              <emma:interpretation id="{3BA1D820-3D63-42BD-86D8-0BB58C38CEDE}" emma:medium="tactile" emma:mode="ink">
                <msink:context xmlns:msink="http://schemas.microsoft.com/ink/2010/main" type="inkWord" rotatedBoundingBox="3136,12434 6244,12034 6357,12911 3249,13311"/>
              </emma:interpretation>
              <emma:one-of disjunction-type="recognition" id="oneOf15">
                <emma:interpretation id="interp75" emma:lang="en-US" emma:confidence="0.5">
                  <emma:literal>Brand</emma:literal>
                </emma:interpretation>
                <emma:interpretation id="interp76" emma:lang="en-US" emma:confidence="0">
                  <emma:literal>Brands</emma:literal>
                </emma:interpretation>
                <emma:interpretation id="interp77" emma:lang="en-US" emma:confidence="0">
                  <emma:literal>Briand</emma:literal>
                </emma:interpretation>
                <emma:interpretation id="interp78" emma:lang="en-US" emma:confidence="0">
                  <emma:literal>Brande</emma:literal>
                </emma:interpretation>
                <emma:interpretation id="interp79" emma:lang="en-US" emma:confidence="0">
                  <emma:literal>Brandi</emma:literal>
                </emma:interpretation>
              </emma:one-of>
            </emma:emma>
          </inkml:annotationXML>
          <inkml:trace contextRef="#ctx0" brushRef="#br0" timeOffset="62214.314">-849 11288 0 0,'0'0'0'15,"0"0"13"-15,0 0 256 0,0 0-24 0,0 0-28 16,0 0-14-16,0 0-19 0,0 0-27 0,0 0-24 16,0 0-27-16,0 0-25 0,0 0-26 0,-59-81-30 15,56 81-21-15,-3 6-17 0,2 3-6 16,-7 5 6-16,1 7 8 0,-4 3 5 0,-1 3 4 15,-1 4 2-15,-7 2 1 0,2 2 2 0,-5 1 1 16,-3 4 2-16,-1-3 4 0,2 0 0 16,1-3 1-16,-1-2 2 0,4-6-4 0,0 0 0 15,5-3-4-15,1-6-2 0,5-3-2 0,4-4 0 16,-1-2 6-16,8-5 12 0,0-3 19 0,2 0 21 16,0 0 21-16,0-6-12 0,0-3-18 15,2-5-21-15,0-2-27 0,0-6 0 0,4-4 1 16,0-2 2-16,-1-4 3 0,3-2-1 0,1-2-2 15,-3-1-2-15,6-4-7 0,-3 1-3 0,3-3-3 16,2 0-4-16,1-1-4 0,1-4-2 0,4 4-6 16,-1-1-6-16,6 2-6 0,0 5-7 0,4 4-5 15,0 5-3-15,5 5 3 0,-4 5 1 16,4 3 3-16,-3 4 4 0,1 3 1 0,0 4 0 16,-4 2 0-16,3 3-2 0,-1 0-5 0,-3 8-3 15,-7 2-3-15,1 4-5 0,-6 1 2 0,-3 2 7 16,-7 1 8-16,1 2 17 0,-6 3 12 15,0-1 11-15,-11 2 9 0,-1 1 1 0,-6 0 2 16,-2 1 1-16,-4-2-1 0,3 2 3 0,-6-5 0 16,1 4 0-16,0-5 1 0,0-2-2 15,1-2 0-15,1-6 1 0,1 0 0 0,7-4 4 16,2-1 4-16,3-4 7 0,9-1 7 0,2 0-5 16,0-3-27-16,1-3-33 0,7-1-27 0,3-1-11 15,5 0 14-15,1 0 13 0,6 2 13 16,0 1 7-16,2 4 2 0,5 1 1 0,-1 0 0 15,0 6 2-15,3 4 3 0,-1 2 4 0,-3 3 0 16,-4 1 1-16,-3 2-5 0,-3 2-4 0,-6-1 9 16,-5 3 0-16,-3-1 10 0,-4 2 14 0,-3 0 5 15,-5 2 11-15,-5-3 5 0,-8 1 3 16,-3-3 0-16,0 1 0 0,-7-1-3 0,-1-3-4 16,-5 1-5-16,-2-3 1 0,0-1 0 0,-1-2 2 15,1-3 6-15,0-4-4 0,1-2-5 0,3-1-3 16,3-2-10-16,7 0 0 0,3-2-3 15,5-1-2-15,3-2 0 0,9-1-5 0,-2 2-2 16,6 1-11-16,1 0-15 0,0 1-26 0,3 1-16 16,6-1-4-16,0 1 11 0,5-2 22 0,1 3 16 15,3-2 9-15,8 1 2 0,3-3 5 16,5 1 0-16,2-1 1 0,3-4 5 0,1-1-6 16,3-1 1-16,0-3 1 0,7-5-3 0,2-2 6 15,2-2 0-15,-2-3-2 0,3-4-2 16,1 1 0-16,-1-2-1 0,-5 0-1 0,-2 2 1 15,-1-1-2-15,-7 2 0 0,-6 1 1 0,-1 3 3 16,-6 0-4-16,-7 3-2 0,-2-2 1 0,-8 8-2 16,-2 0 9-16,-8 6 4 0,0 2-2 0,0 2-7 15,-5 0-22-15,-4 4-14 0,-3 0-7 16,-3 0 5-16,-1 2 9 0,-4 7 11 0,3-1 10 16,0 4 3-16,-2 1-1 0,5 2-4 0,1 1-6 15,4-2-8-15,4 2-1 0,1-3-6 0,4 3-5 16,0-3 1-16,1-1 1 0,10 1 7 0,-1 2 10 15,7-2 6-15,-1 2 2 0,0 0 3 16,5 0 3-16,-3 0-1 0,2 3 2 0,-4 0 0 16,-4 1-1-16,-3 4 4 0,-3-2 1 0,-6 0 6 15,0-1 6-15,-6 1 6 0,-4-1 3 16,-4 0 4-16,-5 1 6 0,5-6 0 0,-2 1 2 16,1-4 0-16,3-3 0 0,0-3-3 0,2-3-2 15,8 1-6-15,0-4-4 0,2 0-1 0,0 0-12 16,0 0-15-16,4-4-16 0,7-3-14 15,1 0-3-15,3-3 0 0,8-1-1 0,2-3-9 16,3 2-13-16,3-1-18 0,5 0-42 0,2-1-72 16,1-1-97-16,1 0-135 0,-1 1-96 0,-8 3 505 15,-11 5 18-15</inkml:trace>
          <inkml:trace contextRef="#ctx0" brushRef="#br0" timeOffset="62954.3045">489 11276 0 0,'0'0'0'0,"0"0"0"15,0 0 0-15,0 0 155 0,0 0 1 16,0 0-37-16,0 0-12 0,0 0 3 0,0 0 9 16,0 0 10-16,0 0-2 0,0 0-17 0,-155 26-17 15,134-11-21-15,-3 1-16 0,1 2-10 0,2 0-7 16,2 1-5-16,2 1-7 0,-1-3-4 16,2 3-8-16,3-3-4 0,4-1-6 0,3-3-7 15,2-1-11-15,3-3-9 0,1-3-11 0,0-1-4 16,0-2 2-16,6-2 9 0,3-1 14 15,3 0 16-15,1-4 9 0,3-5 2 0,0-5-3 16,8 0-7-16,-1-3-6 0,0-1-2 0,0 0 3 16,1 2 0-16,-1 0 2 0,-6 0 0 0,-2 3-2 15,-3 4 1-15,-3 4 3 0,-5 2 5 0,-4 3 2 16,0 0-4-16,0 0-14 0,0 0-15 16,0 6 1-16,-1 0 7 0,-2 3 14 0,-1 2 14 15,-1-1-3-15,4 2-5 0,-3 0-2 0,-3 0-5 16,4 0-3-16,-1 0-1 0,-3 0-2 0,7-1-3 15,-2-2-2-15,2-1-5 0,-2-2-4 0,2 0-6 16,0-3-8-16,0 0-7 0,2-1-7 16,0-2-1-16,5 0 8 0,0 0 7 0,1 0 7 15,1-3-3-15,5-3-4 0,2-4-12 0,3 1 5 16,1-3 9-16,-2-3 10 0,5-1 10 16,-1 1 5-16,-2-4 0 0,0 1 2 0,-1-3 6 15,-3 1 4-15,0 2 5 0,-1-2 3 0,1 1 0 16,-3 2-1-16,-2 3-5 0,0 0-6 0,-1 4-5 15,-2 0-5-15,-2 6-7 0,0 0-24 16,-2 4-25-16,-2 0-17 0,-2 0 0 0,0 8 28 16,0 2 32-16,0 2 29 0,0 1 14 0,-4 0 3 15,-4 4-2-15,2 0-3 0,-2-1 0 0,-1 0 0 16,1 2 5-16,-2-2-1 0,0-1 3 16,2 0 2-16,-2-3 5 0,2 0 3 0,3-2 2 15,1-6 3-15,1 0 4 0,2-3 28 0,1-1 28 16,0 0 29-16,1 0 9 0,5-3-38 0,-2-3-39 15,6-6-41-15,1 0-25 0,4-2 1 0,1-1-1 16,4-2 0-16,3 1-1 0,2 0-4 16,2 1-6-16,4 0-6 0,-2 1-7 0,2 2 1 15,-1 1 1-15,-1 3 2 0,-3 1 8 0,-5 2-1 16,1 4-2-16,-5 1-4 0,-6 0-14 0,1 3-6 16,-5 6-4-16,-2 0 8 0,-4 4 19 15,-1 1 16-15,0-1 16 0,-6 3 10 0,-3 0 1 16,-1 2-2-16,-1 0-4 0,-4-1-7 0,1 0-5 15,1-2-11-15,0-1-14 0,4-2-21 16,2-1-34-16,2-1-50 0,2-1-87 0,3-2-109 16,0-1-11-16,0-1 333 0,0-4 0 0</inkml:trace>
          <inkml:trace contextRef="#ctx0" brushRef="#br0" timeOffset="63486.976">1450 11238 0 0,'0'0'0'0,"0"0"0"0,0 0 0 16,0 0 0-16,0 0 0 0,0 0 88 15,0 0 30-15,0 0-21 0,0 0-25 0,0 0 6 16,0 0 12-16,0 0 8 0,0 0 12 0,0 0-6 16,-127 40-7-16,102-22-3 0,0 0-6 0,4 0-9 15,-2 1-10-15,2 0-11 0,2-1-12 16,6-1-12-16,2-3-13 0,4 0-12 0,2-4-13 15,2-1-8-15,3-2-8 0,0-1 5 0,3-3 13 16,5-2 17-16,3-1 17 0,2 0 9 16,3-6 1-16,3-4-6 0,5 0-10 0,3-2-8 15,0-2-9-15,1-2-1 0,1-3-1 0,-2 0-4 16,0-1 3-16,-2-2-1 0,-2 2 0 0,1-5 0 16,-2 2 1-16,-2-5 0 0,0 4 3 15,-3 0 0-15,-2-2-1 0,0 2 3 0,-3 0-4 16,0 0 2-16,-3 2-5 0,1 0 2 0,-2-1-1 15,-1 0-3-15,-2 0 6 0,2 2-3 16,-5 0 6-16,0 1 3 0,0 4 1 0,-2 1 1 16,0 3 0-16,0 2 1 0,0 4-2 0,-2 0 0 15,0 4-7-15,1 2-9 0,0 0-14 0,1 0-25 16,-2 2-16-16,-2 7 6 0,0 3 16 0,-1 9 25 16,-3 3 20-16,-3 10 4 0,0 1 2 15,-1 3 3-15,3 0 5 0,-3 2 0 0,1-2 3 16,2 0-5-16,3-3-6 0,2-1-6 0,4-4-6 15,0-7-3-15,0-2-4 0,4-3 0 0,3-3-3 16,1-2-3-16,1-2-5 0,0-2-6 0,1-3-13 16,4-3-7-16,-4-3-12 0,2 0-24 15,3 0-39-15,3-8-86 0,3-2-92 0,5-3-119 16,3-1-98-16,-6 4 410 0,-6 1 99 0</inkml:trace>
        </inkml:traceGroup>
        <inkml:traceGroup>
          <inkml:annotationXML>
            <emma:emma xmlns:emma="http://www.w3.org/2003/04/emma" version="1.0">
              <emma:interpretation id="{9129687E-A24C-4591-908D-0402036198FE}" emma:medium="tactile" emma:mode="ink">
                <msink:context xmlns:msink="http://schemas.microsoft.com/ink/2010/main" type="inkWord" rotatedBoundingBox="6691,12011 9033,11710 9127,12440 6785,12741"/>
              </emma:interpretation>
              <emma:one-of disjunction-type="recognition" id="oneOf16">
                <emma:interpretation id="interp80" emma:lang="en-US" emma:confidence="0.5">
                  <emma:literal>value</emma:literal>
                </emma:interpretation>
                <emma:interpretation id="interp81" emma:lang="en-US" emma:confidence="0">
                  <emma:literal>valise</emma:literal>
                </emma:interpretation>
                <emma:interpretation id="interp82" emma:lang="en-US" emma:confidence="0">
                  <emma:literal>valine</emma:literal>
                </emma:interpretation>
                <emma:interpretation id="interp83" emma:lang="en-US" emma:confidence="0">
                  <emma:literal>valve</emma:literal>
                </emma:interpretation>
                <emma:interpretation id="interp84" emma:lang="en-US" emma:confidence="0">
                  <emma:literal>valence</emma:literal>
                </emma:interpretation>
              </emma:one-of>
            </emma:emma>
          </inkml:annotationXML>
          <inkml:trace contextRef="#ctx0" brushRef="#br0" timeOffset="63801.7806">2240 10971 0 0,'0'0'0'0,"0"0"0"0,0 0 106 0,0 0 48 15,0 0-27-15,0 0-4 0,0 0-10 0,0 0-20 16,0 0-26-16,0 0-1 0,0 0 17 0,0 0 31 16,0 0 31-16,0 0-2 0,19 34-8 15,-24-9-21-15,-2 2-18 0,2-1-16 0,-1 0-13 16,2 0-11-16,0-1-9 0,1-2-10 0,1-3-9 15,2-4-3-15,0-2-1 0,2 0 2 0,2-7 8 16,2-1 6-16,1-3 5 0,-1-1 8 0,4-1 2 16,-1-1 0-16,3 0-2 0,1-6-9 15,2-4-9-15,3-7-6 0,2-1-10 0,0-4-7 16,5-2-3-16,1-3-9 0,-2-1-3 0,3-1-5 16,1-1-7-16,-1 1-4 0,0-2-8 0,-1 2-7 15,0-3-12-15,-1 3-14 0,-2 2-27 16,1 3-42-16,0 1-54 0,2 6-80 0,-1 3-109 15,2 4-132-15,0 3-101 0,-8 4 408 0,-6 3 197 0</inkml:trace>
          <inkml:trace contextRef="#ctx0" brushRef="#br0" timeOffset="64722.635">2990 10913 0 0,'0'0'0'16,"0"0"67"-16,0 0 10 0,0 0-7 0,0 0 16 15,0 0 24-15,0 0 22 0,0 0 1 0,0 0 13 16,0 0-1-16,0 0-16 0,0 0-28 0,0 0-40 16,0 0-30-16,47-105-18 0,-61 105 0 0,-1 6 11 15,-3 3 6-15,-1 1 7 0,-3 3 0 16,0 4-2-16,-1 2-5 0,-1 2-6 0,-2 1-3 16,3 2-7-16,-1 1-4 0,3 0-3 0,1-1-5 15,2-2-3-15,5-1-7 0,5-2-8 16,1-2-5-16,6-2-6 0,1-5-4 0,0-3-1 15,0-2 4-15,7-2 11 0,1-3 15 0,4 0 9 16,1-3 9-16,5-5 1 0,0-2-5 0,1-2 0 16,1-1 1-16,-2 0-1 0,-2-1 6 15,0 0 4-15,-1 0 2 0,-2 0 3 0,-1 1 1 16,-3 0 0-16,2 1-3 0,-6 3 1 0,2 3-1 16,-5 2-1-16,-2 3-4 0,0 1-15 0,0 0-24 15,0 0-29-15,0 4-4 0,0 3 10 16,0 2 19-16,-4 3 29 0,-3 4 3 0,4-1-1 15,3-1-5-15,-4 1-3 0,4 1-2 0,0-3-3 16,0-1-4-16,3 0-3 0,-1-4 0 0,9-1 2 16,-1-2 12-16,2-4 11 0,5-1 7 0,1 0 5 15,4-6-6-15,4-5-5 0,1-2-7 0,-1-3-3 16,1-3-6-16,-1-1-1 0,-5 0 3 16,-1-3 1-16,0-1 5 0,-2 1 5 0,-3-1 0 15,-2-1 2-15,-1 1 2 0,-3-2 2 0,2 1-2 16,-3-2 0-16,4 1-4 0,-5-2-3 15,1 2-2-15,1-3-2 0,-3-1-1 0,3 2 0 16,-2-4 0-16,0 3 1 0,-3-2 0 0,4 2 2 16,-6 2 5-16,0 3 2 0,-1 3 3 15,-1 5 3-15,0 2-2 0,0 4 1 0,0 4-6 16,0 4-13-16,0 2-18 0,-1 0-32 0,-2 4-13 16,-1 3 5-16,-1 6 18 0,-3 7 29 0,-2 6 16 15,-3 4 3-15,-1 6 0 0,-2 5 0 16,1-1 1-16,-2 6 1 0,2-1 1 0,1-1-1 15,0 2-2-15,1-3-3 0,2-3-3 0,7-4-2 16,0-5-1-16,4-4 0 0,0-5-3 0,1-2 3 16,5-5-8-16,2-3-1 0,0-3-3 0,1-3-5 15,1-2 7-15,-1-2 3 0,-1-2 5 16,3 0 5-16,-3 0-3 0,2-6 0 0,3-2-4 16,0 1-3-16,0-2 0 0,3-1-3 0,-2-2 2 15,1-3 2-15,-2 1 2 0,-1-1 4 0,0-1 4 16,-4-1 2-16,3 1 6 0,-3-2 1 0,-1 0 2 15,-1 0 2-15,1 0 0 0,-3 0 4 16,4 2 2-16,-7 3 7 0,4 2 3 0,-3 3-1 16,0 4 2-16,0 0-8 0,-2 4-9 0,0 0-15 15,0 0-20-15,0 6 0 0,0 3 10 16,0 3 17-16,-4 3 17 0,-1 2 7 0,2 4-4 16,-5 2-3-16,4 0-4 0,-3 0-3 0,2 0-2 15,2-1-4-15,-1-2-4 0,3-4-6 16,1 2 1-16,0-3-2 0,0-4-4 0,0 1 0 15,5-3-5-15,-1 0-4 0,6-3-3 0,-5-1-2 16,6-4-6-16,1-1-3 0,1 0-10 0,2-4-34 16,2-4-68-16,4-2-124 0,-3-2-126 0,2-1-127 15,-2-2 54-15,-5 4 462 0,-2 4 0 0</inkml:trace>
          <inkml:trace contextRef="#ctx0" brushRef="#br0" timeOffset="64969.4828">3765 10787 0 0,'0'0'0'0,"0"0"0"15,0 0 0-15,0 0 0 0,0 0 6 16,0 0 65-16,0 0-6 0,0 0 20 0,0 0 25 16,0 0 19-16,0 0 3 0,0 0-3 0,0 0-5 15,0 0-9-15,-57 82-12 0,53-67-18 0,2-1-18 16,-2-1-15-16,2 0-17 0,2-1-5 16,-1 0-8-16,1-1-3 0,0-2-3 0,0 0-4 15,0-1-1-15,0 0-3 0,0-2 1 0,0 0-2 16,0 1-4-16,3-2-2 0,1-2-4 15,-2 0-3-15,2 0-2 0,-2-3-4 0,3 1-4 16,2-1-5-16,-2 0-10 0,3 0-19 0,0 0-42 16,0-3-87-16,3-1-97 0,1-2-138 0,0-1 76 15,-4 1 338-15,-1 2 0 0</inkml:trace>
          <inkml:trace contextRef="#ctx0" brushRef="#br0" timeOffset="65417.0879">4066 10885 0 0,'0'0'0'0,"0"0"0"15,0 0 0-15,0 0 0 0,0 0 0 0,0 0 0 16,0 0 0-16,0 0 0 0,0 0 0 16,0 0 0-16,0 0 0 0,0 0 0 0,0 0 48 15,0 0 145-15,101-32-45 0,-84 16-20 0,4 2-15 16,-3 0-16-16,-3-2-23 0,2 0-12 0,1 1-13 15,-5-1-5-15,1 1-5 0,-2 0 1 16,-3 2-1-16,-2-1 4 0,-4 2 8 0,-3 2 2 16,0 1 3-16,0 0-8 0,-6 3-17 0,-5 2-20 15,-2 1-14-15,0 3-3 0,-5 0 6 0,-2 6 16 16,3 4 11-16,-6 4 10 0,-3 3 8 16,0 3 5-16,-1 2 5 0,-1 3 3 0,1 4 3 15,-3 0 3-15,6 0 1 0,0 3-3 0,4-2-1 16,1-1-6-16,6-2-6 0,2-3-5 15,7-5-8-15,0-2-5 0,4-5-5 0,0-1 2 0,7-4 9 16,5-2 15-16,2 0 13 0,9-3 1 16,4-2-3-16,7 0-10 0,6-3-11 0,5-5-10 15,4 1-8-15,-1-3-5 0,3-1-10 0,0 0 0 16,-4 1-1-16,-3 2-3 0,-4-2 0 0,-6 1-4 16,-5 2-1-16,-10 1-3 0,-4 3 2 15,-6 0-6-15,-7 1-12 0,-2 2-30 0,0 0-45 16,-4 0-43-16,-7 0-60 0,-3 8-109 0,2-2-314 15,4 0-665-15</inkml:trace>
        </inkml:traceGroup>
      </inkml:traceGroup>
    </inkml:traceGroup>
    <inkml:traceGroup>
      <inkml:annotationXML>
        <emma:emma xmlns:emma="http://www.w3.org/2003/04/emma" version="1.0">
          <emma:interpretation id="{9B882DE9-9C33-498D-99EC-5FAB3ECBB6DF}" emma:medium="tactile" emma:mode="ink">
            <msink:context xmlns:msink="http://schemas.microsoft.com/ink/2010/main" type="paragraph" rotatedBoundingBox="401,14037 11825,12765 12076,15023 653,162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F5BEBDE-F2F3-462A-AB9A-5069949D5422}" emma:medium="tactile" emma:mode="ink">
              <msink:context xmlns:msink="http://schemas.microsoft.com/ink/2010/main" type="line" rotatedBoundingBox="401,14037 11825,12765 12076,15023 653,16295"/>
            </emma:interpretation>
          </emma:emma>
        </inkml:annotationXML>
        <inkml:traceGroup>
          <inkml:annotationXML>
            <emma:emma xmlns:emma="http://www.w3.org/2003/04/emma" version="1.0">
              <emma:interpretation id="{63E9ACF6-6461-448A-8346-0A12A2EB2709}" emma:medium="tactile" emma:mode="ink">
                <msink:context xmlns:msink="http://schemas.microsoft.com/ink/2010/main" type="inkWord" rotatedBoundingBox="303,14836 3085,13519 3616,14641 834,15957"/>
              </emma:interpretation>
              <emma:one-of disjunction-type="recognition" id="oneOf17">
                <emma:interpretation id="interp85" emma:lang="en-US" emma:confidence="0.5">
                  <emma:literal>capabilities</emma:literal>
                </emma:interpretation>
                <emma:interpretation id="interp86" emma:lang="en-US" emma:confidence="0">
                  <emma:literal>Capabilities</emma:literal>
                </emma:interpretation>
                <emma:interpretation id="interp87" emma:lang="en-US" emma:confidence="0">
                  <emma:literal>copiabilities</emma:literal>
                </emma:interpretation>
                <emma:interpretation id="interp88" emma:lang="en-US" emma:confidence="0">
                  <emma:literal>Copiabilities</emma:literal>
                </emma:interpretation>
                <emma:interpretation id="interp89" emma:lang="en-US" emma:confidence="0">
                  <emma:literal>opacities</emma:literal>
                </emma:interpretation>
              </emma:one-of>
            </emma:emma>
          </inkml:annotationXML>
          <inkml:trace contextRef="#ctx0" brushRef="#br0" timeOffset="85351.7845">-3655 13394 0 0,'0'0'0'0,"0"0"0"0,0 0 197 0,0 0-32 16,0 0-34-16,0 0-13 0,0 0-1 0,0 0 6 16,0 0 4-16,0 0-3 0,0 0-9 0,0 0-13 15,-141-131-11-15,129 129-16 0,-2 2-13 16,2 0-14-16,0 5-14 0,0 3-12 0,1 4-12 15,3 5-8-15,-2 4-8 0,-2 8 1 0,-1 7 1 16,0 6 2-16,0 6 1 0,-2 0 2 0,1 1-1 16,2-3 2-16,0-3 2 0,4 1 1 15,2-2 1-15,3-4-4 0,2-2-3 0,1-1-6 16,1-4-3-16,8-2-6 0,5-3-11 0,2-5-11 16,1-3-12-16,6-4-2 0,0-4 4 15,1-4 9-15,3-5 7 0,5-1 10 0,-3-2 7 16,1-9 6-16,6-2 10 0,-1-5 3 0,0-4 4 15,4-2 1-15,0-4-4 0,-2-3 1 0,2-1-4 16,0-2-2-16,-4-1 2 0,-3-2-5 16,-3 1 2-16,2 1-1 0,-9 1-1 0,1 2 1 15,-9 3 0-15,-2 2 6 0,-2 2 9 0,-6 7 13 16,-4 3 18-16,0 2 11 0,-2 7-2 0,-6 2-9 16,2 4-28-16,-5 0-27 0,-1 0-14 0,-2 10-10 15,-2 0 5-15,0 3 12 0,-5 3 7 16,3 1 7-16,-3 2 4 0,2 2 2 0,-1 0-1 15,3-2 0-15,2 1 0 0,-3-2-2 0,9-4-4 16,0 0-2-16,-1-4-8 0,9-1-14 0,0-2-7 16,1-1-16-16,0-3-3 0,1-2 4 15,0-1 7-15,6 0 17 0,-3 0 14 0,4 0 14 16,-3-4 8-16,4-2 3 0,-4 2 0 0,-1-2-1 16,4 0 1-16,-4 0-5 0,4 2-3 0,-5-1-2 15,5 4-6-15,-4-1-5 0,-2 1-6 16,5 1-1-16,-3 0-4 0,-1 0 6 0,6 0 5 15,-5 0 3-15,7 0 10 0,0-5 1 0,2-1 7 16,2-2 4-16,0-4-2 0,5-4-2 16,-2 0-7-16,4-3-4 0,-3-2-7 0,4-1-5 15,-6-3-21-15,3 2-27 0,-4-3-32 0,-2-2-36 16,-4 1-16-16,-2-2 10 0,3 3 31 0,0-2 13 16,-2-1-1-16,-3 3-15 0,2-2-53 0,-4 1 144 15,-2 2 14-15,0-2 0 0,-2 2 0 0,0 2 0 16,-4-3 0-16,-6 1 0 0,4 2 0 15,-4 0 0-15,-2 1 0 0,5 0 0 0,-2 1 114 16,0 1 90-16,3 5 10 0,-2 3-7 0,5 5-26 16,1 1-32-16,-1 5-40 0,-1 1-42 0,4 0-61 15,0 0-60-15,0 4-32 0,0 5 8 16,5 7 41-16,-1 7 50 0,6 5 31 0,-5 9 8 16,7 4-3-16,0 5-3 0,0 6-1 0,3-1 0 15,-1 2 0-15,0 0-2 0,1 1-5 16,3 1-10-16,-4 4-8 0,1-1-9 0,1 1-4 15,-1-1-6-15,0 1-5 0,2-2-8 0,-4-4-11 16,1-2-14-16,-6-2-19 0,4-9-18 0,0-2-27 16,-3-7-25-16,-2-6-37 0,3-3-72 15,-1-7-75-15,-5-5-32 0,-1-4 342 0,2-5 0 16,-5 1 0-16</inkml:trace>
          <inkml:trace contextRef="#ctx0" brushRef="#br0" timeOffset="85585.6403">-3002 13627 0 0,'0'0'0'0,"0"0"0"0,0 0 0 16,-23-168 0-16,23 131 0 0,0 7 0 0,8 3 0 16,3 5 0-16,2 1 0 0,2 3 0 0,-1 3 0 15,1 3 0-15,1 2 0 0,4 4 0 16,-4 2 0-16,-1 4 0 0,0 0 0 0,-2 0 0 16,-1 10 0-16,-1 1 0 0,0 3 0 0,-7 3 0 15,1 3 0-15,-5 0 86 0,0 2 52 0,-4 1-9 16,-1 2-13-16,-6 0-14 0,-2 0-15 15,-1-1-17-15,-2-2-15 0,0-4-17 0,-1-2-19 16,3-2-18-16,1-3-19 0,5 0-31 0,-3-4-54 16,3-2-93-16,4-4-133 0,1-1 183 15,2 0 146-15</inkml:trace>
          <inkml:trace contextRef="#ctx0" brushRef="#br0" timeOffset="85968.2172">-2547 13105 0 0,'0'0'0'0,"0"0"0"15,0 0 0-15,0 0 0 0,0 0 0 16,0 0 0-16,0 0 0 0,0 0 58 0,0 0 28 16,0 0-1-16,0 0-1 0,0 0-3 0,-165 120-9 15,153-100-14-15,4-2-13 0,-1-1-15 0,0-2-12 16,7 0-16-16,0-3-13 0,2-3-12 0,0-1-10 15,1-2-5-15,2-4 2 0,6 0 11 16,-4-2 21-16,5 0 28 0,3-6 20 0,-1-2 9 16,0-5 0-16,2 0-12 0,-1-2-2 0,1-3-3 15,-2 2 4-15,-2-3 6 0,-3 4 3 16,1 0 6-16,-4 3 8 0,-3 2 8 0,1 3 7 16,-1 1 2-16,-1 3 0 0,0 1-9 0,0 2-20 15,0 0-29-15,0 2-46 0,0 2-20 16,0 4 1-16,0 2 16 0,0 2 30 0,4 1 10 15,-3 2-2-15,2 1-7 0,-2-3-6 0,8-1-10 16,-4-4-7-16,2 0-10 0,-2-2-9 0,6-1-6 16,-5-4-14-16,5-1-23 0,1 0-130 0,0-1-194 15,-2-5-34-15,-5 1 439 0</inkml:trace>
          <inkml:trace contextRef="#ctx0" brushRef="#br0" timeOffset="86471.9857">-2501 12732 0 0,'0'0'0'0,"0"0"134"16,0 0 13-16,0 0-33 0,0 0-2 0,0 0 10 15,0 0 2-15,0 0-18 0,0 0-42 0,0 0-63 16,0 0-45-16,0 0 2 0,0 0 33 16,0 0 55-16,-7-15 36 0,11 42 9 0,0 4-12 15,4 6-15-15,-4 1-17 0,6 1-15 0,-6 1-4 16,4 1-7-16,-4-3-6 0,4-1-1 15,-3-3-4-15,6-1-2 0,-2-8-2 0,1-5-5 16,2-3-5-16,0-3-1 0,0-5-2 0,1-4 0 16,1-2 2-16,-2-3 0 0,0 0 5 0,0-1 3 15,0-5 7-15,-4-4 3 0,3-1 5 0,1 1 5 16,-5-4 3-16,-2 2 3 0,-4-1 3 0,1-2 1 16,-2 0-3-16,0 2-8 0,-6-1-11 15,-3 2-11-15,-4 1-9 0,-2 2-9 0,-1 0-3 16,-4 0-4-16,2 5 0 0,-3 1 6 0,3 0 1 15,1 3 8-15,-2 0 2 0,6-4 7 0,1 2 7 16,5-4 3-16,-1 2 0 0,5-4-12 16,2-1-23-16,1 1-28 0,0-3-17 0,2 1-7 15,8-1 5-15,-2 0 12 0,5 1 15 0,3 3 15 16,0-1 13-16,1 4 13 0,-1 0 3 16,4 2 1-16,-3 1 1 0,3 1 2 0,-1 0 5 15,-3 4 4-15,4 3 4 0,-5 1 6 0,0 2 6 16,-3 1 5-16,-1 2 3 0,-6 1 2 0,4-1-3 15,-6 0-3-15,0-1-3 0,1 0-8 16,-4 1-5-16,1-4-13 0,-1 0-9 0,0-3-11 16,0-1-15-16,0-2-26 0,0 0-40 0,0-2-109 15,0-1-189-15,0 0-90 0,0 0 487 0</inkml:trace>
          <inkml:trace contextRef="#ctx0" brushRef="#br0" timeOffset="86791.7884">-2177 12623 0 0,'0'0'0'0,"0"0"0"0,0 0 0 15,0 0 0-15,0 0 0 0,0 0 0 0,0 0 0 16,0 0 0-16,0 0 0 0,0 0 0 0,0 0 0 16,0 0 0-16,0 0 0 0,0 0 0 15,26-79 0-15,-21 70 0 0,6-1 0 0,-6-1 0 16,5 1 0-16,-2 1 0 0,-3 1 0 0,-2 5 0 15,4-2 0-15,-6 5 0 0,0 0 0 16,1 0 0-16,-2 6 0 0,2 4 0 0,4 2 0 16,-2 4 0-16,0 2 123 0,4 1 72 0,-4 4-29 15,4 0-25-15,-4 3-33 0,4 1-15 0,-3 1-7 16,3-1-4-16,-4 2-7 0,0-1-8 16,4 1-12-16,-5-2-19 0,4 4-11 0,-3-2-16 15,-2-5-14-15,7 2-14 0,-5-4-21 0,0-3-28 16,4-2-42-16,-4-1-93 0,2-2-218 0,-3-6 26 15,-2-1 395-15</inkml:trace>
          <inkml:trace contextRef="#ctx0" brushRef="#br0" timeOffset="87042.6334">-2057 12827 0 0,'0'0'0'0,"0"0"0"0,0 0 0 15,0 0 0-15,0 0 0 0,0 0 0 0,0 0 0 16,0 0 0-16,0 0 0 0,0 0 0 16,0 0 0-16,0 0 100 0,0 0 39 0,159-92-2 15,-148 98-11-15,-3 2-7 0,2 0-8 0,-1 3-6 16,-5-1-9-16,4 5-10 0,-3-5-12 0,-2 3-17 16,2 0-9-16,-2-1-16 0,-2 0-12 15,-1 0-14-15,2-1-19 0,-2-2-9 0,0-2-21 16,0 1-37-16,0-4-65 0,0 0-176 0,1-1-197 15,-1-1 404-15</inkml:trace>
          <inkml:trace contextRef="#ctx0" brushRef="#br0" timeOffset="87532.0897">-1753 12321 0 0,'0'0'177'0,"0"0"-60"0,0 0-58 0,0 0-6 16,0 0 20-16,0 0 30 0,0 0 19 16,0 0-1-16,0 0-22 0,0 0-39 0,0 0-31 15,0 0-9-15,0 0 6 0,0 0 17 0,2 38 16 16,0-15-2-16,6 5-7 0,-4 3-8 0,4 3-7 16,-2 5-3-16,3-2-4 0,-4 1 1 0,5-1-2 15,-6 0-3-15,4-1-2 0,-4 2-5 0,3-3-3 16,-2 2 0-16,-2-7-3 0,3-1-4 15,-2-3-1-15,-2-4-4 0,4-5-1 0,0 0-1 16,-4-5-5-16,5-1-7 0,-3-4-6 0,3-1-5 16,-3-3-5-16,-3-2 0 0,3-1 2 15,3 0 5-15,-4 0 10 0,-1 0 9 0,6-4 5 16,-5-2 1-16,6-1-6 0,-5-2-11 0,6-2-19 16,-6 2-39-16,4-2-41 0,-3 3-42 15,3-1-48-15,-4 0-58 0,2 0-75 0,-1 0 104 16,-2-1 231-16,-3 2 0 0,1 2 0 0</inkml:trace>
          <inkml:trace contextRef="#ctx0" brushRef="#br0" timeOffset="87181.5487">-1832 12576 343 0,'0'0'207'0,"0"0"-106"16,0 0-68-16,0 0-37 0,0 0-25 0,0 0-21 15,0 0-32-15,0 0-48 0,0 0-101 0,0 0 73 16,0 0 158-16</inkml:trace>
          <inkml:trace contextRef="#ctx0" brushRef="#br0" timeOffset="87881.8741">-1587 12765 0 0,'0'0'0'0,"0"0"0"0,0 0 0 16,0 0 0-16,0 0 0 0,0 0 0 0,0 0 0 16,0 0 0-16,0 0 0 0,0 0 0 0,0 0 0 15,0 0 0-15,0 0 0 0,0 0 0 0,-34-33 0 16,36 27 0-16,0 2 0 0,4-1 0 15,-3 1 0-15,0-1 0 0,-2 2 0 0,3 0 0 16,-1 0 0-16,-2 0 198 0,0 0 4 0,1 2-31 16,-2-2-34-16,1 0-26 0,-1 0-23 0,0 1-20 15,1-1-13-15,-1 2-13 0,0 1-7 16,2 0-7-16,-2 0-5 0,2 0-7 0,-2 0-8 16,3 0-12-16,-2 0-7 0,2 0 3 0,-2 0 5 15,1 0 11-15,-1 1 12 0,5 2 6 16,-4 0 9-16,1 0 2 0,-2 2 6 0,1-1 0 15,3 1-1-15,-2 1 1 0,-2 0 2 0,-1 1-3 16,1 1-3-16,1-1-4 0,-1 1-8 16,3 0-7-16,-3 0-5 0,-1 1-4 0,2-2-4 15,-2 2-3-15,1 0-4 0,0-5-6 0,1 5-7 16,-1-3-16-16,2-2-23 0,-1 2-29 0,0-1-62 16,-1-3-131-16,0 1-238 0,1 0-76 15,-2-3 588-15</inkml:trace>
          <inkml:trace contextRef="#ctx0" brushRef="#br0" timeOffset="88044.7733">-1515 12408 250 0,'0'0'195'0,"0"0"-129"15,0 0-56-15,0 0-29 0,0 0-6 0,0 0-5 16,0 0-12-16,0 0-51 0,0 0-125 15,0 0 124-15,0 0 94 0</inkml:trace>
          <inkml:trace contextRef="#ctx0" brushRef="#br0" timeOffset="88659.7771">-1477 12640 0 0,'0'0'0'0,"0"0"0"0,0 0 0 16,0 0 0-16,0 0 0 0,0 0 0 0,0 0 24 15,0 0 133-15,0 0-27 0,0 0-29 0,0 0-20 16,0 0-11-16,0 0-8 0,70-77 0 16,-60 65 1-16,-5-1-4 0,4 0 2 0,-5 1-1 15,3-2 3-15,-3 2-1 0,-3 0-2 0,3 2-3 16,-4 0-8-16,0 1 3 0,0 2-2 15,0 1 4-15,0 1-2 0,0 2-6 0,-5 1-9 16,4 2-18-16,-3 0-13 0,-4 0-16 0,4 4-10 16,-6 3 1-16,5 5-1 0,-5 2 9 0,0 5 5 15,-1 6 6-15,4 1 4 0,-5 1 3 16,3-1 1-16,3 0 1 0,-2 0 2 0,7 0-5 16,-2-4-2-16,2-2-4 0,1-1-7 0,0-6-1 15,0-2-2-15,4-3 2 0,4-3 2 0,-3-4 4 16,6-1 5-16,1 0 1 0,0 0 7 15,2-6-2-15,-1-1 3 0,2-2 0 0,0-1 0 16,-1-2-1-16,0-2 1 0,-1-1 0 0,1 2-2 16,-2-3 1-16,1 1 0 0,-4 0 0 0,-3-1 0 15,2 4 2-15,-4-2 2 0,3 1 0 16,-5 3 2-16,0 4 0 0,-1-1 3 0,0 2 4 0,-1 2 2 16,0 3-3-16,0 0-13 0,0 0-21 15,0 0-30-15,0 0-26 0,0 3 4 0,4 2 13 16,0 2 24-16,0 1 21 0,-1 0 2 15,4 2 1-15,-3 1 1 0,1-1 2 0,1 0 0 16,-4 1 2-16,1-2 3 0,2 1 1 0,-2-1 6 16,-3 1 5-16,0-2 5 0,0 1 5 0,0 0 6 15,-3-1 3-15,-5 2 1 0,3-1-6 16,-5 0-5-16,-2 0-9 0,2-2-6 0,-2-1-3 16,1 0-5-16,0-2-3 0,-1-1-5 0,1 0-8 15,-1 0-14-15,2-3-21 0,3 0-32 0,-3 0-69 16,1 0-123-16,6 0-242 0,1 0-221 0</inkml:trace>
        </inkml:traceGroup>
        <inkml:traceGroup>
          <inkml:annotationXML>
            <emma:emma xmlns:emma="http://www.w3.org/2003/04/emma" version="1.0">
              <emma:interpretation id="{C22CBE03-EC86-47CE-B98A-6051434A74B0}" emma:medium="tactile" emma:mode="ink">
                <msink:context xmlns:msink="http://schemas.microsoft.com/ink/2010/main" type="inkWord" rotatedBoundingBox="3667,13985 7606,13476 7707,14256 3768,14765"/>
              </emma:interpretation>
              <emma:one-of disjunction-type="recognition" id="oneOf18">
                <emma:interpretation id="interp90" emma:lang="en-US" emma:confidence="0.5">
                  <emma:literal>-Data</emma:literal>
                </emma:interpretation>
                <emma:interpretation id="interp91" emma:lang="en-US" emma:confidence="0">
                  <emma:literal>Data</emma:literal>
                </emma:interpretation>
                <emma:interpretation id="interp92" emma:lang="en-US" emma:confidence="0">
                  <emma:literal>•Data</emma:literal>
                </emma:interpretation>
                <emma:interpretation id="interp93" emma:lang="en-US" emma:confidence="0">
                  <emma:literal>OData</emma:literal>
                </emma:interpretation>
                <emma:interpretation id="interp94" emma:lang="en-US" emma:confidence="0">
                  <emma:literal>-Duta</emma:literal>
                </emma:interpretation>
              </emma:one-of>
            </emma:emma>
          </inkml:annotationXML>
          <inkml:trace contextRef="#ctx0" brushRef="#br0" timeOffset="91537.8205">520 12410 0 0,'0'0'221'0,"0"0"-3"0,0 0-72 16,0 0-48-16,0 0-27 0,0 0-5 0,0 0 0 15,0 0 0-15,0 0-13 0,0 0-13 16,0 0-30-16,0 0-8 0,-14-36 20 0,14 53 29 16,0 9 38-16,0 6 14 0,-2 6-8 0,-2 5-18 15,-2 0-17-15,-2 3-18 0,-1-1-9 16,-3 0-10-16,-1 3-2 0,-2-2-3 0,0 1-6 0,0-2-3 16,1-2-8-16,-4-3-9 0,2-4-11 15,3-2-23-15,-1-6-32 0,5-3-58 0,2-5-83 16,4-6-127-16,3-5-165 0,0-3 133 0,0-5 374 0</inkml:trace>
          <inkml:trace contextRef="#ctx0" brushRef="#br0" timeOffset="91884.6066">485 12535 0 0,'0'0'0'0,"0"0"121"15,0 0 9-15,0 0-58 0,0 0-25 0,0 0 9 16,0 0 20-16,0 0 17 0,0 0 9 0,0 0-9 15,0 0-24-15,0 0-36 0,0 0-24 16,19-148-15-16,-6 148-5 0,3 0 10 0,3 6 12 16,0 6 11-16,6 5 14 0,2 4 3 0,3 2 1 15,0 7 1-15,1 1-5 0,0-1-3 16,4 1 0-16,-4-2-7 0,1 3 3 0,-2-3-2 16,-4 2 0-16,-2 1 3 0,-5-2-3 0,0 0 6 15,-7-1 2-15,-4 0 2 0,-1 0 10 0,-7-1 6 16,0-1 4-16,-10-2 3 0,-4-1 0 0,-6 1 0 15,-3-5 2-15,-4-1-1 0,-4-2-2 0,-1-2-5 16,-2-2-8-16,1-2-1 0,-3-4-8 16,0-1-5-16,1-3-2 0,0-3-8 0,4 0 0 15,1 0-6-15,8-6-6 0,0-1-10 0,6-3-19 16,3-3-21-16,2 0-33 0,8 1-60 16,3-2-97-16,0 0-139 0,8 0-186 0,2 3-157 15,-1 4 565-15</inkml:trace>
          <inkml:trace contextRef="#ctx0" brushRef="#br0" timeOffset="92582.1763">1634 12684 289 0,'0'0'208'0,"0"0"-136"0,0 0-49 0,0 0-12 16,0 0 9-16,0 0 19 0,0 0 23 0,0 0 17 15,0 0 15-15,0 0 17 0,-151-55 6 0,126 67 8 16,3 4-6-16,-1 3-24 0,-1 2-21 16,4 4-14-16,-2 2-10 0,3 1 0 0,1 2-5 15,2-2-6-15,1 1-8 0,3-2-7 0,2-2-11 16,6-3-8-16,3-1-9 0,1-3-11 0,0-5-2 16,8-2-1-16,4-5 8 0,3-5 12 15,5-1 11-15,3-1 8 0,4-10 3 0,1-2 0 16,3-3-4-16,3-5-6 0,-1 0-2 0,1-3-1 15,-1 0-2-15,-3-1 1 0,-3 0 1 16,-1 1-2-16,-5 2 5 0,-2-2 4 0,-3 5 2 16,-4 0 10-16,-2 2 2 0,-5 5 4 0,-2 2 2 15,-2 4 1-15,-1 2-8 0,0 2-9 0,0 2-16 16,0 0-22-16,0 2-16 0,0 2 0 16,0 6 3-16,0 2 13 0,-1 5 14 0,-2 1 3 15,2 2 0-15,-1-2 5 0,1 0-8 0,1 1 1 16,0-4-2-16,3-3-6 0,2 1 4 0,3-4-1 15,4-2 2-15,3-2 0 0,4-4 1 0,5-1 2 16,4-3 0-16,5-9 3 0,0-3-4 16,4-2-2-16,-1-7-1 0,2 1 1 0,-1-4-3 15,-2-3-1-15,0 0-1 0,-4 1-2 0,0-3 3 16,-7 0 5-16,0-2 4 0,-2 1 7 0,-5-4 1 16,-5-1 3-16,-1-1 1 0,-5 2-1 0,1 0 0 15,-4 2 1-15,0 0 0 0,-2 4-2 16,2 2 6-16,-3 3 2 0,0 4 2 0,0 8 3 15,0 2-2-15,0 6-3 0,-3 5-6 0,3-2-7 16,-1 3-20-16,1 0-20 0,0 9-2 16,-2 1 2-16,2 7 20 0,-1 8 22 0,-3 6 6 15,-2 5 4-15,2 4-2 0,-2 3 1 0,-1 3 1 16,-4 5 0-16,5-5 1 0,-2 5-4 16,1-5-2-16,0-5-3 0,3-1-5 0,4-7-1 15,0-1-2-15,0-3-8 0,4-8 6 0,6 0 0 16,0-5-2-16,2-4 2 0,2-3-5 0,-1-1-2 15,2-3-4-15,1-5-1 0,1 0-13 0,4-2-21 16,-1-7-43-16,2-1-83 0,0-3-110 0,-3-3-135 16,1 0-196-16,-5 2-30 0,-7 5 643 0</inkml:trace>
          <inkml:trace contextRef="#ctx0" brushRef="#br0" timeOffset="92725.087">2350 12514 6 0,'0'0'662'15,"0"0"-431"-15,0 0-130 0,0 0-104 0,0 0-63 16,0 0-29-16,0 0 3 0,0 0 21 0,0 0-7 16,0 0-32-16,0 0-30 0,169-95-33 15,-135 92 1-15,2 3 172 0,-11 0 0 0,-9 0 0 0</inkml:trace>
          <inkml:trace contextRef="#ctx0" brushRef="#br0" timeOffset="93106.1002">2958 12522 0 0,'0'0'0'0,"0"0"0"0,0 0 0 0,0 0 0 16,0 0 131-16,0 0 24 0,0 0-8 15,0 0-22-15,0 0-29 0,0 0-12 0,0 0 0 16,0 0 10-16,0 0 16 0,0 0 7 0,-149-87 2 16,127 98 0-16,1 0-14 0,-3 4-10 0,2 5-13 15,-3-1-16-15,1 2-11 0,1 1-13 0,3 3-5 16,0-4-5-16,1 1-8 0,5-3-6 15,4-1-8-15,6-1-10 0,0-3-7 0,4-1-7 16,0-3-6-16,5-3 0 0,3-2 5 0,3-4 9 16,2-1 10-16,3 0 8 0,3-6-1 15,1-5-1-15,0-1-2 0,4-1-1 0,-3-1 2 16,-1-1 3-16,-4 0 2 0,1 1 1 0,-3 2 4 16,-4 2 3-16,-2 1 5 0,-5 3 8 0,0 2 0 15,-2 2 0-15,-1 2-13 0,0 0-18 16,0 0-17-16,0 3-2 0,1 3 4 0,3 3 10 15,-2 2 9-15,3 3 0 0,2 0-1 0,-1-1-3 16,1 1-1-16,7-1-2 0,-1-1 0 0,2-1-2 16,6-1-1-16,3-1-7 0,5-5-16 15,0-1-30-15,5-3-89 0,0 0-176 0,5-1-278 16,-8-4-261-16,-11 1 714 0</inkml:trace>
          <inkml:trace contextRef="#ctx0" brushRef="#br0" timeOffset="88984.5769">-829 12990 586 0,'0'0'715'0,"0"0"-530"0,0 0-103 15,0 0-11-15,0 0-3 0,0 0 4 0,0 0-6 16,0 0-9-16,0 0-5 0,0 0 2 15,0 0 5-15,0 0-2 0,0 0-6 0,0 0-6 16,68-1-11-16,-38-5-6 0,1 0-6 0,1-1-8 16,7-1-3-16,-2-1-9 0,2 2-12 0,0-2-19 15,-1-1-37-15,-2 5-71 0,-1-1-161 16,-2 1-304-16,-13 2-282 0,-2 2 579 0</inkml:trace>
        </inkml:traceGroup>
        <inkml:traceGroup>
          <inkml:annotationXML>
            <emma:emma xmlns:emma="http://www.w3.org/2003/04/emma" version="1.0">
              <emma:interpretation id="{DFA7BFC2-9B51-4C14-A710-C80796495C01}" emma:medium="tactile" emma:mode="ink">
                <msink:context xmlns:msink="http://schemas.microsoft.com/ink/2010/main" type="inkWord" rotatedBoundingBox="10793,12973 11835,12857 11927,13687 10886,13804"/>
              </emma:interpretation>
              <emma:one-of disjunction-type="recognition" id="oneOf19">
                <emma:interpretation id="interp95" emma:lang="en-US" emma:confidence="0.5">
                  <emma:literal>analytes</emma:literal>
                </emma:interpretation>
                <emma:interpretation id="interp96" emma:lang="en-US" emma:confidence="0">
                  <emma:literal>analysis</emma:literal>
                </emma:interpretation>
                <emma:interpretation id="interp97" emma:lang="en-US" emma:confidence="0">
                  <emma:literal>analyte</emma:literal>
                </emma:interpretation>
                <emma:interpretation id="interp98" emma:lang="en-US" emma:confidence="0">
                  <emma:literal>analyses</emma:literal>
                </emma:interpretation>
                <emma:interpretation id="interp99" emma:lang="en-US" emma:confidence="0">
                  <emma:literal>analytics</emma:literal>
                </emma:interpretation>
              </emma:one-of>
            </emma:emma>
          </inkml:annotationXML>
          <inkml:trace contextRef="#ctx0" brushRef="#br0" timeOffset="96809.4117">6642 11480 0 0,'0'0'0'0,"0"0"74"0,0 0 218 0,0 0-94 16,0 0-81-16,0 0-42 0,0 0 13 0,0 0 44 15,0 0 46-15,0 0 15 0,0 0-22 0,0 0-37 16,-31 171-31-16,17-126-28 0,-1 1-14 16,0 0-8-16,-1 2-7 0,-3-2-7 0,3 0-9 15,1-3-8-15,1-2-9 0,-4 3-6 0,2-1-6 16,1-2-6-16,1-3-17 0,0-3-18 0,-2-3-25 15,-3-2-48-15,5-2-88 0,-1-4-192 0,4-6-255 16,7-8 33-16</inkml:trace>
          <inkml:trace contextRef="#ctx0" brushRef="#br0" timeOffset="97076.247">6303 12025 0 0,'0'0'108'0,"0"0"-89"0,0 0-41 16,0 0-9-16,0 0 12 0,0 0 10 0,150-94 9 16,-124 83 1-16,-2 4 5 0,-2 1 12 0,-4 0 18 15,3 5 24-15,-3 1 18 0,-2 0 11 0,4 5 10 16,-4 4-1-16,-2 2 0 0,-2 1-8 16,-3 2-7-16,-4 1-5 0,-1 2 0 0,0 1-1 15,-4-1-6-15,0 1-10 0,-4 0-11 0,0 1-11 16,-1-4-9-16,-3-1-8 0,-1-1-11 0,3 0-9 15,-3-3-15-15,3-1-18 0,-3-1-27 0,4-2-39 16,-3 0-92-16,5-1-140 0,-4-3-125 16,6-2 304-16,0 0 150 0</inkml:trace>
          <inkml:trace contextRef="#ctx0" brushRef="#br0" timeOffset="97790.0873">7073 11939 0 0,'0'0'43'0,"0"0"45"0,0 0-51 16,0 0 0-16,0 0 76 0,0 0 95 15,0 0 82-15,0 0 39 0,0 0-20 0,0 0-50 16,0 0-66-16,0 0-55 0,0 0-49 0,0 0-37 16,-19-22-21-16,7 30-12 0,-3 2-4 15,-1 3-1-15,-4 4 0 0,2 1-1 0,-3 3-6 16,2 0 4-16,-2 4-2 0,5 0-2 0,-5 0 5 15,7 0-9-15,0 2-2 0,8-5-1 0,-2-1-5 16,5-3 1-16,2-3-1 0,1-2-4 16,0-3-2-16,4-2 2 0,6-2 4 0,1-3 6 15,4-3 3-15,2 0 2 0,6 0-3 0,1-7-3 16,2 0 4-16,0-2-4 0,1-3 0 0,0 1 2 16,0-2-5-16,-2-1 2 0,1 0 2 15,-5-1 0-15,5 1 1 0,-2-3 0 0,-1-1-1 16,-6 1 0-16,3-1 3 0,-5-1-2 0,-2 1 0 15,-5 0 0-15,2 2 0 0,-2 0 0 16,-4 2 4-16,-3 2 1 0,-1 0-1 0,0 3 1 0,0 1 1 16,0 2-2-16,0 0 1 0,0 1-2 15,0 2 0-15,-1 0-2 0,0 2 1 0,1 1-9 16,0 0-7-16,0 0-10 0,0 0-7 0,0 1 4 16,0 5 8-16,0 2 9 0,0 1 5 0,2 4 1 15,0 0 0-15,4 1-2 0,-2 1 4 16,-1 1-1-16,5 0 1 0,-4 1 0 0,-1-1-3 15,5 1 3-15,-4-1 1 0,2 0-1 0,-2-2 0 16,-2 0 0-16,-1-2 1 0,1-1 0 16,-2 1 5-16,0-3 1 0,-5 0 1 0,-4-1 6 15,-4-1 1-15,-1-1 1 0,0 2 0 0,-1-2-3 16,-1 0-4-16,0-4 1 0,-3 1-4 0,5-3-2 16,0 2-4-16,2-2-9 0,0 0-8 15,4 0-6-15,-2 0-9 0,1-3-20 0,5 0-37 16,-3 0-73-16,4 0-138 0,2 0-204 0,0 0-291 15,-1 2 389-15</inkml:trace>
          <inkml:trace contextRef="#ctx0" brushRef="#br0" timeOffset="94002.5955">4060 12304 0 0,'0'0'138'0,"0"0"45"0,0 0-48 0,0 0-9 16,0 0 11-16,0 0 18 0,0 0 13 0,0 0-8 16,0 0-15-16,0 0-31 0,0 0-30 15,0 0-16-15,0 0-8 0,0 0 3 0,-156-75 1 16,123 99 1-16,2 3-2 0,-5 2-1 0,1 3-4 16,1 1-5-16,2 1-6 0,0-1-11 0,5-2-9 15,6-2-12-15,2-3-8 0,5-6-9 0,8-4-5 16,0-2-10-16,5-2-6 0,1-4-2 0,5-4-1 15,5-1 8-15,5-3 7 0,3 0 6 16,6-6 5-16,7-4 0 0,-1-5 1 0,7-1-1 16,1-2 3-16,-3-2 3 0,-2-1-1 0,1-4 3 15,-2 4-4-15,-5 0-1 0,-3 1 3 16,-7 2 1-16,1 4-1 0,-9 0 5 0,1 4 4 16,-8 2-2-16,0 3 11 0,-2 2-2 0,0 3-7 15,0 0-11-15,0 0-27 0,0 0-10 0,-3 6-1 16,3 4 8-16,-6 3 14 0,2 1 9 15,2 5 1-15,0-1-3 0,0 0 1 0,-1 0-9 16,3-2-9-16,0 0-11 0,0-2-10 0,3-4-11 16,2 1-10-16,5-3-13 0,-2-3-41 15,1-1-32-15,4-2-30 0,1-2-73 0,2 0-33 16,-1 0-59-16,2-6-93 0,-2-1 404 0,0-4 34 16,2-1 0-16,-4 0 0 0,1-3 0 0,-2 0 0 15,-3 1 0-15,2-2 0 0,-4 0 0 0,-1 0 0 16,1 0 0-16,0 1 0 0,-5 0 0 15,4-1 0-15,-2-2 0 0,-1 3 0 0,2-1 0 16,0 1 0-16,-2 3 0 0,2 2 0 0,1 2 0 16,-4 2 0-16,4 3 41 0,0 2 15 0,-3 1-19 15,5 0-7-15,-4 3 7 0,6 4 13 0,-8 5 23 16,5 2 18-16,-3 2 12 0,-3 5 6 16,-1 0-1-16,0 3-8 0,0 2-15 0,-2-1-11 15,-8 0-16-15,6-1-8 0,-5-2-8 0,2-1-6 16,0-4-8-16,-1-2-2 0,3-4-5 0,0-2-3 15,2 0 8-15,0-7 11 0,2-1 34 16,1-1 33-16,0 0 29 0,0-1-11 0,0-5-36 16,5-3-38-16,1-3-35 0,-2-1-3 0,4-2 5 15,-3-4 5-15,4 0 1 0,0-1-1 16,-1 1-3-16,2-3-3 0,1 1-4 0,-2 1-6 16,5-2-4-16,-2 1-4 0,3 4-5 0,1 0-3 15,-2 4-2-15,1 2-6 0,1 3 1 16,2 2 0-16,-1 4 4 0,-2 2 5 0,0 0 2 15,-1 4 0-15,2 5 3 0,-2 5 5 0,-5 1 5 16,2 2 3-16,0 0 2 0,-7 2-1 0,1 3-2 16,-1-4-1-16,-4 4-1 0,0-3-4 0,0-1-2 15,-1 0-12-15,-6-5-11 0,4 2-15 16,-1-4-22-16,0-2-34 0,-1-3-58 0,5-2-146 16,-1 0-234-16,-1-2-152 0,2-2 636 0</inkml:trace>
          <inkml:trace contextRef="#ctx0" brushRef="#br0" timeOffset="279209.0694">4898 12387 0 0,'0'0'0'0,"0"0"0"0,0 0 0 15,0 0 0-15,0 0 0 0,0 0 0 16,0 0 0-16,0 0 4 0,0 0 130 0,-43-158-15 16,43 140-15-16,0 2-6 0,0-2-7 0,0 1-12 15,0 1-7-15,2 1-12 0,3 1-9 0,-4-2-7 16,3 2-7-16,-3 2-3 0,1-1 0 15,-1 3 1-15,0 1 4 0,2-1 0 0,-3 4 2 16,3 1 4-16,-3 0 1 0,0 2 4 0,0 1-2 16,0 0-2-16,-3 1-6 0,-2 1-14 15,2 0-17-15,-7 0-22 0,-2 0-11 0,-1 5-2 0,-3 4 2 16,-8 5 9-16,1 1 8 0,-2 3 2 16,-1 2 4-16,-1 3-1 0,3 1 1 0,1 0 0 15,1 1 2-15,5 1-1 0,1 0-1 0,3-1 0 16,2 3-3-16,0-5 1 0,7 1 0 0,3-2-2 15,1-1-1-15,0-4-1 0,3-2-4 16,9-3 3-16,0-1 6 0,3-5 5 0,-1-2 8 16,9-2 5-16,-4-2 3 0,5-3 1 0,-1-5-1 15,-4-2-1-15,2-1-4 0,-5-1 0 16,-1 0 0-16,0-1-2 0,-3 0 2 0,-1-2 0 16,1 5 0-16,-6-2 1 0,1 2 2 0,-4 1-1 15,2 2 0-15,-1 1-4 0,-3 1-4 0,1 4-5 16,-2-1-8-16,0 1-16 0,0 1-24 15,0 0-25-15,0 0-2 0,0 4 9 0,0 4 24 16,1 2 26-16,0 3 9 0,2 2 6 0,-2 4 0 16,3 2 0-16,-2-2 1 0,0 2 0 0,4-3-2 15,-1-2 2-15,5-1-2 0,-4-2 1 16,5-1 6-16,2-4 2 0,1-2 1 0,2-3-1 16,4 0-8-16,-4-3-11 0,4 0-14 0,-1 0-14 15,-2-5-20-15,4-1-10 0,-5 0-11 0,0-3-12 16,0 0-16-16,-3 0-21 0,-2 2-30 0,0 1-30 15,-1 0-26-15,-3-1 91 0,0 1 122 16,-3 0 0-16,3-2 0 0,-5-1 0 0,-2 0 0 16,0-2 0-16,0-1 0 0,0-2 0 0,0-3 0 15,0-1 0-15,0-3 0 0,0-1 0 0,-1-5 0 16,1-2 0-16,0-6 0 0,0-1 0 16,0-3 0-16,0 0 0 0,3-2 0 0,2 2 0 15,2 0 0-15,-3 2 0 0,5 2 0 0,-2 3 0 16,-1 2 0-16,0 4 0 0,-1 1 0 15,-2 3 0-15,-3 1 0 0,0 2 0 0,0 2 71 16,0 1 68-16,0 3-4 0,-3 4-6 0,-1 0-6 16,0 5-17-16,1-1-17 0,3 4-20 0,-1 1-33 15,0 0-39-15,1 0-41 0,-2 3-13 0,-3 4 3 16,2 8 25-16,1 4 29 0,-6 6 10 16,4 8 4-16,-7 4 1 0,4 6 3 0,-2 6 2 15,-3 3 5-15,1 2-2 0,4 2-2 0,-2 2-2 16,5-1-2-16,-3-3-2 0,6-3 0 0,1-3-2 15,0-8 0-15,0-1-4 0,9-8 0 0,-3-4-1 16,4-4-3-16,2-3 1 0,-1-5-1 16,-1-5-1-16,-1-2 3 0,2-5 3 0,2-3 6 15,0 0 5-15,2-6 1 0,3-8-1 0,0-6-5 16,0 0-8-16,2-2-1 0,-3-2-1 0,-3-1-2 16,1 2 2-16,-2 0-1 0,-1 1-1 15,0 0 0-15,0 2-3 0,-1 1-1 0,-2 2-2 16,1 3-1-16,0 2-1 0,0 3-1 0,-5 3-9 15,3 3-10-15,-2 3-11 0,2 0-4 16,-4 7 7-16,1 5 12 0,2 3 15 0,-5 2 9 16,2 6 4-16,0 0 2 0,-2-1-1 0,-1 3-2 15,0 0-3-15,2-4 0 0,4 1-1 16,-3-4 3-16,5-3-2 0,-1-6 2 0,2-2 3 16,2-3 1-16,0-4 13 0,1 0 9 0,3-3 7 15,6-8 5-15,-3-4-9 0,6-5-7 0,0-4-7 16,1-1-4-16,-1-1-3 0,1-1-4 0,-3 1 1 15,-6 0-3-15,-1 2 2 0,0 3 0 0,-6 1 1 16,-1 2 1-16,-5 2 0 0,3 5 2 16,-5 1-2-16,0 1-1 0,-2 6-6 0,0-1-13 15,1 4-19-15,-1 0-31 0,0 0-11 0,0 7 9 16,0 8 22-16,0 3 40 0,-3 8 23 0,-6 9 10 16,2 5-2-16,-5 9 1 0,-1 7-8 15,0 5-2-15,-4 7 0 0,1 2-4 0,2 4 5 16,-1 2-5-16,-1 2 2 0,-4 6 0 0,4-1-1 15,-2 2-3-15,-3 3-5 0,3-2-9 0,-2-2-13 16,4 0-34-16,3-2-75 0,-1-1-109 16,1-5-106-16,2-1-142 0,4-20 140 0,1-20 335 0</inkml:trace>
        </inkml:traceGroup>
      </inkml:traceGroup>
    </inkml:traceGroup>
    <inkml:traceGroup>
      <inkml:annotationXML>
        <emma:emma xmlns:emma="http://www.w3.org/2003/04/emma" version="1.0">
          <emma:interpretation id="{3906D2AE-9FF8-479F-A887-DF2F2BC3E3DE}" emma:medium="tactile" emma:mode="ink">
            <msink:context xmlns:msink="http://schemas.microsoft.com/ink/2010/main" type="paragraph" rotatedBoundingBox="641,15785 13493,14728 13828,18804 977,198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273687B-80FB-48A9-AE94-8F24196CB2EA}" emma:medium="tactile" emma:mode="ink">
              <msink:context xmlns:msink="http://schemas.microsoft.com/ink/2010/main" type="line" rotatedBoundingBox="641,15788 12444,14811 12606,16759 802,17736"/>
            </emma:interpretation>
          </emma:emma>
        </inkml:annotationXML>
        <inkml:traceGroup>
          <inkml:annotationXML>
            <emma:emma xmlns:emma="http://www.w3.org/2003/04/emma" version="1.0">
              <emma:interpretation id="{D5AF6F55-61F5-42D7-BD91-720AC481D93F}" emma:medium="tactile" emma:mode="ink">
                <msink:context xmlns:msink="http://schemas.microsoft.com/ink/2010/main" type="inkWord" rotatedBoundingBox="661,16031 2870,15849 2972,17086 764,17269"/>
              </emma:interpretation>
              <emma:one-of disjunction-type="recognition" id="oneOf20">
                <emma:interpretation id="interp100" emma:lang="en-US" emma:confidence="0.5">
                  <emma:literal>KPI</emma:literal>
                </emma:interpretation>
                <emma:interpretation id="interp101" emma:lang="en-US" emma:confidence="0.5">
                  <emma:literal>KP I</emma:literal>
                </emma:interpretation>
                <emma:interpretation id="interp102" emma:lang="en-US" emma:confidence="0.5">
                  <emma:literal>K Pls</emma:literal>
                </emma:interpretation>
                <emma:interpretation id="interp103" emma:lang="en-US" emma:confidence="0">
                  <emma:literal>K Pts</emma:literal>
                </emma:interpretation>
                <emma:interpretation id="interp104" emma:lang="en-US" emma:confidence="0">
                  <emma:literal>KP 1</emma:literal>
                </emma:interpretation>
              </emma:one-of>
            </emma:emma>
          </inkml:annotationXML>
          <inkml:trace contextRef="#ctx0" brushRef="#br0" timeOffset="105187.3738">-2699 14484 461 0,'0'0'442'0,"0"0"-390"0,0 0-150 0,0 0-33 16,0 0 35-16,0 0 84 0,0 0 115 16,0 0 51-16,0 0 19 0,0 0-2 0,0 0-11 15,0 0-21-15,29 161-15 0,-22-127-19 0,-3-1-18 16,2 2-8-16,-1-1-13 0,-3 1-8 16,5-3-14-16,-4 3-12 0,-1-4-10 0,1 0-9 15,4 1-4-15,-5-6-3 0,1-2-3 0,0-2-5 16,3-2-11-16,-3-2-9 0,0-1-23 0,3-4-31 15,-3-1-53-15,0-2-97 0,2-2-136 16,-1-1-221-16,-1-2-125 0,-2-4 708 0</inkml:trace>
          <inkml:trace contextRef="#ctx0" brushRef="#br0" timeOffset="104921.0954">-2976 14772 734 0,'0'0'145'0,"0"0"-123"15,0 0-76-15,0 0-14 0,0 0 20 16,0 0 44-16,0 0 49 0,0 0 45 0,0 0 29 16,0 0 17-16,0 0 2 0,0 0-14 0,-1 176-10 15,2-143-18-15,6-2-18 0,-2 3-13 16,-1-3-19-16,6 0-11 0,-2-1-9 0,-3-3-8 16,-1-2-4-16,6-7-6 0,-8 0-1 0,5-6-4 15,-4-5 3-15,-2-1 1 0,0-2 5 0,-1-4 6 16,2 0 14-16,-2 0 22 0,0 0 25 0,0-2 14 15,0-4-20-15,0-5-25 0,-2-1-29 16,-2-4-21-16,-4-3 4 0,3-4 0 0,-6-1 1 16,6-2-3-16,-6-1 0 0,0-2 0 0,2 0-1 15,1-2 4-15,-1-1-9 0,-1-3 1 0,4 1-3 16,-3-4-3-16,5 2 2 0,2-4-2 16,-2 2-4-16,4 2-2 0,4 2-3 0,1 1-2 15,6 4-2-15,1 5-3 0,0 2-4 0,1 2-1 16,1 5 2-16,-1 4 5 0,1 2-1 0,-1 2 3 15,-1 6-2-15,0 1 2 0,-2 0 3 16,-1 3 4-16,3 6 6 0,-7 5 6 0,5 0 9 16,-1 6 7-16,-5 1 5 0,3 2 3 0,-3 2-1 15,-3 0-1-15,-1 2-1 0,0 0 1 0,0-2-1 16,-4 2 0-16,-4-2-2 0,3 0-6 16,-3-3 0-16,-2-1-3 0,5-2-5 0,-6-2-1 15,6-3-11-15,-4-2-15 0,4-1-23 0,-3-2-34 16,6-3-58-16,-2-2-83 0,-2 0-155 15,5-2-210-15,0-2-6 0,1 0 595 0</inkml:trace>
          <inkml:trace contextRef="#ctx0" brushRef="#br0" timeOffset="104425.8195">-3218 14718 0 0,'0'0'140'0,"0"0"-175"0,0 0-53 16,0 0 71-16,0 0 17 0,0 0 6 0,0 0 93 15,0 0 31-15,0 0 16 0,0 0-6 16,0 0-29-16,0 0-20 0,0 0-15 0,-88 156-3 16,63-132-1-16,5-4 2 0,-4 1 6 0,1-1-1 15,0-2-4-15,6-4-6 0,-1 0-9 0,1-4-6 16,3-2 1-16,5-4 3 0,-3 2 7 16,3-5 3-16,-1-1-1 0,5 0-11 0,-3 0-11 15,5-3-11-15,-1-1-9 0,-1 3-6 0,5-2-6 16,0 1-7-16,0 2-9 0,0 0-15 15,0 0-22-15,0 0-11 0,5 2 2 0,-1 4 19 16,7 4 20-16,0 0 17 0,2 4 5 0,2 2 3 16,1 3-1-16,0 0 0 0,7 2 2 0,0-2-7 15,-2 1-1-15,4-1 0 0,0-1-7 16,0 0 7-16,2-3-1 0,-3 2 0 0,-1-5-2 16,-4 0-5-16,2-1 2 0,-5-3-3 0,-1-2 4 15,-3-2-7-15,0-2-5 0,0-2-11 16,-5 0-11-16,2 0-14 0,1-5-33 0,-5-2-84 15,4-4-169-15,-2-3-211 0,1 5-116 0,-4 0 658 0</inkml:trace>
          <inkml:trace contextRef="#ctx0" brushRef="#br0" timeOffset="104032.0601">-3555 14764 674 0,'0'0'258'0,"0"0"-27"0,0 0-38 0,0 0-50 16,0 0-9-16,0 0-3 0,0 0-6 0,0 0-13 15,0 0-19-15,0 0-25 0,0 0-22 0,0 0-27 16,-28-65-21-16,28 68-13 0,0 4-3 15,0 7 7-15,0 4 15 0,3 7 9 0,2 6 3 16,-1 5 1-16,-1 2-2 0,-1 3-3 0,4 0 0 16,-4 3-1-16,0-1-1 0,-1-2-3 0,2 1-1 15,1-2-3-15,-4-1-1 0,0 0-2 16,0-4-3-16,0-2-3 0,0-1-7 0,0-7-11 16,1-4-13-16,0-6-18 0,1-4-24 0,-1-4-39 15,-1-4-54-15,2-3-60 0,0 0-93 0,5-3-182 16,-4-3-162-16,-1 0 600 0</inkml:trace>
          <inkml:trace contextRef="#ctx0" brushRef="#br0" timeOffset="106076.8252">-3791 15820 568 0,'0'0'71'16,"0"0"-86"-16,0 0-49 0,0 0-53 0,0 0 7 0,0 0 47 16,0 0 65-16,0 0 93 0,0 0 40 15,0 0 9-15,0 0-12 0,170-37-10 0,-104 15-7 16,8-3 0-16,4 0 9 0,6-5 7 0,6 1-3 16,4-2-10-16,2 0-17 0,6-1-22 0,3 0-18 15,-1 0-16-15,1-2-12 0,1 3-8 16,-2-2-3-16,-4 2-1 0,2 1-1 0,-10 3 1 15,-2 1-1-15,-10 7-4 0,-10 0-1 0,-5 4 1 16,-12 3-5-16,-5 3 0 0,-11 2-2 0,-11 4-4 16,-9 0 4-16,-7 3 1 0,-6 0 12 15,-4 0 17-15,0 0 14 0,0 0 10 0,0 0-6 16,-1 0-12-16,0 0-17 0,-1 0-16 0,1 0-12 16,1 0-5-16,-4 0-10 0,3 0-7 15,-1 0-18-15,1 0-31 0,1-2-33 0,0 1-46 16,0-4-70-16,0 2-129 0,0-2-262 0,0 1-177 15,0 2 663-15</inkml:trace>
          <inkml:trace contextRef="#ctx0" brushRef="#br0" timeOffset="105637.0961">-2240 14630 0 0,'0'0'192'0,"0"0"-128"15,0 0-52-15,0 0 8 0,0 0 42 0,0 0 49 16,0 0 24-16,0 0 3 0,0 0-24 0,0 0-20 16,0 0-3-16,0 0 17 0,0 0 22 15,-55 50 19-15,43-34 12 0,0 0-4 0,0 2-19 16,0-1-26-16,0-4-34 0,5 3-27 0,-2-1-21 15,1-1-13-15,4-3-6 0,1-2-3 16,2 2-3-16,0-3-6 0,1 1-1 0,0-1-2 16,0 0-1-16,0 0 1 0,2-1 2 0,1 1-2 15,5 1 2-15,-3-2 1 0,5 0 2 0,-4 2 1 16,5-1 5-16,1-1-5 0,0 1 3 16,0 0 0-16,2 0-3 0,-2-2 3 0,0 2 1 15,0-3 0-15,-5 1-1 0,3 0 1 0,-6-1 0 16,3-1 0-16,-3 1 3 0,-4-1 0 0,0 1 4 15,0-1 5-15,0 1 8 0,0 0 5 0,0 1 8 16,-2 0 6-16,-8 0-2 0,5-1 4 0,-6 1-5 16,-2 2-7-16,-3-1-3 0,-5 1-12 15,3-2-7-15,-4-2-9 0,3 1-11 0,-2-4-12 16,2 1-13-16,-1-2-21 0,4 0-36 0,0 0-52 16,-2-3-78-16,5 0-135 0,4-1-228 0,1 3-251 15,2 1 509-15</inkml:trace>
        </inkml:traceGroup>
        <inkml:traceGroup>
          <inkml:annotationXML>
            <emma:emma xmlns:emma="http://www.w3.org/2003/04/emma" version="1.0">
              <emma:interpretation id="{BAF899E9-86EC-4E44-AC27-42F433AAAFBF}" emma:medium="tactile" emma:mode="ink">
                <msink:context xmlns:msink="http://schemas.microsoft.com/ink/2010/main" type="inkWord" rotatedBoundingBox="4972,15429 8532,15134 8607,16038 5047,16333"/>
              </emma:interpretation>
              <emma:one-of disjunction-type="recognition" id="oneOf21">
                <emma:interpretation id="interp105" emma:lang="en-US" emma:confidence="0.5">
                  <emma:literal>-Retunes</emma:literal>
                </emma:interpretation>
                <emma:interpretation id="interp106" emma:lang="en-US" emma:confidence="0">
                  <emma:literal>•Returns</emma:literal>
                </emma:interpretation>
                <emma:interpretation id="interp107" emma:lang="en-US" emma:confidence="0">
                  <emma:literal>•Retunes</emma:literal>
                </emma:interpretation>
                <emma:interpretation id="interp108" emma:lang="en-US" emma:confidence="0">
                  <emma:literal>-Returns</emma:literal>
                </emma:interpretation>
                <emma:interpretation id="interp109" emma:lang="en-US" emma:confidence="0">
                  <emma:literal>Retunes</emma:literal>
                </emma:interpretation>
              </emma:one-of>
            </emma:emma>
          </inkml:annotationXML>
          <inkml:trace contextRef="#ctx0" brushRef="#br0" timeOffset="108612.4535">654 14337 0 0,'0'0'0'16,"0"0"0"-16,0 0 0 0,0 0 0 0,0 0 0 15,0 0 0-15,0 0 253 0,0 0 2 0,0 0-16 16,0 0-27-16,0 0-26 0,0 0-41 16,0 0-37-16,0 0-40 0,3-74-45 0,-3 78-37 15,0 2-12-15,0 3 2 0,-3 5 10 0,-2 2 20 16,3 12 4-16,-4 1 3 0,0 3 2 0,-2 2-2 16,1 0 0-16,-1 0 1 0,2-1-3 0,-4 1-1 15,2 0-1-15,0-1-4 0,-2 1-2 16,1-2 0-16,1-2-6 0,-1-3-5 0,-2 0-8 15,3-4-14-15,0-4-14 0,0-2-19 0,3-3-22 16,1-3-29-16,-2-4-25 0,4-2-31 16,2-4-15-16,0-1 21 0,0 0 16 0,0-1 25 15,4-7 8-15,1-1-14 0,0-4 129 0,2-4 0 16,0 0 0-16,2-5 0 0,1-2 0 0,-2-1 0 16,1-2 0-16,0-1 0 0,0-3 0 15,0-2 0-15,-1-1 0 0,-3-3 0 0,6-1 0 16,-4-1 0-16,1 0 0 0,1-3 0 0,-1 0 0 15,2-4 51-15,-1 5 45 0,-1 2-8 0,1 0-12 16,2 3-7-16,1 0-15 0,0 3-4 16,2 3-9-16,0 3-6 0,1 4-7 0,3 2-14 15,-1 4-7-15,-1 5-10 0,0 4-10 0,0 4 0 16,2 4 0-16,-3 0 5 0,-2 2 7 0,0 5 3 16,-1 5 5-16,0 5 3 0,-2 1 3 0,-1 2 1 15,-3 3-1-15,-1 1 2 0,-5 1 4 16,0 3 4-16,-3 1 9 0,-7-1 5 0,-4 2 1 15,-3-2 3-15,-3 1-2 0,-5-1-1 0,-1 0 0 16,-3 1-2-16,3-3-1 0,-2-5-1 16,2-1 0-16,1-3-2 0,3-5 2 0,3-2 7 15,1-3 5-15,4-2 9 0,3-2 6 0,1-2 3 16,0-1-1-16,2 0-1 0,3 0-3 0,2-3-6 16,2 2-4-16,0-2-10 0,1 1-11 15,0 2-16-15,0 0-27 0,1 0-24 0,3 0-4 16,1 2 7-16,3 4 16 0,3 3 23 0,1 1 6 15,0 4 2-15,3 2 1 0,0-1-4 0,-1 4-1 16,3 1-3-16,-3 0 2 0,4-1-4 16,-5 0-3-16,2-1-1 0,0 2-11 0,-3-3-8 15,0 0-21-15,-2-1-29 0,0-2-52 0,-1-1-106 16,5-1-212-16,-5-3-231 0,-5-3 604 0</inkml:trace>
          <inkml:trace contextRef="#ctx0" brushRef="#br0" timeOffset="109001.2127">1031 14636 987 0,'0'0'95'0,"0"0"-209"0,0 0-70 0,0 0-12 16,0 0 42-16,0 0 98 0,0 0 60 0,0 0 43 15,0 0 15-15,0 0 1 0,0 0-3 16,0 0-10-16,0 0 3 0,157-145 5 0,-148 127 9 15,-4 2 7-15,1-3 7 0,-2 1-2 0,-2-1-6 16,-2 1-3-16,0 3-6 0,0 2 2 16,-1 3-1-16,-6 5-8 0,2 2-13 0,-2 0-14 15,1 3-12-15,-2 3-2 0,-2 6 1 0,-2 3-2 16,-4 5 2-16,1 4 5 0,-2 1 2 0,-1 4 14 16,0 0 5-16,2 3 0 0,-1-1 1 0,4 0-5 15,1 3-4-15,1-3-7 0,2 0-6 0,2-1-8 16,5-3-3-16,-1-3-5 0,3-4-6 15,0-1-2-15,7-5-5 0,3-2-2 0,2-1-1 16,3-4 5-16,4-2 4 0,2-2 2 0,6-2 2 16,1-5-10-16,3-5-8 0,3 0-11 0,-1-3-15 15,1-1-18-15,1-4-34 0,-5 0-50 16,3-4-72-16,-1-2-66 0,-1 0-79 0,-2-2-77 16,1-2 147-16,-10 7 290 0,-10 8 0 0</inkml:trace>
          <inkml:trace contextRef="#ctx0" brushRef="#br0" timeOffset="110054.5633">1457 14447 892 0,'0'0'95'16,"0"0"-132"-16,0 0-59 0,0 0-20 0,0 0 20 16,0 0 53-16,0 0 34 0,0 0 16 0,0 0 4 15,0 0-4-15,0 0-5 0,0 0-4 0,0 0 1 16,145-99 1-16,-125 90 6 0,-3 0 5 0,-2 3 3 15,0 1-1-15,-3 2-11 0,-1 2-8 16,-2 1-7-16,-3 0 1 0,-1 6 13 0,-2 4 22 16,1 7 16-16,-4 0 18 0,0 4 8 0,0 0-4 15,-6 2-5-15,0 3-8 0,-3-3-5 0,3 3-3 16,-5-2-2-16,3-1-3 0,-1 0-2 16,5-3-8-16,-3-1-6 0,4-4-5 0,1-3-5 15,2-3-6-15,0-3-2 0,0-2 1 0,2-2 6 16,2-2 11-16,3 0 13 0,0 0 8 15,3-5-3-15,1-2-8 0,3-4-12 0,2-1-9 16,-3-1-6-16,6-2-2 0,-3 1-5 0,1-4 1 16,-1 2 0-16,2-2-1 0,-3 0-1 0,-1 0 2 15,0-1 1-15,-2 0 2 0,-1-1 4 16,-2 2 1-16,0 0-2 0,-1 3-1 0,-2 4-4 16,-2 3-4-16,0 4-12 0,-2 2-14 0,-2 2-19 15,3 0-7-15,-3 6 21 0,0 5 28 0,0 1 33 16,-3 7 17-16,-1 0 0 0,-2 4-6 0,-1 0-5 15,0 1-4-15,-2 0-7 0,5-2-4 16,-3 1-7-16,3-3-2 0,3-2-2 0,-2-3-3 16,3-2-3-16,0-3-1 0,0-4-1 0,3-3 4 15,4-1 10-15,-1-2 11 0,4 0 12 16,2-2 5-16,1-5-3 0,5-3-3 0,-2-2-9 16,4-1-8-16,0-1-2 0,3-3-7 0,-1 0-1 15,1-1-3-15,-3-1-2 0,2-1-3 0,-5 0-3 16,1 0-1-16,0 0 0 0,0-1 3 0,-5-2-1 15,3 0-1-15,0-2 2 0,-1 1-3 16,-1 4 4-16,-4 3 1 0,-2 4 5 0,-2 3 2 16,-4 5 5-16,0 2 2 0,-2 3-8 0,0 0-23 15,0 0-26-15,-3 1-10 0,-5 5 2 16,-3 5 19-16,-1 1 24 0,-3 4 7 0,2 2 6 16,0 3 0-16,1 0 0 0,4 0-2 0,1-2-3 15,1-2-1-15,1-1-2 0,4-1-2 0,-1-2 3 16,2 1 1-16,0-1 4 0,0-1 4 15,6 0 3-15,-4 0 2 0,1 1 2 0,1-1-1 16,-2 0 3-16,2 0 2 0,-3 1 2 0,-1-1 2 16,1-1 0-16,-1 1 4 0,0 0-2 0,0-3 2 15,0 0-3-15,0-1-1 0,0-2-1 16,0-1-4-16,0-3-5 0,0 1-4 0,0-2 1 16,0-1 2-16,3 0 3 0,-2 0 4 0,6 0 1 15,0 0-2-15,5 0-9 0,2-1 2 0,5-4-11 16,0-3-11-16,2-1-19 0,0-2-54 0,0-1-112 15,-1-2-146-15,3 1-172 0,-8 2 16 0,-5 5 502 0</inkml:trace>
          <inkml:trace contextRef="#ctx0" brushRef="#br0" timeOffset="109211.0858">1615 13999 0 0,'0'0'0'0,"0"0"0"0,0 0 0 16,0 0 198-16,0 0 56 0,0 0-31 15,0 0-24-15,0 0-35 0,0 0-54 0,0 0-52 16,0 0-53-16,0 0-21 0,0 0 3 0,0 0 16 16,-6-26 25-16,-1 54 6 0,4 4 6 0,-6 4 11 15,4 4 3-15,-4 2 11 0,1 1 2 0,0 2 0 16,-2-1-5-16,0 3-13 0,1 0-12 15,0-4-13-15,3-3-10 0,-1-1-7 0,3-4-11 16,2 0-18-16,-1-3-25 0,0-2-39 0,2-2-70 16,1-5-118-16,0 0-232 0,0-7-183 0,0-7 689 15</inkml:trace>
          <inkml:trace contextRef="#ctx0" brushRef="#br0" timeOffset="110529.2795">2547 14281 0 0,'0'0'124'15,"0"0"-8"-15,0 0-118 0,0 0-51 0,0 0-7 16,0 0 34-16,0 0 65 0,0 0 41 0,0 0 33 16,0 0 15-16,0 0-9 0,0 0-6 0,0 0-19 15,0 0-11-15,3 142-13 0,-10-121-7 0,-1-2 0 16,-3 0-5-16,3-1 0 0,0-1-4 16,-1-4-8-16,5 0-4 0,-3-2-5 0,2-4-4 15,4-1-3-15,-2-3 9 0,3-3 14 0,0 0 22 16,0 0 19-16,0 0 13 0,3 0 2 0,-2-3-20 15,4-3-26-15,2-1-28 0,0-4-17 0,-1 0-5 16,5-4-1-16,0-2 1 0,-2 1-4 16,3-2-5-16,-1-1 0 0,1-1 0 0,-3 0-3 15,2 3 0-15,-3-2-2 0,2 3-6 0,0 3 3 16,-2-1 0-16,2 4-3 0,-2 3 1 0,0 1-8 16,0 3-3-16,1 1-1 0,-1 2 1 15,0 0 2-15,-1 6 4 0,0 4 3 0,-2 4 3 16,1 4 6-16,-4 2 7 0,1-2 3 0,-3 3 2 15,0 1-2-15,0-2-1 0,0 0 0 16,0-1 0-16,-3-1-2 0,1-1 0 0,0-4-1 16,-1 2-1-16,3-6-1 0,0-2-2 0,0-2-1 15,0-2-2-15,0-2 2 0,0-1 0 0,0 0-1 16,0 0 1-16,3 0-9 0,0 0-3 16,2-1-7-16,3-4-12 0,3-1-13 0,2-1-21 15,2-2-54-15,4 0-94 0,-3-1-142 0,3-1-214 16,-6 4-157-16,-5 2 713 0</inkml:trace>
          <inkml:trace contextRef="#ctx0" brushRef="#br0" timeOffset="111227.5311">3006 14363 0 0,'0'0'0'0,"0"0"0"0,0 0 0 16,0 0 0-16,0 0 0 0,0 0 0 0,0 0 0 15,0 0 0-15,0 0 0 0,0 0 0 0,0 0 0 16,0 0 0-16,112-155 0 0,-102 143 0 0,-7-1 28 16,1 4 63-16,-3 1-2 0,-1 1-11 15,0 1-10-15,-4 4-11 0,0-2-14 0,-3 4-19 16,-2 0-18-16,-1 0-9 0,-2 0 3 0,0 4 15 15,-1 4 20-15,-2 0 5 0,2 4 1 0,-1 5-7 16,1-1-10-16,-1 4-2 0,4-3-1 16,6 3 0-16,-2-1 0 0,4 2 3 0,2-2-6 15,0 2 1-15,5-2 0 0,-1-4-3 0,4-1 5 16,-3-2 5-16,3 0 7 0,-1-1 1 0,1-1 3 16,-1 1-4-16,0-1-6 0,-3-1-1 0,-3 1-1 15,-1-2 6-15,0 1 11 0,-1-2 14 0,-7 1 6 16,-3-1 2-16,-3 1-11 0,0-1-17 15,-4 2-8-15,0-2-9 0,-4-1-3 0,2 0 3 16,0-3-6-16,1 0-1 0,0-1-4 0,6-2-8 16,3 0-13-16,4 0-14 0,-1 0-33 15,4-2-78-15,2-2-113 0,1-1-209 0,0 2-163 16,1 0 623-16</inkml:trace>
          <inkml:trace contextRef="#ctx0" brushRef="#br0" timeOffset="106851.3464">-643 14706 1054 0,'0'0'185'0,"0"0"-130"0,0 0-65 16,0 0-29-16,0 0 2 0,0 0 19 0,0 0 17 15,0 0 11-15,0 0 1 0,0 0-5 0,0 0-7 16,0 0-4-16,0 0 20 0,0 0 19 0,-2 8 22 16,11-4 13-16,-1 1-6 0,4 1-9 0,2 0-9 15,-1 0-8-15,4-3-2 0,1 0-2 0,-1 0 1 16,7-2 4-16,-1-1 0 0,0 0 1 16,0 0-2-16,2 0-3 0,-1 0-5 0,-3 0-4 15,-1 0-4-15,-6 0-2 0,0 0-4 0,-3 0 0 16,-7 0 1-16,1 0 0 0,-5 0 5 15,0 0 3-15,0 0 0 0,0 0 1 0,0 0-8 16,0 0-7-16,0-1-9 0,0 1-12 0,0 0-7 16,0-2-19-16,0 1-23 0,-3-1-38 15,3 2-69-15,0-1-114 0,0-1-165 0,0 2-181 16,0 0 223-16</inkml:trace>
        </inkml:traceGroup>
        <inkml:traceGroup>
          <inkml:annotationXML>
            <emma:emma xmlns:emma="http://www.w3.org/2003/04/emma" version="1.0">
              <emma:interpretation id="{E4AF4167-C1BE-4422-B608-6AD5488DDF0C}" emma:medium="tactile" emma:mode="ink">
                <msink:context xmlns:msink="http://schemas.microsoft.com/ink/2010/main" type="inkWord" rotatedBoundingBox="7961,15717 8578,15672 8600,15979 7983,16025"/>
              </emma:interpretation>
              <emma:one-of disjunction-type="recognition" id="oneOf22">
                <emma:interpretation id="interp110" emma:lang="en-US" emma:confidence="0.5">
                  <emma:literal>on</emma:literal>
                </emma:interpretation>
                <emma:interpretation id="interp111" emma:lang="en-US" emma:confidence="0">
                  <emma:literal>in</emma:literal>
                </emma:interpretation>
                <emma:interpretation id="interp112" emma:lang="en-US" emma:confidence="0">
                  <emma:literal>an</emma:literal>
                </emma:interpretation>
                <emma:interpretation id="interp113" emma:lang="en-US" emma:confidence="0">
                  <emma:literal>On</emma:literal>
                </emma:interpretation>
                <emma:interpretation id="interp114" emma:lang="en-US" emma:confidence="0">
                  <emma:literal>one</emma:literal>
                </emma:interpretation>
              </emma:one-of>
            </emma:emma>
          </inkml:annotationXML>
          <inkml:trace contextRef="#ctx0" brushRef="#br0" timeOffset="111913.6799">3537 14300 0 0,'0'0'0'0,"0"0"43"16,0 0 299-16,0 0-39 0,0 0-22 15,0 0-47-15,0 0-51 0,0 0-44 0,0 0-37 16,0 0-23-16,0 0-13 0,0 0-8 0,0 0-7 16,0 0-4-16,-90 86-8 0,82-71-8 0,1-1-5 15,0-2-10-15,6-1-4 0,-2-2-5 16,3-1-2-16,0-2-3 0,0-1-2 0,0-1 0 16,6-1-2-16,-1 0 4 0,2-1 2 0,0-2 4 15,3 0 1-15,0 0-4 0,2 0-4 16,-3 0-10-16,3-2-4 0,0-4-7 0,-5 0-6 15,0-1-8-15,-1-1-16 0,-2 0-16 0,-2-1-6 16,-1 0 8-16,-1-1 21 0,1 1 24 0,1-1 16 16,0-1 3-16,0-1 0 0,2 2-2 0,-3-5 0 15,2 0 0-15,1 2-1 0,1 0-5 16,-1 1-8-16,6 1-12 0,-4 0-12 0,4 4-6 16,0 1 3-16,5 3 5 0,1 0 18 0,6 2 12 15,-2 1 10-15,3 0 4 0,1 0 0 0,0 1-3 16,-3 7 0-16,0 1 3 0,-5 3 1 0,-3 0 2 15,-2 1 1-15,-3 2 3 0,-4 1 2 16,-2 2 3-16,0-4 4 0,-2 0 2 0,0 1 3 16,-4-1-3-16,-3-2 0 0,0 0 2 0,-3 1-3 15,3-5 2-15,-1-1-1 0,1-1 4 16,1-1 3-16,3-4 7 0,0-1 10 0,2 0 9 16,1 0 10-16,0 0 5 0,0 0-7 0,0-4-12 15,0-4-20-15,5 0-18 0,-1-3-11 0,6-1-6 16,-2-1-2-16,1-3 2 0,3 2-3 15,1-2 1-15,1-3 0 0,-1 1-3 0,1 2-2 16,2 1-2-16,-1 5 0 0,2 1-1 0,-2 3 1 16,-1 2 2-16,1 3 0 0,-3 1 0 15,0 0 0-15,-1 7 2 0,-3 3 3 0,-1 5 5 16,-4 1 4-16,1 3 2 0,-3 1 3 0,-1-2-4 16,0 1-1-16,-5-2-1 0,2 1-7 0,-4-2-6 15,0-1-12-15,1-2-17 0,-1-1-21 0,2 0-34 16,-2-1-81-16,4-2-142 0,-2-2-257 0,2-1-287 15</inkml:trace>
        </inkml:traceGroup>
        <inkml:traceGroup>
          <inkml:annotationXML>
            <emma:emma xmlns:emma="http://www.w3.org/2003/04/emma" version="1.0">
              <emma:interpretation id="{AA8A4891-62B2-4B53-A325-AEE34F2DF626}" emma:medium="tactile" emma:mode="ink">
                <msink:context xmlns:msink="http://schemas.microsoft.com/ink/2010/main" type="inkWord" rotatedBoundingBox="8933,15205 12453,14913 12606,16759 9085,17051"/>
              </emma:interpretation>
              <emma:one-of disjunction-type="recognition" id="oneOf23">
                <emma:interpretation id="interp115" emma:lang="en-US" emma:confidence="0.5">
                  <emma:literal>marketing,</emma:literal>
                </emma:interpretation>
                <emma:interpretation id="interp116" emma:lang="en-US" emma:confidence="0.5">
                  <emma:literal>marketing ,</emma:literal>
                </emma:interpretation>
                <emma:interpretation id="interp117" emma:lang="en-US" emma:confidence="0.5">
                  <emma:literal>mat kiting,</emma:literal>
                </emma:interpretation>
                <emma:interpretation id="interp118" emma:lang="en-US" emma:confidence="0">
                  <emma:literal>mar kiting,</emma:literal>
                </emma:interpretation>
                <emma:interpretation id="interp119" emma:lang="en-US" emma:confidence="0">
                  <emma:literal>mal kiting,</emma:literal>
                </emma:interpretation>
              </emma:one-of>
            </emma:emma>
          </inkml:annotationXML>
          <inkml:trace contextRef="#ctx0" brushRef="#br0" timeOffset="112595.2589">4414 14191 0 0,'0'0'0'0,"0"0"0"0,0 0 0 16,0 0 0-16,0 0 0 0,0 0 0 0,0 0 0 15,0 0 0-15,0 0 0 0,0 0 0 16,0 0 0-16,0 0 0 0,0 0 70 0,0 0 143 16,122 128-16-16,-121-96-19 0,0-6-28 0,-1 1-26 15,0-2-23-15,-1-1-23 0,-7-1-17 16,4-2-17-16,-3-1-8 0,1-4-3 0,-4-3 2 15,5-2 9-15,-5-2 5 0,6-3 12 0,-2-3 6 16,3-2 10-16,2-1 12 0,1 0 15 0,0 0 0 16,0-3-14-16,0-4-18 0,0-2-26 0,0-2-11 15,0-2-6-15,2-2-3 0,4-3-6 0,0-1-6 16,4-1-2-16,-1-2-8 0,1 1-6 16,3-3-4-16,3 1-6 0,3-3-2 0,-2 0-1 15,7 3-1-15,1 3-3 0,1 2-1 0,1 3-1 16,0 5 1-16,-2 2 3 0,-3 1 4 0,-3 3 6 15,-2 2 1-15,-3 2 4 0,-2 0-2 16,-2 2-2-16,0 5 3 0,-5 1-3 0,0 2 6 16,1 3 1-16,-5 1 1 0,0 2 2 0,-1 1-4 15,0-1-1-15,0 0-2 0,0 1 4 16,-4-2 1-16,-4-1 4 0,3-3 3 0,-4-2 0 16,5 0 2-16,-6-3-1 0,8-1-1 0,-1-1 2 15,-2-2 8-15,5-2 9 0,0 0 11 0,0 0 15 16,0 0-3-16,0-3-9 0,5-4-14 15,-2-2-16-15,-1-1-5 0,6-1-3 0,-2-3 2 16,6 0-2-16,-2-7-2 0,4 3-2 0,-1 1-1 16,2-1-1-16,5 0-2 0,-1 1-1 0,4 2-2 15,-6-1-1-15,3 4-1 0,-1 3 0 0,-4 3 0 16,0 3-3-16,-2 1 5 0,-1 2 1 16,-1 0 1-16,-5 6 1 0,1 2 1 0,0 3 1 15,0 1 0-15,-6 3 3 0,0 1 0 0,-1 2 0 16,0 1-2-16,0 2-3 0,-2 0-3 0,-1 0-3 15,-7-4-4-15,6-2-9 0,-4-1-9 16,3 0-14-16,-3-2-19 0,4 0-21 0,-1 0-41 16,-1-3-53-16,6-1-61 0,0 0-95 0,0-1-129 15,3-1-115-15,5-3 468 0,-5-1 112 0</inkml:trace>
          <inkml:trace contextRef="#ctx0" brushRef="#br0" timeOffset="113287.8308">5367 14311 0 0,'0'0'0'0,"0"0"0"15,0 0 0-15,0 0 0 0,0 0 166 0,0 0 50 16,0 0-1-16,0 0-16 0,83-160-14 0,-83 153-26 16,0 1-27-16,0 1-13 0,0 3-20 0,0 2-15 15,-1 0-21-15,-2 0-19 0,-5 0-16 0,3 6-14 16,-6 1-4-16,-2 2-2 0,-4 5 3 16,-4 1 0-16,4 5 5 0,-8-1 5 0,5 2 3 15,0-2 0-15,-1 2-5 0,3 0-4 0,4-3-5 16,0 1-6-16,3-2-3 0,2-3-12 0,5-4-6 15,3-3-3-15,-1-1-6 0,2-2 0 0,0-2-1 16,2-2 7-16,0 0 12 0,8 0 15 16,-5-2 9-16,6-4-1 0,1 0-4 0,0-3-2 15,0-3-3-15,1-1 3 0,1 0 4 0,-1-2-2 16,-1 2 0-16,0 1-1 0,-5 1-5 0,4 4 3 16,-7-1-3-16,4 4-1 0,-7 2-4 15,2 2-7-15,-3 0-4 0,1 0-2 0,-1 2 7 16,0 2 6-16,0 5 11 0,0 2 5 0,0 1 4 15,0 2-2-15,-1 1-5 0,0 2-1 16,-1-3-9-16,2-2 0 0,0-3 0 0,0-1-2 16,0-2 3-16,2-3 0 0,6 0 5 0,-3-2 6 15,7-1 8-15,0 0 6 0,2-1-1 0,0-5-2 16,5-2-10-16,0-3 1 0,-4-1-4 0,1-2 0 16,0-2 1-16,-3-4-4 0,-1 4 1 15,-2-2 0-15,-1 2 2 0,-4 1-1 0,3-2-1 16,-4 3 0-16,3-1-6 0,-3 1 3 0,-2-1-3 15,3 2-1-15,-1 0-1 0,-3 1 0 0,1-1 0 16,-1 3-1-16,-1 1 0 0,0 3-4 0,1 1-1 16,-1 4-4-16,0 1-5 0,0 0-8 15,0 0-12-15,0 0-11 0,0 1 4 0,0 4 8 16,0 2 14-16,0 4 15 0,-1-1 6 0,0 3-1 16,1 0 1-16,-2 2 0 0,2-2 2 15,-1 2 0-15,1 0 1 0,-1-1-1 0,1 0 1 16,-3 1 2-16,0-2 2 0,2 3-3 0,1-4 1 15,0 1-6-15,0-3 1 0,0 1-1 0,0 1-1 16,0-5 0-16,0 2-1 0,0-3 0 16,1-2-1-16,2 2 0 0,0-3 2 0,-1 0-2 15,0 0 1-15,-1-1 0 0,0 0 0 0,3 0-2 16,0 0 2-16,-1 0-2 0,-2-1-3 0,3 0 1 16,2-1-4-16,-4 2-1 0,1-2-5 15,5 0-5-15,-2 0-10 0,4-2-30 0,2-4-74 16,3 0-145-16,0-3-219 0,-3 1-227 0,-3 4 324 0</inkml:trace>
          <inkml:trace contextRef="#ctx0" brushRef="#br0" timeOffset="113561.6614">5929 13829 0 0,'0'0'0'0,"0"0"0"0,0 0 0 0,0 0 0 15,0 0 199-15,35-170 80 0,-29 155 27 16,-3 5 8-16,0 3-20 0,-3 4-31 0,0 3-58 15,0 0-63-15,0 0-66 0,0 3-54 0,0 6-20 16,0 4-2-16,0 5 12 0,-4 8 17 16,-3 6 7-16,2 4 1 0,-3 3 1 0,2 0-6 15,-3-1-1-15,4 2 0 0,-4-2-5 0,-1 0-2 16,4 0-3-16,-4-2-8 0,3 0-4 0,-1-1-3 16,-1-3-4-16,-1 1-4 0,2-3-7 15,-3 0-9-15,-1-3-19 0,2-2-26 0,2-3-34 16,-2-7-41-16,1-4-58 0,5-5-59 0,2-4-71 15,2-2-19-15,0 0-13 0,0-4-52 0,2-8 215 16,0 3 195-16,2 2 0 0</inkml:trace>
          <inkml:trace contextRef="#ctx0" brushRef="#br0" timeOffset="113882.8888">5923 14005 0 0,'0'0'0'16,"0"0"0"-16,0 0 0 0,0 0 62 0,0 0 79 15,0 0-42-15,0 0-26 0,0 0-9 16,0 0-1-16,0 0 3 0,0 0 4 0,0 0 6 15,0 0 6-15,114-57 5 0,-114 65 5 0,0 3-4 16,-5 0-6-16,0 1-8 0,-6 0-11 0,-2 0-7 16,-1 1-8-16,-2-1-13 0,-1-2-6 15,-2 0-7-15,3 0-4 0,0-3-3 0,-3-1 0 16,6-1-1-16,-1-4-2 0,5 3-3 0,1-2 0 16,-2-2 0-16,8 0 8 0,0 0 9 15,1 0 4-15,1 0 4 0,0 0-5 0,0-3-8 16,0 0-6-16,0 3-10 0,1 0-15 0,2 0-10 15,0 0-3-15,3 3 3 0,0 1 13 0,3 5 12 16,-1 0 9-16,2 3 6 0,0 4 3 0,1-1 4 16,-4-1-3-16,3 4-1 0,0-1-10 15,-2 1-5-15,0-4-3 0,-3 1-9 0,2-3 3 16,-3 0-11-16,4-3-12 0,-5-1-16 0,5-2-37 16,-4-2-71-16,4-1-199 0,-4-3-293 0,-3 2 101 15</inkml:trace>
          <inkml:trace contextRef="#ctx0" brushRef="#br0" timeOffset="115354.1545">6119 14157 496 0,'0'0'478'0,"0"0"-408"0,0 0-110 16,0 0-51-16,0 0-7 0,0 0 43 0,0 0 52 15,0 0 31-15,0 0 11 0,0 0-2 16,0 0-11-16,0 0-6 0,0 0 0 0,0 0 6 15,156-100 6-15,-143 86 3 0,-1 1 1 0,-1-1-3 16,-3 3-5-16,3-3-6 0,-7 1-8 0,4 0-2 16,-6 1-2-16,1 3 0 0,-3 1 8 0,0 4 9 15,0 1 6-15,0 3-2 0,-3 0-5 16,-6 0-5-16,2 9 4 0,-5 3 16 0,-4 3 13 16,-4 5 11-16,4 3 3 0,-8-1-1 0,6 3-9 15,-3 1-9-15,5-1-8 0,-3 0-9 0,3-3-2 16,1 2-5-16,5-2-4 0,3-3-4 0,0-2-8 15,6-4-3-15,1-3-4 0,0 1-3 16,8-5 4-16,-1 0 1 0,6-4 5 0,7-2 0 16,-2 0 0-16,6-1-5 0,2-8-8 0,8 0-5 15,-3-3-8-15,-3-1-4 0,6-1-6 16,-6-2-10-16,-3-2-6 0,-3 0-11 0,0-2-7 16,0 1-3-16,-3-3 1 0,-5-2 3 0,6-1 4 15,-5-2 5-15,-1-1 6 0,-1-2 12 16,-1-2 9-16,-1 1 11 0,-4-2 11 0,5 2 6 15,-3-2 6-15,-2 2 6 0,3-1 5 0,0 3 7 16,-3 2 7-16,1 5 7 0,-4 3 5 0,4 3 4 16,-6 2 1-16,0 5 2 0,0 5-5 0,-2 0-6 15,0 4-10-15,0 0-19 0,0 0-21 16,0 0-16-16,0 7 1 0,-4 0 8 0,-1 5 19 16,-4 3 11-16,-3 6 4 0,-3 5 2 0,0 4-2 15,-4 7-1-15,3 1-3 0,1 3-5 0,-1 2-5 16,2 2-6-16,-4-2-5 0,5-1-8 15,3-2-10-15,1-3-8 0,5-5-7 0,-1-6-4 16,5-5 2-16,5-2 7 0,2-6 12 0,5-2 15 16,0-2 10-16,0-6 9 0,1-1 6 0,2-2 3 15,0 0 7-15,-2-4 2 0,3-3 2 16,3-1 3-16,-3-2-1 0,0-1 1 0,3 0-1 16,-3-1-1-16,-1 1-2 0,0-1-3 0,-1 0-1 15,1 1-6-15,2-1-5 0,-3 2-6 0,-1 1-5 16,-1 0-4-16,-4 2 0 0,3 2-1 15,-3 2-3-15,-4 2-1 0,-1 1-4 0,-2 0 3 16,1 0 3-16,-2 6 5 0,0 3 10 0,0 1 7 16,0 2 2-16,0 1 1 0,0 2-4 15,-2-1-6-15,0 0-5 0,0-1-4 0,0-3-3 16,-4 2 0-16,5-3-2 0,1-1-2 0,-2-1-1 16,2-2-2-16,0-2 1 0,0 0 1 0,0-1 2 15,0-2 2-15,0 0 3 0,2 0 4 16,-1 0 6-16,5 0 1 0,-4-5-2 0,1-3-4 15,5 1-6-15,-3-1-2 0,5-2-2 0,0 0-1 16,2 0-2-16,2-1-2 0,-1 0 1 0,1 1 0 16,-1 0 3-16,-1-2 1 0,-4 3 1 0,3 0 2 15,-2 3 1-15,-5-1 2 0,4 3-2 16,-2 1 1-16,-4 0-3 0,4 0-1 0,-4 1-2 16,0 1-5-16,-1 1-2 0,-1 0-7 0,0 0-1 15,3 3 2-15,1 1 4 0,-3 2 3 0,1 1 1 16,-2 2 0-16,0 0-1 0,0-1 3 0,0 1 0 15,0-2 2-15,0-2 1 0,0 0 0 16,0-4 2-16,1 1 0 0,0-2 3 0,1 0 0 16,0 0 1-16,6 3 1 0,2-3-1 0,3 0 3 15,3 0-1-15,2 0-2 0,4 0-6 16,3 0-3-16,-4 0 1 0,4-3 0 0,0 3 2 16,0 0 2-16,-1-2-2 0,-1 1 2 0,-4 0 0 15,-4-1 4-15,3 0 1 0,-3 1 3 16,-2-3 1-16,0 3 1 0,-5-1 1 0,2-4-1 15,-2 3 0-15,-2-1-4 0,3-1-1 0,-4-1-1 16,5 0-2-16,-1-1 0 0,-1 0-1 0,3-2-3 16,1-2-1-16,-1-1 0 0,1 2-2 0,-4-2 2 15,4 0-4-15,-1-1 1 0,1-1 0 0,-1 1 0 16,-6-1 7-16,2 0-1 0,-3 3 3 16,-3 1 2-16,2-1-2 0,-3 4 6 0,4 2 1 15,-4 3-1-15,0-1-4 0,0 2-11 0,0 1-15 16,0 0-12-16,-7 4 2 0,4 3 6 0,-6 6 16 15,4 4 16-15,-6 8 9 0,-1 3 7 16,1 5 4-16,3 3 3 0,-3 2-5 0,0 5 6 16,-1 4-6-16,0 4 1 0,0 3 3 0,0 5-7 15,-1 1 0-15,-2 3-3 0,0 1-5 0,-2 3-1 16,-5 2-5-16,2 1-4 0,-2 1-2 16,-4-3-1-16,1 1-3 0,-4-5 3 0,1-3-5 15,-4-4-2-15,3-5-1 0,-1-6-1 0,-3-4 4 16,3-4-2-16,-1-8 3 0,-2-7 1 15,3-5-4-15,1-6 7 0,-2-7 3 0,4-5 7 16,6-2 7-16,-2-10 1 0,1-7 4 0,6-4 2 16,3-8 1-16,-1-5-2 0,9-4 0 0,-2-2-7 15,6-4 0-15,1-2 0 0,0-2-2 0,8-2 3 16,0-1-3-16,4 1 0 0,2-1-1 16,4 1-4-16,0 1-5 0,-1 2-8 0,6 3-7 15,1 3-1-15,0 5-2 0,-4 5 1 0,6 6-2 16,-3 3 0-16,-5 6-3 0,4 6 4 0,-6 2 2 15,-4 4-2-15,1 5-2 0,-2-1-2 0,0 2-2 16,-4 0 1-16,3 3 4 0,-2 2-9 16,-2 1-5-16,2 0-11 0,-3-1-21 0,-1 1-17 15,4-3-44-15,-2 0-84 0,3 0-178 0,-1-3-324 16,-4 2-170-16</inkml:trace>
          <inkml:trace contextRef="#ctx0" brushRef="#br0" timeOffset="115758.9055">6381 13797 1840 0,'0'0'134'0,"0"0"-99"16,0 0-58-16,0 0-3 0,0 0 17 0,0 0 18 16,0 0 14-16,165-14-8 0,-114 8-2 0,4-2-5 15,5 2-8-15,-2-2 0 0,5 1-3 0,-7 0-5 16,4 0-5-16,-6 1-9 0,-5 0-23 0,-6 1-44 16,-12 2-121-16,-4 1-261 0,-8 1-354 15,-13 1 492-15</inkml:trace>
          <inkml:trace contextRef="#ctx0" brushRef="#br0" timeOffset="115594.0074">7083 13630 2231 0,'0'0'119'0,"0"0"-97"15,0 0-83-15,0 0-84 0,0 0-71 0,0 0-66 16,0 0-45-16,0 0-77 0,0 0-169 0,0 0 209 15,0 0 364-15</inkml:trace>
          <inkml:trace contextRef="#ctx0" brushRef="#br0" timeOffset="117891.2936">7953 14282 1280 0,'0'0'379'15,"0"0"-177"-15,0 0-54 0,0 0-61 0,0 0-43 16,0 0-25-16,0 0-14 0,0 0-3 16,0 0 3-16,0 0 7 0,0 0 17 0,0 0 5 15,14 11 9-15,-14 14-1 0,0 6-10 0,0 1-6 16,-4-1-11-16,-6 1-7 0,-3-1-11 0,-2-1-16 16,-6 1-36-16,-2-1-67 0,-8 2-124 0,-1-1-222 15,7-7-403-15,3-9 243 0</inkml:trace>
        </inkml:traceGroup>
      </inkml:traceGroup>
      <inkml:traceGroup>
        <inkml:annotationXML>
          <emma:emma xmlns:emma="http://www.w3.org/2003/04/emma" version="1.0">
            <emma:interpretation id="{A229664D-937C-4B75-9177-3733751CFC2C}" emma:medium="tactile" emma:mode="ink">
              <msink:context xmlns:msink="http://schemas.microsoft.com/ink/2010/main" type="line" rotatedBoundingBox="4875,16621 10469,16161 10532,16918 4938,17379"/>
            </emma:interpretation>
          </emma:emma>
        </inkml:annotationXML>
        <inkml:traceGroup>
          <inkml:annotationXML>
            <emma:emma xmlns:emma="http://www.w3.org/2003/04/emma" version="1.0">
              <emma:interpretation id="{57B04885-0D6D-49BD-B497-BE27556167EF}" emma:medium="tactile" emma:mode="ink">
                <msink:context xmlns:msink="http://schemas.microsoft.com/ink/2010/main" type="inkWord" rotatedBoundingBox="4881,16690 7349,16487 7406,17176 4938,17379"/>
              </emma:interpretation>
              <emma:one-of disjunction-type="recognition" id="oneOf24">
                <emma:interpretation id="interp120" emma:lang="en-US" emma:confidence="0.5">
                  <emma:literal>leads,</emma:literal>
                </emma:interpretation>
                <emma:interpretation id="interp121" emma:lang="en-US" emma:confidence="0">
                  <emma:literal>beads,</emma:literal>
                </emma:interpretation>
                <emma:interpretation id="interp122" emma:lang="en-US" emma:confidence="0">
                  <emma:literal>reads,</emma:literal>
                </emma:interpretation>
                <emma:interpretation id="interp123" emma:lang="en-US" emma:confidence="0">
                  <emma:literal>heads,</emma:literal>
                </emma:interpretation>
                <emma:interpretation id="interp124" emma:lang="en-US" emma:confidence="0">
                  <emma:literal>lead's,</emma:literal>
                </emma:interpretation>
              </emma:one-of>
            </emma:emma>
          </inkml:annotationXML>
          <inkml:trace contextRef="#ctx0" brushRef="#br0" timeOffset="120044.4468">375 15832 1413 0,'0'0'129'0,"0"0"-96"0,0 0-79 16,0 0-67-16,0 0-12 0,0 0 31 0,0 0 63 16,0 0 75-16,0 0 33 0,0 0 20 15,0 0 7-15,0 0-2 0,0 0-7 0,137-92-15 16,-118 75-15-16,6 0-12 0,-1-2-10 0,0 0-8 16,2-2-8-16,-3 1-8 0,2 0-5 0,-1-1-6 15,-1-1 0-15,-2 2-3 0,1-1-1 0,-6 0-2 16,1 0-1-16,-2-4 0 0,-3 1 1 0,0-1 1 15,-5-1-2-15,2-1 0 0,-5 1 0 16,3-1 1-16,-5 2 1 0,-2 6 0 0,0 1 1 16,0 5-5-16,0 2 0 0,-6 4-3 0,2 4-9 15,0 0-6-15,-1 3-18 0,1 0-15 0,0 0-15 16,-4 4-1-16,-2 5 12 0,1 3 17 16,-5 5 20-16,-2 4 12 0,-1 6 6 0,1 3 3 15,0 1 0-15,-2 2 0 0,1 1-1 0,1-1 0 16,1 2 3-16,-1-1 1 0,1 0-1 15,3 2 0-15,3-3 0 0,1-2-2 0,4-1 1 16,2-3-3-16,2-4-5 0,2-3-3 0,4-5-3 16,5-3 8-16,5-4 8 0,2-3 11 0,-1-2 6 15,5-3 3-15,-2 0-2 0,5-5-3 16,6-4-5-16,0-3-6 0,0-2-5 0,2-1-5 16,-1 0-2-16,-2-1-1 0,1-1-2 0,-4-1 1 15,-2 0 0-15,-2-1-1 0,-2-1 2 0,-2 1 1 16,1 1 3-16,-5-2-2 0,-2 0 0 0,-1 2 0 15,-5 0-2-15,0 4 4 0,-3-1 3 16,0 1-2-16,-4 3 1 0,0 4 0 0,0 1-10 16,0 4-6-16,-7 1-22 0,3 1-11 0,-3 0-2 15,-1 4 10-15,-2 5 21 0,-4 5 17 0,1 2 9 16,-3 2 1-16,0 3 0 0,-2 0 2 16,5 3-2-16,-1 0 1 0,2-2-2 0,7-2-4 15,-3-1-1-15,8-1 0 0,0-3-6 0,0 0-5 16,0-1-3-16,7-5-5 0,-1-1 8 0,9-2 4 15,-4-1 5-15,8-4 4 0,2 0-4 16,4-1 0-16,2 0-2 0,3-6-3 0,3 0-4 16,1-3-4-16,1 1-1 0,1-2-2 0,-3-3 6 15,2 1 0-15,0-1 1 0,-3 0-4 16,5-1-6-16,-8-1-5 0,2 0-3 0,-2 2 1 16,-5-2-1-16,-1-1 4 0,-5 1 6 0,-1-1 7 15,-5 3 13-15,-2-1 6 0,-4 2 8 16,-2 0 4-16,-2-1 1 0,-2 4 4 0,0 0 2 0,0 2 1 15,-4 1-8-15,-4 1-13 0,1 2-14 0,-3 2-8 16,-3 1-4-16,0 0 8 0,-3 1 8 16,-2 4 6-16,-1 2 6 0,-3 2 2 0,3 2 6 15,0-1-1-15,0 3 0 0,1-1-1 16,0 1-7-16,2 2 2 0,3-2-10 0,1 2-3 16,2 0-3-16,2 0-10 0,1-3 2 0,5 0-6 15,-1-2-4-15,3-1-1 0,0-3-3 0,0 0 3 16,3-4 5-16,5-1 10 0,-2-1 9 0,7 0 8 15,0 0 4-15,2-8-1 0,5-2-4 16,-1 0-3-16,2-4-3 0,0 1-4 0,0-2 6 16,-3 2 0-16,-3 1 3 0,-3 1 6 0,-4 3-1 15,-1 3 4-15,-2 0 3 0,-5 2 3 0,0 1 0 16,0 2-9-16,0 0-13 0,0 0-20 16,0 2-15-16,-2 2-1 0,-1 1 9 0,-4 3 14 15,2 2 13-15,-2 1 2 0,0 1-2 0,1 1 2 16,2-3-6-16,1 2-3 0,2-1-5 0,1-2-9 15,0-2-3-15,0-1-7 0,6-1-3 16,2-2-5-16,4-2-3 0,3-1-2 0,4 0-15 16,4-1-34-16,4-6-53 0,3-1-46 0,5 0-45 15,4-2-38-15,0-1 20 0,0 1 255 0,0-1 0 16,-4 1 0-16,-2 1 0 0,-2 2 0 16,0-1 0-16,-4 2 0 0,0 0 0 0,-3 0 0 15,-3 0 0-15,-1 0 0 0,-4 1 0 0,0-1 0 16,-5 3 0-16,-1-1 0 0,-4-1 0 0,-4 0 0 15,-1 1 0-15,-1-1 0 0,0 0 0 0,0 1 0 16,-3-1 169-16,-2 1-20 0,-3-1-29 16,0 1-22-16,-2 1-11 0,-2 0-1 0,2 1 7 15,-4 2 8-15,-2 0 5 0,0 0 0 0,-3 8-4 16,2-1-9-16,-3 5-9 0,0 1-10 16,-2 2-15-16,1 1-13 0,-1 1-12 0,1 3-11 15,2 0-5-15,2 0-5 0,-1-2-4 0,3 0-5 16,2-1 0-16,1-4-4 0,5-1-2 0,2-2-6 15,2-2-12-15,3-2-9 0,0-3-9 16,0-2 1-16,7-1 7 0,0 0 11 0,3 0 12 16,4-4 9-16,2-5 4 0,4-3-3 0,-1-3-4 15,4-1-1-15,-1-2-4 0,0-2 0 0,-1 1 3 16,-1-5 1-16,0 3 0 0,-2-3 2 16,1 1-2-16,-2-2-2 0,-1-2 5 0,-1 0 0 15,2-2 1-15,-3 0 0 0,0-5-4 0,-1 3-2 16,-1 0 0-16,-2-1-1 0,0 4 0 0,-1 2 2 15,-2 2 1-15,0 6-1 0,-3 1 5 0,-2 3 2 16,2 7 3-16,-4 2 6 0,0 4-7 16,0 1-19-16,0 0-17 0,0 0-15 0,-1 6 4 15,-4 3 18-15,-1 4 16 0,-2 6 16 0,-3 2 4 16,2 6-1-16,-4 1-2 0,1 4-2 0,-1 3 0 16,1-1 3-16,0 2 1 0,2-1 1 15,-4 1 0-15,3-3-1 0,3-1-2 0,2-3-4 16,-1-4-6-16,3-2-5 0,3-2-4 0,1-6 0 15,0-5 3-15,6-2 10 0,1-5 14 16,4-2 10-16,0-1 4 0,2 0 1 0,4-6-6 16,3-6-3-16,5-1-6 0,-1-5-3 0,5 0 0 15,-2-2-3-15,1-1 2 0,2 2-1 0,-3-5-3 16,-3 3 1-16,0 1-1 0,-3 0 2 0,-1 1 2 16,-4 1 2-16,-1 0-2 0,-3 2 0 15,0-1-5-15,-1 1-4 0,-2 4-1 0,-2 2-4 16,1 1-4-16,-2 5 3 0,-5 0-3 0,0 2-2 15,-1 2-6-15,0 0-16 0,0 0-24 0,0 0-13 16,0 2 9-16,0 6 16 0,0 3 26 0,0 3 18 16,0 1-1-16,0 1-1 0,0-1 1 15,0 0 0-15,0 0-1 0,0-2 3 0,0 1-2 16,0-1 1-16,0-1 2 0,2 1-2 0,0 1 1 16,0-1 2-16,-2-1 1 0,0 1 2 15,0-3 5-15,0-2 4 0,0 1 3 0,-6 1 5 16,2-3 3-16,-5 1 2 0,1-1-2 0,0 1-2 15,-4-1-9-15,0 1-5 0,-2-1-3 0,-1-1-8 16,2 0 4-16,-3 0-2 0,-1-2 0 16,-2-1 3-16,1 0-4 0,2 0-2 0,-1-1-5 15,2-2-6-15,3 0-12 0,1 0-17 0,3 0-27 16,2 0-44-16,0-2-76 0,2-1-123 16,0 0-253-16,3 0-10 0</inkml:trace>
          <inkml:trace contextRef="#ctx0" brushRef="#br0" timeOffset="120250.3188">2829 15457 0 0,'0'0'0'0,"0"0"0"0,0 0 0 15,0 0 0-15,0 0 0 0,0 0 0 0,0 0 0 16,0 0 88-16,0 0 35 0,0 0-4 16,0 0-14-16,0 0-17 0,-83 160-16 0,71-145-16 15,0 1-21-15,2-2-10 0,1 1-18 0,-1-2-20 16,4 0-23-16,-1-1-38 0,3-4-71 0,1 1-141 16,1-1 122-16,2-6 164 0</inkml:trace>
        </inkml:traceGroup>
        <inkml:traceGroup>
          <inkml:annotationXML>
            <emma:emma xmlns:emma="http://www.w3.org/2003/04/emma" version="1.0">
              <emma:interpretation id="{73EDF4E6-7ED0-4440-ACF1-7AE662225C25}" emma:medium="tactile" emma:mode="ink">
                <msink:context xmlns:msink="http://schemas.microsoft.com/ink/2010/main" type="inkWord" rotatedBoundingBox="7850,16376 10469,16161 10526,16857 7908,17073"/>
              </emma:interpretation>
              <emma:one-of disjunction-type="recognition" id="oneOf25">
                <emma:interpretation id="interp125" emma:lang="en-US" emma:confidence="0.5">
                  <emma:literal>client</emma:literal>
                </emma:interpretation>
                <emma:interpretation id="interp126" emma:lang="en-US" emma:confidence="0">
                  <emma:literal>Client</emma:literal>
                </emma:interpretation>
                <emma:interpretation id="interp127" emma:lang="en-US" emma:confidence="0">
                  <emma:literal>Clint</emma:literal>
                </emma:interpretation>
                <emma:interpretation id="interp128" emma:lang="en-US" emma:confidence="0">
                  <emma:literal>clients</emma:literal>
                </emma:interpretation>
                <emma:interpretation id="interp129" emma:lang="en-US" emma:confidence="0">
                  <emma:literal>dint</emma:literal>
                </emma:interpretation>
              </emma:one-of>
            </emma:emma>
          </inkml:annotationXML>
          <inkml:trace contextRef="#ctx0" brushRef="#br0" timeOffset="122092.1817">3704 15230 0 0,'0'0'0'16,"0"0"0"-16,0 0 0 0,0 0 0 0,0 0 0 0,0 0 86 16,0 0 159-16,0 0 5 0,0 0-20 15,0 0-33-15,0 0-35 0,0 0-28 0,0 0-23 16,0 0-19-16,-138-80-19 0,121 89-18 0,-6 3-14 15,3 6-13-15,-2 1-7 0,-2 8-9 16,4 3-2-16,-1 1-2 0,2 2-1 0,2 0-4 16,2 0-5-16,5-4-3 0,2 1-10 0,3-2-4 15,5-5-9-15,0-2-7 0,5-3-6 16,9-3 2-16,1-3 7 0,10-2 7 0,3-4 10 16,10-6 3-16,3 0-4 0,2-3-6 0,5-7-10 15,5-5-13-15,-1 2-14 0,0-4-20 0,-3-2-23 16,-2 0-12-16,-3-3 6 0,-3 0 21 15,-3-2 32-15,-3 0 27 0,-3-1 17 0,0-3 12 16,-5-1 7-16,-3-2 6 0,-5 2 3 0,-2-4 5 16,-1 4 3-16,-2-3 5 0,-5 2 1 0,1-1 1 15,0 1 2-15,0 1-2 0,-5 0 1 0,4 2 1 16,-3 3 3-16,0 2 2 0,-3 7 6 16,0 3 11-16,-2 4 6 0,-1 6 14 0,0 2-6 15,0 0-21-15,0 0-24 0,-2 0-25 0,-1 5-8 16,-7 4 4-16,-2 6 10 0,-1 5 3 0,-2 4 2 15,0 4 1-15,-3 2-4 0,0 1 3 0,2 2 2 16,-3 1 2-16,1 2 3 0,2-3 2 16,1 3-1-16,-1-1-1 0,1-1 1 0,6-1-8 15,-2-7-5-15,8-2-3 0,-1-5-7 0,4-2 1 16,0-4-5-16,4 1-3 0,0-4-3 16,7-2-4-16,1 0-4 0,3-5 2 0,-2-2-1 15,7-1 0-15,0 0 0 0,4-1-3 0,-1-6-7 16,4-2-11-16,3 0-12 0,-2-1-11 15,-1-2-11-15,1 0 4 0,-1-2 9 0,-2 0 16 16,-1-1 21-16,-2-3 15 0,-4-1 14 0,1-1 7 16,-5 0 7-16,-4 3 3 0,0 1 6 0,-4 3 4 15,0 0 5-15,-5 4 4 0,0 1 4 0,1 5 1 16,-2 3-11-16,0 0-10 0,0 0-20 16,0 3-4-16,0 5 10 0,-3 2 15 0,-2 6 26 15,-3 4 12-15,-2 4 1 0,1 3-7 0,0-2-8 16,-4 1-13-16,1-1-7 0,3-3-7 0,4-2-6 15,-1-1-4-15,2-1-7 0,4-5-8 0,0-1-8 16,2-1-12-16,7-3-10 0,-2-4-8 16,3-4-6-16,5 0-17 0,4-2-82 0,2-8-183 15,-2-1-296-15,-5 4 183 0</inkml:trace>
          <inkml:trace contextRef="#ctx0" brushRef="#br0" timeOffset="122200.1154">4744 14968 0 0,'0'0'0'16,"0"0"0"-16,0 0 0 0</inkml:trace>
          <inkml:trace contextRef="#ctx0" brushRef="#br0" timeOffset="123115.7671">4605 15276 0 0,'0'0'0'0,"0"0"0"0,0 0 0 0,0 0 0 0,0 0 0 16,0 0 0-16,0 0 0 0,0 0 0 0,171-32 0 16,-147 21 0-16,-3 1 0 0,-1-1 0 15,-5 3 0-15,1-3 0 0,-4 3 0 0,-1 0 0 16,-6 0 0-16,-1 1 0 0,-2 1 0 0,-2 0 16 16,0 1 123-16,0 2-17 0,-2 2-33 15,-6-1-25-15,4 2-10 0,-6 0 12 0,-1 6 29 16,2 3 25-16,-8 3 14 0,3 5-3 0,-2 4-11 15,-3 1-10-15,-1 3-13 0,0 3-12 0,1 2-9 16,-1 1-18-16,0-2-14 0,6-1-15 16,1-2-14-16,2-4-8 0,8-2-6 0,2-3-3 15,1-6-1-15,1-4 4 0,7-2 8 0,2-4 8 16,3-1 6-16,5 0 3 0,2-1-5 0,5-7-3 16,1-4-5-16,2-2-4 0,0-3 0 15,-1-1-1-15,0 1-3 0,-3-3 3 0,0 1-3 16,-4-2 2-16,-1-1 3 0,-3-1-2 0,1 1 1 15,-1 0-2-15,-1 2 0 0,-1 2-1 0,-2 1-3 16,-2 4 0-16,0 3-7 0,-1 3-2 0,-5 3-5 16,2 2-11-16,-5 2-8 0,-1 0-5 0,0 5 3 15,0 4 14-15,0 3 16 0,-4 3 8 16,-2 4 5-16,0 3-1 0,-2-1-6 0,-4 4 2 16,1-1-2-16,4-4 0 0,-2-2-1 0,-1-1 2 15,6-4-2-15,0-1-3 0,-2-3 3 16,4-3-4-16,1-3 1 0,1-2 2 0,0 1 5 15,0-2 10-15,0 0 13 0,1 0 5 0,5-3-8 16,0-4-6-16,5-1-13 0,1-3-5 16,2 1 1-16,3-5-1 0,-1 0 1 0,6 1-2 15,-2-1 0-15,1-2-5 0,-2 3-2 0,0 3 2 16,-3 1-5-16,1 4 1 0,-1 1-2 0,-2 4-3 16,-6 1 1-16,3 0 0 0,-2 0 3 15,-5 6 0-15,1 0 4 0,-1 4 1 0,-1 0-2 16,-3 1 2-16,1-1-5 0,1 2-2 0,0-1-2 15,0-3-1-15,0 0-8 0,1-4-1 0,0 1-3 16,3-2-11-16,-2-2-1 0,6 1-6 0,-3-2-12 16,5 0-15-16,2-2-28 0,2-4-36 15,3-1-31-15,-3-2-17 0,3-3-5 0,0-1 8 16,-3-2 11-16,4-4 18 0,-4 3 24 0,-1-3 29 16,0-1 73-16,-1-1 24 0,0-2 0 0,-2-1 0 15,1-3 0-15,-1 0 0 0,0-3 0 0,1-3 0 16,-3 0 0-16,-3-1 0 0,4-2 0 15,-2 3 0-15,-1 1 0 0,0 0 0 0,-5 3 0 16,4 4 78-16,-5 3 76 0,0 4 33 0,-2 5 10 16,1 3 5-16,-1 6-13 0,0 1-38 15,0 3-47-15,0 0-52 0,-1 3-37 0,-2 5-17 16,-5 5 9-16,2 5 14 0,-4 6 18 0,-4 5 11 16,0 5 8-16,-3 3 14 0,-1 2 5 15,2 4 4-15,0 3 0 0,-2-1-7 0,2 2-10 16,1-1-16-16,2-3-13 0,1-1-11 0,2-5-9 15,4-4-7-15,4-6-1 0,2-5-4 0,0-5 0 16,2-5-1-16,0-4-4 0,8-2-1 0,-5-1-4 16,5-3-3-16,3-1-2 0,-1-1-3 0,3 0-10 15,1-6-24-15,5-3-46 0,-3 0-81 16,3-4-131-16,-5-2-193 0,-4 4-181 0,-2 4 467 0</inkml:trace>
          <inkml:trace contextRef="#ctx0" brushRef="#br0" timeOffset="123266.6749">5666 15049 384 0,'0'0'475'0,"0"0"-158"16,0 0-107-16,0 0-70 0,0 0-42 0,0 0-29 15,0 0-28-15,0 0-19 0,0 0-16 16,0 0-10-16,0 0-6 0,0 0-14 0,0 0-17 16,0 0-21-16,168-43-34 0,-135 39-71 0,-2 1-171 15,-6 1-302-15,-10 1 260 0</inkml:trace>
        </inkml:traceGroup>
      </inkml:traceGroup>
      <inkml:traceGroup>
        <inkml:annotationXML>
          <emma:emma xmlns:emma="http://www.w3.org/2003/04/emma" version="1.0">
            <emma:interpretation id="{C87D68EE-AEEF-4A42-A98F-6E1887B132DA}" emma:medium="tactile" emma:mode="ink">
              <msink:context xmlns:msink="http://schemas.microsoft.com/ink/2010/main" type="line" rotatedBoundingBox="5342,17327 13754,17326 13755,18879 5343,18880"/>
            </emma:interpretation>
          </emma:emma>
        </inkml:annotationXML>
        <inkml:traceGroup>
          <inkml:annotationXML>
            <emma:emma xmlns:emma="http://www.w3.org/2003/04/emma" version="1.0">
              <emma:interpretation id="{C3FC6F34-1233-457F-8C76-ADE67D7C1112}" emma:medium="tactile" emma:mode="ink">
                <msink:context xmlns:msink="http://schemas.microsoft.com/ink/2010/main" type="inkWord" rotatedBoundingBox="5342,17363 9542,17362 9543,18820 5343,18821"/>
              </emma:interpretation>
              <emma:one-of disjunction-type="recognition" id="oneOf26">
                <emma:interpretation id="interp130" emma:lang="en-US" emma:confidence="0.5">
                  <emma:literal>acquisition</emma:literal>
                </emma:interpretation>
                <emma:interpretation id="interp131" emma:lang="en-US" emma:confidence="0">
                  <emma:literal>acquisitions</emma:literal>
                </emma:interpretation>
                <emma:interpretation id="interp132" emma:lang="en-US" emma:confidence="0">
                  <emma:literal>acquisitive</emma:literal>
                </emma:interpretation>
                <emma:interpretation id="interp133" emma:lang="en-US" emma:confidence="0">
                  <emma:literal>aneurism</emma:literal>
                </emma:interpretation>
                <emma:interpretation id="interp134" emma:lang="en-US" emma:confidence="0">
                  <emma:literal>agonism</emma:literal>
                </emma:interpretation>
              </emma:one-of>
            </emma:emma>
          </inkml:annotationXML>
          <inkml:trace contextRef="#ctx0" brushRef="#br0" timeOffset="124167.7215">1268 16492 0 0,'0'0'0'15,"0"0"0"-15,0 0 0 0,0 0 0 0,0 0 115 16,0 0 54-16,0 0 40 0,0 0 12 0,0 0-6 16,0 0-20-16,0 0-34 0,0 0-24 0,0 0-16 15,-88-99-14-15,78 96-9 0,-2 2-16 16,0 1-22-16,0 0-20 0,-1 0-17 0,-2 0-7 16,-3 7-8-16,1 2-3 0,-4 5 0 0,-1 1-8 15,-3 3 5-15,-1 0-1 0,-1 4 0 0,0-1 5 16,2 1-4-16,0 1 1 0,3-1 1 15,5 1-1-15,1-4-1 0,3 1-4 0,4-1-4 16,4-2-2-16,2-1-4 0,3 0-4 0,0-2-1 16,4-1-4-16,5-5 2 0,2-2 7 0,5-4 5 15,2-2 9-15,5 0 1 0,2-1 1 0,3-8-2 16,2-1-8-16,0-4 4 0,1 1-3 16,-1-5 0-16,-3 5 2 0,-2-4-1 0,-2 2 4 15,-4 0 1-15,-3 1 1 0,-1 0 1 0,-3 0 1 16,-3 1-1-16,-1 2 5 0,-4 3-1 0,-3 0 0 15,2 4 3-15,-3 2-4 0,0 2-3 16,0 0-9-16,0 0-12 0,0 0-9 0,-3 2-1 16,2 4 9-16,-2 2 10 0,-2 4 11 0,1 5 1 15,1-2-1-15,1 1-2 0,-2-1 0 16,2-1 0-16,2-2-1 0,0-2-2 0,2 1-7 16,6-3-2-16,1 0-6 0,4-1-6 0,4-1 1 15,1-1-12-15,5-2-9 0,3-3-18 0,0 0-44 16,5 0-76-16,1-3-121 0,1-3-178 15,-9 1-43-15,-7 2 524 0</inkml:trace>
          <inkml:trace contextRef="#ctx0" brushRef="#br0" timeOffset="125393.3847">1830 16383 0 0,'0'0'0'0,"0"0"0"0,0 0 0 0,0 0 0 15,0 0 0-15,0 0 0 0,0 0 0 0,0 0 110 16,0 0 113-16,0 0-25 0,0 0-39 16,-152 87-37-16,132-66-20 0,3 3-17 0,-1-1-12 15,4 0-11-15,2-1-15 0,0 0-13 0,3-2-11 16,4-2-11-16,5-2-12 0,0 1-12 0,0-5-9 15,8 0-5-15,2-3 2 0,3-5 9 0,6-2 3 16,2-2 5-16,6-2-4 0,7-8-7 16,4-2-5-16,5-4-8 0,4-2-12 0,0-2-22 15,0 2-37-15,-4-1-43 0,-1 1-29 0,-4 0-16 16,-1 0 2-16,-5 0 45 0,-3 3 143 0,-2-3 0 16,-5 3 0-16,-1-1 0 0,-5 3 0 15,-1-1 0-15,-3 1 0 0,-4 1 0 0,-3 1 0 16,-2 3 0-16,-3 2 0 0,0 2 0 0,0-1 0 15,-4 2 6-15,-1 1 71 0,-2 2-20 0,-4-1-18 16,2 1-2-16,-5 0 0 0,-2 1 0 16,0 7 8-16,-1 0 3 0,-2-1 7 0,2 4 3 15,-2 1-3-15,1 0-6 0,2 0-11 0,3 0-8 16,1 0-7-16,1-3-10 0,4-2-6 16,1 1-12-16,3-4-9 0,3 1-11 0,0-2-10 15,0 1-2-15,0-4 1 0,1 0 13 0,5 0 20 16,0 0 18-16,4 0 10 0,1 0 4 0,1-6-2 15,1 2-5-15,-4-1-4 0,2 2-5 16,-1 2-10-16,-5 1-13 0,0 0-8 0,1 4-1 16,-5 7 10-16,0 5 21 0,-1 7 18 0,0 6 13 15,-1 7 7-15,-7 2-2 0,-3 5-1 0,-2 2-5 16,-2 2 1-16,-1 4-7 0,1-5-1 0,-1 4-6 16,1-2-12-16,1-1-6 0,-1 1-4 0,1 0-4 15,2-3-7-15,3-3-1 0,0-2-8 16,6-5-8-16,-1-4-5 0,4-6-6 0,0-7-6 15,0-6 7-15,7-6 20 0,2-6 26 0,2-2 24 16,2-10 9-16,3-5-7 0,6-7-11 0,2-5-7 16,-1-4-7-16,3-1-1 0,1-2-1 15,0-3-2-15,-1 0 4 0,-4 2 1 0,0-2-3 16,-3 2 1-16,-3 1 1 0,0 0-5 0,-3 2 1 16,1-2-4-16,-4 0-6 0,5-2-2 15,-2 3 0-15,2-1-2 0,1 2-7 0,2 3-4 16,0 2-16-16,-1 2-10 0,0 3-3 0,-2 6 1 15,-2 3 11-15,-2 7 6 0,-3 3-7 16,-3 4-27-16,-3 1-12 0,-2 4 14 0,0 4 30 16,0 5 57-16,-2 3 31 0,-6 4 7 0,2 3-5 15,-7 0-18-15,3 3-12 0,-2 1-14 0,2-2-9 16,2-1-5-16,-1-3-1 0,5-4 0 0,0-1-3 16,4-8 0-16,0-2 2 0,0-3 8 15,5-3 14-15,1 0 12 0,0-3 3 0,8-6-4 16,-1-2-11-16,4-4-13 0,6-3-4 0,3-2-2 15,3-1-1-15,2-1 3 0,-1-2-5 0,-2 1 0 16,-4 2-2-16,-1-2 3 0,-3 0 3 16,0-1 2-16,-4 5 3 0,-3-3 1 0,2 5-3 15,-5 1 2-15,-4 1-4 0,2 3 1 0,-4 3-5 16,-1 5-3-16,0 1-6 0,-3 3-12 0,0 0-18 16,0 3 3-16,-3 2 12 0,0 6 14 0,-5 3 27 15,-1 2 2-15,0 3-2 0,-5 2-5 16,2 3-6-16,1-2-6 0,2 1-5 0,1-2-3 15,-2-2-3-15,8-2-7 0,0-4-3 0,2-4-8 16,0-2-8-16,2-3 10 0,5-4 13 16,1 0 14-16,4 0 14 0,1-8-5 0,6-2-10 15,1-3-6-15,3 0-3 0,2-3-1 0,1-1-1 16,-2-2-3-16,-3 0-7 0,-2-1-5 16,-3 1 1-16,2 1-1 0,-9 1 9 0,2 1 10 15,-3 0 5-15,-2-1 7 0,0 2 3 0,-1 3 0 16,-2 1 7-16,-1 3 6 0,-2 4 5 0,0 1 4 15,0 3-10-15,0 0-17 0,0 0-15 0,0 6-1 16,-4 3 9-16,-1 5 16 0,-2 4 16 0,-2 3 3 16,0 1-1-16,-1 1-3 0,2 1-5 15,-4 1-8-15,3-3-6 0,3-1-7 0,-2-1-7 16,6-4-13-16,0-1-13 0,1-3-16 0,1-3-23 16,0-1-24-16,0-6-20 0,4 0-34 0,5-2-104 15,1-2-144-15,0-2-99 0,-1 0 492 0</inkml:trace>
          <inkml:trace contextRef="#ctx0" brushRef="#br0" timeOffset="125939.1219">3364 16289 0 0,'0'0'0'0,"0"0"0"0,0 0 0 0,0 0 0 16,0 0 0-16,0 0 0 0,0 0 0 15,0 0 8-15,0 0 187 0,0 0 23 0,0 0 24 16,0 0-19-16,0 0-51 0,0 0-56 0,28-13-47 16,-40 17-7-16,-2 5 14 0,0-1 10 15,-5 4 6-15,-1-1-2 0,1 4-9 0,0 0-14 16,5 0-15-16,0-1-17 0,2-1-15 0,5-3-11 16,3 0-8-16,2-1-3 0,2-3-6 0,0 0 2 15,1-2 0-15,8-1 3 0,-3 2 7 16,4-1-1-16,4-1 3 0,1 0 0 0,1 2-1 15,3-1 1-15,-3 2-2 0,1 0-4 0,-1 0 1 16,0 0-2-16,-5 1-1 0,-3-1 2 0,0 2-4 16,-7-1 2-16,1 2 4 0,-2 0 9 15,-2 0 8-15,-7 0 6 0,-2 0 4 0,-2 0-5 16,-6-2-3-16,0 2-4 0,-1 1-5 0,0-3-1 16,0 1-4-16,3-3-1 0,0 1-6 0,1-2-5 15,3-1-10-15,5-1-15 0,0-1-13 0,7-1-27 16,-2 0-29-16,3 0-57 0,0-3-92 15,4-3-100-15,7-3-111 0,2-2-46 0,2-6 384 16,6-1 121-16,-3 4 0 0,-6 2 0 0</inkml:trace>
          <inkml:trace contextRef="#ctx0" brushRef="#br0" timeOffset="125546.2912">3167 16347 0 0,'0'0'0'0,"0"0"0"0,0 0 24 0,0 0 168 16,0 0 10-16,0 0 14 0,0 0-4 0,0 0-22 16,-12-158-38-16,12 150-46 0,-2 2-41 15,2 2-43-15,0 1-37 0,0 1-44 0,0 2-68 16,0 0-62-16,2 0-55 0,-1 0-46 0,4 3-69 15,1 2 261-15,-5-2 98 0</inkml:trace>
          <inkml:trace contextRef="#ctx0" brushRef="#br0" timeOffset="126103.0215">3537 16273 0 0,'0'0'0'0,"0"0"0"0,0 0 0 0,0 0 296 15,0 0-53-15,0 0-84 0,0 0-66 16,0 0-5-16,0 0 18 0,0 0 17 0,0 0 12 15,0 0-22-15,0 0-26 0,0 0-23 0,28 77-16 16,-28-57-14-16,0-3-12 0,0-2-7 0,-1 1-11 16,-3-3-12-16,1 1-20 0,0-2-38 15,1-2-63-15,0-1-113 0,1-2-216 0,1-1-213 16,0-3 643-16</inkml:trace>
          <inkml:trace contextRef="#ctx0" brushRef="#br0" timeOffset="126725.6158">3720 16303 395 0,'0'0'566'0,"0"0"-525"0,0 0-82 0,0 0-7 16,0 0 24-16,0 0 30 0,187-122 25 0,-148 107 0 15,1 2-2-15,-2 1-3 0,-2 3 2 16,-3 3 14-16,-2 3 23 0,-1 2 18 0,-10 1 6 16,1 0-4-16,-7 1-25 0,-5 4-19 0,-4 1-13 15,-3 3-2-15,-2 1 7 0,0-2 8 0,-2 3 6 16,-3 3-5-16,-3 1-6 0,0 0-8 0,-3 0-8 15,2 0-3-15,-2 3-6 0,3-2-2 0,0-1-5 16,-3-3-3-16,4 0-6 0,1-3-12 16,-1 0-22-16,0 0-26 0,2-3-41 0,0 1-57 15,2-2-103-15,0 1-207 0,-1-3-211 0,2-1 654 16</inkml:trace>
          <inkml:trace contextRef="#ctx0" brushRef="#br0" timeOffset="126447.8739">3715 16085 580 0,'0'0'189'0,"0"0"-94"15,0 0-54-15,0 0-27 0,0 0-11 0,0 0-12 16,0 0-38-16,0 0-66 0,0 0-24 16,0 0-7-16,0 0 0 0,0 0 22 0,0 0-17 15,0 0 72-15,36-8 67 0,-26 4 0 0,2-2 0 16,-3-2 0-16,3-2 0 0,0-2 0 15,-1 0 0-15,0-1 0 0,1-1 0 0,0 1 0 16,-4 1 0-16,-1-1 0 0,1 1 0 0,-3 5 0 16,0-3 71-16,-2 2 210 0,1 4-8 0,-4 1-15 15,1 1-11-15,-1 2-24 0,0 0-56 16,0 2-52-16,0 1-54 0,0 3-29 0,0 4 1 16,0-1 12-16,0 7 22 0,-1 4 5 0,0 4 1 15,-5 3-10-15,2 1-13 0,2 2-9 0,-2 0-10 16,-2 0-7-16,4 2-7 0,0 3-9 0,-3-2-12 15,1 1-12-15,1 1-24 0,-1-4-42 16,-1-1-64-16,1-4-133 0,-6-2-250 0,6-7-302 16,0-6 506-16</inkml:trace>
          <inkml:trace contextRef="#ctx0" brushRef="#br0" timeOffset="126879.5229">4266 16020 811 0,'0'0'152'0,"0"0"-134"15,0 0-55-15,0 0-16 0,0 0 10 0,0 0 28 16,0 0 2-16,0 0-52 0,0 0-111 16,0 0-171-16,0 0 115 0,0 0 232 0</inkml:trace>
          <inkml:trace contextRef="#ctx0" brushRef="#br0" timeOffset="127404.272">4506 16055 0 0,'0'0'0'0,"0"0"0"0,0 0 0 16,0 0 328-16,0 0-6 0,0 0-37 0,0 0-45 15,0 0-56-15,0 0-53 0,0 0-33 0,0 0-19 16,0 0-9-16,6 154-5 0,-19-136 4 0,0 1-4 16,-2 0 0-16,-3-1-6 0,0-2-9 15,2 0-7-15,1-3-10 0,-1-3-7 0,7-1-5 16,-2-3-2-16,4-1 3 0,2-4 8 0,4-1 10 15,1 0 11-15,0 0 1 0,0-3-10 0,0-4-6 16,0-2-14-16,5-5-7 0,2-2-2 16,-1-5-6-16,4-1-1 0,1-5-4 0,3 2-3 15,2-2-5-15,5 0-4 0,-3 1-3 0,5 2-6 16,-5 2-1-16,4 4-1 0,-3 6 2 16,0-1 7-16,-3 4 4 0,1 4 1 0,-3 2 0 15,-3 3-1-15,-2 0-6 0,2 2-1 0,-6 5 1 16,0 4 0-16,1 2 3 0,-5 4 4 0,0 0 0 15,-1 4 3-15,0-1-1 0,0 2 1 16,-2-3 1-16,-4 1 3 0,-2-2 2 0,3-1 0 16,-3-1 2-16,1-3-3 0,0 2 1 0,1-3 1 15,0-3 1-15,2-3-1 0,2-1 3 0,0-4 3 16,2-1 5-16,0 0 14 0,0 0 5 16,0-1-7-16,6-7-6 0,-4-2-15 0,8-4-9 15,-3 1-2-15,6-5 0 0,4 2-1 0,5-3 0 16,3 2-3-16,3-3-3 0,2 3 0 0,1 1 0 15,-4 4 0-15,-2 3 4 0,-6 3 3 0,2 3 4 16,-6 3 0-16,-2 0 3 0,-2 5-2 0,-3 4 1 16,-1 3 6-16,-3 4-1 0,0 0 7 15,0 4 0-15,-4 1-3 0,1 0 0 0,-1-2-5 16,0 1-3-16,0-4-4 0,0-3-5 0,0-1-5 16,3-4-11-16,1-2-10 0,0-3-20 15,-1-3-18-15,3 0-25 0,1 0-69 0,-1-2-162 16,0 0-363-16,-4-2-269 0</inkml:trace>
        </inkml:traceGroup>
        <inkml:traceGroup>
          <inkml:annotationXML>
            <emma:emma xmlns:emma="http://www.w3.org/2003/04/emma" version="1.0">
              <emma:interpretation id="{C97711B5-9660-4F0A-BC81-5C3F3B870212}" emma:medium="tactile" emma:mode="ink">
                <msink:context xmlns:msink="http://schemas.microsoft.com/ink/2010/main" type="inkWord" rotatedBoundingBox="10150,17650 10928,17649 10929,18614 10151,18615"/>
              </emma:interpretation>
              <emma:one-of disjunction-type="recognition" id="oneOf27">
                <emma:interpretation id="interp135" emma:lang="en-US" emma:confidence="0.5">
                  <emma:literal>C</emma:literal>
                </emma:interpretation>
                <emma:interpretation id="interp136" emma:lang="en-US" emma:confidence="0">
                  <emma:literal>(</emma:literal>
                </emma:interpretation>
                <emma:interpretation id="interp137" emma:lang="en-US" emma:confidence="0">
                  <emma:literal>c</emma:literal>
                </emma:interpretation>
                <emma:interpretation id="interp138" emma:lang="en-US" emma:confidence="0">
                  <emma:literal>€</emma:literal>
                </emma:interpretation>
                <emma:interpretation id="interp139" emma:lang="en-US" emma:confidence="0">
                  <emma:literal>[</emma:literal>
                </emma:interpretation>
              </emma:one-of>
            </emma:emma>
          </inkml:annotationXML>
          <inkml:trace contextRef="#ctx0" brushRef="#br0" timeOffset="128267.8182">6318 16267 365 0,'0'0'314'0,"0"0"-220"0,0 0-61 0,0 0-39 16,0 0-3-16,0 0 30 0,0 0 67 0,0 0 63 15,0 0 36-15,0 0 2 0,0 0-28 16,-165-66-56-16,146 66-33 0,-4 2-18 0,4 5-19 16,-3 5-3-16,-3 6-6 0,-1 6-4 0,-4 9 0 15,-3 7-3-15,-5 10 4 0,-6 5 1 0,1 4 1 16,-4 5-1-16,1 3-3 0,6 2-4 15,1-3-5-15,11-1-2 0,5-8-5 0,14-4-8 16,6-7-3-16,10-4-2 0,10-8 0 0,9-4 7 16,6-6 3-16,4-6 0 0,5-5 4 0,5-4-4 15,0-4-1-15,5-2-2 0,0-3-7 0,3 0 3 16,-2-6-10-16,0-2-13 0,-4 2-26 16,-3-1-53-16,-5 0-72 0,-1-1-99 0,-4 1-131 15,-7-3-182-15,-9 3 143 0,-6 3 448 0</inkml:trace>
        </inkml:traceGroup>
        <inkml:traceGroup>
          <inkml:annotationXML>
            <emma:emma xmlns:emma="http://www.w3.org/2003/04/emma" version="1.0">
              <emma:interpretation id="{FC4EDA64-C176-4256-A1ED-F08A100660B2}" emma:medium="tactile" emma:mode="ink">
                <msink:context xmlns:msink="http://schemas.microsoft.com/ink/2010/main" type="inkWord" rotatedBoundingBox="11247,17327 13754,17326 13755,18879 11248,18880"/>
              </emma:interpretation>
              <emma:one-of disjunction-type="recognition" id="oneOf28">
                <emma:interpretation id="interp140" emma:lang="en-US" emma:confidence="0.5">
                  <emma:literal>emo)</emma:literal>
                </emma:interpretation>
                <emma:interpretation id="interp141" emma:lang="en-US" emma:confidence="0">
                  <emma:literal>omo)</emma:literal>
                </emma:interpretation>
                <emma:interpretation id="interp142" emma:lang="en-US" emma:confidence="0">
                  <emma:literal>imo)</emma:literal>
                </emma:interpretation>
                <emma:interpretation id="interp143" emma:lang="en-US" emma:confidence="0">
                  <emma:literal>Emo)</emma:literal>
                </emma:interpretation>
                <emma:interpretation id="interp144" emma:lang="en-US" emma:confidence="0">
                  <emma:literal>Como)</emma:literal>
                </emma:interpretation>
              </emma:one-of>
            </emma:emma>
          </inkml:annotationXML>
          <inkml:trace contextRef="#ctx0" brushRef="#br0" timeOffset="128698.5519">7079 16389 497 0,'0'0'154'0,"0"0"-108"0,0 0-46 0,0 0-11 16,0 0 26-16,0 0 61 0,0 0 71 0,0 0 34 15,0 0 5-15,0 0-30 0,0 0-39 16,-153 33-14-16,124-9 1 0,-6 4 3 0,4 5 2 16,0 0-8-16,5 3-14 0,0 1-19 0,5-1-20 15,5 0-19-15,5 0-14 0,4-2-10 0,7-3-2 16,0 1-6-16,9-9 0 0,12-1 0 16,-3-6 2-16,9-2 3 0,5-4 0 0,1-3-1 15,5-5-4-15,1-2-10 0,2 0-11 0,-1-4-26 16,0-7-52-16,-1 2-93 0,1-3-171 0,-12 3-301 15,-6 3-251-15</inkml:trace>
          <inkml:trace contextRef="#ctx0" brushRef="#br0" timeOffset="129245.2137">7546 16389 1577 0,'0'0'121'0,"0"0"-145"0,0 0-46 0,0 0 32 15,0 0 56-15,0 0 37 0,0 0 15 0,0 0 3 16,0 0-8-16,0 0-19 0,-15 155-22 16,2-128-9-16,1-1-7 0,-3-3-3 0,1-1 3 15,1-1-5-15,0-3-2 0,1-2-4 0,2-1-2 16,5-5 1-16,1-2 2 0,-2-5 12 16,5-3 23-16,1 0 17 0,0-2 3 0,0-7-11 15,0-3-22-15,0-4-19 0,0 0-3 0,0-5 1 16,7-2 3-16,-2-3 2 0,5-2-1 0,-4-2-1 15,5-1-1-15,1 1-1 0,0 1-2 16,2 0 0-16,-1 2-4 0,2 4-3 0,-2 0-2 16,2 5-2-16,0 4 2 0,-2 6 4 0,0 1 1 15,0 6 0-15,-3 1 1 0,1 0-5 0,-6 5 3 16,5 5 4-16,-2 3 2 0,-3 4 3 0,-1 1 0 16,3 4-2-16,-4 1 0 0,-2 1-1 15,-1 1-6-15,0-1 1 0,0 0 1 0,0-1-1 16,-1-2 3-16,-2-3 2 0,2-3-4 0,1-2-1 15,0-5 3-15,0-2-2 0,0-5 6 0,0-1 10 16,0 0 12-16,4 0 3 0,-2-6 4 16,8-1-8-16,-1-8-10 0,-1-1 3 0,5-2-8 15,5-2 3-15,-3-2-2 0,-1 1-3 0,1 2 1 16,0-2-2-16,0 1-1 0,3 1-4 0,0 2 3 16,-1 2-2-16,5 1-2 0,-5 3 0 15,3 4-1-15,-5 2 0 0,-2 4 0 0,-1 1 4 16,-5 1-4-16,4 8 0 0,-4 3 2 0,-2 4 2 15,-2 1 8-15,3 4 5 0,-3 2 3 16,-2 2 1-16,2 0-3 0,-3 2-5 0,0 1-1 16,0 1 0-16,0-3-5 0,0-2-1 0,-3-1-8 15,1 0-14-15,-5-4-18 0,3 2-30 0,3-5-35 16,-2 0-67-16,-2-2-93 0,3-3-177 16,1-4-249-16,1-3 184 0</inkml:trace>
          <inkml:trace contextRef="#ctx0" brushRef="#br0" timeOffset="129610.988">8373 16355 951 0,'0'0'219'16,"0"0"-120"-16,0 0-56 0,0 0 13 0,0 0 37 15,0 0 33-15,0 0 9 0,0 0-4 16,0 0-26-16,0 0-19 0,0 0-11 0,-154 154-7 15,135-123-2-15,-1-1-8 0,5-3-10 0,6-2-13 16,2-4-14-16,5-1-9 0,2-2-7 16,0-5-8-16,4 0 5 0,8-2 1 0,2-4 6 15,2-2 9-15,9-2 0 0,3-3 2 0,5 0-3 16,2-5-4-16,1-4-6 0,2-3-1 0,-1-1-1 16,0 1 0-16,-6-3 2 0,-3 1-1 15,-4-1 2-15,-1-1 0 0,-7 2 7 0,-2-3 1 16,-3-1 1-16,-7-1 4 0,3-1-8 0,-7-1-1 15,0-1-5-15,-8 1-7 0,-4 2-5 0,-3-1-6 16,-9 2-6-16,-3 1-6 0,-1 4-2 0,-6 0-9 16,1 2-7-16,-2 4-9 0,6-1-12 15,2 4-18-15,1-1-31 0,7 4-51 0,1-1-97 16,4 1-198-16,8 1-299 0,-1 0 167 0</inkml:trace>
          <inkml:trace contextRef="#ctx0" brushRef="#br0" timeOffset="129915.7331">8598 15878 890 0,'0'0'328'0,"0"0"-219"16,0 0-72-16,0 0-35 0,0 0 39 15,0 0 70-15,156 12 45 0,-110 8 13 0,5 5-17 16,1 4-37-16,-3 7-26 0,-2 4-14 0,-1 6-9 15,-6 5-2-15,-2 7 1 0,-9 3-11 0,-3 3-1 16,-12 5-12-16,-6 0-12 0,-8 2-6 0,-13 2-9 16,-12 0-4-16,-12-2 0 0,-6 1-9 0,-7-3 0 15,-7-4-2-15,-3-2-6 0,-4-5 0 16,2-2 1-16,0-6-1 0,0-3-1 0,9-5 0 16,1-6-4-16,6-3 0 0,4-6-2 0,9-6 1 15,6-4-7-15,4-4-8 0,9-5-22 0,1-3-52 16,8-2-69-16,0-3-138 0,2 0-361 15,3 0-590-15</inkml:trace>
        </inkml:traceGroup>
      </inkml:traceGroup>
    </inkml:traceGroup>
  </inkml:traceGroup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32:55.21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37D4793-D373-4F01-B8D8-D3CFC8C720C4}" emma:medium="tactile" emma:mode="ink">
          <msink:context xmlns:msink="http://schemas.microsoft.com/ink/2010/main" type="inkDrawing" rotatedBoundingBox="14780,18980 16049,483 16427,509 15158,19006" semanticType="verticalRange" shapeName="Other"/>
        </emma:interpretation>
      </emma:emma>
    </inkml:annotationXML>
    <inkml:trace contextRef="#ctx0" brushRef="#br0">1450 107 0 0,'0'0'289'0,"0"0"-47"16,0 0-53-16,0 0-38 0,0 0-32 15,0 0-27-15,0 0-3 0,0 0-5 0,0 0-5 16,0 0-15-16,0 0-20 0,0 0-18 0,-35-107-21 15,35 107-18-15,0 2-20 0,0 1-19 16,0 4 2-16,0 6 13 0,0 2 21 0,0 8 19 16,1 7 5-16,1 5 3 0,-1 6 2 0,2 7 5 15,-3 5 3-15,0 6 3 0,0 5 3 16,-4 6 5-16,-3 2-2 0,-1 1-1 0,-3 3 1 16,0 4-4-16,-2 0 3 0,-3 1 1 0,1 2 1 15,-2 2-2-15,1 2-2 0,-3 1-2 0,1 7-5 16,1 1 1-16,-2 6-1 0,-1 3-1 0,0 5 1 15,1 1 0-15,-1 2-3 0,1-1 2 0,0 1 3 16,3 1 0-16,0 1 7 0,2 0-2 16,0 3-1-16,1 1 2 0,1 4 0 0,-2 0 2 15,1 0 1-15,-1 4-2 0,0 3-4 0,-2 6-3 16,2 0-3-16,-1 2-4 0,1 1-1 16,0 1-8-16,1 1 0 0,-1 0-1 0,0 1-3 15,0-3 1-15,1 4-2 0,-2-8 1 0,0 0-1 16,2-2 0-16,-2-1 0 0,-1 3 1 0,0-2 2 15,0 0 0-15,0 0-1 0,-2 1 3 0,2-1-1 16,3 1 4-16,-3 2 3 0,2 3 1 16,1 1 4-16,4 3 0 0,-5 0 0 0,4 3-2 15,2 0-4-15,-2 3-4 0,6-2-3 0,-1-3-1 16,1 0-3-16,1 0-1 0,-2-2 0 16,2-2 1-16,0-1-4 0,-1-1 6 0,0-1-3 15,2 0 0-15,2 2 3 0,-3 3-2 0,2-2 2 16,-1 2 2-16,0-1-2 0,-1-5 2 0,2 1-2 15,1-6-1-15,-2-4 1 0,2-3-2 16,0-3 1-16,0-1 0 0,-3-4 1 0,1-2-2 16,-1-3 2-16,-1 2 1 0,0 0-1 0,-1-2 2 15,-2 0-3-15,-1-2-3 0,1 0 1 0,-2-3-5 16,-2-1 7-16,3-4 0 0,0-1-1 0,-3 1 0 16,3-5 0-16,-1 2-1 0,0 2 2 15,0-5 3-15,0 1-3 0,1-2 0 0,1-3 1 16,1-2-6-16,2 2 6 0,0-5-1 0,1 0 0 15,0 0 2-15,2-3-1 0,1 3-1 0,0-4 0 16,0 2 0-16,0 1-1 0,0-5 1 16,-3-1-1-16,3-2 0 0,0 0 0 0,-2-3 0 15,-1-1 0-15,1-1 0 0,-2 0 2 0,2-4-1 16,-1 1-1-16,0 0 1 0,-1-1-3 0,3 1 3 16,-2-3 0-16,3 0-1 0,-1-3 2 15,-2 2-4-15,-1-1 2 0,-1-1 0 0,2-1 2 16,-2 1-1-16,2 2-2 0,-2-2 2 0,-2 1-1 15,3-1 2-15,-1 5 0 0,-2-1 0 16,2 3-5-16,-1 0 4 0,1 2 0 0,0 1-1 16,-1 2 6-16,4 1-9 0,-4 0-1 0,1 3-1 15,2-2-3-15,0-4 8 0,1 0-2 0,0-3 0 16,2-1 0-16,-2-2 2 0,2 0-1 0,0-5 2 16,0 0-1-16,0-1-1 0,-3-3-1 15,0 2 0-15,-2-3 0 0,1-2 1 0,0 1 2 16,-4-5-1-16,4-1-1 0,-3-2 1 0,1-2-2 15,-1-2 0-15,0-3 2 0,-2 4-3 0,1-5 0 16,-2 4 3-16,1-3-5 0,-3 2 3 0,2-2 1 16,1 1 0-16,0 0 2 0,-3 1 1 15,2-1 0-15,2 1-3 0,-1-1 3 0,1 0-5 16,2-1 3-16,2 0 2 0,0-5-4 0,4 3-3 16,0-5-4-16,0-1-3 0,0-3-3 15,0-4 7-15,2 1 0 0,2-4 0 0,-2-2 8 16,0 0-3-16,0-2 5 0,2-1 0 0,-2 1 2 15,-1 2-1-15,-1-1-1 0,0 0 2 0,0 3-5 16,0 1 3-16,-3 2 0 0,-3-3 0 16,2 3 0-16,-2-3-1 0,1 0 0 0,-2-2-2 15,2-1 2-15,1-3-2 0,0-4-4 0,3-2-6 16,-2-5-12-16,3-3-15 0,0-1-22 0,4-2-18 16,4 0-28-16,4 0-65 0,3-3-135 15,8-5-264-15,-7 2-279 0,-3 1 687 0</inkml:trace>
  </inkml:traceGroup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32:57.76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E547E27-B687-4171-A05A-8073E36563E3}" emma:medium="tactile" emma:mode="ink">
          <msink:context xmlns:msink="http://schemas.microsoft.com/ink/2010/main" type="inkDrawing" rotatedBoundingBox="4468,3033 12201,2483 12211,2622 4478,3173" semanticType="underline" shapeName="Other">
            <msink:sourceLink direction="with" ref="{D4C37867-A687-4356-AB04-5D609941BBD1}"/>
          </msink:context>
        </emma:interpretation>
      </emma:emma>
    </inkml:annotationXML>
    <inkml:trace contextRef="#ctx0" brushRef="#br0">0 638 619 0,'0'0'-41'0,"0"0"-86"0,0 0-58 15,0 0 6-15,0 0 121 0,0 0 32 0,181-30 23 16,-115 18 3-16,8-2 0 0,12-2 0 0,6-2 0 16,7 1 0-16,11-1 0 0,4-3 0 15,10 4 10-15,3 0 19 0,6-2 10 0,6 1 14 16,6 1 21-16,8 1 14 0,6 0 19 0,12 3 6 16,3-1 0-16,11 2 2 0,7-1-8 0,9 1-7 15,7 2-9-15,12-2-13 0,-1 0-11 16,8-1-11-16,1 1-7 0,3 0-8 0,1 1-7 15,1-3-3-15,-7 1-3 0,0-2-6 0,-5 1-1 16,-7 3-2-16,-6-3-4 0,-8 3 1 16,-7-2 0-16,-10 3 1 0,-12-1 0 0,-10 0 2 15,-12 3 3-15,-8-1 2 0,-14 0 6 0,-14 0 2 16,-9 1 3-16,-14 2 2 0,-11 0-2 0,-12 2 2 16,-10-1-3-16,-8 2-5 0,-10 0-3 15,-9 0-5-15,-6 1-4 0,-3 1-4 0,-6-2-2 16,-2 1-4-16,-1 1-2 0,-4-1-5 0,3 1-8 15,0-1-11-15,-2 0-17 0,-2 1-31 0,1 0-60 16,-4 1-109-16,4 0-190 0,-5 0-202 0,-1 0 175 16</inkml:trace>
  </inkml:traceGroup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33:02.59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5D7DA9A-5DFC-4138-B408-05E5E5F61DB6}" emma:medium="tactile" emma:mode="ink">
          <msink:context xmlns:msink="http://schemas.microsoft.com/ink/2010/main" type="writingRegion" rotatedBoundingBox="16669,1406 23914,300 24542,4412 17297,5519"/>
        </emma:interpretation>
      </emma:emma>
    </inkml:annotationXML>
    <inkml:traceGroup>
      <inkml:annotationXML>
        <emma:emma xmlns:emma="http://www.w3.org/2003/04/emma" version="1.0">
          <emma:interpretation id="{AD50D28C-4D04-4DF8-AEB9-4DEAB2648C02}" emma:medium="tactile" emma:mode="ink">
            <msink:context xmlns:msink="http://schemas.microsoft.com/ink/2010/main" type="paragraph" rotatedBoundingBox="18388,975 23751,462 23840,1393 18478,190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834AF5E-8AD4-4D78-A44D-CA2CFFBE98C2}" emma:medium="tactile" emma:mode="ink">
              <msink:context xmlns:msink="http://schemas.microsoft.com/ink/2010/main" type="line" rotatedBoundingBox="18388,975 23751,462 23840,1393 18478,1907">
                <msink:destinationLink direction="with" ref="{50491CC9-A00C-4E02-888A-720AA4C2ABC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2C496D0-DBF1-42DC-9967-BBA0D8E0386F}" emma:medium="tactile" emma:mode="ink">
                <msink:context xmlns:msink="http://schemas.microsoft.com/ink/2010/main" type="inkWord" rotatedBoundingBox="18399,1092 20162,923 20240,1738 18478,1907"/>
              </emma:interpretation>
              <emma:one-of disjunction-type="recognition" id="oneOf0">
                <emma:interpretation id="interp0" emma:lang="en-US" emma:confidence="0.5">
                  <emma:literal>New</emma:literal>
                </emma:interpretation>
                <emma:interpretation id="interp1" emma:lang="en-US" emma:confidence="0">
                  <emma:literal>News</emma:literal>
                </emma:interpretation>
                <emma:interpretation id="interp2" emma:lang="en-US" emma:confidence="0">
                  <emma:literal>Newb</emma:literal>
                </emma:interpretation>
                <emma:interpretation id="interp3" emma:lang="en-US" emma:confidence="0">
                  <emma:literal>Newt</emma:literal>
                </emma:interpretation>
                <emma:interpretation id="interp4" emma:lang="en-US" emma:confidence="0">
                  <emma:literal>Newf</emma:literal>
                </emma:interpretation>
              </emma:one-of>
            </emma:emma>
          </inkml:annotationXML>
          <inkml:trace contextRef="#ctx0" brushRef="#br0">214 40 160 0,'0'0'260'16,"0"0"-53"-16,0 0-27 0,0 0-43 0,0 0-44 16,0 0-19-16,0 0-18 0,0 0-24 0,0 0-16 15,0 0-25-15,0 0-23 0,-18-40 6 0,16 49 4 16,1 4 17-16,-4 5 25 0,2 6 4 0,-4 5 6 15,2 2 3-15,-3 6 0 0,2 2-3 16,-3 3-5-16,1 2-7 0,0 2-3 0,-3-3-6 16,2 0-1-16,-3-1-3 0,0-1-1 0,1-3 0 15,-1-1-2-15,0-2-2 0,0-3 0 0,1-3-5 16,6-2-3-16,-5-4-7 0,4-3-8 16,0-2-14-16,4-5-28 0,0-3-50 0,1-1-83 15,1-5-139-15,0 0-133 0,0-3 362 0,0 0 108 16</inkml:trace>
          <inkml:trace contextRef="#ctx0" brushRef="#br0" timeOffset="431.488">108 105 0 0,'0'0'0'15,"0"0"0"-15,0 0 0 0,0 0 0 0,0 0 0 16,0 0 105-16,0 0-26 0,0 0-58 0,0 0-36 15,0 0-4-15,0 0 28 0,0 0 42 16,0 0 40-16,0 0 26 0,54 12 17 0,-40 11-6 16,0 4-6-16,4 3-16 0,2 3-12 0,-1 1-4 15,1 4-4-15,5-2-8 0,-1-1-12 0,0-1-12 16,2-1-9-16,-3 2-4 0,1-3-6 0,1 0 0 16,-2-3-5-16,0-1-1 0,-2-3-4 15,2-4-2-15,-5-3 1 0,0-6 0 0,0 0 7 16,-3-5 5-16,-3-2 8 0,-2-4 12 0,-3-1 12 15,2 0 12-15,-2-4 5 0,0-5-6 16,4-5-14-16,-3-2-18 0,1-7-15 0,2 0-6 16,-3-7-4-16,0 1-5 0,0-4 2 0,-4 0-10 15,-1-4-2-15,3-2-3 0,-3-1-6 0,-3-3 0 16,3-2-5-16,1 2-5 0,0-2-6 16,-2 2-7-16,4 0-13 0,-1 2-17 0,-1 2-18 15,7 4-37-15,-3 3-43 0,0 8-41 0,3 6-56 16,-2 7-70-16,-2 8-45 0,1 3 1 15,-6 10 35-15,1 9 211 0,0 4 118 0,-3 7 0 0,0 2 0 16,0 4 0-16,0 2 0 0,0 1 0 16,0 1 0-16,1-11 0 0,-1-9 0 0</inkml:trace>
          <inkml:trace contextRef="#ctx0" brushRef="#br0" timeOffset="1208.3569">849 436 0 0,'0'0'0'0,"0"0"0"0,0 0 20 16,0 0 129-16,0 0-49 0,0 0-33 0,0 0-13 15,0 0 0-15,0 0 4 0,0 0-3 0,0 0-4 16,0 0-3-16,0 0 2 0,162-101 2 16,-151 89 8-16,-1-3 3 0,2 1-2 0,-5-1 0 15,-2 0-4-15,-2 0 3 0,1 0-2 0,-2 2-5 16,-2 0-4-16,0 2-10 0,0 0-3 0,0 4-1 16,-5 1-2-16,3 3-2 0,-1 2-12 15,-2 1-16-15,-1 0-19 0,0 1-12 0,-1 8-3 16,-5 3 6-16,-1 5 12 0,-1 3 10 0,-2 4 8 15,-1 4-1-15,0 1 0 0,4 0-1 16,2 2 0-16,2-3-3 0,1-3-3 0,4 1-5 16,3-1-9-16,-2-4-1 0,3-2-1 0,0 0-1 15,5-4 6-15,2-4-5 0,1-1 6 0,3-2 4 16,1-2 8-16,0-1 8 0,1-4 8 16,2-1 9-16,1 0 2 0,0-1 3 0,7-8 0 15,-3 1-5-15,0-4 0 0,2 1-6 0,-5-3 1 16,3-1 3-16,-4-2 7 0,-1-1 3 0,-3 1 3 15,-2-4 2-15,-2 1-5 0,2 0 3 0,-6 0-3 16,3-1-3-16,-3 1-2 0,-3 1-6 0,1 4-5 16,0 5 3-16,-2 2-2 0,0 7-6 15,0 1-15-15,0 0-29 0,0 0-42 0,0 6-1 16,0 3 10-16,-4 3 26 0,0 4 38 0,-4 3 6 16,4 3 0-16,-1-1 0 0,-2-1-1 15,6 0-3-15,-4 1 0 0,2-2-1 0,1-1-3 16,2-3 2-16,0-2-5 0,0-2-1 0,5-3 0 15,0-2 1-15,-1-4 5 0,5 0 7 0,-2-2 12 16,1 0 11-16,3 0 7 0,-1-4 3 16,1-2-4-16,0-3-7 0,5-4-7 0,0 1-6 15,-1 0-6-15,0-3-1 0,-2 2 0 0,-1-3 2 16,0 1 2-16,-4 1-1 0,0 2-1 0,2 2-4 16,-6 1-3-16,4 3-4 0,-6 2-9 15,1 2-11-15,-3 2-15 0,3 0-10 0,-1 2-2 16,2 2 9-16,-1 2 10 0,0 2 13 0,4 0 7 15,-3 1 4-15,1 2 2 0,2-2 3 0,-1 1 0 16,2 1 3-16,2-2 2 0,-4-2 4 0,5-1 3 16,1-3 3-16,2-2 7 0,-1-1 6 15,2 0 3-15,5 0 1 0,-1-5-6 0,5-1-2 16,-1-5-5-16,-3 2-4 0,4-1 2 0,-5 0 0 16,-1-3 3-16,-4 3 9 0,-3-2 11 0,-7 0 10 15,0-1 6-15,-4-3-4 0,0-2-6 16,-2 1-11-16,-3-2-10 0,-5-1-5 0,-3 2-10 15,0 0-5-15,-1 2-4 0,-3 0-5 0,-3 2-3 16,2 3-3-16,-4 1-4 0,4 3-4 16,-3 1-2-16,3 1-8 0,3 2-13 0,-1 2-24 15,7-1-45-15,-2 2-66 0,5 0-106 0,0 5-201 16,3-1-188-16,2-1 443 0</inkml:trace>
        </inkml:traceGroup>
        <inkml:traceGroup>
          <inkml:annotationXML>
            <emma:emma xmlns:emma="http://www.w3.org/2003/04/emma" version="1.0">
              <emma:interpretation id="{5455C21F-1B27-45D1-ADB5-4928281E6D91}" emma:medium="tactile" emma:mode="ink">
                <msink:context xmlns:msink="http://schemas.microsoft.com/ink/2010/main" type="inkWord" rotatedBoundingBox="20981,727 23751,462 23834,1330 21065,1595"/>
              </emma:interpretation>
              <emma:one-of disjunction-type="recognition" id="oneOf1">
                <emma:interpretation id="interp5" emma:lang="en-US" emma:confidence="0.5">
                  <emma:literal>Ventures</emma:literal>
                </emma:interpretation>
                <emma:interpretation id="interp6" emma:lang="en-US" emma:confidence="0">
                  <emma:literal>Venture</emma:literal>
                </emma:interpretation>
                <emma:interpretation id="interp7" emma:lang="en-US" emma:confidence="0">
                  <emma:literal>Venturis</emma:literal>
                </emma:interpretation>
                <emma:interpretation id="interp8" emma:lang="en-US" emma:confidence="0">
                  <emma:literal>ventures</emma:literal>
                </emma:interpretation>
                <emma:interpretation id="interp9" emma:lang="en-US" emma:confidence="0">
                  <emma:literal>Ventured</emma:literal>
                </emma:interpretation>
              </emma:one-of>
            </emma:emma>
          </inkml:annotationXML>
          <inkml:trace contextRef="#ctx0" brushRef="#br0" timeOffset="2416.6215">2521-200 0 0,'0'0'0'16,"0"0"0"-16,0 0 249 0,0 0-8 0,0 0-38 15,0 0-17-15,0 0-5 0,0 0-3 16,0 0-11-16,0 0-17 0,0 0-32 0,0 0-40 16,0 0-47-16,0 0-45 0,13-109-28 0,-13 116 1 15,1 8 12-15,5 6 23 0,-4 7 24 0,2 8 0 16,-1 3-2-16,5 6-3 0,-5 1-4 0,6 2-1 15,-5 0-3-15,6 1 0 0,-6 0-2 16,5-2 0-16,-5-1 0 0,5-2 1 0,-3-3 0 16,3-3-2-16,-1-6 2 0,-2-5 0 0,2-3-2 15,-3-5 1-15,-2-2 3 0,5-4 3 0,-6-5 4 16,1-6 9-16,3 0 16 0,-4-2 25 16,0 0 30-16,-1 0 22 0,2-6-8 0,6-7-24 15,2-6-32-15,2-6-29 0,5-3-12 0,3-7-5 16,3-2-3-16,-1-5 0 0,4-1 0 15,2-3-2-15,-1-2 1 0,1 1-5 0,-3-5-1 16,0 3 0-16,-1-1-5 0,-1-2 1 0,-3 2-8 16,1 2-7-16,-3 3-11 0,3 4-17 0,-6 3-20 15,4 6-30-15,-4 6-57 0,-1 5-85 16,-3 5-120-16,1 7-169 0,-4 3-107 0,-3 3 497 0</inkml:trace>
          <inkml:trace contextRef="#ctx0" brushRef="#br0" timeOffset="3234.7502">3121 237 159 0,'0'0'174'0,"0"0"-161"0,0 0-38 16,0 0 0-16,0 0 14 0,0 0 22 0,0 0 24 15,0 0 22-15,163-102 26 0,-150 89 21 0,-4 0 3 16,-2-2-5-16,1-1-14 0,-4-1-22 0,-3 0-12 15,5 1-3-15,-6 1-4 0,0 2 2 16,0-1-1-16,0 4-7 0,-7 1-5 0,2 4-21 16,-3 4-31-16,-6 1-25 0,2 0-11 0,-2 7 6 15,-5 7 24-15,-5 4 17 0,-1 4 9 0,-1 5 3 16,2 3 1-16,-2 1-2 0,6 2-3 16,0 2-4-16,4-1-6 0,2-1-7 0,4-2-3 15,0-3-8-15,8-3-7 0,2-7 2 0,0-5 5 16,9-3 17-16,2-4 23 0,2-3 17 0,3-3 11 15,3 0 3-15,5-3-7 0,4-4-9 0,4-6-9 16,-1 1-5-16,4-5-1 0,-5-1 3 16,-2 0 3-16,-3-3 5 0,-2 2 5 0,-6-2 8 15,0 1 3-15,0-2 3 0,-8 1 1 0,3-1-4 16,-1-1 1-16,0 1-7 0,-2 1-7 0,-2 1-7 16,2 4-8-16,-5 4-8 0,4 3-7 15,-5 5-8-15,0 4-16 0,-3 0-25 0,0 0-16 16,0 6 6-16,0 4 17 0,0 3 28 0,0 4 21 15,0 3 2-15,0 2 0 0,-6 1-2 16,0 2-2-16,2-1-3 0,-4-2-6 0,5-4 2 16,0 1 0-16,2-2 0 0,0-6-1 0,1 0 1 15,0-5-2-15,1-3 4 0,2-2 10 0,-1-1 15 16,6 0 16-16,-1-1 9 0,4-7-2 16,2-1-9-16,-1-1-10 0,3-3-5 0,4-2-5 15,-4 0 3-15,-1 0-1 0,-2 0 1 0,2 0-1 16,-2 0-2-16,-4 2-2 0,4-1-4 0,0 2-2 15,-1 2-6-15,-1 1-6 0,-3 2-4 16,4 2-7-16,-2 4-6 0,-5 1-3 0,4 0-4 16,-2 1-1-16,0 7 3 0,0 2 1 0,-4 1 4 15,6 1 4-15,-3 4-1 0,-3-3 1 0,6 2 2 16,-5-2-3-16,5 1-2 0,-4-2-6 0,5-3-9 16,-3 1-9-16,4-4-6 0,3-1-9 0,-1-4-22 15,2-1-50-15,2 0-70 0,5-7-81 16,-1-4-53-16,4-2-7 0,-1-2 340 0,-3-3 0 15,4-1 0-15,-7-2 0 0,2-1 0 0,-6-1 0 16,0-3 0-16,-7-1 0 0,4-1 0 16,-8-2 0-16,4-1 0 0,-5-2 0 0,0 1 56 15,-1-3 78-15,2-2-17 0,-1-1-13 0,2 1-7 16,2 0-1-16,-2 0 2 0,-2 5 6 16,0 0 1-16,1 4 7 0,-1 3 2 0,-1 4-1 15,0 3-3-15,0 6-10 0,0 6-5 0,0 3-15 16,0 3-34-16,-1 0-53 0,-1 2-54 0,0 5-12 15,-6 7 10-15,1 5 33 0,-5 5 34 0,-1 10 4 16,-1 5 1-16,-1 2 0 0,-1 6-1 16,2 2-1-16,0 1-1 0,6 2-1 0,-3-1-1 15,2-4-5-15,6 1-2 0,1-3-8 0,0-3-9 16,2-4-12-16,0 0-21 0,2-5-33 0,2-2-58 16,-2-3-112-16,6-2-169 0,-4-8-51 0,2-8 476 15</inkml:trace>
          <inkml:trace contextRef="#ctx0" brushRef="#br0" timeOffset="4400.0832">3811 80 282 0,'0'0'103'0,"0"0"-127"15,0 0-42-15,0 0 6 0,0 0 23 0,0 0 18 16,0 0 9-16,159-82 5 0,-133 76 14 0,-2 2 14 15,-6 1 4-15,4 3 8 0,-5 0-2 0,5 0-6 16,-5 5 6-16,3 2 1 0,-2 0 0 16,-3 4-1-16,-2-1-5 0,0 1-7 0,-3 5-3 15,-6-1 0-15,2 0 1 0,-6 2 0 0,0-2 3 16,0 0-4-16,0 1 2 0,-5-3-2 16,4-2-6-16,-1-1-2 0,1-1-5 0,1-2-6 0,0-1-3 15,0-1 1-15,3-2 3 0,5-2 14 16,-3-1 14-16,7 0 4 0,0 0 11 0,3-2-3 15,-2-6 2-15,8-1-2 0,-5-1-3 0,-2-4 2 16,1 1 4-16,-3-1 7 0,0-3 2 0,-2 3 2 16,-2-4-5-16,1 0-4 0,1 0-2 15,-5-2-4-15,3 3-1 0,-3-1-4 0,-2 2-2 16,2 2-6-16,-2 2-2 0,-2 5-2 0,-1 2-6 16,0 4-17-16,0 1-29 0,0 0-49 0,0 6-17 15,-1 1 15-15,-3 5 29 0,-4 4 50 16,-1 2 19-16,2 3-2 0,-3 0-6 0,2 1-5 15,3 0-2-15,0-3-3 0,2-2-1 0,0-1-4 16,3-4-4-16,0-2-5 0,0-1 1 16,7-4 5-16,-3-1 9 0,5-1 12 0,-2-2 15 15,4-1 8-15,1 0 7 0,0 0 3 0,0-4-8 16,0-2-2-16,0-1-5 0,0-2-2 16,-2-2 0-16,2-2-4 0,0 1-4 0,0-1-3 15,-1-1-4-15,2-3-4 0,-1 1-3 0,1-4-2 16,2 3-1-16,-1-1 2 0,-1 0 0 0,-1 0 1 15,0 0-1-15,0 3-1 0,-5 2-2 0,2 2-3 16,-2 5-4-16,-2 1-5 0,-2 4-13 0,-2 1-28 16,-1 0-8-16,2 4 3 0,0 4 17 15,-2 4 30-15,0 2 12 0,0 2 3 0,0 4-1 16,-2 0-2-16,0 1 0 0,0 1-2 0,-1-2 0 16,-1-1-1-16,1-2 0 0,2-3-1 0,1-2-2 15,0-1 0-15,0-2-3 0,4-3 0 16,1 0 1-16,1-3 7 0,4 0 8 0,4-3 7 15,-1 0 4-15,5 0 0 0,2-3-5 0,-3-3-4 16,5-1-2-16,-6-4 0 0,5 0 3 0,-3-1 1 16,-1-2 0-16,2-3 0 0,-2 1-1 15,1-4-1-15,-1 0 1 0,-1-1 0 0,-2 0 1 16,0-3 2-16,-1 0-1 0,-1 0-4 0,0 1 0 16,-3 0-1-16,-2 0 0 0,2 2 1 15,-5 4 0-15,0 3 2 0,-1 5 0 0,-3 3 0 16,0 5-14-16,0 1-28 0,-3 0-37 0,-2 6-12 15,-6 4 10-15,0 5 24 0,-2 6 31 0,-3 3 11 16,0 3 2-16,1 1 0 0,2 2-3 0,1-2-2 16,1 2-5-16,5-3-3 0,0-3-4 15,6-3-2-15,0-1-3 0,0-5 0 0,6-4 5 16,0-1 9-16,5-4 9 0,-1-2 10 0,0 0 5 16,3-3 3-16,4-1 2 0,1 0-4 0,-1 0-1 15,5-5-3-15,-3-1 1 0,2-1-1 0,0-1 2 16,-2-4-1-16,4 0-1 0,-6-3 2 15,4 0-1-15,-5-2-2 0,-2 1 1 0,0-2-4 16,-1 0-5-16,1-1-3 0,-2 0-5 0,-3-1-6 16,-2 0-2-16,1 2-1 0,-4-1 1 15,3 3 2-15,-5-1 1 0,1 4 3 0,-3 0 1 16,0 5 2-16,0 2 2 0,0 3-6 0,0 3-23 16,0 0-37-16,0 0-61 0,0 3-1 0,-1 5 16 15,-2 2 40-15,2 3 60 0,-5 5 10 16,5 0 10-16,1 2 9 0,0-1 2 0,0 1 7 15,0-2 4-15,1 1-1 0,6-2 3 0,-3-3 4 16,-3 1 1-16,6 0 4 0,-4-2 4 0,-2-1 2 16,0 0 1-16,1 0 2 0,-2-1-7 15,0-2-4-15,0 1-2 0,0-2-1 0,-2 0 10 16,-6 1 8-16,-2-1 8 0,-9 1-6 0,-3-1-12 16,-10-1-18-16,-1 1-18 0,-9-2-14 0,-2 1-13 15,-2-1-9-15,-1 0-17 0,3 0-20 0,-3 1-37 16,3 1-54-16,-4 1-87 0,1 3-142 0,-3 0-140 15,14-3 290-15,10-4 236 0</inkml:trace>
        </inkml:traceGroup>
      </inkml:traceGroup>
    </inkml:traceGroup>
    <inkml:traceGroup>
      <inkml:annotationXML>
        <emma:emma xmlns:emma="http://www.w3.org/2003/04/emma" version="1.0">
          <emma:interpretation id="{3E719984-AE91-4E1C-9270-D4AD11C8F2D5}" emma:medium="tactile" emma:mode="ink">
            <msink:context xmlns:msink="http://schemas.microsoft.com/ink/2010/main" type="paragraph" rotatedBoundingBox="16944,3514 24096,2041 24551,4250 17399,57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91C0A6-54E8-4A1C-A058-2E6244E21628}" emma:medium="tactile" emma:mode="ink">
              <msink:context xmlns:msink="http://schemas.microsoft.com/ink/2010/main" type="line" rotatedBoundingBox="16944,3514 24021,2057 24299,3409 17223,4866"/>
            </emma:interpretation>
          </emma:emma>
        </inkml:annotationXML>
        <inkml:traceGroup>
          <inkml:annotationXML>
            <emma:emma xmlns:emma="http://www.w3.org/2003/04/emma" version="1.0">
              <emma:interpretation id="{1A925E77-61D9-44D2-A6FE-75D9BB2560C8}" emma:medium="tactile" emma:mode="ink">
                <msink:context xmlns:msink="http://schemas.microsoft.com/ink/2010/main" type="inkWord" rotatedBoundingBox="16989,3729 18363,3446 18499,4107 17125,4390"/>
              </emma:interpretation>
              <emma:one-of disjunction-type="recognition" id="oneOf2">
                <emma:interpretation id="interp10" emma:lang="en-US" emma:confidence="0.5">
                  <emma:literal>New</emma:literal>
                </emma:interpretation>
                <emma:interpretation id="interp11" emma:lang="en-US" emma:confidence="0">
                  <emma:literal>News</emma:literal>
                </emma:interpretation>
                <emma:interpretation id="interp12" emma:lang="en-US" emma:confidence="0">
                  <emma:literal>Newt</emma:literal>
                </emma:interpretation>
                <emma:interpretation id="interp13" emma:lang="en-US" emma:confidence="0">
                  <emma:literal>Newb</emma:literal>
                </emma:interpretation>
                <emma:interpretation id="interp14" emma:lang="en-US" emma:confidence="0">
                  <emma:literal>Newf</emma:literal>
                </emma:interpretation>
              </emma:one-of>
            </emma:emma>
          </inkml:annotationXML>
          <inkml:trace contextRef="#ctx0" brushRef="#br0" timeOffset="12118.26">-1203 2688 0 0,'0'0'244'0,"0"0"-91"0,0 0-35 0,0 0-15 15,0 0-5-15,0 0 5 0,0 0 5 16,0 0-3-16,0 0-15 0,0 0-26 0,0 0-34 16,0 0-21-16,-47 2-7 0,43 14 5 0,2 6 8 15,-1 3 2-15,0 6 1 0,3 5 0 0,-4-1-1 16,3 4 2-16,-2-1-1 0,0 3-1 0,1-4-1 16,-2-1-2-16,0-1-3 0,-2 0 4 0,-2-2 0 15,2-5 0-15,-4-1 3 0,4-5 1 16,-3-2 0-16,4-7 0 0,-2 0 4 0,5-7 1 15,-2 0 7-15,1-6 18 0,0 0 16 0,3 0 22 16,-1 0-9-16,0-8-18 0,-1-2-23 16,0-6-22-16,-1-3 2 0,-1-5 1 0,1-5 6 15,2-1 2-15,-3-3-3 0,3-2 1 0,-1 0-9 16,0-3-5-16,2-1-5 0,-2-2-3 16,2 0-2-16,0 1-1 0,0 2 2 0,0-2 0 15,4 4-1-15,0 4 0 0,2 2-4 0,2 6-3 16,-2 5-5-16,4 4-3 0,-2 3-5 0,-2 5-1 15,3 4-4-15,-3 3-4 0,5 0-1 0,-2 8 0 16,3 6 9-16,3 4 12 0,1 5 8 16,0 4 8-16,3 3-1 0,0 1-1 0,-3 3-3 15,1-4 1-15,2 1-3 0,-4-1 0 16,0-4 2-16,-2-3-5 0,0-6 4 0,1 0 0 0,-3-6 2 16,1-3 3-16,-3-2 3 0,0-3 6 15,-2-3 12-15,-3 0 13 0,2 0 14 0,-1-3 6 16,0-4 0-16,2-6-7 0,-3-1-15 0,5-5-11 15,-2-4-9-15,0-1-6 0,2-1-2 0,-2 0-3 16,2-4-3-16,-5 2-5 0,6-1-1 0,-8-2-4 16,5 0-1-16,-3 0-2 0,0 2-8 15,1 3-11-15,-1 0-12 0,3 7-22 0,0 1-33 16,0 5-61-16,-1 3-82 0,5 4-92 0,-3 4-90 16,1 1-63-16,2 2 6 0,-3 9 437 15,0 4 40-15,-2-1 0 0,-1-6 0 0</inkml:trace>
          <inkml:trace contextRef="#ctx0" brushRef="#br0" timeOffset="12842.8115">-758 2796 0 0,'0'0'0'0,"0"0"0"15,0 0 107-15,0 0 84 0,0 0-52 0,0 0-29 16,0 0-23-16,0 0-11 0,0 0-2 0,0 0-10 16,0 0 2-16,0 0 3 0,155-158 4 15,-147 141 3-15,-2 0 1 0,0 0 2 0,-2 1-3 16,-3 3 0-16,0-1-5 0,-1 2-2 0,0 3 1 15,-1 3-1-15,-3 1-3 0,-1 4-12 0,2 1-17 16,-6 0-25-16,3 5-13 0,-5 4-12 0,1 4 1 16,-1 4 8-16,-1 3-2 0,0 3 8 15,2 1 0-15,0 1 0 0,3 1 4 0,0-1-3 16,5 0-3-16,-1-1 2 0,2-1-5 0,1-3-3 16,0 0-8-16,4-6-8 0,1 1-4 0,4-5 4 15,1-3 5-15,1-3 8 0,-2-2 9 16,3-2 5-16,1 0 3 0,2-2 5 0,-1-4-2 15,2-2-1-15,-3-2 1 0,0-2-3 0,0-1 0 16,-4-2 5-16,2 0 0 0,1 1 0 16,-4-3 0-16,-2-1-1 0,2 2 1 0,-2-2 0 15,1 2 4-15,-1 1-2 0,-3 3-1 0,1 4 0 16,0 2-4-16,-3 3-2 0,-1 1-9 0,0 2-15 16,0 0-22-16,0 0-10 0,0 5-1 15,2 0 11-15,-1 2 21 0,0 1 11 0,3 2 4 16,0 1 1-16,-2-1 1 0,0 2-2 0,2-2 2 15,2-1 0-15,-4 0-2 0,4-1 1 0,1-2 1 16,-2 0 2-16,3-3 1 0,-3-2 5 0,2 1 1 16,1-2 1-16,0 0 5 0,1 0 0 0,0-3 5 15,-3-3 5-15,1-2 3 0,0 1 5 16,-2-4-1-16,2 1 0 0,-5 0-5 0,4-2-4 16,-1 1-6-16,-1 1-5 0,3 1-3 0,-4 1-3 15,-1 4 0-15,2-1-2 0,0 2-2 16,-2 3-6-16,-1 0-7 0,-1 0-8 0,3 0-5 15,1 0 2-15,0 3 1 0,-2 3 4 0,5 0 4 16,0 0 3-16,-2 2 3 0,2 0 2 0,0-1 4 16,-1-1 0-16,1-2 5 0,1-1 3 15,3 0 1-15,-3-3 5 0,0 0 3 0,4 0 4 16,-1 0 5-16,1-6 2 0,-3 1 0 0,2-3-1 16,1-1-2-16,0-3-3 0,0 0 2 0,1-2 0 15,-3 3 7-15,-6-3 3 0,-2 2 1 16,1 0 0-16,-3-2-4 0,0 1 0 0,-5 0-2 15,-2-2-3-15,-1 1-3 0,-3 1-10 0,-1 1-6 16,2 0-6-16,-5 3-6 0,0 0-5 0,0 2-8 16,2 1-11-16,-1 1-14 0,1 2-21 0,1 0-31 15,1 3-44-15,6 0-72 0,0 0-88 16,-1 3-116-16,6 6-141 0,-1-3-49 0,1 0 606 0</inkml:trace>
        </inkml:traceGroup>
        <inkml:traceGroup>
          <inkml:annotationXML>
            <emma:emma xmlns:emma="http://www.w3.org/2003/04/emma" version="1.0">
              <emma:interpretation id="{B8BEA3AD-4B9A-4770-8B29-6836089A8AD0}" emma:medium="tactile" emma:mode="ink">
                <msink:context xmlns:msink="http://schemas.microsoft.com/ink/2010/main" type="inkWord" rotatedBoundingBox="19007,3097 21436,2597 21589,3340 19160,3840"/>
              </emma:interpretation>
              <emma:one-of disjunction-type="recognition" id="oneOf3">
                <emma:interpretation id="interp15" emma:lang="en-US" emma:confidence="0.5">
                  <emma:literal>Business</emma:literal>
                </emma:interpretation>
                <emma:interpretation id="interp16" emma:lang="en-US" emma:confidence="0">
                  <emma:literal>Buginese</emma:literal>
                </emma:interpretation>
                <emma:interpretation id="interp17" emma:lang="en-US" emma:confidence="0">
                  <emma:literal>Burins</emma:literal>
                </emma:interpretation>
                <emma:interpretation id="interp18" emma:lang="en-US" emma:confidence="0">
                  <emma:literal>Burin's</emma:literal>
                </emma:interpretation>
                <emma:interpretation id="interp19" emma:lang="en-US" emma:confidence="0">
                  <emma:literal>Burins'</emma:literal>
                </emma:interpretation>
              </emma:one-of>
            </emma:emma>
          </inkml:annotationXML>
          <inkml:trace contextRef="#ctx0" brushRef="#br0" timeOffset="13597.9329">700 2379 720 0,'0'0'326'0,"0"0"-216"0,0 0-79 0,0 0-47 16,0 0-42-16,0 0 9 0,0 0 23 0,0 0 29 16,0 0 29-16,0 0 8 0,0 0 7 0,0 0-4 15,0 0-1-15,0 0-5 0,-15 123-5 0,11-100-5 16,0-1-1-16,3-3-4 0,-2 1-3 15,2-3-2-15,-2-2-5 0,2-2-2 0,1-4 0 16,-3-3 6-16,3-3 20 0,0-2 32 0,0-1 40 16,0 0 39-16,0 0 9 0,0-3-28 0,-1-6-36 15,-1-1-41-15,1-5-29 0,-2-2-3 16,-1-4-5-16,-1 1-2 0,4-4-2 0,-2-1-3 16,0 1-1-16,0-2-3 0,2-1 0 0,1-1-1 15,0-1 1-15,0-5 0 0,0-3 0 16,7-1 0-16,-2 1-3 0,5-1-4 0,-1 2-2 15,3-1-8-15,1 5-3 0,5-1-4 0,-1 5-5 16,5 2 1-16,-3 4 0 0,2 6-3 0,-4 2 4 16,2 4-2-16,-3 4-2 0,-1 4 0 15,-2 2-7-15,-1 0-2 0,1 8-8 0,-4 2 3 16,-1 7 8-16,1 2 9 0,-5 3 13 0,-2 5 3 16,-2 1-1-16,0 2-2 0,-2 0-1 0,-8-1 0 15,0 2 3-15,-3-3 6 0,-1 1 3 0,-2-4 5 16,3-2 6-16,0-3 4 0,-1-2 0 0,5-5 3 15,-1-5-2-15,1-2-3 0,6-2 0 16,1-2-4-16,2-2-8 0,0 0-11 0,1 0-17 16,2 0-8-16,1 0 2 0,5 0 6 0,0 0 13 15,1 0 6-15,1 1 1 0,2 2 2 0,0 6 0 16,6-1 2-16,-3 3 2 0,-1 2 1 16,1 0 2-16,0 4 1 0,0-1 1 0,-2 2 1 15,-1 0 3-15,0 1 3 0,-3-1 0 0,-2 0-1 16,0 1 1-16,-7-4 2 0,-1 0 6 15,0-1 11-15,-8-2 13 0,-1 2 7 0,-5-5 7 16,-4 4-5-16,0-4-7 0,-5 0-2 0,1-2-10 16,2 1-5-16,-3-3-4 0,4-3-4 0,-1 0-7 15,4-2-10-15,-2 0-13 0,1 0-26 16,4 0-24-16,3-4-39 0,2-1-75 0,3-1-165 16,1 0-362-16,4 3-99 0</inkml:trace>
          <inkml:trace contextRef="#ctx0" brushRef="#br0" timeOffset="14401.9993">1148 2281 422 0,'0'0'639'16,"0"0"-672"-16,0 0-84 0,0 0 18 16,0 0 57-16,0 0 66 0,0 0 30 0,0 0 9 15,0 0 3-15,0 0-5 0,0 0-6 0,-18 154-6 16,17-135-9-16,1-3-2 0,0 0-9 0,0-2-2 15,0 0-2-15,5-3-1 0,-1-4 1 16,7-1 2-16,0-1 5 0,1-4 4 0,1-1 2 16,2 0-3-16,1-3-7 0,3-4-8 0,0-4-1 15,-1-2 2-15,4-1 3 0,-6 0 11 16,1-2-4-16,-3-1 3 0,-4-1-1 0,1-1-3 16,0 2 6-16,-7-2-3 0,4 3 0 0,-5-5-2 15,-2 6-4-15,0-4 1 0,2 7-2 0,-3 1-1 16,0 4 1-16,0 3-2 0,0 2-7 0,0 2-12 15,0 0-20-15,0 0-27 0,-3 3-9 0,2 5 2 16,0 2 17-16,1 2 22 0,-3 6 9 16,2-2 5-16,-1 1-6 0,2 2 0 0,0-5-3 15,0 1-3-15,0-5-2 0,3-1-1 0,1-1 1 16,7-4 0-16,-2-1 7 0,-1-1 5 0,4-2 5 16,2 0 4-16,2 0-3 0,2-6-1 15,-1-2-4-15,4-1 0 0,-4-1-3 0,6-2 1 16,-7-1 1-16,0 0 1 0,-2-2 5 0,-3 0 1 15,-1 3 1-15,-4-4 0 0,0 3-1 16,-3 0 2-16,-3 2-1 0,0-1-2 0,0 0-2 16,0 3-1-16,-3 1-3 0,-3 1-2 0,3 4-5 15,-2 0-6-15,-2 3-5 0,6 0-6 0,-2 0-3 16,0 0-7-16,1 0-11 0,2 3-7 16,0 2-9-16,0 2 4 0,0 1 9 0,2 2 11 15,2-1 15-15,3 1 9 0,1 1 10 0,1-1 4 16,-2 1 1-16,4 1-1 0,1 0-3 0,-3-1 2 15,-2 0-2-15,4 2 1 0,-2-4 1 16,-5 4-1-16,1-3 0 0,-1-1-1 0,-2 1 2 16,-2-3 2-16,0 3 4 0,-10-3 4 0,4 1 1 15,-5-2 0-15,-1 0-4 0,0 0-3 0,-2 0-2 16,2-3-1-16,2 0 3 0,6-3 2 0,-3 0 8 16,4 0 6-16,3 0-2 0,0-3-23 15,0-3-34-15,8-3-28 0,0-2-7 0,3-2 12 16,5-2 21-16,0-1 18 0,2-2 6 0,-2 2 5 15,5-2 4-15,-3 3 1 0,2-4 3 0,-3 4 4 16,-2 0-1-16,0 0 7 0,2 2 0 16,-3 1 0-16,-1 0 3 0,-2 3 4 0,-3 2 2 15,1 4 4-15,-5 0-1 0,3 3-5 0,-4 0-4 16,-2 0-4-16,0 3 0 0,2 4 6 16,2 1 5-16,-2 1 1 0,0 1 1 0,-2 2-4 15,3 0-3-15,-1-1-2 0,-3 0-6 0,0 1-8 16,0-1-13-16,0 0-19 0,0-2-25 0,-3-3-64 15,0 0-119-15,2-1-265 0,0-2-148 0</inkml:trace>
          <inkml:trace contextRef="#ctx0" brushRef="#br0" timeOffset="14515.9291">1861 2077 13 0,'0'0'-13'0,"0"0"13"0,0 0 0 0</inkml:trace>
          <inkml:trace contextRef="#ctx0" brushRef="#br0" timeOffset="14904.6884">2033 2183 0 0,'0'0'0'0,"0"0"0"16,0 0 0-16,0 0 0 0,0 0 0 0,0 0 0 16,0 0 0-16,0 0 0 0,0 0 0 0,0 0 0 15,0 0 0-15,0 159 0 0,-3-147 0 0,0-3 0 16,-2 0 0-16,4-5 9 0,1-1 75 0,0-3 57 16,0 0 64-16,0 0 70 0,0 0 29 0,0-3-68 15,0-5-72-15,2 0-79 0,4-5-55 16,-2 2 13-16,-3-3 7 0,6-3 0 0,-2 0-9 15,3-2-12-15,-3 0-12 0,6-1-6 0,-3-2-5 16,3 1-4-16,1 1 0 0,1-1-4 0,2 4-2 16,3 3-4-16,-4 5 1 0,0 3-1 15,-2 2-1-15,-6 4 5 0,5 0-3 0,0 4 2 16,-6 5-1-16,5 2 4 0,-6 5 6 0,4 3 5 16,-6 2 6-16,0 2 2 0,-2 3-1 0,0-2-2 15,0-2-4-15,0-1-4 0,0-2-5 16,-2 1-8-16,2-3-11 0,-2 1-21 0,-1-4-36 15,-2 0-63-15,2-4-132 0,3-2-260 0,0-3-207 0</inkml:trace>
          <inkml:trace contextRef="#ctx0" brushRef="#br0" timeOffset="15820.8588">2362 2286 725 0,'0'0'-22'0,"0"0"-60"0,0 0 11 16,0 0 51-16,0 0 59 0,0 0 39 0,0 0 28 16,0 0 13-16,0 0 2 0,0 0-6 0,0 0-23 15,0 0-14-15,0 0-13 0,159-113-9 16,-147 98 5-16,-3 2-1 0,-2-2-6 0,0 2-2 16,-3-2-8-16,-3 3-6 0,-1 0-5 0,0 2-10 15,0 4-5-15,-3 0-12 0,-1 4-9 16,-3 0-7-16,1 2-9 0,-4 0 0 0,0 6 6 15,-4 5 2-15,1 3 7 0,-1 3 5 0,0 1-1 16,0 3 5-16,2 1-1 0,0-1 0 0,0-1 1 16,5 3-2-16,-1-4-1 0,3-1 0 15,0-4-3-15,3-2-4 0,2-1-2 0,0-3 2 16,2-4 5-16,6 1 5 0,-4-1 6 0,4-4 6 16,-3 0 3-16,3 0 5 0,-1 0 1 15,2-3 0-15,2-1 0 0,-2-2-4 0,1-2-2 0,2-1-2 16,1 0 0-16,1-1-3 0,0-2-2 15,4-1 0-15,-3-2-5 0,1-2 1 0,-2-1 0 16,2 1-2-16,3-4 0 0,-3 1-2 0,0 0-1 16,-2 2-1-16,-1-1 0 0,-1 2-1 0,0 1 0 15,-4 5 1-15,-2 0 0 0,-5 4 0 16,2 1 3-16,-3 3-2 0,0 1-3 0,0 1-2 16,0 1-8-16,0 0-11 0,0 0-17 0,0 0-26 15,0 0-23-15,4 3 11 0,-3 1 16 0,2 1 27 16,0 2 28-16,3 1-1 0,-2 0 0 15,0 4 0-15,3-2 0 0,-3 4-2 0,3 0 2 16,-2 1 1-16,-2-1 2 0,2 1 1 0,-2-1-1 16,-3 0-3-16,0-2-2 0,0-1-1 15,-2 1 1-15,-4-3 5 0,3 0 1 0,-2 0 3 16,-2-1 1-16,4 0 0 0,-3-4 0 0,3 0-2 16,2-2 1-16,1-2-1 0,0 0 4 0,0 0 7 15,0 0 9-15,0-5-14 0,2 0-15 16,4-5-15-16,-2 1-15 0,0-1 11 0,5-2 7 15,-1-1 2-15,-1 4 5 0,5-5-3 0,-3 1-4 16,-1 0-4-16,3 1-8 0,1-1-4 0,0 0-2 16,-1 1 2-16,1-2 2 0,-4 2 4 0,3 0 5 15,-1 2 3-15,0 0 3 0,-5 1 6 16,3 0 4-16,-4 3 6 0,-1 0 6 0,-2 0 2 16,5 1 4-16,-6 2 2 0,1 0 0 0,-1 2 3 15,0-1 0-15,0 2-6 0,0 0-21 0,1 0-49 16,1 0-31-16,-1 0 1 0,6 0 19 15,-2 5 44-15,3-1 29 0,-1 2 4 0,4 0 1 16,-2 0 2-16,-2 0 7 0,3 2 6 0,0-1 8 16,-4 1 13-16,5-1 11 0,-3 0 13 0,-2 0 5 15,3 1-3-15,-4-2-7 0,3 2-15 16,-4-1-11-16,3 2-11 0,-4-1-1 0,-2-2 2 16,-1-2 10-16,0-1 27 0,0 0 20 0,0 0 14 15,-4-2 2-15,-3 2-18 0,5 0-13 16,-6-1-9-16,2 2-5 0,-4-4-3 0,-1 2-10 15,-3-1-11-15,1-1-7 0,-2 3-6 0,1-3-7 16,-1 0-5-16,0 0-11 0,2 0-12 0,2 0-22 16,0-3-38-16,6 2-70 0,-3-1-125 0,6 2-221 15,1 0-282-15,1 0 378 0</inkml:trace>
        </inkml:traceGroup>
        <inkml:traceGroup>
          <inkml:annotationXML>
            <emma:emma xmlns:emma="http://www.w3.org/2003/04/emma" version="1.0">
              <emma:interpretation id="{C8366775-59C4-470A-A95C-B4F8204749CF}" emma:medium="tactile" emma:mode="ink">
                <msink:context xmlns:msink="http://schemas.microsoft.com/ink/2010/main" type="inkWord" rotatedBoundingBox="21875,2499 24021,2057 24299,3409 22153,3851"/>
              </emma:interpretation>
              <emma:one-of disjunction-type="recognition" id="oneOf4">
                <emma:interpretation id="interp20" emma:lang="en-US" emma:confidence="0.5">
                  <emma:literal>Model/</emma:literal>
                </emma:interpretation>
                <emma:interpretation id="interp21" emma:lang="en-US" emma:confidence="0.5">
                  <emma:literal>Mo duly</emma:literal>
                </emma:interpretation>
                <emma:interpretation id="interp22" emma:lang="en-US" emma:confidence="0.5">
                  <emma:literal>Model ,</emma:literal>
                </emma:interpretation>
                <emma:interpretation id="interp23" emma:lang="en-US" emma:confidence="0">
                  <emma:literal>Model .</emma:literal>
                </emma:interpretation>
                <emma:interpretation id="interp24" emma:lang="en-US" emma:confidence="0">
                  <emma:literal>Model /</emma:literal>
                </emma:interpretation>
              </emma:one-of>
            </emma:emma>
          </inkml:annotationXML>
          <inkml:trace contextRef="#ctx0" brushRef="#br0" timeOffset="16460.8703">3545 2112 800 0,'0'0'167'0,"0"0"-164"0,0 0 14 0,0 0 36 16,0 0 18-16,0 0 9 0,0 0 7 15,0 0 25-15,0 0 8 0,0 0 8 0,0 0-7 16,0 0-20-16,0 0-12 0,0 0-18 0,1-156-2 16,-1 137 0-16,0 0-3 0,0-2-4 0,0 2-11 15,0-3-11-15,0-1-9 0,0 1-6 16,0-1-5-16,-1-2-4 0,1 0-4 0,0 1-2 16,0 0-2-16,0 4 1 0,0 4 0 0,0 4-3 15,1 3-3-15,1 3-1 0,-2 5-7 0,0-1-10 16,0 2-20-16,0 0-17 0,1 5 1 0,-1 4 7 15,3 3 21-15,2 3 14 0,-1 2 6 0,-3 3 1 16,2 0 1-16,3-1 0 0,-2-1-2 16,-3-2 2-16,6-1-2 0,-2-1 1 0,-1-4 2 15,4-1 0-15,-3-2 1 0,5-1-1 0,-2-2 4 16,-3-2-4-16,5 0 8 0,-5-2 4 16,4 0 5-16,1-2 9 0,-4-4-2 0,5-3-3 15,0-1-4-15,0-2-6 0,-5 0-2 0,6 1-1 16,-2-5-1-16,-2 3-2 0,3-3 1 15,1-2-1-15,0-3-1 0,0 2 0 0,0 2 0 16,0-3 0-16,-4 2 1 0,3 0 2 0,1 2-4 16,-3 1 0-16,-4 2-1 0,5 2-3 0,-6 4 1 15,3 1-1-15,-5 4-1 0,0 1-3 16,-1 1-8-16,-1 0-9 0,0 1-1 0,0 7-1 16,3 2 5-16,2 4 9 0,-2 4 4 0,-2 0 4 15,0 4 1-15,-1 4 2 0,2-2 3 0,-2 4-4 16,0-3 1-16,0-1-3 0,0 0 1 0,0-2-1 15,0-1 0-15,1-1 1 0,4-1-4 16,-3-1 0-16,2-4-7 0,-3 0-8 0,6-1-10 16,-3-5-15-16,-3 0-15 0,3-2-19 0,0-3-22 15,-2 0-35-15,-1-3-52 0,0 0-65 0,-1 0-107 16,2 0-176-16,-1 0 2 0</inkml:trace>
          <inkml:trace contextRef="#ctx0" brushRef="#br0" timeOffset="16810.2764">4138 1716 406 0,'0'0'261'0,"0"0"-223"0,0 0-89 16,0 0-6-16,0 0 27 0,0 0 41 0,0 0 93 16,0 0 47-16,0 0 16 0,0 0 1 0,0 0-58 15,0 0-45-15,0 0-27 0,0 0-17 0,-38 107-7 16,37-94-3-16,1-1-2 0,0 2 5 0,2-4 6 15,7 1 3-15,-3-3 7 0,6 0 7 0,0-2 8 16,2-2 9-16,1-1 7 0,-2-3-3 16,0 0 1-16,2 0-6 0,-1 0-5 0,-2-3-4 15,0-3-2-15,-2 0-1 0,1 0-1 0,-6 0 1 16,5-3-1-16,-6-1 0 0,-3 1-1 0,2-1-3 16,-3-3-2-16,0 2-4 0,-4-1-6 15,-1 0-6-15,-6 1-3 0,-1-2-6 0,-3 3-5 16,0-1-3-16,-4 2-5 0,5 2 1 0,-1 0-2 15,2 2-5-15,2 2-11 0,3-1-17 0,0 2-19 16,4-1-26-16,-3 2-35 0,6-2-65 16,-2 3-113-16,3 0-186 0,0 0-252 0,0 0 332 0</inkml:trace>
          <inkml:trace contextRef="#ctx0" brushRef="#br0" timeOffset="17934.4695">4628 1647 803 0,'0'0'82'0,"0"0"-66"0,0 0-11 15,0 0 30-15,0 0 46 0,0 0 46 0,0 0 31 16,0 0-3-16,0 0-31 0,0 0-39 0,0 0-30 16,0 0-20-16,0 0-6 0,0 0-6 15,-148 81-2-15,134-64-3 0,1 1-7 0,2-1-1 16,2 1-7-16,2-2-2 0,2-2-2 0,3 0-4 15,2-2-3-15,0-3-1 0,2 0 3 0,7-4 5 16,-2 0 10-16,2-4 11 0,3-1 6 16,2 0 6-16,0 0 1 0,1-6-3 0,2-3 0 15,-3-2-2-15,-1 1-4 0,-1-4-3 0,-2-1-3 16,0 2-3-16,1-3-2 0,-1-1 0 0,-4-1-2 16,4-2-2-16,-6-4-1 0,5-1-1 15,-6 1-2-15,5-2 1 0,-4-1-1 0,-1 2 1 16,2 0-1-16,-1-1-2 0,-3 1 0 0,1-2-1 15,-2 5 4-15,1 1 1 0,-1 1 4 0,0 2 1 16,0 3 3-16,0 3 3 0,0 3 2 16,-1 3 0-16,1 3-2 0,-2 3-11 0,1 0-13 15,0 0-20-15,-1 0-29 0,-3 6 2 0,2 3 9 16,-1 6 16-16,-5 1 28 0,3 5 1 0,-2 1 1 16,3-1 0-16,-2 4-2 0,2-1 0 15,1-2 0-15,1 1-1 0,3-3 1 0,0 1 0 16,0-3 2-16,6 0-4 0,-1-3 0 0,0 0-2 15,3-4-2-15,2 1-2 0,-4-6-2 0,5 4-2 16,-3-4 0-16,-1-3 7 0,2 0-1 0,-2-2 6 16,1-1 1-16,0 0 0 0,-3 0 6 15,5 0 3-15,-3-7 2 0,2 1 2 0,-1-2-1 16,-1 0-2-16,1-4-4 0,-2 3-1 0,4-2-3 16,-1-1 0-16,-1 0-2 0,3 0 0 15,0-2 2-15,-2 0-1 0,-2 0 3 0,2 0 2 16,-5 0 1-16,4 2 2 0,-2 1 2 0,-5 3 1 15,4 0-1-15,-3 2 2 0,-2 3 1 0,0 0 0 16,0 3 2-16,0 0-4 0,0 0-9 16,0 0-8-16,-2 0-10 0,-3 0-7 0,4 0-7 15,-2 2 6-15,-1 2 3 0,-3 2 5 0,2 2 4 16,-3 2-1-16,1 0 3 0,-1 4 2 0,3-1 3 16,-2 1-1-16,6 0 2 0,-1 0-1 15,1 1 0-15,1-2-1 0,0-1-2 0,0 1-2 16,3-4 1-16,-1 0 2 0,5-3 3 0,-3 0 2 15,1-3 7-15,2 0 0 0,0-3 10 0,2 0 8 16,3 0 2-16,0 0 1 0,3-3-6 0,0-3-4 16,4-4-6-16,-2 1 1 0,-2-2-2 15,-2 0-2-15,1-3 0 0,-1 2 0 0,0-1-3 16,0-2 1-16,-1 0-1 0,-2 1 0 0,1-3-2 16,-4-1-2-16,3-1-1 0,-3-2 3 0,1-2-4 15,-2 0-2-15,0-2-1 0,-2-2-2 16,4 2 0-16,-5-3 1 0,1-1 0 0,1 1-1 15,-2-4 4-15,-2 3 0 0,1 0 1 0,-2 2 4 16,0 4 2-16,0 2 2 0,0 3 3 16,0 3 1-16,-2 2-1 0,1 2 3 0,-2 4-1 15,-1 2-1-15,0 2 2 0,3 2-3 0,0 1-4 16,-1 0-7-16,1 0-16 0,0 0-17 0,-2 0-7 16,-1 7 4-16,0 7 8 0,-5 6 16 15,2 6 9-15,-4 5 0 0,2 5 5 0,-1 2 0 16,5 2 0-16,1 0 1 0,0-1 2 0,1-2 0 15,3-1 2-15,0-3 0 0,0-3-2 0,0 1 0 16,4-3-2-16,0-2 1 0,0-2 2 16,0-4 0-16,2 0 1 0,-2-4-1 0,2-1 4 0,-2-2 3 15,-1-4 0-15,4 0 5 0,-3-3-4 16,-1 0-2-16,-2 1 0 0,4-4 1 0,-3-2-1 16,-2-1 2-16,1 2 3 0,-1-2-1 0,0 0 8 15,1 0 4-15,1 0 1 0,-1 0 2 0,-1-2-4 16,4-2-4-16,1-2-8 0,-1 2-6 15,4-5-16-15,0-1-14 0,1 0-18 0,-1-2-21 16,-3 0-25-16,-2 0-38 0,2 1-46 0,-5 3-71 16,0 1-124-16,0 4-247 0,0 0-393 0</inkml:trace>
          <inkml:trace contextRef="#ctx0" brushRef="#br0" timeOffset="20392.6612">5567 1102 0 0,'0'0'0'0,"0"0"0"0,0 0 0 16,0 0 0-16,0 0 0 0,0 0 0 0,0 0 0 15,0 0 0-15,0 0 0 0,0 0 0 0,0 0 37 16,0 0 163-16,0 0-4 0,0 0-4 16,-17-116 0-16,15 111 0 0,2 2-5 0,-1 1-16 15,1 2-33-15,0 0-50 0,0 0-52 0,0 0-48 16,0 5-33-16,-3 4 4 0,2 4 14 0,-2 8 22 16,1 6 21-16,-2 10 0 0,-3 5 3 15,3 7-1-15,-2 6-1 0,2 4 0 0,0 4-2 16,-5 2 1-16,5 4-2 0,-5 3 0 0,3 1-3 15,-3 2-2-15,1 1-5 0,-2-5 0 0,1 0-2 16,-2-6 0-16,-2-1 3 0,1-4-2 0,2-4 0 16,0-7 1-16,0-6-2 0,1-6 6 0,5-6 4 15,0-10 3-15,-3-2 2 0,6-7 4 16,-1-5 2-16,1-2 1 0,1-2 8 0,0-3 6 16,0 1 3-16,0-1 2 0,0 0-4 0,0 0-11 15,0 0-9-15,0-1-12 0,0-4-47 16,0-2-78-16,0-2-144 0,1-1-211 0,-1 1-263 15,0 3 288-15</inkml:trace>
        </inkml:traceGroup>
      </inkml:traceGroup>
      <inkml:traceGroup>
        <inkml:annotationXML>
          <emma:emma xmlns:emma="http://www.w3.org/2003/04/emma" version="1.0">
            <emma:interpretation id="{ADBEEE1F-1ACA-41AC-B8C3-E6F2131DC3D9}" emma:medium="tactile" emma:mode="ink">
              <msink:context xmlns:msink="http://schemas.microsoft.com/ink/2010/main" type="line" rotatedBoundingBox="21296,3630 24352,3163 24542,4412 21487,4879"/>
            </emma:interpretation>
          </emma:emma>
        </inkml:annotationXML>
        <inkml:traceGroup>
          <inkml:annotationXML>
            <emma:emma xmlns:emma="http://www.w3.org/2003/04/emma" version="1.0">
              <emma:interpretation id="{F32328C2-92D7-4D7D-8074-27FCE7613830}" emma:medium="tactile" emma:mode="ink">
                <msink:context xmlns:msink="http://schemas.microsoft.com/ink/2010/main" type="inkWord" rotatedBoundingBox="21296,3630 24352,3163 24542,4412 21487,4879"/>
              </emma:interpretation>
              <emma:one-of disjunction-type="recognition" id="oneOf5">
                <emma:interpretation id="interp25" emma:lang="en-US" emma:confidence="0.5">
                  <emma:literal>Products</emma:literal>
                </emma:interpretation>
                <emma:interpretation id="interp26" emma:lang="en-US" emma:confidence="0.5">
                  <emma:literal>Pro ducts</emma:literal>
                </emma:interpretation>
                <emma:interpretation id="interp27" emma:lang="en-US" emma:confidence="0">
                  <emma:literal>Product's</emma:literal>
                </emma:interpretation>
                <emma:interpretation id="interp28" emma:lang="en-US" emma:confidence="0">
                  <emma:literal>Pro duct</emma:literal>
                </emma:interpretation>
                <emma:interpretation id="interp29" emma:lang="en-US" emma:confidence="0">
                  <emma:literal>Pro ducks</emma:literal>
                </emma:interpretation>
              </emma:one-of>
            </emma:emma>
          </inkml:annotationXML>
          <inkml:trace contextRef="#ctx0" brushRef="#br0" timeOffset="21075.7602">3140 2965 1068 0,'0'0'342'15,"0"0"-149"-15,0 0-66 0,0 0-46 0,0 0-40 16,0 0-30-16,0 0-28 0,0 0-6 0,0 0 8 16,0 0 17-16,0 0 27 0,0 0 10 0,0 0 3 15,0 0 0-15,-41 186-7 0,33-140-3 0,3 0-6 16,1 1-7-16,-1 0-3 0,2-1-5 15,2 2-4-15,-2 1-3 0,2 0-2 0,-3 3-2 16,3-8-5-16,-1-1-4 0,1-8-5 0,1-8-2 16,-1-8 3-16,-2-7 4 0,2-6 12 15,-3-5 24-15,2-1 8 0,0-4-3 0,-4-8-7 16,-2-5-22-16,-3-8-7 0,3-3 1 0,-2-6 4 16,-1-4 4-16,0 0 2 0,5-6 4 0,-3 2-1 15,0 0 0-15,5-4-2 0,0 2 0 0,-1-5-1 16,2 2 0-16,3-5 1 0,0-1-2 15,0-2 1-15,3 1-7 0,6-4-2 0,2 0-2 16,1 1-1-16,3 3 3 0,-1 2 2 0,2 3 1 16,7 4-2-16,-4 4 0 0,7 3-2 0,0 6-2 15,7 4 2-15,-3 4-2 0,4 5 3 16,-2 3 1-16,2 4 2 0,-2 3-1 0,-4 3 1 16,-1 4-4-16,-3 2-4 0,0 3-2 0,-8 11-5 15,-1 4-3-15,-4 5 5 0,-3 7 6 16,-7 6 8-16,-1 2 7 0,-7 6 0 0,-6 1-1 15,-2 0-4-15,-1-1-4 0,-1 0-6 0,-4-2-1 16,3 0-3-16,-2-2-8 0,2-3-12 0,-2 0-29 16,4-3-36-16,4-2-58 0,-2 0-83 0,2-3-98 15,4 0-144-15,2-10-146 0,2-5 480 0</inkml:trace>
          <inkml:trace contextRef="#ctx0" brushRef="#br0" timeOffset="21686.0066">3259 3360 0 0,'0'0'0'16,"0"0"0"-16,0 0 0 0,0 0 0 0,0 0 383 16,0 0 4-16,0 0-57 0,0 0-76 0,0 0-73 15,0 0-59-15,0 0-38 0,0 0-27 0,0 0-18 16,0 0-7-16,141-116-8 0,-127 98-2 16,-1-2-1-16,0 0-1 0,0 1-7 0,-1 1-3 15,-4 3 0-15,2 2-4 0,0 2 2 0,-6 2 1 16,2 5-3-16,-1-1-3 0,-4 3-3 15,-1 2-4-15,0 0-8 0,0 0-3 0,0 5-3 16,1 3 2-16,-1 1 8 0,2 1 1 0,3 4 4 16,-4 2 3-16,2 0 1 0,-2 2-2 0,1 0 3 15,0-3-2-15,4-2 0 0,-2-1 4 0,2-3-3 16,1 0 1-16,4-3 0 0,0-2-2 16,2 0 1-16,2-2-2 0,1-2-1 0,5 0-4 15,-2 0-1-15,4-8-3 0,-6 0 0 0,3-4 5 16,-2 0 1-16,-3-2 5 0,-2-1 5 0,0-4 6 15,-1 2 4-15,0-1 4 0,-1-1 1 0,-5 1-1 16,4-2 0-16,-2 0-1 0,-2 0-2 16,-2 2-1-16,4 0-6 0,-6 3-1 0,4 3-3 15,-4 3 0-15,1 5 0 0,-3 2-3 0,0 2-4 16,0 0-16-16,0 0-25 0,0 3-2 16,0 5 5-16,0 3 14 0,0 0 25 0,-1 5 4 15,-1 1-2-15,1 1 0 0,0 1-2 0,1-1-3 16,0 0 0-16,0-1-3 0,0-2 1 0,0-4-1 15,1 0 2-15,3-4 0 0,0-1 4 16,4-3 5-16,-2-2 7 0,3-1 6 0,0 0 4 16,-2 0 2-16,4-2-2 0,1-4 1 0,-3 0-1 15,-1-2-3-15,2 1 1 0,-2-2 0 0,-3 0 6 16,-2 2 3-16,2-4 3 0,-5 2 3 16,0-1-1-16,0-2-1 0,-5-1-3 0,-1 1-8 15,-3-3-7-15,-3 3-7 0,-1-2-7 0,-2 2-4 16,1 1 0-16,-2 1-4 0,2 3-5 0,-1 1-5 15,-3 3-12-15,5 1-15 0,5 1-21 16,-3 1-30-16,2 0-50 0,3 0-64 0,0 1-90 16,4 7-132-16,2-1-139 0,0 0 105 0,0-3 465 0</inkml:trace>
          <inkml:trace contextRef="#ctx0" brushRef="#br0" timeOffset="22554.8003">4417 2980 0 0,'0'0'120'15,"0"0"131"-15,0 0-34 0,0 0-17 0,0 0-8 16,0 0-12-16,0 0-11 0,0 0-23 16,0 0-20-16,0 0-31 0,0 0-28 0,0 0-22 15,-171 33-15-15,147-17-6 0,4 3-6 0,0 0-1 16,3 0-5-16,2 1-3 0,4-2-4 0,2-2-5 15,5-1-2-15,2-2-5 0,2-1-5 16,0-2 1-16,6 0-2 0,3-4 5 0,3-3 5 16,3-2 5-16,1-1 7 0,5-1 7 0,-3-7 4 15,3-3 2-15,-2-1 0 0,-4 1-1 0,4-3 1 16,-9 0 2-16,1-1 3 0,0-2 2 0,-2 0-5 16,-3 0-2-16,2-2-6 0,-4-1-5 0,4-3-1 15,-4-2-6-15,-3-1 0 0,6-3-2 16,-6 1-1-16,0-2-1 0,1 0 1 0,-2-2 0 15,0 2-2-15,0 2 2 0,0 1 1 0,0 4 0 16,-3 0 3-16,-4 5 1 0,5 3-1 16,-2 3 1-16,-2 4 1 0,4 2-1 0,0 3-4 15,0 3-6-15,0 0-14 0,1 0-19 0,-3 1-14 16,1 5-3-16,2 4 10 0,-5 5 16 16,0 5 15-16,-2 4 8 0,2 2 2 0,1 4 3 15,-2 1-1-15,6-1 1 0,1 2-1 0,0-1-4 16,0-1-2-16,3-3 0 0,6 0-3 0,2-5 3 15,1-2-1-15,1-4-2 0,2-3 2 0,1 0 3 16,4-4 2-16,0-3 3 0,2-3 3 16,-2 0-2-16,4-3 3 0,-3 0 0 0,-2-3-2 15,1-3 3-15,-2 0-1 0,-4 0 2 0,-1-4 6 16,-1 3 6-16,-3-4 3 0,-2 2 2 0,2-1 2 16,-5-2-5-16,4 0 6 0,-5 0 2 0,-2-1 0 15,2-1 1-15,1 4-1 0,-4-2-3 16,1 5 0-16,-1-1 2 0,0 5-4 0,0 2-7 15,0 1-14-15,0 0-22 0,0 0-18 0,0 3-6 16,0 4 7-16,0 2 13 0,0 3 18 0,0 4 6 16,0-1 0-16,2 0 0 0,-1 2-3 15,2-3-1-15,1-2-2 0,1 0-3 0,0 0-7 16,6-1-6-16,0-3 0 0,4-2-1 0,-1-2 10 16,8-2 6-16,-3-2 3 0,2 0 4 15,-4-2-1-15,4-4 3 0,-7-4 4 0,-2 2 4 16,-5 0 4-16,2-4 1 0,-5 0 0 0,2 1-1 15,-3-3 3-15,-3-1 4 0,0 1 0 0,0 0 0 16,0-1 0-16,-2 2-2 0,-2 1 4 16,0 0 3-16,3 0-5 0,-1 1-1 0,1 1-5 15,0 4-3-15,-2 2 2 0,3 2-3 0,0 2-6 16,0 0-14-16,0 0-16 0,0 0-22 16,0 2-2-16,0 4 11 0,0 2 12 0,0 4 21 0,0 2 6 15,4 2 1-15,-1 1 0 0,-2 0-2 0,3 2 0 16,0 0-4-16,0-3 2 0,-1-1-1 15,5 0-5-15,-4-2-4 0,5 0-15 0,-3-1-19 16,3-3-25-16,0-2-37 0,-1-1-60 0,3-2-148 16,-1-3-271-16,-6 1-205 0</inkml:trace>
          <inkml:trace contextRef="#ctx0" brushRef="#br0" timeOffset="22932.5672">5315 2770 0 0,'0'0'0'0,"0"0"0"15,0 0 0-15,0 0 0 0,0 0 82 0,0 0 32 16,0 0 16-16,0 0 10 0,0 0 0 0,0 0-8 16,0 0-7-16,0 0-1 0,0 0-13 0,0 0-16 15,-139 142-15-15,130-119-24 0,0 2-16 16,8-3-14-16,-1-2-11 0,2-5-9 0,0 2-9 15,6-3-5-15,3-4-2 0,3-1 3 0,2-1 4 16,0-4 6-16,1-3 4 0,5-1 5 0,-2 0-1 16,-1 0-2-16,1-5-3 0,-2-3-9 0,-2-1-6 15,1-3-13-15,1 0-30 0,0-3-31 16,0-1-62-16,0-2-139 0,6-3-122 0,-7 4-23 16,-5 5 429-16</inkml:trace>
          <inkml:trace contextRef="#ctx0" brushRef="#br0" timeOffset="23520.7223">5470 2922 0 0,'0'0'202'0,"0"0"-21"0,0 0-87 0,0 0-27 16,0 0-23-16,0 0-18 0,0 0-3 15,0 0 6-15,0 0 5 0,0 0-2 0,0 0-2 16,0 0-6-16,0 0-7 0,0 0-2 0,175-149 2 16,-150 132 1-16,3-1 4 0,-1 0 4 0,1 1-2 15,-1-2 1-15,-3-1 0 0,2 0 0 0,-3 3-1 16,-6-1-2-16,3 1 2 0,-5 2-3 15,-2 1 0-15,-2 5 4 0,-4-2 4 0,-1 3 13 16,-3 2 15-16,-3 2 14 0,0 2 9 0,0 2-12 16,0 0-27-16,-3 0-33 0,-3 0-25 0,0 0-12 15,-2 3 5-15,-2 2 10 0,0 2 9 16,-2 1 7-16,0 3 1 0,1-2-3 0,1 5-3 16,0 2-5-16,5 1 0 0,0 0 0 0,1 0-2 15,1 3-4-15,3-3-4 0,0-1-4 0,9 0 1 16,-2-2 6-16,4 2 5 0,1-1 5 15,0-1 3-15,0 0-1 0,0-1 2 0,-1 1 0 16,-5-2 3-16,5 0 0 0,-4-1 1 0,-2-3 1 16,-2 1-1-16,-2-1 9 0,-1-1 12 0,0-1 16 15,-4 2 19-15,-7-2 10 0,-2-1 2 16,-4 1-8-16,-5-1-11 0,-3 0-7 0,-4-1-3 16,3 0-2-16,0 2 0 0,1-3-11 0,6 2-10 15,-1-2-8-15,6 0-12 0,4-1-11 16,3-2-26-16,4 2-50 0,1-2-71 0,2 2-117 15,0-1-247-15,0 0-310 0</inkml:trace>
          <inkml:trace contextRef="#ctx0" brushRef="#br0" timeOffset="23062.487">5645 2397 111 0,'0'0'321'0,"0"0"-116"0,0 0-44 15,0 0-29-15,0 0-32 0,0 0-31 0,0 0-26 16,0 0-18-16,0 0-1 0,0 0 0 0,0 0 0 16,0 0 1-16,0 0-6 0,0 0-1 0,-148 115 1 15,139-84 2-15,4 0 5 0,-1 1 3 0,2-2-3 16,4 4-6-16,0-3-7 0,0-2-11 15,0 2-5-15,0-3-5 0,2 0-8 0,4 1-11 16,0-4-12-16,0-1-21 0,1-1-45 0,0-1-70 16,1-3-138-16,1-2-163 0,-4-4 241 15,0-5 235-15</inkml:trace>
        </inkml:traceGroup>
      </inkml:traceGroup>
    </inkml:traceGroup>
  </inkml:traceGroup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33:07.58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0491CC9-A00C-4E02-888A-720AA4C2ABCD}" emma:medium="tactile" emma:mode="ink">
          <msink:context xmlns:msink="http://schemas.microsoft.com/ink/2010/main" type="inkDrawing" rotatedBoundingBox="18055,2089 24383,1681 24387,1746 18059,2154" semanticType="underline" shapeName="Other">
            <msink:sourceLink direction="with" ref="{8834AF5E-8AD4-4D78-A44D-CA2CFFBE98C2}"/>
          </msink:context>
        </emma:interpretation>
      </emma:emma>
    </inkml:annotationXML>
    <inkml:trace contextRef="#ctx0" brushRef="#br0">366 344 0 0,'0'0'0'0,"0"0"0"16,-204 20 0-16,144-12 0 0,14-1 0 0,17-2 170 15,10 1 59-15,11-3-16 0,8-1-69 0,4 2-41 16,15-4-46-16,7 6-5 0,13-4 38 0,12-1 2 15,12-1 0-15,15 0-2 0,13-1-6 16,18-7-8-16,10-1-4 0,17-1-1 0,11 0-5 16,13-2-4-16,10 0-10 0,10 0-6 0,13-1-3 15,7 3-5-15,9-1 1 0,9-1-4 0,1-1-5 16,11-1-6-16,1-3-6 0,5 1-5 16,1 0-4-16,6-2-3 0,-4-1 0 0,-7 0 0 15,0 0-2-15,-10-1 3 0,-7 2-1 0,-9 2-2 16,-15 1 3-16,-12 2-1 0,-16 1 2 15,-17 3 1-15,-12 1 3 0,-19 2 3 0,-10 2 6 16,-18 1 7-16,-16 0 3 0,-11 2 3 0,-14-2 3 16,-10 1-3-16,-13 1 3 0,-12 1 6 0,-5 0 12 15,-4 0 14-15,-2 0 9 0,0 0-5 16,0 0-11-16,0 0-20 0,-2 0-18 0,1 0-10 16,0 0-10-16,1 0-3 0,-2 0-4 0,2 0-2 15,-2 0-1-15,2 1-2 0,-2-1 0 0,2 0-1 16,0 0 1-16,0 0 2 0,0 0 1 0,0 0 0 15,0 0 2-15,0 0-2 0,0 0 0 16,0 0 0-16,0 0-1 0,2 0 0 0,-2 0 0 16,2 0-2-16,-2 0 1 0,2 0-1 0,-2 0-3 15,1 0-1-15,-1 0-3 0,0 0-1 0,1 0-4 16,-1 0-2-16,0 0-11 0,0 0-22 16,0-1-44-16,0-1-84 0,0 2-135 0,0 0-229 15,0 0-285-15,0 0 224 0</inkml:trace>
  </inkml:traceGroup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33:29.15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56926DD-8A36-4200-BA93-95A2F5177A6C}" emma:medium="tactile" emma:mode="ink">
          <msink:context xmlns:msink="http://schemas.microsoft.com/ink/2010/main" type="writingRegion" rotatedBoundingBox="15526,8144 30887,5663 31871,11754 16510,14235"/>
        </emma:interpretation>
      </emma:emma>
    </inkml:annotationXML>
    <inkml:traceGroup>
      <inkml:annotationXML>
        <emma:emma xmlns:emma="http://www.w3.org/2003/04/emma" version="1.0">
          <emma:interpretation id="{C4171567-7EA0-4B42-BC05-D8894FA9D446}" emma:medium="tactile" emma:mode="ink">
            <msink:context xmlns:msink="http://schemas.microsoft.com/ink/2010/main" type="paragraph" rotatedBoundingBox="16915,7907 24480,6866 24662,8191 17097,923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FBF130D-36B1-4F41-B478-DAC1A96169A1}" emma:medium="tactile" emma:mode="ink">
              <msink:context xmlns:msink="http://schemas.microsoft.com/ink/2010/main" type="line" rotatedBoundingBox="16915,7907 24480,6866 24662,8191 17097,9232"/>
            </emma:interpretation>
          </emma:emma>
        </inkml:annotationXML>
        <inkml:traceGroup>
          <inkml:annotationXML>
            <emma:emma xmlns:emma="http://www.w3.org/2003/04/emma" version="1.0">
              <emma:interpretation id="{240234E8-366A-4CF8-B5F6-EF0C2A87973F}" emma:medium="tactile" emma:mode="ink">
                <msink:context xmlns:msink="http://schemas.microsoft.com/ink/2010/main" type="inkWord" rotatedBoundingBox="16915,7907 20149,7462 20331,8785 17097,9230"/>
              </emma:interpretation>
              <emma:one-of disjunction-type="recognition" id="oneOf0">
                <emma:interpretation id="interp0" emma:lang="en-US" emma:confidence="0.5">
                  <emma:literal>Growth</emma:literal>
                </emma:interpretation>
                <emma:interpretation id="interp1" emma:lang="en-US" emma:confidence="0.5">
                  <emma:literal>Geo wth</emma:literal>
                </emma:interpretation>
                <emma:interpretation id="interp2" emma:lang="en-US" emma:confidence="0.5">
                  <emma:literal>Grow the</emma:literal>
                </emma:interpretation>
                <emma:interpretation id="interp3" emma:lang="en-US" emma:confidence="0">
                  <emma:literal>Glow the</emma:literal>
                </emma:interpretation>
                <emma:interpretation id="interp4" emma:lang="en-US" emma:confidence="0">
                  <emma:literal>Geo with</emma:literal>
                </emma:interpretation>
              </emma:one-of>
            </emma:emma>
          </inkml:annotationXML>
          <inkml:trace contextRef="#ctx0" brushRef="#br0">555 140 0 0,'0'0'0'16,"0"0"0"-16,0 0 76 0,0 0 33 0,0 0-31 16,0 0-14-16,0 0-8 0,0 0-1 0,0 0 0 15,0 0 3-15,0 0 8 0,0 0 9 16,0 0 3-16,0 0 2 0,-96-142-5 0,81 142-10 16,-3 0-9-16,0 2-13 0,-4 7-7 0,-3 7-7 15,-2 6-4-15,-1 10-2 0,-8 6-3 0,2 6 1 16,-1 7-1-16,0 6 5 0,3 2 2 15,1 4 0-15,4 0-1 0,3-2-8 0,4-1-7 16,5-2-10-16,6-6-9 0,4-3-7 0,5-5-11 16,0-9-8-16,5-3-9 0,6-6-7 0,2-7 2 15,6-7 8-15,0-5 19 0,6-4 23 16,-2-3 20-16,7-3 8 0,-2-9-1 0,5-3-7 16,-1-4-5-16,3-2-4 0,-1-3 0 0,-2 1 1 15,-3-5 1-15,1 1 2 0,-5-1 4 0,0 0-1 16,-4 1 1-16,-1 1 2 0,-2 1 1 0,-4 2 6 15,-2 2 6-15,-4 2 5 0,-1 1 7 16,-2 7-1-16,-3 3 3 0,-2 2 1 0,0 5-1 16,0-1-12-16,0 2-25 0,0 0-20 0,0 7-12 15,0 7 1-15,-2 5 20 0,1 7 9 0,-3 6 6 16,-1 4-1-16,1 6-5 0,-4 2-3 16,4 0-6-16,-2 2-2 0,1 2-2 0,2 2 4 15,-1 0 0-15,2-1 4 0,-1-3-2 0,3-3-3 16,0-6-1-16,0 0-3 0,0-5-1 15,0-2-6-15,0-4-9 0,0-3-20 0,0-5-38 16,3-3-41-16,-1-6-65 0,4-3-66 0,2-3-71 16,-2-3-125-16,4 0 56 0,-6 0 389 0</inkml:trace>
          <inkml:trace contextRef="#ctx0" brushRef="#br0" timeOffset="745.3758">847 645 0 0,'0'0'0'0,"0"0"181"0,0 0-23 16,0 0-60-16,0 0-29 0,0 0 1 0,0 0 17 15,0 0 17-15,0 0 4 0,0 0-4 0,0 0-15 16,0 0-18-16,165-160-17 0,-143 145-15 0,1-1-13 16,-3 1-7-16,0 0-5 0,-4 2-1 15,-3-1 4-15,-2 2 6 0,0 2 7 0,-9-1 8 16,1 0 9-16,-3 3 2 0,0-1-7 0,-3 1-13 15,-3 2-18-15,-2 3-12 0,-4 2-5 16,-2 1-1-16,-1 0 1 0,-3 9 3 0,-1 3 2 16,-3 2 3-16,1 3 2 0,-2 1-4 0,7 1-2 15,-1 0-2-15,5-3-5 0,4 3-4 16,1-1-4-16,4-4-5 0,3 1 1 0,0-2 5 16,4 2 7-16,2-3 8 0,4 2 5 0,-2-2 2 15,0 0 1-15,5 2-1 0,-5 0-3 0,0-3 1 16,2 3-2-16,-2-1-2 0,0 1-1 0,0-2-1 15,-4 1-2-15,3-1-3 0,-1 0-1 0,-5-3-1 16,3 0-3-16,-1-2 4 0,-1-1 0 16,0 0 0-16,-1-3 0 0,-1-1-2 0,1-1-2 15,1-1 1-15,-2 0 4 0,2 0 5 0,0 0 6 16,-1 0 1-16,2-1 3 0,-1-2-7 0,5-3-7 16,0-2-2-16,5 1-7 0,0-3 0 15,0-2-3-15,1 0-3 0,2-3-1 0,0 0 3 16,2-3 3-16,2-2 4 0,-3 0 5 0,4-2 0 15,0 1 3-15,3-4-1 0,-4 2 1 0,2 0-2 16,-4 5 2-16,0-1 4 0,-2 1 1 16,-3 6 6-16,-4 6-2 0,-1 0 2 0,-2 3 2 15,-5 3-4-15,0 0-5 0,0 0-13 0,0 2-3 16,0 5 11-16,-3 2 12 0,-4 4 14 16,3 2 1-16,-2 3-3 0,-1-2-8 0,-2 3 0 15,5 0-3-15,-3-3-1 0,2 3-1 0,2-5 2 16,-1-1-2-16,3-2 2 0,1-3 1 15,0-4 2-15,0 1-2 0,1-4 7 0,4-1 10 16,2 0 4-16,2 0 14 0,3-1-7 0,3-5-7 0,0-3-8 16,5 0-6-16,-4-4-2 0,3 2 2 15,-2-2 4-15,-2 0 3 0,-3 0 7 0,-4-1 3 16,-2 4 5-16,-4-2 0 0,-2 3-3 16,0-3-7-16,-8 0-13 0,-3 2-8 0,-2 1-11 15,-6 1-3-15,2 1 3 0,-6 2-3 0,2 1 3 16,0 1-6-16,1 2-4 0,2 1-11 0,4 0-20 15,2 0-25-15,4 0-43 0,1 0-58 0,6 0-79 16,0 0-104-16,1 3-95 0,0 0 93 16,1-1 356-16,0-2 0 0</inkml:trace>
          <inkml:trace contextRef="#ctx0" brushRef="#br0" timeOffset="1215.0854">1624 297 0 0,'0'0'0'0,"0"0"0"0,0 0 0 0,0 0 0 15,0 0 0-15,0 0 6 0,0 0 208 0,0 0-11 16,0 0-12-16,0 0-16 0,0 0-25 16,0 0-25-16,0 0-31 0,0 0-19 0,24 161-18 15,-32-140-10-15,4-6-3 0,-4 1-9 0,5-1-2 16,2-1-7-16,-1-4-9 0,2-2 0 0,0-3-2 16,0-2 3-16,0-2 6 0,2-1 9 15,4 0 12-15,1 0 7 0,1-7 0 0,3-3-12 16,2 0-13-16,2-4-12 0,1 3-4 0,-2-3-1 15,0 1 0-15,-2-1 2 0,1 1-5 0,-4-1 4 16,-1 2 1-16,1 2-1 0,-5 3 2 0,2 2-5 16,-2 0-1-16,-4 5-6 0,1-1-7 15,-1 1-12-15,0 0-5 0,1 0 0 0,1 6 8 16,0 0 11-16,5 0 3 0,-3 0 3 0,6 0-2 16,-5 3 0-16,4-3 1 0,-1 0 0 15,2-2 4-15,0-1 2 0,3-1 4 0,0-2 6 16,2 0 1-16,2 0 5 0,2-3 2 0,-3-3-2 15,1 0-3-15,1-3-1 0,-3 3-1 0,-3-2 5 16,-6 0 8-16,2 0 10 0,-5 1 2 16,-2-3 0-16,-1 2-2 0,0-1-7 0,-2-2-5 15,-8-1-6-15,1 1-12 0,-4-1-7 0,-5-2-3 16,2 0-6-16,-3 2 0 0,-1 2-4 0,3 3-4 16,-3-1-7-16,5 2-7 0,1 2-15 15,6 2-16-15,2-2-16 0,3 1-25 0,0 0-45 16,3 1-97-16,0-1-113 0,7-1-138 0,4 1-102 15,-3 0 404-15,-1 0 190 0</inkml:trace>
          <inkml:trace contextRef="#ctx0" brushRef="#br0" timeOffset="1454.9379">2200-130 0 0,'0'0'0'0,"0"0"0"15,0 0 205-15,0 0 16 0,0 0-45 16,0 0-21-16,0 0-32 0,0 0-31 0,0 0-27 15,0 0 5-15,0 0 10 0,0 0 17 0,0 0 11 16,0 0-12-16,34 55-12 0,-34-21-16 16,0 4-15-16,-4 2-14 0,-3 0-12 0,2 1-6 15,-3-1-6-15,2-1-5 0,0-2-4 0,2-1-5 16,1-5-5-16,3-2-10 0,-1-7-11 0,1-4-19 16,0-4-23-16,0-5-28 0,0-3-29 0,0-4-38 15,2 0-20-15,6-2-19 0,-2-2-72 16,6-6-100-16,3-6 125 0,-3 2 248 0,-2 3 0 0</inkml:trace>
          <inkml:trace contextRef="#ctx0" brushRef="#br0" timeOffset="2105.5365">2206 135 903 0,'0'0'357'0,"0"0"-159"0,0 0-104 15,0 0-58-15,0 0-20 0,0 0 1 0,0 0 16 16,0 0 11-16,0 0 4 0,0 0-1 16,163-55-4-16,-118 43 3 0,3 0-5 0,8-1-4 15,3 1-13-15,4 0-16 0,1 2-14 0,0-1-16 16,-7 1-15-16,4 1-21 0,-8 2-35 15,-5-2-63-15,-1 3-84 0,2 0-135 0,-6 1-132 16,-14 4 9-16,-6-1 498 0</inkml:trace>
          <inkml:trace contextRef="#ctx0" brushRef="#br0" timeOffset="1885.6717">2444-200 0 0,'0'0'0'0,"0"0"0"0,0 0 0 16,0 0 185-16,0 0 86 0,0 0-41 0,0 0-50 15,0 0-59-15,0 0-64 0,0 0-38 0,0 0-10 16,0 0 19-16,0 0 29 0,-13 13 11 15,8 18 3-15,-5 4-5 0,-1 5-10 0,3 0-4 16,-2 2-8-16,-1 0-4 0,-1 3-1 0,3-2-6 16,0 1-5-16,0-3-6 0,4-2-7 15,-2-3-4-15,4-6-6 0,3-4-1 0,0-8-2 16,0-4-1-16,0-3 1 0,0-4-3 0,0-4 5 16,3 0 8-16,-2-3 19 0,2 0 32 0,0 0 18 15,-2-3-7-15,2-4-18 0,-2-4-32 16,7-1-22-16,-4-3-2 0,3-1 2 0,0-1-2 15,-1-1 3-15,1 0 0 0,2 2-1 0,-3 3 1 16,3 1-3-16,-4 1-3 0,4 4-7 0,-5 2-1 16,5 2-6-16,-6 2-3 0,5 1 5 0,-4 0-3 15,1 4 6-15,0 4 6 0,-2 4 4 0,2 3 5 16,-1 3 4-16,1 1-1 0,-4-1-1 16,3 0 0-16,0-1-2 0,-1-5-1 0,-1 0-1 15,5-1 0-15,-3-3 1 0,5-3 1 0,-2 1 3 16,4-2-3-16,0-3 1 0,2-1-2 15,2 0-4-15,-2 0 0 0,7-6-5 0,-1-1-10 16,-2-2-14-16,4 0-24 0,-5-2-34 0,-2-1-42 16,0 1-59-16,-2-3-75 0,-4-1-118 0,-4 4-179 15,-4 4 282-15</inkml:trace>
        </inkml:traceGroup>
        <inkml:traceGroup>
          <inkml:annotationXML>
            <emma:emma xmlns:emma="http://www.w3.org/2003/04/emma" version="1.0">
              <emma:interpretation id="{33BE656B-95F0-43EF-8F71-388F94E87C2A}" emma:medium="tactile" emma:mode="ink">
                <msink:context xmlns:msink="http://schemas.microsoft.com/ink/2010/main" type="inkWord" rotatedBoundingBox="20516,7449 24485,6903 24662,8191 20694,8737"/>
              </emma:interpretation>
              <emma:one-of disjunction-type="recognition" id="oneOf1">
                <emma:interpretation id="interp5" emma:lang="en-US" emma:confidence="0.5">
                  <emma:literal>opportunities.</emma:literal>
                </emma:interpretation>
                <emma:interpretation id="interp6" emma:lang="en-US" emma:confidence="0.5">
                  <emma:literal>opportunities .</emma:literal>
                </emma:interpretation>
                <emma:interpretation id="interp7" emma:lang="en-US" emma:confidence="0">
                  <emma:literal>opportunities,</emma:literal>
                </emma:interpretation>
                <emma:interpretation id="interp8" emma:lang="en-US" emma:confidence="0.5">
                  <emma:literal>opportunity Cs.</emma:literal>
                </emma:interpretation>
                <emma:interpretation id="interp9" emma:lang="en-US" emma:confidence="0">
                  <emma:literal>opportunities ,</emma:literal>
                </emma:interpretation>
              </emma:one-of>
            </emma:emma>
          </inkml:annotationXML>
          <inkml:trace contextRef="#ctx0" brushRef="#br0" timeOffset="2733.1477">3809 118 117 0,'0'0'216'0,"0"0"-85"0,0 0-41 15,0 0-12-15,0 0 10 0,0 0 27 0,0 0 28 16,0 0 1-16,0 0-10 0,0 0-30 0,0 0-35 15,0 0-23-15,0 0-7 0,0 0 1 16,-95 5 2-16,74 15 6 0,-2 3-1 0,7 1-6 16,0 1-6-16,2 0-13 0,4-1-7 0,0-2-7 15,8-1-6-15,2-4-3 0,0-2 1 0,9-4 1 16,0-5 4-16,1 0 8 0,4-3 7 16,5-1 10-16,0-2 3 0,6-2-1 0,1-5-4 15,-1-1-4-15,1-4-2 0,-3-2-3 0,-5 0-1 16,-4 0 1-16,-1-3 0 0,-5 1 1 15,-4-1-2-15,-4-1-7 0,0 2-8 0,-5-2-6 16,-4 0-8-16,-5 2-2 0,-2 0 1 0,-4 1 0 16,4 3 4-16,-6-1 5 0,4 3 0 0,-2 1 2 15,3 1 0-15,4 1-2 0,2 3 1 16,7-1 3-16,2 0 1 0,2 2 2 0,0-1-10 16,4 0-12-16,8-2-8 0,2-2-4 0,3-2 7 15,5 1 9-15,4-3 7 0,1 0 4 0,-1 2 1 16,1-1 4-16,-1 2 1 0,-2 0 2 0,-3 2 1 15,1 2 1-15,-2 2 0 0,-1 3 1 16,-3 0-2-16,4 8-1 0,-4 2 3 0,0 7 2 16,3 2 3-16,-4 5 3 0,-2 3 2 0,-1 6 2 15,-4 1-1-15,1 4 2 0,0 3-1 0,-5 2-2 16,-3 2 1-16,0 1-6 0,-1 0 0 16,0-2-5-16,-5-1-3 0,-5-2-2 0,1-3-4 15,2-1-3-15,-2-5-5 0,-2-1-5 0,6-2-12 16,-3-2-13-16,4-3-20 0,-3-5-26 0,3-3-40 15,3-1-44-15,1-4-57 0,0-3-90 16,0-4-161-16,0-1-160 0,0-1 597 0</inkml:trace>
          <inkml:trace contextRef="#ctx0" brushRef="#br0" timeOffset="3018.9724">4045 95 359 0,'0'0'201'0,"0"0"-87"0,0 0-58 0,0 0-38 16,0 0-19-16,0 0 4 0,0 0 12 0,0 0 15 15,0 0 16-15,0 0 13 0,0 0 9 0,0 0-1 16,0 0-10-16,159-144-10 0,-146 144-13 0,0 1-11 16,1 6-3-16,-2 4-4 0,0 1-2 15,-4 4 3-15,3 2 0 0,-7 3-3 0,0-2-2 16,-4 4-4-16,0-1-5 0,-10 2 1 0,-2-3 2 15,-1 0 1-15,-3-1 4 0,-4-3 2 16,2 1-5-16,-3-3-5 0,3 0-12 0,1-3-13 16,-3 0-17-16,6-2-29 0,1 0-41 0,1-3-60 15,5-1-100-15,-1-3-144 0,5-2 142 0,2 1 271 0</inkml:trace>
          <inkml:trace contextRef="#ctx0" brushRef="#br0" timeOffset="3310.7918">4418-124 670 0,'0'0'239'15,"0"0"-152"-15,0 0-65 0,0 0-48 0,0 0-16 16,0 0 5-16,0 0 18 0,0 0 39 0,0 0 36 16,0 0 30-16,0 0 14 0,0 0 8 0,0 0-10 15,0 0-16-15,11 190-9 0,-18-147-14 16,4 5-9-16,1 1-8 0,-2 3-13 0,-3 2-9 15,3 1-7-15,-3-2-7 0,3-1-7 0,-1-4-1 16,-2-2-4-16,3-6-3 0,-3-2-2 16,5-6-6-16,-4-2-6 0,0-5-13 0,4-2-8 15,-2-5-18-15,-1-4-22 0,2-4-32 0,2-3-37 16,0-3-28-16,-1-2-3 0,1-2 16 0,1 0-33 16,0-5-63-16,0-3 90 0,0-4 174 15,0-3 0-15,0 3 0 0,0 3 0 0</inkml:trace>
          <inkml:trace contextRef="#ctx0" brushRef="#br0" timeOffset="3549.8862">4351 166 0 0,'0'0'0'0,"0"0"0"0,0 0 0 0,23-156 0 16,-16 122 0-16,2 5 196 0,0 4 23 0,-2 2-21 16,2 3-28-16,-2 3-30 0,2 3-46 0,2 3-39 15,1 2-25-15,0 2-24 0,2 2-8 16,-1 4-1-16,1 1-4 0,0 0 7 0,1 6 8 15,0 4 5-15,-2 7 11 0,1 2 10 0,-2 4 5 16,-4 4 3-16,-4 3-3 0,-3 1-6 0,-1 0-8 16,0 0-5-16,-9-1-6 0,2-3-9 15,-5 1-2-15,-1-6-5 0,-1 0-3 0,1-3-5 16,-1-1-21-16,1 1-33 0,0-2-57 0,-1-1-79 16,2-1-114-16,1-3-151 0,7-6 282 0</inkml:trace>
          <inkml:trace contextRef="#ctx0" brushRef="#br0" timeOffset="4251.2816">4764-75 0 0,'0'0'0'0,"0"0"73"0,0 0-23 0,0 0-52 0,0 0-18 15,0 0 1-15,0 0 44 0,0 0 63 16,0 0 56-16,0 0 34 0,0 0-9 0,0 0-33 15,0 0-32-15,-55 109-25 0,42-82-15 0,-1-2-11 16,2 1-14-16,5-4-5 0,1-2-10 0,4-3-7 16,2-1-2-16,0-3-2 0,3-3 4 15,6-2 11-15,2-4 15 0,-3-1 13 0,8-1 12 16,-1-2 3-16,0 0-2 0,1-3-5 0,1-3-5 16,5-3-6-16,-6-1-5 0,4-2-4 0,-5 0 0 15,-2-3-5-15,-1 1-1 0,-1-3-1 16,-4 3-4-16,-1-4-1 0,-2-2-3 0,-2-1-5 15,-2 2-5-15,0-3-7 0,0 1-8 0,-10 2-7 16,5 2-7-16,-6 4-6 0,5 1-9 16,-7 4-4-16,3 2-6 0,-4 4-4 0,1 2 4 15,0 0 1-15,-1 5 3 0,-5 4 3 0,6 3 1 16,4 0 1-16,-4 3 1 0,3 0-4 0,2 1 0 16,5 1-4-16,2-2 0 0,1-2 0 0,0-1 0 15,8-2 4-15,0-2 10 0,5-2 11 0,6-2 11 16,1-4 8-16,3 0-2 0,0 0-2 15,-2-4-2-15,3-4-1 0,0 1 3 0,1-4 3 16,-5 1 2-16,2-2 2 0,-4 0 0 0,3 0 3 16,-6-1 0-16,-2-2 1 0,1 0 0 0,-5-1-2 15,-2-1 0-15,1-1-4 0,-4 1-5 16,1 2-2-16,-2 1-3 0,-3 2-2 0,1 2 4 16,-1 2-1-16,0 1-1 0,0 2 1 0,0 0-9 15,0 4-6-15,0 1-15 0,0 0-23 16,0 0-28-16,0 0-13 0,2 0 12 0,4 6 19 15,-1 2 33-15,-1 2 19 0,5 0 3 0,-4 4 2 16,5 0 2-16,-6 3 2 0,4 1 5 0,-4 2 4 16,1 0 1-16,-4 2 2 0,-1 0 2 15,0 0-2-15,0-1 2 0,-8 0 1 0,4 0 1 16,-5-1 0-16,4-2-6 0,-3-3-1 0,4-1-5 16,1-3-2-16,-1-2-1 0,4-2-3 15,0-1-1-15,4-3-4 0,0 0 4 0,1-1 8 16,6-2 6-16,2 0 6 0,-1 0-3 0,2-5-10 15,-1-1-10-15,1-3-12 0,-1 0-16 0,1-1-31 16,-2-4-44-16,1 0-59 0,2 0-85 0,-1-4-129 16,5 0-88-16,-5 3 380 0,-8 3 89 0</inkml:trace>
          <inkml:trace contextRef="#ctx0" brushRef="#br0" timeOffset="5568.9282">5211-63 575 0,'0'0'62'0,"0"0"-104"0,0 0-49 0,0 0-12 16,0 0 31-16,0 0 29 0,0 0 18 0,0 0 17 16,170-87 6-16,-145 79 9 0,-1-1 9 0,-5 1 1 15,4 2 5-15,-7 2 4 0,6-1 5 16,-6 2 6-16,-2 3 1 0,1 0-8 0,-3 0-12 16,0 0-9-16,-1 6-6 0,-6 0 0 0,3 3 3 15,-5 1 4-15,1 2 10 0,0 3 3 0,-3 2 3 16,1 3-3-16,-2 0-3 0,0 0-2 15,0-1-4-15,0-2 0 0,0-1-3 0,0-1-1 16,0-3-1-16,1-2 1 0,4-2 4 0,1-2 13 16,-2-4 19-16,5-2 23 0,1 0 18 0,-1 0 2 15,4-2-10-15,6-6-21 0,-1-1-19 0,-4-1-15 16,7-1-7-16,-5-2-2 0,-2 1 6 16,0 0 7-16,-1-1 8 0,-2-1 4 0,-2-1 2 15,-2 0-1-15,1-1 0 0,-4-1-1 0,1 2 3 16,-2 2 6-16,-2 1 3 0,1 1 4 0,-2 3 1 15,0 2-8-15,0 1-6 0,0 4-17 16,0 1-18-16,0 0-20 0,0 0-22 0,-2 4 0 16,-2 0 5-16,0 4 15 0,2 4 18 0,-2 1 2 15,-3 4 3-15,3 0-2 0,-3 0-3 0,5-1 2 16,2 1-6-16,-2-2-2 0,2-1 1 16,0-2-4-16,0-1 1 0,0-2-5 0,2-1-5 15,-1-2-7-15,6-2-7 0,-5-1 0 0,1-1 1 16,4-2 8-16,-3 0 8 0,2 0-2 15,2-5-6-15,2-1-14 0,2-3-23 0,0-1-29 16,-1 0-29-16,-1-2-28 0,4-3-9 0,-1 0 6 16,-1-1 19-16,2 1 35 0,-2 0 31 15,-1-1 31-15,-1 1 23 0,-3-1 14 0,4 1 8 16,-1 0 3-16,-4-1 5 0,4 1 13 0,0 1 7 16,-6 4 19-16,4 1 15 0,-4 5 6 0,-3 1 9 15,-1 3-14-15,2 0-22 0,-2 0-36 0,0 0-24 16,0 6-6-16,0 3 8 0,0 2 19 0,-2 4 9 15,0 2-1-15,-5 0-7 0,2 3-3 16,-1-2-7-16,-1 1-2 0,2 0-4 0,-3-2-2 16,5 3 0-16,1-5-3 0,-4-2-3 0,5-1-4 15,1-3-4-15,0-2-3 0,0-2-3 0,0-2-3 16,0-3 1-16,0 0 9 0,5 0 14 16,-2 0 11-16,1-3 12 0,4-3 0 0,-3-1-6 15,6-4-3-15,0-1-4 0,-2-1-3 0,1-3-1 16,2-2 1-16,-3 3 0 0,-2-2 4 0,2 0 1 15,-1 2 2-15,-2 0 0 0,-1 1 0 16,2 0-2-16,-5 1-1 0,6 1-1 0,-4 0-2 16,2 3-2-16,-2 2-6 0,-1 2-1 0,-2 2-4 15,-1 2-10-15,1 1-19 0,-1 0-23 16,0 1 5-16,0 5 13 0,0 5 24 0,0 0 26 16,-1 6 1-16,1-1-2 0,-3 2-5 0,2 1-1 15,1 1-3-15,0 1 2 0,0-1-6 0,4-2-5 16,4 1-3-16,-1-3-6 0,3-2 0 0,1-2 2 15,0-4 6-15,-3-2 9 0,4-3 11 16,0-3 9-16,1 0 5 0,-1 0 2 0,2-4-7 16,-1-5-7-16,1 3-5 0,3-4-5 0,1-3-2 15,-5 2 1-15,0-3 4 0,-3 0 5 0,-2 1 7 16,1 0 3-16,-5-1 0 0,-2 2 0 0,0 0-3 16,-2 0-4-16,0 1-3 0,0-1-5 15,0 0 0-15,0 0-1 0,-2 1 4 0,2 1 0 16,-2 2-1-16,2 1-1 0,0 3-1 0,0-1-3 15,0 4-1-15,0 1-4 0,0 0-9 16,0 0-13-16,0 0-16 0,0 1-3 0,0 2 8 16,0 3 14-16,0 3 17 0,0 3 7 0,0 0-2 15,0 1-1-15,0 1 1 0,0-1-2 0,0-1-3 16,2 0-1-16,-2-2-6 0,2 1 0 16,2-2-11-16,-2-1-10 0,0-2-13 0,1 0-19 15,4-3-20-15,-2-1-56 0,3 1-125 0,-3-3-196 16,-3 3 14-16</inkml:trace>
          <inkml:trace contextRef="#ctx0" brushRef="#br0" timeOffset="4471.58">5669-687 608 0,'0'0'254'0,"0"0"-103"0,0 0-99 0,0 0-72 16,0 0-18-16,0 0 18 0,0 0 28 15,0 0 32-15,0 0 20 0,0 0 16 0,0 0 15 16,-63 179 3-16,50-138-6 0,1 3-10 0,-2 1-17 16,1 2-12-16,-1-1-11 0,1 0-10 0,1 0-11 15,0-1-6-15,4 0-13 0,-2 0-16 0,0-2-28 16,4-3-42-16,-3-3-55 0,0-2-77 15,5-5-102-15,-6-2-141 0,6-8 39 0,1-8 424 0</inkml:trace>
          <inkml:trace contextRef="#ctx0" brushRef="#br0" timeOffset="5721.834">6449-433 0 0,'0'0'0'16,"0"0"34"-16,0 0 89 0,0 0-31 0,0 0-25 15,0 0-26-15,0 0-39 0,0 0-46 16,0 0-43-16,0 0-34 0,0 0 14 0,0 0 107 15,0 0 0-15,0 0 0 0,18-78 0 0</inkml:trace>
          <inkml:trace contextRef="#ctx0" brushRef="#br0" timeOffset="5962.6847">6632-714 0 0,'0'0'0'0,"0"0"0"0,0 0 0 15,0 0 0-15,0 0 0 0,0 0 47 0,0 0 108 16,0 0-9-16,0 0-4 0,0 0 5 16,0 0 16-16,0 0-5 0,0 0-21 0,0 0-26 15,-11 136-20-15,4-101-17 0,-2 2-15 0,-2 0-13 16,2 2-13-16,-1 1-14 0,0 2-7 0,-1-2-8 16,3-1-6-16,1-2-7 0,1-2-14 0,0-5-20 15,4-2-26-15,0-4-32 0,1-2-49 16,1-4-53-16,0-4-100 0,0-6-142 0,3-2 249 15,-1-2 196-15</inkml:trace>
          <inkml:trace contextRef="#ctx0" brushRef="#br0" timeOffset="6243.7774">6479-368 81 0,'0'0'94'15,"0"0"-76"-15,0 0-21 0,0 0 9 0,0 0 12 16,0 0 15-16,0 0 18 0,0 0 38 16,160-55 47-16,-144 51 25 0,-2 2 11 0,-3 1-17 15,0 1-34-15,-3 0-30 0,3 0-24 0,-1 3-18 16,-4 1-12-16,4 5-3 0,-3 0 0 0,0 3 8 16,-5 1 9-16,3 2 5 0,-5 0-6 0,0 2-4 15,0 0-10-15,0 0-11 0,0-2-2 16,-3 0-6-16,1 0-5 0,1-3-3 0,0 0-12 15,-1-2-18-15,1-1-33 0,1-1-39 0,0-2-62 16,0-2-79-16,0-1-125 0,0-3-157 0,3 0 140 16,-1 0 376-16</inkml:trace>
          <inkml:trace contextRef="#ctx0" brushRef="#br0" timeOffset="6385.6906">6857-518 0 0,'0'0'0'0,"0"0"0"0,0 0 0 0,0 0 0 16,0 0 0-16,0 0 0 0,0 0 0 16,0 0 0-16,0 0 0 0,0 0 0 0,0 0 0 15,0 0 0-15,0 0 0 0</inkml:trace>
          <inkml:trace contextRef="#ctx0" brushRef="#br0" timeOffset="7057.0859">7102-336 0 0,'0'0'98'0,"0"0"50"0,0 0-100 0,0 0-23 15,0 0-9-15,0 0 16 0,0 0 21 16,0 0 27-16,0 0 19 0,0 0 5 0,0 0-4 16,0 0-13-16,0 0-11 0,0 0-9 0,120-152-5 15,-120 144-4-15,0 2-2 0,-6 2-13 16,1 1-22-16,-2 1-16 0,-1 2-16 0,-2 0 1 15,-2 3 7-15,-2 4 7 0,-1 3 5 0,1 3 4 16,-2 3 1-16,-3 2 0 0,4 5 0 0,-1 1 1 16,0 2-2-16,-3 1-2 0,8 0-4 15,-1-3-4-15,6 2-6 0,2-5 0 0,-1-2-2 16,5-1 3-16,0-5 0 0,5-1 1 0,1-3 6 16,2-1 3-16,0-3 10 0,2 0 10 0,3-4 5 15,2-1 5-15,1 0-2 0,1 0-3 0,1-6-5 16,-1 1-3-16,3-3-2 0,-1-1-3 15,3 0-1-15,-4 0-3 0,2-3 2 0,-1-1-2 16,1-2 1-16,-4 0 0 0,6-3-5 0,-5 0-1 16,2-2-2-16,0 2-3 0,-3-4-2 0,1 1-3 15,-1 2-1-15,-5 1-3 0,0 0-1 16,-3 3 0-16,-5 3 1 0,1 4 3 0,-2 2 2 16,-2 1-2-16,0 4-5 0,0 1-15 0,0 0-19 15,0 0-16-15,0 0-17 0,0 0 6 0,-2 0 15 16,0 4 12-16,0 1 18 0,0 2 3 15,1 0-1-15,0 2 1 0,1 0 1 0,0 0 2 16,0 2 1-16,0-3 3 0,1 3-2 0,2-1 1 16,3 1 0-16,0-1-1 0,-1 2 0 15,3 1 1-15,-3-1 4 0,4 0 1 0,-4-1 5 16,2 1 2-16,-2 0 1 0,-1-3 4 0,-1 0-1 16,-2 0 0-16,-1-1-2 0,0-1 1 0,0-1 4 15,-8 0 5-15,0 0 5 0,-3 0 0 16,-2-2-1-16,-2 1-8 0,0-2-2 0,-2 0-3 15,1-2-2-15,2 2 0 0,1 0-3 0,2-3-4 16,2 2-4-16,1-2-2 0,1 1-3 0,2-1-3 16,3 0-10-16,1 0-28 0,1 0-64 0,0 0-137 15,0-1-179-15,1-1 77 0,1 2 359 0</inkml:trace>
          <inkml:trace contextRef="#ctx0" brushRef="#br0" timeOffset="7184.0071">7552-233 0 0,'0'0'178'0,"0"0"163"0,0 0-123 0,0 0-109 16,0 0-68-16,0 0-62 0,0 0-64 0,0 0-71 15,0 0-99-15,0 0-115 0,0 0 370 0</inkml:trace>
        </inkml:traceGroup>
      </inkml:traceGroup>
    </inkml:traceGroup>
    <inkml:traceGroup>
      <inkml:annotationXML>
        <emma:emma xmlns:emma="http://www.w3.org/2003/04/emma" version="1.0">
          <emma:interpretation id="{E19E8C07-FE02-4AA5-A797-F0D3E2435692}" emma:medium="tactile" emma:mode="ink">
            <msink:context xmlns:msink="http://schemas.microsoft.com/ink/2010/main" type="paragraph" rotatedBoundingBox="16054,11414 31415,8934 31871,11754 16510,142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96C6BE-B5B3-46FF-9C07-1A5E5C232281}" emma:medium="tactile" emma:mode="ink">
              <msink:context xmlns:msink="http://schemas.microsoft.com/ink/2010/main" type="line" rotatedBoundingBox="16054,11414 28589,9390 28905,11346 16370,13370"/>
            </emma:interpretation>
          </emma:emma>
        </inkml:annotationXML>
        <inkml:traceGroup>
          <inkml:annotationXML>
            <emma:emma xmlns:emma="http://www.w3.org/2003/04/emma" version="1.0">
              <emma:interpretation id="{4CBE34F1-3050-4E44-8F54-8952484BA7FE}" emma:medium="tactile" emma:mode="ink">
                <msink:context xmlns:msink="http://schemas.microsoft.com/ink/2010/main" type="inkWord" rotatedBoundingBox="16054,11414 20959,10622 21275,12578 16370,13370"/>
              </emma:interpretation>
              <emma:one-of disjunction-type="recognition" id="oneOf2">
                <emma:interpretation id="interp10" emma:lang="en-US" emma:confidence="0.5">
                  <emma:literal>Bunionectomies</emma:literal>
                </emma:interpretation>
                <emma:interpretation id="interp11" emma:lang="en-US" emma:confidence="0">
                  <emma:literal>Business-related</emma:literal>
                </emma:interpretation>
                <emma:interpretation id="interp12" emma:lang="en-US" emma:confidence="0">
                  <emma:literal>Busineslvalve</emma:literal>
                </emma:interpretation>
                <emma:interpretation id="interp13" emma:lang="en-US" emma:confidence="0">
                  <emma:literal>Bannermanite</emma:literal>
                </emma:interpretation>
                <emma:interpretation id="interp14" emma:lang="en-US" emma:confidence="0">
                  <emma:literal>Bannermanites</emma:literal>
                </emma:interpretation>
              </emma:one-of>
            </emma:emma>
          </inkml:annotationXML>
          <inkml:trace contextRef="#ctx0" brushRef="#br0" timeOffset="11320.6966">-701 4253 196 0,'0'0'161'0,"0"0"-57"15,0 0-48-15,0 0-13 0,0 0 27 0,0 0 51 16,0 0 42-16,0 0 20 0,0 0-3 0,0 0-23 16,0 0-28-16,0 0-20 0,-50-57-26 0,50 56-28 15,0 1-25-15,0 0-22 0,0 0-20 0,0 1-11 16,-1 4 4-16,1 4 14 0,-2 4 16 15,1 5 15-15,-3 1 2 0,1 4-4 0,-2 0-2 16,-2 3-5-16,2 1-5 0,0-1 1 0,1 2-4 16,-3-4-2-16,2-1 1 0,3-3-1 15,-2-4-3-15,3-3 1 0,1-4-1 0,0-3-1 16,0-3 5-16,0-3 14 0,0 0 23 0,0 0 28 16,0 0 28-16,0-5-8 0,0-3-17 0,0-7-29 15,0-4-33-15,0-2-5 0,0-6-2 16,0-1-2-16,0-3 3 0,0 2-2 0,0-3-1 15,0 0-1-15,0-2-1 0,0-5-1 0,0 0 1 16,0 0 0-16,0-2-1 0,0-2 1 0,0 0-1 16,5-2 0-16,2-3-2 0,2-1-2 15,3-3-2-15,3 4-2 0,4 0 0 0,0 5-2 16,6 4-1-16,-2 5-2 0,2 7-4 0,2 4-3 16,-1 9 0-16,-1 2 0 0,1 3-2 0,-4 4-2 15,3 5-4-15,-3 0-5 0,-3 5 2 16,1 7-1-16,-4 1 3 0,-2 5 4 0,-5 2 1 15,-3 2 7-15,-1 4 5 0,-4 0 5 0,-1 1 5 16,-1-1 2-16,-6 3 1 0,-5 0 3 0,-1-1 1 16,-1-1 1-16,-6 2 1 0,0-2-1 15,-3 1 3-15,0-4-4 0,3 0 1 0,-2-2-2 16,4-4-1-16,-1-4-1 0,2-3 1 0,5-2 0 16,2-3-2-16,4-3 0 0,4-2-1 0,2-1-4 15,0 0-2-15,0 0-10 0,0 0-20 0,0 0-7 16,4 0 0-16,3 0 8 0,0 5 19 15,4 1 9-15,2 1-1 0,0 2 2 0,2 0-1 16,3 1 2-16,-4 4 3 0,4-1-2 0,-3 4 0 16,-1 0-2-16,2 2 2 0,-1 2-1 15,-3-2 1-15,0-2 0 0,-4 3-3 0,0-1 3 16,-2-2-1-16,-5 0 2 0,-1-3 3 0,0 1 4 16,-7 0 6-16,-2-1 5 0,-8-2 7 0,-2-1-4 15,-3 0 0-15,-2-3 2 0,1 0-2 16,-3 0 4-16,1-3 2 0,4-1-1 0,-2-2-1 15,3-2-1-15,1 0-6 0,3 0 0 0,1-3-1 16,5-2-3-16,0 2-1 0,5 0-5 0,1 2-5 16,4 1-6-16,-1 0-10 0,1 0-13 0,0 0-24 15,0 0-13-15,0 0 1 0,5 0 4 0,2 0 11 16,5 0-7-16,-2 3-21 0,4-2-34 16,3-1-53-16,3 0-69 0,1 0-70 0,3-6-66 15,-3-2-57-15,3-1 112 0,-2 0 313 0,-5-1 0 16,-6 6 0-16</inkml:trace>
          <inkml:trace contextRef="#ctx0" brushRef="#br0" timeOffset="12137.2413">-233 4038 0 0,'0'0'0'0,"0"0"0"0,0 0 244 0,0 0 2 16,0 0-16-16,0 0-20 0,0 0-34 0,0 0-38 15,0 0-55-15,0 0-39 0,0 0-3 0,0 0 6 16,0 0 21-16,0 0 8 0,-11 47-12 15,7-20-12-15,-1 1-16 0,-1-1-12 0,5-1-3 16,-3-1-2-16,3-1-2 0,1-3-1 0,0-3-1 16,1-3-3-16,3-2 0 0,4-4 0 0,-1-1 8 15,3-5 3-15,0-2 3 0,2-1 3 0,1 0-7 16,2-9-1-16,1-1-3 0,2-4-6 16,0 0-2-16,1-3-2 0,-2-1-2 0,-2-1-1 15,-1 1 1-15,-4-3-1 0,0-1-2 0,0 2 0 16,-3-1 0-16,0 0 3 0,-3 2 1 0,0 0 1 15,1 5-3-15,-5-2 0 0,3 4-1 16,-3 4-1-16,1 2 1 0,-1 3-5 0,0 3-12 16,0 0-21-16,0 0-17 0,0 7 3 0,0 3 10 15,-1 2 22-15,0 4 16 0,-1 3 4 16,0 2 1-16,-1 1-1 0,-1-1 0 0,3 0-1 16,1-1-3-16,0-3 2 0,0-2 2 0,0-4-3 15,4-2 0-15,2-3-3 0,1 0-4 0,1-4 2 16,3-2 4-16,0 0 4 0,2-2 2 15,0-8-2-15,3 1-2 0,3-3-3 0,-1-1-1 16,0-4-5-16,3-3-5 0,-3 1-4 0,2-1-2 16,-1-3 3-16,0 0 5 0,0 1 5 0,-5 0 4 15,0 4 0-15,-1 0 1 0,-5 3 3 0,-2 2 1 16,-1 1 0-16,-4 4 1 0,-1 2 1 0,0 1-2 16,0 4 0-16,-1 1-3 0,-4 0-2 15,3 0-6-15,-2 0-1 0,-1 2-1 0,2 3-3 16,2 0 1-16,-2 1 0 0,2 2 2 0,1 1 1 15,0 0 3-15,0 0 2 0,0-1 2 0,5 3-3 16,1-1 3-16,0 2-2 0,-2 2 1 16,4-1 2-16,-5 0 0 0,2 2 0 0,1-1-2 15,-5-1-1-15,0 2 0 0,-1-2 0 0,0-1 1 16,0 0 1-16,-1 1 0 0,-3-4 1 16,-1 0 2-16,1-3 1 0,0 0 1 0,-3-2 0 15,4 0-1-15,-1-3-3 0,2-1 0 0,-1 0-4 16,2 0-10-16,1 0-22 0,0 0-29 15,0-3-23-15,4-3-8 0,1-2 11 0,0-1 24 16,5 0 21-16,-1-4 14 0,3 1 8 0,0-1 3 16,0 1 2-16,-1-1 2 0,0 0 2 0,1-1 2 15,1 1 0-15,-1 1-2 0,2 0 0 16,0 2-1-16,-1-2 0 0,0 6 4 0,0 0-2 0,1 2 1 16,-5 2 2-16,2 0 1 0,-3 2 2 15,1 0 1-15,-5 4 4 0,2 2 5 0,-1 1 11 16,-4 2 8-16,1 0 6 0,-1 3 2 0,-1-1-1 15,0 1-3-15,0 2-3 0,-1 0-1 16,-3-1-1-16,-2 1-1 0,0-3-12 0,2-1-26 16,1-2-53-16,-1-2-100 0,3-3-137 0,-1 0-224 15,2-3 114-15,0 2 413 0</inkml:trace>
          <inkml:trace contextRef="#ctx0" brushRef="#br0" timeOffset="12254.1688">565 3812 0 0,'0'0'0'0,"0"0"0"0,0 0 0 16,0 0 0-16,0 0 0 0,0 0 0 0,0 0 0 0</inkml:trace>
          <inkml:trace contextRef="#ctx0" brushRef="#br0" timeOffset="12637.9392">696 3942 55 0,'0'0'137'16,"0"0"-100"-16,0 0-8 0,0 0 26 0,0 0 5 15,0 0 4-15,0 0-4 0,0 0 12 0,0 0 21 16,0 0 27-16,0 0 13 0,0 0-7 0,0 0-16 16,0 0-35-16,67 132-16 0,-67-121-12 15,0 0-4-15,0-2 2 0,0 0-1 0,0-3 6 16,0 0 2-16,0-3 6 0,0-1 7 0,0-1 14 15,0-1 18-15,0 0 19 0,0-1-9 0,0-6-23 16,0 0-33-16,0-4-37 0,4-1-11 16,0-3-11-16,5-2 2 0,-1 0-1 0,0-4-3 15,5 2 1-15,0-2-4 0,4 2 1 0,-1 0 1 16,2 3 0-16,-3 2 6 0,-2 5-3 16,-1 0 1-16,0 3-3 0,0 1-1 0,-4 4-2 15,2 1 0-15,0 0 2 0,-2 2 2 0,1 8 4 16,0 0 2-16,-2 1 9 0,-2 4 3 0,-4 1 1 15,1 0 3-15,-1 1-6 0,-1-1 4 16,0 1-2-16,0-1 0 0,-3-1 1 0,2-2-9 16,-3-1-27-16,0 0-80 0,3-2-137 0,1-1-189 15,0-2-276-15,0-5 80 0</inkml:trace>
          <inkml:trace contextRef="#ctx0" brushRef="#br0" timeOffset="13569.3637">1152 4009 632 0,'0'0'355'0,"0"0"-267"16,0 0-83-16,0 0-22 0,0 0 18 0,0 0 20 15,0 0 15-15,0 0 17 0,0 0 16 0,0 0 7 16,0 0 1-16,0 0-7 0,0 0-16 0,0 0-10 16,133-130-9-16,-124 118-7 0,-6 2 2 15,1-3 1-15,-3 4-4 0,-1-2 0 0,0 4-2 16,0 2-2-16,-1 1-5 0,-5 2-6 0,1 2-8 15,-2 0-4-15,-1 0 0 0,0 5 4 0,-4 4 7 16,0 1 4-16,0 3 4 0,0 4-1 16,1 1-3-16,-1 0 2 0,3 2-6 0,-2-4-1 15,4 5-3-15,1-5-3 0,0 2-1 0,5-3-3 16,-2-1 0-16,3-4-1 0,0-4 4 0,4 0 4 16,2-3 7-16,-2-2 11 0,5-1 5 0,-2 0 4 15,2 0 1-15,2-1-4 0,2-8-7 16,1 1-5-16,-1-4-5 0,2 0-2 0,1-1-1 15,-3 0-1-15,2-2-3 0,-2-1 0 0,-1 1-5 16,-2-2 2-16,1 0-2 0,1-1 1 0,-4 2 1 16,1-2-2-16,2 0 0 0,1 2-2 15,-1 0 0-15,-2 0 0 0,-2 5 0 0,-1 0-1 16,0 4 2-16,-5 2-1 0,2 2-1 0,-3 3-2 16,0 0-13-16,0 0-18 0,0 0-20 15,0 0-4-15,0 5 8 0,0 2 17 0,0 1 19 16,0 1 7-16,0 4 4 0,2-1 1 0,1 0 1 15,1 0 0-15,-1 0 1 0,5-1 0 0,-4 1 1 16,3 0 0-16,1 0-1 0,0-1-1 16,-3 0 0-16,0-2-2 0,1 0 3 0,-4 0-1 15,1-2 0-15,-3 3-2 0,0-1-5 0,0 2-1 16,-7-2 2-16,-3 0 2 0,-1 0 6 0,0-1 2 16,-1 0 1-16,0-2 1 0,4 0 1 0,0-3 0 15,3-1 4-15,3-2 5 0,2 0 11 0,0 0 7 16,0-2-13-16,0-2-14 0,3-3-16 15,6-2-11-15,-3 1 8 0,4-1 6 0,3 0 6 16,0-3 0-16,-1 1 2 0,1-3 0 0,1 2 1 16,1-2-1-16,-2 1 1 0,2-4-1 15,2 0 0-15,2 1-1 0,-2-3 0 0,5 1 1 16,-6-1-1-16,3 0 0 0,-2 0-3 0,-3 3-4 16,-5-3-1-16,-2 4-2 0,-1 3 0 0,0-1 3 15,-6 4 4-15,0 3 2 0,0 4 2 16,0 0 0-16,0 2-9 0,0 0-12 0,0 0-15 15,0 0-9-15,-3 0 1 0,-1 4 10 0,-3 2 13 16,5 2 9-16,-6 1 6 0,5-1-1 0,-2 1 2 16,3 1-1-16,2 0 0 0,0 1 2 15,0-1 3-15,2 1 2 0,3-1 1 0,-2-1 2 16,5 0 0-16,-4-1 2 0,2-1 3 0,0-1-1 16,0 0 2-16,1 0 0 0,-4 0 5 0,5-2 7 15,-5 2 1-15,-2-1-1 0,0-1-3 0,-1 0 4 16,0 1 15-16,0 1 7 0,-2-2 2 15,0 2-2-15,-3-1-13 0,-2-1-5 0,2 1-2 16,-3 0-6-16,1-1-3 0,0 0-2 0,-3 1-2 16,4-2-1-16,-3-2 0 0,5 3-2 0,-4-3-1 15,4 0-6-15,-4 1-5 0,4 0-9 16,-2-2-7-16,0 1-14 0,-1 1-16 0,0-2-17 16,0 2-22-16,-1 2-22 0,-1-2-32 0,1-1-61 15,0 2-96-15,-1-1-117 0,6-1-220 16,0-1 380-16</inkml:trace>
          <inkml:trace contextRef="#ctx0" brushRef="#br0" timeOffset="13924.6179">2034 3230 299 0,'0'0'177'0,"0"0"-41"0,0 0-11 0,0 0 1 16,0 0 17-16,0 0 21 0,0 0-2 0,0 0-12 15,0 0-30-15,0 0-28 0,0 0-16 0,0 0-3 16,0 0 8-16,-27 54 0 0,17-18-7 16,-1 8-11-16,-3 4-14 0,1 5-9 0,-3 0-5 15,1 4-1-15,0 1-1 0,-1 1-3 0,-2-3-4 16,3 1-7-16,0-2-4 0,2-2-3 15,-1-3-1-15,1-1-3 0,1-1-2 0,5 0-3 16,0-4 1-16,3-6 2 0,0-5-4 0,0-3 0 16,3-6-3-16,0-7-7 0,-1-5-6 15,1-3-19-15,1-6-25 0,0-3-31 0,0 0-15 16,1 0-2-16,3-6-20 0,7-3-44 0,2-4-87 16,1-2-101-16,5-4-122 0,-5 4-151 0,-6 1 589 0</inkml:trace>
          <inkml:trace contextRef="#ctx0" brushRef="#br0" timeOffset="14241.4225">2057 3563 0 0,'0'0'25'0,"0"0"226"16,0 0-65-16,0 0-42 0,0 0-24 16,0 0-5-16,0 0 3 0,0 0 15 0,0 0 21 15,0 0 4-15,0 0-5 0,0 0-13 0,0 0-24 16,0 0-18-16,66 151-19 0,-64-117-16 0,-2 2-13 15,0 0-7-15,0-1-14 0,0 0-6 16,0-6-8-16,-2 0-7 0,0-6 1 0,2-5-2 16,0-1 0-16,0-5 1 0,0-4-3 0,0-4 3 15,2-2 6-15,0-2 18 0,1 0 16 16,4-6 11-16,-1-3-3 0,5-6-13 0,1-3-15 16,2-4-9-16,-1-4-4 0,2-2-6 0,2-2-2 15,1-4-2-15,-2-2-3 0,2 1 3 0,1-2-8 16,-4-1-5-16,-2 3-10 0,1-1-21 15,-1-1-21-15,1 5-38 0,-2 3-47 0,0 5-62 16,0 3-104-16,1 8-144 0,-1 7-211 0,-2 1 69 16,-4 5 597-16</inkml:trace>
          <inkml:trace contextRef="#ctx0" brushRef="#br0" timeOffset="15515.0134">2589 3719 124 0,'0'0'201'0,"0"0"-132"16,0 0-45-16,0 0-5 0,0 0 7 0,0 0 30 16,0 0 37-16,0 0 39 0,0 0 42 0,0 0 19 15,0 0-7-15,0 0-39 0,0 0-45 0,0 0-42 16,35-111-29-16,-48 120-1 0,-5 2-3 16,1 3 1-16,-2 2-1 0,-2 4-4 0,3 0-3 15,-2 1-2-15,3 4-5 0,0-1-3 0,1 2-4 16,6-3-2-16,-2-2 0 0,2-2-2 0,8-4-1 15,-1-3-2-15,3-3-1 0,0-3-1 16,3-3 3-16,2-2 8 0,6-1 6 0,1 0 6 16,2-3-2-16,4-5-4 0,-1-3-3 15,-1-3 0-15,-2 1 0 0,1-2 1 0,-2 0 2 16,-1-1 1-16,0 2 0 0,-1 1 3 0,-6-1 0 16,3 3-1-16,-5 0 3 0,2 1-3 0,-1 4-3 15,-1-1-4-15,-3 5-7 0,1 1-6 0,-1 1-10 16,0 0-12-16,0 0-3 0,0 5 5 0,0 3 12 15,0 2 14-15,0 2 5 0,0 1 2 16,0-1-3-16,0-1-1 0,2-1-3 0,4-2 1 16,0-2 1-16,-1 1 1 0,3-4 0 0,4 0-1 15,0-1 0-15,2-2-2 0,0 0-1 0,1-6-2 16,7-3 0-16,-4-3-2 0,5 0-1 16,-5-5-1-16,3-2 1 0,-6 0 0 0,1-3 1 15,-3 1 2-15,-1 1 1 0,0-4 1 0,-1-2 1 16,-4-2-1-16,0 2 0 0,-6-4 1 0,2 0-1 15,-3-2 2-15,0 1-1 0,0-2-3 16,0 3 4-16,0 0 1 0,0 1 2 0,0 5 4 16,-3 1 0-16,2 5 3 0,-1 5 3 0,-2 3 3 15,3 3 0-15,-2 4-1 0,2 3-5 16,0 0-10-16,1 0-13 0,-3 5-3 0,-1 6 1 16,-2 4 5-16,2 5 10 0,-4 6 2 0,4 5-1 15,-4 2 3-15,4 5-3 0,0 3 2 0,-1-2 1 16,2 4-2-16,-1-1 3 0,-2-3-2 0,3-1 0 15,3-5 0-15,0-5-3 0,0-2-1 16,0-6 0-16,9-6 1 0,-3-2 1 0,6-3 5 16,-2-3 7-16,5-4 7 0,-1-2 7 0,7 0 0 15,-2-8-6-15,4-4-5 0,-2-1-7 0,2-2-3 16,1-3-2-16,-7 1-1 0,5-1 0 0,-7 1-2 16,-1-3-1-16,-2 2-1 0,0-3 2 15,-2 4-1-15,-6-1 2 0,1 0 0 0,1 3 0 16,-5 2 1-16,-1 2-1 0,0 4-1 0,0 2-3 15,0 4-4-15,0 1-7 0,0 0-11 16,0 0-6-16,-1 7 2 0,-2 4 7 0,-2 1 14 16,2 6 6-16,2-2 2 0,-2 2 0 0,0-2-2 15,3 2 0-15,0-5-2 0,0 1 0 0,0-2 0 16,0-2 0-16,4 0 0 0,-1-5 0 16,0 1-1-16,3-2 3 0,-2-4 2 0,6 0 2 15,-5 0 4-15,7 0-2 0,0-4-1 0,2-4-3 16,-1-1-3-16,0-4-1 0,2 1-4 0,-1 0 1 15,-2-1-3-15,0-2 1 0,0 2 3 0,-3-2 0 16,-2 3 2-16,1 2 2 0,-4-3 0 16,-1 2-1-16,2 3 1 0,-2-1-2 0,-2 2-1 15,-1 2 0-15,1 4-2 0,-1-1 1 0,0 2-7 16,0 0-7-16,0 0-12 0,0 0-2 0,0 5 4 16,0 1 10-16,0 1 13 0,0 2 2 0,0 0 2 15,0 3 0-15,0-2-1 0,0 2 0 16,0-1-1-16,2-2 1 0,4 0-1 0,-2-2 2 15,6 0 2-15,-5-2 0 0,7-2 3 0,0-2-1 16,0-1 3-16,3 0-1 0,0 0 0 16,5-6-4-16,-3 0-2 0,3-4-3 0,1 1-2 15,1 0 2-15,-4-3 0 0,3 2 0 0,-5-4 1 16,-1 2-2-16,0-1 2 0,-2-2 1 16,-1 2 4-16,-2-4-4 0,-5 3 0 0,3-1 1 15,-4-2-3-15,3 2 3 0,-6 0-2 0,1-1 0 16,-2 5-2-16,0-1 2 0,0 2 2 0,-2 1 0 15,-3 5 2-15,1 0-6 0,2 2-3 0,-2 2-5 16,-2 0-7-16,-2 0 0 0,-2 7 1 16,-3 2 5-16,-2 6 6 0,-2 1 5 0,1 3 3 15,2 4 3-15,-1 1 5 0,2 1-2 0,2-1 2 16,6-1 0-16,0-3 2 0,5-1-5 0,0-3 2 16,9-3 3-16,4-2-1 0,2-4 12 15,8 0 1-15,1-4 0 0,4-1 2 0,2-2-6 16,7 0-1-16,1-5-3 0,-1-3-7 0,-2 0 2 15,3 1-2-15,-1-2-3 0,0 1 2 0,-7 1-7 16,4-2-3-16,-7 0-5 0,-6 1-13 0,1 1-21 16,-8 0-46-16,-4 1-74 0,-6 0-139 15,-4 3-236-15,0 0-337 0,-4 3 173 0</inkml:trace>
          <inkml:trace contextRef="#ctx0" brushRef="#br0" timeOffset="17856.8855">353 4925 1275 0,'0'0'255'15,"0"0"-133"-15,0 0-76 0,0 0-37 0,0 0-7 16,0 0 2-16,0 0 6 0,0 0 8 0,-157 39 11 16,137-16 10-16,4 3 4 0,-6 3 1 0,5 5 0 15,-3 1-5-15,2 3-2 0,3-3-4 16,2 1-5-16,1-2-8 0,5-1-7 0,3-2-7 15,4-6 0-15,0-4-1 0,7-3 4 0,5-6 7 16,5-5 4-16,4-3 4 0,4-4 1 0,5 0-4 16,3-6-4-16,6-4-3 0,4-5-1 0,0-3 1 15,1-1-2-15,-1-2 0 0,1-3-3 16,-4 1-2-16,-1-2 1 0,-4 1-3 0,0 0 0 16,-8 1 4-16,-4-2-2 0,-6 0 1 0,-2 0-1 15,-3 0 3-15,-4 0-2 0,-3 0-3 16,2 1 0-16,-3 2-8 0,-3 2 6 0,2 3-1 15,1 2 0-15,-3 3 1 0,1 3-3 0,0 1-1 16,-2 4 0-16,2 2 3 0,-2 1-5 0,0 1-3 16,0 0-12-16,0 0-14 0,0 4 2 15,0 4 6-15,0 3 11 0,0 1 13 0,0 2 3 16,0 2 0-16,0 2 1 0,5 0 6 0,0 0-6 16,-2 2 0-16,4 0 0 0,0-1-4 0,-5 2 5 15,6-1 1-15,-5 0-1 0,0 0 0 16,1-3 0-16,0-1-2 0,-3-1 1 0,-1-1 2 15,0-2-3-15,1-3 0 0,1 0-1 0,-1-3 1 16,3-1 2-16,1-3 1 0,-2-2 2 0,2 0-1 16,2 0 4-16,5-2 1 0,2-5-2 0,0-1-1 15,9-3-7-15,0-1-3 0,2 0 0 0,2-3 0 16,-1 2-5-16,-1-4 1 0,-3 3-3 16,0-5 1-16,-4 1 1 0,1-1 0 0,-2 0 3 15,-2-3-5-15,-2 4 1 0,1-2-1 0,-4-1-3 16,-2 1 7-16,-1 1-3 0,-3 3 3 15,0 1 3-15,-1 4-2 0,-3 4 6 0,0 2-1 16,0 4-1-16,-7 1-6 0,3 0-6 0,-5 4-2 16,1 5 0-16,-3 5 10 0,-5 2 4 15,2 3 3-15,1 4 2 0,0 1 0 0,3 2 0 16,0 1 0-16,4-2 0 0,1-1-6 0,3 1 2 16,2-4-1-16,0-3 0 0,2-2 4 0,9-5-1 15,-1 0 1-15,4-5 2 0,2-1 4 0,8-4-1 16,4-1 0-16,4-1-2 0,7-7-4 15,3-2 1-15,3-2-3 0,1-1-3 0,-1-1-1 16,2-2-1-16,0-1 0 0,-2-1 0 0,-4-1 3 16,-2 0-3-16,-5-1 0 0,0 0 1 0,-7 2-4 15,-3-2 4-15,-5-2 1 0,-3 4 1 0,-2-2 0 16,-5 1 0-16,-6 2 1 0,-3 0-1 16,0 5 2-16,-3-3-4 0,-6 3-1 0,-1 5-3 15,-3 1-5-15,-1 3-6 0,-3 3-1 0,0 0 1 16,-8 3 3-16,0 8 9 0,-2 1 4 0,0 3 3 15,0 1 1-15,1 2 0 0,-1 1-2 16,1 1 1-16,2-1-2 0,8 2 0 0,-3-1 0 16,6 0-1-16,4-3 0 0,-2-2 0 0,8-1 0 15,3-1 0-15,0-2-4 0,0-4 0 16,6 0-2-16,4-4 3 0,1 0 6 0,0-3-1 16,2 0 2-16,3-2-1 0,-1-4 0 0,1-3-1 15,3-3 1-15,0 0 0 0,-5-1-2 16,4 1 1-16,-3 3 3 0,-3 1-2 0,0 1 1 15,-4 2-2-15,2 2-2 0,-4 1 0 0,2 2-3 16,-3 0 1-16,3 2 0 0,-4 4 1 0,4 3 1 16,-4-1 1-16,2 3 2 0,0 1 0 0,1-1 2 15,0 1-1-15,2-2 1 0,-2-1 1 0,5-2 1 16,0-1 3-16,5-3 2 0,4-3 3 16,3 0 0-16,4-1-1 0,3-7-1 0,5-2-5 15,0-2-2-15,0-3-3 0,1 1-2 0,1-5 0 16,0 2-2-16,-2-5 0 0,-4 3 1 0,2-4-2 15,-5 1 2-15,-2 0 1 0,-4-3 2 16,-7 2 2-16,-1-5 1 0,-3 2 1 0,-1 0-1 16,-3-2-1-16,-2-1 0 0,-4 0-1 0,0-1-1 15,1-1-1-15,-3 0 0 0,3 2-1 0,-3 1 1 16,0 1 0-16,0 5-1 0,0 4 2 16,0 4 1-16,0 4 0 0,-6 2 0 0,5 4 1 15,0 0-2-15,1 4-4 0,-2 0-4 0,2 0-12 16,-1 2-4-16,-3 7 4 0,0 6 4 15,0 5 14-15,-3 4 5 0,2 7 3 0,-3 3-2 16,1 3 2-16,-2 4-1 0,3-2 3 0,-2 1 0 16,4 0 1-16,-1-3-4 0,1 1-1 0,3-4-2 15,-1-2 1-15,2-7 1 0,0-3-1 16,4-5 3-16,4-4-4 0,-4-4 1 0,6-3-1 0,-4-3 0 16,2-3 2-16,3 0-3 0,-1 0-2 15,2-1-6-15,4-7-5 0,0-1-4 0,0-1-9 16,3-2-6-16,-1-2-7 0,-1 0-4 0,0-1-4 15,-1-2 4-15,-1 1 2 0,0-2 6 0,-3-3 8 16,0 1 5-16,-3-1 9 0,-1 3 4 16,4-4 2-16,-2 3 3 0,-4-1-1 0,4 3 2 15,-4 3 0-15,1 4 4 0,-4 2 2 0,1 5 1 16,-2 3-2-16,-2 0-6 0,2 0 1 16,-2 8 7-16,0 4 12 0,0 3 8 0,0 2 5 15,-2 3-2-15,-7 1-4 0,6 1-2 0,-5 0-6 16,4-2-4-16,-4 3-3 0,6-5-3 0,0-2-1 15,1-3 0-15,1-1-3 0,0-4 0 16,3 2 0-16,-1-5 1 0,8-1 1 0,-1-4 2 16,2 0-2-16,2 0-1 0,5-3-3 0,-1-4-3 15,6-4-5-15,1-1-7 0,-1-1-2 16,1-3-5-16,0-1 1 0,0-4 3 0,-4 1 3 16,-1-1 3-16,-4 1 7 0,-2-1 3 0,1 0 2 15,-5 0 4-15,-2 2-4 0,1-1-1 0,-6 5 1 16,4 2-5-16,-3 3 6 0,-3 4 2 0,0 3 3 15,0 1-3-15,0 2-8 0,0 0-9 16,0 3-2-16,-9 5 5 0,5 3 6 0,-5 6 10 16,-3 1 1-16,3 3 2 0,-1-1-3 0,-1 3-1 15,-1-1 1-15,2-1-5 0,4 0 5 0,-3-3-3 16,6-1 2-16,1-1 2 0,-1-5-5 0,3 0 2 16,0-3 1-16,4-2-1 0,0-3 1 15,4-1 0-15,-4-1 1 0,5-1 1 0,-3 0 1 16,4 0-3-16,-1-1-1 0,-3-6-3 0,5 1-1 15,-6 0 0-15,3-2-1 0,-5 2 1 16,0-2-4-16,2-1-5 0,-5-1-3 0,0 0-7 16,0 0 0-16,0-1-1 0,0 2 3 0,-5 0 1 15,2 0 1-15,3-2 0 0,-1 0-6 0,-1-1-3 16,2 0-8-16,0 0-4 0,2 1-3 16,2-1-2-16,5 0 0 0,5 1 4 0,-2 2 5 15,2 0 7-15,0 2 12 0,2-1 5 0,3 3 5 16,-3 2 4-16,-2 1-4 0,0 2 2 0,-2 0-1 15,-1 3 0-15,-5 3 3 0,2 3 5 16,-4 1 10-16,2 4 12 0,-4-1 5 0,-2 2 0 16,0 0-6-16,0 1-5 0,0-2-3 0,-5 1 1 15,0-2-3-15,1 0-2 0,-3-2-4 0,4-1-2 16,1-2-1-16,-2-2-2 0,1-2 1 0,2 0-2 16,1-3 4-16,0-1 4 0,0 0 12 0,0 0 9 15,0 0 1-15,1-5-3 0,6-3-14 16,-3 0-12-16,5-3-6 0,-1 0-2 0,0-3 1 15,6-1-2-15,-1 0-3 0,0-3-1 0,2 2-1 16,5-2 0-16,-4 2 1 0,-1 1 2 16,0 3-1-16,0 2 3 0,-3 2-1 0,-2 5 2 15,1 0-3-15,-7 3-1 0,4 0 1 0,-4 5-1 16,-1 2 7-16,0 3 7 0,1 2 4 16,-3 3 5-16,0 2 1 0,-1 1-2 0,0 1-1 15,0-1-4-15,0 0-4 0,-1-2 0 0,-2 0-3 16,-3-2 3-16,2-1-6 0,-2-2-8 0,1-2-23 15,1-1-48-15,0-2-81 0,0-2-129 0,2-2-180 16,1-2-295-16,0 0 25 0</inkml:trace>
          <inkml:trace contextRef="#ctx0" brushRef="#br0" timeOffset="18231.654">2157 4580 1302 0,'0'0'166'16,"0"0"-127"-16,0 0-52 0,0 0-4 0,0 0 17 16,0 0 28-16,0 0 5 0,160-56 3 0,-112 41 1 15,9 1-6-15,3-1 1 0,6 1-1 16,7 4-3-16,-3 1-6 0,-3 2-21 0,-4 4-29 15,-8 2-48-15,-9 1-74 0,-6 0-116 0,-8 0-215 16,-9 3-266-16,-12-2 739 0</inkml:trace>
          <inkml:trace contextRef="#ctx0" brushRef="#br0" timeOffset="18007.7928">2962 4318 77 0,'0'0'548'16,"0"0"-498"-16,0 0-46 0,0 0-23 16,0 0-11-16,0 0-13 0,0 0-57 0,0 0-227 15,0 0 167-15</inkml:trace>
        </inkml:traceGroup>
        <inkml:traceGroup>
          <inkml:annotationXML>
            <emma:emma xmlns:emma="http://www.w3.org/2003/04/emma" version="1.0">
              <emma:interpretation id="{B70F3E77-7211-4F0F-99B7-FE57F46C998C}" emma:medium="tactile" emma:mode="ink">
                <msink:context xmlns:msink="http://schemas.microsoft.com/ink/2010/main" type="inkWord" rotatedBoundingBox="22623,10924 26732,10261 26851,10997 22742,11661"/>
              </emma:interpretation>
              <emma:one-of disjunction-type="recognition" id="oneOf3">
                <emma:interpretation id="interp15" emma:lang="en-US" emma:confidence="0.5">
                  <emma:literal>Innovare</emma:literal>
                </emma:interpretation>
                <emma:interpretation id="interp16" emma:lang="en-US" emma:confidence="0">
                  <emma:literal>Innovative</emma:literal>
                </emma:interpretation>
                <emma:interpretation id="interp17" emma:lang="en-US" emma:confidence="0">
                  <emma:literal>Innovator</emma:literal>
                </emma:interpretation>
                <emma:interpretation id="interp18" emma:lang="en-US" emma:confidence="0">
                  <emma:literal>Innovators</emma:literal>
                </emma:interpretation>
                <emma:interpretation id="interp19" emma:lang="en-US" emma:confidence="0">
                  <emma:literal>Innovatory</emma:literal>
                </emma:interpretation>
              </emma:one-of>
            </emma:emma>
          </inkml:annotationXML>
          <inkml:trace contextRef="#ctx0" brushRef="#br0" timeOffset="20090.908">5724 3097 86 0,'0'0'246'0,"0"0"-80"0,0 0-36 15,0 0-24-15,0 0-23 0,0 0-12 0,0 0-4 16,0 0-5-16,0 0-9 0,0 0 4 0,0 0 5 15,0 0 17-15,0 0 19 0,-107 45 8 16,130-45 0-16,5-6-4 0,4-4-8 0,8-4-5 16,10-1-2-16,2 0-7 0,6 0-11 0,2 0-20 15,-5 3-20-15,-1 1-15 0,-3 3-9 16,-11 0-1-16,-1 1-4 0,-8 1-2 0,-3 2-8 16,-8 0-13-16,-7 3-27 0,1 0-44 0,-8-1-47 15,-3 2-50-15,-3 0-32 0,0 0 2 0,-1 0 10 16,-7 0-7-16,-4 3-23 0,-3 2-84 0,0 3 75 15,2-3 250-15,1-1 0 0</inkml:trace>
          <inkml:trace contextRef="#ctx0" brushRef="#br0" timeOffset="20470.6734">5724 3744 317 0,'0'0'581'0,"0"0"-332"0,0 0-109 16,0 0-41-16,0 0-30 0,0 0-6 0,0 0-4 15,0 0 2-15,0 0 10 0,0 0 9 0,0 0 7 16,0 0 1-16,0 0-14 0,0 0-11 0,105-19-18 16,-65 12-13-16,7-3-10 0,-2 3-9 0,5 0-4 15,-3 0-5-15,0 1-4 0,-6 0-12 16,2 3-23-16,-6-1-65 0,-1 0-96 0,-5 2-136 15,-2-3-168-15,-7 2-228 0,-9 1 405 0</inkml:trace>
          <inkml:trace contextRef="#ctx0" brushRef="#br0" timeOffset="20296.7804">6026 3076 0 0,'0'0'0'0,"0"0"71"0,0 0 239 16,0 0-52-16,0 0-44 0,0 0-42 0,0 0-52 16,0 0-44-16,0 0-19 0,0 0 16 15,0 0 30-15,0 0 11 0,0 0-6 0,0 0-23 16,-58 186-22-16,51-149-14 0,1-2-7 0,-1 0-8 15,3-3-6-15,-3 3-2 0,5-2-2 0,0-1-4 16,0 3 1-16,0-3-5 0,0-1-3 16,-1 0-1-16,2-4-7 0,1-1-8 0,-2-3-29 15,2-2-65-15,-1-1-99 0,-2-4-137 0,-1-1-141 16,0-6-215-16,4-2 399 0</inkml:trace>
          <inkml:trace contextRef="#ctx0" brushRef="#br0" timeOffset="20965.3673">6424 3327 359 0,'0'0'258'0,"0"0"-152"16,0 0-46-16,0 0-21 0,0 0 3 16,0 0 34-16,0 0 54 0,0 0 45 0,0 0 5 15,0 0-28-15,0 0-52 0,0 0-34 0,0 0-18 16,0 0-12-16,48-31 0 0,-40 41-6 0,0 2 0 16,3 4-2-16,-2 4 0 0,-2 4-4 0,0 1-4 15,-3 2-1-15,-3 0-8 0,1-1 4 0,-2 0-2 16,0-2-2-16,0 0 4 0,-3-3-2 15,-1-2 2-15,-3-1 3 0,3-2 4 0,-4-4-2 16,4-3 1-16,0-3 3 0,-1-2 1 0,3-3 9 16,2-1 8-16,0 0 11 0,0 0 7 15,0 0 4-15,0-1-8 0,0-4-11 0,0-4-13 16,0-2-16-16,0-2-4 0,0-5-5 0,7 2-3 16,-3-4 1-16,-1-1-3 0,6 1-1 15,-5-1-2-15,7-4 3 0,0 2-2 0,1-3-2 16,1 2 0-16,3 1-3 0,2 0-1 0,3 4-1 15,-1 1 2-15,2 2-4 0,0 4-1 0,0 0-1 16,1 4-3-16,1 2 5 0,-4 3 1 0,0 3-3 16,-4 0-1-16,3 3-2 0,-6 6-2 15,-3 3 2-15,-1 2 4 0,-4 1 2 0,1 2 2 16,-5 3 6-16,-1-2 3 0,0-1 0 0,-4 1 1 16,-4-1-1-16,4-2-3 0,-4 0 3 0,3-4-7 15,-3 1-13-15,1-1-29 0,0 0-67 0,2-2-81 16,-3-2-101-16,6-1-127 0,0-1-136 15,-1-2-175-15,3-2 579 0</inkml:trace>
          <inkml:trace contextRef="#ctx0" brushRef="#br0" timeOffset="21413.0907">6984 3233 0 0,'0'0'0'16,"0"0"0"-16,0 0 0 0,0 0 0 0,0 0 86 15,0 0 89-15,0 0-6 0,0 0-18 0,0 0-11 16,0 0 0-16,0 0-3 0,0 0-7 0,0 0-8 16,0 0-21-16,106 84-13 0,-104-62-11 15,-2 2-16-15,0-2-9 0,0 0-12 0,0-1-9 16,0-1-4-16,0-2-2 0,-3-2-3 0,-1-3 1 16,0-2 2-16,0 0 0 0,-1-4 2 0,1-2 5 15,1-2 5-15,2-2 14 0,-1-1 14 0,2 0 4 16,0 0-10-16,0-4-23 0,0-4-24 15,0-2-16-15,0-3-1 0,0-1 1 0,4-1 3 16,2-3 2-16,-1-2 1 0,-1 1-2 0,1-2 0 16,2 0 2-16,-2 1-3 0,3-3 2 15,3 1-3-15,1-1-4 0,2 1-3 0,0 4-2 16,3 0-1-16,0 3-2 0,0 3-2 0,1 3 2 16,-3 1-1-16,5 4 2 0,-4 0 2 0,0 4-3 15,-3 0 2-15,1 8 1 0,-2 1 2 0,1 5 5 16,-2 1 4-16,-4 3 4 0,1 2 1 15,-4 0 1-15,-3 1-1 0,2 0 1 0,-3-1-1 16,0-4 1-16,0 2-1 0,-7-2 1 0,6-3-2 16,-3-1 0-16,0 0 2 0,0-3-4 15,2 1-7-15,1-3-22 0,1-1-53 0,0-2-78 16,0 0-108-16,0-3-115 0,1 1-107 0,1-2-135 16,2 0 534-16</inkml:trace>
          <inkml:trace contextRef="#ctx0" brushRef="#br0" timeOffset="21754.8808">7541 3167 0 0,'0'0'0'15,"0"0"115"-15,0 0 27 0,0 0-34 16,0 0-21-16,0 0-16 0,0 0-1 0,0 0 22 16,0 0 37-16,0 0 37 0,0 0 12 0,0 0-20 15,0 0-34-15,0 0-25 0,-20 121-22 0,14-100-16 16,2-2-15-16,0 1-14 0,3-4-10 15,1-1-6-15,0-1-1 0,0-4-4 0,7 0 2 16,-1-2 5-16,5-2 11 0,1-3 9 0,2-2 11 16,-1-1-1-16,4 0-2 0,2-6-4 0,-1-1-8 15,2-2-5-15,-3-2-5 0,1 1-1 16,-4-3 0-16,0 1-1 0,-2-1 4 0,-4-1 0 16,-3 0 0-16,-1 0-1 0,-4-1-4 0,0-2-5 15,-5 0-4-15,-6 2-4 0,-2-2-7 16,-2 0-2-16,-2 2-3 0,-5 0-2 0,3 4 3 15,-2-1-4-15,2 4 0 0,0 2-5 0,5 3-12 16,0 2-27-16,5 1-50 0,-2 0-69 0,4 0-104 16,2 6-115-16,1 1-141 0,1-1-204 0,3-3 629 15</inkml:trace>
          <inkml:trace contextRef="#ctx0" brushRef="#br0" timeOffset="22094.6699">7903 3124 1211 0,'0'0'385'0,"0"0"-308"0,0 0-75 0,0 0-24 15,0 0-2-15,0 0 4 0,0 0 19 16,0 0 26-16,0 0 21 0,0 0 13 0,0 0 4 16,0 0-1-16,0 0-6 0,0 0-7 0,-31 88-8 15,26-65-10-15,-2-2-8 0,3 2-5 0,-1 0-3 16,1-3-2-16,4 0-2 0,0-4-3 15,0-2 2-15,0-4 2 0,0-1 0 0,0-4 5 16,4-1 5-16,0-1 9 0,-2-3 13 0,1 0 17 16,1 0 3-16,4-2-1 0,0-4-9 0,2-2-18 15,3-3-10-15,0-1-7 0,1-2-6 0,2-2-1 16,-3 0-1-16,1-2-3 0,-1-1-2 16,-1-3 3-16,-1 0-4 0,0 0-3 0,-2-2-2 15,0-1-6-15,-3 1-9 0,2 0-20 0,-3 1-28 16,3 6-42-16,0 0-49 0,0 3-69 0,-1 5-130 15,0 5-163-15,-3 0-223 0,1 4 283 0</inkml:trace>
          <inkml:trace contextRef="#ctx0" brushRef="#br0" timeOffset="22544.8886">8312 3140 194 0,'0'0'375'16,"0"0"-257"-16,0 0-77 0,0 0-6 15,0 0 18-15,0 0 38 0,0 0 41 0,0 0 32 16,0 0 6-16,0 0-18 0,0 0-22 0,0 0-30 16,0 0-19-16,0 0-14 0,33-83-10 0,-39 81-5 15,-2 2-13-15,0 0-7 0,-4 0-10 0,-1 6-6 16,-1 3-5-16,-2 5-2 0,2 0 0 16,-2 6-4-16,0 1 2 0,-1 1 1 0,1 0-1 15,2 1 1-15,3-2-3 0,-1-3-2 0,6-4-1 16,3 0 0-16,3-3-1 0,0-2 0 0,0-3 4 15,7 0 2-15,2-3 5 0,2-2 5 16,-1-1 1-16,4 0-2 0,2 0-1 0,0-4-3 16,-1-2-2-16,1-2 4 0,-3-1-2 0,1 0 2 15,-4-2 1-15,3 1-1 0,-4 0 1 0,-1-2 0 16,-1 2-1-16,-2 0-1 0,-2 0 0 0,1 2-2 16,-3 1 0-16,0 1-1 0,1 1-5 15,-2 3-3-15,0 2-4 0,0 0-5 0,0 0-9 16,0 0-7-16,0 0-1 0,2 5 3 0,0 0 11 15,3 1 10-15,-1 1 3 0,3 1 3 16,1-1-4-16,-1 3 1 0,2-3-2 0,2-1-2 16,2 0-4-16,-2 0-15 0,0-1-35 0,1-5-51 15,0 2-57-15,-3-2-73 0,2 0-91 16,0-5-87-16,1-1-106 0,-2-4-34 0,2-1 554 16,-2-3 0-16,-2 2 0 0,-3 4 0 0</inkml:trace>
          <inkml:trace contextRef="#ctx0" brushRef="#br0" timeOffset="22988.6148">8505 3064 1106 0,'0'0'265'0,"0"0"-188"16,0 0-79-16,0 0-6 0,0 0 11 0,0 0 13 15,0 0 10-15,0 0 6 0,150-78 14 0,-131 74 10 16,-2 2 7-16,-1 2 1 0,1 0-6 0,-3 4-6 16,1 3-2-16,-2 3 3 0,1 6 1 0,-3-3-4 15,-3 4-6-15,-2 2-13 0,-2 0-6 16,-4 0-5-16,0 1-4 0,0-2 0 0,-6-2-6 15,0-2-7-15,1 0-26 0,-2-2-58 0,2-2-100 16,1-3-166-16,0-1-229 0,2-3-326 0</inkml:trace>
          <inkml:trace contextRef="#ctx0" brushRef="#br0" timeOffset="22748.763">8608 2910 0 0,'0'0'0'0,"0"0"0"0,0 0 0 16,0 0 0-16,38-175 0 0,-32 144 0 16,1 3 205-16,-1 3 86 0,-4 4 5 0,2 4-1 15,-2 6-5-15,-2 5-28 0,0 3-45 0,0 2-57 16,0 1-62-16,0 0-50 0,-2 1-40 0,-2 8-11 16,2 7 0-16,-4 3 6 0,-1 5 9 15,2 3 1-15,-3 6 3 0,3 1 1 0,-2 4 0 16,3-3 1-16,0 3-2 0,-1-1 0 0,3 0-1 15,-2 2 0-15,2 0-2 0,-3 0-5 0,3-2-10 16,2-1-31-16,-3-3-61 0,2-4-108 16,-1-3-193-16,1-7-277 0,-2-9-273 0</inkml:trace>
          <inkml:trace contextRef="#ctx0" brushRef="#br0" timeOffset="23388.5868">8863 2831 0 0,'0'0'0'0,"0"0"0"0,0 0 0 0,0 0 0 16,0 0 0-16,0 0 0 0,0 0 0 15,0 0 0-15,0 0 0 0,0 0 0 0,0 0 0 16,0 0 0-16,0 0 0 0,0 0 0 0,107 27 0 16,-96-27 0-16,-3 0 0 0,0-1 0 0,-1-1 0 15,-3 1 0-15,1-1 0 0,-2 2 47 16,-1 0 148-16,1 0-6 0,-3 5-8 0,0 4 1 15,2 0 16-15,-2 6 4 0,0-1-20 0,0 4-25 16,0 2-36-16,-2 0-26 0,-2 0-9 0,0 2-17 16,-1-2-5-16,-1-3-9 0,4 0-10 15,-2 0-6-15,2-4-7 0,2-2-2 0,0 0-1 16,0-3 2-16,0-2 4 0,3-2 6 0,2-2 7 16,1-2 5-16,-5 0 5 0,6 0 1 15,-2 0 0-15,5-2-11 0,0-5-11 0,2-5-10 16,3 0-13-16,-1-4 2 0,0-1-6 0,4-3-4 15,-6 2 0-15,3-7-7 0,-2 3-5 0,2-2-10 16,-2 0-20-16,0-1-35 0,1 4-43 16,1-1-56-16,-2 4-74 0,2 1-103 0,-2 3-130 15,-1 4-188-15,-4 5 66 0,-1 2 599 0</inkml:trace>
          <inkml:trace contextRef="#ctx0" brushRef="#br0" timeOffset="23743.1129">9376 3010 614 0,'0'0'217'0,"0"0"-115"16,0 0-27-16,0 0 4 0,0 0 10 15,0 0 12-15,0 0 4 0,156-91 0 0,-140 78-3 16,-4-1-13-16,-2 1-12 0,0 1-17 0,-3-1-13 16,-3 1-8-16,1-1-10 0,-3 2-4 0,-2 1-7 15,0 4-5-15,0 0-6 0,-3 1-6 16,-4 4-3-16,-1 1-4 0,-2 0 0 0,-2 6 5 15,-3 3 2-15,-3 6 6 0,2 4 4 0,-4 0 5 16,1 3 2-16,5 1 7 0,0-1 4 16,3-1 2-16,5-2-2 0,0 0-1 0,6-3-4 15,0-1 3-15,4-2 7 0,4-1 5 0,5-3 4 16,4 0 4-16,3-4-3 0,3-2-4 0,2-3-4 16,2 0-8-16,1 0-7 0,0-8-2 0,-1 0-2 15,-3-1-2-15,2 0 1 0,-3 0-4 0,-3-2-3 16,-3-3-1-16,1 2-6 0,-5 2-6 15,-2-1-13-15,-4 1-29 0,-6 1-49 0,-1 0-69 16,0 2-94-16,-7 2-121 0,-6 4-118 0,1 1-217 16,4 0 233-16</inkml:trace>
        </inkml:traceGroup>
        <inkml:traceGroup>
          <inkml:annotationXML>
            <emma:emma xmlns:emma="http://www.w3.org/2003/04/emma" version="1.0">
              <emma:interpretation id="{DBA48F74-5AE7-4852-B64C-63504F804B9F}" emma:medium="tactile" emma:mode="ink">
                <msink:context xmlns:msink="http://schemas.microsoft.com/ink/2010/main" type="inkWord" rotatedBoundingBox="27706,10369 28721,10205 28739,10317 27724,10481"/>
              </emma:interpretation>
              <emma:one-of disjunction-type="recognition" id="oneOf4">
                <emma:interpretation id="interp20" emma:lang="en-US" emma:confidence="0.5">
                  <emma:literal>-</emma:literal>
                </emma:interpretation>
                <emma:interpretation id="interp21" emma:lang="en-US" emma:confidence="0">
                  <emma:literal>_</emma:literal>
                </emma:interpretation>
                <emma:interpretation id="interp22" emma:lang="en-US" emma:confidence="0">
                  <emma:literal>.</emma:literal>
                </emma:interpretation>
                <emma:interpretation id="interp23" emma:lang="en-US" emma:confidence="0">
                  <emma:literal>,</emma:literal>
                </emma:interpretation>
                <emma:interpretation id="interp24" emma:lang="en-US" emma:confidence="0">
                  <emma:literal>~</emma:literal>
                </emma:interpretation>
              </emma:one-of>
            </emma:emma>
          </inkml:annotationXML>
          <inkml:trace contextRef="#ctx0" brushRef="#br0" timeOffset="32420.6921">10709 2637 0 0,'0'0'0'0,"0"0"0"0,0 0 0 0,0 0 0 16,0 0 0-16,0 0 0 0,0 0 30 0,0 0 76 15,0 0 45-15,0 0 24 0,0 0-1 0,0 0-14 16,0 0-31-16,0 0-16 0,187-59-5 16,-127 40 3-16,0-3 0 0,5 1-13 0,3-1-16 15,-1 2-20-15,-1 2-20 0,-5 2-12 0,3 3-8 16,-10 1-5-16,-1 1-3 0,-8 2-3 15,-3 2-2-15,-10-1-6 0,-5 3-2 0,-4 4-5 16,-10-1-14-16,-5 2-33 0,-5 0-52 0,-3 0-33 16,0 2 17-16,-8 2 34 0,-4 1 46 0,-2 4 5 15,-2 0-71-15,-7 2-77 0,5 0-73 16,-6 1-74-16,3 2 30 0,0 1 299 0,-2 1 0 16,2 1 0-16,6-4 0 0,3-4 0 0</inkml:trace>
        </inkml:traceGroup>
      </inkml:traceGroup>
      <inkml:traceGroup>
        <inkml:annotationXML>
          <emma:emma xmlns:emma="http://www.w3.org/2003/04/emma" version="1.0">
            <emma:interpretation id="{6700AC95-CE73-4CBE-9715-995C522FCC1E}" emma:medium="tactile" emma:mode="ink">
              <msink:context xmlns:msink="http://schemas.microsoft.com/ink/2010/main" type="line" rotatedBoundingBox="22372,11882 31350,9302 31737,10651 22760,13230"/>
            </emma:interpretation>
          </emma:emma>
        </inkml:annotationXML>
        <inkml:traceGroup>
          <inkml:annotationXML>
            <emma:emma xmlns:emma="http://www.w3.org/2003/04/emma" version="1.0">
              <emma:interpretation id="{AC9B16B5-5D50-46CF-AB0E-7F85D7D1B438}" emma:medium="tactile" emma:mode="ink">
                <msink:context xmlns:msink="http://schemas.microsoft.com/ink/2010/main" type="inkWord" rotatedBoundingBox="22372,11882 26076,10817 26463,12166 22760,13230"/>
              </emma:interpretation>
              <emma:one-of disjunction-type="recognition" id="oneOf5">
                <emma:interpretation id="interp25" emma:lang="en-US" emma:confidence="0.5">
                  <emma:literal>processes</emma:literal>
                </emma:interpretation>
                <emma:interpretation id="interp26" emma:lang="en-US" emma:confidence="0">
                  <emma:literal>prioresses</emma:literal>
                </emma:interpretation>
                <emma:interpretation id="interp27" emma:lang="en-US" emma:confidence="0">
                  <emma:literal>professes</emma:literal>
                </emma:interpretation>
                <emma:interpretation id="interp28" emma:lang="en-US" emma:confidence="0">
                  <emma:literal>processes'</emma:literal>
                </emma:interpretation>
                <emma:interpretation id="interp29" emma:lang="en-US" emma:confidence="0">
                  <emma:literal>progresses</emma:literal>
                </emma:interpretation>
              </emma:one-of>
            </emma:emma>
          </inkml:annotationXML>
          <inkml:trace contextRef="#ctx0" brushRef="#br0" timeOffset="24990.8972">5909 4649 0 0,'0'0'0'0,"0"0"0"15,0 0 0-15,145-173 0 0,-100 133 222 0,-2 9 48 16,0 2-18-16,-1 6-33 0,2 5-40 0,-6 6-45 15,-3 4-36-15,-2 7-32 0,-6 1-20 16,-7 4-8-16,0 8-5 0,-7 5 3 0,-6 2 1 16,0 3 1-16,-7 4-4 0,0 0 3 0,-9 4-2 15,-5-2-4-15,-2 0 3 0,-5-3-7 16,3 1-2-16,-5-3 0 0,1-3-2 0,-1 0 2 16,1-4 0-16,1-1 0 0,2-2-3 0,3-2-1 15,3-4 1-15,3-2 14 0,6-5 19 16,4 0 11-16,0 0-10 0,2-7-22 0,6-5-25 15,2-4-18-15,9-3 3 0,0-3 3 0,8-5 3 16,-2 2 3-16,6-6-1 0,1 1-1 0,-2 1 2 16,3-1-2-16,-2 3-1 0,-2 2 0 0,5 2 1 15,-3 0-1-15,-4 6 1 0,-1-1 0 0,0 3-3 16,-2 1 3-16,-4 3 0 0,0 0-1 16,-5 4-2-16,-2 4-4 0,-3 1-5 0,-6 2-6 15,3 0 1-15,-5 8 3 0,-2 5 11 0,0 3 11 16,0 7 6-16,0 2 1 0,-5 3-2 0,-2 3-3 15,-4-2-7-15,6 1 1 0,-3 0 0 16,1-4-2-16,1 0 0 0,3-6-1 0,3-3-3 16,0-5 2-16,0-5 2 0,3-1 0 0,5-4 5 15,-2-2 5-15,6 0 5 0,3-4 2 0,5-4 2 16,2-7-7-16,1 0-5 0,1-4-1 16,0 1-5-16,-3-3 1 0,2 2 2 0,-3-3-1 15,-2 1-1-15,-2 0 0 0,0 0 0 0,-4-1 2 16,-3 3 3-16,1 2 1 0,-6-1 0 15,2 1-2-15,-3 2-2 0,0 3-1 0,-2 4 0 16,-1 2-2-16,0 4-3 0,0 1-5 0,0 1-8 16,0 0-9-16,0 1-2 0,0 5 3 0,0 2 8 15,-3 6 11-15,-1 3 7 0,-2 2 3 0,0 4 0 16,-2 0-3-16,4 2 0 0,-4-1-4 16,6-1 1-16,0-1-1 0,2-3 0 0,0-2 1 15,4-2-1-15,6-3 2 0,0-3 2 0,5-3 4 16,0-2 3-16,4-3 2 0,2-1 1 0,2 0-3 15,0-6 2-15,-1-2-2 0,4-2 0 16,-5-1 0-16,-2-3 3 0,-5 2 1 0,2-3 1 16,-6-3-1-16,2 1-4 0,0-2-1 0,-2 1 0 15,-5-2 1-15,-1 1-4 0,-1 0-2 0,-3 1-2 16,0 0-5-16,-3-1 0 0,-3 4-2 16,-5-2-5-16,-3 4-4 0,0 2-6 0,-4 1-4 15,-2 4 1-15,3 3 0 0,-5 1 3 0,6 2-2 16,0 0-5-16,3 5-13 0,1 1-24 0,1 2-37 15,3-2-49-15,1 0-58 0,2 1-75 16,1 0-91-16,2-1-94 0,2 0-159 0,0 0 263 16,0-4 361-16</inkml:trace>
          <inkml:trace contextRef="#ctx0" brushRef="#br0" timeOffset="26546.956">7639 4124 0 0,'0'0'0'0,"0"0"0"0,0 0 0 0,0 0 12 16,0 0 179-16,0 0-14 0,0 0-13 16,0 0 0-16,0 0 7 0,0 0 26 0,0 0 5 15,0 0-18-15,0 0-22 0,0 0-33 0,60 5-22 16,-84 9-13-16,1 3-10 0,0 0-12 0,-1 1-12 16,1-1-12-16,1 3-9 0,3 2-9 15,3-2-6-15,2 0-9 0,4-2-5 0,0 0-2 16,9 0-1-16,1-3-2 0,0 0 2 0,0-2-1 15,9-2-1-15,2-2 3 0,2-3 1 16,5-1 3-16,2-2 0 0,5-3-1 0,1 0-2 16,2 0 0-16,2-6-1 0,-2-2-2 0,0-1 1 15,-3-1-2-15,1 0 0 0,-1-2 2 0,-3-1 3 16,1 0-3-16,-1-2-1 0,-1 0 1 16,-1-2-6-16,-2 0 4 0,1-1 0 0,-3-2-2 15,-1-1 3-15,1 2-3 0,-5-2 0 0,4 1-2 16,-9 2 3-16,-2 2-2 0,0 3 0 0,-2 2 0 15,-2 5-2-15,0 3 0 0,0 2-4 0,-2 1-7 16,-2 0-6-16,-4 0-1 0,0 3 4 16,-4 6 4-16,-1 0 9 0,-1 4 0 0,0 2 2 15,-1-1-1-15,1 5-1 0,1 1 1 0,1-2 0 16,1 4 0-16,0-1 0 0,6 1 0 0,-3-3 1 16,7-1-2-16,-1-1 3 0,2-3-2 0,0-3 0 15,3-2 3-15,2-2 4 0,3-1-5 16,3-1 2-16,0-4 0 0,2-1-4 0,1 0 7 15,1 0-1-15,1-3-1 0,0-3 5 0,1-3-5 16,-1 1 0-16,0-3 0 0,-2 1 0 16,3-4-3-16,2 1 0 0,0-4 0 0,-3 1-2 15,3-2 0-15,-3-2-1 0,4-2-2 0,-1 2-2 16,-2-1 2-16,2 0 0 0,-3 5 1 16,1-2 2-16,1 2-4 0,-4 3-1 0,1 4-3 15,-3 3 1-15,0 1-1 0,-4 4-2 0,2 1 0 16,-1 0-3-16,-1 2 5 0,3 6 1 0,-4 1 1 15,1 3 3-15,0 1-3 0,-3 2 2 0,0 0 1 16,-3-1 2-16,-2 1 0 0,0 0 0 0,0-1 0 16,-6-2-1-16,0 1 4 0,-4 0 0 15,2-2 0-15,-4-1 2 0,1-1-3 0,-1 0 2 16,0 0 0-16,2-3 1 0,-4 0-1 0,6-2 1 16,-1-1-1-16,2 0-2 0,3-1 2 0,3-2 0 15,1 0-2-15,0 0-2 0,0 0-3 16,0 0-6-16,1 0-1 0,6-2 2 0,-2-1 0 15,6 0 6-15,1-1 1 0,0-2 1 0,3 0 3 16,-1-3-1-16,4 0 1 0,-3-1-1 0,2-2 2 16,-1-2-1-16,0 2 0 0,4-1 1 15,-1-2-2-15,0 0 0 0,4-4 0 0,-3 3 1 16,0-4-2-16,-1 0-2 0,-2 1 2 0,1 0-2 16,-4 5 2-16,0 1 0 0,-2 1 0 15,-1 3-2-15,-5 1 4 0,-2 4 0 0,-1 2 2 16,-3 2 4-16,0 0-4 0,0 0 1 0,0 0-6 15,-4 0-7-15,-3 0-3 0,0 0-5 0,-1 2 2 16,-4 1 5-16,4 2 2 0,-1 1 3 16,1-2-2-16,5 2-1 0,-2 3-2 0,2 0 4 15,0 1 0-15,3 2 2 0,0-2 1 0,0 1-2 16,0 1 2-16,6 0-3 0,-1 0 5 0,3-1 1 16,-1 1-1-16,2 0 4 0,2 1-3 0,-3-1 0 15,3 0 0-15,1-2 1 0,-4 2-1 16,0-2 1-16,0 1-1 0,-4-2-1 0,0-2 1 15,-4 1-2-15,0-2 3 0,-3 1 4 0,-5-2 7 16,-5 1 2-16,0 0-1 0,-5-1-2 0,2 0-4 16,3-1-4-16,-1-1 1 0,2 2-3 15,4-2 1-15,0-2 1 0,7-1 2 0,-1 0 4 16,2 0 4-16,0 0 6 0,0 0-6 0,3-1-6 16,2-4-7-16,5-1-7 0,3-1 1 0,3-1 2 15,6-1 0-15,1-1 1 0,2-2-2 16,5 0 1-16,0-1 1 0,4-4 2 0,2 1-2 15,-1-2 2-15,0-2-1 0,-2 2-1 0,1-5 1 16,-3-1 1-16,-3-2-3 0,-1 1 3 16,-5 1-3-16,-1 2-2 0,-7 1 1 0,-3 3-1 15,-4 3 0-15,-6 3 4 0,-1 2 1 0,0 6 0 16,-7 0-2-16,-1 2-2 0,-4 2-2 0,-4 0 3 16,0 8 4-16,-4 4 4 0,0 3 1 0,0 2 1 15,-2 1 2-15,1 2 1 0,-1 0 4 0,4 4 1 16,0-1-2-16,1 1-3 0,3 0-1 15,2-2-3-15,4-1 0 0,2-1-1 0,6-5-2 16,0-2 2-16,0-1-1 0,0-1 3 0,9-4 3 16,2-2 2-16,3-2 2 0,4-3 1 0,1 0-2 15,2 0 2-15,5 0-2 0,-2-6 0 16,0-2-1-16,0-4 1 0,-3 0-1 0,2 1-1 16,-1-3 1-16,-2-2-1 0,-1-3-2 0,-2-2 0 15,0 1-1-15,-3-3-2 0,-1 1-1 16,-1 0-2-16,-1 1 0 0,-2 1 0 0,-1 0-1 15,-1 6 1-15,0 1-4 0,-2 1 2 0,2 2-1 16,-6 4-3-16,5 2 3 0,-4 2-4 0,1-2-5 16,1 4-3-16,0 0-4 0,-1 0-1 15,1 0 3-15,1 7 2 0,2 0 2 0,-1 5 4 16,1 0 2-16,1 3 3 0,-1-3 2 0,1 4 1 16,-1-1 1-16,2 0-1 0,-5-2 2 0,1 1 0 15,-3-3-1-15,-2 1 5 0,0-1-1 0,-2-2 5 16,-4 2 5-16,-4-3 2 0,-2 1 2 15,-1 0-1-15,-5-3-3 0,2 0-3 0,0-2-1 16,-1 0-3-16,-1 0-1 0,1-2-3 0,1 2-1 16,1-2 0-16,2-1 0 0,1 1-2 0,-3-2-6 15,3 1-8-15,0-1-15 0,4 0-24 0,-3 0-35 16,3 0-61-16,1 0-89 0,2 0-148 16,-2 0-214-16,3 0-323 0,2 0 477 0</inkml:trace>
          <inkml:trace contextRef="#ctx0" brushRef="#br0" timeOffset="24250.8058">5971 4541 2020 0,'0'0'168'0,"0"0"-159"0,0 0-49 0,0 0-9 15,0 0-1-15,0 0 39 0,0 0 19 0,150-181 5 16,-103 144 7-16,-3-2 4 0,3 1-3 0,-5-4-1 16,-2 0-3-16,-7 3-3 0,-3-2 4 0,-7 1 6 15,-6 4 5-15,-8 1 3 0,-2 1 1 16,-5 5 1-16,-2-1-4 0,-3 3-1 0,-7 3-1 16,4 3-4-16,-4 3 1 0,0 5-2 0,-2 1-5 15,5 5 0-15,-3 2-9 0,1 5-5 0,2 0-6 16,-1 5-5-16,-4 9-1 0,4 8 4 15,-2 7 4-15,-3 7-1 0,1 9 6 0,0 6-1 16,0 5 0-16,-1 7 2 0,-1 2-2 0,2 5-1 16,-1 1-1-16,0 1 4 0,-2 1-3 15,0 2 0-15,-1-1 1 0,-3 3-8 0,3-3 6 16,-3-1 1-16,-3 2-1 0,-3-6 5 0,0-2-3 16,-2-4-1-16,0-4 2 0,-1-5-1 0,1-6-2 15,2-7 1-15,1-9 0 0,0-6 0 16,2-6-2-16,1-6-6 0,-2-4-13 0,7-4-25 15,1-3-35-15,3-3-41 0,0-1-46 0,5-9-45 16,-2-4-82-16,5-4-97 0,-3-4-104 0,7-5-119 16,0-5 414-16,0 7 198 0,0 7 0 0</inkml:trace>
        </inkml:traceGroup>
        <inkml:traceGroup>
          <inkml:annotationXML>
            <emma:emma xmlns:emma="http://www.w3.org/2003/04/emma" version="1.0">
              <emma:interpretation id="{251E73A7-DA20-439C-B338-815EFB9C03F2}" emma:medium="tactile" emma:mode="ink">
                <msink:context xmlns:msink="http://schemas.microsoft.com/ink/2010/main" type="inkWord" rotatedBoundingBox="27533,10544 31388,9436 31672,10422 27816,11530"/>
              </emma:interpretation>
              <emma:one-of disjunction-type="recognition" id="oneOf6">
                <emma:interpretation id="interp30" emma:lang="en-US" emma:confidence="0.5">
                  <emma:literal>Innovation</emma:literal>
                </emma:interpretation>
                <emma:interpretation id="interp31" emma:lang="en-US" emma:confidence="0.5">
                  <emma:literal>to novation</emma:literal>
                </emma:interpretation>
                <emma:interpretation id="interp32" emma:lang="en-US" emma:confidence="0">
                  <emma:literal>too novation</emma:literal>
                </emma:interpretation>
                <emma:interpretation id="interp33" emma:lang="en-US" emma:confidence="0">
                  <emma:literal>t novation</emma:literal>
                </emma:interpretation>
                <emma:interpretation id="interp34" emma:lang="en-US" emma:confidence="0">
                  <emma:literal>ton novation</emma:literal>
                </emma:interpretation>
              </emma:one-of>
            </emma:emma>
          </inkml:annotationXML>
          <inkml:trace contextRef="#ctx0" brushRef="#br0" timeOffset="32712.6169">10743 3488 238 0,'0'0'182'16,"0"0"-81"-16,0 0-23 0,0 0-21 0,0 0-11 15,0 0-2-15,0 0 12 0,0 0 17 16,0 0 4-16,0 0-8 0,0 0-11 0,0 0-5 16,155-125-5-16,-118 113 8 0,5 1 14 0,0-1 4 15,2 3-1-15,-2 1-15 0,-1-1-20 16,1 3-13-16,-4 0-9 0,-2 0 1 0,1 1-3 16,-3 0 0-16,-1 2-4 0,-6 0-9 0,0 1-7 15,-7 1-23-15,-1 0-47 0,-7 1-71 0,-3-2-104 16,-2 2-80-16,-2-2-85 0,-3 2 26 15,0-1 390-15,-2 1 0 0</inkml:trace>
          <inkml:trace contextRef="#ctx0" brushRef="#br0" timeOffset="33195.3849">11669 2840 964 0,'0'0'159'0,"0"0"-92"15,0 0-38-15,0 0-38 0,0 0-31 0,0 0-17 16,0 0 1-16,0 0 16 0,0 0 25 16,0 0 24-16,0 0 13 0,0 0 7 0,0 0-6 15,0 0-4-15,47 137-1 0,-43-104-3 0,-1-3 0 16,-2 0 1-16,1-1 0 0,0 0 0 15,-2 0 5-15,2-6-1 0,-2-2-1 0,0-4 5 16,0-5-4-16,0-5 1 0,0-3 24 0,0-3 40 16,0-1 45-16,0 0 38 0,0 0-7 0,2-5-43 15,-2-4-41-15,2-1-43 0,-1-5-18 0,0-5-3 16,1 0-4-16,2-1-3 0,0-3-2 0,0 1 1 16,1 0-3-16,2 0-1 0,1 0-2 15,0 1-4-15,3 2 2 0,1 1-2 0,0 3-6 16,1 3-2-16,1 2-6 0,-2 2-2 0,-3 5-3 15,-1 2-2-15,3 2-5 0,-4 0 0 0,1 2 4 16,-3 8 7-16,2 1 9 0,-3 2 8 16,2 0 4-16,-2 2-1 0,-2 2 3 0,3-1-1 15,-1 0 0-15,-1-3 4 0,-3 1-4 0,2 0 0 16,4-2-1-16,-5 0 1 0,1-1 0 0,-1-1-6 16,0 1-29-16,3-4-64 0,0 2-94 15,0-3-113-15,2 0-96 0,0-3-124 0,-2 0 106 16,0-3 418-16</inkml:trace>
          <inkml:trace contextRef="#ctx0" brushRef="#br0" timeOffset="33972.6392">12058 2897 68 0,'0'0'211'0,"0"0"-74"0,0 0-23 16,0 0-27-16,0 0-3 0,0 0 12 15,0 0 0-15,0 0-16 0,0 0-23 0,0 0-28 16,0 0-17-16,0 0-5 0,0 0 3 0,0 0 10 15,110-14 7-15,-105 34 8 0,4-1 1 0,-5 1-6 16,1-1-4-16,0-1-8 0,-3 0-3 0,0 0-2 16,-2-3-2-16,3-1 1 0,-3 0 0 15,0-2 3-15,0-3 2 0,0-3 5 0,0-1 5 16,0-4 8-16,0 1 15 0,0-2 26 0,0 0 26 16,0 0 20-16,0 0-11 0,0-6-28 15,0 0-33-15,1-3-33 0,2-3-10 0,-2-2-1 16,1-2 1-16,-1 3-2 0,4-6-1 0,-1 1-1 15,0 0-2-15,2 1 0 0,0-1 0 0,-1 0-3 16,4 3-4-16,0 0-5 0,-2 3-4 16,4 2-2-16,2 2-5 0,-2 2 3 0,1 2-4 15,-5 2-2-15,3 2-2 0,0 0-5 0,-2 0 2 16,0 6 3-16,-3 2 6 0,2 2 8 0,-4 4 5 16,2-1 3-16,0 2 2 0,-3 0 2 15,0 0 1-15,1-2 1 0,1-1 0 0,-3-3 1 16,1 0 0-16,-1-3 0 0,0-2 0 0,1 0 2 15,3-3 0-15,-4-1 3 0,2 1 4 0,-2-1 7 16,5 0 8-16,-1 0 4 0,2-1 1 16,1-4-9-16,1 1-10 0,-2-4-6 0,5-1-6 15,0 0 1-15,-2-1 1 0,-4 0-1 0,4-2 1 16,0 0-2-16,-4 2 1 0,2-2 1 0,-3-1 0 16,3 3 0-16,-5 0 0 0,2 4-1 0,1 0-1 15,-5 3-3-15,-1 1-7 0,0 2-12 16,0 0-24-16,0 0-21 0,0 2 1 0,0 2 15 15,0 2 27-15,0 3 25 0,0 0 5 0,0 1 0 16,0 0-3-16,1-2 1 0,2 0 0 16,2-2-2-16,-1 1 4 0,0-1 2 0,6-1 4 15,-4-2 6-15,2 0 6 0,5-3 4 0,-1 0 5 16,0 0 1-16,2-2-1 0,0-4 0 0,1-1-5 16,-2-2-6-16,2 0-3 0,-3-3-2 15,0 1 2-15,0 0-3 0,-1-1 0 0,-3 0 1 16,-2 0-2-16,-4-3 4 0,-2 3 0 0,0 2-4 15,0-3-2-15,-11 3-11 0,-2-2-3 0,-3 1-7 16,-7 2-4-16,-1 2 1 0,-6 2-3 16,2 3 3-16,-3 0 0 0,-1 2 3 0,5 0 2 15,3 0-1-15,3 2-9 0,0 0-17 0,7 3-32 16,6-1-48-16,1 1-74 0,7-1-82 0,0 2-47 16,1 1-15-16,11-1-18 0,3 0-38 0,-3-1 344 15,-1-2 43-15</inkml:trace>
          <inkml:trace contextRef="#ctx0" brushRef="#br0" timeOffset="31885.0229">11212 2534 0 0,'0'0'0'0,"0"0"0"16,0 0 0-16,0 0 0 0,0 0 0 16,0 0 0-16,0 0 0 0,0 0 0 0,0 0 0 15,0 0 58-15,0 0 46 0,0 0 0 0,-8-20 6 16,8 20-3-16,0-1-5 0,0 1-16 0,0 0-11 15,0 0-3-15,0-2-11 0,0 2-5 0,0 0-1 16,0 0-3-16,0 0 4 0,0 0 9 0,0 0 11 16,0 0 10-16,0 0 6 0,0 0-6 15,-1 0-17-15,1 0-23 0,-2 0-22 0,2 0-20 16,-2 0-14-16,2 0-14 0,0 0-25 0,-2 2-20 16,1 1 4-16,-4 4 10 0,-2 2 24 15,0 7 24-15,-1 2 5 0,-4 4 2 0,0 5-1 16,3 3-2-16,-3 1 3 0,2 5-2 0,-2 2 1 15,0 8 2-15,1 3 0 0,2 3 2 0,-2 4 3 16,2 6 0-16,-3 1 1 0,0 2 0 16,4 2 1-16,-2-3 1 0,1 0 3 0,-3-8 0 15,5-5 2-15,-1-6-3 0,0-5-3 0,3-6-2 16,-2-5-1-16,0-7 5 0,2-3 4 16,0-8 11-16,2-4 16 0,2-4 28 0,-4-3 34 15,4 0 14-15,-3-1-12 0,3-8-35 0,-1-3-44 16,-2-7-28-16,2-5-9 0,-2 2 2 0,4-5 3 15,0-2 3-15,0 0 3 0,0 1-5 16,0 0 4-16,4 1-6 0,1 3-2 0,-2 0 1 0,3 5-2 16,0 3-1-16,1 1 1 0,-1 3-7 15,0 4-8-15,0 2-13 0,-3 4-15 0,2 1-17 16,1 1-3-16,-2 0 5 0,4 6 14 0,-3 2 19 16,6 1 14-16,-2 3 10 0,-1-1 5 0,0 3 4 15,4-1 1-15,-2 1 2 0,1-4 1 16,-2 1 4-16,3-4 2 0,0 0 5 0,0-2 6 15,-2-4 5-15,2 1 8 0,0-2 6 0,-2 0 1 16,4 0-2-16,2-2-2 0,-1-3-9 16,2-1-2-16,-2 0-5 0,1-3-5 0,1 0-3 15,-1-3-4-15,-1 3 0 0,-3-3 0 0,-2-1 1 16,-2 1 1-16,2-3-1 0,-4-2 0 0,0 1-3 16,-2 0 0-16,1-3-1 0,-4 0-1 15,-1-1-1-15,0 1 0 0,0 3-2 0,-1-1-3 16,-5 4-1-16,3 1-3 0,-3 0 1 0,0 3 0 15,1 0-3-15,-2 2 2 0,5 1 1 0,-4 0-1 16,1-1 1-16,4 4 1 0,-2 0-1 0,-1 2-7 16,1-1-1-16,1 2-9 0,0 0-10 15,-2 0-3-15,-1 0-6 0,2 0 2 0,-4 5 7 16,1-1 7-16,0 1 5 0,1 1 5 0,2 0 1 16,1-1-2-16,-1-1 1 0,3 1 0 0,-1-2 3 15,1 0 0-15,0 0 3 0,0-1-12 0,0 0-16 16,0 0-21-16,0 2-23 0,0-3-17 15,0 1-16-15,0-2-6 0,0 0 3 0,0 1 1 16,1-1 4-16,2 0 3 0,-1 0 8 0,-2 0 12 16,3 0 17-16,1 0 16 0,0-1 14 15,-1-1 12-15,-3-1 11 0,2 1 19 0,2 0 1 16,0 0 0-16,-2 0 0 0,-1 0 28 0,0-1 36 16,-1 2 23-16,2-2 28 0,-2 1 7 15,0 2-4-15,0-1-6 0,2 1-23 0,-2 0-15 16,0 0-25-16,0 0-17 0,0 0-13 0,0 0-12 15,0 0-6-15,0 0-5 0,0 0 0 0,0 0 4 16,0 0 9-16,0 0 10 0,0 0 18 16,0 0 13-16,-2 0 4 0,0 0 3 0,2 0-13 15,-1 1-10-15,1-1-11 0,0 0-10 0,0 2-2 16,0-2-4-16,0 1 1 0,-1 2 1 0,-3-1 1 16,2 1 3-16,1-2 1 0,-2 2-1 15,2-2 0-15,0 0 0 0,-1 1-2 0,1 0 6 16,-2-1 0-16,2 1-1 0,1-1 3 0,-1-1-3 15,1 0-2-15,0 2 2 0,0-2-1 0,0 0 1 16,0 0 3-16,0 0 4 0,0 0 2 0,0 0 5 16,0 0 1-16,0 0-1 0,0 0-1 0,0 0-1 15,0 0-5-15,0 0-3 0,0 0-4 16,0 0-7-16,0 0-2 0,0 0-3 0,0 0 0 16,0 0 2-16,0 0 1 0,0 0 0 0,0 0 1 15,0 0 3-15,0 0 2 0,0 0 3 16,0 0 3-16,0 0 0 0,0 0-3 0,0 0-3 15,0 0-7-15,0 0-9 0,1-2-18 0,-1 2-29 16,0-1-46-16,1 1-51 0,-1-2-69 16,0 2-62-16,0-1-47 0,0 1-34 0,0 0-64 15,0 0 385-15,0 0 38 0</inkml:trace>
          <inkml:trace contextRef="#ctx0" brushRef="#br0" timeOffset="35606.9168">12830 2701 0 0,'0'0'71'0,"0"0"195"0,0 0-71 16,0 0-28-16,0 0-24 0,0 0-24 0,0 0-45 16,0 0-37-16,0 0-18 0,0 0-2 15,0 0 15-15,0 0 20 0,0 0 0 0,0 0 1 16,23 57 3-16,-19-41-8 0,6 0-2 0,-4-1-1 15,5-2-3-15,1 2 7 0,2-5-1 0,-2-1 2 16,0-1 1-16,0-4 1 0,0-1 1 16,-5-3 6-16,3 0 5 0,0 0 1 0,-6 0 4 15,5-6-4-15,-5 0-5 0,4-3-12 0,-2-1-13 16,4-4-8-16,-4-3-10 0,3 0-2 0,0-1-2 16,-2 0-4-16,2 0 2 0,1 0-2 0,-5 2-1 15,6-4 0-15,-6 2-3 0,6 1-14 0,-2-1-17 16,-1 1-25-16,2 1-41 0,1 4-46 15,-1 5-58-15,-3 1-76 0,4 3-69 0,-2 1-28 16,-4 2 7-16,5 0 39 0,-6 6 78 0,4 2 245 16,-4 0 0-16,3 0 0 0,-2 3 0 0,-2 0 0 15,5 0 0-15,-3-2 0 0,5 0 0 16,-1-3 0-16,-1-4 0 0,4 0 0 0,0-2 0 16,1 0 0-16,1-2 0 0,1-4 0 0,-2-1 0 15,4 0 0-15,-2-2 0 0,-1 1 0 16,0-1 0-16,-2 0 0 0,1-1 0 0,-7 2 108 15,2 3 38-15,-5-3 4 0,-2 3 7 0,1 1 8 16,-2 1-3-16,0 0-19 0,-2 1-23 0,-2 1-42 16,-5 1-38-16,2 0-19 0,-4 0-17 15,-1 0 0-15,-2 6 6 0,-1 1 3 0,-5 4 2 16,2-2 3-16,-3 5-2 0,3 3-1 0,-3 0-2 16,6-1-2-16,1 0 0 0,0-2-5 0,3 2-3 15,6-2-3-15,-2-2-2 0,5-2 2 16,2-3 2-16,0-1 2 0,1-1 10 0,7-2 12 0,-4-3 18 15,5 0 15-15,1 0 2 0,1-2-2 16,6-4-12-16,-2-1-12 0,1-2-7 0,-1-1-2 16,-1-2-2-16,0 1-2 0,-2-1-1 0,-2 2 0 15,-3-1-2-15,0 4-4 0,-6 1 2 16,2 2-7-16,-3 2-7 0,3 1-7 0,-3 1-16 16,0 0-16-16,0 0-20 0,0 1-1 0,0 4 12 15,0 1 20-15,0 1 24 0,2 2 6 0,1-2 5 16,0 1-2-16,5-2 3 0,-3 1 4 15,8-1 2-15,0-1 6 0,1-4 1 0,6 1-2 16,-1-2-7-16,4 0-4 0,-2-5-9 0,1-2-3 16,3-2-3-16,-2-3-4 0,-5 0 1 15,-2-3 0-15,-3-1-1 0,-2-1 2 0,0-3 3 16,-7 0 1-16,2-3 1 0,-4-1 1 0,-2-1 0 16,0 0-2-16,-2-4 2 0,-4 1 2 0,2-2-1 15,0-2 4-15,-5 1 0 0,5 0-1 16,-2 0 1-16,3 1 2 0,0 0 3 0,-3 2 3 15,3 3 4-15,3 4 0 0,-3 7 1 0,2 3 4 16,1 5-6-16,-1 3-8 0,1 3-17 0,-2 0-30 16,2 2-13-16,-4 4 0 0,3 5 13 0,0 4 23 15,-1 5 16-15,1 6 0 0,-2 2 1 0,1 2 0 16,-1 1-1-16,2-1 2 0,1 0-1 16,0-1 1-16,0 2 2 0,0-4-1 0,4-2 5 15,2-1-2-15,2-2 2 0,-1-4 2 0,4-2-3 16,-1-2 3-16,3-2 2 0,-3-3-1 15,1-2 6-15,2-2 0 0,-1-2 0 0,2-1 2 16,-1-2-5-16,1 0-2 0,-1 0-2 0,-1-5-4 16,0-3-2-16,2 1-2 0,-4-3-1 0,2-1-1 15,-1-1-1-15,1 0 3 0,-4-3 1 16,4 2 1-16,-1-2 2 0,-2 0-1 0,-2 0 0 16,3 2 0-16,-5-1-4 0,3 5 0 0,-5 2-2 15,-1 2-2-15,2 2-8 0,-4 3-15 0,0 0-28 16,0 0-34-16,0 3-1 0,0 3 19 15,-4 5 31-15,2 1 37 0,0 2 13 0,-2 3-5 16,-1-1-1-16,2 1-3 0,3-1-3 0,-1-1 2 16,1-2 2-16,0-2 1 0,0-2 4 0,1-2 2 15,7-1 7-15,-2-3 9 0,4 0 13 0,2-3 10 16,3 0 1-16,3 0-7 0,4-6-12 16,3-1-12-16,-1 0-8 0,-3-3-3 0,2 1-4 15,-6-1 2-15,3 0 0 0,-5-1 0 0,-3 1 2 16,-1-2-1-16,-6 0 1 0,3 2 0 0,-4-1 0 15,-2 1-2-15,0 1 0 0,2 0-3 16,-4 3-1-16,2 0-2 0,-2 1-1 0,0 2-5 16,0 3-11-16,0-1-15 0,0 1-26 0,0 0-21 15,0 0 2-15,-2 4 11 0,2 2 28 16,-4 2 25-16,4 1 10 0,0 1 1 0,0 0 0 16,0 1-1-16,0 1-1 0,6-2 2 0,-2-1 2 15,-2 2 1-15,5-2 1 0,-3-1 1 0,3 1 0 16,-2-1 2-16,-1-2-1 0,3 0-1 15,-4-2 0-15,-2 0-1 0,0-2-1 0,1 0 5 16,-2-2 3-16,0 0 14 0,0 0 15 0,0 0 5 16,-3 0-3-16,-1-2-13 0,-4 0-16 0,3-3-8 15,-5-1-2-15,5 0 0 0,-2-2 2 16,2 1 0-16,-2-2 3 0,4 0-2 0,2-1 0 16,-2-2 2-16,3 0-1 0,0 0 0 0,0-2-1 15,0 3-3-15,3-1 0 0,0 1-7 0,6 2-4 16,-2-2-7-16,5 3-5 0,1 2-3 0,6 0-1 15,-1 3 3-15,-1-1-1 0,6 2 4 16,-3 2 1-16,-1 0-1 0,-2 2 1 0,3 4 2 16,-4 3 1-16,-1 2 5 0,-2 1 0 0,-1 0 2 15,1 0 4-15,-4 2 1 0,-4-3 0 0,5 3 2 16,-8-2-1-16,0 0 1 0,-1-2 3 16,3 1 3-16,-4-3 4 0,0 1 2 0,0-3 3 15,0-1 2-15,-4-2 5 0,3-2 14 0,1-1 16 16,0 0 19-16,0 0 10 0,0 0-8 15,0-3-17-15,0-3-22 0,0-1-18 0,1-2-7 16,4 0-2-16,-3-3 1 0,2-1 1 0,-3-1-4 16,6 0 0-16,-3-1-4 0,0 0-1 0,4 1 4 15,-4 2-3-15,4 0-3 0,-3 4-2 16,3 2-4-16,-2 3-2 0,3 2 0 0,-5 1-1 16,4 0 1-16,-5 0 2 0,4 1 4 0,-3 5 3 15,-2 1 3-15,0 1 1 0,3 5 0 0,-2-4 1 16,-1 0 1-16,-2 0-1 0,3 0 0 0,2-2-7 15,-2-1-36-15,0 0-67 0,-2-2-140 16,6-2-200-16,-6-2-320 0,0 3 337 0</inkml:trace>
          <inkml:trace contextRef="#ctx0" brushRef="#br0" timeOffset="35937.7115">13622 2268 963 0,'0'0'598'0,"0"0"-450"0,0 0-57 0,0 0-16 15,0 0-22-15,0 0-18 0,0 0-24 0,0 0-14 16,0 0-1-16,0 0 3 0,0 0 1 0,197-70-2 16,-134 63-21-16,2 1-69 0,1 1-157 15,-3 1-216-15,-16 2-292 0,-19 1 379 0</inkml:trace>
          <inkml:trace contextRef="#ctx0" brushRef="#br0" timeOffset="35741.8318">14360 2010 1570 0,'0'0'59'15,"0"0"-54"-15,0 0-62 0,0 0-67 16,0 0-57-16,0 0-95 0,0 0-134 0,0 0-148 16,0 0 530-16</inkml:trace>
        </inkml:traceGroup>
      </inkml:traceGroup>
    </inkml:traceGroup>
  </inkml:traceGroup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34:06.05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E8C315F-53E7-446A-9057-794F34A1CF62}" emma:medium="tactile" emma:mode="ink">
          <msink:context xmlns:msink="http://schemas.microsoft.com/ink/2010/main" type="writingRegion" rotatedBoundingBox="28704,11573 31184,10676 31437,11374 28957,12271"/>
        </emma:interpretation>
      </emma:emma>
    </inkml:annotationXML>
    <inkml:traceGroup>
      <inkml:annotationXML>
        <emma:emma xmlns:emma="http://www.w3.org/2003/04/emma" version="1.0">
          <emma:interpretation id="{B03478D0-4349-40E5-BCBC-AA8CC5468A35}" emma:medium="tactile" emma:mode="ink">
            <msink:context xmlns:msink="http://schemas.microsoft.com/ink/2010/main" type="paragraph" rotatedBoundingBox="28704,11573 31184,10676 31437,11374 28957,122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3C250F-9C9C-417D-96C3-132616DBDE57}" emma:medium="tactile" emma:mode="ink">
              <msink:context xmlns:msink="http://schemas.microsoft.com/ink/2010/main" type="line" rotatedBoundingBox="28704,11573 31184,10676 31437,11374 28957,12271"/>
            </emma:interpretation>
          </emma:emma>
        </inkml:annotationXML>
        <inkml:traceGroup>
          <inkml:annotationXML>
            <emma:emma xmlns:emma="http://www.w3.org/2003/04/emma" version="1.0">
              <emma:interpretation id="{4DBEF747-DD96-4805-9C67-DA64D3F9EEA3}" emma:medium="tactile" emma:mode="ink">
                <msink:context xmlns:msink="http://schemas.microsoft.com/ink/2010/main" type="inkWord" rotatedBoundingBox="28704,11573 31184,10676 31437,11374 28957,12271"/>
              </emma:interpretation>
              <emma:one-of disjunction-type="recognition" id="oneOf0">
                <emma:interpretation id="interp0" emma:lang="en-US" emma:confidence="0.5">
                  <emma:literal>Leaders</emma:literal>
                </emma:interpretation>
                <emma:interpretation id="interp1" emma:lang="en-US" emma:confidence="0">
                  <emma:literal>leaders</emma:literal>
                </emma:interpretation>
                <emma:interpretation id="interp2" emma:lang="en-US" emma:confidence="0">
                  <emma:literal>headers</emma:literal>
                </emma:interpretation>
                <emma:interpretation id="interp3" emma:lang="en-US" emma:confidence="0">
                  <emma:literal>readers</emma:literal>
                </emma:interpretation>
                <emma:interpretation id="interp4" emma:lang="en-US" emma:confidence="0">
                  <emma:literal>Headers</emma:literal>
                </emma:interpretation>
              </emma:one-of>
            </emma:emma>
          </inkml:annotationXML>
          <inkml:trace contextRef="#ctx0" brushRef="#br0">12261 3529 323 0,'0'0'244'0,"0"0"-127"0,0 0-59 0,0 0-39 16,0 0-25-16,0 0 5 0,0 0 24 16,0 0 27-16,0 0 30 0,0 0 15 0,0 0-2 15,0 0-10-15,0 0-5 0,-70 177 2 0,54-138-2 16,2 2 2-16,1-1 0 0,0 1-6 16,2 1-9-16,-1 0-4 0,2 1-11 0,0 1-9 15,-1 0-3-15,2 1-11 0,-1-2-2 0,-1-1-3 16,-1-1-2-16,2-6-1 0,-2-2-1 0,1-3 0 15,-1-5-4-15,1-3 4 0,0-7 1 0,2-6 5 16,5-3 16-16,-3-5 13 0,2-1 7 0,2-1-7 16,-4-8-14-16,3-5-24 0,-1-6-15 15,0-2-5-15,2-5-2 0,2-3 2 0,1-2 0 16,0 0 1-16,0-2-4 0,2 3 1 0,8 0-4 16,-4 5-6-16,4 3-2 0,2 7-8 0,-5 3-6 15,1 9-8-15,-2 2-8 0,1 2 2 16,-2 0 9-16,4 4 14 0,-3 3 14 0,2 1 8 15,3 2 3-15,-2 2 2 0,-2 2 1 0,5-2-2 16,0-1 2-16,2 1 0 0,-1-2 3 0,2-2 0 16,2 0 3-16,2-3 3 0,-3-4 0 15,6-1 4-15,-4 0-1 0,6 0 0 0,-1-4-2 16,0-4-4-16,0-2 0 0,1 2-5 0,1-3-1 16,-2 1-2-16,-4 0-3 0,1 1 1 15,-5 0 1-15,-2 0-2 0,-3 0-1 0,-2 1-2 16,1 2-2-16,-4 0 1 0,3 1-1 0,-5-1-1 15,0 1 4-15,4-1-4 0,-5-1 2 0,0 1 1 16,-1 0-2-16,3-2 3 0,0-1-1 0,-1-3 4 16,2 1-1-16,0-3 1 0,-2-1 1 15,4 0-2-15,-2-2 1 0,-1 1 1 0,3 0 1 16,-3-2 0-16,4 1 2 0,-4 2-3 0,0 2 0 16,3 0 0-16,-5 2-2 0,1 3 2 0,1-2-1 15,-1 3 1-15,-3-2 1 0,0 2 0 0,0-1 0 16,0 1 0-16,0-1 0 0,0 1-1 15,-7 1-1-15,4-1 0 0,1 3-1 0,-6-1 1 16,5 2 1-16,-4 0 0 0,2 2-5 0,1 1-1 16,-4 0-8-16,2 0-4 0,-3 6 3 15,-2 1 1-15,-1 4 5 0,2 4 6 0,-4 2 2 16,1 0 3-16,1 4 2 0,2 0-1 0,0 1 3 16,0 2 0-16,6-1 2 0,0 1 1 0,1-2-1 15,1-1 0-15,2 0 1 0,0-3-1 16,8-2 2-16,-3-2 0 0,7-2 2 0,2-3 6 15,4-3 5-15,1-2 2 0,7-4 0 0,0 0-6 16,1 0-4-16,4-4-7 0,1-1-7 16,-2-1-8-16,1 0-13 0,-2 2-27 0,-5-2-43 15,2 0-76-15,-5 2-118 0,2-3-121 0,-6 0-137 16,-3 2-115-16,-5 2 531 0</inkml:trace>
          <inkml:trace contextRef="#ctx0" brushRef="#br0" timeOffset="1643.2578">13111 3766 0 0,'0'0'0'0,"0"0"0"15,0 0 0-15,0 0 0 0,0 0 0 16,0 0 112-16,0 0 55 0,0 0 25 0,0 0-9 16,0 0-31-16,0 0-34 0,0 0-27 0,0 0-13 15,0 0-4-15,-31-94 0 0,8 101 7 16,3 4 4-16,-3 3-5 0,-2-2-8 0,-1 5-8 15,2 0-9-15,3 0-5 0,-1 3-4 0,2-2-8 16,1 0-4-16,6-1-9 0,1-2-8 0,2 2-4 16,4-3-6-16,0-4-1 0,2 1-3 15,4-5-3-15,0-3 0 0,0-1 4 0,8-1 4 16,-4-1 10-16,7 0 2 0,0 0 1 0,1-5 0 16,1-2-6-16,2-2 0 0,0-2-3 0,0-1-3 15,-2 0-1-15,-1-2-1 0,0 3 1 0,-1-1-3 16,-4 0 1-16,2 4-2 0,-5 2-3 15,1 0-1-15,-2 5 0 0,-3 0-5 0,1 1-8 16,-1 0-13-16,0 0-21 0,0 0-8 0,0 2 6 16,0 3 16-16,0 1 20 0,0 1 13 0,0 1 4 15,2 1-1-15,3 0 1 0,0-3 3 0,-1 2-3 16,6 0 4-16,-2-2 0 0,1-2-3 16,5-1-5-16,4 0-25 0,1-3-34 0,3 0-41 15,-2 0-41-15,5-1-30 0,1-5-24 0,-1 0 2 16,1-2 12-16,-1 1 21 0,-1-2 36 15,-1 0 32-15,0-1 32 0,1-2 31 0,-5 2 20 16,0-2 8-16,-3-2 8 0,-3 1 6 0,-1-1 12 16,-1 1 14-16,-6-1 12 0,5 0 16 15,-8 2 4-15,0 1 0 0,0-1 1 0,-2 1-2 16,0 1 5-16,0 1 3 0,-5 0-2 0,0 3-7 16,-3-1-1-16,-2 4-14 0,3 1-9 0,-3 2-10 15,-2 0-14-15,-2 5-5 0,-3 3-1 16,-5 4 6-16,1 2 3 0,-2 3 9 0,-1 0 4 15,0 2 2-15,2-1-1 0,4 2-7 0,4-2-5 16,3-2-8-16,7 0-8 0,3-3-3 0,1-4-4 16,0 1 7-16,4-4 10 0,6 0 10 0,0-4 11 15,4-1 2-15,-1-1-4 0,5 0-4 16,-2-6-5-16,6-3-8 0,-1-1-3 0,0-2-6 16,-5 2-2-16,3-6 0 0,-4 2-1 0,-3-3 0 15,0-3-4-15,-4 1 3 0,2-2-1 0,0-1 1 16,-6-1 0-16,4-5-2 0,-4 0-2 0,-3-1-4 15,6 0 1-15,-6-2-2 0,2 1 0 16,-2-1 0-16,-1 1-3 0,0 1 1 0,0 0-1 16,0 3 2-16,0 3 0 0,0 2 0 0,0 3 0 15,-1 5-2-15,0 3 2 0,-2 3-6 16,-2 4-3-16,3 3-4 0,1 0-12 0,1 0-9 16,-1 2-1-16,-2 6 4 0,-1 4 11 0,-1 3 14 15,1 5 5-15,-5 3 3 0,7 2 2 16,-2 2-3-16,0 0 2 0,2-1-2 0,2 2 1 15,0-1 1-15,6-2 0 0,0 2 2 0,3-3-2 16,0-2 1-16,0-1 1 0,3 0 2 0,2-4 5 16,-1-2-7-16,-1-3-2 0,2-3-4 0,-2-1-11 15,1-2-2-15,-1-2-10 0,2-2-12 0,-2-1-9 16,-2-1-14-16,1 0-10 0,0-1-1 16,1-5-8-16,0 0-8 0,1-2-5 0,-1-1-1 15,1-1 10-15,-1-1 18 0,-2-3 21 0,-2-1 16 16,3-2 11-16,0-1 12 0,-2 0 5 0,-2 1 4 15,2-3 7-15,-3 0 0 0,2 2 7 16,-4 1 2-16,2 1 3 0,-3-1 1 0,0 3-2 16,-3 2 1-16,0 4 1 0,0-1 2 0,0 1 7 15,0 2 4-15,0 2 0 0,-2 2 2 0,-2 2-11 16,-2 0-11-16,0 0-8 0,-3 2-8 16,-2 7 5-16,-2 1 12 0,-2 4 9 0,0 2 7 15,-1 3 4-15,-1 2 1 0,-1 1 0 0,5 2 1 16,1 1-3-16,3-1-4 0,2 0-5 15,0 1-8-15,3-3-4 0,4 2-6 0,0-6 0 16,1-3-1-16,9-2 3 0,1-4 10 0,1-3 5 16,4-2 8-16,0-2 1 0,7-2-2 0,-1 0-6 15,0-5-7-15,2-2-4 0,1-2-4 0,-2-3 2 16,-5 1-2-16,3-2 0 0,-3-2-1 16,-4-1 0-16,1-2 0 0,-3 0 1 0,0-1-1 15,0-2-3-15,-2 2 1 0,-5-4-4 0,3 3 0 16,-3-1-1-16,-2-2-2 0,5 3-1 0,-5 2 0 15,4 4 2-15,-3 0-4 0,-2 4 0 0,5 2-2 16,-3 2-7-16,-1 4 0 0,2 0-14 16,-2 2-14-16,-1 0-10 0,0 2 1 0,0 4 9 15,4 4 16-15,-5 3 14 0,2 2 4 0,-3 3 4 16,1 1 1-16,-1 1 0 0,0 0 2 16,0-3 1-16,0-1-1 0,1-2-2 0,1-2 0 15,3-1 0-15,-2-4 1 0,0-1 4 0,-1-3 2 16,5-2 5-16,-4-1 12 0,-1 0 9 0,6 0 5 15,-2-1 1-15,4-6-11 0,2-2-11 16,3-3-6-16,-1 0-6 0,6-2-3 0,-4 0 1 16,-1 0-2-16,-1-1-2 0,-2 1 0 0,0-2 0 15,-2 1-4-15,-3-1-3 0,1-1-5 0,-4 1-11 16,-2 0 1-16,4-1-1 0,-6 2 1 16,0 0 6-16,0 0 1 0,0 3 3 0,0 1 1 15,-2 2 3-15,-3 1-2 0,4 1 1 0,-1 2 1 16,1 0-1-16,0 4-2 0,1-1-2 0,0 2-3 15,0 0-9-15,0 0-11 0,0 0-15 0,0 0-20 16,0 0 0-16,2 0 9 0,2 0 15 0,6 3 21 16,0 3 5-16,1 0 1 0,3 2-1 15,-5-1 0-15,3 3-1 0,0 1 3 0,-1 1 1 16,-2 2 5-16,-3-2 5 0,2 0 4 0,-3 1 7 16,2 1 9-16,-3-4 8 0,-2 3 9 15,1-2 11-15,1 0 1 0,-3 0 5 0,-1-2 9 16,0 0 3-16,-6-2 7 0,-1 1 0 0,-4-1-8 15,-2 1-9-15,-3-1-13 0,-3 2-6 16,4-2-9-16,-1-1-5 0,3 0-3 0,1 0-4 16,0-1-2-16,5 0 0 0,-2-1-1 0,-1-1-1 15,6 0-1-15,-3 0-3 0,5 0-6 0,0-3-28 16,2 2-67-16,0-2-94 0,0 0-128 16,3 0-123-16,5 1-197 0,-4-1 204 0</inkml:trace>
        </inkml:traceGroup>
      </inkml:traceGroup>
    </inkml:traceGroup>
  </inkml:traceGroup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34:14.18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1D1B095-BE86-4F9F-A68D-AA32469AA1D5}" emma:medium="tactile" emma:mode="ink">
          <msink:context xmlns:msink="http://schemas.microsoft.com/ink/2010/main" type="writingRegion" rotatedBoundingBox="15546,15967 30728,12798 31905,18438 16723,21607"/>
        </emma:interpretation>
      </emma:emma>
    </inkml:annotationXML>
    <inkml:traceGroup>
      <inkml:annotationXML>
        <emma:emma xmlns:emma="http://www.w3.org/2003/04/emma" version="1.0">
          <emma:interpretation id="{DE056AB4-2787-40C7-8B28-FB2780467BF1}" emma:medium="tactile" emma:mode="ink">
            <msink:context xmlns:msink="http://schemas.microsoft.com/ink/2010/main" type="paragraph" rotatedBoundingBox="16285,15813 19644,15112 19950,16578 16591,172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B555714-FC33-4473-ADF9-5AB469C09EAD}" emma:medium="tactile" emma:mode="ink">
              <msink:context xmlns:msink="http://schemas.microsoft.com/ink/2010/main" type="line" rotatedBoundingBox="16285,15813 19644,15112 19950,16578 16591,17279"/>
            </emma:interpretation>
          </emma:emma>
        </inkml:annotationXML>
        <inkml:traceGroup>
          <inkml:annotationXML>
            <emma:emma xmlns:emma="http://www.w3.org/2003/04/emma" version="1.0">
              <emma:interpretation id="{CCED3CE6-90C2-404F-99E1-356DE10E6D8C}" emma:medium="tactile" emma:mode="ink">
                <msink:context xmlns:msink="http://schemas.microsoft.com/ink/2010/main" type="inkWord" rotatedBoundingBox="16285,15813 19644,15112 19950,16578 16591,17279"/>
              </emma:interpretation>
              <emma:one-of disjunction-type="recognition" id="oneOf0">
                <emma:interpretation id="interp0" emma:lang="en-US" emma:confidence="0.5">
                  <emma:literal>Launching</emma:literal>
                </emma:interpretation>
                <emma:interpretation id="interp1" emma:lang="en-US" emma:confidence="0">
                  <emma:literal>Launchings</emma:literal>
                </emma:interpretation>
                <emma:interpretation id="interp2" emma:lang="en-US" emma:confidence="0">
                  <emma:literal>haunching</emma:literal>
                </emma:interpretation>
                <emma:interpretation id="interp3" emma:lang="en-US" emma:confidence="0">
                  <emma:literal>Launching's</emma:literal>
                </emma:interpretation>
                <emma:interpretation id="interp4" emma:lang="en-US" emma:confidence="0">
                  <emma:literal>Launchings'</emma:literal>
                </emma:interpretation>
              </emma:one-of>
            </emma:emma>
          </inkml:annotationXML>
          <inkml:trace contextRef="#ctx0" brushRef="#br0">-272 7908 187 0,'0'0'409'0,"0"0"-211"0,0 0-63 0,0 0-55 15,0 0-26-15,0 0-20 0,0 0-17 0,0 0-31 16,0 0-10-16,0 0 3 0,0 0 15 0,0 0 27 16,-16 61 13-16,13-21 3 0,3 4-1 15,-1 1-3-15,1 2-7 0,0 4-3 0,-2-3-3 16,-2 4 2-16,2 0 3 0,-8 1 4 0,1 1-1 16,-4-2 1-16,-5-3-4 0,2 0-2 15,-7-3-1-15,3-7-1 0,-1-4 3 0,1-7 2 16,-1-4 2-16,4-7 7 0,1-5 9 0,2-5 15 15,4-5 19-15,2-2 7 0,1 0-3 0,-1-11-19 16,3-1-25-16,-2-6-22 0,3-3-14 16,0-4-4-16,1-1-1 0,3 1 0 0,0 0 1 15,0 1-2-15,10 3-5 0,-4 3-2 0,1 8 0 16,1 1-6-16,-3 5 0 0,3 4-2 0,-1 0-2 16,1 5 10-16,2 4 10 0,-1 4 7 0,3 2 6 15,1 2 0-15,5 2-2 0,-2-3-3 16,3 1 0-16,3-2-2 0,3-1 1 0,0-4 2 15,3-1-2-15,3-4 3 0,-1-2 3 0,6-3 0 16,-1 0-2-16,2-5-2 0,2-4-4 0,-3-3-5 16,2-1 2-16,-5-1-4 0,0-2-2 15,-7 0-2-15,1-3-4 0,-1 0-3 0,-6-3 1 16,0-4 2-16,-3-1 1 0,-2 1 4 0,-2-4 5 16,-3-2 1-16,-1-1 5 0,-7-1 2 0,-1-2 0 15,-1 3 1-15,0 1 2 0,-7 3 1 16,-1 6 2-16,-4 5 4 0,3 6 0 0,-5 2-1 15,0 7-3-15,-1 3-6 0,0 0-3 0,-4 6-1 16,-1 8 0-16,0 3 0 0,0 4 5 16,0 5-2-16,0-1 1 0,2 2-1 0,2 0-1 15,3 1-1-15,2-2-3 0,3 0 0 0,7-4-2 16,-2-1-2-16,3-5 1 0,0-1-4 0,5-1 3 16,7-4-1-16,-2-3 0 0,3-1 6 0,3-3-2 15,-2-3 3-15,0 0 2 0,1-3 2 16,1-4-1-16,-2-4 3 0,-1 0 4 0,-1-1-2 15,-1-3 3-15,0-1-1 0,-5 1-1 0,1 3 0 16,-4-1 2-16,2 3-3 0,-4 2 1 0,-1 4-2 16,0 2-6-16,0 1-9 0,0 1-11 0,0 0-9 15,0 1 0-15,0 7 5 0,-1 3 9 16,0 2 10-16,-1 3 0 0,-2 0 3 0,4 1-2 16,0 0 2-16,0-2 0 0,0-5-2 0,8 0 2 15,-1-4-3-15,5-1 1 0,0-4 2 16,6-1 4-16,-1 0 4 0,2-4 0 0,5-7-2 15,-3-1-1-15,0-1-5 0,-1-3 2 0,-3-3 0 16,-2-2-1-16,-3 0 2 0,-3 1-2 0,-2-1-1 16,1 0 1-16,-7 0-3 0,1 2 2 15,-2 1 3-15,0 1-1 0,0 4 2 0,0 1 0 16,-2 3-1-16,1 3 1 0,-2 1-1 0,2 4-7 16,0 1-13-16,1 0-10 0,-3 3-3 0,2 6 4 15,-1 5 11-15,-2 3 9 0,0 3 2 0,0 2 3 16,3 4 0-16,0-3 1 0,-2 1 2 15,3-1-5-15,0-4 1 0,3-2-1 0,1-4-8 16,5-2 5-16,-1-4-2 0,5-2 3 0,2-4 7 16,3-1 2-16,0-1 4 0,3-7 1 0,1-2 2 15,-2-4 0-15,2-1-2 0,-6 1-3 16,0-3 3-16,-1 0-4 0,-4-1 0 0,-1-1 0 16,1-1-5-16,-7 4 6 0,3-3-1 0,-3 1 1 15,-3 0 1-15,-1 2-2 0,1-1-1 0,-1 5 1 16,0 1 0-16,0 6 2 0,0 1 0 15,0 4-2-15,0 0-10 0,0 0-19 0,-1 0-7 16,0 9 3-16,-1 3 5 0,-2 7 18 0,-1 0 5 16,2 5 1-16,-2 0 2 0,0 1-6 15,3-1 2-15,1-2-1 0,1 2 2 0,0-8-1 16,1 1-1-16,2-3-2 0,5-3-3 0,-4-1 5 16,5-4-4-16,-3-3 4 0,3-3 6 0,-1 0 4 15,-1-2 8-15,4-5 0 0,-3-4-3 0,0-3-2 16,1-1-2-16,-1-1-2 0,-1-3 0 15,1-2-1-15,-1 2-3 0,1-4-1 0,-2 2 0 16,2 2-1-16,-2-2 0 0,2 3-3 0,-3 1 2 16,5 4-5-16,-4 3 0 0,1 3-2 0,-4 1-7 15,1 6-1-15,-3 0-10 0,0 0-2 0,-1 0 3 16,3 6 7-16,-3 3 10 0,1 4 4 16,-1 2 5-16,0 1-3 0,0 3 1 0,0-2 0 15,0 1-1-15,0-1 0 0,-1 2 0 0,-3-3-1 16,3-3-2-16,-3 1 3 0,2-4-1 15,1-2 1-15,1-2 4 0,0-4-1 0,0-2 8 16,0 0 5-16,0 0 9 0,0 0 2 0,1-3-7 16,2-7-6-16,2-2-11 0,1-4-3 0,4-2-1 15,0-1-1-15,2-1-3 0,1-1 4 16,1 1 0-16,-1 0-2 0,1 2 6 0,-1 1-6 16,-1 4-1-16,0 2 0 0,-4 3-3 0,0 2-1 15,-1 4-3-15,-2-1-3 0,1 3 0 0,0 0 3 16,0 7 3-16,-4-1 4 0,4 6 3 15,-1 1 2-15,-2 0 2 0,2 2 0 0,-1 2 2 16,-1-2-3-16,-3-1 0 0,1 1-1 0,-1-3-4 16,2 0 2-16,2-1-5 0,0-2-10 0,-2-2-29 15,4 0-70-15,0-2-116 0,1-2-147 0,0-2-163 16,-1 1-211-16,0-2 433 0</inkml:trace>
          <inkml:trace contextRef="#ctx0" brushRef="#br0" timeOffset="1355.1808">1156 8150 0 0,'0'0'32'0,"0"0"128"15,0 0-32-15,0 0 22 0,0 0 34 16,0 0 21-16,0 0-26 0,0 0-47 0,0 0-38 16,0 0-20-16,0 0 4 0,0 0 9 0,0 0 1 15,0 0-5-15,-101 118-5 0,85-93-6 0,3-1-10 16,2-1-14-16,2-2-13 0,7-2-14 15,2-3-12-15,0-2-4 0,4-3-1 0,8-5 2 16,4-3 7-16,6-3 4 0,3 0 2 0,4-6-2 16,4-7-7-16,3-2-8 0,-1-1-9 0,1-3-13 15,-3-1-13-15,0-2-11 0,-5-2-3 0,-1 0 5 16,-3-1 14-16,-5-3 12 0,2 0 11 0,-6-6 7 16,-1 1 1-16,-4-4 3 0,-3 0 2 15,0-4 1-15,-6-1-1 0,-1-2 0 0,0 0-1 16,0 2-2-16,-8-1 1 0,4 2-4 0,-3-2 0 15,1 4 1-15,3 4 1 0,-5 4 3 0,5 5 6 16,-2 7 6-16,1 4 7 0,1 5 9 16,0 4 3-16,-1 3-6 0,0 3-17 0,3 0-19 15,0 7-10-15,-2 8-1 0,-5 8 13 0,4 9 7 16,-4 4 1-16,3 6 0 0,-4 2-2 16,5 5-1-16,-1-2 2 0,1 2 0 0,1-1 1 15,1 3 1-15,-1-4-1 0,2-2 1 0,1-4 1 16,0-2-2-16,0-7 0 0,0-1-3 0,1-7-1 15,4-3 2-15,-2-2-1 0,5-7 1 16,-5-3 1-16,4-5 0 0,-2-3 6 0,-2-1 10 16,5 0 10-16,-4-3 9 0,5-7 0 0,-1-2-8 15,0-4-7-15,3-1-9 0,-2-2-4 0,1 0-2 16,2-3-4-16,0 3 1 0,0 0-3 0,-1-1-3 16,-2 4-2-16,0 1-3 0,1 4-2 15,0 4-3-15,-6 3-5 0,3 2-7 0,-2 2-4 16,-2 0 2-16,1 6 6 0,2 3 8 0,-5 3 7 15,2 3 3-15,1 1 1 0,0 2 2 16,-2-2-2-16,0-1-2 0,2 0 3 0,1-2-4 16,-1-4 1-16,5 1 0 0,-3-5-1 0,5 0 4 15,1-2 3-15,2-3 4 0,1 0 3 0,5-3 2 16,-2-5-1-16,4-1-1 0,-3-2-1 0,3-3-3 16,-6-1 0-16,-1 2 0 0,-2-2 1 15,-1-1 0-15,-1 1-2 0,-3-2 0 0,0 2-3 16,0 1 2-16,-4 0 0 0,-1 2 0 0,1 3 0 15,-2 3-2-15,-2 0 1 0,0 3-1 16,0 3-4-16,0 0-4 0,0 0-10 0,0 0-6 16,0 1-1-16,0 4 5 0,-4 3 7 0,0 1 8 15,3 0-1-15,0 3 1 0,-2-2 1 0,0 0-2 16,2 1 2-16,1-2-2 0,0 1 0 0,0-6-1 16,0 2 1-16,1-1-2 0,5-2-2 15,0 0 4-15,1-1-2 0,5-2 7 0,0 0 4 16,3-2 2-16,0-5 0 0,3-1-2 0,2-2-1 15,-1-1-3-15,1-1 1 0,-1-1 1 0,0 0-2 16,-4-2 1-16,-2-1-2 0,-1 0 0 16,-1-1 2-16,-4 0-1 0,2 0-2 0,-5-1 3 15,0 5-1-15,0 1 1 0,-3 5 3 0,1 1-3 16,-2 1-2-16,0 3-1 0,0 1-4 0,0 1-3 16,0 0-8-16,0 0-10 0,0 0-8 15,0 1 7-15,0 4 6 0,0 3 10 0,0-1 9 16,0 2-3-16,1 0 2 0,0 0-1 0,2 3 2 15,1-3-1-15,-3 1 0 0,1-2 1 0,-1 0-6 16,0-2 5-16,3-1 0 0,0-2 0 16,-2 0 4-16,-1 0-4 0,0-2 0 0,-1-1 0 15,0 2 2-15,0-2 0 0,2 0 0 0,-1 0 1 16,2 0 1-16,-2 0 5 0,5 0 4 16,-5-3 2-16,7-2-5 0,-4-1 0 0,5 1-4 15,-3-2-3-15,3 0 4 0,-4 1-6 0,5 0-1 16,-6-1-1-16,4 1-9 0,-4 1 4 0,4-1-2 15,-1 3 0-15,2 0 3 0,4 0 0 0,2-1 2 16,4 1 2-16,1 0 2 0,4-1-1 16,0-1 0-16,2-1-2 0,1 2 5 0,-3-4-2 15,1 2 1-15,1-2 1 0,-5 0-6 0,5-1 7 16,-4-3 0-16,-3 1 1 0,3-2 4 0,-6-2-4 16,0 0 1-16,0 0 0 0,-3 1 3 0,-3-1-4 15,-1-1 0-15,-5 3 0 0,0-1-4 16,-1 1 5-16,-3 4 0 0,0 0-1 0,-5 2-1 15,2 2-2-15,-3 0-4 0,-2 4-2 0,6 1-1 16,-6 0-8-16,4 0 0 0,-3 9-1 16,0 6 2-16,-2 4 8 0,2 7 4 0,-2 4 2 15,-1 2 0-15,5 6 0 0,-3 4 1 0,4 3 0 16,1 4 3-16,1 1-5 0,2 2 1 0,0-2-2 16,0-1 0-16,6 2 1 0,0 0 0 15,0 0 0-15,-2-2-3 0,6 2 3 0,-8-3-1 16,5-3-1-16,-3-4 2 0,-4-2-5 0,0-2 0 15,0-4 0-15,-4-2-3 0,-7 0-1 0,-3-5-14 16,-6-2-9-16,1-5-4 0,-5-3-10 16,0-6-19-16,5-4-56 0,-4-6-114 0,3 0-205 15,4 0-372-15,6-5 138 0</inkml:trace>
          <inkml:trace contextRef="#ctx0" brushRef="#br0" timeOffset="1507.0887">1964 7496 2279 0,'0'0'69'0,"0"0"-202"16,0 0-298-16,0 0-201 0,0 0-225 0,0 0 562 0</inkml:trace>
        </inkml:traceGroup>
      </inkml:traceGroup>
    </inkml:traceGroup>
    <inkml:traceGroup>
      <inkml:annotationXML>
        <emma:emma xmlns:emma="http://www.w3.org/2003/04/emma" version="1.0">
          <emma:interpretation id="{1F378F6C-AAA9-4E98-BF46-177F9E25835B}" emma:medium="tactile" emma:mode="ink">
            <msink:context xmlns:msink="http://schemas.microsoft.com/ink/2010/main" type="paragraph" rotatedBoundingBox="15780,17231 26606,14471 27021,16102 16196,188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C5F4D1-E085-45B3-99A1-50C49F381592}" emma:medium="tactile" emma:mode="ink">
              <msink:context xmlns:msink="http://schemas.microsoft.com/ink/2010/main" type="line" rotatedBoundingBox="15780,17231 26606,14471 27021,16102 16196,18862"/>
            </emma:interpretation>
          </emma:emma>
        </inkml:annotationXML>
        <inkml:traceGroup>
          <inkml:annotationXML>
            <emma:emma xmlns:emma="http://www.w3.org/2003/04/emma" version="1.0">
              <emma:interpretation id="{423BC514-5671-44C4-8B6F-AE1900668031}" emma:medium="tactile" emma:mode="ink">
                <msink:context xmlns:msink="http://schemas.microsoft.com/ink/2010/main" type="inkWord" rotatedBoundingBox="15799,17305 16624,17095 16959,18410 16134,18621"/>
              </emma:interpretation>
              <emma:one-of disjunction-type="recognition" id="oneOf1">
                <emma:interpretation id="interp5" emma:lang="en-US" emma:confidence="0.5">
                  <emma:literal>of</emma:literal>
                </emma:interpretation>
                <emma:interpretation id="interp6" emma:lang="en-US" emma:confidence="0">
                  <emma:literal>off</emma:literal>
                </emma:interpretation>
                <emma:interpretation id="interp7" emma:lang="en-US" emma:confidence="0">
                  <emma:literal>Of</emma:literal>
                </emma:interpretation>
                <emma:interpretation id="interp8" emma:lang="en-US" emma:confidence="0">
                  <emma:literal>if</emma:literal>
                </emma:interpretation>
                <emma:interpretation id="interp9" emma:lang="en-US" emma:confidence="0">
                  <emma:literal>If</emma:literal>
                </emma:interpretation>
              </emma:one-of>
            </emma:emma>
          </inkml:annotationXML>
          <inkml:trace contextRef="#ctx0" brushRef="#br0" timeOffset="2513.1437">-689 9582 1591 0,'0'0'149'0,"0"0"-96"16,0 0-45-16,0 0-16 0,0 0-3 0,-156-3 5 15,140 15 12-15,-3 6 3 0,1 4 8 0,-4 8 5 16,-1 6-2-16,2 4 0 0,-3 5-1 0,1 3 1 16,3-2-4-16,3-2 2 0,6-6-1 0,3-2-3 15,6-9-5-15,2-4-5 0,7-7-4 16,9-4-1-16,4-3 7 0,3-6 3 0,4-2 6 16,2-1 7-16,0-4-5 0,3-6 4 0,0-4-2 15,-5-1-5-15,0-3 2 0,-2-3-8 0,-5 1-4 16,-4-3-3-16,-5 0-3 0,-6 2-3 15,-3 1-4-15,-2-1-4 0,-7 1-4 0,-5 0-2 16,-7 0 0-16,-2-1 2 0,-5 4 1 0,-3-3 3 16,-2 2 6-16,0 1 2 0,2 1 8 15,-1 0 1-15,6 2 3 0,1-4 3 0,4 2-1 16,6-2 3-16,5-1-2 0,3-2-4 0,5-4-4 16,2 2-6-16,8-4-1 0,7 1-2 0,3 3-1 15,4-1 3-15,4 3 1 0,1 5 3 0,1 2 3 16,1 5 1-16,1 5 2 0,2 4 1 15,-2 0-1-15,4 4 3 0,-2 10 0 0,-2 2 0 16,-2 8 0-16,-1 4-2 0,-2 5 0 0,-4 6 0 16,-3 2-3-16,-3 5 5 0,-3 3 1 0,-2 1-2 15,-8 4 5-15,1 2 1 0,-4 2 3 0,-1 3 5 16,0 0-3-16,-2-1-2 0,-5 1-3 16,0-1-4-16,1 1 0 0,-2-1-4 0,1-2-3 15,0-1 3-15,2-8-4 0,2-2 1 0,2-9 1 16,1-3-3-16,0-7-4 0,5-7 2 15,3-4-2-15,3-6-2 0,1-5 6 0,1-5 1 16,3-1 6-16,3-4 9 0,1-9 6 0,0-4-3 16,2-7-5-16,-1-2-9 0,1-6-14 0,-6-5 0 15,1 1-14-15,-5-5 1 0,-5-2 3 16,-7 2 0-16,0 0 12 0,-7 3 3 0,-9 2 5 16,-1 3-2-16,-6 4-3 0,0 5-1 0,-6 5-3 15,-1 3 4-15,-6 4 6 0,3 4 4 0,-4 2 5 16,1 5 3-16,3-1 5 0,-1 2 7 15,7 0 9-15,5 0 2 0,3 0 2 0,5 0-3 16,10 0-6-16,3 0-12 0,1 0-18 0,9-6-11 16,9-1-8-16,7-5 5 0,7-3 9 0,6-2 3 15,6 0-1-15,6-2-28 0,-1 2-51 0,2 0-74 16,-2 2-117-16,-2 5-130 0,-3 1-135 16,-12 3-185-16,-12 3 507 0</inkml:trace>
        </inkml:traceGroup>
        <inkml:traceGroup>
          <inkml:annotationXML>
            <emma:emma xmlns:emma="http://www.w3.org/2003/04/emma" version="1.0">
              <emma:interpretation id="{633D91D0-6EA3-4227-805A-411616AA7E2E}" emma:medium="tactile" emma:mode="ink">
                <msink:context xmlns:msink="http://schemas.microsoft.com/ink/2010/main" type="inkWord" rotatedBoundingBox="16957,17144 21201,16062 21566,17493 17322,18575"/>
              </emma:interpretation>
              <emma:one-of disjunction-type="recognition" id="oneOf2">
                <emma:interpretation id="interp10" emma:lang="en-US" emma:confidence="0.5">
                  <emma:literal>nonproducts</emma:literal>
                </emma:interpretation>
                <emma:interpretation id="interp11" emma:lang="en-US" emma:confidence="0">
                  <emma:literal>nanoproducts</emma:literal>
                </emma:interpretation>
                <emma:interpretation id="interp12" emma:lang="en-US" emma:confidence="0">
                  <emma:literal>nonproduct</emma:literal>
                </emma:interpretation>
                <emma:interpretation id="interp13" emma:lang="en-US" emma:confidence="0">
                  <emma:literal>nanoproduct</emma:literal>
                </emma:interpretation>
                <emma:interpretation id="interp14" emma:lang="en-US" emma:confidence="0">
                  <emma:literal>nonproduct's</emma:literal>
                </emma:interpretation>
              </emma:one-of>
            </emma:emma>
          </inkml:annotationXML>
          <inkml:trace contextRef="#ctx0" brushRef="#br0" timeOffset="3403.5936">43 9702 714 0,'0'0'360'15,"0"0"-259"-15,0 0-83 0,0 0-12 16,0 0 20-16,0 0 44 0,0 0 40 0,0 0-1 16,0 0-8-16,0 0-33 0,166-99-27 0,-147 113-8 15,0 2-8-15,-3 8-1 0,-3 1 2 0,-1 4 1 16,-1-1 1-16,-4 3-3 0,-3-2-3 15,0 2-5-15,-4 0 0 0,0-1 0 0,0 0 1 16,-6-3 0-16,2-3-1 0,-5-4 2 0,2-5-1 16,1-4 9-16,0-2 0 0,2-4 10 0,2-4 14 15,0-1 10-15,1 0 3 0,1-1-12 0,0-10-23 16,0-4-22-16,0-5-12 0,5-6-2 16,3-3 2-16,-1-2 4 0,2 0-1 0,3-2 1 15,0 2 0-15,2-2 1 0,-1 3 0 0,2 1-3 16,-2 2 0-16,6 4-6 0,-3 2 0 0,-1 3 1 15,0 5 0-15,0 2 3 0,1 5-3 0,-4 2-1 16,-2 4-4-16,3 0-2 0,-1 2 5 16,-2 9 2-16,0 3 5 0,-2 2 2 0,1 5 5 15,-2 1 2-15,-3 4 2 0,0 0-4 0,-3 1 3 16,1 0-4-16,-2 2 0 0,0-4 3 16,0-4-6-16,0 1 1 0,0-1-2 0,4-7-2 15,0-1 2-15,-2-4-2 0,5-2 1 0,0-2-2 16,1-4 7-16,0-1 3 0,1-3 1 15,3-4 1-15,-1-3-6 0,0-3 0 0,1-1-2 16,-3-1 0-16,2-3 1 0,1 0-1 0,-3-3-1 16,2 0-3-16,-2-3 5 0,4 3-1 0,-3-6 1 15,-2 2 1-15,2-2-3 0,0-1 1 0,0 1 1 16,-4 2 6-16,4 1-5 0,-6 4 2 0,1 5 0 16,-1-1-5-16,-4 7 8 0,2 1 0 15,-2 4 1-15,0 2-1 0,0 2-6 0,0 0-8 16,0 0-10-16,0 0-3 0,-3 6-1 0,-1 3 8 15,-1 5 9-15,1 2 1 0,-5 0 3 0,3 2 0 16,-1 2 1-16,3 0-3 0,-4-1 0 16,5-1-1-16,2 1 1 0,1-2 4 0,0-1-5 15,0-1-2-15,0-2-2 0,1-1 0 0,5-1 1 16,0-3 1-16,-2-3 0 0,4-1 4 0,-4-1 1 16,2-1 2-16,-1-2 6 0,1 0 1 15,-1 0 5-15,-2 0 7 0,2-5 0 0,2-1 3 16,-1-1-8-16,1-3-4 0,2-2-3 0,-2 0-6 15,3-2 2-15,-4-1 2 0,1 2 0 16,-3 1 1-16,4 0-2 0,-5 0 1 0,-2 2 0 16,0 2 0-16,-1 1-1 0,3 5 1 0,-3 1-3 15,0 0 4-15,0 1-4 0,0 0-4 0,0 0-6 16,0 0-11-16,0 0-5 0,0 0-2 0,0 0 0 16,0 1 9-16,0-1 1 0,0 3 5 15,0 0 5-15,0 0 1 0,0-2 3 0,0 2 0 16,0-1 0-16,0-1-1 0,0 1 1 0,0-2 3 15,0 0 0-15,0 0 3 0,0 0 0 0,0 0-1 16,0 0 1-16,0 0 0 0,0 0-1 0,0 0-1 16,0 0-2-16,0 0-5 0,0 0 1 15,0 0-6-15,0 0-11 0,0 0-14 0,0 0-33 16,0 0-48-16,0 0-65 0,0 0-77 0,0 0-69 16,0 0-50-16,0 0-34 0,-4 0-97 15,1 0 404-15,2 0 102 0</inkml:trace>
          <inkml:trace contextRef="#ctx0" brushRef="#br0" timeOffset="4285.0501">842 9518 0 0,'0'0'0'16,"0"0"0"-16,0 0 0 0,0 0 0 15,0 0 0-15,0 0 0 0,0 0 0 0,0 0 107 16,0 0 58-16,0 0 8 0,0 0 9 0,0 0-4 16,0 0-2-16,0 0-4 0,-7-12-17 15,7 12-24-15,0-2-21 0,2-1-29 0,2 0-13 16,1-3-5-16,-2 1-9 0,3-1-5 0,3-2-10 15,0 1-10-15,3-1-9 0,0-2-4 0,1-1-4 16,2 1-3-16,-1-2 1 0,-1 2-2 16,-1-1 3-16,0 2 2 0,-2-2 1 0,-2 3-2 15,2-1 2-15,-3-1 3 0,0 1 5 0,-2 1 6 16,-4 1 5-16,1-2 1 0,-2 1 1 0,0 2-2 16,0 1-4-16,-6 1-9 0,1 1-11 0,-6 3-13 15,-1 0-8-15,-4 0-2 0,-5 6 3 0,-1 4 5 16,-3 3 3-16,-3-1 4 0,-3 2 0 15,3 1 3-15,-1 1 1 0,4 0-3 0,1-1 3 16,6-4-4-16,4 1-5 0,4 0-1 0,4 0-7 16,3-2-8-16,3 3-2 0,0 0 0 15,9 2 2-15,3 1 7 0,3 1 5 0,1 0-1 16,6-2 5-16,0 2-6 0,4 0-15 0,-1-1-35 16,2-1-65-16,-1 0-90 0,-2 0-97 0,0-2-87 15,0-1-96-15,-9-3-25 0,-3-3 520 0</inkml:trace>
          <inkml:trace contextRef="#ctx0" brushRef="#br0" timeOffset="3819.337">780 9468 0 0,'0'0'0'0,"0"0"0"16,0 0 0-16,0 0 0 0,0 0 0 0,0 0 0 15,0 0 0-15,0 0 0 0,0 0 0 16,0 0 0-16,0 0 0 0,0 0 81 0,0 0 79 15,42-71-6-15,-41 68-5 0,-1 2 2 0,3-2 9 16,-2 0 6-16,1-2 0 0,0 2-9 16,0-2-20-16,-1 3-27 0,0-3-31 0,1 2-26 15,2 1-20-15,0 0-12 0,-2 0-7 0,4 1-5 16,1-1-1-16,-3 0-2 0,4 2-1 0,-4-1 2 16,5 0 1-16,-1-1 0 0,0-1 3 0,3 1-2 15,-4 1 1-15,1-1 2 0,0 1 1 16,-3-1 5-16,4 2 4 0,-6-1 3 0,2 1 1 15,-2 0 3-15,0-2 1 0,-2 2 2 0,-1 0 0 16,1 0 1-16,-1 0-2 0,0 0-1 16,0 0-1-16,0 0-4 0,0 0-1 0,0 0-3 15,0 0-3-15,0 0-3 0,0 0-3 0,0 0-2 16,0 0-2-16,0 0 1 0,0 0-1 0,0 0 0 16,0 0-4-16,0 0-4 0,0 0-4 15,0 0-3-15,0 0-2 0,0 0-7 0,0 0-11 16,0 0-23-16,0 0-54 0,3 0-77 0,1 0-115 15,2 3-140-15,-4 0-140 0,2 0-114 0,-2 0 690 16</inkml:trace>
          <inkml:trace contextRef="#ctx0" brushRef="#br0" timeOffset="5333.96">1030 9362 0 0,'0'0'0'0,"0"0"0"16,0 0 0-16,0 0 0 0,0 0 0 0,0 0 0 15,0 0 0-15,0 0 0 0,0 0 32 0,0 0 104 16,0 0 12-16,0 0 18 0,0 0 8 0,-36-88 5 16,34 84-9-16,2 2-10 0,-1 1-11 0,0-1-16 15,1 1-16-15,-3 1-18 0,3 0-21 0,-1 0-21 16,1 0-19-16,-2 0-17 0,-2 0-13 16,3 0-8-16,-6 1 0 0,0 4 0 0,-1-1 4 15,0 2 4-15,-2 0 0 0,-2 0 7 0,1 2 1 16,0 1 3-16,0-1 4 0,2 1-1 0,-3-1 1 15,0 2 1-15,-2 3 1 0,2 0 0 16,-2 2-3-16,0 0 1 0,1 1-5 0,1 1 3 16,-2 2-3-16,2-4-1 0,3 3-4 0,-2-2-3 15,3 1 0-15,1-1-1 0,2 2-1 16,4-3-2-16,-1-1-2 0,2 1 0 0,0-2 1 16,0 2 2-16,0-2 0 0,3 1 1 0,2-1-1 15,1-1 1-15,0-2 2 0,1 1-1 0,0-2 0 16,1-2-1-16,3-1 1 0,-2 0 3 15,3-1 7-15,2-4 5 0,-1-1 6 0,4 0 3 16,-2 0 2-16,1-3 1 0,2-1-2 0,0-4-3 16,-3 1-9-16,1 0-1 0,0-3-3 0,-1 3-2 15,-2-2 1-15,1 0-4 0,-3 0-2 0,-2 0-1 16,2 0 4-16,-6 2-1 0,2 1 1 16,-5 2-1-16,2-1-3 0,-1 2 1 0,0 0-1 15,-2 0-3-15,-1 2-4 0,0 1-1 0,0-2-4 16,0 1-10-16,0 1-6 0,0 0-29 0,0 0-34 15,0 0-51-15,0-2-84 0,0 2-92 16,2 0-129-16,3-1-147 0,0-1-204 0,-2 2 587 0</inkml:trace>
          <inkml:trace contextRef="#ctx0" brushRef="#br0" timeOffset="5899.6101">1183 9388 721 0,'0'0'197'0,"0"0"-156"0,0 0-48 16,0 0 19-16,0 0 59 0,0 0 78 0,0 0 55 15,0 0 6-15,0 0-48 0,0 0-67 0,0 0-54 16,0 0-34-16,0 0-12 0,0 0 7 0,-7-54 17 16,7 63 19-16,0 5 14 0,0 1-1 15,0 3-6-15,0 1-6 0,0 3-7 0,0-1-1 16,0 2-2-16,0-3-8 0,-1 3 0 0,-3-3-1 15,2-2-5-15,2-1 3 0,0-4-11 0,0-2-2 16,0-2-2-16,0-3-2 0,0-3 2 16,0 0-1-16,0-1 5 0,4-2 0 0,-2 0 14 15,-1 0 18-15,-1 0 7 0,1-5 5 0,3-2-7 16,-1-3-14-16,2-2-8 0,-2 1-3 16,2-3-10-16,1 1-1 0,-4-1-4 0,6 1-3 15,-5 1 5-15,4 1-3 0,-2 1-3 0,-1 3-4 16,4 1-2-16,-5 1 0 0,0 2-3 0,3 2 2 15,-3 1-10-15,-2 0 0 0,3 0 2 16,2 2 2-16,-4 3 8 0,4 1 3 0,1 0 0 16,-3 0-4-16,5 0 2 0,-2-2 1 0,2-1 4 15,3 0 2-15,0 0 0 0,2-3 3 0,-1 0-1 16,2 0 4-16,-1 0 2 0,3 0 1 0,0-6 0 16,-2-1 0-16,-1-2 3 0,0-1 2 15,2-1 1-15,-4 2 0 0,-1-3 3 0,0 0 0 16,-7 0 4-16,1-1 4 0,-2 1-1 0,-3-1-3 15,0 1-3-15,-7-2-4 0,2 0-4 0,-6 0-4 16,-3 1-2-16,1 0-9 0,0 1 5 0,0 2-3 16,0 2-3-16,2 2 3 0,6 1-11 15,-4 1-9-15,6 3-7 0,2 0-15 0,-2-1-35 16,3 2-56-16,0 0-65 0,3 0-85 0,5 0-95 16,5 3-89-16,6 0-108 0,-4 0-129 15,-2-2 687-15</inkml:trace>
          <inkml:trace contextRef="#ctx0" brushRef="#br0" timeOffset="6976.2125">1777 9243 934 0,'0'0'246'0,"0"0"-151"15,0 0-57-15,0 0 7 0,0 0 25 0,0 0 24 16,0 0 2-16,0 0-15 0,0 0-24 16,98-164-20-16,-85 143-6 0,-1 0-8 0,-1-2 6 15,-5 0 13-15,4-3 13 0,-8 1 17 0,3-1 5 16,-4 2-6-16,-1 4-6 0,0 2-3 0,-4 4-2 15,1 2-3-15,-1 3-7 0,-4 4-13 0,5 2-10 16,1 1-9-16,-2 2-6 0,0 0-11 0,2 0-9 16,-2 10-4-16,-2 5-3 0,3 8 8 15,-6 9 6-15,5 3 3 0,-6 8 1 0,5 5-2 16,-3 1 1-16,2 5 0 0,-3 3 1 0,4 7-3 16,-5 2 0-16,4 4 0 0,-1 3-3 0,-3 2 2 15,5 1 0-15,-3-1 0 0,3 1 2 16,-6 0-3-16,3-4-1 0,-4-2-2 0,0-6-4 15,-2-4-4-15,0-4-6 0,-4-3-12 0,2-4-13 16,-3-4-10-16,-1-6-7 0,1-8 5 16,-1-5 11-16,4-10 13 0,-1-6 16 0,1-4 8 15,5-6 5-15,-1 0-6 0,0-9-11 0,2-4-8 16,0-7-4-16,2-3 6 0,1-6 11 0,0-3 15 16,2-6 9-16,4-3 12 0,1-5 4 15,0-3 0-15,0-3-1 0,4-4-4 0,5 0-3 16,4-1 0-16,1-4-1 0,1-1 0 0,6 6-2 15,3 1-1-15,3 4-2 0,4 3 2 0,6 5-2 16,0 6-1-16,0 2 0 0,1 5-5 0,-1 5 1 16,1 1-2-16,-7 6 0 0,2 3-2 15,-5 5 0-15,-1 4-3 0,-3 5-1 0,-2 1 1 16,-2 0 0-16,-4 6 0 0,0 2 0 0,-3 6 1 16,-5 2 1-16,-1 5 3 0,-4 3 2 0,-3 4-4 15,-4 0 0-15,-6 4 0 0,-7-2-3 16,-2-1 4-16,-5-2 2 0,-1-1 1 0,0-5 2 15,0 0 0-15,2-5 3 0,2-7 0 0,5 0 10 16,2-5 0-16,3-2 7 0,7-2 3 0,2 0-7 16,2-6-12-16,0-3-19 0,5-3-16 15,9-4-2-15,-1-2 5 0,10-1 10 0,0-4 8 16,3 0 1-16,5 2 0 0,-1-4 0 0,2 3 1 16,1 1 1-16,-2 2 0 0,0 1-1 15,-3 0-1-15,-2 3 0 0,-8 2-2 0,3 1 2 16,-7 2-1-16,-3 3 1 0,-4 2 4 0,1 1-1 15,-6 3-1-15,-2 1-1 0,2 0-5 0,-2 0-4 16,0 0 0-16,0 4 3 0,0 3 3 0,0 4 8 16,0 1 0-16,0 3 1 0,-2 0 1 0,2 0-1 15,-2 1-2-15,0-2 3 0,-2-2-6 16,2-2-1-16,2-1 0 0,0-3-5 0,0-3 3 16,0 1 0-16,0-2 0 0,6-1 3 0,-2-1 3 15,3 0 2-15,1 0-1 0,4-6 3 16,3-3-5-16,2 0 2 0,2-1 0 0,-3-3 1 15,2 1-4-15,-1-3-2 0,-3 0 0 0,-5 0-5 16,0 0 7-16,2-1-1 0,-6 0 2 0,2 3 2 16,-3 1 0-16,2 1 0 0,-4 2 2 15,0 2 3-15,-2 4 1 0,1 2 1 0,-1 1 0 16,0 0-6-16,0 0-11 0,0 0-6 0,0 6-4 16,-1 2 2-16,-1 4 9 0,-3 0 6 0,1 4 3 15,3 0 2-15,-1 1-5 0,1-3-1 16,1 0-3-16,0-2-4 0,0-3 1 0,3-2 1 15,7-1 4-15,-2 0 0 0,3-3 7 0,5-1 3 16,2-2 3-16,-2 0 5 0,6 0 0 16,1-5 0-16,-1-1-1 0,2-1-1 0,-1-2-3 15,-5-2 0-15,4 1 1 0,-6-2-3 0,-3 2 3 16,1-1 2-16,-4 0 2 0,-6 1 3 0,3-1 3 16,-5 1 1-16,-2-1-1 0,0 1-1 0,-7-3-8 15,-3 1-8-15,-3 0-3 0,-4 1-12 16,-2 1-1-16,-4 1-2 0,-2 2 0 0,0 1 0 15,3 1 2-15,0 2-2 0,1 1-10 0,5 1-14 16,2 1-34-16,6 0-51 0,3 0-83 0,2 0-146 16,3 0-166-16,0 3-207 0,3 1-20 0,-1 0 742 15</inkml:trace>
          <inkml:trace contextRef="#ctx0" brushRef="#br0" timeOffset="7962.2364">2840 9265 0 0,'0'0'0'0,"0"0"0"16,0 0 0-16,0 0 0 0,0 0 0 15,0 0 0-15,0 0 0 0,0 0 0 0,0 0 120 16,0 0 21-16,0 0 4 0,0 0 7 0,0 0 17 15,0 0 15-15,36-67 0 0,-36 64-7 16,0 0-20-16,0 0-24 0,0 0-20 0,0 2-20 16,0-2-13-16,0 3-18 0,0-1-19 0,-4 1-14 15,-3 0-14-15,5 0-9 0,-9 0-5 0,4 0-2 16,-5 4 1-16,-4 2 4 0,0 1 3 16,0 2 4-16,1 0 2 0,-1 3 5 0,-3-2-1 15,5 4 0-15,-1-1-3 0,3 4-4 0,0 1-6 16,2 2-2-16,2 0-4 0,-1 2-1 15,4 3-2-15,-2-2-16 0,3 3-28 0,4-2-64 16,0-3-116-16,0-1-140 0,4-2-150 0,3-6-193 16,-5-3 614-16</inkml:trace>
          <inkml:trace contextRef="#ctx0" brushRef="#br0" timeOffset="7512.8807">2731 9267 149 0,'0'0'348'0,"0"0"-165"0,0 0-69 16,0 0 1-16,0 0 14 0,0 0 15 15,0 0-5-15,0 0-31 0,0 0-36 0,0 0-27 16,0 0-3-16,0 0 11 0,0 0 9 0,0 0 5 16,27 53-3-16,-26-32-7 0,-1 4-13 0,0-1-5 15,0-1-11-15,0 0-8 0,0-1-2 0,0-5-11 16,0-3 0-16,4-3-5 0,1-2-2 15,-3-2 2-15,1-2-1 0,4-2 6 0,-2-2 6 16,-2 1 9-16,5-2 9 0,-4 0 5 0,4-2 1 16,-3-5 1-16,4-1-5 0,0-4-7 0,-1-1-6 15,4-2-7-15,-2-3 0 0,2-1-1 0,-2-1 0 16,-2-2-1-16,3 1 4 0,-5-3 2 16,1 1 2-16,-4-3 0 0,1 0-2 0,-2 1-2 15,-2-2 0-15,0 0-2 0,0-1-1 0,0 0-1 16,-5 0-3-16,2 2-4 0,1-1 0 15,-4 0-2-15,1 0-2 0,1 2 4 0,-3-2-1 16,3 3 0-16,-4 0 4 0,4 4-3 0,-3 0 1 16,2 2 2-16,0 0 0 0,-3 3-1 15,5 0-1-15,-5 0-1 0,5 3-1 0,1 2 0 16,-2-1-1-16,0 4-2 0,1 0 2 0,1 1-1 16,1 1 1-16,0 2 3 0,-2 2-1 0,3-1-3 15,0 1 1-15,0 1-2 0,0 0-4 0,0 0 3 16,0 0-4-16,0 0-1 0,0 0-2 15,0 0-1-15,0 0-3 0,0 0-6 0,0 0 1 16,0 0 0-16,0 3 5 0,0 0 6 0,0 1 1 16,0 1 1-16,0-2-7 0,0 2-5 0,0-2-11 15,3 3-19-15,-3 0-31 0,0 2-52 0,0 1-77 16,0 1-115-16,0 2-131 0,0 3-202 16,0-3 83-16,0-3 571 0</inkml:trace>
          <inkml:trace contextRef="#ctx0" brushRef="#br0" timeOffset="8589.0862">3120 9083 322 0,'0'0'591'16,"0"0"-453"-16,0 0-104 0,0 0-32 16,0 0-1-16,0 0 0 0,0 0 19 0,0 0 29 15,0 0 27-15,0 0 20 0,0 0 4 0,0 0-14 16,0 0-20-16,-27 77-20 0,22-58-5 0,4 3-6 15,-2-2-7-15,-1-1 3 0,1-1-12 0,3 0-5 16,0-5-3-16,0 1-8 0,6-3 3 16,-1-2 1-16,0-2 1 0,3-2 6 0,2 0 4 15,-4-4 5-15,4 1 3 0,2-2 2 0,0 0-1 16,-1 0 1-16,-3-5-4 0,2-1 1 0,3 2-3 16,-4-4-3-16,-2-2 1 0,3 1-5 15,1-3 5-15,-6 0-1 0,5-1 1 0,-3-2 2 16,-1 0-5-16,-2 2 0 0,2-1 1 0,-4 2 1 15,-2 2-3-15,2 0-1 0,-2 2-3 16,0 4 1-16,0 2-1 0,0 1-5 0,0 1-4 16,0 0-13-16,0 0-10 0,0 0-4 0,0 1 5 15,0 5 10-15,0 2 7 0,1 2 6 0,0 0-1 16,1 1 0-16,4-1 0 0,-3 2-1 16,2-2 0-16,1 1-4 0,-1-1 4 0,3-1-4 15,0 0-13-15,0 0-44 0,4-3-73 0,2 0-100 16,-1-1-112-16,2-2-92 0,0-2-117 0,-3 1 43 15,-2-2 510-15</inkml:trace>
          <inkml:trace contextRef="#ctx0" brushRef="#br0" timeOffset="9113.7617">3612 9164 0 0,'0'0'0'0,"0"0"0"0,0 0 0 0,0 0 135 16,0 0 201-16,0 0-23 0,0 0-40 0,0 0-53 15,0 0-51-15,0 0-41 0,0 0-38 16,0 0-28-16,0 0-19 0,0 0-11 0,-27-42-3 15,14 54 10-15,-2 3 10 0,-1 2 4 0,-1 2 5 16,2-1-8-16,2 1-9 0,1 1-9 16,3-1-9-16,4-1-11 0,2-2-7 0,3 1-5 15,0-1-5-15,3-4 3 0,5-1-1 0,4-2 0 16,3-3-7-16,1-4-12 0,7 0-11 16,-3-2-17-16,8 0-13 0,3-3-17 0,0-4-18 15,1-2-19-15,-3-2-25 0,-2-1-17 0,-1-4-20 16,-6-1-10-16,0-1 9 0,-4-2 28 0,-2-3 35 15,-4-1 38-15,-4-4 34 0,0 0 19 0,-3-1 20 16,-2-2 12-16,-1-1 9 0,0-2 7 0,0-3 7 16,0-2 10-16,-2-1 7 0,0 2 14 15,1-1 12-15,1 4 12 0,0 2 16 0,0 4 11 16,0 3 16-16,0 6 18 0,0 3 16 0,0 7 9 16,0 5-3-16,0 2-24 0,0 3-41 0,0 0-43 15,0 0-36-15,0 7-12 0,0 4 3 16,0 6 12-16,-4 4 10 0,4 4 1 0,0 2 3 15,0 3-5-15,0 3-1 0,0 1-2 0,0 1-6 16,5-1-1-16,-2-1-7 0,0-2-4 16,-2-4-5-16,6 0-2 0,-3-3 0 0,-2 2 0 15,5-4 0-15,-3 1-3 0,0 0-7 0,3-1-17 16,-4-2-37-16,-2-1-59 0,0-1-89 0,-1 0-147 16,0-3-181-16,0-3-274 0,0-6 398 0</inkml:trace>
          <inkml:trace contextRef="#ctx0" brushRef="#br0" timeOffset="9431.5654">3799 9155 1357 0,'0'0'180'0,"0"0"-140"16,0 0-60-16,0 0 9 0,0 0 26 0,0 0 27 16,0 0 17-16,169-94-2 0,-140 83-5 0,-1 1-14 15,4 0-7-15,-3 0 2 0,0 0 4 0,-2 0 5 16,0-1 1-16,0 1-4 0,-1-2-7 15,0-1-6-15,-2-2-6 0,-1 0-5 0,-6 1-1 16,-2 1-4-16,-3 3-2 0,-4 1 1 0,-5 5 1 16,-3-1 2-16,0 0-1 0,-10 2-9 15,-2 0-7-15,-1 1-4 0,-2 1 2 0,-2 1 6 16,-5 0 5-16,3 0 2 0,-2 3-1 0,5 1 0 16,0 3-1-16,2 0-2 0,1 1 0 15,2 3-3-15,2-1-2 0,5 3 2 0,-3 0 0 16,7 1 1-16,0 1 2 0,0-2 0 0,6 2-1 15,-1-2 2-15,6 0 2 0,-1 0-1 0,2 0 1 16,-2 0 0-16,3-1-3 0,-1 0 2 0,-1-3-1 16,0 3-1-16,-7-5 1 0,2-1 4 0,-6 2 3 15,0 0 12-15,-5-1 13 0,-3-1 3 16,-5 2 1-16,-7-1-4 0,1 1-13 0,-4-1-3 16,-3-1-5-16,2-1-3 0,6-4-2 0,-4 2-1 15,7-3-6-15,3 0-11 0,7 0-26 0,0 0-64 16,3 0-124-16,2 0-248 0,0-3-404 15,2 3 72-15</inkml:trace>
        </inkml:traceGroup>
        <inkml:traceGroup>
          <inkml:annotationXML>
            <emma:emma xmlns:emma="http://www.w3.org/2003/04/emma" version="1.0">
              <emma:interpretation id="{1A71470F-398E-4A11-9151-B7F021716F3E}" emma:medium="tactile" emma:mode="ink">
                <msink:context xmlns:msink="http://schemas.microsoft.com/ink/2010/main" type="inkWord" rotatedBoundingBox="23413,15285 26606,14471 26851,15432 23658,16246"/>
              </emma:interpretation>
              <emma:one-of disjunction-type="recognition" id="oneOf3">
                <emma:interpretation id="interp15" emma:lang="en-US" emma:confidence="0.5">
                  <emma:literal>Access</emma:literal>
                </emma:interpretation>
                <emma:interpretation id="interp16" emma:lang="en-US" emma:confidence="0">
                  <emma:literal>Aces</emma:literal>
                </emma:interpretation>
                <emma:interpretation id="interp17" emma:lang="en-US" emma:confidence="0">
                  <emma:literal>Acers</emma:literal>
                </emma:interpretation>
                <emma:interpretation id="interp18" emma:lang="en-US" emma:confidence="0">
                  <emma:literal>Ace's</emma:literal>
                </emma:interpretation>
                <emma:interpretation id="interp19" emma:lang="en-US" emma:confidence="0">
                  <emma:literal>Access'</emma:literal>
                </emma:interpretation>
              </emma:one-of>
            </emma:emma>
          </inkml:annotationXML>
          <inkml:trace contextRef="#ctx0" brushRef="#br0" timeOffset="11490.5941">6691 7948 1353 0,'0'0'133'0,"0"0"-123"0,0 0-31 16,0 0-6-16,0 0 4 0,0 0 12 0,0 0 13 16,0 0 15-16,-120 151 9 0,120-133 5 0,3-1 0 15,4-1-5-15,2-1-1 0,2-2 1 0,-3-1 4 16,4-5 5-16,-3-1 5 0,-2-5 12 0,0 1 16 16,-3-2 23-16,3 0 21 0,-2-8 4 15,2-3-13-15,-1-4-25 0,4-7-26 0,-2-5-18 16,1-6-11-16,3-4-5 0,0-5-5 0,0-1-3 15,0-3-1-15,-1 1 0 0,0-1-3 0,-2-2 1 16,3-2-3-16,-1 1 0 0,1 0 3 0,2-2 0 16,-1 1 1-16,3 4-3 0,-1 2-3 15,5 3-2-15,-3 9 1 0,-2 6 1 0,3 6-3 16,-4 5-1-16,-3 9 0 0,-2 2-5 0,1 4-1 16,-6 0-2-16,3 7 0 0,-3 6 6 0,-2 7 5 15,5 5 6-15,-3 6 4 0,-3 5 0 16,5 4-1-16,-1 3-3 0,-1 2-3 0,5 0-1 15,-2 0-1-15,3 0-2 0,-1-1 3 0,2 1-8 16,-2-1 6-16,2-1-2 0,2-1 1 16,3 1-3-16,-2-5-22 0,-1 0-52 0,-1-3-88 15,-2-6-137-15,-1-3-207 0,-5-8-323 0,-3-8 191 0</inkml:trace>
          <inkml:trace contextRef="#ctx0" brushRef="#br0" timeOffset="11747.4354">6700 8049 1594 0,'0'0'339'0,"0"0"-234"0,0 0-66 15,0 0-26-15,0 0-3 0,0 0-5 0,0 0 17 16,0 0 10-16,27-161 4 0,-2 139 1 0,9 2-12 16,-2-3-5-16,8 2 1 0,7 0 3 0,-2 2 4 15,6-1-1-15,-3 2-2 0,-3 2-10 16,5 0 0-16,0 2-3 0,-3 0-3 0,-2 3-1 15,-1 0-3-15,-5 2-2 0,-3 2-1 0,-5 0 3 16,-3 2-3-16,-3 4-2 0,-7 1-2 0,0 0-3 16,-6 0-4-16,-5 1-18 0,2 4-36 15,-5 1-74-15,0-1-119 0,0 1-140 0,-3 2-233 16,-1-2-191-16,0-2 686 0</inkml:trace>
          <inkml:trace contextRef="#ctx0" brushRef="#br0" timeOffset="12093.7527">7837 7601 0 0,'0'0'0'0,"0"0"0"0,0 0 66 0,0 0 121 15,0 0 49-15,0 0 41 0,0 0 0 16,0 0-60-16,0 0-60 0,0 0-53 0,0 0-35 15,0 0-12-15,0 0 0 0,-127-34 9 0,92 48 11 16,3 3 7-16,-4 3 3 0,-3 1-2 0,0 3-8 16,0 2-9-16,7 2-13 0,1 3-14 15,3-4-10-15,9 2-12 0,2-1-9 0,7-4-5 16,3 0-6-16,7-5 1 0,0-1-3 0,11-3 2 16,4-3 6-16,6-2 2 0,8-2 7 0,4-4 1 15,7-2 0-15,6-2-4 0,-1 0-2 16,4 0-7-16,-1-5-6 0,-4-1-13 0,-1 0-29 15,-3-1-33-15,-3-2-44 0,0 0-50 0,-5-3-55 16,1 0-57-16,-4-3-57 0,-4 0-62 0,1-1-80 16,-11 3 187-16,-2 4 297 0</inkml:trace>
          <inkml:trace contextRef="#ctx0" brushRef="#br0" timeOffset="13157.0177">8294 7555 0 0,'0'0'370'16,"0"0"-91"-16,0 0-111 0,0 0-27 15,0 0-1-15,0 0 16 0,0 0 4 0,0 0-16 16,0 0-26-16,0 0-28 0,0 0-21 0,0 0-12 16,0 0-8-16,0 0 3 0,42-44-1 0,-53 51 1 15,-3 5 3-15,-7 1-3 0,-3 3-3 16,-4 3-3-16,-4 2-3 0,1 0 2 0,2 0-1 16,-2 0-7-16,4 1-4 0,3-3-10 0,1 2-7 15,4-1-3-15,6-3-5 0,3-1-1 16,2-3-4-16,7 1-7 0,1-4-1 0,0-1-5 15,8-1 1-15,2-1 1 0,4-1 2 0,8 0 6 16,5-3 0-16,7-2 5 0,5-1 1 0,3 0-2 16,2-1 0-16,2-4-2 0,-2 1-7 15,3 0-5-15,-4-2-7 0,1 0-8 0,-4 0-3 16,-1-2-3-16,-3 1 2 0,-1-2 6 0,-3-2 4 16,-2-1 5-16,1-1 3 0,-4-4 5 0,-2 1 0 15,-2-4 5-15,0 0 3 0,-2-1 0 0,-4-2 3 16,1 3-3-16,-3-3-1 0,-2 2 0 15,-2 1 2-15,-2 3 0 0,-1 1 4 0,-2 2 1 16,-4 2 2-16,0 3 2 0,-2 3-1 0,0 0 2 16,0 4-2-16,0 1-3 0,0 1-7 0,-2 0-9 15,-2 0-10-15,-4 4-2 0,-3 4 1 16,-3 4 3-16,-4 4 9 0,-5 0 6 0,-1 4 3 16,0 0 9-16,-1 1-3 0,1 0 1 0,2-1 1 15,1 1-3-15,2-3 0 0,6 2-5 0,0-4-1 16,8-1-4-16,0-2-3 0,5-2-1 15,0-3-2-15,2-2-1 0,6 1 1 0,5-3 4 16,0-2 6-16,2-1 5 0,6-1 0 0,2 0-1 16,4-5 1-16,2-4-8 0,2 3 7 15,3-4-2-15,-2-2 0 0,1 0 4 0,-1 0-7 16,-1-1 4-16,-1 0 0 0,1-4 0 0,-3 1-1 16,0-1-1-16,-1 0 1 0,-2-3-4 0,1 1 2 15,-2 0 0-15,-5 2 1 0,-3 1 4 16,-3-1 1-16,-1 2 2 0,-5 1 1 0,0 3 0 15,-5 0 1-15,1 1-1 0,0 2-1 0,-3 2-1 16,0 2 1-16,0 2-2 0,0 1-3 0,0 1-5 16,1 0-9-16,-1 0-8 0,0 0-9 0,0 0-6 15,3 0 6-15,-1 4 8 0,2 2 11 0,3 1 8 16,0 3 0-16,5-1 1 0,-3 3-1 16,3-1-1-16,-2 3-1 0,2 2-2 0,-2-2 1 15,-1 1 3-15,-3 1 0 0,0 1 2 0,-5 1 0 16,-1 0 3-16,0-2 2 0,-8 2 1 15,-3-2-1-15,-1-1-2 0,-1 0 0 0,-2-3 2 16,0-2-1-16,-2-2 1 0,2-2 3 0,3-2 1 16,3-2 0-16,-1-2 8 0,7 0-4 0,-1 0 3 15,3 0-1-15,1-3-8 0,0-2-7 16,0-1-12-16,1-1-8 0,5-2-5 0,5 0 7 16,-1-1 4-16,6-2 5 0,3-1 6 0,3 2-2 15,3-3 3-15,2 0 0 0,0-1-2 0,2-2 2 16,2 0 0-16,0 2 0 0,-4 0 0 15,-2 0 6-15,-2-2 0 0,-3-1 1 0,-1 1 0 16,-2 0-2-16,-3-1 0 0,-5 0 2 0,-1 1 2 16,-3 2 0-16,-3 1 2 0,-2 2-1 0,0 1-2 15,-2 0 1-15,-3 4-4 0,1-1-1 0,-1 2-3 16,-1 1 0-16,4 1-1 0,-1 4-4 16,0 0-1-16,3 0-12 0,0 0-13 0,0 0-10 15,0 0 0-15,0 3 7 0,6 4 13 0,-4 2 13 16,9-1 2-16,-3 5 5 0,4-3 2 0,2 4 2 15,0-2 5-15,1 1-1 0,1 0 3 16,-2 2 0-16,0-2-2 0,-2 3 0 0,1-3-3 16,-7-3 0-16,1 1-3 0,-6-4 1 0,-1-1 7 15,0 3 9-15,-6-2 8 0,-7 0 5 16,-1 1-5-16,-6 2-9 0,-5-1-7 0,-3-1-16 16,-1 1-15-16,-5 4-32 0,-1-1-63 0,-3 1-99 15,-3 2-187-15,9-3-387 0,12-3-202 0</inkml:trace>
        </inkml:traceGroup>
      </inkml:traceGroup>
    </inkml:traceGroup>
    <inkml:traceGroup>
      <inkml:annotationXML>
        <emma:emma xmlns:emma="http://www.w3.org/2003/04/emma" version="1.0">
          <emma:interpretation id="{EEDACE5C-B3B1-42BC-8817-E1058ADF6ED6}" emma:medium="tactile" emma:mode="ink">
            <msink:context xmlns:msink="http://schemas.microsoft.com/ink/2010/main" type="paragraph" rotatedBoundingBox="23298,16798 28250,15891 28361,16497 23409,1740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06D4024-9F31-4AC7-9604-C4AE0225FF95}" emma:medium="tactile" emma:mode="ink">
              <msink:context xmlns:msink="http://schemas.microsoft.com/ink/2010/main" type="line" rotatedBoundingBox="23298,16798 28250,15891 28361,16497 23409,17405"/>
            </emma:interpretation>
          </emma:emma>
        </inkml:annotationXML>
        <inkml:traceGroup>
          <inkml:annotationXML>
            <emma:emma xmlns:emma="http://www.w3.org/2003/04/emma" version="1.0">
              <emma:interpretation id="{F1DEF4FC-56BA-4DC4-9D94-1F0521DE79BF}" emma:medium="tactile" emma:mode="ink">
                <msink:context xmlns:msink="http://schemas.microsoft.com/ink/2010/main" type="inkWord" rotatedBoundingBox="23298,16798 24240,16626 24343,17190 23401,17363"/>
              </emma:interpretation>
              <emma:one-of disjunction-type="recognition" id="oneOf4">
                <emma:interpretation id="interp20" emma:lang="en-US" emma:confidence="0.5">
                  <emma:literal>to</emma:literal>
                </emma:interpretation>
                <emma:interpretation id="interp21" emma:lang="en-US" emma:confidence="0">
                  <emma:literal>too</emma:literal>
                </emma:interpretation>
                <emma:interpretation id="interp22" emma:lang="en-US" emma:confidence="0">
                  <emma:literal>tor</emma:literal>
                </emma:interpretation>
                <emma:interpretation id="interp23" emma:lang="en-US" emma:confidence="0">
                  <emma:literal>tho</emma:literal>
                </emma:interpretation>
                <emma:interpretation id="interp24" emma:lang="en-US" emma:confidence="0">
                  <emma:literal>toe</emma:literal>
                </emma:interpretation>
              </emma:one-of>
            </emma:emma>
          </inkml:annotationXML>
          <inkml:trace contextRef="#ctx0" brushRef="#br0" timeOffset="13928.0941">6675 8889 1400 0,'0'0'227'0,"0"0"-145"16,0 0-80-16,0 0-28 0,0 0-11 15,0 0-4-15,0 0 25 0,0 0 23 0,0 0 24 16,0 0 23-16,0 0 1 0,0 0-2 0,0 0-8 15,-32 135-8-15,21-100 2 0,-1 2 3 0,-2-2 7 16,0 3 2-16,-3 0-6 0,-3 1-5 16,3-2-8-16,-2 0-9 0,2-4-4 0,2 1-8 15,3-6-7-15,1-4-3 0,9-5-3 0,-1-4 0 16,3-3-3-16,0-3-6 0,3-3-7 0,2-3-6 16,4-2-2-16,3-1-1 0,2 0-1 15,6-4-2-15,-3-5-4 0,3-3 1 0,2-3 3 16,1-3 5-16,1-3 5 0,-4-1 7 0,3-2 2 15,-1-2 7-15,-3 2 3 0,1-2 3 16,-1 0 0-16,-4 4-2 0,2 3 2 0,-1 1-2 16,-2 3 4-16,-5 4 1 0,-1 1 1 0,-2 6 3 15,-2 1 6-15,-4 3 5 0,0 0 4 0,0 0-1 16,0 0-10-16,0 1 1 0,-2 8-1 16,-4 0 5-16,0 4 15 0,-5 4-4 0,-1 2-2 15,-1 2-7-15,0 0-5 0,1-2-2 0,-1 0-2 16,8-4-2-16,-3-2-8 0,8-3 1 0,0-3-3 15,0-2 3-15,0 0 0 0,9-4 6 0,0 1 7 16,4-2 5-16,4 0 10 0,1 0-4 16,6-5-1-16,1-1-3 0,1-3-6 0,1 0 2 15,-1 0-3-15,0-2-1 0,-1 2-3 0,-6-2-4 16,-3 0 2-16,-2 2 2 0,-5 2 9 0,-2-1 3 16,-3 2 5-16,-4 0 1 0,0 2-4 15,0 0-11-15,-7 1-23 0,-2 1-33 0,-3 1-55 16,-10 1-84-16,2 0-167 0,-1 0-332 0,6 1-567 0</inkml:trace>
          <inkml:trace contextRef="#ctx0" brushRef="#br0" timeOffset="14110.9816">6330 9216 2291 0,'0'0'91'0,"0"0"-97"0,0 0-29 15,0 0 10-15,0 0 25 0,199-97 14 0,-132 77 5 16,4 0 1-16,0 3-7 0,0 2-6 0,3 2-10 16,1 3-22-16,-3-1-49 0,3 4-108 15,-6 1-210-15,-16 1-401 0,-17 4-127 0</inkml:trace>
        </inkml:traceGroup>
        <inkml:traceGroup>
          <inkml:annotationXML>
            <emma:emma xmlns:emma="http://www.w3.org/2003/04/emma" version="1.0">
              <emma:interpretation id="{94A3020C-7D44-4DFA-A8FE-ED4D7E897167}" emma:medium="tactile" emma:mode="ink">
                <msink:context xmlns:msink="http://schemas.microsoft.com/ink/2010/main" type="inkWord" rotatedBoundingBox="24544,16633 28261,15952 28361,16497 24644,17178"/>
              </emma:interpretation>
              <emma:one-of disjunction-type="recognition" id="oneOf5">
                <emma:interpretation id="interp25" emma:lang="en-US" emma:confidence="0.5">
                  <emma:literal>market</emma:literal>
                </emma:interpretation>
                <emma:interpretation id="interp26" emma:lang="en-US" emma:confidence="0">
                  <emma:literal>Market</emma:literal>
                </emma:interpretation>
                <emma:interpretation id="interp27" emma:lang="en-US" emma:confidence="0.5">
                  <emma:literal>marl It</emma:literal>
                </emma:interpretation>
                <emma:interpretation id="interp28" emma:lang="en-US" emma:confidence="0">
                  <emma:literal>markets</emma:literal>
                </emma:interpretation>
                <emma:interpretation id="interp29" emma:lang="en-US" emma:confidence="0">
                  <emma:literal>Marl It</emma:literal>
                </emma:interpretation>
              </emma:one-of>
            </emma:emma>
          </inkml:annotationXML>
          <inkml:trace contextRef="#ctx0" brushRef="#br0" timeOffset="15678.1346">7754 9094 0 0,'0'0'84'0,"0"0"297"0,0 0-43 15,0 0-19-15,0 0-31 0,0 0-39 0,0 0-45 16,0 0-57-16,0 0-54 0,0 0-46 0,0 0-45 16,0 0-16-16,0 0 1 0,0 0 10 15,9 6 19-15,-18 11 4 0,0 3-1 0,-1 0-2 16,-2 1-4-16,-1-1 0 0,-1 0-3 0,1-2 1 16,1-2 0-16,0-1 1 0,1-2 0 0,2-2 1 15,3-4-1-15,0-1 2 0,2-3 1 0,4-3 7 16,0 0 9-16,0 0 11 0,0 0 13 15,0 0-1-15,0-7-11 0,0-2-15 0,0-3-17 16,4-6-6-16,0 0 0 0,0-4-2 0,1-1 0 16,3-2 3-16,2 0-3 0,0-1 0 15,0 0 0-15,0-3-5 0,6 1 1 0,-1-3-1 16,4 0-4-16,1 0-1 0,3 3-3 0,6 0 0 16,2 7-2-16,0 2 2 0,3 6 2 15,-4 4-1-15,-1 3-1 0,-4 3-2 0,-2 3 0 16,-6 0 1-16,-1 10 4 0,-5 1-1 0,3 4 2 15,-6 2 1-15,-4 1 0 0,-2 4 6 0,-2-1-1 16,0 3 3-16,0-2 1 0,-2-1 0 0,-6-2 0 16,-1-3 2-16,0-1 3 0,0-1-3 0,-1-2 3 15,1-3 0-15,0 0-1 0,1-3 3 16,-1 0 1-16,5-4 0 0,0 0 4 0,3-2 4 16,1 0 3-16,0 0-2 0,0-2-4 0,0-4-15 15,7-4-9-15,1-3-6 0,3-2-1 16,3-3 7-16,4-3 1 0,1 0 2 0,5-7 2 15,0 1 2-15,0-2 2 0,3 1-2 0,0 0 2 16,1 2-2-16,-1 3-2 0,-1 2-2 0,0 3-1 16,-2 4-3-16,-3 4-2 0,0 2 0 0,-3 4-3 15,-2 3 3-15,-2 1 1 0,-2 1 0 16,-3 6 3-16,1 5 1 0,-8 2 2 0,1 2 4 16,-3 5 3-16,-4 1 2 0,-7 5 2 0,-2 1 0 15,-2 3-2-15,-1-1 0 0,-1-2-1 16,-1-3-3-16,5-2-1 0,-1-4-1 0,4-1-6 15,-1-3-8-15,4-1-22 0,3-2-43 0,1-3-48 16,3-1-47-16,0-2-38 0,7-3-11 0,4 0-15 16,1-3-4-16,4 0 1 0,0 0 11 0,7-4 34 15,-2-4 41-15,5-1 50 0,-1-1 40 16,1-2 29-16,-2 0 18 0,1-2 10 0,0-1 7 16,0 1 7-16,-4-5 5 0,4 0 3 0,-3-2 14 15,1-1 11-15,-1 1 14 0,0-1 23 0,0 0 16 16,-2 4 19-16,0 1 12 0,-4 0 7 0,0 5 5 15,-5 2 6-15,-3 3 12 0,-4 2 11 16,0 2 4-16,-4 3-10 0,0 0-35 0,-11 0-44 16,2 2-35-16,-8 4-30 0,-4 3-5 0,-4 4 9 15,-3 2-1-15,-3 1 5 0,2 3 5 16,-4-2-1-16,5 2 9 0,0 3-1 0,5-1-9 16,3-2-7-16,4 0-9 0,3-2-7 0,3-1-1 15,4-3 2-15,4-2-7 0,2-1 1 0,0-2-6 16,6-4 0-16,4 1 7 0,4-4 6 15,3-1 8-15,3 0 1 0,3-4 5 0,7-4-6 16,0-2-1-16,1-2-3 0,3-3-2 0,-2-2 1 16,-1 1 1-16,-4-3 0 0,-2-2 0 0,-5 0 2 15,-1 2 2-15,-4-1 0 0,-3 3 4 16,-4 2-1-16,0-1 4 0,-4 4-3 0,-3 2 0 16,1 4-1-16,-2 1-4 0,0 4 0 0,0 0-6 15,0 1-4-15,0 0-9 0,0 0-13 0,0 0-4 16,-2 4 0-16,1 5 7 0,-6 3 7 15,2 1 9-15,-2 4 3 0,0 0 0 0,2 1 3 0,-2 2-2 16,3 1-1-16,2-3 0 0,2-2 0 16,0-1-4-16,0-4 0 0,5-4 0 0,2-1-2 15,2-1 5-15,3-4 2 0,4-1 2 16,0 0 0-16,3-1-1 0,1-5 0 0,0-2-2 16,2-2 4-16,-2-1-5 0,3-2 2 0,-5-1-1 15,0-2-1-15,-5 1 5 0,1 0-3 0,-4 0 4 16,-2 1-1-16,0 1 3 0,1-3 0 15,-4 2-1-15,0 2 0 0,1 2-3 0,-1 1-1 16,0 3-2-16,-3 3-3 0,0 2-6 0,2-1-6 16,-2 2-1-16,2 0-1 0,-2 3 7 0,4 3 4 15,-5 3 3-15,3 1 4 0,-1 4-3 16,1 1 4-16,-1 1-1 0,2-3-1 0,-2-1 2 16,1 2-4-16,2-2 3 0,0-1-2 0,-1-1 0 15,0-2 0-15,3 0-2 0,0-3-3 16,2-4-1-16,2-1-9 0,1 0-18 0,5-4-28 15,-3-5-42-15,5-3-38 0,1-1-39 0,2-4-28 16,4-1-4-16,-4-1 9 0,-1-1 21 0,-2-2 34 16,-3 0 33-16,-1-2 41 0,-3 0 36 0,-1 0 30 15,-4-3 21-15,2 2 13 0,-5-3 9 0,2 0 9 16,-2 1 5-16,0 1 5 0,-2-3 9 16,2 4 10-16,-5 1 22 0,2 5 12 0,-1 1 15 15,-1 3 14-15,0 2 5 0,0 5 11 0,0 4 1 16,0 1-11-16,0 3-29 0,-1 0-40 0,1 0-40 15,-2 1-31-15,2 7-6 0,-4 4-2 16,2 7 8-16,-4 5 2 0,4 3 0 0,-8 2 2 16,6 4 1-16,-5 1 5 0,2 3-4 0,-2-2 2 15,-2 1-2-15,2 0-1 0,-1-4 1 16,1 0-4-16,3-4-2 0,1-2 0 0,2-3-3 16,3-2-4-16,0-2-16 0,0-4-36 0,2-3-58 15,4-4-77-15,1-3-90 0,4-4-81 0,-2-1-79 16,5-6-126-16,-2 0 196 0,-6-1 372 0</inkml:trace>
          <inkml:trace contextRef="#ctx0" brushRef="#br0" timeOffset="16672.2083">9847 8572 0 0,'0'0'0'0,"0"0"0"0,0 0 0 16,0 0 0-16,0 0 130 0,0 0 112 16,0 0-71-16,0 0-58 0,0 0-29 0,0 0 8 15,0 0 29-15,0 0 18 0,0 0-12 0,52-13-24 16,-65 33-28-16,-6-4-17 0,-1 5-14 0,-1-2-10 15,-6 0-4-15,0-2-4 0,2 0 0 16,-2-3 0-16,-1-1-2 0,2-1-2 0,1-3-2 16,5-4 1-16,1 1 2 0,5-3 2 0,4-1 3 15,3-2 6-15,4 0 8 0,2 0 7 0,1 0-4 16,0 0-18-16,3-5-21 0,3 1-18 16,5 0-3-16,-2-2 6 0,5 1 6 0,-1 2 8 15,3 2-4-15,-2 1 1 0,0 0 1 0,-1 0-3 16,-1 4 4-16,-3 4 2 0,-1 0 2 15,-1 3 5-15,-2 1 3 0,0 1 3 0,-2 1 2 16,1-1-3-16,-1-1-5 0,1 3-4 0,-1-3-3 16,1-2 2-16,1 0-3 0,0-4 0 0,-1 0 0 15,6-2-6-15,-4-2 2 0,4 1-7 16,2-3-14-16,0 0-21 0,1 0-40 0,1 0-41 16,0-6-42-16,1 0-38 0,1 0-11 0,-2-2 4 15,-1 0 22-15,-1 1 41 0,-1-1 39 0,0-1 35 16,1 2 35-16,-4 0 20 0,0-2 17 15,-1 1 13-15,-2 2 10 0,2 0 23 0,-3 2 20 16,-3-1 27-16,0 2 29 0,-1 0 15 0,2 2 11 16,-2 1-10-16,0 0-26 0,2-2-35 0,1 2-42 15,2-3-26-15,1 2-11 0,2-2-1 0,5-2 7 16,1 2 9-16,0-1 4 0,5-1 10 0,0 0 0 16,5-1 2-16,-1-2-1 0,-2 1-5 15,3-2-1-15,1 1 0 0,-4-3-3 0,-1 1-3 16,4-1 1-16,-8 0-1 0,2-1 0 0,-2-2 5 15,-4 1-3-15,0 1 0 0,-4 0 3 16,-3 0 1-16,-2 1 2 0,-3 1 5 0,0 4 0 16,0 0-5-16,-5 2-5 0,-1 2-8 0,-4 1-10 15,-2 1-1-15,-2 0-3 0,-2 4 5 16,-5 5 2-16,2 6 7 0,-7 2 1 0,1 0 5 16,-1 6 6-16,0 0-3 0,0 0 6 0,2 1-4 15,4 0-5-15,2 0-4 0,2-2-8 0,7-2-3 16,4-2-3-16,5-2 2 0,0-3 0 0,6-2 3 15,6-2 4-15,8-3 7 0,2-1 5 16,9-3-1-16,1-2 1 0,3 0-8 0,5-7 0 16,2-2-2-16,1 0-1 0,-3-3 3 0,-1-2-6 15,-5 1-2-15,-1-3 0 0,-4-1-2 0,-5-1 0 16,-4-1 0-16,-1-2 0 0,-3-2-2 0,-2 1 2 16,-4-2 1-16,-2-4-1 0,2 0-4 15,1-4 0-15,-6 2-3 0,4-1-2 0,-2 0 11 16,1 0-5-16,-1-1-1 0,1 0 2 0,1 3-8 15,-1 0 5-15,0 4 1 0,2 3 0 0,-2 4 2 16,-2 3-1-16,-2 2 1 0,0 7 3 16,0 0 5-16,-4 6 1 0,0 0-2 0,0 0-5 15,0 0-7-15,0 0-2 0,-5 10 1 0,-2 1 7 16,-3 6 3-16,-2 3 9 0,-2 4 4 16,1 1 5-16,-2 3 10 0,2 2-1 0,-1 1 6 15,1 1-5-15,-1-1 0 0,2 2-1 0,2-2-5 16,0 0 1-16,4-2-7 0,0-1 0 15,3-3-5-15,1-3 1 0,2-3 0 0,0-1-5 16,4-1 0-16,3-5-1 0,-1-1 0 0,2-3 0 16,3-1-1-16,-3-1-1 0,0-1-3 0,3-2 5 15,0-2-2-15,-2 1 1 0,3-2 0 0,-3 0-3 16,3 0 0-16,-1 0-3 0,-1-3-5 16,0 0-13-16,0-2-22 0,2-1-32 0,1 0-46 15,3-1-54-15,2-2-86 0,0 0-131 0,-1 0-202 16,-4 0-304-16,-2 4 523 0</inkml:trace>
          <inkml:trace contextRef="#ctx0" brushRef="#br0" timeOffset="16841.1034">10732 8519 1947 0,'0'0'321'0,"0"0"-241"0,0 0-65 16,0 0-17-16,0 0 10 0,0 0 21 15,164-91 10-15,-109 77 4 0,2-2-9 0,-3 2-8 16,0 4-10-16,-8 3-3 0,-4 1-9 0,-8 3-2 15,-8 1-4-15,-7 2-11 0,-11 0-30 16,-8 3-49-16,-2 6-67 0,-20 4-162 0,3-1-396 16,3-4-511-16</inkml:trace>
        </inkml:traceGroup>
      </inkml:traceGroup>
    </inkml:traceGroup>
    <inkml:traceGroup>
      <inkml:annotationXML>
        <emma:emma xmlns:emma="http://www.w3.org/2003/04/emma" version="1.0">
          <emma:interpretation id="{A2F3F333-8913-4FBD-A703-1E9EDAC07BD1}" emma:medium="tactile" emma:mode="ink">
            <msink:context xmlns:msink="http://schemas.microsoft.com/ink/2010/main" type="paragraph" rotatedBoundingBox="25840,17400 31675,16957 31802,18621 25967,1906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DBEB862-E54F-4A4B-9725-BF1AD71F9969}" emma:medium="tactile" emma:mode="ink">
              <msink:context xmlns:msink="http://schemas.microsoft.com/ink/2010/main" type="line" rotatedBoundingBox="25840,17400 31675,16957 31802,18621 25967,19064"/>
            </emma:interpretation>
          </emma:emma>
        </inkml:annotationXML>
        <inkml:traceGroup>
          <inkml:annotationXML>
            <emma:emma xmlns:emma="http://www.w3.org/2003/04/emma" version="1.0">
              <emma:interpretation id="{ED05D233-5D1B-4E0E-A46B-5920C6FB94D6}" emma:medium="tactile" emma:mode="ink">
                <msink:context xmlns:msink="http://schemas.microsoft.com/ink/2010/main" type="inkWord" rotatedBoundingBox="25840,17400 31675,16957 31802,18621 25967,19064"/>
              </emma:interpretation>
              <emma:one-of disjunction-type="recognition" id="oneOf6">
                <emma:interpretation id="interp30" emma:lang="en-US" emma:confidence="0.5">
                  <emma:literal>Corso)</emma:literal>
                </emma:interpretation>
                <emma:interpretation id="interp31" emma:lang="en-US" emma:confidence="0">
                  <emma:literal>Corson)</emma:literal>
                </emma:interpretation>
                <emma:interpretation id="interp32" emma:lang="en-US" emma:confidence="0">
                  <emma:literal>Corso,)</emma:literal>
                </emma:interpretation>
                <emma:interpretation id="interp33" emma:lang="en-US" emma:confidence="0">
                  <emma:literal>Corso))</emma:literal>
                </emma:interpretation>
                <emma:interpretation id="interp34" emma:lang="en-US" emma:confidence="0">
                  <emma:literal>(CEOs(s)</emma:literal>
                </emma:interpretation>
              </emma:one-of>
            </emma:emma>
          </inkml:annotationXML>
          <inkml:trace contextRef="#ctx0" brushRef="#br0" timeOffset="20121.6253">10672 9786 602 0,'0'0'151'16,"0"0"-69"-16,0 0-3 0,0 0 31 0,0 0 43 16,0 0 21-16,0 0-5 0,0 0-35 0,0 0-53 15,0 0-36-15,0 0-21 0,0 0-7 0,0 0 1 16,-150-46 11-16,117 55 9 0,0 2 13 0,-5 1 6 16,2-2 2-16,1 2-2 0,0 2-4 15,2-2-1-15,-1 0-2 0,-1 1-2 0,6 3-3 16,-3 2-4-16,0 3-4 0,3 1-3 0,1 4-5 15,0-1-3-15,4 3-3 0,0 3-3 0,2 2 2 16,4-1-3-16,4 4 0 0,2-2 0 16,5 2-6-16,1-2 0 0,6-1-3 0,0-1-3 15,0-4-2-15,6-1-1 0,7-3 0 0,1-2 0 16,5-2 1-16,5-3 1 0,-1-5 1 16,5 0 4-16,2-4 5 0,2-3 2 0,1-2 3 15,2-3 1-15,-1 0 0 0,3-3-7 0,-2-3-3 16,-1-1-2-16,-2 1-2 0,-1 0-2 0,-4 0 0 15,-6 3-1-15,-2-2-2 0,-3-1 5 16,-3 0-2-16,-1 0-3 0,0-3-4 0,0 1-10 16,-1 2-26-16,-1 0-33 0,2 0-46 0,-2-1-72 15,5 1-84-15,0-2-125 0,0 0-225 0,-2 2-261 16,-5 1 543-16</inkml:trace>
          <inkml:trace contextRef="#ctx0" brushRef="#br0" timeOffset="19616.6218">9588 9588 1191 0,'0'0'173'0,"0"0"-92"0,0 0-30 0,0 0-14 16,0 0 5-16,0 0 15 0,0 0 24 16,0 0 8-16,-155-66-3 0,128 68-13 0,-1 5-18 15,0 6-7-15,-5 1-7 0,0 7-4 0,1 3-7 16,-2 6 5-16,-5 7 6 0,1 0 7 0,-1 8 13 15,-2 2-8-15,3 4 1 0,3 1-5 16,2-2-9-16,7 1 1 0,6-3-6 0,6-3-5 16,3-2-5-16,6-1 0 0,5 1-5 0,0-3-1 15,7 1-1-15,5-1-5 0,5-1 0 16,3-2 0-16,6-3 4 0,2-1-6 0,1-1-2 16,4-4-1-16,0-1-9 0,2-3 7 0,-1-3-2 15,2 0 2-15,-4-3 3 0,0-1-6 0,-1-2 1 16,-4-1-2-16,0-2-4 0,-2-1 2 0,-6-4-2 15,-3-2-1-15,-4-2 3 0,-4-2 1 16,-1 0 0-16,-3-1 1 0,-3 0-7 0,2 0-13 16,2-1-24-16,-1-5-38 0,0 0-55 0,3-2-78 15,-2 0-111-15,2-3-196 0,-2 2-364 0,-1 4 225 16</inkml:trace>
          <inkml:trace contextRef="#ctx0" brushRef="#br0" timeOffset="22145.7705">13335 9691 305 0,'0'0'287'0,"0"0"-151"0,0 0-25 0,0 0 29 16,0 0 25-16,0 0 0 0,0 0 1 0,0 0-22 16,0 0-28-16,0 0-23 0,0 0-18 0,0 0-11 15,0 0-7-15,0 0-4 0,-141-100-7 0,121 100-2 16,1 1-4-16,-4 7-6 0,-1 4-3 16,-1 2-5-16,-1 3 0 0,1 3-4 0,4 2-3 15,-1 2-6-15,7 0-6 0,2 2-3 0,2 0 1 16,8 3-4-16,2-2-3 0,1-1 4 15,5 1-4-15,7-5 7 0,8-2 5 0,-1-4 1 16,7-2 3-16,0-2-2 0,4-3-2 0,2 0-2 16,-1-2 2-16,-3 0-2 0,4 2-1 0,-2 1 0 15,-3 0-3-15,-2 1 1 0,-6 1 2 16,1 0-1-16,-5-1-4 0,-5 4 2 0,-3 0-1 16,0 2 1-16,-7-3 9 0,0 1-6 0,-2 0 6 15,-8-1 5-15,-5 1 0 0,-6 2 6 0,-6-5 0 16,-3 2-3-16,-5 0-7 0,2-4-1 0,-3-1 1 15,-2-1-1-15,-1-2 3 0,4 1-3 16,-1-4-2-16,1 4-1 0,2-2 1 0,2-2-3 16,4-2 0-16,6-1-2 0,2 2-10 0,5-2 6 15,4 0-9-15,6 0-12 0,1 0-20 0,3-2-56 16,0-1-55-16,1-1-84 0,7-2-111 0,6-3-114 16,3 0-123-16,-1 0-145 0,-5 3 581 0</inkml:trace>
          <inkml:trace contextRef="#ctx0" brushRef="#br0" timeOffset="23128.4446">12652 9730 0 0,'0'0'0'0,"0"0"0"0,0 0 0 15,0 0 0-15,0 0 0 0,0 0 181 0,0 0 73 16,0 0-53-16,0 0-35 0,0 0-25 0,0 0-7 16,0 0 1-16,0 0 2 0,94-119-7 15,-94 116-13-15,0 1-13 0,0 1-20 0,0 1-13 16,0-2-8-16,-3 2-12 0,1 0-4 0,0 0-8 15,1 0-8-15,1 0-6 0,-1 0-4 16,-1 0-5-16,-2-1-5 0,0 1-3 0,2 0-8 16,-2 0 1-16,-5 0-1 0,-3 3-2 0,3 3 5 15,-4 1-1-15,-3 2 2 0,1 1 0 0,0 1 6 16,-2 2 4-16,-2 2 3 0,3-3 6 0,1 3-1 16,-1 1-2-16,3 1 0 0,-4-1-5 15,4 3-2-15,-2-1-2 0,2 5-3 0,2 0-5 16,0-1 1-16,2 2-1 0,-2 1 0 0,6-2 2 15,-3-1-2-15,5 0 2 0,-2-1-2 0,2-3 3 16,3 0 0-16,0-3 1 0,0 0 4 0,7-1 2 16,-2-1 4-16,5 0 5 0,-2-1 3 15,1 2 2-15,3-4 5 0,0 0 1 0,2-2-1 16,-1-2 1-16,-1 1-4 0,3-2-4 0,-2-1-1 16,1 1-3-16,0-2-6 0,-2-2 0 15,2 2-2-15,-3-1-3 0,-1-1 1 0,-4 1-1 16,2-2-3-16,-6 1 3 0,4-1 1 0,-4 0-2 15,0 0 4-15,-1 0 0 0,-1 0-3 0,1 0-3 16,-1 0-4-16,3-1-13 0,1-2-6 16,2 0-17-16,-2 0-24 0,4-2-27 0,0-1-40 15,1 2-44-15,3 0-55 0,0 0-62 0,0 3-93 16,2 0-145-16,-4 1-198 0,-6 0 442 0</inkml:trace>
          <inkml:trace contextRef="#ctx0" brushRef="#br0" timeOffset="21671.5469">12199 10224 1789 0,'0'0'234'0,"0"0"-205"0,0 0-47 15,0 0 2-15,0 0 36 0,0 0 7 0,0 0 4 16,0 0-2-16,0 0-3 0,0 0 0 0,0 0-3 16,54 167-7-16,-66-137-1 0,-5 0-1 0,3-3-4 15,-6 0 0-15,-1-3 0 0,-1 1-8 16,4-1-9-16,-1-5-13 0,3-1-34 0,2 0-46 16,3-3-65-16,6-2-83 0,-4-4-135 0,7-1-209 15,0-2-116-15,2-3 708 0</inkml:trace>
          <inkml:trace contextRef="#ctx0" brushRef="#br0" timeOffset="21264.7981">11641 9815 157 0,'0'0'525'0,"0"0"-276"16,0 0-50-16,0 0-1 0,0 0 2 0,0 0-8 16,0 0-17-16,0 0-36 0,0 0-44 15,0 0-39-15,0 0-27 0,0 0-8 0,0 0 3 16,0 0 9-16,-82 36 10 0,61-12 4 0,-3 3 2 16,1 0-3-16,2 1-4 0,-2 1-6 0,4-2-8 15,-1 4-5-15,5-1-10 0,2 1-4 0,2-2-3 16,8-2-5-16,1-1 2 0,2-2-5 15,6-5 2-15,8-1 0 0,6-3 0 0,-1 0 6 16,5-4 1-16,1-4 3 0,5-1 4 0,3-3-2 16,-2-3 2-16,7 0-1 0,-5 0-5 15,2-3 2-15,1-4-4 0,-5-2 1 0,3-2 5 16,-6-2-5-16,-1-1 4 0,-2-3-1 0,-4 0 1 16,1-4 4-16,-1-2 0 0,-3-3 5 0,-5-3-2 15,-1-2-1-15,-2 0-2 0,-6-3-5 16,-4 1-1-16,-2-2-5 0,-10 2 0 0,-1 0-3 15,-7 5-2-15,-6 4 0 0,-5 5-4 0,-3 2 1 16,-8 5-4-16,-2 4 3 0,-3 5 3 0,0 3 0 16,-1 0 1-16,5 0-2 0,4 6 0 15,4 5-5-15,4 3-9 0,6 1-14 0,5 3-24 16,2 1-48-16,9 5-91 0,5 1-124 0,4 0-222 16,4-5-356-16,1-7 171 0</inkml:trace>
          <inkml:trace contextRef="#ctx0" brushRef="#br0" timeOffset="20812.6548">10940 10167 841 0,'0'0'256'0,"0"0"-75"15,0 0-19-15,0 0 2 0,0 0-26 0,0 0-41 16,0 0-34-16,0 0-23 0,0 0-15 0,0 0-4 16,0 0-7-16,0 0-4 0,150-79 0 0,-111 75-5 15,-4 1-6-15,-3 1-2 0,-2 2-16 16,-2-1-29-16,-4 1-61 0,0 0-109 0,-8 0-164 15,-1 0-291-15,-7 0 99 0</inkml:trace>
          <inkml:trace contextRef="#ctx0" brushRef="#br0" timeOffset="20618.7741">11275 9757 1017 0,'0'0'104'0,"0"0"-68"0,0 0-20 16,0 0-1-16,0 0 17 0,0 0 27 15,0 0 17-15,0 0-3 0,0 0-17 0,0 0-29 16,0 0-18-16,0 0-4 0,0 0-3 0,0 0 3 15,-138-41 0-15,113 44 0 0,2 2 1 0,-1-2 1 16,-1 1 2-16,8-1 4 0,0 2 2 16,2-2 0-16,4 1-2 0,3-1-6 0,1 2-3 15,2-2-3-15,4 2-4 0,-2-2 3 0,-1 3 0 16,3 0 3-16,-2-1 7 0,0 4 9 16,3 3 2-16,-1-1 8 0,0 2 6 0,-3 2 3 0,0 0 14 15,1 6 3-15,0 1 3 0,-4 2 3 16,3 0-5-16,-1 1-3 0,0 0-2 0,2 0-3 15,-2-2-5-15,-2 2-2 0,4-2-2 0,-2 1-3 16,0 0 2-16,2 0-5 0,-1-2-5 0,0-2-1 16,1-1 0-16,2 1-1 0,-3-3 4 15,2 2 1-15,-2-3-6 0,3 2 2 0,0-3-6 16,-1 1-5-16,1-2 1 0,1-1-4 0,0-1-2 16,0 0-1-16,0-3-7 0,3 0 1 0,-1 0 0 15,8-3 2-15,-3 0 4 0,1-1-3 16,4-2 1-16,0-3-2 0,1 0-2 0,2 0-1 15,4 0-2-15,1-4-1 0,-3-1-4 0,5-3-1 16,-6 0-2-16,1-1-15 0,-2-1-22 16,-2-1-28-16,-1 1-42 0,-4-2-40 0,3 1-45 15,-7 1-79-15,2-3-110 0,-1 2-181 0,-5 4-198 16,1 1 577-16</inkml:trace>
          <inkml:trace contextRef="#ctx0" brushRef="#br0" timeOffset="24152.0014">14149 9158 1962 0,'0'0'54'0,"0"0"-54"0,0 0-22 16,0 0 10-16,152-9 22 0,-105 23 12 0,3 5 14 15,-6 9 8-15,-1 5 10 0,-7 9 9 16,0 5 6-16,-2 6 3 0,-5 2-1 0,-2 6-5 15,-1 3-6-15,-10 7-5 0,-3 5-10 0,-3 3-10 16,-10 5-12-16,-7-1-6 0,-10 1-3 16,-12-2-6-16,-7-6-1 0,-7-4-5 0,-8-3-6 15,-5-7 0-15,-10-2-3 0,-7-6 0 0,-8-3 0 16,-7-5 1-16,-1-4 0 0,-3-3 2 0,3-6 4 16,3-2-3-16,15-3-22 0,7-1-44 0,13 0-140 15,19-8-409-15,10-3-942 0</inkml:trace>
          <inkml:trace contextRef="#ctx0" brushRef="#br0" timeOffset="23702.0897">13817 9676 612 0,'0'0'348'0,"0"0"-223"0,0 0-11 0,0 0 24 16,0 0 20-16,0 0-7 0,0 0-26 0,0 0-29 15,0 0-27-15,0 0-13 0,0 0-9 0,0 0-3 16,0 0-2-16,-154-18-1 0,139 33 0 0,-2 2-2 16,0 2-2-16,-2 2-3 0,4 1-7 15,0 3-4-15,1 4-5 0,0 0-4 0,3 2-2 16,1 0-5-16,6 1-5 0,-2-3 0 0,6 0-3 16,0-4 0-16,8-1 0 0,4-1-3 0,3-7 0 15,1 0 1-15,8-2 1 0,2-4 3 0,1-1 4 16,-1-3 4-16,8-4 0 0,0-1 0 15,3-1 1-15,1-3 0 0,-1-3-1 0,-2-6 1 16,3 0 0-16,-2 0 3 0,-7-1 2 0,5 0 1 16,-7-4 2-16,-2-1-2 0,-6-2 4 15,1 0 0-15,-5-3 1 0,-7-1 0 0,1 0-3 16,-8-1 0-16,-1 1-3 0,0 1-4 0,-10 0-4 16,-5 1-4-16,-1 3-3 0,-10 3-2 15,1-2 1-15,-5 3-2 0,-4 2 0 0,1 2-1 16,-1 4-1-16,3 1-3 0,1 3-5 0,2 2-12 15,7 1-31-15,-1 0-59 0,7 1-102 0,2 5-188 16,5 0-411-16,3-2-231 0</inkml:trace>
        </inkml:traceGroup>
      </inkml:traceGroup>
    </inkml:traceGroup>
  </inkml:traceGroup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40:09.14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10DAC70-9FEB-41D2-B12E-0089D52143B4}" emma:medium="tactile" emma:mode="ink">
          <msink:context xmlns:msink="http://schemas.microsoft.com/ink/2010/main" type="inkDrawing" rotatedBoundingBox="1436,2967 7533,2866 7534,2899 1437,3000" semanticType="underline" shapeName="Other">
            <msink:sourceLink direction="with" ref="{4DCB4B55-43A5-4C36-B4BB-D4DBC8A4EB72}"/>
          </msink:context>
        </emma:interpretation>
      </emma:emma>
    </inkml:annotationXML>
    <inkml:trace contextRef="#ctx0" brushRef="#br0">0 103 0 0,'0'0'0'0,"0"0"0"0,0 0 0 0,196 0 0 16,-118 0 0-16,9-6 0 0,7 2 0 0,9-1 0 15,8 1 0-15,10 1 0 0,10 0 127 16,11 1 109-16,5 1-11 0,10 1-23 0,3-2-18 16,12 2-32-16,6 0-18 0,6 0-23 0,5 0-20 15,6 0-17-15,4 0-15 0,5 0-9 0,1 0-10 16,2-2-8-16,-3 0-6 0,-2-3-8 0,-1-1-1 15,-1 0-3-15,-4 1 0 0,-7-3-1 16,-4 1-2-16,-4-1-2 0,-8 3-1 0,-11 0 0 16,-9 0 0-16,-11 2 2 0,-16 2 2 0,-11 1 4 15,-15-2 8-15,-12 2 5 0,-18 0 8 16,-13 0 8-16,-14 0 4 0,-14 0 4 0,-15 0 9 16,-7 0 23-16,-7 0 19 0,0 0 9 0,0 0-7 15,-3 0-34-15,-2 0-32 0,0 0-29 0,-3 0-17 16,-5 2-11-16,1-2-5 0,0 0-4 15,-1 0-12-15,2 0-16 0,-1 0-36 0,1-2-56 16,2 1-89-16,2-1-175 0,2 2-333 0,4 0-201 0</inkml:trace>
  </inkml:traceGroup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40:06.18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DFA4557-79A4-43BB-B215-BFB4B596B92F}" emma:medium="tactile" emma:mode="ink">
          <msink:context xmlns:msink="http://schemas.microsoft.com/ink/2010/main" type="writingRegion" rotatedBoundingBox="360,1232 23112,325 23828,18285 1076,19192"/>
        </emma:interpretation>
      </emma:emma>
    </inkml:annotationXML>
    <inkml:traceGroup>
      <inkml:annotationXML>
        <emma:emma xmlns:emma="http://www.w3.org/2003/04/emma" version="1.0">
          <emma:interpretation id="{D90711D2-8E83-4FBB-A44E-3B667462646F}" emma:medium="tactile" emma:mode="ink">
            <msink:context xmlns:msink="http://schemas.microsoft.com/ink/2010/main" type="paragraph" rotatedBoundingBox="1441,1167 6665,1082 6689,2548 1465,26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CB4B55-43A5-4C36-B4BB-D4DBC8A4EB72}" emma:medium="tactile" emma:mode="ink">
              <msink:context xmlns:msink="http://schemas.microsoft.com/ink/2010/main" type="line" rotatedBoundingBox="1441,1167 6665,1082 6689,2548 1465,2634">
                <msink:destinationLink direction="with" ref="{610DAC70-9FEB-41D2-B12E-0089D52143B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D4449BF-BF7F-4A6F-BF90-3D2E0A6DF9A0}" emma:medium="tactile" emma:mode="ink">
                <msink:context xmlns:msink="http://schemas.microsoft.com/ink/2010/main" type="inkWord" rotatedBoundingBox="1441,1167 6665,1082 6689,2548 1465,2634"/>
              </emma:interpretation>
              <emma:one-of disjunction-type="recognition" id="oneOf0">
                <emma:interpretation id="interp0" emma:lang="en-US" emma:confidence="0.5">
                  <emma:literal>Frameworks</emma:literal>
                </emma:interpretation>
                <emma:interpretation id="interp1" emma:lang="en-US" emma:confidence="0">
                  <emma:literal>Framework</emma:literal>
                </emma:interpretation>
                <emma:interpretation id="interp2" emma:lang="en-US" emma:confidence="0">
                  <emma:literal>frameworks</emma:literal>
                </emma:interpretation>
                <emma:interpretation id="interp3" emma:lang="en-US" emma:confidence="0">
                  <emma:literal>Flameworks</emma:literal>
                </emma:interpretation>
                <emma:interpretation id="interp4" emma:lang="en-US" emma:confidence="0">
                  <emma:literal>Flamework</emma:literal>
                </emma:interpretation>
              </emma:one-of>
            </emma:emma>
          </inkml:annotationXML>
          <inkml:trace contextRef="#ctx0" brushRef="#br0">2049-2554 547 0,'0'0'230'0,"0"0"-100"0,0 0-73 0,0 0-45 16,0 0-27-16,0 0-8 0,0 0 5 0,0 0 9 16,0 0 7-16,0 0 6 0,0 0 7 0,0 0 6 15,0 0 5-15,0 0 2 0,74 81 2 16,-73-55 3-16,-1 2 1 0,0 0-7 0,-3 2-3 15,-3-2-9-15,0 1-9 0,-2-3 0 0,4-1-4 16,-3 0-5-16,3-6-1 0,0-2 1 0,2-6 3 16,-2-4 6-16,2-3 15 0,2-2 27 15,0-2 47-15,0 0 54 0,0 0 42 0,0-5-20 16,0-1-51-16,0-2-57 0,2-5-51 0,3-2-6 16,-1-2 1-16,1-4 1 0,4-1-4 0,4-1-6 15,0-1 0-15,2-2-2 0,7 0 0 16,-4 1-2-16,6-1 2 0,1-1-4 0,-1 6-2 15,-6 1-5-15,5 5-6 0,-5 4-5 16,3 4-4-16,-5 2-2 0,0 3-4 0,2 2-9 0,-5 4-3 16,-5 7-1-16,3 5 15 0,-3 3 12 0,-5 8 12 15,-1-1 8-15,-2 3-3 0,0 1 1 16,-1-2 1-16,-8 2 3 0,2-2 1 0,-2 1 1 16,-4-2 3-16,4-2-1 0,1-4 2 0,-1-3 1 15,1-6 3-15,2-3 1 0,6-5 4 0,-1-4 15 16,1 0 23-16,0 0 31 0,0-2 11 15,1-5-13-15,7-3-28 0,-1-6-31 0,4-4-8 16,1-1 1-16,0-3 9 0,1-2 4 0,-1 1 0 16,3 0-2-16,0-2-5 0,0-1-4 15,2 1-5-15,2-2-4 0,-2 0-1 0,5 2-4 16,-4 5-1-16,4 2-2 0,-5 4 2 0,3 2-1 16,-2 3 1-16,-2 4 1 0,0 3-1 0,0 4 1 15,-2 0 0-15,-2 2 0 0,1 7 0 16,-5 3 7-16,3 3-1 0,-2 4 5 0,-5 2 4 15,2 4-1-15,-4 2 3 0,-2-1-3 0,0 1-2 16,-6-1-2-16,2-3-2 0,-3 1-3 0,1-1-6 16,-3-3-8-16,5-1-7 0,0 0-16 15,-3-4-20-15,5 0-27 0,-1-5-55 0,-1-1-87 16,1-1-216-16,2-5-309 0,1 0 353 0</inkml:trace>
          <inkml:trace contextRef="#ctx0" brushRef="#br0" timeOffset="857.3619">3048-2437 0 0,'0'0'222'0,"0"0"-152"15,0 0-11-15,0 0 18 0,0 0 6 16,0 0-8-16,0 0-4 0,0 0-2 0,0 0-1 15,0 0 12-15,0 0-2 0,155-146-4 0,-152 132-4 16,1 1 4-16,-3 1 5 0,-1 1 7 0,0 1 9 16,0 1-2-16,0 3-7 0,-5 0-15 0,1 3-25 15,-5 2-29-15,1 1-19 0,-3 0-13 16,-5 7-4-16,-2 5 10 0,-3 6 7 0,-1 3 9 16,0 4 7-16,-4 3 2 0,3 4 2 15,2 0-2-15,-2 2-2 0,7 0-4 0,1-3-4 0,5-3-5 16,0-1-5-16,9-4-1 0,1-3 1 0,0-5 3 15,1-1 5-15,9 0 3 0,-1-4 0 16,-2-2 4-16,5-1 4 0,1-2 5 0,1-4 6 16,3-1 3-16,2 0 1 0,1-4-3 0,1-5-5 15,3 0-2-15,1-3-4 0,-5-1 1 0,4-3-1 16,-3 0-2-16,-3-2 2 0,-4-3-3 16,1-2 1-16,1 0-3 0,0-2-3 0,-2-5 0 15,-1 0-2-15,-2 2 1 0,1-1 0 0,-3 5-1 16,2 1-2-16,-4 6-1 0,0 3-2 15,-5 5-2-15,2 5-5 0,-1 2-8 0,-3 2-10 16,0 0-17-16,0 0-8 0,0 8 8 0,-3 2 14 16,-1 3 19-16,2 5 11 0,-3 2 0 15,-3 3-3-15,3 1 1 0,-3-2-2 0,-3 2-3 16,6-4 0-16,-3 1-3 0,5-2-4 0,1-3 2 16,0-1 0-16,2-4-1 0,0 0 2 0,2-2-1 15,2-3 0-15,1-2 3 0,3-2 1 0,0-2 10 16,-3 0 6-16,7 0 5 0,1-8 2 0,0-2-1 15,2-2-3-15,2-3-2 0,2-1-1 0,-3-2-2 16,1 1-1-16,-2-3 3 0,1 3 0 16,-4-1-2-16,-1 1 2 0,-3 2 0 0,3 3-3 15,-7 1 2-15,4 3-3 0,-4 2-6 0,0 3-4 16,0 2-10-16,-1 1-12 0,-2 0-4 16,0 1 4-16,-1 7 9 0,4 4 17 0,-1 4 8 15,-2 0 2-15,1 4-2 0,0 0-4 0,0-1-3 16,4 0-2-16,0-2 2 0,2-2-2 0,1-2 1 15,2-1 3-15,4-2 3 0,-1-2 4 16,5-1 5-16,-3-2 2 0,6-4 4 0,-3-1-1 16,3 0 0-16,-2-6 1 0,2-1 0 0,-3-4 1 15,-1-1 4-15,-4-1 3 0,-2 0 2 16,-3-2 3-16,-1-2 4 0,-4-2 2 0,0 0 1 16,-1-4 0-16,-3-1-2 0,0 2-3 0,0-4-2 15,-5 2-7-15,-1 1-7 0,-2 0-5 16,2 2-4-16,-5 2-1 0,4 4-4 0,-4 2-2 15,1 4-6-15,0 0-7 0,2 3-10 0,0 4-13 0,3 0-12 16,-3 2-20-16,5 0-24 0,-2 0-32 16,-1 0-47-16,4 3-64 0,-1 3-110 0,-1 5-270 15,1-3-195-15,2-2 637 0</inkml:trace>
          <inkml:trace contextRef="#ctx0" brushRef="#br0" timeOffset="1481.1312">4202-2720 458 0,'0'0'647'0,"0"0"-388"0,0 0-116 16,0 0-41-16,0 0-3 0,0 0 10 0,0 0 0 15,0 0-25-15,0 0-49 0,0 0-36 0,0 0-18 16,0 0-1-16,0 0 16 0,-47 49 4 16,31-27 6-16,-3 2 3 0,2 0 2 0,2-1-2 15,2 3 0-15,4-2-1 0,2-1-2 0,1-1 0 16,5-3 0-16,1-2 1 0,0-1-3 0,5-4 2 15,1-3 4-15,7-2 7 0,1-1 12 0,2 0 0 16,5-3 3-16,3-3-5 0,0 0-4 16,1 0 0-16,0-1-3 0,1-7 0 0,-1 0-4 15,-4-2 2-15,-2-2-3 0,0-2 4 0,-3-3 1 16,-2 1 0-16,-4-3 1 0,-3-2-3 0,0 1-1 16,-3-1-4-16,-4-2-4 0,0 3-3 0,0 0-6 15,-3 1-3-15,-5 4-9 0,-3 2-7 16,-2 2-10-16,-1 5-10 0,0 2-2 0,-2 1-7 15,-1 3 7-15,-1 0 3 0,-1 6 8 0,-3 4 7 16,4 2 3-16,-2 0 2 0,2 3 0 16,3 0 0-16,1 1-3 0,3-2 2 0,3 0-7 15,5-3-7-15,3-2 3 0,0-3 1 0,8 0 11 16,4-2 12-16,3 1 7 0,1-4 5 16,7-1 3-16,1 0 3 0,-1-1-1 0,4-5 3 15,-2-2 0-15,2-1-2 0,-2-1 2 0,1-1 0 16,-2-1 1-16,-2 1-1 0,-5-3 5 0,0 2-3 15,1-1 2-15,-5 1 2 0,-3 0-2 16,-2 2 1-16,1-1 0 0,-5 4-5 0,1-1-2 16,-1 4-1-16,-2 1-3 0,-1 1 1 0,-1 2-6 15,0 0-8-15,0 0-16 0,0 2-19 0,0 2 6 16,0 5 7-16,-1 2 14 0,-1 1 20 16,2 2-4-16,-1 3 1 0,1 0-1 0,-3-1-1 15,3 0 1-15,0 0-1 0,0 1-1 0,0 0-1 16,0-1 1-16,4-2-2 0,0 4 1 0,5-4-2 15,-4 1-9-15,4-3 0 0,-3-1-6 0,0-1-7 16,1-3-7-16,-6-2-12 0,3-2-10 16,-1-3-14-16,0 0-32 0,2 0-91 0,3-8-163 15,-2 1-293-15,0 1 55 0</inkml:trace>
          <inkml:trace contextRef="#ctx0" brushRef="#br0" timeOffset="1722.9991">4875-3155 593 0,'0'0'379'0,"0"0"-64"16,0 0-112-16,0 0-58 0,0 0-24 0,0 0-15 15,0 0-14-15,0 0-35 0,0 0-38 0,0 0-35 16,0 0-5-16,0 0 7 0,0 0 13 16,0 0 25-16,-17 76 1 0,9-36 1 0,-1 3-4 15,-2 2-1-15,-1 5-5 0,0-1-1 0,0 2-2 16,1 1-5-16,0-1-1 0,0-2-3 0,3-1-3 15,3-5-3-15,1-3-14 0,3-1-19 0,-2-6-32 16,3-3-30-16,0-8-44 0,0-7-87 0,0-3-193 16,5-6-221-16,-2-5 131 0,1 0 511 0</inkml:trace>
          <inkml:trace contextRef="#ctx0" brushRef="#br0" timeOffset="2425.44">5000-2913 0 0,'0'0'0'0,"0"0"0"16,0 0 0-16,0 0 0 0,0 0 108 0,0 0 11 15,0 0-10-15,0 0-13 0,0 0 0 0,0 0-5 16,0 0-7-16,0 0-7 0,0 0-8 0,107 15-7 16,-107-9 5-16,0 0-2 0,-1 1 5 15,-8 0 8-15,-1 1-12 0,-3 1-4 0,-5 1-13 16,0 1-15-16,-2-1-8 0,-1 1-7 0,1-3-4 15,4 1-3-15,-3-1-1 0,2-2-4 0,4-2-1 16,2-1-3-16,1 0 3 0,2-1 5 0,4-1 4 16,2-1 14-16,2 2 2 0,0-2 1 0,0 0-11 15,0 0-15-15,0 0-17 0,1 0-12 16,0 2-10-16,-1-1-10 0,0 4 18 0,3 1 16 16,-3 4 19-16,0 1 18 0,0 4-6 0,0 2-3 15,0 3-1-15,0-1-2 0,-4 0 1 16,3 1 0-16,-3-1 0 0,1 0 1 0,2-2-4 15,1-1 0-15,0-2-1 0,0-2 1 0,1-2 4 16,4 0 4-16,2-4 4 0,-4 0 6 0,3-2 5 16,0 0 1-16,2-2 2 0,-1-2-6 15,1 0-3-15,4 0-3 0,-2-2-4 0,2-4 2 16,1-2-7-16,0-2-4 0,2 0-4 0,-2-2-7 16,2 0-1-16,0-2-3 0,1 1 0 0,-3-1-1 15,2 1 0-15,0 0 0 0,2 1 0 16,-4 0 0-16,0 0-1 0,0 0 0 0,-1-1-2 15,-1 1 2-15,3-2-2 0,-3-2-1 0,1 0 1 16,0 1-3-16,0-2 2 0,-5 0-1 0,0 4 1 16,-5 1 1-16,3 2 4 0,-5 4 4 0,0 1-1 15,0 2-9-15,0 2-13 0,-5 1-19 16,3 0-15-16,-2 0-11 0,-3 6 1 0,2 3 10 16,-2 1 16-16,3 2 17 0,-1 1 13 0,1 2 5 15,2 0 7-15,2 1 6 0,0 1 0 16,4 0 3-16,3-1 4 0,0 1 1 0,1 0 7 15,4 0 1-15,-1 1 0 0,1-2 0 0,2 2 1 16,1 0 5-16,1 2-6 0,2-3 4 0,-2 2-6 16,-3-5-7-16,-3 0-1 0,-4-4-5 15,-4-1 1-15,-2-1 8 0,0-1 13 0,-2 0 8 16,-9 2 10-16,2-1-5 0,-7 0-11 0,0-2-11 16,-2 0-14-16,-3-1-11 0,1-2-13 0,0 0-20 15,-6-1-28-15,5-1-42 0,-5-1-70 16,2 2-129-16,-3-2-219 0,6 0-265 0,8 0 378 0</inkml:trace>
          <inkml:trace contextRef="#ctx0" brushRef="#br0" timeOffset="-2134.9183">376-3357 221 0,'0'0'277'0,"0"0"-75"15,0 0-27-15,0 0-24 0,0 0-14 0,0 0-9 16,0 0-13-16,0 0-25 0,0 0-24 0,0 0-23 16,0 0-20-16,0 0-18 0,-19-19-16 15,21 19 0-15,6-3 6 0,-1 3 18 0,5 0 19 16,4-1 10-16,6 0 2 0,2-1 1 0,4-1-3 16,2 2-8-16,7-3-2 0,2 2-7 0,3-3-4 15,3 2-3-15,1-2-5 0,2 1-2 0,-4-2-3 16,3 0-2-16,-4-1-5 0,-4 1-1 15,-1 0-1-15,-8 0-1 0,-3 2-1 0,-3-1-3 16,-8 1-7-16,-2 1-10 0,-5 1-12 0,-6 1-20 16,-3-1-36-16,0 2-36 0,0 0-44 0,-4 0-72 15,-5 0-49-15,-2 0-125 0,5 3-97 0,-3-1 514 16</inkml:trace>
          <inkml:trace contextRef="#ctx0" brushRef="#br0" timeOffset="-1784.4119">504-3420 978 0,'0'0'22'0,"0"0"-13"0,0 0-13 16,0 0 9-16,0 0 30 0,0 0 35 15,0 0 30-15,0 0-7 0,0 0-26 0,0 0-26 16,0 0-14-16,0 0 10 0,0 0 16 0,0 0 14 16,-9 105 4-16,5-62-7 0,-2 6-4 0,-2 9-7 15,-2 5-5-15,2 7-8 0,-4 3-9 0,-3 4-4 16,-3 2-3-16,4 1 0 0,-1 0 2 16,2-3-4-16,-2-2-4 0,3-3-3 0,0-8-7 15,0-5-1-15,5-6-2 0,-1-4-2 0,4-5-2 16,-3-7-2-16,4-4-5 0,3-4-5 0,-1-7-13 15,1-4-23-15,0-6-23 0,0-5-38 16,0-3-44-16,0-4-41 0,1 0-78 0,1-4-113 16,4 0-207-16,-4-1 302 0</inkml:trace>
          <inkml:trace contextRef="#ctx0" brushRef="#br0" timeOffset="-1553.4382">157-2552 1051 0,'0'0'-20'0,"0"0"-124"0,0 0 3 0,0 0 44 0,0 0 85 16,0 0 101-16,0 0 27 0,0 0 8 15,0 0-5-15,165-48-9 0,-125 33-23 0,6 2-26 16,-3-4-27-16,-3 2-30 0,1 1-30 0,0-1-40 15,-2 0-115-15,-2 2-190 0,-10 4-205 16,-7 6 415-16</inkml:trace>
          <inkml:trace contextRef="#ctx0" brushRef="#br0" timeOffset="-1095.0978">599-2167 885 0,'0'0'174'0,"0"0"-215"0,0 0-30 0,0 0 22 16,0 0 48-16,0 0 35 0,0 0 21 0,0 0 11 15,0 0-1-15,155-146-4 0,-130 123-9 0,1 0-17 16,-2 0-5-16,-3 0-6 0,2-2-4 0,-2-1 1 16,-3 2 0-16,-3-1 1 0,-2 1-2 15,-1-1-1-15,0 0-14 0,-2 3-10 0,-5 1-4 16,-2 1-9-16,1 5 7 0,-4 2 1 0,0 1-2 15,0 5-1-15,-4 1-7 0,0 1-8 0,0 2-13 16,-4 3-20-16,3 0-20 0,-3 0-23 16,6 0-21-16,-2 8 0 0,-3 2 14 0,6 4 26 15,-2 0 36-15,0 6 23 0,-1 1 17 0,4 3 5 16,0 1 4-16,0 2 8 0,0-1-2 16,7 3 5-16,-3 1 3 0,3 0 1 0,-2-2 16 15,-2-1 12-15,3 1 8 0,-3-1 8 0,0 0 4 16,-2 2 9-16,5-2 8 0,-6 1 7 0,0-1-8 15,0 0-19-15,0-4-1 0,-6-2 7 16,4-4 10-16,-1-2 12 0,0-5-10 0,-1-1-21 16,4-3-14-16,0-2-9 0,0-1 0 0,0-2-3 15,4-1-2-15,-1 0-1 0,0 0-6 0,5 0-1 16,-3 0-4-16,4-1-7 0,2-5-7 0,-2-1-12 16,9-5-21-16,-1-1-47 0,5-4-108 15,1 1-162-15,-2 2-300 0,-6 5 67 0</inkml:trace>
          <inkml:trace contextRef="#ctx0" brushRef="#br0" timeOffset="-611.2891">1769-2373 0 0,'0'0'36'0,"0"0"57"0,0 0-35 15,0 0 15-15,0 0 34 0,0 0 34 0,0 0 28 16,0 0 5-16,0 0-19 0,-38-153-22 16,26 145-23-16,-1 1-27 0,-3 3-17 0,-2 3-6 15,-5 1-4-15,-1 0 6 0,-1 5-1 0,-2 3-9 16,-1 5-11-16,0-1-16 0,-2 5-11 16,-3 4-5-16,4 2-3 0,0 2-3 0,2 0-2 15,2 4-3-15,2-3-2 0,4 3-4 0,0-1-1 16,7-2-4-16,6 1-4 0,0-7-10 0,6 0-1 15,6-5 1-15,2-3 9 0,9-5 17 0,0-2 11 16,8-5 9-16,0 0 3 0,3-3-1 0,3-6-1 16,4-3-1-16,-3-5 0 0,4-2-2 15,-1-2 2-15,-5 0 0 0,-4 1 3 0,-3-3 5 16,-5 0 5-16,-5 2 6 0,0 0 1 0,-3 2 0 16,-5 2-2-16,2 0-5 0,-3 2 0 0,-4 2-3 15,0 4-2-15,0 3 1 0,0 3-4 16,0 1-6-16,0 2-13 0,0 0-26 0,0 2-28 15,0 4-4-15,-3 3 8 0,-3 2 16 0,2 7 23 16,-2 2 5-16,-2 1 0 0,1 1-2 16,2 2-3-16,2 0-8 0,2-1-12 0,1 0-19 15,0 1-18-15,3-3-17 0,6-2-17 0,-1-2-19 16,6-4-32-16,4-2-92 0,0-4-119 0,3-4-134 16,-5-1 140-16,-4-2 353 0</inkml:trace>
        </inkml:traceGroup>
      </inkml:traceGroup>
    </inkml:traceGroup>
    <inkml:traceGroup>
      <inkml:annotationXML>
        <emma:emma xmlns:emma="http://www.w3.org/2003/04/emma" version="1.0">
          <emma:interpretation id="{B3079DC9-D558-4ACB-9A96-3FEA804DF369}" emma:medium="tactile" emma:mode="ink">
            <msink:context xmlns:msink="http://schemas.microsoft.com/ink/2010/main" type="paragraph" rotatedBoundingBox="468,3943 23220,3036 23355,6410 602,73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E6B271-745C-4787-AEB2-57B0E6EA1497}" emma:medium="tactile" emma:mode="ink">
              <msink:context xmlns:msink="http://schemas.microsoft.com/ink/2010/main" type="inkBullet" rotatedBoundingBox="487,4430 1649,4383 1676,5055 514,5101"/>
            </emma:interpretation>
            <emma:one-of disjunction-type="recognition" id="oneOf1">
              <emma:interpretation id="interp5" emma:lang="en-US" emma:confidence="0">
                <emma:literal>so</emma:literal>
              </emma:interpretation>
              <emma:interpretation id="interp6" emma:lang="en-US" emma:confidence="0">
                <emma:literal>So</emma:literal>
              </emma:interpretation>
              <emma:interpretation id="interp7" emma:lang="en-US" emma:confidence="0">
                <emma:literal>go</emma:literal>
              </emma:interpretation>
              <emma:interpretation id="interp8" emma:lang="en-US" emma:confidence="0">
                <emma:literal>Go</emma:literal>
              </emma:interpretation>
              <emma:interpretation id="interp9" emma:lang="en-US" emma:confidence="0">
                <emma:literal>Do</emma:literal>
              </emma:interpretation>
            </emma:one-of>
          </emma:emma>
        </inkml:annotationXML>
        <inkml:trace contextRef="#ctx0" brushRef="#br0" timeOffset="8673.3499">103 103 0 0,'0'0'0'0,"0"0"0"0,0 0 0 15,0 0 0-15,0 0 0 0,0 0 0 0,0 0 0 16,0 0 0-16,0 0 38 0,0 0 88 16,0 0 43-16,0 0 33 0,16 62 13 0,1-65-10 15,7-5-25-15,1-3-33 0,2-1-27 0,1-2-27 16,2 1-20-16,-4 1-11 0,-1 1-5 0,-5 1-1 15,-8 0 9-15,-6 1 19 0,-4 2 18 0,-2-2 8 16,0 1-7-16,-4 1-27 0,-7 0-26 16,-2 1-18-16,-2 3-12 0,-8 0-7 0,2 1-6 15,-10 2-6-15,1 0-2 0,2 3 0 0,-1 2-1 16,-2 3 0-16,4 1-2 0,6 0-5 16,-1 2-9-16,6-1-10 0,3-2-17 0,2 1-21 0,1-2-21 15,6 0-37-15,3 1-46 0,1-1-93 16,0 1-286-16,0-2-238 0,3-4 537 0</inkml:trace>
        <inkml:trace contextRef="#ctx0" brushRef="#br0" timeOffset="441166.1155">-666 220 0 0,'0'0'0'0,"0"0"0"0,0 0 0 16,0 0 0-16,0 0 0 0,0 0 0 15,0 0 0-15,0 0 0 0,0 0 0 0,0 0 0 16,0 0 0-16,0 0 0 0,-113-75 0 0,106 70 0 15,5 1 0-15,-1-1 0 0,2 2 21 16,-5 0 102-16,5 1-17 0,1 2-25 0,0-1-36 16,0 1-35-16,0 0-41 0,0 0-26 0,0 0-13 15,0 0 4-15,0 0 12 0,0 0 15 0,0 0 8 16,0 0 2-16,0 0 20 0,7 0 9 0,-3 0 16 16,6 0 15-16,2 0-5 0,5 0 3 15,0 1 3-15,10-1-2 0,5 0 1 0,4 0-4 16,2 0-3-16,7 0-3 0,-2-4-2 0,6 1-2 15,-4-2 2-15,6 1-1 0,0 0 0 0,-7-1 0 16,5 1-8-16,-8 1-1 0,-2 0-3 0,0 0-1 16,-3 1 4-16,-5 1-4 0,2 0 1 15,-4-1-2-15,-4 1-2 0,-3 1 1 0,0 0 5 16,-3 0-3-16,-1 0 0 0,-4 0 1 0,0 0-5 16,-2 0 0-16,-2 0 1 0,-1 0 0 0,1 0 2 15,1 0 1-15,-6 0 3 0,5 0-1 16,-1 0 3-16,-4 0 1 0,4 0 4 0,-5 0 1 15,-2 0 1-15,0 0 4 0,-2 0 4 0,0 0 16 16,0 0 9-16,0 0 14 0,0 0 3 16,0 0-7-16,0 0-13 0,0 0-17 0,0 0-15 15,0 0-16-15,0 0-8 0,0 0-9 0,0 0-6 16,0 0-2-16,4 0-1 0,-4 0 0 0,1 0 14 16,0 0 11-16,2 0 9 0,-2 0 10 0,1 0-2 15,3 0 1-15,-4-1 2 0,-1 1 5 16,2-2 5-16,-2 2 11 0,0 0 10 0,0 0 9 15,0-2-2-15,0 2-13 0,0-1-15 0,0-2-15 16,0 1-4-16,0 0 1 0,0-2-1 0,0 1 2 16,0-1-1-16,-2 1-3 0,1-2 0 0,0 1-3 15,-5-2 0-15,5 1 1 0,0-1 0 16,-2 0 2-16,-2 0-1 0,2-1 0 0,0 0 0 16,-1-5-2-16,-4 3 1 0,4-4 2 0,-5 1 4 15,-1 0 3-15,4 1 3 0,-5-1 2 16,-1 1-2-16,0 1-2 0,0-1 0 0,0 1-1 15,2 1-3-15,-2 0 0 0,1 0-3 0,-1 1-2 16,0-2 0-16,0 3-1 0,2 1 1 0,0-2 1 16,-1 2 1-16,1 0 0 0,-1 1 0 15,4 2 2-15,-1-1 0 0,3 2 0 0,-2 0 0 16,4 1 0-16,2-1 0 0,0 1-1 0,1 1-3 16,0 0-4-16,0 0-8 0,0 0-6 0,0 0-5 15,0 0-4-15,0 0 1 0,0 0-2 16,0 0 3-16,0 0 2 0,1 0 0 0,-1 0-1 15,1 0 6-15,-1 0 2 0,2 1 8 0,-2 1 5 16,2 1 0-16,4 1-1 0,-2 0-1 0,-1 1 1 16,5 1-1-16,-4 0 1 0,5 0 1 0,-4 0 0 15,6 0 1-15,-2 0 0 0,0 0 0 16,3 2 1-16,0-1 1 0,0 0 3 0,1-1-1 16,1 1 0-16,0-1 0 0,1 1-1 0,2-1-2 15,-2 0 1-15,0 1-2 0,-2-1-2 0,-1-2 2 16,-1 1-2-16,-3-1 1 0,2 0-1 15,-6-1 0-15,4 0 0 0,-6-1 1 0,0 1 0 16,3-2-1-16,-4 1 0 0,1-2 1 0,-2 0-1 16,0 1 0-16,1-1 2 0,-1 0 0 15,0 0-1-15,0 0 4 0,0 2-1 0,0-2-1 16,0 0 0-16,0 0-2 0,0 0-1 0,0 0 0 16,0 0-1-16,0 0-1 0,0 0 0 0,0 0 1 15,0 1-1-15,0 1 3 0,0-1-2 0,0 1 0 16,1 1-1-16,-1 0 0 0,0 0 0 15,2 1 0-15,-1 2 0 0,-1 0-1 0,1-2 4 16,-1 2 0-16,0 0 2 0,0 1 3 16,0 1 0-16,0-2 1 0,-1 3 0 0,-2 1 2 15,1 2-1-15,-5 0 1 0,3 0-1 0,-1 1-3 16,-2 2-1-16,-4 1-3 0,-1 2-1 0,-3 2 0 16,-2 0-2-16,-10 6-3 0,-9 3-9 0,-4 3-14 15,-11 6-33-15,-6 5-65 0,-7 7-183 0,14-10-332 16,18-13 70-16</inkml:trace>
      </inkml:traceGroup>
      <inkml:traceGroup>
        <inkml:annotationXML>
          <emma:emma xmlns:emma="http://www.w3.org/2003/04/emma" version="1.0">
            <emma:interpretation id="{7FF9F1FD-65FD-4B8A-82D5-C3281A2DD808}" emma:medium="tactile" emma:mode="ink">
              <msink:context xmlns:msink="http://schemas.microsoft.com/ink/2010/main" type="line" rotatedBoundingBox="2204,3874 23220,3036 23309,5255 2293,6093"/>
            </emma:interpretation>
          </emma:emma>
        </inkml:annotationXML>
        <inkml:traceGroup>
          <inkml:annotationXML>
            <emma:emma xmlns:emma="http://www.w3.org/2003/04/emma" version="1.0">
              <emma:interpretation id="{1ED5CA90-DECA-45DE-BEE9-53E303AC5017}" emma:medium="tactile" emma:mode="ink">
                <msink:context xmlns:msink="http://schemas.microsoft.com/ink/2010/main" type="inkWord" rotatedBoundingBox="2214,4128 3738,4068 3777,5040 2253,5101">
                  <msink:destinationLink direction="with" ref="{782684B6-A022-48F7-9F9B-9A3BC8427B5D}"/>
                </msink:context>
              </emma:interpretation>
              <emma:one-of disjunction-type="recognition" id="oneOf2">
                <emma:interpretation id="interp10" emma:lang="en-US" emma:confidence="0.5">
                  <emma:literal>Six</emma:literal>
                </emma:interpretation>
                <emma:interpretation id="interp11" emma:lang="en-US" emma:confidence="0.5">
                  <emma:literal>Si X</emma:literal>
                </emma:interpretation>
                <emma:interpretation id="interp12" emma:lang="en-US" emma:confidence="0">
                  <emma:literal>Si x</emma:literal>
                </emma:interpretation>
                <emma:interpretation id="interp13" emma:lang="en-US" emma:confidence="0">
                  <emma:literal>Sil X</emma:literal>
                </emma:interpretation>
                <emma:interpretation id="interp14" emma:lang="en-US" emma:confidence="0">
                  <emma:literal>Sil x</emma:literal>
                </emma:interpretation>
              </emma:one-of>
            </emma:emma>
          </inkml:annotationXML>
          <inkml:trace contextRef="#ctx0" brushRef="#br0" timeOffset="9397.2127">1522-289 497 0,'0'0'126'0,"0"0"-68"15,0 0 4-15,0 0 11 0,0 0 16 0,0 0 36 16,0 0 30-16,0 0 12 0,0 0 1 16,-3-159-17-16,-1 144-22 0,-5 3-20 0,-1 1-19 15,2 2-17-15,-4 3-16 0,-1 2-14 0,-3 1-10 16,-3 1-11-16,2 2-9 0,-7 0-8 0,1 8-2 16,3 4-6-16,-6 3-2 0,2 5-1 15,-1 1-2-15,-1 5 0 0,6 5 2 0,0 1-2 0,5 4-4 16,3-1 4-16,3 2-1 0,6-2-1 15,3 0-2-15,1-1 0 0,10-3-2 0,4 1 0 16,8-1 2-16,2-2-1 0,3-3 6 16,2 3 2-16,5-5 7 0,-5 1 1 0,5-2 0 15,-5 3 0-15,-1 1-2 0,-3-2 2 0,-3 3-1 16,-7-5 1-16,-3 1-2 0,-4-1 3 0,-6-3 2 16,-3 1 3-16,-1-1 7 0,-11-2 5 0,-7-1 9 15,-8 0 1-15,-6-2 3 0,-6-1 2 16,-2-5 3-16,-4-2 5 0,-3-3 1 0,-3-3-1 15,6-1-5-15,0 0-6 0,6 0-6 0,7 0-5 16,-2-3-6-16,11-2-4 0,2-2-4 16,6 4-7-16,5-3-5 0,4 1-6 0,-1 1-10 15,6 0-13-15,1 1-25 0,0 0-46 0,0 2-42 16,9-2-30-16,0 1-33 0,9 1-27 0,1-1-48 16,9 1-104-16,6-2-149 0,-7 1 128 0,-11 1 409 15</inkml:trace>
          <inkml:trace contextRef="#ctx0" brushRef="#br0" timeOffset="9648.373">1861-23 975 0,'0'0'226'16,"0"0"-66"-16,0 0-19 0,0 0-14 0,0 0-17 15,0 0-13-15,0 0-28 0,0 0-31 0,0 0-23 16,0 0-7-16,0 0 2 0,0 0 11 0,0 0 7 16,0 0 0-16,-15 98-5 0,13-69-5 15,-5 3-7-15,6-3-3 0,-2 1-3 0,2-4-5 16,-1-1-7-16,2-2-16 0,0-2-25 0,0-5-38 16,0-3-106-16,0-4-277 0,2-4-330 0,-1-4 305 15</inkml:trace>
          <inkml:trace contextRef="#ctx0" brushRef="#br0" timeOffset="9806.2753">1724-262 1772 0,'0'0'73'16,"0"0"-97"-16,0 0-58 0,0 0-22 0,0 0-11 15,0 0 17-15,0 0 24 0,0 0-4 0,0 0-19 16,0 0-63-16,0 0-130 0,0 0-187 15,0 0 231-15</inkml:trace>
          <inkml:trace contextRef="#ctx0" brushRef="#br0" timeOffset="10035.1484">2191-108 313 0,'0'0'504'0,"0"0"-486"0,0 0-102 0,0 0 72 16,0 0 89-16,0 0 7 0,0 0 12 0,0 0-6 16,0 0-5-16,0 0-2 0,0 0-6 15,0 0-7-15,141 166-9 0,-124-142-15 0,-1 0-12 0,3 1-10 16,-1 2-9-16,-5-2-9 0,2 3-7 16,-3-5-11-16,0 1-18 0,-3-1-25 0,-3-2-113 15,-5-2-160-15,4-6-217 0,-5-4 97 0</inkml:trace>
          <inkml:trace contextRef="#ctx0" brushRef="#br0" timeOffset="10259.4411">2443-68 1358 0,'0'0'74'0,"0"0"-68"0,0 0 26 0,0 0 31 15,0 0 27-15,0 0 15 0,0 0-2 0,-125 165-11 16,104-139-22-16,5 2-10 0,0-2-16 0,-3 2-12 16,4-3-7-16,1 2-14 0,-1-2-2 0,1 0-6 15,2-1-5-15,0-1-15 0,0-2-24 16,5-4-38-16,-1-2-99 0,2-1-242 0,2-4-363 16,2-6 126-16</inkml:trace>
        </inkml:traceGroup>
        <inkml:traceGroup>
          <inkml:annotationXML>
            <emma:emma xmlns:emma="http://www.w3.org/2003/04/emma" version="1.0">
              <emma:interpretation id="{F99E83DB-5E23-4AB8-AB44-7778F26A8181}" emma:medium="tactile" emma:mode="ink">
                <msink:context xmlns:msink="http://schemas.microsoft.com/ink/2010/main" type="inkWord" rotatedBoundingBox="4408,4203 6439,4122 6510,5925 4480,6006">
                  <msink:destinationLink direction="with" ref="{782684B6-A022-48F7-9F9B-9A3BC8427B5D}"/>
                </msink:context>
              </emma:interpretation>
              <emma:one-of disjunction-type="recognition" id="oneOf3">
                <emma:interpretation id="interp15" emma:lang="en-US" emma:confidence="0.5">
                  <emma:literal>Keys</emma:literal>
                </emma:interpretation>
                <emma:interpretation id="interp16" emma:lang="en-US" emma:confidence="0">
                  <emma:literal>Key</emma:literal>
                </emma:interpretation>
                <emma:interpretation id="interp17" emma:lang="en-US" emma:confidence="0">
                  <emma:literal>Key's</emma:literal>
                </emma:interpretation>
                <emma:interpretation id="interp18" emma:lang="en-US" emma:confidence="0">
                  <emma:literal>Keyes</emma:literal>
                </emma:interpretation>
                <emma:interpretation id="interp19" emma:lang="en-US" emma:confidence="0">
                  <emma:literal>keys</emma:literal>
                </emma:interpretation>
              </emma:one-of>
            </emma:emma>
          </inkml:annotationXML>
          <inkml:trace contextRef="#ctx0" brushRef="#br0" timeOffset="10952.676">3624-325 1345 0,'0'0'253'0,"0"0"-264"0,0 0-22 0,0 0 13 15,0 0 20-15,0 0 23 0,0 0 20 16,0 0 10-16,0 0 4 0,0 0-4 0,0 0-12 16,-156 140-8-16,126-122-6 0,-1-2-7 0,0-1-3 15,0 0-3-15,-1-2-2 0,4-1-3 0,0-1-2 16,1-2-3-16,3-3-3 0,1-2 0 15,4-3 3-15,5-1 7 0,3 0 9 0,3 0 14 16,3 0 3-16,3-2 2 0,1-1-4 0,1 2-9 16,0-1-13-16,0 2-16 0,1 0-14 0,2 0-11 15,2 0 6-15,3 3 10 0,3 4 10 0,2 5 11 16,2 3 2-16,0 2 3 0,2 7 1 16,2-2 1-16,-3 3-1 0,6 1-1 0,-5-3-2 15,5 1-2-15,-4-1 1 0,2-3 0 0,-1 0 0 16,0-1-2-16,1-3-2 0,-2-2-6 0,-1 0-5 15,-1-5-14-15,-2-3-23 0,-2-5-62 16,1-1-140-16,-5 0-271 0,-1 0-463 0</inkml:trace>
          <inkml:trace contextRef="#ctx0" brushRef="#br0" timeOffset="10597.2858">3148-418 1949 0,'0'0'139'0,"0"0"-59"0,0 0-56 0,0 0-51 16,0 0-20-16,0 0 4 0,0 0 26 16,0 0 32-16,0 0 14 0,0 0 6 0,0 0 3 15,3 165-5-15,-2-122-5 0,1 3-3 0,-1 0-8 16,2 2-4-16,-3 1-4 0,2-1-2 0,-2 2-4 15,0-6-6-15,0 0-3 0,2-1-14 0,-1-6-15 16,2-3-39-16,-2-4-69 0,1-8-126 16,0-4-262-16,2-7-248 0,-4-7 329 0</inkml:trace>
          <inkml:trace contextRef="#ctx0" brushRef="#br0" timeOffset="12029.5817">3717 10 1213 0,'0'0'-4'0,"0"0"-60"0,0 0-11 16,0 0 47-16,0 0 25 0,0 0 11 16,0 0 9-16,158-85 8 0,-140 73 5 0,2 0 7 15,-4 0 9-15,-4 0 3 0,-1 2 4 0,-6 0 9 16,-1 1 10-16,-3 0 13 0,-1 0 1 0,0 3-14 16,-4 0-23-16,-2 1-32 0,-5 5-21 0,-3 0-8 15,-3 0 2-15,-2 6 13 0,-4 3 14 16,2 5 14-16,-2 1 7 0,-1 2 2 0,1 2-2 15,3 4-9-15,0 1-5 0,4 1-7 0,3 1-4 16,2-1-5-16,7 1-5 0,2-5-6 16,2-2-4-16,3-4 2 0,11-3 7 0,3-2 10 15,3-4 10-15,6-3 4 0,2-3 1 0,3 0 0 16,5-7-5-16,1-3 1 0,1-3-3 16,1 0-2-16,-2-1-1 0,-2-3-4 0,0-1 0 15,-3 1 0-15,-1 1 2 0,-6-2 1 0,-3 1 0 16,-3-1 2-16,-3 2 1 0,-3 1 1 0,-2 2 0 15,-6 2-2-15,2 3 0 0,-4 3-3 0,-2 3-4 16,-1 2-9-16,0 0-14 0,0 0-16 16,0 5 1-16,0 2 6 0,0 5 12 0,0 3 14 15,-1 3-1-15,-2 0-1 0,0 2-1 16,2-2-2-16,-2-1 0 0,3 0-1 0,0-1-1 0,8-2 0 16,0-4 0-16,2-2 3 0,6-4 5 15,3-2 4-15,-1-2 3 0,8-2 0 0,5-8 0 16,0-2-2-16,-1-6-2 0,1 1-1 0,-1-2 0 15,-3 0-1-15,-5-3 1 0,0 1 2 0,-5 1 0 16,-2 0 1-16,-2 1 2 0,-1-1 2 0,-1 3 2 16,-1-1 4-16,-1 1-3 0,-4 4 4 15,5 1-1-15,-6 3 1 0,-2 2 1 0,0 5-2 16,-1 1-4-16,-1 1-8 0,0 0-8 0,0 0-13 16,0 1-4-16,0 7 2 0,-1 2 8 15,-3 4 13-15,4 8 4 0,-3 2 5 0,0 4-7 16,1 5-3-16,2 4-2 0,0 5-6 0,0 2 3 15,8 9 0-15,1 1 0 0,0 5 2 16,6 6-2-16,-1 3-1 0,-1 8 0 0,0 5 1 16,-2 1-1-16,0 0 1 0,-2-4-1 0,-3-5 0 15,-4-4 0-15,-2-3-4 0,-5-4 0 0,-7-5-7 16,-4-6-1-16,-6-5-4 0,-4-4-4 0,-5-6 3 16,-1-6-1-16,-6-4 6 0,0-5 4 0,0-5 3 15,-1-7 2-15,0-5 1 0,7-4 0 16,-2-4 0-16,5-5 1 0,2-7 1 0,3-3 1 15,2-6-1-15,3-1 0 0,5-4-1 0,3 1 0 16,6-5 2-16,1-2-3 0,4-1 0 0,4-3-3 16,6-2 0-16,6-1 3 0,3-2 3 15,7-1 2-15,3 0 1 0,5-2-4 0,5-1 2 16,2-3-1-16,3 0 0 0,3 2 1 0,0-1-2 16,1 3 0-16,1 2 0 0,-1 1 0 0,0 2 1 15,-2 1-2-15,-1 3 1 0,-2 3 1 16,-2-1 0-16,-3 4 1 0,-5 2 1 0,-4 3-1 15,-3 2-1-15,-5 2 2 0,-5 4 0 0,-5 5 1 16,-4 3 5-16,-5 2-3 0,-2 3-2 16,0 1-1-16,0 1-7 0,-5 4-5 0,-3-1-10 15,-1 2-6-15,-1 0-1 0,-2 5 0 0,-1 2 9 16,2 4-1-16,0 3 3 0,6-1 1 0,-1 3-2 16,6 2 5-16,0 3 4 0,2 2 4 0,7 0 4 15,1 1 4-15,2 0 2 0,1 1 1 0,-1 0 2 16,0-1 0-16,-2-2 1 0,-2-1 1 15,-4-2 2-15,-2-1 5 0,-2-2 4 0,0-2 6 16,-4-1 5-16,-8 1 6 0,-4-2 1 16,-7-1 0-16,-3-2-6 0,-5-1-5 0,-4-2-6 15,0-2-5-15,-1-1-6 0,-2-1-8 0,2-2-3 16,2 0-6-16,2 0-12 0,3 0-6 0,6-3-18 16,3 0-22-16,1 0-43 0,6 0-89 0,5 0-185 15,1 1-365-15,4 1-506 0</inkml:trace>
        </inkml:traceGroup>
        <inkml:traceGroup>
          <inkml:annotationXML>
            <emma:emma xmlns:emma="http://www.w3.org/2003/04/emma" version="1.0">
              <emma:interpretation id="{D11A7A36-5C56-405B-BC4C-7CCBB9985FD5}" emma:medium="tactile" emma:mode="ink">
                <msink:context xmlns:msink="http://schemas.microsoft.com/ink/2010/main" type="inkWord" rotatedBoundingBox="7782,3991 8809,3950 8842,4788 7815,4829">
                  <msink:destinationLink direction="with" ref="{782684B6-A022-48F7-9F9B-9A3BC8427B5D}"/>
                </msink:context>
              </emma:interpretation>
              <emma:one-of disjunction-type="recognition" id="oneOf4">
                <emma:interpretation id="interp20" emma:lang="en-US" emma:confidence="0.5">
                  <emma:literal>to</emma:literal>
                </emma:interpretation>
                <emma:interpretation id="interp21" emma:lang="en-US" emma:confidence="0">
                  <emma:literal>too</emma:literal>
                </emma:interpretation>
                <emma:interpretation id="interp22" emma:lang="en-US" emma:confidence="0">
                  <emma:literal>tor</emma:literal>
                </emma:interpretation>
                <emma:interpretation id="interp23" emma:lang="en-US" emma:confidence="0">
                  <emma:literal>two</emma:literal>
                </emma:interpretation>
                <emma:interpretation id="interp24" emma:lang="en-US" emma:confidence="0">
                  <emma:literal>tho</emma:literal>
                </emma:interpretation>
              </emma:one-of>
            </emma:emma>
          </inkml:annotationXML>
          <inkml:trace contextRef="#ctx0" brushRef="#br0" timeOffset="13199.5556">6582 148 0 0,'0'0'6'0,"0"0"22"0,0 0-30 0,0 0 17 16,0 0 15-16,0 0 18 0,0 0 21 0,0 0 11 15,0 0 8-15,0 0 8 0,0 0 15 16,0 0 32-16,0 0 39 0,0 0 28 0,-65 61 2 15,78-73-24-15,6-5-46 0,4-4-43 0,3-5-31 16,5-4-23-16,1-1-10 0,-3-5-2 0,-1 0-3 16,-3-2-3-16,-1 0 0 0,-2-3-3 15,-5 0 1-15,-2-4-1 0,-2-1 0 0,-1-4-2 16,-5 1-2-16,0-2 0 0,0 5-1 0,-2 1 0 16,-4 6 0-16,2 5 1 0,-3 6 1 0,0 7 5 15,0 6 2-15,0 6 1 0,-1 4-3 0,-2 2-7 16,2 3-11-16,-3 0-14 0,-2 0-11 0,2 8-4 15,-5 5 2-15,-1 7 5 0,-4 8 10 16,-1 5 4-16,-1 5 2 0,1 8 0 0,-2 3-2 16,1 3 3-16,5 3-1 0,-1 0 0 0,4-4 1 15,4 0-2-15,2-5-1 0,2-4 3 0,0-4-3 16,8-3-3-16,4-5 1 0,2-4 0 16,3-7-2-16,-1-4 3 0,2-5 3 0,-3-4 3 15,-1-5 7-15,4-1 4 0,-1-4 2 0,-2-6 1 16,2-7-1-16,3 0-3 0,-2-6-3 15,1-2 1-15,-2 0-4 0,-4-2 4 0,1 1 2 16,-5-1 0-16,-1 0-3 0,2 3 1 0,-6 4-3 16,1 2-1-16,-1 4 5 0,-4 7-5 0,0 1 0 15,1 4-5-15,-1 2-14 0,0 0-16 16,0 0-5-16,0 9 1 0,0 2 10 0,0 6 17 16,-1 0 4-16,0 2 2 0,1 1 1 0,0 1-4 15,0-2 0-15,1-3-1 0,7 2 2 0,2-5 0 16,2-4 4-16,4 3 2 0,4-4-1 0,0-2 7 15,5-2 1-15,2-2 0 0,4-2 4 16,-1 0-7-16,-2 0 1 0,-1-6-2 0,-1 0 1 16,-4 1 2-16,-7-3 6 0,-3 1 7 0,-7 1 6 15,2-2 9-15,-6 0 0 0,-1-2-4 0,0-2-9 16,-9 0-11-16,-3 0-9 0,-3-1-14 16,-5 0-5-16,-4 3-10 0,-6 0-5 0,2 2-2 15,-4 1-11-15,1 1-8 0,-1 2-16 0,1 1-21 16,-4 0-35-16,0 2-47 0,0 1-87 0,-4 0-128 15,3 0-146-15,1 0-97 0,0 0 157 16,10 0 467-16,10 0 0 0</inkml:trace>
          <inkml:trace contextRef="#ctx0" brushRef="#br0" timeOffset="13369.4625">6576-188 0 0,'0'0'0'0,"0"0"139"0,0 0 381 0,0 0-84 16,0 0-89-16,0 0-70 0,0 0-53 0,0 0-44 15,0 0-42-15,0 0-40 0,0 0-35 0,0 0-26 16,0 0-13-16,0 0-5 0,26-72 5 0,9 61 0 15,11 1-1-15,5-3-1 0,6 1-7 0,1 0-3 16,6-1-5-16,2 3-6 0,-1 0-4 16,0 1-9-16,-4 0-16 0,-2 2-29 0,-3 0-41 15,4 0-80-15,-5 1-136 0,-1 3-231 0,-14 0-300 16,-13 2 295-16</inkml:trace>
        </inkml:traceGroup>
        <inkml:traceGroup>
          <inkml:annotationXML>
            <emma:emma xmlns:emma="http://www.w3.org/2003/04/emma" version="1.0">
              <emma:interpretation id="{469FFEE7-F408-4497-9024-E625FA1C7D01}" emma:medium="tactile" emma:mode="ink">
                <msink:context xmlns:msink="http://schemas.microsoft.com/ink/2010/main" type="inkWord" rotatedBoundingBox="9361,3850 12517,3724 12552,4610 9396,4736">
                  <msink:destinationLink direction="with" ref="{782684B6-A022-48F7-9F9B-9A3BC8427B5D}"/>
                </msink:context>
              </emma:interpretation>
              <emma:one-of disjunction-type="recognition" id="oneOf5">
                <emma:interpretation id="interp25" emma:lang="en-US" emma:confidence="0.5">
                  <emma:literal>Success</emma:literal>
                </emma:interpretation>
                <emma:interpretation id="interp26" emma:lang="en-US" emma:confidence="0">
                  <emma:literal>success</emma:literal>
                </emma:interpretation>
                <emma:interpretation id="interp27" emma:lang="en-US" emma:confidence="0">
                  <emma:literal>Succors</emma:literal>
                </emma:interpretation>
                <emma:interpretation id="interp28" emma:lang="en-US" emma:confidence="0">
                  <emma:literal>succors</emma:literal>
                </emma:interpretation>
                <emma:interpretation id="interp29" emma:lang="en-US" emma:confidence="0">
                  <emma:literal>Suckers</emma:literal>
                </emma:interpretation>
              </emma:one-of>
            </emma:emma>
          </inkml:annotationXML>
          <inkml:trace contextRef="#ctx0" brushRef="#br0" timeOffset="13893.2373">8714-666 375 0,'0'0'299'15,"0"0"-219"-15,0 0-29 0,0 0 14 0,0 0 30 16,0 0 28-16,0 0 31 0,0 0-2 0,0 0-21 16,0 0-21-16,0 0-28 0,0 0-19 15,0 0-14-15,-64-126-16 0,38 126-1 0,0 5 3 16,-5 3-1-16,1 3 2 0,2 1-6 0,1 5-12 15,3 2-6-15,7 2-8 0,1 3-5 0,2 1-3 16,5 1-3-16,5 1-2 0,1 1 0 16,3-1 0-16,7 0 1 0,6-2 3 0,2 2 2 15,6 0 4-15,1 0 2 0,2 1 3 0,3 2-1 16,2-2 4-16,1 3 0 0,-2-4 0 16,-1 1-1-16,-4-2-2 0,-6 0 0 0,-5-4-1 15,-8-2 3-15,-4-1 6 0,-3-2 14 0,-10 0 14 16,-4 0 9-16,-12-3 7 0,-3 3-5 0,-7-4-8 15,-2 1-4-15,-2 0-6 0,-5-5-1 16,-2 0-1-16,6-1-2 0,-2 0-6 0,6-2-5 16,4 0-9-16,2-3-4 0,7 0-4 0,9 0-5 15,2-2-6-15,3 2-8 0,7 0-20 0,3-1-28 16,3 1-39-16,0 0-45 0,4-1-75 16,9 0-121-16,9-2-191 0,-6 0-216 0,-3 0 367 0</inkml:trace>
          <inkml:trace contextRef="#ctx0" brushRef="#br0" timeOffset="14301.0145">8906-405 1304 0,'0'0'229'0,"0"0"-79"0,0 0-45 16,0 0-22-16,0 0-6 0,0 0 0 15,0 0-10-15,0 0-17 0,0 0-13 0,0 0-5 16,0 0 3-16,0 0 10 0,0 0-1 0,0 0-4 15,-43 114-6-15,28-85-6 0,2 2-5 16,1-2-7-16,0-2-6 0,8 1-3 0,-3-5-5 16,7-1 0-16,0-2-3 0,3-4-2 0,5-1-2 15,4-5 2-15,1-2 1 0,6-4 3 0,2-4 8 16,5 0-2-16,1-7 2 0,1-7 0 16,0-3-4-16,3-3 3 0,-10-2-1 0,2-2 1 15,-1 0 0-15,-8-1 2 0,0-3 0 0,-5 1 0 16,-1 1 2-16,0-2-1 0,-4-1-1 0,-1 2 2 15,4 2 1-15,-6 4-3 0,2 5 3 0,-3 4 1 16,0 4-3-16,0 3 6 0,0 4-7 0,0 1-13 16,0 0-13-16,-2 6-7 0,0 6 1 15,-6 5 11-15,2 7 11 0,-3 4 1 0,-1 5 1 16,4-1-2-16,-4 2 0 0,5-1 0 0,-3-1 0 16,5-1-3-16,1-2-6 0,-2-2-6 15,4-1-16-15,0-5-22 0,4 0-37 0,1-7-80 16,3-2-142-16,0-3-251 0,1-5-312 0,-5-1 351 0</inkml:trace>
          <inkml:trace contextRef="#ctx0" brushRef="#br0" timeOffset="14567.8858">9575-412 893 0,'0'0'141'0,"0"0"-64"16,0 0-28-16,0 0 17 0,0 0 38 0,0 0 32 15,0 0 10-15,0 0-26 0,0 0-41 0,0 0-31 16,0 0-18-16,0 0-11 0,0 0-3 0,-58-5 3 16,33 23 3-16,1 5 5 0,-2 3 5 15,-1 3 2-15,2 3-4 0,-1-2-1 0,5 4-8 16,2-3-5-16,3-1-6 0,4-2-10 0,4-1-3 16,7-3-6-16,1-4-3 0,4 0-1 0,6-4-1 15,8-2 4-15,1-3 1 0,6-4 3 16,2-4 0-16,8-1-16 0,-3-2-48 0,6-2-95 15,-2-4-157-15,-3-1-283 0,-7-1-196 0,-7 4 704 0</inkml:trace>
          <inkml:trace contextRef="#ctx0" brushRef="#br0" timeOffset="14847.2595">10089-415 966 0,'0'0'283'0,"0"0"-107"15,0 0-54-15,0 0-11 0,0 0 5 0,0 0 1 16,0 0-17-16,0 0-37 0,0 0-30 0,0 0-13 16,0 0-7-16,0 0 3 0,0 0 3 15,0 0 1-15,-155 78 6 0,127-52 0 0,3-2 2 16,5 1-4-16,-2 0-7 0,9-2-4 0,6 0-9 16,0-2-4-16,6 0-4 0,1-2-2 0,0-2-2 15,4-1-2-15,7-3-2 0,1 1-3 0,4-4-1 16,4-3-1-16,0 1-5 0,3-4-15 15,2-1-23-15,1-1-38 0,-1-2-47 0,1 0-66 16,1-2-70-16,1-4-82 0,-1-3-104 0,1-4-70 16,1-2 533-16,-6 3 4 0,-7 3 0 0</inkml:trace>
          <inkml:trace contextRef="#ctx0" brushRef="#br0" timeOffset="15629.5443">10455-359 0 0,'0'0'0'0,"0"0"0"0,0 0 52 15,0 0 331-15,0 0-37 0,0 0-29 0,0 0-58 16,0 0-68-16,0 0-58 0,0 0-47 15,0 0-32-15,0 0-15 0,0 0-14 0,0 0-9 16,16-102-3-16,-30 111-4 0,0 3-1 0,-4 2 2 16,-2 6 3-16,3 3 2 0,-5 0 6 0,3 5 0 15,-3 1-1-15,-1-1 0 0,5 2-5 16,-3-1-4-16,5-3-7 0,2 0-4 0,5-5-6 16,5-2-7-16,4-3 0 0,0-4 0 0,1-1 4 15,9-2 5-15,2-3 7 0,1-3 5 0,3-2 7 16,0-1 2-16,8 0-2 0,-1-5 0 15,1-3-2-15,-1-3-1 0,4-1 1 0,3-3 0 16,-4-1-2-16,2-2-1 0,2-1-2 0,-3-4-3 16,1 0 0-16,0-1-2 0,-1-2-2 0,-3 1 3 15,-1-1-3-15,-6 1-1 0,3 1 0 16,-5 3-1-16,-1 3 1 0,-2 3 2 0,-6 3 0 16,4 4-1-16,-6 0 2 0,1 4 0 0,-4 1-1 15,1 3-6-15,-1 0-12 0,-1 0-11 16,0 0-6-16,3 3 0 0,2 6 9 0,-2-1 7 15,0 4 6-15,3 3 1 0,-2 3 3 0,0 2 2 16,4 0 1-16,-2 3 0 0,3-2 0 0,-5-1-3 16,4 0-3-16,-4 0-3 0,-1 1-3 15,-3-3 1-15,0 4-4 0,-1-3-2 0,-5 1 0 16,-6 0-1-16,-1-1 2 0,-2 0 0 0,-5-1 3 16,4-1 1-16,-3-2 3 0,-1 0 6 0,2-5 5 15,4 2 4-15,0-5 3 0,4-3 4 0,1-1 3 16,8-2 8-16,1-1 18 0,0 0 18 15,0 0-4-15,3-6-13 0,8-2-18 0,1-5-21 16,1 1 4-16,4-4 3 0,5 0 4 0,1 0 2 16,2-2-1-16,1 1-2 0,2-1-1 0,0 2-5 15,0-1-1-15,-1 0 0 0,0-1-1 16,0 0-2-16,-2-1 2 0,1 1-1 0,-2-2 0 16,-6 0 1-16,5 0-2 0,-7 0 1 0,3-1 0 15,-4 2-1-15,-2 0-2 0,-1 4 2 0,-5 0 0 16,2 4-2-16,-5 1 6 0,2 3 0 15,-4 1 3-15,-2 1 4 0,0 1-2 0,0 4-4 16,0 0-10-16,0 0-17 0,0 0-29 0,0 0-6 16,0 6 4-16,-1 4 11 0,-4 0 26 0,3 5 10 15,2 2 1-15,0 1 5 0,0 1-2 16,0 2 3-16,0-2 2 0,7 2 2 0,-2-2 1 16,2 1 2-16,-1-1 2 0,-2 0 4 0,4-2 5 15,-4 0 2-15,2-1 3 0,-3-1 3 0,-2 1 5 16,-1-4 4-16,0 0 7 0,-4 0 9 0,-5 0 3 15,-3-1 5-15,-2-1-2 0,-2 0-2 16,-5-4-5-16,2 2-10 0,-5-4-8 0,-1-2-10 16,-1-1-9-16,1-1-8 0,-1 0-10 0,-1-1-14 15,2-7-17-15,-1-1-22 0,4 1-48 0,-1-4-92 16,0 1-210-16,8 2-369 0,5 3-209 0</inkml:trace>
        </inkml:traceGroup>
        <inkml:traceGroup>
          <inkml:annotationXML>
            <emma:emma xmlns:emma="http://www.w3.org/2003/04/emma" version="1.0">
              <emma:interpretation id="{39C13152-5598-46CA-B66F-EA03418E173D}" emma:medium="tactile" emma:mode="ink">
                <msink:context xmlns:msink="http://schemas.microsoft.com/ink/2010/main" type="inkWord" rotatedBoundingBox="13823,3410 18766,3213 18828,4784 13886,4981"/>
              </emma:interpretation>
              <emma:one-of disjunction-type="recognition" id="oneOf6">
                <emma:interpretation id="interp30" emma:lang="en-US" emma:confidence="0.5">
                  <emma:literal>framework</emma:literal>
                </emma:interpretation>
                <emma:interpretation id="interp31" emma:lang="en-US" emma:confidence="0.5">
                  <emma:literal>flamework k</emma:literal>
                </emma:interpretation>
                <emma:interpretation id="interp32" emma:lang="en-US" emma:confidence="0">
                  <emma:literal>flamework K</emma:literal>
                </emma:interpretation>
                <emma:interpretation id="interp33" emma:lang="en-US" emma:confidence="0">
                  <emma:literal>flamework</emma:literal>
                </emma:interpretation>
                <emma:interpretation id="interp34" emma:lang="en-US" emma:confidence="0">
                  <emma:literal>Framework</emma:literal>
                </emma:interpretation>
              </emma:one-of>
            </emma:emma>
          </inkml:annotationXML>
          <inkml:trace contextRef="#ctx0" brushRef="#br0" timeOffset="16697.3939">12566-178 775 0,'0'0'91'16,"0"0"-122"-16,0 0-1 0,0 0 58 0,0 0 47 16,180-34 40-16,-125 22 33 0,1-1 3 15,3-3-6-15,0 0-16 0,6-2-23 0,-4-1-21 16,-2-4-20-16,-1 2-13 0,-3-2-9 0,-5-1-6 15,-3-2-3-15,-6 3-4 0,-2-2-5 0,-3 0-4 16,-8 1-2-16,-5 3-2 0,-8 0 0 16,-4 0-1-16,-6 7-2 0,-4-1-2 0,-1 4-7 15,-4 2-8-15,-6 2-9 0,-2 2-8 0,-5 2-4 16,-1 1 2-16,-4 2 4 0,-2 0 5 0,-1 7 3 16,-1 3 1-16,-1 2-2 0,2 3-2 15,2 2 0-15,3 3-3 0,0 1-1 0,2 0-4 16,6 1-2-16,7 2-1 0,0 1 0 0,5-2 3 15,0 4 5-15,1 1 7 0,7-2 5 0,0 0 5 16,-1 0 3-16,2-1 0 0,-2 0 2 16,-2-4 3-16,-2-1-2 0,-3-2 4 0,0-1 6 15,0-2 3-15,-1-2 4 0,-5-3 3 0,1-2-2 16,3-2-1-16,1-2-2 0,0-1-3 0,1-2-6 16,0 1-4-16,0-2-6 0,0 0 4 0,4 0 4 15,8 0 3-15,1 0-2 0,5-2-9 16,5-3-12-16,3-1-21 0,5-2-33 0,4-1-65 15,4 1-104-15,1-2-158 0,0-1-213 0,-6 2 71 16,-15 3 534-16</inkml:trace>
          <inkml:trace contextRef="#ctx0" brushRef="#br0" timeOffset="16243.0096">13556-917 825 0,'0'0'91'0,"0"0"-49"0,0 0-8 0,0 0 0 16,0 0 9-16,0 0 10 0,11-175 17 0,-18 150 7 15,-1 1 6-15,-4 1 8 0,-2 5 12 16,-2-2-6-16,-4 5-10 0,4 3-5 0,-4 4-18 16,1 4 0-16,-1 2-5 0,1 2-13 0,-2 0-16 15,1 8-11-15,-4 5-8 0,-2 4-5 0,-1 7 1 16,2 2-2-16,-2 9 3 0,0 5 1 16,2 8 4-16,-2 6 1 0,2 7 6 0,0 6 2 15,4 6 0-15,-2 3 5 0,2 5-2 0,1 3-2 16,-3 1-1-16,5-1-4 0,-3-3-3 0,2-2-3 15,-4-5-4-15,-2-4-4 0,1-5-2 0,-3-4-3 16,-1-7-1-16,0-4-4 0,-1-6-6 16,3-6-10-16,1-6-19 0,5-7-28 0,3-6-59 15,4-4-80-15,0-4-123 0,4-5-179 0,2-5-220 16,5 1 403-16</inkml:trace>
          <inkml:trace contextRef="#ctx0" brushRef="#br0" timeOffset="17097.1273">14048-455 0 0,'0'0'81'0,"0"0"245"0,0 0-53 0,0 0-55 16,0 0-31-16,0 0-25 0,0 0-28 0,0 0-34 15,0 0-24-15,0 0-15 0,0 0-7 0,0 0-11 16,-164-80-6-16,134 94-2 0,-5 5-3 16,3 3 2-16,-3 6 0 0,1 1-1 0,3 1-5 15,5 3-6-15,3 0-7 0,5-2-8 0,5-3-4 16,5 0-8-16,4-6-7 0,4-1-2 16,3-6 3-16,7-2 3 0,4-2 12 0,8-5 7 0,4-1 4 15,3-5 2-15,4 0-2 0,1-2-1 16,3-7-3-16,-2-3-1 0,-1-3-1 0,1-2-4 15,-4 0 0-15,-3-3-2 0,-4 0-1 0,-2 1 2 16,-6 0 0-16,-3-2 5 0,-1 0 1 0,-4 1 4 16,0 2 1-16,-3 1 3 0,-4 3 2 15,2 2-2-15,-3 5 1 0,0 2-5 0,0 3-9 16,0 2-14-16,-4 0-20 0,2 0-7 0,-2 8 4 16,0 3 12-16,-4 4 14 0,3 2 8 0,-1 2 2 15,1 1 0-15,2 1 1 0,-1 2 1 16,4-1-2-16,0-1 1 0,0-1 3 0,0-1-7 15,0-2-1-15,6-1-5 0,0-3-6 0,1 0-8 16,0-6-18-16,3-1-49 0,3-3-108 16,-1-3-167-16,2 0-276 0,-2 0-136 0,-5 0 773 0</inkml:trace>
          <inkml:trace contextRef="#ctx0" brushRef="#br0" timeOffset="17670.7735">14359-434 112 0,'0'0'550'0,"0"0"-366"0,0 0-65 0,0 0-38 16,0 0-25-16,0 0-12 0,0 0-6 0,0 0-11 16,0 0-1-16,0 0-1 0,0 0 5 15,0 0 5-15,0 0-4 0,0 0 3 0,68 67-3 16,-74-47-1-16,-5 2-2 0,-1 0-2 0,0-2-4 16,1 0-2-16,0-2-6 0,2-1-4 0,2-3-3 15,-1-1-4-15,3-2 3 0,2-5-4 0,2-1 1 16,1-2 10-16,0-3 17 0,0 0 34 15,1 0 24-15,3-5 2 0,4-4-9 0,3-3-27 16,2-1-18-16,5-3-7 0,-1-2-4 0,5-2-2 16,1-2-4-16,-1-2-3 0,3-3-3 15,1 2-5-15,0 1-5 0,1 1-2 0,-1 3-3 16,1 5 0-16,-3 1 0 0,-1 2 0 0,-3 4 0 16,-2 4-5-16,-6 2-5 0,-3 2-7 15,-1 2-6-15,-4 8 3 0,2 3 4 0,-6 5 8 16,0 1 8-16,0 3 4 0,-2 4 0 0,-3-1 1 15,-3 0-1-15,-2-1 2 0,2-2 0 0,0-1 0 16,-1-2-1-16,0-1 0 0,1-4 0 0,0 0 0 16,2-4-1-16,1-2 3 0,1-4 2 15,2-1 9-15,2-3 17 0,0 0 23 0,0 0 8 16,0-3-9-16,6-6-19 0,2-1-26 0,4-4-10 16,1-2 1-16,6-3 3 0,-3 0 3 0,6-2 1 15,0-1-2-15,3-2-1 0,-4 0-1 0,5 1-1 16,-5 0-1-16,-1 4 0 0,4 2-2 15,-6 3 1-15,2 2-1 0,-3 3 0 0,-2 2-1 16,1 4-1-16,-7 2 0 0,2 1-4 0,-3 1 3 16,-2 9 0-16,-4 2 4 0,2 4 5 0,-4 3 2 15,0 4 2-15,0 2 1 0,-6 0-4 16,0-1 0-16,-1 0-4 0,2-3-2 0,-2-2-2 16,5-2-7-16,-5-3-8 0,0-1-15 0,5-3-29 15,-1-3-38-15,-1 0-87 0,3-4-141 16,-1 0-217-16,2-3-239 0,0 1 373 0</inkml:trace>
          <inkml:trace contextRef="#ctx0" brushRef="#br0" timeOffset="19151.3769">15184-331 649 0,'0'0'384'16,"0"0"-200"-16,0 0-77 0,0 0-36 0,0 0-18 15,0 0 13-15,0 0 14 0,0 0 3 0,0 0-2 16,0 0-5-16,0 0-9 0,0 0-9 0,0 0-4 15,0 0-5-15,154-71-1 0,-139 62 1 16,2-1-6-16,-2-1-3 0,-2 0-5 0,2-3-9 16,-3 1-3-16,0-3-3 0,-1 1 0 0,-3 1-1 15,1-3 2-15,-3 2-3 0,0 0-1 16,-2 3 1-16,-4 0-1 0,0 5 0 0,0 1-3 16,0 4-8-16,-2 2-12 0,-6 0-10 0,-2 0-4 15,-3 4 2-15,-5 7 8 0,-3 6 7 0,-3 2 2 16,-3 4 3-16,-1 2-2 0,1 4 1 15,2-1 0-15,-1 2 1 0,5 0-2 0,2-1 0 16,4 0 0-16,3-5-5 0,5-4 3 0,5-2-1 16,2-2 0-16,0-4 3 0,8-2 0 0,1-1 4 15,5-2 2-15,3-3 3 0,0 0 0 16,6-4-2-16,0 0-2 0,4 0-5 0,1-7-7 16,0-1-12-16,-1-2-25 0,0-2-38 0,0-1-37 15,-3-2-40-15,-3-1-44 0,3 1-21 0,-4-3 0 16,0 0 17-16,3-3 36 0,0 1 39 0,0-3 22 15,1 2 19-15,-1-1 28 0,1-3 21 16,-3 5 20-16,2-3 19 0,-5 3 11 0,0 0 10 16,-2 1 15-16,-5 1 27 0,-4 5 44 0,0 2 60 15,-3 4 53-15,-4 4 22 0,0 0-14 0,0 3-48 16,0 0-66-16,0 0-57 0,0 4-34 16,0 5-16-16,-7 3 5 0,0 4 11 0,-3 4 5 15,0 1 1-15,-1 1-2 0,2 0-2 0,-2 1-3 16,2 1 0-16,0 0-4 0,-1-2-3 15,2 2-4-15,1-2-5 0,-1-1 1 0,4-1 0 16,0-4-2-16,3-3 3 0,0-2-6 0,1-4-2 16,0-1 0-16,0-3 0 0,1-1 4 0,4-1 8 15,-2-1 8-15,6 0 3 0,-1-1 3 0,2-7-4 16,6-1-5-16,-1-1-2 0,2-2-4 16,-2-1-2-16,1-2 1 0,1 0 1 0,-2-2-3 15,1 3-2-15,-1 0 0 0,-2 2-5 0,1 2 3 16,-1 1-2-16,-2 2-3 0,-6 5-3 0,3 0-6 15,-5 2-5-15,0 0-4 0,-1 3 3 0,1 5 2 16,0 1 8-16,-2 3 4 0,-1 0 2 16,1 1 5-16,1 0-2 0,2 1 3 0,1-2-2 15,-2-4 2-15,3 2 0 0,1-4 4 0,1-2 5 16,3-1 6-16,-2 0 5 0,5-3 2 16,2 0 3-16,0 0-4 0,3 0-3 0,4-4-2 15,-6-2-3-15,3-2 0 0,-1-2 1 0,0-1 4 16,-1-1 1-16,-4 0 5 0,-1-2 5 0,1-3 2 15,-6 1 1-15,-2-4-3 0,0 0-4 16,-1-2-6-16,-5-2-4 0,0 4-2 0,0-1-5 16,0 1-1-16,-1 2-9 0,-5 2-2 0,0 3-6 15,-1 2-7-15,0 4 0 0,-2-1-9 16,2 4-8-16,0 1-8 0,3 1-12 0,-1 2-14 16,0 0-16-16,2 0-14 0,-1 0-20 0,0 5-20 15,3 1-39-15,1 0-56 0,0 1-44 0,4 2-18 16,2-1 15-16,8-2 52 0,-1-1 59 15,2-2 48-15,4-1 40 0,-1-1 31 0,-1-1 19 0,5 0 15 16,-4-3 14-16,5-2 8 0,-2-1 11 16,-2-1 7-16,2-1 12 0,-2-1 19 0,0 1 24 15,0 1 30-15,-6-1 33 0,0 0 33 0,1 4 30 16,-6 1 15-16,-3 0-7 0,1 3-30 16,-4 0-50-16,-2 0-53 0,0 0-45 0,0 0-37 15,0 0-8-15,-1 6 3 0,-4 3 10 0,-2 5 16 16,-1 2-2-16,-6 4-1 0,0 3-6 0,-5 0 1 15,0-1-4-15,4 0 0 0,-2 1-3 16,4-3-2-16,3 1-1 0,1-4-3 0,5 1-1 16,0-3-3-16,4-1 2 0,0-4 2 0,5-1 5 15,3-2 7-15,1-1 6 0,8-3 6 0,-1-1 3 16,2-2-2-16,5 0 0 0,-1-6-2 16,-2-2 0-16,1-1-1 0,-2-1 1 0,-3-1 1 15,4-2 0-15,-5 0-2 0,-2-3 1 0,-1 2-1 16,-2-4 0-16,-3 0-1 0,-1-2-3 15,-2 3-2-15,-2-1-4 0,-2 1-2 0,0 2-4 16,0 2-3-16,-2 1-6 0,-3 5-4 0,-2 0-7 16,-2 3-2-16,1 2-3 0,-3 0-1 0,-2 2 1 15,-3 0 4-15,1 2 4 0,-3 4 3 0,4-1 3 16,2 3-1-16,2-1-3 0,1 2-5 16,1-2-4-16,5 1-4 0,-1-1 1 0,4-1-3 15,0 0 1-15,0-1 4 0,0-2 5 0,1 0 8 16,3-2 6-16,3 1 4 0,0-1 1 0,1-1 2 15,0 0-2-15,3 0 1 0,2 0-1 0,2 0 0 16,2 0-2-16,3 0-1 0,-1-3 0 16,1-1 1-16,-1 1-1 0,1-2-1 0,-2-1 0 15,3 2 0-15,-4-3 0 0,2 1 0 0,0 2 0 16,-3-2-2-16,4 0 0 0,-4-1 0 16,0 3 0-16,0 1-1 0,-2 0 1 0,-6 1-1 15,-1 2 0-15,-2 0 0 0,-5 0-2 0,0 0-5 16,0 0 3-16,0 5 2 0,0 2 6 0,-5 5 9 15,-2 1 1-15,3 2-2 0,-4 0-2 16,4 1-3-16,-4-2-2 0,5-1 0 0,0 2-1 16,-1-5-1-16,4 2-2 0,0-2 1 0,0-2-1 15,0 0 1-15,2-2 1 0,3 0-3 0,-2-1-2 16,5-1-4-16,-3-4-14 0,5 0-32 0,2 0-57 16,0-1-89-16,2-7-127 0,1 1-165 0,-3-1-200 15,-4 2 228-15</inkml:trace>
          <inkml:trace contextRef="#ctx0" brushRef="#br0" timeOffset="19401.2218">17245-888 0 0,'0'0'9'0,"0"0"374"0,0 0-42 16,0 0-44-16,0 0-34 0,0 0-31 0,80-156-40 16,-77 149-35-16,-1 1-21 0,1 2-19 15,-3 2-22-15,0 2-25 0,0 0-31 0,0 0-27 16,0 0-26-16,0 4-4 0,-4 4 4 0,0 5 14 15,-7 5 16-15,1 6 4 0,-4 3 0 0,1 4-5 16,-2 2-2-16,3 1-5 0,0 1-4 16,1-1-1-16,3 0-1 0,-3 0 0 0,2-5 1 15,2 1-3-15,-3-4-4 0,3 0-8 0,0-3-18 16,-2-4-27-16,3-1-48 0,-2-3-86 16,4-6-127-16,-1-2-152 0,1-2-161 0,1-4 46 0,3-1 585 15,0 0 0-15</inkml:trace>
          <inkml:trace contextRef="#ctx0" brushRef="#br0" timeOffset="19824.7672">17328-774 0 0,'0'0'0'0,"0"0"0"0,0 0 0 16,0 0 0-16,0 0 289 0,0 0 7 15,0 0-46-15,0 0-51 0,0 0-51 0,0 0-69 16,0 0-54-16,0 0-27 0,0 0 0 0,0 0 22 16,106-88 20-16,-113 105 0 0,-2-1-3 0,-4 2-3 15,-1 1-1-15,-5-2 3 0,0 1-3 16,-1-3-3-16,0-1-2 0,-3-2-5 0,6-1 2 15,-2-1-2-15,2-3-3 0,4-4-5 0,4 3-4 16,2-3-3-16,6-2-2 0,1 1 5 16,0-2-5-16,0 0-1 0,1 0 4 0,6 1 3 15,0-1 2-15,5 3 6 0,1 0-4 0,1 3-9 16,-1 1-1-16,0 4-2 0,1 2-1 0,-1 1 4 16,1 1-3-16,-2-2 1 0,1 3 0 15,-1-1 1-15,-2-3-1 0,2 2-1 0,0-2 0 16,-3-2-1-16,3-1 2 0,0 0 4 0,2-2 6 15,-2 1 5-15,-1-3 6 0,-5-2 2 0,4 1 1 16,-8-2 9-16,2-2 3 0,-4 0 10 0,2 3 7 16,-2-3 2-16,0 0 1 0,0 1-8 15,0-1-8-15,0 0-10 0,0 0-5 0,0 0-4 16,0 0-2-16,2 0-2 0,-2 0-2 0,0 0-2 16,0 0-3-16,2 0-1 0,-2 0-2 0,0 0 1 15,0 0-2-15,0 0-5 0,0 0-2 16,0 0-6-16,0 0-12 0,0 0-19 0,0-1-41 15,0-2-60-15,0 3-75 0,1 0-93 0,0 0-149 16,2 0-276-16,0 0-16 0</inkml:trace>
        </inkml:traceGroup>
        <inkml:traceGroup>
          <inkml:annotationXML>
            <emma:emma xmlns:emma="http://www.w3.org/2003/04/emma" version="1.0">
              <emma:interpretation id="{D8C269AF-64B0-493A-AF1F-F3A66375C945}" emma:medium="tactile" emma:mode="ink">
                <msink:context xmlns:msink="http://schemas.microsoft.com/ink/2010/main" type="inkWord" rotatedBoundingBox="20133,3453 23232,3330 23277,4470 20178,4594"/>
              </emma:interpretation>
              <emma:one-of disjunction-type="recognition" id="oneOf7">
                <emma:interpretation id="interp35" emma:lang="en-US" emma:confidence="0.5">
                  <emma:literal>(2016)</emma:literal>
                </emma:interpretation>
                <emma:interpretation id="interp36" emma:lang="en-US" emma:confidence="0.5">
                  <emma:literal>(20 16)</emma:literal>
                </emma:interpretation>
                <emma:interpretation id="interp37" emma:lang="en-US" emma:confidence="0">
                  <emma:literal>(30 16)</emma:literal>
                </emma:interpretation>
                <emma:interpretation id="interp38" emma:lang="en-US" emma:confidence="0">
                  <emma:literal>(80 16)</emma:literal>
                </emma:interpretation>
                <emma:interpretation id="interp39" emma:lang="en-US" emma:confidence="0">
                  <emma:literal>(20 16</emma:literal>
                </emma:interpretation>
              </emma:one-of>
            </emma:emma>
          </inkml:annotationXML>
          <inkml:trace contextRef="#ctx0" brushRef="#br0" timeOffset="22264.9665">19277-964 0 0,'0'0'0'16,"0"0"0"-16,0 0 0 0,0 0 0 0,0 0 0 15,0 0 27-15,0 0 73 0,0 0 54 0,-6-151 45 16,0 137 22-16,-2 1-4 0,1 2-14 16,-5 0-35-16,0 4-32 0,0 2-25 0,0 2-24 15,-1 3-20-15,-1 0-19 0,-2 0-20 0,0 8-17 16,-7 8-10-16,-1 6-3 0,-3 5 0 0,-1 11 4 15,0 8 3-15,0 7-2 0,1 5 2 0,2 6 0 16,1 3-2-16,7 2 0 0,3 3-4 16,4-1-9-16,6 1-7 0,4-3-6 0,6-2-12 15,7-6-11-15,9-7-11 0,4-8-6 0,4-6-10 16,5-11-14-16,0-4-28 0,9-4-73 0,-1-5-191 16,-7-8-211-16,-15-2 474 0</inkml:trace>
          <inkml:trace contextRef="#ctx0" brushRef="#br0" timeOffset="22949.2833">20044-1059 298 0,'0'0'117'0,"0"0"-89"15,0 0-49-15,0 0-29 0,0 0-6 0,0 0 11 16,0 0 25-16,0 0 24 0,0 0 22 0,0 0 22 15,0 0 14-15,0 0 5 0,0 0 1 0,0 0-7 16,121 91-11-16,-125-58-14 0,-8 2-14 0,-3 0-14 16,-8 3-11-16,2-1-9 0,-6 0-12 15,-5 0-8-15,1 0-6 0,-5-3-6 0,0-1 2 16,1-4 5-16,-1-1 12 0,-1-5 14 0,8-6 17 16,2-6 18-16,3-2 23 0,10-6 50 15,2-3 46-15,7 0 32 0,1 0-4 0,1-6-42 16,2 0-52-16,1-1-39 0,0 0-23 0,0-1-10 15,0 2-7-15,4 2-18 0,3-1-20 0,1 2-19 16,-2 2-2-16,5 1 9 0,3 0 18 16,-1 0 20-16,2 6 6 0,1 1 6 0,4 2 1 15,-3 1-9-15,4-1-2 0,-3 2-5 0,-2-1-6 16,6-2 0-16,-5 0-6 0,5-4-3 0,1-2-2 16,-1-2-7-16,4 0-23 0,6-6-55 15,-3-2-94-15,0-4-106 0,4-2 186 0,-2 0 133 16,-2-3 0-16,0-1 0 0,0-1 0 0,-6-3 0 15,0 1 0-15,-2 1 0 0,-2-3 0 0,-4 3 0 16,-1-3 0-16,4 2 0 0,-5 3 0 0,-5-1 73 16,3 6 232-16,-4 3-21 0,-3 4-26 0,-2 4-30 15,-2 2-60-15,0 0-67 0,0 0-71 16,0 2-37-16,0 8-1 0,-4 0 16 0,-4 5 25 16,3 3 9-16,-6 3 0 0,1-1-11 0,3 2-12 15,-1-3-7-15,4 1-7 0,-2-4-1 16,6-1-1-16,0-2 2 0,0-1 0 0,10-3 6 15,1-1 8-15,2-2 11 0,2-3 11 0,-1-2 2 16,7-1-4-16,-3 0-2 0,4-3-5 16,-3-4 3-16,-5-4 6 0,1-1 6 0,-3 2 3 15,-1-3 2-15,-3 1 0 0,-4-2-3 0,-3 1-3 16,-1-1-5-16,0 1-7 0,0 0-7 0,-1 0-2 16,-8 1-10-16,2 0-11 0,-4 3-11 0,-2 3-15 15,-3 1-4-15,-3 2-8 0,0 1-11 16,-4 2-16-16,6 0-19 0,-3 0-27 0,4 4-40 15,2 0-57-15,5 0-92 0,5 3-153 0,2-2-203 16,1-2 371-16</inkml:trace>
          <inkml:trace contextRef="#ctx0" brushRef="#br0" timeOffset="23193.7909">20927-943 1052 0,'0'0'212'0,"0"0"-95"0,0 0-58 0,0 0-16 16,0 0 0-16,0 0 21 0,0 0 11 0,0 0-7 16,0 0-12-16,0 0-29 0,0 0-23 15,0 0-12-15,0 0 2 0,0 0 13 0,68-1 14 16,-73 30 7-16,-8 2 0 0,0 5-5 0,-2 1-9 16,1 2-3-16,0-1-6 0,2 1-5 0,1-2-3 15,2 0-9-15,4-3-10 0,-3-3-11 16,5-4-14-16,2-5-13 0,-1-4-15 0,2-6-22 15,0-4-57-15,4-2-103 0,3-4-236 0,-4-2-197 0</inkml:trace>
          <inkml:trace contextRef="#ctx0" brushRef="#br0" timeOffset="23594.5449">21388-1042 0 0,'0'0'316'0,"0"0"-155"15,0 0-60-15,0 0-19 0,0 0-1 0,0 0 25 16,0 0 20-16,0 0 1 0,0 0-14 0,0 0-37 16,0 0-20-16,0 0-4 0,0 0 4 0,0 0 17 15,35 0-3-15,-49 20-11 0,-5 4-15 16,2 2-13-16,-6 2-6 0,3 4-9 0,-1-2-3 16,1 2-4-16,-1 0-4 0,5-3-3 0,3 3-2 15,1-4-2-15,2 0-2 0,6-3-1 16,2-4-3-16,0 1 1 0,2-4 2 0,0-2-1 15,0-3 0-15,4 1 0 0,0-5 3 0,5-3 2 16,-5-2 4-16,5-1 5 0,-1-1 4 16,0-2 6-16,4 0 4 0,-1 0 1 0,1-3-1 15,0-2-1-15,1-2-4 0,1-2 2 0,-1-2 1 16,2 0 2-16,-3 0 8 0,-5-2 5 0,1 1 4 16,-4-2 1-16,-4 0-5 0,0 2-9 0,0 0-8 15,-7 0-8-15,-2 1-11 0,-3 2-8 16,-2 1-11-16,-1 4-8 0,-1 1-3 0,-4 1-5 15,1 2-3-15,-2 0-6 0,-2 6-12 0,4 0-18 16,-2 0-28-16,5 2-47 0,3-1-71 0,0 0-124 16,3-1-205-16,7 0 73 0</inkml:trace>
          <inkml:trace contextRef="#ctx0" brushRef="#br0" timeOffset="24001.7981">21833-1211 480 0,'0'0'50'0,"0"0"-98"0,0 0-54 16,0 0-24-16,0 0 24 0,0 0 45 0,0 0 45 16,0 0 38-16,0 0 40 0,0 0 28 0,0 0 15 15,0 0 9-15,0 0 3 0,95 172 11 16,-88-136 14-16,-3 4 13 0,0 4-1 0,3 0-18 16,-6 4-32-16,-1 2-36 0,0 4-30 0,-12 2-19 15,-6-3-8-15,-3 0 0 0,-5-3 0 0,-2-2 3 16,-8-2 1-16,-4-2-5 0,-3 0-1 15,-7-4 4-15,6-4 8 0,-4-7 5 0,8-6 3 16,3-3-3-16,8-3-12 0,6-5-4 0,7-2-9 16,4-3-10-16,7-2-18 0,-3-2-24 0,6-3-23 15,2 0-17-15,0 0-26 0,0 0-70 16,0 0-212-16,0-3-284 0,0 1 403 0</inkml:trace>
        </inkml:traceGroup>
      </inkml:traceGroup>
      <inkml:traceGroup>
        <inkml:annotationXML>
          <emma:emma xmlns:emma="http://www.w3.org/2003/04/emma" version="1.0">
            <emma:interpretation id="{A780F124-DF80-4447-81BB-0FD3537EF83E}" emma:medium="tactile" emma:mode="ink">
              <msink:context xmlns:msink="http://schemas.microsoft.com/ink/2010/main" type="line" rotatedBoundingBox="12874,5908 21758,5392 21812,6321 12928,6837"/>
            </emma:interpretation>
          </emma:emma>
        </inkml:annotationXML>
        <inkml:traceGroup>
          <inkml:annotationXML>
            <emma:emma xmlns:emma="http://www.w3.org/2003/04/emma" version="1.0">
              <emma:interpretation id="{945C2BB0-CB8F-47C0-A41C-D16AADAEADC2}" emma:medium="tactile" emma:mode="ink">
                <msink:context xmlns:msink="http://schemas.microsoft.com/ink/2010/main" type="inkWord" rotatedBoundingBox="12874,5908 15767,5740 15820,6669 12928,6837"/>
              </emma:interpretation>
              <emma:one-of disjunction-type="recognition" id="oneOf8">
                <emma:interpretation id="interp40" emma:lang="en-US" emma:confidence="0.5">
                  <emma:literal>Tech.</emma:literal>
                </emma:interpretation>
                <emma:interpretation id="interp41" emma:lang="en-US" emma:confidence="0">
                  <emma:literal>Tech</emma:literal>
                </emma:interpretation>
                <emma:interpretation id="interp42" emma:lang="en-US" emma:confidence="0">
                  <emma:literal>tech.</emma:literal>
                </emma:interpretation>
                <emma:interpretation id="interp43" emma:lang="en-US" emma:confidence="0">
                  <emma:literal>Techs</emma:literal>
                </emma:interpretation>
                <emma:interpretation id="interp44" emma:lang="en-US" emma:confidence="0">
                  <emma:literal>tech</emma:literal>
                </emma:interpretation>
              </emma:one-of>
            </emma:emma>
          </inkml:annotationXML>
          <inkml:trace contextRef="#ctx0" brushRef="#br0" timeOffset="25828.1015">11644 1346 658 0,'0'0'217'0,"0"0"-49"0,0 0-27 0,0 0-13 15,0 0-9-15,0 0-3 0,0 0-13 0,0 0-19 16,0 0-20-16,0 0-23 0,0 0-24 0,0 0-15 15,-67-38-2-15,80 38 4 0,9 0 17 0,6 0 11 16,9 0 7-16,9-2 4 0,6-1-2 16,9 0-6-16,0 0-3 0,10-1-4 0,0-1-4 15,6-1-4-15,1 2-4 0,-1-4-5 0,0 1-1 16,-2 1-4-16,-1 0-2 0,-9 2-1 0,-7 0-4 16,-4 2-4-16,-7-2-3 0,-7 3-5 15,-9 0-6-15,-6 1-9 0,-3 0-13 0,-9 0-24 16,-8 0-28-16,-1 0-44 0,-4-2-41 0,0 2-40 15,-6 0-25-15,-8 0-56 0,-6 0-111 0,-9 0-59 16,9 0 469-16,1 0 0 0</inkml:trace>
          <inkml:trace contextRef="#ctx0" brushRef="#br0" timeOffset="26023.9974">12389 1241 0 0,'0'0'0'0,"0"0"0"0,0 0 75 16,0 0 259-16,0 0-67 0,0 0-80 15,0 0-62-15,0 0-26 0,0 0-4 0,0 0 14 16,0 0 21-16,0 0 6 0,0 0-10 0,-85 152-18 15,81-115-23-15,-2 4-17 0,1 2-12 16,-2 2-9-16,2-1 0 0,1 3-4 0,-4-1-3 0,2-1-6 16,-2 2-8-16,2-4-8 0,-2 0-8 15,2 0-7-15,-1-3-10 0,2 0-10 0,-3-3-16 16,5-4-27-16,1-4-43 0,-4-2-59 0,5-6-84 16,1-5-129-16,0-4-217 0,0-4-81 15,0-4 673-15</inkml:trace>
          <inkml:trace contextRef="#ctx0" brushRef="#br0" timeOffset="26366.2808">12538 1865 511 0,'0'0'299'0,"0"0"-187"0,0 0-75 0,0 0-20 16,0 0 20-16,0 0 24 0,0 0 21 15,168-82 9-15,-128 66-6 0,0-1-13 0,3 0-19 16,-1 0-16-16,3-2-16 0,-3 3-9 0,-2-5-4 15,-2 3-3-15,-6-1-1 0,-3-1-2 0,-6 1 0 16,-5 2 1-16,-8 3 6 0,0 1 4 16,-9 2-4-16,-1 0-14 0,-5 4-29 0,-11 2-18 15,-3 4-5-15,-5 1 19 0,-7 4 28 0,-4 8 27 16,-5 5 22-16,-3 4 11 0,-5 4 15 0,1 5 5 16,-2 1 3-16,-2 2 4 0,6 0-1 0,-1 0-8 15,7 0-7-15,9 0-14 0,3-2-13 16,4-3-6-16,10-1-9 0,4-3-5 0,8-4-5 15,1-3-6-15,8-2-1 0,7-1-3 0,8-3 7 16,4-3-2-16,6-6-5 0,7 0-6 0,5-2-21 16,4 0-20-16,1-6-42 0,1-2-83 0,0-1-109 15,1 0-200-15,-12 3-221 0,-14 0 370 0</inkml:trace>
          <inkml:trace contextRef="#ctx0" brushRef="#br0" timeOffset="26627.4909">13642 1645 125 0,'0'0'510'0,"0"0"-414"0,0 0-57 16,0 0-17-16,0 0 18 0,0 0 32 0,0 0 48 16,-169 38 29-16,137-24 7 0,2 3-6 0,1 1-23 15,3 1-22-15,2 1-22 0,5-1-20 0,3 2-16 16,8-1-16-16,1-1-12 0,5 0-7 15,2 1-9-15,2-1-7 0,8-2-6 0,6-2-10 16,4-2-1-16,4-4-1 0,4-2-1 0,3-4 5 16,8-3-9-16,1 0-8 0,3-7-19 0,5-4-29 15,2-1-35-15,1-5-67 0,1-3-118 16,-6-4-174-16,-9 6-92 0,-14 5 569 0</inkml:trace>
          <inkml:trace contextRef="#ctx0" brushRef="#br0" timeOffset="27005.2575">14103 1273 0 0,'0'0'0'0,"0"0"64"0,0 0 281 16,0 0-35-16,0 0-24 0,0 0-24 0,0 0-32 16,0 0-40-16,0 0-52 0,0 0-52 15,0 0-46-15,0 0-27 0,0 0-10 0,0 0 5 16,-72-67 5-16,57 102 4 0,-1 8 4 0,-2 4 2 16,2 3 1-16,-1 4 0 0,-1 3 2 0,1 2-1 15,-2-3-1-15,3 0-5 0,0-2-5 16,1-1-4-16,2-6-5 0,1-1 1 0,4-4-5 15,-2-5 0-15,2-5-1 0,3-6-2 0,1-6 2 16,0-5 0-16,3-5-2 0,1-5 0 0,0-2 2 16,0-3 9-16,0 0 13 0,4 0 19 0,1-8 0 15,4-2-4-15,1-7-13 0,6-1-12 0,1-7-4 16,2 0-2-16,4-2 0 0,1 0-2 16,0-1-2-16,2 3-2 0,-1 2-2 0,0 3-1 15,-4 5 0-15,3 6-1 0,-5 2 1 0,-1 3-1 16,-3 3-2-16,-2 1-3 0,0 3-2 15,-5 7 0-15,0 3 3 0,-3 4 7 0,0 1 4 16,-2 3 5-16,-3-1-2 0,0 1 1 0,0 1-3 16,0-2-1-16,0-4-3 0,0 1-7 0,-1-4-13 15,-1 0-29-15,2-2-49 0,0-4-73 16,0-1-123-16,3-3-215 0,0-1-288 0,1-1 342 0</inkml:trace>
          <inkml:trace contextRef="#ctx0" brushRef="#br0" timeOffset="27139.1752">14401 1815 998 0,'0'0'971'0,"0"0"-713"0,0 0-102 0,0 0-70 16,0 0-44-16,0 0-23 0,0 0-13 0,0 0-14 15,0 0-9-15,0 0-14 0,0 0-16 0,0 0-19 16,0 0-35-16,0 0-82 0,79-22-201 16,-64 20-418-16,-3 2-95 0</inkml:trace>
        </inkml:traceGroup>
        <inkml:traceGroup>
          <inkml:annotationXML>
            <emma:emma xmlns:emma="http://www.w3.org/2003/04/emma" version="1.0">
              <emma:interpretation id="{A5857F9E-B677-458E-9DCB-A22A3A6D7039}" emma:medium="tactile" emma:mode="ink">
                <msink:context xmlns:msink="http://schemas.microsoft.com/ink/2010/main" type="inkWord" rotatedBoundingBox="16846,5983 17635,5937 17663,6412 16874,6458"/>
              </emma:interpretation>
              <emma:one-of disjunction-type="recognition" id="oneOf9">
                <emma:interpretation id="interp45" emma:lang="en-US" emma:confidence="0.5">
                  <emma:literal>+</emma:literal>
                </emma:interpretation>
                <emma:interpretation id="interp46" emma:lang="en-US" emma:confidence="0">
                  <emma:literal>-</emma:literal>
                </emma:interpretation>
                <emma:interpretation id="interp47" emma:lang="en-US" emma:confidence="0">
                  <emma:literal>x</emma:literal>
                </emma:interpretation>
                <emma:interpretation id="interp48" emma:lang="en-US" emma:confidence="0">
                  <emma:literal>.</emma:literal>
                </emma:interpretation>
                <emma:interpretation id="interp49" emma:lang="en-US" emma:confidence="0">
                  <emma:literal>*</emma:literal>
                </emma:interpretation>
              </emma:one-of>
            </emma:emma>
          </inkml:annotationXML>
          <inkml:trace contextRef="#ctx0" brushRef="#br0" timeOffset="27416.0037">15565 1657 1856 0,'0'0'258'0,"0"0"-137"0,0 0-45 0,0 0-17 16,0 0-9-16,0 0-3 0,0 0-6 15,0 0-18-15,0 0-11 0,0 0-8 0,0 0 1 16,0 0 5-16,0 0 3 0,0 0 2 0,138-62-2 16,-101 56 0-16,2 0-3 0,1 1-3 0,3 3-1 15,-3 2-6-15,2 0-5 0,0 0-9 0,0 0-13 16,-1 0-26-16,-2 0-31 0,-5 0-46 16,3 0-72-16,-9 0-75 0,-1-2-97 0,-3-5-108 15,-7 1-57-15,-1-2 87 0,-5 0 452 0,-2-1 0 16,-6 5 0-16</inkml:trace>
          <inkml:trace contextRef="#ctx0" brushRef="#br0" timeOffset="27636.8917">16275 1415 0 0,'0'0'0'0,"0"0"0"16,0 0 0-16,0 0 187 0,0 0 178 0,0 0-33 15,0 0-46-15,0 0-46 0,0 0-42 0,0 0-43 16,0 0-30-16,0 0-36 0,0 0-34 16,-104-88-36-16,104 88-25 0,4 1-8 0,1 5 1 15,2 1 10-15,1 3 12 0,4 2 7 0,1 2 1 16,3 1 0-16,2 1 0 0,0 2-3 15,1 1 1-15,0 1-2 0,-4 1-2 0,-3 1 0 16,-4 0-4-16,-3 3 3 0,-3-2 4 0,-2 1 3 16,-6-1 2-16,-3-1 1 0,-9 0-1 0,-2-1-6 15,-1 0-4-15,-5-2-11 0,1-2-19 16,-1-2-35-16,4-1-54 0,-3-5-85 0,8 2-138 16,6-5-315-16,5-1-270 0</inkml:trace>
        </inkml:traceGroup>
        <inkml:traceGroup>
          <inkml:annotationXML>
            <emma:emma xmlns:emma="http://www.w3.org/2003/04/emma" version="1.0">
              <emma:interpretation id="{5987327B-49B2-46BE-B226-7D4321F53BE9}" emma:medium="tactile" emma:mode="ink">
                <msink:context xmlns:msink="http://schemas.microsoft.com/ink/2010/main" type="inkWord" rotatedBoundingBox="18391,5647 21761,5451 21812,6321 18442,6516"/>
              </emma:interpretation>
              <emma:one-of disjunction-type="recognition" id="oneOf10">
                <emma:interpretation id="interp50" emma:lang="en-US" emma:confidence="0.5">
                  <emma:literal>Market</emma:literal>
                </emma:interpretation>
                <emma:interpretation id="interp51" emma:lang="en-US" emma:confidence="0">
                  <emma:literal>Markets</emma:literal>
                </emma:interpretation>
                <emma:interpretation id="interp52" emma:lang="en-US" emma:confidence="0">
                  <emma:literal>Marketa</emma:literal>
                </emma:interpretation>
                <emma:interpretation id="interp53" emma:lang="en-US" emma:confidence="0">
                  <emma:literal>Marketta</emma:literal>
                </emma:interpretation>
                <emma:interpretation id="interp54" emma:lang="en-US" emma:confidence="0">
                  <emma:literal>Markets'</emma:literal>
                </emma:interpretation>
              </emma:one-of>
            </emma:emma>
          </inkml:annotationXML>
          <inkml:trace contextRef="#ctx0" brushRef="#br0" timeOffset="28302.4807">17448 1447 1420 0,'0'0'187'0,"0"0"-161"0,0 0-25 15,0 0 2-15,0 0 5 0,0 0 11 16,-142 170 13-16,117-136 15 0,-1 0 11 0,1-1 6 16,3 0 5-16,-2-3-2 0,9-4-7 0,2-2-8 15,5-5-12-15,3-4-12 0,5-3-7 16,0-3-7-16,0-5-6 0,0 1-7 0,1-4-7 16,4-1 5-16,2 0 12 0,-2-9 6 0,3-6 3 15,5-2-6-15,0-7-8 0,0-3-2 0,-1-1 4 16,-2-3 6-16,-2 0-1 0,3-2 2 0,-1-4-2 15,0-2-3-15,-1-2-1 0,3-2-1 16,4 0-5-16,-1 0-1 0,1 0-1 0,0 1-2 16,0 0 0-16,6 4 0 0,-6 3-2 0,4 5 0 15,-1 6 2-15,-3 6 1 0,1 3 0 0,-1 5 0 16,-1 2-4-16,0 5-5 0,-2 3-2 0,1 0-7 16,-1 9-2-16,-1 4 2 0,2 6 3 15,-4 5 6-15,-4 2 3 0,2 4 1 0,-6 3-1 16,0 0-1-16,-2-1-2 0,0 1-1 0,0-2-1 15,0-3 0-15,0-5 0 0,0-3 1 0,1-4 3 16,6-2 4-16,-3-5 1 0,1-3 3 16,0-3 3-16,-1-3 8 0,6 0 11 0,-5-3 7 15,6-6 0-15,2-3-3 0,1-4-7 0,-1-4-3 16,-1 2-1-16,0-6-1 0,2-1-1 16,-4 0 0-16,3-2-1 0,0-2-2 0,2-2-3 15,1 0-3-15,5-1-4 0,-2 4-1 0,4 1-1 16,-2 3-2-16,-1 8 0 0,-4 3 1 0,2 5 0 15,-6 4-1-15,-3 4-1 0,1 0-10 16,-6 4-3-16,2 7 3 0,-3 8 4 0,-3 5 13 16,0 7 8-16,-3 6 1 0,-6 0-1 0,-3 5-2 15,-1 0-5-15,-1 0-1 0,-1 0 1 0,-1 0-4 16,0-4 2-16,0 3-4 0,5-5-5 0,-1-2-7 16,4-1-14-16,2-5-20 0,0-1-28 0,4-5-61 15,2-2-103-15,0-4-196 0,0-8-377 16,2-2 193-16</inkml:trace>
          <inkml:trace contextRef="#ctx0" brushRef="#br0" timeOffset="28984.1718">18408 1436 1488 0,'0'0'69'16,"0"0"-69"-16,0 0-20 0,0 0 23 0,0 0 40 15,0 0 41-15,0 0 23 0,0 0 2 0,0 0-24 16,0 0-29-16,0 0-26 0,0 0-20 16,0 0-1-16,0 0 4 0,-91 0 6 0,67 18 5 15,0 1 0-15,3 2-1 0,-1 2-7 0,5 1-7 16,1 2-5-16,1-2-5 0,4 2-5 0,2-3-6 16,1-4-7-16,4-1-9 0,2-2 0 0,2-2-2 15,0-4 2-15,2-1 7 0,6-3 1 16,-3 0 5-16,6-3 8 0,-1 0 9 0,4-3 6 15,1 0 4-15,-1-2 1 0,5-5-3 0,0-4-2 16,-3 0-3-16,3-3-2 0,0-1 0 0,-5 0 0 16,1 0 0-16,0 0 3 0,-2-2 4 15,-1 0-2-15,2 2 5 0,-4-1 3 0,2 3-1 16,-2 1 5-16,-6 4-4 0,0 2-1 0,3 1-1 16,-6 4-1-16,-1-1-2 0,0 2-2 15,0 0-3-15,0 0-7 0,0 0-4 0,0 0-7 16,0 0-6-16,0 0-4 0,0 3 2 0,0-1 6 15,0 2 6-15,0 1 10 0,0 1-2 0,0 0-1 16,0 0 1-16,0 0-2 0,0 1 2 16,1-1 0-16,1-1 0 0,0-1 1 0,4 0 0 15,-4 1-1-15,1-2 1 0,5 0 1 0,-4 0-2 16,4 0 0-16,-2-1 1 0,3-1 0 16,0-1 7-16,-1 0 3 0,4 0 3 0,2 0-1 0,-1-4 0 15,1-4-3-15,-1-1-1 0,0-1-1 16,2-3 1-16,1-1 0 0,-2-1-1 0,2-2 3 15,-5 1-2-15,2 0 1 0,-4-1 0 0,3-1-3 16,-1 2 4-16,-1-2-1 0,-5 3 1 0,4 0 0 16,-5 2-6-16,2 2 2 0,-1 2-2 0,-2 2 1 15,-2 3-3-15,0 1-4 0,2 3-7 16,-3 0-9-16,0 0-6 0,0 0-11 0,0 0 0 16,0 7 3-16,0 0 9 0,0 5 14 0,0 3 7 15,0 3 7-15,0 1-3 0,-3 2-1 16,3 0-1-16,0 2-1 0,0-3 1 0,0 1-1 15,0-1 1-15,0-3-2 0,3-1-1 0,0-3-1 16,-1-1-6-16,0-3-8 0,3-1-10 16,0-4-21-16,-2 1-27 0,5-5-38 0,-2 0-91 15,4 0-166-15,-4-3-289 0,2 0-14 0</inkml:trace>
          <inkml:trace contextRef="#ctx0" brushRef="#br0" timeOffset="29212.4295">19135 1070 261 0,'0'0'362'16,"0"0"-81"-16,0 0-55 0,0 0-32 0,0 0-14 16,0 0-19-16,0 0-44 0,0 0-52 0,0 0-48 15,0 0-25-15,0 0 1 0,0 0 14 16,0 0 15-16,0 0 10 0,6 47 1 0,-19-15-3 16,1 5 1-16,-1 0-4 0,-2 3-3 0,2 2-4 15,1-4-8-15,0 2-2 0,1-5-8 0,0 1-10 16,6-3-17-16,-5-2-31 0,6-2-49 15,-2-6-40-15,4-3-41 0,1-7-37 0,1-3-32 16,0-4-69-16,0-6-73 0,0 0 22 0,3 0 375 16,2-2 0-16</inkml:trace>
          <inkml:trace contextRef="#ctx0" brushRef="#br0" timeOffset="29520.2463">19305 1270 0 0,'0'0'0'0,"0"0"0"0,0 0 0 16,0 0 0-16,0 0 129 0,0 0 38 0,0 0-37 15,0 0-37-15,0 0-11 0,0 0 9 0,0 0 13 16,0 0 15-16,0 0-12 0,0 0-20 0,38-5-13 16,-50 18-12-16,-3-1-10 0,-1 0-10 0,-3 0-8 15,2-1-8-15,-1-1-7 0,-3-2-6 0,5 1-7 16,1 1-4-16,-1-3-7 0,7-1-4 16,-1 0-6-16,5-3-6 0,0 0-6 0,5 0-5 15,0-1-2-15,0-2 3 0,0 1 15 0,1 1 17 16,6-1 19-16,-5 1 13 0,1-1 3 15,2 2-2-15,-1-1-11 0,-2 2-5 0,0 1-7 16,4 0 2-16,-4 3 4 0,0 1 5 0,-1 1 3 16,0 2 0-16,3-2-6 0,1 1-4 0,-3 1-4 15,1 0-4-15,4-2-3 0,-3 1-2 16,-2-2-5-16,5-1-11 0,-4-1-19 0,-1-2-37 16,1-2-77-16,4 1-133 0,-5-4-218 0,-2 2-42 0</inkml:trace>
          <inkml:trace contextRef="#ctx0" brushRef="#br0" timeOffset="30227.821">19394 1357 0 0,'0'0'49'16,"0"0"-32"-16,0 0-52 0,0 0 5 0,0 0 44 15,0 0 62-15,0 0 31 0,0 0 25 0,0 0 9 16,0 0 1-16,0 0-13 0,0 0-21 0,0 0-17 15,164-12-16-15,-140 7-18 0,0-1-10 16,0 1-9-16,-4-2-7 0,4 1-5 0,-2-2-3 16,-5 0-3-16,3 1-1 0,-4-2 1 0,-1-2 6 15,0 1 6-15,-3 0 7 0,-1-1 3 16,-5 2 4-16,4-4-1 0,-2 2-5 0,-4 1 0 16,-2 0-6-16,1 2-3 0,1 2 0 0,-4 0-1 15,0 2-2-15,0 1-2 0,-7 0-9 0,3 1-12 16,-5 2-7-16,2 0-5 0,-5 0 0 15,-4 0 7-15,-1 6 2 0,1 3 4 0,-7 3 1 16,5 3 0-16,-4 1 2 0,3 2 1 0,-3 3 5 16,8 1-3-16,-1-1-2 0,1 1-1 15,5 0-4-15,2-3-2 0,1-1-1 0,4 0-1 16,2-4-2-16,0-1 2 0,2-3 1 0,7-1 1 16,-2 0 4-16,5-3 3 0,0-3 2 0,5-2 0 15,2-1-2-15,0 0-8 0,4-1-13 0,1-8-13 16,0-1-32-16,-3-2-41 0,2-1-66 15,3-2-69-15,-4-2-76 0,-1-2-72 0,1-3-30 16,-4 1 142-16,1-4 268 0,-3 0 0 0,-3-2 0 16,-1 0 0-16,2 0 0 0,-2-2 0 0,1 0 0 15,0 3 0-15,1-3 0 0,-1 0 0 0,1 3 0 16,-2 0 114-16,0 2 64 0,-4 2 4 16,1 3 0-16,-1 2 4 0,-2 2-2 0,0 2-11 15,-3 3-17-15,0 2-28 0,-2 0-24 0,0 4-20 16,1 1-10-16,2 0-9 0,-4 3-9 15,0 0-16-15,0 0-18 0,0 0-23 0,0 0-13 16,0 6-5-16,-6 1 7 0,2 8 13 0,-6 1 11 16,-2 8 7-16,-3 5 0 0,0 2 1 0,-2 3-2 15,-3 2 1-15,2 2-3 0,-2 1 3 16,5-2 1-16,2 0-5 0,2 0-2 0,6-1-3 16,-3 0-7-16,5-2 4 0,2-4-2 0,1 1 0 15,0-5-1-15,0 1 0 0,1-7-1 0,2-3 0 16,3-2 1-16,-2-3-4 0,3-3-4 0,-3-1-5 15,0-1-8-15,4-5-11 0,-4 0-8 16,3-2-8-16,-2 0-19 0,3-2-27 0,-2-4-64 16,6-2-110-16,-2-1-159 0,4-3-186 0,-3 3 229 15,-5 2 380-15</inkml:trace>
          <inkml:trace contextRef="#ctx0" brushRef="#br0" timeOffset="30456.4445">20013 1168 388 0,'0'0'610'0,"0"0"-291"0,0 0-152 0,0 0-68 16,0 0-37-16,0 0 2 0,0 0 12 0,0 0 2 15,0 0-9-15,175-49-15 0,-134 43-12 16,4-3-9-16,-4 2-1 0,-1-3-1 0,-2 2-2 16,-7 2-1-16,-7 2-2 0,-8-1 3 0,-7 4 7 15,-6-1 8-15,-3 2-3 0,0 0-11 0,-4 0-21 16,-4 0-21-16,3 0-18 0,-6 0-13 0,0 0-5 15,-2 2-12-15,-1 2-14 0,2 2-47 0,-1 2-75 16,2-1-147-16,6 2-355 0,-3-5-73 0</inkml:trace>
        </inkml:traceGroup>
      </inkml:traceGroup>
    </inkml:traceGroup>
    <inkml:traceGroup>
      <inkml:annotationXML>
        <emma:emma xmlns:emma="http://www.w3.org/2003/04/emma" version="1.0">
          <emma:interpretation id="{2F5C9A6F-0440-409E-B5A7-AE761632D133}" emma:medium="tactile" emma:mode="ink">
            <msink:context xmlns:msink="http://schemas.microsoft.com/ink/2010/main" type="paragraph" rotatedBoundingBox="1883,7847 14998,7551 15034,9147 1919,94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A7DE65-5FCA-46F2-A000-76A87DE26A30}" emma:medium="tactile" emma:mode="ink">
              <msink:context xmlns:msink="http://schemas.microsoft.com/ink/2010/main" type="inkBullet" rotatedBoundingBox="1895,8398 2064,8395 2066,8488 1897,8492"/>
            </emma:interpretation>
            <emma:one-of disjunction-type="recognition" id="oneOf11">
              <emma:interpretation id="interp55" emma:lang="en-US" emma:confidence="1">
                <emma:literal>o</emma:literal>
              </emma:interpretation>
              <emma:interpretation id="interp56" emma:lang="en-US" emma:confidence="0">
                <emma:literal>°</emma:literal>
              </emma:interpretation>
              <emma:interpretation id="interp57" emma:lang="en-US" emma:confidence="0">
                <emma:literal>.</emma:literal>
              </emma:interpretation>
              <emma:interpretation id="interp58" emma:lang="en-US" emma:confidence="0">
                <emma:literal>0</emma:literal>
              </emma:interpretation>
              <emma:interpretation id="interp59" emma:lang="en-US" emma:confidence="0">
                <emma:literal>O</emma:literal>
              </emma:interpretation>
            </emma:one-of>
          </emma:emma>
        </inkml:annotationXML>
        <inkml:trace contextRef="#ctx0" brushRef="#br0" timeOffset="35613.3306">636 3787 396 0,'0'0'659'0,"0"0"-546"16,0 0-71-16,0 0-28 0,0 0-13 0,0 0 2 15,0 0 10-15,0 0 11 0,0 0-4 0,0 0-5 16,0 0 5-16,0 0 6 0,-3 7 16 16,3 0 16-16,0 2-3 0,0 1-5 0,0-1-9 15,0 0-5-15,0-2-8 0,0 1-3 0,0-2-3 16,3-2-1-16,1-1 10 0,4 0 8 15,-4-2 6-15,5-1 9 0,1 0 3 0,-4 0-2 16,5 0-1-16,1-2-5 0,-1-4-9 0,1 0-4 16,-4-1-6-16,3 0-4 0,-2 1-1 0,-5 0 1 15,3 0 3-15,-5 2 7 0,0-3 8 16,-2 3 1-16,0-1 0 0,0 1-4 0,0-2-10 16,-3 3-5-16,-5-2-9 0,3 2-6 0,-5 0-5 15,-2 1-5-15,-1 1-8 0,-1 1-3 16,2 0-1-16,0 0 1 0,0 1 2 0,0 4-2 15,4-1 2-15,-1 2-2 0,-2-1 1 0,6 1 4 16,-3 0-4-16,5-1-2 0,0 0-4 0,0-1-10 16,-1-1-16-16,3 2-39 0,1-2-69 0,0 1-141 15,0 2-218-15,5-3-373 0,-2 0 355 0</inkml:trace>
      </inkml:traceGroup>
      <inkml:traceGroup>
        <inkml:annotationXML>
          <emma:emma xmlns:emma="http://www.w3.org/2003/04/emma" version="1.0">
            <emma:interpretation id="{B6695B36-75BC-4079-949D-0FFCDCBCE687}" emma:medium="tactile" emma:mode="ink">
              <msink:context xmlns:msink="http://schemas.microsoft.com/ink/2010/main" type="line" rotatedBoundingBox="3138,7818 14998,7551 15034,9147 3174,9415"/>
            </emma:interpretation>
          </emma:emma>
        </inkml:annotationXML>
        <inkml:traceGroup>
          <inkml:annotationXML>
            <emma:emma xmlns:emma="http://www.w3.org/2003/04/emma" version="1.0">
              <emma:interpretation id="{4AEC7E8E-FF2E-4D7B-8AD5-B71A0362F2AC}" emma:medium="tactile" emma:mode="ink">
                <msink:context xmlns:msink="http://schemas.microsoft.com/ink/2010/main" type="inkWord" rotatedBoundingBox="3140,7909 5409,7858 5428,8713 3159,8765"/>
              </emma:interpretation>
              <emma:one-of disjunction-type="recognition" id="oneOf12">
                <emma:interpretation id="interp60" emma:lang="en-US" emma:confidence="0.5">
                  <emma:literal>More</emma:literal>
                </emma:interpretation>
                <emma:interpretation id="interp61" emma:lang="en-US" emma:confidence="0">
                  <emma:literal>Move</emma:literal>
                </emma:interpretation>
                <emma:interpretation id="interp62" emma:lang="en-US" emma:confidence="0">
                  <emma:literal>Moue</emma:literal>
                </emma:interpretation>
                <emma:interpretation id="interp63" emma:lang="en-US" emma:confidence="0">
                  <emma:literal>Moe</emma:literal>
                </emma:interpretation>
                <emma:interpretation id="interp64" emma:lang="en-US" emma:confidence="0">
                  <emma:literal>Mare</emma:literal>
                </emma:interpretation>
              </emma:one-of>
            </emma:emma>
          </inkml:annotationXML>
          <inkml:trace contextRef="#ctx0" brushRef="#br0" timeOffset="39968.1509">1940 3757 394 0,'0'0'212'16,"0"0"-67"-16,0 0 4 0,0 0 5 0,0 0 17 15,0 0 19-15,0 0 1 0,0 0-12 0,0 0-24 16,0 0-31-16,0 0-28 0,0 0-35 0,0 0-27 15,0 0-24-15,69-136-29 0,-69 140-7 16,-2 7 2-16,1 5 9 0,-4 5 20 0,-5 9 10 16,0 1-2-16,-4 5 2 0,1 0-5 0,-1 1-5 15,2 1 1-15,-1-1-5 0,1-1 3 0,2-2-2 16,2-1-1-16,-2-3-1 0,6-3 1 0,-3-5 2 16,4-4-2-16,3-4 3 0,0-7-3 0,0-1 0 15,0-6 3-15,0 0 6 0,0 0 13 16,0 0 13-16,6-7 9 0,-1-4-5 0,-1-8-6 15,5 0-8-15,-3-10-9 0,4-1 0 0,0-2-6 16,-3-3-1-16,3-1-3 0,2-1-3 0,0-2 1 16,0 0-3-16,2 1 0 0,-1-6-2 15,2 4 2-15,0-4-1 0,2 1-1 0,3 0-1 16,-2-2-2-16,5 3-3 0,2-1 2 0,-1 8-2 16,2 5-3-16,-1 6-1 0,-3 2 0 15,0 6-5-15,1 4 2 0,-5 5-4 0,-2 2-1 16,4 5-1-16,-4 0-3 0,-3 9 1 0,1 6-2 15,-1 4 8-15,-4 8 5 0,-3 5 7 0,1 2 3 16,-6 3 0-16,-1 2 3 0,0 0-2 16,0-1 1-16,-3-3-2 0,-2-3 0 0,3-3 0 15,0-2 0-15,-1-5 2 0,2-2-2 0,1-7 1 16,0-2-1-16,0-5 1 0,0-5 1 0,0-1 4 16,0 0 7-16,2 0 3 0,2-4 4 0,6-7-6 15,1-4-5-15,3-1-5 0,2-5-5 0,1-1 3 16,5-2 1-16,-4-3 1 0,3 0 1 15,-1-2-2-15,2-3-3 0,1-2 0 0,-2-1 0 16,2 2-2-16,2 4-1 0,-2 2-2 0,-1 4-4 16,-1 6 3-16,-2 1-4 0,-2 7-2 15,-2 5-5-15,-4 4-10 0,-6 1-2 0,3 11 1 16,-5 7 4-16,-3 5 11 0,0 10 7 0,-3 4 2 16,-6 6 5-16,-3 2 2 0,-2 0 3 0,1-1-1 15,-1-3-3-15,2 1 0 0,0-4-2 16,6 0 0-16,-2-5 4 0,-1-2-4 0,4-3 0 15,0 0-4-15,1-4-16 0,0-4-47 0,4-2-95 16,0-4-107-16,0-4-101 0,5-3-83 16,2-5-95-16,-5-2 163 0,2-1 385 0</inkml:trace>
          <inkml:trace contextRef="#ctx0" brushRef="#br0" timeOffset="40782.1257">3034 3632 21 0,'0'0'372'0,"0"0"-73"0,0 0-61 0,0 0-73 16,0 0-63-16,0 0-48 0,0 0-12 0,0 0 7 16,0 0 21-16,0 0 16 0,0 0-9 0,0 0-11 15,0 0-14-15,-38 122-12 0,25-95-6 16,0-1-5-16,0 2-2 0,1-1-1 0,4-2-4 16,-3-1-4-16,3-2-9 0,5-4-3 0,2-2-3 15,1-4-3-15,0-3 3 0,4-2-1 16,6-3 6-16,3-2 6 0,1-2 6 0,1-2 7 15,8-7 0-15,0-2 1 0,1-4-7 0,3-1-5 16,-2-2-1-16,2 0-5 0,-2-3 3 0,-2 0 4 16,-1 0 2-16,-6 1 3 0,-3-3 1 15,-2 1-1-15,-6-1-3 0,1 0 1 0,-6 0-5 16,0 5-2-16,0-1 0 0,-8 1-3 0,-3 6-10 16,1 5-6-16,-3 1-13 0,-4 3-12 15,0 3 1-15,-3 0 0 0,0 6 7 0,-3 4 9 0,3 5 7 16,-1 1 1-16,-1 2 3 0,4 2 2 15,2 2-3-15,2 2-2 0,3-1-2 0,2 0-7 16,6-2-4-16,2-2-5 0,1-2-9 0,3-5 1 16,7-2 8-16,3-4 9 0,3-3 15 0,5-3 6 15,-1 0 0-15,7-4 1 0,2-5-2 16,5-3 1-16,-2 0-1 0,3-3-2 0,-1 0 0 16,-4 0-1-16,-3-2 4 0,-1 2 3 0,-4-4 4 15,-3 0 3-15,3 1 0 0,-5 0-3 0,-3 0 3 16,-1 2-2-16,0-1-4 0,-1 5-1 15,-2 2-5-15,-5 3-3 0,2 2-1 0,-6 4-8 16,-1 1-16-16,0 0-2 0,0 9 4 0,0 4 12 16,-5 5 18-16,-2 4 7 0,-2 4-4 15,-1 1 0-15,1 2-4 0,-2-2-3 0,1 0 0 16,2-3-3-16,2-1-1 0,3-7-3 0,3 2 2 16,0-5-1-16,0-1 1 0,7-4 4 0,1-1-2 15,2-3 4-15,-1-1 2 0,2-1 5 0,5-2 1 16,0 0 0-16,1-8-2 0,2 0-7 15,3 0 1-15,-1-5-1 0,-1-1 0 0,4-2 3 16,-4 2 0-16,0-3-1 0,-2-1 2 0,1 0-1 16,-3-4 2-16,-1 2 0 0,1-1-1 0,-3-3 0 15,-2 3-4-15,1-1-1 0,-4 1-3 0,-5 3-1 16,-2 3 6-16,-1 3 2 0,0 4 2 16,-4 3-2-16,-4 3-15 0,-2 2-13 0,1 0-7 15,-3 6-3-15,-3 7 10 0,-1 4 15 0,-1 4 3 16,2 3 6-16,2 1 2 0,2 1 0 0,1 0 2 15,5 1 0-15,2-5 2 0,3 0 1 16,0-3 3-16,3-1 6 0,5-3-4 0,1-2 2 16,2 1-2-16,7-4-3 0,2-1 4 0,4-1 2 15,4-3 1-15,4 0 2 0,3-2-4 16,3 0-4-16,-2-2-5 0,-1 1-4 0,-2-2-10 16,-3 0-14-16,1 0-34 0,-5-3-69 0,1-2-141 15,-1-1-217-15,-8 1-367 0,-4 1 236 0</inkml:trace>
        </inkml:traceGroup>
        <inkml:traceGroup>
          <inkml:annotationXML>
            <emma:emma xmlns:emma="http://www.w3.org/2003/04/emma" version="1.0">
              <emma:interpretation id="{C11A9BA0-AE10-487F-AF3F-FEF12C67EEA1}" emma:medium="tactile" emma:mode="ink">
                <msink:context xmlns:msink="http://schemas.microsoft.com/ink/2010/main" type="inkWord" rotatedBoundingBox="6331,7799 10699,7701 10728,8976 6359,9074"/>
              </emma:interpretation>
              <emma:one-of disjunction-type="recognition" id="oneOf13">
                <emma:interpretation id="interp65" emma:lang="en-US" emma:confidence="0.5">
                  <emma:literal>costumized</emma:literal>
                </emma:interpretation>
                <emma:interpretation id="interp66" emma:lang="en-US" emma:confidence="0.5">
                  <emma:literal>costuming ed</emma:literal>
                </emma:interpretation>
                <emma:interpretation id="interp67" emma:lang="en-US" emma:confidence="0.5">
                  <emma:literal>costume zed</emma:literal>
                </emma:interpretation>
                <emma:interpretation id="interp68" emma:lang="en-US" emma:confidence="0">
                  <emma:literal>costumes zed</emma:literal>
                </emma:interpretation>
                <emma:interpretation id="interp69" emma:lang="en-US" emma:confidence="0">
                  <emma:literal>Tostem zed</emma:literal>
                </emma:interpretation>
              </emma:one-of>
            </emma:emma>
          </inkml:annotationXML>
          <inkml:trace contextRef="#ctx0" brushRef="#br0" timeOffset="42030.5292">5339 3528 0 0,'0'0'547'0,"0"0"-382"0,0 0-46 16,0 0-17-16,0 0-7 0,0 0 9 0,0 0 11 15,0 0 0-15,0 0-18 0,0 0-23 0,0 0-15 16,0 0-20-16,0 0-15 0,0 0-6 0,-120-24-3 15,105 39 0-15,-3 5 4 0,4 1 3 16,-4 1-1-16,0 4-1 0,1 2-5 0,-3 0-4 16,3 2-1-16,2-2-4 0,4 2-1 0,5-4-3 15,3-4-1-15,3-1-4 0,0-3-1 16,4-1-3-16,7-4-2 0,1-4 3 0,3 0 5 16,2-3 5-16,4-5 4 0,0-1 4 0,4 0-3 15,2-1 2-15,4-8 2 0,2 0-3 0,-3-4 4 16,2-2 0-16,-1-3-2 0,-6-2 2 0,2 2 1 15,-7-4 4-15,0-1 0 0,-5 3 2 16,0 0-2-16,-2 1 0 0,-2 1 1 0,-3 1 0 16,-3 4 2-16,1 1 2 0,-4 3 2 0,1 3 5 15,-3 3 6-15,0 2-2 0,0 1-5 0,0 0-16 16,-4 1-17-16,-3 8-4 0,1 3-4 0,-5 6 7 16,-3 3 2-16,1 1 1 0,-2 4 4 15,3 0-3-15,0 0 1 0,1-2 1 0,6-2-5 16,0-4 3-16,3-2 0 0,2-2-1 0,0-5 1 15,7 1-1-15,1-4 1 0,4-1 5 16,2-4 3-16,4-1 1 0,1 0 2 0,1-3-3 16,2-4 1-16,2-2-2 0,-1-3 1 0,-1 0 3 15,0-3-3-15,-2 0 3 0,-1-3 1 0,-3 1-3 16,-3-2 3-16,-1-2 0 0,-1 2-1 16,-7-2 2-16,0 2-1 0,-4-2 0 0,0 1-1 15,-1 3 0-15,-6 0-4 0,-4 4-5 0,-1 0-4 16,-1 4-5-16,-2 3-11 0,0 4-1 0,-2 2-2 15,1 0 2-15,-3 1 11 0,0 6 0 0,1 4 2 16,1 0 3-16,1 2-3 0,2 0 1 16,2 3-1-16,2-3-3 0,3 3-3 0,3-2-2 15,4-1-1-15,0-4-2 0,6 0 3 0,3-2 4 16,7-1 5-16,3-2 3 0,2-3 9 0,5-1 0 16,1 0 3-16,5-5 1 0,-3-2-9 15,8-2 4-15,-7 0-2 0,5-4-1 0,-4 1 4 16,0-2-1-16,-3 1 1 0,-4 1 2 0,-4-2 5 15,-1 1 1-15,-5 1 7 0,-5-2 0 0,0 2-2 16,-6 1 1-16,1 1-3 0,-3 2 0 16,-1 2-4-16,0 0-2 0,0 3-7 0,-4 1-9 15,0 2-4-15,-1 0-12 0,-2 2-2 0,2 4 1 16,-2 3 1-16,2 2 6 0,1 2 2 16,0 1 4-16,4 2-1 0,0 2 4 0,4-2-1 15,3 2-1-15,3 0 3 0,5-2-3 0,0-1 4 16,-2 0 1-16,3 0 1 0,-2-2 2 0,-1 1 2 15,-3-4-1-15,-6 1-1 0,-2-2 4 16,-2-1 5-16,-6 0 7 0,-7 1 5 0,-4 0 2 16,-6 0-2-16,-2-1-6 0,-3-1 1 0,-2-1-5 15,1-3-2-15,-1 0-3 0,3-3-6 0,4 0-1 16,3 0-5-16,3 0-13 0,4 0-26 0,4-1-43 16,0-2-45-16,6-2-68 0,3 0-119 0,0-2-192 15,3 1-310-15,2 2 438 0</inkml:trace>
          <inkml:trace contextRef="#ctx0" brushRef="#br0" timeOffset="42746.1199">6137 3641 1448 0,'0'0'88'15,"0"0"-78"-15,0 0-27 0,0 0-4 0,0 0 14 16,0 0 11-16,0 0 7 0,0 0 11 0,180-72 9 15,-157 68 11-15,1-1 1 0,-1 4-5 0,-1 1-8 16,-3 0-6-16,0 0-3 0,-2 1-3 16,-5 6 1-16,2-1-4 0,-6 1 1 0,-2 4 0 15,1 0-1-15,-1 2-1 0,-5 2-5 0,0 0 2 16,-1 0 0-16,0-2-1 0,0 2 3 0,0 0-4 16,-2-5-3-16,2 1-2 0,0-2-1 0,0-2-2 15,0 2 0-15,8-4 0 0,-2-1 0 0,6-1 4 16,0-3 1-16,5 0 2 0,1 0 1 15,4-7-1-15,1-4 1 0,-1 1 0 0,1-2-1 16,-3 0-1-16,0 0-2 0,-4-4 0 0,2 1 0 16,-6-3 4-16,-3 3 5 0,-1 0 2 0,-2 0 4 15,-2 0-1-15,-4 1 0 0,0 5 2 16,0 1 2-16,0 2 5 0,0 5 0 0,0-1-2 16,-4 2-10-16,1 0-12 0,-1 2-10 0,0 5-3 15,-5 5 2-15,2 1 5 0,-1 2 2 16,-3 1 3-16,4 3 1 0,1-3-4 0,3 3-1 15,-2-1 0-15,3 0-2 0,2-2-1 0,0-1 2 16,3 2-4-16,4-4-1 0,2-2-2 16,1-2-6-16,0-2-7 0,1-4-26 0,1-2-50 15,0-1-83-15,0 0-111 0,-2-2-121 0,-2-7-179 16,1 3 16-16,-8 2 576 0</inkml:trace>
          <inkml:trace contextRef="#ctx0" brushRef="#br0" timeOffset="42288.3698">6387 3149 867 0,'0'0'131'0,"0"0"-63"0,0 0 9 16,0 0 26-16,0 0 36 0,0 0 37 0,0 0 5 15,0 0-33-15,0 0-58 0,0 0-47 0,0 0-30 16,0 0-7-16,0 0 14 0,18 26 16 16,-18 12 15-16,-6 6 5 0,0 0 0 0,-2 4-5 15,-4 2-11-15,3-1-6 0,-3-2-10 0,0-2-6 16,0-2-4-16,2-2-4 0,-1-5 0 0,3 1-5 16,2-6-1-16,-2 2-6 0,2-3-22 0,2-4-62 15,-1-4-123-15,4-2-206 0,-1-7-417 16,1-7-71-16</inkml:trace>
          <inkml:trace contextRef="#ctx0" brushRef="#br0" timeOffset="43549.647">6979 3554 49 0,'0'0'470'16,"0"0"-407"-16,0 0-44 0,0 0 5 0,0 0 26 16,0 0 26-16,0 0 19 0,0 0 5 0,0 0-11 15,0 0-17-15,0 0-19 0,0 0-13 0,0 0-2 16,0 0-2-16,63 46 3 0,-63-34-3 15,0 1-1-15,0 1-4 0,0 1-5 0,0-2-3 16,-4 1-2-16,0-1 2 0,0-1-4 0,-1 0 0 16,-1-3 1-16,4-2-5 0,-4-1 3 15,5-3-1-15,-2-1 9 0,3-2 15 0,0 0 28 16,0 0 30-16,0 0 4 0,6-3-10 0,-2-5-31 16,0 0-31-16,5-3-12 0,-5-1-1 0,6-3 1 15,0 0-1-15,0-1-2 0,-1-2-5 0,3 0-1 16,1 0-3-16,1 3-5 0,1 0-2 15,2 2-5-15,-1 4-4 0,-1 0 2 0,-2 4-3 16,-1 2-1-16,0 3 0 0,-3 0-5 0,-1 0-5 16,2 9 4-16,-6 2 2 0,3 2 4 15,-3 2 4-15,-1 2 3 0,-2 1 1 0,-1 1 2 0,0-1 5 16,-1 0-6-16,-3 0 0 0,-2-3-1 16,1-2-3-16,0-1 4 0,-1-2 2 0,4-1 0 15,2-3 1-15,-2-3 1 0,2-1-1 0,0-2 7 16,0 0 7-16,0 0 8 0,0 0 3 15,3-3-2-15,2-3-7 0,2-3-9 0,5 0-7 16,-1-3-1-16,2 0-3 0,1 0 6 0,2-3-1 16,0 0 1-16,4 0 2 0,-4-1-3 0,4-2 1 15,0 2-1-15,0-1 1 0,-1 2-3 16,0 2 1-16,-3 2-1 0,-1 2-2 0,-5 5 0 16,-2-1-3-16,3 4-1 0,-7-1-9 0,3 2 0 15,-4 0 0-15,-3 6 4 0,0 2 8 16,1 3 4-16,-1 2 4 0,0 0 2 0,0 0-4 15,0 1 3-15,-1 0-3 0,1-2-2 0,0 0 1 16,0-1-1-16,0 0-1 0,0-2 0 0,0 0 2 16,0-2-2-16,0-1 0 0,2 0-2 0,2-1-7 15,2-1-13-15,-4-4-15 0,8 0-14 16,-2 0-14-16,0-3-6 0,4-3-6 0,1-3-1 16,1 0 9-16,-1 0 17 0,-1-4 17 0,2 1 16 15,-2 2 11-15,1-5 5 0,2 0 7 0,-2 0 5 16,1-2 5-16,-1 1 7 0,-1-1 9 0,1 1 2 15,0 1 9-15,-3 3 7 0,-3 1 6 16,1 4 9-16,-5 4 2 0,-1 0-9 0,1 3-16 16,-3 0-19-16,0 0-14 0,0 9-5 0,0 0 3 15,0 6 7-15,1 1 3 0,-1 2 3 16,0 2-1-16,0-1-4 0,0 2-2 0,-4-1-3 16,2-1-3-16,0-1 1 0,2-3-3 0,0-2-5 15,0-1-10-15,0-3-34 0,0 0-62 0,0-1-106 16,0-4-147-16,0-1-275 0,0-2-212 0</inkml:trace>
          <inkml:trace contextRef="#ctx0" brushRef="#br0" timeOffset="43694.558">7907 3332 1563 0,'0'0'172'0,"0"0"-109"0,0 0-61 16,0 0-26-16,0 0-7 0,0 0-2 0,0 0-30 15,0 0-101-15,0 0-182 0,0 0-300 16,0 0 153-16</inkml:trace>
          <inkml:trace contextRef="#ctx0" brushRef="#br0" timeOffset="44198.1915">8052 3433 797 0,'0'0'116'0,"0"0"-91"0,0 0-10 0,0 0 11 16,0 0 23-16,0 0 27 0,0 0 17 0,0 0 3 16,0 0-17-16,0 0-23 0,0 0-20 0,0 0-15 15,0 0-4-15,0 0 2 0,110 10 4 16,-109 2 4-16,0 2 4 0,-1 2 0 0,0 2 0 16,0-2-2-16,-4 2-2 0,-4 1-3 0,-2-4 0 15,2 2-4-15,-7 1-3 0,0 0-2 0,-2 0-4 16,2-2-1-16,2 1-2 0,-1-5 2 0,3-2-2 15,9-4-1-15,-1-3 0 0,0 0-2 0,3-3 5 16,0 0 9-16,0 0 4 0,0 0 2 16,3 0 2-16,0 0-5 0,-1 0-1 0,4 0 2 15,-1 0-8-15,2 3-2 0,0 3-5 0,-1 0-2 16,1 2 0-16,2 0-1 0,-3 4 2 0,3 2-1 16,-4 3-1-16,5 0 4 0,-6 4-4 15,4 1 3-15,-7 4 3 0,2 1-2 0,-3 4 1 16,0 2-3-16,0 3 0 0,-3-1 1 0,-3 1 3 15,-1 2 0-15,-5-2-1 0,0-2-2 16,2-1 0-16,-4-3-1 0,3-2 2 0,-5-3 4 16,0-2-4-16,0-2 8 0,-6-5 0 0,3-2 4 15,-3-1 8-15,1-6 2 0,1-2 1 0,2-4 4 16,-1-1-1-16,3-1-3 0,1-8-3 16,2-1-7-16,-1-5-9 0,2 0-8 0,1-3-8 15,1-2-13-15,6 0-19 0,-2-3-26 0,6 0-37 16,0-3-50-16,2-1-59 0,4 0-97 0,6-1-116 15,0-1-160-15,2 2-95 0,1 1 616 0,-3 4 59 16,-2 10 0-16</inkml:trace>
          <inkml:trace contextRef="#ctx0" brushRef="#br0" timeOffset="44536.6515">8206 3681 0 0,'0'0'0'15,"0"0"29"-15,0 0 267 0,0 0-42 0,0 0-37 16,0 0-40-16,168-84-34 0,-142 72-36 0,1-2-15 15,0 0-10-15,-1 0-6 0,-4-1 1 0,-2 1-3 16,3-2-4-16,-5 3-6 0,0-3-9 16,-4 2-2-16,-3 2-8 0,-3 2-3 0,1-1-3 15,-5 4-4-15,1 0 2 0,1 2 1 0,-5 1 1 16,0 0 2-16,1 2-1 0,-2 0-2 16,0 2-3-16,0 0-3 0,0 0-6 0,-3 0-11 15,-1 0-10-15,-5 0-6 0,-3 4-6 0,-3 2 4 16,-5 4 2-16,-3 1 1 0,-1 4 1 0,-3 2 0 15,3 2-1-15,0 2 4 0,5 1-5 16,-1 1 0-16,4-2-4 0,8-1 0 0,2 0-2 16,5-2-1-16,1 0 2 0,1-2-2 0,5-1 5 15,3 0 2-15,3-3 0 0,2 0 0 0,0-3 2 16,6 0-2-16,-2-3 3 0,6 0-2 0,1-3-9 16,1 0-17-16,3-2-45 0,0-1-83 15,1 0-138-15,4-3-196 0,-9-3-297 0,-10 2 288 0</inkml:trace>
          <inkml:trace contextRef="#ctx0" brushRef="#br0" timeOffset="45095.305">9179 3497 856 0,'0'0'801'0,"0"0"-622"0,0 0-83 16,0 0-61-16,0 0-22 0,0 0-11 15,0 0 1-15,0 0 4 0,0 0 0 0,0 0 1 16,0 0 2-16,-166 42 2 0,135-24 3 0,3-1 5 15,1 3 0-15,2-2 5 0,2 2-3 16,7-1-4-16,3-1-5 0,3-2-7 0,6-1-2 16,4-2-5-16,0 0 0 0,0-3 1 0,11-1 1 15,1-2 7-15,5-1 3 0,6-4 5 0,3-2 3 16,2 0-2-16,0-6 2 0,-1-5-3 0,0 1 1 16,-1-4-1-16,0 0 1 0,-2-3-1 0,-5-2-3 15,4-2-6-15,-2 2-2 0,-2-5 0 16,0-2-4-16,-1-2-2 0,-3-2 2 0,0-4-4 15,0-2 2-15,1 0 1 0,-1 0-1 0,-6 0-1 16,6-1 2-16,-6 2 3 0,3 1-3 0,-3 1 6 16,-2 5-3-16,1 3-2 0,-5 5 3 15,-2 4 1-15,-1 6 3 0,0 2 2 0,0 5 0 16,0 1-11-16,-1 2-8 0,-2 0-6 0,-6 3-7 16,-1 8 10-16,-3 6 4 0,-6 6 4 15,-4 4 5-15,5 3 1 0,-6 4-1 0,5 0 3 16,-1 2-2-16,4 2-2 0,1 1 2 0,3-1 1 15,0 1 0-15,2 0 0 0,8-2-1 0,-1-3-4 16,3-2 0-16,0-3 0 0,1-4-1 16,3-3 1-16,7-2 1 0,0-2 1 0,1-2 10 15,1-3 3-15,1-1 8 0,-1-3 6 0,0-1 3 16,1-3 2-16,-2-2 3 0,1-2 1 0,-1-1-2 16,1 0 0-16,0-1-4 0,-2-5-3 0,2-1-4 15,-2-2-1-15,1 2-5 0,-1-4-3 16,-1 4 0-16,-4 1-7 0,2 0 1 0,-6 0-2 15,4 1-4-15,-4 3-6 0,1 0-10 0,-2-1-23 16,-1 3-29-16,0-1-48 0,0 1-76 0,0 0-119 16,0 0-125-16,-1 0-228 0,-2 0-307 0</inkml:trace>
        </inkml:traceGroup>
        <inkml:traceGroup>
          <inkml:annotationXML>
            <emma:emma xmlns:emma="http://www.w3.org/2003/04/emma" version="1.0">
              <emma:interpretation id="{959FEE05-270B-4F4C-96C4-C9BDCEE6848A}" emma:medium="tactile" emma:mode="ink">
                <msink:context xmlns:msink="http://schemas.microsoft.com/ink/2010/main" type="inkWord" rotatedBoundingBox="11544,7629 14998,7551 15034,9147 11580,9225"/>
              </emma:interpretation>
              <emma:one-of disjunction-type="recognition" id="oneOf14">
                <emma:interpretation id="interp70" emma:lang="en-US" emma:confidence="0.5">
                  <emma:literal>offering</emma:literal>
                </emma:interpretation>
                <emma:interpretation id="interp71" emma:lang="en-US" emma:confidence="0">
                  <emma:literal>offerings</emma:literal>
                </emma:interpretation>
                <emma:interpretation id="interp72" emma:lang="en-US" emma:confidence="0">
                  <emma:literal>Goffering</emma:literal>
                </emma:interpretation>
                <emma:interpretation id="interp73" emma:lang="en-US" emma:confidence="0">
                  <emma:literal>Offering</emma:literal>
                </emma:interpretation>
                <emma:interpretation id="interp74" emma:lang="en-US" emma:confidence="0">
                  <emma:literal>offering's</emma:literal>
                </emma:interpretation>
              </emma:one-of>
            </emma:emma>
          </inkml:annotationXML>
          <inkml:trace contextRef="#ctx0" brushRef="#br0" timeOffset="52102.7967">10531 3329 0 0,'0'0'0'0,"0"0"0"0,0 0 0 0,0 0 0 16,0 0 88-16,0 0 42 0,0 0 30 0,0 0 20 16,0 0-6-16,0 0-12 0,0 0-31 15,0 0-30-15,-47-68-27 0,36 68-19 0,-2 2-9 16,0 5-4-16,-2 5 2 0,-3 1 2 0,0 4-2 16,0 3-7-16,2 0-5 0,0 3-9 0,-3 2-7 15,4 3-3-15,1 1-5 0,2 1-2 0,0 1-2 16,6-1-1-16,-2-4-2 0,8-1-5 15,0-5 2-15,0-3-1 0,8-2 5 0,0-6 10 16,10 1 7-16,-2-5 11 0,3-2 4 0,5-2 3 16,4-1 0-16,5-3-6 0,0-6-5 0,3-1-9 15,0-2-4-15,-4-3-4 0,0 0 1 16,-5-3 8-16,-8 0 1 0,-4-2 7 0,-3-3 3 16,-4-1-1-16,-4-1-4 0,-3-2-3 0,-1 1-6 15,0 0-7-15,-5-1 1 0,-3 1-3 0,-3 1-3 16,3 1 2-16,-3 0-1 0,0 3 1 15,-1 2 2-15,-1 1 3 0,6 0-4 0,-1 6-1 16,4-1-1-16,-1 1-7 0,5 0-1 0,0 1-9 16,5-1-7-16,3-1-1 0,10 0-1 0,0-1 5 15,4 0 6-15,3 1 3 0,2 0-1 16,1 0 1-16,3 3-1 0,-1 0 2 0,3 1-1 16,-3 1 2-16,-2 4 1 0,3-1 0 0,-4 4 4 15,-6 1 2-15,3 0-1 0,-2 4 4 16,-4 5-3-16,2 3 0 0,-2 3 1 0,-3 3 2 15,-2 3 1-15,0 8 4 0,-2 4 3 0,-8 7 4 16,-2 6 4-16,-1 3 2 0,-1 7 1 0,-6 3-2 16,-5 4 0-16,-3 4-4 0,-3 1 3 15,0 1-4-15,-5 3-5 0,3 1-2 0,-5-1-4 0,1 0-2 16,0 0 4-16,-1-4 2 0,7-2-1 16,-2-5 1-16,6-6-3 0,9-7-3 0,3-9 1 15,2-4-4-15,6-8 0 0,6-3 2 0,1-7 1 16,7-4 6-16,0-6 3 0,3-5 1 0,1-2-2 15,-2-5-5-15,2-7-2 0,1-7-8 16,-2-2-2-16,-4-4-7 0,1-6-4 0,-4-1-2 16,-4-3-7-16,-6-3-5 0,0-2-6 0,-4-1-4 15,-2 0-3-15,-8 0 2 0,-4 3 4 16,-5 1 5-16,1 3 8 0,-5 5 5 0,2 3 6 16,-5 4 5-16,1 2 2 0,3 4 5 0,-3 4 0 15,-1 1 4-15,8 3 3 0,0 0 7 0,3 2 9 16,3 0 8-16,8 2 10 0,0-1-11 15,2-1-13-15,4-2-12 0,10 1-13 0,7-4 3 16,5-3 6-16,4-1 3 0,7-3 3 0,3 0-2 16,4 0-1-16,3-3 0 0,0-1-1 0,3 0 0 15,-5-2 2-15,-1-4 2 0,-3 1 0 0,-9-4 5 16,1-2 1-16,-5 1 0 0,-3-4 4 0,-7-1-1 16,2-3-2-16,-6 0 1 0,-2 1-3 15,-5 4 2-15,1 2 3 0,-6 5 3 0,-2 3 3 16,0 6 4-16,-1 2 6 0,-7 4 1 15,4 4 4-15,-1 2-3 0,-2 2-6 0,2 1-5 16,-2 2-9-16,4 1-7 0,-1 1-11 0,-1 1-5 16,2 7-4-16,-2 5 0 0,-3 7 8 0,4 6 3 15,-6 8 5-15,6 6 2 0,-4 6 0 0,3 6 0 16,-3 6 3-16,2 7 1 0,-3 2-1 16,0 4 3-16,1 2-3 0,-2-1 2 0,-2 6-1 15,3-6-2-15,2-2-3 0,-1-4-1 0,5-8 1 16,1-7-2-16,0-5 2 0,2-9-2 15,0-3-5-15,0-7 2 0,2-4-5 0,2-5-4 16,2-4-12-16,-2-5-47 0,0-5-40 0,3-1-40 16,-3-3-81-16,4-5-116 0,-1-5-229 0,1 1-192 15,-4 1 596-15</inkml:trace>
          <inkml:trace contextRef="#ctx0" brushRef="#br0" timeOffset="52914.0061">11407 3743 0 0,'0'0'298'0,"0"0"-154"0,0 0-56 16,0 0-47-16,0 0-25 0,0 0-4 0,0 0 15 15,0 0 12-15,0 0 7 0,0 0 13 0,0 0 4 16,0 0 2-16,171-141-2 0,-141 124-2 0,3 0-4 16,-3-5-3-16,5 1 0 0,-5-2-3 15,4-3 1-15,-3 2-1 0,-4-1 1 0,-3-1-1 16,-5 1-3-16,-1-1-7 0,-3 2-4 0,-3 1-4 15,-7 2 3-15,2 3 5 0,-5 3-1 16,-2 2 0-16,0 2-7 0,-9 4-9 0,3 2-8 16,-5 4-11-16,-2 1-2 0,-2 0-1 0,-5 0 1 15,1 7 4-15,-4 2 0 0,-2 5-2 0,1 1 1 16,1 2-2-16,0 4-1 0,-1 2 2 16,1 3-2-16,6 0-3 0,-2 3 2 0,1 0-1 15,6 1 0-15,7 0-2 0,-2-4-2 0,7-3-5 16,0-1 0-16,8-7 3 0,4 0 2 0,2-1 4 15,2-4 4-15,3 0 3 0,2-4 5 16,5-3 4-16,2-3 1 0,4 0-1 0,0-2 1 16,4-5-4-16,-1-3-1 0,0-1 0 0,3-3-2 15,-4-3 0-15,-1-1-2 0,-4-4 3 0,3-1 1 16,-5-3 0-16,-4 1 3 0,-2-2-3 0,2 2 2 16,-5-1-1-16,-4 0-2 0,-2 5 0 15,-1-2-2-15,-5 5 0 0,-1 1-1 0,-4 4 3 16,-1 3 0-16,0 2-1 0,0 4-5 0,-2 1-6 15,-5 1-12-15,3 2-9 0,-6 0-2 0,6 0-8 16,-6 3 7-16,4 5 3 0,-3-1 1 16,0 4 4-16,5-1-1 0,0 2 0 0,-2 0-1 15,6 1 0-15,0 3 1 0,0-1 3 0,3-1 0 16,4 3 2-16,-1-1 2 0,2 1 3 16,0 0 4-16,-2 1 1 0,-1 2 2 0,2 1-1 15,-6-2 0-15,0 0 6 0,-1 1-3 0,0-2 3 16,0-2 2-16,-1-1-6 0,-3-3 4 0,0-1-2 15,1-3-2-15,2 0 1 0,1-3-2 0,0-2 2 16,0-2 5-16,0-1 10 0,7 0 6 0,-2 0 6 16,6-1-1-16,2-5-6 0,3-2-7 15,4-1-5-15,-1-3-5 0,5 0-5 0,2-3 0 16,-1 1-1-16,2-5-1 0,-1 1 3 16,-1-2-3-16,-2 0 1 0,-2-1 0 0,1 2 1 0,-5 1 2 15,-2 0 2-15,-2 0 0 0,-1 2 0 16,-2-1 4-16,-5 5 0 0,2 1 3 0,-3 1 4 15,-3 4 0-15,-1 2 1 0,0 1-1 0,0 1 1 16,0 2-6-16,0 0-9 0,0 0-9 16,0 2-9-16,-2 4 5 0,-1 0 5 0,-4 5 6 15,4 0 2-15,1 1 0 0,-2 1-4 0,1 1 2 16,2-1 1-16,1 1-2 0,0-1-1 0,0-1-5 16,0-1-10-16,4-2-16 0,1-2-32 15,2-4-63-15,1 0-125 0,3-3-222 0,-6 0-302 16,3 0 380-16</inkml:trace>
          <inkml:trace contextRef="#ctx0" brushRef="#br0" timeOffset="53093.8941">12684 3154 797 0,'0'0'674'16,"0"0"-586"-16,0 0-78 0,0 0-80 0,0 0-24 15,0 0-2-15,0 0-9 0,0 0-57 0,0 0-207 16,0 0-237-16,0 0 539 0</inkml:trace>
          <inkml:trace contextRef="#ctx0" brushRef="#br0" timeOffset="53861.4201">12871 3237 439 0,'0'0'173'0,"0"0"-175"16,0 0 27-16,0 0 14 0,0 0 5 0,0 0 4 15,0 0 4-15,0 0 2 0,0 0-2 0,0 0 0 16,4 156-7-16,-14-138-5 0,-2-2-11 16,0 2-8-16,0 0-6 0,0 0-11 0,0-2 1 15,3-4-4-15,2-2 0 0,3-2 3 0,1-4-2 16,1-2 15-16,2-2 25 0,0 0 27 0,2-2 16 16,5-5-3-16,2-2-24 0,5-3-23 15,-3-3-13-15,5 0-9 0,-2-3 3 0,2 0-3 16,-2 1 3-16,1-2-3 0,1 3-3 0,0 3-2 15,-5-1-6-15,-2 5 0 0,2 4-2 0,-2 0 0 16,-4 4 4-16,1-1-2 0,0 2 2 0,-3 0 1 16,2 3 2-16,0 3 6 0,-3 1 5 0,2 0 3 15,2 2-1-15,-2 2-1 0,0-1-6 16,1 1 0-16,-1-2-1 0,4 2-4 0,-3-4 2 16,7 2 0-16,-1-3 6 0,4-2 8 0,0-1 4 15,5-3 4-15,-1 0-1 0,3 0 1 16,0-3-6-16,-1-3 0 0,5-4-6 0,-3 2-3 15,-2-2-3-15,2-2-2 0,1-1 3 0,-4-1-4 16,2-1 1-16,-5 0-3 0,0-2-1 16,-2-2-1-16,-1 3-2 0,-4 1 2 0,-3 2-3 15,2 2-2-15,-3 2 0 0,-4 5-2 0,1-1 1 16,-3 4-6-16,0-1-6 0,-4 2-11 0,-1 0-4 16,-3 0 0-16,-2 2 6 0,0 4 10 0,-3 4 3 15,1-2 5-15,0 4 0 0,3-1-1 16,1 3-1-16,-1 1-3 0,3 0 0 0,-1 2-3 15,3-2 2-15,2 2 2 0,-1-1 2 0,3 3 4 16,0 0 1-16,0 0-1 0,0 5 1 0,0 0-1 16,0 4-1-16,0 3 1 0,-1 1 0 0,-2 6-1 15,-2 3 0-15,-5 4 1 0,1 4-4 16,-3 2 2-16,0 0 0 0,-3 1-3 0,-1 0 2 16,-3 0-6-16,-5 3-5 0,-1 0-2 0,-4 0 0 15,-3 2 3-15,1 1 5 0,2-4 5 0,-2-4-2 16,7-7 5-16,0-10 1 0,1-4 3 15,-1-9 11-15,5-7 5 0,-4-7 6 0,4-3 4 16,-2-3 4-16,2-6 0 0,-1-9 1 0,5-7-1 16,-2-6-6-16,5-4-5 0,1-6-1 15,4-3-3-15,3-4 4 0,4-1 2 0,7-3-1 16,7-6-2-16,3-1-5 0,8-4-4 0,5-1-8 16,5 1-3-16,4-3-6 0,4 5-1 0,5 6-1 15,1 4-4-15,4 9 4 0,-1 7-4 16,-1 3 1-16,1 8 2 0,1 3 0 0,-4 5 6 15,1 4-3-15,-5 3-1 0,0 1-2 0,-2 4-4 16,-5 1 3-16,-3 0-1 0,-4 3-4 0,-7 1-8 16,-5 1-16-16,-7-2-34 0,-8 2-52 0,-4-2-72 15,-4 2-168-15,-5-3-326 0,3 0-51 0</inkml:trace>
        </inkml:traceGroup>
      </inkml:traceGroup>
    </inkml:traceGroup>
    <inkml:traceGroup>
      <inkml:annotationXML>
        <emma:emma xmlns:emma="http://www.w3.org/2003/04/emma" version="1.0">
          <emma:interpretation id="{AEA7FA4F-2B84-48FE-A12A-FE72696E4670}" emma:medium="tactile" emma:mode="ink">
            <msink:context xmlns:msink="http://schemas.microsoft.com/ink/2010/main" type="paragraph" rotatedBoundingBox="1868,9789 12527,9596 12555,11156 1897,113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CB32ED2-E91C-4CB1-BE98-C0907CBF1CA6}" emma:medium="tactile" emma:mode="ink">
              <msink:context xmlns:msink="http://schemas.microsoft.com/ink/2010/main" type="inkBullet" rotatedBoundingBox="1878,10303 1990,10301 1992,10398 1880,10400"/>
            </emma:interpretation>
            <emma:one-of disjunction-type="recognition" id="oneOf15">
              <emma:interpretation id="interp75" emma:lang="en-US" emma:confidence="0">
                <emma:literal>o</emma:literal>
              </emma:interpretation>
              <emma:interpretation id="interp76" emma:lang="en-US" emma:confidence="0">
                <emma:literal>.</emma:literal>
              </emma:interpretation>
              <emma:interpretation id="interp77" emma:lang="en-US" emma:confidence="0">
                <emma:literal>°</emma:literal>
              </emma:interpretation>
              <emma:interpretation id="interp78" emma:lang="en-US" emma:confidence="0">
                <emma:literal>O</emma:literal>
              </emma:interpretation>
              <emma:interpretation id="interp79" emma:lang="en-US" emma:confidence="0">
                <emma:literal>I</emma:literal>
              </emma:interpretation>
            </emma:one-of>
          </emma:emma>
        </inkml:annotationXML>
        <inkml:trace contextRef="#ctx0" brushRef="#br0" timeOffset="54972.0488">649 5716 960 0,'0'0'195'16,"0"0"-122"-16,0 0-47 0,0 0-10 0,0 0 0 16,0 0 3-16,0 0 3 0,0 0 2 0,0 0-4 15,0 0 5-15,0 0 4 0,0 0 0 0,-55 27 1 16,51-21-4-16,-3 1-1 0,7-1-3 15,-2 0-1-15,2-1 0 0,0-2-4 0,0 0 2 16,0-2 7-16,2-1 6 0,5 0 10 0,0 0 3 16,1 0 3-16,0-1-1 0,3-5-3 15,1 0-4-15,0-3-4 0,-2 1-2 0,-3-1-5 16,4 0 3-16,-4 2-2 0,-2 1 1 0,-4-3 1 16,2 3 1-16,-3 0 1 0,0 2-2 0,0 1-1 15,0 0-4-15,0 1-3 0,-1-2-3 16,-2 4-5-16,0 0-8 0,-3 0-8 0,2 0-5 15,-2 0-4-15,-2 0-1 0,-3 4 3 0,7-1-1 16,-5 2 1-16,6-2 2 0,-1 0-2 0,-1 0-1 16,4-2 2-16,-1 1-3 0,2-2-2 0,0 1-2 15,0-1-5-15,0 0 2 0,3 0 5 16,2 0 7-16,-1 0 8 0,-1 0 5 0,5 0 2 16,-4 0 0-16,0-3 0 0,4 0-2 0,-5 0 1 15,2 0 2-15,-2 0 0 0,-2 2 1 0,1-1 1 16,-2 1-3-16,1 1-4 0,-1 0-1 0,0 0-10 15,0 0-8-15,0-2-10 0,0 2-16 16,0-1-23-16,-1 1-36 0,-1 0-52 0,0 0-97 16,-4 0-160-16,5 0-322 0,-1 3 96 0</inkml:trace>
      </inkml:traceGroup>
      <inkml:traceGroup>
        <inkml:annotationXML>
          <emma:emma xmlns:emma="http://www.w3.org/2003/04/emma" version="1.0">
            <emma:interpretation id="{9004F5BE-A649-44D6-A17F-A0A24ABE4965}" emma:medium="tactile" emma:mode="ink">
              <msink:context xmlns:msink="http://schemas.microsoft.com/ink/2010/main" type="line" rotatedBoundingBox="3378,9761 12527,9596 12555,11156 3406,11321"/>
            </emma:interpretation>
          </emma:emma>
        </inkml:annotationXML>
        <inkml:traceGroup>
          <inkml:annotationXML>
            <emma:emma xmlns:emma="http://www.w3.org/2003/04/emma" version="1.0">
              <emma:interpretation id="{A62FF48A-1245-4358-BA8C-CA8432A738E6}" emma:medium="tactile" emma:mode="ink">
                <msink:context xmlns:msink="http://schemas.microsoft.com/ink/2010/main" type="inkWord" rotatedBoundingBox="3378,9761 8959,9661 8985,11134 3405,11235"/>
              </emma:interpretation>
              <emma:one-of disjunction-type="recognition" id="oneOf16">
                <emma:interpretation id="interp80" emma:lang="en-US" emma:confidence="0.5">
                  <emma:literal>closed-loop</emma:literal>
                </emma:interpretation>
                <emma:interpretation id="interp81" emma:lang="en-US" emma:confidence="0.5">
                  <emma:literal>closed loop</emma:literal>
                </emma:interpretation>
                <emma:interpretation id="interp82" emma:lang="en-US" emma:confidence="0">
                  <emma:literal>Closed loop</emma:literal>
                </emma:interpretation>
                <emma:interpretation id="interp83" emma:lang="en-US" emma:confidence="0">
                  <emma:literal>Closed-loop</emma:literal>
                </emma:interpretation>
                <emma:interpretation id="interp84" emma:lang="en-US" emma:confidence="0">
                  <emma:literal>closed loops</emma:literal>
                </emma:interpretation>
              </emma:one-of>
            </emma:emma>
          </inkml:annotationXML>
          <inkml:trace contextRef="#ctx0" brushRef="#br0" timeOffset="58968.099">2502 5599 0 0,'0'0'0'0,"0"0"0"0,0 0 0 0,0 0 0 16,0 0 0-16,0 0 0 0,0 0 83 15,0 0 97-15,0 0-10 0,0 0-10 0,0 0-19 16,0 0-16-16,55-157-18 0,-54 141-5 0,-1 2 3 16,0 0 0-16,0 4 3 0,0-1-6 15,-2 3-6-15,-6 2-13 0,4 3-13 0,-6 0-18 16,2 3-21-16,-2 0-15 0,-7 0-14 0,-1 8-1 16,-4 2 2-16,-1 6 6 0,-3 3 8 0,-4 3 0 15,-1 4 4-15,4 2 3 0,-2 3 0 16,1 2-3-16,-2 1-4 0,2 7-6 0,1-2-4 15,7 3-2-15,-1 1-1 0,3 1-4 0,5-3-2 16,4-2-1-16,4-2-6 0,5-4-3 0,2-5-4 16,10-4-5-16,4-4 6 0,7-5 5 0,4-2 10 15,5-5 9-15,8-5 3 0,6-3-1 0,-1-2-3 16,7-9-4-16,2-2-8 0,2-3-6 16,2-4-10-16,-3-1-10 0,-3-3-7 0,-1 1-6 15,-2-4-4-15,-3-1-11 0,-1-4-7 0,-1-1-10 16,-2-1-2-16,-5-2 14 0,-5-3 12 15,2-1 20-15,-5-2 16 0,-3-2 9 0,-1-5 8 16,-5 2 7-16,2-3 1 0,-7 1-1 0,-2 4 5 16,-1 3 0-16,-3 7 12 0,-5 5 9 0,-4 5 10 15,0 2 10-15,0 7 4 0,0 2 3 16,-2 4-2-16,-5 4-3 0,3 2-8 0,-1 2-12 16,-3 2-12-16,0 0-15 0,-2 3-10 0,-2 5-5 15,-1 7-2-15,-5 5 6 0,0 4 2 16,0 4 4-16,-3 5-2 0,2 4 2 0,-3 5 0 15,6 4-2-15,0 6 4 0,-3-2-1 0,6 1-1 16,2-4-2-16,3 2-3 0,0-6-4 0,6-3-1 16,0-4-1-16,2-3-3 0,0-6 0 0,4-2-3 15,6-5 1-15,0-4 0 0,0-4 2 16,3-3 3-16,1-3 3 0,3-6 4 0,0 0 3 16,8 0-1-16,-1-6 2 0,3-6-2 0,2-3 0 15,-1-3 0-15,2-3 2 0,-4-1 3 0,-3 2-1 16,1 0 2-16,-5-3 1 0,0 1 1 0,-4-1 2 15,-2 1 2-15,1 2 1 0,-4 1 3 16,-4 1-1-16,3 1 3 0,-6 5 5 0,1 3 0 16,-3 6 7-16,-1 1-3 0,0 2-8 0,0 0-20 15,0 3-8-15,-5 5-6 0,-1 7 6 16,-4 7 17-16,-1 1 0 0,-3 4 3 0,2 2-4 16,-1-1-6-16,4 1-1 0,2-3-4 0,0-2 4 15,3 0-3-15,4-4 1 0,0-4-1 0,1-1-5 16,8-4 6-16,-1-4 1 0,1-1 5 15,4-3 8-15,1-3-2 0,3 0 2 0,3 0 0 16,2-6 0-16,1-3-4 0,-1-3 0 0,5-2-1 16,-1-2-2-16,-4 0 3 0,0-1 0 0,-2-3 3 15,-5 3-1-15,-2-2 4 0,-2-3 1 0,-7 3 0 16,3-3 3-16,-7-1-5 0,0 2-2 16,0 2-5-16,-7 0-3 0,2 0-1 0,-5 4-4 15,-3 3-2-15,1 1-1 0,-2 3-5 0,0 2-4 16,-3 5-2-16,0 1-4 0,-2 0 3 0,-2 4 1 15,1 5 2-15,-3 2 6 0,5 2 0 16,0 2 1-16,2 2 0 0,2-1-7 0,7 1 0 16,-1-1-2-16,4-1-5 0,3-3-1 0,1 0-5 15,0-3-1-15,5-3 2 0,8 0 9 0,1-4 9 16,4-2 6-16,3 0 6 0,3 0 1 16,2-2 0-16,2-4-2 0,0-3 1 0,0 1-4 15,6-2 0-15,-3 1 0 0,-1-2-2 0,3 1 4 16,-4-2-2-16,5 0 0 0,-4 0-1 15,-1-1 3-15,0-4-2 0,-3 3 3 0,-4 0 2 16,-3-1-6-16,-3 3 5 0,-6 0 0 0,-4 1-2 16,-4 4 5-16,-2 1-4 0,0 0-9 0,-7 2-6 15,-2 4-10-15,-3 0-8 0,-3 0 5 16,-4 4 2-16,0 3 5 0,-1 4 7 0,0 1 3 16,1 1 0-16,2 4-3 0,2 0 0 0,3-1-7 15,4 6-1-15,4-1-1 0,4-2-5 0,0 1 5 16,7 1 3-16,-1 0 3 0,8-2 5 0,0-1 3 15,1 0 1-15,3-1 0 0,-2-2 3 16,-1 2-3-16,1-2 4 0,-3 0 0 0,-2 0-3 16,-2 1 0-16,-5-2-2 0,-4-1 7 0,0 1 4 15,-11-4 6-15,-5-1 6 0,-1-1 0 0,-6-3-1 16,2 1 1-16,-1-3 2 0,1-3 3 0,6 0 0 16,2 0-3-16,3 0-3 0,5-3-2 15,2-1-2-15,0-1-8 0,3 3-11 0,0-1-13 16,3 0-8-16,3 0 2 0,6-2 11 0,1 1 5 15,0-2 7-15,9 1 3 0,-3-2-3 16,6-2 5-16,1 3-1 0,0-3-3 0,1-2 3 16,0 2-3-16,3-2 1 0,0-1 2 0,1-2-2 15,1 0 0-15,3-1 1 0,0 1-1 16,0-4 1-16,-2 0 1 0,-4-3 1 0,0 2-1 16,-5-2 0-16,-1 0 3 0,-7 1-1 0,-2 4 2 15,-4 1 5-15,-4 3 2 0,-2 1 7 0,-4 5 4 16,0 1-4-16,-3 3-4 0,-2-2-9 0,-3 4-9 15,-2 0-4-15,-3 0 1 0,-5 5 2 0,0 2 2 16,-4 4 1-16,2 5-2 0,0-1 3 16,0 1 2-16,1 0-2 0,3 2 0 0,3 0-2 15,0 3-3-15,7-3 0 0,-1 1 2 0,7-1-2 16,0-1-1-16,0-2-2 0,12-1-1 0,0 0 0 16,3-3 4-16,2-2 1 0,3-2 3 15,5-3 2-15,0 0 0 0,6-3 3 0,4-1-1 16,1 0 0-16,7 0-2 0,1-3-2 0,2-3 0 15,3 0 0-15,0 0 1 0,-2-1 0 0,2-2 0 16,-2-2 0-16,-4-1-1 0,0-2 2 16,-3 2 1-16,-5-2 0 0,-4-1 0 0,-6 1 2 15,-3 1 2-15,-7 0 4 0,-5 2 4 0,-4 1 6 16,-6 1 0-16,0 0-4 0,-11 6-10 16,0-2-10-16,-6 5-7 0,-3 0-1 0,-3 0 3 15,-1 8 3-15,-6 4 1 0,2 1 0 0,0 5 0 16,-3 0-1-16,4 1 0 0,0 1 3 0,6 0 0 15,-1-4 0-15,8 3-1 0,2-2-3 0,4-2-2 16,4-2-7-16,4-1-3 0,0-2-3 16,5-2 0-16,7-4 7 0,1-1 8 0,8-3 3 15,3 0 4-15,3-4 1 0,2-5-1 0,1-3 0 16,0-2 1-16,-3-2 1 0,-3-3 1 0,-1-1-2 16,-1-1 1-16,-4-1-2 0,1-2 0 0,-4 0 3 15,-2-1 0-15,-1-2 0 0,-2 0 1 16,-1-1-2-16,-5-3 1 0,0 4-1 0,-1-4 1 15,-1 3-2-15,-2 1-1 0,0 2 1 0,0 4 2 16,0 5 3-16,0 2 1 0,0 7 4 16,0 4-5-16,0 1-3 0,-4 2-12 0,2 2-8 15,-4 7 0-15,1 7 3 0,-6 5 9 0,1 4 4 16,-4 5 2-16,1 1 3 0,-1 4 2 0,2 0 1 16,0 3 2-16,3-2-2 0,-1-2 0 15,2 0-5-15,4-2-1 0,2-3-2 0,2 0-1 16,0-3 1-16,0-4 0 0,5-3-5 0,3-5-7 15,0 1-5-15,3-6-11 0,0-3-5 0,5-3-27 16,1-2-62-16,2-1-76 0,0-1-140 0,3-7-230 16,-5 2-240-16,-5 2 302 0</inkml:trace>
          <inkml:trace contextRef="#ctx0" brushRef="#br0" timeOffset="59126.0008">5251 5637 1470 0,'0'0'263'0,"0"0"-149"0,0 0-70 0,0 0-33 16,0 0-7-16,0 0 17 0,0 0 12 0,0 0 3 16,0 0-11-16,0 0-10 0,0 0-7 15,0 0-12-15,158-16-10 0,-128 13-30 0,2-2-84 16,-1 1-156-16,-10 1-303 0,-4-2-396 0</inkml:trace>
          <inkml:trace contextRef="#ctx0" brushRef="#br0" timeOffset="60331.996">6173 5800 0 0,'0'0'0'0,"0"0"0"15,0 0 0-15,0 0 0 0,0 0 0 0,0 0 0 16,0 0 0-16,109-161 0 0,-92 134 0 0,-2-4 0 16,1 2 104-16,-2-3 80 0,-4 0 4 0,1-4 2 15,-3 1-7-15,0-2-24 0,-1 0-20 16,1 0-34-16,-4 2-30 0,1 1-13 0,-1 3-8 16,-2 2 2-16,-2 3 11 0,0 5-2 0,0 4-3 15,-4 3-9-15,-3 3-13 0,3 3-9 16,-4 4-9-16,1 0-10 0,-1 4-11 0,1 0-7 15,-1 5-5-15,-4 4-1 0,0 4 2 0,0 4 5 16,-3 3-1-16,2 5 3 0,0 3 4 16,-1 5-1-16,2 4 3 0,3 5-2 0,2 3-2 15,-2 1-1-15,6 4-3 0,-1-4-6 0,3-2-4 16,1-2-6-16,0-1-5 0,5-6-5 0,6-3-2 16,-2-4-1-16,4-4 3 0,1-4 6 0,1-6 6 15,1-3 3-15,-3-3 7 0,2-4 3 16,1-2 1-16,3-2-1 0,-2 0-12 0,3-6-16 15,-1-2-17-15,3-3-12 0,-4-2 1 0,1-2 13 16,0-3 21-16,-4 0 14 0,1-1 14 0,0-2 12 16,-2-2 3-16,4 1 6 0,-5-2 1 0,2 3 0 15,-3 3 6-15,-2 2 8 0,-2 2 11 16,0 5 16-16,-6 3 15 0,1 5 4 0,-3-1-5 16,0 2-26-16,0 0-22 0,-1 8-12 0,-3 1 4 15,-7 4 11-15,0 2 4 0,0 2-2 0,-1 0-9 16,2 5-11-16,0-3-3 0,4-1-5 15,-1 0-4-15,7-2 1 0,0-2-1 0,0-1 2 16,1-1 3-16,7-5 1 0,0 1 3 0,4-2-2 16,4-2 2-16,1-1-1 0,0-1-4 15,0-2-3-15,4 0-7 0,-5 0-7 0,0-2-1 16,0-4-6-16,-3-1-2 0,-1-1 0 0,-4-2-3 16,0 0-5-16,-4-1-9 0,-4-2-13 0,0 1-8 15,-1 2 1-15,-7-4 10 0,0 2 11 16,0 0 11-16,-3 2 9 0,3-3 6 0,0 6 7 15,-1-1 8-15,5 2 4 0,2 2 5 0,0 0 0 16,2 1-7-16,0-1-3 0,0 1-5 0,4-2-2 16,0 0 6-16,5 1 4 0,3-2 0 0,3 0 4 15,1 0 0-15,5 0-1 0,-2 0-1 0,4 1-1 16,-2 1-1-16,1 1 1 0,1 0-1 16,-2 3-4-16,-2 0 0 0,-3 0-1 0,-3 0-4 15,-1 3-1-15,-1 3 0 0,-4 1 0 0,-2 4 7 16,-3-1 6-16,-2 4 5 0,0 1 8 15,0 0 1-15,-8 4 3 0,1 1-1 0,-3-1-4 16,2-1-4-16,0 0-5 0,3 0-5 0,0-2-3 16,3-1-4-16,2-2-3 0,0-1 2 0,3 0 0 15,6-3 2-15,2-1 6 0,0-2 2 16,5-3 8-16,0-1 5 0,4-2 2 0,0 0 1 16,4-5-1-16,-2-1-3 0,-1-3-2 0,1 0 1 15,-6-2 0-15,0 1 3 0,-4-1 4 0,-1 1 4 16,-5-5 3-16,-2 0 0 0,-2 2 0 15,-2-3-5-15,-2 1-8 0,-8 0-11 0,-2 1-9 16,-3-3-5-16,-4 5-5 0,-1 0 0 0,0 3-2 16,0 1-1-16,-3 3-1 0,6 2 4 0,-2 2 0 15,1 1-1-15,9-2 1 0,2 2-1 0,3 0 1 16,4-1-3-16,0 1-12 0,0-3-6 16,7 1 0-16,5-2 8 0,1-2 12 0,6 0 11 15,1-2 1-15,2 1-1 0,-2-1 1 0,4 1-1 16,-4 0 0-16,0-1-1 0,-1 2 4 0,0 2-1 15,-4-1 0-15,-2 2 4 0,0 2-4 16,-1 1 2-16,1 0 1 0,-5 1-3 0,-2 7 4 16,2 2 6-16,0 5 5 0,0 1 6 0,-4 5 4 15,2 3 0-15,-2 2 2 0,-3 7 2 16,-1-1 0-16,0 3 2 0,0 4-1 0,-1 2 1 16,-7 5-5-16,2 4-9 0,-6 2-5 0,0 5-13 15,2-2 1-15,0-2-4 0,3-1-1 0,-2-2-3 16,4 1-13-16,-3-1-6 0,4-4-13 15,-3-3-25-15,2-6-42 0,-1-3-76 0,-2-7-113 16,-1-4-126-16,-2-5-156 0,3-7-163 0,0-4 578 0</inkml:trace>
          <inkml:trace contextRef="#ctx0" brushRef="#br0" timeOffset="60623.8161">7301 5689 567 0,'0'0'134'0,"0"0"-50"16,0 0-29-16,0 0-9 0,0 0 25 0,0 0 37 15,0 0 26-15,158-140 1 0,-136 128-18 0,0 3-27 16,-4 1-31-16,3 4-17 0,-3 2-7 16,3 2 3-16,-5 3 3 0,3 6 5 0,-4 3 10 15,-2 3-4-15,-3 4 0 0,-1-1-6 0,-2 5-2 16,-6 0-5-16,-1 1-1 0,-8-2-2 0,-5 2-7 15,-8-2 5-15,-4-3-2 0,-5 1-5 16,1-3 1-16,-5-5-10 0,2-2-8 0,4-2-3 16,-3-2-9-16,4-1-11 0,5-4-12 0,-1-1-20 15,7 0-41-15,2 0-81 0,1-6-151 0,4 0-220 16,6 0-272-16,-1 2 464 0</inkml:trace>
        </inkml:traceGroup>
        <inkml:traceGroup>
          <inkml:annotationXML>
            <emma:emma xmlns:emma="http://www.w3.org/2003/04/emma" version="1.0">
              <emma:interpretation id="{DE8183A0-712F-479B-A484-0F3C588AC40C}" emma:medium="tactile" emma:mode="ink">
                <msink:context xmlns:msink="http://schemas.microsoft.com/ink/2010/main" type="inkWord" rotatedBoundingBox="9494,9681 12527,9626 12555,11156 9521,11211"/>
              </emma:interpretation>
              <emma:one-of disjunction-type="recognition" id="oneOf17">
                <emma:interpretation id="interp85" emma:lang="en-US" emma:confidence="0.5">
                  <emma:literal>process</emma:literal>
                </emma:interpretation>
                <emma:interpretation id="interp86" emma:lang="en-US" emma:confidence="0">
                  <emma:literal>profess</emma:literal>
                </emma:interpretation>
                <emma:interpretation id="interp87" emma:lang="en-US" emma:confidence="0">
                  <emma:literal>prowess</emma:literal>
                </emma:interpretation>
                <emma:interpretation id="interp88" emma:lang="en-US" emma:confidence="0">
                  <emma:literal>proves</emma:literal>
                </emma:interpretation>
                <emma:interpretation id="interp89" emma:lang="en-US" emma:confidence="0">
                  <emma:literal>probes</emma:literal>
                </emma:interpretation>
              </emma:one-of>
            </emma:emma>
          </inkml:annotationXML>
          <inkml:trace contextRef="#ctx0" brushRef="#br0" timeOffset="61064.0318">8557 5610 50 0,'0'0'212'0,"0"0"-206"15,0 0-18-15,0 0 16 0,0 0 51 16,0 0 70-16,0 0 76 0,0 0 40 0,0 0-9 16,101-164-39-16,-88 139-54 0,1-4-39 0,-4 0-18 15,1 0-13-15,0-1-8 0,-4 3-8 0,-1-4-12 16,-3 1-2-16,-3 1-8 0,0 3-3 16,0-1 1-16,-1 8 0 0,-7 0 9 0,0 5 4 15,-3 1 3-15,-1 4 1 0,0 5-7 0,2 1-9 16,-3 3-11-16,2 0-7 0,-5 1-9 0,0 10-1 15,0 2-1-15,1 5-2 0,-4 7 4 0,2 4 1 16,2 7 3-16,-1 6 2 0,3 7 4 0,-1 3 1 16,4 7 0-16,-3 2 2 0,4 3-4 15,4 3-2-15,-3 3-1 0,2 1-4 0,-2 2 4 16,4 0 2-16,4 0 3 0,-1-1 0 0,0-3-2 16,-1-2-5-16,-4-1-5 0,0-5-3 15,-6-4-4-15,-1-5-6 0,-5-6-7 0,1-8-10 16,-1-6-15-16,-4-5-29 0,0-6-70 0,2-3-125 15,-3-6-240-15,10-3-321 0,3-5 281 0</inkml:trace>
          <inkml:trace contextRef="#ctx0" brushRef="#br0" timeOffset="61825.3369">8439 5710 443 0,'0'0'197'0,"0"0"-65"0,0 0-12 0,0 0-5 15,0 0 4-15,184-144 6 0,-149 127-14 0,-2 0-24 16,0 2-22-16,-1 3-15 0,-4 2-11 0,-1 3-7 16,-2 2-6-16,-5 5-3 0,-2 0-5 15,-8 3-3-15,-5 8 5 0,-5 3 2 0,0 6 4 16,-10 4-1-16,-6 2-7 0,-4 5-7 0,-3-3-7 16,-4-1-2-16,-2 0 0 0,-2-2 0 0,4-1-1 15,0-1 0-15,3-4-3 0,5-2-2 16,2-3-2-16,6-5 2 0,3-4 9 0,7-4 9 15,1-1 7-15,0 0-7 0,7-8-14 0,2-3-10 16,8-2-7-16,4-2 7 0,4-5 5 16,4 0 5-16,6-2 2 0,-2-3 0 0,3-2 5 15,3 0 0-15,0-1 3 0,1-1-1 0,0 1 0 16,-1 2-1-16,-2 1 1 0,-6 4 1 16,1 2 2-16,-7 4 0 0,-3 1 0 0,-2 4 1 15,-3 3 2-15,-5 1 0 0,-7 3-3 0,3 3-4 16,-7 0-2-16,1 4 0 0,-2 6 10 0,0 6 13 15,-2 0 7-15,-2 8 3 0,-5 1-6 0,-3 0-9 16,4 1-8-16,0-3-6 0,0 2-4 16,4-3-3-16,1-3 0 0,2-2-3 0,1-2 0 15,0-3-2-15,2-3-3 0,4-2 1 0,3-2 5 16,2-4 3-16,2-1 2 0,2 0 5 0,1-1-3 16,6-8-4-16,-4 0 0 0,5-3-2 0,-4-2 0 15,4-1 0-15,-7-1 1 0,4-2 0 16,-5-2 3-16,-2 1 3 0,0-1 2 0,-2 0 1 15,-4-1 1-15,2 0 1 0,2 2-1 0,-6 1 4 16,3 3-4-16,-4 1-4 0,4 5 0 0,-5 3-3 16,-2 4 0-16,-1 2-7 0,0 0-3 15,0 4-2-15,0 5 3 0,0 5 9 0,0 2 7 16,0 3 3-16,0 2-4 0,-2 1 1 0,-1 1-6 16,-4-2-1-16,6-1-1 0,0 0-5 15,1-2 0-15,0-1 0 0,0-3 1 0,2 0 1 16,8-5 0-16,-2 1 3 0,3-2 0 0,7-4 4 15,-2-1 5-15,2-1 4 0,5-2 0 0,-2-2 1 16,-2-5-1-16,2-2-6 0,-3-2 7 16,-3-1 0-16,-3 0 2 0,0-2 5 0,-8-1-3 15,1 0 1-15,-4-5-2 0,-1 3 0 0,-5-3-3 16,-2-1-2-16,-5 1-2 0,-2 3-4 0,-7 0-4 16,5 1-2-16,-6 2-6 0,4 1-6 0,-6 1 4 15,5 3-2-15,-4 2-2 0,3 1 5 16,3 3-14-16,2 0-7 0,2 3-12 0,3 0-24 15,4 0-25-15,-1 0-53 0,4 3-116 0,3 3-204 16,0 0-375-16,0-2-107 0</inkml:trace>
          <inkml:trace contextRef="#ctx0" brushRef="#br0" timeOffset="63003.3671">10122 5403 422 0,'0'0'380'0,"0"0"-85"0,0 0-54 16,0 0-33-16,0 0-8 0,0 0-7 0,0 0-18 15,0 0-24-15,0 0-33 0,0 0-28 0,0 0-25 16,0 0-20-16,0 0-13 0,0 0-7 15,-86-38-3-15,69 53-2 0,-6 2-1 0,0 3 1 16,3 3-4-16,-3-1-2 0,5 2-1 0,-3 1-6 16,8 1-1-16,2 1-2 0,6-3-3 0,-3 4 0 15,7-4 1-15,1 0-2 0,0-3 1 16,6-2 1-16,2-1-2 0,6-3 2 0,7-2 3 16,2-3 1-16,5-3-1 0,2-4 1 0,0-3-4 15,7 0-1-15,-1-3 1 0,0-4 0 16,-4-6-2-16,4 0 3 0,-5-2 0 0,4-3-1 15,-4-1 4-15,-4-1-2 0,0 1-1 0,-2-2 1 16,-2-2 2-16,-3 2-1 0,3-1 0 0,0 0-1 16,-5-2-4-16,4 2-1 0,-6-1 2 15,-3 1 0-15,1 2 0 0,-2 1 5 0,-4 4-4 16,-4 1 0-16,-3 4 1 0,-1 3-1 0,0 3-2 16,0 1-2-16,-2 1-7 0,-8 2-3 0,3 0 0 15,-5 0-1-15,-2 2 5 0,-6 5 2 0,1 7 3 16,-5 3 0-16,-3 3 2 0,1 2 1 15,-1 3-4-15,1 2 1 0,0 1-1 0,2 1-1 16,1-2 4-16,9-1-1 0,3 0-1 0,7-4 1 16,4-2-1-16,0-2-1 0,2-3 3 0,11-3 4 15,1-2 0-15,8-3 5 0,-4-2 1 0,8-2 0 16,-1-3 2-16,4 0-3 0,3-3-1 16,-3-4-2-16,-1-4 0 0,5-1 2 0,-7-1 0 15,1-4 1-15,-5 1-1 0,3-2-2 0,-1-1 0 16,-1-3-1-16,-3 2-1 0,2-1-1 15,-4-3-2-15,5 0-4 0,-1 0 4 0,-4-1-1 16,7 0-2-16,-8 1 3 0,2 3-1 0,-4 4 1 16,-9 5 3-16,4 4-1 0,-8 3-3 15,2 4 0-15,-4-1-3 0,0 2-8 0,0 0-6 16,0 0-7-16,0 0-5 0,-5 0 2 0,2 6 6 16,-6 2 4-16,4 4 4 0,-6 4 2 0,1 0-3 15,4 3 0-15,-2 1 0 0,4-1-2 0,0 2-3 16,-3-1 0-16,6-1-4 0,-1-1 1 15,0 0 2-15,0 0 0 0,-2-2 2 0,2-1 0 16,0 2 0-16,-6-2-1 0,4-2-2 0,-7 1-4 16,-1-4-4-16,-1 2 3 0,-2-2 3 0,0-2 6 15,1-2 7-15,-2-2 4 0,1-1 1 0,1 0 5 16,2 0 3-16,2-1 3 0,0-2 5 16,9 0 6-16,0 0 6 0,1 0 5 0,0-2-6 15,0-1-9-15,4-3-11 0,5 0-6 0,3-1 1 16,0-4 2-16,4 1 8 0,0 0-1 15,7-3 3-15,1 3 1 0,2-2-1 0,2 0 2 16,1 0 1-16,0-3 0 0,3 3 0 0,-4 1-1 16,-1-3 0-16,-2 0-1 0,1 3 0 0,-1-3 0 15,-5 2-1-15,6-1-2 0,-4-1 2 16,-1 2 0-16,0-1 1 0,-5-1 2 0,3 1-2 16,-6 0-1-16,-3-1 2 0,0 1-3 0,0 2 1 15,-6 0-1-15,3 2-2 0,-5 1-1 0,1 1 0 16,-3 2 0-16,1 0 1 0,-1 4 1 0,0-1-2 15,0 2-4-15,0 0-6 0,0 0-9 16,0 0-12-16,-1 0 0 0,0 2 1 0,-2 2 8 16,-5 4 12-16,5 1 2 0,-2-1 4 0,-2 3 0 15,6 1-2-15,-1 0 2 0,2 0-1 0,0 3 1 16,0-2 0-16,2 1 1 0,0 1-1 0,6-2 1 16,-4 1 0-16,5 0 0 0,-4 0 0 15,2 1-1-15,-2-2 2 0,-4 3-1 0,2-3 2 16,-3 0 1-16,0-1-3 0,0 3 7 0,-5-4 4 15,-6 1 6-15,-3-3 10 0,-3-1 2 16,-6 0-1-16,-2-2-3 0,-1-3-2 0,1 3-7 16,3-6-4-16,-2 3-4 0,1-3-9 0,6 0-4 15,-3 1-7-15,5-1-13 0,0 0-24 0,1 2-44 16,-2-2-151-16,4 0-567 0,3 3-685 0</inkml:trace>
        </inkml:traceGroup>
      </inkml:traceGroup>
    </inkml:traceGroup>
    <inkml:traceGroup>
      <inkml:annotationXML>
        <emma:emma xmlns:emma="http://www.w3.org/2003/04/emma" version="1.0">
          <emma:interpretation id="{93CA0688-B1C2-4B54-A991-A8EC772CF63C}" emma:medium="tactile" emma:mode="ink">
            <msink:context xmlns:msink="http://schemas.microsoft.com/ink/2010/main" type="paragraph" rotatedBoundingBox="1739,11716 9730,11532 9774,13402 1782,135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BBD0558-1671-4775-9AAF-0534B8EF92DC}" emma:medium="tactile" emma:mode="ink">
              <msink:context xmlns:msink="http://schemas.microsoft.com/ink/2010/main" type="inkBullet" rotatedBoundingBox="1755,12411 1893,12407 1898,12636 1760,12639"/>
            </emma:interpretation>
            <emma:one-of disjunction-type="recognition" id="oneOf18">
              <emma:interpretation id="interp90" emma:lang="en-US" emma:confidence="1">
                <emma:literal>.</emma:literal>
              </emma:interpretation>
              <emma:interpretation id="interp91" emma:lang="en-US" emma:confidence="0">
                <emma:literal>8</emma:literal>
              </emma:interpretation>
              <emma:interpretation id="interp92" emma:lang="en-US" emma:confidence="0">
                <emma:literal>@</emma:literal>
              </emma:interpretation>
              <emma:interpretation id="interp93" emma:lang="en-US" emma:confidence="0">
                <emma:literal>,</emma:literal>
              </emma:interpretation>
              <emma:interpretation id="interp94" emma:lang="en-US" emma:confidence="0">
                <emma:literal>_</emma:literal>
              </emma:interpretation>
            </emma:one-of>
          </emma:emma>
        </inkml:annotationXML>
        <inkml:trace contextRef="#ctx0" brushRef="#br0" timeOffset="170081.8083">598 7931 10 0,'0'0'256'0,"0"0"-14"0,0 0-17 0,0 0-31 16,0 0-5-16,0 0-6 0,0 0-27 0,0 0-35 15,0 0-42-15,0 0-32 0,0 0-28 0,0 0-21 16,-28-61-21-16,27 61-10 0,1 1 5 0,-2 4 7 16,1 3 16-16,0 3 8 0,-3 1-1 15,4 0-1-15,0 3-3 0,0-2 0 0,0 2 0 16,0-3 2-16,5 0 4 0,-2-3-2 0,-2 0 1 15,2-3 1-15,-2-2 3 0,4-2 4 0,-3-1 10 16,-1-1 17-16,0 0 25 0,-1 0 27 16,0 0 20-16,2-3-8 0,3-4-17 0,-2-4-25 15,-2-1-23-15,2-4-10 0,-3-3-3 0,0-2-3 16,0 0 1-16,-4 1-3 0,-4 0-4 0,1 2-2 16,-1 1 1-16,-3 3 0 0,5 4-1 15,-4 1 0-15,1 5-7 0,3 1-8 0,-3 1-6 16,4 2-8-16,-5 0-10 0,1 5-6 0,2 3-2 15,-4 3-4-15,2 1-12 0,5 3-36 16,0 3-87-16,3-1-133 0,1 0-203 0,0-6-658 0</inkml:trace>
      </inkml:traceGroup>
      <inkml:traceGroup>
        <inkml:annotationXML>
          <emma:emma xmlns:emma="http://www.w3.org/2003/04/emma" version="1.0">
            <emma:interpretation id="{D7EC97C1-8181-47F7-B61F-F8D3A3B447AB}" emma:medium="tactile" emma:mode="ink">
              <msink:context xmlns:msink="http://schemas.microsoft.com/ink/2010/main" type="line" rotatedBoundingBox="3071,11685 9730,11532 9774,13402 3114,13556"/>
            </emma:interpretation>
          </emma:emma>
        </inkml:annotationXML>
        <inkml:traceGroup>
          <inkml:annotationXML>
            <emma:emma xmlns:emma="http://www.w3.org/2003/04/emma" version="1.0">
              <emma:interpretation id="{B54C351A-A982-4615-97DD-0A33C23C4703}" emma:medium="tactile" emma:mode="ink">
                <msink:context xmlns:msink="http://schemas.microsoft.com/ink/2010/main" type="inkWord" rotatedBoundingBox="3071,11685 9730,11532 9774,13402 3114,13556"/>
              </emma:interpretation>
              <emma:one-of disjunction-type="recognition" id="oneOf19">
                <emma:interpretation id="interp95" emma:lang="en-US" emma:confidence="0.5">
                  <emma:literal>Asset-sharing</emma:literal>
                </emma:interpretation>
                <emma:interpretation id="interp96" emma:lang="en-US" emma:confidence="0.5">
                  <emma:literal>Asset -sharing</emma:literal>
                </emma:interpretation>
                <emma:interpretation id="interp97" emma:lang="en-US" emma:confidence="0">
                  <emma:literal>Asset-shaving</emma:literal>
                </emma:interpretation>
                <emma:interpretation id="interp98" emma:lang="en-US" emma:confidence="0">
                  <emma:literal>Asset -shaving</emma:literal>
                </emma:interpretation>
                <emma:interpretation id="interp99" emma:lang="en-US" emma:confidence="0">
                  <emma:literal>Asset-shaming</emma:literal>
                </emma:interpretation>
              </emma:one-of>
            </emma:emma>
          </inkml:annotationXML>
          <inkml:trace contextRef="#ctx0" brushRef="#br0" timeOffset="172707.345">4862 7444 311 0,'0'0'523'0,"0"0"-346"0,0 0-81 15,0 0-49-15,0 0-12 0,0 0 16 0,0 0 13 16,0 0-4-16,0 0-30 0,0 0-28 0,0 0-21 15,0 0-13-15,0 0-13 0,151-59-32 0,-121 56-41 16,2 1-94-16,-8 2-209 0,-6 0-51 0</inkml:trace>
          <inkml:trace contextRef="#ctx0" brushRef="#br0" timeOffset="173121.5289">5587 7341 0 0,'0'0'0'0,"0"0"0"0,0 0 52 16,0 0 101-16,0 0-4 0,0 0 1 0,0 0-12 15,0 0-16-15,0 0-37 0,0 0-47 0,0 0-35 16,0 0-19-16,0 0 8 0,-6-42 24 16,-21 48 22-16,-4 1 18 0,0 1 16 0,2 0 8 15,2-1-3-15,4-1-9 0,6 0-18 0,3 2-20 16,3-3-20-16,6 1-17 0,2 1-9 0,3-1-8 15,0 0 5-15,2 2 7 0,4-2 11 0,5 2 10 16,3-1 5-16,2 1 3 0,4 0-1 16,3 1-1-16,-2 0-2 0,2 2-2 0,0-2-2 15,-5 1-2-15,0-1-5 0,-2 2-2 0,-4-3-2 16,-4 1 0-16,-3 2-2 0,-3-2-1 0,-2 0 4 16,0 1 9-16,-7 1 9 0,-4 1 9 0,-5-1 7 15,-3 3 1-15,-6-2 2 0,-2 0-3 16,-4-1-2-16,2-1-4 0,-5-2-3 0,3 2-5 15,3-3-6-15,2 1-4 0,0-2-4 0,6 0-3 16,2-3-8-16,5 0-8 0,4-3-16 16,2 0-24-16,7 0-35 0,0 0-77 0,0 0-64 15,4 0-22-15,12-2-19 0,4-5-4 0,7 0-38 16,-4-1 313-16,-7 2 0 0</inkml:trace>
          <inkml:trace contextRef="#ctx0" brushRef="#br0" timeOffset="174311.1427">6008 7082 0 0,'0'0'0'0,"0"0"0"0,0 0 193 0,0 0-11 15,0 0 9-15,0 0-2 0,0 0-6 16,0 0-20-16,0 0-28 0,0 0-39 0,0 0-39 16,0 0-40-16,0 0-39 0,0 0-11 0,27-104 4 15,-32 116 13-15,-1 6 24 0,-2 6 9 16,0 4-1-16,-2 5 3 0,0 5 3 0,-3 2 6 15,1 3 8-15,-3 2 4 0,-1 2 3 0,0 0-2 16,-2-1-2-16,2-3-2 0,-2-1-8 0,-1-5-4 16,4 0-6-16,-2-7-5 0,-1 1 0 15,5-4-2-15,-1-5-3 0,5-2-1 0,2-7-3 16,2-4-5-16,2-5 10 0,1-2 14 0,2-2 26 16,0 0 30-16,0 0 11 0,0-5-17 15,6-5-30-15,1-5-30 0,4-3-23 0,2-4 3 16,2-2 6-16,2-2 3 0,2 1 3 0,-4-1-4 15,1 1-4-15,3 1-5 0,-1 2-3 0,3 1-3 16,-3 2-2-16,2 8 3 0,-1 1-4 0,0 4 0 16,-3 3 1-16,2 1-4 0,-5 2 4 15,0 0-1-15,1 6 1 0,-2 3 1 0,-4 3 2 16,-1 1 3-16,-1 5 0 0,0 2 2 0,-2-1 0 16,1 2 4-16,-1 0-1 0,3-2 2 0,-1 0-3 15,1-1-1-15,1-3-1 0,3-1-3 16,4-3 5-16,-1-4 2 0,9-2 1 0,-3-2 4 15,3-3-1-15,4 0-1 0,2-2 2 0,4-5 1 16,-4-4-3-16,2-1 0 0,-3-4 0 0,-1 2 0 16,-3-3 2-16,-4-2 2 0,0 0 2 15,-2-2 0-15,-5 0 4 0,-2 0 1 0,1-3 2 16,-4 4 2-16,3-1-4 0,-6 0 1 0,0 5-1 16,-3 1 0-16,-2 1 0 0,0 5-2 0,0 3-10 15,-4 3-16-15,-4 3-13 0,-3 0-7 16,-2 5 3-16,-4 5 12 0,-5 2 11 0,0 4 9 15,-3 0 4-15,1 3 2 0,-1 0-2 0,0 0-2 16,4 4 0-16,0-2-2 0,0 0 0 16,5-2-1-16,2-1-3 0,4-1-4 0,3-4-1 15,4-2-3-15,2 1 0 0,1-6-1 0,0 0 2 16,4-2 6-16,5 0 6 0,1-2 6 0,2-2 6 16,4 0-3-16,1 0 0 0,2-6-2 0,1-1 5 15,0-2 2-15,1-4 2 0,-3 1 4 16,-3 1-3-16,0-2 2 0,-2 1 1 0,-2 2-2 15,0 1-1-15,-7 1-4 0,4 1-4 0,-6 3-4 16,0 1-1-16,-1 0-2 0,2 3-7 0,-3 0-9 16,0 0-15-16,0 0-16 0,0 0 5 0,0 4 11 15,0 4 13-15,0 0 16 0,-3 3 4 16,3 1-3-16,0-2 1 0,0 0 0 0,0-2 1 16,4 1 1-16,3-1 5 0,4-3 5 0,-2 1 4 15,4-3 5-15,5 0-4 0,-1-3-1 16,6 0-4-16,0 0-5 0,1-4-2 0,3-4-1 15,-2 1-2-15,1-3 3 0,-5-2 1 0,1 0 3 16,-5-2 5-16,-2-1 3 0,-2 2 6 0,-2-2 1 16,-2 1 0-16,-2-3 1 0,-2 2-6 15,1 2-3-15,-5 1-3 0,0 1-5 0,-1 4 1 16,3 0-2-16,-3 3-5 0,0 0-1 0,0 3-8 16,0 1-11-16,0 0-15 0,0 0-17 0,0 1-1 15,0 5 8-15,-3 4 15 0,1 2 20 16,-1 2 5-16,-4 0 1 0,5 3 0 0,0 1-2 15,2-2 1-15,0 1 2 0,0-5-3 0,3 2 1 16,8-2-4-16,1-2 1 0,3-2 2 0,1-3 2 16,6-2 4-16,-1-2 1 0,1-1 0 0,1 0 2 15,-3-4 0-15,0-3 3 0,-5-3 2 0,0 0 2 16,-2-1 2-16,-1-2-1 0,0 1 1 16,0-1 0-16,-4-2-4 0,3 1 0 0,-4-1-1 15,1 1-3-15,-1 5 1 0,-1-3-1 0,0 1-3 16,0 2 0-16,-2 1-1 0,-1 4 4 15,-3-1 1-15,0 4-1 0,0 1-7 0,0 0-12 16,0 0-14-16,0 0-9 0,0 1 4 0,-5 5 7 16,-2 1 15-16,-1 5 10 0,1 0 4 15,-2 1 0-15,4 2 0 0,-1-2-1 0,4 4 1 16,2-4 0-16,0 1 0 0,4-3 5 0,2-1-3 16,5 1 1-16,-2-3-3 0,3-2-10 0,2-2-9 15,1-1-18-15,-2-3-22 0,3 0-32 0,-1 0-55 16,-2-6-74-16,1-3-102 0,-2-1-130 15,-6-4-146-15,1 4 433 0,-6 1 160 0</inkml:trace>
          <inkml:trace contextRef="#ctx0" brushRef="#br0" timeOffset="174434.0656">7326 7186 0 0,'0'0'0'0,"0"0"0"16,0 0 179-16,0 0 142 0,0 0-29 16,0 0-51-16,0 0-54 0,0 0-75 0,0 0-58 15,0 0-66-15,0 0-85 0,0 0-58 0,0 0-18 16,0 0-1-16,8-119-6 0,-2 131-114 0,-2-3-7 15,-1-1 301-15</inkml:trace>
          <inkml:trace contextRef="#ctx0" brushRef="#br0" timeOffset="175251.4476">7452 7253 81 0,'0'0'297'15,"0"0"-149"-15,0 0-88 0,0 0-52 0,0 0 1 16,0 0 31-16,0 0 5 0,0 0 3 15,0 0 0-15,0 0-2 0,0 0-5 0,0 0-9 16,0 0-4-16,0 0-8 0,39 126-5 0,-39-110-1 16,0 0-4-16,0-2-2 0,0 0-2 0,-2-2-3 15,-1 1-1-15,2-6-2 0,1-4 0 0,0 0 5 16,0-2 14-16,0-1 33 0,0 0 44 0,0 0 37 16,0 0-8-16,0-4-31 0,1-4-43 15,4 1-39-15,-1-5-8 0,3-1 1 0,-3 4-1 16,1-3-2-16,2 0 4 0,-3-1-6 0,6 1 1 15,-4 3 0-15,2 0-3 0,2 2 3 16,-2 3 1-16,0-1 1 0,4 4-1 0,-1 0-2 16,-1 1 0-16,2 0-1 0,0 4 3 0,-2 3 0 15,2 0-3-15,0 5 2 0,-1-3-1 0,-2 4 1 16,3-1 2-16,-1 0 0 0,2 0-3 16,1-1 4-16,3 0 1 0,2-1 3 0,4-2 1 15,-3-2 4-15,4-3-1 0,3-2 1 0,1-1 2 16,4 0-5-16,-2-6-2 0,-2-2 0 0,-1-5-7 15,-3 1 4-15,-3-1 1 0,-2-2-2 16,-7-3 3-16,-1-2-2 0,-6 0 0 0,-1-3 2 16,-3 1 1-16,-1-1-1 0,0 3-2 0,-6-1-2 15,-1 4 0-15,-1 0-3 0,-3 6-4 0,-1 1-3 16,-1 2-10-16,-2 5-1 0,0 0 2 16,-1 3 2-16,-3 0 6 0,3 3-3 0,2 5-1 15,2-1-2-15,-1 4-3 0,4 2 1 0,2 0 1 16,-1 4 1-16,4-1 2 0,4 3 4 0,0 2 6 15,0 2 4-15,2 0 4 0,7-2 1 0,-4 4 1 16,5-1 3-16,-2 2 4 0,-1 3-2 16,2-1 2-16,-4 2 1 0,3 2-2 0,-4 1 2 15,2 5 1-15,-2 1-2 0,-2 1 0 0,0 3-3 16,-1 5 0-16,-1 2 1 0,0 3 2 16,0 3-1-16,-3 6-2 0,-6 4-1 0,-2 3-4 15,-6 1-1-15,-2 2-1 0,-6-2-4 0,-6-2-4 16,-3-4-2-16,-5-2-3 0,0-6-1 0,1-5 2 15,-1-5 1-15,4-11 2 0,1-10 8 16,6-8 14-16,3-10 26 0,2-7 28 0,5 0 18 16,-3-12 3-16,5-6-12 0,-4-7-15 0,0-4-14 15,1-11-9-15,0-4-6 0,6-4-3 0,-1-3-1 16,8-5 1-16,0-3-1 0,6-3-3 0,6-7-6 16,11-5-4-16,5 0-9 0,8-5-5 15,8 4-6-15,6 0-4 0,8 7-3 0,9 4-4 16,3 8 0-16,7 10 2 0,-1 7-1 0,6 10 2 15,-2 11 3-15,-1 5-1 0,-6 7 3 16,-4 6 0-16,-8 0-4 0,-6 9-4 0,-7 3 0 0,-6 1-4 16,-8 3-3-16,-6 0-7 0,-5 0-17 15,-10 4-27-15,-2-1-29 0,-5 1-42 0,-5 0-98 16,-6 0-201-16,3-4-491 0,-3-6 388 0</inkml:trace>
          <inkml:trace contextRef="#ctx0" brushRef="#br0" timeOffset="170909.2402">1833 7694 0 0,'0'0'192'0,"0"0"-80"0,0 0-12 0,0 0-9 0,0 0 6 16,0 0 24-16,0 0 14 0,0 0 4 0,0 0-24 15,0 0-23-15,0 0-26 0,0 0-20 16,0 0-8-16,0 0-9 0,90-117-10 0,-90 117-16 15,0 0-16-15,0 4-4 0,0 3 1 0,0 1 9 16,0 5 14-16,0 6 11 0,-5 2 3 16,2 2 3-16,-5 3 0 0,1 2-3 0,-5 2-1 15,1 2-2-15,3 0 0 0,-4 0-2 0,1-1-3 16,1-1-4-16,-2-2-1 0,6-3 1 0,-3-1-1 16,6-6 2-16,-2-2-2 0,1-4 0 15,2-6 1-15,2 0 19 0,0-6 39 0,0 0 41 16,0 0 41-16,0 0-8 0,0-10-31 0,0-5-40 15,0-4-43-15,0-7-10 0,0-3-8 0,0-4 0 16,2-2 1-16,5 0-3 0,-2-3-3 16,4-1-5-16,-3-3-5 0,6-1-1 0,-3-1 2 15,3-2 3-15,0 0 4 0,2 0-1 0,-1-3 1 16,2 1 0-16,1 1 0 0,0-2 2 0,4 5 0 16,-2 3 0-16,4 4 0 0,-3 4-1 0,4 6 0 15,-2 5 0-15,-1 4-1 0,2 6-2 16,-5 3 1-16,-2 3-2 0,0 3-2 0,0 3-3 15,-5 0-6-15,1 5-3 0,2 9-3 0,-2 3 5 16,-1 6 2-16,-4 4 4 0,4 7 6 0,-6 3 3 16,2 5 3-16,-3 2 1 0,0 3-3 15,-2-2 1-15,3-1-2 0,0 3 0 0,-3-6 2 16,1 1 0-16,-1-2-8 0,-1 0-10 0,0-2-20 16,0 0-43-16,0-3-56 0,0 1-94 15,0-3-109-15,0-1-176 0,0-9-254 0,0-8 541 0</inkml:trace>
          <inkml:trace contextRef="#ctx0" brushRef="#br0" timeOffset="172335.5041">1836 7792 324 0,'0'0'218'0,"0"0"-145"0,0 0-78 15,0 0-29-15,0 0-6 0,0 0 32 0,0 0 75 16,0 0 59-16,0 0 27 0,0 0-7 15,185-109-14-15,-133 94-26 0,6-1-20 0,2-2-15 16,4 1-19-16,-1-2-12 0,-4 3-9 0,3-1-9 16,-7 0-7-16,0 1-5 0,0 0-3 0,-7 2-4 15,1-1-1-15,-7 0-1 0,-3 2 1 16,-2-1-4-16,-7 3 4 0,-3 2 1 0,-5 1 0 16,-5 1 4-16,-5 2-1 0,-8 4 12 0,-4-1 16 15,0 2 4-15,-3 0-14 0,-9 0-28 16,-6 0-27-16,-5 0-11 0,-5 5 14 0,-7 2 13 15,1 1 14-15,-2-1 8 0,0 2 4 0,4-2 3 16,0 2-1-16,5 1-2 0,8-3-4 0,4 0-4 16,4-1-9-16,6-1-9 0,5 1-5 15,0 0-2-15,3-1 9 0,2 4 12 0,9-1 12 16,3 2 9-16,4-1 5 0,6 2 2 0,0 0-1 16,8 0-2-16,-4 2-2 0,5-1-7 0,-5 4-6 15,2-1-4-15,-6 1-5 0,-1 0-2 0,-8 1 0 16,-3 1-3-16,-3-2 1 0,-8 0 1 15,-1 2-1-15,-3 0 6 0,-7 2 7 0,-6-1 10 16,-3-3 9-16,-8 1 6 0,-2-2 5 0,-1-3 1 16,-1-1 3-16,-3 0-4 0,-1-2-1 0,4-1-5 15,0-2-7-15,2 0-5 0,1 0-8 16,1-3-3-16,6 0-4 0,0 0-3 0,4-3 0 16,5 0-1-16,1 0-3 0,8 0-11 0,0 0-34 15,0-5-43-15,9-2-30 0,6-4-11 0,5-1 19 16,5-1 35-16,6-3 22 0,0-1 14 15,5-1 1-15,-1 0-6 0,1-1-2 0,3 1 0 16,0-2 12-16,0 1 13 0,1 0 18 0,-1-2 14 16,-1 3 13-16,-1-2 13 0,1 1 12 15,-1 1 10-15,0-1 6 0,0 3 4 0,-1-1-4 16,-6 2-4-16,1 0-4 0,-2 0-8 0,-2-1-4 16,-3 2-4-16,2 1-7 0,-1 1-3 0,-2 0-6 15,-3 0-5-15,-4 3-5 0,-3 1-3 0,-2 4-5 16,-7 1 4-16,-3 2 3 0,-1-1 3 0,0 2-3 15,0 0-9-15,-5 0-15 0,-4 0-14 16,-5 3-2-16,-2 2 3 0,-5 1 10 0,-2 5 8 16,2 2 5-16,-1 0 0 0,3 0 0 0,3 2-1 15,5 0 0-15,2 0-3 0,2 0-1 0,3 0 0 16,4 0 0-16,0-1 2 0,0 1 0 16,0 1 2-16,8-3 2 0,-4 1 0 0,6-2 4 15,-2 1 1-15,0 0-3 0,-1-1 0 0,1 0-3 16,-4 0 0-16,1 1 0 0,-4 1-1 15,-1-2 0-15,0 0 2 0,-5 1 1 0,-4 0 3 16,-6-2 4-16,-5 1 4 0,1-2-1 0,-4 0 1 16,-1-3 1-16,1-1-4 0,2 0 2 0,-1-3 0 15,6 0-1-15,2-1-1 0,1-1 0 16,3-1-2-16,6 0-1 0,-2 0-2 0,4 0-4 16,2-3-17-16,0 2-22 0,6-4-19 0,1 1-11 15,7-2 9-15,4-2 21 0,1-1 18 16,7-1 18-16,0 0 6 0,1 0 2 0,7 0 3 15,-2-2 1-15,3 1 1 0,0 1 1 0,-1-2 2 16,3 1-3-16,-2 0-1 0,-1 0 0 0,1-1-4 16,-3 0-1-16,3 0-2 0,-4-1 0 0,4 0 0 15,-4 1 4-15,0-3-1 0,-1 0 0 16,-3 1 2-16,-3 0 0 0,-5 3 4 0,-5 0 4 16,-2 3 7-16,-6-2 9 0,-2 4 5 0,-4 2 1 15,0-1-8-15,-1 1-12 0,-7 2-14 0,-1-1-11 16,-3 3-6-16,-3 0 1 0,-4 0 4 0,-2 3 6 15,-5 5 4-15,-1 2-1 0,-2 3 4 16,2 0-1-16,2 0 2 0,-2 3 3 0,8-1-2 16,-1 2-3-16,5 0 0 0,2-2-3 0,1 4 1 15,6-2 0-15,2-1-1 0,4-1-2 16,4-2 1-16,6-1 2 0,4-3 6 0,8-2 3 16,2-2 3-16,4-2 2 0,7-1-2 0,0-2 1 15,4 0-6-15,0-7-6 0,-2 0-4 0,-1-1-5 16,-2-2 0-16,-1 0 0 0,0-1 2 15,-3-2 2-15,0-2 1 0,-2 0 2 0,0-3 1 16,-4-1 2-16,3-4 2 0,-4-1 1 0,-3-3-1 16,2 0-2-16,-5-3-3 0,2 1-2 0,-3-6-4 15,-1 1-8-15,1-2 1 0,-2-1 0 16,0 1 0-16,-2 0 6 0,-3 3 1 0,2 4 4 16,-6 3 3-16,1 3 5 0,-4 5-1 0,-2 4 3 15,0 2 2-15,0 3-1 0,0 1 3 0,0 4 2 16,0-1-1-16,-2 4-5 0,-1-1-5 0,3 2-13 15,-1 0-11-15,-3 2-5 0,2 4-2 16,-4 6 8-16,-1 3 10 0,-5 5 9 0,2 4 4 16,-2 4 0-16,3 1 0 0,0 3-3 0,-1 0 2 15,2 0-1-15,0 1 1 0,4-3 2 0,-3 1-2 16,5-1-3-16,-1-1 1 0,0-3-1 16,3-2-1-16,0-2-2 0,0-2-3 0,0-3-8 15,0-2-2-15,0-1-7 0,2-2-9 0,-1-3-12 16,0-1-16-16,-1-2-19 0,2-3-16 15,-2 0-19-15,0-3-20 0,0 1-13 0,0-1-10 16,4 0-13-16,1 0-46 0,-1-3-126 0,0 0-50 16,0 0 393-16</inkml:trace>
          <inkml:trace contextRef="#ctx0" brushRef="#br0" timeOffset="172502.4713">4234 7450 192 0,'0'0'367'16,"0"0"-111"-16,0 0-50 0,0 0-41 0,0 0-21 15,0 0-8-15,0 0-25 0,0 0-28 0,0 0-36 16,0 0-19-16,0 0-17 0,0 0-7 16,0 0-4-16,0 0-2 0,121-105-5 0,-83 100-20 15,-1-1-24-15,-3 1-47 0,2 4-68 0,-7-1-80 16,1 2-126-16,-10 0-224 0,-7 0 411 0</inkml:trace>
        </inkml:traceGroup>
      </inkml:traceGroup>
    </inkml:traceGroup>
    <inkml:traceGroup>
      <inkml:annotationXML>
        <emma:emma xmlns:emma="http://www.w3.org/2003/04/emma" version="1.0">
          <emma:interpretation id="{EEF2A14A-FF49-4BF2-BB87-0BBB3520B682}" emma:medium="tactile" emma:mode="ink">
            <msink:context xmlns:msink="http://schemas.microsoft.com/ink/2010/main" type="paragraph" rotatedBoundingBox="1720,13813 14223,13223 14328,15456 1825,160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7D3D9DB-8334-47FE-930D-64C1D22A38AC}" emma:medium="tactile" emma:mode="ink">
              <msink:context xmlns:msink="http://schemas.microsoft.com/ink/2010/main" type="inkBullet" rotatedBoundingBox="1745,14356 1872,14350 1876,14445 1750,14451"/>
            </emma:interpretation>
            <emma:one-of disjunction-type="recognition" id="oneOf20">
              <emma:interpretation id="interp100" emma:lang="en-US" emma:confidence="0">
                <emma:literal>•</emma:literal>
              </emma:interpretation>
            </emma:one-of>
          </emma:emma>
        </inkml:annotationXML>
        <inkml:trace contextRef="#ctx0" brushRef="#br0" timeOffset="188693.5288">503 9754 0 0,'0'0'0'0,"0"0"0"0,0 0 0 0,0 0 0 16,0 0 0-16,0 0 0 0,0 0 0 0,0 0 0 16,0 0 0-16,0 0 0 0,0 0 0 15,0 0 0-15,-52 64 0 0,52-61 0 0,0 0 0 16,0 0 0-16,1-2 0 0,6 1 0 0,-2-2 0 16,-1 0 0-16,5 0 0 0,1 0 0 0,-5 0 0 15,6-2 0-15,-2-2 0 0,-1-1 0 16,2 1 0-16,0-2 0 0,-3 1 0 0,3-2 0 15,-6 1 0-15,4-1 42 0,-7 1 45 0,2-2-1 16,-2 2-2-16,-1 0-3 0,0 0-5 0,0 2-4 16,0 1-9-16,0 0-3 0,-3 0-8 0,2 1-8 15,-3-1-12-15,-1 2-10 0,1 1-7 16,0 0-6-16,-3 0-6 0,1 0-8 0,-3 0-8 16,4 1-3-16,-3 4-3 0,1 1 1 0,-2 0 1 15,-1 1-1-15,5-1 1 0,-3 2-2 0,5-2 1 16,0 0-3-16,2-2-6 0,1-1-1 0,0 0-3 15,0 0 6-15,0-1 10 0,0-1 10 16,1-1 15-16,2 0 14 0,-2 0 17 0,3 0 9 16,5 0 2-16,-5-1-3 0,4-4-10 0,-4 1-11 15,5-2-4-15,-4 0-9 0,5 1-3 16,-2-1-1-16,-3 0-5 0,-1 1 4 0,3 3 1 16,-4-1 4-16,-3 1 3 0,0 2 5 0,0-1 4 15,0 1-1-15,0 0-6 0,0 0-17 16,0 0-24-16,0 0-33 0,0 0-18 0,-4 3-24 15,-3 1-45-15,1 3-119 0,-2 1-126 0,6-3 386 0</inkml:trace>
      </inkml:traceGroup>
      <inkml:traceGroup>
        <inkml:annotationXML>
          <emma:emma xmlns:emma="http://www.w3.org/2003/04/emma" version="1.0">
            <emma:interpretation id="{512D809E-472F-4B71-B83B-145E66C251D3}" emma:medium="tactile" emma:mode="ink">
              <msink:context xmlns:msink="http://schemas.microsoft.com/ink/2010/main" type="line" rotatedBoundingBox="3096,13748 14223,13223 14328,15456 3201,15981"/>
            </emma:interpretation>
          </emma:emma>
        </inkml:annotationXML>
        <inkml:traceGroup>
          <inkml:annotationXML>
            <emma:emma xmlns:emma="http://www.w3.org/2003/04/emma" version="1.0">
              <emma:interpretation id="{F39BDE85-799C-4795-A10B-B7015A882AA1}" emma:medium="tactile" emma:mode="ink">
                <msink:context xmlns:msink="http://schemas.microsoft.com/ink/2010/main" type="inkWord" rotatedBoundingBox="3097,13775 10183,13441 10287,15647 3201,15981"/>
              </emma:interpretation>
              <emma:one-of disjunction-type="recognition" id="oneOf21">
                <emma:interpretation id="interp101" emma:lang="en-US" emma:confidence="0.5">
                  <emma:literal>Usage-based</emma:literal>
                </emma:interpretation>
                <emma:interpretation id="interp102" emma:lang="en-US" emma:confidence="0.5">
                  <emma:literal>Usage based</emma:literal>
                </emma:interpretation>
                <emma:interpretation id="interp103" emma:lang="en-US" emma:confidence="0">
                  <emma:literal>Usage. based</emma:literal>
                </emma:interpretation>
                <emma:interpretation id="interp104" emma:lang="en-US" emma:confidence="0">
                  <emma:literal>usage based</emma:literal>
                </emma:interpretation>
                <emma:interpretation id="interp105" emma:lang="en-US" emma:confidence="0">
                  <emma:literal>Visage based</emma:literal>
                </emma:interpretation>
              </emma:one-of>
            </emma:emma>
          </inkml:annotationXML>
          <inkml:trace contextRef="#ctx0" brushRef="#br0" timeOffset="190548.0796">1809 9377 0 0,'0'0'0'16,"0"0"0"-16,0 0 0 0,0 0 0 0,0 0 0 16,0 0 0-16,0 0 130 0,0 0 147 0,0 0-41 15,0 0-39-15,0 0-36 0,0 0-17 0,0 0-17 16,0 0-13-16,37-150-8 0,-34 143-11 0,0 1-13 16,4 3-14-16,-5 0-18 0,4 0-14 15,-1 0-12-15,-2 1-6 0,-3 2-12 0,2 0-10 16,4 0-7-16,-5 0-6 0,2 0 2 0,-2 5 1 15,2 1 4-15,2 2 2 0,-2 3 3 0,-1 1 1 16,4 4 1-16,-2 2 5 0,-2 3-2 0,0 3 3 16,-2 0 2-16,0 1 0 0,0 3-1 15,0 1-1-15,0 1 1 0,-3 1-3 0,0 2 1 16,1 0-1-16,-1 1 0 0,3 0 3 0,0-2-4 16,0 1 2-16,0 0 0 0,0-2-2 15,5 0 0-15,-2-1 0 0,0 0 0 0,4-1 1 16,-2-3 0-16,-1 0-1 0,5-1-1 0,1-3-2 15,-4-1 2-15,5-1-1 0,3-4-1 0,-2-3 5 16,0-1-4-16,-2-3 3 0,2 0 2 16,-1-5 1-16,-1 0 5 0,2-2 7 0,0-2 5 15,0 0 7-15,1-2 4 0,2-6 3 0,-2-4 3 16,2-1-1-16,4-6-1 0,-2-2-2 16,-1-6-1-16,4-1 0 0,-3-7-1 0,-4 0 0 15,0-2-2-15,-1-2-5 0,-1-1-2 0,-3-1-6 16,3-1-4-16,1-1-3 0,-1-3-2 0,-1 3-3 15,1 1-1-15,-1 1 2 0,0 1-3 0,0 2 0 16,-5 2 1-16,2 3-2 0,-3 2 4 0,-3 3 2 16,-1 4 1-16,0 1-2 0,-3 4-1 15,-6 3-7-15,1 3-6 0,-1 3-3 0,-3 1-14 16,0 3-4-16,-1 2-11 0,1 1-15 0,-1 3-14 16,2 0-27-16,1 0-23 0,-1 5-28 0,-3 4-23 15,-2 3-29-15,2 1-56 0,0 5-91 16,6-2-155-16,0-3 132 0,4-4 368 0</inkml:trace>
          <inkml:trace contextRef="#ctx0" brushRef="#br0" timeOffset="191213.6497">2864 9619 0 0,'0'0'0'0,"0"0"0"0,0 0 76 16,0 0 37-16,0 0 36 0,0 0 24 15,0 0-5-15,0 0-29 0,0 0-44 0,0 0-30 16,0 0-15-16,0 0 0 0,0 0 20 0,0 0 21 16,118-125 13-16,-118 123-5 0,0 0-28 15,-8-1-37-15,0 2-33 0,-5 1-20 0,-6 0-1 16,-1 0 5-16,-6 1 9 0,1 5 12 0,-2 1 4 15,0 0 1-15,0 2 1 0,2 0-3 0,-1 2-3 16,8 1 0-16,-2-2-5 0,6 1 0 16,1 0-5-16,1-2-5 0,6 2-7 0,-2-1-6 15,7 2-2-15,0 1-2 0,1 0 7 0,1 0 5 16,10 1 5-16,1 1 5 0,2 0 6 0,3 0 2 16,4-1 3-16,-2 1-2 0,5 2 1 0,0 1-3 15,-3 0-2-15,1 1 0 0,1 2-2 16,-6-1-1-16,1 1-1 0,-5 1-2 0,-1-3 2 15,-3 1-1-15,-5-3 0 0,-2-2 2 0,-2 0 4 16,-4-1 7-16,-7 1 12 0,-2-2 11 0,-6 0 6 16,-5-1 3-16,-3 0-2 0,-1 1 2 0,-4-3 4 15,1-2 10-15,4-3 14 0,-1-1 11 16,2-2 4-16,1-2-6 0,3 0-4 0,4 0-12 16,3-6-9-16,1 1-6 0,4-3-14 0,0 1-10 15,4-2-9-15,-1 2-13 0,3-3-10 16,1 2-14-16,1 2-9 0,-1 0-12 0,0 0-10 15,2 2-19-15,1 0-26 0,0 1-45 0,0 0-68 16,0 0-70-16,1 0-82 0,6 0-101 0,-3 1-83 16,0 2 548-16</inkml:trace>
          <inkml:trace contextRef="#ctx0" brushRef="#br0" timeOffset="192511.2263">3309 9842 0 0,'0'0'0'0,"0"0"0"0,0 0 0 0,0 0 0 15,0 0 0-15,0 0 0 0,0 0 0 16,159-125 0-16,-154 113 0 0,-1 0 0 0,-4 0 80 16,0 1 69-16,-7 0 22 0,2 3 4 0,-5 1-14 15,-2 1-25-15,-1 0-38 0,0 3-27 0,-4 0-17 16,3 1-12-16,-4 2-6 0,1 0-10 15,1 5-9-15,-3 2-7 0,2 2-2 0,-1 2-2 16,-1 0 2-16,3 3 1 0,0 1-4 0,1 1 1 16,2 1-3-16,0-3-5 0,3 3 1 15,2-2-11-15,4 0-1 0,3-1-5 0,1 0-7 16,0-2 1-16,5 0 0 0,5-1 6 0,0-2 8 16,4-3 10-16,-1-2 8 0,1-4 5 15,0 0 5-15,2 0 2 0,2-4 3 0,-3-4 1 0,-1-2 5 16,1 0-1-16,-3-2 2 0,0 2 5 0,-4-2-1 15,0 2 3-15,-2-1 2 0,-1 2-3 16,-2 2-3-16,-2 0-5 0,2 3-1 0,-3 1-4 16,0 2-1-16,0-1-9 0,0 2-13 0,0 0-19 15,0 0-19-15,0 0-7 0,0 3 2 0,-3 2 9 16,2 2 13-16,1 2 11 0,-2 2 7 16,2-1 3-16,0 2-4 0,0-2-7 0,6 1-2 15,3-1 2-15,3-2 14 0,3 0 13 0,8-4 12 16,1-2 5-16,3-2-4 0,2 0-4 15,2 0-3-15,3-8-4 0,-5 2-3 0,5-2-2 16,-4-2-4-16,-1 1 3 0,1-3-1 0,1 2 2 16,-4-2 2-16,-2-2 1 0,-2-1 3 0,1 0 3 15,-2-1-1-15,-3-1 3 0,-2 0-2 16,-2-1 3-16,-2 1 1 0,-2 1 0 0,-6 0 5 16,3 6-4-16,-5-2 2 0,-3 3 2 0,0 3 2 15,0 0-6-15,-3 4-13 0,-5-1-17 16,3 1-18-16,-4 1-7 0,-2 1 1 0,0 0 6 0,-1 0 5 15,-1 0 6-15,-1 1 3 0,2 3 1 16,3-1 6-16,1 0-7 0,4 0-6 0,2-1-16 16,0 1-24-16,2 1-10 0,0-1-2 0,4 6 11 15,0-3 19-15,5 7 15 0,-1 0 9 0,2 4 5 16,2 6 4-16,0 3-1 0,-2 5 1 0,-2 3 1 16,2 6 0-16,-1 7 4 0,-5 4 2 15,3 4 3-15,-3 2 1 0,-4 4 2 0,0 3 2 16,0 4 0-16,-7 4 1 0,-1 5-4 0,-7 2-4 15,-2 2-6-15,-2 0-2 0,-2-4-3 16,1-8-2-16,-3-2-3 0,-3-5-3 0,2-1-1 16,-7-2-8-16,-2-4 2 0,-3-3 4 0,-3-7 8 15,-1-4 14-15,-3-10 5 0,-2-7 3 16,4-5 8-16,-5-3 8 0,3-10 10 0,3-3 9 16,4-3 4-16,0-5 2 0,1-10-4 0,0-5-6 15,4-6-7-15,3-5-10 0,4-11-9 0,7-2-13 16,4-5-8-16,5-4-10 0,8-1-7 15,0-2-5-15,12-2-3 0,5-1-1 0,5 1-2 16,5 1-3-16,0 3-3 0,8 2-3 0,-2 1 0 16,4 7 0-16,-1 3 8 0,3 5 3 0,1 2 6 15,1 2 2-15,4 1 1 0,3 1 3 0,2 1 0 16,1-1 0-16,-1 2 3 0,8-1 1 16,-3 4 1-16,3 0 4 0,-1 2-2 0,-2 3 1 15,0 1 2-15,-2 3-7 0,-5 1-2 0,-5 1-3 16,-4 1-8-16,-3 1 2 0,-5 2 1 0,-2-2 4 15,-1-2 5-15,-1 4 5 0,-1-2 3 0,-2-1 4 16,-1 0 2-16,-3 0 2 0,0 0 6 16,-4-3-1-16,0 0 4 0,-3 1-2 0,-2-1 4 15,0-1 2-15,-2 0 0 0,-3 1 7 0,0 0 1 16,-3 0 2-16,1-1 2 0,-4 1 1 16,0 2 1-16,0 1-3 0,0 3-3 0,0 1-3 15,0-1-3-15,0 4 2 0,-3-1-1 0,1 2-5 16,-4 1-6-16,1 1-12 0,-3 0-14 15,-1 1-9-15,-4 2-5 0,-1 0 6 0,-4 3 15 16,1 5 15-16,-5 2 11 0,2 2 10 0,-1 4 5 16,-3 2 2-16,2 2 4 0,2 1 2 0,-1 3-1 15,1 1 1-15,2 1-6 0,3-1-7 0,3-1-4 16,4 1-7-16,6-5 0 0,2-1 3 16,1-2 3-16,10-2 12 0,3 0 9 0,7-3 13 15,7-3 6-15,3-2 3 0,5-1 0 0,4-2-3 16,2-1-1-16,3-1 0 0,1-2-10 0,-3 0-7 15,1 0-10-15,-4-2-14 0,-1-1 1 0,-1-1-5 16,-4-1-1-16,-5 1-1 0,-1-2-1 16,-6 0-2-16,-7 2 0 0,-1-1-1 0,-5 1-5 15,-4-1-6-15,-2 1-14 0,-3 1-32 0,0-2-50 16,-1 1-87-16,-3-1-159 0,-4 2-225 0,1 2-277 16,2-1 375-16</inkml:trace>
          <inkml:trace contextRef="#ctx0" brushRef="#br0" timeOffset="192695.1127">5215 9769 1393 0,'0'0'319'0,"0"0"-199"15,0 0-82-15,0 0-30 0,0 0-5 0,0 0 3 16,0 0 0-16,0 0-11 0,162-46-20 0,-139 44-23 15,-1 2-57-15,4 0-133 0,-11 0-299 0,-3 0-398 16</inkml:trace>
          <inkml:trace contextRef="#ctx0" brushRef="#br0" timeOffset="195660.8529">5932 9912 0 0,'0'0'0'0,"0"0"0"0,0 0 0 0,0 0 0 15,0 0 0-15,0 0 0 0,0 0 0 0,0 0 73 16,0 0 195-16,0 0 13 0,0 0-37 0,0 0-50 16,64 12-54-16,-44-28-42 0,5-4-24 0,-3-2-14 15,0-1-7-15,1-2-4 0,-2-2 4 16,-1 0-9-16,3-1 0 0,-4-2-3 0,4-3-7 16,-5-1 2-16,1-2-4 0,-1-1-3 0,0-4-4 15,1 2-2-15,-4-4-1 0,2 2-3 0,-3-2 1 16,0-3-5-16,0-1-2 0,-1 3 0 0,-2 3 0 15,-2 4 5-15,1 8 1 0,-6 3 4 16,1 7-2-16,0 1 2 0,-3 4 1 0,2 3 2 16,-1 3 3-16,-3 2 0 0,1 5 0 0,-1-1-6 15,0 2-12-15,0 0-15 0,0 0-16 0,0 0-17 16,0 3-1-16,-3 5 5 0,-2 5 13 16,2 4 14-16,-6 5 2 0,-1 6 4 0,0 4-1 15,-1 5 0-15,-4 4 4 0,2 4-1 0,-1-1 1 16,1 2-1-16,2 0 0 0,-1-3 2 15,0 2-1-15,5-1-1 0,1-2-1 0,0-2-2 16,5-4 1-16,1-2 0 0,0-4 1 0,0-2-2 16,0-4-2-16,5 0 0 0,-1-4 1 15,6-3-1-15,-2-2-1 0,1-1 1 0,2-3-2 16,2-4 8-16,5-2 3 0,-1-2 4 0,2-3 3 16,4 0-3-16,-2 0-1 0,-1-8-2 0,4-2 1 15,-5-3 0-15,4 0 2 0,-7-4 1 0,3 0-1 16,-2-4 4-16,-3-2 1 0,-1 0 0 15,-5-2-2-15,-3-3 2 0,-3 2-2 0,-2-2-2 16,-2 1 2-16,-8 4-9 0,-1 0-1 0,-5 2-3 16,0 2 0-16,-4 3-4 0,1 3-1 0,-5 0-1 15,1 4-5-15,-1 3 1 0,-2 2-3 0,4 2-5 16,-4 2-2-16,2 0-12 0,4 2-10 16,0 4-18-16,5 1-22 0,0 4-30 0,3-1-50 15,2 4-134-15,7-1-170 0,3-3-197 0,0-3 325 0</inkml:trace>
          <inkml:trace contextRef="#ctx0" brushRef="#br0" timeOffset="197064.4557">7195 9460 0 0,'0'0'0'0,"0"0"6"0,0 0 111 15,0 0 34-15,0 0 42 0,0 0 19 16,0 0-27-16,0 0-59 0,0 0-61 0,0 0-38 16,0 0-14-16,0 0 8 0,0 0 18 0,0 0 21 15,-99-46 20-15,79 52 7 0,0 1 1 0,-3 1-5 16,1 3-12-16,1 3-14 0,-3 1-8 16,2 3-14-16,2 1-9 0,-3 3-1 0,3 2-5 15,0 1-4-15,5 2-1 0,2-5-6 0,1-1-1 16,9-7-4-16,-1-2-3 0,4-4 3 0,0-2 5 15,6-3 8-15,4 1 4 0,1-2 4 16,5 0-2-16,0-1-5 0,7-1-1 0,-4 0-5 16,5 0-5-16,1-1-2 0,2-4 1 0,-1-1-3 15,1-2 2-15,-2-2 0 0,0-3 0 0,1 1 4 16,-3-6-1-16,0 2 1 0,-1-5-1 16,0 2 1-16,-3-2 0 0,-3 0 1 0,1 2 4 15,-5 0-4-15,-1 4 0 0,-2 3-1 0,-3 1-2 16,-4 4 2-16,1 2 4 0,-3 2-2 15,0 1-7-15,0 2-14 0,0 0-14 0,-3 2-3 16,-2 6 4-16,2 2 12 0,-6 4 8 0,4 1 3 16,-6 2 0-16,4 1 1 0,0 0 1 0,5 0-1 15,-4-1-1-15,4-1 1 0,2-3-1 0,0-2-2 16,2 0 2-16,5-2-2 0,4 0 1 16,2-3 3-16,2-3 5 0,2-1 2 0,5-2 1 15,-1 0-1-15,2-7-1 0,3-2-1 0,-2-3 0 16,1-2 1-16,-3-2 1 0,-2-2-2 0,-2 0-1 15,-3-1 3-15,-1-1 2 0,-4 1 0 0,-2 1 1 16,2-1 0-16,-8 2 0 0,2 0 2 16,-1 2 3-16,-3 0 0 0,0 2-2 0,0 3 0 15,0 2-4-15,0 4-2 0,0-1-2 0,0 4-4 16,0-1-5-16,0 2-8 0,0 0-16 16,0 0-11-16,0 0-2 0,6 2 5 0,-2 2 14 15,6 4 11-15,1-1 5 0,2 5 1 0,1 1 2 16,1 3 0-16,-2 3-1 0,0 1 2 0,2 1-2 15,-3 1-2-15,0-2-3 0,-5 2-8 16,0-1-6-16,-7-4 0 0,0 1 2 0,0-3 5 16,-3-2 4-16,-6 0 2 0,-3-4 4 0,-2-1 6 15,1-2 6-15,-2-1 4 0,0-2 2 0,-2-1 2 16,2-2-2-16,-1 0 2 0,4 0 0 16,3-2 0-16,0-1 0 0,4-2-1 0,0 1 1 15,3-1-1-15,2 2-7 0,0 0-9 0,6 0-12 16,0-2-3-16,8 1 1 0,1-1 5 0,7 1 8 15,0-2 1-15,5 2 1 0,2 0 2 0,1-2 0 16,1 0 2-16,2 0 2 0,-2-2-5 0,2 1 1 16,-3-2 0-16,-3 0-4 0,0 0 2 15,-2-3-2-15,-2 0-1 0,-6 0 1 0,-2-3 2 16,-2 1 0-16,-1-1 3 0,-2 0 2 0,-6 0 0 16,1 0 2-16,-2 2 2 0,-3 1 1 15,0 2-1-15,-3 4-1 0,-2 0-7 0,1 3-11 16,-4 2-6-16,0 1-7 0,-2 0 0 0,0 0 5 15,-4 6 5-15,-1 1 6 0,1 4 4 16,-2 1 2-16,2 0 0 0,1 2-1 0,3 3 1 16,0 0-3-16,3 1 1 0,2-1-4 0,3 0-2 15,2-1-3-15,2-1 2 0,10-3 4 0,4 0 7 16,7-3 10-16,2-2-1 0,5-2 2 0,7-1-3 16,2-4-5-16,3 0 2 0,3 0-3 15,2 0 2-15,4 0-2 0,-1-6 0 0,-3 0-1 16,2-1 0-16,-3-1 1 0,-1-2-4 0,-4 1 3 15,-1-1-4-15,-1-1 2 0,-4 0-2 0,-6 0-1 16,-3 0 0-16,-8 0-2 0,1-1 7 0,-11 1 2 16,0 1 7-16,-6 1 3 0,-2 1-1 15,-2 0-2-15,-9 2-7 0,-2 3-5 0,-2 0-4 16,-8 1 0-16,3 2 1 0,-4 0 1 0,-3 2 3 16,-1 2 0-16,-1 3-2 0,-3 2 2 0,2 2-2 15,-3 2 1-15,3 2 0 0,2 0 1 16,0 1 1-16,2 1-2 0,3-1 1 0,10-1 0 15,1-1-7-15,8-3-6 0,4 0-5 0,0-2-1 16,3-2 7-16,10 0 11 0,3-3 6 16,7-2 8-16,4-2-2 0,1 0-1 0,5-2-3 15,-2-4-1-15,1-2-2 0,1-2 0 0,-5-1 0 16,-1-1-1-16,-2-1 3 0,-2 0 2 0,-4-4-1 16,1-2 1-16,-4 0 1 0,-1-2-1 0,-3-2-1 15,0-1 4-15,-4-2-5 0,-1 0 1 16,-1 0 0-16,-2-3-4 0,-1-3 2 0,-2 3 0 15,-1-3 0-15,0 1 0 0,0 0 2 0,0 5 2 16,0 4 1-16,0 4 3 0,-1 4 0 0,0 5 1 16,-1 3 0-16,1 5-3 0,1-1-7 15,0 2-12-15,-3 0-7 0,3 9-4 0,-2 5 10 16,-1 7 14-16,2 5 9 0,-2 6 10 0,-1 5-3 16,1 1-1-16,3 0-3 0,0 1-5 0,0-2-4 15,5-2-3-15,1-1-3 0,5-1-5 16,1 0-3-16,2-3-19 0,4-2-42 0,6-4-113 15,7-5-270-15,-8-4-484 0,-6-9 131 0</inkml:trace>
        </inkml:traceGroup>
        <inkml:traceGroup>
          <inkml:annotationXML>
            <emma:emma xmlns:emma="http://www.w3.org/2003/04/emma" version="1.0">
              <emma:interpretation id="{BF9E8F01-6FEE-409C-90BD-72E722ED0009}" emma:medium="tactile" emma:mode="ink">
                <msink:context xmlns:msink="http://schemas.microsoft.com/ink/2010/main" type="inkWord" rotatedBoundingBox="10483,13400 14223,13223 14321,15305 10581,15482"/>
              </emma:interpretation>
              <emma:one-of disjunction-type="recognition" id="oneOf22">
                <emma:interpretation id="interp106" emma:lang="en-US" emma:confidence="0.5">
                  <emma:literal>pricing</emma:literal>
                </emma:interpretation>
                <emma:interpretation id="interp107" emma:lang="en-US" emma:confidence="0.5">
                  <emma:literal>price y</emma:literal>
                </emma:interpretation>
                <emma:interpretation id="interp108" emma:lang="en-US" emma:confidence="0">
                  <emma:literal>prices y</emma:literal>
                </emma:interpretation>
                <emma:interpretation id="interp109" emma:lang="en-US" emma:confidence="0">
                  <emma:literal>piling</emma:literal>
                </emma:interpretation>
                <emma:interpretation id="interp110" emma:lang="en-US" emma:confidence="0">
                  <emma:literal>price Z</emma:literal>
                </emma:interpretation>
              </emma:one-of>
            </emma:emma>
          </inkml:annotationXML>
          <inkml:trace contextRef="#ctx0" brushRef="#br0" timeOffset="198261.2342">9228 9712 0 0,'0'0'0'0,"0"0"0"0,0 0 0 16,0 0 0-16,112-184 0 0,-75 153 0 0,3 1 56 15,0 1 104-15,10 3-4 0,-1 2-13 16,4 1-21-16,0 4-10 0,1 3-2 0,1 2-10 16,0 4-6-16,-3 4-15 0,0 1-11 0,-2 5-6 15,-7 0-8-15,-3 0-6 0,-2 6-9 16,-10 5-13-16,-4-2-10 0,-8 3-11 0,-4 0-10 15,-3 0-6-15,-7 1 0 0,-2 3 7 0,-4-2 10 16,-12 3 7-16,-2-1 7 0,-5 0-3 0,1 1-4 16,-9-2-2-16,1-2-3 0,-6 0 1 15,1-1-2-15,-2-1-1 0,-2-4 3 0,1 1-1 16,3-4 3-16,7 1 1 0,8-4 2 0,0-1 4 16,8 0 12-16,8 0 20 0,4-3 1 0,0-3-19 15,9-2-23-15,6-2-24 0,5 0-7 0,11-3 14 16,1-2 10-16,6 1 1 0,2-1 3 15,0 0-4-15,0 2 0 0,2-2 0 0,4-1 2 16,-3 0 3-16,-1 0-3 0,5 0 1 0,-4-1-3 16,-3-1 0-16,1 0-2 0,-4 2-1 0,-6-1 0 15,1 0-1-15,-6 0 4 0,-6 0 1 0,-1 5 4 16,-11 1-1-16,1 1 4 0,-6 3 7 16,-2 2 2-16,-1 1 2 0,0 1-8 0,0 2-14 15,-3 1-13-15,1 0-11 0,-5 0-5 0,4 0-2 16,-2 1 4-16,-2 5 3 0,3 1 5 15,-4 2 4-15,4 0 1 0,0 1 3 0,-3 0 2 16,6 4-1-16,-2-1 2 0,2 2 5 0,0 0 0 16,1 0 7-16,0-1 3 0,0 3-2 15,0-3 6-15,0 1-1 0,0-1-2 0,0 0-1 16,0 2-2-16,0-6-1 0,0 3-1 0,1-4 2 16,3 0-1-16,0-4 2 0,6 1 4 0,-1 1 3 15,2-4 3-15,-3 0 3 0,2 0-2 0,4-3-6 16,-3 1 1-16,1-1-1 0,0 0 0 0,0 0 5 15,1 0-2-15,-3-3 1 0,2-1-1 16,1-2-1-16,4-2 1 0,0 0-3 0,-1-1-2 16,1-3-3-16,6-1-1 0,-2-2 1 0,1 0 0 15,1-1-1-15,2-2-1 0,-1 0-1 0,0-3 2 16,-4 1 1-16,3 1 0 0,-7-1 0 16,0 0 0-16,0 4-1 0,-6 3 5 0,1 2 4 15,-3 3 2-15,-4 2 8 0,-3 2 4 0,0 2 3 16,-1 1 1-16,0 1-2 0,0 0-13 0,0 0-14 15,-1 1-6-15,-2 5-4 0,-5 3 6 16,3 4 6-16,-4 0 4 0,3 1-3 0,-3 2 1 16,5 0-4-16,-3-1 0 0,6 0 0 0,1 0-2 15,0-2-4-15,0 2-9 0,1-1-12 16,6-2-33-16,-3-3-74 0,-2-1-168 0,5-3-257 16,-4-2-263-16,-2-2 581 0</inkml:trace>
          <inkml:trace contextRef="#ctx0" brushRef="#br0" timeOffset="197492.1914">9682 9376 454 0,'0'0'663'0,"0"0"-567"0,0 0-71 0,0 0-25 16,0 0 17-16,0 0 39 0,0 0 36 16,0 0 8-16,0 0-10 0,0 0-26 0,133-157-26 15,-121 134-11-15,-1-5-1 0,2 0 4 0,-3-2 4 16,-4-3 1-16,5 0-4 0,-3-4-6 0,-3 2-5 16,5-3-4-16,-6 2 1 0,-3 3 0 0,-1 4 5 15,0 5 6-15,-4 3 3 0,-4 5 8 16,1 5 3-16,-2 4 4 0,4 2-3 0,-5 2-11 15,0 3-10-15,3 0-12 0,-4 2-7 0,-1 8-3 16,-1 3 0-16,-2 5 1 0,0 6-1 0,-2 4 2 16,3 8 2-16,5 4 3 0,-2 9 3 15,0 3 3-15,2 3-3 0,4 6 2 0,-5 1-2 16,8 2-1-16,-6 3-2 0,5-3-1 0,2 3-1 16,-2 2 1-16,0 2-1 0,-2 1-1 0,1-2-2 15,-6-3 0-15,1 0-2 0,-8-2 5 16,-1-1 0-16,-6-4 1 0,-3-2-1 0,-1-4-2 15,1-5 0-15,0-3-2 0,3-2 0 0,2-4-6 16,5-2-8-16,1-3-13 0,3-5-21 16,0-3-24-16,0-8-56 0,1-3-61 0,-1-7-88 15,1-6-94-15,-1 0-79 0,-1-3-135 0,2-3 305 16,5 0 279-16</inkml:trace>
          <inkml:trace contextRef="#ctx0" brushRef="#br0" timeOffset="198397.1503">11087 9039 692 0,'0'0'269'0,"0"0"-126"15,0 0-73-15,0 0-55 0,0 0-26 0,0 0-9 16,0 0-12-16,0 0-29 0,0 0-45 16,0 0-104-16,0 0-159 0,0 0-11 0,0 0 380 0</inkml:trace>
          <inkml:trace contextRef="#ctx0" brushRef="#br0" timeOffset="198810.8945">11475 9126 0 0,'0'0'0'16,"0"0"0"-16,0 0 0 0,0 0 90 0,0 0 127 15,0 0 27-15,0 0-27 0,0 0-85 0,0 0-66 16,0 0-15-16,0 0 9 0,0 0 19 15,0 0 10-15,0 0 4 0,-131 58 0 0,113-42-7 16,2 1-14-16,-3 2-19 0,10 1-16 0,-2-1-14 16,3-2-11-16,7-1-4 0,1 0-2 0,1-3 5 15,11-2 7-15,2-2 6 0,6-2 4 0,0-1-1 16,5-3-4-16,2-2-4 0,1-1-2 0,4 0-5 16,-1 0-2-16,-1-6 1 0,3 0-2 15,-3-2-2-15,3-1 0 0,-3-3-1 0,-2 0 0 16,-3-5 1-16,1 4 2 0,-5-3 2 0,-2-1 2 15,-3 1 2-15,-4-1 3 0,-2 1 4 0,-5 0 4 16,-1-1 1-16,0 3 0 0,-4 1-3 16,0 2 0-16,0 3-1 0,-1 2-2 0,-5 1-1 15,5 4-6-15,0 1-6 0,1 0-8 0,-2 0-3 16,1 3 0-16,0 4 1 0,-3 2 3 16,1 1 0-16,2 2 1 0,1 0 0 0,-2 1-1 15,2 0-4-15,0 1-3 0,2 0-8 0,4 0-10 16,0-2-19-16,6-3-35 0,0-1-106 0,0-3-212 15,-1 0-374-15,-6-2 17 0</inkml:trace>
          <inkml:trace contextRef="#ctx0" brushRef="#br0" timeOffset="198943.0927">11905 9021 697 0,'0'0'191'0,"0"0"-124"0,0 0-57 16,0 0-48-16,0 0-19 0,0 0-14 0,0 0-38 15,0 0-129-15,0 0-214 0,0 0 452 0</inkml:trace>
          <inkml:trace contextRef="#ctx0" brushRef="#br0" timeOffset="199786.4363">11905 9021 100 0,'110'39'345'0,"-102"-41"-236"0,3 2-76 15,0 0-12-15,4 3 27 0,-2 4 32 16,-2 3 15-16,-2 2-10 0,-1 2-18 0,-4 3-21 16,2-1-16-16,-1 2-8 0,-4 1-5 0,1 3-3 15,-2-4 0-15,0 2-5 0,0-2-1 0,-3-1-3 16,-2-4 1-16,-2-1 3 0,0-2 2 0,0-1 8 16,1-3 4-16,2-3 12 0,0-3 14 15,1 0 20-15,-2 0 18 0,3 0 1 0,2-4-9 16,0-2-21-16,0-2-24 0,0-1-17 0,4 0-13 15,3-2-3-15,2-2-8 0,-2-1 6 0,5-1 2 16,0-1 0-16,2 2 3 0,-1 1 0 0,0 0 0 16,1 4-1-16,-1 0 4 0,1 2-2 15,-2 4 2-15,0 0 2 0,-3 3 0 0,-2 0 5 16,4 0 1-16,-5 3 0 0,2 3-1 0,3 1-2 16,-3 1 2-16,2 0-1 0,2 2 3 15,0 1-2-15,1-1-3 0,0 0 1 0,6-1 0 16,1 0-1-16,3-3 2 0,3 0 1 0,0-3-4 15,1 1 3-15,3-4-2 0,-2 0-1 0,5 0 2 16,-3 0-4-16,-1-4 0 0,1-2-1 16,-3-3 0-16,-4 0 0 0,-1-3 1 0,-6 1 2 15,-3-1 1-15,-8-4 6 0,-2 1 0 0,-3-4-1 16,-6 2-5-16,-1-5-4 0,-6 2-2 0,-4 3 2 16,-1-1 1-16,1 3 0 0,-3 0-2 15,5 5 0-15,0-1-5 0,2 5-2 0,-1 2-3 16,2 3-3-16,0 1-1 0,4 0 2 0,0 0 0 15,0 1 0-15,4 3 3 0,0 0-2 0,-1 3-2 16,3 0 1-16,2 1 4 0,-1 1-2 0,1 3 6 16,0 0 2-16,0 2-2 0,3 5 11 0,3 3-1 15,-2 2 3-15,4 5 4 0,-2 3-4 16,-1 4 3-16,1 1-1 0,-2 1 0 0,2 6-1 16,-3-2-2-16,-2 4 1 0,-1 4-2 15,0 2 5-15,0 3 1 0,-1 4 1 0,-6 3 0 16,1 1-1-16,-5 4-2 0,-3 2-6 0,-2 2-2 15,-5 2-5-15,-2 1-4 0,-4 1-4 0,-4-1-5 16,1-4-8-16,-7-4-9 0,-2-5-7 16,1-4-21-16,-3-3-5 0,1-10 13 0,1-5 13 15,2-11 28-15,5-10 17 0,-3-6 2 0,-3-7 2 16,6-5 0-16,-4 0 1 0,4-8 3 0,-1-7 6 16,7-4 4-16,3-7 5 0,3-3 0 0,4-7-3 15,5-5-3-15,3-5-3 0,8-1-4 16,7-6-4-16,9-3-5 0,9-4-5 0,6-6-5 15,13-2-3-15,2-5-6 0,11 1-1 0,5 0-7 16,4 2-3-16,4 7-1 0,2 9 2 0,-2 7 4 16,2 9 6-16,-1 7 2 0,-4 7 2 0,-1 6 3 15,-3 4-2-15,-8 8 0 0,-4 1-4 16,-10 2-4-16,-4 3-8 0,-9 0-8 0,-7 0-11 16,-5 4-18-16,-8 2-30 0,-4 0-39 0,-4 1-75 15,-4 2-150-15,-2-1-244 0,-2-2-378 0</inkml:trace>
        </inkml:traceGroup>
      </inkml:traceGroup>
    </inkml:traceGroup>
    <inkml:traceGroup>
      <inkml:annotationXML>
        <emma:emma xmlns:emma="http://www.w3.org/2003/04/emma" version="1.0">
          <emma:interpretation id="{46D20881-41A6-457B-A877-016E1EB68280}" emma:medium="tactile" emma:mode="ink">
            <msink:context xmlns:msink="http://schemas.microsoft.com/ink/2010/main" type="paragraph" rotatedBoundingBox="1668,15313 18294,14526 18372,16179 1746,169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9022C6-B8A3-486E-9A18-D2649D04086F}" emma:medium="tactile" emma:mode="ink">
              <msink:context xmlns:msink="http://schemas.microsoft.com/ink/2010/main" type="inkBullet" rotatedBoundingBox="1702,16036 1849,16029 1855,16155 1708,16162"/>
            </emma:interpretation>
            <emma:one-of disjunction-type="recognition" id="oneOf23">
              <emma:interpretation id="interp111" emma:lang="en-US" emma:confidence="0">
                <emma:literal>•</emma:literal>
              </emma:interpretation>
            </emma:one-of>
          </emma:emma>
        </inkml:annotationXML>
        <inkml:trace contextRef="#ctx0" brushRef="#br0" timeOffset="239648.3384">530 11462 0 0,'0'0'76'0,"0"0"39"0,0 0 17 16,0 0 11-16,0 0 31 0,0 0 11 0,0 0-2 0,0 0-26 16,0 0-32-16,0 0-33 0,0 0-27 15,0 0-21-15,-38-48-15 0,38 48-6 0,-1 0-4 16,1 0 0-16,-3 1-2 0,0 2-2 0,-5 3-6 16,4 0-2-16,-4 0-2 0,3 3 0 15,-3 2 1-15,4-1-1 0,-3 0-1 0,5-1-1 16,-1 0 1-16,2-2 0 0,-1 0 0 0,2-2 1 15,0-1-2-15,0-1 2 0,0 0 6 0,3-1 9 16,0-2 13-16,-2 0 10 0,6 0 5 16,-3 0 3-16,5 0-4 0,-4-2-5 0,6-2-8 15,-2-2-6-15,-2 1-6 0,4-3-2 0,-2 0-2 16,-2-1 1-16,2 0-1 0,-5 0 0 0,4 0 1 16,-5 0-1-16,0 0 4 0,2 1-2 15,-5 2 0-15,0 3-2 0,0-2-3 0,0 3-3 16,0-1-3-16,-4 3-6 0,1 0-12 0,-1 0-9 15,-4 0-8-15,2 0-4 0,-4 4 6 16,-2 3 4-16,-1 1 8 0,1 1 6 0,-2 3 3 16,2 1 1-16,0 0 0 0,4-1-1 0,-1 0-1 15,1-3 1-15,4 0-1 0,2-3 1 0,1 0 0 16,1-3 1-16,0 0 1 0,0-2 2 0,1 1 5 16,1-2 5-16,6 0 5 0,-3 0 4 15,5 0 3-15,-4 0 3 0,5 0-1 0,1-5 1 16,0-1-2-16,-1-1 0 0,-3 1 1 0,1-1 3 15,-6 1 5-15,4 0 1 0,-6 0 2 0,0 0-3 16,-1 0-7-16,0 0-3 0,-1 1-9 0,-3-1-4 16,-3 0-6-16,3 0-4 0,-4 1-3 15,6 3-5-15,-8-2-5 0,6 3-9 0,-4-1-12 16,4 2-24-16,-1 0-38 0,-3 0-58 0,4 0-82 16,-4 5-110-16,5 4-125 0,-1-3-183 15,0 0 146-15</inkml:trace>
      </inkml:traceGroup>
      <inkml:traceGroup>
        <inkml:annotationXML>
          <emma:emma xmlns:emma="http://www.w3.org/2003/04/emma" version="1.0">
            <emma:interpretation id="{B8FB15C4-EB41-4579-BE00-03245AD6197B}" emma:medium="tactile" emma:mode="ink">
              <msink:context xmlns:msink="http://schemas.microsoft.com/ink/2010/main" type="line" rotatedBoundingBox="2449,15276 18294,14526 18372,16179 2528,16929"/>
            </emma:interpretation>
          </emma:emma>
        </inkml:annotationXML>
        <inkml:traceGroup>
          <inkml:annotationXML>
            <emma:emma xmlns:emma="http://www.w3.org/2003/04/emma" version="1.0">
              <emma:interpretation id="{7FBC885E-6B93-48B7-81F0-6455ABCF7735}" emma:medium="tactile" emma:mode="ink">
                <msink:context xmlns:msink="http://schemas.microsoft.com/ink/2010/main" type="inkWord" rotatedBoundingBox="2463,15562 5238,15430 5285,16422 2510,16554"/>
              </emma:interpretation>
              <emma:one-of disjunction-type="recognition" id="oneOf24">
                <emma:interpretation id="interp112" emma:lang="en-US" emma:confidence="0.5">
                  <emma:literal>More</emma:literal>
                </emma:interpretation>
                <emma:interpretation id="interp113" emma:lang="en-US" emma:confidence="0">
                  <emma:literal>Move</emma:literal>
                </emma:interpretation>
                <emma:interpretation id="interp114" emma:lang="en-US" emma:confidence="0">
                  <emma:literal>Moe</emma:literal>
                </emma:interpretation>
                <emma:interpretation id="interp115" emma:lang="en-US" emma:confidence="0">
                  <emma:literal>Moore</emma:literal>
                </emma:interpretation>
                <emma:interpretation id="interp116" emma:lang="en-US" emma:confidence="0">
                  <emma:literal>Mores</emma:literal>
                </emma:interpretation>
              </emma:one-of>
            </emma:emma>
          </inkml:annotationXML>
          <inkml:trace contextRef="#ctx0" brushRef="#br0" timeOffset="242634.472">1203 11758 712 0,'0'0'197'0,"0"0"-102"0,0 0-38 0,0 0-15 16,0 0 16-16,0 0 37 0,0 0 30 0,0 0-3 15,0 0-37-15,0 0-48 0,0 0-44 0,0 0-9 16,16-66 3-16,-16 77 12 0,0 2 17 16,0 4 8-16,4 3 3 0,-3 3-2 0,2 4-5 15,-2-4-5-15,2 1-4 0,4-2 0 0,-3-5-2 16,0-2 1-16,4-3 1 0,-6-4 4 0,7-2 7 16,-5-5 21-16,0-1 27 0,4 0 16 15,-4-6 13-15,6-7-11 0,1-6-23 0,4-4-19 16,1-6-17-16,5-5-11 0,-2-2-5 0,4-2-3 15,0-5-1-15,-3 1-1 0,3-4 0 16,2 0-1-16,-2-1-1 0,-3-2 0 0,3 3-1 16,0-5 0-16,-2 2-1 0,3-1-1 0,2-2-1 15,0-3-1-15,1 6 2 0,1 5 0 0,5 3-3 16,-7 6-1-16,3 7-5 0,-5 6-3 0,-7 7 0 16,-2 5-5-16,-3 5-4 0,0 5-9 15,-8 0-8-15,4 2-4 0,-5 5-2 0,4 6 8 16,-3 5 9-16,-2 6 11 0,1 0 11 0,2 8 5 15,-3 1 2-15,-2 2 0 0,0 3-1 0,0 2-3 16,0-2 1-16,0-1 0 0,0-2 2 0,-3-3 0 16,-1-2-3-16,3-5 3 0,1-3-1 15,0-4-2-15,0-5 2 0,5-3-2 0,0-5-1 16,1-1 0-16,2-4 5 0,2 0 4 0,1-4 4 16,3-5 4-16,0-5-2 0,4-6 0 15,3-2-4-15,-2-5-1 0,5-1-3 0,-1-3-1 16,-3-4-1-16,3-1 0 0,0 0 1 0,-5-1-3 15,5 3-2-15,-3 1 0 0,0 2-2 0,-2 2 1 16,3 3 0-16,-5 3 0 0,2 2-1 16,-2 6-2-16,-8 3 0 0,3 3-4 0,-6 6-7 15,-1 2-16-15,-3 1-17 0,1 0-7 0,-2 6 0 16,0 5 12-16,0 7 18 0,0 6 9 0,-3 3 8 16,-5 8 5-16,3 5 2 0,-5 4 1 15,-3 6-1-15,1 3-1 0,-2-1 1 0,0 0 1 16,-2-2 1-16,-2 2 0 0,2-3 0 0,3-2 0 15,1-2 0-15,5-3 0 0,0-6 1 0,6-5 0 16,1-5-5-16,4-5 2 0,4-6-2 0,4-5 2 16,0-3 7-16,0-2-2 0,3-5 5 15,0 0 6-15,1-9 6 0,5-4 3 0,-1-7 1 16,2-1-5-16,3-4-6 0,-2-3-1 0,-3-1-4 16,3-1 1-16,-4 0 1 0,1-1 0 0,-6 1-1 15,1 0-3-15,4 1 0 0,-4 1-3 16,-1 1-2-16,1 4-2 0,-1 1-3 0,-2 5 1 15,0 3-1-15,-4 4-1 0,0 3-4 0,-5 3-4 16,2 2-12-16,-5 2-20 0,0 0-6 16,0 3-3-16,0 7 10 0,-7 5 24 0,2 7 12 15,-6 2 10-15,-2 6 1 0,-2 4 1 0,0-1-5 16,-1 2 1-16,0-3-2 0,5 0 1 0,2-4 2 16,1-4-3-16,7-3 2 0,1-2 1 0,0-6 3 15,6-2 1-15,4-4 5 0,2-1 5 16,5-4 0-16,3-2 9 0,0 0 1 0,6-6 0 15,-2-5-1-15,5-3-10 0,2-3-1 0,-1 1-3 16,-2-4 1-16,4 1 0 0,-5-2-1 0,-2 0 0 16,-6-1 1-16,0-2 6 0,-6 0 2 0,-3-2 1 15,-4 1-5-15,-4 0-1 0,-2 1-5 16,-6 2-4-16,-3 1 2 0,-3 1-7 0,-1 5-2 16,-5-1-4-16,1 4-2 0,-2 2-3 0,-3 2-3 15,1 3-4-15,0 4-3 0,-2 1-1 16,-1 3 2-16,4 6 1 0,-3 3 6 0,-1 2 0 15,6 2 2-15,-3 2 1 0,5 1 2 0,2 1-1 16,2-1-1-16,8-1 1 0,3-3-4 0,1-2-5 16,2 0 0-16,11-6 2 0,1-1 2 15,6-2 12-15,5-3 6 0,4-1-2 0,3 0 5 16,2-3-3-16,2-5-3 0,1 0 1 0,2-1-4 16,-2 0 3-16,-3-1 0 0,0 1-1 0,-6 0 0 15,-1 0 0-15,-3 0-1 0,-1 0 2 16,-4 2 0-16,-2 1-3 0,-1 1 0 0,-2 2-4 15,-5 3-1-15,-1 0-7 0,-3 0-9 0,-1 0-10 16,-1 8-5-16,-3 2 6 0,0 5 9 0,0 4 10 16,-5 2 8-16,-2 4 2 0,-1 1-1 0,0 0 2 15,-1-1 3-15,5-1-2 0,-2-2 0 0,6-1 0 16,0-3-3-16,4-3 5 0,6-5 1 16,3-1 0-16,7-3 0 0,0 0 1 0,3-6 1 15,6 0 2-15,2 0 4 0,0-4-5 0,3-5 0 16,-2 0 0-16,3-3-4 0,-4-1 3 15,1-1 0-15,-1-3-1 0,-2 0-1 0,-2-1 1 16,-2-3 2-16,0 0 1 0,-5-2 2 0,0 2-3 16,-4-1 1-16,-4 1 1 0,0 3-2 15,-5 1 2-15,-1 2 0 0,-4 3 0 0,-2 3-4 16,0 3-2-16,-4 1-9 0,-6 4-12 0,-3 1-2 16,-1 0-5-16,-6 7 6 0,-2 5 10 0,-4 3 8 15,-1 5 5-15,0-1 5 0,2 2 2 16,2-1 3-16,6 0 0 0,3-1 0 0,5 1-1 15,6-2-4-15,3 0 1 0,0 0 3 0,8-2 4 16,8-1 5-16,3-1 1 0,5-1 0 0,4-1-2 16,7-3-1-16,0-2-3 0,5-1-5 0,3 0-8 15,-1-3-10-15,1 1-11 0,0-4-28 16,-2 0-56-16,2 0-104 0,-1-4-181 0,-13 1-333 16,-9-1-240-16</inkml:trace>
        </inkml:traceGroup>
        <inkml:traceGroup>
          <inkml:annotationXML>
            <emma:emma xmlns:emma="http://www.w3.org/2003/04/emma" version="1.0">
              <emma:interpretation id="{4C5317A1-C5FE-4F86-84F7-B5C3D75CC620}" emma:medium="tactile" emma:mode="ink">
                <msink:context xmlns:msink="http://schemas.microsoft.com/ink/2010/main" type="inkWord" rotatedBoundingBox="5716,15121 12342,14808 12401,16044 5774,16357"/>
              </emma:interpretation>
              <emma:one-of disjunction-type="recognition" id="oneOf25">
                <emma:interpretation id="interp117" emma:lang="en-US" emma:confidence="0.5">
                  <emma:literal>collaborative</emma:literal>
                </emma:interpretation>
                <emma:interpretation id="interp118" emma:lang="en-US" emma:confidence="0.5">
                  <emma:literal>co Ha borating e</emma:literal>
                </emma:interpretation>
                <emma:interpretation id="interp119" emma:lang="en-US" emma:confidence="0">
                  <emma:literal>to Ha borating e</emma:literal>
                </emma:interpretation>
                <emma:interpretation id="interp120" emma:lang="en-US" emma:confidence="0">
                  <emma:literal>so Ha borating e</emma:literal>
                </emma:interpretation>
                <emma:interpretation id="interp121" emma:lang="en-US" emma:confidence="0.5">
                  <emma:literal>collar borating e</emma:literal>
                </emma:interpretation>
              </emma:one-of>
            </emma:emma>
          </inkml:annotationXML>
          <inkml:trace contextRef="#ctx0" brushRef="#br0" timeOffset="246708.5725">7368 10473 321 0,'0'0'138'15,"0"0"-94"-15,0 0-21 0,0 0 24 16,0 0 65-16,0 0 75 0,0 0 47 0,0 0-5 16,0 0-53-16,0 0-58 0,0 0-45 0,0 0-20 15,47-113-12-15,-47 113-9 0,0 0-13 0,0 0-25 16,0 6-9-16,0 5-5 0,-1 4 6 16,-2 7 20-16,-6 6 9 0,-1 6 6 0,-2 8 1 15,-1 3-3-15,-3 5-4 0,-1 0-2 0,3 2-5 16,-5 1 1-16,3 1-1 0,1-1 0 15,0-1 5-15,3 1-3 0,0-4 1 0,3 0-2 16,1-2 1-16,-2-1-2 0,6-5-1 0,-1-3 1 16,0-3-4-16,3-7 1 0,2-5-1 0,0-3-3 15,3-7 0-15,6-2 1 0,-3-5 5 16,4-3 6-16,3-3 11 0,1 0 4 0,4-2 6 16,2-7-2-16,0-4-3 0,3 0-7 0,0-4-5 15,1-1-2-15,-7-1-4 0,5-1 2 0,-6-3 0 16,-3-2 0-16,0 1 5 0,-4-5-3 0,-4-1-2 15,-2 2-3-15,-3 1-3 0,0 1-4 16,-2 0-3-16,-6 2-2 0,-1 1-5 0,-7 4-2 16,-2 1-4-16,-1 3-4 0,-3 3-7 0,-4 3 0 15,3 3 1-15,-6 3 3 0,3 2 8 0,5 1-2 16,0 0 3-16,4 0 4 0,4 1-4 0,2 1 4 16,9-1-3-16,-1-1-14 0,3 2-20 15,4-2 3-15,5 0 5 0,9 0 18 0,3 0 23 16,10 0 1-16,3-5 1 0,10 1-3 0,-1-2 2 15,4 0-4-15,1 1-1 0,2 2 1 16,-1 2-8-16,-5-1 8 0,1 2-1 0,-6 0 0 16,-6 3 3-16,-5 5-8 0,-4 1 0 0,-6 3-3 15,-5 2-2-15,-2 3 0 0,-6 2 1 0,-1 1 4 16,-4 0 2-16,-1 5 5 0,-8-1 1 16,-3 1 1-16,-2 1-1 0,-1 2 2 0,-3-3 0 15,0 2 0-15,2-3 3 0,3-5-5 0,1-2 1 16,1-5-3-16,7-5-2 0,1-1 2 0,3-1 1 15,0-3 2-15,4 0 5 0,6 0 5 0,3-2 7 16,3 0 4-16,8 0 2 0,3-6-5 16,3-2-4-16,4-2-4 0,0-1-4 0,2-3-3 15,-4 1-2-15,0-3-2 0,-5-2 0 0,-3 0 3 16,-5-2-1-16,1 3 3 0,-6-3 4 0,-5 1-2 16,-1-1 4-16,-5 0-4 0,0 0-1 15,-3 0-5-15,-3 1-5 0,-4 2-4 0,-6 3-7 16,-3 0-3-16,-4 4-4 0,-5 2-3 0,-1 2 0 15,-3 3 3-15,-4 3 6 0,1 0 4 0,-2 0 4 16,3 6 0-16,6 3 0 0,3 0-1 16,4 0-1-16,4 3-4 0,6-2-1 0,1 0 0 15,5 1-2-15,2 0 4 0,0 1 1 0,2 0 3 16,11-1 5-16,1 1 6 0,6-3 5 16,6-1 2-16,6-2 2 0,3-3-2 0,7-1 1 15,0-2-1-15,1 0-1 0,6-6 0 0,-7-2-2 16,3-1-2-16,-2-2-1 0,-4-1 1 0,-7 1-1 15,1-1 1-15,-5 0 1 0,-3 1-4 16,-7 0 5-16,0-1-2 0,-1 0 0 0,-7 3 2 16,-2 0-4-16,0 1 1 0,-4 4-2 0,-3 2 0 15,0 1-3-15,-1 1-6 0,0 0-15 0,0 0-20 16,0 3 1-16,0 6 4 0,-2 6 17 0,-8 3 18 16,4 5 4-16,-6 2-1 0,-3 3-3 15,-1 0 2-15,2 0-3 0,4 1 0 0,0-4 1 16,9 2-2-16,1-4 3 0,0-4 1 0,8-2 3 15,8-4 2-15,1-2 2 0,8-4 5 0,0 0 0 16,2-6-3-16,2-1-7 0,6 0-13 16,-4 0-22-16,5-8-44 0,-4 1-58 0,3-2-74 15,-5-2-72-15,1 0-63 0,-2-1-52 0,-2 3-43 16,0-3 58-16,-2-1 378 0,-1 1 0 0,2 0 0 16,-2 3 0-16,0 0 0 0,-4 2 0 15,-12 3 0-15</inkml:trace>
          <inkml:trace contextRef="#ctx0" brushRef="#br0" timeOffset="247200.2679">9043 11078 0 0,'0'0'0'15,"0"0"0"-15,0 0 0 0,0 0 118 16,0 0 222-16,0 0-35 0,0 0-33 0,0 0-49 16,0 0-41-16,0 0-39 0,0 0-39 0,0 0-31 15,0 0-27-15,0 0-24 0,52-121-13 0,-71 121-7 16,2 5-4-16,-7 3 4 0,-3 2 6 0,-3 1 4 16,-1 3 3-16,-1-1 4 0,4 3-1 0,1-1-2 15,3 2-1-15,1-2-4 0,9 0-5 16,2 0-4-16,6-1-3 0,0-4-1 0,4 0-3 15,2-1 3-15,0-3-2 0,10 2 4 0,-1-5 4 16,2 0 6-16,5-3 6 0,1 0 2 0,7-2 1 16,0-7-4-16,3 0-2 0,-4-4 0 15,0 4 0-15,1-3 0 0,-7 0 0 0,2 0-1 16,-5 2-1-16,-8 2 1 0,4 2-1 0,-8 3 0 16,0 2-1-16,-2 1-6 0,0 0-3 15,0 0-10-15,0 0-10 0,0 3 4 0,0 4 3 16,-2 2 10-16,1 2 11 0,0 1-2 0,1 1 1 15,0 1-2-15,0-3-3 0,2 1 3 0,8-1-2 16,2-1 1-16,4-4 2 0,3-1-4 16,2-1-6-16,6-4-14 0,1 0-34 0,4-5-48 15,-2-5-62-15,-2 0-58 0,-1-4-37 0,-2-2-9 16,-1 1 26-16,-5-3 38 0,1-1 45 0,-4-4 49 16,-2 0 41-16,-2-4 35 0,-1 0 35 0,-1-2 22 15,-2-5 14-15,3 0 11 0,1-4 6 16,-1 0 7-16,2-1 6 0,-1-2 9 0,0 1 15 15,-4 1 12-15,5 3 11 0,-3 4 7 0,-3 4 7 16,0 5 2-16,-5 7 3 0,2 2 1 16,-1 6-7-16,-2 2-12 0,1 5-26 0,-2 1-30 0,0 0-35 15,0 0-25-15,0 6-8 0,1 4 3 16,-1 7 12-16,0 8 7 0,0 5 9 0,0 5 2 16,-1 5 1-16,-5 4 1 0,0 4-7 0,-4-2 0 15,4 3-4-15,-5-2-3 0,0 1 0 16,0-4-2-16,6 0-2 0,-4-4-6 0,6-1-3 15,0-3-10-15,-3-2-39 0,6-3-91 0,-2-7-181 16,2-5-310-16,0-9-574 0</inkml:trace>
          <inkml:trace contextRef="#ctx0" brushRef="#br0" timeOffset="247449.3504">9247 10935 1199 0,'0'0'178'0,"0"0"-150"0,0 0-58 0,0 0-9 16,0 0 44-16,0 0 73 0,0 0 38 0,167-99 14 16,-128 91-11-16,3 0-21 0,-1 5-14 0,3 0-8 15,-1 3-9-15,-4 0-12 0,-7 8-12 16,2 1-14-16,-6 4-6 0,-3 2-7 0,-6 1-4 16,3 2-3-16,-6 2-3 0,-4 0 0 0,-3 1 1 15,-5 1 0-15,-4-1-3 0,0-1 2 0,-2 1 0 16,-8-1-1-16,1-4 1 0,2 0-15 15,-2-2-34-15,2-2-62 0,0-5-103 0,2-1-177 16,-2-3-234-16,6-3-361 0</inkml:trace>
          <inkml:trace contextRef="#ctx0" brushRef="#br0" timeOffset="247556.2843">9810 10714 203 0,'0'0'-88'0,"0"0"-27"15,0 0 115-15</inkml:trace>
          <inkml:trace contextRef="#ctx0" brushRef="#br0" timeOffset="247888.0809">9957 10771 1511 0,'0'0'215'0,"0"0"-135"15,0 0-55-15,0 0-13 0,0 0 2 0,0 0 16 16,0 0 10-16,0 0-1 0,0 0-12 0,0 0-7 16,0 0-8-16,0 0-4 0,0 0 1 0,0 0 2 15,74 130 2-15,-74-102 2 0,0 3 0 16,0 0-4-16,0-2-2 0,0-2-2 0,0-2-1 16,1-2 0-16,3-4 0 0,3 1 1 0,0-6 4 15,3 1 4-15,2-3 8 0,1-3 7 0,0-3 5 16,0-5 8-16,1-1 8 0,-1 0 4 15,2-7 3-15,-2-3-5 0,2-7-8 0,-2 1-7 16,2-3-7-16,4-3-6 0,-4 0-4 0,-2-2-6 16,1-4-5-16,-1-1-2 0,-1 0-7 0,-4-3-7 15,4 1-13-15,-1 2-27 0,0 3-43 0,-6 2-54 16,6 3-63-16,-3 6-87 0,-3 3-131 16,2 6-226-16,-5 2-190 0</inkml:trace>
          <inkml:trace contextRef="#ctx0" brushRef="#br0" timeOffset="248211.41">10400 10995 0 0,'0'0'162'15,"0"0"-35"-15,0 0 4 0,0 0 31 16,0 0 21-16,163-38 2 0,-127 28-22 0,-2 1-42 16,-1-2-28-16,-3 0-17 0,-2-1-11 0,-1 0-8 15,-4-2-8-15,0 4-7 0,-9-1-5 0,-2 1-1 16,-5 0 1-16,0 1 2 0,-6 0 2 15,-1 1-9-15,-1 1-13 0,-10 1-19 0,-2 1-16 16,-5 2-4-16,-3 3 5 0,-5 0 13 0,-1 2 13 16,-1 5 10-16,-1 4 5 0,-5 2 3 15,3 4 3-15,-2 2 7 0,3 3 1 0,4 4 0 16,0 0-3-16,2 3-6 0,9 0 0 0,2-2 0 16,9-1 0-16,4-2 3 0,2 0 0 0,13-2 6 15,5-1 5-15,3-2 1 0,12-1 0 0,3-3-6 16,6-2-6-16,5-7-7 0,4-2-5 15,0-4-8-15,1 0-8 0,-2-6-15 0,1-6-34 16,-7-5-57-16,-3-4-117 0,-5-1-220 0,-13 4-469 16,-9 6 27-16</inkml:trace>
          <inkml:trace contextRef="#ctx0" brushRef="#br0" timeOffset="243270.4198">4925 11259 0 0,'0'0'0'16,"0"0"0"-16,0 0 0 0,0 0 154 0,0 0 149 15,0 0 29-15,0 0-60 0,0 0-88 0,0 0-76 16,0 0-45-16,0 0-17 0,0 0-4 0,0 0 0 16,-160-42-2-16,130 60-8 0,-4 2-1 0,2 1-2 15,1 1-6-15,-1 2 1 0,5 1-4 0,-2 2-2 16,3 0 0-16,7-1-2 0,-1-2-5 16,9 1-1-16,6-4-3 0,2-2-3 0,3-3 8 15,3-2 5-15,9-2 4 0,4-2 5 0,3-2-1 16,5-2-1-16,4-2-1 0,5-4-1 0,0 0-2 15,5 0-5-15,0-6-2 0,0-3-5 16,1-2-2-16,-3 1-1 0,-1-5 0 0,-2-1-3 16,0-2 4-16,-1-1 0 0,-3-3 3 0,1 0 4 15,-3 2 1-15,-2-3 2 0,-2 0 4 0,0 3 0 16,-7-2 3-16,-3 5 1 0,-1 0 1 16,-1 6-3-16,-4 2-4 0,-1 4-2 0,-3 2-4 15,-3 3-5-15,0 0-5 0,0 0-13 0,0 0-12 16,-1 5 3-16,-5 4 3 0,0 4 12 15,-4 3 13-15,-3 5-1 0,1 0 1 0,-2 0-2 16,1 1-3-16,1-2-2 0,4 0 1 0,1-3-4 16,7 0-2-16,0-4 5 0,0-1-3 0,4-3 1 15,7-2 2-15,6-2-1 0,-1-2 3 0,5-3 5 16,3 0 0-16,3 0 1 0,-1-5 0 16,2-1-1-16,3-4-3 0,-1 0 2 0,-1-2-1 15,-3 0 1-15,-5-1 2 0,-2 0 4 0,-4-1 7 16,-3 1 7-16,-5-2 8 0,-5 2-1 0,-2-5-2 15,0 5-7-15,-8-3-12 0,-5 2-5 0,-5 0-10 16,-3 1-6-16,-5 4-5 0,-2 2-3 16,0 1-1-16,-4 4 2 0,0 1 0 0,1 1-3 15,3 0-14-15,1 0-21 0,1 4-30 0,5 2-48 16,1 0-64-16,4 0-90 0,6 1-115 16,4-1-87-16,6 0-139 0,0-1 458 0,0-2 168 0</inkml:trace>
          <inkml:trace contextRef="#ctx0" brushRef="#br0" timeOffset="243564.3602">5793 10859 398 0,'0'0'589'0,"0"0"-329"0,0 0-74 0,0 0-29 15,0 0-13-15,0 0-2 0,0 0-12 0,0 0-26 16,0 0-39-16,0 0-37 0,0 0-31 0,0 0-21 15,0 0-4-15,0 0 10 0,14-16 16 0,-22 45 16 16,-4 7 10-16,-3 6 3 0,-3 4-3 16,2 4-3-16,-6 0-2 0,2 2-6 0,0 4 6 15,2-5-3-15,0-4 0 0,2-2 0 0,2-2-5 16,3-3 0-16,5-2-3 0,-1-3-2 0,2-4-4 16,5-6-7-16,0-2-11 0,0-6-24 15,0-3-38-15,0-5-50 0,0-5-56 0,2-2-42 16,4-2-13-16,0-6-34 0,5-8-43 0,3-5-52 15,-1-5-130-15,0 5 494 0,-5 5 4 0</inkml:trace>
          <inkml:trace contextRef="#ctx0" brushRef="#br0" timeOffset="243813.4125">6133 10773 0 0,'0'0'368'0,"0"0"-29"0,0 0-39 0,0 0-49 15,0 0-54-15,0 0-70 0,0 0-67 0,0 0-35 16,0 0-14-16,0 0 5 0,0 0 26 16,0 0 19-16,0 0 9 0,0 0 1 0,-39 151-10 15,23-112-9-15,0 1-8 0,-1 4-6 0,-1-1-6 16,-1 4-3-16,1 2-6 0,3-2-3 0,-1 2-1 16,1-5-4-16,2 1-3 0,1-2-5 0,-1-4-7 15,4-1-13-15,-4-3-35 0,2-3-56 16,3-4-76-16,0-3-79 0,3-4-97 0,-1-5-80 15,5-4-155-15,-1-4 288 0,2-3 303 0</inkml:trace>
          <inkml:trace contextRef="#ctx0" brushRef="#br0" timeOffset="244330.1632">6563 11346 456 0,'0'0'150'0,"0"0"-95"0,0 0-8 15,0 0 72-15,0 0 66 0,0 0 41 0,0 0-5 16,0 0-65-16,0 0-57 0,0 0-40 0,0 0-19 16,0 0-6-16,0 0-2 0,-30-155-3 0,14 151-5 15,-2 3-8-15,-5 1-5 0,-1 5-3 16,-1 4-3-16,-3 3 0 0,-1 5 0 0,-1 0 0 15,-3 2 2-15,5 2-2 0,-3 0 0 0,3 2-1 16,1 0-4-16,6 1 1 0,0 0-2 16,4-1-1-16,5-3 2 0,6 0-3 0,2-2-1 15,4-3-3-15,0-2-1 0,9-3-1 0,3-1 0 16,1-3 7-16,2-1 4 0,4-4 10 0,1-1 3 16,3 0 4-16,0-6 0 0,0-1-2 15,1-4-1-15,0 0 1 0,-3-3 2 0,-1-1-1 16,2-3-1-16,-2 0 0 0,3-1-3 0,-7-2 3 15,3 1-2-15,-2 1 3 0,-4 0-1 0,-2 2 1 16,-3 4 0-16,0 2-2 0,-5 4 1 16,1 2-4-16,-4 4-4 0,0 1-5 0,0 0-12 15,0 0-12-15,0 3-1 0,-3 4 3 0,1 4 9 16,-2 2 14-16,-3 4 4 0,4 1 2 0,-4-1-1 16,3 1-5-16,3-1-1 0,1-3-1 15,1 0 0-15,9-1 0 0,-1 1 1 0,3-3-1 0,6-1 3 16,-1-2 1-16,6-4 1 0,2-1 0 15,0-3-9-15,1 0-11 0,0 0-26 0,1-6-64 16,-2-1-132-16,-6 1-269 0,-7 1-922 0</inkml:trace>
        </inkml:traceGroup>
        <inkml:traceGroup>
          <inkml:annotationXML>
            <emma:emma xmlns:emma="http://www.w3.org/2003/04/emma" version="1.0">
              <emma:interpretation id="{C4A5841F-DE24-48A6-8912-7C186941D670}" emma:medium="tactile" emma:mode="ink">
                <msink:context xmlns:msink="http://schemas.microsoft.com/ink/2010/main" type="inkWord" rotatedBoundingBox="13144,15118 18311,14873 18372,16179 13206,16424"/>
              </emma:interpretation>
              <emma:one-of disjunction-type="recognition" id="oneOf26">
                <emma:interpretation id="interp122" emma:lang="en-US" emma:confidence="0.5">
                  <emma:literal>ecosystem</emma:literal>
                </emma:interpretation>
                <emma:interpretation id="interp123" emma:lang="en-US" emma:confidence="0.5">
                  <emma:literal>ecosystem m</emma:literal>
                </emma:interpretation>
                <emma:interpretation id="interp124" emma:lang="en-US" emma:confidence="0">
                  <emma:literal>ecosystem M</emma:literal>
                </emma:interpretation>
                <emma:interpretation id="interp125" emma:lang="en-US" emma:confidence="0">
                  <emma:literal>ecosystems</emma:literal>
                </emma:interpretation>
                <emma:interpretation id="interp126" emma:lang="en-US" emma:confidence="0">
                  <emma:literal>ecosystem n</emma:literal>
                </emma:interpretation>
              </emma:one-of>
            </emma:emma>
          </inkml:annotationXML>
          <inkml:trace contextRef="#ctx0" brushRef="#br0" timeOffset="248860.0308">11868 10973 1228 0,'0'0'60'0,"0"0"-99"15,0 0-6-15,0 0 52 0,0 0 101 16,0 0 59-16,0 0 14 0,161-81-40 0,-117 63-49 16,-1 0-38-16,1-2-17 0,6 0-10 0,-5-2 0 15,1 1-1-15,-5 3-5 0,-2-1-2 0,-4 1-6 16,-4 3-4-16,-5 1-1 0,-6 2-2 0,-4-1 6 15,-10 3 8-15,1 1 4 0,-7 0 0 16,-3 2-11-16,-6 1-17 0,-6 2-13 0,-7 1-11 16,-7 3-1-16,-5 0 5 0,-3 4 3 0,-2 6 12 15,-3 4 4-15,1 2 3 0,-2 4 7 0,1 0-1 16,-4 4 4-16,6 4 5 0,2-2 5 0,6 4 3 16,2 0 0-16,6 0 0 0,4-2-5 15,9-3 0-15,7-2 1 0,4-4 1 0,4 0 3 16,10-5 10-16,7-1 8 0,6 0 6 0,9-4 3 15,6-3-7-15,6-2-9 0,5-4-7 0,-1 0-9 16,1 0-8-16,-3-4-6 0,-2-2-12 16,1-3-27-16,-8-1-32 0,-3 0-56 0,-7-1-84 15,-3 0-136-15,-6 4-228 0,-9 1-402 0</inkml:trace>
          <inkml:trace contextRef="#ctx0" brushRef="#br0" timeOffset="249471.6617">13068 10736 0 0,'0'0'0'16,"0"0"0"-16,0 0 0 0,0 0 0 0,0 0 229 16,0 0 131-16,0 0-74 0,0 0-81 0,0 0-64 15,0 0-35-15,0 0-17 0,0 0-10 16,0 0-7-16,0 0-4 0,-115-37-3 0,86 49 2 15,1 1 1-15,1 5 0 0,-2-2-2 0,-2 1-5 16,0 2-5-16,4 1-7 0,5 0-10 16,2-1-8-16,3-1-12 0,5-1-6 0,4-1-4 15,7-3-3-15,1 0 4 0,3-1 3 0,9-3 7 16,8 0 5-16,3-2 1 0,6-2 0 0,2-3-5 16,7 0-5-16,0-2-3 0,3 0-5 15,0-3-1-15,1-3-1 0,1-1-6 0,0-5-1 16,-2 0-3-16,-1-1-1 0,-1-2 1 0,-4-1 1 15,1-2 2-15,-2-2 2 0,-3 0 3 16,-4 0 0-16,-1-1 1 0,0 1 1 0,-5 5-3 16,-3-1 1-16,-4 3 0 0,-2 4-1 0,-6 3 0 15,-1 1 2-15,-2 4-1 0,-3-1-2 0,0 2 0 16,0 0-8-16,0 0-11 0,-3 3-1 0,-3 5-1 16,-4 2 10-16,-5 5 11 0,1 1 5 15,-4-1-1-15,1 5-1 0,-2-3-1 0,3 1-2 16,3-2 0-16,0-1-1 0,8 0-1 0,0-1 0 15,2 0-1-15,3-2 2 0,3 0 0 0,6-2 1 16,5-2 3-16,3-1 2 0,4-2 3 0,5-1 1 16,2-4 1-16,3 0-4 0,2 0 1 15,0 0-3-15,0-6-1 0,-1 0 0 0,-1-1-3 16,-4-2 1-16,-6 0-2 0,-2-1 2 0,-7-1 1 16,-4-3 1-16,-4 0 2 0,-4-3-6 15,-2 0-5-15,-9-3-6 0,-9 2-4 0,-2 0-1 16,-5 2 0-16,-3 0 0 0,1 3 5 0,-1 3-1 15,0 2 2-15,3 2 0 0,6 2-10 0,-1 1-22 16,9 0-39-16,1 1-68 0,7 2-100 16,1 0-137-16,2 0-115 0,2 0-198 0,0 2 387 0</inkml:trace>
          <inkml:trace contextRef="#ctx0" brushRef="#br0" timeOffset="250262.1737">14124 10709 639 0,'0'0'151'0,"0"0"-97"0,0 0-21 15,0 0 34-15,0 0 35 0,0 0 28 0,0 0 8 16,0 0-18-16,0 0-7 0,0 0-14 0,0 0-23 16,0 0-28-16,0 0-31 0,0 0-17 0,51-62-3 15,-67 66 2-15,-5 3 2 0,-3 3 2 16,1-1 3-16,-3 1 2 0,2 0 1 0,0 1-2 15,8-1-1-15,1 1-5 0,3-2 3 0,4 1-5 16,6 0 2-16,2-1 2 0,0-1 0 16,9 2 8-16,3 3 2 0,5-3 2 0,5 2 0 15,2 0-3-15,3 0-2 0,2 0-3 0,-3 0 0 16,-3 0-7-16,-2 0-1 0,-5 0-2 0,-2-2-1 16,-6-1 3-16,-6-2-3 0,-2-1 1 0,0 0 0 15,-5-1 8-15,-11-1 8 0,-3 1 5 16,-6-1 3-16,-2-4-6 0,-4 2-2 0,-4-2-5 15,6 0 0-15,0 0-1 0,4 0-1 0,2 0-2 16,6 0-6-16,3 0-14 0,5 0-31 0,2 0-46 16,6-2-81-16,1-1-79 0,7 0-29 0,7 0-23 15,5-1 19-15,11-2 47 0,2-2 16 16,5-1 120-16,5-1 103 0,-1-2 0 0,5-2 0 16,-3 1 0-16,0-2 0 0,-2 0 0 0,2 0 0 15,-6-2 0-15,-3-2 0 0,-4 2 0 16,-6 1 0-16,-7-1 0 0,-3 2 0 0,-3 3 400 15,-6 0 44-15,-2 3-57 0,-3 2-67 0,0 1-70 16,0 1-56-16,0 4-46 0,0-1-45 0,-2 2-42 16,2 0-34-16,0 0-24 0,0 0-4 15,0 6-4-15,0 0 6 0,-1 3 2 0,-2 1-5 16,3 2 7-16,0 0-1 0,0 2 2 0,0 0 2 16,4-3-4-16,0 1 1 0,7-3 4 0,0 0 3 15,0 0-2-15,3-1 0 0,2-2-1 16,0-2 0-16,7-2-1 0,-3-2-3 0,6 0-1 15,-5-2-8-15,-1-5 1 0,2-2-2 0,-3-2 1 16,1-1 7-16,-4 0-5 0,-1-1 4 0,-2 0-1 16,-1-3 1-16,0 3 8 0,-1 1-1 15,-2 0 1-15,-2 2 2 0,0 2-2 0,-3 2 2 0,-2 3 1 16,-2 2-6-16,0 1-5 0,0 0-14 16,0 0-14-16,-4 7 5 0,-5 7 3 0,-3 3 12 15,-3 9 12-15,-2 6-1 0,-5 2 3 0,2 5 2 16,-3 4 2-16,1 3 3 0,-3 4 0 15,0 2 0-15,-2 3 0 0,2 2-3 0,-2 3-3 16,4-5-2-16,-2 0-3 0,0-3 1 0,3 0-2 16,-3-4 0-16,3-2-5 0,-1-4-8 15,0-6-10-15,3-5-19 0,-1-3-36 0,6-10-43 16,0-2-60-16,4-7-76 0,2-7-116 0,5-2-150 16,3 0-280-16,-1-1 609 0</inkml:trace>
          <inkml:trace contextRef="#ctx0" brushRef="#br0" timeOffset="250712.8954">15039 10773 0 0,'0'0'504'0,"0"0"-429"0,0 0-28 16,0 0 28-16,0 0 59 0,0 0 41 0,0 0 18 15,153-95-28-15,-137 88-48 0,-3 2-23 16,-2 2-17-16,-4 2-7 0,-5-1 8 0,-2 2-3 16,0 0-9-16,-6 0-17 0,-5 2-22 0,-6 2-16 15,-6 5-8-15,-5 0-2 0,-2 2-2 16,-2-1 2-16,0 0 2 0,4 1 3 0,3-1 1 16,4 0-1-16,4 0-1 0,6 1-2 0,3-3 0 15,4 1-2-15,2 0-1 0,2-1 1 16,0 1 2-16,3 0 3 0,4-2 5 0,5 3 1 15,-3-2 3-15,5 1 2 0,2 0-2 0,-2 0 1 16,0 1 0-16,1 1-4 0,-3 1 1 0,-2 0-4 16,0-1-1-16,-5 1 1 0,1 0 0 0,-5-1 0 15,-1 0 3-15,0-2 8 0,-5 0 8 16,-5-3 7-16,-6 2 4 0,0-1-2 0,-8-2-5 16,-2 0-6-16,0-2-5 0,1-2-5 0,3-1-3 15,1 0-4-15,7 0-2 0,2 0-1 0,5 0 0 16,2 0-3-16,3 0-5 0,2 0-20 0,0 0-39 15,2-1-44-15,8-2-52 0,1-2-63 16,8-1-63-16,5 0-75 0,4-2-94 0,-4 2-181 16,-4 3 365-16</inkml:trace>
          <inkml:trace contextRef="#ctx0" brushRef="#br0" timeOffset="251107.8293">15235 10765 59 0,'0'0'424'0,"0"0"-365"0,0 0-67 0,0 0-13 15,0 0 31-15,0 0 29 0,151-29 15 16,-116 26 8-16,0 3-13 0,4 0-20 0,0 0-19 16,1 0-25-16,0 0-46 0,2 0-104 0,-9 0-225 15,-13 0 255-15</inkml:trace>
          <inkml:trace contextRef="#ctx0" brushRef="#br0" timeOffset="250953.9243">15373 10590 0 0,'0'0'0'0,"0"0"248"0,0 0 15 0,0 0 0 16,48-156 9-16,-37 133-12 0,2 2-31 15,-1 3-40-15,0 2-37 0,2 4-20 0,-2 4-15 16,-3 2-13-16,1 1-19 0,-2 4-27 0,-6 1-26 16,2 0-19-16,-1 5-8 0,0 3 0 0,-2 6 3 15,-1 6 11-15,0 5 7 0,0 5 4 0,-1 4 3 16,-6 5-4-16,2 0-3 0,-6 3-2 0,4-2-2 16,-2-3-4-16,-1 1-1 0,2-3-3 15,-1 0-3-15,0-2 3 0,2-3-5 0,0-1-2 16,3 0-3-16,-1-4-6 0,-1-1-14 15,5-2-33-15,0-3-56 0,-2-4-92 0,3-1-136 16,-1-5-218-16,-1-5-320 0,1 0 257 0</inkml:trace>
          <inkml:trace contextRef="#ctx0" brushRef="#br0" timeOffset="251238.7494">16015 10686 0 0,'0'0'0'0,"0"0"0"0,0 0 0 0,0 0 0 16,0 0 0-16,0 0 0 0,0 0 0 0,0 0 0 15,0 0 0-15,0 0 0 0,0 0 0 0</inkml:trace>
          <inkml:trace contextRef="#ctx0" brushRef="#br0" timeOffset="251668.4954">15834 10810 0 0,'0'0'0'0,"0"0"0"0,0 0 0 0,0 0 0 15,0 0 185-15,0 0 82 0,0 0-16 0,0 0-32 16,0 0-31-16,0 0-31 0,0 0-29 16,0 0-24-16,0 0-22 0,0 0-18 0,141-115-15 15,-128 106-13-15,2 0-5 0,-3 0-10 0,-3 1 1 16,2-1 4-16,-4 2 5 0,-2-1 8 0,-3 2 1 15,-1 0 1-15,-1 1-6 0,0-1-7 16,-1 1-12-16,-6 1-10 0,-1-1-10 0,-4 4-9 16,-6-1-1-16,-2 2 2 0,-3 0 6 0,-6 5 3 15,1 2 1-15,-4 3 1 0,-2 2 2 0,1 3 7 16,-1 3 4-16,3 0 3 0,0 3 1 0,5 1-4 16,3 2 1-16,3-1-1 0,4 2 0 0,6-2 2 15,5 0-2-15,5-5 6 0,4 0 7 16,9 0 10-16,3-1 10 0,8-4 3 0,3 0-5 15,7-1-6-15,1-1-7 0,4-1-9 0,1-3-5 16,1-4-11-16,1 1-16 0,-3-4-34 16,0 0-60-16,-5 0-99 0,0-1-153 0,-13-4-239 15,-3 1-547-15</inkml:trace>
          <inkml:trace contextRef="#ctx0" brushRef="#br0" timeOffset="252261.453">16114 10696 627 0,'0'0'230'0,"0"0"-106"16,0 0-49-16,0 0-10 0,0 0 10 16,0 0 12-16,0 0 1 0,0 0-15 0,0 0-14 15,0 0-5-15,0 0 0 0,0 0 2 0,161 15-3 16,-147 1-2-16,-4 5-11 0,-3-1-8 0,-2 2-8 16,-3 1-7-16,-2 2-2 0,-3-1-2 15,-8 1 1-15,1-1-2 0,-4 0 1 0,-1-2-1 16,1 0-1-16,0-6 1 0,-2-3 1 0,3-1 2 15,2-4 1-15,0-2 8 0,5-3 6 0,0-3 12 16,4 0 12-16,-2 0 3 0,1-3-2 0,0-3-7 16,2-2-11-16,1-3-10 0,0-1-7 15,1 0-8-15,9-3-5 0,-2-4-3 0,1 1-2 16,6-1-1-16,1-2 0 0,1 2-4 0,1-2 2 16,4 2-1-16,0 1-2 0,-1 1 0 15,4 2-2-15,-1 3-1 0,-4 5 1 0,0 0 0 16,-4 5 2-16,3 1 1 0,-3 1-2 0,-1 0-2 15,-2 1-1-15,-4 5-3 0,-1 1 0 16,2 3 1-16,-5 3 1 0,-2 0 5 0,0 2 1 16,-2 2 4-16,-1-1 1 0,0 0 1 0,-4 1-1 15,-3-2 1-15,2 0 1 0,-3-2 1 0,1-1 1 16,-1-2-1-16,-1-1 1 0,5-2 0 0,-3-2 4 16,2-3 4-16,5 0 7 0,-2-2 9 0,2 0 8 15,0 0 5-15,0 0-3 0,0 0-8 16,0-4-10-16,0-2-10 0,0-3-4 0,3 0-3 15,4 0 0-15,-1-3-5 0,5-1 0 0,2 0-4 16,1-4 2-16,5 2-1 0,2 0 2 0,0-1-1 16,4 1-3-16,-3 2 1 0,3-1-1 15,-1 3-3-15,-3 4 3 0,1 1-2 0,0 2-2 16,-4 3 3-16,-1-1 0 0,1 2 2 0,-5 0 1 16,-4 3-1-16,-2 2-2 0,-1 1 1 0,-2 2 3 15,-3 1 2-15,-1 3 1 0,0 2 2 16,-1 1 3-16,-5 1 2 0,2 2 4 0,3-1-2 15,-1 2-2-15,2-2-1 0,0-2-3 0,2-1 3 16,5-1 2-16,1-5 3 0,2 0 0 16,2-2 0-16,3-3-2 0,0-3-5 0,4 0-8 15,2 0-25-15,3 0-35 0,-2-3-51 0,-1-5-73 16,1 0-100-16,-6-2-191 0,-4 2-386 0,-4 4 193 16</inkml:trace>
        </inkml:traceGroup>
      </inkml:traceGroup>
    </inkml:traceGroup>
    <inkml:traceGroup>
      <inkml:annotationXML>
        <emma:emma xmlns:emma="http://www.w3.org/2003/04/emma" version="1.0">
          <emma:interpretation id="{7B40580F-0FF7-4680-9BB9-95A33C13C851}" emma:medium="tactile" emma:mode="ink">
            <msink:context xmlns:msink="http://schemas.microsoft.com/ink/2010/main" type="paragraph" rotatedBoundingBox="1537,17034 19889,16259 19980,18400 1628,191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E4E1DFA-5A8D-42B2-A673-3F79FF797ABD}" emma:medium="tactile" emma:mode="ink">
              <msink:context xmlns:msink="http://schemas.microsoft.com/ink/2010/main" type="inkBullet" rotatedBoundingBox="1569,17783 1731,17777 1736,17904 1574,17911"/>
            </emma:interpretation>
            <emma:one-of disjunction-type="recognition" id="oneOf27">
              <emma:interpretation id="interp127" emma:lang="en-US" emma:confidence="0">
                <emma:literal>•</emma:literal>
              </emma:interpretation>
            </emma:one-of>
          </emma:emma>
        </inkml:annotationXML>
        <inkml:trace contextRef="#ctx0" brushRef="#br0" timeOffset="261901.1781">432 13182 0 0,'0'0'0'0,"0"0"0"16,0 0 0-16,0 0 0 0,0 0 0 0,0 0 205 15,0 0 58-15,0 0-25 0,0 0-44 0,0 0-29 16,0 0-35-16,0-25-28 0,0 25-21 16,0 0-17-16,0 1-16 0,0 1-14 0,0-2-16 15,0 1-16-15,-4 2-11 0,2 0-1 0,1 2 9 16,-3 4 5-16,-3 1 11 0,3 4 3 0,-5-1 1 16,4 2 4-16,-5-3-4 0,6-1-3 0,-4-3-4 15,6-1-7-15,0-1-1 0,1-3 0 16,1 0 2-16,0-2-1 0,0 1 7 0,0-1 5 15,1-1 9-15,1 0 14 0,-1 0 12 0,2 0 13 16,1 0 11-16,-2-1 7 0,-2-4-1 0,0-2-9 16,0-1-13-16,0-1-19 0,0-1-10 0,-1-1-6 15,-6 0-4-15,3 4-2 0,0 1-8 16,-3-1-13-16,2 6-17 0,-3-1-22 0,-3 2-20 16,-1 2-21-16,-3 8-35 0,1 3-114 0,0-1-269 15,8-3-855-15</inkml:trace>
      </inkml:traceGroup>
      <inkml:traceGroup>
        <inkml:annotationXML>
          <emma:emma xmlns:emma="http://www.w3.org/2003/04/emma" version="1.0">
            <emma:interpretation id="{87385EA4-FF91-44BC-B3FA-BF706A00A424}" emma:medium="tactile" emma:mode="ink">
              <msink:context xmlns:msink="http://schemas.microsoft.com/ink/2010/main" type="line" rotatedBoundingBox="2921,16976 19889,16259 19980,18400 3012,19117"/>
            </emma:interpretation>
          </emma:emma>
        </inkml:annotationXML>
        <inkml:traceGroup>
          <inkml:annotationXML>
            <emma:emma xmlns:emma="http://www.w3.org/2003/04/emma" version="1.0">
              <emma:interpretation id="{5B7344C5-F001-44BA-A86F-F3EB83AA8A5A}" emma:medium="tactile" emma:mode="ink">
                <msink:context xmlns:msink="http://schemas.microsoft.com/ink/2010/main" type="inkWord" rotatedBoundingBox="2932,17227 5558,17116 5637,19006 3012,19117"/>
              </emma:interpretation>
              <emma:one-of disjunction-type="recognition" id="oneOf28">
                <emma:interpretation id="interp128" emma:lang="en-US" emma:confidence="0.5">
                  <emma:literal>Agile</emma:literal>
                </emma:interpretation>
                <emma:interpretation id="interp129" emma:lang="en-US" emma:confidence="0.5">
                  <emma:literal>Age the</emma:literal>
                </emma:interpretation>
                <emma:interpretation id="interp130" emma:lang="en-US" emma:confidence="0">
                  <emma:literal>Age 6</emma:literal>
                </emma:interpretation>
                <emma:interpretation id="interp131" emma:lang="en-US" emma:confidence="0">
                  <emma:literal>Age to</emma:literal>
                </emma:interpretation>
                <emma:interpretation id="interp132" emma:lang="en-US" emma:confidence="0">
                  <emma:literal>Ago the</emma:literal>
                </emma:interpretation>
              </emma:one-of>
            </emma:emma>
          </inkml:annotationXML>
          <inkml:trace contextRef="#ctx0" brushRef="#br0" timeOffset="684150.807">1722 13431 0 0,'0'0'554'15,"0"0"-396"-15,0 0-122 0,0 0-8 16,0 0 1-16,0 0 21 0,0 0 21 0,0 0 14 16,0 0 10-16,0 0-12 0,0 0-10 0,0 0-18 15,-45 170-14-15,45-150-5 0,0 0-8 0,3-3 5 16,4-6 2-16,-3-1 6 0,-1-2 14 0,3-3 12 16,-2-4 19-16,3-1 21 0,-2-1 7 15,6-10-3-15,0-6-17 0,4-3-26 0,2-7-20 16,3-4-16-16,-1-4-11 0,6-2 0 0,0-2-4 15,-4-2-1-15,0-3-2 0,4-1-1 0,-1-1 0 16,-2-3-2-16,1-5 2 0,4-3-5 0,0-3 0 16,4-2 1-16,0 2-4 0,-1 3 2 15,4 1-1-15,-3 3-4 0,1 7 0 0,-4 6 2 16,-1 7-1-16,-3 4 2 0,-5 7-2 0,-4 4-3 16,-2 6 1-16,-4 5-1 0,-5 2 3 0,2 2-2 15,-6 3-5-15,0 0-8 0,0 0-15 16,0 3 4-16,0 4 0 0,0 7 7 0,0 6 12 15,0 6 2-15,0 10 2 0,0 6 2 0,-6 7 1 16,5 5-3-16,-4 3 2 0,-2 2-3 16,3 2-1-16,-4 4 4 0,5-1-2 0,-1-3 1 15,-2-4-1-15,3-5-3 0,3-3 0 0,-1-5 0 16,1-3-7-16,0-4-21 0,0-1-60 0,-2-4-108 16,-1 0-74-16,-3-4-69 0,0-4-141 15,-2-6-241-15,4-10 471 0</inkml:trace>
          <inkml:trace contextRef="#ctx0" brushRef="#br0" timeOffset="684917.3331">1798 13454 957 0,'0'0'141'0,"0"0"-76"15,0 0-68-15,0 0-15 0,0 0 4 16,0 0 18-16,0 0 64 0,0 0 44 0,0 0 23 15,158-100 4-15,-107 88-23 0,11-4-25 0,2 2-17 16,7-1-11-16,5 1-9 0,-1-1-8 0,0 0-12 16,1 1-11-16,-3 2-11 0,-1-1-3 15,-5 1-6-15,0 0-1 0,-3-2 1 0,-5 1-1 16,-1-2-2-16,-6 0 3 0,-7-3-1 0,2 2 0 16,-9-1 0-16,-5 1 0 0,-7 1 0 15,-3 2 1-15,-8-1 4 0,-6 0 2 0,-5 2 3 16,-4 3-2-16,0-3-12 0,-10 1-7 0,-5 2-14 15,-1 0-3-15,-8 1-1 0,-5 4 4 0,-4-1 3 16,-1 4 5-16,-2 1 5 0,-3 0-1 0,4 4 6 16,1 4-1-16,-3 1 3 0,3 1 1 0,1 2-1 15,5 1 0-15,3-4-1 0,5 2 2 16,6-2-5-16,6-1-6 0,4-2-5 0,3-2-8 16,1-1 5-16,4 1 11 0,1 1 11 0,7-2 10 15,2 0 6-15,-1-1-1 0,6-1-1 0,0 1-1 16,-3-1-5-16,-2 1-4 0,0 1 1 15,-2 1-12-15,0 3-1 0,-4 4-4 0,-3 5-5 16,5 4 2-16,-6 7 4 0,0 4 3 0,0 5 2 16,-3 3 6-16,-1 5 1 0,0 4 2 15,0 6 3-15,0 2-1 0,-5 6 0 0,-2 5 5 16,-4 4-2-16,-2 2-7 0,-2 1-3 0,-2 4-12 16,-5-2-5-16,-2-2 2 0,1-4-4 0,2-6 2 15,-3-6 0-15,-2-1-9 0,1-6-11 16,-3-8-5-16,0-7 5 0,-2-10 13 0,-2-9 23 15,4-7 19-15,1-10 11 0,0 0 11 0,0-15 3 16,3-4 1-16,-1-9-2 0,5-5-5 0,-1-6-5 16,7-6 0-16,2-6-3 0,8 1-1 0,4-6-2 15,0 4-4-15,9-2-6 0,7 3-5 16,4 1-7-16,6-1-1 0,9 2-1 0,2-1-2 16,6 1 3-16,1-1 1 0,7 0 1 0,2 2 3 15,0 2 0-15,3 2-1 0,1 4 2 0,-1 3-7 16,-2 3-1-16,-3 5-2 0,0 1-3 15,-4 6 3-15,-1 2 2 0,-4 5 0 0,-2 3 2 16,-1 3 0-16,-8 3 0 0,-2 3-2 0,-8 1 0 16,0 2-4-16,-8 2-5 0,-2 4-3 0,-5 4-2 15,-2 3 2-15,-4 0 7 0,0 4 5 16,-4 2 4-16,-4 2 5 0,-2 1 0 0,-1-1-5 16,-1 0-2-16,0-3-4 0,4-1-9 0,3-4-19 15,-1-3-58-15,0-3-117 0,4-4-191 16,2-3-239-16,0 0-116 0</inkml:trace>
          <inkml:trace contextRef="#ctx0" brushRef="#br0" timeOffset="685564.637">3796 12584 1499 0,'0'0'205'0,"0"0"-97"0,0 0-44 0,0 0-12 15,0 0-11-15,0 0-5 0,0 0-10 0,0 0-14 16,0 0-4-16,0 0-8 0,0 0 4 15,0 0 2-15,0 0 1 0,-40 144 7 0,28-96 1 16,0 2 8-16,-2 6 2 0,-1 2-1 0,2 2 0 16,-2 1-4-16,-1 2-7 0,3-2 0 0,-2-4-2 15,3-5-5-15,0-7 2 0,4-2-4 0,3-7-2 16,3-8-1-16,2-3-2 0,2-7-3 16,6-4 3-16,4-2 1 0,0-4 1 0,4-5 8 15,1-2 0-15,5-1 2 0,2-4 1 0,3-8 3 16,-1-2-6-16,3-3 0 0,0-5-6 0,2 0-8 15,-3-2 2-15,0 0-1 0,0-3-1 0,-1 4 1 16,1-3-2-16,1 1-1 0,-7 2 2 16,4-2 0-16,-3 1 3 0,-6-1 4 0,3 1 1 15,-4-2 0-15,-2 1 2 0,-6 3-1 0,0 1 1 16,-6 2 2-16,0 6-2 0,-2 2-3 16,-2 1-3-16,-4 4-3 0,-4 3-7 0,-3 2 0 15,-2 1 1-15,-2 0 3 0,-5 6 5 0,0 7 3 16,-4 3 2-16,-1 7 2 0,0 1 2 15,2 4 0-15,1 1 2 0,4 2 3 0,2-1 1 16,1-2 3-16,5 0 0 0,5-2-3 0,2-3 2 16,5-1-3-16,0-1-2 0,4-2-1 0,6-1 1 15,4-2 1-15,3-1 5 0,2-3 5 16,4-1 1-16,4-2 5 0,6-3 0 0,2-2 1 16,1 0-3-16,0-4-4 0,-1 0-5 0,-3 0-7 15,-3-5-1-15,-7-1-5 0,-1 0-5 0,-7 0-8 16,0-2-36-16,-6-1-49 0,0 2-83 0,-6-2-133 15,-2 0-189-15,0 1-325 0,0 4 113 0</inkml:trace>
          <inkml:trace contextRef="#ctx0" brushRef="#br0" timeOffset="685039.258">3565 12971 788 0,'0'0'188'0,"0"0"-123"0,0 0-79 0,0 0-43 15,0 0-61-15,0 0-107 0,0 0-182 0,0 0 187 0</inkml:trace>
        </inkml:traceGroup>
        <inkml:traceGroup>
          <inkml:annotationXML>
            <emma:emma xmlns:emma="http://www.w3.org/2003/04/emma" version="1.0">
              <emma:interpretation id="{BF830F21-F118-4E48-8EB9-0BC58D20B008}" emma:medium="tactile" emma:mode="ink">
                <msink:context xmlns:msink="http://schemas.microsoft.com/ink/2010/main" type="inkWord" rotatedBoundingBox="6345,17034 6852,17013 6897,18066 6389,18087"/>
              </emma:interpretation>
              <emma:one-of disjunction-type="recognition" id="oneOf29">
                <emma:interpretation id="interp133" emma:lang="en-US" emma:confidence="0.5">
                  <emma:literal>&amp;</emma:literal>
                </emma:interpretation>
                <emma:interpretation id="interp134" emma:lang="en-US" emma:confidence="0">
                  <emma:literal>.</emma:literal>
                </emma:interpretation>
                <emma:interpretation id="interp135" emma:lang="en-US" emma:confidence="0">
                  <emma:literal>d</emma:literal>
                </emma:interpretation>
                <emma:interpretation id="interp136" emma:lang="en-US" emma:confidence="0">
                  <emma:literal>I</emma:literal>
                </emma:interpretation>
                <emma:interpretation id="interp137" emma:lang="en-US" emma:confidence="0">
                  <emma:literal>R</emma:literal>
                </emma:interpretation>
              </emma:one-of>
            </emma:emma>
          </inkml:annotationXML>
          <inkml:trace contextRef="#ctx0" brushRef="#br0" timeOffset="688418.9989">5514 13160 276 0,'0'0'477'15,"0"0"-509"-15,0 0-81 0,0 0-2 0,0 0 15 16,0 0 54-16,0 0 36 0,0 0 2 0,0 0-21 15,0 0 2-15,0 0 20 0,0 0 33 0,0 0 42 16,0 0 17-16,73 16 7 0,-91 1 2 16,-1 0 1-16,-4 1-5 0,-5 2-14 0,-2-3-15 15,-3 1-12-15,-5-1-6 0,-1-2-1 0,-1-1 0 16,0-4 4-16,1 0 7 0,6-2 10 0,2-2 6 16,4-3 2-16,7-3-6 0,4 0-2 15,0 0 4-15,9-3 3 0,3-3-7 0,4-3-22 16,0-3-30-16,3-3-24 0,7-4-6 0,6-4-1 15,2-2 8-15,5-4 8 0,2-2-1 16,3-2 4-16,2-1 2 0,3-2 4 0,1-3 2 16,1 0 2-16,-3-3 2 0,-1-1-1 0,-3 0 3 15,-5-3 2-15,-3 1-2 0,-7 0 3 16,-3-1-3-16,-4 3 2 0,-2 2 4 0,-4 6 3 16,0 1 3-16,-5 6 5 0,-3 2 3 0,-3 4-2 15,-1 3 4-15,-3 1-2 0,1 6-2 0,-4 3-4 16,2 1-6-16,-1 6-7 0,1-2-7 0,-2 4-4 15,3 0-7-15,2 6-3 0,-5 7-1 0,4 5 0 16,-1 7 5-16,2 5 3 0,2 5 4 16,3 7 5-16,4 6 4 0,4 6 4 0,0 3-2 15,5 2-2-15,7 2-1 0,2 1-3 0,0 1-1 16,5-3-2-16,0 1-5 0,2-5-5 16,-1-2-4-16,2-4-8 0,-2-7-7 0,-1-6-13 15,-2-7-21-15,-5-2-40 0,-1-9-75 0,-4-1-155 16,-2-6-325-16,-1-4-229 0</inkml:trace>
        </inkml:traceGroup>
        <inkml:traceGroup>
          <inkml:annotationXML>
            <emma:emma xmlns:emma="http://www.w3.org/2003/04/emma" version="1.0">
              <emma:interpretation id="{4BB59E3E-386B-4009-BF0C-F0F75B782AA2}" emma:medium="tactile" emma:mode="ink">
                <msink:context xmlns:msink="http://schemas.microsoft.com/ink/2010/main" type="inkWord" rotatedBoundingBox="7445,16785 11810,16600 11879,18242 7514,18426"/>
              </emma:interpretation>
              <emma:one-of disjunction-type="recognition" id="oneOf30">
                <emma:interpretation id="interp138" emma:lang="en-US" emma:confidence="0.5">
                  <emma:literal>Adaptive</emma:literal>
                </emma:interpretation>
                <emma:interpretation id="interp139" emma:lang="en-US" emma:confidence="0.5">
                  <emma:literal>Adaptive e</emma:literal>
                </emma:interpretation>
                <emma:interpretation id="interp140" emma:lang="en-US" emma:confidence="0">
                  <emma:literal>Adaption e</emma:literal>
                </emma:interpretation>
                <emma:interpretation id="interp141" emma:lang="en-US" emma:confidence="0">
                  <emma:literal>Adapting e</emma:literal>
                </emma:interpretation>
                <emma:interpretation id="interp142" emma:lang="en-US" emma:confidence="0">
                  <emma:literal>Adaptions e</emma:literal>
                </emma:interpretation>
              </emma:one-of>
            </emma:emma>
          </inkml:annotationXML>
          <inkml:trace contextRef="#ctx0" brushRef="#br0" timeOffset="688854.73">6235 13185 181 0,'0'0'78'16,"0"0"-73"-16,0 0 13 0,0 0 42 0,0 0 91 15,0 0 103-15,0 0 53 0,0 0-9 0,0 0-61 16,0 0-89-16,0 0-56 0,0 0-38 0,0 0-20 16,0 0-2-16,-47-27 5 0,59-10 9 0,2 1 5 15,0-5-2-15,4-2-2 0,2-3-1 16,1-2-3-16,5-4 2 0,2-1-2 0,3-4-1 15,-2-2-1-15,7-1-8 0,-2 1-6 0,1-1-5 16,2 3-7-16,1 2-4 0,-5 6-4 16,1 4 0-16,-7 5-2 0,-2 5 1 0,-3 7 1 15,-5 6 3-15,-3 5 3 0,-8 6 2 0,1 5 1 16,-6 3-6-16,1 3-8 0,-1 0-13 0,2 3-4 16,-2 8-1-16,3 9 5 0,-1 7 9 15,2 7 5-15,-2 6 3 0,1 5-1 0,-4 5 3 16,0 0-3-16,0 4-1 0,0 0 0 0,1 1-3 15,0 0-1-15,1-1-1 0,2-2-3 16,0-1-1-16,-3-4-7 0,3-1-12 0,2-6-15 16,-1-3-28-16,0-3-48 0,1-3-77 0,-4-7-165 15,2-2-371-15,-2-12-354 0</inkml:trace>
          <inkml:trace contextRef="#ctx0" brushRef="#br0" timeOffset="689043.6132">6404 12893 1655 0,'0'0'160'0,"0"0"-107"0,0 0-21 15,0 0-12-15,0 0 0 0,0 0 9 0,0 0-15 16,0 0-5-16,0 0-7 0,0 0-14 0,0 0-9 16,169-101-17-16,-117 95-25 0,4 3-50 15,-1 0-75-15,2 2-108 0,-4 1-126 0,1 0-118 16,-14 1 239-16,-14 2 301 0</inkml:trace>
          <inkml:trace contextRef="#ctx0" brushRef="#br0" timeOffset="689524.2734">7438 12861 0 0,'0'0'0'0,"0"0"0"16,0 0 68-16,0 0 223 0,0 0-8 0,0 0-34 16,0 0-44-16,0 0-49 0,0 0-40 0,0 0-30 15,0 0-14-15,0 0-13 0,0 0-3 16,0 0-1-16,-43-108-6 0,20 108 0 0,-4 0-4 15,-4 5 0-15,-1 4 0 0,3 4-3 0,-6 1 4 16,5 4 0-16,-3 2-2 0,1 2-1 0,3 2-7 16,-1-1-8-16,4 3-7 0,5-3-8 15,2 2-9-15,10-5-4 0,5-2-6 0,4-1 0 16,6-4 2-16,8-1 5 0,7-4 4 0,3-2 8 16,4-6 2-16,3 0 0 0,3-10 0 0,1-3-2 15,1-5-2-15,-3-6 2 0,1-3-3 16,-2-1-1-16,-4-3 0 0,-5-3-2 0,0-2-1 15,-4-2 3-15,-5-4 1 0,0-1-1 0,-5-2 3 16,0-1-2-16,2-1-3 0,-5-2 3 16,2 3 1-16,-4-1-4 0,1 4 3 0,-1 9-1 15,-3 1-2-15,-1 6 9 0,0 7 0 0,0 3 1 16,0 4-1-16,-2 4-3 0,-5 3-3 0,4 1-3 16,-2 4-6-16,-2 1-9 0,3 0-6 0,-5 9-2 15,-2 6 4-15,0 4 7 0,-5 6 4 0,3 5 2 16,-1 5-2-16,1 2 2 0,4 5-1 15,-1 1 2-15,0 2 2 0,3 2-5 0,0-1 0 16,4 0-2-16,-1 0-2 0,4-4 4 0,0-1-2 16,0-3 0-16,2-3 0 0,3-4 0 0,3-4-1 15,-1-5-1-15,4-3-2 0,-2-2-10 16,3-4-6-16,-3-2-15 0,2-3-27 0,0-4-48 16,-3 0-77-16,0-4-116 0,1 0-172 0,-5 0-260 15,2 0 209-15</inkml:trace>
          <inkml:trace contextRef="#ctx0" brushRef="#br0" timeOffset="691893.1674">7861 12837 0 0,'0'0'220'16,"0"0"-142"-16,0 0-54 0,0 0-7 0,0 0 40 15,0 0 67-15,0 0 65 0,0 0 37 0,0 0-22 16,0 0-52-16,0 0-56 0,0 0-39 0,0 0-17 16,0 0-10-16,-6-127-6 0,-1 127-11 0,-4 0-8 15,-1 0-4-15,-1 8-6 0,-3 0 1 16,0 5 2-16,-7 1 0 0,3 3 4 0,-2 1-2 15,-2 2 0-15,3 0 2 0,1 0 0 0,1 1-1 16,1-3 1-16,5-1-6 0,5-2-1 0,1 0-4 16,6-6-3-16,0-2 0 0,1-1-3 15,0-1 10-15,4-3 11 0,5-2 17 0,3 0 12 16,4-2 1-16,0-5-2 0,7-5-8 0,1 0-7 16,-2-3 0-16,-1 1-2 0,2 0-1 15,-6-1 0-15,2-1-1 0,-3 3 1 0,-5 1 1 16,-3 1-5-16,1 5 0 0,-6 2-3 0,0 0-2 15,-1 3 2-15,-2 1-3 0,0 0-8 0,0 0-16 16,0 0-12-16,0 5 0 0,0 1 7 16,0 0 14-16,0 4 11 0,0 4-1 0,0 0-2 15,0-1 1-15,7 1-3 0,2-1 3 0,5-1-1 16,2-2-1-16,1-1 3 0,9 0-1 0,1-7-2 16,2-1-10-16,3-1-22 0,-1 0-51 0,4-3-70 15,-4-7-73-15,4-2-66 0,-6-5-16 16,2 0 15-16,-1-5 55 0,-8-1 169 0,-2-5 71 15,-2-4 0-15,-3-2 0 0,-5-4 0 0,1-2 29 16,-6-3 107-16,2-1 19 0,-4-2 12 0,4 0 2 16,-3 1 0-16,0 2-3 0,2 3-5 15,-3 2-5-15,-2 5-2 0,1 5-11 0,-1 4-6 16,2 6-10-16,-1 5-13 0,0 4-14 0,-1 4-22 16,-1 5-27-16,0 0-30 0,0 2-23 0,0 8-9 15,1 10 2-15,-1 6 9 0,0 8 9 16,0 10 5-16,0 5 0 0,0 8 3 0,0 9-6 15,-2 4 1-15,-5 5-1 0,3 4-2 0,-7 3 1 16,2 2-6-16,-5 1 0 0,-2-1-4 16,0 2-4-16,3-7 1 0,-2-7-3 0,2-7-2 15,1-8-1-15,0-3-6 0,1-6-7 0,4-5-12 16,-2-1-29-16,2-8-44 0,0-6-77 0,-2-2-116 16,4-9-169-16,-3-8-274 0,5-4 384 0</inkml:trace>
          <inkml:trace contextRef="#ctx0" brushRef="#br0" timeOffset="692387.4681">8256 12823 239 0,'0'0'163'0,"0"0"-61"16,0 0-24-16,0 0 0 0,0 0 23 0,0 0 36 16,0 0 19-16,146-150-6 0,-109 143-23 0,2 2-33 15,1 2-30-15,2 3-25 0,1 0-18 16,2 8-13-16,-3 2-8 0,-3 5-4 0,-8 4-3 15,1 3-4-15,-11 4-6 0,0 2-7 0,-9 3-4 16,-10-3 4-16,-2 2 2 0,-10-4 7 0,-7 0 5 16,-7-3 3-16,-5-3 11 0,-7-2 6 15,-3-2 7-15,-1-2 4 0,-1-2 1 0,2-2 0 16,3-4-6-16,5-2-5 0,6-1-8 0,5-1-8 16,4-2-9-16,8 0-15 0,1 0-21 0,7-5-44 15,1-4-35-15,13 0-20 0,8-5-5 0,5-3 27 16,11-1 18-16,3-2 11 0,12-3-14 15,-1-1-32-15,4-2-44 0,5-3 76 0,-5-3 112 16,6 1 0-16,-7-3 0 0,-2-2 0 0,-3 2 0 16,-9-2 0-16,-3 0 0 0,-7 1 0 0,-4 0 0 15,-3 2 0-15,-8 3 0 0,-4 2 0 0,-1 0 0 16,-10 3 143-16,0 3 146 0,-1 4-3 16,0-1-11-16,0 4-25 0,-2 1-42 0,-1 2-38 15,2 3-36-15,-2 5-31 0,3 1-26 0,0 3-27 16,0 0-29-16,-3 0-24 0,3 7-11 15,-1 5 5-15,0 9 10 0,1 7 17 0,-3 7 3 16,-2 6 0-16,-1 8-2 0,2 0-3 0,-5 5-4 16,3-2-1-16,-3 2-3 0,-3-2-3 15,3-3-1-15,1 1-2 0,-2-5-8 0,-1-1-9 16,5-7-19-16,-2-1-33 0,-2-3-92 0,6-4-180 16,0-10-323-16,-1-7-174 0</inkml:trace>
          <inkml:trace contextRef="#ctx0" brushRef="#br0" timeOffset="692683.2856">8990 12773 1310 0,'0'0'137'16,"0"0"-103"-16,0 0-44 0,0 0 0 0,0 0 49 16,0 0 61-16,0 0 41 0,0 0-3 0,0 0-35 15,0 0-38-15,181-96-27 0,-147 95-9 0,2-1-6 16,-4 2-1-16,2 0 0 0,-6 2-6 0,-3 2-3 15,-6 4-2-15,1 1-6 0,-5 1 0 16,-4 2 0-16,-6 1-2 0,1 2 0 0,-4 0 1 16,-2 0-2-16,0 2 0 0,-8-1-2 0,3-3-6 15,-5 1-12-15,0-1-18 0,3-1-23 16,-1-1-49-16,-3-3-105 0,7-1-162 0,0-2-226 16,0-3-200-16,3 0 768 0</inkml:trace>
          <inkml:trace contextRef="#ctx0" brushRef="#br0" timeOffset="693158.0028">9469 12674 0 0,'74'36'0'15,"-65"-33"0"-15,3 0 0 0,0 0 0 0,0 0 0 16,-4-1 0-16,-4-1 0 0,5 0 0 16,-7 1 0-16,1 0 0 0,-3-1 42 0,0 2 205 15,1-1-18-15,-1 1-19 0,0 1-1 0,0 0-16 16,0 2-9-16,0 0-15 0,-1 3-27 15,0 2-22-15,-2 1-20 0,-4-1-17 0,4 1-17 16,1-3-11-16,-5 2-12 0,4 0-8 0,3-2-3 16,-1-1-7-16,0-1-2 0,1-1-3 0,0 0 3 15,0-2 0-15,0 1 5 0,0-2 2 0,0-1 0 16,1 0 5-16,0 1-2 0,2 0 1 16,2-2 0-16,-1 2-1 0,1 0 0 0,4-1 3 15,-1 1-3-15,0-3-3 0,3 0-1 0,2 0-6 16,1 0 2-16,-2-5 2 0,2-4-1 0,1-2-2 15,1-6-3-15,2-4-7 0,-2-3-6 0,0-4-7 16,4-2-8-16,-3-1-14 0,-2-1-28 16,5 1-38-16,-5 1-55 0,-2 5-58 0,-2 3-52 15,-6 5-53-15,2 5-53 0,-4 3-37 0,-2 4-63 16,-1 4-86-16,0 1 502 0,0 0 42 0</inkml:trace>
          <inkml:trace contextRef="#ctx0" brushRef="#br0" timeOffset="692792.218">9469 12674 0 0,'0'0'0'0,"0"0"0"0,0 0 0 16,0 0 0-16,0 0 0 0,0 0 73 0,0 0 82 15,0 0-34-15,0 0-43 0,0 0-45 0,0 0-36 16,0 0-34-16,0 0-41 0,0 0-48 16,43-115 5-16,-43 117 26 0,0 4 95 0,0 1 0 15,0 3 0-15,0 0 0 0,-1 1 0 0,-2-1 0 16,2-3 0-16</inkml:trace>
          <inkml:trace contextRef="#ctx0" brushRef="#br0" timeOffset="693453.8203">9957 12761 0 0,'0'0'0'0,"0"0"0"16,0 0 90-16,0 0 211 0,0 0-14 0,0 0-49 15,0 0-71-15,0 0-53 0,165 19-34 0,-146-25-31 16,2-1-9-16,-3-2-7 0,-2 0-3 16,-1-1 10-16,-2-3 1 0,-1 0 7 0,-1-2 0 15,-2 0-4-15,-5-1-3 0,-1 0-6 0,1-1-6 16,-4 2-8-16,0 1-6 0,-7 5-13 15,-2 0-6-15,1 3-12 0,-4 3-5 0,-2 1 5 16,-6 2 5-16,3 0 16 0,-7 8 13 0,-1 1 12 16,3 2 8-16,-2 2 3 0,1 4 3 0,0 3-4 15,6 0-2-15,0 4-3 0,3 0-2 0,3 3-1 16,3-2-1-16,7 3-4 0,1-4-3 0,1-1-2 16,11 0-2-16,4-4 4 0,7 0 3 15,4-4 2-15,6 0 2 0,2-5-2 0,9-2-3 16,2-2-6-16,2-3-4 0,-2-3-6 0,2 0-9 15,-5-4-27-15,-2-7-70 0,-3-4-112 16,0-4-236-16,-13 4-443 0,-10 5 132 0</inkml:trace>
        </inkml:traceGroup>
        <inkml:traceGroup>
          <inkml:annotationXML>
            <emma:emma xmlns:emma="http://www.w3.org/2003/04/emma" version="1.0">
              <emma:interpretation id="{7A0A3794-E35C-4469-9DE4-4118BED7BAA8}" emma:medium="tactile" emma:mode="ink">
                <msink:context xmlns:msink="http://schemas.microsoft.com/ink/2010/main" type="inkWord" rotatedBoundingBox="12788,16673 18526,16430 18601,18207 12863,18450"/>
              </emma:interpretation>
              <emma:one-of disjunction-type="recognition" id="oneOf31">
                <emma:interpretation id="interp143" emma:lang="en-US" emma:confidence="0.5">
                  <emma:literal>organization</emma:literal>
                </emma:interpretation>
                <emma:interpretation id="interp144" emma:lang="en-US" emma:confidence="0.5">
                  <emma:literal>organization in</emma:literal>
                </emma:interpretation>
                <emma:interpretation id="interp145" emma:lang="en-US" emma:confidence="0">
                  <emma:literal>organization on</emma:literal>
                </emma:interpretation>
                <emma:interpretation id="interp146" emma:lang="en-US" emma:confidence="0">
                  <emma:literal>Organization in</emma:literal>
                </emma:interpretation>
                <emma:interpretation id="interp147" emma:lang="en-US" emma:confidence="0">
                  <emma:literal>Organization</emma:literal>
                </emma:interpretation>
              </emma:one-of>
            </emma:emma>
          </inkml:annotationXML>
          <inkml:trace contextRef="#ctx0" brushRef="#br0" timeOffset="694850.9569">11897 12262 1103 0,'0'0'188'0,"0"0"-117"16,0 0-47-16,0 0-10 0,0 0 14 0,0 0 26 15,0 0 20-15,0 0-10 0,0 0-22 0,0 0-26 16,0 0-14-16,0 0 7 0,0 0 13 0,0 0 14 16,-126 61 14-16,99-38 9 0,2 1 3 0,-3 1-5 15,4 5-11-15,0 1-10 0,-1 2-8 16,8 0-1-16,-4 0 1 0,4 2-2 0,3-4 0 15,0 0-3-15,4-3-3 0,6-1-2 0,2-3-3 16,2-3 0-16,6-5-1 0,7-2 7 16,3-4 10-16,7-2 6 0,4-4 8 0,1-4-9 15,9 0-4-15,4-12-7 0,2 0-6 0,3-4 0 16,-3-2-4-16,-1-2-6 0,-3-3-5 0,-2-3-1 16,0-3 1-16,-7-4 2 0,-3-2-1 15,-1-5-1-15,-6-2-1 0,-7-1-1 0,-5-2 2 16,2 1-2-16,-9 0-2 0,-1 0 0 0,0 4-1 15,-3 2 2-15,-7 3 1 0,-4 4 1 0,-1 5-4 16,-2 4 3-16,-3 6-4 0,-2 2 2 16,1 4 1-16,-3 2-5 0,0 5 1 0,4 3-3 15,-2 0-1-15,-1 6 2 0,3 6-2 0,-1 5 2 16,-3 3-1-16,4 6 3 0,-3 3 1 0,0 3 0 16,7 3 4-16,1-1-5 0,3 2 0 0,8-2-2 15,0 0 0-15,4-3 1 0,7 1 0 16,6-3 1-16,9-1 1 0,2-3 3 0,8-2 5 15,4-4 3-15,2-3-2 0,3-4 2 0,2-4-1 16,0-3-2-16,4-5 7 0,-3 0-9 0,-2-5 1 16,3-6 1-16,-4-1-4 0,-5-4 6 15,-1 0 0-15,-5-4-2 0,-3 1 1 0,-1-1 0 16,-5-2 0-16,-2 3 4 0,-3-1-2 0,-3 0-2 16,-3 5-2-16,-2 1-2 0,-5 3 7 15,2 4-4-15,-5 2 0 0,0 4-1 0,0 1-17 16,0 0-3-16,-5 0-11 0,-1 4 0 0,-5 7 8 15,-3 3 6-15,-5 4 6 0,0 2 3 0,-2 2 3 16,3 3 0-16,1 0-2 0,2-1-2 16,3 1-4-16,1-1 3 0,5-2 0 0,3 1-5 15,3-4-1-15,8-3-1 0,5 1 4 0,6-5 4 16,7 0 10-16,9-4-4 0,2-1 2 0,5-3-1 16,1-1-7-16,6-1 5 0,1-2-2 0,-3 0 0 15,4-3-2-15,1-5 0 0,-2 0 1 0,-6-3 0 16,1 1 6-16,-3-2-4 0,-3-1 0 15,-3 1 1-15,-1 0 0 0,-4 0 1 0,0-2 1 16,-5 2-1-16,-4 1-1 0,-3 1 3 0,-6-1 0 16,-2 3 4-16,-6-1 2 0,2-1-2 0,-6 3 0 15,-1 1-4-15,0-1-6 0,-1 1-8 16,-9 0-7-16,0 0-8 0,-5 1-3 0,-2 2 3 16,-5 2 3-16,-2-2 7 0,1 3 2 0,2 0 4 15,-2 0 1-15,1 0 1 0,5 3 4 16,4 0-3-16,1 0-1 0,6 0-6 0,3-2-6 15,1 1-11-15,2-1-3 0,0 1 3 0,4-1 8 16,1 1 16-16,6-1 8 0,-2 1 2 0,2 1 0 16,1 1-3-16,-1 1-4 0,1 2 0 15,0 4 0-15,-3 2 1 0,-3 3 0 0,0 5 2 16,-3 5 1-16,-3 5 3 0,0 4 3 0,0 3 0 16,-9 6-1-16,-1 2-2 0,0 3-3 0,-5 2 0 15,0 4-2-15,-1 2 2 0,-1 2-2 0,-5 5-1 16,5 1 2-16,-6-2-3 0,3 1-1 15,-4-1-1-15,-2 1-5 0,-2-2-3 0,-3-4-6 16,-4-3-8-16,-1-5-25 0,-4-3-12 0,1-12 9 16,-1-8 15-16,2-8 35 0,-1-9 24 0,-1-7 5 15,1-3 6-15,3-5 9 0,1-8 11 16,0-7 9-16,8-4 5 0,6-3 0 0,4-11-18 16,3 1-9-16,9-5-6 0,-2-2-11 0,7-1 5 15,0-2-3-15,12-3-4 0,3-3-5 0,10 1-2 16,9-2-6-16,2 0-6 0,8 3-7 15,1 5-5-15,4 4-5 0,2 8-6 0,1 5-12 16,1 6-28-16,-1 3-46 0,-5 5-77 0,4 3-116 16,-7 3-151-16,0 2-179 0,-14 4-77 15,-9 0 710-15</inkml:trace>
          <inkml:trace contextRef="#ctx0" brushRef="#br0" timeOffset="695769.4666">13671 12667 0 0,'0'0'92'0,"0"0"36"0,0 0-43 0,0 0 14 16,0 0 40-16,0 0 47 0,0 0 33 15,0 0-12-15,0 0-32 0,0 0-43 0,0 0-48 0,117-152-35 16,-126 149-27-16,-6 3-13 0,-4 0-6 16,-4 0 4-16,-6 6 3 0,-3 3 4 0,-1 2-2 15,-2 3 3-15,1 2 2 0,0 2 1 0,-1-2-3 16,4 4-3-16,3-2-3 0,4 0-6 15,4-2-1-15,5-1-5 0,9-3-8 0,2-1-3 16,4-1-3-16,1-4 2 0,11-2 10 0,4 1 11 16,4-3 5-16,4-2 1 0,3 0 0 0,1 0-8 15,6-8 1-15,-5-1-1 0,-1-3 0 16,-1-1 0-16,-3-1 1 0,-4 1 2 0,-1 0 1 16,-5-1 5-16,-2 3 0 0,-4 1 5 0,-2 3 3 15,-3 0 5-15,-3 3 2 0,0 2-8 0,0 2-19 16,0 0-24-16,-3 3-14 0,-3 5 0 15,-1 3 12-15,-4 2 17 0,2 4 8 0,1 0-3 16,-1 1-2-16,0 0-5 0,5 1-4 0,2 1 0 16,2-2 0-16,0 0 1 0,2-3-2 15,7-2-1-15,0-4 4 0,7-2 7 0,0-2 10 16,0-4 9-16,6-1 4 0,-2 0 4 0,1-7-3 16,-2-1 2-16,2-5 0 0,-3-3 1 0,-1-2 5 15,-1 0-1-15,-2-2-2 0,-1 1-1 0,1 0-4 16,-2-1-4-16,0 1-5 0,-3 0-1 0,3-1-8 15,0 5-1-15,-1 2-4 0,2 3-4 16,-1 3-2-16,-1 1-1 0,1 5 1 0,-2 1-2 16,0 0 9-16,1 1-1 0,0 5 1 0,0 5 2 15,-3 1-5-15,1 2 2 0,-4 3 1 16,2 1-1-16,-3 2-3 0,-1-1 0 0,-3 0-3 16,0-1-5-16,0 0 2 0,-2-3-2 0,-3-2 4 15,1-1 4-15,-3-3 7 0,2-1 3 0,0-4 9 16,2-2 12-16,3 0 10 0,0-2 22 15,0 0 4-15,0-4-10 0,4-3-10 0,3-4-28 16,3-1-10-16,4-1-2 0,1-2-1 0,1 0 4 16,4 0 4-16,1 0 0 0,-1 0-4 0,2 1-1 15,2 0-2-15,-4 0 0 0,-3 4 1 16,2-1-1-16,-3 5-2 0,-4 0-7 0,-4 5 0 16,-1-1-6-16,-4 2-7 0,-2 0-6 0,2 2 0 15,-3 2 8-15,0 4 12 0,0 1 13 0,-3 3 2 16,-2 0 3-16,-1 0-1 0,1 1-3 0,-2-1 3 15,2 0-5-15,-2 0-1 0,3 0 0 16,3-4-2-16,0-1 2 0,1 1-2 0,0-4 1 16,0 0 2-16,6-2 4 0,5 1 6 0,2-3 3 15,2 0 0-15,5 0-4 0,0-2-4 0,4-3-5 16,-1-3 1-16,0-1 1 0,-3 0-1 16,-4 0 5-16,0-3 1 0,-5 0 4 0,-2 0 5 15,-2 1 4-15,-3-1 0 0,-1 0 0 0,-2-1 0 16,-1 3-1-16,2 1-1 0,-2 1 2 15,0 4-3-15,0 1 0 0,0 1 1 0,0 2-8 16,0 0-7-16,0 0-9 0,0 2-9 0,0 5 3 16,-2 3 4-16,1 1 3 0,-2 5 4 0,1-1 0 15,0-1-2-15,0 1-1 0,2 2-1 16,0-1 0-16,5-1-5 0,4 0-5 0,5 0-28 16,2-2-81-16,5-2-150 0,-3-2-338 0,-5-4-759 0</inkml:trace>
          <inkml:trace contextRef="#ctx0" brushRef="#br0" timeOffset="696401.0767">14759 12549 1496 0,'0'0'106'0,"0"0"-97"0,0 0-18 0,0 0 25 15,0 0 31-15,0 0 39 0,0 0 6 0,0 0-25 16,0 0-28-16,0 0-21 0,0 0-6 0,153-28-3 15,-129 38 0-15,0 3 3 0,-3 1-5 0,-2 1-3 16,-6 2-6-16,-3 0-6 0,-3 1-5 16,-6-1-1-16,-1 1 2 0,-3-2 3 0,-9-1 5 15,-3-2 8-15,-5 1 5 0,-5-4 10 0,-1-1 7 16,-1-1 2-16,1-2 1 0,2-1-3 0,2 0-5 16,2-1 3-16,5-1-6 0,3 0 1 15,5-1-3-15,2-1-8 0,5-1 1 0,0 2-10 16,0-1-3-16,4 2 0 0,3 3-1 0,4 0 6 15,1 6 3-15,5 1 2 0,-1 2-2 0,4 7-1 16,3 3-1-16,-3 2-2 0,2 3 0 16,-4 3 2-16,1 1-2 0,-5 3-4 0,-5-1 0 15,0-1-3-15,-9-1-2 0,0-1 5 0,0-4-7 16,-12-2 2-16,-4-3 4 0,-3-5 1 16,-5 1 7-16,-4-3 3 0,-4-2 2 0,-2-5 2 15,-4 0 5-15,-5-2 4 0,0-4 7 0,-3-2 11 16,-2-2 10-16,5 0 16 0,3-3 11 0,4-5 8 15,2-1-3-15,7-2-12 0,6-1-15 0,3-2-19 16,8 1-7-16,2-1-13 0,5 0-10 0,3 0-12 16,3-3-17-16,10 1-12 0,3-2-16 15,5 0-27-15,6 0-35 0,3-1-42 0,2 2-44 16,3 4-49-16,4 1-57 0,0 3-66 0,1 0-63 16,-1 0-47-16,1-3 194 0,-4 1 290 0,-6 4 0 15,-14 2 0-15</inkml:trace>
          <inkml:trace contextRef="#ctx0" brushRef="#br0" timeOffset="695899.3856">14676 12480 1343 0,'0'0'106'16,"0"0"-76"-16,0 0-43 0,0 0-31 0,0 0-29 16,0 0-43-16,0 0-122 0,0 0-307 15,0 0 95-15</inkml:trace>
          <inkml:trace contextRef="#ctx0" brushRef="#br0" timeOffset="696962.7288">15244 12822 0 0,'0'0'0'0,"0"0"0"16,0 0 0-16,0 0 138 0,0 0 33 0,158-148-9 15,-144 129-1-15,-2 1 10 0,-6 3 8 0,-2 1-1 16,-1 4-6-16,-3 4-14 0,0-2-17 0,0 4-26 16,-9-2-28-16,1 3-29 0,-4 2-19 15,-7 1-16-15,-1 0-5 0,-4 3-4 0,-6 6 0 16,-2 1-1-16,-2 2-1 0,1 3 0 0,1 0-3 15,2 2 1-15,3-1-3 0,5 0-5 0,2-1-5 16,7-1-12-16,7-2-12 0,4-4-3 0,2 2 5 16,7-3 1-16,8-1 15 0,4-2 6 15,3-1-8-15,3-3 10 0,4 0-6 0,1 0-4 16,-1-7 4-16,-1-2-3 0,-1-1 5 0,-3-1 5 16,-2 2 6-16,-5-3 4 0,-2 5 1 0,-6-1 2 15,-2 4 2-15,-2 1 6 0,-1 0 0 0,-4 3-2 16,0 0-12-16,0 0-11 0,0 0-9 15,0 1 0-15,0 4 11 0,-4 2 1 0,2 2 8 16,-2 2 0-16,2 1-8 0,2 0 6 0,0 1-2 16,10 0-2-16,2-1 1 0,5 0-2 15,6-3-6-15,4 0-8 0,2-5-21 0,5-1-54 16,-1-3-86-16,2 0-112 0,-4-1-105 0,-3-9-84 16,-2-2-19-16,-4-3 474 0,-7-3 21 15,-1-3 0-15,-1-3 0 0,-5-3 0 0,0-2 0 16,1-3 0-16,-2-2 0 0,1-1 0 0,0-2 0 15,3 0 0-15,-2-3 0 0,3 1 138 0,0-1 7 16,3 0 7-16,-1 2 17 0,-1 2 21 16,-1 3 9-16,0 3 8 0,-1 6-12 0,-6 5-7 15,1 5-11-15,-2 5-20 0,-2 5-17 0,0 1-35 16,-2 3-35-16,2 0-36 0,-2 1-25 0,0 10-10 16,0 5-4-16,-2 3 16 0,-2 12 6 15,-6 2 2-15,2 4 2 0,-4 3-6 0,1 0-3 16,-2 2-2-16,1 0 1 0,0 3-4 0,1 0-2 15,3-1-2-15,0 1-6 0,3-1-4 0,-2-3-11 16,4-1-37-16,-1-2-88 0,2-5-182 0,-2-10-354 16,2-8-491-16</inkml:trace>
          <inkml:trace contextRef="#ctx0" brushRef="#br0" timeOffset="697246.5544">15601 12525 1566 0,'0'0'136'16,"0"0"-80"-16,0 0-40 0,0 0-3 16,0 0 6-16,0 0 7 0,0 0 11 0,0 0-7 15,0 0-14-15,0 0-8 0,158-73-6 0,-119 76-1 16,1 3 0-16,0 1-1 0,1 1-1 0,-4 1-1 16,-2 0 1-16,-4 1-4 0,-4 1-4 0,-6 1-2 15,-2 1-4-15,0 2 1 0,-6 0 1 16,-1 1 2-16,-4-3 4 0,-3 4 9 0,-2-1 11 15,0 0 9-15,-3-1 7 0,0-2-2 0,0 0 1 16,0 1-2-16,0-1-4 0,-4-3-1 0,2 1-5 16,-2-2-4-16,3-2-5 0,0 1-8 0,-3-4-16 15,2-1-27-15,-3-1-81 0,4-1-176 16,-3 1-287-16,2-2-399 0</inkml:trace>
          <inkml:trace contextRef="#ctx0" brushRef="#br0" timeOffset="697829.1944">16366 12584 0 0,'0'0'61'15,"0"0"-34"-15,0 0-24 0,0 0 7 0,0 0 32 16,0 0 48-16,0 0 41 0,0 0 23 0,0 0 8 16,165-13-7-16,-141 23-9 0,-1 1-10 0,1-1-14 15,-4 5-22-15,-1 2-30 0,-5 1-23 16,-1 1-18-16,-5 2-13 0,-3 3-3 0,-2-3-5 15,-3 1-3-15,0 1 1 0,-4-1-1 0,-7-4 3 16,-1 0 1-16,-2-2 4 0,-1-3 2 0,-5-1 2 16,0-3 7-16,-6-4 3 0,-1-3 3 0,0-2 3 15,-3 0 1-15,3 0 2 0,0-7 3 16,2-4-2-16,2-1 0 0,0-3 0 0,7 0 1 16,0-2 4-16,2 2 2 0,6-4 5 0,2 1-4 15,2 1-2-15,4-2-5 0,0 3-10 0,10-2-6 16,2 0-8-16,4 2-9 0,7 0-3 15,3 0-2-15,2 1-2 0,1 2-2 0,8 5-2 16,-3 0-3-16,4 6-1 0,-4 0 1 0,0 2 2 16,-3 0 2-16,-3 6 3 0,-2 2 0 0,-5 1 0 15,-2 3 0-15,-2 0-2 0,-6 0-1 16,1 2 0-16,-2 0 1 0,-5 0 2 0,0 1-1 16,-1-2 2-16,-4 0-4 0,0 0 0 0,0-1 0 15,0-2 0-15,0-1 6 0,0-3 2 16,-4 0 6-16,2-5 9 0,-1 1 8 0,3-2 14 15,0 0 12-15,0-2-3 0,4-4-13 0,1-1-16 16,7-4-19-16,1 1-7 0,3-3 0 0,0 1 3 16,7-2 2-16,-2 1 1 0,0 1 2 0,4 1 2 15,-3 1-1-15,-3 1 4 0,3 3 0 0,-6 2 2 16,0 4 6-16,1 0 5 0,1 0 4 16,-2 7 2-16,5 5 2 0,-3 3-2 0,0 1 2 15,1 5-2-15,-4 2 0 0,1 0-1 0,-1 3-4 16,-5 0-4-16,1-3-5 0,-1 0-5 0,-4-4-4 15,4-1-3-15,-6-2-9 0,2-4-30 16,-3-3-125-16,-3-3-324 0,1-4-1092 0</inkml:trace>
          <inkml:trace contextRef="#ctx0" brushRef="#br0" timeOffset="697978.103">16397 12151 1633 0,'0'0'1083'0,"0"0"-1031"16,0 0-30-16,0 0-22 0,0 0-7 0,0 0-8 16,0 0-9-16,0 0-33 0,0 0-234 0,0 0-1161 15</inkml:trace>
        </inkml:traceGroup>
        <inkml:traceGroup>
          <inkml:annotationXML>
            <emma:emma xmlns:emma="http://www.w3.org/2003/04/emma" version="1.0">
              <emma:interpretation id="{35F6EF48-2FAC-4F53-A62B-95AEA34A5767}" emma:medium="tactile" emma:mode="ink">
                <msink:context xmlns:msink="http://schemas.microsoft.com/ink/2010/main" type="inkWord" rotatedBoundingBox="19915,17206 19929,17205 19930,17220 19915,17221"/>
              </emma:interpretation>
            </emma:emma>
          </inkml:annotationXML>
          <inkml:trace contextRef="#ctx0" brushRef="#br0" timeOffset="742122.7069">18616 12587 0 0,'0'0'0'0,"0"0"0"15,0 0 0-15,0 0 0 0,0 0 0 16,0 0 0-16,0 0 0 0</inkml:trace>
        </inkml:traceGroup>
      </inkml:traceGroup>
    </inkml:traceGroup>
  </inkml:traceGroup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42:04.06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561D77C-3F62-4AE1-979D-61367C60C069}" emma:medium="tactile" emma:mode="ink">
          <msink:context xmlns:msink="http://schemas.microsoft.com/ink/2010/main" type="inkDrawing" rotatedBoundingBox="21395,13599 30732,13388 30788,15855 21451,16066" hotPoints="29729,14858 29123,17012 21981,15001 22587,12848" semanticType="enclosure" shapeName="Rectangle"/>
        </emma:interpretation>
      </emma:emma>
    </inkml:annotationXML>
    <inkml:trace contextRef="#ctx0" brushRef="#br0">274 5 1283 0,'0'0'148'0,"0"0"-63"16,-173 0-35-16,126 0-14 0,19 0 17 0,11 0 42 16,8 0 31-16,8 0-6 0,1 0-42 0,11 0-38 15,8 2-27-15,15 0 8 0,11 3 26 16,18 0 11-16,12-1 7 0,12-2 4 0,16 1-1 16,11-2-8-16,10 1-10 0,7-1-12 0,8 2-9 15,8 2-3-15,7-1-5 0,9 1-1 0,9-1-1 16,10 1-6-16,9-2-2 0,11 0 0 0,15-3-1 15,13 0 2-15,14 0-1 0,6 0-5 16,12-6-1-16,5 0-2 0,6-3-3 0,6 1-1 16,3-1-4-16,2-2 1 0,0 4 0 0,-2 1 4 15,-6 3 0-15,-5 2 3 0,-7 1 0 16,-13 0-3-16,-13 3 2 0,-10 3-2 0,-14-2-1 16,-19 4 4-16,-16-2 0 0,-18-2 1 0,-11 2 2 15,-19-3 0-15,-12 0 4 0,-14-1 3 16,-15-2 0-16,-15 0 2 0,-11 0 0 0,-11 0-2 15,-14 0 1-15,-13 0-2 0,-10 0 3 0,-3-2 5 16,-11 1 4-16,-2-1 5 0,0 1-1 0,0-2-10 16,-2-2-10-16,-5 1-11 0,-5-2-6 0,-3-2-4 15,-6 4 2-15,-5-2-4 0,-3 3-12 16,-8 1-32-16,-2 2-69 0,-1 0-126 0,11 3-316 16,6 0-1021-16</inkml:trace>
    <inkml:trace contextRef="#ctx0" brushRef="#br0" timeOffset="8885.3118">6462 50 1478 0,'0'0'77'0,"0"0"-90"0,0 0-49 16,0 0-20-16,0 0 9 0,0 0 39 15,0 0 31-15,0 0 18 0,0 0 16 0,0 0 11 16,0 0 12-16,-26 167 10 0,26-128-1 0,0 1 6 16,0 6 0-16,7 1-5 0,1 2 1 15,4 4-5-15,6 0-8 0,0 4-6 0,1 4-9 16,4-1-10-16,1 2-6 0,-1 0-8 0,-2 2-5 16,4-3 2-16,-1 0-1 0,-3-2 0 0,-1-1-1 15,-1-1-3-15,-2 1 1 0,-3-2-3 16,-2-3-3-16,-5-1 3 0,2-1-2 0,-6-3 0 15,-2-3 1-15,2-3-1 0,-3-4 1 0,0-1-1 16,-6-5 5-16,0-2-3 0,-4-3 1 0,-3-2 2 16,-5-1 1-16,0-3 3 0,-9 0 2 15,-1-2 2-15,-10-1-1 0,-3-4 3 0,-10-1-1 16,-10-1-2-16,-8 0-2 0,-12-3-4 0,-9 2-2 16,-12-4-2-16,-16 3-4 0,-9-4 1 0,-15 0-1 15,-11 0 0-15,-12-3 1 0,-12 0-2 0,-9-3 1 16,-11 0 0-16,-7 0 3 0,-7-1 2 15,-1-2-1-15,-5-2 2 0,0 1 1 0,-2-1-4 16,0 3 2-16,-1 0 0 0,-2 1-1 0,-4 1 5 16,-1 0-2-16,1 0 1 0,-2 0-2 0,-2 0 3 15,5 3 3-15,5-2 6 0,6 0 13 16,2-1 1-16,12 0 8 0,3 0 1 0,9 0 0 16,11-1 2-16,15-3-3 0,15-3 0 0,14-3-3 15,18 0 1-15,10-1-1 0,23-1-3 16,10 2-2-16,18-3-4 0,13 4 0 0,14-2 1 15,8 3 2-15,6 2-6 0,4 2-4 0,8 2-5 16,1 1-11-16,0-1-3 0,0 2-11 0,1-1-4 16,2-4 0-16,7 2-1 0,2-3 7 15,2-1 4-15,4-3 3 0,6-2-1 0,3-2 0 16,5-1 2-16,0-1-3 0,3-2 1 0,-1-3-1 16,3-3 0-16,2-2-3 0,-2-5 6 0,-4-5 1 15,0-1 0-15,-3-6 4 0,-1-2-4 0,1-5 2 16,-4-3 1-16,-4-2-1 0,2-3 0 0,-1-3-3 15,-3-1-2-15,1-4-4 0,1-6-1 16,-3-5-2-16,-3-6-4 0,3-7-2 0,-3-3 2 16,-2-3 1-16,0 3 8 0,1 3 6 0,-2 3 1 15,2 8 2-15,2 6-3 0,-1 10-2 0,-1 4 1 16,-2 6 0-16,1 7 0 0,-4 5 0 16,-3 4 1-16,3 8-1 0,-8 2 1 0,5 4-1 15,-6 5 1-15,-1 2 1 0,0 3-1 0,0-1 3 16,0 4-3-16,-1 1 1 0,0 1-1 15,1 2-4-15,0 2 4 0,0 1-1 0,0 2-1 16,0-1 0-16,0 1-1 0,0 1-1 0,0-2 2 16,0 2-1-16,0-1 0 0,0 1-2 15,0-2 1-15,0 2-1 0,0 0 0 0,0 0 0 16,0 0-1-16,0 0-1 0,0 0 1 0,0 0 2 16,0 0-1-16,0 0 5 0,0 0-5 0,0 0-2 15,0 0 1-15,0 0-1 0,0 0 3 0,0 0-2 16,0 0 2-16,0 0-2 0,0 0 1 15,0 0 0-15,0 0 0 0,0 0 3 0,0 0-3 16,0 0 0-16,0 0-5 0,0 0-6 0,0 0-11 16,0 0-13-16,0 0-14 0,0 0-22 0,0-1-17 15,0 1-28-15,0 0-35 0,0-2-45 0,0 2-49 16,0 0-13-16,1-1-34 0,4-1-69 16,3-2-158-16,-2 1 139 0,0 0 383 0</inkml:trace>
  </inkml:traceGroup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42:09.63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40837D2-3E4D-42F8-B4A7-FBB989C1AC96}" emma:medium="tactile" emma:mode="ink">
          <msink:context xmlns:msink="http://schemas.microsoft.com/ink/2010/main" type="writingRegion" rotatedBoundingBox="20965,10543 32905,10463 32927,13758 20987,13839"/>
        </emma:interpretation>
      </emma:emma>
    </inkml:annotationXML>
    <inkml:traceGroup>
      <inkml:annotationXML>
        <emma:emma xmlns:emma="http://www.w3.org/2003/04/emma" version="1.0">
          <emma:interpretation id="{AD23C6F9-98C1-4F2C-9485-5C222EB212C4}" emma:medium="tactile" emma:mode="ink">
            <msink:context xmlns:msink="http://schemas.microsoft.com/ink/2010/main" type="paragraph" rotatedBoundingBox="20965,10543 32905,10463 32916,12039 20976,121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EC0ECE8-2910-4B4B-9C0F-90C0FAA3AD0E}" emma:medium="tactile" emma:mode="ink">
              <msink:context xmlns:msink="http://schemas.microsoft.com/ink/2010/main" type="line" rotatedBoundingBox="20965,10543 32905,10463 32916,12039 20976,12119"/>
            </emma:interpretation>
          </emma:emma>
        </inkml:annotationXML>
        <inkml:traceGroup>
          <inkml:annotationXML>
            <emma:emma xmlns:emma="http://www.w3.org/2003/04/emma" version="1.0">
              <emma:interpretation id="{1DE18113-318E-4D53-AAF7-7B6CD57877FD}" emma:medium="tactile" emma:mode="ink">
                <msink:context xmlns:msink="http://schemas.microsoft.com/ink/2010/main" type="inkWord" rotatedBoundingBox="20966,10643 24284,10621 24291,11662 20973,11684"/>
              </emma:interpretation>
              <emma:one-of disjunction-type="recognition" id="oneOf0">
                <emma:interpretation id="interp0" emma:lang="en-US" emma:confidence="0.5">
                  <emma:literal>Input</emma:literal>
                </emma:interpretation>
                <emma:interpretation id="interp1" emma:lang="en-US" emma:confidence="0">
                  <emma:literal>Impart</emma:literal>
                </emma:interpretation>
                <emma:interpretation id="interp2" emma:lang="en-US" emma:confidence="0">
                  <emma:literal>Impute</emma:literal>
                </emma:interpretation>
                <emma:interpretation id="interp3" emma:lang="en-US" emma:confidence="0">
                  <emma:literal>Import</emma:literal>
                </emma:interpretation>
                <emma:interpretation id="interp4" emma:lang="en-US" emma:confidence="0">
                  <emma:literal>Inpat</emma:literal>
                </emma:interpretation>
              </emma:one-of>
            </emma:emma>
          </inkml:annotationXML>
          <inkml:trace contextRef="#ctx0" brushRef="#br0">-1931-1975 764 0,'0'0'152'0,"0"0"-51"0,0 0-31 0,0 0-41 16,0 0-19-16,186-108-1 0,-127 92-1 0,11-2-1 16,-3 2-1-16,0 1 0 0,-3 1-2 0,-6 2-4 15,-2 3 1-15,1 1 0 0,-9-1 2 0,2 3-1 16,-2 0-2-16,-8 3-8 0,-6 3-7 15,-2 0-17-15,-7 0-32 0,-6 7-57 0,-4 2-123 16,-3-3-227-16,-10 0 253 0</inkml:trace>
          <inkml:trace contextRef="#ctx0" brushRef="#br0" timeOffset="166.8984">-1298-2059 0 0,'0'0'348'0,"0"0"-119"16,0 0-103-16,0 0-80 0,0 0-34 0,0 0 2 15,0 0 8-15,0 0 1 0,0 0-3 0,-20 163-2 16,28-129-4-16,-4 1-3 0,4-2 0 0,-4 4-2 16,5-1-5-16,-4 1-2 0,5 3-10 15,-5 3-21-15,3-1-45 0,-4 1-118 0,2-11-264 16,-4-9 306-16</inkml:trace>
          <inkml:trace contextRef="#ctx0" brushRef="#br0" timeOffset="849.3463">-1573-1451 1701 0,'0'0'174'0,"0"0"-74"0,0 0-89 15,0 0-55-15,0 0-17 0,0 0 3 16,0 0 24-16,0 0 10 0,0 0-4 0,161-52-5 16,-122 43-10-16,1-1-9 0,0-2-11 0,6-2-5 15,-3 0 3-15,-1-1 7 0,0 1 6 16,2-3 5-16,-9 1 1 0,1-1 3 0,-5 1 2 15,1-2 2-15,-3 2 4 0,-4 1 6 0,0 1 10 16,-4 2 7-16,0 2 16 0,-6 0 12 0,-2 2 19 16,-1 2 16-16,-2 2 5 0,-5 2-8 0,-2 2-20 15,2 0-17-15,-2 5-11 0,-2 4 6 16,0 3 7-16,-1 4 8 0,0 4 6 0,-2 2-1 16,-6 1-2-16,2 3-4 0,-3-1-5 0,1 0-4 15,-1-1-3-15,-2 1 0 0,0-4-3 0,6-4 3 16,-5-1 0-16,8-6-2 0,-1-4 2 0,-2 0 4 15,5-5 19-15,-2 1 29 0,2-2 40 16,0 0 25-16,0-2-12 0,0-7-30 0,7-3-41 16,-2-2-29-16,3-4-10 0,0-3 1 0,3 1-1 15,1-1-2-15,2-1-1 0,-1 1-3 0,0 1-1 16,2 1 0-16,3 1-3 0,-5 5 0 16,0 1-2-16,1 3 0 0,-5 3 1 0,5 3 2 15,-2 2 0-15,0 1-1 0,1 0-2 0,-1 4-4 16,2 5 5-16,-2 3 0 0,0 1 1 15,-3 4 1-15,-2-1 1 0,2 2 1 0,-3 0 1 16,3-2 6-16,-5 0-3 0,5 1 0 0,-5-3 2 16,3-1-2-16,-3-2 1 0,4-4 2 15,-4-2 0-15,3 0 3 0,-3-3 6 0,-1-2 7 0,3 0 6 16,0-7-1-16,2-2-6 0,-2-3-10 16,5-3-6-16,-1-3 2 0,-2 2-4 0,1-3 2 15,0 2 1-15,-3-3-5 0,2-2 4 0,-3 2 0 16,5 1 2-16,-5-2 7 0,4 2-2 0,-2 1 2 15,1 1 2-15,1 3 2 0,-3 4-3 0,2 2-1 16,-4 3-6-16,-1 4-8 0,1-1-9 16,-2 2-10-16,0 0-6 0,0 5-2 0,0 7 10 15,-1 2 10-15,4 4 7 0,-2 3 9 0,-2 3-3 16,1 0 1-16,-2 6-2 0,0-1-2 16,1 3 3-16,0 0-1 0,-1 3-1 0,0 2-4 15,0 2-5-15,0 4-24 0,-6 1-71 0,-5 2-114 16,-1 2-169-16,0-11-329 0,6-13 146 0</inkml:trace>
          <inkml:trace contextRef="#ctx0" brushRef="#br0" timeOffset="1305.0795">-121-1821 2 0,'0'0'236'16,"0"0"-17"-16,0 0-35 0,0 0-61 16,0 0-34-16,0 0-20 0,0 0-21 0,0 0-18 15,0 0-28-15,0 0-15 0,0 0-4 0,0 0 10 16,0 0 17-16,0 0 11 0,8-18 5 0,-3 38 0 16,1 1-4-16,0 2-3 0,-2 0-2 15,6 0-4-15,-2-2-4 0,-1 2 1 0,1-4-3 16,-3 0-2-16,4-1 2 0,-5-3-3 0,3 0 0 15,-4-5-2-15,-1 1-1 0,-2-4 1 16,0-1 2-16,0-1 2 0,0 0 0 0,0-2 3 16,0 1 0-16,0-1 1 0,0 2 1 0,0-2-2 15,0 1-4-15,0 2 1 0,-1-1-2 0,1 1 0 16,-1-2 1-16,1-1-1 0,0 1-1 16,-2-2 2-16,1 1 4 0,-2 0 7 0,-1-2 9 15,3 3 10-15,-3-2 2 0,-4 3 4 0,3-2-5 16,-6 1-3-16,-3-2-6 0,0 4-7 0,-4-2-7 15,1 1-7-15,1-1-1 0,-6 1-7 16,5-1-8-16,-5 1-18 0,5 0-39 0,0-2-61 16,-2 0-71-16,3 0-87 0,4-1-167 0,5-2 53 15,0 1 400-15</inkml:trace>
          <inkml:trace contextRef="#ctx0" brushRef="#br0" timeOffset="1855.7395">295-1854 729 0,'0'0'201'15,"0"0"-235"-15,0 0-69 0,0 0-19 0,0 0 16 16,0 0 77-16,0 0 25 0,0 0 8 16,0 0 3-16,0 0 2 0,0 0 6 0,0 0 7 15,0 0 4-15,-34 128 4 0,34-116 1 0,0-4 3 16,1 2 11-16,7-2 13 0,-1-2 12 0,7-2 0 15,0-2-10-15,5-2-12 0,-3 0-15 16,3 0-10-16,0-5-6 0,-3-2-3 0,4-2 4 16,-5-2 5-16,-1 1 9 0,0-1 5 0,-1-1 2 15,-2 2-5-15,-2 0-6 0,1 2-8 0,-2 2-7 16,-4 2-3-16,-2 0-5 0,1 3-4 0,0 1-7 16,-3 0-17-16,0 0-11 0,0 0 2 15,0 1 9-15,0 6 17 0,0 0 13 0,1 2 3 16,2 0 0-16,0 1 1 0,6 1 8 0,2-2 9 15,3 0 8-15,4 0 4 0,5-3-4 0,2 0-9 16,5-3-10-16,-2-2-11 0,4 1-8 0,-4-2-7 16,-2 0-2-16,-6-3-2 0,4-3-3 15,-5-2 0-15,-1-2-1 0,-2-2-7 0,-1-2-7 16,0-2-8-16,-4-3-12 0,1-3-1 0,-2-1 4 16,0-4 7-16,-2-3 17 0,1-3 10 15,1-3 13-15,-5 1 8 0,3-5 2 0,-3 3 6 16,2-2 5-16,-4 4 9 0,0 3 10 0,-3 4 11 15,0 6 10-15,0 2 7 0,0 4 7 16,0 6 0-16,-2 4-1 0,0 1-8 0,0 2-14 16,-1 1-22-16,3 2-35 0,-2 0-22 0,0 8-9 15,2 4 9-15,-2 8 25 0,0 6 20 0,1 4 10 16,1 4-1-16,0 2 1 0,3 4-4 0,1 2-2 16,5 2-4-16,1-1-1 0,-2-1-4 15,4-1-5-15,1 0-7 0,1-5-17 0,2-2-30 16,2-4-60-16,-2-3-86 0,-1-5-116 0,-3-7-242 15,-6-6-100-15</inkml:trace>
          <inkml:trace contextRef="#ctx0" brushRef="#br0" timeOffset="1994.6554">848-2081 1696 0,'0'0'270'0,"0"0"-79"0,0 0-89 15,0 0-77-15,0 0-54 0,0 0-33 16,0 0-10-16,0 0 4 0,176-124 8 0,-100 117-6 15,6 1-51-15,7 4-137 0,-21 2-378 0,-21 0-292 0</inkml:trace>
        </inkml:traceGroup>
        <inkml:traceGroup>
          <inkml:annotationXML>
            <emma:emma xmlns:emma="http://www.w3.org/2003/04/emma" version="1.0">
              <emma:interpretation id="{5C47FDB1-2EDE-4448-B604-7990EB516240}" emma:medium="tactile" emma:mode="ink">
                <msink:context xmlns:msink="http://schemas.microsoft.com/ink/2010/main" type="inkWord" rotatedBoundingBox="27960,10496 32905,10463 32916,12039 27971,12072"/>
              </emma:interpretation>
              <emma:one-of disjunction-type="recognition" id="oneOf1">
                <emma:interpretation id="interp5" emma:lang="en-US" emma:confidence="0.5">
                  <emma:literal>feedback</emma:literal>
                </emma:interpretation>
                <emma:interpretation id="interp6" emma:lang="en-US" emma:confidence="0">
                  <emma:literal>Feedback</emma:literal>
                </emma:interpretation>
                <emma:interpretation id="interp7" emma:lang="en-US" emma:confidence="0">
                  <emma:literal>feedbacks</emma:literal>
                </emma:interpretation>
                <emma:interpretation id="interp8" emma:lang="en-US" emma:confidence="0">
                  <emma:literal>Feedbacks</emma:literal>
                </emma:interpretation>
                <emma:interpretation id="interp9" emma:lang="en-US" emma:confidence="0">
                  <emma:literal>feedbag</emma:literal>
                </emma:interpretation>
              </emma:one-of>
            </emma:emma>
          </inkml:annotationXML>
          <inkml:trace contextRef="#ctx0" brushRef="#br0" timeOffset="-3228.5659">6114-2092 0 0,'0'0'0'0,"0"0"165"16,0 0 14-16,0 0-63 0,0 0-37 0,43-160-19 15,-35 137-5-15,-6-1 4 0,-2 3 5 0,0 2 5 16,-9 1 1-16,-4 1 0 0,-5 4-5 0,-6 2-5 16,-3 4-11-16,-6 4-9 0,-1 3-7 15,-5 6-2-15,-4 12 4 0,-5 7 8 0,1 9 9 16,2 8 1-16,-2 7 4 0,4 7-5 0,3 7-5 16,3 7-4-16,4 6-4 0,-2 5-5 15,6 0-4-15,3 6 3 0,1-2-7 0,7 2-2 16,2-3-4-16,7-2-7 0,-2-6-2 0,4-4-3 15,1-6-3-15,-3-5-1 0,-1-5-4 0,-1-5-7 16,-5-5-15-16,1-6-39 0,-2-9-68 16,1-7-103-16,-3-9-146 0,3-4-288 0,9-5 268 0</inkml:trace>
          <inkml:trace contextRef="#ctx0" brushRef="#br0" timeOffset="-2619.9177">5069-1309 1109 0,'0'0'134'0,"0"0"-177"0,0 0-26 0,0 0-5 15,159-61 5-15,-109 52-2 0,3-2-4 16,-4 3 12-16,4-5 17 0,0 0 27 0,0-5 19 16,0-1 11-16,4-2 8 0,-1 0 5 0,0-3 11 15,2 0 10-15,-1-2 9 0,-3 3 3 16,-3 1-9-16,-7 0-9 0,-1 2-11 0,-8 5-5 15,-7 0-3-15,-4 3 0 0,-8 3 3 0,-3 0 10 16,-4 0 15-16,-6 1 6 0,-2 1 1 16,-1 0-13-16,0-1-18 0,-1 1-15 0,-6-1-12 15,-1 2-8-15,-4 1-8 0,-2 2-2 0,0 1-2 16,-5 2 3-16,-1 0 4 0,-4 7 3 0,-1 4 1 16,1 1 2-16,-1 3-2 0,-1 2 0 0,2 5 0 15,0 3 1-15,0 1 2 0,7 3 3 16,-1 0-2-16,6-2 1 0,5 1 0 0,7-3 4 15,0-2 5-15,10-4 8 0,4-3 12 0,5-2 9 16,7-1 13-16,3-7 6 0,5-2 1 0,5-2-2 16,1-2-6-16,7 0-8 0,-2-5-10 0,5-1-5 15,-4-4-7-15,2 0-4 0,-4-2-1 16,4-3-7-16,-6 3 1 0,0-3 2 0,-4 0-1 16,-1-1 4-16,-7-1 2 0,0-2 1 0,-5 1 4 15,-3-2 0-15,1-1 1 0,-7 2 2 16,-2-2 4-16,-1 0 3 0,-5 3-1 0,-6 0 1 15,-2 2-5-15,0 3-3 0,0 1-2 0,-9 1-6 16,2 3-5-16,-5 2-4 0,-1 2-5 0,-6 2-1 16,3 2 1-16,-6 0 3 0,0 2 3 15,-4 5 3-15,-3 5-1 0,-1 4 1 0,3 0 1 16,5 3-2-16,0 4 2 0,6 1 1 0,3-1 1 16,3 4 3-16,8 0 2 0,2 1 4 15,1-2 0-15,11 3 2 0,4-1 2 0,8-1 0 16,3-2 1-16,4 0 0 0,5-3-5 0,3-3-12 15,1-2-13-15,0-1-34 0,3 0-59 0,4-2-93 16,-3-2-151-16,-7-5-299 0,-13-3-27 0</inkml:trace>
          <inkml:trace contextRef="#ctx0" brushRef="#br0" timeOffset="-1751.8331">7500-1642 465 0,'0'0'147'0,"0"0"-56"0,0 0-29 0,0 0-31 16,-155-31-17-16,120 31 5 0,-7 7 17 0,1 2 29 16,-1 1 24-16,2 2 14 0,2 2 3 0,6 1-18 15,1 0-23-15,7 2-19 0,3 2-17 16,5 0-10-16,5-1-2 0,4 0-3 0,7-2 2 16,0-2 2-16,7-1 6 0,6-4 5 0,6-3 10 15,4-2 4-15,5-4-1 0,7 0-1 16,-2-5-8-16,1-4-7 0,2-3-4 0,-4-3-5 15,5-3-8-15,-8-4-1 0,5-2-6 0,-5-5-4 16,-1 0 1-16,-2-6-3 0,-3-1-2 0,-5-2-1 16,4-3 2-16,-6-4 0 0,-3-4 4 0,1-3 2 15,-2-4-2-15,-3-1 2 0,-4 3 3 16,4 1 2-16,-7 6 5 0,0 5 3 0,-2 5 4 16,0 8 3-16,0 7 4 0,0 6 4 0,-2 6 1 15,1 5-6-15,0 4-17 0,-1 1-31 0,-2 3-10 16,3 10-1-16,-2 9 13 0,-2 8 26 0,-3 7 7 15,2 7 2-15,0 6-1 0,2 5-2 16,-3 4 0-16,4 3-3 0,3-1 0 0,0-3-2 16,0-2 0-16,8-7 0 0,-1-4-2 0,6-5-1 15,1-4-1-15,2-6-2 0,-3-2-2 16,3-5-2-16,-4-6-5 0,2-3-9 0,-6-5-12 16,4-3-16-16,0-5-19 0,1-1-18 0,4 0-25 15,3-4-31-15,-4-5-29 0,3-3-17 0,-1-3-5 16,-2-1 10-16,5-5 17 0,-5-2 20 15,-2-2 36-15,0-5 39 0,-2-3 38 0,0-3 30 16,0-2 18-16,-3 0 14 0,1-3 14 0,0-2 7 16,0-1 5-16,-3-3 5 0,2 1 1 0,0 2 8 15,-3 1 7-15,3 6 4 0,-2 2 3 16,2 2-2-16,1 3 1 0,-4-1-1 0,5 5 3 16,0 0-3-16,-5 4-6 0,5 1-4 0,1 3-8 15,-1 2-5-15,0 4-8 0,-6 1-10 16,3 4-13-16,-4 3-12 0,-3 1-10 0,-1 3-22 0,0 0-28 15,0 0-16-15,0 5 0 0,0 9 16 16,-2 4 35-16,-8 7 21 0,2 6 9 0,-5 8 7 16,-2 3-4-16,-1 2-2 0,1 2 0 0,2 1-6 15,1 4-2-15,0 0-3 0,5 0 1 0,-2 1 0 16,-1-2 4-16,6-5-3 0,2-2-4 16,2-5-1-16,0-3-3 0,0-4 1 0,4-4-2 15,4-3 0-15,-2-5-2 0,5-1 3 0,1-5 1 16,-1 0 1-16,-4-4 0 0,3-3-2 15,0-2 4-15,-5-1 8 0,6-3 12 0,0 0 11 16,-1-4 1-16,2-5-3 0,-2-3-9 0,2-4-7 16,0 1-1-16,0-5-5 0,-1-2 1 0,-6-1-1 15,2-1-2-15,-5 2 3 0,0-1 0 0,-2 0-2 16,0 3-4-16,-4-1-2 0,-6 1-5 16,0 5-2-16,2-2-3 0,-6 3-4 0,-3 2-3 15,1 2-4-15,0 2 1 0,-5 4-8 16,4 1-5-16,-2 1-7 0,-1 2-18 0,7 0-22 0,-1 6-63 15,2 3-88-15,7 0-89 0,-1 4-113 16,5-5-181-16,1-2 284 0</inkml:trace>
          <inkml:trace contextRef="#ctx0" brushRef="#br0" timeOffset="-1386.4775">8542-1787 0 0,'0'0'0'0,"0"0"0"16,0 0 0-16,0 0 0 0,0 0 0 0,0 0 29 15,0 0 221-15,0 0 8 0,0 0-37 16,0 0-56-16,0 0-60 0,0 0-34 0,0 0-17 16,0 0-12-16,13-119 0 0,-39 119-1 0,-7 3 1 15,-1 4 2-15,-5 5 2 0,0 1-5 0,0 2-2 16,5 2-4-16,1-1-8 0,5-1-5 16,4-1-6-16,6 4-9 0,6-5 0 0,1 1-2 15,10-2-1-15,1-1 3 0,0 1 1 0,8-4 5 16,2 1 3-16,10-3 5 0,-2-3-1 0,8-2-1 15,2-1-6-15,6 0-4 0,-5-4-5 16,5-5 1-16,-6-1 2 0,-3-2 1 0,-5-1 6 16,2 0 7-16,-6 0 4 0,-3 1 6 0,-3 2 1 15,-5 3-5-15,2 2-6 0,-6 4-10 0,0 1-19 16,-1 0-27-16,0 0-12 0,0 2 2 0,0 8 13 16,0 1 25-16,0 2 11 0,0 2 1 15,0 1 0-15,0 3-1 0,2 0-2 0,2-1 1 16,5-1-8-16,3 0-15 0,3-4-45 0,5-1-77 15,2-1-129-15,-2-3-226 0,-7-5-297 0</inkml:trace>
          <inkml:trace contextRef="#ctx0" brushRef="#br0" timeOffset="-1139.6298">9011-1930 0 0,'0'0'0'0,"0"0"0"0,0 0 16 16,0 0 121-16,0 0 10 0,0 0 10 0,0 0-19 15,0 0-43-15,0 0-46 0,0 0-30 16,0 0 0-16,0 0 10 0,0 0 15 0,0 0 13 16,-116 44 13-16,93-20 5 0,7-1-4 0,0 1-10 15,4-4-14-15,2 2-10 0,8-4-6 0,0-1-5 16,2 0-4-16,3-2 4 0,8 0 2 0,3-2 6 16,5-2 2-16,5-3-8 0,9-2-11 0,-1-4-15 15,1-2-18-15,1 0-18 0,1-3-27 16,-5-7-48-16,4-1-68 0,-5-2-93 0,0-5-157 15,-8 6 3-15,-6 3 424 0</inkml:trace>
          <inkml:trace contextRef="#ctx0" brushRef="#br0" timeOffset="-707.8825">9668-1951 0 0,'0'0'0'0,"0"0"0"0,0 0 0 0,0 0 0 16,0 0 0-16,0 0 0 0,0 0 0 15,0 0 0-15,0 0 0 0,0 0 0 0,0 0 0 16,0 0 0-16,0 0 0 0,22 79 0 0,-41-59 0 16,-5-1 0-16,-2-1 28 0,1-3 69 15,-1 1 13-15,8-4 14 0,-4-3 17 0,9-1 5 16,2-4-4-16,8-1-9 0,3-1-22 0,0-1-25 15,0 1-11-15,11 0-2 0,3 1 1 0,3 2 4 16,8 1-12-16,10 0-25 0,4 1-21 16,4 1-15-16,4 4-11 0,-1 0-11 0,2 1-13 15,-2 2-32-15,-1 0-61 0,-2 0-124 0,-13-3-264 16,-10-5-43-16</inkml:trace>
          <inkml:trace contextRef="#ctx0" brushRef="#br0" timeOffset="-942.7385">9478-2256 0 0,'0'0'185'0,"0"0"219"16,0 0-84-16,0 0-63 0,0 0-85 15,0 0-66-15,0 0-87 0,0 0-74 0,0 0-17 16,0 0 14-16,0 0 44 0,0 0 50 0,0 0 8 15,0 0 2-15,25 106-7 0,-16-64-4 0,-4 3-3 16,2 2-2-16,-2 3-1 0,-2-2-8 16,2-1-7-16,-2-3-14 0,1-6-33 0,-2-4-66 15,6-6-71-15,-4-7-77 0,3-3-60 0,-2-8-31 16,-3-5-24-16,3-5 328 0,-2 0 34 0,-3 0 0 16</inkml:trace>
        </inkml:traceGroup>
      </inkml:traceGroup>
    </inkml:traceGroup>
    <inkml:traceGroup>
      <inkml:annotationXML>
        <emma:emma xmlns:emma="http://www.w3.org/2003/04/emma" version="1.0">
          <emma:interpretation id="{869C238E-6B7E-4D33-B9C3-610E281CC325}" emma:medium="tactile" emma:mode="ink">
            <msink:context xmlns:msink="http://schemas.microsoft.com/ink/2010/main" type="paragraph" rotatedBoundingBox="21404,12335 29426,11623 29570,13236 21547,139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31BAB0-A446-47C4-A668-659C009A4028}" emma:medium="tactile" emma:mode="ink">
              <msink:context xmlns:msink="http://schemas.microsoft.com/ink/2010/main" type="line" rotatedBoundingBox="21404,12335 29426,11623 29570,13236 21547,13949"/>
            </emma:interpretation>
          </emma:emma>
        </inkml:annotationXML>
        <inkml:traceGroup>
          <inkml:annotationXML>
            <emma:emma xmlns:emma="http://www.w3.org/2003/04/emma" version="1.0">
              <emma:interpretation id="{A561E30B-E35D-4323-A5B4-68B3DD899D9B}" emma:medium="tactile" emma:mode="ink">
                <msink:context xmlns:msink="http://schemas.microsoft.com/ink/2010/main" type="inkWord" rotatedBoundingBox="21404,12335 29426,11623 29570,13236 21547,13949"/>
              </emma:interpretation>
              <emma:one-of disjunction-type="recognition" id="oneOf2">
                <emma:interpretation id="interp10" emma:lang="en-US" emma:confidence="0.5">
                  <emma:literal>NAZBIC</emma:literal>
                </emma:interpretation>
                <emma:interpretation id="interp11" emma:lang="en-US" emma:confidence="0">
                  <emma:literal>NATBIC</emma:literal>
                </emma:interpretation>
                <emma:interpretation id="interp12" emma:lang="en-US" emma:confidence="0">
                  <emma:literal>NATBFC</emma:literal>
                </emma:interpretation>
                <emma:interpretation id="interp13" emma:lang="en-US" emma:confidence="0">
                  <emma:literal>NAFBIC</emma:literal>
                </emma:interpretation>
                <emma:interpretation id="interp14" emma:lang="en-US" emma:confidence="0">
                  <emma:literal>NATBJC</emma:literal>
                </emma:interpretation>
              </emma:one-of>
            </emma:emma>
          </inkml:annotationXML>
          <inkml:trace contextRef="#ctx0" brushRef="#br0" timeOffset="-8238.5468">0 127 950 0,'0'0'424'16,"0"0"-211"-16,0 0-58 0,0 0-68 0,0 0-50 15,0 0-6-15,0 0 6 0,0 0 5 0,0 0-5 16,0 0-11-16,183-113-13 0,-136 109-14 15,0 1-12-15,5 0-20 0,7 3-41 0,-1-1-58 16,4 1-90-16,-3-1-122 0,-10-1-193 0,-19 2-159 0</inkml:trace>
          <inkml:trace contextRef="#ctx0" brushRef="#br0" timeOffset="-8412.8438">288-159 630 0,'0'0'31'0,"0"0"-26"0,0 0-10 0,0 0-20 16,0 0 7-16,0 0 23 0,0 0 13 0,0 0 10 16,0 0 0-16,0 0 0 0,0 0 0 15,0 0-4-15,-105 182 2 0,99-140 4 0,-4 1-6 16,1-1 3-16,5 1 0 0,-6 1-4 0,5-1 0 16,-4-4-3-16,3-6-3 0,-2-4-2 15,6-9 1-15,-1-6 4 0,0-8 46 0,1-4 69 16,2-2 65-16,-2-3 17 0,2-11-34 0,-2-8-65 15,0-6-69-15,1-8-23 0,1-4-13 0,0-6-3 16,0 1 3-16,0-5-4 0,1 0-1 0,3-4-2 16,3-2 0-16,-3-2-2 0,3-1 0 15,1-1 0-15,1-1-4 0,2 0 5 0,2 2 1 16,1 3 7-16,2 2 7 0,0 3 5 0,0 7 2 16,4 4-2-16,-4 9 2 0,-1 4-7 0,0 9-3 15,-1 5-4-15,-4 6-10 0,2 3-8 0,-4 4-11 16,-1 0-7-16,3 11 0 0,1 5 5 15,1 6 11-15,-3 10 8 0,2 5 5 0,1 8 1 16,-2 6-1-16,-2 3 0 0,-2 3-4 0,-2 4 3 16,4-3-1-16,-5-2 0 0,1 3-1 15,0-4 2-15,-1-3-1 0,-2 0-1 0,1-3 3 16,-2-2-4-16,1-5 0 0,2-2-6 0,-1-3-7 16,0-2-32-16,-2-2-57 0,0-3-99 0,0-3-162 15,-2-5-195-15,-3-6-267 0,4-7 629 0</inkml:trace>
          <inkml:trace contextRef="#ctx0" brushRef="#br0" timeOffset="-8056.8363">1021-85 524 0,'0'0'514'0,"0"0"-418"16,0 0-54-16,0 0-27 0,0 0 0 0,0 0 54 16,0 0 28-16,164-71-4 0,-114 63-23 0,2 2-33 15,1 0-26-15,5 1-11 0,2 3-11 0,1-1-16 16,-2 2-35-16,-4 1-72 0,-3 0-113 16,-1 0-187-16,-17 0-234 0,-13 0 668 0</inkml:trace>
          <inkml:trace contextRef="#ctx0" brushRef="#br0" timeOffset="-7732.9227">1707-410 1217 0,'0'0'150'0,"0"0"-30"0,0 0 4 0,0 0 4 15,0 0 20-15,0 0 4 0,0 0-23 0,0 0-44 16,0 0-43-16,0 0-42 0,0 0-23 15,0 0 1-15,0 0-1 0,-38-42 16 0,53 52 8 16,2 6 0-16,5 0 7 0,0 3 0 0,5 4 0 16,0 1 0-16,3 0-1 0,-2 1-2 0,3 0 0 15,-2-1-1-15,-1 0-1 0,-2 0-1 0,-4-2-1 16,0-1-2-16,-2 0 0 0,-5 0 1 16,-2-2-1-16,-5 1 2 0,-2-2-2 0,-4 1 1 15,-2 0-2-15,0-3 2 0,-1 5 2 0,-10-3-1 16,2-1 2-16,-7 1 1 0,2 0 2 15,-4-1-3-15,-4-1-6 0,1 0-22 0,-1-1-48 16,-1-1-77-16,1 0-112 0,3-5-150 0,1 0-169 16,4-1-189-16,7-4 751 0</inkml:trace>
          <inkml:trace contextRef="#ctx0" brushRef="#br0" timeOffset="3691.6495">-427 497 0 0,'0'0'0'0,"0"0"0"0,0 0 242 0,0 0-43 16,0 0-36-16,0 0-30 0,0 0-26 0,0 0-22 15,0 0-19-15,0 0-18 0,0 0-19 16,0 0-13-16,0 0-9 0,-86-46 1 0,64 62 11 16,-9 0 17-16,-1 5 12 0,-5 3 13 0,-4 4 4 15,-2 3 2-15,-7 2-1 0,-2 3-2 0,-4 2-3 16,-5-3 1-16,4 0-3 0,-5-3 3 0,0-3 6 15,9-4 3-15,6-4 3 0,1-5-3 16,15-4-7-16,5-2-8 0,8-4-9 0,6-2-5 16,4-2 1-16,7-2 2 0,-1 0 3 0,2 0-7 15,0 0-8-15,3-3-19 0,6-5-13 0,3-3-10 16,6-4-3-16,3-4 3 0,2-2 1 0,9 0 7 16,-1-2 1-16,5 0 2 0,2-2 2 15,-1-1-3-15,-2-2-1 0,4-2 1 0,1-2 1 16,5 3 0-16,-1-3 0 0,-1 4 1 0,5 0 0 15,-4 0 1-15,6 5 0 0,-6 0 0 16,6 5 1-16,-1 3 5 0,1 3 2 0,-4 7-2 16,-3 5 0-16,1 0-9 0,-3 14-4 0,1 7-1 15,-2 4-2-15,2 6 4 0,1 5-2 0,-2 5 1 16,-3 10-3-16,-3 7-11 0,1 11-35 16,-5 10-124-16,-9-15-293 0,-8-20-1044 0</inkml:trace>
          <inkml:trace contextRef="#ctx0" brushRef="#br0" timeOffset="-7060.3369">2881-297 720 0,'0'0'4'15,"0"0"-62"-15,0 0 16 0,0 0 38 0,0 0 41 16,0 0 38-16,0 0 26 0,15 171 18 16,-27-130-1-16,-2 4-7 0,0 3-12 0,-1-2-13 15,1-1-12-15,2-3-7 0,4-6-11 0,2-4-8 16,2-3-7-16,4-5-6 0,0-6-6 0,0-5-1 15,5-4 1-15,0-4 11 0,-2-5 18 16,2 0 16-16,1-6 4 0,2-8-13 0,0-7-20 16,3-4-21-16,-2-7-16 0,-1-3-3 0,-4-5-3 15,0-2 0-15,-4-5 1 0,0-4 5 0,0-1-3 16,-3-1 2-16,-1-3 1 0,-1 1-2 0,4-1 6 16,-2 0 0-16,3-1-1 0,0 3 6 15,8 3-6-15,1 1 2 0,6 6-4 0,3 3-4 16,2 6-2-16,1 7-4 0,5 4-1 0,0 5-1 15,5 4-1-15,-3 5-1 0,3 6-1 16,-1 2-2-16,-1 2 1 0,-2 4-1 0,-3 6-2 16,0 4 0-16,-2 4-3 0,-3 1-3 0,-2 3 1 15,-4 4 0-15,-5 3 1 0,-2 1 2 0,-6-1 1 16,0 2 3-16,-2 1 3 0,-8-4-1 16,-4 0 1-16,-3-2 1 0,-1-3 3 0,0 0 4 15,-1-3 1-15,0-2 5 0,6-6-7 0,1-2 3 16,5-4 1-16,4-3-7 0,2-2 8 0,1-1-2 15,0 0-1-15,0 2-4 0,4-2-2 16,3 3 2-16,7 1 0 0,3 2 4 0,7 3-2 16,4 3-1-16,5 3 1 0,5 1 0 0,-2 3-2 15,0 6-2-15,-1-3 0 0,0 3-5 0,-4 0 5 16,-3 0 0-16,-1 0 0 0,-3 0 3 0,-5-2-5 16,-5-1-1-16,-5 0-3 0,-3-4 0 15,-6-1 2-15,0 0 2 0,-11-2 7 0,-7 0 5 16,-6 1 6-16,-9-3 3 0,-3 1 1 0,-9-2-2 15,-9-3 0-15,-2-2-1 0,-5-2 0 0,1-2 3 16,1-1-2-16,5-2 0 0,5 0-1 16,7 0-5-16,9 0 4 0,6 0-4 0,8 0-1 15,7 0-2-15,9-2-9 0,1 0-36 0,2 1-69 16,10 0-58-16,9-1-86 0,13-1-109 16,9 0-155-16,-8 0-325 0,-7 1 764 0</inkml:trace>
          <inkml:trace contextRef="#ctx0" brushRef="#br0" timeOffset="-6831.4794">4065-126 1359 0,'0'0'176'0,"0"0"-74"0,0 0-41 15,0 0-9-15,0 0 22 0,0 0 16 0,180-55 0 16,-136 50-17-16,3 2-26 0,7 2-20 0,-4 1-14 15,4 0-6-15,0 0-4 0,-1 0-2 0,0 0-2 16,-4 0-5-16,-7 0-8 0,-1 0-15 0,-3 0-18 16,-5 0-28-16,-4-2-35 0,-4-1-47 15,-5 0-59-15,-2-1-68 0,-5-4-90 0,-5 4-183 16,-3-2 252-16</inkml:trace>
          <inkml:trace contextRef="#ctx0" brushRef="#br0" timeOffset="-6511.6565">4721-479 357 0,'0'0'225'16,"0"0"-35"-16,0 0-3 0,0 0 3 0,0 0 6 15,0 0-3-15,0 0-25 0,0 0-41 0,0 0-48 16,0 0-42-16,0 0-37 0,0 0-15 0,0 0 0 16,-28-43 6-16,36 50 13 0,0 4 5 0,5 1 2 15,4 2-4-15,2 1-1 0,1 3-2 16,0 4-1-16,6-3 3 0,-5 2-2 0,0 0-1 15,1-2 0-15,-6 2-2 0,2-2 0 0,-3 1 0 16,-2-1-2-16,-4 0 1 0,1-1 0 16,-2-1-1-16,-3 0-3 0,-3-3 1 0,-2-2-2 15,0 0 2-15,-2 1 6 0,-6-3 3 0,-3 0 4 16,-1-1 5-16,-1 0 0 0,-3-1-1 0,-2 0-1 16,-2 1 0-16,0-1-3 0,-5-1 0 0,2 1-2 15,-3 0-5-15,2-2-11 0,1 1-31 16,-1-3-48-16,8 2-64 0,0-2-94 0,7 1-111 15,2-1-110-15,3-1-176 0,4 0 560 0</inkml:trace>
          <inkml:trace contextRef="#ctx0" brushRef="#br0" timeOffset="-6169.49">5997-440 594 0,'0'0'213'16,"0"0"-115"-16,0 0-13 0,0 0-1 0,0 0 12 16,0 0 26-16,0 0 6 0,0 0-14 0,0 0-33 15,0 0-40-15,0 0-23 0,0 0-10 16,0 0-1-16,0 0 10 0,-99-75 16 0,64 92 15 16,-5 5 12-16,-7 6 10 0,3 4-3 0,-7 7 0 15,-2 3-4-15,1 2-9 0,-1 5-3 16,0 1-7-16,6 0-10 0,10-4-5 0,9 2-9 15,9-6-4-15,11-8 0 0,8-5 2 0,8-3 9 16,15-4 10-16,9-1 11 0,17-3 8 0,16-3-5 16,9-2-7-16,11-3-10 0,8-3-15 15,5-3-2-15,1-1-10 0,-5-3-3 0,-2 0-6 16,-3 0-11-16,-9-3-8 0,-10-3-23 0,-4 1-30 16,-6 0-46-16,-12 0-81 0,-5 2-127 0,-13 3-223 15,-14-1-366-15,-5 1 448 0</inkml:trace>
        </inkml:traceGroup>
      </inkml:traceGroup>
    </inkml:traceGroup>
  </inkml:traceGroup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47:25.49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82684B6-A022-48F7-9F9B-9A3BC8427B5D}" emma:medium="tactile" emma:mode="ink">
          <msink:context xmlns:msink="http://schemas.microsoft.com/ink/2010/main" type="inkDrawing" rotatedBoundingBox="1912,5953 13071,5377 13080,5542 1920,6118" semanticType="underline" shapeName="Other">
            <msink:sourceLink direction="with" ref="{1ED5CA90-DECA-45DE-BEE9-53E303AC5017}"/>
            <msink:sourceLink direction="with" ref="{F99E83DB-5E23-4AB8-AB44-7778F26A8181}"/>
            <msink:sourceLink direction="with" ref="{D11A7A36-5C56-405B-BC4C-7CCBB9985FD5}"/>
            <msink:sourceLink direction="with" ref="{469FFEE7-F408-4497-9024-E625FA1C7D01}"/>
          </msink:context>
        </emma:interpretation>
      </emma:emma>
    </inkml:annotationXML>
    <inkml:trace contextRef="#ctx0" brushRef="#br0">0 703 0 0,'0'0'0'16,"0"0"0"-16,0 0 0 0,0 0 0 15,0 0 0-15,0 0 0 0,0 0 0 0,0 0 0 16,0 0 0-16,0 0 0 0,0 0 0 0,180-81 0 15,-149 74 0-15,4 0 0 0,-3-1 0 0,7 2 0 16,-3 2 0-16,1-1 0 0,-2 1 0 0,4-1 0 16,0 0 0-16,3 3 0 0,5-3 0 0,2 2 0 15,-1 0 0-15,9-1 0 0,0-3 0 16,5 4 0-16,4-3 0 0,4 0 0 0,-1 0 0 16,9 0 0-16,0-1 0 0,1 1 0 0,1 0 0 15,1 0 0-15,5 0 0 0,-3 2 0 16,4-1 0-16,-3-1 0 0,5 2 0 0,-5 0 0 15,8-2 0-15,-1-1 0 0,1 0 0 0,9 0 0 16,-3-1 0-16,6 1 0 0,2-2 0 0,0 0 0 16,0 2 0-16,4-2 0 0,0 1 0 15,-1 1 0-15,4 1 0 0,0 0 0 0,2 1 0 16,1 0 0-16,-2 1 0 0,0 0 0 0,-3-1 0 16,2 1 0-16,-2-2 0 0,-1 1 0 0,-2 0 0 15,4-1 0-15,-2-1 0 0,0-1 0 16,-3 0 0-16,3 2 0 0,2-2 0 0,1 1 0 15,2 1 0-15,7-2 0 0,3 3 0 0,3-1 0 16,0 0 13-16,1 1 4 0,4-1 0 0,3 1 4 16,1-1-5-16,-4 2-2 0,1-2-3 0,0 2-5 15,-8-1-1-15,-4 1 0 0,0-1-1 16,-4-1 1-16,-4 2 2 0,0-2-4 0,-5 0 0 16,-2 0 1-16,-1 2-2 0,-3-2 0 0,0 0 3 15,-5 1-1-15,4 1-2 0,-1-1 4 0,-2-1-6 16,4 2 3-16,-1-3 1 0,0 3 0 15,-1-2 7-15,3 1-1 0,-1 3 0 0,-1-2-1 16,-4 1-2-16,4 0 0 0,-5 0-1 0,-3 0 0 16,-5 0-4-16,-6 0 2 0,-6 1 1 15,-3 0 1-15,-9-1 2 0,-7 2-3 0,-2-1 1 16,-5 2-1-16,0-1 3 0,-2-1-3 0,-4 1 2 16,3-1 1-16,-5 1-4 0,4-2 3 0,-5 0 1 15,-1 1-1-15,0-1 0 0,-3-1 1 16,0 1-2-16,-6 0 2 0,2 0 2 0,-6 0-5 15,-3 1 1-15,-6 0 0 0,3-1 0 0,-8 1 1 16,1 1-1-16,0 1-1 0,-3-2 3 16,0 2-1-16,0 0-1 0,-3-1 1 0,2 1-1 15,-4 0 0-15,4-2 2 0,-2 2 0 0,-1 0 1 16,4-1-3-16,1 1 2 0,1-2 2 0,1 2-3 16,2-1 8-16,-2 1 0 0,0-2 4 0,-1 2-1 15,-2-1-4-15,0 1-3 0,-1 0-4 0,-3 0-1 16,3 0-1-16,-3 0-1 0,-3 0-1 15,1 0 4-15,-1 0-1 0,-2 0 2 0,-1 0 6 16,5 0-1-16,-4-2 5 0,-2 2-2 0,6 0-3 16,-3-1-2-16,3-1-7 0,1 2 0 0,1-1-2 15,-2 1-1-15,3 0-2 0,-2 0-3 16,-1 0 2-16,1 0-2 0,-4 0-2 0,3 0 3 16,-4 0-2-16,-1 0-1 0,-2 0 1 0,0 0-3 15,0 0-6-15,0 0-5 0,0 0-21 16,0 0-24-16,0 0-26 0,-2 1-77 0,-1 4-100 15,-5 2 218-15,3 1 49 0,-2-3 0 0</inkml:trace>
  </inkml:traceGroup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52:34.54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C40280D-7DFE-4C65-973F-628B19D789C7}" emma:medium="tactile" emma:mode="ink">
          <msink:context xmlns:msink="http://schemas.microsoft.com/ink/2010/main" type="writingRegion" rotatedBoundingBox="3117,2284 19724,875 20353,8286 3745,9695"/>
        </emma:interpretation>
      </emma:emma>
    </inkml:annotationXML>
    <inkml:traceGroup>
      <inkml:annotationXML>
        <emma:emma xmlns:emma="http://www.w3.org/2003/04/emma" version="1.0">
          <emma:interpretation id="{8144C0AE-F693-436A-96BC-A8823A856799}" emma:medium="tactile" emma:mode="ink">
            <msink:context xmlns:msink="http://schemas.microsoft.com/ink/2010/main" type="paragraph" rotatedBoundingBox="3147,2276 16954,1462 17091,3776 3283,45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8B9FAFE-F6FD-4578-9C36-767B849EA87A}" emma:medium="tactile" emma:mode="ink">
              <msink:context xmlns:msink="http://schemas.microsoft.com/ink/2010/main" type="line" rotatedBoundingBox="3147,2276 16954,1462 17091,3776 3283,4590"/>
            </emma:interpretation>
          </emma:emma>
        </inkml:annotationXML>
        <inkml:traceGroup>
          <inkml:annotationXML>
            <emma:emma xmlns:emma="http://www.w3.org/2003/04/emma" version="1.0">
              <emma:interpretation id="{3E3FC067-348C-409F-9747-363A9710B2C9}" emma:medium="tactile" emma:mode="ink">
                <msink:context xmlns:msink="http://schemas.microsoft.com/ink/2010/main" type="inkWord" rotatedBoundingBox="3147,2276 5145,2158 5221,3448 3223,3566">
                  <msink:destinationLink direction="with" ref="{4FA1AA5F-7B62-4314-880B-E2B71E8A4166}"/>
                </msink:context>
              </emma:interpretation>
              <emma:one-of disjunction-type="recognition" id="oneOf0">
                <emma:interpretation id="interp0" emma:lang="en-US" emma:confidence="0.5">
                  <emma:literal>DT</emma:literal>
                </emma:interpretation>
                <emma:interpretation id="interp1" emma:lang="en-US" emma:confidence="0.5">
                  <emma:literal>D T</emma:literal>
                </emma:interpretation>
                <emma:interpretation id="interp2" emma:lang="en-US" emma:confidence="0">
                  <emma:literal>D 7</emma:literal>
                </emma:interpretation>
                <emma:interpretation id="interp3" emma:lang="en-US" emma:confidence="0">
                  <emma:literal>D J</emma:literal>
                </emma:interpretation>
                <emma:interpretation id="interp4" emma:lang="en-US" emma:confidence="0">
                  <emma:literal>DTI</emma:literal>
                </emma:interpretation>
              </emma:one-of>
            </emma:emma>
          </inkml:annotationXML>
          <inkml:trace contextRef="#ctx0" brushRef="#br0">167 61 2164 0,'0'0'84'16,"0"0"-47"-16,0 0-14 0,0 0-5 15,0 0-9-15,0 0-1 0,0 0 0 0,0 0-3 16,0 0-2-16,0 0-3 0,0 0-9 0,0 0-11 16,-11-61-18-16,11 67 3 0,0 8 9 0,0 5 19 15,0 9 22-15,0 9 5 0,0 7 0 0,-1 6-5 16,-2 8-4-16,-5 5-3 0,1 2-1 15,-4 2-3-15,-2-2-2 0,-2 2-8 0,1-5-9 16,-5-3-14-16,5-2-25 0,1-7-22 0,1-5-25 16,5-8-23-16,-1-8-34 0,3-12-63 15,4-8-163-15,-3-6-198 0,4-3 6 0,0 0 576 0</inkml:trace>
          <inkml:trace contextRef="#ctx0" brushRef="#br0" timeOffset="369.6522">169-109 736 0,'0'0'230'15,"0"0"-46"-15,0 0-13 0,0 0-26 0,0 0-28 16,0 0-15-16,0 0-11 0,0 0-13 0,0 0-12 16,0 0-11-16,0 0-21 0,0 0-19 0,0 0-24 15,0 0-15-15,-16-139 2 0,22 147 8 0,4 4 15 16,4 6 9-16,3 6 2 0,5 4 0 15,0 7-5-15,5 3 2 0,1 4-4 0,5 1-2 16,1 5-1-16,4 2-2 0,1 0 0 0,1 5 1 16,2 3-1-16,2 1-3 0,0-2 2 0,-2-2-2 15,-4-3-2-15,-4-2-1 0,-3-3-7 16,-10-3-2-16,-3-3-5 0,-12-1-1 0,0-6 1 16,-6 0 5-16,-8 0 11 0,-8-2 10 0,-9-2 12 15,-4 1 7-15,-9-2 5 0,-3-5 3 16,-7-4-3-16,2-2 1 0,-4-4-1 0,1-1-2 15,3-4-1-15,-1-3-6 0,3-5-7 0,4-1-8 16,2 0-13-16,4-3-16 0,5-4-22 0,5-2-34 16,7-2-37-16,2 0-63 0,6-1-107 0,6-2-169 15,2 3-260-15,1 4 430 0</inkml:trace>
          <inkml:trace contextRef="#ctx0" brushRef="#br0" timeOffset="631.4897">1183 80 1556 0,'0'0'116'15,"0"0"-89"-15,0 0-71 0,0 0-26 0,0 0-2 16,0 0 20-16,0 0 38 0,0 0 13 15,0 0 5-15,0 0 2 0,0 0 1 0,186-65 7 16,-138 53 3-16,3 0 4 0,3 1 2 0,1 0 0 16,-1 2-8-16,3 2-10 0,-5-1-10 0,-2 4-16 15,-7-1-22-15,-5 3-67 0,-3-2-201 16,-9 3-339-16,-12 0 209 0</inkml:trace>
          <inkml:trace contextRef="#ctx0" brushRef="#br0" timeOffset="843.3843">1622-43 1734 0,'0'0'102'15,"0"0"-115"-15,0 0-22 0,0 0 7 0,0 0 20 16,0 0 35-16,0 0 7 0,0 0 5 16,0 0 2-16,0 0-1 0,56 184 0 0,-54-142-3 15,-2 2-7-15,-2 5-5 0,-7 3-3 0,-3-2-6 16,0 4-1-16,-2-2-5 0,1 2-8 15,1-2-6-15,3-1-14 0,3-2-26 0,1-3-49 16,2-3-74-16,3-3-184 0,0-13-394 0,0-10 37 0</inkml:trace>
        </inkml:traceGroup>
        <inkml:traceGroup>
          <inkml:annotationXML>
            <emma:emma xmlns:emma="http://www.w3.org/2003/04/emma" version="1.0">
              <emma:interpretation id="{4880F6FE-B852-4A53-9A43-D80905E262DC}" emma:medium="tactile" emma:mode="ink">
                <msink:context xmlns:msink="http://schemas.microsoft.com/ink/2010/main" type="inkWord" rotatedBoundingBox="6536,2535 7259,2492 7294,3073 6570,3116"/>
              </emma:interpretation>
              <emma:one-of disjunction-type="recognition" id="oneOf1">
                <emma:interpretation id="interp5" emma:lang="en-US" emma:confidence="0.5">
                  <emma:literal>+</emma:literal>
                </emma:interpretation>
                <emma:interpretation id="interp6" emma:lang="en-US" emma:confidence="0">
                  <emma:literal>)</emma:literal>
                </emma:interpretation>
                <emma:interpretation id="interp7" emma:lang="en-US" emma:confidence="0">
                  <emma:literal>J</emma:literal>
                </emma:interpretation>
                <emma:interpretation id="interp8" emma:lang="en-US" emma:confidence="0">
                  <emma:literal>t</emma:literal>
                </emma:interpretation>
                <emma:interpretation id="interp9" emma:lang="en-US" emma:confidence="0">
                  <emma:literal>-</emma:literal>
                </emma:interpretation>
              </emma:one-of>
            </emma:emma>
          </inkml:annotationXML>
          <inkml:trace contextRef="#ctx0" brushRef="#br0" timeOffset="1115.2171">3339 344 1740 0,'0'0'94'0,"0"0"-74"0,0 0-29 0,0 0-7 15,0 0 11-15,0 0 17 0,0 0 4 0,0 0 6 16,159-48 6-16,-118 40 6 0,3-1 10 0,3 2 3 15,0-1-6-15,1 2-9 0,-3-2-14 16,0 2-10-16,-4 0-6 0,-2 1-7 0,-1 1-11 16,-6-1-34-16,0-1-93 0,-4 0-243 0,-8 3-397 15,-8 0 38-15</inkml:trace>
          <inkml:trace contextRef="#ctx0" brushRef="#br0" timeOffset="1354.7197">3856-7 1464 0,'0'0'218'0,"0"0"-91"16,0 0-40-16,0 0-27 0,0 0-30 0,0 0-22 15,0 0-9-15,0 0-4 0,0 0 1 0,0 0 9 16,0 0 7-16,0 0 10 0,0 0 7 0,69 49 9 16,-52-27 8-16,4 3 2 0,-3 1 1 15,2 3-7-15,-4 2-8 0,-1 0-9 0,-3 1-9 16,-5 0-6-16,-6 2-4 0,-1-4 0 0,-3 1-5 15,-9-1-6-15,-5-3-11 0,-3 4-15 0,-3-4-11 16,-5-4-28-16,1 0-43 0,0-5-81 16,2-4-134-16,4-3-296 0,11-3-326 0</inkml:trace>
        </inkml:traceGroup>
        <inkml:traceGroup>
          <inkml:annotationXML>
            <emma:emma xmlns:emma="http://www.w3.org/2003/04/emma" version="1.0">
              <emma:interpretation id="{9A53B708-30CE-44C5-9C35-EEEA069A92F7}" emma:medium="tactile" emma:mode="ink">
                <msink:context xmlns:msink="http://schemas.microsoft.com/ink/2010/main" type="inkWord" rotatedBoundingBox="9310,2191 11256,2077 11317,3124 9371,3239"/>
              </emma:interpretation>
              <emma:one-of disjunction-type="recognition" id="oneOf2">
                <emma:interpretation id="interp10" emma:lang="en-US" emma:confidence="0.5">
                  <emma:literal>Core</emma:literal>
                </emma:interpretation>
                <emma:interpretation id="interp11" emma:lang="en-US" emma:confidence="0">
                  <emma:literal>core</emma:literal>
                </emma:interpretation>
                <emma:interpretation id="interp12" emma:lang="en-US" emma:confidence="0">
                  <emma:literal>Come</emma:literal>
                </emma:interpretation>
                <emma:interpretation id="interp13" emma:lang="en-US" emma:confidence="0">
                  <emma:literal>Cove</emma:literal>
                </emma:interpretation>
                <emma:interpretation id="interp14" emma:lang="en-US" emma:confidence="0">
                  <emma:literal>Cone</emma:literal>
                </emma:interpretation>
              </emma:one-of>
            </emma:emma>
          </inkml:annotationXML>
          <inkml:trace contextRef="#ctx0" brushRef="#br0" timeOffset="2565.7841">6785-248 800 0,'0'0'201'0,"0"0"-159"0,0 0-20 16,0 0 0-16,0 0 5 0,0 0 17 0,0 0 32 15,0 0 25-15,0 0 13 0,0 0 0 16,0 0-15-16,0 0-18 0,0 0-20 0,-36-108-15 16,23 108-14-16,-2 0-11 0,-7 6-1 0,1 4-2 15,-9 5 0-15,-2 6 2 0,-1 6-4 0,-4 5 1 16,-1 11-3-16,-5 2 0 0,0 9-1 0,0 5-3 16,3 2 2-16,-2 5-3 0,5-1 1 15,0 2-3-15,9 0-4 0,4-1 1 0,9-6-3 16,7-3-4-16,6-7-2 0,2-4-3 0,14-3-2 15,6-9 3-15,5-6 4 0,4-5 4 0,7-8 4 16,4-7 1-16,3-6 2 0,8-2-2 0,2-8 0 16,0-6-4-16,1-4-6 0,-3-4-4 15,-2-1-5-15,-4-4-3 0,-5-1 1 0,-1-3 3 16,-10 0 6-16,1-2 7 0,-7-1 9 0,-2-1 2 16,-5-3 2-16,-1 0 2 0,-2-4 2 15,-1 6 1-15,0 3 3 0,-2 3 3 0,-5 8 1 16,2 5 7-16,-4 7 4 0,-3 4-1 0,0 3-8 15,0 3-20-15,0 0-27 0,-3 6-8 0,-6 6-1 16,-1 6 12-16,-1 7 19 0,-6 6 1 16,1 5 2-16,-3 3-3 0,0 0-1 0,5 0 2 15,-1-2-3-15,3-1 0 0,0-2-2 0,8-1 0 16,-3-4-4-16,7-6-2 0,0-3 1 16,7-4-3-16,1-2 3 0,4-5 1 0,3-4 2 15,3-2 4-15,0-1 4 0,5-2 0 0,-2 0 1 16,2-8 3-16,2-3-1 0,1-4 0 0,-2-3 0 15,-3-3-1-15,-1-1-1 0,-1-4 0 0,0-1-2 16,-4-1-1-16,-2-3 0 0,-1 1 0 0,-2-3-2 16,-5 1 1-16,-4 1 0 0,-1 1-1 15,0 4 2-15,-2 1-2 0,-9 4-1 0,-1 3-3 16,-2 4-4-16,0 2-3 0,-1 3-4 0,-1 3-5 16,-3 3-3-16,3 3 0 0,0 0-2 0,0 0-1 15,-3 6 3-15,4 2 0 0,2 0 2 16,1 1 1-16,2 0-2 0,4 1-2 0,0-2-6 15,5 1-5-15,1-2 0 0,0 1 4 0,7-2 10 16,5-2 13-16,3 1 5 0,7-5 5 16,5 0-1-16,3 0-1 0,3-3 2 0,2-3-2 15,3-3 2-15,-2 1-1 0,-3-1 0 0,3 1-1 16,-1 3-1-16,-5 0 1 0,-5 4-1 0,-6 0-3 16,0 1-2-16,-7 0-5 0,-5 7-4 15,1 3 4-15,-7 4 3 0,-1 4 5 0,0 2 11 16,0 1 1-16,-5 4 1 0,-1-1 0 0,2-2-4 15,-4 2 0-15,7-3-1 0,-2-1-4 0,2-2-2 16,1-3-1-16,0-1 0 0,4-3 0 0,7-4 5 16,-1-1 2-16,4-2 4 0,2-3 4 15,1-1 4-15,6 0 0 0,3-6-2 0,2-4-2 16,1-2-9-16,7-1 3 0,1-4-1 0,-5-1-3 16,3-2 4-16,-6-3-5 0,-3-1-3 0,-1-1 2 15,-2-4-2-15,-4 2 1 0,-5-1 5 0,0 1 2 16,-3 2 4-16,-7 3 6 0,1 4 6 15,-5 3 3-15,0 4 1 0,-9 6-6 0,-2 3-10 16,-3 2-9-16,-2 2-3 0,-4 8-3 0,-3 5 4 16,-3 6 2-16,-1 4 2 0,0 3 3 15,1 4-1-15,4 0-1 0,4 2-3 0,1-5-1 16,7 0-1-16,4-2 0 0,6-4 2 0,0-2-4 16,12-1 1-16,4-3 2 0,8-5 0 15,10-1 6-15,0-4 2 0,13-1-2 0,6-3-5 16,3-3-9-16,10 0-44 0,-1-3-132 0,-14-6-285 15,-20 5-533-15</inkml:trace>
        </inkml:traceGroup>
        <inkml:traceGroup>
          <inkml:annotationXML>
            <emma:emma xmlns:emma="http://www.w3.org/2003/04/emma" version="1.0">
              <emma:interpretation id="{97A3119B-0BC9-4AE5-88EF-73D1CE02ACB1}" emma:medium="tactile" emma:mode="ink">
                <msink:context xmlns:msink="http://schemas.microsoft.com/ink/2010/main" type="inkWord" rotatedBoundingBox="12231,1894 16963,1615 17091,3776 12359,4055"/>
              </emma:interpretation>
              <emma:one-of disjunction-type="recognition" id="oneOf3">
                <emma:interpretation id="interp15" emma:lang="en-US" emma:confidence="0.5">
                  <emma:literal>processes</emma:literal>
                </emma:interpretation>
                <emma:interpretation id="interp16" emma:lang="en-US" emma:confidence="0.5">
                  <emma:literal>process is</emma:literal>
                </emma:interpretation>
                <emma:interpretation id="interp17" emma:lang="en-US" emma:confidence="0">
                  <emma:literal>process as</emma:literal>
                </emma:interpretation>
                <emma:interpretation id="interp18" emma:lang="en-US" emma:confidence="0">
                  <emma:literal>process es</emma:literal>
                </emma:interpretation>
                <emma:interpretation id="interp19" emma:lang="en-US" emma:confidence="0">
                  <emma:literal>process Is</emma:literal>
                </emma:interpretation>
              </emma:one-of>
            </emma:emma>
          </inkml:annotationXML>
          <inkml:trace contextRef="#ctx0" brushRef="#br0" timeOffset="3081.6033">9514 32 992 0,'0'0'267'0,"0"0"-105"16,0 0-54-16,0 0-37 0,49-152-23 0,-34 115-5 16,1 1-10-16,-1-4-7 0,1 2-4 0,1-3-3 15,0 0-2-15,-4-2-1 0,0 3-1 16,1 1-1-16,-4 4 8 0,-4 2 6 0,3 3 12 16,-6 5 9-16,-2 6 8 0,-1 5 9 0,0 2 0 15,0 5 0-15,0 2-10 0,-1 2-13 0,-2 3-19 16,2 0-25-16,-3 2-17 0,0 8-8 0,0 7 4 15,-4 8 14-15,1 12 10 0,-2 6 3 16,-3 9 1-16,1 9 1 0,3 6-1 0,-4 9 2 16,-2 6 0-16,0 4 1 0,-5 7 2 0,3 3 1 15,-2 1-2-15,-2 2-2 0,0 3 1 16,0-4-1-16,1 3 1 0,-2-1-1 0,2-1-2 16,-1 0-1-16,1-3-6 0,-2-5-2 0,2-8-6 15,-3-3-17-15,0-7-13 0,3-8-14 0,-4-10-33 16,-1-12-47-16,5-9-82 0,-4-12-126 15,5-8-118-15,-4-11-110 0,9-3 71 0,1-9 498 16,6 0 0-16</inkml:trace>
          <inkml:trace contextRef="#ctx0" brushRef="#br0" timeOffset="3855.1621">9128 535 0 0,'0'0'21'15,"0"0"245"-15,45-164-61 0,-23 109-31 0,-4 6-3 0,2 8-8 16,1 2-10-16,4 2-28 0,1 2-32 0,0 6-22 15,1 1-15-15,1 1-13 0,6 4-7 16,-2 2-6-16,6 1-5 0,0 6-1 0,3 2 1 16,-2 3-2-16,-3 5-3 0,-5 4-5 0,-5 0-8 15,-1 7-3-15,-9 5-2 0,-3 4-6 0,-2 3 4 16,-9 5 4-16,-2 2 3 0,0 2 8 16,-12 1 4-16,-4 0 2 0,-8 0-1 0,-1 1 0 15,-2-4-1-15,-1-2-5 0,1-1 0 0,1-4-5 16,6-3 0-16,0 0-1 0,7-7 0 15,2-3-2-15,8-3 0 0,3-3-6 0,0 0-6 16,2 0 2-16,10-6 1 0,8-5 1 0,1-7 7 16,14-2-3-16,3-2-1 0,5-3-1 0,2-4 0 15,4 1 1-15,3 0 1 0,-3-2 0 16,-6 2-1-16,-1 0 3 0,-5 4 0 0,-3-2 2 16,-6 3 3-16,-4 1 1 0,-5 3 3 0,0 1 2 15,-3 1 1-15,-4 3-1 0,-4 3-2 16,0 4-2-16,-4 1-2 0,-4 3-1 0,0 3-13 0,0 0-20 15,0 6-6-15,-1 4 3 0,-5 7 11 0,-3 2 23 16,-3 7 5-16,-1 2 0 0,-2 1 0 16,0 3-4-16,2-3-3 0,1 2-2 0,2-3-2 15,6-3 0-15,3-1-2 0,1-4 2 0,0-3-2 16,5-2 3-16,6-4 2 0,0-2 1 16,3-2 3-16,1-4 6 0,3-3 2 0,4 0 4 15,1-6-1-15,3-3-1 0,0-4 0 0,1-4-2 16,-1-2 1-16,-1-1-1 0,-5-3 0 0,3-1 2 15,-5 0 1-15,2-2 3 0,-6 0 1 16,-2 0 0-16,-5 1 0 0,3 3 2 0,-5 1-1 16,-1 3 1-16,-1 3 1 0,-3 3 1 0,0 3 0 15,0 5-4-15,0 1-7 0,0 3-18 16,-2 0-23-16,-3 0-11 0,1 7-5 0,-4 5 8 16,0 3 17-16,-3 3 6 0,0 1 6 0,5 0 0 15,-2 1-1-15,5-1 0 0,2 0-1 0,1-4-1 16,0 2 4-16,5-3-3 0,7-4 1 15,1 1 3-15,8-2 3 0,-1-3 3 0,6-1 4 16,7-3 1-16,-1-2 0 0,-1 0 0 0,2-2 0 16,-5-3 1-16,-1-4 4 0,-1 0-1 0,-6-3 5 15,-4-1 5-15,-4 0 6 0,-4-1 0 0,-1-2 1 16,-5-2-2-16,0-3-4 0,-2 1 0 16,0-1-1-16,-4-3-3 0,-7 0-3 0,-2 0-3 15,-2 2-5-15,-5 2-3 0,1 3-3 0,-5 2-6 16,1 4-4-16,-3 2-2 0,2 1-3 0,0 5-3 15,1 2-7-15,-1 1-12 0,8 0-19 0,-1 4-24 16,3 4-32-16,1 2-42 0,2 4-103 16,0 2-233-16,9-3-312 0,-1-2 212 0</inkml:trace>
          <inkml:trace contextRef="#ctx0" brushRef="#br0" timeOffset="4912.0912">11353-221 578 0,'0'0'257'0,"0"0"-144"15,0 0-37-15,0 0 18 0,0 0 7 0,0 0-3 16,0 0-10-16,0 0-36 0,0 0-28 0,0 0-4 16,0 0 1-16,0 0 9 0,0 0 12 0,0 0 6 15,-140 23 7-15,105-4 3 0,5 4 3 16,-2 4-2-16,3-1-9 0,2 3-11 0,7-1-16 15,-1 0-13-15,8-1-7 0,4-1-9 0,5-3-7 16,4-1-2-16,0-3-2 0,10-5 2 16,4 2 12-16,2-6 8 0,7-1 6 0,4-4 8 15,5-2-1-15,4-3 3 0,3 0-5 0,1-2 1 16,4-5-7-16,0-4-3 0,-1-2 0 0,0-2-3 16,2-1 4-16,-5-4 1 0,-4-3 0 15,-1 2 0-15,-6-4 2 0,-3 1 4 0,-5-2 1 16,-2-1 4-16,-4-3-2 0,-2-3-1 0,-1 1-1 15,-2 1-2-15,-2 3 0 0,-3 4 0 0,-5 3 4 16,0 4-1-16,0 3 1 0,0 3 0 16,-3 5-7-16,-3 2-11 0,-2 2-12 0,-3 2-10 15,-3 0-4-15,-3 6 9 0,-4 6 3 0,-5 3 6 16,1 6 2-16,1 4-3 0,-3 4 5 0,3 3-3 16,2 1-3-16,2 2-3 0,5-2-7 0,6-3-8 15,4-1-3-15,3-3 1 0,2-2 1 16,2-4 5-16,8-2 6 0,2-2 5 0,3-6 3 15,4-1 5-15,2-3 2 0,2-4 0 0,3-2 6 16,0 0 2-16,3 0 1 0,0-5 3 0,1-2-2 16,2-5 1-16,-3 2 2 0,-1-2 0 15,3-4 2-15,0-2 2 0,-4-1 2 0,0-4 0 16,-1 0 1-16,1-4-2 0,0-2 0 0,1-2-1 16,2-1-1-16,-2 0-1 0,1 3 0 15,-2 2-2-15,-4 4-2 0,-2 5 0 0,-3 1-1 16,-2 5-2-16,-5 0 2 0,-1 5-3 0,-4 1 0 15,-3 3-3-15,-1 0-3 0,-2 3-7 0,0 0-11 16,3 0-2-16,0 0-3 0,-1 5 2 16,2 2 6-16,0 2 2 0,2 4 3 0,-2 1 3 15,1 2 3-15,0 4-1 0,-1-1 1 0,-1 2 0 16,2 3 1-16,-3-1 3 0,0 3 1 16,-2 1 0-16,0-3-2 0,0 0 1 0,0-2 0 0,-4-1-2 15,-4-3-1-15,-2 0-2 0,-2-3-2 16,-2-1 3-16,-1-5 4 0,-3 0 4 0,-2 0 6 15,2-3 2-15,-2-2 2 0,3 0 4 0,6-2 2 16,3-2 5-16,0 0 5 0,8 0 5 0,-2 0-6 16,2-4-11-16,0 0-15 0,4-4-19 15,6 2-2-15,1-4-1 0,3 2 5 0,4-3 7 16,3 0 3-16,3-1 4 0,2 0 1 0,1 0 1 16,1-1 0-16,1 0-1 0,2-2 3 0,4 0-3 15,0-3 2-15,0-1 1 0,0-2-2 16,-1-1 3-16,-4 0-1 0,-2 0-1 0,-4-2 1 15,-2 0 1-15,-2 2-2 0,-4 0 3 0,-3 0 2 16,-3 2 1-16,-5 5 3 0,-1 1 2 16,-3 3 0-16,-1 5 2 0,0 0-2 0,0 0-4 15,0 6-1-15,0-3-5 0,0 3-3 0,-1 0-5 16,-2 0-7-16,2 0-9 0,0 0-5 0,1 3 2 16,-3 5 5-16,0 2 7 0,1 3 6 15,-1 3 0-15,3 1 2 0,0 3-1 0,3 2 2 16,5-2 2-16,1 2 1 0,5 2 2 0,2 0 1 15,0 1-2-15,4 0 0 0,-3-3 0 0,-3-1-1 16,-2-3 0-16,-7-1-1 0,-4-4 0 0,-1-1 2 16,-6 0 4-16,-10-3 3 0,-4 2 4 15,-3-2-1-15,-7-1-5 0,1-1-6 0,-3-2-7 16,1-2-8-16,4 0-11 0,4-3-19 0,2 0-36 16,3 0-50-16,5 0-128 0,2-2-210 0,4 1-215 15,5-2 311-15</inkml:trace>
          <inkml:trace contextRef="#ctx0" brushRef="#br0" timeOffset="5502.7924">12893-204 0 0,'0'0'0'0,"0"0"0"0,0 0 0 0,0 0 201 16,0 0 121-16,0 0-31 0,0 0-26 0,0 0-39 16,154-23-43-16,-137 17-41 0,5 0-33 15,-2-3-23-15,1 0-14 0,-2-1-13 0,4-2-12 16,-4 1-8-16,-2-5-5 0,-1 1-5 0,-2-1-3 15,-1 0-8-15,-4-1-1 0,1-1-4 0,-2 0 2 16,-2 0-2-16,0 0 0 0,-5 3 0 0,-1 2-1 16,0 3 4-16,0 2 0 0,0 4-1 15,-4 1-7-15,-3 0-10 0,2 3-11 0,-3 0-4 16,0 0 4-16,-5 4 4 0,-5 5 5 0,-1 6 5 16,-3 1-4-16,-3 6 4 0,1 1 0 0,-1 4 1 15,1 0 1-15,-3 3-2 0,5 1-1 0,-2 1 1 16,8-1-1-16,0-1-1 0,7-4-1 15,3-1-3-15,5-3-4 0,1-4 2 0,7-3 2 16,2-3 8-16,5-3 3 0,3-1 7 0,3-4 5 16,4-3 1-16,3-1 4 0,0 0-4 0,2-5 0 15,1-5-3-15,-1-2-4 0,2-3-1 16,-3-2-3-16,3-4 0 0,-3-4-1 0,5 0-1 16,-3-2-2-16,0-1-1 0,2-2-5 0,-1 0 0 15,1-1 0-15,-2 1-2 0,-2 1 4 16,0 3-3-16,-5 3 0 0,-3 2 4 0,-1 5-3 15,-6 3 5-15,-2 4 0 0,-5 1-1 0,-4 4-2 16,-1 2-11-16,-1 2-21 0,0 0-32 0,0 2 2 16,0 5 4-16,1 5 19 0,2 3 30 15,0 3 2-15,2 0 3 0,0 3 0 0,2-1 2 16,1 3-5-16,2 0 5 0,0-1 2 0,2 0-2 16,-2 1 6-16,-1-1-4 0,-1-2 0 0,0 0 2 15,-4 0-1-15,-4-3 2 0,0-3 6 0,0-1 11 16,-9-4 14-16,-2 1 15 0,-8-4 7 0,-3 0-3 15,-7-3-9-15,0-2-11 0,-7 1-9 16,4-2-9-16,-2 0-2 0,5-2-10 0,-1-2-11 16,3-1-16-16,2-1-30 0,1 0-37 0,-2 0-72 15,2 0-96-15,1 4-206 0,4-1-316 16,6 3 160-16</inkml:trace>
        </inkml:traceGroup>
      </inkml:traceGroup>
    </inkml:traceGroup>
    <inkml:traceGroup>
      <inkml:annotationXML>
        <emma:emma xmlns:emma="http://www.w3.org/2003/04/emma" version="1.0">
          <emma:interpretation id="{71940BE9-0696-4338-A95D-D1D766E59F30}" emma:medium="tactile" emma:mode="ink">
            <msink:context xmlns:msink="http://schemas.microsoft.com/ink/2010/main" type="paragraph" rotatedBoundingBox="9029,4713 19971,3784 20165,6070 9223,699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FFCDEC4-7769-45D5-914B-1109A27DCAD6}" emma:medium="tactile" emma:mode="ink">
              <msink:context xmlns:msink="http://schemas.microsoft.com/ink/2010/main" type="line" rotatedBoundingBox="9029,4713 19971,3784 20165,6070 9223,6998"/>
            </emma:interpretation>
          </emma:emma>
        </inkml:annotationXML>
        <inkml:traceGroup>
          <inkml:annotationXML>
            <emma:emma xmlns:emma="http://www.w3.org/2003/04/emma" version="1.0">
              <emma:interpretation id="{0E344CB0-7BC9-4C8E-AF94-82B67D2BE203}" emma:medium="tactile" emma:mode="ink">
                <msink:context xmlns:msink="http://schemas.microsoft.com/ink/2010/main" type="inkWord" rotatedBoundingBox="9029,4713 14792,4224 14979,6419 9216,6908"/>
              </emma:interpretation>
              <emma:one-of disjunction-type="recognition" id="oneOf4">
                <emma:interpretation id="interp20" emma:lang="en-US" emma:confidence="0.5">
                  <emma:literal>Engagement</emma:literal>
                </emma:interpretation>
                <emma:interpretation id="interp21" emma:lang="en-US" emma:confidence="0">
                  <emma:literal>Engagements</emma:literal>
                </emma:interpretation>
                <emma:interpretation id="interp22" emma:lang="en-US" emma:confidence="0">
                  <emma:literal>Engravement</emma:literal>
                </emma:interpretation>
                <emma:interpretation id="interp23" emma:lang="en-US" emma:confidence="0">
                  <emma:literal>Engagement's</emma:literal>
                </emma:interpretation>
                <emma:interpretation id="interp24" emma:lang="en-US" emma:confidence="0">
                  <emma:literal>Engagements'</emma:literal>
                </emma:interpretation>
              </emma:one-of>
            </emma:emma>
          </inkml:annotationXML>
          <inkml:trace contextRef="#ctx0" brushRef="#br0" timeOffset="7363.3686">6534 2345 0 0,'0'0'402'16,"0"0"-364"-16,0 0-38 0,0 0 8 0,0 0 3 15,0 0 20-15,0 0 27 0,-87-157 9 0,71 145 11 16,-4 5 6-16,1 1 5 0,-1 3 5 16,0 1 0-16,1 2 2 0,-1 3-7 0,-3 6-9 15,5 7-7-15,-7 1-14 0,3 5-12 0,3 2-7 16,-4 4-11-16,7 1-8 0,0 3-9 0,1-1-5 15,6 0-5-15,-1 0-5 0,8 1-5 0,2-6-9 16,0 0-1-16,8-5-3 0,4-3 6 16,1-3 14-16,5-4 6 0,-2-1 12 0,4-4 6 15,-1-2 0-15,-1-1 3 0,1-1-1 0,-4-1-3 16,-3-1-2-16,-4 0 0 0,-1 0 3 0,-6 0 14 16,0 0 15-16,1 0 15 0,-2 0 17 15,0-1-4-15,0-1-9 0,-2-2-18 0,-2 1-20 16,-5-2-10-16,4-1-12 0,-6 1-6 0,-2 1-7 15,-1 1-2-15,-2 1 1 0,-4 2 1 16,1 0 6-16,-5 2 5 0,-1 5 5 0,-2 6 3 16,1 0 2-16,-1 5 0 0,-1 3-1 0,3 4-1 15,-1 2-3-15,2 3-1 0,7 3-5 0,-3 1-2 16,5-1-3-16,3 0 0 0,5-3-1 16,-1-2-2-16,7 0-1 0,1-4-4 0,2 1 3 0,10-7 0 15,3 1 4-15,8-3 3 0,4-2 3 16,6-4 3-16,5-2-2 0,2-4-4 0,4-3-6 15,-2-1-6-15,4 0-8 0,-4-1-12 0,0-6-17 16,-3 1-28-16,-2-3-44 0,-3 0-60 0,1 0-104 16,-7-3-172-16,4 1-241 0,-12 2 145 15,-6 4 548-15</inkml:trace>
          <inkml:trace contextRef="#ctx0" brushRef="#br0" timeOffset="7749.5421">6644 2694 411 0,'0'0'331'0,"0"0"-176"15,0 0-65-15,0 0-17 0,0 0-9 0,0 0-1 16,0 0-2-16,0 0-17 0,0 0-2 16,0 0 1-16,0 0 3 0,0 0 2 0,0 0-9 15,0 0-7-15,144-70-6 0,-135 88 0 0,-5 6 4 16,2 1 0-16,-4 6 1 0,-2 1-5 0,0 3-4 16,-5-1-3-16,0-3-3 0,-5-1-3 0,-1-2 2 15,1-3 0-15,0-4 0 0,0-1 8 16,-1-6 1-16,7-4 9 0,-2-3 14 0,4-4 22 15,2-3 34-15,0 0 21 0,0-3-1 0,5-4-24 16,-1-6-39-16,6-6-33 0,-2-3-18 0,8-5-3 16,1 0-4-16,-1-7 1 0,7 1 0 15,-4 0 0-15,4-2 0 0,-3 3-2 0,1 2 1 16,3 5-3-16,-4 2 2 0,1 6 0 0,1 0 1 16,-4 5 0-16,-4 5-1 0,0 2-1 0,-2 4-2 15,-1 1-2-15,-6 0-4 0,4 10-1 16,-6 5 1-16,4 4 1 0,-5 4 5 0,0 4 1 15,-2 1-3-15,0 3-2 0,0 0-5 0,-3-2-8 16,-1-2-8-16,1-4-18 0,2-1-28 16,1-3-36-16,0-2-45 0,1-2-80 0,9-4-91 15,-1 0-129-15,3-5-172 0,-4-2 158 0,2-2 468 0</inkml:trace>
          <inkml:trace contextRef="#ctx0" brushRef="#br0" timeOffset="8239.6937">7671 2712 0 0,'0'0'0'0,"0"0"0"0,0 0 112 0,0 0 197 16,0 0-9-16,0 0-7 0,0 0-26 0,0 0-36 16,0 0-48-16,90-158-50 0,-99 152-44 0,-1 2-35 15,0 1-32-15,-4 3-20 0,-3 0-8 16,-1 0-1-16,2 7 5 0,-4 2 1 0,3 1 1 16,-5 2 0-16,6 0-3 0,-1 0-4 0,2 0-4 15,3 1-3-15,3-4-3 0,3 0-5 0,1-1-8 16,5-2-9-16,0-2-4 0,5-4 11 15,2 0 22-15,5 0 26 0,1-3 17 0,4-3 6 16,4-1-3-16,-5-2-7 0,0 0-4 0,2 2-1 16,-8 1 0-16,-2 1-2 0,-1 4-7 15,-6 1-11-15,1 0-7 0,-2 6-4 0,0 7 2 16,0 6 11-16,0 8 7 0,-2 7 5 0,-6 5 0 16,4 7-4-16,-4 3-5 0,2 1-2 0,-2-1-2 15,-4 6-2-15,1 7-1 0,1 4-5 16,-7 5-8-16,1 6 0 0,0 3 0 0,-4 4 2 15,2 0 5-15,-2 2-1 0,-3 2-7 0,-5 0-1 16,-4-2-9-16,0-4-2 0,-4-6 3 0,-2-7 5 16,6-12 6-16,-3-7 8 0,2-10 6 15,0-11 3-15,5-10 6 0,1-9 5 0,2-8 5 16,2-4 1-16,4-14-3 0,-1-9-10 0,3-10-8 16,-2-8-2-16,0-8-1 0,5-9 5 0,1-4 3 15,3-8 0-15,6-4-1 0,2-3-4 0,2-3-4 16,4-2-8-16,11 2-1 0,7 4-6 15,2 4-7-15,5 7-6 0,1 9-9 0,7 6-4 16,2 5-10-16,1 5-9 0,6 7-19 0,2 3-30 16,3 6-43-16,1 5-116 0,2 2-190 0,-15 6-192 15,-12 7 574-15</inkml:trace>
          <inkml:trace contextRef="#ctx0" brushRef="#br0" timeOffset="9741.4618">8385 2670 1080 0,'0'0'184'0,"0"0"-126"0,0 0-29 0,0 0 21 16,0 0 32-16,0 0 20 0,0 0 15 0,0 0-15 16,-14-158-19-16,2 149-18 0,-2 1-22 0,-1 4-18 15,-3 1-15-15,-3 3-6 0,1 0-4 0,-3 6 1 16,-1 4 4-16,-2 5-5 0,0 4-2 0,0 2-2 15,-1 4-7-15,2 2 3 0,-1 1-1 16,1 3-2-16,6 1 5 0,-2-1-8 0,6 0-3 16,3-4-7-16,8-4-15 0,4-5-4 0,0-6-3 15,10-3 9-15,7-6 19 0,1-3 18 16,8 0 16-16,6-8 6 0,0-5-7 0,6-7 0 16,1-2-5-16,-2-3-1 0,-3-1 4 0,-1 0 1 15,-6 1 5-15,-4 4 8 0,-6 2 7 0,-3 4 3 16,-5 2 3-16,-5 4 1 0,0 3 4 15,-4 1 7-15,0 4 2 0,0 1-9 0,0 0-28 16,-1 0-31-16,-2 4-22 0,2 2-7 0,-3 4 13 16,-3 2 12-16,4 0 8 0,1 3 2 0,0 2-4 15,2-1 1-15,0 0-3 0,0 1-3 16,7-4-2-16,4 1 2 0,2-4 1 0,3-2 6 16,4-6 5-16,0-2 7 0,5 0 5 0,1-2 1 15,3-8 4-15,4 0-6 0,-1-3 1 0,4-2-1 16,-1 1-6-16,-1-3 6 0,1 0-3 0,-6-1 2 15,-2 2 1-15,-2 2 0 0,-2-2 0 16,-5 4 1-16,-2 0 3 0,-4 0 2 0,0 3 8 16,-9 2 10-16,2 1 11 0,-5 0 8 0,0 0-2 15,-8 2-9-15,1 0-14 0,-3 0-9 0,-3 2-10 16,0-1-2-16,-2 3 0 0,1 0-2 16,-4 0 1-16,3 3-1 0,2 3 0 0,2 2-4 15,3 0-6-15,0 6-5 0,3 4-5 0,-2 3-2 16,6 6 4-16,-1 7 1 0,2 4 2 15,0 6 1-15,0 8 1 0,0 6 2 0,-1 3 4 16,-6 5 0-16,1 4 0 0,-9 5-3 0,-7 4-3 16,-4 0-6-16,-4 0-7 0,-6-1-7 0,-3-4-6 15,-1-4 1-15,-2-1-1 0,-2-5 6 16,-3-3 6-16,-1-4 6 0,4-3 9 0,-5-6 6 16,6-5 7-16,-1-3 3 0,3-9 4 0,-4-4 4 15,9-6 4-15,1-8 9 0,0-7 9 0,7-6 10 16,3 0 4-16,7-13-8 0,4-6-14 0,3-5-17 15,1-4-12-15,8-8-4 0,2-3 2 0,0-4 3 16,5-5 0-16,9-4 3 0,7-2-2 16,3-5-2-16,4 2-2 0,8-3-3 0,-1 1 0 15,10 1 1-15,-2 1-2 0,-1 0 2 0,8 3 3 16,1 2 1-16,1 1 3 0,2 0 0 0,1 1-1 16,1 0-1-16,6 1-2 0,1-1 2 15,1 2-1-15,2-1 0 0,0 1 0 0,-5 0-2 16,2 3-1-16,-1 5-2 0,-8 6-1 0,-10 4 0 15,-5 5 0-15,-4 4 2 0,-10 2 2 16,-7 3 6-16,-5 4 6 0,-5 2 10 0,-7 2 9 16,-1 1 7-16,-1 2 2 0,-7 0-7 0,-3 2-7 15,-1 1-11-15,3 2-9 0,-9 0-2 16,2 0-5-16,0 8 1 0,-5 2 0 0,1 3-1 16,-3 5 1-16,-3 1 1 0,4 2-1 0,1 2-2 15,-1 1-2-15,3 0-4 0,-1 0-3 0,5 0-6 16,3-3-6-16,8-2-3 0,3-3-2 0,1 0-2 15,5-6 3-15,8 1 11 0,3-8 12 0,7 0 16 16,4-3 10-16,1-6 0 0,6-7 0 16,-2-2-4-16,4 0-3 0,0-3-2 0,-2 1-1 15,2-3 1-15,-5-1-1 0,2 0 3 0,-3-1-1 16,-3-2 1-16,-2 0 1 0,2-1 2 0,-4-1 0 16,-2 1-1-16,1 1 0 0,1 3-5 15,-7 5-3-15,0 4-2 0,1 4-4 0,-9 3-4 16,2 5-2-16,-6 0-5 0,2 5 0 0,-3 6 6 15,-3 4 6-15,0 5 7 0,0 6 4 0,-9 4-1 16,2 0-1-16,-4 1-2 0,-1 1-2 16,0-2-2-16,-1-1 1 0,1-2-1 0,1 0-1 15,4-3 2-15,-2-1-4 0,5-4 0 0,1-5 1 16,-2-3 0-16,3-6 1 0,2-2 5 16,0-3 11-16,0 0 18 0,7-3 10 0,-3-8 0 15,1-3-8-15,6-3-16 0,1-7-10 0,4 0-4 16,3-3 0-16,0 2-3 0,1-2 1 0,-1 0-3 15,5 2-2-15,-1 1-1 0,-2 2-1 16,2 3-2-16,-6 4 1 0,5 5-3 0,-7 2-2 16,-2 4-3-16,0 2-5 0,-2 2 0 0,0 0-7 15,-6 6-2-15,2 5-4 0,-3-1 0 0,-1 6 5 16,-3-1 5-16,0 2 4 0,0 1 2 0,-2 0 1 16,-3 0 2-16,-2 1-1 0,2-2 2 0,-3-1 0 15,2-1 2-15,0-1 0 0,2-3 3 16,1-5 1-16,0 0 1 0,3-4 4 0,0-2 0 15,0 0 7-15,7-2 3 0,2-7 2 0,3-1 1 16,5-5-6-16,4-3-2 0,0-3 0 16,6-2 1-16,-1-1 1 0,1 0-1 0,-2 0-1 15,-2 2-1-15,-4 0 0 0,2 6 0 0,-6 3 2 16,-2 2-1-16,-2 5 0 0,-7 3-2 0,1 2-9 16,-1 1-2-16,-2 0-2 0,-1 7 3 15,0 5 6-15,-1 4 5 0,2 2 1 0,-2 5-1 16,0 0-1-16,0-2-4 0,0 2 1 0,-2-2 1 15,2 0-3-15,-2 0 2 0,-1-3-7 0,0 0-5 16,1-2-13-16,2-1-18 0,0-2-33 16,0 0-52-16,0-1-89 0,0-6-145 0,0-3-261 15,2 0-179-15,2-2 645 0</inkml:trace>
          <inkml:trace contextRef="#ctx0" brushRef="#br0" timeOffset="10731.0144">10243 2609 0 0,'0'0'0'0,"0"0"0"0,0 0 117 16,0 0 152-16,0 0 16 0,0 0-32 0,0 0-36 15,0 0-46-15,0 0-43 0,0 0-22 0,0 0-23 16,0 0-14-16,161-79-9 0,-142 65-6 16,-3-1-3-16,-1 2 0 0,-2 0-2 0,-1-1-6 15,-2 2-2-15,-5 3-7 0,2-1 2 0,-5 1 0 16,0 0 1-16,-2 3 7 0,0 0-6 16,-2 2-1-16,-4 2-11 0,-1 1-18 0,-4 1-11 0,-1 0-9 15,-1 5 2-15,-2 3 3 0,0 2 8 16,-2 5-1-16,-3 3-1 0,4 2 3 0,-3 2-4 15,3 0 2-15,2 1 0 0,6-2-2 0,0 0-1 16,3-2-2-16,2-2-2 0,3-2-2 0,0-2 3 16,8-3-1-16,2-1 3 0,-4-3 1 15,6-1-5-15,0-3 2 0,2-2-5 0,1 0-4 16,1 0-7-16,1-4-8 0,0-2-8 0,-2-4-8 16,4-1-5-16,-2 0-5 0,-2-3-3 0,7-1 5 15,-5-2 6-15,5 1 11 0,-4-4 14 16,6 0 12-16,-3-3 7 0,1 0 7 0,0-1 4 15,-1-2 2-15,2 3 3 0,-2 2-2 0,-2 1 1 16,1 5 1-16,-4 5 2 0,-2 3-2 16,-3 2-4-16,-3 4-5 0,0 1-13 0,-3 0-8 15,-1 8-1-15,-1 4 4 0,-3 5 14 0,0 2 12 16,0 4 6-16,-7 2 0 0,0 0-3 0,-3 2-5 16,4 0-5-16,-2-1-1 0,0-2-2 15,1-1 1-15,3-2-1 0,-2-1 1 0,4-6-3 16,1-2 1-16,1-3-1 0,0-3 1 0,0-4 5 15,0-2 13-15,3 0 21 0,5-2 11 0,-2-7 5 16,7-1-10-16,-1-4-14 0,2-1-9 16,2-4-1-16,-2 2 2 0,2-2 0 0,-5 2 0 15,5 1-4-15,-7-3-4 0,2 5-4 0,0 2-4 16,-3 4-1-16,-4 3-1 0,-2 4 0 0,-2 1-4 16,2 0-9-16,-2 1-1 0,0 5 0 0,0 3 7 15,2 3 5-15,1 1 2 0,-2 3 2 0,1-1-3 16,-1 0 0-16,2-1-3 0,1 0 0 15,1-1-2-15,2-2 0 0,2-2 0 0,5-2-1 16,-1-2-1-16,5-4-3 0,2-1-3 0,2 0 0 16,4-6-3-16,-2-2-1 0,1-6-1 15,2 0-4-15,-1-2-1 0,-3-2-1 0,1-1 1 16,-4-4 3-16,-1-1 5 0,-3-3 4 0,-3 0 3 16,-1-5 5-16,0-1 3 0,-1-2 3 15,-3-1 2-15,1-3-2 0,2-1 2 0,-3-1 0 16,3-1 0-16,0 0-1 0,1 1 2 0,-2 4 1 15,1 3 5-15,-5 4 7 0,3 6 7 0,-5 5 3 16,0 5 8-16,-3 6 5 0,-1 2 4 0,0 4 1 16,0 2-16-16,0 0-24 0,0 0-29 15,-5 5-14-15,2 4-2 0,-3 8 12 0,-3 7 16 16,0 6 6-16,-3 4 4 0,3 5 3 0,1 6 0 16,-3 1 3-16,0 6 0 0,4-1-1 0,-2 1-2 15,1-1-3-15,3 0-1 0,2-2-2 0,2-7-2 16,1-2-1-16,0-5-1 0,5-6 0 15,3-4-3-15,1-4-3 0,5-4-12 0,-1-2-29 16,3-7-13-16,-1-2-23 0,1-6-49 0,-1 0-131 16,1-8-318-16,-5-2-232 0,-1 2 392 0</inkml:trace>
          <inkml:trace contextRef="#ctx0" brushRef="#br0" timeOffset="10887.5454">11327 2265 188 0,'0'0'693'0,"0"0"-361"15,0 0-101-15,0 0-44 0,0 0-44 0,0 0-29 16,0 0-36-16,0 0-41 0,0 0-20 0,0 0-15 16,0 0 5-16,0 0 0 0,0 0-6 0,0 0-7 15,79-14-22-15,-32 8-43 0,2-2-128 16,3 1-240-16,-13 1-311 0,-12 2 206 0</inkml:trace>
        </inkml:traceGroup>
        <inkml:traceGroup>
          <inkml:annotationXML>
            <emma:emma xmlns:emma="http://www.w3.org/2003/04/emma" version="1.0">
              <emma:interpretation id="{2B48260D-B7F2-4E0E-9E51-041D593962DE}" emma:medium="tactile" emma:mode="ink">
                <msink:context xmlns:msink="http://schemas.microsoft.com/ink/2010/main" type="inkWord" rotatedBoundingBox="15563,4343 19986,3967 20165,6070 15742,6445"/>
              </emma:interpretation>
              <emma:one-of disjunction-type="recognition" id="oneOf5">
                <emma:interpretation id="interp25" emma:lang="en-US" emma:confidence="0.5">
                  <emma:literal>strategies</emma:literal>
                </emma:interpretation>
                <emma:interpretation id="interp26" emma:lang="en-US" emma:confidence="0.5">
                  <emma:literal>Strat yes</emma:literal>
                </emma:interpretation>
                <emma:interpretation id="interp27" emma:lang="en-US" emma:confidence="0">
                  <emma:literal>strait yes</emma:literal>
                </emma:interpretation>
                <emma:interpretation id="interp28" emma:lang="en-US" emma:confidence="0">
                  <emma:literal>Strategies</emma:literal>
                </emma:interpretation>
                <emma:interpretation id="interp29" emma:lang="en-US" emma:confidence="0">
                  <emma:literal>Strait yes</emma:literal>
                </emma:interpretation>
              </emma:one-of>
            </emma:emma>
          </inkml:annotationXML>
          <inkml:trace contextRef="#ctx0" brushRef="#br0" timeOffset="11481.1788">12938 2166 452 0,'0'0'260'0,"0"0"-162"0,0 0-22 0,0 0 18 0,0 0 28 15,0 0 25-15,0 0-2 0,0 0-22 0,0 0-30 16,0 0-22-16,0 0-13 0,20-160-6 16,-28 150-6-16,-4 3-1 0,-1 3 1 0,-5 1-1 15,1 3 3-15,-5 0 1 0,2 0-4 0,-4 6-5 16,0 1-10-16,-3 5-4 0,3 2-13 16,1 1-6-16,1 2-5 0,3 3-3 0,3 0 1 15,4-1-3-15,5 0 0 0,2 2-5 0,5-1 0 16,0-2 1-16,10 1 2 0,4 2 6 15,6-2 1-15,3 0 4 0,5-1 1 0,1 2-1 16,2 0 0-16,-1 0-3 0,-1 1-2 0,-3-1-4 16,-5 1 2-16,-6-4-1 0,-4 1 0 0,-5-3 1 15,-6 0 0-15,0-1 3 0,-11-1 7 16,-3-1 6-16,-9 0 4 0,-5 0 1 0,-7-4-1 16,-5 1 1-16,-5-5 4 0,0-2 4 0,-1-1 4 15,3-1 3-15,0 0-1 0,5-1-6 0,3-5-5 16,7 0-6-16,3-1-5 0,9-1-4 15,6 0-8-15,3 0-14 0,7 1-27 0,0-2-35 0,8-2-30 16,7 1-21-16,7-2-25 0,8-1-60 16,8 1-165-16,-9 1-304 0,-5 5-98 0</inkml:trace>
          <inkml:trace contextRef="#ctx0" brushRef="#br0" timeOffset="11915.0512">13086 2212 1561 0,'0'0'211'0,"0"0"-157"0,0 0-63 0,0 0-24 15,0 0-1-15,0 0 18 0,0 0 6 0,0 0 1 16,189-84-15-16,-150 75-18 0,1 2-42 16,-4 0-73-16,-4 4-128 0,-2 1-174 0,-7 2-136 15,-9 0 526-15,-4 0 69 0</inkml:trace>
          <inkml:trace contextRef="#ctx0" brushRef="#br0" timeOffset="11751.1385">13375 1791 597 0,'0'0'150'16,"0"0"-68"-16,0 0-4 0,0 0 24 0,0 0 36 15,0 0 28-15,0 0 11 0,0 0-15 16,0 0-35-16,0 0-28 0,0 0-37 0,0 0-38 16,0 0-20-16,0 0-11 0,-12-45 4 0,8 66 13 15,-4 7 15-15,0 6 5 0,-1 6 1 0,-3 3-1 16,-2 3-5-16,0 2-3 0,-3 2-4 0,1 0-1 15,3 2-5-15,0-3-2 0,0 1-1 16,0-3-5-16,5-2 1 0,-1-3-7 0,5-3-10 16,-2-5-12-16,4-3-25 0,0-5-38 0,1-5-71 15,0-6-123-15,1-3-262 0,-3-7-267 0,3-1 570 0</inkml:trace>
          <inkml:trace contextRef="#ctx0" brushRef="#br0" timeOffset="12254.6503">13417 2461 75 0,'0'0'409'0,"0"0"-322"0,0 0-54 0,0 0 15 0,0 0 28 16,0 0 27-16,157-100 21 0,-138 80 7 0,-2 2-7 15,-2-5-11-15,-2 0-15 0,-1 0-19 16,-2-1-21-16,0 0-18 0,-3 2-10 0,0 1-5 15,-2 0-2-15,-2 5-2 0,-2 4-3 0,-1 3-3 16,3 3-2-16,-3 3-7 0,0 1-9 16,0 1-15-16,0 1-27 0,0 0-42 0,1 0-27 15,0 3 5-15,5 3 23 0,-1 3 40 0,-2-1 31 16,4 5 7-16,-2 3-1 0,2 3 2 0,-2 1 1 16,2 0 5-16,-1 1 1 0,-3 3 6 15,1-2 4-15,1-1 2 0,-3 1 11 0,-1-1 9 16,1-3 9-16,-2-1 9 0,2 0-2 0,-2-3-3 15,0-3-8-15,0-1-11 0,2-2-10 16,-1-1-7-16,3-3-10 0,-3 0-8 0,2-2-9 16,4 0-9-16,-2-2-7 0,2 0-12 0,3 0-27 15,0-2-63-15,3-4-130 0,3-1-228 0,-5 0 48 16,-2 2 446-16</inkml:trace>
          <inkml:trace contextRef="#ctx0" brushRef="#br0" timeOffset="12895.5134">14140 2099 253 0,'0'0'130'0,"0"0"-80"15,0 0-16-15,0 0 5 0,0 0 31 0,0 0 33 16,0 0 19-16,0 0-4 0,0 0-33 0,0 0-32 16,0 0-27-16,0 0-7 0,0 0 13 15,-27 6 5-15,9 6 12 0,2 5-3 0,-4 4-6 16,1-1-8-16,3 0-15 0,-2 3-11 0,1-2-9 15,7 0-4-15,-1-4-6 0,4-2 0 0,5-1 3 16,2-4 1-16,0-2 7 0,0-3 8 16,6-1 16-16,2-1 18 0,4-3 14 0,2 0-3 15,1 0-6-15,5-3-9 0,0-4-11 0,1-2 3 16,-1-4 0-16,2 1 3 0,-6-1 6 0,1-1 0 16,-3 3 2-16,-6-3 6 0,3 4 3 0,-9-1 4 15,0 2 3-15,-2 2-4 0,0 2-1 16,0 4-4-16,0-1-11 0,-2 2-15 0,1 0-29 15,1 0-20-15,-1 2-7 0,-4 4 4 0,0 0 12 16,2 4 16-16,3 1 2 0,-1-1 4 0,1-1 1 16,0 2-3-16,1-3 0 0,3 0-2 15,6 1-7-15,-1-3 0 0,2 0-10 0,1-2-5 16,1-1-2-16,2-1-5 0,3-2 0 0,-4 0-3 16,2-2-6-16,2-7-10 0,-1-1-24 0,-2-1-43 15,0-1-57-15,0-5-55 0,2-2-21 16,0-1 14-16,-2 0 46 0,1-5 58 0,2-2 35 15,-1 1 33-15,-2-2 27 0,-2-3 23 0,2 1 29 16,-2-1 26-16,0 0 29 0,0-2 29 16,-1 2 28-16,-3 0 19 0,-2-2 11 0,2 4 6 15,-5-1 3-15,2 3 2 0,-2 3-7 0,-3 3-9 16,-1 5-12-16,0 4-10 0,0 3-12 0,0 2-18 16,0 5-19-16,0 2-25 0,0 0-26 0,-1 0-27 15,-3 0-25-15,1 8-11 0,-1 2 1 16,-1 6 15-16,-2 8 17 0,3 3 6 0,-4 6 1 15,3 3-3-15,-3 1 0 0,4 1 0 0,-3-1 1 16,2 1 0-16,3-2 0 0,1 0-2 0,1 0-5 16,0 0 4-16,0-4-4 0,0 0-3 0,0-5-6 15,1-3-16-15,1-5-17 0,0-4-37 16,1-4-68-16,0-6-126 0,-1 0-253 0,0-4-261 16,-2 1 469-16</inkml:trace>
          <inkml:trace contextRef="#ctx0" brushRef="#br0" timeOffset="13055.4147">14565 1943 1258 0,'0'0'295'0,"0"0"-176"0,0 0-68 16,0 0-32-16,0 0-21 0,0 0-5 0,0 0 5 16,0 0-3-16,0 0-7 0,0 0-13 0,0 0-36 15,0 0-61-15,154-46-137 0,-137 46-267 16,-7 0-152-16,-5 0 635 0</inkml:trace>
          <inkml:trace contextRef="#ctx0" brushRef="#br0" timeOffset="13931.4953">14833 2125 0 0,'0'0'0'0,"0"0"0"0,0 0 7 0,0 0 19 15,0 0 20-15,0 0 30 0,0 0 33 16,0 0 36-16,154-64 14 0,-142 52 9 0,-3 1-2 15,-2-3-15-15,1 0-17 0,-4-1-24 0,-1 0-20 16,-2 1-13-16,-1-1-4 0,0 1-5 0,0 4-6 16,-4-1-11-16,-2 5-16 0,-3 0-17 15,-1 3-13-15,-1 1-10 0,2 2 1 0,-3 0 4 16,1 2 4-16,-1 5 1 0,-2 3-1 0,1 2-2 16,1 3-4-16,0 3 0 0,0 1-3 0,5 3-3 15,2 2-2-15,2-2-6 0,3 2 0 16,0-2 2-16,3-1-1 0,7-4 4 0,2 1 1 15,3-3 2-15,1-2 6 0,6-3 7 0,-3-3 7 16,3-3 6-16,4-1 5 0,1-3 2 0,-1 0 1 16,3 0 1-16,3-3-6 0,1-3-3 0,4-2-6 15,-3-3-5-15,3-1 1 0,1-1 1 16,-1-4 1-16,0 2 3 0,-6 1 3 0,0-3 5 16,-2 0 5-16,-4-1 9 0,-5-1 6 0,0 0 3 15,-3-1 1-15,-5 2-2 0,-6 4-2 0,0 2 6 16,-4 3 3-16,-2 3 0 0,0 3-11 0,-10 1-21 15,5 2-18-15,-7 0-12 0,-2 0-2 16,-2 0 4-16,-2 5 3 0,1 2 1 0,-1 1-1 16,3 1-2-16,0-1-4 0,9 0-3 0,-4 1-3 15,7-2-2-15,2-1-1 0,1 0 0 16,0-2 5-16,0 1 7 0,3 0 5 0,1-2 7 16,4 0 4-16,-4 0 3 0,1 0 2 0,1 0-3 15,-4 0-3-15,2 0-2 0,0 1-3 16,-2 3 1-16,-2 2 0 0,0 5 2 0,1 3 2 15,-1 4 2-15,0 4 1 0,0 5 0 0,0 1 1 16,3 4 1-16,1 4 1 0,1 6 1 0,-1 0 1 16,4 6-4-16,-2 4-1 0,2 3-1 15,-4 7-4-15,1 3 1 0,-2 7-3 0,-2 4 0 0,-1 0 0 16,0 0-1-16,-8 1-4 0,1-2-4 16,-6 2-5-16,-5-4-9 0,-3-3-6 0,-6-2-10 15,-8-9-13-15,-2-5-8 0,-4-6-7 0,-1-10 0 16,-4-6 13-16,2-11 17 0,2-11 24 0,-2-7 26 15,4-6 21-15,1-12 15 0,3-10 11 16,1-6 2-16,7-9-5 0,2-3-8 0,6-6-7 16,4-5-8-16,2-4-1 0,4-5 1 0,3 0-2 15,6-3-2-15,1-1 0 0,2-1-11 0,10-1-7 16,3 1-6-16,8-1-8 0,4 1-1 16,2-2-4-16,8 0-5 0,4 4-2 0,7 2-5 15,1 3 0-15,0 3-2 0,4 2 2 0,-1 4 5 16,0 6 2-16,-1 2 3 0,-1 8 5 15,-7 2 1-15,-3 6 3 0,0 5 3 0,-1 0 0 16,-2 5 3-16,-2 1 2 0,-1 5-1 0,-2 3 2 16,-2 1-1-16,-5 5-1 0,-5 0-1 0,2 0 0 15,-8 5-5-15,0 3-4 0,-8-1-3 16,1 2-3-16,-7 2 0 0,0-1-1 0,0 3 0 16,0-3-7-16,-3 0 3 0,-2 0-7 0,-2-1-13 15,-1-2-18-15,4-2-46 0,-2 0-86 16,0-2-149-16,4-3-311 0,0 1-343 0</inkml:trace>
          <inkml:trace contextRef="#ctx0" brushRef="#br0" timeOffset="14060.4163">15952 1907 995 0,'0'0'113'0,"0"0"-113"15,0 0-60-15,0 0-56 0,0 0-85 0,0 0-71 16,0 0-90-16,0 0 265 0,0 0 97 0</inkml:trace>
          <inkml:trace contextRef="#ctx0" brushRef="#br0" timeOffset="14822.8747">16040 2143 0 0,'0'0'357'0,"0"0"-139"15,0 0-64-15,0 0-9 0,0 0-10 0,0 0-7 16,160-69-13-16,-137 56-14 0,-5-1-7 0,-4 1-6 15,0 0-4-15,-3-2-7 0,-5 1-7 16,0 1-3-16,-5 0-1 0,-1 3 1 0,0-1-6 16,-4 2-16-16,-4 3-26 0,-3 0-25 0,0 3-21 15,-5 1-7-15,0 2 3 0,0 0 7 0,-5 2 9 16,3 4 8-16,-3 0 7 0,5 3 1 0,0 1 0 16,0 1-1-16,-2 3-2 0,3 1 4 15,2 5 2-15,0 1 1 0,5-1 1 0,1 3-1 16,0 0 0-16,4-1 1 0,3 0 1 0,0-1-1 15,3-1 4-15,4-4 3 0,4-3 5 16,1 0 8-16,2 0 7 0,2-4 7 0,7-2 6 16,-3-2 4-16,10-2-1 0,1-3-3 0,1 0-5 15,4 0-11-15,3-3-5 0,1-5-7 0,-1-1-2 16,1-3-1-16,-2-3-2 0,-3-1 0 16,-2-2 0-16,-1 0 0 0,-1-3 1 0,-3 0 2 15,-2 1-3-15,-2-2 0 0,-5 1-2 0,2 0-3 16,-5-1 0-16,0 2-3 0,-2 3-2 0,-3 2 1 15,-2 3-2-15,-5 5 2 0,-3 1 1 16,-1 3-2-16,0 0-4 0,0 3-12 0,0 0-14 16,-2 0-13-16,-1 0-5 0,-5 0-1 0,4 6 7 15,-5 0 7-15,2 5 5 0,-1-1 5 0,4 1 1 16,-3 3 3-16,6 1 2 0,1 1 3 0,0 0 2 16,9-2 2-16,-1 2 2 0,2 0 1 0,2 0 2 15,1 1 1-15,0 0 2 0,1 1 0 16,-1 0-1-16,-1-2 2 0,-2-2 0 0,-6-1-2 15,-3-1 2-15,-1 0 2 0,-1-3 3 0,-7 0 10 16,-6 1 4-16,-5-5 2 0,-1 1 2 16,-1-2-4-16,-5-1 1 0,1 0 1 0,1-1-2 15,4-2 1-15,-2 0 2 0,7 0 0 0,1 0-1 16,2 0 4-16,1 0-2 0,3 0 5 16,3 0 3-16,1-2-1 0,-1 2 3 0,3-1 0 15,0 1-4-15,1 0 0 0,1 0-4 0,0-2-1 16,0 2-4-16,0 0-2 0,0 0-4 0,0 0-3 15,0 0-2-15,0 0 2 0,0 0-5 0,0 0-1 16,0 0 1-16,0 0-8 0,0-1 5 16,0 1-2-16,0 0-2 0,0 0 3 0,1 0-6 15,-1-2 0-15,0 2-1 0,2 0-2 0,-2-1 0 16,0 1 1-16,0 0 1 0,0 0-3 0,0 0-3 16,0 0-9-16,0-2-12 0,0 2-16 15,0-1-23-15,0-1-31 0,0 1-45 0,0-1-74 16,-2 1-131-16,1 1-241 0,1 0-209 0,-1 0 361 0</inkml:trace>
        </inkml:traceGroup>
      </inkml:traceGroup>
    </inkml:traceGroup>
    <inkml:traceGroup>
      <inkml:annotationXML>
        <emma:emma xmlns:emma="http://www.w3.org/2003/04/emma" version="1.0">
          <emma:interpretation id="{3BE61F6F-B636-4A76-9FDB-DDDABA5EBDB3}" emma:medium="tactile" emma:mode="ink">
            <msink:context xmlns:msink="http://schemas.microsoft.com/ink/2010/main" type="paragraph" rotatedBoundingBox="8817,7235 16992,6394 17208,8492 9033,933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834C09D-0750-45A3-A297-A7063544526D}" emma:medium="tactile" emma:mode="ink">
              <msink:context xmlns:msink="http://schemas.microsoft.com/ink/2010/main" type="line" rotatedBoundingBox="8817,7235 16992,6394 17208,8492 9033,9333"/>
            </emma:interpretation>
          </emma:emma>
        </inkml:annotationXML>
        <inkml:traceGroup>
          <inkml:annotationXML>
            <emma:emma xmlns:emma="http://www.w3.org/2003/04/emma" version="1.0">
              <emma:interpretation id="{AB62E8EC-B623-4CEC-ACE0-A798D4870D9F}" emma:medium="tactile" emma:mode="ink">
                <msink:context xmlns:msink="http://schemas.microsoft.com/ink/2010/main" type="inkWord" rotatedBoundingBox="8820,7268 11496,6993 11621,8213 8946,8488"/>
              </emma:interpretation>
              <emma:one-of disjunction-type="recognition" id="oneOf6">
                <emma:interpretation id="interp30" emma:lang="en-US" emma:confidence="0.5">
                  <emma:literal>Value</emma:literal>
                </emma:interpretation>
                <emma:interpretation id="interp31" emma:lang="en-US" emma:confidence="0">
                  <emma:literal>Valve</emma:literal>
                </emma:interpretation>
                <emma:interpretation id="interp32" emma:lang="en-US" emma:confidence="0">
                  <emma:literal>value</emma:literal>
                </emma:interpretation>
                <emma:interpretation id="interp33" emma:lang="en-US" emma:confidence="0">
                  <emma:literal>Values</emma:literal>
                </emma:interpretation>
                <emma:interpretation id="interp34" emma:lang="en-US" emma:confidence="0">
                  <emma:literal>Valuer</emma:literal>
                </emma:interpretation>
              </emma:one-of>
            </emma:emma>
          </inkml:annotationXML>
          <inkml:trace contextRef="#ctx0" brushRef="#br0" timeOffset="16403.6311">5734 5055 1545 0,'0'0'220'0,"0"0"-216"0,0 0-51 0,0 0-40 16,0 0-11-16,0 0 19 0,0 0 31 0,0 0 42 15,0 0 27-15,0 0 23 0,0 0 10 16,0 0 5-16,-42 146 1 0,41-106-8 0,-2 4 2 15,3 2 2-15,0 3 2 0,0 2 0 0,0 2-5 16,0 0-9-16,6 1-12 0,-4-2-9 16,4-1-9-16,-1-4-4 0,0-4-3 0,2-6-3 15,-3-3-1-15,4-2 1 0,-4-7-1 0,4-4 2 16,-4-6 3-16,6-3-1 0,-6-4 5 0,1-5 8 16,2-2 11-16,-2-1 17 0,3 0 16 15,-1-9 13-15,1-4 3 0,4-8-9 0,0-7-14 16,3-10-17-16,4-7-12 0,-1-10-11 0,8-5-5 15,1-9-5-15,2-7-5 0,9-6-4 0,2-6-8 16,6-3-3-16,0-3-9 0,3 3-7 0,-4 5-4 16,2 9-13-16,-5 8-8 0,-5 13-12 0,-6 8-17 15,-3 9-12-15,-5 9-20 0,-3 9-25 16,-4 8-44-16,-6 8-79 0,-2 5-77 0,-7 6-91 16,-1 9-152-16,0 0 389 0,0-4 194 0</inkml:trace>
          <inkml:trace contextRef="#ctx0" brushRef="#br0" timeOffset="17701.4885">6715 5454 0 0,'0'0'52'16,"0"0"-29"-16,0 0-32 0,0 0 17 0,0 0 44 16,0 0 61-16,0 0 55 0,0 0 33 0,0 0 1 15,0 0-15-15,0 0-19 0,0 0-22 0,0 0-16 16,0 0-14-16,-43-121-17 0,37 119-12 15,-6 2-12-15,0 3-21 0,-3 8-18 0,-5 4-16 16,2 5-12-16,-2 6-3 0,1 3-1 0,2 0-2 16,-2 1 0-16,3 2-2 0,1-3 0 0,3 1 0 15,-1 0-2-15,6-2-2 0,1-2-9 16,6-3-3-16,0-3-6 0,0-5-8 0,2-3 0 16,9-4 2-16,1-4 8 0,0-4 14 0,4 0 16 15,0-4 9-15,4-7 4 0,-2-4-1 16,5-4-3-16,-6-3-2 0,4 1 1 0,-4-2 2 15,-4-1 2-15,-1 2 3 0,-5-1 3 0,-1 2 0 16,-3 2 1-16,1 1-1 0,-1 3-2 0,-2 2-3 16,-1 2 3-16,0 3 3 0,0 5 1 0,0 3-4 15,0 0-16-15,-1 0-23 0,-2 2-16 0,0 4-6 16,2 4 7-16,-2 4 15 0,1 4 8 16,-5 2 5-16,4 2-1 0,1 2-2 0,0-1 1 15,0 2-5-15,2-3-2 0,0 1-3 0,4-6-6 16,1 0-4-16,4-5-3 0,5-5 5 0,1-2 4 15,3-5 6-15,3 0 5 0,1-4-3 16,1-4-2-16,0-6 0 0,2-1-2 0,0-4 3 16,1-2 7-16,0-1-1 0,2-3 2 0,3 0 5 15,-2-2-2-15,-1 1 3 0,-2-3 1 16,-3 0-2-16,-3 0 0 0,1-3-3 0,-5-2 6 16,-1-2-1-16,-1-1 4 0,-1-2 5 0,-2-4-4 15,-3 0 4-15,-2-1 1 0,-2 1-1 0,4 0 2 16,-5 1-2-16,3 6 2 0,-4 3 1 15,0 9 3-15,-2 2 4 0,0 5 5 0,0 7 5 16,0 3 1-16,-2 1-3 0,-3 4-6 0,4 2-13 16,-2 0-22-16,1 0-17 0,0 6-11 15,-5 5 1-15,2 3 15 0,-5 7 10 0,-2 7 5 0,2 5 3 16,-1 5 0-16,1 2 1 0,0 5 0 16,-1 1 3-16,6 2-4 0,-5 0 2 0,6 1-2 15,-2-3-1-15,3-1-2 0,1-3-6 0,2-4-6 16,0-5-6-16,0-1-1 0,2-6 2 0,7-4 3 15,-2-3 6-15,4-4 1 0,1-4 5 16,0-3 5-16,0-3 5 0,1-3 4 0,2-2 5 16,0 0-1-16,-2-5-3 0,3-3 0 0,3-2-6 15,-3-2-2-15,-1 0 1 0,0-3 1 0,3-1 4 16,-3 1 1-16,1-3 1 0,-1 0-4 16,1-2 1-16,2 2-3 0,-4-4 4 0,-2 3 3 15,-1-2 4-15,-3 0 1 0,1 0 1 0,-5 2 6 16,3 1-6-16,-5 5 1 0,-2 1 3 15,0 3-5-15,0 4 7 0,0 2-4 0,0 3-11 16,-6 0-18-16,3 3-15 0,1 6-5 0,-6 3 8 16,2 8 16-16,-4 3 9 0,2 4 5 0,0 3-4 15,0 1 0-15,4 0-1 0,0-2-2 16,-2-1 3-16,5-1-5 0,1 0 2 0,0-3-2 16,0 0-3-16,2-2 5 0,8-2-4 0,1-2 0 15,1-5 2-15,2-3-3 0,1-2 1 0,1-3 6 16,4-5 1-16,-2 0 0 0,1-4 4 15,1-6-5-15,2-1 1 0,-4-4-1 0,6-2-5 16,-8-1-3-16,0 0-4 0,3-1 2 0,-6 1-4 16,1 0 2-16,-2-3-1 0,-4 5-7 0,3-3-2 15,-2 3-8-15,-1-2-5 0,0 2 2 0,2 1-3 16,-4-2 3-16,4 2 3 0,-1-1 4 0,-4 1 6 16,6 0 7-16,-6 0 7 0,3 0 6 15,-1 2 5-15,-1 0 2 0,-4 0 7 0,1 3-1 16,2 3 5-16,-3 2 3 0,-2 2 6 0,0 2 9 15,0 1-1-15,0 0 1 0,0 0-15 16,0 0-20-16,0 3-17 0,0 1-6 0,-3 2 5 16,-2 1 10-16,2 6 10 0,-1-1 2 0,-3 2 1 15,4 3 0-15,1 2 2 0,-4 2 3 16,5 2-1-16,0 0 6 0,-1 2 0 0,2-4-3 16,0 4 0-16,-1-3-6 0,1-1-6 0,0-3-4 15,0 0-5-15,0-2-10 0,1-4-8 0,2 0-11 16,2-1-23-16,-3-6-32 0,0 1-65 0,0-3-111 15,1-1-202-15,-1-2-227 0,1 0 372 0</inkml:trace>
          <inkml:trace contextRef="#ctx0" brushRef="#br0" timeOffset="18187.4571">8067 5452 0 0,'0'0'0'0,"0"0"0"0,0 0 0 0,0 0 0 16,0 0 0-16,0 0 103 0,0 0 99 16,0 0-1-16,0 0-22 0,0 0-37 0,0 0-36 15,0 0-28-15,0 0-19 0,130-46-2 0,-113 34-2 16,2 0 1-16,-3 0-2 0,-2 0-9 15,-2 2-5-15,-3 1-6 0,-3-2-5 0,-4 2-1 0,4-1 0 16,-6 3-3-16,0-2 0 0,0 1-3 16,-6 1-2-16,2 1-6 0,-5 0-2 0,3 0-6 15,-3 1-8-15,-3 2-1 0,1 1-11 0,2 2 2 16,-5 0 2-16,-3 3 6 0,2 5 11 0,1 3 2 16,-3 3 7-16,1 3 3 0,-2 4 2 15,3 3 4-15,-1 2 0 0,1 3 2 0,2 3 0 16,2-2-2-16,3 3 1 0,5-1 0 0,3-4-2 15,0 2-4-15,8-7-3 0,4-1-2 0,3-4 7 16,2-3 11-16,5-4 7 0,-2-3 5 16,4-4-3-16,2-1-3 0,-1-3-2 0,-1 0-2 15,-2 0 2-15,2-6-7 0,-1 2-3 0,-6-2-5 16,2-1-7-16,-4 0 0 0,-3-3-1 0,-4 3 0 16,1 1-2-16,-5 0-1 0,3 0-4 15,-5-2-6-15,-2 2-10 0,0 0-32 0,0 1-52 16,0-1-101-16,-1 0-165 0,-2 1-297 0,-2 2-308 0</inkml:trace>
        </inkml:traceGroup>
        <inkml:traceGroup>
          <inkml:annotationXML>
            <emma:emma xmlns:emma="http://www.w3.org/2003/04/emma" version="1.0">
              <emma:interpretation id="{550B51F0-8B86-431E-997B-7264677E26AE}" emma:medium="tactile" emma:mode="ink">
                <msink:context xmlns:msink="http://schemas.microsoft.com/ink/2010/main" type="inkWord" rotatedBoundingBox="12593,6846 16992,6394 17208,8492 12808,8945"/>
              </emma:interpretation>
              <emma:one-of disjunction-type="recognition" id="oneOf7">
                <emma:interpretation id="interp35" emma:lang="en-US" emma:confidence="0.5">
                  <emma:literal>Proposition</emma:literal>
                </emma:interpretation>
                <emma:interpretation id="interp36" emma:lang="en-US" emma:confidence="0">
                  <emma:literal>Propositions</emma:literal>
                </emma:interpretation>
                <emma:interpretation id="interp37" emma:lang="en-US" emma:confidence="0">
                  <emma:literal>Preposition</emma:literal>
                </emma:interpretation>
                <emma:interpretation id="interp38" emma:lang="en-US" emma:confidence="0">
                  <emma:literal>Prepositions</emma:literal>
                </emma:interpretation>
                <emma:interpretation id="interp39" emma:lang="en-US" emma:confidence="0">
                  <emma:literal>Proposition's</emma:literal>
                </emma:interpretation>
              </emma:one-of>
            </emma:emma>
          </inkml:annotationXML>
          <inkml:trace contextRef="#ctx0" brushRef="#br0" timeOffset="20023.401">9557 4941 0 0,'0'0'159'0,"0"0"-26"0,0 0-28 0,0 0-2 16,0 0 5-16,0 0 37 0,0 0 49 0,0 0 41 16,24-153 11-16,-23 149-13 0,0 1-49 0,-1 3-63 15,2 0-56-15,-2 0-51 0,0 5-35 0,0 4-5 16,0 6 10-16,0 9 23 0,0 7 21 0,0 8 3 15,-2 3-2-15,-2 5-1 0,-4 0-10 0,4 2-3 16,-5-1 0-16,4-2-8 0,-5 0 2 16,-1-2-1-16,5-2-6 0,-4-3-1 0,5 0-9 15,-2-5-12-15,5-2-20 0,2-1-35 0,0-4-54 16,0-5-98-16,1-1-199 0,2-6-303 16,2-6 203-16,-2-5 526 0</inkml:trace>
          <inkml:trace contextRef="#ctx0" brushRef="#br0" timeOffset="20325.2139">9622 4891 515 0,'0'0'237'0,"0"0"-76"0,0 0-40 16,0 0-29-16,12-184-11 0,-4 148 11 0,-1-1 10 15,4 0 7-15,0 4 5 0,1 0-12 0,2 3-17 16,3 0-16-16,-1 0-18 0,8 4-9 0,0-1-8 15,3 1-1-15,1 4-7 0,0 1 1 0,4 4-6 16,-4 4-6-16,-2 4-5 0,-3 4-9 16,-3 5-8-16,-6 0-10 0,1 5-5 0,-1 8-1 15,-4 7 6-15,0 5 7 0,-8 4 4 0,0 7 6 16,-2 2 1-16,-4 6 0 0,-7-1 1 16,-4 0-4-16,-4 1-1 0,-1 0-2 0,-4-3 4 15,0-3-4-15,-1-1-3 0,-2-3-13 0,0-3-20 16,0-1-28-16,2-3-42 0,5-2-63 0,-5-1-122 15,4-2-223-15,8-5-184 0,6-8 619 0</inkml:trace>
          <inkml:trace contextRef="#ctx0" brushRef="#br0" timeOffset="21240.8006">9856 5211 0 0,'0'0'0'0,"0"0"0"0,0 0 0 0,0 0 103 15,0 0 72-15,0 0 22 0,0 0-1 0,0 0 5 16,0 0-5-16,0 0-6 0,0 0-18 16,0 0-34-16,0 0-24 0,0 0-24 0,122 17-9 15,-109-30-7-15,0-2-7 0,1 0-8 0,-2-1-16 16,1-3-12-16,1 0-9 0,-2-3-8 16,-1-2-6-16,1 1-4 0,-3 0-4 0,0-2-3 15,2 4 3-15,-7-1 0 0,4 3-1 0,-5 3-2 16,-2 4-4-16,1 4-3 0,-2 2-6 0,0 3-7 15,0 3-20-15,0 0-34 0,0 0-33 0,0 6-4 16,-2 3 21-16,1 3 37 0,0 3 41 16,-2 4 11-16,2 3 4 0,-5 1 0 0,5 3 0 15,1 1 5-15,0 1-2 0,0 0 0 0,0 0 1 16,0-1 0-16,0 0 1 0,0-2-1 16,0-1-3-16,0-4-1 0,0-3-4 0,4-4-1 15,0-4 2-15,0-6 5 0,3 1 9 0,-3-2 17 16,2-2 10-16,2 0 2 0,3-8-5 0,2 0-18 15,2-3-15-15,0-3-8 0,0 1-8 16,5-4-4-16,-4-1-2 0,0 1-2 0,3-3-2 16,-3 2 1-16,-1-1-2 0,-2-2 5 0,0 2 5 15,-2-2 4-15,1 2 10 0,-5 1 4 0,4 1 9 16,-6 3 10-16,0 2 10 0,-2 5 9 0,-3 1 8 16,1 2 4-16,-1 3-6 0,0 1-19 15,0 0-32-15,0 0-29 0,0 6-5 0,-1 2 9 16,0 5 20-16,-2 1 16 0,-4 2-1 0,6 3-2 15,-2-3-1-15,2 3-1 0,0-1 0 0,1-3 0 16,0 0-2-16,1-3-1 0,3 0 0 0,3-3-2 16,-1-2 2-16,5-1 4 0,0-1 7 15,1-3 6-15,1-2 2 0,2 0-3 0,0 0-9 16,0-7-6-16,-1 0-10 0,0-2-4 0,-2 0-1 16,-3 0-1-16,-3-1 5 0,-1-2 2 15,-4-2 0-15,-1-1 1 0,-4 0-2 0,-5-1 2 16,-3 0 2-16,-3 0 2 0,-5 2 5 0,3-2 1 15,-5 4 3-15,5 3 1 0,-2 0-1 16,0 1 1-16,6 2-1 0,1 0 1 0,0 1 4 16,8 1 5-16,-2-1 2 0,3-1-6 0,3 1-20 15,3-5-16-15,5 0-10 0,6-2 2 0,3-3 11 16,4 0 11-16,4-3 5 0,1 1 3 0,3-1 5 16,-3-2-1-16,3-1 1 0,-1 1 0 15,-5-2 2-15,1-2 3 0,-7 1 5 0,3-1 3 16,-4 1 1-16,-1 3 1 0,-3-1-1 0,0 4 2 15,-2 4 0-15,-4-1 5 0,5 4 0 0,-6 2 3 16,2 2 5-16,-4 1 1 0,1 3 2 0,0 2-9 16,-3 0-21-16,-1 0-12 0,1 7-4 15,2 5 5-15,-2 4 15 0,2 12 15 0,0 7 5 16,-2 6 5-16,-1 5 3 0,0 6 1 0,0 4-2 16,-4 3 0-16,1 7-1 0,2 6-2 0,1 4 0 15,0 4-4-15,-1 9-11 0,-2 1-4 16,-2 7-9-16,-1 5-19 0,-4 2-1 0,0-6-4 15,-3-3-9-15,2-8-2 0,-2-11-23 0,-1-6-32 16,2-10-37-16,0-9-14 0,1-9-11 16,1-11-19-16,4-9-55 0,-2-7-143 0,3-9-218 15,-3-2 205-15,7-4 378 0</inkml:trace>
          <inkml:trace contextRef="#ctx0" brushRef="#br0" timeOffset="22411.2775">10699 5249 0 0,'0'0'0'0,"0"0"0"15,0 0 0-15,0 0 49 0,0 0 58 16,93-171 23-16,-73 148 10 0,2 1-3 0,5 2-9 16,0 3-6-16,0 0-1 0,2 3 3 0,2 4 0 15,-1 1-10-15,-2 3-9 0,3 5-18 16,0 1-17-16,-3 0-18 0,-4 8-21 0,-5 4-20 15,-1 2-15-15,-7 4-12 0,-4 1-5 0,-7 0 2 16,0 2 4-16,-11 1 9 0,-2 0 7 0,-7-1 8 16,-5-2 5-16,-1-3 6 0,-3-1 2 15,1-1-5-15,4-2-2 0,1-2-7 0,1-2-9 16,6-2-5-16,2-1-9 0,3-2-12 0,6-3-16 16,1 0-37-16,4 0-61 0,3-2-36 0,7-5-14 15,6-4 14-15,3-3 42 0,8 0 29 16,7-3 14-16,-1-1 9 0,6-3 8 0,0 0-2 15,1-1 5-15,-1 1 12 0,1 0 13 0,-4 0 24 16,-2 4 23-16,-1-3 20 0,-2 3 22 0,-3 1 19 16,-1-1 18-16,-1 3 20 0,-5 0 12 0,1 2 10 15,-6 2-1-15,-2 1-9 0,-3 3-5 16,-4 3-1-16,0 0-2 0,-6 3-13 0,-1 0-24 16,0 0-34-16,0 5-11 0,-4 2 1 0,-5 3 10 15,-2 5 14-15,-4 3-12 0,-1 3-8 0,-3 0-8 16,0 3-5-16,2-1 0 0,-2-3-2 15,5 1-1-15,4-3-2 0,3 0-6 0,2-3-6 16,4-3-2-16,1 0-2 0,0-5 6 0,5-1 8 16,3 0 17-16,2-4 13 0,4-2 7 15,2 0 0-15,4 0-10 0,-1-2-11 0,3-5-6 16,0 1-4-16,0 0-1 0,-1-3 1 0,-2 1-2 16,0-2 0-16,-3 1 1 0,-3-3 0 0,1 0 1 15,-1-1-3-15,-3-1 0 0,-2-1-3 16,-2 1-1-16,-3-2 0 0,0-2 0 0,-3 2 0 15,0-2 7-15,-3 3-2 0,-4-1 2 0,-3 2-2 16,-4 4-7-16,1 1-2 0,-5 2-6 0,1 2 0 16,1 2 0-16,-3 2 5 0,2-1 6 0,2 2 3 15,1 0 1-15,2 3-3 0,2 3-3 16,2 1-6-16,0 1-4 0,5 2-3 0,2 1 0 16,1-1-1-16,0 2-2 0,2-2 2 0,8 0 3 15,3-1 5-15,3-2 8 0,3-1 7 0,4-2 1 16,4-1 3-16,6-1-3 0,-1-2-4 0,6 0 2 15,2-3-3-15,-1-5-2 0,1-1 0 16,-2-1-1-16,-3-2 2 0,-1 0-3 0,-3-1 3 16,-1-2-3-16,-7 0 0 0,-2-1 3 0,-5-1 1 15,-5 2 3-15,-2 0 2 0,-5 0 0 16,-4 3 0-16,0-1-1 0,0 1-1 0,-4 1-2 16,-5 2-6-16,1 2-6 0,-3 1-8 0,-1 3-3 15,-3 0 0-15,2 3 3 0,-3 0 4 16,2 0 3-16,1 3 0 0,1 4-1 0,2 2 0 15,2 0-6-15,6 2-1 0,0 0-3 0,2 3-1 16,0-4 0-16,3 4 2 0,5 0 3 0,1-1 1 16,5 1 4-16,-2-1 1 0,3 0 1 0,-2 2 1 15,1-1 1-15,-2-1-1 0,-3 0 1 16,-1 1-1-16,-5-1-2 0,-2-1-2 0,-1 2-1 16,-4-2-1-16,-5 2 4 0,-5-2 1 0,-1 0 0 15,-3-1 2-15,0-2 1 0,1 0 0 0,2-3 4 16,-1 0 0-16,5-3-2 0,3-1 7 0,2-2 8 15,4 0 1-15,2 0-18 0,0-5-21 16,6-1-23-16,4-2-9 0,1 0 14 0,6-3 14 16,5 0 14-16,1 1 6 0,1 0 4 0,3-2 1 15,-1 1 2-15,1-1 2 0,0-1 0 0,3 0 2 16,-2-1-2-16,-1-1-1 0,1 3 0 16,-5-4 0-16,-1 1 2 0,1 0 2 0,-3 0 6 15,0 3 1-15,-4 0 4 0,-2 2 0 0,-3 2 3 16,-2 3 2-16,-4 1 0 0,-2 2 4 15,-2 1-2-15,-1 1-12 0,0 0-11 0,0 1-6 16,0 7 5-16,0 3 9 0,0 2 12 0,0 2 1 16,0 2-7-16,0-1-3 0,0 0-6 0,0 2-3 15,0-3-3-15,0 0-6 0,0-2-5 16,0-1-12-16,0-1-16 0,-1-2-29 0,1-1-43 16,0-4-73-16,0-1-129 0,0-3-225 0,0 0-224 15,0 0 677-15</inkml:trace>
          <inkml:trace contextRef="#ctx0" brushRef="#br0" timeOffset="22545.1953">12504 4676 991 0,'0'0'351'0,"0"0"-140"0,0 0-89 0,0 0-60 16,0 0-28-16,0 0-24 0,0 0-35 16,0 0-40-16,0 0-43 0,0 0-44 0,0 0-80 15,0 0-166-15,0 0-212 0,44-58 419 0</inkml:trace>
          <inkml:trace contextRef="#ctx0" brushRef="#br0" timeOffset="23046.9261">12600 4818 146 0,'0'0'520'16,"0"0"-329"-16,0 0-78 0,0 0-40 0,0 0-8 16,0 0 9-16,0 0 16 0,0 0 5 15,0 0 4-15,0 0-6 0,0 0-6 0,0 0-4 16,159-75-4-16,-134 72-5 0,-1 0-10 15,0 1-12-15,-4 2-13 0,2 0-10 0,-3 2-10 16,-5 4-7-16,0 1-6 0,-3 1-10 0,-2 1 4 16,-2 2-4-16,-2-1 2 0,-2 1 4 0,-1 2-4 15,-2 0 3-15,0 1-3 0,0-2 3 0,-2 0-1 16,-1-1-5-16,-2 1-5 0,2-1-11 0,-1-2-15 16,1 1-24-16,-1-4-39 0,3 2-78 15,1-2-141-15,-1-2-263 0,1-1-160 0,0 0 696 0</inkml:trace>
          <inkml:trace contextRef="#ctx0" brushRef="#br0" timeOffset="22777.0514">12685 4368 16 0,'0'0'295'0,"0"0"-60"0,0 0-67 16,0 0-25-16,0 0 8 0,0 0 21 0,0 0 14 15,0 0-2-15,0 0-15 0,0 0-42 0,0 0-48 16,0 0-42-16,0 0-22 0,0 0 0 15,63-42 9-15,-66 61 11 0,2 6-1 0,-1 5-3 16,1 4-9-16,0 2-6 0,-2 2 0 0,2 5-9 16,-1 0-1-16,0 3-2 0,-1 0-5 0,0-1-1 15,-2-1-3-15,1-4-8 0,-3-1-11 0,5-4-13 16,-4 0-23-16,1-4-35 0,1-1-55 16,0-2-115-16,-2-8-283 0,5-7-439 0</inkml:trace>
          <inkml:trace contextRef="#ctx0" brushRef="#br0" timeOffset="23891.5144">13024 4220 1513 0,'0'0'207'0,"0"0"-136"15,0 0-89-15,0 0-50 0,0 0-37 16,0 0-39-16,0 0-203 0,0 0-371 0,0 0 327 0</inkml:trace>
          <inkml:trace contextRef="#ctx0" brushRef="#br0" timeOffset="23716.6224">13198 4721 0 0,'0'0'0'0,"0"0"0"0,0 0 0 0,0 0 0 15,0 0 198-15,0 0 40 0,0 0-3 0,0 0-21 16,0 0-14-16,0 0-16 0,152 45-27 0,-136-30-25 16,-5 0-27-16,1 2-30 0,-6 0-24 0,1 1-20 15,-3-1-11-15,-4 1-6 0,0 3-5 16,-4-5 1-16,-4 3-7 0,-4-3-1 0,-1 2-5 15,-2-3-5-15,-3 1 5 0,2-4 3 0,-2-3 11 16,3-3 2-16,-1-1 2 0,2-4 1 16,5-1 4-16,0 0 8 0,2-6 5 0,0-2 1 15,4-2-8-15,3-3-8 0,0-4-10 0,0-2-3 16,3-2-1-16,7-2-2 0,0 1 5 0,4-2-2 16,2 1 2-16,3-2 2 0,2 1-2 15,2 4 2-15,0 0-5 0,-2 4-2 0,0 2-3 16,1 4-2-16,-1 0 3 0,-5 2 1 0,3 4 3 15,-4-1 3-15,0 4 2 0,-5 1 3 16,1 0 2-16,-3 1 2 0,3 6 0 0,-3 4 1 16,-1 1 4-16,-1 1 4 0,0 4 2 0,-1 1-1 15,-2 1-4-15,-2 1-7 0,-1-1-3 0,0 1-3 16,0-4-3-16,0 3-1 0,0-1-3 0,0-4 1 16,-1-1-1-16,0-4 1 0,-1-2-1 15,-1-2 2-15,3-2 1 0,0-2 6 0,0-1 11 16,0 0 12-16,0 0 7 0,0-4-8 0,6-5-10 15,-1-2-18-15,5-2-11 0,0-2-1 0,4-3-4 16,0-1 2-16,4 1-2 0,1-1 0 0,1-1 2 16,0 0-3-16,0 5 0 0,-1-1 2 15,-2 4 1-15,-1 3 5 0,-2 5 2 0,-2-1 0 16,-3 5 0-16,-1 0 1 0,2 0-2 0,-4 3 3 16,1 3 3-16,-4 5 0 0,2 1 4 15,-1 2 2-15,-3-1 1 0,1 3-2 0,0-1 0 16,1 0-5-16,-2 0-4 0,1-3-1 0,-2 0-10 15,0-3-12-15,0 0-26 0,0-2-45 0,0-1-73 16,-6-3-160-16,2 0-499 0,3-3-193 0</inkml:trace>
        </inkml:traceGroup>
      </inkml:traceGroup>
    </inkml:traceGroup>
  </inkml:traceGroup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53:01.87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FA1AA5F-7B62-4314-880B-E2B71E8A4166}" emma:medium="tactile" emma:mode="ink">
          <msink:context xmlns:msink="http://schemas.microsoft.com/ink/2010/main" type="inkDrawing" rotatedBoundingBox="2861,4323 5284,4088 5298,4229 2874,4464" semanticType="underline" shapeName="Other">
            <msink:sourceLink direction="with" ref="{3E3FC067-348C-409F-9747-363A9710B2C9}"/>
          </msink:context>
        </emma:interpretation>
      </emma:emma>
    </inkml:annotationXML>
    <inkml:trace contextRef="#ctx0" brushRef="#br0">0 146 577 0,'0'0'158'0,"0"0"-194"0,0 0-113 16,0 0-37-16,0 0 12 0,0 0 53 0,0 0 92 15,0 0 33-15,0 0 14 0,0 0 20 0,0 0 21 16,0 0 27-16,204 75 24 0,-133-74 15 0,19-1 10 16,14-1-3-16,14-8-9 0,14-3-8 15,10-4-17-15,5 0-19 0,2-1-13 0,7-2-12 16,-7-1-8-16,-2 3-4 0,-10-1-2 0,-15 2 1 15,-8 1 1-15,-18 3 5 0,-12 0 0 0,-13 4 1 16,-14 1-2-16,-12 3-1 0,-11 2 0 16,-8 1-3-16,-11 1-2 0,-3 0-5 0,-4 0-4 15,-7 0-2-15,0 0 2 0,-1 0 1 0,0 0 0 16,0 0-3-16,0 0-9 0,0 0-10 16,-1 0-9-16,1 0-7 0,-1 0-4 0,1 0-3 15,-3 0-3-15,3 0 5 0,-1 3 0 0,-3 1-4 16,2 0-13-16,-2 2-29 0,-4 0-43 0,3 3-90 15,-3 2-154-15,3-2-244 0,-2-3-126 0</inkml:trace>
  </inkml:traceGroup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56:45.95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2B065E0-42CB-46C5-A36F-5982134A6E34}" emma:medium="tactile" emma:mode="ink">
          <msink:context xmlns:msink="http://schemas.microsoft.com/ink/2010/main" type="inkDrawing" rotatedBoundingBox="1622,2512 17645,1932 17653,2130 1629,2711" semanticType="underline" shapeName="Other">
            <msink:sourceLink direction="with" ref="{259EF469-695C-46E3-835B-53BFB3AFD822}"/>
            <msink:sourceLink direction="with" ref="{1FAE771F-4571-4F96-951E-9F2A4EC89CAC}"/>
            <msink:sourceLink direction="with" ref="{11DF892A-A703-480A-85E8-A8E959A0BC7F}"/>
          </msink:context>
        </emma:interpretation>
      </emma:emma>
    </inkml:annotationXML>
    <inkml:trace contextRef="#ctx0" brushRef="#br0">0 656 958 0,'0'0'148'0,"0"0"-106"16,0 0-26-16,0 0 16 0,0 0 21 0,0 0-28 15,0 0-31-15,0 0-19 0,0 0-21 0,0 0 28 16,0 0 36-16,0 0 20 0,0 0 11 16,0 0 8-16,223-35-3 0,-132 29-9 0,12 1 2 15,9-2-4-15,10 1-1 0,10-2 1 0,10-1-8 16,11 0-3-16,4 1-5 0,8-3-4 0,11 1-5 15,5-2-2-15,11-1-1 0,5 0-3 16,6 0-3-16,11-2 2 0,6 0-1 0,7 1-3 16,7-1 0-16,4-1-1 0,12 1 1 0,1 0 3 15,9-1-1-15,1-1 0 0,3 0-1 0,7-3 0 16,3 2 0-16,5 0-2 0,5 2 1 0,3-1-6 16,2 1 4-16,4 2-2 0,-1 1 0 15,2 1 1-15,-3 2-2 0,0-1 0 0,0 2-1 16,-2 2 1-16,1-1 0 0,-1 2-1 0,1-1 0 15,1-3 0-15,0 4-3 0,1-3-1 0,5 1 1 16,-5-1-2-16,0-1 4 0,4 2-2 16,-5 0-1-16,-2-4 2 0,-6 4-3 0,-3-1 2 15,-7 3-2-15,-8 0 0 0,-7 1-1 0,-10 2 0 16,-13 0 4-16,-10 2-1 0,-14 1 3 16,-11 0 5-16,-18 0-4 0,-13 0 5 0,-12 0 1 15,-18 0-1-15,-7 0 6 0,-13 0 6 0,-9 0 1 16,-11 0 8-16,-12 0 7 0,-8 1 2 0,-8 1 8 15,-10-2 0-15,-14 0-1 0,-8 1 3 16,-11-1-7-16,-11 0 0 0,-5 2 4 0,-10-2 8 16,-2 0 11-16,0 0 3 0,0 0-8 0,-2 0-20 15,-6 0-19-15,4 0-10 0,-8 0-7 0,0 0-6 16,-3 0 0-16,2 0-6 0,-1 0-13 0,2 0-24 16,2 0-78-16,4 0-153 0,-2 0-296 0,6 0-957 15</inkml:trace>
  </inkml:traceGroup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56:28.79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9439E5D-826C-470C-AF83-3AAECD43D7A2}" emma:medium="tactile" emma:mode="ink">
          <msink:context xmlns:msink="http://schemas.microsoft.com/ink/2010/main" type="writingRegion" rotatedBoundingBox="1358,876 22726,-566 23902,16854 2534,18297"/>
        </emma:interpretation>
      </emma:emma>
    </inkml:annotationXML>
    <inkml:traceGroup>
      <inkml:annotationXML>
        <emma:emma xmlns:emma="http://www.w3.org/2003/04/emma" version="1.0">
          <emma:interpretation id="{8F89773E-AC53-49F6-B01B-C78BDE5BF09B}" emma:medium="tactile" emma:mode="ink">
            <msink:context xmlns:msink="http://schemas.microsoft.com/ink/2010/main" type="paragraph" rotatedBoundingBox="2111,589 22817,46 22888,2765 2182,33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1E2AA3-DB41-4A6D-8B5D-25E099725146}" emma:medium="tactile" emma:mode="ink">
              <msink:context xmlns:msink="http://schemas.microsoft.com/ink/2010/main" type="line" rotatedBoundingBox="2111,589 22817,46 22888,2765 2182,3307"/>
            </emma:interpretation>
          </emma:emma>
        </inkml:annotationXML>
        <inkml:traceGroup>
          <inkml:annotationXML>
            <emma:emma xmlns:emma="http://www.w3.org/2003/04/emma" version="1.0">
              <emma:interpretation id="{259EF469-695C-46E3-835B-53BFB3AFD822}" emma:medium="tactile" emma:mode="ink">
                <msink:context xmlns:msink="http://schemas.microsoft.com/ink/2010/main" type="inkWord" rotatedBoundingBox="2120,940 6336,830 6398,3197 2182,3307">
                  <msink:destinationLink direction="with" ref="{62B065E0-42CB-46C5-A36F-5982134A6E34}"/>
                </msink:context>
              </emma:interpretation>
              <emma:one-of disjunction-type="recognition" id="oneOf0">
                <emma:interpretation id="interp0" emma:lang="en-US" emma:confidence="0.5">
                  <emma:literal>Digital</emma:literal>
                </emma:interpretation>
                <emma:interpretation id="interp1" emma:lang="en-US" emma:confidence="0.5">
                  <emma:literal>Dial girl</emma:literal>
                </emma:interpretation>
                <emma:interpretation id="interp2" emma:lang="en-US" emma:confidence="0">
                  <emma:literal>Dial g"</emma:literal>
                </emma:interpretation>
                <emma:interpretation id="interp3" emma:lang="en-US" emma:confidence="0">
                  <emma:literal>Dial g.)</emma:literal>
                </emma:interpretation>
                <emma:interpretation id="interp4" emma:lang="en-US" emma:confidence="0">
                  <emma:literal>Dial g")</emma:literal>
                </emma:interpretation>
              </emma:one-of>
            </emma:emma>
          </inkml:annotationXML>
          <inkml:trace contextRef="#ctx0" brushRef="#br0">541 283 0 0,'0'0'0'0,"0"0"0"0,0 0 0 16,0 0 0-16,0 0 0 0,0 0 86 0,0 0 81 16,0 0-9-16,0 0-25 0,0 0-38 0,0 0-43 15,0 0-27-15,-1-49-27 0,1 52-8 0,0 4 9 16,0 4 15-16,0 6 27 0,0 4 19 0,-3 7 3 16,-5 6-4-16,1 6-6 0,-5 6-13 15,-1 7-10-15,-6 4-2 0,3 5-8 0,-2 5 7 16,-4 3 5-16,-4 7-3 0,-1 3 0 0,-1 3-1 15,-5-3-2-15,3-2-3 0,-1-5 1 0,-1-4-6 16,3-8 1-16,2-8-1 0,0-6 6 16,3-7 2-16,6-8 3 0,-2-10 7 0,7-6 10 15,4-7 24-15,-1-4 30 0,-1-5 17 0,6 0-6 16,-3-12-23-16,3-10-34 0,-2-8-28 16,6-11-14-16,1-4-8 0,0-3-2 0,1-6 2 15,7 1-2-15,-3 0-2 0,6-1-6 0,-6 0-2 16,5 2-3-16,1 4 1 0,-6 4 2 0,4 9 1 15,1 5 2-15,-5 7-1 0,3 7-4 16,-4 7-12-16,-1 2-22 0,3 7-26 0,-3 0-12 16,0 6 3-16,6 6 23 0,-3 4 31 0,3 5 20 15,3 6 12-15,-1 2 1 0,-3 5 2 0,3 0-3 16,1 1 0-16,1-1-2 0,2-3-3 0,5 0-1 16,0-3 0-16,5-2 3 0,9-3 3 15,0-4 8-15,10-4 2 0,0-6 8 0,4-5 5 16,-1-4 1-16,6-1-5 0,0-10 0 0,5-4-7 15,-6-4-2-15,-1-3-1 0,-4-4 0 0,-1-2 2 16,-5-4 4-16,-6-2 4 0,0-2 6 16,-7-2 6-16,-4-6 1 0,-6-2-1 0,2-6-6 15,-8 1-5-15,-6-3-7 0,1-1-4 0,-7-4 0 16,-5-2-2-16,-6-2 0 0,-6-1 0 0,-3 2-4 16,-6 2-3-16,-3 1-2 0,-4 3-1 15,-4 5 2-15,-1 5 0 0,1 7-1 0,-5 7-3 16,1 9-2-16,0 5-4 0,0 4-5 0,2 8-8 15,1 6-11-15,8 2-7 0,-3 8-10 16,11 9-8-16,-1 2-12 0,1 2-15 0,6 7-19 16,4 4-30-16,7 4-37 0,3 0-53 0,2 4-80 15,7 1-133-15,5-11-128 0,-2-11 411 0</inkml:trace>
          <inkml:trace contextRef="#ctx0" brushRef="#br0" timeOffset="255.8537">1753 652 703 0,'0'0'213'16,"0"0"-90"-16,0 0-53 0,0 0-22 15,0 0-24-15,0 0-28 0,0 0-12 0,0 0 0 16,0 0 4-16,0 0 15 0,0 0 17 0,0 0 4 15,0 0 3-15,0 0 0 0,-58 147-5 0,52-117-1 16,3-1-2-16,0 0-5 0,2 2-5 16,-2-4-9-16,3-3-18 0,0 0-36 0,0-5-71 15,0-4-123-15,3-3-220 0,-2-5 62 0,2-2 406 0</inkml:trace>
          <inkml:trace contextRef="#ctx0" brushRef="#br0" timeOffset="394.1179">1807 475 134 0,'0'0'347'0,"0"0"-83"0,0 0-19 16,0 0-27-16,0 0-50 0,-54-160-43 0,47 147-38 16,2 4-40-16,4 3-30 0,-1 1-28 15,1 2-53-15,1 2-103 0,0 1-91 0,4 0-108 16,7 4-155-16,-2 1 256 0,-4 1 265 0</inkml:trace>
          <inkml:trace contextRef="#ctx0" brushRef="#br0" timeOffset="1058.766">2533 676 1114 0,'0'0'140'0,"0"0"-82"0,0 0-32 16,0 0-13-16,0 0-17 0,0 0-13 15,0 0-11-15,0 0-11 0,0 0-1 0,0 0-1 16,0 0 4-16,0 0 3 0,-155-34 1 0,129 41 3 15,-2 1 2-15,-1 3 4 0,1 3-2 0,-1-1 6 16,4 3-3-16,-1 0-3 0,4 0-4 0,7-2-11 16,3 1-12-16,7-3-15 0,3-5-18 15,2-1-16-15,2-3 3 0,8-1 23 0,4-2 32 16,3 0 34-16,3-8 18 0,3-2 5 0,2-2 6 16,1 0 3-16,1-1 6 0,-6 3 7 0,-3 2 11 15,-4 3 6-15,-2 2-2 0,-2 2-9 16,-6 1-14-16,3 1-7 0,-5 7 4 0,1 4 11 15,-2 8 10-15,-1 3 9 0,0 6 1 0,0 6-1 16,0 3 1-16,-5 7-2 0,-3 5-11 0,0 6-5 16,1 5-14-16,-4 7-5 0,7 2 12 15,-1 5 6-15,4-2 7 0,1 2-7 0,0-2-9 16,0 0-9-16,-3-1-6 0,2-2-1 0,1-3-1 16,-3-1 0-16,-2-4 1 0,-1-4 4 15,-6 0-1-15,0-9 7 0,-3 0 0 0,-1-7 4 16,-4-9 6-16,-1-4 7 0,-3-6 7 0,-3-7 4 15,0-3 4-15,-1-6 4 0,-4-4 1 0,2-3 0 16,-3-7-3-16,2-8-6 0,4-3-2 0,0-8-8 16,2-6-3-16,7-1-6 0,3-10-9 0,3-1-12 15,4-5-10-15,7-5-9 0,1-2-6 16,5-6 2-16,9 0-2 0,5 0 4 0,5-3 0 16,4 2-1-16,3-2-1 0,6 0-5 0,5-1-2 15,3 3-4-15,1 2-1 0,5 1 3 0,0 6 6 16,1 4 3-16,-1 4 5 0,-3 8 1 15,-1 2 8-15,-5 5 2 0,-2 3 0 0,-1 6 3 16,-1 5-5-16,-6 1 2 0,-1 6 2 0,-5 4-2 16,-4 4-2-16,-2 2-6 0,-5 2-13 15,-5 7-11-15,-3 4-1 0,-2 3 7 0,-5 4 15 16,0 2 13-16,-5 4 5 0,-3 2 0 0,-5 1-3 16,-3-1-6-16,1-1-8 0,1-5-20 0,2-2-37 15,3-4-66-15,1-4-131 0,8-2-230 16,0-7-215-16,0 0 581 0</inkml:trace>
          <inkml:trace contextRef="#ctx0" brushRef="#br0" timeOffset="1190.6842">3013 439 1174 0,'0'0'142'0,"0"0"-115"15,0 0-51-15,0 0-27 0,0 0-41 0,0 0-88 16,0 0-146-16,0 0-183 0,0 0 348 0</inkml:trace>
          <inkml:trace contextRef="#ctx0" brushRef="#br0" timeOffset="1436.5331">3174 204 1074 0,'0'0'136'15,"0"0"-85"-15,0 0-39 0,0 0-10 0,0 0-4 16,0 0 14-16,0 0 8 0,0 0 3 0,0 0 3 16,0 0 2-16,0 0 2 0,0 0 1 0,0 0 0 15,0 0-1-15,43 142 0 0,-43-97-3 16,-4 3-3-16,-5 7-5 0,-2 0-5 0,-4 2-6 16,2 0-6-16,0 0-9 0,-1-4-18 0,1-2-29 15,3-5-56-15,4-4-81 0,0-4-123 0,2-7-185 16,4-9 71-16,0-8 428 0</inkml:trace>
          <inkml:trace contextRef="#ctx0" brushRef="#br0" timeOffset="1592.4447">2906 676 1118 0,'0'0'506'15,"0"0"-444"-15,0 0-71 0,0 0-40 0,0 0-28 16,0 0-23-16,0 0 0 0,0 0-4 15,0 0-34-15,0 0-50 0,0 0-104 0,156-119-143 16,-129 119 241-16,-9 0 194 0</inkml:trace>
          <inkml:trace contextRef="#ctx0" brushRef="#br0" timeOffset="2452.7162">3704 747 876 0,'0'0'126'0,"0"0"-106"0,0 0-18 16,0 0 9-16,0 0 11 0,0 0 25 16,0 0 24-16,0 0 12 0,0 0-3 0,0 0-28 15,0 0-42-15,0 0-35 0,0 0-18 0,0 0 4 16,-17-117 21-16,-5 121 13 0,3 5 9 16,-5 1 0-16,1 2-3 0,-1 2-1 0,0 1-4 15,4 2-3-15,-1 0-4 0,2 2-1 0,3 1-2 16,1-3-7-16,6-1-7 0,-1-4-9 0,9-3-15 15,1-1-4-15,0-2 9 0,1-4 14 16,9 0 25-16,2-2 22 0,1 0 2 0,2 0 8 16,4-6-3-16,1-3-2 0,-3-2 4 0,3 1-2 15,-4 0 5-15,-1-2 4 0,-2 1 13 16,-2-2 5-16,-3 3 5 0,0 1 2 0,-4 2-9 16,2 3-3-16,-4 1-8 0,-2 1-13 0,0 2-24 15,0 0-27-15,0 0-38 0,0 0-19 0,2 5 18 16,-2 3 19-16,0 0 33 0,2 4 23 15,0 2-5-15,2-2 2 0,0 1-2 0,0-1 0 16,4 0-1-16,-1-1 1 0,2-3 2 0,3 0 1 16,0-2 7-16,0 0 3 0,3-2-1 0,0-1 2 15,-2-3-2-15,3 0-7 0,2 0-1 0,-2-1-2 16,0-5-6-16,-2 0 6 0,1-2-1 16,0 0 1-16,-2-3 2 0,1 0-3 0,-1-2-3 15,-1 0 2-15,2-2 4 0,-2-4-1 0,1 1 3 16,1-2 1-16,-1-1 1 0,2-2 1 0,-1 0 4 15,0-4 4-15,-1 0 0 0,-2-3 5 16,2-1-3-16,-1 0-1 0,1-3 5 0,-1-1-1 16,-4 2 5-16,0-2-2 0,1 1-2 0,-5-1-4 15,3-2-3-15,-3 0 2 0,-1 1-4 0,-1-1-5 16,-2 3 0-16,0 0-2 0,0 7 3 16,0 1 4-16,0 3 1 0,-4 5-2 0,1 2-2 15,-2 3-6-15,0 2-5 0,-1 1-7 0,0 2-5 16,0 1-1-16,2 1-4 0,-2 1 0 15,0 1-6-15,1 1-4 0,2 2-3 0,-2-1-2 16,2 2 1-16,-2 0 1 0,1 0-2 0,-2 2 0 16,2 2 0-16,-1 3 6 0,-2 4 6 0,2 3 7 15,-3 2 7-15,3 5 3 0,-2 4 4 0,0 5 0 16,0 2 1-16,1 6 2 0,-1 2 1 0,2 4 1 16,-2 3 1-16,2 2-2 0,-2 1 0 15,2 2 0-15,2 2-2 0,0 1 2 0,-1-1 0 16,4-2-1-16,0-2-1 0,0-7 2 0,5-5 0 15,2-1-1-15,5-6 5 0,-2-3-1 0,2-2 2 16,-2-5 2-16,1-2 2 0,1-4 2 16,-2-3 6-16,2-3 2 0,-2-1 0 0,-2-3 0 15,3-1-3-15,-4-2-7 0,0 0 6 0,-1 0 4 16,-2-2 3-16,2 0 3 0,-1 0-7 16,-1 0-11-16,-1 0-8 0,2 0-8 0,0-4-12 15,-2 0-10-15,3 0-14 0,-1-3-12 0,0 3-18 16,-1-2-40-16,2 1-60 0,0-2-112 0,1 1-206 15,0 0-159-15,-5 3 613 0</inkml:trace>
        </inkml:traceGroup>
        <inkml:traceGroup>
          <inkml:annotationXML>
            <emma:emma xmlns:emma="http://www.w3.org/2003/04/emma" version="1.0">
              <emma:interpretation id="{1FAE771F-4571-4F96-951E-9F2A4EC89CAC}" emma:medium="tactile" emma:mode="ink">
                <msink:context xmlns:msink="http://schemas.microsoft.com/ink/2010/main" type="inkWord" rotatedBoundingBox="7501,447 10252,375 10288,1744 7537,1817">
                  <msink:destinationLink direction="with" ref="{62B065E0-42CB-46C5-A36F-5982134A6E34}"/>
                </msink:context>
              </emma:interpretation>
              <emma:one-of disjunction-type="recognition" id="oneOf1">
                <emma:interpretation id="interp5" emma:lang="en-US" emma:confidence="0.5">
                  <emma:literal>Piano</emma:literal>
                </emma:interpretation>
                <emma:interpretation id="interp6" emma:lang="en-US" emma:confidence="0.5">
                  <emma:literal>Pia no</emma:literal>
                </emma:interpretation>
                <emma:interpretation id="interp7" emma:lang="en-US" emma:confidence="0.5">
                  <emma:literal>Piano o</emma:literal>
                </emma:interpretation>
                <emma:interpretation id="interp8" emma:lang="en-US" emma:confidence="0">
                  <emma:literal>Piano 0</emma:literal>
                </emma:interpretation>
                <emma:interpretation id="interp9" emma:lang="en-US" emma:confidence="0">
                  <emma:literal>Pisan o</emma:literal>
                </emma:interpretation>
              </emma:one-of>
            </emma:emma>
          </inkml:annotationXML>
          <inkml:trace contextRef="#ctx0" brushRef="#br0" timeOffset="7101.851">5495-84 479 0,'0'0'230'0,"0"0"-32"0,0 0-7 16,0 0-16-16,0 0-38 0,0 0-23 0,0 0-17 16,0 0-31-16,0 0-23 0,0 0-21 0,0 0-23 15,0 0-35-15,-16-45-9 0,16 59 1 0,0 5 12 16,-2 8 31-16,2 7 11 0,0 6 6 16,-2 7 0-16,1 2 1 0,0 2-2 0,-3 3-1 15,1-1 3-15,-4 6-1 0,0-1 3 0,-2 1 0 16,0 2 0-16,-3-6-6 0,4-5-4 15,-1-2-9-15,0-8-8 0,6-3-21 0,-2-3-38 16,1-1-85-16,1-2-125 0,2-3-139 0,0-8-212 16,1-7 412-16</inkml:trace>
          <inkml:trace contextRef="#ctx0" brushRef="#br0" timeOffset="7417.7469">5434 4 487 0,'0'0'174'0,"0"0"-13"0,0 0-11 16,0 0-33-16,0 0-39 0,-31-168-20 0,31 142-12 15,4-1-13-15,3-1-7 0,2-2 0 0,4 3 0 16,6-3-1-16,0 2-5 0,6 0-1 0,1 2 0 16,2 2 7-16,4 3 8 0,0 5 3 15,3 4-4-15,-3 6-10 0,2 6-11 0,-2 0-9 16,-2 12-5-16,0 6-3 0,0 2-1 0,-6 6 2 15,-4 1-1-15,2 3-1 0,-9 3 1 16,-4 3 0-16,-2 1 3 0,-6 3 3 0,-1 0 3 16,-1 4 2-16,-10-3 1 0,-3 1 3 0,-4-2 2 15,-6 1 3-15,-4-4 0 0,-3-2 5 16,-1-3-5-16,2-3-4 0,0-2-14 0,0-4-42 16,6-2-61-16,1-2-97 0,3-3-123 0,5-5-215 15,3-2 56-15,6-6 485 0</inkml:trace>
          <inkml:trace contextRef="#ctx0" brushRef="#br0" timeOffset="8258.3699">6175 140 0 0,'0'0'0'0,"0"0"0"0,0 0 0 16,0 0 0-16,0 0 0 0,0 0 0 0,0 0 0 15,0 0 42-15,0 0 54 0,0 0-23 16,0 0-25-16,0 0-10 0,0 0-15 0,-5-27-9 15,5 27-5-15,0 0-3 0,0 0 0 0,0 0 2 16,0 0-1-16,0 0-1 0,0 0 3 0,0 2 8 16,0 2 11-16,0 1 7 0,0 2 0 15,0 0-1-15,-3 4-3 0,3-1-3 0,-1 4 0 16,-1 1-4-16,0 1-2 0,0 3-2 0,1 2-1 16,0 2-3-16,-1-1-2 0,-3 2 0 15,1 0 0-15,1 1 0 0,-2 0 0 0,-2 0 0 16,5 0-2-16,-7 0 1 0,5 1 3 0,-4-3 0 15,4-2 0-15,0-2-3 0,2-4-4 0,-1-3-4 16,2-4-4-16,-1 0-3 0,2-2-5 16,0-3-8-16,0 0-17 0,0-3-25 0,0 0-34 15,0 0-47-15,0 0-62 0,0 0-95 0,0-3 225 16,0 1 70-16</inkml:trace>
          <inkml:trace contextRef="#ctx0" brushRef="#br0" timeOffset="8447.6391">6261-77 490 0,'0'0'137'0,"0"0"-60"0,0 0-30 0,0 0-19 15,0 0-33-15,0 0-29 0,0 0-27 16,0 0-52-16,0 0-71 0,0 0-125 0,0 0 236 15,0 0 73-15</inkml:trace>
          <inkml:trace contextRef="#ctx0" brushRef="#br0" timeOffset="9019.7361">6817 270 47 0,'0'0'205'0,"0"0"-92"0,0 0-28 0,0 0 5 16,0 0-6-16,0 0 4 0,0 0 9 0,0 0-5 16,0 0-10-16,0 0-15 0,0 0-23 0,0 0-25 15,0 0-16-15,0 0-15 0,-134-90 0 16,117 102 4-16,-1 4 4 0,2 2 8 0,3 3-1 15,0 2 0-15,-1 0 2 0,1-1 0 0,1 2 1 16,2-2-2-16,6 0-3 0,-1-2-3 0,5-2-2 16,0-4-3-16,5-2-2 0,2-3 2 0,2-1 3 15,3-4 10-15,2-1 12 0,1-3 11 16,1 0 4-16,2 0 3 0,-1-7 1 0,0-4 0 16,2-1 4-16,-5 1 6 0,0-4 5 0,-2 1 2 15,-3 0 9-15,-1-2 4 0,0 3 4 0,-4 0 5 16,0 2-7-16,0 4-4 0,-1 1-8 15,-1 3-12-15,-2 1-15 0,0 2-16 0,0 0-21 16,0 0-25-16,0 0 0 0,0 5-3 0,1 1 11 16,0 3 15-16,3 1-2 0,0 3 6 0,-2 2-3 15,0 2-11-15,4-2-39 0,-1 1-98 16,-1 0-144-16,5 2-249 0,-5-6-190 0,3-3 698 0</inkml:trace>
          <inkml:trace contextRef="#ctx0" brushRef="#br0" timeOffset="9435.5433">7159 214 981 0,'0'0'171'0,"0"0"-113"0,0 0-62 0,0 0-28 16,0 0-9-16,0 0 11 0,0 0 21 0,0 0 13 15,0 0 5-15,0 0 6 0,0 0 0 0,0 0 2 16,0 0-3-16,0 0-4 0,81 68 1 0,-79-45-2 15,2 3 0-15,-4-1 1 0,0 1-1 16,0-1 2-16,0 1 0 0,-4 0 0 0,2-3-1 16,0-2-3-16,0-5-3 0,-1-6-4 0,3-2 0 15,0-5 3-15,0-3 13 0,0 0 25 16,0 0 24-16,0-1 7 0,4-9-10 0,-1 0-20 16,3-6-25-16,2-2-8 0,3-3 2 0,0 0-1 15,1-1-1-15,-1-2-3 0,1 1 0 0,1-2 0 16,2 1 0-16,0-2 1 0,-1 3 0 15,0 0-4-15,1 2-1 0,-2 2-2 0,0 4-2 16,1 5-1-16,1 1-1 0,-2 3 1 0,0 4 2 16,-1 2 2-16,1 0 1 0,-3 6 2 0,0 5 0 15,-4 2 2-15,4 5 4 0,-5 3 1 16,3 3 1-16,-5-1 0 0,-2 3-3 0,1-2-1 16,-2 0 1-16,0 0 1 0,0-2-1 0,0-1-3 15,-2 1-19-15,1-2-63 0,0 0-125 0,-4-3-192 16,4-5-300-16,1-5 289 0</inkml:trace>
          <inkml:trace contextRef="#ctx0" brushRef="#br0" timeOffset="9798.256">7895 185 1282 0,'0'0'14'16,"0"0"-97"-16,0 0-31 0,0 0 23 15,0 0 25-15,0 0 66 0,0 0 24 0,0 0 4 16,0 0 3-16,0 0 3 0,0 0-3 0,-65 158 1 16,54-131 0-16,-1 0-1 0,4 3-1 0,0-2-3 15,0-1-4-15,5-4-3 0,3-1-3 0,0 0-1 16,0-5-2-16,8-4-1 0,0-3 0 16,4-1 0-16,2-2 6 0,0-3 3 0,7-2 4 15,-4-2 6-15,7 0-3 0,0 0 0 0,0-8-1 16,1-1 0-16,0-2 3 0,-2-2 1 15,1-2 8-15,-4-3 3 0,-1-2 5 0,-4 0 3 0,-5-2 2 16,-4-3-1-16,0 3 0 0,-6-2-2 16,0 1-9-16,-6 0 1 0,-2 1-9 0,-4 2-6 15,-6 3-6-15,-1 1-8 0,-5 3-6 0,4 1-5 16,-3 3-4-16,-1 1-9 0,3 4-4 16,1 1-11-16,-5 1-37 0,7 2-63 0,-5 0-116 15,0 2-166-15,7 2-276 0,5-1 39 0</inkml:trace>
        </inkml:traceGroup>
        <inkml:traceGroup>
          <inkml:annotationXML>
            <emma:emma xmlns:emma="http://www.w3.org/2003/04/emma" version="1.0">
              <emma:interpretation id="{11DF892A-A703-480A-85E8-A8E959A0BC7F}" emma:medium="tactile" emma:mode="ink">
                <msink:context xmlns:msink="http://schemas.microsoft.com/ink/2010/main" type="inkWord" rotatedBoundingBox="11646,458 16675,326 16713,1770 11684,1901">
                  <msink:destinationLink direction="with" ref="{62B065E0-42CB-46C5-A36F-5982134A6E34}"/>
                </msink:context>
              </emma:interpretation>
              <emma:one-of disjunction-type="recognition" id="oneOf2">
                <emma:interpretation id="interp10" emma:lang="en-US" emma:confidence="0.5">
                  <emma:literal>framework</emma:literal>
                </emma:interpretation>
                <emma:interpretation id="interp11" emma:lang="en-US" emma:confidence="0.5">
                  <emma:literal>framework k</emma:literal>
                </emma:interpretation>
                <emma:interpretation id="interp12" emma:lang="en-US" emma:confidence="0">
                  <emma:literal>framework K</emma:literal>
                </emma:interpretation>
                <emma:interpretation id="interp13" emma:lang="en-US" emma:confidence="0">
                  <emma:literal>frameworks</emma:literal>
                </emma:interpretation>
                <emma:interpretation id="interp14" emma:lang="en-US" emma:confidence="0">
                  <emma:literal>flamework</emma:literal>
                </emma:interpretation>
              </emma:one-of>
            </emma:emma>
          </inkml:annotationXML>
          <inkml:trace contextRef="#ctx0" brushRef="#br0" timeOffset="12747.1107">9514 483 0 0,'0'0'0'15,"0"0"106"-15,0 0-1 0,0 0-46 0,0 0-35 16,0 0-12-16,0 0 5 0,0 0-1 0,0 0-3 16,185-146-1-16,-144 131-17 0,5 0-108 15,-10 4-133-15,-12 4 246 0</inkml:trace>
          <inkml:trace contextRef="#ctx0" brushRef="#br0" timeOffset="12584.2122">10245-353 917 0,'0'0'29'0,"0"0"-16"0,0 0 3 16,0 0 10-16,0 0 10 0,0 0 9 0,0 0 8 15,0 0-3-15,0 0 1 0,0 0 7 0,-157-127 9 16,139 123 18-16,-3 2 6 0,5 1 3 15,-2 1-6-15,0 0-15 0,3 3-15 0,1 6-19 16,1 3-16-16,0 5-10 0,-1 8-4 0,1 3 0 16,1 8 1-16,-2 4 1 0,1 8-2 15,-1 4 1-15,2 6-2 0,0 5 2 0,0 3 0 16,3 2 0-16,-2 3 3 0,0-1-4 0,1 0-1 16,4 3 2-16,-2-1 0 0,6-2 2 0,-1-3 0 15,-2-4 0-15,2-4-5 0,1-5-2 16,-2-4-20-16,-1-4-40 0,2-4-80 0,-3-6-109 15,-1-2-118-15,0-9-211 0,1-9-136 0,3-7 683 0</inkml:trace>
          <inkml:trace contextRef="#ctx0" brushRef="#br0" timeOffset="13163.874">10085 645 601 0,'0'0'76'0,"0"0"-156"16,0 0-2-16,0 0 74 0,0 0 35 15,0 0 16-15,0 0 9 0,0 0-4 0,0 0-5 16,0 0 2-16,158-134 12 0,-143 111 9 0,-2 0 0 15,1-1 4-15,-2 1 2 0,0-1 7 0,-3 0 6 16,-3 2-7-16,2-1-15 0,-4 1-21 0,-3 6-10 16,0 2-4-16,-1 2-1 0,2 2-4 15,-2 3-6-15,0 1-8 0,0 5-9 0,0-1-12 16,0 2-17-16,0 0-19 0,0 0-24 0,0 2-6 16,0 4 17-16,0 3 20 0,0 5 31 0,4 1 16 15,-2 0 4-15,2 5 4 0,3 1 1 0,0 0 2 16,1 2 1-16,-3 0-1 0,6 1-1 15,-2 1-4-15,-2-1-1 0,4 1-2 0,-3-7 0 16,-1 1 1-16,-1-4 0 0,1-3 1 0,0 0 2 16,-2-5 4-16,3 0 3 0,-3-2 2 15,-2-1 1-15,4 0-2 0,-4-3 1 0,-1-1 1 16,2 1-7-16,0-1-16 0,0 0-47 0,3 0-80 16,0-1-110-16,3-5-178 0,-4 0-202 0,2 1 470 15</inkml:trace>
          <inkml:trace contextRef="#ctx0" brushRef="#br0" timeOffset="13567.8104">11148 364 0 0,'0'0'253'0,"0"0"3"0,0 0-23 16,0 0-10-16,0 0-26 0,0 0-20 0,0 0-22 15,0 0-33-15,0 0-30 0,0 0-24 0,0 0-28 16,0 0-11-16,0 0-3 0,0 0 3 0,-167-107 2 15,140 116-4-15,-1 1-5 0,0 3-11 16,-3 1-6-16,7 5-2 0,-1 1-4 0,3 0 1 16,3 1-1-16,1 0-1 0,5-1-4 0,2 0 0 15,7-2-4-15,2-1-5 0,2-2-2 16,0-4-3-16,4-2 1 0,5-2 11 0,4-2 13 16,4-2 4-16,1-3 8 0,4 0-2 0,3 0-3 15,1-8 1-15,-1 0 0 0,-1-2-2 16,-5-2 4-16,3-2 2 0,-6 1 3 0,-3-2 2 15,-2 3 1-15,-3 0-4 0,0 0-2 0,-3 3-3 16,2 2-4-16,-6-1-1 0,2 4-5 0,0 1-1 16,-3 2-6-16,2 1-4 0,-2 0-9 0,0 0-3 15,0 4 2-15,2 2 1 0,0 3 7 16,0 0 4-16,0 3 3 0,5-1 0 0,-3 4 4 16,3 0 0-16,-2 0-4 0,3 0 0 0,-1 0-26 15,2-2-51-15,2-1-78 0,-3-1-118 0,4-3-114 16,2-2-173-16,-2-2-14 0,-4-2 576 0</inkml:trace>
          <inkml:trace contextRef="#ctx0" brushRef="#br0" timeOffset="14141.4527">11392 270 1 0,'0'0'404'0,"0"0"-191"0,0 0-50 15,0 0-18-15,0 0-19 0,0 0-29 0,0 0-20 16,0 0-26-16,0 0-11 0,0 0 0 15,0 0 1-15,0 0 3 0,0 0-1 0,0 0 0 16,140 35-1-16,-135-15-3 0,-1 1-4 0,0 1-4 16,-2 1-5-16,-2-2-1 0,0 0-2 0,0-1 0 15,-3 2 1-15,-3-5-4 0,4-2-1 16,-1-3-4-16,0-4-3 0,1-2 2 0,2-2 3 16,0-2 15-16,0-2 21 0,0 0 23 0,0 0 18 15,0-7-12-15,4 0-19 0,0-5-28 0,-2-3-26 16,7-2-2-16,-5-5-1 0,5 2 1 0,-1 0 3 15,0-2-1-15,3 2-3 0,-2-1-1 0,2 4-3 16,0-1-4-16,2 0-2 0,3 4-2 16,0 1-3-16,-1 1-2 0,0 3-2 0,-1 1 2 15,1 4 0-15,1 1 3 0,-2 1 1 0,-1 2-1 16,-2 2-2-16,1 4-2 0,-1 5 2 16,-2-1 2-16,-4 4 5 0,1-2 1 0,-1 3 0 15,-2 1 2-15,-3 0 0 0,0 0 3 0,0-1 0 16,0 1 2-16,0-6 1 0,-2 2 1 0,0-3 2 15,-2-3 0-15,2 0 1 0,0-5 3 16,2 0 1-16,0-1 5 0,0 0 9 0,0 0 12 16,0 0 0-16,8-5-7 0,-4-4-10 0,8-3-16 15,0-3-4-15,3 0-1 0,2-2 0 0,2 1 1 16,0-2 2-16,3-2-3 0,-3 2 1 16,0 1-1-16,-3 0-1 0,-1 4-1 0,-3 1-1 15,0 3-1-15,-5 3-2 0,1 2-3 0,-2 4-4 16,-3 0-1-16,1 2 0 0,-3 7 2 15,5 3 5-15,-4 3 5 0,0 5 4 0,0 0 0 0,-2 5 2 16,0-1 0-16,0-1 0 0,0 1 0 16,0-3-1-16,0 0-1 0,0-2-3 0,0-1-15 15,0-1-43-15,0-2-84 0,7-4-127 0,-3-2-189 16,-1-3-309-16,1-1-53 0</inkml:trace>
          <inkml:trace contextRef="#ctx0" brushRef="#br0" timeOffset="14969.4707">12279 339 337 0,'0'0'286'15,"0"0"-253"-15,0 0-41 0,0 0 16 0,0 0 30 16,0 0 16-16,0 0 23 0,0 0 13 16,0 0 15-16,0 0 12 0,154-92-4 0,-138 83-13 15,-3 0-20-15,-2-1-18 0,1 0-5 0,-3 2 3 16,-4-1 6-16,3 0 1 0,-4-1-6 0,-3 2-10 15,0-2-4-15,-1-1-2 0,0 1-2 16,0 1 1-16,0 2-1 0,-1 2-1 0,-3 1 2 16,-4 2-10-16,4 2-14 0,-6 0-14 0,1 0-15 15,-2 6-2-15,-2 6 2 0,-6 4 2 0,3 4 6 16,-4 4 1-16,3-1 4 0,2 4 1 0,0 1 0 16,2-2-1-16,1 1-4 0,1-1 2 15,4-4-4-15,0-1 3 0,6-3-1 0,1-3-3 16,0-5 1-16,1-1-3 0,7-2-1 0,0-1 5 15,3 0 3-15,1-3 3 0,6 0 1 0,-1-1 1 16,1-2 0-16,0 0 3 0,1-2 5 16,0-4 1-16,0-1 5 0,-2-4 3 0,-2 0 2 15,2-3 2-15,-1-2-1 0,0-2-4 0,-1-2-5 16,3 0 1-16,-1-4-2 0,-4-1 1 16,1 1 3-16,-2-1-5 0,-5 3-3 0,3 1-3 15,-4 5-5-15,0 1-1 0,-3 6 0 0,2 2-2 16,-2 2-3-16,-1 3-2 0,-2 1-2 0,0 1-10 15,0 0-15-15,0 3-4 0,0 4 2 16,0 4 11-16,0 4 15 0,0 4 6 0,0 2 0 16,0 3 1-16,0 1 0 0,0 0-1 0,-5-3 2 15,3-3-1-15,-1-1 1 0,3-2 0 0,0-3 0 16,0-3 0-16,0-4 0 0,4 0 0 0,2-3-1 16,-4-2 5-16,2-1 8 0,3 0 7 15,0-4 8-15,1-5-4 0,2-2-6 0,0-2-7 16,1-3-7-16,-1-1 0 0,2 1-1 0,-2-3 1 15,-1 4-1-15,-1-2 0 0,2 2 1 0,-6 0-2 16,4 1 0-16,-3 4-1 0,-1 1-3 0,0 3-2 16,-1 2-2-16,-1 4-12 0,-2 0-15 15,0 0-7-15,3 1-5 0,0 7 12 0,2 0 14 16,-2 4 8-16,3 2 6 0,-3 3 3 0,1-2 2 16,-1 0 1-16,2 0 2 0,-1 1-2 15,0-4-2-15,4 0 1 0,2-2-2 0,-1-3 3 16,3 1 2-16,2-4 1 0,-1 1 1 0,2-4 4 15,1-1 0-15,-1 0 5 0,-1 0 4 0,-2-4-1 16,0-2 4-16,-4 0 4 0,2-1 2 16,-2-2 0-16,-3-2 0 0,1-1-4 0,0-2-5 15,-4-1 3-15,2 0 0 0,-2-2 1 0,0-3 2 16,-2 1-5-16,0 0-2 0,-4-1-4 0,-2 1-1 16,0 1-5-16,-1 2-1 0,0 2-3 0,1 1-6 15,1 2 3-15,-1 3-6 0,3 1-9 16,0 1-15-16,-1 1-25 0,0 2-31 0,4 3-45 15,0-3-81-15,-1 3-178 0,1 0-119 0,0 3-148 16,0 0-85-16,0 0 733 0</inkml:trace>
          <inkml:trace contextRef="#ctx0" brushRef="#br0" timeOffset="15639.4076">13287 84 4 0,'0'0'566'0,"0"0"-281"16,0 0-73-16,0 0-13 0,0 0-10 0,0 0-16 15,0 0-19-15,0 0-35 0,0 0-41 0,0 0-42 16,0 0-41-16,0 0-10 0,0 0-2 16,12 8 12-16,-21 10 22 0,-2 3 3 0,0 1 2 15,0 1-3-15,-1 1-3 0,2-2-4 0,-1 0-8 16,7-2 1-16,0-2-2 0,3-4-2 0,1-1 0 16,0-1 0-16,6-3 2 0,1-3 5 0,2 0 9 15,2-2 5-15,1-1 7 0,2-1 3 0,0-2 2 16,1 0-2-16,2 0 0 0,1-3 0 15,-2-5-2-15,-1-1 2 0,-2-1-1 0,2-3-1 16,-2 0-1-16,-2-1-2 0,-3-3-1 16,-3 0-4-16,-1-1-1 0,-2 0-5 0,-2 1-3 0,0 0-2 15,-2 3-4-15,-3 0-1 0,-4 3-2 16,1 3-4-16,-2 2-4 0,-2 0-4 0,0 3-5 16,1 1-3-16,-1 1-1 0,0 1-3 0,2 0-1 15,-1 4-1-15,1 4 0 0,1-1 1 16,4 0 0-16,1 2 1 0,1 1 2 0,2 0 3 15,1-1 6-15,0 0-1 0,5-2 5 0,3 1 1 16,4-1 3-16,0-1 7 0,4-2 3 0,3-1 3 16,0-1 3-16,4-2 2 0,-1 0 0 15,0 0 1-15,-1-5-1 0,1-1-2 0,-5 1 0 16,1-3-2-16,-1-1 0 0,-1 0 1 0,-1 0 0 16,-2-3 1-16,1 2 1 0,-4-4 0 0,1 3 0 15,-3-3 0-15,-1 2-2 0,0-1-3 16,-5 3-2-16,2 0-4 0,-2 2 1 0,-2 0-2 15,0 2-1-15,0 1-1 0,0 2 0 0,0 2-3 16,-2 1-4-16,2 0-10 0,-1 0-14 0,1 0-21 16,0 0-10-16,-3 3 5 0,1 4 13 15,2 3 18-15,-4 1 16 0,1 2 0 0,2 3 2 16,1 0 2-16,0 2 1 0,0 0 1 0,0 1 4 16,0-1-2-16,2-1 1 0,1 0 1 0,1 0 2 15,3 0 0-15,-2-1-2 0,3-2 2 0,0-2 2 16,1-3 2-16,1-2 2 0,-1-1 6 15,1-3-1-15,-2 0 3 0,1-3 1 0,-4 0-1 16,5 0-4-16,-3-2-7 0,1-4-13 0,-2-2-30 16,5-2-47-16,-3-1-61 0,3-1-78 15,0-3-87-15,2 1-114 0,0-3-169 0,3 0-70 16,-6 6 598-16,-2 2 64 0</inkml:trace>
          <inkml:trace contextRef="#ctx0" brushRef="#br0" timeOffset="16203.8546">13992-75 0 0,'0'0'0'0,"0"0"0"0,0 0 157 15,0 0 204-15,0 0-37 0,0 0-38 0,0 0-46 16,0 0-37-16,0 0-39 0,0 0-29 0,0 0-28 16,0 0-30-16,0 0-36 0,0 0-33 0,19-135-23 15,-20 143-6-15,-1 4 9 0,0 4 14 0,-1 5 14 16,3 5 6-16,0 2-1 0,0 2-1 16,0 3 1-16,0-1-1 0,0 3-1 0,0-3-1 15,-3 2-1-15,3 0-6 0,-1-1 2 0,-2 0-3 16,-1-2-5-16,2-2-5 0,-4-4-13 15,-1-4-17-15,3-3-17 0,0-3-20 0,0-5-23 16,3-2-32-16,1-4-58 0,0-3-64 0,0-1-21 16,7 0-7-16,2-8 3 0,3-3-40 0,6-4-51 15,2-3 358-15,0-5 2 0,1 0 0 16,1-4 0-16,-1-1 0 0,1-2 0 0,0 1 0 16,0 0 0-16,-2 0 0 0,-3 5 0 0,2 2 0 15,-4 6 0-15,-2-1 0 0,-1 5 237 16,-2 1 8-16,-3 4-33 0,-1 1-42 0,-3 3-42 15,1 0-40-15,-3 3-39 0,1 0-17 0,-2 0-10 16,0 0-2-16,0 5 7 0,0 1 8 0,0 2 8 16,-3 3 10-16,-6 1 5 0,-2 1-3 15,-7-1-7-15,0 1-7 0,-5-1-12 0,0-1-6 16,0-1-7-16,0 3-8 0,-1-4 1 0,6 1-2 16,-1-2-1-16,4-1 1 0,4-1-3 0,5-3-3 15,3 0-7-15,0 0-5 0,3 0 4 0,0 2 8 16,4 2 12-16,2 2 15 0,0 3 3 0,1 1 7 15,4 3 3-15,-1 2-3 0,3 0-4 16,0-1-6-16,3 1-6 0,0-1 2 0,6 2 9 16,2 0 12-16,4 1 0 0,4-1-3 0,2-1-12 15,0 1-10-15,3-4-1 0,-2-1 1 0,-3-1 0 16,-5-3-3-16,-2-2-3 0,-6-3-6 16,-3-3-1-16,-5 0-2 0,-5 0-5 0,-3-1-2 15,-3-1-20-15,0 0-23 0,0 1-21 0,0-1-37 16,-3 0-29-16,-2 0-68 0,-3 2-144 15,1 0-246-15,0-1-178 0,1 1 768 0</inkml:trace>
        </inkml:traceGroup>
        <inkml:traceGroup>
          <inkml:annotationXML>
            <emma:emma xmlns:emma="http://www.w3.org/2003/04/emma" version="1.0">
              <emma:interpretation id="{4638F43F-17FE-4615-827B-763D2CA56387}" emma:medium="tactile" emma:mode="ink">
                <msink:context xmlns:msink="http://schemas.microsoft.com/ink/2010/main" type="inkWord" rotatedBoundingBox="19271,858 22836,764 22869,2020 19304,2113"/>
              </emma:interpretation>
              <emma:one-of disjunction-type="recognition" id="oneOf3">
                <emma:interpretation id="interp15" emma:lang="en-US" emma:confidence="0.5">
                  <emma:literal>(2015)</emma:literal>
                </emma:interpretation>
                <emma:interpretation id="interp16" emma:lang="en-US" emma:confidence="0">
                  <emma:literal>(20155)</emma:literal>
                </emma:interpretation>
                <emma:interpretation id="interp17" emma:lang="en-US" emma:confidence="0">
                  <emma:literal>(20135)</emma:literal>
                </emma:interpretation>
                <emma:interpretation id="interp18" emma:lang="en-US" emma:confidence="0">
                  <emma:literal>(20125)</emma:literal>
                </emma:interpretation>
                <emma:interpretation id="interp19" emma:lang="en-US" emma:confidence="0">
                  <emma:literal>(20/5)</emma:literal>
                </emma:interpretation>
              </emma:one-of>
            </emma:emma>
          </inkml:annotationXML>
          <inkml:trace contextRef="#ctx0" brushRef="#br0" timeOffset="27196.6964">17508-84 0 0,'0'0'0'16,"0"0"0"-16,0 0 0 0,0 0 0 0,0 0 0 15,0 0 42-15,0 0 112 0,0 0-11 0,0 0-20 16,-157 98-19-16,137-62-16 0,-2 5-5 16,-2 5-8-16,0 3-12 0,3 6-4 0,1 3-10 15,-1 2-6-15,3 5-4 0,4-1-1 0,1-1-6 16,5 1 0-16,2-2-4 0,4-1-2 0,2 1 0 16,0-4-2-16,2-1-4 0,9-4-20 15,1-4-34-15,3-7-57 0,1-7-48 0,6-5-45 16,-2-7-44-16,5-8-59 0,2-7-41 0,-4-2 328 15,-8-5 0-15</inkml:trace>
          <inkml:trace contextRef="#ctx0" brushRef="#br0" timeOffset="27616.5511">18051 159 1180 0,'0'0'150'0,"0"0"-126"16,0 0-44-16,0 0-3 0,0 0 6 16,0 0 5-16,0 0 3 0,0 0-12 0,157-4-10 15,-141 22-2-15,-4 4 5 0,-1 3 9 0,-5 7 14 16,0 0 6-16,-5 3 4 0,-1 2 2 0,0 1 4 16,0 1-1-16,-9 3 2 0,2-3 5 15,-6 1 2-15,-8-5 8 0,3 0 6 0,-9-3-1 16,-1-3-2-16,-4-3-2 0,3-6-2 0,1-4 3 15,3-3 5-15,2-6 6 0,8-2 16 0,4-5 22 16,6 0 19-16,2 0 0 0,3-6-12 16,0-3-27-16,0-4-27 0,0 1-12 0,0 0-12 15,3-3-6-15,0 1-4 0,5 2-8 0,-3 0 0 16,7 0-2-16,-1 3 0 0,0 2 3 16,-1 1-1-16,1 3-2 0,3 3 3 0,0 0-2 15,2 0 4-15,-2 6 1 0,2 4 2 0,-1-1 2 16,3 1 0-16,3 1 3 0,1 1 2 0,-2-1-6 15,5-1-24-15,0-3-63 0,1-1-83 0,-1-2-82 16,1-3-63-16,-1-1-45 0,0 0-39 16,-4-7 147-16,3-1 256 0,-2-3 0 0,-7 2 0 15,-4 3 0-15</inkml:trace>
          <inkml:trace contextRef="#ctx0" brushRef="#br0" timeOffset="27925.3828">18752 361 0 0,'0'0'0'0,"0"0"0"0,0 0 178 0,0 0 200 15,0 0-122-15,0 0-104 0,0 0-95 0,0 0-62 16,0 0-26-16,0 0-1 0,0 0 23 16,0 0 11-16,0 0 6 0,0 0-5 0,-47 95-1 15,38-72-1-15,-1-2-2 0,6-1-1 0,0-1-2 16,3-3-1-16,1-2-7 0,0-1 3 0,3-3 8 16,3-2 10-16,7-1 15 0,4-1 8 15,-1-2 2-15,1-3-2 0,6-1-1 0,-4 0-4 16,4-1-1-16,-2-5 3 0,-2-4 4 0,1 1 12 15,-4 0 13-15,0-2 17 0,-2-1 12 0,-2-2 13 16,-3-1 3-16,-3 1-2 0,-4-3-4 16,-2-1-10-16,0 1-6 0,-5 1-11 0,-6-1-11 15,-4 3-16-15,-2 0-19 0,-3 4-14 0,0 1-14 16,-4 0-6-16,1 3-5 0,-3 1-2 0,8 2-11 16,-4 2-29-16,3 1-43 0,2 0-88 0,2 0-120 15,4 0-210-15,6 1-219 0,2 1 476 0</inkml:trace>
          <inkml:trace contextRef="#ctx0" brushRef="#br0" timeOffset="28197.2144">19366 167 1726 0,'0'0'81'0,"0"0"-65"0,0 0-15 16,0 0-2-16,0 0-5 0,0 0-14 0,0 0-22 16,0 0-4-16,0 0 7 0,0 0 17 15,0 0 31-15,0 0 6 0,0 0 0 0,0 0 3 16,-56 146-6-16,39-111-2 0,2-1 0 0,1 2-2 16,2 1 2-16,3-1 0 0,-3-1-1 0,1 0 2 15,2-4-4-15,-3-2-23 0,5 1-69 0,-2-5-133 16,-1-2-144-16,6-4-215 0,-1-5 43 15,-1-5 534-15</inkml:trace>
          <inkml:trace contextRef="#ctx0" brushRef="#br0" timeOffset="28557.016">19672 272 1379 0,'0'0'248'15,"0"0"-110"-15,0 0-41 0,0 0-12 0,0 0-9 16,0 0-11-16,0 0-19 0,0 0-32 0,0 0-26 16,0 0-14-16,0 0-5 0,0 0 6 15,0 0 7-15,0 0 5 0,-55 24 3 0,46-12 0 16,5 2 2-16,1 0 1 0,2 1 1 0,1-1 4 16,0 3-1-16,1 1 2 0,3 0 2 0,4-1 2 15,-1 3 1-15,5-2 0 0,-2 0 0 0,1-1-1 16,1 0 1-16,-4-2-2 0,3-1 2 15,1-1-3-15,-3-1 1 0,-3 0-1 0,2-3-1 16,-4 0 3-16,-3-1-1 0,-1-4 2 0,0 3 1 16,0-2 6-16,0 1 4 0,0-2 8 0,-5-1 8 15,-3 2 1-15,-3-1 2 0,-1 2-4 16,-1 0-6-16,-2 0-7 0,-1 0-7 0,-6-2-4 16,5 2-6-16,1 0-16 0,-4-1-36 0,2 0-71 15,1-1-114-15,-3-1-158 0,4 0-257 0,2-3-129 16,4 1 781-16</inkml:trace>
          <inkml:trace contextRef="#ctx0" brushRef="#br0" timeOffset="28699.9266">19711 330 1680 0,'0'0'297'0,"0"0"-269"15,0 0-49-15,0 0-12 0,0 0-3 16,0 0-12-16,0 0-64 0,0 0-150 0,0 0-243 15,0 0-209-15,155-92 440 0</inkml:trace>
          <inkml:trace contextRef="#ctx0" brushRef="#br0" timeOffset="28944.7751">20211-65 825 0,'0'0'231'0,"0"0"-137"0,0 0-43 16,0 0 10-16,0 0 13 0,156-7 5 0,-119 19-6 16,3 6-15-16,-1 3-18 0,1 5-15 0,-3 6-7 15,-3 4-5-15,-3 6 2 0,-7 4 3 16,-2 2 3-16,-7 4 5 0,-10 2 5 0,-5 1 8 16,-5 0 1-16,-14 3-1 0,-12-1-15 0,-8-2-15 15,-4-1-12-15,-9-6-20 0,0-4-30 16,-2-1-85-16,2-5-138 0,-1 1-265 0,13-11-228 15,15-8 668-15</inkml:trace>
        </inkml:traceGroup>
      </inkml:traceGroup>
    </inkml:traceGroup>
    <inkml:traceGroup>
      <inkml:annotationXML>
        <emma:emma xmlns:emma="http://www.w3.org/2003/04/emma" version="1.0">
          <emma:interpretation id="{61A6E129-7C06-4660-98E6-F87821FCFD1D}" emma:medium="tactile" emma:mode="ink">
            <msink:context xmlns:msink="http://schemas.microsoft.com/ink/2010/main" type="paragraph" rotatedBoundingBox="1744,3643 20808,2356 20969,4743 1905,60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3EDC1A-35B5-4A0C-907B-275A861276CA}" emma:medium="tactile" emma:mode="ink">
              <msink:context xmlns:msink="http://schemas.microsoft.com/ink/2010/main" type="line" rotatedBoundingBox="1744,3643 20808,2356 20969,4743 1905,6030"/>
            </emma:interpretation>
          </emma:emma>
        </inkml:annotationXML>
        <inkml:traceGroup>
          <inkml:annotationXML>
            <emma:emma xmlns:emma="http://www.w3.org/2003/04/emma" version="1.0">
              <emma:interpretation id="{47575268-965F-4FEB-AAA5-A219C618F368}" emma:medium="tactile" emma:mode="ink">
                <msink:context xmlns:msink="http://schemas.microsoft.com/ink/2010/main" type="inkWord" rotatedBoundingBox="1744,3643 4121,3482 4229,5081 1852,5241"/>
              </emma:interpretation>
              <emma:one-of disjunction-type="recognition" id="oneOf4">
                <emma:interpretation id="interp20" emma:lang="en-US" emma:confidence="0.5">
                  <emma:literal>global</emma:literal>
                </emma:interpretation>
                <emma:interpretation id="interp21" emma:lang="en-US" emma:confidence="0">
                  <emma:literal>Global</emma:literal>
                </emma:interpretation>
                <emma:interpretation id="interp22" emma:lang="en-US" emma:confidence="0">
                  <emma:literal>globed</emma:literal>
                </emma:interpretation>
                <emma:interpretation id="interp23" emma:lang="en-US" emma:confidence="0">
                  <emma:literal>Globed</emma:literal>
                </emma:interpretation>
                <emma:interpretation id="interp24" emma:lang="en-US" emma:confidence="0">
                  <emma:literal>globes</emma:literal>
                </emma:interpretation>
              </emma:one-of>
            </emma:emma>
          </inkml:annotationXML>
          <inkml:trace contextRef="#ctx0" brushRef="#br0" timeOffset="30001.4521">43 2877 287 0,'0'0'260'0,"0"0"-174"15,0 0-46-15,0 0 5 0,0 0 12 16,0 0 10-16,0 0 16 0,0 0 1 0,0 0-22 15,0 0-8-15,0 0-4 0,0 0 9 0,-138-69 10 16,112 87-10-16,-8 7-13 0,6 5-19 16,0 8-11-16,2 5-8 0,1 8-3 0,2 4 0 15,6 4 1-15,0 4 3 0,4 0 2 0,2 0 1 16,1-2-1-16,7-3-2 0,2-4-6 0,1-6-8 16,2-8-10-16,12-5-10 0,2-9-5 15,7-5 6-15,2-5 9 0,2-3 15 0,4-7 16 16,4-6 14-16,1 0 10 0,1-13 6 0,-2-2-8 15,3-7-9-15,1-2-7 0,-5-4-7 0,-3-2 1 16,-3-1 3-16,-2 0 2 0,-6 0 4 16,-5-1 8-16,-3 2 2 0,-7 0 7 0,-1 4 5 15,2 4 4-15,-5 5 5 0,0 2-1 0,-1 6-2 16,0 3-9-16,0 3-8 0,0 3-18 0,0 0-29 16,0 6-25-16,-2 6-5 0,-6 10 7 15,4 9 21-15,-7 10 17 0,-3 9 3 0,1 0 0 16,0 5 0-16,-2 0-3 0,0 3 2 0,0 2-2 15,2 3-4-15,0-1 1 0,-4 2-6 0,4-6-4 16,5-3-18-16,-3-5-41 0,2-4-51 0,5-6-65 16,0-4-76-16,-3-5-57 0,6-4-51 15,-2-8-141-15,2-5 267 0,1-7 242 0</inkml:trace>
          <inkml:trace contextRef="#ctx0" brushRef="#br0" timeOffset="30363.2247">499 3396 1182 0,'0'0'433'0,"0"0"-329"0,0 0-106 16,0 0-56-16,0 0-30 0,0 0 15 0,0 0 36 16,0 0 38-16,0 0 31 0,0 0-2 0,0 0-9 15,0 0-2-15,0 0-4 0,-51 168-3 16,37-135-3-16,-1 1-1 0,2 0-2 0,0-5-2 15,3-1 1-15,8-4-6 0,2-5-3 0,2-8 1 16,8-2 0-16,5-5 7 0,0-4 10 0,8 0 6 16,-3-9 4-16,4-5 1 0,3-4-1 0,-2-6 0 15,1 0 3-15,-3-1 2 0,-7-3 5 16,-2 2 8-16,-2-1 6 0,-3-2-2 0,-8 0-2 16,-1-3-7-16,0 2-8 0,-8-1-3 0,-3 2-7 15,-2 1-8-15,-3 4-6 0,-2 3-4 16,-5 5-6-16,-3 4-4 0,0 4-4 0,-1 1-7 15,0 4-3-15,1 2-5 0,0 1-14 0,9 0-29 16,2 0-66-16,6 1-138 0,5 2-138 0,4 0-159 16,2-1 35-16,4 1 537 0,3-3 0 0</inkml:trace>
          <inkml:trace contextRef="#ctx0" brushRef="#br0" timeOffset="31411.2945">408 2771 0 0,'0'0'0'0,"0"0"0"0,0 0 0 16,0 0 0-16,0 0 0 0,0 0 116 0,0 0 55 15,0 0 26-15,0 0 14 0,0 0 8 0,0 0-7 16,0 0-15-16,0 0-21 0,0 0-27 0,-17-114-35 15,17 114-36-15,0 0-38 0,0 0-41 16,0 3-29-16,0 8-5 0,0 8 8 0,1 10 15 16,0 9 22-16,1 9 3 0,-2 8 2 0,-3 6 4 15,-6 3-5-15,-1 1-2 0,2 2-8 0,-2-2-12 16,-3 2-18-16,1 0-43 0,-1 0-83 16,2-1-141-16,3-1-243 0,0-16-177 0,4-16 648 0</inkml:trace>
          <inkml:trace contextRef="#ctx0" brushRef="#br0" timeOffset="30658.0513">747 3180 0 0,'0'0'0'0,"0"0"0"0,0 0 0 15,180-107 0-15,-134 80 0 0,-9 2 0 0,-5 1 0 16,2 2 16-16,-7 4 245 0,-7 4-11 15,0 2-4-15,-8 3-12 0,-5 1-18 0,1 3-20 16,-4 4-39-16,-4 1-43 0,1 0-45 0,-1 0-48 16,0 5-18-16,0 4-8 0,0 6 6 0,0 8 20 15,-4 7 3-15,-7 9 3 0,-1 6-3 16,-4 6-1-16,-7 2-7 0,3 2-3 0,-2 3-4 16,-3 0-3-16,1-2 1 0,4 0-2 0,0-5-1 15,5-7-3-15,2-3 0 0,8-7-7 0,-1-6-2 16,6-6-4-16,0-7-5 0,8-2-1 15,4-7 1-15,-2-4 6 0,4-2 10 0,3 0 13 16,-1-7 7-16,5-7 1 0,-2-1-1 0,2-1-4 16,-3-5-3-16,-2 2 1 0,-3 0 1 15,-2 0-4-15,-2 5-6 0,-6-1-20 0,-3 2-48 16,0 3-67-16,-1-1-89 0,-10 3-134 0,0 2-216 16,4 3-83-16,-2 2 653 0</inkml:trace>
          <inkml:trace contextRef="#ctx0" brushRef="#br0" timeOffset="32459.4082">1100 3392 207 0,'0'0'412'15,"0"0"-224"-15,0 0-52 0,0 0-7 0,0 0 3 16,0 0 6-16,0 0 1 0,0 0-11 0,0 0-36 16,0 0-33-16,0 0-28 0,0 0-21 15,0 0-11-15,0 0-2 0,20-63 3 0,-9 63 0 16,1 0 5-16,3 0 1 0,-1 2 3 0,3 4 2 15,1 3 0-15,-2 1 0 0,1 4-1 0,-4 1-1 16,-1 1-1-16,-1 0-2 0,-7 2-2 16,2-2 1-16,-6 0 2 0,0 2 4 0,-4-2 7 15,-1 2 3-15,-6-1 2 0,-2-1 2 0,-3-1-1 16,-6-1 2-16,5 2-3 0,-7-3-3 0,2 0-3 16,0-1-2-16,-1 0-1 0,-1-3-2 0,5 0-9 15,-3-5-12-15,6 2-17 0,2-3-20 16,2-2-27-16,2-1-40 0,3 0-40 0,2 0-64 15,5 0-101-15,0-4-215 0,0 1-95 0,1 0 593 0</inkml:trace>
          <inkml:trace contextRef="#ctx0" brushRef="#br0" timeOffset="33159.3067">1624 3449 824 0,'0'0'191'0,"0"0"-137"0,0 0-25 16,0 0 29-16,0 0 38 0,0 0 31 0,0 0 12 15,0 0-20-15,0 0-28 0,0 0-34 0,0 0-25 16,0 0-14-16,0 0-10 0,0 0-4 0,-98-29 3 16,78 37-4-16,4 1 0 0,-1 2-3 0,2-2-3 15,2 3 2-15,2-3-3 0,2 0-1 0,6 1-5 16,0-1-3-16,3-3-7 0,0 0-2 15,0 0 2-15,6-3 1 0,3 0 12 0,3-3 12 16,0 0 9-16,4 0 8 0,0-1-1 0,0-6-2 16,4 0-6-16,-3-1 0 0,-3 1-1 15,1-1 1-15,-3 1 6 0,0 0-4 0,-5 5 0 16,-3-1 2-16,-3 3-6 0,-1 0-5 0,0 0-16 16,0 0-22-16,0 4-7 0,-2 2 6 0,-1 2 12 15,-2 2 19-15,3 1 4 0,2 1-2 16,-1-1 0-16,1-1-1 0,0-2 0 0,1-2 3 15,7-1 1-15,-2-2 5 0,6-2 6 0,1-1 10 16,0 0 10-16,6-3 5 0,3-7 0 0,3-3-4 16,1-2-5-16,0-3-7 0,0-4 2 15,-2 2-8-15,-2-4-2 0,-2 0-1 0,-6 1-3 16,1-3 3-16,-3 0 1 0,0 3 0 0,-1-3-2 16,-6 1 1-16,3-2 0 0,-5 2-1 0,2-3 1 15,1 0-3-15,-4 1-2 0,-2-1-1 16,5 0 2-16,-1 1-3 0,-3 2-2 0,2 1 1 15,-2 5-4-15,-1 4 3 0,0 5 2 0,0 3 1 16,0 4 3-16,0 2-3 0,0 1-7 0,-1 0-11 16,-3 0-16-16,-3 6-12 0,3 5-2 0,-6 7 8 15,1 6 11-15,0 4 12 0,-3 7 6 16,0 2 0-16,1 5 2 0,-1-1 1 0,5 2-1 16,-1 1 1-16,4-2 1 0,0-2-2 0,1-2 1 15,3-4 1-15,0-5-3 0,8-6 2 16,0-2 1-16,0-4-2 0,4-3 0 0,-1-3 1 15,1-1 1-15,-2-2 4 0,0-2 1 0,1-2 4 16,2-1 0-16,-3-1 3 0,-2-1 2 0,0-1 1 16,-3 0 3-16,2 0 1 0,-4 0-2 15,3-3-2-15,-2-1-9 0,-1-2-20 0,1 1-29 16,0-1-48-16,0 0-73 0,-2 1-95 0,2-1-135 16,0 0-219-16,-3 2-122 0,0 2 712 0</inkml:trace>
        </inkml:traceGroup>
        <inkml:traceGroup>
          <inkml:annotationXML>
            <emma:emma xmlns:emma="http://www.w3.org/2003/04/emma" version="1.0">
              <emma:interpretation id="{1021ADB6-725A-49CE-8902-E6B465D77052}" emma:medium="tactile" emma:mode="ink">
                <msink:context xmlns:msink="http://schemas.microsoft.com/ink/2010/main" type="inkWord" rotatedBoundingBox="5097,3831 7493,3669 7546,4452 5150,4613"/>
              </emma:interpretation>
              <emma:one-of disjunction-type="recognition" id="oneOf5">
                <emma:interpretation id="interp25" emma:lang="en-US" emma:confidence="0.5">
                  <emma:literal>centre</emma:literal>
                </emma:interpretation>
                <emma:interpretation id="interp26" emma:lang="en-US" emma:confidence="0">
                  <emma:literal>Centre</emma:literal>
                </emma:interpretation>
                <emma:interpretation id="interp27" emma:lang="en-US" emma:confidence="0">
                  <emma:literal>centres</emma:literal>
                </emma:interpretation>
                <emma:interpretation id="interp28" emma:lang="en-US" emma:confidence="0">
                  <emma:literal>Centres</emma:literal>
                </emma:interpretation>
                <emma:interpretation id="interp29" emma:lang="en-US" emma:confidence="0">
                  <emma:literal>Centore</emma:literal>
                </emma:interpretation>
              </emma:one-of>
            </emma:emma>
          </inkml:annotationXML>
          <inkml:trace contextRef="#ctx0" brushRef="#br0" timeOffset="34052.9443">3402 3016 1147 0,'0'0'144'16,"0"0"-67"-16,0 0-11 0,0 0 9 0,0 0 1 15,0 0 2-15,0 0-4 0,0 0-22 0,0 0-17 16,0 0-13-16,0 0-7 0,-158-93-1 15,134 104-4-15,-3 6-2 0,-1 1-2 0,1 8-1 16,0 4-1-16,2 4 2 0,3 2-2 0,1 2 0 16,2 2 0-16,2-2-2 0,3 3 2 0,5-1 0 15,2 0-1-15,5-1-1 0,2-3-2 0,1-6-4 16,7-4-4-16,5-6-2 0,6-5 0 16,-3-3 6-16,8-3 5 0,-2-1 10 0,6-5 2 15,-1-3 0-15,5 0 0 0,3-5-5 0,0-2-2 16,2-4-3-16,1-2-5 0,-1-4-5 15,0-3-7-15,-4-2 0 0,-5-6 3 0,-1 0 9 16,-3-2 9-16,-5 0 8 0,-6 2 6 0,-3-1 4 16,-2 4 3-16,-4 3 0 0,-4 3 2 0,0 3-1 15,0 6 3-15,-3 2 7 0,-1 5 5 16,-3 2-8-16,1 1-14 0,-5 1-17 0,-1 8-15 16,-3 6-1-16,-2 4 3 0,-3 6 5 0,-2 0 3 15,3 2 0-15,2 1-1 0,-1-3 0 0,5 2 0 16,5-3-2-16,1-2-1 0,5-1-5 15,2-2-10-15,4-4-10 0,5-3-12 0,7-6-9 16,3-1-1-16,2-5-2 0,5 0-1 0,2-5-7 16,3-6-16-16,0-2-17 0,-2-4-20 0,-2-3-4 15,-2-1 15-15,-2-2 34 0,-4 0 34 0,-2 1 33 16,-2 1 7-16,-1 2-1 0,-2-1 1 0,-2 5-6 16,-2 2 11-16,1 3 8 0,-7 1 13 15,2 7 7-15,-2 1-5 0,-2 1-12 0,2 0-17 16,-2 3-2-16,0 3 11 0,0 6 20 0,0 0 13 15,0 4-3-15,0 0-8 0,-2 2-16 16,-1 2-6-16,0-1-3 0,1 0-3 0,-1-1 2 16,-1-1-3-16,2-3-1 0,0-2-1 0,2-4 1 15,0-1-1-15,0-5 7 0,0 0 15 0,0-2 22 16,0 0 34-16,0 0 21 0,2-2-1 16,4-4-23-16,-2-5-31 0,3-2-29 0,3-3-14 15,1-4 1-15,5 0-3 0,-1 0 1 0,4 2 0 16,-3 0-2-16,0 2 0 0,-1 4 0 0,1 1-1 15,-6 6-2-15,1 0 0 0,-2 4-3 16,1 1-1-16,-3 1 2 0,-1 6 1 0,1 3 6 16,-2 6 4-16,-1 3 3 0,0 2 2 0,-2 3-1 15,-2 0 0-15,0 0-7 0,0-1 2 0,0-2-1 16,0-5-4-16,0 2-2 0,0-7-15 0,1 0-23 16,3-4-39-16,0-1-58 0,1-4-73 15,4-2-90-15,5-3-201 0,-3-3-214 0,-2 0 400 16</inkml:trace>
          <inkml:trace contextRef="#ctx0" brushRef="#br0" timeOffset="34264.8138">4275 2813 437 0,'0'0'376'0,"0"0"-72"0,0 0-48 16,0 0-36-16,0 0-32 0,0 0-36 0,0 0-36 15,0 0-38-15,0 0-36 0,0 0-39 0,0 0-29 16,0 0-4-16,0 0 9 0,0 0 17 0,-1-4 16 15,-7 42 3-15,-4 5 0 0,-2 5 0 16,-2 4 3-16,1 4 2 0,1 0 3 0,-4 6 3 16,2-2-3-16,0-2-3 0,3 0-4 0,2-4-8 15,2-3-27-15,2-7-63 0,4-3-113 16,3-6-192-16,0-8-282 0,0-12-281 0</inkml:trace>
          <inkml:trace contextRef="#ctx0" brushRef="#br0" timeOffset="34474.6075">4136 3186 1280 0,'0'0'203'0,"0"0"-144"15,0 0-48-15,0 0 5 0,0 0 7 0,0 0-2 16,183-99 0-16,-149 85-9 0,-2 2-6 0,-2 1-3 15,-1 4-10-15,-2 1-22 0,0-1-77 16,-6 6-128-16,-3 0-232 0,-5 1-195 0,-5 0 509 0</inkml:trace>
          <inkml:trace contextRef="#ctx0" brushRef="#br0" timeOffset="35009.278">4441 3470 1115 0,'0'0'424'0,"0"0"-238"0,0 0-88 0,0 0-41 15,0 0-19-15,0 0-4 0,0 0 1 0,0 0-2 16,0 0-8-16,109-170-6 0,-90 146-6 16,1 0-4-16,-4 2 1 0,3 0-2 0,-4 1 0 15,-2 4 0-15,-1-1-2 0,-1 1 0 0,-5 2 1 16,1 3 0-16,-3 4-2 0,-1 2 0 0,-3 3-3 16,0 1-8-16,0 2-10 0,0 0-18 0,0 0-26 15,0 0-28-15,0 5 12 0,0 2 15 16,0 6 30-16,0 4 37 0,0 1 3 0,0 3 1 15,0 1 2-15,0 4-1 0,0 2 1 0,0 2 1 16,0 0 1-16,-4-1-1 0,-2-1 1 16,4 0 0-16,0-6-2 0,-2-3 0 0,3-2-3 15,1-5 0-15,0-1 2 0,0-5 1 0,1 2 5 16,3-5 10-16,4 0 9 0,2-3 9 16,2 0 3-16,5-5-7 0,3-5-10 0,6-3-11 15,1-3-8-15,-2-4-3 0,2-3-1 0,0-2-2 16,-2-2 0-16,-1-2 0 0,-1 0-1 0,-3-1-1 15,-1 2 1-15,-3-1-1 0,-2 2-2 0,-1 1 2 16,-4 0 0-16,0 2 0 0,-3 7 1 16,-3 2 0-16,0 6 2 0,-3 4 0 0,0 4-1 15,-3 1-9-15,-4 0-12 0,0 6-10 0,-3 6-2 16,-6 6 9-16,-3 5 8 0,1 6 10 0,-4 2 4 16,2 3-1-16,-1 0 1 0,5 1 2 0,3 0 1 15,2-4-1-15,9-1 2 0,2-7 1 16,0 0 3-16,4-6 3 0,6-2 1 0,4-3 1 15,4-2-1-15,3-3 1 0,5-1 3 0,1-1 2 16,7-4 0-16,1-1-7 0,2 0-5 0,2-1-14 16,0-6-14-16,0-2-19 0,-6 0-40 15,1-5-75-15,-6 0-145 0,1-5-294 0,-7 5-291 16,-10 5 456-16</inkml:trace>
        </inkml:traceGroup>
        <inkml:traceGroup>
          <inkml:annotationXML>
            <emma:emma xmlns:emma="http://www.w3.org/2003/04/emma" version="1.0">
              <emma:interpretation id="{75297E18-409F-4A68-B863-9735F81B4A6B}" emma:medium="tactile" emma:mode="ink">
                <msink:context xmlns:msink="http://schemas.microsoft.com/ink/2010/main" type="inkWord" rotatedBoundingBox="8495,3575 9925,3479 10027,4983 8597,5079"/>
              </emma:interpretation>
              <emma:one-of disjunction-type="recognition" id="oneOf6">
                <emma:interpretation id="interp30" emma:lang="en-US" emma:confidence="0.5">
                  <emma:literal>for</emma:literal>
                </emma:interpretation>
                <emma:interpretation id="interp31" emma:lang="en-US" emma:confidence="0">
                  <emma:literal>fore</emma:literal>
                </emma:interpretation>
                <emma:interpretation id="interp32" emma:lang="en-US" emma:confidence="0">
                  <emma:literal>fora</emma:literal>
                </emma:interpretation>
                <emma:interpretation id="interp33" emma:lang="en-US" emma:confidence="0">
                  <emma:literal>ford</emma:literal>
                </emma:interpretation>
                <emma:interpretation id="interp34" emma:lang="en-US" emma:confidence="0">
                  <emma:literal>form</emma:literal>
                </emma:interpretation>
              </emma:one-of>
            </emma:emma>
          </inkml:annotationXML>
          <inkml:trace contextRef="#ctx0" brushRef="#br0" timeOffset="36311.1683">6520 3155 905 0,'0'0'178'0,"0"0"-165"0,0 0-37 15,0 0 6-15,0 0 20 0,100-154 15 16,-74 121 12-16,2 2 6 0,-3-3 6 0,1 2 6 15,-2-1 11-15,-7 1 10 0,2 2 4 0,-5 1 10 16,-2 1-4-16,-3 4-4 0,0 1 4 0,-6 6-3 16,3 3 0-16,-4 2-2 0,-2 5-10 15,0 1-10-15,0 3-11 0,0 0-10 0,0 3-10 16,0 0-7-16,0 0-10 0,0 0-8 0,0 0-10 16,0 0-4-16,-2 0-4 0,2 0 1 0,0 0 5 15,0 0-1-15,0 0 8 0,-2 3 5 0,2 0 2 16,-3 1 5-16,2 3 1 0,0-1-2 15,-1 1 2-15,-2 2 1 0,-1 1-1 0,2 0 3 16,-3 2-3-16,0 2-1 0,0 1 0 0,-1 3-2 16,0 2 3-16,-1 5-3 0,-3 6 0 0,3 5 1 15,-4 3-4-15,2 5 5 0,-2 7 0 16,-2 3 1-16,-1 3 5 0,-1 2-3 0,-1 2 2 16,1-1-1-16,1 1 0 0,-6 1 0 0,3-2-3 15,-3-1 1-15,2 1-2 0,-3-2 4 16,5 1-1-16,0-1 0 0,2-3 0 0,1-3-1 15,4-4-1-15,2-4-1 0,1-2-2 0,3-9-1 16,3-1 0-16,1-7 0 0,0-3 0 0,0-3-3 16,1-6 0-16,4-2-4 0,-1-6-1 15,0-2 0-15,2-3 1 0,-2 0 9 0,-2 0 7 16,6-7 3-16,-4-5 0 0,6-6-5 0,-5-5-5 16,5-5-4-16,-6-3 2 0,0-5 1 15,0-1-1-15,-4-3-4 0,0-4-8 0,0 1-7 16,0-2-3-16,-3 0-3 0,-2 1 2 0,2 3 4 15,-4 4 7-15,1 3 5 0,-1 5 5 0,0 4 3 16,-4 1 1-16,5 2 3 0,-2 4 4 0,0 0 0 16,2 2 1-16,0 1 1 0,2 2-1 15,1 0-1-15,3-2-4 0,0-2-6 0,4 1-7 16,8-3-4-16,9-4-3 0,1 1-1 0,9-3 3 16,1-1 1-16,7-1-2 0,4 2 2 0,1-1-1 15,-1 2-2-15,2 1 2 0,0 5 0 0,-4 1 0 16,-2 4 0-16,-7 4 2 0,-1 1-2 15,-8 3 1-15,-3 4-4 0,-7 0-2 0,-1 1-7 16,-5 0-10-16,-1 2-5 0,-5 6 0 0,-1 1 11 16,0 5 14-16,-1 2 10 0,-10 5 8 15,0 4 2-15,0 1 2 0,-5 0-1 0,2-2-2 16,-1 2-1-16,3-2-1 0,4-3-3 0,2-3 2 16,5-3-1-16,1-5 3 0,0-1 8 0,7-2 6 15,3-2 8-15,11-4 5 0,-3-1 0 16,9 0-1-16,7-7-7 0,-2-3-3 0,4-2-6 15,2-5-4-15,-8 1 0 0,4-3 3 0,-10 1 1 16,-4 0 4-16,-4-1 5 0,-4 1 0 0,-2 1 1 16,-8-1 0-16,0-2-6 0,-2-2-4 0,0 1-4 15,-6 0-7-15,-4 3-3 0,-1 1-5 0,-3 3-5 16,0 2-5-16,-2 5 1 0,-4 2 1 16,2 3 2-16,-5 2 6 0,5 0-1 0,-5 7 1 15,3 2 0-15,1 3-2 0,4 1-3 0,3 0 1 16,5 1-1-16,2-2-5 0,5 0-3 15,1-2 0-15,10-1 5 0,8-2 10 0,2 1 9 16,7-5 7-16,6-3 0 0,1 0-1 0,0-3-4 16,4-6-1-16,-2 0 0 0,-2-1 0 0,-2-2 4 15,-2 0 0-15,-4 0 1 0,-7 1 2 16,-4 1 4-16,-4 1 3 0,-1 2 4 0,-7 1-1 16,2 1-5-16,-4 1-3 0,0 1-5 0,-2 2-4 15,0 1-10-15,0 0-14 0,0 0-22 16,0 4-3-16,0 2 3 0,0 4 12 0,0 5 22 15,2 1 7-15,2 2 0 0,0 3 0 0,-1 0 0 16,-2 1 1-16,5-4-1 0,0 0 4 0,1-3 3 16,0-2 7-16,6-1 11 0,-1-3 4 0,2-1 6 15,2-2 1-15,4-1 2 0,-3-4 1 0,5 1 0 16,-5-2-4-16,2 0-7 0,0-6-7 16,-5 0-11-16,0-4-12 0,-1-3-22 0,1-1-49 15,-4-2-75-15,1-2-118 0,-5 0-169 0,-1-1-256 16,-1 3-138-16,-3 6 710 0</inkml:trace>
        </inkml:traceGroup>
        <inkml:traceGroup>
          <inkml:annotationXML>
            <emma:emma xmlns:emma="http://www.w3.org/2003/04/emma" version="1.0">
              <emma:interpretation id="{F8E588AD-995D-421F-8589-BD78435FF1FE}" emma:medium="tactile" emma:mode="ink">
                <msink:context xmlns:msink="http://schemas.microsoft.com/ink/2010/main" type="inkWord" rotatedBoundingBox="11283,3298 14223,3100 14336,4776 11396,4974"/>
              </emma:interpretation>
              <emma:one-of disjunction-type="recognition" id="oneOf7">
                <emma:interpretation id="interp35" emma:lang="en-US" emma:confidence="0.5">
                  <emma:literal>Digital</emma:literal>
                </emma:interpretation>
                <emma:interpretation id="interp36" emma:lang="en-US" emma:confidence="0.5">
                  <emma:literal>Dig tale</emma:literal>
                </emma:interpretation>
                <emma:interpretation id="interp37" emma:lang="en-US" emma:confidence="0">
                  <emma:literal>Dig tall</emma:literal>
                </emma:interpretation>
                <emma:interpretation id="interp38" emma:lang="en-US" emma:confidence="0">
                  <emma:literal>Dig talk</emma:literal>
                </emma:interpretation>
                <emma:interpretation id="interp39" emma:lang="en-US" emma:confidence="0">
                  <emma:literal>Digs tale</emma:literal>
                </emma:interpretation>
              </emma:one-of>
            </emma:emma>
          </inkml:annotationXML>
          <inkml:trace contextRef="#ctx0" brushRef="#br0" timeOffset="37251.0895">9134 2374 0 0,'0'0'355'0,"0"0"-111"0,0 0-81 0,0 0-50 15,0 0-36-15,0 0-14 0,0 0-3 0,0 0 0 16,0 0 6-16,0 0 6 0,0 0 5 0,0 0 5 16,175 16 2-16,-138 4-5 0,3 1-12 15,1 3-11-15,-1 5-11 0,0 2-12 0,-1 3-3 16,-1 1-10-16,-9 1-6 0,-1 0-6 0,-5 0-3 16,-8 0 0-16,-5-1-2 0,-8 0 2 15,-2-2 2-15,-2-1 6 0,-11-3 0 0,-8-1 2 16,-6 0-1-16,-3-5-2 0,-9 1-1 0,-1-3-2 15,-1-4 0-15,-8 0 1 0,6-3 0 0,-1-5 3 16,1-1-2-16,10-6-6 0,1-2-18 16,10 0-41-16,2-4-59 0,8-4-75 0,8-2-146 15,3-2-226-15,1 1-150 0,0 3 644 0</inkml:trace>
          <inkml:trace contextRef="#ctx0" brushRef="#br0" timeOffset="36853.3349">9258 2512 966 0,'0'0'134'0,"0"0"-57"0,0 0-6 16,0 0 23-16,0 0 7 0,0 0 9 0,0 0 1 16,0 0-14-16,0 0-13 0,0 0-20 0,0 0-25 15,0 0-21-15,0 0-9 0,-18-26 0 0,20 47 10 16,-1 2 9-16,-1 9 2 0,0 4 2 16,0 3-3-16,0 2-4 0,-3 3-2 0,-5-1-2 15,3 0-2-15,-6-2-3 0,6-1-2 0,-3-4-6 16,-2-2-8-16,6-6-15 0,0-2-28 0,-1-6-34 15,2-3-43-15,3-6-45 0,-1-4-55 0,0-5-62 16,-1-2-66-16,2 0-143 0,0-2 4 16,0-1 487-16</inkml:trace>
          <inkml:trace contextRef="#ctx0" brushRef="#br0" timeOffset="37467.0557">10007 2754 1213 0,'0'0'304'16,"0"0"-228"-16,0 0-56 0,0 0-18 0,0 0-6 16,0 0 4-16,0 0 4 0,0 0 2 0,0 0 1 15,0 0-3-15,0 0 1 0,0 0-1 16,0 0 1-16,-65 110 1 0,62-98-9 0,0-1-30 15,-1-2-79-15,3-2-139 0,1-2-166 0,0-2-221 16,0-1 440-16</inkml:trace>
          <inkml:trace contextRef="#ctx0" brushRef="#br0" timeOffset="37612.9638">10116 2480 604 0,'0'0'319'0,"0"0"-59"16,0 0-36-16,0 0-50 0,0 0-51 0,0 0-49 15,0 0-39-15,0 0-37 0,0 0-48 0,0 0-54 16,0 0-57-16,0 0-73 0,0 0-89 0,0 0-149 16,-3-105 5-16,15 117 467 0,-2-4 0 0</inkml:trace>
          <inkml:trace contextRef="#ctx0" brushRef="#br0" timeOffset="38163.7129">10423 2696 0 0,'0'0'180'15,"0"0"16"-15,0 0-19 0,0 0-16 0,0 0-8 16,0 0-1-16,0 0-19 0,0 0-18 0,0 0-7 16,0 0-4-16,0 0-6 0,0 0-2 15,0 0-11-15,0 0-13 0,-44-111-11 0,30 108-14 16,1 1-15-16,-1 1-14 0,1 1-13 0,1 0-8 16,4 0-8-16,-1 3-5 0,-1 2-3 15,6 1-3-15,1 0 0 0,2 0 1 0,1 2 1 16,0-1 3-16,1 1 3 0,5-1 1 0,5 1 8 15,-1 1 3-15,2-1 2 0,2 1 1 0,-2 3-2 16,-3 2-3-16,2 2 0 0,0 5 3 16,-6 4 0-16,2 7 5 0,-6 4 2 0,-1 3 1 15,0 2 2-15,-8 5 2 0,0 0-1 0,-3 6-5 16,-1 1 3-16,0 6-3 0,3-2 0 0,1 1 5 16,-4 0-1-16,-2 0 1 0,-1-1-1 15,-5 0-1-15,0-1-1 0,-3 2 0 0,-2-3-3 16,-2 3-3-16,-1-5 1 0,-2-2-1 0,-2-5-2 15,4-9 1-15,0-5 1 0,0-7 7 0,4-12 16 16,1-8 15-16,7-5 10 0,1-2-2 0,3-12-14 16,1-7-18-16,6-6-13 0,-2-7-5 0,7-8 0 15,0-3 4-15,7-5 4 0,1-6-1 16,4 1 1-16,7-3 0 0,0-3-4 0,5-2 0 16,2-2-4-16,3 0-2 0,0-2-1 0,7 2-1 15,1 3-3-15,3 1-2 0,1 7 0 16,4 7 1-16,3 6 2 0,1 6 1 0,-2 7 3 15,2 8 3-15,-8 3 3 0,-2 5 5 0,0 4-2 16,-10 3-2-16,-3 5-2 0,-3 0-6 16,-8 2-2-16,-5 4-4 0,-6 2-3 0,-2 1 4 15,-2 2 7-15,0 1 10 0,-4 1 8 0,-8-2 3 16,1 1-4-16,-3 0-16 0,1-1-35 0,1-4-58 16,3 1-94-16,-2-4-153 0,1-1-285 0,9-1-160 15</inkml:trace>
          <inkml:trace contextRef="#ctx0" brushRef="#br0" timeOffset="38291.6332">10826 2530 1560 0,'0'0'277'0,"0"0"-161"16,0 0-63-16,0 0-32 0,0 0-18 0,0 0-38 16,0 0-72-16,0 0-131 0,0 0-242 0,0 0-245 15,0 0 280-15</inkml:trace>
          <inkml:trace contextRef="#ctx0" brushRef="#br0" timeOffset="38643.2265">10849 2759 745 0,'0'0'541'0,"0"0"-491"0,0 0-56 0,0 0-20 16,0 0-1-16,0 0 6 0,0 0 1 0,0 0-10 15,175-115-35-15,-143 111-65 0,-1-1-180 16,-3 4-220-16,-5 1 359 0,-10 0 171 0</inkml:trace>
          <inkml:trace contextRef="#ctx0" brushRef="#br0" timeOffset="38487.4005">11021 2309 928 0,'0'0'375'0,"0"0"-143"16,0 0-61-16,0 0-54 0,0 0-41 0,0 0-32 16,0 0-18-16,0 0-9 0,0 0 1 0,0 0 9 15,0 0 0-15,0 0 2 0,0 0-2 16,0 102-7-16,-9-68-1 0,2 2-2 0,-5 1-2 15,0 0-3-15,-2 1 0 0,1 2-2 0,-1-2-5 16,0 4-14-16,0-2-47 0,1 1-76 0,1-4-134 16,0-1-165-16,1-11-256 0,7-10 44 0</inkml:trace>
          <inkml:trace contextRef="#ctx0" brushRef="#br0" timeOffset="39230.8635">11429 2702 476 0,'0'0'214'0,"0"0"-88"15,0 0-22-15,0 0 8 0,0 0-2 0,0 0 5 16,0 0-30-16,0 0-41 0,0 0-27 0,0 0-19 16,0 0-1-16,0 0 13 0,0 0 7 15,0 0 2-15,-155 5 2 0,129 12-6 0,0-2-3 16,5 3-3-16,-1 1-2 0,5-3-2 0,-2 0-1 15,7 1-1-15,6-4-1 0,2-2-4 16,4-1-7-16,0-4-3 0,4-1 7 0,7-4 12 16,3-1 13-16,3 0 7 0,2-4 2 0,2-5-7 15,5 0-1-15,-2-3 0 0,-1 1 2 16,-5 0 4-16,-3 1 2 0,-1 3 7 0,-4 1 5 16,-6 2 8-16,-1 2 0 0,0 2-8 0,-3 0-19 15,0 0-26-15,0 0-24 0,0 3-5 0,-3 3 5 16,-1 2 13-16,3 0 17 0,1 3 0 0,0 1 0 15,0-2 1-15,0-1 2 0,5 1 6 16,4-5 5-16,5 0 11 0,6-4 8 0,-1-1 3 16,6 0 1-16,3-4-6 0,5-5-6 15,-1-5-3-15,-1-2-3 0,1-4-3 0,-4 0-3 0,-3-2 0 16,0-5-2-16,-8 1 1 0,3-3-2 16,-4-2-3-16,-2-2-1 0,-2-3-4 0,0-2 0 15,-3 0-1-15,0-5 0 0,1 0-1 0,-3-1 2 16,1 3-1-16,-3 0 0 0,2 8 4 0,-5 4 1 15,2 9 6-15,-2 4 11 0,-2 7 8 16,0 3 6-16,0 5-4 0,-4 1-22 0,0 6-23 16,-7 7-13-16,-1 8-2 0,-2 11 11 0,-4 7 12 15,-4 8 3-15,5 5 2 0,-3 1-1 0,5 3 5 16,3-5-1-16,5-1 2 0,0-3 2 16,7-4-1-16,0-5 3 0,13 0 3 0,0-5-1 15,7-3 2-15,-1-5-2 0,6-4-2 0,2-3 1 16,1-7-1-16,6-1-8 0,-3-6-13 15,2-4-22-15,-3 0-31 0,-1-4-31 0,-3-7-50 16,-1-2-73-16,-2-5-98 0,0-2-146 0,-1-6-190 16,-1 6 105-16,-11 7 545 0</inkml:trace>
        </inkml:traceGroup>
        <inkml:traceGroup>
          <inkml:annotationXML>
            <emma:emma xmlns:emma="http://www.w3.org/2003/04/emma" version="1.0">
              <emma:interpretation id="{78FDF2E2-8DA5-4316-8890-B262FB1551F6}" emma:medium="tactile" emma:mode="ink">
                <msink:context xmlns:msink="http://schemas.microsoft.com/ink/2010/main" type="inkWord" rotatedBoundingBox="15076,3007 20826,2619 20969,4743 15219,5131"/>
              </emma:interpretation>
              <emma:one-of disjunction-type="recognition" id="oneOf8">
                <emma:interpretation id="interp40" emma:lang="en-US" emma:confidence="0.5">
                  <emma:literal>Transformation</emma:literal>
                </emma:interpretation>
                <emma:interpretation id="interp41" emma:lang="en-US" emma:confidence="0.5">
                  <emma:literal>Transform atom</emma:literal>
                </emma:interpretation>
                <emma:interpretation id="interp42" emma:lang="en-US" emma:confidence="0">
                  <emma:literal>Transform action</emma:literal>
                </emma:interpretation>
                <emma:interpretation id="interp43" emma:lang="en-US" emma:confidence="0">
                  <emma:literal>Transform atone</emma:literal>
                </emma:interpretation>
                <emma:interpretation id="interp44" emma:lang="en-US" emma:confidence="0">
                  <emma:literal>Transform atman</emma:literal>
                </emma:interpretation>
              </emma:one-of>
            </emma:emma>
          </inkml:annotationXML>
          <inkml:trace contextRef="#ctx0" brushRef="#br0" timeOffset="39632.8562">12933 2294 1217 0,'0'0'281'15,"0"0"-77"-15,0 0-44 0,0 0-31 0,0 0-30 16,0 0-34-16,0 0-26 0,0 0-26 0,0 0-11 16,0 0 2-16,0 0-1 0,182-111 1 15,-116 91 0-15,6 1 1 0,8 1-7 0,3 2 2 16,-3 0-1-16,-2 7-3 0,-7-1 4 0,-8 5-4 15,-11 2-3-15,-13 0-3 0,-11 3-1 16,-9 0-12-16,-7 0-22 0,-11 0-49 0,-1 3-56 0,-4 2-45 16,-10 2-67-16,-8 2-77 0,-5 2-117 15,-3 0-89-15,-5 1 464 0,8-5 81 0,9-1 0 16</inkml:trace>
          <inkml:trace contextRef="#ctx0" brushRef="#br0" timeOffset="39789.7598">13421 2169 0 0,'0'0'0'0,"0"0"115"0,0 0 239 16,0 0-73-16,0 0-79 0,0 0-71 0,0 0-42 15,0 0-15-15,0 0 10 0,0 0 11 0,0 0 8 16,0 0 0-16,0 0-16 0,-97 183-15 16,87-143-19-16,-4 0-12 0,2-1-8 0,-1 1-7 15,-1-4-3-15,1-1 1 0,0-1-9 0,-1 0-8 16,2-3-28-16,0-1-64 0,1-2-93 16,1-2-127-16,3-5-107 0,0-2-166 0,3-7 145 15,2-4 433-15</inkml:trace>
          <inkml:trace contextRef="#ctx0" brushRef="#br0" timeOffset="42197.3624">13471 2662 1028 0,'0'0'155'0,"0"0"-104"16,0 0-19-16,0 0 12 0,0 0 10 0,0 0 9 15,0 0-4-15,158-117-12 0,-138 98-7 16,0 2-6-16,-3-2-1 0,-3 3-3 0,-1-1-2 15,-5 2-2-15,-2 4 5 0,-4-1 3 0,1 4 1 16,-3 1 2-16,0 2-8 0,0 1-9 16,-4 2-7-16,3 2-15 0,-5 0-17 0,1 2-10 15,2 4-10-15,-5 2 4 0,0 3 11 0,-1 1 11 16,2 3 8-16,-2-1 3 0,3 2-1 0,-2 2 1 16,6-2-2-16,-1 0-3 0,0-1-7 15,3 1-5-15,0-3-11 0,0 0-2 0,6-1 5 16,-4 2 6-16,6-2 8 0,-2 0 8 0,-2 0-3 15,2-1-7-15,0-2-26 0,-1 0-33 0,2-1-34 16,-2-2-31-16,1-2-16 0,2-1-19 16,1-1-43-16,0-2-56 0,5 0-30 0,3-2 232 15,3-4 71-15,1 0 0 0,1-1 0 0,1-4 0 16,1 1 0-16,-1-2 0 0,0-1 0 0,1-1 0 16,-3-1 0-16,0 2 0 0,-1 0 0 0,-3-1 0 15,-1 1 0-15,-4 0 0 0,2 1 0 16,-5 0 126-16,-2 1 89 0,1-3 2 0,-4 2-15 15,0 0-20-15,-2 0-15 0,0 2-17 0,-2-2-14 16,1 2-16-16,-1 0-16 0,0 0-14 0,0 4-14 16,-1 0-9-16,-2 3-11 0,-4 2-15 15,-1 1-17-15,-2 0-17 0,-4 7-12 0,-5 6-3 16,1 1 1-16,-4 3 3 0,1 0 4 0,-2 3 3 16,2-1 0-16,3 2-1 0,2-2-2 15,3 0-1-15,3 0 0 0,5-3-2 0,1-2-7 16,4-1-7-16,0-4-5 0,4 0 2 0,1-3 7 15,3-2 7-15,0-2 3 0,4 0 1 0,-1-2-2 16,5 0-2-16,-2-2-3 0,2-4-6 16,2-1-6-16,0-4-2 0,-5 1 2 0,2-1 6 15,-2-1 10-15,0 1 6 0,-1 0 6 0,-4 1 2 16,-2 0 2-16,1 3 2 0,-4-1 3 0,-1 4 3 16,0 1-1-16,-2 1-4 0,0 2-9 0,0 0-16 15,0 0-19-15,0 2-7 0,0 2 7 0,-2 5 11 16,-2-1 19-16,2 4 12 0,-4 0-1 15,5 0-2-15,-2 1-5 0,1-1-1 0,2 0-1 16,0 1 0-16,0-3 0 0,0-1 1 0,2 0 0 16,2-4 2-16,3 1 4 0,-2-3 6 0,3 0 5 15,-1-3 9-15,5 0 5 0,-2 0 3 16,6-6-1-16,-3-3-6 0,6-4-10 0,-2-2-8 16,3-3-3-16,1 0-5 0,-3-2 3 0,0 0 2 15,-3-3 2-15,-2 2 4 0,-2-1 3 16,-2 3 3-16,2 0 4 0,-5 4 0 0,1 1-5 15,-4 4-5-15,2 1-5 0,-1 3-5 0,-2 3-2 16,-2 1-5-16,0 2-13 0,0 0-22 0,0 5-2 16,0 3 1-16,0 0 11 0,0 4 22 15,0 1 4-15,0 4 3 0,0-1 2 0,0 2 1 16,0 4-2-16,0-2 1 0,0 0 0 0,0-1-6 16,0-2 5-16,0 2 0 0,0-3-1 0,0-1 3 15,0-3-2-15,0-3 0 0,0-3-1 0,0-3 5 16,0-3 15-16,0 0 21 0,0 0 24 15,1-3 2-15,4-4-13 0,2-4-23 0,2-4-22 16,2-1-11-16,3-2 2 0,0-3 0 0,4 0 2 16,-4 1 3-16,5-4-5 0,0 2-2 0,0 3 0 15,-2 0-4-15,1 5 2 0,-4 1 0 16,0 2-1-16,-3 3-3 0,-2 1-2 0,-2 4-6 16,-2 3-9-16,-1 0-8 0,-3 5-2 0,1 4 2 15,-1 1 8-15,-1 4 11 0,3 0 7 16,-3 4 3-16,0 0 4 0,0 4-3 0,0-4 3 15,0 0-1-15,0 1 1 0,2-4 2 0,4-3-3 16,0 1 1-16,2-3 0 0,3-2 1 0,-1-2-3 16,2-1-1-16,0-4-1 0,0-1-7 15,1 0-4-15,1-1-10 0,0-6-8 0,4 0-10 16,-3-4-4-16,1-1-1 0,1 1 3 0,0-3 5 16,-3 1 4-16,2 0 3 0,-3-3 5 15,3 2 5-15,-2-2 8 0,-1 0 7 0,-2 0 8 16,0-1 7-16,-1 1 8 0,-3-3 7 0,0-3 6 15,-4 2 7-15,1 3 2 0,-2-2-2 0,2 6 3 16,-2 1-2-16,-2 2-4 0,1 2-5 0,0 3-6 16,-1 1-8-16,3 2-4 0,-2 0-8 0,2 1-4 15,1 1-11-15,-3 0-5 0,5 0-4 16,-1 5-1-16,-1 3 8 0,4 2-1 0,-4 4 4 16,3 4 2-16,-3 3 0 0,-1 3 7 0,-1 3 2 15,1 1 2-15,1-2 1 0,-3 3-1 0,1-1 0 16,-1-1 0-16,2-2-2 0,-3-2-4 15,0 0-5-15,-6-2-8 0,-2-2-6 0,-4-4-5 16,-1-2 5-16,-3-2 5 0,1-4 8 0,0-2 11 16,0-4 9-16,2-1 11 0,1 0 12 0,3-3 2 15,6-3-3-15,-1-2-9 0,3 0-14 16,1-1-8-16,0 0-10 0,1 2-4 0,6-2 2 16,2 1-1-16,-1 2 5 0,1 0 4 0,4 0 2 15,0 0 3-15,4 0 0 0,2-1 3 16,4 0 3-16,4 0-2 0,2-1 1 0,1-1-2 15,3-3-3-15,-1 2 1 0,2-2-1 0,-3-4-3 16,4 2 1-16,-3-5 1 0,0 1 2 0,-1-1 6 16,-4-3 4-16,-1-2 6 0,-1-5 2 0,-4 1 0 15,-1-4-2-15,0 3-5 0,-1-1-4 16,-4 0 0-16,0-1-5 0,-1 1 5 0,-2-1 1 16,0 1 4-16,-1 1 4 0,-3 2 4 0,-1 5 8 15,-4 4 7-15,1 3 5 0,-4 6 3 0,0 5-1 16,0 2-10-16,0 2-12 0,-4 0-26 0,1 3-17 15,-5 9-7-15,-3 7-1 0,-2 10 16 16,-6 6 7-16,2 9 3 0,-6 5 4 0,1 9-2 16,-2 6 1-16,0 9 0 0,-4 5 0 0,0 7 2 15,-3 2 0-15,1 4 2 0,-2 5 3 16,-1 2 2-16,0 3 0 0,0 3-2 0,-3 0-1 16,5-2-1-16,-3-4-1 0,2-3-1 0,1-6 0 15,1-3-5-15,1-7 0 0,3-6 1 0,1-9-3 16,4-9 2-16,1-8 1 0,5-13 1 15,3-9 0-15,5-9 4 0,3-8-4 0,3-5-1 16,1-3-4-16,0 0-17 0,4-8-6 0,3-6-18 16,1-10-14-16,4-8 3 0,3-6-5 0,2-7 12 15,-2-3 14-15,2-3 9 0,-2-1 10 0,-2-2 10 16,1 0 4-16,-2-4 5 0,1 3 4 16,1-4 0-16,0 0 0 0,1-2-5 0,1-1 0 15,-2-1-1-15,-1 1-1 0,-4 4 3 0,1 0-4 16,-2 3 1-16,-5 5-1 0,1 5 0 0,-3 5 3 15,-1 6 5-15,0 5 3 0,0 4 2 16,0 5 0-16,-1 4-2 0,-1 2-2 0,2 3-2 16,0 3-2-16,0 1-1 0,0 1-4 0,0 1-1 15,4 1-5-15,3-1-1 0,2-1 1 0,5-1 1 16,2-1 4-16,4-1 0 0,4-1 3 16,3-3-3-16,1-1 1 0,4-1 0 0,2-2 1 15,-1 2 2-15,2-2 0 0,-4 3 1 0,-2-4-1 16,-3 3 1-16,-5 3 2 0,0-2-2 15,-8 5 4-15,-4 1 1 0,1 4 1 0,-8-1 3 16,2 2 2-16,-4 1-1 0,0 2-1 0,0 0-4 16,0 0-10-16,0 0-8 0,0 0-11 0,-1 0-12 15,-4 2 2-15,1 2 3 0,-4 6 9 16,0 0 10-16,-3 6 3 0,0-2 1 0,-1 4 0 16,0-1 2-16,1-1-3 0,5-2 3 0,0-1 2 15,5-1 0-15,1-3 3 0,0 0 0 0,4-1 1 16,3-1 1-16,1-1 2 0,0-2 1 0,2-2 6 15,4-2 3-15,1 0 1 0,2 0 0 0,2-5-3 16,-3-1-2-16,7-1-3 0,-6-2 0 16,2 1 0-16,0-2 1 0,-6 0 3 0,2 1 0 15,-3-2 4-15,0-1 1 0,-5 0-4 0,-2-2-1 16,-4-2-6-16,-1-1-3 0,0-3-5 16,-5 0-1-16,-4 2-6 0,-5 1-2 0,1 2-3 15,-5 0-5-15,1 3 4 0,1 3 0 0,-2 2 4 16,0 3 1-16,2 4 1 0,2 0-1 0,1 0-1 15,-1 3 0-15,4 5-2 0,2 1-2 16,1 3 1-16,1-2 2 0,4 1 0 0,-1-1 0 16,3-2 2-16,0 0 0 0,9-2 8 0,1 0 10 15,3-1 5-15,5-3 5 0,6 0-1 0,-1-2-2 16,7 0-3-16,0 0-2 0,6-4-1 16,-2-2-2-16,-1 0-1 0,-5-2-2 0,-1 3 1 15,-3-3-1-15,-4 2 1 0,-2 1 2 0,-7 0 1 16,-3 2 0-16,-3 1 0 0,-2 2 2 0,-3 0-7 15,0 0-6-15,0 0-14 0,0 0-19 0,0 5 5 16,-4 2 4-16,0 4 11 0,1 0 17 16,0 4-2-16,-2 0 1 0,1 0 1 0,3 1-1 15,-1-2 0-15,2-2 3 0,0 1-4 0,2-5 4 16,0 0-6-16,8-1-5 0,-4-2-5 0,4-4-12 16,2 1-14-16,1-2-26 0,5 0-52 15,2-5-62-15,-3-5-69 0,5 1-94 0,-5-4-114 16,2-3-75-16,-2 3 279 0,-3-2 251 0,-4 4 0 15,-4 5 0-15</inkml:trace>
          <inkml:trace contextRef="#ctx0" brushRef="#br0" timeOffset="42693.7173">16205 2343 0 0,'0'0'0'0,"0"0"0"0,0 0 182 16,0 0 34-16,0 0-79 0,0 0-55 16,0 0-31-16,0 0-20 0,0 0-4 0,0 0-3 15,0 0-2-15,0 0 0 0,0 0-4 0,0 0-2 16,95 108-4-16,-93-88 0 0,-2-1-2 0,0 0 3 15,0-2 2-15,-2-4 0 0,-1 0 2 0,-4-3 0 16,2-2 7-16,2-2 15 0,-2-2 24 0,1-2 23 16,3 0 31-16,1-2 26 0,0 0 12 15,0 0 11-15,0 0-20 0,0-2-39 0,4-1-40 16,1-5-39-16,-2 1-18 0,2-4 4 0,2-1 5 16,-3-2 3-16,4-1 2 0,-3 1-1 0,5-3-2 15,0 2-5-15,0 2-4 0,-2-1-5 16,4 3-7-16,-6 0-1 0,3 4-5 0,0 0-4 15,-4 2 1-15,5 2-8 0,-8 1-3 0,4 2-3 16,-1 0-4-16,-4 3 4 0,2 2 3 16,1 3 4-16,0-1 2 0,-3 2 3 0,-1 1 5 15,0 2 4-15,0 0 3 0,0-2 2 0,0 2 0 16,0 0 0-16,0-2 2 0,0-4-1 16,0 0-1-16,0-1 0 0,0-2 0 0,0-3 6 15,0 0 8-15,0 0 15 0,2 0 8 0,3 0 5 16,2-5-2-16,4-2-11 0,1-1-8 0,1-2-9 15,2-2-6-15,0 2-2 0,-1-2 1 16,4 0-1-16,-3 0 1 0,1-1-1 0,-3 2-3 16,0 1 0-16,-5 1 0 0,1 1-3 0,-3 4-1 15,-2 2-5-15,-1 2-8 0,-3 0-6 0,0 3-1 16,1 5-2-16,-1 1 5 0,2 3 5 0,0 0 3 16,2 2 4-16,-1-1-3 0,0 1-14 0,2 0-37 15,2-2-68-15,2 3-98 0,1-5-99 16,3 0-120-16,0-1-179 0,-1-3 190 0,-5 0 433 0</inkml:trace>
          <inkml:trace contextRef="#ctx0" brushRef="#br0" timeOffset="43279.1239">17186 2372 539 0,'0'0'292'0,"0"0"-85"0,0 0-57 16,0 0-50-16,0 0-35 0,0 0-28 0,0 0-18 15,0 0-10-15,0 0-3 0,0 0 1 0,-172-3-2 16,150 17 2-16,-2 1 1 0,-1-2 0 0,9 2-3 16,2-2-1-16,3-1-4 0,1-2-4 15,8 1-1-15,2-2-5 0,0-1 7 0,1 1 8 16,8-4 8-16,1-1 9 0,3-2 4 0,6 0 0 16,1-2-5-16,2 0-6 0,3 0-10 0,1-4-7 15,-1-2-3-15,-4-2-1 0,0-2 4 0,-3 2 5 16,-2-1 6-16,-5 0 6 0,-3 1 9 15,0 1-1-15,-4 3 7 0,-2 0-2 0,-2 2-3 16,0 1-6-16,0 1-17 0,0 0-20 0,0 0-34 16,0 3 5-16,0 2 5 0,-2 3 16 15,2 0 28-15,0 2 1 0,0-3 1 0,0 2 4 16,3-3-4-16,6 2 1 0,2-2-4 0,2-1-2 16,5-2 0-16,6-3-13 0,2 0-34 0,2 0-71 15,-1-8-67-15,2-3-55 0,-1-2-53 16,-1-3-47-16,-4-1 2 0,-2-4 339 0,-5-1 0 15,-2-4 0-15,-4 1 0 0,-4-3 0 0,2 0 0 16,-5 0 0-16,2-2 0 0,0 1 0 0,-1-3 0 16,4-1 0-16,-4-2 0 0,6 1 0 15,-5-1 0-15,6-2 70 0,-3 4 176 0,-1-2-4 16,3 3 10-16,1-2-11 0,-3 7-26 0,0 2-19 16,0 4-30-16,-2 6-24 0,-5 5-21 0,3 3-26 15,-1 4-24-15,-3 1-23 0,0 2-23 0,0 0-31 16,0 0-37-16,0 9-4 0,-6 2 10 15,4 9 20-15,-7 8 32 0,1 2 2 0,-2 10-3 16,-4 0-4-16,2 2-4 0,0 1-2 0,0-1 1 16,3 1 0-16,1 0 0 0,-3 0 2 0,3-4-2 15,1 0-3-15,-2-2-12 0,5-2-28 16,-3-2-64-16,2-4-115 0,1-4-151 0,-3-5-213 16,4-5-157-16,3-7 717 0</inkml:trace>
          <inkml:trace contextRef="#ctx0" brushRef="#br0" timeOffset="43513.9787">17367 2231 1225 0,'0'0'253'0,"0"0"-93"16,0 0-59-16,0 0-45 0,0 0-27 0,0 0-9 16,0 0-8-16,0 0-5 0,0 0-1 0,0 0-4 15,178-75 7-15,-152 75 4 0,-6 0 5 0,4 0 1 16,-5 1 2-16,0 5-5 0,-6 2-4 0,-1 0-1 15,-6 2-6-15,0 0-1 0,-4 1 1 16,-2 0 1-16,0 3 1 0,0-1 1 0,-6 2 1 16,1-1-4-16,1-3 0 0,-3 1-15 15,4-1-33-15,3-3-64 0,0 1-124 0,0-2-163 0,0-2-279 16,3-2 87-16</inkml:trace>
          <inkml:trace contextRef="#ctx0" brushRef="#br0" timeOffset="44118.7476">17855 2196 309 0,'0'0'336'0,"0"0"-124"16,0 0-91-16,0 0-62 0,0 0-39 15,0 0-10-15,0 0 12 0,0 0 6 0,0 0 5 16,0 0 9-16,0 0 4 0,0 0 4 0,0 0 0 16,0 0 3-16,128-24-4 0,-119 32-8 0,-2 3 3 15,2 2-4-15,-5 1 3 0,3 5-1 16,-6 1-7-16,-1 2-6 0,0-2-8 0,-7 0 0 0,1 2-3 15,-5-2 1-15,-2 0-1 0,-1-3-2 16,-2-4-1-16,0-1 0 0,0-1 1 0,1-4 1 16,2-3 3-16,1 0-2 0,2-2 1 0,2 0 2 15,-1-2 0-15,5 0 0 0,1-5-3 16,-2-2-7-16,5-2-8 0,0-1-4 0,0-3-1 16,5-4 2-16,0-1 6 0,6-1 0 0,1 1 2 15,0-1 1-15,3 1 0 0,0 1 1 0,1-1 2 16,4 0-1-16,-3 0-1 0,5 3-5 0,-3 0-4 15,-3 5-4-15,3 2-3 0,-6 4-1 16,0 2 2-16,-3 2-2 0,-2 0 1 0,3 5-5 16,-6 4-1-16,3 1 0 0,-5 5 0 0,-1 2 6 15,1 3 5-15,-3 2 4 0,0-1 1 16,0 0 0-16,-3 1-1 0,1-3 0 0,-4-3 1 16,0-1-1-16,3-3 2 0,0-2 0 0,2-4 2 15,1-4 6-15,0-2 12 0,0 0 21 16,0 0 24-16,1-1 0 0,3-6-14 0,6-6-26 15,-4-2-26-15,6-2-4 0,2 2 0 0,2-3 1 16,1-1 3-16,-1 3-4 0,0 0-1 0,5-1 1 16,-4 2-1-16,-1 2 2 0,2-1 0 0,-5 4 2 15,-5 3 0-15,3 1 2 0,-6 3 1 0,0 1-4 16,-2 2-2-16,-3 0-8 0,1 0-1 0,1 6-1 16,0 3 3-16,1 1 7 0,-1 3 3 15,0 1 2-15,0 3 0 0,4-2 1 0,0-1 0 16,3 4-1-16,4-5 4 0,3 2 4 0,5-3 2 15,3-1 0-15,7-2-3 0,-1-3-7 16,7-3-9-16,-4-3-15 0,3-1-37 0,-6-7-55 16,1-1-91-16,-13-2-124 0,-3-1-213 0,-4 3-222 15,-8 3 297-15</inkml:trace>
        </inkml:traceGroup>
      </inkml:traceGroup>
    </inkml:traceGroup>
    <inkml:traceGroup>
      <inkml:annotationXML>
        <emma:emma xmlns:emma="http://www.w3.org/2003/04/emma" version="1.0">
          <emma:interpretation id="{ABE57800-2CD0-41A1-AD51-09E970B9E530}" emma:medium="tactile" emma:mode="ink">
            <msink:context xmlns:msink="http://schemas.microsoft.com/ink/2010/main" type="paragraph" rotatedBoundingBox="1728,6412 9151,5610 9255,6577 1832,73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8858C8-532D-4F63-B425-247C6D0C6DEE}" emma:medium="tactile" emma:mode="ink">
              <msink:context xmlns:msink="http://schemas.microsoft.com/ink/2010/main" type="inkBullet" rotatedBoundingBox="1763,6741 1944,6721 1961,6876 1780,6896"/>
            </emma:interpretation>
            <emma:one-of disjunction-type="recognition" id="oneOf9">
              <emma:interpretation id="interp45" emma:lang="en-US" emma:confidence="0">
                <emma:literal>.</emma:literal>
              </emma:interpretation>
              <emma:interpretation id="interp46" emma:lang="en-US" emma:confidence="0">
                <emma:literal>°</emma:literal>
              </emma:interpretation>
              <emma:interpretation id="interp47" emma:lang="en-US" emma:confidence="0">
                <emma:literal>o</emma:literal>
              </emma:interpretation>
              <emma:interpretation id="interp48" emma:lang="en-US" emma:confidence="0">
                <emma:literal>,</emma:literal>
              </emma:interpretation>
              <emma:interpretation id="interp49" emma:lang="en-US" emma:confidence="0">
                <emma:literal>I</emma:literal>
              </emma:interpretation>
            </emma:one-of>
          </emma:emma>
        </inkml:annotationXML>
        <inkml:trace contextRef="#ctx0" brushRef="#br0" timeOffset="63830.6653">-316 5856 0 0,'0'0'0'0,"0"0"0"15,0 0 0-15,0 0 0 0,0 0 0 0,0 0 0 16,0 0 0-16,0 0 0 0,0 0 0 0,0 0 0 16,0 0 0-16,0 0 64 0,-23 100 83 15,33-100 7-15,-1 0 9 0,-1 0 4 0,4 0-11 16,-1-5-20-16,2 0-22 0,-2-3-27 0,0-1-17 15,-4 1-10-15,3-2-3 0,0-3-2 16,-6 2 2-16,4-1 4 0,-4 0 3 0,-3 2 2 16,-1-2-1-16,0 3-3 0,0 0-4 0,-4 3-9 15,-4 0-16-15,3 2-13 0,-5-1-21 0,0 4-14 16,-3-1-5-16,4 2 1 0,-7 0 6 0,3 0 7 16,-1 5 8-16,-1 2 3 0,2-1-2 0,1 2-4 15,4-1-4-15,-1 1-10 0,-1-1-3 16,7 0-17-16,-1 1-25 0,3-2-44 0,1 0-89 15,0-2-156-15,3-1-304 0,-1-1 185 0</inkml:trace>
      </inkml:traceGroup>
      <inkml:traceGroup>
        <inkml:annotationXML>
          <emma:emma xmlns:emma="http://www.w3.org/2003/04/emma" version="1.0">
            <emma:interpretation id="{291C34D9-6CF7-4840-8336-C93251280842}" emma:medium="tactile" emma:mode="ink">
              <msink:context xmlns:msink="http://schemas.microsoft.com/ink/2010/main" type="line" rotatedBoundingBox="2623,6315 9151,5610 9255,6577 2728,7283"/>
            </emma:interpretation>
          </emma:emma>
        </inkml:annotationXML>
        <inkml:traceGroup>
          <inkml:annotationXML>
            <emma:emma xmlns:emma="http://www.w3.org/2003/04/emma" version="1.0">
              <emma:interpretation id="{AB635478-4D38-4B70-8B48-16243B0E163A}" emma:medium="tactile" emma:mode="ink">
                <msink:context xmlns:msink="http://schemas.microsoft.com/ink/2010/main" type="inkWord" rotatedBoundingBox="2623,6315 6097,5940 6200,6898 2727,7273"/>
              </emma:interpretation>
              <emma:one-of disjunction-type="recognition" id="oneOf10">
                <emma:interpretation id="interp50" emma:lang="en-US" emma:confidence="0.5">
                  <emma:literal>Business</emma:literal>
                </emma:interpretation>
                <emma:interpretation id="interp51" emma:lang="en-US" emma:confidence="0">
                  <emma:literal>Bustiness</emma:literal>
                </emma:interpretation>
                <emma:interpretation id="interp52" emma:lang="en-US" emma:confidence="0">
                  <emma:literal>Bushiness</emma:literal>
                </emma:interpretation>
                <emma:interpretation id="interp53" emma:lang="en-US" emma:confidence="0">
                  <emma:literal>Business'</emma:literal>
                </emma:interpretation>
                <emma:interpretation id="interp54" emma:lang="en-US" emma:confidence="0">
                  <emma:literal>Bumpiness</emma:literal>
                </emma:interpretation>
              </emma:one-of>
            </emma:emma>
          </inkml:annotationXML>
          <inkml:trace contextRef="#ctx0" brushRef="#br0" timeOffset="64428.3284">695 5695 1197 0,'0'0'170'0,"0"0"-99"0,0 0-10 16,0 0 2-16,0 0 6 0,0 0 15 0,0 0 6 15,0 0-11-15,0 0-22 0,0 0-29 0,0 0-24 16,0 0-9-16,0 0 3 0,0 0 9 16,-27 32 6-16,19 3 4 0,-2 4-2 0,3 3-4 15,-3 1-2-15,1 1-3 0,4 0-1 0,-3 1 1 16,4-3-3-16,0-2 0 0,-4 0-2 0,5-4-7 16,-1 0-11-16,-1-5-19 0,3-2-39 0,-1-7-67 15,2-3-112-15,1-5-202 0,0-5-263 0,0-5 362 16</inkml:trace>
          <inkml:trace contextRef="#ctx0" brushRef="#br0" timeOffset="64995.4513">576 5644 1409 0,'0'0'106'16,"0"0"-90"-16,0 0-25 0,0 0-10 0,0 0-7 15,0 0 6-15,5-156 12 0,9 137 10 0,0-1 12 16,5 1 17-16,0 3 8 0,2 0 5 0,1 2-1 16,3 1-4-16,1 5-2 0,2-2-2 15,0 5-1-15,0 4-8 0,-1 1-6 0,0 0-9 16,-6 9-5-16,3 4-6 0,-1 2-7 0,-4 6-5 16,0 1-1-16,-7 6-1 0,-5 1-1 0,-1 1 3 15,-6 3 1-15,0 0 0 0,-10 3 6 0,-5-4 1 16,-7 2-5-16,-2-5 6 0,3-1 2 15,-10 0 6-15,3-3 12 0,-2-3 6 0,-5-1 1 16,6-4 4-16,-1-4 4 0,4-3 3 0,3-2 5 16,7-5 10-16,4-2 6 0,2-1 11 0,8 0 0 15,2-6-19-15,0-1-23 0,0-2-27 16,6 1-19-16,4-1-5 0,3 2 7 0,6 1 6 16,0 2 6-16,5 2 4 0,1 2 2 0,3 2-2 15,0 7 3-15,6 4-2 0,-2 3-4 16,-2 4 3-16,2 2-3 0,-1 0 0 0,-4 4 1 15,-2 1-5-15,-2 1-1 0,-7 1 0 0,-3-1-2 16,-3 0 3-16,-6 0 5 0,-4-2 7 16,0-2 6-16,-6 2 8 0,-6-7 5 0,-6 3 5 15,0-4 6-15,-7-3 3 0,-2-3 0 0,-4-3 4 16,-7-5 9-16,2-1 0 0,-4-3 6 0,1 0-3 16,-1-4-9-16,1-3-3 0,1-4-9 0,9-1-7 15,1-4-7-15,4-1-11 0,6 1-10 16,-1 4-10-16,11-1-11 0,0 3-19 0,6 3-27 15,2 3-50-15,0-1-80 0,2 2-76 0,12 0-100 16,1 0-122-16,-1 1-177 0,-2 2 380 0</inkml:trace>
          <inkml:trace contextRef="#ctx0" brushRef="#br0" timeOffset="65793.9577">1496 5814 1860 0,'0'0'216'16,"0"0"-130"-16,0 0-56 0,0 0-26 0,0 0-14 16,0 0-5-16,0 0 7 0,0 0 8 15,0 0 11-15,0 0 1 0,0 0 2 0,0 0 3 16,0 0-7-16,0 0 5 0,-110 160 3 0,98-136 0 16,4 3 7-16,0-5-8 0,3 1-4 0,3-4-6 15,2-3-3-15,0-2-3 0,8-3-3 0,1-2-1 16,2-3-4-16,0-4 6 0,2-1 4 15,3-1 3-15,0-1 3 0,0-5 2 0,6-5 1 16,-3-5-2-16,3 1 4 0,-2-3-3 0,1 1 2 16,-5 0 1-16,1-2-2 0,-2 1 4 0,-7-3-1 15,3 2 2-15,-3-1 0 0,-3 2-1 0,0 4 2 16,-2 2-2-16,-2 3-1 0,-1 2-4 16,0 4-8-16,0 3-9 0,0 0-16 0,0 0-20 15,-1 5-3-15,-4 3 10 0,2 4 9 0,2 2 22 16,-2 4 4-16,-1 0 0 0,0 0 1 15,3-1-4-15,1-1-3 0,0-1-6 0,0-2 3 16,2-3-5-16,8 1 1 0,-1-2 2 0,2-2-7 16,2-1 7-16,3-3 1 0,2-1 5 0,3-2 9 15,-1 0-1-15,6-6 2 0,-2-3 1 16,0-1-1-16,-2-3 0 0,-1 0 0 0,-5-3-2 16,4-1 2-16,-5 0 2 0,0-3 2 0,-2 1 3 15,0-4-3-15,0 3 2 0,-3-2 0 0,-2 3-2 16,-1 1 4-16,-4 2-2 0,-3 4 2 15,0 4 2-15,0 1-1 0,0 2-1 0,-2 2-8 16,0 2-12-16,-2 1-8 0,2 0-5 0,0 0-7 16,2 0-10-16,0 0-20 0,0 0-21 0,0 0 11 15,4 4 15-15,2 4 23 0,2 2 22 0,-1 2-6 16,5 0 0-16,2 3-2 0,0 0 4 16,8 0 4-16,-5 2 5 0,1 1 2 0,0-3-1 15,-1 4 0-15,-4-3 0 0,0 1 0 0,-2-3-2 16,-8 3-1-16,-1-4 0 0,-2 2 10 0,-6-1 11 15,-6-3 10-15,-6 1 7 0,-3-1-1 16,-5-2-3-16,1-2-2 0,2-4-4 0,2-1-2 16,0-2-3-16,7 0-1 0,2 0 1 0,6 0 4 15,1-6 0-15,2-3-10 0,3 0-11 16,3-3-13-16,5-1-7 0,4-3 0 0,3 0 6 16,1-2 3-16,8-1 1 0,0 1 2 0,2-1-2 15,0-1 3-15,1 0 2 0,0 4 0 0,0-2 0 16,-2 2 0-16,1 2-1 0,-6 3 2 0,0 2 0 15,-5 3-1-15,-4 1-1 0,-3 5-5 16,-2 0-1-16,-3 0 3 0,4 7 3 0,-3 3 9 16,-2 1 5-16,5 3 2 0,-4 2 0 0,-1 1 0 15,-2 1-1-15,2-1-1 0,0 0-2 0,0 1-3 16,-2-3-2-16,0 0-6 0,2-2-12 0,-2-2-24 16,2-1-58-16,-1-2-108 0,1-4-223 15,-1-2-370-15,-1-1 88 0</inkml:trace>
          <inkml:trace contextRef="#ctx0" brushRef="#br0" timeOffset="65923.878">2414 5681 550 0,'0'0'676'0,"0"0"-517"16,0 0-88-16,0 0-52 0,0 0-60 16,0 0-50-16,0 0-41 0,0 0-44 0,0 0-94 15,0 0-224-15,0 0 223 0,0 0 271 0</inkml:trace>
          <inkml:trace contextRef="#ctx0" brushRef="#br0" timeOffset="66326.2447">2584 5694 281 0,'0'0'423'0,"0"0"-439"0,0 0-71 0,0 0 9 15,0 0 24-15,0 0 21 0,0 0 17 0,0 0 16 16,0 0 16-16,0 0 14 0,0 0 16 0,0 0 12 15,0 0 1-15,0 0-2 0,105 133-6 0,-112-110-9 16,1 1-4-16,-5-1-2 0,1-1-1 16,1-3-7-16,0-1-4 0,1-3-3 0,1-4 1 15,3-4 20-15,1-2 36 0,2-4 51 0,1-1 58 16,0 0 41-16,0-1-34 0,0-7-55 16,5-4-64-16,1-3-55 0,2-3 2 0,0-2 12 15,1 0 3-15,3-3-2 0,0 1-5 0,2-2-11 16,-1 3-4-16,2-1-3 0,-2 3-4 0,1 1-4 15,2 3-1-15,-3 1-5 0,-2 3 2 16,1 2-1-16,0 3 0 0,-3 4-1 0,1 1-2 16,-1 1-1-16,2 0 2 0,0 6 0 0,-2 5 4 15,-1 1 1-15,3 3 3 0,-5 2 3 0,1 2 2 16,-4 0 2-16,1 2-3 0,-3 2-3 16,-1-3 0-16,0 1-3 0,0-2 2 0,0-1-5 15,0-3 0-15,-3-1-6 0,1-2-8 0,2-1-12 16,0-4-31-16,0-2-62 0,0-2-100 0,0-2-214 15,0-1-379-15,0 0 158 0</inkml:trace>
          <inkml:trace contextRef="#ctx0" brushRef="#br0" timeOffset="67242.4023">3017 5852 1068 0,'0'0'184'0,"0"0"-198"0,0 0-37 0,0 0 22 15,0 0 23-15,0 0 17 0,0 0 15 16,0 0 24-16,0 0 18 0,0 0 19 0,161-105 5 16,-143 91-8-16,-1 1-8 0,-1-2-7 0,-1-1 1 15,-2-2-1-15,2 0-2 0,-4 0-7 0,-2 2-10 16,-5 0-11-16,0 6-10 0,-2 1 3 0,-2 2-5 16,0 2 0-16,0 2-1 0,0 3-8 15,-6 0-9-15,1 0-9 0,-3 2-4 0,-3 5-4 16,-4 5 5-16,1 1 4 0,-2 4-2 0,-4 1 5 15,-1 1-2-15,0 5 0 0,-1-3 1 0,2 2-3 16,0 1 1-16,2-3-1 0,3 1 0 0,1-3-2 16,4-1-4-16,6-1-1 0,0-6-7 15,4 0-1-15,2-4 1 0,6-1 5 0,3-1 7 16,2-2 6-16,4-3 5 0,0 0-2 0,2 0 2 16,-1-5-1-16,4-1-2 0,2-3 3 0,-1 0 1 15,-2-1-3-15,2 0 2 0,0-4-1 16,-2 2-3-16,-1-3 4 0,-1 0 1 0,0 1-2 15,-3-4 3-15,-1-1 0 0,-2 0-2 0,2 0 4 16,-4 1-1-16,-2 1-3 0,-2 4 2 16,0 1 0-16,-5 3-2 0,0 2 1 0,0 1-2 15,-2 1-4-15,2 4-4 0,-2-1 0 0,0 2-7 16,0 0-11-16,1 0-14 0,2 0-5 0,-1 0 2 16,1 3 11-16,6 3 17 0,-2 2 2 15,2 0 5-15,2 3-2 0,1 1-3 0,0 1 4 16,-2 2-1-16,2 1 1 0,-3-2-1 0,-1 2-3 15,-4 1 0-15,-2-2 3 0,-2 1 2 0,0-1-1 16,0 0 2-16,-6 3-1 0,-3-6-1 0,1 3 6 16,-3-3-1-16,3-2 1 0,-3 1 0 15,3-4 0-15,3-2 0 0,0 0 1 0,-1-2 2 16,3-1 1-16,2-2 3 0,1 0-4 0,0 0 0 16,0 0-3-16,4 0-10 0,-1-5-1 0,5 0-7 15,0-3-2-15,1 1 6 0,3-2 1 16,2 0 8-16,3-1-1 0,1-1 1 0,-1 2 1 15,3 0 0-15,-1-3 0 0,2 2 1 0,-2-2 0 16,3 1-2-16,-5 1 0 0,2 0 0 0,-2-2 1 16,-2-1 1-16,0 0 4 0,0-1 1 15,-3 2 1-15,-2-1 2 0,4-2-3 0,-4 2-3 16,-2-1-2-16,2 3-4 0,-1-1 3 0,-3 3 3 16,-1-2 1-16,-2 4 0 0,-2-2-2 15,2 4 1-15,-3 1 1 0,0 1 2 0,0 0 1 16,0 1-1-16,0 2-1 0,0 0-6 0,0 0-6 15,0 0-13-15,0 0-18 0,0 0-12 0,1 0 4 16,4 6 10-16,-1 3 19 0,4 6 17 16,-2 0 1-16,5 3 1 0,-1 3 1 0,0 3 2 15,0 2-4-15,0 0 2 0,-1 0 0 0,-1-1 3 16,4-1 2-16,-4-3 2 0,2 0-1 0,-1-2-1 16,-2-1 0-16,-3-3 0 0,-2-2 2 0,-2-3 4 15,0-2 4-15,0-2 14 0,-6 0 10 16,-6-3 8-16,-3-1-2 0,-4-2-8 0,-2 0-12 15,-3-7-15-15,-2 0-9 0,2-1-11 0,3-1-17 16,4-2-21-16,3-1-37 0,4 0-57 0,5 0-78 16,5-2-148-16,1 3-215 0,7 1-207 15,-2 6 484-15</inkml:trace>
        </inkml:traceGroup>
        <inkml:traceGroup>
          <inkml:annotationXML>
            <emma:emma xmlns:emma="http://www.w3.org/2003/04/emma" version="1.0">
              <emma:interpretation id="{8E4E77F6-87F2-48E3-A35B-A2D53CC34C3B}" emma:medium="tactile" emma:mode="ink">
                <msink:context xmlns:msink="http://schemas.microsoft.com/ink/2010/main" type="inkWord" rotatedBoundingBox="6814,5991 9164,5737 9255,6577 6905,6832"/>
              </emma:interpretation>
              <emma:one-of disjunction-type="recognition" id="oneOf11">
                <emma:interpretation id="interp55" emma:lang="en-US" emma:confidence="0.5">
                  <emma:literal>Model</emma:literal>
                </emma:interpretation>
                <emma:interpretation id="interp56" emma:lang="en-US" emma:confidence="0">
                  <emma:literal>Modell</emma:literal>
                </emma:interpretation>
                <emma:interpretation id="interp57" emma:lang="en-US" emma:confidence="0">
                  <emma:literal>Modal</emma:literal>
                </emma:interpretation>
                <emma:interpretation id="interp58" emma:lang="en-US" emma:confidence="0">
                  <emma:literal>Models</emma:literal>
                </emma:interpretation>
                <emma:interpretation id="interp59" emma:lang="en-US" emma:confidence="0">
                  <emma:literal>Mod</emma:literal>
                </emma:interpretation>
              </emma:one-of>
            </emma:emma>
          </inkml:annotationXML>
          <inkml:trace contextRef="#ctx0" brushRef="#br0" timeOffset="67844.817">4747 5900 172 0,'0'0'109'0,"0"0"-102"0,0 0 25 15,0 0 67-15,0 0 68 0,0 0 50 0,0 0 11 16,0 0-25-16,0 0-39 0,0 0-20 15,0 0-12-15,0 0-22 0,0 0-6 0,73-120-8 16,-64 99-6-16,2-3-5 0,-1 0-11 0,1 0-15 16,1-4-13-16,-2-1-10 0,0 1-6 0,2-3-4 15,-4 0 2-15,0-1-6 0,3 1-2 16,-1 1-3-16,-2-2-4 0,2 2-5 0,1 1-1 16,-2 2-5-16,2 2-1 0,-1 2 0 0,0 5-2 15,-2 7-1-15,-2 2 0 0,0 5-1 16,-3 2-4-16,1 2-4 0,-1 3 1 0,1 6-4 15,1 6 3-15,-3 5 2 0,3 4 1 0,-4 3 5 16,2 1 1-16,0 2 1 0,-3 0 2 0,2 0 0 16,0-2-1-16,3-2 2 0,-1-2 0 15,4-4-1-15,0-3 1 0,3-2-1 0,2-5 3 16,1-6 2-16,0 0 6 0,6-4 6 0,1 0 1 16,1-8 3-16,0-8-5 0,-1 1-6 0,2-1 0 15,-5-2 0-15,0-3-1 0,0 1 3 0,-5-2 0 16,1 1-2-16,-1-2 3 0,-5 1-1 0,0 0 1 15,1-1 0-15,-2-1-2 0,0 1-5 16,0 0-3-16,-1 2 0 0,0 4-1 0,0 2-1 16,-2 2 0-16,0 6-5 0,-1 2 0 0,0 2-4 15,-3 3-4-15,0 0-8 0,0 2-7 0,0 7 4 16,0 5 3-16,-4 5 13 0,-3 5 9 16,2 6 2-16,-3 1 0 0,0 3-1 0,1 1-3 15,-4-1-1-15,4 1 2 0,-1-3-3 0,2 1-1 16,-1-2-1-16,3 2-11 0,1-4-13 15,3-4-42-15,0-1-63 0,0-4-86 0,0-1-137 16,2-6-242-16,3-3-253 0,-4-5 472 0</inkml:trace>
          <inkml:trace contextRef="#ctx0" brushRef="#br0" timeOffset="68202.6198">5676 5469 957 0,'0'0'238'0,"0"0"-135"0,0 0-64 16,0 0-27-16,0 0-12 0,0 0 20 0,0 0 21 16,0 0 14-16,0 0 16 0,0 0-7 0,0 0-9 15,0 0-11-15,0 0-9 0,0 0-6 0,-124 121-4 16,112-103-4-16,4-1-7 0,2-1-5 16,6-3-7-16,0-2-4 0,0 0 0 0,11-4 6 15,-2-1 9-15,6-2 9 0,2-3 8 0,4-1 1 16,1 0-3-16,2-3 0 0,1-3-8 0,-4-2 5 15,1-1 1-15,-2-3 1 0,-3 0 5 16,-1 0 1-16,-2-1 2 0,-2-3 1 0,-2 3 7 16,-6-3-2-16,0 1 1 0,-4 2-2 0,0-2-6 15,-5-1-1-15,-4 4-8 0,-3 1-6 16,-6-2-7-16,2 5-4 0,-7 0-1 0,5-2-2 16,-5 4 1-16,4 1-7 0,0 1-4 0,3 1-4 15,3 1-7-15,5 1-9 0,0 1-18 16,2-2-28-16,2 2-54 0,4 0-75 0,0 0-116 15,0 0-172-15,6 2-266 0,-2 1 272 0</inkml:trace>
          <inkml:trace contextRef="#ctx0" brushRef="#br0" timeOffset="68672.3294">6053 5479 1279 0,'0'0'204'16,"0"0"-102"-16,0 0-36 0,0 0 4 0,0 0 20 15,0 0 17-15,0 0 0 0,0 0-21 16,0 0-35-16,0 0-25 0,0 0-17 0,0 0-9 16,0 0 3-16,0 0 2 0,-106 9 3 0,86 2 4 15,1 1 0-15,6 0-1 0,-1-1-2 0,5 1-5 16,5-4-6-16,0 3-5 0,3-4 0 16,1 1 0-16,0-1 6 0,5-1 6 0,3-3 10 15,2-2 4-15,4-1 6 0,1 0 2 0,4 0-4 16,-2-4 1-16,6-2-6 0,-4-6-2 15,1 3 0-15,-3-3-2 0,3-1 2 0,-3-2 1 16,-1-2-2-16,0 0-3 0,-2-2-1 0,-1 1-1 16,-1-2 2-16,-3-3 2 0,2 0 0 0,-5-3-3 15,1-1-1-15,-4 1 0 0,1-5-3 0,0 4-1 16,-1-4 2-16,-2 3-4 0,0 1 2 16,1 0 1-16,0 0 0 0,-2 4 2 0,0 0-1 15,0 4 1-15,0 3-2 0,-4 2 3 0,2 4-3 16,-1 3 0-16,-4 4-6 0,3 2-7 0,3 1-8 15,-5 0-7-15,0 1-1 0,-1 7 1 0,0 4 6 16,-5 2 6-16,1 3 4 0,2 6 5 16,1 1-1-16,-1 2 1 0,2 6-2 0,2-1 1 15,2 3-1-15,2 1 1 0,1-1 0 0,0-1-4 16,2-2-1-16,4-3-5 0,-1-1-10 16,3-1-18-16,-3-3-41 0,3-2-70 0,-1-2-104 15,3-3-187-15,-6-4-352 0,1-6 20 0</inkml:trace>
          <inkml:trace contextRef="#ctx0" brushRef="#br0" timeOffset="69304.6545">6319 5471 1371 0,'0'0'196'0,"0"0"-166"0,0 0-53 0,0 0-3 15,0 0 21-15,0 0 38 0,0 0 13 0,0 0 5 16,0 0 0-16,0 0-6 0,0 0-8 0,0 0-4 15,0 0-2-15,0 0-2 0,143-27-1 0,-124 18-1 16,0 0-2-16,-3 0-3 0,1-3-2 0,-3 2-1 16,-1-4 1-16,-4 2-1 0,2-3 2 15,-4 0 0-15,-2 3 5 0,-4-2 4 0,-1 0 0 16,0 4-1-16,0 2-10 0,-6 2-8 0,-1 2-11 16,-4 2-7-16,2 2-2 0,-4 0-1 15,-5 8 3-15,2 4 3 0,-7 4 4 0,4 2 3 16,-5 1 2-16,0 4 0 0,4-1 1 0,1 2-2 15,5-2-1-15,0 0 2 0,3-1-2 16,9-4-1-16,0 1 2 0,2-3-2 0,3-1 3 16,9-3 8-16,2-3 2 0,2-1 3 0,6-2 1 15,4-2-3-15,2-3-1 0,-2 0-2 0,2 0 1 16,0-5-2-16,-1-2 1 0,1-4 2 0,-4 1-4 16,1-2 2-16,1-3 2 0,-1 0-6 15,-2-3 3-15,-3 1-1 0,3-5-4 0,-7-2 1 16,4 1-1-16,-5-6-1 0,0-2-2 0,-2-2 2 15,1-3-2-15,-1-2 0 0,0 0 0 16,1-1-4-16,-2 2 1 0,1 1 0 0,-1 2 1 0,-4 0 0 16,0 0 0-16,2 3 0 0,-6 3-1 15,1 4 5-15,-1 3 3 0,-4 5 2 0,0 2 1 16,0 3 0-16,0 4-1 0,-5 1-4 0,0 2-1 16,2 2-13-16,-5 2-9 0,4 0-7 0,-7 9-1 15,2 5 9-15,-3 7 9 0,-4 6 6 16,1 5 0-16,-1 4 1 0,2 7 0 0,1 1 1 15,-1 1 5-15,2 1-4 0,3 0 2 0,5 0-1 16,-1-3 1-16,5 0-1 0,0-6 0 16,2-3-1-16,4-3-5 0,4-1 5 0,4-2 0 15,1-2 1-15,6-2 7 0,-1-3 2 0,6-3 0 16,0-3 2-16,0-6-4 0,-1 0-6 0,-1-8-5 16,1-1-15-16,-9 0-33 0,-2-3-39 15,-1-9-76-15,-8 3-123 0,-5-1-216 0,0 1-316 16,-3 5 68-16</inkml:trace>
        </inkml:traceGroup>
      </inkml:traceGroup>
    </inkml:traceGroup>
    <inkml:traceGroup>
      <inkml:annotationXML>
        <emma:emma xmlns:emma="http://www.w3.org/2003/04/emma" version="1.0">
          <emma:interpretation id="{38E35FA8-669D-4824-AF03-312A15C5F5B6}" emma:medium="tactile" emma:mode="ink">
            <msink:context xmlns:msink="http://schemas.microsoft.com/ink/2010/main" type="paragraph" rotatedBoundingBox="1994,8117 11972,7113 12053,7919 2075,89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A75EA7-C01C-4381-A4BE-EF5A6726E97B}" emma:medium="tactile" emma:mode="ink">
              <msink:context xmlns:msink="http://schemas.microsoft.com/ink/2010/main" type="inkBullet" rotatedBoundingBox="2023,8408 2133,8397 2141,8472 2031,8483"/>
            </emma:interpretation>
            <emma:one-of disjunction-type="recognition" id="oneOf12">
              <emma:interpretation id="interp60" emma:lang="en-US" emma:confidence="1">
                <emma:literal>.</emma:literal>
              </emma:interpretation>
              <emma:interpretation id="interp61" emma:lang="en-US" emma:confidence="0">
                <emma:literal>°</emma:literal>
              </emma:interpretation>
              <emma:interpretation id="interp62" emma:lang="en-US" emma:confidence="0">
                <emma:literal>o</emma:literal>
              </emma:interpretation>
              <emma:interpretation id="interp63" emma:lang="en-US" emma:confidence="0">
                <emma:literal>@</emma:literal>
              </emma:interpretation>
              <emma:interpretation id="interp64" emma:lang="en-US" emma:confidence="0">
                <emma:literal>a</emma:literal>
              </emma:interpretation>
            </emma:one-of>
          </emma:emma>
        </inkml:annotationXML>
        <inkml:trace contextRef="#ctx0" brushRef="#br0" timeOffset="70276.0697">-92 7492 1661 0,'0'0'179'0,"0"0"-145"0,0 0-29 0,0 0-10 16,0 0 5-16,0 0 11 0,0 0 16 16,0 0 10-16,0 0 1 0,0 0 3 0,0 0-7 15,0 0-5-15,0 0-11 0,0 0-5 0,-36 41-6 16,36-37-7-16,0 0 3 0,5-1 0 0,-1 0 6 16,4-2 6-16,-1-1 5 0,2 0 4 0,-2 0 2 15,2-1 8-15,4-4-4 0,-4-2 1 0,-2 1-2 16,3-2-5-16,-6 1 5 0,3-1 1 15,-4 0 1-15,-2 2-7 0,-1 0-2 0,1 1-5 16,-1 1-3-16,0 1 4 0,0 0-9 0,0 1 0 16,0 1-1-16,-1 1-4 0,-2 0 1 0,-1 0-7 15,-2 0-5-15,2 0-3 0,-6 0-1 16,5 4 3-16,-4 3 2 0,-2-1 4 0,4 3-1 16,-4 0 0-16,1-1 1 0,0 1 5 0,5-3-4 15,-2-2 3-15,6-1 0 0,1-3-8 16,0 0 5-16,0 0 3 0,5 0 3 0,1 0 8 15,-4 0 1-15,8 0 1 0,-2-3 6 0,-3 0-1 16,3-1 3-16,-3-1 4 0,-1 2-3 0,5-1 3 16,-7-1 0-16,5-1-2 0,-4 1 1 15,-1 2-4-15,-2 0 4 0,0 0-4 0,0 0-1 16,0 1 2-16,0 1-4 0,0 0-1 0,-1-1-3 16,-2 0-5-16,-2 2-3 0,1 0-5 0,3 0-4 15,-3 0-5-15,-3 0-1 0,4 0-3 0,-5 0 3 16,4 0 0-16,1 4-2 0,-3-2 1 15,3 0-6-15,3 3 6 0,-1-2-5 0,1 0-1 16,0 0 5-16,0-2-6 0,0 2 2 0,0-1 0 16,0-2-3-16,1 0-4 0,2 0-7 0,2 0-14 15,-1 0-21-15,0 0-30 0,4-5-50 0,-3 1-77 16,6-2-115-16,1 0-225 0,-2 3-262 16,-6-1 340-16</inkml:trace>
      </inkml:traceGroup>
      <inkml:traceGroup>
        <inkml:annotationXML>
          <emma:emma xmlns:emma="http://www.w3.org/2003/04/emma" version="1.0">
            <emma:interpretation id="{9DC3FD61-2699-4080-B3D5-EC30D2BFCF09}" emma:medium="tactile" emma:mode="ink">
              <msink:context xmlns:msink="http://schemas.microsoft.com/ink/2010/main" type="line" rotatedBoundingBox="3049,8011 11972,7113 12053,7919 3130,8817"/>
            </emma:interpretation>
          </emma:emma>
        </inkml:annotationXML>
        <inkml:traceGroup>
          <inkml:annotationXML>
            <emma:emma xmlns:emma="http://www.w3.org/2003/04/emma" version="1.0">
              <emma:interpretation id="{AE990C8D-861A-4B09-A072-F38F64C93EDE}" emma:medium="tactile" emma:mode="ink">
                <msink:context xmlns:msink="http://schemas.microsoft.com/ink/2010/main" type="inkWord" rotatedBoundingBox="3052,8043 7535,7592 7613,8366 3130,8817"/>
              </emma:interpretation>
              <emma:one-of disjunction-type="recognition" id="oneOf13">
                <emma:interpretation id="interp65" emma:lang="en-US" emma:confidence="0.5">
                  <emma:literal>Internal</emma:literal>
                </emma:interpretation>
                <emma:interpretation id="interp66" emma:lang="en-US" emma:confidence="0">
                  <emma:literal>Internals</emma:literal>
                </emma:interpretation>
                <emma:interpretation id="interp67" emma:lang="en-US" emma:confidence="0">
                  <emma:literal>Internally</emma:literal>
                </emma:interpretation>
                <emma:interpretation id="interp68" emma:lang="en-US" emma:confidence="0">
                  <emma:literal>Internasal</emma:literal>
                </emma:interpretation>
                <emma:interpretation id="interp69" emma:lang="en-US" emma:confidence="0">
                  <emma:literal>Internals'</emma:literal>
                </emma:interpretation>
              </emma:one-of>
            </emma:emma>
          </inkml:annotationXML>
          <inkml:trace contextRef="#ctx0" brushRef="#br0" timeOffset="72540.7795">904 7204 1991 0,'0'0'131'0,"0"0"-72"0,0 0-30 0,0 0-42 0,0 0-16 16,0 0-5-16,0 0 16 0,0 0 24 15,0 0 13-15,0 0 15 0,0 0 5 0,0 0-3 16,192-18 1-16,-140 14-5 0,3-1-5 0,8 1-2 16,-1-2-6-16,0 2-6 0,-3 2-3 0,-6-2-3 15,-7 2-3-15,-6 2-13 0,-8 0-19 16,-8 0-40-16,-7 0-61 0,-7 3-63 0,-7 2-77 16,-3 1-66-16,-7 1-71 0,-9 0-153 0,5 0 130 15,2-3 429-15</inkml:trace>
          <inkml:trace contextRef="#ctx0" brushRef="#br0" timeOffset="72925.5521">1016 7812 1739 0,'0'0'157'0,"0"0"-142"0,0 0-59 0,0 0 1 16,0 0 17-16,0 0 38 0,0 0 34 15,0 0 12-15,0 0-5 0,0 0-12 0,0 0-8 16,0 0-12-16,173-22-7 0,-135 19-6 0,0-2-6 16,2 3-11-16,0-3-22 0,1 2-81 0,-1-1-146 15,-1-3-237-15,-11 5-290 0,-7-2 389 0</inkml:trace>
          <inkml:trace contextRef="#ctx0" brushRef="#br0" timeOffset="72732.661">1348 7204 32 0,'0'0'529'0,"0"0"-220"15,0 0-81-15,0 0-41 0,0 0-27 0,0 0-25 16,0 0-22-16,0 0-37 0,0 0-31 0,0 0-12 16,0 0 3-16,0 0 17 0,0 0 11 0,0 54 3 15,0-25-11-15,-1 4-11 0,-1 1-12 0,-2 3-8 16,-4-2-4-16,4 2-7 0,-4 0-3 0,3-1-4 15,-3 0-4-15,3-2-2 0,-4-3-9 16,5-1-25-16,0-4-61 0,-2-3-101 0,3-1-217 16,0-7-382-16,-2-5 47 0</inkml:trace>
          <inkml:trace contextRef="#ctx0" brushRef="#br0" timeOffset="73314.7503">1795 7466 783 0,'0'0'362'16,"0"0"-151"-16,0 0-66 0,0 0-54 16,0 0-55-16,0 0-23 0,0 0-14 0,0 0 7 15,0 0 13-15,0 0 14 0,0 0 8 0,0 0 2 16,0 0-2-16,0 0-3 0,43 106-2 15,-41-81-4-15,0 1 6 0,-2-4-1 0,0 0-4 16,-4 0-1-16,-2-5-9 0,-2 1-4 0,3-4-1 16,-2-4-1-16,2-3 1 0,5-3 14 0,-2-3 20 15,2-1 18-15,0 0 18 0,0-3-15 16,0-6-24-16,2-3-23 0,-1-3-20 0,6-2-6 16,-2-4 0-16,4-4 2 0,2 0-2 0,3-2 1 15,-1 2 0-15,3 0-3 0,0 2-2 0,6 4-2 16,-5 3 0-16,2 3-1 0,0 5 4 0,-3 2-2 15,-3 1 3-15,2 4 3 0,1 1-1 16,-3 0 4-16,1 1 0 0,1 4-1 0,-7 1 2 16,4 2 1-16,-2 1 3 0,0 2-1 0,-5 2 1 15,5-1-2-15,-6 2 1 0,0-1-1 0,1-1 1 16,-2 0-2-16,-2 0-4 0,3-2-1 0,-1-1-9 16,-2 0-8-16,0 0-17 0,1-2-36 15,-2 0-43-15,1-3-64 0,-1-1-86 0,1-2-130 16,-1-1-216-16,2 0-171 0,0 0 617 0</inkml:trace>
          <inkml:trace contextRef="#ctx0" brushRef="#br0" timeOffset="73736.4894">2362 7296 1726 0,'0'0'181'0,"0"0"-94"0,0 0-51 0,0 0-37 16,0 0-23-16,0 0-18 0,0 0 4 0,0 0 13 15,0 0 5-15,0 0 7 0,0 0-2 16,0 0-23-16,158-77-79 0,-124 74-121 0,-5 3-166 16,-3 0-199-16,-8 0 151 0,-8 2 452 0</inkml:trace>
          <inkml:trace contextRef="#ctx0" brushRef="#br0" timeOffset="73553.6034">2450 7115 388 0,'0'0'454'0,"0"0"-203"0,0 0-58 0,0 0-30 15,0 0-14-15,0 0 13 0,26-156 8 0,-25 152-4 16,0 1-31-16,-1 3-38 0,0 0-44 0,0 0-39 15,0 1-14-15,0 7-8 0,0 5 7 0,0 5 11 16,0 8 9-16,0 2 2 0,-1 7 1 16,-2 5-2-16,-1 2-5 0,0 4 2 0,0 0-1 15,-1-1 1-15,1 0 3 0,-1-3-6 0,-2-2-5 16,4 2-2-16,1-6-5 0,0 0-2 16,2-5-4-16,0 0-10 0,0-4-31 0,0-2-65 15,0-4-133-15,3-4-151 0,-2-6-347 0,-1-6-303 16</inkml:trace>
          <inkml:trace contextRef="#ctx0" brushRef="#br0" timeOffset="74608.9507">2655 7482 985 0,'0'0'265'0,"0"0"-194"0,0 0-73 0,0 0 5 16,0 0 9-16,0 0 17 0,153-106 21 16,-127 88 13-16,-2 0 5 0,-3 2-3 0,1-2-16 15,-5 2-6-15,-1 0-5 0,-5 1 2 0,-3 1 8 16,-3 0 7-16,-1 2 8 0,-4 2 2 0,0-1-7 16,-4 5-15-16,-2 2-18 0,-5 2-15 15,2 2-11-15,-6 4-6 0,-3 6 0 0,-3 5 2 16,1 3 1-16,-4 5 4 0,0 0 1 0,4 5 1 15,-2 4 4-15,-2 1-4 0,7 1-1 16,-2 2 0-16,4-3-6 0,4-2-2 0,6-2-4 16,5-6-4-16,0-3 2 0,8-2 1 0,4-5 6 15,3-4 4-15,2-2 4 0,2-3 12 0,2-3 4 16,5-1 5-16,1-3-2 0,0-3-3 16,6-6-4-16,-1 0-2 0,-1-3-1 0,3-1 0 15,-6-3 2-15,3-1-3 0,-2-1 2 0,-3 0-2 16,-2-1 0-16,0-1 3 0,-1-1-1 0,-5 5 3 15,1-5 0-15,-4 5 1 0,0-1-1 0,-3 4-5 16,-2 3-3-16,-3 2-6 0,1 5-3 0,-4 3 3 16,-2 2-3-16,-1 1-3 0,-1 0-10 15,0 1 2-15,0 5 3 0,0 4 7 0,-3 2 13 16,1 5-3-16,-1-1 0 0,0 2-2 0,-1 0-1 16,1 0-1-16,2 0-3 0,1 1-2 15,0-2-1-15,1 0 2 0,9-3-1 0,2-1 2 16,3-2 2-16,1 0 0 0,1-4 0 0,3-1 0 15,0-3 0-15,1-2-2 0,0-1-5 0,-2 0-3 16,0-4-4-16,-1-3 3 0,-2-2 5 16,0-2 4-16,-1-1 6 0,-1 0 6 0,-2-2 2 15,0-2 3-15,-3 1 0 0,2-4 0 0,-3 1-1 16,0 0-2-16,1-1-1 0,-1-2-3 0,2 3-3 16,-1 0-3-16,-1 3-2 0,3 1-2 15,-3 4-4-15,0 2 0 0,0 5-2 0,1 2-2 16,0 1-2-16,-1 0-2 0,1 1-3 0,-2 5 2 15,1 3 0-15,-2 5 4 0,2 1 6 0,-2 2 2 16,2 2 2-16,-3 0 1 0,2 1-1 0,-2 2 0 16,2-4 0-16,0 0 1 0,1 1 1 15,1-2-4-15,-1-3 0 0,0-2-1 0,0-2 0 16,0-3 3-16,-2-2 4 0,0-4 5 0,-4 1 11 16,3-2 15-16,-1 0 10 0,-1-5 7 0,1-2-7 15,1-3-11-15,-1-3-10 0,2-1-7 16,2-3-1-16,-3-3-3 0,3 1 0 0,0 1-4 15,-3-1-2-15,6 1 0 0,-3 0-4 0,2 3 0 16,0 1 0-16,1 2-5 0,0 2-1 16,-1 4-2-16,1 0-2 0,1 3 0 0,-4 1 3 15,0 2-1-15,0 0 0 0,-2 0 1 0,0 3-4 16,-2 5 3-16,-2 1 0 0,2 2 0 0,-1-1 3 16,-1 2 1-16,1 1 1 0,0-1-2 15,2 0 1-15,0 0-5 0,2-1-2 0,0-1-4 16,2-2-14-16,2-3-19 0,0 0-23 0,-2-2-29 15,4-1-36-15,1-1-36 0,3-1-43 0,1 0-42 16,4-3-58-16,1-3-85 0,7 0-128 0,-2 0 74 16,-8 0 450-16,-5 3 0 0</inkml:trace>
          <inkml:trace contextRef="#ctx0" brushRef="#br0" timeOffset="75220.141">4521 7312 0 0,'0'0'0'16,"0"0"0"-16,0 0 71 0,0 0 304 0,0 0-63 15,0 0-49-15,0 0-42 0,0 0-27 0,0 0-32 16,0 0-28-16,0 0-25 0,0 0-24 15,53-155-19-15,-68 149-17 0,1 1-12 0,-6 4-10 16,1 1-5-16,-1 0-2 0,0 0-1 0,-2 6-1 16,3 4-4-16,-1 2 2 0,0 1 0 15,0 3 0-15,3 1 1 0,0 0-6 0,3 0-2 16,0-2-3-16,6 2-4 0,0-3-6 0,4-1-6 16,4-2-5-16,0-2-3 0,7-5 5 15,5 2 5-15,5-3 7 0,1-3 5 0,3 0 5 16,-1 0 0-16,3-9 0 0,-4 2 3 0,1-2-3 15,-2-2 5-15,-5-1-1 0,0 2-1 0,-2-3 3 16,-2 4-3-16,-2 1-2 0,0 1-1 16,-4 1 1-16,-1 1-1 0,-2 4-1 0,0 1-5 15,0 0-14-15,0 0-5 0,0 0-3 0,0 6 2 16,0 1 11-16,0 3 8 0,0 0 0 0,0 3 0 16,0-3-2-16,0 2 0 0,2-3 2 0,4 0-1 15,2 0 0-15,3-3 3 0,4 0 2 0,5-3 2 16,4-3 2-16,3 0 1 0,5 0-3 15,-1 0 1-15,4-6 0 0,-2-2-3 0,1 0-1 16,-5-5-2-16,2 1-2 0,-3-1 0 0,-2-2 2 16,-2 0 1-16,-4-1-5 0,0-2 5 0,-1-2-3 15,-6-1-1-15,1 1 6 0,-5-3-3 16,-2-1 1-16,-1-1-2 0,-1 0 3 0,-5-4 0 16,0 1 2-16,0-2-1 0,-5 0 1 0,-1 0 0 15,-2-1 2-15,0 4 1 0,-2 3-3 16,4 0 1-16,-4 8 0 0,4 2-1 0,-3 4 5 15,0 5-4-15,2 2-3 0,1 3-3 0,-1 0-9 16,-1 3 2-16,0 9-1 0,1 5 3 0,-4 6 2 16,3 6 3-16,0 3 2 0,-1 5 0 15,2 3 5-15,1 2-2 0,3 1 1 0,-1 2 3 16,4-2-2-16,0 1 4 0,9-4 3 0,7-2 0 16,4-4 0-16,7-3 3 0,4-3-2 0,3-2-1 15,3-4-1-15,-1-4-2 0,5-2-2 0,0-2 0 16,-3-8 0-16,-1-3-6 0,-2-3-11 15,0-2-31-15,-7-5-60 0,2-7-75 0,-5 1-120 16,-1-3-200-16,-5 2-351 0,-8 5 21 0</inkml:trace>
        </inkml:traceGroup>
        <inkml:traceGroup>
          <inkml:annotationXML>
            <emma:emma xmlns:emma="http://www.w3.org/2003/04/emma" version="1.0">
              <emma:interpretation id="{7D957D16-2AE5-4C1C-93DC-AEF39841741E}" emma:medium="tactile" emma:mode="ink">
                <msink:context xmlns:msink="http://schemas.microsoft.com/ink/2010/main" type="inkWord" rotatedBoundingBox="8201,7492 11972,7113 12050,7893 8280,8272"/>
              </emma:interpretation>
              <emma:one-of disjunction-type="recognition" id="oneOf14">
                <emma:interpretation id="interp70" emma:lang="en-US" emma:confidence="0.5">
                  <emma:literal>Structure</emma:literal>
                </emma:interpretation>
                <emma:interpretation id="interp71" emma:lang="en-US" emma:confidence="0">
                  <emma:literal>Structures</emma:literal>
                </emma:interpretation>
                <emma:interpretation id="interp72" emma:lang="en-US" emma:confidence="0">
                  <emma:literal>Structurer</emma:literal>
                </emma:interpretation>
                <emma:interpretation id="interp73" emma:lang="en-US" emma:confidence="0">
                  <emma:literal>Structured</emma:literal>
                </emma:interpretation>
                <emma:interpretation id="interp74" emma:lang="en-US" emma:confidence="0">
                  <emma:literal>structure</emma:literal>
                </emma:interpretation>
              </emma:one-of>
            </emma:emma>
          </inkml:annotationXML>
          <inkml:trace contextRef="#ctx0" brushRef="#br0" timeOffset="75879.3067">6588 6713 1009 0,'0'0'204'15,"0"0"-123"-15,0 0-25 0,0 0-3 0,0 0 10 16,0 0 24-16,0 0 25 0,0 0 10 0,0 0-11 16,0 0-10-16,-33-158-19 0,21 147-21 0,-3 2-4 15,0 2-13-15,-4 3-4 0,-1 2-1 16,0 2-4-16,-4 0-3 0,2 3-10 0,-2 6-7 16,4 4-9-16,-1 4-2 0,1 6-2 0,1 2-1 15,4 4 2-15,2 3-1 0,1 2 3 0,6 1 0 16,6-1 1-16,0 1-4 0,8 0-1 0,8 0-1 15,6-3-2-15,3 0 4 0,2-3 0 16,7 0 0-16,1 0 0 0,3-1 2 0,1 0-1 16,0-1 1-16,-7 0 0 0,-5-2-1 0,-7-2-3 15,-5-3 1-15,-4-3-2 0,-10-2 5 0,-1-2 5 16,-1-4 10-16,-11 0 7 0,-4 0 2 16,-11-1-1-16,-8-1-4 0,-1-3-4 0,-6 0-3 15,-1-3-2-15,-1-1-3 0,2 0-2 0,2 0-2 16,1 0-2-16,4-3-2 0,3 0-1 0,4 0-2 15,7 0-3-15,2 0-8 0,10 0-13 16,2 2-24-16,5 1-42 0,2 0-65 0,2 0-42 16,6 0-25-16,8 0-16 0,5 0-2 0,8-2-54 15,4-1-125-15,-5-2-185 0,-5 2 440 0</inkml:trace>
          <inkml:trace contextRef="#ctx0" brushRef="#br0" timeOffset="76284.0571">6687 6864 1692 0,'0'0'110'0,"0"0"-95"0,0 0-35 0,0 0-10 15,0 0 13-15,0 0 8 0,0 0 3 0,0 0 1 16,160-114-8-16,-124 104-37 0,-4-1-118 0,2 3-224 16,-7 2-303-16,-11 4 283 0</inkml:trace>
          <inkml:trace contextRef="#ctx0" brushRef="#br0" timeOffset="76123.1573">6894 6532 580 0,'0'0'300'0,"0"0"-76"0,0 0-10 0,0 0-6 15,0 0 11-15,0 0 4 0,0 0-21 0,0 0-40 16,0 0-50-16,0 0-39 0,0 0-38 16,0 0-23-16,0 0-10 0,0 0 1 0,2-37 6 15,-2 64 6-15,-1 7 6 0,-3 3 0 0,0 5-1 16,0 2-2-16,1 0-3 0,-5 3 2 0,4-1-5 15,-4 3-1-15,2-2-3 0,-4-2-4 16,2-2-2-16,0-3-2 0,-3-3-6 0,2-2-11 16,4-1-34-16,-5-3-62 0,5-5-101 0,-3-2-195 15,4-9-466-15,0-6-182 0</inkml:trace>
          <inkml:trace contextRef="#ctx0" brushRef="#br0" timeOffset="76959.2078">7004 6997 1257 0,'0'0'207'0,"0"0"-177"0,0 0-50 16,0 0-11-16,0 0 9 0,0 0 48 0,0 0 23 15,0 0 14-15,0 0 10 0,0 0-3 0,169-110-9 16,-153 95-13-16,1-2-8 0,-1 1-7 0,-1-1-2 15,-3 0 1-15,-1 0-1 0,-3 5-1 16,1 1-7-16,-6 5-1 0,0 2-4 0,-1 1-2 16,-2 3-7-16,0 0-17 0,0 0-12 0,0 2-6 15,0 3 7-15,0 6 15 0,-5 2 11 0,2 6 4 16,-5 2-3-16,4 2-1 0,-5 1-1 0,3 0 0 16,-2 3-1-16,4-3-2 0,-1-1 0 15,1-3-2-15,3-2 1 0,1-1 1 0,0-5-2 16,0 0 3-16,4-1 2 0,4-2 5 0,-2-3 1 15,4-2 4-15,1 0 3 0,2-4-1 0,0 0 3 16,5 0-4-16,-1-6-6 0,-1-3-6 0,0-2-9 16,5-1-7-16,-7 0-5 0,1-4 1 15,-3-1 5-15,0-1 6 0,-2-1 8 0,-2-3 2 16,1-1 3-16,-4-1 0 0,2 1 0 0,-3-1 1 16,-1 1 1-16,-1 1 0 0,2 5 2 15,-2 5 4-15,-2 5 5 0,1 2 4 0,-1 4 0 16,0 1-9-16,0 0-22 0,0 3-7 0,0 7-5 15,-3 4 4-15,1 4 14 0,-2 5 2 16,2 0-2-16,2 0 1 0,0-1-1 0,0 2-2 16,4-3 4-16,3-2-3 0,3-1 0 0,-2-3 2 15,5-2-1-15,2-2-1 0,2-3-1 0,-2-4-1 16,0-2-3-16,-2-2-1 0,2 0 2 16,2-5-4-16,-3-2 1 0,2-4-1 0,-6-1-1 15,0-3 3-15,1-3 5 0,-5 0 3 0,1-3 3 16,-2 2 5-16,1 1-2 0,-4 0 2 0,1 2 5 15,0-1 0-15,1 3 3 0,-3 1 0 0,0 0 0 16,-1 4 0-16,2 3 1 0,-2 3 2 0,1 0-8 16,-1 3-6-16,0 0-12 0,0 0-8 15,0 4 4-15,1 4 3 0,5 3 6 0,-5 2 3 16,1 3 3-16,-1 1-5 0,0 0 2 0,1 0 0 16,2 1-3-16,0-2 4 0,-2-1-2 0,1 0 0 15,4-2-3-15,-5 0-4 0,1-3-12 16,5-1-37-16,-4-2-51 0,1-1-80 0,4-3-100 15,-1-1-136-15,-2-2-223 0,4 0-88 0,-8 0 732 0</inkml:trace>
          <inkml:trace contextRef="#ctx0" brushRef="#br0" timeOffset="77438.9254">8251 6737 0 0,'0'0'319'0,"0"0"-38"0,0 0-44 15,0 0-54-15,0 0-19 0,0 0-11 0,0 0-22 16,0 0-25-16,0 0-20 0,0 0-14 0,0 0-9 16,0 0-5-16,0 0-5 0,0 0-5 15,-156 3 1-15,128 13-3 0,3 5 1 0,-1 2-5 16,3 2-10-16,6-1-6 0,3-1-8 0,4-1-6 16,4 2-2-16,4-5-4 0,2 1-2 0,6-4 2 15,6-1 1-15,5-2 2 0,5-2 4 16,5-3-2-16,1-4-1 0,9-2-1 0,-1-2-4 15,-1 0-4-15,2-2-11 0,-2-5-14 0,-4-3-23 16,-4-2-23-16,-1-1-13 0,-1-2-8 0,-7-3-4 16,4 0 1-16,-7-3-2 0,-1-1 11 15,-2-3 16-15,0-2 14 0,2-2 12 0,-2-2 4 16,1-2-4-16,1-1 6 0,-1-2 8 0,1-3 5 16,-1 1 12-16,2 0 3 0,-2 2 8 15,-1 3 9-15,0-1 14 0,0 6 21 0,-6 2 19 16,2 5 25-16,-6 6 19 0,0 1 14 0,-2 4 8 15,0 4 4-15,0 2-10 0,0 1-19 0,0 1-18 16,0 2-24-16,-2 0-24 0,2 0-22 0,-1 3-12 16,0 6-7-16,-2 7 4 0,-2 2 7 15,2 8-1-15,0 3 3 0,-1 5-3 0,-2 2-1 16,3 1 1-16,-2 2-2 0,-1-2 0 0,2 2 2 16,-4-3-3-16,4 0-3 0,-5-3-3 0,2-1-8 15,-1 1-20-15,-3-4-50 0,6-2-96 0,-5-2-170 16,6-7-384-16,-2-8-335 0</inkml:trace>
          <inkml:trace contextRef="#ctx0" brushRef="#br0" timeOffset="78390.9316">8394 6691 523 0,'0'0'99'0,"0"0"-107"0,0 0-27 0,0 0 8 15,0 0 17-15,0 0 12 0,0 0 18 0,150-62 22 16,-128 60 24-16,-6 0 18 0,-1 2-2 0,-1 0-18 16,0 3-19-16,-2 4-15 0,1 3-10 0,-5 0 1 15,-4 3-3-15,-1 1 0 0,-3 2-1 16,0 1-4-16,0-1 2 0,-3 2-4 0,1-2 0 16,-1 1-1-16,-2-2-5 0,3 1 0 0,2-3-4 15,0-2 4-15,0-2-2 0,2-2 2 0,7-2 7 16,-4-4 1-16,6-1 11 0,1 0 8 0,2 0 0 15,0-6 2-15,1-1 0 0,-1-5-1 16,3 0 2-16,-4-3 3 0,1-2-5 0,-4 0 1 16,1 0-4-16,1 1-2 0,-1 1-2 0,0-1 1 15,-5 1 5-15,4 0 1 0,-1 0 10 16,-5 5 3-16,6 1-1 0,-6 3-5 0,-2 1-11 16,4 4-13-16,-5 1-11 0,-1 0-2 0,1 0 1 15,-1 7 7-15,0 2 7 0,0 3 6 16,0 3 3-16,-2 0-2 0,-5 1-4 0,3 0-8 15,0 1-4-15,-3-1-5 0,6-1-2 0,0-1 1 16,1-2-3-16,0-1 1 0,0-3 0 0,2 1-2 16,1-3 4-16,5-1 3 0,-3-2 3 15,5-2 4-15,0-1 4 0,1 0 4 0,-1-1-1 16,2-6-2-16,1 0-1 0,0-2-6 0,1 0 0 16,-1-4 1-16,2-1-2 0,-4 1-2 0,2-2 0 15,1 2-5-15,-1-3-2 0,-1 2 1 0,1-1-1 16,-2 0-1-16,3 0 4 0,-4 3-3 15,0 0 1-15,-4 1 3 0,2 4-4 0,-4 3-1 16,-1 1-2-16,2 1-4 0,-5 2-6 0,2 0-6 16,-2 0 0-16,0 5-3 0,0 2 14 0,0 5 7 15,0 0 4-15,-2 3 4 0,-3 0-5 0,2 1 1 16,2-1-1-16,0 0-1 0,-1 0 0 16,2-3-4-16,0 0 3 0,2-2-3 0,0 1 3 15,8-3 0-15,1-1 2 0,-3 0 4 0,4-3-1 16,2-2 1-16,1-2 0 0,4 0 1 15,-2 0 0-15,3 0-1 0,-1-5-3 0,-1-3-4 16,3 1 2-16,1-6-3 0,-4 1 2 0,4-1 0 16,-3-3-4-16,2 0-3 0,-4 0 1 15,1-2 3-15,1-1-3 0,-3-2 4 0,-3 0-1 16,1 0 0-16,-1 3 5 0,0-4 0 0,-1 4 1 16,1 0-1-16,-4 2 1 0,-4-1 0 0,-1 4 0 15,0 2 3-15,-2 2-1 0,-2 3-1 0,0 3-9 16,-7 2-4-16,2 1-6 0,-5 0-3 15,-3 3 8-15,-1 4 5 0,0 4 7 0,-2 2 4 16,-6 1 1-16,5 3 3 0,-3 1 3 0,2 5-1 16,2 0 0-16,3 0 1 0,2-1-2 0,3 0 0 15,5-3-3-15,3-1 0 0,0-3 0 0,10-2 2 16,-4-1 4-16,8-3 0 0,4 0 2 16,0-1 2-16,2-4-1 0,0-1 2 0,6-2-3 15,0 1-2-15,1-2-3 0,1 0-4 0,5 0 0 16,-7-2-1-16,1-1 2 0,-1-1 1 0,-1-2 0 15,-6-1 2-15,-3 0 1 0,1 0-1 16,-9 1-1-16,2 0-2 0,-6 3-8 0,4-1-4 16,-4-1-8-16,3 2-12 0,-5 0-12 0,1 0-25 15,-2 0-33-15,2 2-57 0,2-1-91 16,-2 1-166-16,-2 1-358 0,2 0-90 0</inkml:trace>
        </inkml:traceGroup>
      </inkml:traceGroup>
    </inkml:traceGroup>
    <inkml:traceGroup>
      <inkml:annotationXML>
        <emma:emma xmlns:emma="http://www.w3.org/2003/04/emma" version="1.0">
          <emma:interpretation id="{77465ECC-13F8-469A-930E-088F563B9E26}" emma:medium="tactile" emma:mode="ink">
            <msink:context xmlns:msink="http://schemas.microsoft.com/ink/2010/main" type="paragraph" rotatedBoundingBox="2087,9353 5611,9249 5653,10683 2129,107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261035-4997-468E-8D76-5C1398E21FA1}" emma:medium="tactile" emma:mode="ink">
              <msink:context xmlns:msink="http://schemas.microsoft.com/ink/2010/main" type="inkBullet" rotatedBoundingBox="2101,9840 2265,9835 2269,9978 2106,9983"/>
            </emma:interpretation>
            <emma:one-of disjunction-type="recognition" id="oneOf15">
              <emma:interpretation id="interp75" emma:lang="en-US" emma:confidence="0">
                <emma:literal>o</emma:literal>
              </emma:interpretation>
              <emma:interpretation id="interp76" emma:lang="en-US" emma:confidence="0">
                <emma:literal>.</emma:literal>
              </emma:interpretation>
              <emma:interpretation id="interp77" emma:lang="en-US" emma:confidence="0">
                <emma:literal>°</emma:literal>
              </emma:interpretation>
              <emma:interpretation id="interp78" emma:lang="en-US" emma:confidence="0">
                <emma:literal>0</emma:literal>
              </emma:interpretation>
              <emma:interpretation id="interp79" emma:lang="en-US" emma:confidence="0">
                <emma:literal>O</emma:literal>
              </emma:interpretation>
            </emma:one-of>
          </emma:emma>
        </inkml:annotationXML>
        <inkml:trace contextRef="#ctx0" brushRef="#br0" timeOffset="82654.524">-28 8955 1436 0,'0'0'160'15,"0"0"-116"-15,0 0-40 0,0 0-13 0,0 0-2 16,0 0 9-16,0 0 12 0,0 0 8 0,0 0 4 15,0 0 1-15,0 0 4 0,0 0-2 0,-16 34 0 16,11-23 0-16,4-1-2 0,-1 0 9 16,2 0 4-16,0-1 4 0,0-4 5 0,0-1-2 15,0-2-1-15,8-1 3 0,-2-1 1 0,3 0 1 16,3-1 3-16,2-7-3 0,0 0-5 16,2-4-3-16,-1 0-8 0,0-2-5 0,-2 2-7 0,-1 0-3 15,-1 2-2-15,-2 3-2 0,-4-1 8 16,-4 2 4-16,-1 2 7 0,0-1 3 0,0 2-5 15,-4-1-3-15,-6-1-11 0,0 1-6 0,0 2-5 16,-2-2-4-16,-1 4-2 0,1-2-1 16,-2 2-1-16,2 0-5 0,2 0-2 0,4 0-6 15,0 0-7-15,4-1-15 0,2 1-32 0,0 0-42 16,0 0-38-16,4 0-44 0,6 1-84 0,0 4-207 16,-4-2-273-16,2 1 238 0</inkml:trace>
      </inkml:traceGroup>
      <inkml:traceGroup>
        <inkml:annotationXML>
          <emma:emma xmlns:emma="http://www.w3.org/2003/04/emma" version="1.0">
            <emma:interpretation id="{8CAB69BE-B7C3-46F4-BFC6-015045EA0476}" emma:medium="tactile" emma:mode="ink">
              <msink:context xmlns:msink="http://schemas.microsoft.com/ink/2010/main" type="line" rotatedBoundingBox="3103,9323 5611,9249 5653,10683 3146,10757"/>
            </emma:interpretation>
          </emma:emma>
        </inkml:annotationXML>
        <inkml:traceGroup>
          <inkml:annotationXML>
            <emma:emma xmlns:emma="http://www.w3.org/2003/04/emma" version="1.0">
              <emma:interpretation id="{E44926CD-A2D7-41DF-ADCA-0B0F25F68B83}" emma:medium="tactile" emma:mode="ink">
                <msink:context xmlns:msink="http://schemas.microsoft.com/ink/2010/main" type="inkWord" rotatedBoundingBox="3103,9323 5611,9249 5653,10683 3146,10757"/>
              </emma:interpretation>
              <emma:one-of disjunction-type="recognition" id="oneOf16">
                <emma:interpretation id="interp80" emma:lang="en-US" emma:confidence="0.5">
                  <emma:literal>People</emma:literal>
                </emma:interpretation>
                <emma:interpretation id="interp81" emma:lang="en-US" emma:confidence="0.5">
                  <emma:literal>People e</emma:literal>
                </emma:interpretation>
                <emma:interpretation id="interp82" emma:lang="en-US" emma:confidence="0">
                  <emma:literal>Pop e</emma:literal>
                </emma:interpretation>
                <emma:interpretation id="interp83" emma:lang="en-US" emma:confidence="0">
                  <emma:literal>Pepel e</emma:literal>
                </emma:interpretation>
                <emma:interpretation id="interp84" emma:lang="en-US" emma:confidence="0">
                  <emma:literal>Prop e</emma:literal>
                </emma:interpretation>
              </emma:one-of>
            </emma:emma>
          </inkml:annotationXML>
          <inkml:trace contextRef="#ctx0" brushRef="#br0" timeOffset="83131.436">1107 8795 1097 0,'0'0'343'0,"0"0"-145"0,0 0-48 16,0 0-8-16,0 0-13 0,0 0-5 16,0 0-19-16,0 0-23 0,0 0-32 0,0 0-24 15,0 0-20-15,0 0-13 0,0 0 5 0,0 0 1 16,4 4 10-16,-6 19 10 0,1 10-2 0,-4 1 1 16,-3 3-5-16,4 3-3 0,-6 2-5 0,1 1 0 15,2 0-5-15,-2 0-4 0,-3-1-7 16,2-3-13-16,1-3-15 0,-2-4-19 0,1 0-26 15,4-4-27-15,-2-4-38 0,4-2-74 0,-3-4-139 16,6-3-229-16,0-5-171 0,1-3 642 0</inkml:trace>
          <inkml:trace contextRef="#ctx0" brushRef="#br0" timeOffset="83374.457">1008 8908 984 0,'0'0'171'15,"0"0"-77"-15,0 0-18 0,22-183 1 0,-8 138 7 16,1 2-1-16,2 3-4 0,0 5-16 0,1 2-19 16,3 5-9-16,-1 2-6 0,2 4-9 15,5 2 4-15,-2 4-3 0,2 3-1 0,1 2 4 16,4 3-1-16,-1 4-3 0,-3 2-6 0,0 2-4 16,-1 5-3-16,-1 7-1 0,-3 3 5 0,-6 5-3 15,-1 3 3-15,-4 6 3 0,-4 1 0 16,-7 4 3-16,-1 1-1 0,0 0-3 0,-9 1-2 15,-6 1-1-15,-1-4-3 0,-5 0-2 0,-3-3-8 16,-7-1-12-16,3-5-15 0,0 1-26 0,-1-3-42 16,4-2-72-16,1-4-115 0,5 2-143 15,-1-6-185-15,8-3 166 0,6-4 447 0</inkml:trace>
          <inkml:trace contextRef="#ctx0" brushRef="#br0" timeOffset="84274.0336">1473 9116 105 0,'0'0'355'0,"0"0"-263"0,0 0-73 0,0 0 33 16,0 0 30-16,0 0 27 0,0 0 24 0,0 0 16 16,0 0 3-16,0 0-12 0,0 0-19 0,0 0-23 15,0 0-12-15,130-142-9 0,-123 130-8 16,2 0-2-16,-5 2-6 0,3 1-8 0,-6 0-5 15,-1 3-6-15,0 0-3 0,0 2-2 0,-4 2-9 16,-1 0-9-16,-3 2-10 0,1 0-7 16,-4 0-1-16,0 4 0 0,1 3 1 0,-1 2 4 15,-2 4 0-15,1 2 4 0,-2 1-1 0,3 4 1 16,-1 1-1-16,2 0-3 0,3 1 1 0,-1 1-1 16,2-1-2-16,0 1-1 0,4-4-3 0,2-1 0 15,0-3-2-15,3-2 0 0,8-6-1 0,0 1 1 16,2-4 3-16,3-2 3 0,1-1 6 15,5-1 1-15,2 0 1 0,3-4-3 0,1-4-2 16,0 0 0-16,4-4 1 0,-2 0 2 0,-1-3 0 16,-2 0-2-16,0-3-1 0,-1 0-2 0,-1 0 3 15,-2 0-1-15,-4-1 3 0,1 3 3 16,-4-4 1-16,-2 0 3 0,-1 2 0 0,-3 4-1 16,-4-1-2-16,0 4 0 0,-2 4 3 0,-2 1 2 15,-2 3 6-15,0 3 0 0,0 0-4 16,0 0-6-16,0 0-14 0,-3 6-5 0,-4 3-1 15,1 1-1-15,-4 4 6 0,1 2 0 0,1 0 0 16,-2 1-1-16,5 1 1 0,-2-1-2 0,6-2-2 16,1-1-1-16,0 0-1 0,1-4 1 15,9 1-4-15,-1-3 3 0,1-2 0 0,3-1 1 16,2-3 6-16,2-2-3 0,-1 0 1 0,3-4 0 16,1-3-3-16,-5 0 4 0,-2-1 0 0,-1-1-2 15,-1 0 4-15,-7-2-2 0,3 1 1 0,-6-1-2 16,-1-1-3-16,0-1-6 0,-8 0-4 15,1 1-5-15,-5 0-2 0,-5 0 0 0,-1 3 3 16,0 0 2-16,-4 3 6 0,5 0 6 0,-3 2 3 16,5 1 4-16,1 0 0 0,4 0 1 0,6-2 0 15,2 1 1-15,2 2-10 0,0-2-7 0,3 0-8 16,9-2-2-16,3-3 5 0,4-3 10 16,3-3 5-16,8-2 2 0,3-1 0 0,0-1 1 15,0-2 1-15,-1 0 1 0,2-2 2 0,-2 3-3 16,2-1 0-16,-2 1-2 0,0-1 0 15,-4 4 4-15,-1-3-1 0,-3 2 2 0,-4 2 0 16,-1-1 0-16,-4 4 2 0,-3 1-1 0,-2 3 2 16,-4 3 4-16,-1 3 0 0,1 0 4 15,-5 3-2-15,-1 0-3 0,0 0-5 0,0 0-9 16,0 3-2-16,0 6 2 0,-3 6 4 0,-1 4 8 16,-1 9-1-16,-1 7 2 0,-3 7-2 0,-2 4-2 15,-1 5 1-15,2 2-5 0,-7 6-2 0,3 2 2 16,0 2-6-16,0 1 3 0,-3 3 2 15,1 2-3-15,2-2 2 0,0-1-1 0,5-5-2 16,-1-7 2-16,1-4-1 0,5-3-6 0,-1-2-3 16,1-5-11-16,2-4-14 0,0-4-15 0,-1-6-24 15,-1-5-25-15,1-6-43 0,2-7-67 0,0-3-122 16,-1-3-89-16,1-2-161 0,0-2 13 16,1-3 569-16</inkml:trace>
          <inkml:trace contextRef="#ctx0" brushRef="#br0" timeOffset="84540.8793">2283 9040 0 0,'0'0'0'0,"0"0"8"15,0 0 130-15,0 0-34 0,0 0-10 16,0 0 3-16,108-155 7 0,-88 141 6 0,-1 2 0 16,1 3-1-16,-1 1-6 0,0 4-9 0,-2 1-13 15,2 1-10-15,0 2-3 0,-3 0-8 0,1 2-2 16,-1 5-3-16,-2 1-10 0,-5 3-6 0,-1 1 3 15,-4 1 2-15,-2 1 7 0,-2 2 1 16,-2-1-4-16,-6 1-7 0,-5 2-7 0,-5-3-7 16,0 1-5-16,-7-1-7 0,3-1-3 0,0-2-4 15,-1-3-3-15,6 1-5 0,0-3-11 0,3-2-14 16,6-2-26-16,3-1-37 0,1-2-68 0,4 0-88 16,0-2-169-16,0-4-226 0,5 0 317 15,-1 1 322-15</inkml:trace>
          <inkml:trace contextRef="#ctx0" brushRef="#br0" timeOffset="84794.7122">2800 8615 0 0,'0'0'0'0,"0"0"0"0,0 0 0 0,0 0 0 16,0 0 0-16,0 0 0 0,0 0 151 16,0 0 161-16,0 0-45 0,0 0-49 0,0 0-49 15,0 0-37-15,0 0-30 0,0 0-17 0,95-98-10 16,-91 105 2-16,0 4 13 0,2 2 11 0,-3 7 6 15,-2 4-1-15,-1 4-12 0,0 3-17 16,-3 4-16-16,-6 1-15 0,1-2-11 0,0 2-9 16,-3-4-3-16,3 2-7 0,1-5-4 0,-1-2-2 15,3 0-6-15,-1-3 0 0,1-5-5 0,4 1-7 16,-2-4-13-16,-1-2-19 0,0-3-25 0,3-3-38 16,1-2-64-16,-2-5-125 0,2-1-181 15,0 0-258-15,0 0 232 0</inkml:trace>
          <inkml:trace contextRef="#ctx0" brushRef="#br0" timeOffset="85288.4083">3003 8919 0 0,'0'0'0'0,"0"0"0"0,0 0 0 0,0 0 0 15,0 0 101-15,0 0 98 0,0 0 11 0,0 0-14 16,162-32-28-16,-134 22-30 0,2-2-31 0,0 2-30 15,-1-4-21-15,-3 2-17 0,0-1-4 0,-6 1-2 16,0-2-2-16,-5 2 2 0,-2-1-2 16,-1-1-2-16,-4 4-1 0,-4-3 5 0,-2 1 6 15,-2 1 2-15,0 2 1 0,0-1-6 0,-4 2-12 16,-3 1-7-16,-1 1-10 0,-3 2-10 0,-1 0-3 16,0 3-3-16,0 1 1 0,-3 0 3 0,1 1 3 15,-3 5 2-15,-3 5 2 0,3 1 3 16,-5 3 1-16,2 4 2 0,0 5 0 0,1 2 1 15,-1 0-2-15,6 4 2 0,-2 0-4 0,3-1-1 16,5-4 0-16,4-1-4 0,4-3 1 16,0-5 3-16,6-3 5 0,6-1 10 0,7-3 13 15,-1-1 6-15,5-4 3 0,3-2 0 0,0-2-7 16,3 0-7-16,-1-2-5 0,0-4-5 0,-4 0-4 16,-2-1 2-16,-4 1-3 0,-2-2-1 15,-2 2 1-15,-5 0-2 0,2 2-1 0,-4-2 1 16,-2 3-6-16,-4-3-7 0,1 3-9 0,-2-1-16 15,0 1-15-15,0 0-15 0,0 1-25 16,-2 2-22-16,1-1-28 0,1 1-42 0,0 0-51 16,0 0-7-16,0 0 27 0,0 0 50 0,1 0 69 15,2 1 22-15,-3 2-19 0,3 2-27 0,-2-2-30 16,-1 1-15-16,0 2 96 0,0-3 60 16,0 1 0-16,-4 1 0 0,1-1 0 0,-2-1 0 0,2 0 0 15</inkml:trace>
        </inkml:traceGroup>
      </inkml:traceGroup>
    </inkml:traceGroup>
    <inkml:traceGroup>
      <inkml:annotationXML>
        <emma:emma xmlns:emma="http://www.w3.org/2003/04/emma" version="1.0">
          <emma:interpretation id="{F268B130-7E27-4571-AAA1-ADA3D8E42AE4}" emma:medium="tactile" emma:mode="ink">
            <msink:context xmlns:msink="http://schemas.microsoft.com/ink/2010/main" type="paragraph" rotatedBoundingBox="2091,10698 6305,10608 6329,11710 2115,118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DE7349-C937-4732-B17F-4578E3E5EA8E}" emma:medium="tactile" emma:mode="ink">
              <msink:context xmlns:msink="http://schemas.microsoft.com/ink/2010/main" type="inkBullet" rotatedBoundingBox="2103,11242 2211,11239 2214,11362 2106,11364"/>
            </emma:interpretation>
            <emma:one-of disjunction-type="recognition" id="oneOf17">
              <emma:interpretation id="interp85" emma:lang="en-US" emma:confidence="1">
                <emma:literal>.</emma:literal>
              </emma:interpretation>
              <emma:interpretation id="interp86" emma:lang="en-US" emma:confidence="0">
                <emma:literal>o</emma:literal>
              </emma:interpretation>
              <emma:interpretation id="interp87" emma:lang="en-US" emma:confidence="0">
                <emma:literal>O</emma:literal>
              </emma:interpretation>
              <emma:interpretation id="interp88" emma:lang="en-US" emma:confidence="0">
                <emma:literal>°</emma:literal>
              </emma:interpretation>
              <emma:interpretation id="interp89" emma:lang="en-US" emma:confidence="0">
                <emma:literal>&amp;</emma:literal>
              </emma:interpretation>
            </emma:one-of>
          </emma:emma>
        </inkml:annotationXML>
        <inkml:trace contextRef="#ctx0" brushRef="#br0" timeOffset="86929.935">42 10309 460 0,'0'0'241'0,"0"0"-130"16,0 0-49-16,0 0-13 0,0 0 5 0,0 0 9 15,0 0 12-15,0 0-4 0,0 0-14 16,0 0-13-16,0 0-6 0,0 0 6 0,0 0 3 16,0 0 7-16,-44 48 10 0,35-38 7 0,2 0 2 15,-1 2-5-15,-2-1-8 0,6 0-12 0,0-4-7 16,-2-1-7-16,4-1-9 0,2-2-5 15,0-3-4-15,0 0-1 0,0 0-2 0,3 0 9 16,5 0 6-16,-4 0 4 0,7-2 8 0,-2-2-7 16,-1-1-3-16,3-1-5 0,1 0-4 15,-3-2-2-15,-2 1 0 0,2-1 2 0,-5 2-2 16,3-2 0-16,-4 1 2 0,-2 0 1 0,-1 1 2 16,0 0 4-16,0 0-8 0,0 0-1 0,-4 2-6 15,-3-2-7-15,5 1 0 0,-4 2-1 0,-2 0-3 16,6 0-4-16,-6 2-3 0,5 1-8 15,-1 0-5-15,-4 0-2 0,4 0-2 0,-4 3 4 16,2 3 4-16,-3 1 7 0,4 1 3 0,-3 1 0 16,2-1 1-16,0-1-3 0,4-1 4 0,2-2-2 15,0 0 1-15,0-1 2 0,0-2-3 0,0 0 3 16,3 0 5-16,2-1 5 0,-1 0 6 16,-1 0 2-16,5 0 1 0,-4 0-1 0,-1-1 0 15,3-1-1-15,-3 0-1 0,-1-1 2 0,-1 0 3 16,0 0 3-16,3 0 1 0,-4-2 1 15,2 1-3-15,-2 1-2 0,0-1-1 0,0 0 0 16,0 0 3-16,0 1 0 0,-2-2 0 0,-3 2-1 16,2 0-4-16,0 0-5 0,1 2-5 0,-5-1-5 15,6 1-4-15,-2 1-3 0,0 0-5 16,-1 0-4-16,2 0-12 0,2 0-10 0,0 0-19 16,0 0-27-16,0 0-37 0,0 0-47 0,0-2-77 15,0 2-136-15,0 0-243 0,0 0-213 0,2 0 626 16</inkml:trace>
      </inkml:traceGroup>
      <inkml:traceGroup>
        <inkml:annotationXML>
          <emma:emma xmlns:emma="http://www.w3.org/2003/04/emma" version="1.0">
            <emma:interpretation id="{621F0AEF-5EC3-4378-A63E-36C935778F44}" emma:medium="tactile" emma:mode="ink">
              <msink:context xmlns:msink="http://schemas.microsoft.com/ink/2010/main" type="line" rotatedBoundingBox="3065,10677 6305,10608 6329,11710 3088,11780"/>
            </emma:interpretation>
          </emma:emma>
        </inkml:annotationXML>
        <inkml:traceGroup>
          <inkml:annotationXML>
            <emma:emma xmlns:emma="http://www.w3.org/2003/04/emma" version="1.0">
              <emma:interpretation id="{F90780F1-2EEB-4F34-B376-CB91B7DBB8CF}" emma:medium="tactile" emma:mode="ink">
                <msink:context xmlns:msink="http://schemas.microsoft.com/ink/2010/main" type="inkWord" rotatedBoundingBox="3065,10677 6305,10608 6329,11710 3088,11780"/>
              </emma:interpretation>
              <emma:one-of disjunction-type="recognition" id="oneOf18">
                <emma:interpretation id="interp90" emma:lang="en-US" emma:confidence="0.5">
                  <emma:literal>Processes</emma:literal>
                </emma:interpretation>
                <emma:interpretation id="interp91" emma:lang="en-US" emma:confidence="0">
                  <emma:literal>Professes</emma:literal>
                </emma:interpretation>
                <emma:interpretation id="interp92" emma:lang="en-US" emma:confidence="0">
                  <emma:literal>Processes'</emma:literal>
                </emma:interpretation>
                <emma:interpretation id="interp93" emma:lang="en-US" emma:confidence="0">
                  <emma:literal>Prolepses</emma:literal>
                </emma:interpretation>
                <emma:interpretation id="interp94" emma:lang="en-US" emma:confidence="0">
                  <emma:literal>Prioresses</emma:literal>
                </emma:interpretation>
              </emma:one-of>
            </emma:emma>
          </inkml:annotationXML>
          <inkml:trace contextRef="#ctx0" brushRef="#br0" timeOffset="87954.5395">1018 10250 646 0,'0'0'201'0,"0"0"-145"0,0 0-6 0,0 0 29 16,0 0 36-16,0 0 41 0,0 0 36 0,0 0 10 15,0 0-16-15,0 0-27 0,0 0-35 0,0 0-41 16,0 0-27-16,0 0-27 0,36-86-23 0,-36 88-8 16,0 6-2-16,0 8 3 0,0 3 12 15,0 9 8-15,-1 7 2 0,-4 6-1 0,-2 6-6 16,-2 0-6-16,1 0-3 0,-3-5-1 0,-1 2-2 16,1-5 0-16,-2-2-4 0,2 1-4 15,4-4-6-15,-2-2-8 0,1-2-16 0,2-4-24 16,5-4-31-16,-2-5-43 0,2-4-88 0,1-3-153 15,0-5-257-15,0-2-207 0,0-1 829 0</inkml:trace>
          <inkml:trace contextRef="#ctx0" brushRef="#br0" timeOffset="88216.0961">997 10143 1197 0,'0'0'163'16,"0"0"-99"-16,0 0-33 0,-8-162-7 0,10 125-2 15,9 5 16-15,0 0 20 0,0 6 19 0,-3 2 8 16,2 4-10-16,2 2-19 0,2 5-23 0,-1 1-17 16,6 2-9-16,3 2-2 0,0 2 0 15,4 3 2-15,1 3-2 0,1 0-1 0,0 8-3 16,1 5-1-16,4 7 0 0,-7 5-4 0,-1 5-3 16,-7 5-4-16,-4 6-2 0,-6 0-1 0,-7 5-2 15,-1-3 1-15,-8 3 1 0,-5-1 0 16,-5-4-2-16,-5-1-5 0,-2-3-4 0,-1-4-13 15,1-2-26-15,1-2-58 0,1-4-110 0,0-2-185 16,7-6-221-16,5-5 346 0</inkml:trace>
          <inkml:trace contextRef="#ctx0" brushRef="#br0" timeOffset="88824.9387">1332 10673 0 0,'0'0'0'0,"0"0"0"16,0 0 89-16,0 0 85 0,0 0 8 0,0 0 18 16,0 0 17-16,0 0-8 0,0 0-29 15,0 0-43-15,0 0-40 0,158-165-25 0,-144 141-12 16,-1 0 1-16,0 2 9 0,1 2 5 0,-2 0-4 16,0 5-9-16,-3 3-21 0,-2 1-17 0,1 5-15 15,-4 2-12-15,-2 2-11 0,-2 2-11 0,0 0-1 16,0 3 7-16,0 6 11 0,0 2 14 15,0 0 7-15,0 5 0 0,-2 1 0 0,1 3-3 16,-2-1-1-16,2 2-3 0,-2-2-4 0,3 1-1 16,0-3-3-16,0-2-1 0,0-3-1 15,4-1-2-15,0-2 0 0,6-2-2 0,-5-1 2 16,6-2 4-16,1-3 4 0,0-1 7 0,0 0-4 16,3-3 4-16,-1-3-2 0,1-3-2 15,3-3 3-15,0-2-2 0,-2-1 4 0,-1-4 0 16,1 1 5-16,0 0 1 0,-5 2 3 0,-2-2 3 15,1 3 4-15,-6 2 3 0,3-1 0 0,-3 4 3 16,-3 3-4-16,-1 4 0 0,1 0-3 0,-1 3-10 16,0 0-13-16,0 0-23 0,0 5-7 15,0 2 4-15,-1 5 8 0,1 4 18 0,-1 2 2 16,-1-1 1-16,2 3-2 0,0-2-3 0,0 0 1 16,0-1-2-16,2-2 2 0,6-3 0 0,-2-1-1 15,6-4-1-15,2-2 5 0,-1-4 4 0,2-1 4 16,5 0 6-16,-3 0-3 0,5-6 0 15,-3-2 0-15,-2-3-4 0,2-1 2 0,-3-3-1 16,1-1 2-16,-3-2 1 0,-5 3 7 0,2-2 6 16,-6 3 3-16,-3-3 5 0,-2 1-2 0,0-1-1 15,-6 0-3-15,-6 1-3 0,0 0-9 16,-3 1-8-16,-3 1-5 0,-2 2-8 0,3 3 3 16,-1 2-4-16,0 3-3 0,3-1-6 0,2 2-14 15,2 2-15-15,5 1-19 0,-2-2-31 16,5 2-52-16,0 0-86 0,3 0-157 0,0 5-240 15,2-1-198-15,0-1 607 0</inkml:trace>
          <inkml:trace contextRef="#ctx0" brushRef="#br0" timeOffset="89836.2162">2580 10284 556 0,'0'0'344'15,"0"0"-200"-15,0 0-27 0,0 0 21 0,0 0 15 16,0 0 17-16,0 0-3 0,0 0-33 0,0 0-33 16,0 0-31-16,0 0-24 0,0 0-14 0,0 0-8 15,0 0 3-15,-159-18 1 0,133 34 6 16,1 1 2-16,1 2-5 0,0 2-3 0,1 0-10 16,4-1-5-16,3 1-3 0,3 1 0 0,2-1-7 15,4-4-2-15,3 0-4 0,4-5-8 0,0 3 5 16,7-5-2-16,3-2 3 0,7-1 5 15,1-3 1-15,5-2 4 0,3-2 0 0,0 0-2 16,3-2 0-16,-1-4-3 0,0-1 1 0,1-2 0 16,2 0 2-16,-1-1 1 0,-2-2-1 15,3-1-1-15,-2-3 0 0,-2 3 3 0,-1-3 1 16,-4 0 6-16,1-1-5 0,1 1 1 0,-4-3-2 16,0 0-1-16,-2-1 0 0,1 1 0 0,-5 1 0 15,1 2-2-15,-3 1 1 0,-2 1 2 0,-6 4 2 16,-3 4 5-16,-1 0 5 0,0 3 0 15,0 2-4-15,-4 1-8 0,-4 0-11 0,1 0-6 16,-4 0-1-16,1 6 0 0,-4 3 6 0,1 2 2 16,0 3 1-16,0 1 1 0,1 1 0 0,2 2-1 15,2 0 2-15,0 3 0 0,4-2-1 0,2 0-3 16,2-3-1-16,0 1-3 0,0-3-1 16,4-2-1-16,6-1-2 0,-5-3 1 0,7-2 3 15,-3 0 2-15,1-1 2 0,2-2 2 0,-1-1 2 16,1-2 3-16,4 0 4 0,-1 0 2 15,1-6-3-15,1-4 1 0,0-1-2 0,2-1-2 16,0-3 2-16,2-1-3 0,0-2 1 0,1-1 0 16,0 0 0-16,-3-1 0 0,2 1 3 0,-2-2 0 15,-2 3-2-15,2 0 1 0,-3 0-3 16,0 4-1-16,-1 0 1 0,-2 2 0 0,-1 1-2 16,-2 2-1-16,1 3 1 0,-3 2-1 0,0 2-1 15,-2-2-1-15,-2 4-5 0,2 0-1 0,0 0-2 16,-2 4 1-16,5 4 1 0,-5 1 2 15,5 3 0-15,-5 2 2 0,1 1 1 0,1-1-1 16,-4 3 0-16,-2-2-2 0,0 3 0 0,0-1-2 16,0 1-1-16,-4 0 0 0,-5 0-2 0,-4-1-1 15,0-3 0-15,0 1 1 0,0 1 0 0,-2-3 0 16,0-1-1-16,3-2 3 0,1-2 4 16,6-4 7-16,0 0 6 0,5-4 7 0,0 0 4 15,0 0 4-15,0 0-5 0,1-2-8 0,4-3-8 16,-1-1-10-16,4-1-1 0,2-2 2 0,2 0 4 15,5-3 1-15,1 0 2 0,0-2-1 16,4-1 0-16,2 1 1 0,-1-1 2 0,-2-2-1 16,2 1 1-16,-1 0-1 0,-4-1 1 0,1 1-1 15,-1 1-1-15,-5 0 2 0,-2 3 0 16,-5 0 1-16,2 2 3 0,-4 4 0 0,-1 0 5 16,-3 3 3-16,0 1-3 0,0 2-4 0,0 0-7 15,0 0-11-15,0 0-11 0,0 0-9 0,0 0-13 16,0 2 3-16,0 1 8 0,0 0 11 15,1 3 15-15,5 1 4 0,-2 1 0 0,5 1 3 16,-1 1 0-16,2 2 2 0,2 0 0 0,0 0 2 16,-1 1-3-16,1 1 2 0,-3 0 1 0,0 1 0 15,-3 0 1-15,-1 2-1 0,-5-2 0 0,0-1 3 16,-5 1 5-16,-3-1 5 0,-6 0 5 16,-2-4 2-16,-4-1-3 0,-3 0-3 0,2 0-4 15,-3-3-7-15,0 0-2 0,6-3-1 0,-1 0-3 16,3-3-5-16,6 0-10 0,2 0-23 0,-1 0-48 15,8 0-98-15,0-4-186 0,1 0-372 16,0 3-15-16</inkml:trace>
          <inkml:trace contextRef="#ctx0" brushRef="#br0" timeOffset="90449.8375">3621 10300 895 0,'0'0'115'15,"0"0"-135"-15,0 0-35 0,0 0 24 0,0 0 29 16,0 0 23-16,0 0 22 0,0 0 17 0,154-69 6 16,-134 58-4-16,-2-1-8 0,2 0-11 0,-2-2-4 15,-3 0 6-15,-1 2 8 0,-5-2 7 0,2 0 7 16,-9 2 0-16,2 2-7 0,-2 1-4 0,-2 1-13 16,0 2-7-16,0 1-5 0,-6 5-7 15,1 0-4-15,-6 0-1 0,-1 2-2 0,-2 6 0 16,-4 2 1-16,-1 4 0 0,1 0 0 0,-4 2 3 15,2 0 2-15,0 3 0 0,0 1-2 0,1 1-1 16,2 0-6-16,-1 0-2 0,3 0-4 16,2-2-10-16,5-1 0 0,1-2-5 0,7-4-2 15,0-1 1-15,0-3 1 0,4-2 3 0,7-2 7 16,-2-2 7-16,3-2 3 0,3 0 1 16,0 0-3-16,2-2-1 0,2-2 0 0,-3-4-1 15,6-1 0-15,-2 0-3 0,0-2 1 0,1-1-1 16,3-1 0-16,-2 0 5 0,-2-4-4 0,1 1-1 15,-2-2-1-15,1-2-2 0,-1 1-2 16,-1 0 1-16,-2-3-2 0,-2 4-1 0,-2-2 2 16,-1 0-1-16,-4 5 2 0,0 1 3 0,-5 3 0 15,0 4 1-15,-2 1 0 0,0 1 0 0,0 4-5 16,0 1-8-16,0 0-14 0,0 0-22 0,0 0-6 16,0 4 4-16,0 4 11 0,0 2 20 15,0 3 8-15,2 1 2 0,5 1 1 0,-2 1 1 16,5-1-1-16,0 1 0 0,0-1 1 0,2 1-1 15,-3 0 3-15,3-1 3 0,-2 0 2 0,-4 1-1 16,-1-2-1-16,-3 1 2 0,-2-2 1 0,0 2 5 16,-7-2 2-16,-3 2 2 0,-8 0 0 15,2-1 3-15,-5 0 2 0,-3-4 1 0,1 1 2 16,0-1-5-16,0-3 0 0,4-1 0 0,-1-1-4 16,4-2-1-16,3-2-6 0,1-1-3 15,1 0-4-15,3 0-5 0,0 0-10 0,3 0-15 16,-1-3-31-16,2 2-61 0,2-2-136 0,-2 1-241 15,2 1-294-15,1-1 319 0</inkml:trace>
        </inkml:traceGroup>
      </inkml:traceGroup>
    </inkml:traceGroup>
    <inkml:traceGroup>
      <inkml:annotationXML>
        <emma:emma xmlns:emma="http://www.w3.org/2003/04/emma" version="1.0">
          <emma:interpretation id="{33617A76-8D8C-4297-BBDA-53047E45E23C}" emma:medium="tactile" emma:mode="ink">
            <msink:context xmlns:msink="http://schemas.microsoft.com/ink/2010/main" type="paragraph" rotatedBoundingBox="2136,12121 12885,11306 13006,12899 2257,137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B706DAD-F42E-43E5-B576-456F2C6CA618}" emma:medium="tactile" emma:mode="ink">
              <msink:context xmlns:msink="http://schemas.microsoft.com/ink/2010/main" type="inkBullet" rotatedBoundingBox="2179,12694 2263,12688 2269,12767 2185,12774"/>
            </emma:interpretation>
            <emma:one-of disjunction-type="recognition" id="oneOf19">
              <emma:interpretation id="interp95" emma:lang="en-US" emma:confidence="1">
                <emma:literal>@</emma:literal>
              </emma:interpretation>
              <emma:interpretation id="interp96" emma:lang="en-US" emma:confidence="0">
                <emma:literal>.</emma:literal>
              </emma:interpretation>
              <emma:interpretation id="interp97" emma:lang="en-US" emma:confidence="0">
                <emma:literal>°</emma:literal>
              </emma:interpretation>
              <emma:interpretation id="interp98" emma:lang="en-US" emma:confidence="0">
                <emma:literal>&amp;</emma:literal>
              </emma:interpretation>
              <emma:interpretation id="interp99" emma:lang="en-US" emma:confidence="0">
                <emma:literal>I</emma:literal>
              </emma:interpretation>
            </emma:one-of>
          </emma:emma>
        </inkml:annotationXML>
        <inkml:trace contextRef="#ctx0" brushRef="#br0" timeOffset="98754.5803">97 11788 0 0,'0'0'0'0,"0"0"0"15,0 0 0-15,0 0 0 0,0 0 0 16,0 0 0-16,0 0 0 0,0 0 120 0,0 0 180 16,0 0-59-16,0 0-50 0,0 0-38 0,10-8-28 15,-12 8-17-15,1 0-17 0,-1 0-8 0,1 0-6 16,-4 0-7-16,3 0-4 0,1 0-13 16,1 0-15-16,-1 0-14 0,-2 2-14 0,-2 1-9 15,2-1-2-15,0 1 2 0,-1 2-1 0,-2 1 1 16,4 0 0-16,-2 0 1 0,-1-1-2 15,2-1 0-15,3 0-2 0,-1 1-3 0,1-2 1 16,0 0-3-16,0-2 0 0,0-1 7 0,0 2 0 16,0-2 10-16,0 0 12 0,1 0 14 0,2 0 13 15,4-3 5-15,-5 0-1 0,2-3-9 0,4 2-6 16,-5-4-4-16,0 2-1 0,3-2 0 16,-4 2-1-16,-1 0 0 0,-1 1 0 0,1-1 2 15,-1 1 0-15,0 2 1 0,0-1-4 0,0 2-6 16,-1 1-6-16,-2-2-5 0,1 1-8 0,-5 2-8 15,4 0-5-15,-5 0-5 0,4 0 1 0,-1 5 4 16,-3-1 0-16,-2 1 2 0,6 1 0 16,-4-2-1-16,4 1 1 0,3 0-1 0,0-2-1 15,1 0-2-15,0 0-1 0,0-1-1 0,0-1 2 16,1 1 3-16,0-1 5 0,2 1-1 16,2-1 4-16,-2 1-1 0,0-2 2 0,-2 0 0 15,5 0 2-15,-2 0-3 0,-2 0 2 0,-2 0 2 16,3 0-1-16,-3 0 3 0,4 0-1 0,-4 0-1 15,0 0 1-15,0 0-1 0,0-2-6 0,0 2-8 16,0 0-9-16,0 0-16 0,0 0-25 16,-4 0-38-16,3-1-54 0,-1 1-84 0,1 0-121 15,-2 1-215-15,2 2-181 0,1 1 656 0</inkml:trace>
      </inkml:traceGroup>
      <inkml:traceGroup>
        <inkml:annotationXML>
          <emma:emma xmlns:emma="http://www.w3.org/2003/04/emma" version="1.0">
            <emma:interpretation id="{A811B73A-938B-48BB-9E9C-CA230F7DCE6C}" emma:medium="tactile" emma:mode="ink">
              <msink:context xmlns:msink="http://schemas.microsoft.com/ink/2010/main" type="line" rotatedBoundingBox="3279,12034 12885,11306 13006,12899 3399,13627"/>
            </emma:interpretation>
          </emma:emma>
        </inkml:annotationXML>
        <inkml:traceGroup>
          <inkml:annotationXML>
            <emma:emma xmlns:emma="http://www.w3.org/2003/04/emma" version="1.0">
              <emma:interpretation id="{9A275A6C-DF09-4581-8CF4-4006C5E6A5E9}" emma:medium="tactile" emma:mode="ink">
                <msink:context xmlns:msink="http://schemas.microsoft.com/ink/2010/main" type="inkWord" rotatedBoundingBox="3293,12223 6156,12006 6214,12763 3350,12981"/>
              </emma:interpretation>
              <emma:one-of disjunction-type="recognition" id="oneOf20">
                <emma:interpretation id="interp100" emma:lang="en-US" emma:confidence="0.5">
                  <emma:literal>ICT</emma:literal>
                </emma:interpretation>
                <emma:interpretation id="interp101" emma:lang="en-US" emma:confidence="0">
                  <emma:literal>ILT</emma:literal>
                </emma:interpretation>
                <emma:interpretation id="interp102" emma:lang="en-US" emma:confidence="0">
                  <emma:literal>ITT</emma:literal>
                </emma:interpretation>
                <emma:interpretation id="interp103" emma:lang="en-US" emma:confidence="0">
                  <emma:literal>IT</emma:literal>
                </emma:interpretation>
                <emma:interpretation id="interp104" emma:lang="en-US" emma:confidence="0">
                  <emma:literal>ITCT</emma:literal>
                </emma:interpretation>
              </emma:one-of>
            </emma:emma>
          </inkml:annotationXML>
          <inkml:trace contextRef="#ctx0" brushRef="#br0" timeOffset="103311.3664">1261 11366 1447 0,'0'0'118'0,"0"0"-103"16,0 0-35-16,0 0-11 0,0 0 3 0,0 0 6 16,0 0 9-16,0 0 6 0,0 0 4 15,0 0 7-15,0 0 6 0,0 0-7 0,-32-10 4 16,38 11 9-16,1-1 18 0,4 0 30 0,5 0 20 15,7 0 11-15,4-4-3 0,5-4-10 0,4 0-15 16,7-4-18-16,3 0-11 0,2-3-10 0,-3 2-5 16,6 1-4-16,-1 2-3 0,-4 3-9 15,2-1-3-15,-5 2-2 0,-4 2-6 0,-3 1 4 16,-5 1-1-16,-5 2-2 0,0 0 0 0,-7 0-4 16,-3 0-6-16,-4 0-12 0,-7 0-29 15,3 0-46-15,-4 3-88 0,-4 1-159 0,0 0-286 16,0 0-189-16,-2 0 822 0</inkml:trace>
          <inkml:trace contextRef="#ctx0" brushRef="#br0" timeOffset="103823.7837">1193 12049 1525 0,'0'0'243'0,"0"0"-155"15,0 0-40-15,0 0-12 0,0 0 10 0,0 0 13 16,0 0 1-16,0 0-13 0,0 0-21 0,0 0-15 15,0 0-5-15,0 0 4 0,0 0 4 0,76-21 3 16,-37 13 0-16,6 2 1 0,1-1 0 0,5 1 0 16,0-1-1-16,-1 1-4 0,-1 0-4 0,-1 0-3 15,2 4-4-15,-6-2-2 0,-1 3-4 16,-4 0-3-16,-4-1-5 0,-7 2-2 0,-1-2-12 16,-3 1-30-16,0 0-76 0,-6-1-119 0,0-1-262 15,-7 0-317-15,-3 3 321 0</inkml:trace>
          <inkml:trace contextRef="#ctx0" brushRef="#br0" timeOffset="103565.9421">1638 11292 1586 0,'0'0'166'0,"0"0"-153"0,0 0-72 16,0 0-16-16,0 0 0 0,0 0 27 0,0 0 49 15,0 0 12-15,0 0 13 0,0 0 9 0,0 0 12 16,0 0 9-16,0 0 3 0,0 0-4 0,19 135-8 16,-26-108-6-16,4 2-9 0,-1-2 0 15,-4 3-4-15,4-1-5 0,-5 2-6 0,3 0-6 16,-2 0-3-16,0-1-5 0,1-1-3 0,-2-2-6 16,4 2-12-16,-5-4-12 0,0-1-22 0,4 0-25 15,-4-4-56-15,4 2-102 0,-2-3-159 16,3 1-218-16,-2-6 127 0,6-5 485 0</inkml:trace>
          <inkml:trace contextRef="#ctx0" brushRef="#br0" timeOffset="104200.5513">2812 11286 812 0,'0'0'183'0,"0"0"-102"0,0 0-25 0,0 0 3 16,0 0 34-16,0 0 37 0,0 0 31 0,0 0 3 16,0 0-21-16,0 0-22 0,0 0-31 0,0 0-26 15,0 0-21-15,0 0-16 0,-126-69-9 0,103 78-2 16,-2 1 0-16,5 6 1 0,-4-1 3 15,0 4-1-15,-1 6 2 0,0 1-3 0,5 3-1 16,-3 4-4-16,-1 3-3 0,7 0-2 0,-2 1-1 16,3 1-1-16,4-3 0 0,8 0-3 15,1-3-1-15,3 0 2 0,4-2-2 0,8-4 2 16,3-1 0-16,2-3-4 0,6-4 2 0,2-1 0 16,2-5 2-16,7-4 1 0,-1-2-2 0,6-3-3 15,1-3-5-15,3 0-11 0,2-3-22 16,-4-4-39-16,-1-2-70 0,1-3-103 0,-4 0-184 15,-9 3-363-15,-9 1 87 0</inkml:trace>
          <inkml:trace contextRef="#ctx0" brushRef="#br0" timeOffset="104447.3977">3194 11270 987 0,'0'0'607'0,"0"0"-517"0,0 0-65 16,0 0-19-16,0 0-18 0,0 0 0 0,0 0 4 16,0 0 21-16,0 0 24 0,0 0 17 0,0 0 7 15,0 0-1-15,0 0-8 0,177-78-9 16,-131 72-8-16,4-3-7 0,2 0-6 0,2 0-3 16,3 0-5-16,-3 0-6 0,1 3-8 0,-8 1-8 15,0-1-17-15,-7 0-27 0,-5 1-41 0,-4-1-76 16,-6 1-130-16,-7 1-241 0,-6 1-202 15,-6 1 541-15</inkml:trace>
          <inkml:trace contextRef="#ctx0" brushRef="#br0" timeOffset="104691.2471">3669 11113 946 0,'0'0'253'0,"0"0"-198"0,0 0-66 0,0 0-15 16,0 0 6-16,0 0 32 0,0 0 39 0,0 0 33 15,0 0 25-15,0 0 17 0,0 0 2 16,0 0-14-16,-7 153-13 0,6-121-15 0,-3 5-14 16,-1 0-8-16,1 1-10 0,-2-3-9 0,1 3-9 15,-3-3-4-15,3 0-11 0,-2 1-8 16,1-3-4-16,0-3-8 0,0-1 2 0,4-5-2 16,-1-3-2-16,-2-3-3 0,2-4-4 0,0-1-7 15,2-4-13-15,-3-4-25 0,3 0-62 0,-1-2-134 16,2-1-217-16,0-1-318 0,0 1 148 0</inkml:trace>
        </inkml:traceGroup>
        <inkml:traceGroup>
          <inkml:annotationXML>
            <emma:emma xmlns:emma="http://www.w3.org/2003/04/emma" version="1.0">
              <emma:interpretation id="{F1621764-57C6-43E7-BCB2-E2C75BFF95C6}" emma:medium="tactile" emma:mode="ink">
                <msink:context xmlns:msink="http://schemas.microsoft.com/ink/2010/main" type="inkWord" rotatedBoundingBox="6789,11768 12885,11306 13006,12899 6909,13361"/>
              </emma:interpretation>
              <emma:one-of disjunction-type="recognition" id="oneOf21">
                <emma:interpretation id="interp105" emma:lang="en-US" emma:confidence="0.5">
                  <emma:literal>capabilities</emma:literal>
                </emma:interpretation>
                <emma:interpretation id="interp106" emma:lang="en-US" emma:confidence="0">
                  <emma:literal>capacities</emma:literal>
                </emma:interpretation>
                <emma:interpretation id="interp107" emma:lang="en-US" emma:confidence="0">
                  <emma:literal>capabilities'</emma:literal>
                </emma:interpretation>
                <emma:interpretation id="interp108" emma:lang="en-US" emma:confidence="0">
                  <emma:literal>capability</emma:literal>
                </emma:interpretation>
                <emma:interpretation id="interp109" emma:lang="en-US" emma:confidence="0">
                  <emma:literal>capacitive</emma:literal>
                </emma:interpretation>
              </emma:one-of>
            </emma:emma>
          </inkml:annotationXML>
          <inkml:trace contextRef="#ctx0" brushRef="#br0" timeOffset="108210.7324">7355 11322 0 0,'0'0'0'0,"0"0"0"0,0 0 0 0,0 0 0 16,0 0 0-16,0 0 0 0,0 0 0 0,0 0 0 15,0 0 0-15,0 0 0 0,0 0 0 16,0 0 22-16,0 0 183 0,-129-95-7 0,119 91 5 16,0-1 2-16,1-1-2 0,-2 2-15 0,0-2-33 15,3 1-36-15,0 0-29 0,-4 2-21 16,2-2-17-16,-3 2-9 0,3 0-6 0,-4 3-5 15,-2 0-4-15,1 0-2 0,-1 0-2 0,-2 6 0 16,-3 2-1-16,-1 3-2 0,3 3-2 0,-4 1-1 16,3 1-2-16,0 2 1 0,1 0 0 0,0-2-3 15,5 3-5-15,0-3-3 0,2-1-1 16,8-2-5-16,0 0-2 0,4-3-2 0,0 0-4 16,7-1 5-16,4-3 6 0,3-2 6 0,2-3 5 15,8-1-1-15,1 0 0 0,1-2-3 0,1-5-1 16,1-4-2-16,-1-1 3 0,1-1-1 0,-1-2 0 15,0-1 2-15,-1 1 2 0,-2-2-1 16,-2 0 0-16,-4 2 2 0,1 2-1 0,-3 2 2 16,-3 0 3-16,-2 3-5 0,-2 2-2 0,1 2 0 15,-1 1-6-15,-5 3-2 0,-3 0-1 0,3 0-1 16,0 6 1-16,-1 3 5 0,-2 4 3 16,1 2 4-16,-1 4 0 0,2 1-3 0,-2 0-3 15,2 0-5-15,-2-2-1 0,2 0-5 0,-2 0-3 16,5-3-10-16,-1 0-19 0,3-2-28 15,1-2-82-15,3-2-163 0,5-3-301 0,-7-1-312 16,1-4 625-16</inkml:trace>
          <inkml:trace contextRef="#ctx0" brushRef="#br0" timeOffset="110579.5686">7403 10914 0 0,'0'0'0'0,"0"0"0"0,0 0 0 0,0 0 0 16,0 0 0-16,0 0 0 0,0 0 0 15,0 0 0-15,0 0 0 0,0 0 0 0,37-154 0 16,-28 142 0-16,-1 2 0 0,-1 1 0 0,2 0 0 15,-5 3 0-15,3 0 0 0,-2 3 0 0,-2 0 0 16,1 0 0-16,0 0 0 0,-1 0 0 0,-2 2 0 16,0-3 0-16,3 1 0 0,-1 0 0 15,-2 0 0-15,1-2 0 0,-1 2 0 0,-1-2 103 16,0-1 105-16,1 2-13 0,-1-2-24 0,0 1-25 16,2 1-21-16,-2-1-20 0,1 0-19 0,2 2-12 15,-1 0-14-15,0 2-13 0,0-1-9 0,0 0-10 16,2 1-7-16,0 0-3 0,-2 1-3 15,0 0-1-15,-1-2-2 0,3 2-2 0,-3 0-5 16,2 0-3-16,-1 0-4 0,-2 0-1 0,1 0 2 16,-1 0 2-16,1 0 2 0,-1 2 3 15,0 0 3-15,2 0 0 0,-1 1 0 0,4 2 1 16,-2-2-1-16,-2 3 2 0,2 0 0 0,1 2 0 16,0-1 0-16,-1 4 1 0,-2-1 0 15,0 2 2-15,3 3 3 0,0 0 0 0,-2 0 1 16,-1 2 2-16,-1 3-1 0,3-1 3 0,-2 4 1 15,4-2-1-15,-2 6 1 0,-2 0 0 0,2 1-1 16,0 5-2-16,1-1-1 0,-3 5-4 0,-1-1-2 16,0 2-1-16,0-1-2 0,0 1-2 0,0-3-2 15,0 0-1-15,0-4-2 0,0-1-1 16,0-3 2-16,2-2 0 0,-1-2-1 0,-1-1-1 16,3-3 0-16,-1-1 2 0,0-1-2 0,2-4 0 15,-3-1 0-15,0-3-1 0,1-2 3 0,2-4 3 16,2 0 11-16,-2-3 9 0,6 0 9 15,-1 0 6-15,2 0-7 0,2-6-6 0,3-1-7 16,-1 0-9-16,0-2-2 0,0 0-3 0,-2 0 0 16,2 0-2-16,1 0-2 0,-3 1-2 0,3-1-1 15,-2 2 1-15,-1-2 0 0,-1 2-2 16,2-2 2-16,-6 1-2 0,2 1 2 0,1 1 0 16,-5-2 0-16,2 2-1 0,-4-3 1 0,2 2-1 15,-3-3 1-15,-2 1 2 0,1-3-2 16,-2-1 0-16,0 0 0 0,0-2-1 0,0 2 1 15,-3-2 0-15,-1 1 0 0,-4-1-2 0,4 1 1 16,-5 0-3-16,-1-2 0 0,3 4-2 0,-3-2-1 16,-2 0-4-16,0 5 1 0,-1-2 2 0,-1 1 1 15,0 1 4-15,0 0 0 0,0 2 0 16,-1 0 2-16,2 2 1 0,0 2-1 0,1-1-2 16,-1 2-5-16,3 2-5 0,2 0-9 0,0 0-8 15,-3 0-9-15,3 0-6 0,1 0-11 0,-2 6-16 16,5-3-27-16,-3 3-65 0,2 1-127 0,3 1-180 15,2-1-212-15,-1-4 400 0</inkml:trace>
          <inkml:trace contextRef="#ctx0" brushRef="#br0" timeOffset="108507.5477">7875 11139 691 0,'0'0'225'15,"0"0"-123"-15,0 0-40 0,0 0-23 0,0 0 22 16,0 0 31-16,0 0 32 0,0 0 13 16,0 0-7-16,0 0-21 0,0 0-22 0,0 0-17 15,0 0-17-15,-162 33-1 0,138-13-5 0,5 3-1 16,-2 2 6-16,6 1-10 0,2 0-8 16,2 1-11-16,7-4-9 0,2 1-8 0,2-4-2 15,2-1-4-15,6-3-4 0,5-2 8 0,6-2 1 16,0-3 3-16,6-3 3 0,5-2-4 0,2-2 0 15,1-2-5-15,1 0-3 0,4 0-11 16,-6-6-20-16,3-3-33 0,-5 0-51 0,5-2-40 16,-4-1-45-16,3 2-42 0,-5-2-50 0,-1-1-105 15,-1 4-113-15,-1-3 197 0,-5 4 314 16,-9 2 0-16</inkml:trace>
          <inkml:trace contextRef="#ctx0" brushRef="#br0" timeOffset="110979.6683">8247 11104 484 0,'0'0'403'0,"0"0"-182"0,0 0-68 0,0 0-30 16,0 0-2-16,0 0 25 0,0 0 11 0,0 0-14 15,0 0-21-15,0 0-41 0,0 0-40 0,0 0-33 16,0 0-15-16,0 0-4 0,31-28 6 16,-31 39 10-16,0 4 2 0,0 2 6 0,0 3 2 15,0 3-2-15,-4 1-3 0,-3-2-2 0,0 0-4 16,2 1-3-16,-3-3 4 0,2 1-10 15,2-2-5-15,-2-1-7 0,4-6-18 0,1 1-15 16,1-6-41-16,0-2-123 0,3-2-199 0,5-3-355 16,-6 0 110-16</inkml:trace>
          <inkml:trace contextRef="#ctx0" brushRef="#br0" timeOffset="111113.5848">8409 10960 1594 0,'0'0'202'0,"0"0"-97"0,0 0-57 15,0 0-38-15,0 0-15 0,0 0-5 0,0 0-12 16,0 0-27-16,0 0-60 0,0 0-110 16,0 0-178-16,0 0-265 0,0 0 176 0</inkml:trace>
          <inkml:trace contextRef="#ctx0" brushRef="#br0" timeOffset="111685.2361">8768 10699 0 0,'0'0'51'0,"0"0"216"0,0 0-51 0,0 0-34 15,0 0-28-15,0 0 2 0,0 0 15 0,0 0-1 16,0 0-11-16,0 0-25 0,0 0-42 16,0 0-37-16,0 0-28 0,0 0-13 0,15-33-2 15,-14 48 5-15,-1 6 9 0,0 4 5 0,0 5 5 16,-2 3 5-16,-8 2-4 0,4 2-3 0,-5 1-4 16,-1 0-5-16,0 2 2 0,-2 0 3 15,1 0 1-15,-2-2-3 0,2 1-5 0,-1-2-8 16,2-1-6-16,0-3-4 0,6-4-4 0,-1-1-3 15,5-3-5-15,2-5-1 0,0-3 0 0,2-3-3 16,6-5-1-16,-1-6-1 0,6 1 1 16,0-4 3-16,6 0 1 0,-1-1-1 0,0-6-8 15,4-1-9-15,2-1-6 0,-1-2-10 0,-2-1-11 16,2 1-11-16,-2-3-5 0,-2-1 6 16,-3-1 14-16,3 2 22 0,-4-2 18 0,-2-2 11 15,-1-2 9-15,0 0 3 0,-4 0 5 0,3 0 3 16,0-5 2-16,-2 5 1 0,-3 2 5 15,-1 1 5-15,0 3 7 0,-2 5 9 0,-3 6 4 0,0-1 1 16,0 2-9-16,0 2-14 0,0 0-19 16,0 0-15-16,0 6-3 0,0 3-1 0,0 3 8 15,0 5 6-15,-3 3 1 0,2-1 1 0,-3 4-4 16,1-4-1-16,3 0-2 0,0-1-2 0,0-2-1 16,0-2-2-16,0 0-3 0,7-1-7 15,-2-2-13-15,6-2-24 0,-2-2-73 0,4-2-164 16,-7-2-404-16,2-3-407 0</inkml:trace>
          <inkml:trace contextRef="#ctx0" brushRef="#br0" timeOffset="111841.1393">9179 10813 1698 0,'0'0'209'0,"0"0"-199"16,0 0-69-16,0 0-72 0,0 0-50 0,0 0-34 15,0 0 4-15,0 0-2 0,0 0-122 16,0 0-203-16,0 0 504 0</inkml:trace>
          <inkml:trace contextRef="#ctx0" brushRef="#br0" timeOffset="112394.7981">9388 11090 1899 0,'0'0'131'0,"0"0"-112"16,0 0-37-16,0 0-20 0,0 0-1 0,0 0 30 15,0 0 12-15,0 0 15 0,0 0 1 16,0 0 5-16,178-88 3 0,-148 79 0 0,-1 1 0 16,5 2-1-16,-5 1 3 0,-1 1 0 0,-2 2 9 15,-1 0 0-15,-7 1-7 0,0 1-8 16,-4 0-10-16,-7 1-5 0,1 3-3 0,-4 5 2 15,-3 0 3-15,0 5 6 0,-1 0 6 0,0 0 1 16,0 2-1-16,-2-2-3 0,-2 2-6 16,-4-2-5-16,1 1-1 0,-1-2-6 0,2-1-4 15,-2 0-7-15,0 0-24 0,3-1-31 0,-4-2-63 16,5 0-147-16,-4-3-310 0,5-1-367 0,1-2 526 0</inkml:trace>
          <inkml:trace contextRef="#ctx0" brushRef="#br0" timeOffset="112127.963">9672 10645 1230 0,'0'0'311'16,"0"0"-182"-16,0 0-58 0,0 0-64 15,0 0-29-15,0 0 3 0,0 0 15 0,0 0 31 16,0 0 17-16,0 0 10 0,0 0 9 0,0 0-5 16,0 0-1-16,-52 179-2 0,40-143-3 15,-3 1 0-15,2 2-1 0,-6 1-5 0,4 1-8 16,2 0-13-16,-1-4-15 0,2 0-11 0,-1 0-16 15,6-4-12-15,-2-2-23 0,1-2-40 0,4-5-85 16,0 0-187-16,-2-9-326 0,5-6-223 0</inkml:trace>
          <inkml:trace contextRef="#ctx0" brushRef="#br0" timeOffset="112505.7293">9966 10890 229 0,'0'0'-229'0,"0"0"229"0</inkml:trace>
          <inkml:trace contextRef="#ctx0" brushRef="#br0" timeOffset="113092.3681">10100 10922 0 0,'0'0'0'0,"0"0"0"16,0 0 0-16,0 0 0 0,0 0 0 15,0 0 0-15,0 0 0 0,0 0 0 0,0 0 0 16,155-27 0-16,-140 24 0 0,-2-2 0 0,-2-1 0 16,0 2 0-16,-6-1 0 0,-1 1 58 0,2-1 43 15,-5 1 11-15,-1-1-3 0,0 1-4 16,0 0-8-16,-3 2-8 0,-2 0-15 0,1 2-17 15,-4 0-4-15,1 0 2 0,-4 6 14 0,-1 3 19 16,-2 2 10-16,-1 2 6 0,-1 3-5 0,-4 1-12 16,5 1-13-16,-3 6-15 0,0-2-6 0,3 2-8 15,0 2-7-15,0-2-4 0,3-4-11 16,3 1-6-16,6-4-4 0,3-3-3 0,0-2 0 16,3 0 1-16,6-2 6 0,3-6 4 0,1 2 1 15,3-5 0-15,0-1-5 0,7 0-7 0,1 0-4 16,0-7-6-16,3 1-3 0,-1-3 0 15,1-2-5-15,0 1-3 0,-1-2-4 0,0-1-5 16,0-1-3-16,-5-3-1 0,3-1 2 0,-1-2 4 16,0-1 3-16,-3-2 3 0,2 1 2 0,-4 0 2 15,4 4 0-15,-6 3 1 0,-3 1 2 16,1 4 3-16,-2 4 4 0,-6 0 3 0,3 3 4 16,-7 2-2-16,5 1-2 0,-3 0-9 0,-1 0-8 15,3 3-5-15,-2 4 3 0,-1 4 9 16,5 0 8-16,-4 4 5 0,4 3 1 0,-3 0 5 15,4 2 4-15,-4 2 6 0,6 0 7 0,-2-1 5 16,-2-2 0-16,3-1 1 0,0-1 2 0,-5-2-2 16,3-4-1-16,-5 2-2 0,-2-4-1 0,-1 2 6 15,0-3 13-15,-4 0 9 0,-6-1 6 0,-3-1-2 16,-3 0-4-16,-5-1-8 0,2-3-8 16,-4 0-9-16,3-2-13 0,-1 0-7 0,-1 0-9 15,5-2-7-15,-1 0-11 0,-2-3-16 0,6-1-26 16,-4 0-39-16,-1 0-83 0,5-1-172 15,2 5-392-15,6 0-456 0</inkml:trace>
          <inkml:trace contextRef="#ctx0" brushRef="#br0" timeOffset="107403.2296">4791 11481 905 0,'0'0'344'16,"0"0"-231"-16,0 0-68 0,0 0-25 0,0 0-16 16,0 0-2-16,0 0 9 0,0 0 5 15,0 0 5-15,0 0 12 0,0 0 6 0,0 0 3 16,-79 21 2-16,77-8-3 0,0 3 0 0,-2 0 3 15,2 3-1-15,-2 1-3 0,2 1-4 16,1-2-7-16,1 0-6 0,0-1-5 0,0-1-4 16,3-3-3-16,3-3-1 0,0-4 1 0,2-1 5 15,-2 0 6-15,5-6 8 0,2 0 6 0,1 0 2 16,2-7-1-16,3-5-4 0,0-3-7 16,2-3-7-16,2-2-6 0,-2 0-3 0,1-4-3 15,0 0-2-15,0 1-1 0,-1-1 0 0,2-4 0 16,-3 4 0-16,3-5 0 0,0 1-1 15,0 1-2-15,2 0 0 0,3-1-1 0,2 5-2 16,-1-2 0-16,1 6-4 0,-2 5-4 0,-3 2-1 16,1 5-3-16,-6 2-1 0,0 5-1 0,-4 0-1 15,0 0 0-15,-2 1 3 0,-4 5 2 0,1 2 2 16,1-1 1-16,-5 3 1 0,1-1 1 16,0 0 2-16,-1 0 3 0,1-2 1 0,-4-1 2 15,1-2 0-15,-1-2 1 0,-2-1 4 0,-1-1 7 16,0 0 7-16,3 0 4 0,-2-4-1 0,2-4-7 15,-3-2-6-15,-1 2-4 0,1-3-3 0,-1 1-4 16,0 2-2-16,-1-3-5 0,-4 2-1 16,-3 0-2-16,-3 1-3 0,-1 2 1 0,-2 2-1 15,-2 1 2-15,-1 3 1 0,-5 0 2 0,2 0 1 16,-4 3 2-16,1 4 3 0,-1 4-1 16,1-1 3-16,-1 4 0 0,3 2 1 0,-5 2 0 15,2 2 2-15,1 2 1 0,1 3-2 0,-1 2 1 16,4 2-2-16,-1 0 0 0,5 0 2 0,2 0 0 15,2-5-4-15,6 2 0 0,3-4-4 16,2-2-2-16,4-2 3 0,4-2 3 0,6-3 4 16,1-2 8-16,3-4 0 0,4-4 3 0,2-1 1 15,4-2-2-15,3 0 0 0,4-8-4 0,0-2-1 16,1-3-4-16,3-4 2 0,1-2 0 0,-1-1-1 16,1-2 3-16,0-2-2 0,-1-2 2 15,0 1 1-15,-5-2 1 0,-2 2-1 0,0-2-2 16,-3 4-2-16,-2-2-1 0,1 5-1 0,-1 2-3 15,-4 2-1-15,-3 4-3 0,0 5 1 0,-4 1-1 16,-5 4-2-16,-4 2-4 0,-1 0-2 0,-2 0-3 16,-2 6 0-16,-2 0 1 0,0 2 3 15,0 2 5-15,0 0 1 0,0 0 0 0,0 1 4 16,0-2 0-16,0-1 0 0,0 0 4 0,0-2-4 16,0-2-1-16,0 0 0 0,0-4 1 15,0 1 1-15,1-1 6 0,-1 0 8 0,2 0 2 16,0-1 4-16,0-6-8 0,-2 1-5 0,0-3-5 15,0 1-1-15,0-1 0 0,-2-2-1 16,-5 1 2-16,2-2-3 0,-3 2 2 0,-1 1 0 16,1 2-3-16,-2 1 2 0,-2 3-2 0,0 2-1 15,-1 1-1-15,-1 0 1 0,0 3 3 0,-1 5 2 16,-4 3 3-16,0 1-1 0,2 3 0 0,-2 0 1 16,3 1 0-16,3 1 0 0,-2 0-3 0,1-1-1 15,2 0-5-15,3 0 3 0,6-2 0 16,2-1-4-16,1 0 2 0,0-5-6 0,3 0 3 15,7-2 6-15,2-2 7 0,2-3 2 0,1-1 2 16,5 0-1-16,0-3-6 0,1-4 3 0,3 0-1 16,-2-3 0-16,1-3 3 0,-5 1-2 15,3 0 2-15,-7-1-1 0,1 1 3 0,0 0-2 16,-3 2-1-16,0 1 0 0,-4 1-3 0,-3 4-1 16,1 1-3-16,-4 1-9 0,-2 2-12 0,3 0 2 15,-3 5 1-15,0 2 4 0,0 4 13 16,0 2-1-16,0 2 2 0,0 0 0 0,0-2 0 15,0 1-2-15,0-1 0 0,1-3 1 0,6-2-3 16,1-3 6-16,4-2 3 0,2-3 3 16,4 0 1-16,4-5-3 0,3-4-2 0,2-3-1 15,-1-1 0-15,3-2-4 0,-2-3 2 0,2 0-1 16,-6-1-3-16,1-2 7 0,-2-1 1 16,-3-4 3-16,-1 0 4 0,0 0 0 0,-3-4 1 15,-2 0 0-15,0-4 2 0,-1 1-4 0,0-3 1 16,-2 1-2-16,-2 0 1 0,1 0-1 0,-5 4 1 15,2 2 1-15,-2 3 1 0,-3 4 7 0,2 2 4 16,-2 4 3-16,2 3 1 0,-3 4-3 16,1 4-1-16,-1 2-2 0,0 2-5 0,0-1-7 15,0 2-10-15,0 0-12 0,0 0-10 0,0 8 1 16,-1 4 4-16,-3 7 9 0,1 11 8 0,-2 5 3 16,-2 9 1-16,0 5 1 0,1 7 2 0,-2 6-4 15,1 2 0-15,-4 3 2 0,3 2-5 16,0 3 4-16,-3 1-2 0,3 2-1 0,-3-2-1 15,2 2-2-15,-3-2 0 0,0-3-1 0,-1-2-4 16,-1-3-5-16,1-1-5 0,-1-9-2 0,1-6 1 16,0-7-1-16,0-6-3 0,1-6-13 15,3-4-24-15,-2-6-33 0,3-5-51 0,0-5-61 16,3-4-84-16,-1-3-71 0,1-3-99 0,2 0-131 16,2-4 367-16,-3-1 222 0</inkml:trace>
          <inkml:trace contextRef="#ctx0" brushRef="#br0" timeOffset="107695.0494">6278 11362 0 0,'0'0'0'16,"0"0"0"-16,0 0 168 0,0 0-14 0,0 0-11 16,98-162 9-16,-83 145-11 0,1 2-18 0,-1 3-19 15,-2 3-22-15,6 1-21 0,-4 4-16 0,1 2-10 16,0 2-5-16,0 0-1 0,3 8 1 15,-2 3-2-15,-1 2-1 0,-2 3-6 0,-2 1-4 16,-3 5-2-16,-6 0 0 0,-3 2 3 0,0 1 8 16,-5 1 5-16,-6-1 7 0,-5 1 3 15,-4-2 4-15,-2-1 3 0,-3-2 1 0,-6-1 3 16,0-2-3-16,-4-4-8 0,4-2-8 0,-4-2-10 16,6-2-11-16,-3-2-4 0,5-2-10 0,1-3-7 15,6-1-10-15,4 0-13 0,4 0-24 16,1-3-86-16,10-3-148 0,1-2-272 0,1 2-174 15,5 2 650-15</inkml:trace>
        </inkml:traceGroup>
      </inkml:traceGroup>
    </inkml:traceGroup>
    <inkml:traceGroup>
      <inkml:annotationXML>
        <emma:emma xmlns:emma="http://www.w3.org/2003/04/emma" version="1.0">
          <emma:interpretation id="{CC40914E-AFDD-463D-BF6D-2657506F44C3}" emma:medium="tactile" emma:mode="ink">
            <msink:context xmlns:msink="http://schemas.microsoft.com/ink/2010/main" type="paragraph" rotatedBoundingBox="2332,14053 7638,13679 7777,15653 2472,160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C4E089-531A-4E2F-9543-BD03EFC7AF87}" emma:medium="tactile" emma:mode="ink">
              <msink:context xmlns:msink="http://schemas.microsoft.com/ink/2010/main" type="inkBullet" rotatedBoundingBox="2359,14429 2590,14413 2601,14574 2370,14590"/>
            </emma:interpretation>
            <emma:one-of disjunction-type="recognition" id="oneOf22">
              <emma:interpretation id="interp110" emma:lang="en-US" emma:confidence="1">
                <emma:literal>.</emma:literal>
              </emma:interpretation>
              <emma:interpretation id="interp111" emma:lang="en-US" emma:confidence="0">
                <emma:literal>°</emma:literal>
              </emma:interpretation>
              <emma:interpretation id="interp112" emma:lang="en-US" emma:confidence="0">
                <emma:literal>,</emma:literal>
              </emma:interpretation>
              <emma:interpretation id="interp113" emma:lang="en-US" emma:confidence="0">
                <emma:literal>o</emma:literal>
              </emma:interpretation>
              <emma:interpretation id="interp114" emma:lang="en-US" emma:confidence="0">
                <emma:literal>0</emma:literal>
              </emma:interpretation>
            </emma:one-of>
          </emma:emma>
        </inkml:annotationXML>
        <inkml:trace contextRef="#ctx0" brushRef="#br0" timeOffset="114020.8348">341 13516 978 0,'0'0'204'0,"0"0"-146"0,0 0-53 15,0 0-7-15,0 0-1 0,0 0 12 16,0 0 9-16,0 0 6 0,0 0 3 0,0 0 2 16,0 0 3-16,0 0 5 0,-129 127 4 0,129-122 9 15,2-2 8-15,7 0 9 0,-3-2 11 0,4-1 8 16,4 0-2-16,0 0-3 0,7-6-15 16,-4-1-16-16,6-2-14 0,-4-2-13 0,3-3-4 15,-4 2-2-15,1 0 3 0,-6-1 3 0,-6 4 6 16,-1-3 6-16,-3 0 4 0,-3 2 5 15,0 1-4-15,-9 0-8 0,2 2-13 0,-4 1-11 16,-2 1-7-16,-1 3-6 0,0 0-2 0,-1 2-4 16,-3 0-2-16,2 2-2 0,2 3 1 0,-2 1-3 15,-1 2-7-15,0-1-21 0,4 1-37 16,1-1-48-16,5 3-132 0,-1-4-311 0,5-3-685 0</inkml:trace>
      </inkml:traceGroup>
      <inkml:traceGroup>
        <inkml:annotationXML>
          <emma:emma xmlns:emma="http://www.w3.org/2003/04/emma" version="1.0">
            <emma:interpretation id="{58DDBCBA-20B1-4F75-B8E7-A9D9BC46F293}" emma:medium="tactile" emma:mode="ink">
              <msink:context xmlns:msink="http://schemas.microsoft.com/ink/2010/main" type="line" rotatedBoundingBox="3410,13977 7638,13679 7777,15653 3549,15951"/>
            </emma:interpretation>
          </emma:emma>
        </inkml:annotationXML>
        <inkml:traceGroup>
          <inkml:annotationXML>
            <emma:emma xmlns:emma="http://www.w3.org/2003/04/emma" version="1.0">
              <emma:interpretation id="{65085BF9-63F4-4FA7-87C6-0A6C5577028E}" emma:medium="tactile" emma:mode="ink">
                <msink:context xmlns:msink="http://schemas.microsoft.com/ink/2010/main" type="inkWord" rotatedBoundingBox="3410,13977 7638,13679 7777,15653 3549,15951"/>
              </emma:interpretation>
              <emma:one-of disjunction-type="recognition" id="oneOf23">
                <emma:interpretation id="interp115" emma:lang="en-US" emma:confidence="0.5">
                  <emma:literal>offerings</emma:literal>
                </emma:interpretation>
                <emma:interpretation id="interp116" emma:lang="en-US" emma:confidence="0">
                  <emma:literal>offering's</emma:literal>
                </emma:interpretation>
                <emma:interpretation id="interp117" emma:lang="en-US" emma:confidence="0">
                  <emma:literal>offerings'</emma:literal>
                </emma:interpretation>
                <emma:interpretation id="interp118" emma:lang="en-US" emma:confidence="0">
                  <emma:literal>offering</emma:literal>
                </emma:interpretation>
                <emma:interpretation id="interp119" emma:lang="en-US" emma:confidence="0">
                  <emma:literal>Offerings</emma:literal>
                </emma:interpretation>
              </emma:one-of>
            </emma:emma>
          </inkml:annotationXML>
          <inkml:trace contextRef="#ctx0" brushRef="#br0" timeOffset="115405.6812">1736 13274 818 0,'0'0'246'16,"0"0"-134"-16,0 0-46 0,0 0-26 0,0 0-4 15,0 0 6-15,0 0 9 0,0 0-3 0,0 0-8 16,0 0-8-16,0 0-6 0,0 0 0 16,0 0 2-16,0 0 8 0,-161 52 11 0,130-18 14 15,3 4 2-15,-3 1 4 0,-1 5-3 0,4 0-14 16,1 2-7-16,1 3-15 0,2-5-12 0,8-2-7 15,3-2-8-15,5-8-6 0,5-2-6 0,3-8-3 16,8-4 1-16,8-6 7 0,3-5 10 16,9-2 6-16,1-5 2 0,4 0-2 0,6-9-8 15,2-2-3-15,2-6-3 0,-1-3-6 0,-2-2-4 16,-3-3-3-16,-6-1-2 0,0 0 5 0,-8-2 7 16,-2 1 6-16,-7-1 8 0,-9-3 4 15,-2 2 4-15,-3 0-1 0,-4-2 1 0,-7 2-4 16,-2-1-5-16,-2 1-2 0,-7 2-1 0,2-2-1 15,-5 4 1-15,1 1 4 0,1 4-4 0,0 2 1 16,2 4 4-16,2 0-1 0,0 3 7 16,8 2 1-16,5 1 3 0,3 1-4 0,3 0-13 15,3-4-15-15,9 1-14 0,4-3 0 0,9-2 6 16,3-3 10-16,10-1 9 0,2 1 1 16,2-4 2-16,5 4 0 0,-4 0-1 0,1 2-1 15,1 1 2-15,-2 3-1 0,-1 0 2 0,3 6 2 16,-4 2-1-16,-2 2-1 0,-7 2-4 0,-1 3-1 15,-3 6-3-15,-5 5-3 0,-3 1 3 0,-4 5 0 16,-3 3 7-16,1 6 4 0,-6 4 3 16,-4 8 4-16,-4 3 2 0,0 8 4 0,-2 2 0 15,-8 5 0-15,-2 4-1 0,-3 4 2 0,-1 4-1 16,-7 4 1-16,0 1-4 0,-2 1-1 0,0 0-2 16,0 1-3-16,0-5 1 0,2-1-3 0,-1-4-2 15,6-1-1-15,-1-4-1 0,6-7-3 16,4-6 0-16,1-5-3 0,6-7-3 0,2-8 1 15,2-8-3-15,7-7 0 0,2-7 2 0,2-4-1 16,3-4 2-16,-1-4 0 0,2-7-1 0,1-7-2 16,-1-4 1-16,-2-5 2 0,0-5-3 15,-1-4 8-15,-4-1 0 0,1-2 1 0,-7-2 3 16,0-1-3-16,-4-1 1 0,0-1-2 0,-6 2-2 16,-2 0-2-16,-1 2 0 0,-5 1-4 15,1 3 3-15,-2 3 2 0,-4 4 4 0,2 2 2 16,-6 6 1-16,2 4 0 0,-2 3 0 0,-1 3 5 15,0 4 5-15,6 2 2 0,0 1 1 0,1 1 4 16,11-1 0-16,-1 3 9 0,7-1-1 16,0-1-10-16,0-1-10 0,11-3-16 0,2-3-4 15,7-5 2-15,6-1 4 0,7-2 1 0,5-4 1 16,2-2 0-16,3-1 2 0,1-2-1 0,4-3 1 16,2 1 2-16,1 2-1 0,-3-2 3 0,1 1 1 15,-5-1 0-15,-4 1 1 0,-2-2 1 16,-4-1 2-16,-3-2 2 0,1-3 2 0,-3 0 0 15,-4 0-1-15,1 1-1 0,-6 2-1 0,-2 2 0 16,-3 7 2-16,-3 1 3 0,-4 3 1 0,0 7 6 16,-5 3 5-16,0 2 5 0,-3 4 3 15,0 1-1-15,0 0-6 0,0 3-8 0,0 0-9 16,-3 0-13-16,2 0-7 0,-2 6-5 0,-2 6 1 16,-2 8 6-16,-1 7 6 0,1 9 3 0,-2 8 1 15,-1 3 0-15,2 8 0 0,-1 3 3 16,4 3 1-16,-3 2 2 0,-2 5 1 0,2 1-2 15,-1 2 1-15,-3-1 0 0,1-1-2 0,-4-2 0 16,5-2-5-16,0-5 1 0,-1-5-2 16,1-6-1-16,6-6 2 0,-2-4-4 0,4-4-3 15,2-6-3-15,0-3-6 0,0-7-14 0,8-3-18 16,-3-7-38-16,7-3-74 0,-1-6-88 0,2 0-164 16,-2-3-337-16,-6-1-54 0</inkml:trace>
          <inkml:trace contextRef="#ctx0" brushRef="#br0" timeOffset="116345.1002">2737 13663 1274 0,'0'0'318'0,"0"0"-253"0,0 0-102 0,0 0-30 16,0 0-13-16,0 0 10 0,0 0 32 0,0 0 32 15,0 0 21-15,0 0 5 0,0 0-2 16,0 0-1-16,0 0-6 0,0 0 3 0,160-132 4 15,-127 113 4-15,2 1 2 0,1-1-3 0,-5 2-5 16,1-1-7-16,-1 3-3 0,-4-1-2 0,0 0 3 16,0-2 4-16,-7-1 10 0,0 1 5 15,-5 0 5-15,-2-2 6 0,-2 2 2 0,-5 2 7 16,0 1 1-16,-3 1 2 0,-3 2-4 0,0 3-3 16,0 2-4-16,-4 1-7 0,-5 1-12 0,-1 1-8 15,-4 1-6-15,-2 2-6 0,-1 1 3 16,-5 0 1-16,-2 3 0 0,0 4 5 0,0 3-2 15,0 2 1-15,0 2 0 0,-2 4 3 0,5-1-1 16,2 4-1-16,2 1 0 0,3 3-2 0,3-1 0 16,2-2-1-16,6 1-3 0,2-3-3 0,1-2 0 15,3-1 0-15,5-2 4 0,1-1 6 0,5-3 2 16,0-2 2-16,4 1-1 0,-1-4 1 16,3 2 0-16,-1-3 0 0,4-2-1 0,-3-3-5 15,3 0 0-15,-2 0-1 0,2 0 1 16,-2 0 5-16,2-3-4 0,-1-4 2 0,0 1 2 15,1-3-2-15,-3 0 4 0,2-1 3 0,-5-2-1 16,2 0 0-16,-2-3 0 0,0 0-1 0,0-3-1 16,-2 1 1-16,-1-1-2 0,1-3-1 15,-1-1-2-15,-2 2 3 0,-2 0-3 0,0-2-3 16,1 3-1-16,-2-1-7 0,-2 4 5 0,1-1 1 16,-3 2-1-16,0 4 1 0,-2 1-1 0,0 0-1 15,-3 4 1-15,0 0 2 0,0 2-3 0,0 1-4 16,0 0-4-16,0 1-3 0,0 2-5 15,-3 0-3-15,0 0-3 0,1 0-7 0,-2 0 0 16,0 0-1-16,-2 0 2 0,1 6 6 0,0 0 4 16,-1 2 1-16,1 1 3 0,5 1-1 0,-1-1-1 15,1 1 1-15,0 0 0 0,0 1 1 0,4 0 5 16,1-1 4-16,0 1 3 0,1 0 0 16,-1-2-2-16,0 3 1 0,-2 3-1 0,1-1 6 15,-1 3-1-15,-3-2-1 0,0 4 2 0,0-1-3 16,0 1 5-16,0-3 3 0,-3 2 3 15,-1 0 1-15,-1-1 2 0,3-2-3 0,0-1-3 16,0-2 1-16,0 0-4 0,2-4 0 0,0-2-1 16,0-1 2-16,2-2 4 0,2 0 4 0,2-3 7 15,2 0-1-15,1 0 0 0,1-3-3 16,2 0-3-16,2-6-4 0,5 1-5 0,1-3-1 16,2 1-1-16,2-2 1 0,-3 0-4 0,2-3-1 15,-3 0-1-15,-2 0 0 0,3-3 2 16,-1 1-2-16,-1-3 0 0,0 1-2 0,2-3-2 15,-3 2-1-15,-1 0 2 0,-2 2 4 0,-2 2-1 16,-3 3 1-16,-2 2 2 0,-3 4-3 0,-4 2 6 16,-1 1 1-16,0 2 1 0,0 0-1 15,0 2-3-15,0 0-5 0,0 0-7 0,-1 0 1 0,1 2-5 16,-4 4 2-16,1 3 5 0,-2 3-1 16,1 1 4-16,1 1 2 0,2 2 0 0,-2-2 0 15,3 0-1-15,0 1-1 0,0-3 1 0,4 1-2 16,2-3-6-16,-4 1-8 0,6-2-9 15,2-1-10-15,-1-3-17 0,4-2-76 0,1 0-127 16,-1-3-253-16,-2 0-357 0,-4 0 209 0</inkml:trace>
          <inkml:trace contextRef="#ctx0" brushRef="#br0" timeOffset="116470.0236">4165 13024 1534 0,'0'0'140'15,"0"0"-132"-15,0 0-76 0,0 0-100 0,0 0-137 16,0 0-191-16,0 0-117 0,0 0 581 0</inkml:trace>
          <inkml:trace contextRef="#ctx0" brushRef="#br0" timeOffset="117751.311">4421 13118 1520 0,'0'0'24'16,"0"0"-193"-16,0 0-39 0,0 0 21 0,0 0 55 15,0 0 98-15,0 0 44 0,0 0 27 0,0 0 11 16,0 0-1-16,0 0-9 0,0 0-12 16,0 0-2-16,0 0 1 0,-27 148 7 0,22-129 10 15,-2 0 8-15,3 0-2 0,-2-3-9 0,0-3-9 16,2-1-8-16,3-4-5 0,0-2 2 0,1-3 16 15,0-3 22-15,0 0 31 0,0 0 29 16,0 0-2-16,1-6-20 0,3-2-31 0,4-1-31 16,0-2-14-16,3-1-3 0,0-3 0 0,1 1-1 15,1-4-2-15,0 0-4 0,4 0-3 16,-4-1-4-16,2 0-2 0,-1 3 0 0,3 2-4 16,-3 2 0-16,0 1-1 0,0 4-1 0,0 2 0 15,-2 2-1-15,-1 2 0 0,-2 1-6 0,-1 0 0 16,-3 6-2-16,2 3 1 0,-3 1 7 0,0 4 4 15,0 0 5-15,-1 1 0 0,0 2 1 16,-3-1-2-16,1-1 2 0,3 0-1 0,0-3 0 16,0 0 3-16,4-2-3 0,-1-3 2 0,3-1 3 15,1-3 2-15,1-2 5 0,0-1 2 0,2 0 1 16,0-3-4-16,4-4-2 0,2-4-3 0,0 0-3 16,2-2-1-16,-2 0-3 0,2-2-4 15,-1 0-2-15,-3-2 2 0,0 1-1 0,1 0 2 16,-2-2 3-16,-4 1-1 0,-3 1 7 0,-1 0 4 15,-5 2 5-15,-1 1 7 0,-3 0-3 16,0 4 1-16,0 0-6 0,-3 3-7 0,-4 2-12 16,3 1-8-16,-2 3-7 0,-4 0-2 0,1 0 4 15,0 0 6-15,-1 6 5 0,-2 0 2 0,3 4 4 16,-3-1 1-16,1 2 1 0,3 1 2 16,0 2 0-16,3-2 2 0,-2 5 3 0,5 2 1 15,-3 1 1-15,1 2-2 0,3 4-1 0,-2 4-3 16,-1 2 1-16,1 3-1 0,-2 2-1 0,1 4 0 15,-3 2-1-15,3 3 0 0,-1 4 2 0,-2 3 1 16,2 2-1-16,-2 3-1 0,0 4-2 16,-1 1-1-16,-1 0 4 0,0 3 0 0,-3 0 0 15,-2 4-8-15,-2 2-5 0,-3 2 1 0,-4-5-2 16,2-3 7-16,-4-7 0 0,-2-3-1 0,-5-4 1 16,-1-1-3-16,-3-5-1 0,-3-4-2 15,2-7 1-15,2-7 3 0,0-4 5 0,3-6 4 16,0-6 4-16,2-5 3 0,1-7 2 0,2 0-1 15,1-6-1-15,2-9-2 0,1-3-1 0,5-6 5 16,-1-4 2-16,3-4 2 0,4-4 1 16,5-4-3-16,0-3-4 0,5-1 2 0,2-3 0 15,4 0 1-15,6 0 1 0,5-3-1 0,7 4-4 16,4-5-2-16,7 2-5 0,4 2-2 16,9-1-1-16,-1 2-2 0,5 0-1 0,2-3-1 15,2 3 3-15,2-2 0 0,-1 1 0 0,4-2 2 16,-3 3-3-16,1 0 2 0,2-1 0 0,-3-3-1 15,0 2 2-15,2-1-3 0,-2 1 2 0,-2 1-4 16,0 1 4-16,-2 3-1 0,0 0 1 16,-6 6 1-16,-5 4-3 0,-3 5 0 0,-9 2 1 15,-3 7 2-15,-6 1-1 0,-1 4-1 0,-6-1 2 16,-5 5-4-16,2 2 5 0,-8 0 0 0,1 2-2 16,1 0 3-16,-3 0-4 0,2 1 1 0,-3 2-1 15,1 0 1-15,-1 0-2 0,0 2-3 16,0 1-2-16,0 0-9 0,0 0-7 0,0 0-12 15,0 0-11-15,0 0-4 0,-1 3 7 0,-4 4 11 16,-2 2 13-16,-2 5 10 0,-1-1-2 16,2 2 2-16,-1 0 0 0,2-1-3 0,3 2 2 15,-1-2 1-15,5 2 1 0,-2-3 1 0,2 0 1 16,0-1 0-16,0-1 2 0,2-2 0 0,-1 1 3 16,4-1-1-16,1 2 1 0,-2-1 1 15,1 2-1-15,0 0 0 0,1 1 0 0,-3 1-2 16,1 1 2-16,-3-1 0 0,-1 1 1 0,0-3 1 15,0 2 4-15,-1 0 3 0,-6-2 4 0,-4-1 4 16,2-1 3-16,-5 0 5 0,-2-1 3 16,-3 0 1-16,2-2-1 0,-3 2 0 0,0-3 2 15,-3 0 1-15,3 0 4 0,-2-3-1 0,2 0 0 16,0-1-3-16,1-2-4 0,1 0-2 16,3 0-3-16,3 0-5 0,4-5-7 0,1 1-3 0,0-1-4 15,2-1-3-15,4-2 0 0,-2 2-9 0,3 1-6 16,0-1-13-16,0 1-16 0,0 1-18 15,3 1-16-15,5 0-11 0,-2 0-16 0,5 0-16 16,-1 0-33-16,0 3-53 0,1-1-57 0,0 1-67 16,-2 0-49-16,-2 0-30 0,1 1 88 15,-7 2 322-15,1 0 0 0,-1 0 0 0</inkml:trace>
        </inkml:traceGroup>
      </inkml:traceGroup>
    </inkml:traceGroup>
    <inkml:traceGroup>
      <inkml:annotationXML>
        <emma:emma xmlns:emma="http://www.w3.org/2003/04/emma" version="1.0">
          <emma:interpretation id="{2C076B17-C326-4463-8175-2D27E43AA712}" emma:medium="tactile" emma:mode="ink">
            <msink:context xmlns:msink="http://schemas.microsoft.com/ink/2010/main" type="paragraph" rotatedBoundingBox="2408,16406 8974,15984 9095,17868 2529,182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6A4A9D-3212-4AB0-B287-3A34FBB9FC84}" emma:medium="tactile" emma:mode="ink">
              <msink:context xmlns:msink="http://schemas.microsoft.com/ink/2010/main" type="inkBullet" rotatedBoundingBox="2432,16776 2589,16766 2599,16933 2442,16943"/>
            </emma:interpretation>
            <emma:one-of disjunction-type="recognition" id="oneOf24">
              <emma:interpretation id="interp120" emma:lang="en-US" emma:confidence="1">
                <emma:literal>O</emma:literal>
              </emma:interpretation>
              <emma:interpretation id="interp121" emma:lang="en-US" emma:confidence="0">
                <emma:literal>o</emma:literal>
              </emma:interpretation>
              <emma:interpretation id="interp122" emma:lang="en-US" emma:confidence="0">
                <emma:literal>°</emma:literal>
              </emma:interpretation>
              <emma:interpretation id="interp123" emma:lang="en-US" emma:confidence="0">
                <emma:literal>0</emma:literal>
              </emma:interpretation>
              <emma:interpretation id="interp124" emma:lang="en-US" emma:confidence="0">
                <emma:literal>,</emma:literal>
              </emma:interpretation>
            </emma:one-of>
          </emma:emma>
        </inkml:annotationXML>
        <inkml:trace contextRef="#ctx0" brushRef="#br0" timeOffset="124109.1326">300 15931 779 0,'0'0'131'0,"0"0"-116"0,0 0-17 0,0 0 9 16,0 0 28-16,0 0 39 0,0 0 31 0,0 0 16 16,0 0 1-16,0 0-26 0,0 0-26 15,0 0-25-15,-12-13-16 0,12 15 2 0,0 3 7 16,0 3 11-16,0 0 4 0,0 1-6 0,0 2-11 15,0-1-7-15,0-1-3 0,0 0-2 0,2-2 3 16,2-3 3-16,6 1 1 0,-1-4 2 0,-1 1 1 16,4-2-5-16,2 0-3 0,3-2-2 0,-2-4-5 15,-2 0-3-15,1-2 1 0,-2-1-2 16,-6 0 3-16,2-1 2 0,-4-2 1 0,-4 0 3 16,0 0 2-16,0 0-3 0,-5-3-4 0,-6 3-3 15,-1 2-7-15,-1 1 0 0,-2 3-1 16,0 0-4-16,1 0-4 0,-3 5-5 0,8-1-7 15,-3 2-3-15,1 0-6 0,1 0-4 0,4 3-13 16,-2 0-25-16,7-1-40 0,-1-1-79 0,2 2-177 16,0 0-380-16,2 0-157 0</inkml:trace>
      </inkml:traceGroup>
      <inkml:traceGroup>
        <inkml:annotationXML>
          <emma:emma xmlns:emma="http://www.w3.org/2003/04/emma" version="1.0">
            <emma:interpretation id="{EBAEEB89-7DC2-426A-8D38-93101634D6E8}" emma:medium="tactile" emma:mode="ink">
              <msink:context xmlns:msink="http://schemas.microsoft.com/ink/2010/main" type="line" rotatedBoundingBox="3554,16332 8974,15984 9095,17868 3675,18216"/>
            </emma:interpretation>
          </emma:emma>
        </inkml:annotationXML>
        <inkml:traceGroup>
          <inkml:annotationXML>
            <emma:emma xmlns:emma="http://www.w3.org/2003/04/emma" version="1.0">
              <emma:interpretation id="{513B9634-0645-42BB-A2A1-659A3AC6112C}" emma:medium="tactile" emma:mode="ink">
                <msink:context xmlns:msink="http://schemas.microsoft.com/ink/2010/main" type="inkWord" rotatedBoundingBox="3554,16332 8974,15984 9095,17868 3675,18216"/>
              </emma:interpretation>
              <emma:one-of disjunction-type="recognition" id="oneOf25">
                <emma:interpretation id="interp125" emma:lang="en-US" emma:confidence="0.5">
                  <emma:literal>Engagement</emma:literal>
                </emma:interpretation>
                <emma:interpretation id="interp126" emma:lang="en-US" emma:confidence="0.5">
                  <emma:literal>Eng garment</emma:literal>
                </emma:interpretation>
                <emma:interpretation id="interp127" emma:lang="en-US" emma:confidence="0">
                  <emma:literal>Eng clement</emma:literal>
                </emma:interpretation>
                <emma:interpretation id="interp128" emma:lang="en-US" emma:confidence="0">
                  <emma:literal>Eng cement</emma:literal>
                </emma:interpretation>
                <emma:interpretation id="interp129" emma:lang="en-US" emma:confidence="0">
                  <emma:literal>Engagements</emma:literal>
                </emma:interpretation>
              </emma:one-of>
            </emma:emma>
          </inkml:annotationXML>
          <inkml:trace contextRef="#ctx0" brushRef="#br0" timeOffset="126242.8124">2015 15627 0 0,'0'0'0'0,"0"0"0"0,0 0 0 0,0 0 0 15,0 0 0-15,0 0 0 0,0 0 0 16,0 0 0-16,0 0 321 0,0 0-36 0,0 0-74 16,0 0-55-16,0 0-31 0,0 0-16 0,16-162-10 15,-16 149-10-15,0-1-10 0,1 2-9 0,-1 1-10 16,0 0-7-16,0 1-11 0,-4 1-14 15,-4 1-14-15,1 2-9 0,-4 3-8 0,-3 0-8 16,-4 3 0-16,-2 0-1 0,-4 3 5 0,-3 5 9 16,-2 2 1-16,-3 4 7 0,1 1 5 0,-1 2-2 15,-2 4 6-15,4 2 1 0,1-1-2 16,1 2 1-16,5-2-3 0,2 0-6 0,7-2-6 16,2 1-6-16,7-3-6 0,3 1-6 0,2-4-2 15,2 2-1-15,7-4 1 0,6 2 5 0,2-1 6 16,1-1 2-16,6-1 5 0,1 1-1 0,2 1-2 15,-1 0 5-15,-2 1-5 0,-3 2 1 16,-1-1 2-16,-5 0-5 0,-1-3 4 0,-1-1 0 16,-2-2-1-16,-5-1 1 0,1 0 0 0,-6-3 1 15,2-1 1-15,0-3 5 0,-1 2 0 0,-2-4 9 16,0 1 12-16,0-1 17 0,0 0 19 16,0 0 15-16,0 0-1 0,0-1-16 0,0-4-17 15,-5-1-22-15,2 0-12 0,-2 0 1 0,-3-3-6 16,0 2 0-16,0-2-4 0,-3 2-4 15,-1-1-1-15,-3 2-3 0,1 2-3 0,-5 1-3 16,1 3 0-16,0 0 1 0,-4 1 2 0,1 7 2 16,-2 2 2-16,-1 2 4 0,0 1 0 0,-2 4 5 15,7 0 1-15,-2 3 2 0,-1 1 2 0,5 0 0 16,0 2 2-16,-1 0-3 0,2-1-1 16,5 3-2-16,5-2-3 0,2 0-1 0,4-2-2 15,0-2-2-15,4-1-3 0,6-2-1 0,4-1 3 16,3-2 3-16,5-2 3 0,-2-5 5 0,7-2 2 15,5-2 2-15,-1-2-1 0,6 0-2 0,1-2-5 16,1-4-7-16,0-4-10 0,-6-3-27 16,5-4-44-16,-6-1-56 0,-1-1-69 0,-2-2-71 15,-3 0-81-15,-4 0-68 0,-3-4-18 0,-1 1 120 16,-5-3 327-16,-1 1 0 0,-3-3 0 16,-1 2 0-16,-4 0 0 0,-2 2 0 0,5 1 0 15,-6 0 0-15,2 3 1 0,-1 1 212 0,0 5-2 16,4 1-21-16,-3 5-30 0,0 1-39 0,3 2-34 15,-2 3-40-15,2 3-30 0,0 0-22 16,-2 0-11-16,5 8 3 0,-4 2 10 0,3 6 13 16,-4 2 15-16,4 5 10 0,-4 3 6 0,-3 0-1 15,1 3-2-15,-2-1-4 0,0 0-6 0,0-1-7 16,0 0-4-16,0-3-2 0,0-2-2 16,-2-2 4-16,0-1 0 0,-1-5 0 0,2-2 1 15,1-5-2-15,0-1 5 0,0-4 16 0,0-1 26 16,0-1 35-16,0 0 35 0,0-1-2 0,1-7-23 15,2-1-36-15,-1-3-38 0,5-3-16 0,-2-2-4 16,5-2 2-16,-2 2-3 0,3-3-2 0,2 0-5 16,3 0-7-16,2-1 0 0,-1 2-3 15,6 2-1-15,-4 2 1 0,2 3-5 0,-1 2 2 16,-1 1 0-16,-2 3 2 0,-3 4 0 16,-1 0-4-16,-1 2-7 0,-2 0-2 0,-5 2-6 15,3 6 2-15,-5 2 6 0,-2 1 3 0,3 2 6 16,-4 2 5-16,3 0 0 0,-3 1 2 0,1 1-3 15,0-2 1-15,1 1 0 0,0-4 0 16,5 0-2-16,-2-1-1 0,3-4-4 0,2 1-2 16,-1-2-2-16,5-3-3 0,3-2-2 0,2-1-6 15,-2 0-4-15,7-1-5 0,2-4-1 0,-1-3 6 16,2 0 1-16,1-1 8 0,-1-2 9 16,0 0 4-16,-2-2 9 0,1-2 4 0,-2 0 3 15,-2 0 0-15,-1 1 3 0,2-3 2 0,-6 1 2 16,3-1 3-16,-4-1-2 0,-1 1 0 15,-3-1 1-15,-1 0 6 0,-6 3 5 0,-1 2 10 16,-4 1 4-16,0 2-8 0,-1 4-7 0,-6 0-16 16,-3 2-13-16,-2 1-8 0,-3 1-4 0,0 2 0 15,-4 0 2-15,2 0 7 0,-2 6 1 0,-1 2 2 16,4-1 1-16,0 3-5 0,2 0 4 0,2-2-2 16,3 3-8-16,4-2-1 0,-2-1-7 15,7-1-3-15,0-2-3 0,0-1 3 0,0-2-1 16,7-1 9-16,-2-1 13 0,3 0 11 0,-3 0 10 15,7 0 2-15,-1-1-2 0,1-5-5 0,-2 0-3 16,-1 0-2-16,2 0-2 0,-5 3-2 16,2-1-5-16,0 4-5 0,-4 0-5 0,2 4-4 15,-1 6-2-15,-2 4 2 0,1 4 5 0,-3 4 5 16,3 3 10-16,-4 5 3 0,2 3 4 0,-2 6-1 16,0 3 0-16,0 7 1 0,1 4-1 15,0 4 1-15,1 6-7 0,4 6-3 0,-2 4-5 16,-1 3-9-16,-3 5-4 0,0-1-6 0,0 1-5 15,-4-5-4-15,-5-6-11 0,-5-5-12 16,-2-6-13-16,-8-5-6 0,-1-6 14 0,-4-10 20 16,-4-6 26-16,-2-9 27 0,-5-10 14 0,-7-10 15 15,4-3 16-15,-3-6 11 0,2-13 8 0,4-10-3 16,2-4-12-16,6-7-9 0,1-2-12 0,6-4-5 16,3-2-3-16,2 0-5 0,6-6 0 15,5 2-5-15,3-1-5 0,6-3-5 0,6 5-5 16,9 1-5-16,3 3-9 0,8 2-6 0,5 5-7 15,4 1-5-15,5 5-3 0,3 4-1 0,3 3-17 16,-3 5-22-16,4 1-39 0,-3 3-61 0,-2 1-67 16,0 3-110-16,-1 0-197 0,-11 5-125 15,-9 3 443-15</inkml:trace>
          <inkml:trace contextRef="#ctx0" brushRef="#br0" timeOffset="127784.7959">3441 15950 1042 0,'0'0'298'0,"0"0"-194"16,0 0-75-16,0 0-17 0,0 0 14 0,0 0 30 15,0 0 31-15,0 0 15 0,0 0-9 0,0 0-19 16,77-152-26-16,-77 147-16 0,-3-1-5 0,-5 1-5 16,-2 3-1-16,1 0-1 0,-4 0-2 0,-5 2 0 15,1 0-4-15,-6 5-2 0,2 4-4 0,-5 2-2 16,1 3-1-16,-1 2-2 0,2-1 1 15,-1 0-2-15,6 0-2 0,1-3-2 0,6 0-2 16,6-2-5-16,0-1-4 0,6-2-7 0,0 0-1 16,4-3 5-16,4 0 8 0,4-2 14 15,6-2 4-15,-1 0 2 0,3 0 1 0,2 0-5 16,1-3 2-16,-5-1-2 0,1-1-3 0,-3 0 1 16,-2 3-1-16,-4-2 1 0,-3 2 2 0,0 0 0 15,-5 2-2-15,-2 0-2 0,2 0-4 16,-2 0-2-16,0 0-3 0,0 0-3 0,0 0 3 15,0 4-3-15,0 1 7 0,0 0 1 0,4 1-2 16,1-1 2-16,2 0-2 0,2 1 1 16,3-2 1-16,4-1 3 0,2 0 0 0,3-1 1 15,5-1 0-15,1-1-2 0,2 0 3 0,2 0 0 16,0 0-1-16,0-1-1 0,-1-4-2 0,0 1-3 16,-2-1 1-16,2 0 0 0,-2-3-1 15,-1 2-1-15,-1-1-3 0,1-3-2 0,-3 2 0 16,-1-1 2-16,1-3 0 0,-4 0 3 0,0-1 1 15,-5-4 4-15,-1-1 3 0,-6 0 6 0,-4 1 0 16,-2-1 1-16,-2 2 0 0,-5 3-6 0,-4 1-4 16,-5 2-4-16,-2 2-5 0,-4 1 2 15,0 2 4-15,-3 2 3 0,2 1 4 0,1 2 0 16,-2 0-3-16,3 0-1 0,3 4-2 0,-1 0-1 16,5 2 0-16,2-1-2 0,2 1-3 0,3-2-6 15,2 0-6-15,3-1-2 0,0 2-2 16,0-2 4-16,6 1 6 0,2 1 8 0,0 1 6 15,6-2 3-15,0 1 0 0,-1 3-2 0,1 0-3 16,0 2-2-16,0 4 2 0,-1 2-1 0,-1 7 2 16,0 2 3-16,-5 4-2 0,-3 4 3 15,0 4-1-15,-3 4-1 0,-1 1 1 0,0 6-1 16,-5 0 2-16,1 1-2 0,-3 2 3 0,-3 2-2 16,0 0-3-16,-2-1-1 0,-3 3-3 15,-2-3-1-15,-2 0-5 0,-4-2 1 0,1 0-7 16,-2-1-3-16,-5-4-7 0,1-2-11 0,-3-7 6 15,-3-5 5-15,1-6 13 0,-2-7 15 0,5-4 9 16,-1-7 8-16,3-2 5 0,4-3 6 0,1-2 2 16,3-5 0-16,2-4 1 0,3-5-4 0,2-1-4 15,1-8-3-15,0-3-5 0,8-5-7 0,0-5-2 16,4-1-5-16,0-2-2 0,8 1-1 16,5-2-5-16,5 3-4 0,3-2-2 0,3 4-6 15,2 0 2-15,3 3-2 0,5 1 3 0,1 3 1 16,2 4 1-16,5-1 6 0,-1 1-1 15,5 2 4-15,-2-3 2 0,2 3 0 0,1-1 4 16,0-2 3-16,-2 0-3 0,1 1-1 0,-1-3 0 16,-2 0 1-16,4-1 5 0,-3 0 1 15,2 1 0-15,-4-2 1 0,-3 2 0 0,-7 2-3 16,-4 1-1-16,-4 3-1 0,-5 5 1 0,-7 1 3 16,-4 5 6-16,-3-1 6 0,-3 2 3 0,-2 2 1 15,0 0-9-15,-6 3-14 0,-1 0-8 16,-2 2-10-16,-6 2-3 0,1 0 7 0,-2 3-1 15,-5 4 5-15,1 6 2 0,-2 0 3 0,1 2-1 16,3 1 0-16,0 1 1 0,-1-1-4 0,6 1 4 16,0-1-3-16,2-1-3 0,8-2-5 15,1-1-3-15,2-1 1 0,2-4 2 0,5 0 9 16,4-2 2-16,5-1 7 0,0-2 5 0,1-2-1 16,3 0 6-16,0-2-4 0,2-6 0 0,-2-3-2 15,3-1 3-15,-3-1 1 0,0-2 1 0,1-1 1 16,-2-1-5-16,1 1 1 0,-1 1-1 15,-3 0-3-15,0 0-4 0,-2 3-1 0,-2 0-1 16,-3 3-5-16,-1 3 4 0,-4 1-6 0,2 4-1 16,-5 1-3-16,-1 0-8 0,1 0-1 0,-1 5 2 15,0 2 4-15,0 3 6 0,0 3 1 16,0-1 2-16,0-1 1 0,0 3-1 0,-2 1 0 16,-2 0 1-16,1-1-3 0,-4 1 4 0,2 0 2 15,-1-3 0-15,1-1 0 0,2-2 2 16,-2-1 1-16,1-2 0 0,3-3 2 0,-1 0 1 15,2-3 7-15,0 0 9 0,0 0 8 0,0 0 16 16,0-2 0-16,0-2-6 0,6-4-6 0,-2-3-16 16,4-1-5-16,0-3-3 0,1-1-2 15,5 0-3-15,-1-2 0 0,3 0 0 0,-1 0-5 16,2 2 0-16,-2 1-2 0,0 0-1 0,0 2-2 16,-2 3-1-16,-1 4 1 0,0 1-2 0,0 3 2 15,-2 1-3-15,0 1-3 0,-2 0 0 0,-2 3-4 16,0 2 4-16,-2 4 0 0,-2 0 2 0,0 3 1 15,1 0 1-15,-3-1 2 0,0 1 2 16,0-2 3-16,0 0 2 0,-3 1 0 0,2-4 2 16,0-1-1-16,1 0 1 0,-2-4 2 0,2-1 4 15,0 0 7-15,0-1 13 0,0 0 12 0,0 0 3 16,0-4-2-16,2-3-11 0,3-4-13 16,2-1-4-16,-3 0-4 0,5-2-2 0,1-3 1 15,0-1-2-15,0 2-3 0,0 1 1 0,4 2-4 16,-2 0-3-16,-1 3 1 0,1 2 0 15,0 4-2-15,0 1 1 0,-1 1-1 0,-2 2-5 16,0 0 2-16,-3 2-2 0,0 4-1 0,-2 1 2 16,-1 2 0-16,1 2 0 0,-4 1 0 0,0 2 1 15,0 1-3-15,0 0 1 0,0 1-5 16,0-3-14-16,0 0-18 0,0-2-41 0,0-1-77 16,2-1-149-16,0-1-281 0,1-4-287 0,-3 0 294 0</inkml:trace>
          <inkml:trace contextRef="#ctx0" brushRef="#br0" timeOffset="128681.4107">5210 15804 897 0,'0'0'202'0,"0"0"-154"16,0 0-43-16,0 0 5 0,0 0 27 16,0 0 29-16,0 0 9 0,0 0-12 0,0 0-21 15,165-85-19-15,-147 76-8 0,3-1-4 0,-3-1 4 16,-2 2 4-16,2-1 6 0,-3-1 2 0,-3 2 0 15,-3-1 1-15,2 1 2 0,-6 0 5 16,-1 2 9-16,-1-2 7 0,-3 1-1 0,0 2-4 16,0 0-10-16,-3 1-9 0,-4 4-4 0,3 0-10 15,-6 1-6-15,2 0-5 0,-4 1-5 16,-2 5 1-16,-1 4 1 0,-2 2 1 0,2 2 4 16,-4 1 0-16,1 0 0 0,3 3 1 0,0 0-1 15,-1-2 0-15,7 2-3 0,-2-2-1 0,8-1-3 16,-1 0-4-16,4-2-1 0,0-1 2 0,6-1 3 15,4-2 10-15,1-2 2 0,5-1 6 0,-1-2 1 16,4-4-2-16,1 0 4 0,0-4-2 16,0-3 1-16,2-2-2 0,-4-2 1 0,1 0 0 15,1-2-3-15,-4-1 2 0,2 0-5 0,0 1-3 16,-3 0-1-16,0-1 0 0,1 1 0 0,-3 2 0 16,-3 2-1-16,1 2-5 0,-3 1-1 15,-3 3-4-15,-2 1-5 0,1 2-8 0,-4 0-7 16,0 0 1-16,0 6 3 0,0 3 11 0,0 3 7 15,-2 3 4-15,-3 0 3 0,1 3-3 16,0-2 3-16,-1 1 0 0,-1 0-1 0,2-2-1 16,1-1-2-16,2-2-1 0,1-2 2 0,0-3 3 15,1-3 2-15,5-1 7 0,1-3 3 0,-1 0 5 16,1 0 4-16,5 0-4 0,0-7-2 16,-1-2-5-16,2-3-1 0,1-2-1 0,0 0 1 15,0 2-1-15,-3-2-2 0,2 0-3 0,-2 1 0 16,-1 1-1-16,0 2-1 0,1 2-2 0,-6 2-3 15,4 3-2-15,-5 1-3 0,4 2-1 0,-5 0-2 16,2 0-1-16,1 5 2 0,-5 3 1 0,3 2 2 16,0 0 5-16,1 4-2 0,-2-1 0 15,5 1 2-15,-4 0-4 0,6-3 6 0,-2 1-1 16,1-1 3-16,3-4 0 0,2-1 0 0,-1-3 1 16,2-1 1-16,2-2-1 0,1-2 1 0,-2-7-2 15,2-1-1-15,0-2 3 0,-2-1-2 16,0-1 1-16,0-3 2 0,2 1-6 0,-4-2 3 15,1 0 1-15,1-3-2 0,0 2 0 0,-1-3-1 16,1-1-2-16,-3-1 2 0,-2-2 1 16,1 0 1-16,-4-1 0 0,3 0 0 0,-4-1 0 15,-1 1 3-15,0 0 1 0,-1 2 2 0,-2 2 0 16,-2 3 3-16,1 1 2 0,-2 4 4 16,0 3 5-16,0 3-6 0,0 3 1 0,0 2-5 15,0 4-6-15,0 0-3 0,0 0-10 0,-2 0-8 16,1 4-1-16,0 5 2 0,-5 5 6 0,-1 4 9 15,1 5 4-15,-1 2 1 0,-2 5 4 0,3 2 0 16,-3 2 5-16,5 4 0 0,-1-4-1 16,0 2-2-16,5-3-6 0,0 0 2 0,0-2-3 15,7-1-2-15,4-3 1 0,0-2-3 0,3 0-1 16,2-5 1-16,1-2-3 0,-3-3-2 0,4-3-8 16,2-3-11-16,-4-4-26 0,3-4-48 0,0-1-79 15,-5-1-135-15,2-10-296 0,-4 2-323 16,-4 2 366-16</inkml:trace>
          <inkml:trace contextRef="#ctx0" brushRef="#br0" timeOffset="128822.3233">6327 15504 1170 0,'0'0'684'0,"0"0"-404"0,0 0-123 0,0 0-48 16,0 0-48-16,0 0-25 0,0 0-18 0,0 0-16 16,0 0 1-16,0 0 3 0,0 0 0 15,0 0-6-15,173-26-5 0,-118 30-11 0,4-3-26 16,-2-1-40-16,-2 0-107 0,-2 0-186 0,-15 0-436 15,-11 0-201-15</inkml:trace>
        </inkml:traceGroup>
      </inkml:traceGroup>
    </inkml:traceGroup>
  </inkml:traceGroup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3:58:56.67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B51DB05-AA16-4797-8BC3-D0D67589F95B}" emma:medium="tactile" emma:mode="ink">
          <msink:context xmlns:msink="http://schemas.microsoft.com/ink/2010/main" type="writingRegion" rotatedBoundingBox="18405,8869 32996,7706 33820,18050 19229,19212"/>
        </emma:interpretation>
      </emma:emma>
    </inkml:annotationXML>
    <inkml:traceGroup>
      <inkml:annotationXML>
        <emma:emma xmlns:emma="http://www.w3.org/2003/04/emma" version="1.0">
          <emma:interpretation id="{DC13534F-FD77-4080-A9D6-FF459A5D2D0D}" emma:medium="tactile" emma:mode="ink">
            <msink:context xmlns:msink="http://schemas.microsoft.com/ink/2010/main" type="paragraph" rotatedBoundingBox="19626,8750 24564,8507 24658,10429 19720,106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3EB26E-BC0B-4740-B365-A5842C6EE068}" emma:medium="tactile" emma:mode="ink">
              <msink:context xmlns:msink="http://schemas.microsoft.com/ink/2010/main" type="line" rotatedBoundingBox="19626,8750 24564,8507 24658,10429 19720,10672"/>
            </emma:interpretation>
          </emma:emma>
        </inkml:annotationXML>
        <inkml:traceGroup>
          <inkml:annotationXML>
            <emma:emma xmlns:emma="http://www.w3.org/2003/04/emma" version="1.0">
              <emma:interpretation id="{D7FBEBDA-6D72-48FC-B646-6EB0CA23C283}" emma:medium="tactile" emma:mode="ink">
                <msink:context xmlns:msink="http://schemas.microsoft.com/ink/2010/main" type="inkWord" rotatedBoundingBox="19626,8750 24564,8507 24658,10429 19720,10672"/>
              </emma:interpretation>
              <emma:one-of disjunction-type="recognition" id="oneOf0">
                <emma:interpretation id="interp0" emma:lang="en-US" emma:confidence="0.5">
                  <emma:literal>Burberry</emma:literal>
                </emma:interpretation>
                <emma:interpretation id="interp1" emma:lang="en-US" emma:confidence="0.5">
                  <emma:literal>Bur berry</emma:literal>
                </emma:interpretation>
                <emma:interpretation id="interp2" emma:lang="en-US" emma:confidence="0">
                  <emma:literal>Blueberry</emma:literal>
                </emma:interpretation>
                <emma:interpretation id="interp3" emma:lang="en-US" emma:confidence="0">
                  <emma:literal>Bus berry</emma:literal>
                </emma:interpretation>
                <emma:interpretation id="interp4" emma:lang="en-US" emma:confidence="0">
                  <emma:literal>Bure berry</emma:literal>
                </emma:interpretation>
              </emma:one-of>
            </emma:emma>
          </inkml:annotationXML>
          <inkml:trace contextRef="#ctx0" brushRef="#br0">221 0 0 0,'0'0'94'0,"0"0"-56"0,0 0-36 0,0 0-19 15,0 0-14-15,0 0-1 0,0 0 27 16,0 0 31-16,0 0 45 0,0 0 44 0,0 0 32 16,0 0 16-16,-14 86-5 0,12-53-17 0,-5 4-20 15,3 5-21-15,-3 1-8 0,2 2-5 0,-6 0-5 16,3 4-9-16,-4 0-11 0,-4 1-16 0,0-1-13 15,0-1-10-15,1-2-9 0,-1-4-4 0,0-1-2 16,0-4-5-16,5-4-3 0,2-5-10 16,-1-3-17-16,6-4-40 0,0-5-78 0,1-2-141 15,3-5-247-15,0-3-23 0,0-3 556 0</inkml:trace>
          <inkml:trace contextRef="#ctx0" brushRef="#br0" timeOffset="742.5961">140-11 0 0,'0'0'166'0,"0"0"39"0,0 0-68 0,0 0-31 15,0 0-24-15,0 0-2 0,0 0 5 0,2-162 6 16,4 136 0-16,2-3-2 0,4 2-3 0,2-1-6 16,-1 1-6-16,1 4-8 0,3-1-6 15,2-1-5-15,-3 5 2 0,7-1 0 0,-2 1-3 16,2 3-4-16,2 0-7 0,1 2-10 0,2 2-5 15,3 1-9-15,1 3-7 0,-2 0-3 0,3 3-6 16,-2 3-2-16,4 1-2 0,-4 2 0 16,-2 2-4-16,5 7 1 0,-6 3-2 0,-1 3-2 15,-2 4 3-15,-1 2-2 0,-4 3 1 0,3 3 3 16,-7 1-4-16,0 1 0 0,-6 1-2 16,-2-1-3-16,-8 4-1 0,0-1 3 0,-11 0 3 15,-9 2 4-15,-4 3 4 0,-8-4 0 0,-2 1-1 16,-5-3 2-16,-5 0 0 0,2-2 2 0,-1-1 0 15,2-2 3-15,-2-2-5 0,5-5 2 0,2-3 3 16,1-1-2-16,7-6 5 0,4-1 3 16,8-4 2-16,3-2 9 0,2-2 6 0,8 0 2 15,3 0-14-15,0-3-20 0,0-2-16 0,10 1-12 16,-1-2 5-16,7 1 6 0,1 2 3 0,2 2 2 16,3 1 1-16,0 0-1 0,3 4 0 0,-1 5 6 15,-1 3 0-15,2 3 0 0,0 0-4 16,2 3-10-16,-3 1-1 0,-1 3-1 0,-4-1 2 15,-3 2 6-15,2-1 5 0,-9 4 3 0,2-2 4 16,-3 1 4-16,-7 0 2 0,-1 4 0 16,-3 1 0-16,-10 1 4 0,-9 1-2 0,-2-1 5 15,-4-3 5-15,-1-1 0 0,-8-5 7 0,0-1 6 16,-2-2 9-16,-3-7 12 0,1-1 7 0,-2-7 5 16,-3-2 1-16,5-2-5 0,1-3-6 15,1-6-8-15,-1 1-3 0,6-4-2 0,0-4-3 16,5 2-3-16,-1-5-8 0,5 3-8 0,5-2-2 15,2 3-11-15,2-1-3 0,7 6-7 0,0-1-12 16,7 2-15-16,1 3-38 0,1 2-47 0,1-1-63 16,7 4-92-16,8-2-123 0,2 1-188 15,-3 2-73-15,-5 0 659 0</inkml:trace>
          <inkml:trace contextRef="#ctx0" brushRef="#br0" timeOffset="1625.0506">1059 220 313 0,'0'0'130'16,"0"0"-121"-16,0 0-22 0,0 0 2 15,0 0 22-15,0 0 36 0,0 0 49 0,0 0 32 16,0 0 3-16,0 0-4 0,0 0-22 0,0 0-14 15,0 0 4-15,0 0 2 0,-34 9 1 0,19 9 1 16,-1 4-6-16,-2 1-14 0,1 1-15 0,4 2-15 16,0 2-15-16,-1 0-9 0,3 0-10 15,5 1-5-15,-2 0-4 0,2-3 0 0,0 0-2 16,3-4-2-16,2-1-3 0,1-3-2 0,0-3 0 16,1-3 2-16,6-2-1 0,1-4 3 0,4-3 4 15,1-2 4-15,6-1 6 0,1-1 2 0,3-5 0 16,-3-6-5-16,4 0 0 0,0-3-3 15,-1-1 0-15,-4-2 0 0,4-1 3 0,-6-2-2 16,3-1 3-16,-1 1 4 0,-3-4-1 0,5 0 5 16,-3-2 1-16,2 2 3 0,-3 0 4 15,0-2 3-15,0 3 1 0,-4 4 1 0,-2 3 0 16,-3 3-4-16,0 3 1 0,-4 4 0 0,-2 4-4 16,-2 1-4-16,0 2-11 0,0 0-15 0,0 0-4 15,0 6-3-15,0 3 3 0,0 4 6 16,-4 0 3-16,-3 6 0 0,3-1-1 0,-3 0 3 15,2 3-6-15,1-3 2 0,-3 4-2 0,4-1 1 16,1-5 2-16,0 3-1 0,1-5 0 16,1-2-5-16,0-1 3 0,1-3-2 0,5-5 2 15,4 0 6-15,1-2-4 0,4-1 2 0,1 0-1 16,4-4 0-16,-1-2 0 0,5-3 0 0,-5-1-2 16,4 0-2-16,-2-2 1 0,-2-2 1 15,1-1 1-15,-1 1 0 0,-3-3 1 0,4-2-2 16,-4 3-1-16,0-7 2 0,3 1-1 0,-2-3 1 15,-1 2 0-15,4-3 0 0,-3 2 4 0,-3 2-1 16,0 3 1-16,-4 2-2 0,-6 4 2 0,2 4 2 16,-6 3-3-16,0 3-1 0,0 0-7 0,-7 3-11 15,0 0-5-15,-2 0 2 0,-3 2 1 16,0 3 8-16,-2 3 4 0,4-2-3 0,3 3 0 16,-1-2-3-16,4 2-4 0,3-1-1 0,1 2 1 15,0 2 0-15,0-3 2 0,1 3 5 16,3 2-1-16,-1 0 2 0,5 3 0 0,-6 0 2 15,1 1 1-15,2 2 6 0,-3-1 0 0,-2 2-2 16,0 0 2-16,0-1-3 0,-8-1 3 0,4-1 1 16,-4-2 2-16,4 1 2 0,-2-5-1 15,0 0 1-15,4-4-2 0,2-2 2 0,0-1 0 16,0-2 2-16,0 0 5 0,0-2 5 0,2-1 4 16,6 0 1-16,-3 0-4 0,3 0-3 0,-3 0-5 15,5 0-4-15,-3 0-2 0,2 0 0 16,2 0-3-16,-2-3 1 0,-2 0-3 0,5 0-4 15,0-3-2-15,0 2-7 0,0-3-10 0,1 1-12 16,2 0-15-16,1-3-15 0,-1 1-23 0,4-2-39 16,-3 0-63-16,0-3-79 0,4 3-87 0,-1-3-108 15,2 1-107-15,-5 3 401 0,-5 3 170 0</inkml:trace>
          <inkml:trace contextRef="#ctx0" brushRef="#br0" timeOffset="2267.2727">2516-308 0 0,'0'0'0'16,"0"0"0"-16,0 0 0 0,0 0 0 0,0 0 0 15,0 0 140-15,0 0 184 0,0 0-9 0,0 0-29 16,0 0-37-16,0 0-43 0,0 0-37 16,0 0-27-16,6-141-20 0,-5 138-16 0,0 2-12 15,-1 0-15-15,0-1-19 0,0 2-22 0,0 0-21 16,0 0-16-16,0 0-11 0,0 4-1 0,0 7 1 15,0 1 6-15,0 6 6 0,-2 4 1 16,-5 5 5-16,0 6-3 0,-2 6 4 0,-2 4-4 16,-2 2 1-16,1 2 0 0,-2 2-5 0,1-2 2 15,-2-2 1-15,2 0 1 0,-2-2 0 16,3-2 0-16,1-3-2 0,0-2-3 0,7-3 3 16,0-3-2-16,4-4 1 0,0 2 0 0,2-5-2 15,4 3-2-15,6-2 4 0,2-3 2 16,0-2 3-16,5-4 4 0,-1-1 0 0,3-4 3 0,-1-3 4 15,4-4 2-15,3-1 1 0,-1-2-2 16,-1-2-3-16,1-7-1 0,-2 0-1 0,-5-4 2 16,1-1-3-16,-4 0-1 0,-3-3 4 0,-2-1-3 15,-4-1 5-15,-1-3 4 0,-3-1-6 0,-2-1 1 16,-1-1-3-16,0-4-7 0,0 1 1 0,-4 1-1 16,-4-1-4-16,4 3 1 0,-5-1-2 15,3 2 0-15,-3 1 1 0,-2 6-2 0,-1-1 1 16,-1 4-3-16,-2 1 0 0,0 2-1 0,-1 4-6 15,-5 1 0-15,3 3-4 0,-3 3-3 16,2 0 2-16,-1 0-5 0,4 3-2 0,3 1-7 16,1 2-11-16,5-1-15 0,0 1-19 0,4-2-36 15,2 2-57-15,0 0-60 0,1 2-72 0,0-1-112 16,1 1-174-16,3-2-91 0,-3-1 666 0</inkml:trace>
          <inkml:trace contextRef="#ctx0" brushRef="#br0" timeOffset="3777.3409">3121 213 0 0,'0'0'0'0,"0"0"0"0,0 0 0 15,0 0 103-15,0 0 34 0,0 0 33 16,0 0 26-16,0 0 16 0,0 0 7 0,0 0-11 16,0 0-39-16,0 0-40 0,0 0-42 0,0 0-37 15,166-147-15-15,-148 135-9 0,-4 2-5 0,0 0-3 16,-1-1 0-16,-1 2-1 0,-2-1 4 16,-5 1 5-16,2 0-1 0,-6 0 3 0,0 1 1 15,-1 4-2-15,0-2-2 0,-1 2-7 0,-7 2-10 16,3 2-12-16,-7 0-3 0,-2 0 2 0,-2 6 5 15,-5 3 5-15,-4 3-1 0,0 3 0 16,-2 3 0-16,0 3 0 0,1 1-1 0,0 2 1 16,5 0-3-16,-2 3-2 0,4-2 3 0,2 2-3 15,5-3 1-15,6 0-1 0,-1-3-2 16,6-3-2-16,1 1-1 0,1-2 2 0,9-4-1 16,1-3 1-16,2 0 3 0,0-1 0 0,3-5 8 15,5-1 5-15,-3-3 2 0,5 0 2 0,-3-1-2 16,6-5-2-16,-1-3 0 0,7-1-1 0,-2 0-1 15,-1-2 3-15,6-3 0 0,-4 0 1 0,3-2-1 16,-4-5-4-16,0 2 3 0,2-5-2 16,-2 0 7-16,-4 0 4 0,1-3 2 0,-1-1 3 15,-2 0-3-15,-5 3-3 0,-2 2-1 0,-4 3-4 16,-2 3 0-16,-1 5 2 0,-8 2 1 0,2 2-1 16,-4 5 6-16,0-1-1 0,0 2-9 15,-4 0-8-15,2 2-10 0,-8 1-8 0,3 0 1 16,-2 0 3-16,-2 3-3 0,3 3 1 0,-1 1-2 15,0 1-2-15,3 1-1 0,-2 0 1 16,5-1-3-16,2 3 1 0,0-1 2 0,1 2 0 16,0 3 5-16,0 1 2 0,0-1-1 0,1 3 3 15,0 2 2-15,-1 1 2 0,0 0 1 0,0 1 1 16,0-1-3-16,-4 0 2 0,-2-1 1 16,-1-3 2-16,-2 0 2 0,-2-2 3 0,-1-2 0 15,4 0-3-15,-3-2 1 0,2-3 2 0,1-2 0 16,2-2 5-16,2-1 0 0,3-1 1 0,1-2 3 15,0 0 5-15,0 0 4 0,1 0 1 0,5-2-5 16,3-2-8-16,4-4-3 0,4 2-5 16,0-3-2-16,4 0 2 0,2 1-5 0,-1-1 1 15,0 1 2-15,1 1 0 0,1-3-1 0,2 1-2 16,-2-1 2-16,1 1-3 0,0-2 3 0,0 1 2 16,-2-2 0-16,-6 0 0 0,5 0 1 0,-6-1-3 15,-3-2 1-15,2 0 0 0,1-1-3 16,-5-2 1-16,1-2 0 0,-1 0-2 0,-2-2-1 15,-4 1-1-15,2-1-1 0,-2 1 2 0,-3 2 0 16,2 1 3-16,-2 3-1 0,-2 1-1 16,0 2 0-16,0 2-7 0,-6 3 0 0,0 1-4 15,-2-1-4-15,0 4 2 0,2 2 0 0,-5 1 2 16,6 0 1-16,-4 0-6 0,7 1-6 16,-1 6-6-16,-1 2 0 0,4 1 6 0,0 1 4 15,0 1 7-15,0-1 2 0,4 1-2 0,1 2 4 16,5 1 0-16,1 1 1 0,-1-3 4 0,0 3 1 15,2-2 0-15,-2 3 2 0,-3 1 0 0,0-2-2 16,-4 2 2-16,-3-1-1 0,0-1 2 16,-2 0 1-16,-3-2 1 0,-3-1 2 0,-3-1 0 15,6-1 0-15,-5-1-3 0,8-1 0 0,-4-5-2 16,5 1-4-16,1-2 1 0,0-2-1 0,0-1 0 16,5 2 4-16,-1-2 4 0,6 0 0 0,-5 0 3 15,7-2-1-15,-2-1-3 0,0 0 0 16,-3 0-3-16,5 1-1 0,-1-3-1 0,1 2-3 15,0-3-10-15,1 0-19 0,3-1-25 0,1-2-43 16,4 0-41-16,0-3-44 0,2 2-35 0,0-3-10 16,-3-1 4-16,2-1 33 0,-4-2 46 15,0-2 55-15,-2 4 51 0,-1-5 32 0,-2 3 27 16,0-2 14-16,0 3 20 0,-1-2 19 0,-4 3 24 16,-2 3 22-16,-2 2 21 0,0 2 20 15,-2 4 2-15,-2 1 3 0,0 1-9 0,0 2-18 16,0 0-21-16,0 0-34 0,0 0-35 0,0 4-23 15,-2 1-14-15,-2 1-2 0,0 5 2 0,-1 1 3 16,-2 3 3-16,3 1-2 0,-1 2 0 0,0 2-1 16,5-1-1-16,-2-1-2 0,2-1 1 15,0 0-5-15,3-3 2 0,6-2 3 0,2-4 3 16,2 0 6-16,1-4 1 0,2 0 1 0,-1-4 2 16,6 0 0-16,1 0-2 0,0-8-1 0,1-1-2 15,1-3-4-15,-4 0 0 0,2-3-1 0,-5-1 0 16,3 0 1-16,-2-3-1 0,-2 0-3 15,-3-1 3-15,3 1 3 0,-2 0 0 0,-2 1 4 16,-1 0 0-16,1 0 0 0,-4 5 1 0,-3-1 3 16,0 5 3-16,-2 4 1 0,-2 2 4 15,-1 2-5-15,0 1-6 0,-1 0-10 0,-7 4-11 16,0 7-3-16,-5 6 3 0,-5 5 6 0,-2 6 3 16,-4 7 4-16,-2 2-4 0,1 5-1 0,-2 6 1 15,-1 1-2-15,-6 5 2 0,5 2 0 16,-5 3 1-16,2 5-3 0,1 0-4 0,-1 4 4 15,5 5-5-15,1 1 1 0,6 0 1 0,-1 0-7 16,7-7 5-16,2-7 0 0,0-5 1 0,6-6 3 16,-2-5-5-16,3-7 1 0,-2-6-4 15,6-6-1-15,-1-7-10 0,1-4-19 0,1-6-37 16,0-2-53-16,0-5-59 0,0-1-79 0,0 0-130 16,-1-1-314-16,-1-1-240 0</inkml:trace>
        </inkml:traceGroup>
      </inkml:traceGroup>
    </inkml:traceGroup>
    <inkml:traceGroup>
      <inkml:annotationXML>
        <emma:emma xmlns:emma="http://www.w3.org/2003/04/emma" version="1.0">
          <emma:interpretation id="{17F6FAD6-0AAC-4030-83E1-74170F15EFE2}" emma:medium="tactile" emma:mode="ink">
            <msink:context xmlns:msink="http://schemas.microsoft.com/ink/2010/main" type="paragraph" rotatedBoundingBox="19279,10923 25743,10409 25901,12400 19437,129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F237466-5016-48C1-9141-2942E7C62E70}" emma:medium="tactile" emma:mode="ink">
              <msink:context xmlns:msink="http://schemas.microsoft.com/ink/2010/main" type="line" rotatedBoundingBox="19279,10923 25743,10409 25901,12400 19437,12915"/>
            </emma:interpretation>
          </emma:emma>
        </inkml:annotationXML>
        <inkml:traceGroup>
          <inkml:annotationXML>
            <emma:emma xmlns:emma="http://www.w3.org/2003/04/emma" version="1.0">
              <emma:interpretation id="{CF27A948-869A-415A-9AF3-3188D0B29ABB}" emma:medium="tactile" emma:mode="ink">
                <msink:context xmlns:msink="http://schemas.microsoft.com/ink/2010/main" type="inkWord" rotatedBoundingBox="19279,10923 25743,10409 25901,12400 19437,12915"/>
              </emma:interpretation>
              <emma:one-of disjunction-type="recognition" id="oneOf1">
                <emma:interpretation id="interp5" emma:lang="en-US" emma:confidence="0.5">
                  <emma:literal>(2005-2015]</emma:literal>
                </emma:interpretation>
                <emma:interpretation id="interp6" emma:lang="en-US" emma:confidence="0">
                  <emma:literal>(2005-201b]</emma:literal>
                </emma:interpretation>
                <emma:interpretation id="interp7" emma:lang="en-US" emma:confidence="0">
                  <emma:literal>(2005-2015b]</emma:literal>
                </emma:interpretation>
                <emma:interpretation id="interp8" emma:lang="en-US" emma:confidence="0">
                  <emma:literal>(205-2015]</emma:literal>
                </emma:interpretation>
                <emma:interpretation id="interp9" emma:lang="en-US" emma:confidence="0">
                  <emma:literal>(2005-2015]]</emma:literal>
                </emma:interpretation>
              </emma:one-of>
            </emma:emma>
          </inkml:annotationXML>
          <inkml:trace contextRef="#ctx0" brushRef="#br0" timeOffset="4642.6741">155 1613 355 0,'0'0'283'16,"0"0"-107"-16,0 0-59 0,0 0-46 0,0 0-22 15,0 0-14-15,0 0-4 0,0 0 2 0,0 0 7 16,0 0 18-16,-158 53 13 0,128-21 15 0,-3 6 11 15,1 5 10-15,-3 6 9 0,5 3-2 16,-5 4 1-16,6 5-10 0,2 3-17 0,3 5-17 16,2 3-18-16,2 2-17 0,3 1-13 0,-3 1-6 15,5 3-9-15,3-2-2 0,7-1-1 16,1-3-1-16,4-3-2 0,5-6-2 0,10-5-1 16,7-7-5-16,7-4-1 0,3-5-3 0,7-7-8 15,5-6-5-15,3-6-9 0,4-10-16 0,1-6-25 16,3-7-41-16,5-1-59 0,-3-12-100 15,-2-5-139-15,-3-4-249 0,-13 3 140 0,-14 5 521 0</inkml:trace>
          <inkml:trace contextRef="#ctx0" brushRef="#br0" timeOffset="5053.4196">678 2072 0 0,'0'0'0'16,"0"0"0"-16,0 0 0 0,0 0 0 0,0 0 0 16,94-154 0-16,-73 134 155 0,2 3 96 0,1 2 0 15,3 3-24-15,0 6-37 0,-2 2-43 0,3 4-28 16,1 2-20-16,-3 11-20 0,5 3-8 16,-5 6-7-16,-5 4-15 0,3 7-10 0,-2 4-8 15,-6 7-8-15,-3 0-3 0,-2 2-3 0,-7 2-3 16,-4 0-5-16,0-1 1 0,-4-1-5 15,-9-2-3-15,-8 1-1 0,0-2-4 0,-10 0-4 16,-1-3-1-16,-7-4-2 0,-8 1-1 0,0-1 5 16,-1-4 1-16,-2-4 7 0,7-7 6 0,2-6 2 15,3-6 4-15,7-6 2 0,6-3 4 0,2-2 4 16,10-6 3-16,2-6-2 0,7-5-6 0,3-5-7 16,1-1-9-16,0-2-7 0,5 0 4 15,7 2-1-15,3 3 1 0,5 1 3 0,-3 5-1 16,8 4-1-16,-1 6 2 0,-2 2 0 0,3 4 1 15,-1 4 2-15,1 6 2 0,-3 6 2 0,-4 2 0 16,4 2 1-16,-5 0-1 0,3 3-4 16,-3-1 1-16,-1-1-2 0,-2 0-2 0,1-2 1 15,3-2-1-15,-5-3 0 0,0-2 0 0,-2-1 0 16,0-3-3-16,2-4-2 0,-1-1-5 16,-1-1-13-16,2-2-25 0,0 0-42 0,-1-2-67 15,0-4-112-15,0-1-154 0,0 1-227 0,-4 0 189 16,0 2 458-16</inkml:trace>
          <inkml:trace contextRef="#ctx0" brushRef="#br0" timeOffset="5732.0009">1414 2364 298 0,'0'0'209'0,"0"0"-82"0,0 0-22 16,0 0 13-16,0 0 34 0,0 0 30 15,0 0 8-15,0 0-23 0,0 0-30 0,0 0-33 16,0 0-25-16,0 0-24 0,0 0-11 0,0 0-4 15,28-48 7-15,-37 70 4 0,-3 5 1 0,-2 3 0 16,1 2-13-16,-1 3-8 0,2-1-7 16,0-1-9-16,4 0-3 0,2-3-2 0,2-2-4 15,2-4-2-15,2-2-1 0,2-4 0 0,4-4-2 16,6-3 6-16,2-5-1 0,6-3 3 0,-3-3 0 16,6 0 0-16,-3-5-1 0,3-6-2 15,1-1 0-15,-1-1-5 0,-4-2 2 0,1-2 0 16,-5 1-1-16,-7-3 3 0,1 1-4 0,-6-2 0 15,-2-2-1-15,-1 0 0 0,0-3-2 16,-5 2-1-16,-6-3 1 0,0 2-1 0,2 2 2 16,-3 0 1-16,0 4 0 0,1 0-1 0,0 2 0 15,5-1-1-15,-1 3 0 0,3 1 5 0,2 1-5 16,2 1-1-16,0 0-2 0,2 2-3 16,4-2-1-16,8 2 2 0,5 0 1 0,-2 0-3 15,6 0 6-15,1 1-1 0,-3 3 0 0,5 4 4 16,-1 1-2-16,0 0-1 0,-3 7 2 0,-3 5 0 15,-3 0 1-15,-2 3-2 0,-4 3 0 16,0 2 0-16,-8 1 2 0,-2 4 5 0,0 0 0 16,0-1-2-16,-5 0 3 0,-3-2-3 0,-1-1 0 15,3 0 6-15,-3-2-6 0,4 0-1 0,-5-4 1 16,7 0-8-16,-1-1 5 0,-1-2 0 0,4-3 0 16,1-1 0-16,0-3 0 0,2 1-1 15,6-1 0-15,-4-1 4 0,7 1-2 0,-1 0 1 16,-2-3 0-16,4 3 1 0,0-4 0 0,0 1 3 15,0-2-1-15,-1 0-1 0,-1 0 4 0,-2 0 1 16,3 0 1-16,3-6 5 0,-2-3-4 16,1-2 0-16,0 0 1 0,1-3-2 0,-1-1 0 15,1-3 2-15,-5 0 0 0,-5-3 1 0,-3 0 4 16,-1-3 1-16,0 2-1 0,-5 0 0 16,-6 0-4-16,-3 2-2 0,-1 2-3 0,-4 3 1 15,3 3-5-15,0 1-3 0,1 3-1 0,0 1-6 16,2 1-3-16,1 1-4 0,2 0-10 0,0 1-17 15,6-1-17-15,1 1-30 0,-1 1-45 0,4 0-65 16,4 0-100-16,4 2-119 0,11-3-155 16,0 3-122-16,1-1 576 0,-5 1 117 0</inkml:trace>
          <inkml:trace contextRef="#ctx0" brushRef="#br0" timeOffset="6111.7729">2395 2129 0 0,'0'0'260'0,"0"0"69"0,0 0-97 15,0 0-35-15,0 0-20 0,0 0-6 0,0 0-10 16,0 0-12-16,0 0-11 0,0 0-12 16,0 0-18-16,0 0-25 0,0 0-27 0,0 0-19 15,3-45-14-15,-16 51-5 0,-1 2 4 0,0 2-2 16,-4 2 0-16,-2 3-2 0,4 2-2 0,0-1-3 16,1 5-2-16,3 1-4 0,3-3-7 15,6 1-1-15,3-2-3 0,0-1 1 0,3 1 3 16,9-1 0-16,0 0-1 0,4-1 1 0,-1 1 1 15,6-1 0-15,-3 2 0 0,3-2 0 0,-4 3 1 16,-1-1 1-16,3 2 1 0,-5-3-1 16,-2-1 0-16,-4 0-1 0,1-1-2 0,-6 0 4 15,2-2 2-15,-5-2 5 0,-4 1 7 0,-3-3 4 16,-7 0 2-16,-8 0 2 0,-2-2 0 0,-4 1 2 16,-1-2 0-16,-6-2 0 0,1-2-2 0,-2 3-2 15,0-4-4-15,6 3-3 0,3-4-4 16,3 0-4-16,8 0-1 0,3 0-5 0,3-2-3 15,9-2-12-15,1-2-20 0,0-3-26 0,3-1-37 16,9-5-45-16,3 0-58 0,7-3-93 0,2 2-144 16,3-4-223-16,-4 7-112 0,-8 1 714 0</inkml:trace>
          <inkml:trace contextRef="#ctx0" brushRef="#br0" timeOffset="6298.6572">2504 2108 364 0,'0'0'509'0,"0"0"-228"15,0 0-81-15,0 0-18 0,0 0-10 0,0 0 1 16,0 0-11-16,0 0-21 0,0 0-33 16,0 0-29-16,0 0-28 0,0 0-20 0,0 0-11 15,0 0-4-15,8-97-1 0,22 88-2 0,6 1-2 16,3 1-5-16,2-1-3 0,1 3-9 0,-1 3-9 16,6 2-15-16,-4 0-38 0,1 0-83 0,1 1-143 15,-6 7-287-15,-10-4-308 0,-13 1 386 0</inkml:trace>
          <inkml:trace contextRef="#ctx0" brushRef="#br0" timeOffset="6494.5448">3106 2343 2196 0,'0'0'156'0,"0"0"-159"0,0 0-39 16,0 0-6-16,0 0 6 0,0 0 29 0,0 0 8 15,0 0 5-15,0 0-3 0,160-73-3 0,-134 68-9 16,5 2-4-16,2 0-23 0,3 1-39 0,-1-1-50 16,2 2-88-16,3-1-126 0,-1 2-239 15,-11 0-170-15,-6 0 754 0</inkml:trace>
          <inkml:trace contextRef="#ctx0" brushRef="#br0" timeOffset="7175.1316">3959 2003 755 0,'0'0'759'16,"0"0"-610"-16,0 0-119 0,0 0-29 0,0 0-8 16,0 0 8-16,0 0 11 0,0 0 6 0,0 0 4 15,0 0 4-15,0 0 5 0,0 0 6 16,0 0 2-16,137 36-1 0,-128-11 1 0,-5 4-3 16,-3 2-2-16,-1 1-2 0,-1-1-9 0,-4 2-2 15,-7-3-5-15,-3-1-3 0,-4 2 0 0,0-3-2 16,-3-2 0-16,-4-1-4 0,-2-3 2 15,-2-1-2-15,-4-2 2 0,3-2 0 0,-3-4 3 16,6-2-4-16,0-3 1 0,4-5 1 0,6 0-4 16,4-1 9-16,3-2 6 0,1 0 8 15,9-8 4-15,1 0-9 0,0-3-12 0,0 0-11 16,5-3-4-16,4-1 1 0,0 3 6 0,0 1 5 16,1 3-1-16,2 2-1 0,1 1-4 0,-1 5-4 15,0 0-2-15,0 3 2 0,0 6 2 0,2 1 0 16,-1 2 1-16,2 0 0 0,0 0-2 0,-2 1 3 15,5-2-2-15,-1-1 0 0,0-4 2 16,2 0-1-16,3-3-3 0,-1-1 3 0,2-2-6 16,2 0-7-16,0-5-13 0,0-4-25 0,0 0-21 15,-2-4-22-15,-4-2-9 0,0 0 4 0,-3-1 15 16,-4-2 27-16,1-1 22 0,-5-2 21 16,2-2 14-16,-2 0 4 0,-3-2 7 0,3 1 5 15,-4 1 7-15,2 2 12 0,-1 3 16 0,-2 3 16 16,-2 5 18-16,4 4 2 0,-3 3-5 15,-2 1-21-15,0 2-24 0,0 0-18 0,0 5-14 16,0 2 2-16,-4 3 4 0,-2 7-2 0,0 1 4 16,-1 1-4-16,-1 3-3 0,3-1 1 0,-2 2-1 15,3-2-4-15,2-3 0 0,2-2-1 16,0-2-3-16,2-1 5 0,9-1-1 0,1-3 3 16,1-2 3-16,3-2 2 0,4-2 0 0,0-2-1 15,3-1-2-15,1 0-4 0,2 0-1 16,-2-6-2-16,1-3 0 0,-2 1 0 0,3-6 1 15,-5 1 2-15,-2-1-2 0,-6-2 8 0,1 0 3 16,-5-2 2-16,-5-2 6 0,-1 0-4 0,-3 0 1 16,-3 2-2-16,-4 1-3 0,-6 2-3 0,-3 0-7 15,-3 4-3-15,-5 0-5 0,1 4 0 16,0 1-1-16,-2 3-4 0,1 0-1 0,0 3-7 0,6 0-10 16,1 0-17-16,6 0-39 0,0 0-72 15,2 0-116-15,6 0-214 0,2 0-370 0,0 0 84 0</inkml:trace>
          <inkml:trace contextRef="#ctx0" brushRef="#br0" timeOffset="7428.9751">4875 1895 2099 0,'0'0'137'0,"0"0"-108"15,0 0-31-15,0 0 0 0,0 0 4 0,0 0 10 16,0 0 9-16,0 0 9 0,0 0 5 15,0 0 6-15,0 0 3 0,0 0-4 0,0 0-1 16,0 0-6-16,4 70-3 0,-22-36-2 0,1 2-4 16,-6 4-4-16,2 2-4 0,-1 0-3 0,-2 4-4 15,0-1-2-15,0-3-2 0,4 0-5 16,-2-4 0-16,6 0-2 0,3-6-5 0,1-2-6 16,2-6-11-16,4-4-21 0,3-2-38 0,0-6-60 15,3-5-75-15,0-4-141 0,8-3-308 0,0 0-228 16,-4 0 641-16</inkml:trace>
          <inkml:trace contextRef="#ctx0" brushRef="#br0" timeOffset="7828.7282">5178 1985 675 0,'0'0'322'15,"0"0"-170"-15,0 0-52 0,0 0-4 0,0 0 19 16,0 0 23-16,0 0 10 0,0 0-11 15,0 0-36-15,0 0-29 0,0 0-24 0,0 0-13 16,0 0-4-16,0 0-2 0,-77 8-4 0,61 4-7 16,3 0-4-16,2 0-5 0,4 0-8 0,2 1-1 15,4 1-2-15,1 2-2 0,0-1-1 0,1-1 2 16,7 0 1-16,3 0 1 0,-1-2 5 16,4 1 1-16,2-1 2 0,0 0 1 0,2-2-2 15,0-1 1-15,0 0 1 0,2 0 1 0,-3-1-2 16,1 1 1-16,-4 0-3 0,-1 0-2 0,-1 1 4 15,-6 0-3-15,-3 2 2 0,-3 1 4 0,0-1 6 16,-4 0 6-16,-7 1 6 0,-5 0 1 16,-4 1-1-16,-3-1 1 0,-4-1-3 0,1 0-1 15,-4 0-1-15,3 0-6 0,-1 0-4 0,3-2-3 16,0 1-2-16,7 0-3 0,0-4-1 0,5 1-3 16,5-5-5-16,0 3-1 0,5-6-4 15,2 0-7-15,1 0-14 0,0 0-23 0,2-3-31 16,8-3-50-16,-1-5-60 0,5-4-100 0,4-2-142 15,3-2-206-15,-4 4-103 0,-5 5 732 0</inkml:trace>
          <inkml:trace contextRef="#ctx0" brushRef="#br0" timeOffset="8257.65">5213 1895 486 0,'0'0'679'0,"0"0"-422"0,0 0-129 16,0 0-24-16,0 0-10 0,0 0-10 0,0 0-16 15,0 0-16-15,0 0-10 0,0 0 6 0,0 0 11 16,0 0 2-16,0 0-8 0,0 0-16 0,169-18-13 16,-124 18-13-16,3 0-8 0,-3-2-10 15,3-1-17-15,-4 0-15 0,0-3-11 0,2 0-30 16,-2-5-68-16,-4 1-109 0,-1-4-132 0,-4-2-119 16,-4-3-54-16,-5-4 336 0,-5-2 226 15,-2-2 0-15,-9-1 0 0,0 0 0 0,-6 2 0 16,-1 2 0-16,-3 2 0 0,-3 0 0 0,-2 3 0 15,-1 2 201-15,-2-1 55 0,-1 3-17 0,1 0-7 16,2 1-3-16,2 3-5 0,-1 0-14 16,5 1-12-16,-3 4-27 0,3 0-28 0,0 4-26 15,0 1-37-15,0 1-32 0,3 0-26 0,2 7-13 16,3 8-6-16,2 6 0 0,2 7 7 16,0 8-5-16,1 6 2 0,-1 8 0 0,0 6-2 15,-2 5 2-15,-2 6 3 0,-4 5 4 0,-3 4 6 16,-1 5 5-16,-1 3 4 0,-11 0-1 0,-3 4-3 15,-10 3-5-15,-13-3-9 0,-6 1-5 0,-13-4-3 16,-8-3-2-16,-9-8 3 0,-5-2 0 0,-2-9-4 16,2-6 0-16,4-8-5 0,6-4-7 15,3-6-24-15,12-5-65 0,2-3-140 0,16-6-433 16,13-10-862-16</inkml:trace>
        </inkml:traceGroup>
      </inkml:traceGroup>
    </inkml:traceGroup>
    <inkml:traceGroup>
      <inkml:annotationXML>
        <emma:emma xmlns:emma="http://www.w3.org/2003/04/emma" version="1.0">
          <emma:interpretation id="{26149528-5D2F-45F7-9B2B-E8426A240026}" emma:medium="tactile" emma:mode="ink">
            <msink:context xmlns:msink="http://schemas.microsoft.com/ink/2010/main" type="paragraph" rotatedBoundingBox="18735,13367 33327,12036 33661,15697 19069,170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D34D284-1CD6-402E-8557-CAAFAB3DC8A4}" emma:medium="tactile" emma:mode="ink">
              <msink:context xmlns:msink="http://schemas.microsoft.com/ink/2010/main" type="line" rotatedBoundingBox="19090,13334 33327,12036 33523,14187 19286,15485"/>
            </emma:interpretation>
          </emma:emma>
        </inkml:annotationXML>
        <inkml:traceGroup>
          <inkml:annotationXML>
            <emma:emma xmlns:emma="http://www.w3.org/2003/04/emma" version="1.0">
              <emma:interpretation id="{04E52CCA-653B-4629-93D3-F5D540DB8797}" emma:medium="tactile" emma:mode="ink">
                <msink:context xmlns:msink="http://schemas.microsoft.com/ink/2010/main" type="inkWord" rotatedBoundingBox="19090,13334 22316,13040 22446,14462 19220,14756"/>
              </emma:interpretation>
              <emma:one-of disjunction-type="recognition" id="oneOf2">
                <emma:interpretation id="interp10" emma:lang="en-US" emma:confidence="0.5">
                  <emma:literal>Process</emma:literal>
                </emma:interpretation>
                <emma:interpretation id="interp11" emma:lang="en-US" emma:confidence="0">
                  <emma:literal>Prowers</emma:literal>
                </emma:interpretation>
                <emma:interpretation id="interp12" emma:lang="en-US" emma:confidence="0">
                  <emma:literal>Provers</emma:literal>
                </emma:interpretation>
                <emma:interpretation id="interp13" emma:lang="en-US" emma:confidence="0">
                  <emma:literal>Probers</emma:literal>
                </emma:interpretation>
                <emma:interpretation id="interp14" emma:lang="en-US" emma:confidence="0">
                  <emma:literal>Propers</emma:literal>
                </emma:interpretation>
              </emma:one-of>
            </emma:emma>
          </inkml:annotationXML>
          <inkml:trace contextRef="#ctx0" brushRef="#br0" timeOffset="269762.9518">-411 4633 1734 0,'0'0'100'0,"0"0"-82"0,0 0-28 15,0 0-17-15,0 0-4 0,0 0 2 0,0 0 15 16,0 0 18-16,0 0 14 0,0 0 14 0,0 0 10 15,0 0 1-15,-21 98 1 0,22-48 4 16,-1 2-6-16,0 5 0 0,0 1-2 0,0 2-6 16,-5 0-7-16,1-2-7 0,-4-2-5 0,1-1-4 15,-3-5 0-15,-2-1-1 0,2-7-5 0,2-6-1 16,-3-6-1-16,0-8 0 0,7-7 2 16,-4-4 5-16,5-7 15 0,1-4 15 0,-2 0 4 15,0-9-9-15,2-9-12 0,0-5-18 0,-2-11-7 16,0-4 7-16,2-7 0 0,1-4 8 15,1-3 4-15,-1-4 2 0,1-4 1 0,0-1 0 16,0-4 3-16,0-1 0 0,0-2 3 0,0-4 0 16,1-2-5-16,4-2-7 0,3 2-2 0,3 0-5 15,4 6-3-15,1 3 0 0,8 5-6 16,3 5-3-16,2 6 1 0,8 6-2 0,0 7 2 16,2 10 1-16,1 2 0 0,0 8 1 0,-1 7 0 15,3 5 0-15,-3 4-1 0,1 1 1 16,-2 11-1-16,-1 7-1 0,-6 4 0 0,-2 6 0 0,-4 5-3 15,-4 5-2-15,-6 5-1 0,-10 5-6 0,-5 4 5 16,0 1 2-16,-8-1 3 0,-13 2 2 16,-3-3-7-16,-6 0-9 0,-4-3-16 0,-4 0-26 15,-5-4-38-15,1-3-67 0,2-3-113 0,-4-2-205 16,10-9-258-16,15-10 89 0</inkml:trace>
          <inkml:trace contextRef="#ctx0" brushRef="#br0" timeOffset="270369.5766">-438 5356 144 0,'0'0'332'0,"0"0"-80"0,0 0-32 0,0 0-11 15,0 0-2-15,0 0-13 0,167-23-39 0,-138 4-46 16,-1-3-36-16,0-2-27 0,2-2-11 16,-6-2-5-16,-1-1 1 0,1 0 2 0,-5-1 2 15,1-2 2-15,-4 2 0 0,1-2-3 0,3 1-6 16,-3 2-3-16,-4 2-2 0,2 3-3 0,-2 5-3 15,-1 3-5-15,0 5-6 0,-4 3-5 0,-4 6-6 16,-1 2-6-16,1 0-2 0,-1 1 0 16,-1 8 4-16,0 4 7 0,-2 2 5 0,1 5 2 15,-1 2 2-15,0 0-2 0,0 3-1 0,0-1 0 16,0 1-2-16,0-2 0 0,0-3-2 0,0-1-3 16,0-2 1-16,3-2-1 0,5-3 0 15,-3-2 6-15,5-3-2 0,0-2 1 0,2-4 3 16,3-1 1-16,1-1 5 0,7-8 0 0,-2-3 0 15,2-6 2-15,3-1-2 0,-2-3 2 16,-1-2 1-16,-5 0 1 0,-2-1 1 0,2-1 0 16,-3 2 1-16,-2 1-1 0,-1 4-2 0,-1 3-5 15,-2 0-2-15,2 6-5 0,-2 3 0 0,-5 4-3 16,2 1-3-16,-1 2 2 0,-4 3-7 16,1 8 7-16,-1 5 6 0,-1 4 5 0,0 5 7 15,0 6-1-15,-1 0-4 0,-3 0-3 0,-3 1-3 16,4-5-4-16,3 2-1 0,0-4-1 15,0-3-2-15,0-1 4 0,6-5-1 0,2-1 1 16,4-3 0-16,0-6-1 0,3 0 2 0,-1-3 4 16,9-3 3-16,1 0 2 0,2-9 1 0,1-2-1 15,-1-5-2-15,-4 0 1 0,1-5 3 0,-2 1 3 16,-5-4 3-16,-1-3 3 0,-3-1-1 16,-3-2-1-16,-5-2-2 0,-2 3-2 0,-2-2 2 15,0 2-2-15,-4 2 0 0,-6 0 1 0,-3 5-2 16,0 2-3-16,-2 4-5 0,-4 2-7 0,0 4-8 15,3 1-8-15,-5 3-6 0,3 3-12 0,-3 0-13 16,5 3-21-16,-2 0-30 0,0 3-39 16,4 3-57-16,3 3-91 0,5-1-132 0,-2 3-175 15,5-2-120-15,2-3 448 0</inkml:trace>
          <inkml:trace contextRef="#ctx0" brushRef="#br0" timeOffset="271687.3426">1100 4852 294 0,'0'0'305'16,"0"0"-140"-16,0 0-60 0,0 0-13 0,0 0 23 16,0 0 32-16,152-77 22 0,-143 74 7 0,-8 2-4 15,-1 1-13-15,0 0-20 0,0 0-25 0,-2 0-32 16,-9 3-29-16,-1 4-24 0,-3 4-17 0,-9 5 0 16,-3 5-3-16,-1 3 4 0,-3 2 2 15,-4 4 3-15,-1 1 0 0,3 1 3 0,-2 0-3 16,3 0-1-16,1-3-3 0,11-3-5 0,5-3-6 15,6-4-2-15,7-2-1 0,2-3-1 0,3-3 2 16,9-2 3-16,4-2 0 0,8-4 9 0,8-1 0 16,3-2 0-16,4 0 5 0,4-8-12 15,4-2 1-15,-3-2-2 0,4-1-3 0,-3-2 4 16,3-1-2-16,-5-1 2 0,3-2-3 0,-6-1 0 16,-7-1 0-16,3-2 2 0,-7 3 0 15,-3 0-1-15,-1-4 2 0,-8 2-2 0,2 1 3 16,-7 2-1-16,-5 1 2 0,1 3 2 0,-4 4 0 15,-4 1 4-15,0 4 0 0,0 2-3 16,-3 1-9-16,-6 3-11 0,2 0-8 0,-7 0-4 16,-4 4 3-16,-2 7 5 0,-5 4 4 0,0 2 5 15,-1 1 2-15,1 3 0 0,6-1 2 0,-1 0-1 16,5 1-3-16,3-1 0 0,8 0-3 0,2-3-3 16,2 1-1-16,2 1-2 0,5-3 1 15,5-3 0-15,0 0 5 0,3-3-3 0,4 0 1 16,-2-3 3-16,0-1 0 0,5-1 7 0,-5-2 3 15,5-2-1-15,-6-1-1 0,4 0 0 0,-4 0 0 16,0-3 3-16,-1-1 2 0,4-2-2 0,-3-2 4 16,0-1-2-16,0-1 1 0,5-2-1 15,-2-1-2-15,5-4-2 0,2 1-3 0,1-4 2 16,-2 2-1-16,3 1-1 0,-1-2 3 0,0 0-2 16,-3 2-1-16,-3 1 2 0,-4 3 2 0,-4-1-1 15,-1 2 1-15,-1 2-1 0,-3 1 0 16,1 3-1-16,-1 0-1 0,-2 2 0 0,-2 1-2 15,2 0 0-15,-3 1-2 0,-2 2-3 0,1 0 2 16,-1 0-8-16,-1 0 0 0,0 2-2 16,0 2-6-16,0 4 7 0,-1 0 4 0,-3 4 5 15,-4 0 2-15,2 2 2 0,-2-1 1 0,4 1 0 16,-1-1 2-16,-2 0-2 0,6 2-1 0,-2-1 0 16,0 1 0-16,-2-1 0 0,4 2 0 15,-5-4 1-15,1 0-5 0,2-3 3 0,-1-1 1 16,-1-1 0-16,2-3 5 0,2-2-6 0,1 0 1 15,0-2-2-15,0 0-2 0,0 2 3 0,3-2 1 16,3 0 5-16,0 0 0 0,6 0 6 0,1 0 0 16,1 0-1-16,2 0-4 0,2 0-1 0,0-3-3 15,2 0 1-15,-3 2 3 0,1-4-4 16,3 2 0-16,-5-1-1 0,4 0-1 0,-2-1 1 16,-3-1 4-16,1-2 1 0,1 1 1 0,-3-2 1 15,-5-1-1-15,2 1 2 0,-1-2 0 16,0 1-2-16,-3-1-3 0,2-1-2 0,0 1 0 15,-2 2-5-15,5 0 1 0,-3 1-1 0,-1 2-4 16,3 0 4-16,1 0 0 0,-1 1 1 0,1 1 2 16,0 1-4-16,0 1 1 0,2 2 1 15,-2 0 1-15,-4 0 1 0,4 0-2 0,0 0 2 16,-3 2-3-16,-2 1 5 0,4 0-1 0,-7 0 1 16,4 0-2-16,-4 0-2 0,1-2 3 0,-1 2-1 15,-2-1 0-15,-1-1 2 0,0-1 1 16,-1 0 1-16,4 2 7 0,-4-2 2 0,0 0 6 15,0 0 5-15,0 0 2 0,0 0 6 0,0 0-2 16,0 0-4-16,0-5-3 0,0 1-12 16,0-2-6-16,0-2 0 0,0 0-2 0,0 0 0 0,0-1 2 15,0 0-1-15,0 0-3 0,0 0 1 16,0-1 1-16,0 1 0 0,0 0 1 0,-4 0-2 16,2 0-1-16,2 1-2 0,-3 1 2 0,-1 0-4 15,-2 1-1-15,2 0-2 0,-2 0-3 0,2 4 3 16,-2-2-1-16,0 2 1 0,2 0-2 15,-4-1-3-15,5 3 0 0,-2 0-2 0,-2 0 2 16,4 0-1-16,-1 0 1 0,-3 5 1 0,5 1 0 16,-1 0 1-16,-2 2 2 0,2 1 3 15,3-1-1-15,-1 3 3 0,1-1 0 0,0 1 2 16,0 0 1-16,0 1-3 0,2-1 1 0,8 2-1 16,2 1 0-16,0 1 3 0,4-2 0 0,0 2 1 15,4 0 0-15,-1 0 0 0,1 0-1 16,-4-1 0-16,-2-4-2 0,-4 1 0 0,-4-5 1 15,0 0-3-15,-4 1 4 0,-2-3-1 0,0 1 2 16,-8 1 5-16,-3-2 1 0,-4 4 5 0,-1-3 1 16,-8-1-2-16,-2 0-1 0,0 1-1 15,-5-2-1-15,-3-2-1 0,5 1 0 0,-2-1-4 16,-1 1-4-16,4-1-3 0,2-1-5 0,2 2-5 16,5-2-7-16,2 0-11 0,-1 0-13 0,6 1-17 15,7-1-23-15,-3 0-42 0,7 0-67 0,1 1-121 16,1 2-232-16,6-1-302 0,-3 1 330 0</inkml:trace>
        </inkml:traceGroup>
        <inkml:traceGroup>
          <inkml:annotationXML>
            <emma:emma xmlns:emma="http://www.w3.org/2003/04/emma" version="1.0">
              <emma:interpretation id="{B0404D3B-D8D3-464F-97C2-BB52A9A73C09}" emma:medium="tactile" emma:mode="ink">
                <msink:context xmlns:msink="http://schemas.microsoft.com/ink/2010/main" type="inkWord" rotatedBoundingBox="22720,13578 23799,13480 23871,14273 22792,14372"/>
              </emma:interpretation>
              <emma:one-of disjunction-type="recognition" id="oneOf3">
                <emma:interpretation id="interp15" emma:lang="en-US" emma:confidence="0.5">
                  <emma:literal>to</emma:literal>
                </emma:interpretation>
                <emma:interpretation id="interp16" emma:lang="en-US" emma:confidence="0">
                  <emma:literal>too</emma:literal>
                </emma:interpretation>
                <emma:interpretation id="interp17" emma:lang="en-US" emma:confidence="0">
                  <emma:literal>tor</emma:literal>
                </emma:interpretation>
                <emma:interpretation id="interp18" emma:lang="en-US" emma:confidence="0">
                  <emma:literal>two</emma:literal>
                </emma:interpretation>
                <emma:interpretation id="interp19" emma:lang="en-US" emma:confidence="0">
                  <emma:literal>tho</emma:literal>
                </emma:interpretation>
              </emma:one-of>
            </emma:emma>
          </inkml:annotationXML>
          <inkml:trace contextRef="#ctx0" brushRef="#br0" timeOffset="272552.2233">2984 4608 125 0,'0'0'707'16,"0"0"-143"-16,0 0-131 0,0 0-112 0,0 0-94 16,0 0-70-16,0 0-63 0,0 0-44 0,0 0-12 15,0 0-2-15,0 0 2 0,0 0-4 0,186-52-7 16,-105 49-6-16,5 1-10 0,2 1-7 0,3-1-10 16,2 2-12-16,-3-1-19 0,0-2-40 15,-6 3-83-15,3-3-180 0,-25 0-458 0,-19 2-653 0</inkml:trace>
          <inkml:trace contextRef="#ctx0" brushRef="#br0" timeOffset="272415.3078">3106 5096 859 0,'0'0'198'0,"0"0"-140"16,0 0-17-16,0 0 22 0,0 0 35 0,0 0 17 15,0 0 2-15,0 0-21 0,0 0-30 16,0 0-26-16,0 0-11 0,0 0 2 0,0 0 9 16,119-156 14-16,-104 130 14 0,-1-2 8 0,-1-1 5 15,2 1-2-15,0-4-6 0,1 1-3 0,-3-1 0 16,2-3-4-16,-2-4-6 0,2 1-9 0,-2-5-14 15,1 1-10-15,-1 1-9 0,1 0-7 16,-1 1-4-16,-1 4-3 0,-1 4-1 0,-5 5-1 16,3 7 2-16,-5 5 4 0,-4 6 3 0,1 5 4 15,-1 3-1-15,0 1-2 0,0 0-9 0,0 0-12 16,0 0-10-16,-1 3-2 0,-3 8 5 16,-6 4 5-16,3 5 11 0,-5 5 2 0,0 5-1 15,-2 1 0-15,-3 5-1 0,1 3 1 0,0 2 1 16,-1 5 2-16,-5-2-1 0,6 1-1 15,2 0 0-15,0-5-2 0,5-2 1 0,-1-4-1 16,8-2 0-16,2-3-3 0,0-2 2 0,0-3 2 16,1-5-1-16,7-1 4 0,-4-5-5 15,5-3 1-15,0-4 1 0,-1 1-2 0,1-4 4 16,-2-1 2-16,5-2 2 0,0 0 0 0,1 0-1 16,2-6 1-16,4-2-3 0,-3 0-1 0,1-2-1 15,5-1 0-15,-5-1 2 0,6 1 2 0,-6-4-3 16,3 0-1-16,-3-2-1 0,-1 1-4 15,-3-2 5-15,3 2-1 0,-5-1 0 0,1 4 3 16,-3 2-2-16,-5 3 1 0,3 2 2 0,-4 3-1 16,-3 1 0-16,0 2-2 0,0 0-9 0,0 0-4 15,-2 6-1-15,-6 4 3 0,3 5 9 0,-6 3 1 16,1 2 7-16,-4 2-2 0,3-2 0 16,3 0 3-16,0 0-6 0,4-3 1 0,0-2-1 15,4 0 2-15,0-2-2 0,0 0 0 0,10-2 2 16,0-3-2-16,5 1 10 0,3-3 4 0,4 0 4 15,4-3 1-15,1-3-3 0,1 0-1 16,4 0-3-16,-5-6 0 0,-4-1-3 0,-2-4 0 16,-4 0 2-16,-3-1-2 0,-5-3 6 0,1-1-3 15,-8-5-3-15,-2 2-7 0,-1-3-12 16,-11-2-21-16,-4 0-34 0,-8 0-38 0,-6 0-58 16,-7 2-61-16,-6 0-77 0,-7 3-124 0,-3 1-164 15,8 6-146-15,14 3 269 0</inkml:trace>
        </inkml:traceGroup>
        <inkml:traceGroup>
          <inkml:annotationXML>
            <emma:emma xmlns:emma="http://www.w3.org/2003/04/emma" version="1.0">
              <emma:interpretation id="{C52B6A00-D105-46B9-8D1C-FFAEAF5530EE}" emma:medium="tactile" emma:mode="ink">
                <msink:context xmlns:msink="http://schemas.microsoft.com/ink/2010/main" type="inkWord" rotatedBoundingBox="24076,13395 27167,13114 27315,14734 24224,15016"/>
              </emma:interpretation>
              <emma:one-of disjunction-type="recognition" id="oneOf4">
                <emma:interpretation id="interp20" emma:lang="en-US" emma:confidence="0.5">
                  <emma:literal>digital</emma:literal>
                </emma:interpretation>
                <emma:interpretation id="interp21" emma:lang="en-US" emma:confidence="0.5">
                  <emma:literal>dig Tal</emma:literal>
                </emma:interpretation>
                <emma:interpretation id="interp22" emma:lang="en-US" emma:confidence="0">
                  <emma:literal>diagonal</emma:literal>
                </emma:interpretation>
                <emma:interpretation id="interp23" emma:lang="en-US" emma:confidence="0">
                  <emma:literal>dig Hal</emma:literal>
                </emma:interpretation>
                <emma:interpretation id="interp24" emma:lang="en-US" emma:confidence="0">
                  <emma:literal>ding Tal</emma:literal>
                </emma:interpretation>
              </emma:one-of>
            </emma:emma>
          </inkml:annotationXML>
          <inkml:trace contextRef="#ctx0" brushRef="#br0" timeOffset="273369.9987">4884 4702 669 0,'0'0'204'16,"0"0"-142"-16,0 0-36 0,0 0 12 16,0 0 56-16,0 0 65 0,0 0 42 0,0 0 0 15,0 0-41-15,0 0-53 0,0 0-36 0,0 0-21 16,0 0-9-16,0 0-3 0,-102-102 0 16,61 124 3-16,-2 1-2 0,-2 4-3 0,3 0-8 15,0-1-7-15,2 1-4 0,4 1-4 0,3-2-2 16,7 0-4-16,3-4-3 0,8 0-2 0,6-4-4 15,7-1-1-15,2-5 0 0,11-3 6 0,6-5 7 16,9-2 9-16,5-2 3 0,4-5-3 16,8-7-6-16,1-4-5 0,-1-4-3 0,-2-2-3 15,-1-3 3-15,2-2-1 0,-4-3-1 0,-2-2 3 16,-7-1-2-16,1-4 1 0,-7-3 1 0,1-2 0 16,-6-1-1-16,3-2 1 0,-5-1-1 0,-3 1-1 15,0 0 2-15,0 1 0 0,-3 1 1 16,-3 3 2-16,-2 6 0 0,-3 4 3 0,-2 8 2 15,0 4 5-15,0 5-6 0,-6 7 2 0,4 1-4 16,-5 2-10-16,-1 3-1 0,4 0-7 16,-6 9 1-16,1 6 1 0,0 4 3 0,-5 8 3 15,1 4 0-15,-1 5 1 0,-2 4-1 0,3 4 1 16,0 2 0-16,1-1 0 0,2 3-1 0,1-4-1 16,3 2-1-16,4-5 0 0,2-3 1 15,0-4-1-15,5-6-1 0,6-4 0 0,0-5 0 16,3-2 1-16,1-3 0 0,1-5 2 0,2-5 1 15,-4-3 4-15,4-1 2 0,-1-1 2 16,1-9 1-16,0-5-1 0,0-1-3 0,-2-3 1 16,3-3 1-16,-5-2 1 0,1-5 0 0,-3 3 1 15,0-3 0-15,0 2 1 0,-2 1 1 0,0 1 0 16,0 4-1-16,-3 4 0 0,1 2-3 0,-4 4 0 16,1 4 0-16,-2 3-5 0,-2 3-6 0,-1 1-4 15,0 1-2-15,3 7 3 0,-2 4 4 16,3 5 4-16,-3 3 0 0,1 3 2 0,-2 4-2 15,1 0 0-15,-1-2 0 0,1 1-3 0,2-4-1 16,1-1-2-16,0-3-4 0,2-2-13 0,0-3-25 16,1-1-49-16,1-3-91 0,-1-7-150 15,1-2-316-15,-4 0-442 0</inkml:trace>
          <inkml:trace contextRef="#ctx0" brushRef="#br0" timeOffset="273491.9241">5432 4364 564 0,'0'0'811'0,"0"0"-586"0,0 0-119 15,0 0-45-15,0 0-20 0,0 0-11 0,0 0-18 16,0 0-21-16,0 0-33 0,0 0-33 16,0 0-34-16,0 0-68 0,0 0-163 0,77-112-263 15,-72 120 108-15</inkml:trace>
          <inkml:trace contextRef="#ctx0" brushRef="#br0" timeOffset="274052.8239">5742 4464 983 0,'0'0'243'0,"0"0"-136"0,0 0-20 16,0 0 13-16,0 0 31 0,0 0 18 0,0 0-7 16,0 0-24-16,0 0-30 0,0 0-36 0,0 0-23 15,0 0-12-15,0 0-5 0,-17-98 7 16,-9 101 4-16,1 3 1 0,1 1-2 0,1 1-9 16,5 1-4-16,2-2-7 0,3 2-3 0,1-2-1 15,5 1-3-15,0-2-1 0,3 0 0 16,4-2-6-16,0-1 1 0,0 0 4 0,4 0 2 15,5-1 14-15,0-2 7 0,3 0 1 0,1 0 1 16,2 0-7-16,0 0-6 0,-2 0-3 0,-2 1-1 16,0 5-2-16,-3 5-1 0,0 4 0 15,-3 7 0-15,1 7 5 0,-4 6 5 0,-2 6 3 16,0 3-1-16,0 7 1 0,0-1-4 0,-4 2 0 16,-2 1 4-16,0 4-5 0,-2 3-2 0,-4 1-1 15,0 2-6-15,-3-2 1 0,-1 1 0 16,-1-1-3-16,-3-3-3 0,-9-3 2 0,3-2-4 15,-1-4-1-15,-4-3-6 0,-1-6-5 0,0-6 4 16,-1-7 5-16,3-11 11 0,-1-6 7 0,4-8 2 16,1-2 4-16,2-9 5 0,3-10 4 0,3-6 2 15,5-6-1-15,2-8-4 0,6-2-3 16,5-7-5-16,1-1-1 0,11-1 1 0,6-4-3 16,6-3-1-16,4 0-1 0,4-1-4 0,3-1 0 15,8-2 0-15,3 0 0 0,-1 2-1 0,3 2 0 16,2 2 1-16,0 4-2 0,-1 6 4 15,1 5-5-15,-5 11 0 0,0 3 2 0,-8 8 0 16,-3 5 6-16,-6 5 0 0,-3 4 2 0,-6 2-3 16,-4 2 0-16,-3 0-1 0,-5 5-2 15,-1 4 5-15,-3 0-2 0,-3 5 5 0,0 3 2 16,0 1 1-16,-7-1-1 0,-1 1-6 0,0 0-4 16,-4-3-9-16,2 0-10 0,0-3-23 0,1-3-45 15,1-2-89-15,1-4-208 0,4 0-377 16,-1-3-370-16</inkml:trace>
          <inkml:trace contextRef="#ctx0" brushRef="#br0" timeOffset="274345.6433">6131 4210 1135 0,'0'0'229'0,"0"0"-112"0,0 0-50 0,0 0-18 16,82-172-18-16,-67 149-14 0,-3 4-14 0,-4 6-22 15,0 3-19-15,-4 4-29 0,-2 2-46 0,1 1-46 16,-3 1-65-16,1 2-22 0,-1 0 21 15,0 0 49-15,0 0 75 0,0 3 47 0,0 2 26 16,0-2 16-16,2 1 17 0,0 0 22 0,1 1 29 16,0 1 22-16,4 1 31 0,-2 4 32 0,3 1 28 15,-1 3 25-15,2 5 6 0,0 3-11 16,1 4-16-16,-2 2-21 0,-1 7-20 0,-1 0-17 16,-3 5-21-16,1 0-18 0,-4 2-17 0,0-2-14 15,0 0-11-15,-7-3-7 0,1 1-5 16,-1 1-5-16,-5-3-6 0,2 0-2 0,0-4-6 15,-1-2-2-15,2-3-9 0,-2-3-19 0,1-1-39 16,0-2-80-16,-2-4-225 0,1-7-424 0,6-4-116 0</inkml:trace>
          <inkml:trace contextRef="#ctx0" brushRef="#br0" timeOffset="274486.5562">6182 4376 1447 0,'0'0'99'0,"0"0"-126"16,0 0-30-16,0 0-1 0,0 0 14 0,0 0-9 16,0 0-106-16,0 0-390 0,0 0-50 0</inkml:trace>
          <inkml:trace contextRef="#ctx0" brushRef="#br0" timeOffset="275099.1287">6677 4448 407 0,'0'0'234'0,"0"0"-152"0,0 0 7 16,0 0 71-16,0 0 68 0,0 0 40 15,0 0-32-15,0 0-61 0,0 0-64 0,0 0-45 16,0 0-28-16,0 0-20 0,0 0-5 0,-49-44 2 16,27 55 5-16,-1 4 5 0,-3 1 3 0,1 1-6 15,2-1-3-15,0 2-4 0,5-2-6 0,3 1 0 16,3 0-4-16,4-4-3 0,5-2-2 15,3 2-2-15,0-6 4 0,1-1 5 0,7-1 6 16,3-2 5-16,4-3 3 0,1 0 0 0,3-3-4 16,4-6-3-16,-3-2-4 0,0 0-1 0,0-3-3 15,0 1 1-15,-5-3 3 0,1 3 1 0,-5-1 3 16,-1 3 1-16,-3 0-2 0,-2 2 2 16,-3 3-3-16,-1 3-3 0,-1 2-5 0,0 1-10 15,0 0-15-15,-1 1 0 0,-5 8 1 0,-2 3 9 16,-2 4 10-16,0 1 5 0,1 2 0 15,1 0-1-15,5-1 4 0,0 1-7 0,3-1 2 16,3-3 1-16,5-2 0 0,4-1 6 0,4-2 1 16,7-1 2-16,1-3-3 0,7-5 3 0,1-1-3 15,3 0-2-15,-1-12 3 0,0-1-5 16,-3-4-1-16,0-6 1 0,-3-2 2 0,-2-5 1 16,-2-2 0-16,-3-3 2 0,-1-2-2 0,-1-1 5 15,-4-2 0-15,2-2-1 0,-2 0 2 0,-1 0-6 16,-1-1 0-16,-2 1 0 0,-3 1-1 0,0 1-1 15,-3-1 0-15,1 3 0 0,-5 7-3 16,0 5 7-16,-1 4 3 0,0 7 5 0,-1 7 3 16,-2 5-3-16,-1 3-10 0,-1 0-10 0,-3 8-4 15,-3 10-1-15,-5 8 7 0,-3 8 7 0,-2 8 2 16,-2 4 1-16,1 4 2 0,1 0 0 0,2 2-5 16,5 0 6-16,3 1-1 0,5-2-1 15,6-1 6-15,7 0-5 0,11-3 2 0,6-1 3 16,5-5 1-16,9-4 3 0,2-4-3 0,4-7-5 15,0-6-9-15,1-5-8 0,0-6-11 16,1-6-28-16,-6-3-56 0,2-6-125 0,-13-3-309 16,-9 2-1080-16</inkml:trace>
        </inkml:traceGroup>
        <inkml:traceGroup>
          <inkml:annotationXML>
            <emma:emma xmlns:emma="http://www.w3.org/2003/04/emma" version="1.0">
              <emma:interpretation id="{815B12EA-FB68-4104-AD38-BE38235BC180}" emma:medium="tactile" emma:mode="ink">
                <msink:context xmlns:msink="http://schemas.microsoft.com/ink/2010/main" type="inkWord" rotatedBoundingBox="27816,12859 33356,12354 33523,14187 27983,14692"/>
              </emma:interpretation>
              <emma:one-of disjunction-type="recognition" id="oneOf5">
                <emma:interpretation id="interp25" emma:lang="en-US" emma:confidence="0.5">
                  <emma:literal>transformation</emma:literal>
                </emma:interpretation>
                <emma:interpretation id="interp26" emma:lang="en-US" emma:confidence="0">
                  <emma:literal>transformations</emma:literal>
                </emma:interpretation>
                <emma:interpretation id="interp27" emma:lang="en-US" emma:confidence="0">
                  <emma:literal>transformations'</emma:literal>
                </emma:interpretation>
                <emma:interpretation id="interp28" emma:lang="en-US" emma:confidence="0">
                  <emma:literal>transformation's</emma:literal>
                </emma:interpretation>
                <emma:interpretation id="interp29" emma:lang="en-US" emma:confidence="0">
                  <emma:literal>transformational</emma:literal>
                </emma:interpretation>
              </emma:one-of>
            </emma:emma>
          </inkml:annotationXML>
          <inkml:trace contextRef="#ctx0" brushRef="#br0" timeOffset="275773.3408">8130 4440 1528 0,'0'0'83'0,"0"0"-98"16,0 0-9-16,0 0 37 0,0 0 36 0,0 0 17 16,0 0 2-16,154-74-8 0,-123 52-15 15,-4-5-16-15,3-4-6 0,-1-3 2 0,-2-2 5 16,0-2 8-16,-4-3 4 0,-1-2 3 0,2-4-3 15,-5 0-5-15,4-1-2 0,-3 1-6 0,-1 2-3 16,-2 1-1-16,-1-1-2 0,-2 4-1 16,-5-2 1-16,2 7 2 0,-8 2 5 0,1 9 9 15,-4 6 6-15,0 5 5 0,0 5 0 0,-6 5-7 16,5 2-10-16,-4 2-19 0,-2 2-9 0,3 7-8 16,-7 9-1-16,-1 6 6 0,-1 7 0 15,-2 7 3-15,0 3 1 0,2 6-1 0,-1 0 2 16,2 4-1-16,0 2 1 0,0 3 0 0,0 1-1 15,4-1-2-15,0-2-1 0,-1-4-2 16,5-2-1-16,-2-2 2 0,6-8-1 0,0-3 1 16,0-7-3-16,2-3-1 0,4-6-3 0,4-5-3 15,-1-3-6-15,3-4-6 0,3-4-9 0,5-3-25 16,0-3-58-16,4-8-104 0,0-2-203 0,-4 0-425 16,-6 5-192-16</inkml:trace>
          <inkml:trace contextRef="#ctx0" brushRef="#br0" timeOffset="275927.2359">8484 3963 1327 0,'0'0'310'15,"0"0"-133"-15,0 0-50 0,0 0-35 0,0 0-29 16,0 0-24-16,0 0-6 0,0 0-12 0,0 0-12 16,176-35-14-16,-132 35-22 0,0 0-37 15,-3 0-86-15,-3 0-171 0,-11 0-309 0,-11 0-371 0</inkml:trace>
          <inkml:trace contextRef="#ctx0" brushRef="#br0" timeOffset="280249.8827">8738 4239 1066 0,'0'0'298'0,"0"0"-188"0,0 0-29 0,0 0 7 16,0 0 33-16,0 0 14 0,0 0 0 15,0 0-18-15,0 0-35 0,0 0-26 0,0 0-21 16,148-32-13-16,-111 21-7 0,0-1-1 0,1-2-2 15,-5-1-1-15,2 0-1 0,-5-1-3 0,-1 0-3 16,-5-3-2-16,-1 4 1 0,-7 0-1 0,-2 3 2 16,-4 3 2-16,-4 4-1 0,-2 2 2 0,-4 1-3 15,0 2-6-15,-3 0-3 0,-4 8-5 16,-6 3 2-16,1 3 7 0,-3 2 0 0,-1 3 6 16,0-1-3-16,2 0-1 0,5-1 3 0,0 2-3 15,2-3-1-15,6-1-1 0,1-2-6 16,0 0 3-16,8-1 2 0,4-1 0 0,4-4 4 15,7 0-4-15,2-6 1 0,3 0-1 0,8-1 2 16,1 0-2-16,-1-2-5 0,1-6-4 16,2 0-5-16,-4-2 1 0,-3-2 1 0,-1 0 4 15,-1-3 1-15,-6 0 4 0,-3-1 5 0,1-2 3 16,-6-4 5-16,-1 4-1 0,-3-4 0 0,-2 1-1 16,-6 1 1-16,3 2-1 0,-6 1 0 0,-1 3 0 15,0 6-9-15,-9 0-9 0,-3 4-9 16,-3 3-5-16,-5 1 4 0,-1 0 6 0,-6 1 7 15,-1 3 5-15,-2 2 5 0,-1 2 1 0,3 1 3 16,0 1 3-16,1 1-5 0,2-1 4 0,1 3-1 16,4 1-1-16,2-1-1 0,7-1-2 0,5 2-3 15,0-2-2-15,6 1 2 0,0-1-5 16,7 0 2-16,6 0-1 0,2-1-2 0,7-1 7 16,-2-2 1-16,5-4 1 0,2-1 0 0,0-1 0 15,-2-2 0-15,1 0-1 0,-2 0 2 0,-4-2-1 16,-1-1-1-16,-4 0 0 0,-3 0 0 15,-3 2 3-15,-4-1-2 0,-2 2 0 0,2 0-6 16,-5 0 0-16,2 0-2 0,-2 0 1 0,0 5 3 16,0-1 0-16,0 2 1 0,0 1-1 15,-2 2 2-15,2-1 0 0,0-2 1 0,0 0-1 16,0-2-1-16,3-1 3 0,0-1 3 0,6-2 3 16,-1 0 2-16,0-3 3 0,6-5 0 15,-2-2-2-15,0-2 0 0,0-1-4 0,1-1 0 16,-3 1 1-16,2-1-1 0,-2-1 4 0,1 1-2 15,0 2-1-15,-3-2-3 0,0 1-1 0,1 3 0 16,-1 1-2-16,-1 2 0 0,-3 2-3 0,3 2-2 16,-4 0-2-16,-2 3 2 0,-1 0-6 15,0 0-1-15,0 2 2 0,0 5-4 0,1 1 9 16,-1 2 3-16,2 3 0 0,-2 0 3 0,2 2-2 16,-2-2-2-16,3 2 1 0,0-1 2 0,-1-2-3 15,0 0 0-15,2-3 1 0,1-2-2 0,-2-1 4 16,2-2 2-16,2-3 2 0,-2-1 7 15,2 0 4-15,0 0 3 0,1-7-1 0,2-1 1 16,1-1-4-16,0-3-1 0,-2 3-2 0,3-2-3 16,0-1-2-16,2 1 1 0,-1 0 0 0,0 1-6 15,0-1 1-15,1 1-2 0,0 1-4 16,-1 2 3-16,-1 4-5 0,0 0-2 0,-5 3 0 16,0 0-1-16,-1 0-1 0,0 3 0 0,-4 3 0 15,2 2-2-15,2 0 5 0,-5 4-1 16,0-2 3-16,1 0 3 0,-2 1-1 0,1-1 0 15,-1 1-1-15,0-1 0 0,0-2-1 0,3-1 1 16,0-1 0-16,-2-1 0 0,0-2 2 16,2-3 3-16,-3 0 5 0,5 0 3 0,1-2 1 15,-2-4-2-15,4-1-2 0,-3-2-1 0,6 0-5 0,-2 0 2 16,-2-2-3-16,4 2 2 0,-3 1-1 16,-2 2-2-16,4 0 0 0,-5 1-5 0,3 1 3 15,-4 1 0-15,3 1-1 0,-3 1 3 0,1-1-6 16,-1 2 0-16,0 0-1 0,-2 0 0 15,2 0 3-15,0 0 3 0,0 2 0 0,1-1 1 16,2-1 1-16,-3 0 0 0,7 0 1 0,-2 0-2 16,2 0 0-16,-3 0-2 0,4 0-1 0,0-3 3 15,1-3-4-15,-1 0-2 0,-1-2 3 16,-4 2-3-16,2-3 3 0,0-1 4 0,-3 0 1 16,2 1 0-16,-3-2 0 0,2 2 1 0,-2-1 1 15,-2 0 0-15,4 2 0 0,-5 0-1 0,0 3-1 16,0-1 2-16,1 3-2 0,0 1-2 15,-3 2 2-15,1 0-8 0,-1 0 0 0,0 0-5 16,0 0-7-16,0 0 1 0,0 3 0 0,0 5 4 16,0 2 8-16,0 1 2 0,0 5 2 15,1 2 1-15,2 0-1 0,4 2 0 0,-2 0 1 16,3 1 1-16,-2-2-1 0,3-1 1 0,-5 2-3 16,-1-4-2-16,-1 1 1 0,-2-3-5 0,0-2 0 15,-5 0-2-15,-3-3 2 0,-3-1 6 0,-2-2 4 16,-5-4 4-16,2-1 3 0,0-1-1 15,-3 0 1-15,2-3-2 0,4-3-1 0,-1 0-2 16,2 0-3-16,7 0-1 0,-3 0-2 0,5 0-2 16,2 1 1-16,1-1-1 0,0 2-3 0,0-1-4 15,4 1-2-15,5 1 0 0,2-1 5 0,4 1 5 16,-1-2 2-16,4 2 2 0,6-1 2 16,0-2-1-16,2 0 3 0,2 0 0 0,1-3 0 15,5 0-2-15,-3-1 3 0,-2-1-2 0,2-2 0 16,-4-5 1-16,-2 2-4 0,-3-7 0 15,0-1 1-15,0-3 0 0,-3-3 2 0,-3-3-1 16,1-2 0-16,-1-1 2 0,-2-1 0 0,-2-3 2 16,0 0 0-16,-4 0 0 0,3-2 2 0,-3 1 0 15,-3 3 1-15,3 0 2 0,-3 6-1 16,-2 4-1-16,2 3 1 0,-2 8 2 0,-3 2 0 16,0 6 4-16,0 3-2 0,0 5-5 0,0 1-9 15,0 0-10-15,0 7-5 0,-4 8 2 0,-3 6 6 16,-3 13 8-16,0 6 4 0,-7 11 1 0,1 5 2 15,-2 7 2-15,-4 5 2 0,-4 4 2 16,1 6 4-16,-2 1 1 0,-3 6 1 0,1 3 1 16,-5-2-7-16,2 2-3 0,-3 1-2 0,-1-2-1 15,5 0-3-15,-1-5-2 0,1-4-2 0,4-7-6 16,3-5 4-16,7-4 0 0,-2-8-1 0,3-4 4 16,5-6-9-16,3-6 2 0,-1-7-1 15,5-8 1-15,1-5 0 0,0-8-3 0,3-6-3 16,0-3 1-16,4-1 6 0,2-3 6 0,6-8 3 15,3-8-1-15,2-4-3 0,2-4-3 16,-3-4 1-16,-1-2 0 0,-3-3-4 0,0-3 0 16,-4 0 0-16,-3-3-3 0,-2-1 2 0,1 0 0 15,-3-2 0-15,1-2 1 0,0 1 1 16,0-6 1-16,2 0 2 0,1 0 3 0,-2-2-2 16,5 3 1-16,-4 2 0 0,0 3 1 0,2 3-1 15,-2 2 0-15,2 4-1 0,1 2-3 0,-3 6 5 16,5 0-1-16,-1 4-1 0,-1 0-1 0,5 3 0 15,1-2 0-15,1 2-2 0,2 4 2 16,4 0-5-16,-3 2-1 0,5 3-1 0,-5 2-2 16,5 1 0-16,-5 2 2 0,6 2-1 0,-6 0 1 15,6 3 3-15,-4 2 0 0,2-1 2 0,-3 2 4 16,0 0-7-16,-3 2-2 0,-5 4 0 0,-2 0-6 16,1 1 7-16,-5 1 0 0,-4-1 0 15,1 2 1-15,-1 0 0 0,0 0 0 0,0 0 3 16,0 1 3-16,0 2-3 0,-1 0 3 0,-2-1-1 15,2 1-2-15,0-2 3 0,-1-1-2 0,2 1 0 16,-4-4-2-16,4 2 3 0,-1 0 0 16,1-2 0-16,0 0 0 0,-1-2 0 0,1-1 0 15,0 2 0-15,-2-2 5 0,2-2-4 0,-1 1-1 16,1 0-1-16,0-1-5 0,0-1 5 16,0 2 1-16,0-2 1 0,3 0 4 0,-1 0 0 15,6 0 3-15,-2-2-2 0,4-2-1 0,0-1-2 16,-2-3 0-16,0-1 0 0,1-1 3 0,-3-3-3 15,2-2 1-15,-4-2-2 0,4 0-4 0,-6-1 6 16,1-1-1-16,-2 1 0 0,-1 0 7 16,2 2-5-16,-2-1 2 0,0 3 1 0,0 3-3 15,-2 1 0-15,1 4-3 0,-4 1-4 0,-3 4-3 16,-3-1-5-16,3 2 0 0,-5 0 3 0,-6 5 2 16,3 1 4-16,-2 3 1 0,-2-1-1 0,5 1 5 15,2 0-6-15,0 2 0 0,2-4-1 16,7 3-6-16,-2-3 3 0,4-1-2 0,2 0 1 15,0-2 1-15,9 0 4 0,3-1 2 0,4 0 4 16,6-1 1-16,1-2-2 0,5 0 0 16,-1 0 1-16,1 0 0 0,0-3-2 0,-1-3-1 15,-2 0-1-15,-1-1-3 0,-1-2 9 0,-2 3-1 16,1-3 2-16,-3-2 4 0,-2 2-6 0,1 0 2 16,-4 1 0-16,0 2-2 0,-2 1 0 15,-5-1 0-15,2 3 0 0,-6 2 1 0,2-1-1 16,-4 2-2-16,-1 0-2 0,0 0-4 0,0 0-2 15,0 0 1-15,-1 2 0 0,-7 5 6 0,4 1-3 16,-4 1 1-16,4 4-1 0,-3-1-1 16,4 2 2-16,1-1-2 0,0-1 0 0,2 1 0 15,0-1 0-15,0-2 1 0,4 1 0 0,3-2 1 16,0 0 0-16,4-3 1 0,1-1 0 0,0-2 1 16,2-3 0-16,1 0 0 0,0 0 0 15,-2 0 0-15,6-7 0 0,-3 1 0 0,-1-3 0 16,0 0 1-16,-1-3 0 0,1 2 0 0,-1-4 1 15,3 3 1-15,-4-4-1 0,-3 3 0 0,1 0 1 16,1 0-2-16,-4-1 1 0,-3 4-1 0,3 1-2 16,-5 2 1-16,-1 3-1 0,-2 0-2 15,0 3-3-15,0 0-7 0,0 0-5 0,0 2 2 16,0 4 3-16,-1 4 6 0,-2 1 2 0,-5 6 1 16,6 0 1-16,-4 1-1 0,0 1 3 15,4 0-1-15,0-1 1 0,-1 0 1 0,-1-2-4 16,3-1 4-16,1-1-2 0,-2-4 1 0,2 0-1 15,0-4-1-15,0-3 1 0,0-2 4 0,0-1 9 16,2 0 3-16,3 0 1 0,0-7 0 16,3-3-6-16,-1 1-5 0,5-6-1 0,-1 0 1 15,1-2-3-15,-4-1 3 0,4 1-2 0,-1 1-1 16,-1 0 1-16,1 1-3 0,-4 0 1 0,4 1 0 16,-2 2-3-16,-1 2 3 0,1 3-3 15,1 1-2-15,-5 1-4 0,5 4-1 0,-6 1 0 16,2 0 0-16,-3 0 0 0,0 4-1 0,-2 2 0 15,0 3 1-15,-1-1 4 0,4 5 2 0,-4-3 1 16,0 4 0-16,0-2 0 0,0 1 2 0,0 0-1 16,0 0 1-16,0 0 0 0,0-1-2 15,0-2 1-15,0-1-1 0,0-2 0 0,2-3 0 16,-1 1 0-16,0-3 1 0,2-2 5 0,-3 0 3 16,1 0 4-16,5 0 2 0,-4 0-1 0,2-7-3 15,3 1-4-15,-1-1-2 0,2-1 0 16,-3-1-2-16,3 0 0 0,-1-2-1 0,3-1 2 15,0 2-2-15,-2 1 0 0,4-1 0 0,-1 2-1 16,1 1 1-16,-2 1 2 0,1 1-2 16,-4 2-2-16,2 0-2 0,-3 3-2 0,2 0 0 15,-3 0 1-15,3 0 1 0,-4 5 1 0,4 1 1 16,-4 1-1-16,4 1 1 0,-2 4 0 0,2-1 2 16,-3 1-2-16,3 0 0 0,-1-1-3 15,3 1-3-15,0-2-4 0,-3 0-9 0,3-1-7 16,2-3-12-16,2-1-26 0,1-1-44 0,3-4-55 15,0 0-49-15,-2 0-38 0,7 0-9 0,-6-3 5 16,6-3 15-16,-6 0 35 0,3-2 49 0,-4-1 55 16,-1 0 54-16,-1-2 43 0,-1-1 30 0,-2 0 31 15,-2 0 34-15,-2 1 27 0,2-4 24 16,-3 3 15-16,2-2 0 0,-4 1-7 0,2 0-10 16,-2 1-20-16,-2 1-18 0,0 1-15 0,2 1-19 15,-4 5-7-15,0 0-4 0,0 2-2 16,0 2-6-16,-4 0-14 0,0 0-14 0,-5 0-15 15,1 3-4-15,-9 6-1 0,0 4 5 0,-1 0 2 16,-4 1-1-16,3 2-2 0,-2 0 1 0,2 1-2 16,-1 1-1-16,7-1-2 0,-1 1 0 15,4 0-3-15,6-2-1 0,1-3-1 0,2 1 0 16,1-5-1-16,2 0 5 0,9-3 6 0,-2-2 4 16,11-1 8-16,-2-3-2 0,6 0-5 0,1-3-2 15,0-6-4-15,-5-1 0 0,4 0-2 16,-3-4 0-16,-3-2-2 0,-2 0 0 0,-3-1 2 15,-1 2 2-15,-1-1 0 0,-2 3 3 0,-5-2 0 16,3 3 1-16,-4 3 3 0,-1-1-4 0,-2 6 1 16,0 1-1-16,0 1-10 0,0 2-2 0,0 0-8 15,-1 0-4-15,-2 2 2 0,-3 2 6 0,3 4 3 16,-1 3 3-16,-1 1 3 0,3 0-2 16,2 3-1-16,0-1 2 0,0 2 0 0,10 1 2 15,-1-2 2-15,1 1 3 0,7-1-3 0,2 0 4 16,2-6-1-16,-1 2-2 0,6-3 5 15,1-2-6-15,1-2-3 0,-3-2-1 0,1-1-5 16,-2-1 1-16,-1 0 0 0,-5-7 2 0,4-2 0 16,-5-6 3-16,-2-1-1 0,1-4-1 15,-7-3 5-15,2-2-4 0,-7 0 0 0,3-4 4 16,-4 1 1-16,-2 0 2 0,2-4 1 0,1 3 2 16,-2-3-5-16,1 0 4 0,-2-3 0 0,7 2-1 15,-2-4 1-15,2-3-1 0,1 2-1 16,2 0 2-16,1 4 0 0,3 1-1 0,-2 5-2 15,2 4-2-15,-4 7-4 0,-1 2 1 0,-3 9-1 16,-3 2-1-16,-3 4-7 0,-1 0-6 0,0 0-3 16,0 9 4-16,0 4 6 0,-4 7 10 0,-4 7 3 15,-4 3 1-15,0 4 2 0,-3 2-4 16,2 3-1-16,0 2 0 0,-1-3-8 0,2-1 6 16,-1 1 0-16,2-3-1 0,6 1 4 0,-5-2-5 15,8-3-2-15,0-2 2 0,2 0 0 0,0-5 0 16,0-4 0-16,2-2-1 0,0-3 2 15,6-4-1-15,-4-2 1 0,4-3 2 0,-2-3-6 16,2-1 7-16,-3-2 1 0,6 0 0 0,0 0 8 16,1-7-7-16,0 0-3 0,3-2 1 0,-1-2-6 15,1 1 3-15,0-4 4 0,-2 0-2 16,2 0 1-16,1-2 2 0,-3 1 0 0,-2-2 1 16,1 3 1-16,0-1-1 0,-2 1-2 0,-5 2 2 15,3 4 1-15,-4-1-3 0,0 5 1 16,0 2-4-16,-2 1-4 0,-1 1-1 0,-1 0-3 15,0 0-5-15,0 0-6 0,0 0-2 0,0 3 1 16,-3 6 7-16,-4 1 7 0,5 0 2 0,-1 3 2 16,-2 1 0-16,2-3-1 0,2 1 1 15,1 0 1-15,0-3-1 0,0 2-2 0,0-5 3 16,6 3-1-16,1-2 1 0,1-1 3 0,2-2-3 16,-2 1-1-16,4-1 1 0,0 1-2 0,0-3 1 15,1 0 2-15,1 0 0 0,-2-2-2 0,0 1 2 16,0-1 0-16,-5 0 3 0,3 0 1 0,-6-3 1 15,4-1 3-15,-4-1-1 0,3-1 4 16,-3-1-2-16,-1 0-2 0,1-1-3 0,0 1-2 16,0-1-1-16,-3 1 1 0,6-1-2 0,-4 2 0 15,-1 2-1-15,0-1-2 0,3 4 0 0,-4-1 1 16,-1 0-2-16,2 2-3 0,-2 0 0 16,0 0-4-16,0 0-8 0,0 0-2 0,0 0-2 15,0 5 3-15,-2 1 8 0,1 2 5 0,-4 1 2 16,3 0 1-16,2 1 2 0,0 2-1 15,0-2 1-15,0 2 0 0,2-3 1 0,6 0 0 16,-4-1 0-16,4-2-1 0,-3 0 2 0,4-3 0 16,-5 0 2-16,4-1 3 0,-2-2 1 0,-5 0 3 15,6 0 3-15,-4-5-1 0,-2-1 0 16,0-3-1-16,5 0-4 0,-5-2-4 0,0-1-1 16,-1-2-1-16,0-1-1 0,0 2-1 0,0-3 1 15,0 3-3-15,0 0-1 0,0 2 0 0,0-1 0 16,0 2-2-16,0 0 1 0,0 1 0 0,0 3 1 15,0-1 2-15,2 1 0 0,-1 2-2 0,0-1-3 16,6 3-7-16,-2 0-2 0,3 0-2 16,0 1 1-16,6 1 5 0,2 0 1 0,1 3 2 15,0 3 2-15,-1-1-1 0,2 4 3 0,-4 0 0 16,-1 0-1-16,-3 1 1 0,-2 2-1 16,-6-2 3-16,1 1-1 0,0-3 0 0,-3 1 0 15,0 0 2-15,-3-1 0 0,-1-1 2 0,3 1 0 16,-3-4-1-16,0 1 2 0,0-2 0 0,4-2 1 15,-2-1 3-15,1 0 0 0,1 0 5 16,0 0 4-16,0 0 3 0,0 0 3 0,0 0-6 16,0-3-4-16,3-1-6 0,-2-2-2 0,7-2-2 15,-4-1 1-15,4 2 0 0,-1-2-3 16,3-1 1-16,0 4-1 0,-1-2 1 0,-1 2 0 16,0 3-1-16,-4 0 0 0,-1 2-4 0,2 1 2 15,-2 0-1-15,0 0-1 0,-2 0 0 0,3 3 0 16,0 1 1-16,-1 4 3 0,-1-1-1 0,5 3 2 15,-3 1 2-15,3 1-1 0,1 0 1 0,1 0 0 16,2 0 0-16,-3-4 0 0,4 0-3 16,2-1 0-16,-1-3-6 0,-1-2-19 0,0 0-82 15,-1-2-186-15,-6 0-518 0,2 0-528 0</inkml:trace>
          <inkml:trace contextRef="#ctx0" brushRef="#br0" timeOffset="280554.6948">12873 3669 1586 0,'0'0'184'0,"0"0"-129"15,0 0-9-15,0 0 3 0,0 0 13 0,0 0 11 16,0 0-5-16,165 0-13 0,-118 0-17 0,-3 1-9 16,5 2-17-16,0-1-10 0,-4 1-11 0,2-3-27 15,-4 0-44-15,-3 0-161 0,-11 0-354 16,-8 0-703-16</inkml:trace>
          <inkml:trace contextRef="#ctx0" brushRef="#br0" timeOffset="280388.7969">13392 3512 1640 0,'0'0'154'16,"0"0"-90"-16,0 0-27 0,0 0-18 0,0 0-15 15,0 0-16-15,0 0-28 0,0 0-48 0,0 0-155 16,0 0-348-16,0 0-353 0</inkml:trace>
        </inkml:traceGroup>
      </inkml:traceGroup>
      <inkml:traceGroup>
        <inkml:annotationXML>
          <emma:emma xmlns:emma="http://www.w3.org/2003/04/emma" version="1.0">
            <emma:interpretation id="{95F52E6A-C573-4B70-A93A-D6B9D89BB5A8}" emma:medium="tactile" emma:mode="ink">
              <msink:context xmlns:msink="http://schemas.microsoft.com/ink/2010/main" type="line" rotatedBoundingBox="18905,15045 32550,14104 32673,15892 19028,16833"/>
            </emma:interpretation>
          </emma:emma>
        </inkml:annotationXML>
        <inkml:traceGroup>
          <inkml:annotationXML>
            <emma:emma xmlns:emma="http://www.w3.org/2003/04/emma" version="1.0">
              <emma:interpretation id="{D941B7E3-3356-460A-8BE9-6ADB9388503D}" emma:medium="tactile" emma:mode="ink">
                <msink:context xmlns:msink="http://schemas.microsoft.com/ink/2010/main" type="inkWord" rotatedBoundingBox="18914,15170 21763,14974 21814,15726 18966,15922"/>
              </emma:interpretation>
              <emma:one-of disjunction-type="recognition" id="oneOf6">
                <emma:interpretation id="interp30" emma:lang="en-US" emma:confidence="0.5">
                  <emma:literal>should</emma:literal>
                </emma:interpretation>
                <emma:interpretation id="interp31" emma:lang="en-US" emma:confidence="0">
                  <emma:literal>Should</emma:literal>
                </emma:interpretation>
                <emma:interpretation id="interp32" emma:lang="en-US" emma:confidence="0">
                  <emma:literal>shoulda</emma:literal>
                </emma:interpretation>
                <emma:interpretation id="interp33" emma:lang="en-US" emma:confidence="0">
                  <emma:literal>Shoulda</emma:literal>
                </emma:interpretation>
                <emma:interpretation id="interp34" emma:lang="en-US" emma:confidence="0">
                  <emma:literal>showed</emma:literal>
                </emma:interpretation>
              </emma:one-of>
            </emma:emma>
          </inkml:annotationXML>
          <inkml:trace contextRef="#ctx0" brushRef="#br0" timeOffset="287106.3611">-784 6662 972 0,'0'0'557'0,"0"0"-461"0,0 0-90 15,0 0-21-15,0 0 16 0,0 0 34 0,0 0 41 16,0 0 12-16,0 0-16 0,0 0-20 16,0 0-25-16,0 0-7 0,110-133 7 0,-76 108 7 15,-1-2 14-15,6 0 4 0,1-2-9 0,1-1-5 16,2 0-12-16,-5-1-5 0,-4 0-2 15,-2 2 3-15,-6 1 1 0,-5 5-1 0,-7 2 3 16,-2 3-1-16,-6 5 5 0,-2 0 9 0,-4 6 9 16,0 1-1-16,0 0-8 0,-8 3-10 15,4 0-15-15,-6 2-5 0,1 1-5 0,1 0-6 16,-2 0-1-16,-1 5-5 0,4 3 3 0,-2 1-2 16,2 2 0-16,0 2-3 0,3 3 0 0,-2-2 1 15,4 4-1-15,0 1 6 0,-2 1-2 0,0 0-1 16,1 3-3-16,-5 0 0 0,0-1 0 15,-4 0 0-15,-3 1 7 0,-5-1-8 0,1 0 3 16,-6-1 5-16,-2-3 1 0,-5 0 3 0,0-3 3 16,2-2-3-16,-3 1 0 0,4-5 4 0,3-3 0 15,0-1 1-15,5-2 1 0,2-3-2 0,3 0 0 16,4 0 3-16,1 0 4 0,7 0-2 16,0 0-1-16,1 0-5 0,3 0-11 0,0 0-9 15,0 0-10-15,3 0-1 0,2 0 5 0,-1 0 11 16,6 0 9-16,0 0 3 0,4 0 5 15,1 3-3-15,1-2 1 0,5 1 0 0,-1-2-3 16,4 0 1-16,2 0 3 0,-1-2-2 0,3-5-3 16,-1-4 4-16,1-1-1 0,2-5-6 0,-1 0 4 15,1-1-5-15,-2-4 1 0,3 2 6 16,0-4-1-16,-2 0 1 0,1-3-1 0,-1-2 2 16,1 0-3-16,-2-4 4 0,0-1-1 0,-1-1 1 15,1 0 0-15,-1-3-1 0,0 2 3 16,0-1-1-16,-2 2 2 0,-1 1-4 0,-1 3-3 15,-7 4 0-15,-3 3-4 0,-1 4 6 0,-5 10-1 16,-1 1 1-16,-5 5 1 0,-1 2-1 0,0 2-6 16,0 0-12-16,0 2-2 0,-5 7-2 15,-2 5 6-15,-4 7 12 0,-2 4 3 0,-2 3 2 16,-1 3-2-16,-7 2 0 0,4 0-5 0,-4 1 3 16,1 2-1-16,3 0 0 0,-4 1 4 0,6-3-2 15,-3 3 2-15,4-5-2 0,1-1 3 0,3-4-3 16,1-2-1-16,3-4 0 0,1-4-4 15,5-3 3-15,-4-4-1 0,3-2 1 0,2-6 4 16,0 0 0-16,1-2 7 0,0 0 5 0,0 0 4 16,0-3-5-16,5-6-6 0,2-1-6 0,0-4-3 15,2 2-1-15,3-5 1 0,3 0 1 0,2 0-4 16,3 2 1-16,-1 0-2 0,1 2-2 16,4 3 2-16,-5 1-3 0,3 4-2 0,-6 2 1 15,1 3-3-15,-6 0-1 0,0 2-4 0,-3 5 1 16,-4 2 2-16,-3 2 3 0,0 0 6 15,-1-2 3-15,0 4 2 0,0-2 2 0,0 1 0 16,-1-1 0-16,0-2 3 0,-1-1-4 0,2-2 0 16,0-2-1-16,0 0-3 0,0-2 5 15,3-2 0-15,6 0 4 0,-2 0 2 0,6 0-1 16,4-6-1-16,1 0-4 0,2-1-1 0,2-2-3 16,2 0-2-16,-1-4 1 0,-4 2 1 0,2-1-1 15,-4-1 2-15,0 0 3 0,-1 0 2 0,-6-1 5 16,2 1 3-16,-1 1 1 0,-3 2 4 15,-2 1-2-15,-1 1 3 0,-1 4-1 0,-3 2-3 16,1 0-4-16,-2 2-6 0,0 0-9 0,0 0-9 16,0 4 2-16,0 3 3 0,-4 4 7 0,-3 1 8 15,2 2 0-15,-3 0 0 0,3 1-1 0,-3-1-2 16,6-5-3-16,0 3-1 0,2-4 0 16,0-2-1-16,0-2 2 0,3 1 0 0,6-4 3 15,4 1 1-15,0-2 2 0,3 0-2 0,1 0 0 16,6 0-2-16,1-5-5 0,-5-1-4 0,3 0-6 15,-9-2-8-15,-1-1-2 0,-7 1 5 16,2-4 4-16,-5 2 6 0,-2-2 3 0,0 0-1 16,-2-1 0-16,-6-1 3 0,4 1 0 0,-7 1 6 15,3 0 0-15,0 0 3 0,-2 2 1 16,3 1-2-16,1 1 1 0,2 1-2 0,0 2 0 16,2 2 0-16,2 2-4 0,0-1-7 0,0 1-7 15,8-2-1-15,-3 1-4 0,6 1 6 0,1-1 4 16,3 2 4-16,-2 0 2 0,5 0 4 0,-1 2-2 15,-2 2 0-15,-1 4 0 0,0 1-3 16,-3 2 3-16,-1 3-2 0,-4 1 0 0,0 2 1 16,-3 2 0-16,-3 0 4 0,0-1 2 0,0 0 1 15,-1 0-2-15,-6-4 0 0,4 0-2 0,2-2 0 16,-2-2 2-16,3 0-4 0,0-4 0 0,0-2 0 16,0-1 1-16,0 0 2 0,3-1 1 15,0-2 3-15,6 0-1 0,2 0 2 0,0 0 0 16,6-6-3-16,0 0 1 0,4-2-4 0,-3-1 0 15,4-2-1-15,-3 0 1 0,2-2 2 16,-4 3-1-16,-1-5 3 0,1 2 1 0,-3 1 3 16,-6 1 3-16,3 3 1 0,-7 0 1 0,3 2 0 15,-4 2 1-15,-3 1 2 0,1 1 1 0,-1 2-7 16,0 0-7-16,0 0-10 0,0 0-6 16,0 3 3-16,0 2 4 0,0 1 7 0,0 1 4 15,0 2-1-15,0-2 1 0,1 2-2 0,5 0-3 16,-4-1 1-16,1-1-2 0,0 0-2 0,6-2 0 15,-2-1-1-15,2-1-3 0,4-2-4 16,2-1-12-16,5 0-5 0,-4-1-15 0,5-5-17 16,-3-4-13-16,1 0-12 0,3-4-3 0,-1 1 6 15,-4-3 8-15,6-2 17 0,-5-3 15 0,-2 0 19 16,3-4 17-16,-5-1 12 0,0-2 9 0,-2-1 14 16,-6-2 5-16,5-2 10 0,-3 0 5 15,-4 1 1-15,4-1 13 0,-2 1 4 0,-1 2 5 16,0 5-1-16,-2 3-7 0,0 4-8 0,1 4-9 15,-3 7-10-15,0 2-7 0,-1 4-10 0,0 1-10 16,0 0-15-16,0 0-10 0,0 6-3 16,-6 4 2-16,0 7 12 0,-3 2 7 0,-2 6 3 15,3 4 0-15,-3 3-2 0,1 2 0 0,-2 0 1 16,6 2-1-16,-3-1-4 0,6 0-1 16,-2-1-1-16,2-1-3 0,3-1 1 0,0-4 1 15,7-5-9-15,-2 0-4 0,7-4-5 0,0-4-10 16,3-4-8-16,0-1-20 0,4-6-17 0,-1-2-14 15,4-2-13-15,-1 0-13 0,5 0-24 16,1-6-41-16,5 0-64 0,-4-1-67 0,2-2-68 16,2 0-14-16,-1-2 255 0,-2 1 139 0,3 0 0 15,-4-2 0-15,-1 0 0 0,-1-2 0 0,-6 1 0 16,3 2 0-16,-7-3 0 0,2 3 0 0,-4-1 0 16,-6 3 201-16,1 1 45 0,-6 1-4 0,0 3-25 15,-3-1-30-15,0 2-29 0,0 1-47 16,-4 0-39-16,-2 2-36 0,-4 0-23 0,-3 0-4 15,-3 3 4-15,-4 2 12 0,1 3 2 0,-5 3 7 16,0-1 4-16,-1 2 0 0,1 2 11 16,3-2 0-16,-1 1-3 0,6-1-7 0,1-1-16 15,4 0-12-15,2-2-9 0,7 0-13 0,1-1-6 16,1-4 0-16,0 0 2 0,4-1 13 0,7-1 12 16,2-2 7-16,2 0 5 0,5-3-7 15,-1-4-1-15,5-4-3 0,1-2-1 0,1-3-3 16,-1-1-2-16,2-4 0 0,-1 0-5 0,1-3 3 15,-2 0-5-15,-1-2 1 0,-4-2 3 0,4 0 1 16,-6-3 6-16,3-1 0 0,-5 0 3 16,4-3-2-16,-3 0 4 0,-3 3 3 0,0 1 1 15,-2 2 10-15,-3 5-2 0,-2 6 9 0,1 2 8 16,-5 7 7-16,-2 3 10 0,-1 3-2 0,0 3-12 16,0 0-20-16,0 0-23 0,0 2-13 0,-3 4-3 15,-5 6 5-15,3 2 7 0,-5 3 4 16,0 1 0-16,4 3 1 0,-3 1-1 0,6 2-1 15,-1 0 0-15,-1 2-5 0,5 2 3 0,0-3-2 16,0 1-7-16,5 0-24 0,2-2-98 0,5 2-183 16,-1-10-427-16,-6-4-420 0</inkml:trace>
        </inkml:traceGroup>
        <inkml:traceGroup>
          <inkml:annotationXML>
            <emma:emma xmlns:emma="http://www.w3.org/2003/04/emma" version="1.0">
              <emma:interpretation id="{BDF81E40-02EF-445C-9E27-EDE572B4C7FF}" emma:medium="tactile" emma:mode="ink">
                <msink:context xmlns:msink="http://schemas.microsoft.com/ink/2010/main" type="inkWord" rotatedBoundingBox="22314,14912 24615,14753 24655,15335 22354,15493"/>
              </emma:interpretation>
              <emma:one-of disjunction-type="recognition" id="oneOf7">
                <emma:interpretation id="interp35" emma:lang="en-US" emma:confidence="0.5">
                  <emma:literal>bed</emma:literal>
                </emma:interpretation>
                <emma:interpretation id="interp36" emma:lang="en-US" emma:confidence="0">
                  <emma:literal>led</emma:literal>
                </emma:interpretation>
                <emma:interpretation id="interp37" emma:lang="en-US" emma:confidence="0">
                  <emma:literal>heed</emma:literal>
                </emma:interpretation>
                <emma:interpretation id="interp38" emma:lang="en-US" emma:confidence="0">
                  <emma:literal>lied</emma:literal>
                </emma:interpretation>
                <emma:interpretation id="interp39" emma:lang="en-US" emma:confidence="0">
                  <emma:literal>teed</emma:literal>
                </emma:interpretation>
              </emma:one-of>
            </emma:emma>
          </inkml:annotationXML>
          <inkml:trace contextRef="#ctx0" brushRef="#br0" timeOffset="288009.2642">2590 6213 1376 0,'0'0'190'16,"0"0"-179"-16,0 0-29 0,0 0 12 0,0 0 9 15,0 0 7-15,159-36 1 0,-134 26-3 0,-5-1-3 16,4-3-4-16,0-1 1 0,0-2 5 0,0-3 5 16,-4-1 9-16,2-2 1 0,-6-6 1 15,-1 1 1-15,-2-3-6 0,0-1 8 0,1 0 2 16,-2-2 4-16,-3 3 2 0,-2 1 4 0,4 2 1 15,-5 0 2-15,0 2 8 0,-3 2 1 0,2 4 2 16,-4 3-2-16,-1 5-2 0,0 4-6 0,0 4-7 16,0 1-12-16,-5 3-23 0,2 0-10 15,-2 1-11-15,-3 7 0 0,-4 4 10 0,-2 5 2 16,1 3 7-16,-2 3 2 0,-1 2 0 0,-1 3 0 16,-2 3 1-16,4 3 0 0,0-2-1 0,1 2 2 15,2 2-2-15,1-2 0 0,4-3-3 16,3-3 0-16,4-2 0 0,8-3 0 0,4-3 5 15,3-2-2-15,2-1 2 0,6-3 3 0,-1-3 0 16,0-2 2-16,5-5 0 0,0-1 0 0,0-3-1 16,5 0 0-16,-2-1-2 0,-1-5-1 15,1-2 2-15,0-1-2 0,-3-2 2 0,-1 2 0 16,-2-3 2-16,-4-1 5 0,-3 0 0 0,-1 1 3 16,-4-3 3-16,-5 0 0 0,1-1 3 15,-4-1 1-15,-2 1-3 0,-2 1-4 0,0 3 0 16,0 3-4-16,0 2 0 0,0 1-6 0,-2 3-8 15,1 1-11-15,-2 2-5 0,-3 0-7 0,3 2 0 16,-7 5 9-16,2 2 1 0,-4 2 9 0,-1 0 4 16,1 4 1-16,0-1 0 0,1 0-2 0,6 3-2 15,-1-2-5-15,6 0-5 0,0 0 0 16,8-3 0-16,6 0 7 0,2-1 5 0,5-1 1 16,5-2 4-16,1 0 1 0,2-3 0 0,1-3 0 15,5 2-2-15,-6-3-2 0,6-1-2 0,-4 0 3 16,-3 0-2-16,5 0-1 0,-3-5 1 15,-1 1-3-15,5-4 1 0,-3 1-1 0,2-1 3 16,-2-1-3-16,-3-1 2 0,3-2 1 0,-3 0-2 16,-6 2 9-16,1-2 1 0,-5 0 1 15,-2 0 4-15,-5 3-4 0,-2 0 7 0,-2 1 2 16,-5 3 5-16,-2-1 2 0,0 1-6 0,-4 1-9 16,-5-1-11-16,-3 2-6 0,-2 0-5 0,-5 2 3 15,-1 1 4-15,-3 0 5 0,-3 0 3 16,1 0 1-16,4 0 1 0,-2 0 0 0,1 0-1 15,8 3-2-15,0 1-2 0,1-1-4 0,7 2-3 16,-2 1-6-16,6 0-5 0,-1-1-3 0,0 3-4 16,3 1 0-16,0 0 5 0,3 0 6 15,2-1 7-15,3 0 0 0,-2 0 5 0,6 1-3 16,0-2 0-16,3 2 1 0,2-2-5 0,3 0 2 16,3-1-5-16,0-1-4 0,1-1-4 0,1-1-9 15,2 0-9-15,0-3-20 0,-2 0-22 0,1 0-34 16,1 0-23-16,-3 0-5 0,-1-2 15 15,-5 0 34-15,4-3 36 0,-6-1 35 0,0 0 17 16,-4 0 13-16,0-2 6 0,-1 2 0 0,-3 0 3 16,1 0-8-16,-1 0-5 0,-2 0-10 0,3 2-27 15,-2 1-68-15,1 0-122 0,-1 2-182 16,-1-1 78-16,-3 2 330 0</inkml:trace>
          <inkml:trace contextRef="#ctx0" brushRef="#br0" timeOffset="288923.8641">4680 6052 0 0,'0'0'0'0,"0"0"0"15,0 0 0-15,0 0 82 0,0 0 199 0,0 0-44 16,0 0-73-16,0 0-66 0,0 0-42 15,0 0-15-15,0 0 0 0,0 0 1 0,0 0-3 16,0 0-1-16,-59-60-10 0,53 57 0 0,-1 1-1 16,-3-2 4-16,4 1 5 0,-4-1 5 0,-2 1 9 15,0-2 4-15,-1 3 11 0,-1-2 4 16,0 1-1-16,-1 0 2 0,-4 0-5 0,2 2-10 16,-3 1-9-16,-3 0-10 0,-1 0-14 0,-2 0 4 15,1 6-6-15,-2 3 0 0,0 0 6 0,0 2-9 16,0 1 2-16,1 1 0 0,6-1-7 0,2-1-1 15,6 0-9-15,8-2-8 0,1-2-4 0,3-1 0 16,0 1 6-16,6-2 9 0,3 1 6 16,4-2 5-16,4-1 3 0,3 0-1 0,0 0-1 15,5-3-6-15,-1 0-3 0,1 0-3 0,-3 0-3 16,0-3 0-16,1-3-3 0,-3 0 1 16,3-1-1-16,-2-2 1 0,0 0 3 0,0-1-1 15,-1-2 3-15,0-2-1 0,-1-1 2 0,-1 0 2 16,-2 0 2-16,-1-5 2 0,-1 0-1 15,-2-1 1-15,-3-2-3 0,-1 1 2 0,0-2-2 16,-3-1 1-16,2 1 0 0,-3 0-4 0,0-1 0 16,2 0 1-16,-4 0-1 0,2 2 1 0,0 0 0 15,0-1-1-15,-2 2 0 0,2 3 1 0,0 0 1 16,-3 3 1-16,0 3 2 0,1 1 2 16,-1 3 0-16,-1 3 3 0,0 2 0 0,0 1-1 15,0 0 1-15,0 3-1 0,0 0-4 0,0 0-5 16,0 0-9-16,0 0-8 0,0 0-8 0,-1 1 1 15,-3 7 2-15,-2 4 7 0,0 5 9 0,-4 4 0 16,1 3 2-16,1 3 1 0,-2 1 0 16,1 0-1-16,2 2 1 0,1 1-2 0,-1-2 2 15,0 1 0-15,2-1 1 0,1-1-2 0,-3-1-1 16,7-1 0-16,0-2 1 0,0-1 0 0,0-3 3 16,8-4-3-16,0-1 3 0,2-2 3 15,0-1 3-15,2-3 10 0,2-1 3 0,1-2 3 16,-1-3 4-16,4 0-2 0,1-2-1 0,-2 1-4 15,3-2-4-15,-3 0-5 0,-2 0 0 16,-1 0-1-16,-1-3-2 0,-2-2 0 0,-5-1-2 16,3 0-4-16,-4 0-4 0,2-3-2 0,-5 1-4 15,5 0-3-15,-4-1-5 0,1 1-6 0,-4 2-3 16,4 1-8-16,-2-1-6 0,0 2-8 16,-1 0-13-16,-1 1-16 0,0 0-36 0,0 0-61 15,0 2-132-15,0-1-291 0,0 1-292 0,0 1 465 0</inkml:trace>
        </inkml:traceGroup>
        <inkml:traceGroup>
          <inkml:annotationXML>
            <emma:emma xmlns:emma="http://www.w3.org/2003/04/emma" version="1.0">
              <emma:interpretation id="{A44F00EC-ABF4-462F-86F4-69277DABA575}" emma:medium="tactile" emma:mode="ink">
                <msink:context xmlns:msink="http://schemas.microsoft.com/ink/2010/main" type="inkWord" rotatedBoundingBox="25816,14614 26797,14546 26846,15249 25865,15316"/>
              </emma:interpretation>
              <emma:one-of disjunction-type="recognition" id="oneOf8">
                <emma:interpretation id="interp40" emma:lang="en-US" emma:confidence="0.5">
                  <emma:literal>to</emma:literal>
                </emma:interpretation>
                <emma:interpretation id="interp41" emma:lang="en-US" emma:confidence="0">
                  <emma:literal>too</emma:literal>
                </emma:interpretation>
                <emma:interpretation id="interp42" emma:lang="en-US" emma:confidence="0">
                  <emma:literal>tor</emma:literal>
                </emma:interpretation>
                <emma:interpretation id="interp43" emma:lang="en-US" emma:confidence="0">
                  <emma:literal>tow</emma:literal>
                </emma:interpretation>
                <emma:interpretation id="interp44" emma:lang="en-US" emma:confidence="0">
                  <emma:literal>two</emma:literal>
                </emma:interpretation>
              </emma:one-of>
            </emma:emma>
          </inkml:annotationXML>
          <inkml:trace contextRef="#ctx0" brushRef="#br0" timeOffset="291046.438">6102 6053 136 0,'0'0'206'0,"0"0"-196"0,0 0-13 16,0 0 53-16,0 0 81 0,0 0 74 0,0 0 21 16,0 0-28-16,0 0-57 0,0 0-46 0,0 0-17 15,0 0-13-15,14 3-9 0,12-19-11 0,-1-4-13 16,3-2-3-16,1-3-8 0,-1-4-1 0,-1-1-2 16,1-2 0-16,-1-2 3 0,-2-1-2 15,2-1 0-15,-3-1-1 0,3-3 3 0,-4-2 3 16,2 1 4-16,0-4-1 0,-2 2 3 0,-1 1 0 15,-1 4-4-15,-2 1 0 0,-3 9-4 16,-1 3-6-16,-3 6-3 0,-5 6-5 0,-1 4-2 16,-2 5-2-16,-4 3-3 0,0 1-6 0,0 0-7 15,0 1 0-15,-1 6 4 0,-4 5 11 0,-2 5 14 16,-4 1 4-16,-1 5 0 0,-1 4-3 16,-1 1-4-16,0 6-2 0,-1-1-3 0,1 1-1 15,-2 2-1-15,2-2-1 0,-1-1-1 0,3-1-1 16,0-4 0-16,2-1-1 0,1-5-1 15,5-1 0-15,1-3-1 0,2-3 0 0,1-3-1 16,0-4 2-16,4 0 0 0,0-4 5 0,5-2 5 0,1-2 4 16,3 0 3-16,0-2-2 0,5-5-2 15,-3-2-3-15,3-1-3 0,1-2-2 0,-3-1-2 16,4 2 0-16,-2-1 1 0,-3 1-3 0,1 1 2 16,-6 3-3-16,1-1 0 0,-3 4-1 15,-2 1-3-15,-4 1-2 0,1 2-6 0,-3 0-2 16,0 0-1-16,0 5 4 0,-3 2 5 0,1 3 6 15,0 0 2-15,-3 1 0 0,-1 0 3 0,5 1-1 16,-3-2 2-16,1-1-2 0,2 0 0 16,1-3-1-16,0 0 0 0,3 0 5 0,2-2 6 15,7-1 9-15,2-1 7 0,0-2 1 0,6 0 0 16,1 0-6-16,4 0-5 0,1-5-6 16,0-1-3-16,1 1-3 0,0-1-1 0,0-2-2 15,-3 2-1-15,-1-1-2 0,-3-3 1 0,1 3 3 16,-6-2-1-16,-2 2 3 0,0-1 2 15,-7 3 3-15,1-3 3 0,-6 1 3 0,-1-2 2 16,0-2-3-16,0-1-2 0,-10-3-4 0,-4 2-3 16,-1-2-4-16,-3 1-4 0,-4-2-2 0,-2 4-3 15,3 0 0-15,-4 2-5 0,1 2-4 0,-1 1-5 16,1-1-14-16,-2 2-5 0,3 0-15 0,-1 1-21 16,3 1-28-16,-1-2-59 0,5 2-110 15,4-1-239-15,4 1-315 0,4 2 41 0</inkml:trace>
          <inkml:trace contextRef="#ctx0" brushRef="#br0" timeOffset="291208.3381">6241 5541 2018 0,'0'0'115'0,"0"0"-104"0,0 0-17 15,0 0 3-15,0 0 8 0,0 0 17 0,0 0 1 16,185-58-7-16,-119 51-12 0,6 3-9 0,9-1-25 15,2 3-61-15,3 0-145 0,-25 0-326 16,-18 2-719-16</inkml:trace>
        </inkml:traceGroup>
        <inkml:traceGroup>
          <inkml:annotationXML>
            <emma:emma xmlns:emma="http://www.w3.org/2003/04/emma" version="1.0">
              <emma:interpretation id="{70BC5231-74C9-405C-B569-27371A5A9796}" emma:medium="tactile" emma:mode="ink">
                <msink:context xmlns:msink="http://schemas.microsoft.com/ink/2010/main" type="inkWord" rotatedBoundingBox="27589,14691 28994,14594 29101,16138 27695,16235"/>
              </emma:interpretation>
              <emma:one-of disjunction-type="recognition" id="oneOf9">
                <emma:interpretation id="interp45" emma:lang="en-US" emma:confidence="0.5">
                  <emma:literal>ag.</emma:literal>
                </emma:interpretation>
                <emma:interpretation id="interp46" emma:lang="en-US" emma:confidence="0">
                  <emma:literal>ag</emma:literal>
                </emma:interpretation>
                <emma:interpretation id="interp47" emma:lang="en-US" emma:confidence="0">
                  <emma:literal>ag,</emma:literal>
                </emma:interpretation>
                <emma:interpretation id="interp48" emma:lang="en-US" emma:confidence="0">
                  <emma:literal>ang.</emma:literal>
                </emma:interpretation>
                <emma:interpretation id="interp49" emma:lang="en-US" emma:confidence="0">
                  <emma:literal>ag:</emma:literal>
                </emma:interpretation>
              </emma:one-of>
            </emma:emma>
          </inkml:annotationXML>
          <inkml:trace contextRef="#ctx0" brushRef="#br0" timeOffset="292434.4351">8006 5554 1814 0,'0'0'83'0,"0"0"-69"0,0 0-7 16,0 0 8-16,0 0 14 0,175-61 8 0,-151 54 1 16,0 1-6-16,-5-1-17 0,-4 4-5 15,-4 0-5-15,-9 2 6 0,0 1 27 0,-2 0 11 16,-3 0 4-16,-9 0-5 0,-3 0-26 0,-8 1-4 16,-2 4-1-16,-2 3 3 0,-2 1 8 15,-5 1 2-15,1 4 0 0,-5-1 2 0,2 3-2 16,4 1-5-16,-2 0-2 0,6 0-3 0,5-1 0 15,4-2-7-15,5-2-3 0,4-3-6 0,9-2-8 16,1 0 6-16,3-1 0 0,9 0 6 16,5-3 8-16,5 0-4 0,4-3 0 0,7 0-3 15,0 0-1-15,5 0-3 0,-3-2-2 0,-3-2-2 16,-1-2-3-16,-5 0 2 0,-4-1 0 0,-3-2 1 16,-5-3-2-16,-2-1 1 0,-4-3 3 15,-2-4-2-15,-2-1 6 0,-4-1-4 0,0 2-1 16,-3-2 1-16,-4 4-4 0,-1 1 7 0,2 2-1 15,-5 3 0-15,6 4-1 0,-5 0-2 0,3 4-1 16,1 1-1-16,0 1-3 0,0 2-4 0,3 0-2 16,-1 0-4-16,3 2 1 0,-1 2 1 0,2 1-1 15,0 1 3-15,0 0-2 0,0 0 6 16,6 0 2-16,-2 2 0 0,2-2 6 0,1 1-6 16,1 0 1-16,-2 1 0 0,3 1 2 0,-1 0 1 15,0-2 0-15,3 2-1 0,-2-1-2 16,-1 1 4-16,3-2 1 0,-2 0-1 0,-1-1 0 15,0 2 0-15,-1-4-1 0,0 2 0 0,4-1 1 16,-6-3 0-16,6 3-2 0,-2-2 0 16,-2 0 2-16,3-1-1 0,2 1 0 0,2-2 0 15,1 2-5-15,-1-1 4 0,7 1 0 0,-5-2-2 16,4 2 4-16,-2 0-5 0,0 0 0 0,3 0 0 16,-3-2 0-16,3 2 0 0,-3-1-1 0,0-1-1 15,1-1-4-15,-3 0 0 0,2 0-1 16,-2 0-1-16,-1 0-2 0,-3 0 0 0,0-3-2 15,-3 0 2-15,2 0 6 0,0-1 0 0,1 1 1 16,-2 0 2-16,2-1-3 0,-1-1 5 0,-1 1 0 16,2-1 0-16,0 1 2 0,0-2 0 0,-4 0 0 15,0 0 3-15,3 0 1 0,-5 0-1 16,1 0 0-16,2 0 0 0,-5 0 2 0,3 2 0 16,0-2 3-16,-1-2-1 0,1 2-2 0,1-1 1 15,-2-1-2-15,2 1-1 0,-4-1 2 0,2 2-2 16,0-1-1-16,-5 0 2 0,2 1-2 15,1 0 2-15,-2 0 0 0,-2 4-1 0,2-2 2 16,-2 0-1-16,0-2 2 0,0 2-1 0,-4-1-3 16,-2 1-2-16,2-1-4 0,-6 2-1 15,-1-1-1-15,0 1-3 0,-1 1 1 0,-4 2-1 16,1 0-1-16,1 0 2 0,-5 5 0 0,-1-1 1 16,0 4 1-16,-1-1 1 0,-3 2 2 15,6 1 0-15,-4-3 1 0,7 2 1 0,2-3-1 0,1 0-2 16,8-2-2-16,1-1-5 0,3-2-5 15,0 1 4-15,0-2 5 0,6 0 10 0,2 0 8 16,2 0 2-16,1 0 1 0,2-3-4 0,4-2-2 16,0 1-4-16,-1 0 1 0,-3-2-2 0,2 2 0 15,-1 1 1-15,-2 0-2 0,-2 0 1 16,-3 1 0-16,-2 1-2 0,-2 1 1 0,-3 0-3 16,1 0-1-16,-1 0 0 0,0 1 1 0,2 5 1 15,-2 3 3-15,0 4 2 0,0 4-1 0,0 2 2 16,-3 5 0-16,2 3 0 0,-5 4 0 15,0 3-1-15,0 4 0 0,0 5 0 0,-2 4 2 16,1 3-1-16,-5 8-2 0,1 5 0 0,0 3-2 16,-1 3-1-16,-4 1-1 0,1 2-1 0,-1 1 0 15,-4-1-4-15,0-4 0 0,-4-3 0 16,3 0 1-16,0-9-1 0,-3-3 1 0,3-4-2 16,-3-4-2-16,-3-4 7 0,-1-6 1 0,-4-2-2 15,-5-3 2-15,0-6-4 0,-6-3 3 16,1-5-1-16,1-4 5 0,-2-6 5 0,4-6-1 15,4 0 4-15,3-6 1 0,4-7-1 0,2-6 4 16,8-1-2-16,1-7-2 0,5-4 2 0,3-4 1 16,8-4-2-16,1-4 4 0,10-3-7 15,5-3-2-15,11-6-1 0,6-4-5 0,4-1 1 16,10-1-5-16,3 0-2 0,6 1-4 0,4 2 0 16,6 3-3-16,-4 6-8 0,1 6-11 0,-2 8-27 15,-5 3-49-15,-5 9-67 0,-9 2-89 0,-6 4-170 16,-11 6-336-16,-9 5-84 0</inkml:trace>
          <inkml:trace contextRef="#ctx0" brushRef="#br0" timeOffset="292618.3213">9239 5661 238 0,'0'0'203'0,"0"0"-202"0,0 0-31 16,0 0 7-16,0 0-12 0,0 0-74 15,0 0-136-15,0 0 245 0</inkml:trace>
        </inkml:traceGroup>
        <inkml:traceGroup>
          <inkml:annotationXML>
            <emma:emma xmlns:emma="http://www.w3.org/2003/04/emma" version="1.0">
              <emma:interpretation id="{57599B92-58F9-4FFB-897F-ADF114C645F0}" emma:medium="tactile" emma:mode="ink">
                <msink:context xmlns:msink="http://schemas.microsoft.com/ink/2010/main" type="inkWord" rotatedBoundingBox="29399,14322 32550,14104 32648,15519 29497,15736"/>
              </emma:interpretation>
              <emma:one-of disjunction-type="recognition" id="oneOf10">
                <emma:interpretation id="interp50" emma:lang="en-US" emma:confidence="0.5">
                  <emma:literal>change</emma:literal>
                </emma:interpretation>
                <emma:interpretation id="interp51" emma:lang="en-US" emma:confidence="0">
                  <emma:literal>Change</emma:literal>
                </emma:interpretation>
                <emma:interpretation id="interp52" emma:lang="en-US" emma:confidence="0">
                  <emma:literal>charge</emma:literal>
                </emma:interpretation>
                <emma:interpretation id="interp53" emma:lang="en-US" emma:confidence="0">
                  <emma:literal>changes</emma:literal>
                </emma:interpretation>
                <emma:interpretation id="interp54" emma:lang="en-US" emma:confidence="0">
                  <emma:literal>chance</emma:literal>
                </emma:interpretation>
              </emma:one-of>
            </emma:emma>
          </inkml:annotationXML>
          <inkml:trace contextRef="#ctx0" brushRef="#br0" timeOffset="294986.7857">10096 5340 367 0,'0'0'178'0,"0"0"-115"0,0 0 0 15,0 0 51-15,0 0 41 0,0 0 25 16,0 0-8-16,0 0-44 0,0 0-38 0,0 0-19 16,0 0-12-16,0 0 1 0,0 0-1 0,0 0 1 15,-146-42 0-15,114 58-5 0,-1 2-3 16,3 1-6-16,-5 2-7 0,7 1-5 0,-2 2-6 16,3 1-7-16,3-3-5 0,5 2-6 0,6-3-7 15,6-2-3-15,6-3-4 0,1-1-1 0,4-1 6 16,9-4 7-16,9-1 5 0,3-3 2 0,3-1-1 15,2-2-2-15,7-3-3 0,1 0-2 16,2 0-7-16,3-5-1 0,-1-1-4 0,3-4-7 16,-1-2-9-16,2-5-13 0,1-2-15 0,-3-1-18 15,0-6-9-15,-2-1-3 0,-4-1 7 0,-4-4 20 16,-1-1 19-16,-4-3 20 0,-2 1 11 0,-2-4 8 16,1 2 7-16,-5-1 3 0,-2 4 9 15,-3 2 6-15,2 4 10 0,-10 3 7 0,2 2 6 16,-7 5 5-16,0 5-3 0,-3 3-4 0,0 5-4 15,0 2-10-15,0 2-15 0,-4 1-13 0,1 1-10 16,-6 10-8-16,1 3 5 0,-4 7 5 16,-4 7 0-16,-3 1 5 0,4 4-1 0,-1 2 1 15,-3 1 3-15,3 3-1 0,1-1-2 0,-1 0-1 16,-3-2-4-16,5 0 1 0,-1-2-3 16,2 0 0-16,-1-6-3 0,3-4-1 0,6-5 0 15,-4-4 0-15,7-3 1 0,0-6 1 0,2-4 2 16,0-2 9-16,0 0 7 0,1-1 3 0,3-6-2 15,5-2-6-15,1-3-5 0,-4-1-2 0,7-1-1 16,-1 1 2-16,0-2 0 0,1 1-1 16,0 0 1-16,1 2-1 0,-1-1-1 0,1 4-1 15,-1 2-4-15,-1 2-1 0,-1 4-3 0,-4 1-3 16,2 0 1-16,-5 0-1 0,4 4 1 0,-5 2 1 16,-1 3 2-16,5-1 2 0,-3 3-1 0,-1-1 2 15,6 0 0-15,1 0 1 0,2-2 3 16,2 0 0-16,4-2-1 0,1-2 3 0,3-1-2 15,4-1 0-15,1-2 1 0,1 0-2 0,3 0-1 16,-2-3 0-16,2-3-2 0,3-2 3 16,-5 1-1-16,-1-3 1 0,-1 1 0 0,-1-3 2 15,-4 0 1-15,-6-1 3 0,0 0 1 0,-3-2 0 16,-1 2 1-16,-3-2 2 0,-4 1 3 0,2 0 4 16,-4 3-1-16,-3 0-1 0,0 3-6 15,0 0-5-15,-4 2-9 0,-4 4-8 0,-2 0-5 16,2 2-3-16,-4 0 5 0,-3 2 4 0,-5 2 4 15,3 5 3-15,-5-1 0 0,5 1 2 0,-4 3-1 16,3-2 4-16,2 3 0 0,1-3-1 16,5 1-2-16,0-3-5 0,7 1-5 0,3-1-7 15,0 1 0-15,3-2 4 0,9 2 7 0,3-5 4 16,5 2 5-16,0-2 0 0,4-2-2 0,0 1 2 16,1-3-4-16,-5 0 2 0,1 0 0 15,-3-3 0-15,-5 1 3 0,0-2 0 0,-1-2 2 16,-1 2 3-16,-7 1 4 0,3 0 3 0,-6 0 2 15,1 2-2-15,-2-1 0 0,0 2-5 0,0 0-5 16,0 0-8-16,0 0-13 0,0 0-3 0,-3 0-2 16,-2 2 4-16,2 4 14 0,2 0-2 15,-2 2 2-15,2 1 1 0,-1-2-5 0,2 0 4 16,0 0 0-16,0 1-1 0,2-2 1 0,2 0 1 16,4-3 3-16,-2 0 3 0,5 0 4 15,1-3 0-15,2 0 0 0,-1 0-1 0,2-3 4 16,-2-1-2-16,2-4 0 0,-2 0 2 0,1-1-8 15,0 1 4-15,4-5 0 0,-3 1-3 0,-1 2 6 16,0-5-5-16,-2 3 1 0,1-1 0 16,-1 1 1-16,-4 2-2 0,4-1-1 0,-1 4-2 15,0-1-4-15,-2 4 1 0,-2 2-2 0,0 2 0 16,-2 0-5-16,-4 0 0 0,2 2-2 0,1 4 1 16,-4 1 7-16,0 2-2 0,0 0 3 0,0 3 1 15,-4-1-4-15,1 0 5 0,1 3-2 16,-2-1 2-16,-3-3 0 0,4 2-2 0,1-3 1 15,-4-3 0-15,4 0-1 0,2-1 0 0,0-1 1 16,0-2-2-16,0 0 4 0,0-2 1 0,0 0 6 16,0 0 7-16,1 0-1 0,6-4 5 15,-2-2-5-15,4-1-3 0,2-1 0 0,-4-1-3 16,5-3 1-16,-1 2 1 0,-1-2-1 0,2 0 0 16,-2 0-3-16,2 2-1 0,0-2-3 0,1 3 0 15,-1 0 0-15,-1 3-1 0,-2 2-6 16,-2 2 1-16,0 1-3 0,-3 1-2 0,-1 0 1 15,-3 0-4-15,1 5 2 0,-1 3 1 0,0 3 6 16,0 1 2-16,0 0 1 0,0-1 0 16,0 3-5-16,0-2 4 0,0 0 1 0,1 0-1 15,7-1 5-15,-2-3-4 0,4 1-1 0,2-1 0 16,2-4 0-16,-1 1 3 0,7-2 0 0,-2-2-1 16,-2-1-3-16,5 0 0 0,-3 0 0 15,3-4 0-15,-3-1-2 0,3-3 0 0,-2 2 0 16,1-3-2-16,-3 1 7 0,0-5-4 0,1 3 2 15,-3-2 1-15,1-1-2 0,-2-1 4 0,-2 1 0 16,-2-2 3-16,-2 2-1 0,2-1 2 0,-6 1 1 16,2 0 0-16,-3 1 2 0,-1 0-2 15,-2 1 1-15,0 4-3 0,0 1 2 0,0 1-3 16,0 2-1-16,-2 1-5 0,1 2-9 0,-1 0-5 16,1 0-7-16,0 0-4 0,-3 0 4 0,2 2-3 15,1 4 7-15,0 2 5 0,-1 1 3 16,1 1 5-16,0 4 3 0,1 0 0 0,-2 3 2 15,2 2 2-15,-4 2 0 0,3 4 2 0,0 4-3 16,-3 3-2-16,-4 3 3 0,2 4-1 0,-4 1 3 16,-3 3-1-16,-3 0-2 0,2 1 0 15,-5 0-1-15,3 0 1 0,1 4 0 0,-2 0-1 16,-2 1-2-16,3 0-1 0,-2-1-7 0,-2 0-7 16,3-1-12-16,-6-4-20 0,0-5-23 15,2-2-33-15,-6-4-26 0,-5-6-6 0,4-5 17 0,-5-4 37 16,0-6 44-16,-1-6 29 0,1-4 22 15,1-1 13-15,-1-4 12 0,7-4 14 0,-1-4 11 16,7-4 9-16,1-2 1 0,4-4 0 0,3-2-4 16,7-3-4-16,3-1-2 0,2-2-4 15,2 0-3-15,4 0-9 0,8-1-7 0,5 1-10 16,-2 0-7-16,6 3-4 0,-2 1-6 0,9 2-5 16,1 1-2-16,5 0-4 0,3 3-1 0,4-1-1 15,0 3 1-15,-2-1 1 0,5 2-1 0,-5-1-1 16,1 2 2-16,-2-1 0 0,0-2 1 15,1 0 2-15,-1-2-2 0,-3-1 1 0,1-1 0 16,-2-1 0-16,-4-1 1 0,6-1 0 0,-3-1 0 16,-3 1 1-16,3-1 0 0,-3 1 0 15,-4 1-1-15,3 2-2 0,-8 2 1 0,-1 2-2 16,0 3 0-16,-6-1 0 0,-3 4 2 0,-2 1 3 16,-6 2 0-16,4 1 5 0,-7 1 3 0,0 1 2 15,-2 2 2-15,0 1-2 0,0 1-6 16,0 0-7-16,-4 3-6 0,-5 0-7 0,4 0 0 15,-7 7 1-15,-3 4 3 0,-3 7 7 0,0-2 2 16,-3 3 4-16,5 1 1 0,1-1 1 0,3 0 5 16,8-1 5-16,4 1 6 0,0 0 5 0,6 0 3 15,8-1 6-15,6 0 3 0,-1-1 9 16,8-4 6-16,6 0-1 0,5-1 1 0,3-3-5 16,2-1-7-16,5-2-4 0,-3-3-7 0,-5 1-10 15,0-2-6-15,-4-1-4 0,-6-1-6 0,-5 0 3 16,-2 0-4-16,-7-1-1 0,-4-2 1 0,-4 1-1 15,-4-1 1-15,-2 0-4 0,-1 0-8 16,-1 0-22-16,0 0-37 0,-4-3-51 0,-6 1-74 16,-3 0-115-16,0 0-229 0,1 1-398 0,5 2 22 0</inkml:trace>
        </inkml:traceGroup>
      </inkml:traceGroup>
    </inkml:traceGroup>
    <inkml:traceGroup>
      <inkml:annotationXML>
        <emma:emma xmlns:emma="http://www.w3.org/2003/04/emma" version="1.0">
          <emma:interpretation id="{34D538FF-F956-4ECB-B95F-6F1A2331A3A9}" emma:medium="tactile" emma:mode="ink">
            <msink:context xmlns:msink="http://schemas.microsoft.com/ink/2010/main" type="paragraph" rotatedBoundingBox="19654,16928 30892,15944 31092,18227 19854,192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B33B75-23D2-4FF8-B22E-5E5DA0543F75}" emma:medium="tactile" emma:mode="ink">
              <msink:context xmlns:msink="http://schemas.microsoft.com/ink/2010/main" type="line" rotatedBoundingBox="19654,16928 30892,15944 31022,17432 19784,18416"/>
            </emma:interpretation>
          </emma:emma>
        </inkml:annotationXML>
        <inkml:traceGroup>
          <inkml:annotationXML>
            <emma:emma xmlns:emma="http://www.w3.org/2003/04/emma" version="1.0">
              <emma:interpretation id="{DC6D6B84-3027-4B00-817B-9B9D87506287}" emma:medium="tactile" emma:mode="ink">
                <msink:context xmlns:msink="http://schemas.microsoft.com/ink/2010/main" type="inkWord" rotatedBoundingBox="19660,17001 20200,16953 20301,18104 19761,18152"/>
              </emma:interpretation>
              <emma:one-of disjunction-type="recognition" id="oneOf11">
                <emma:interpretation id="interp55" emma:lang="en-US" emma:confidence="0.5">
                  <emma:literal>.</emma:literal>
                </emma:interpretation>
                <emma:interpretation id="interp56" emma:lang="en-US" emma:confidence="0">
                  <emma:literal>I</emma:literal>
                </emma:interpretation>
                <emma:interpretation id="interp57" emma:lang="en-US" emma:confidence="0">
                  <emma:literal>&amp;</emma:literal>
                </emma:interpretation>
                <emma:interpretation id="interp58" emma:lang="en-US" emma:confidence="0">
                  <emma:literal>4</emma:literal>
                </emma:interpretation>
                <emma:interpretation id="interp59" emma:lang="en-US" emma:confidence="0">
                  <emma:literal>d</emma:literal>
                </emma:interpretation>
              </emma:one-of>
            </emma:emma>
          </inkml:annotationXML>
          <inkml:trace contextRef="#ctx0" brushRef="#br0" timeOffset="296166.9037">284 8584 662 0,'0'0'243'0,"0"0"-251"0,0 0-51 16,0 0 13-16,0 0 30 0,0 0 41 0,-168 87 45 15,149-72 17-15,-2-2-8 0,3-1-12 16,-2 0-23-16,6-3-4 0,0-2 26 0,3-3 35 16,6-3 30-16,-2-1 12 0,6 0-17 0,0-6-45 15,1-5-42-15,1-2-30 0,10-5-12 16,1-7 6-16,3-5 2 0,7-4 2 0,4-5 0 15,1-2 1-15,2 1 0 0,3-2-1 0,2 1 3 16,-2-3-6-16,2 2 1 0,-4-1-1 0,3 0-3 16,-7-2 0-16,0 0-3 0,-7-1 1 15,1 0 0-15,-6-1 4 0,-4 3 2 0,-3 0 2 16,-5 4 4-16,-2 2 0 0,0 7 8 0,-2 1 3 16,-8 5 4-16,2 7 0 0,-4 3-1 0,0 6-2 15,-1 3-10-15,-5 4 2 0,1 2-7 16,1 2-5-16,-4 9 1 0,1 5-2 0,1 4 1 15,-2 8 3-15,5 3 5 0,2 6 0 0,0 5 6 16,6 6 3-16,2 3 2 0,3 4 6 0,2 2-1 16,2 3-2-16,7-1-7 0,0 3-6 0,1-2 0 15,0 2-7-15,1-2-3 0,-3-4 0 16,0 0-8-16,-2-6-4 0,-1-3-9 0,-4-7-24 16,-1-3-30-16,0-4-73 0,0-2-146 0,-4-5-246 15,-2-6-277-15,4-10 366 0</inkml:trace>
        </inkml:traceGroup>
        <inkml:traceGroup>
          <inkml:annotationXML>
            <emma:emma xmlns:emma="http://www.w3.org/2003/04/emma" version="1.0">
              <emma:interpretation id="{6479A4EF-A3A1-43DA-A65E-C47EE015BE92}" emma:medium="tactile" emma:mode="ink">
                <msink:context xmlns:msink="http://schemas.microsoft.com/ink/2010/main" type="inkWord" rotatedBoundingBox="20632,16842 26042,16368 26166,17786 20756,18259"/>
              </emma:interpretation>
              <emma:one-of disjunction-type="recognition" id="oneOf12">
                <emma:interpretation id="interp60" emma:lang="en-US" emma:confidence="0.5">
                  <emma:literal>development</emma:literal>
                </emma:interpretation>
                <emma:interpretation id="interp61" emma:lang="en-US" emma:confidence="0">
                  <emma:literal>developments</emma:literal>
                </emma:interpretation>
                <emma:interpretation id="interp62" emma:lang="en-US" emma:confidence="0">
                  <emma:literal>ductopenia</emma:literal>
                </emma:interpretation>
                <emma:interpretation id="interp63" emma:lang="en-US" emma:confidence="0">
                  <emma:literal>ductopenic</emma:literal>
                </emma:interpretation>
                <emma:interpretation id="interp64" emma:lang="en-US" emma:confidence="0">
                  <emma:literal>denclopment</emma:literal>
                </emma:interpretation>
              </emma:one-of>
            </emma:emma>
          </inkml:annotationXML>
          <inkml:trace contextRef="#ctx0" brushRef="#br0" timeOffset="298709.6461">3990 7388 576 0,'0'0'753'16,"0"0"-562"-16,0 0-135 0,0 0-30 15,0 0 7-15,0 0 17 0,0 0 11 0,0 0 0 16,0 0-10-16,0 0-10 0,0 0 3 0,0 0 2 16,0 0-1-16,10 163 6 0,-28-116-4 0,-4 4 3 15,-3 1 3-15,-3 6 0 0,-6 3 0 16,2 1-7-16,-4 4-12 0,-2 3-12 0,6 2-10 16,-3 1-5-16,4-2-2 0,-1 2-2 0,4-4-2 15,1 0-8-15,2-6-8 0,5-5-15 0,-1-6-28 16,3-7-51-16,-2-7-84 0,5-4-111 15,0-8-134-15,0-6-170 0,2-7-76 0,2-4 659 16,4-5 25-16</inkml:trace>
          <inkml:trace contextRef="#ctx0" brushRef="#br0" timeOffset="299504.1564">3436 8502 0 0,'0'0'0'0,"0"0"0"0,55-159 270 16,-28 99-36-16,2 1-64 0,2 4-34 0,0 0-5 15,6 2 2-15,1 6 1 0,2 1-10 0,2 5-22 16,-1 6-25-16,6 4-25 0,-5 5-20 15,-1 5-14-15,-2 3-5 0,-2 4-12 0,-7 4-2 16,4 4-2-16,-7 0-4 0,-7 6-4 0,0 0-4 16,-5 0-5-16,-7 7-4 0,-3 2 10 0,-5 2 13 15,0 1 13-15,-9 3 11 0,-6 1 6 0,-7 2-2 16,-3 0-4-16,-6 0-3 0,2 0-10 16,-3-2-4-16,1-1-4 0,4-2-7 0,1-2-6 15,8 0-17-15,2-4-31 0,6-1-49 0,2-2-70 16,5-2-68-16,3-1-26 0,2-1 20 15,7 0 48-15,6-4 54 0,1-5 35 0,9-3 60 16,2-1 55-16,1-4 0 0,9-1 0 0,-3-1 0 16,0-2 0-16,5-2 0 0,-2 1 0 0,1-2 0 15,0 0 0-15,-6 2 0 0,1 4 0 16,-3 4 0-16,-3 2 12 0,-1 2 149 0,0 4 26 16,-2 1 3-16,-5 4-23 0,-2 1-35 0,-3 0-33 15,-2 5-24-15,-3 2-7 0,0 3-5 16,-5 2-3-16,-1 2-5 0,-3 3-7 0,0 2-10 15,-5 2-7-15,-6 0-9 0,-1 0-3 0,-1-1-5 16,-2-2-1-16,0 1-3 0,-1-4 1 0,0 2 0 16,1-3-1-16,2-2 3 0,3-3 1 15,1-5 5-15,2-1 9 0,3-1 20 0,4-2 23 0,0 0 7 16,0-2-11-16,0-5-27 0,2-2-26 16,7-3-16-16,0-3 3 0,2-2 5 0,5-1 5 15,-1-3 3-15,2-1 2 0,1 1 1 0,2 0-6 16,-1 0 1-16,2 2-4 0,1 1-6 0,-2 5 1 15,1 1-4-15,-1 2-1 0,0 5 3 16,-2 1 0-16,2 3 2 0,-4 1 1 0,-3 0 0 16,-1 5-1-16,-1 2 2 0,-4 2 0 0,1 3 4 15,-4 2 1-15,-3 2 2 0,2 2 0 0,-3 1-1 16,0-1 1-16,0 3-4 0,-5-2-2 16,-2 1 0-16,0-2-4 0,-4-1 2 0,6 0-3 15,-3-3 0-15,1-2-2 0,-1-3-1 0,3-2 0 16,-2-4 8-16,6 0 15 0,0-3 15 15,1 0 9-15,0-4-2 0,0-4-10 0,0-2-12 16,2-4-7-16,6 1-2 0,0-4 0 0,3 0 2 16,2-3 0-16,5 0 0 0,2 0 0 0,1 0-2 15,0-1-2-15,4 0-1 0,-1 1-3 16,0 3-1-16,2 2-4 0,-1 2-2 0,-2 2 0 16,3 3 0-16,-4 4 2 0,0 1 1 0,-2 1-3 15,-3 2-1-15,2 0-1 0,-5 3 0 0,-2 3 3 16,-2 4-2-16,-3 1 0 0,-3 1 0 0,-1 5 2 15,-3 2 2-15,-3 1 3 0,-4-1 0 16,-3 2-2-16,-4-2-2 0,3-2-3 0,-2-1-4 16,1-2-9-16,3 0-11 0,-1-6-27 0,4 1-65 15,1-1-131-15,5-4-194 0,0 1-325 0,0-4 6 16</inkml:trace>
          <inkml:trace contextRef="#ctx0" brushRef="#br0" timeOffset="298413.8286">1419 8176 711 0,'0'0'238'0,"0"0"-142"0,0 0-22 0,0 0 41 16,0 0 37-16,0 0 29 0,0 0-14 0,0 0-52 15,0 0-43-15,0 0-35 0,0 0-15 16,0 0-7-16,0 0 2 0,0 0 3 0,-77-119 4 16,63 122 3-16,2 3 1 0,-3 1-3 0,2 1-4 15,-3 2-1-15,-4 2-3 0,2 3-2 0,-4 1 0 16,0 3-6-16,-2 2-1 0,-3 1 1 0,2 3 2 15,-2 2 0-15,1-1 0 0,2 0 0 16,0 1-4-16,7 0 1 0,1-4-2 0,2 0-4 16,5-3-1-16,1-5-4 0,6 0-2 0,2-6-1 15,0-2 2-15,0-1 2 0,7 0 2 16,-3-4 2-16,0 2 4 0,4-4 3 0,-2 2 0 16,3-1 2-16,0 0-4 0,-3-1-1 0,3 2 1 15,-5-2-4-15,4 0 4 0,-4 0-3 16,-1 0 0-16,2 0 3 0,-3 0 3 0,-1 0 9 15,0 0 7-15,1 0 6 0,-2-4 2 0,2 2-1 16,4-4-5-16,-4 2-3 0,1-2-9 0,4-2-5 16,-2-1-2-16,6-1-7 0,1-2 4 0,1-3-1 15,5-3-4-15,3-3 4 0,-1 0-3 16,6-6 3-16,-1 0 2 0,2-4-2 0,-2-2 1 16,1-2-2-16,-3-4 0 0,-3 1 0 0,1-2-2 15,-5 0 1-15,0-1-1 0,1 3-2 0,-9 0 5 16,2 1-4-16,-2 2 2 0,-1 1 1 0,-4 1-4 15,5-1 4-15,-5 2-3 0,-2 4-2 16,-1 2 1-16,0 1-4 0,0 4 0 0,0 4 1 16,0 2 0-16,-1 4 2 0,-1 4-2 0,-1 1 0 15,1 4-4-15,-4 1-4 0,5 1-6 0,-2 0-4 16,1 1-3-16,-4 7 0 0,2 5 8 16,-5 5 5-16,2 6 7 0,-3 4 2 0,-4 5 2 15,1 3 0-15,1 4-1 0,0 2 4 0,0 1-2 16,5 2 2-16,-1-1 0 0,2 1-5 15,0-1 0-15,4-2 1 0,2-3-1 0,0-2 1 16,0-4 2-16,2-2-2 0,6-2 3 0,-4-3 2 16,5-3-2-16,-5-2-1 0,6-3-4 15,-6-2 2-15,5-4 1 0,-5-3 0 0,5-2-1 16,-3 0 0-16,2-3 1 0,-3-1 0 0,5-3 4 16,-1 0 2-16,-2 0 0 0,5-6 3 0,0-3 2 15,0-2 0-15,3-3 0 0,-1-4-2 0,6-3-5 16,-1-4-1-16,1-1-1 0,-1-5 1 0,1 1 1 15,-2-1-2-15,-1 1-3 0,2 1-1 16,-3 2 3-16,-1 5-2 0,-2 4 4 0,-4 6 2 16,-3 0-2-16,-3 6 3 0,1 3 0 0,-4 2 0 15,0-1-2-15,0 2-5 0,-7 0-9 0,1 0-5 16,-3 0 2-16,-3 3 4 0,-3 5 5 16,1 2 0-16,-7 1 0 0,5 2 1 0,2 1 2 15,-1 2 3-15,1 0-4 0,4 2 4 0,-1 3-5 16,7-3 0-16,0 0 7 0,4 0-10 0,0-3 3 15,1-3 0-15,5 1-3 0,6-2 7 16,2-4 3-16,5-1 0 0,0-4 0 0,2-2 2 16,-2 0-2-16,5 0 1 0,-5-5 2 0,4-1-7 15,-3 0 2-15,-3-1-2 0,0-2 6 16,-4 0-1-16,2-1 2 0,-2-4-1 0,-1 0-6 16,0-2 8-16,2-2-3 0,-2 0 3 0,-2-3 4 15,-3 2-6-15,3 0 4 0,-2 2-2 0,-4 5 3 16,-2 0-1-16,4 6-3 0,-4 3-3 0,-2 2-7 15,2 1-1-15,-2 0-9 0,0 0-1 16,0 7-5-16,0 4 7 0,0 3 10 0,0 5 3 16,0 3 11-16,0 0-8 0,0 3 0 0,0-2-3 15,1 0-6-15,0-4 7 0,1-1-2 0,4-3 1 16,0-3 1-16,-4-2-2 0,6-2 3 0,-2-2 2 16,2-4 2-16,-3 0 5 0,5-2 6 15,-2 0 6-15,0-3 8 0,2-6-1 0,5-1-3 16,0-5-5-16,5-3-8 0,-3-1 0 0,5-4-3 15,-3-3 1-15,2-1-7 0,-2-2-1 16,2-1-1-16,-3 0-3 0,3 0-1 0,-3 4-10 16,0 0-9-16,0 2-17 0,-3 7-21 0,-2 3-29 15,-1 3-41-15,-2 7-60 0,-5 2-68 0,-5 2-40 16,0 2-17-16,0 8 7 0,-3 5 5 16,-6 0-20-16,1 5-7 0,-4 2 33 0,0 1 283 15,0-1 11-15,0 2 0 0,-1-4 0 0,3 1 0 16,4-3 0-16,4-4 0 0,2-5 0 0,0-3 0 15,5-2 0-15,7-4 343 0,3 0 20 16,2 0-68-16,9-9-73 0,5 2-60 0,1-4-38 16,3-1-22-16,-1 0-6 0,4-2-9 0,1-1-6 15,0-2-7-15,0 1-14 0,-3-1-9 0,-5 3-8 16,-4-1-5-16,-2 1-5 0,-4 2-1 0,-4 1 1 16,-7 1 0-16,-4 4 11 0,-1-2 3 0,-5 4 3 15,0-2-7-15,-4 3-12 0,-1 3-16 16,-6 0-10-16,-2 0-4 0,-4 3-5 0,-4 9 4 15,2 0-1-15,-5 5 4 0,0 0-1 0,0 2 1 16,4 1 0-16,-2 1-4 0,6 3 2 16,1-4 0-16,5 0-2 0,0 0 2 0,8-2-5 15,2-1-2-15,2-5 1 0,10-1 0 0,7-2 4 16,1-3 2-16,6-3-1 0,7-3 2 16,-1 0-1-16,3-3-4 0,-1-6-3 0,3-3-12 15,2 0-18-15,-1-4-20 0,-6-2-34 0,3 0-30 16,-7-1-33-16,0-2-33 0,-2-2-26 0,-1 1-30 15,-2-3-10-15,-6-4 16 0,3-2 46 0,-2-1 64 16,-3-2 61-16,-2-2 43 0,2 0 21 16,-2-4 10-16,6 1 5 0,-4 0 7 0,-2-2 11 15,2 0 10-15,0 3 12 0,-2 0 16 0,-1 6 14 16,0 4 11-16,-3 6 19 0,-2 7 10 0,3 3 13 16,-6 5 8-16,2 3-12 0,-3 3-28 0,0 1-36 15,-3 0-30-15,1 8-15 0,0 4 3 16,3 4 7-16,-4 8 5 0,0 5 4 0,-6 7-5 15,-2 6-7-15,-2 0-7 0,-3 1-4 0,-2 2 1 16,-4-1 3-16,3 1 7 0,-7 2-1 0,5-4-2 16,-5 2-2-16,1-1-9 0,4-2-4 15,3-4-6-15,1-3-5 0,4-4 0 0,7-4-2 16,2-5-2-16,1-4-1 0,0-3-3 0,5-5-1 16,4-2-3-16,2-2-3 0,1-3-8 15,-1-1-6-15,5-1-8 0,-2-1-12 0,3 0-13 16,-2-6-11-16,-1-3-19 0,7-2-18 0,-4-4-16 15,4 0-18-15,-2 0-9 0,4-5 4 16,-4 0 11-16,4-2 26 0,-7-2 34 0,2-1 31 16,-3-1 25-16,-1 0 23 0,-4-1 13 0,-3 2 19 15,0 3 28-15,-3 4 32 0,-3 5 31 0,-1 2 19 16,1 6 0-16,-1 1-16 0,0 4-35 0,0 0-46 16,0 2-35-16,0 4-17 0,-2 4-1 0,-2 2 15 15,-3 3 9-15,-2 4 4 0,2-2-1 16,-4 3 0-16,4 1-1 0,-1-3-5 0,-1 1-3 15,6-3-5-15,1-1-4 0,0-2-1 0,1-2-1 16,1-2 1-16,0-2 2 0,0-2-2 0,5-2 6 16,1 0 5-16,2-2 2 0,4-1 1 15,-1 0-3-15,-1 0-2 0,1 0-4 0,0-4 2 16,1-4 2-16,0 1 1 0,0-3 2 0,-1-1-1 16,-3-1 3-16,0 0-2 0,-3-1 0 0,-1-2 0 15,-2 2-2-15,-2-1 1 0,0-1 0 16,0 1-3-16,-2 2 2 0,-6 1-2 0,4-1 2 15,-5 3 2-15,3 0-1 0,-2 1 0 0,6 2 0 16,-2 0 1-16,0 2 2 0,2-2-1 16,2 1 0-16,0-1-10 0,2 2-3 0,7-2-3 15,-1 0-2-15,-1 0 1 0,5 0 1 0,0 0 1 16,0 0-3-16,0 0 6 0,1 0 0 0,-1-1 0 16,-2-1 3-16,-1 2 0 0,2-2 0 0,-4 0 3 15,-1 1-1-15,-2 1 1 0,2-1 4 16,-4 3 0-16,-2 1 2 0,0-2 4 0,0 3-1 15,0-3-2-15,0 1-2 0,-1 0-4 0,-3 2-3 16,0 0-3-16,3-1-2 0,-3 1-5 0,-3 1-5 16,4-2-6-16,-2 1-11 0,-2 2-3 0,2 0-7 15,-3 0-7-15,4 0-7 0,-4 0-8 16,2 3-11-16,-2 0-11 0,4 0-20 0,-4 1-42 16,6 0-57-16,-2 2-94 0,-3 0-210 0,6-1-182 15,-1-1 477-15</inkml:trace>
          <inkml:trace contextRef="#ctx0" brushRef="#br0" timeOffset="300150.7734">5099 7843 333 0,'0'0'231'0,"0"0"-196"16,0 0-6-16,0 0 72 0,0 0 66 0,0 0 35 15,0 0-23-15,0 0-51 0,166-71-53 16,-139 62-30-16,-2-3-12 0,3 0-4 0,-2 0 1 16,-5-1 1-16,1-2 4 0,-6 0 4 0,-3-1 4 15,-3 0 2-15,-2 1-1 0,-7 2 1 0,-1 1-5 16,0 3-6-16,-8 2-10 0,-1 3-13 0,-6 3-10 15,-1 1-1-15,-7 0 5 0,-1 6 2 0,-4 5 6 16,-2 2 0-16,1 5 4 0,0 1 10 16,1 5 6-16,-1-1 9 0,2 2-1 0,2 4-9 15,3 0-5-15,1-1-9 0,5-1-3 0,5-1-2 16,4-3-5-16,7-3-3 0,0-2-2 0,9 0-1 16,9-3 8-16,2-1 0 0,4-4 3 15,4-3 0-15,3-2-4 0,1-5-1 0,2 0-3 16,1 0-1-16,1-9-3 0,-4-3 2 0,2-3 1 15,-5-2 1-15,-2-2 2 0,1 0 1 16,-5-1-1-16,-4-1 1 0,-1 2 1 0,-1-2 3 16,-1 3 2-16,-6 0-1 0,2 3-6 0,-1 3 0 15,-4 2-5-15,1 3-1 0,-4 2 2 0,-1 4-6 16,1-1-2-16,-2 2-2 0,-2 0-5 16,2 6 5-16,-2 3 4 0,0 3 2 0,0 3 4 15,-3 3 1-15,-2-2 0 0,2 2 0 0,-4 0 0 16,-1-2-3-16,3-1-1 0,-3 1 2 0,4-4-4 15,-3-3 4-15,3-1 1 0,0-2-1 0,1-1 2 16,2-4 3-16,1 0 5 0,0-1 9 16,0 0 11-16,0 0 0 0,0-2-6 0,4-5-8 15,0 0-11-15,3-1-8 0,3 0-3 0,1 0-1 16,4-4 0-16,1 2 4 0,1-1 1 0,1 1-1 16,-2-1 0-16,-1 2 1 0,1 2 0 15,-7-1 0-15,1 4 2 0,-2 2-5 0,-4 1-3 16,-3 1-5-16,2 0 1 0,-3 0 0 0,0 3 3 15,0 3 4-15,0 3-1 0,0 0 7 0,0 3 2 16,-3 0 0-16,0 1 0 0,-2 2-3 16,2-3-3-16,-2-2-3 0,4 3-5 0,-1-4-9 15,2-1-14-15,0-2-36 0,0-1-61 0,0-5-55 16,6 0-73-16,-1-1-140 0,3-9-258 16,3 3-133-16,-7 3 719 0</inkml:trace>
          <inkml:trace contextRef="#ctx0" brushRef="#br0" timeOffset="300471.5753">5996 7456 0 0,'0'0'0'0,"0"0"60"0,0 0 176 0,0 0 39 15,0 0 22-15,0 0-2 0,0 0-51 0,0 0-74 16,0 0-67-16,0 0-43 0,0 0-10 0,0 0 18 16,0 0 23-16,0 0 10 0,65-56-3 0,-77 86-11 15,2 5-16-15,-4 0-1 0,-1 1-2 16,1 1-1-16,-1-1-3 0,0-3-7 0,0-1-5 15,2-1-5-15,1-1-6 0,4-1-12 0,4 0-8 16,2-2-8-16,2-2-6 0,0-1-1 16,6-3-4-16,2-1-6 0,3-5-11 0,1 0-32 15,1-4-69-15,1-3-109 0,0-7-160 0,-3-1-380 16,-6 0-528-16</inkml:trace>
          <inkml:trace contextRef="#ctx0" brushRef="#br0" timeOffset="300589.5035">5896 7648 755 0,'0'0'696'0,"0"0"-488"16,0 0-59-16,0 0-12 0,0 0-11 16,0 0-23-16,0 0-38 0,0 0-23 0,0 0-8 15,0 0-9-15,0 0-8 0,188-26-7 0,-130 26-10 16,2 0-32-16,-2 2-107 0,-19-2-288 0,-13 1-771 16</inkml:trace>
        </inkml:traceGroup>
        <inkml:traceGroup>
          <inkml:annotationXML>
            <emma:emma xmlns:emma="http://www.w3.org/2003/04/emma" version="1.0">
              <emma:interpretation id="{AED71482-E373-4876-9062-CC22DA02F088}" emma:medium="tactile" emma:mode="ink">
                <msink:context xmlns:msink="http://schemas.microsoft.com/ink/2010/main" type="inkWord" rotatedBoundingBox="26651,16513 27411,16446 27511,17586 26751,17652"/>
              </emma:interpretation>
              <emma:one-of disjunction-type="recognition" id="oneOf13">
                <emma:interpretation id="interp65" emma:lang="en-US" emma:confidence="0.5">
                  <emma:literal>of</emma:literal>
                </emma:interpretation>
                <emma:interpretation id="interp66" emma:lang="en-US" emma:confidence="0">
                  <emma:literal>off</emma:literal>
                </emma:interpretation>
                <emma:interpretation id="interp67" emma:lang="en-US" emma:confidence="0">
                  <emma:literal>oof</emma:literal>
                </emma:interpretation>
                <emma:interpretation id="interp68" emma:lang="en-US" emma:confidence="0">
                  <emma:literal>of.</emma:literal>
                </emma:interpretation>
                <emma:interpretation id="interp69" emma:lang="en-US" emma:confidence="0">
                  <emma:literal>oft</emma:literal>
                </emma:interpretation>
              </emma:one-of>
            </emma:emma>
          </inkml:annotationXML>
          <inkml:trace contextRef="#ctx0" brushRef="#br0" timeOffset="301776.5873">7115 7596 0 0,'0'0'0'0,"0"0"0"0,0 0 50 15,0 0 86-15,0 0 104 0,0 0 79 0,0 0 40 16,0 0-63-16,0 0-84 0,0 0-61 0,0 0-38 16,0 0-16-16,0 0-10 0,0 0-16 15,54-100-12-15,-54 100-14 0,0 0-15 0,0 6-10 16,-10 4-5-16,0 7-4 0,-6 2 1 0,0 3 2 16,-9 4 1-16,3-1-4 0,-3 0-2 0,3 3 0 15,-1-3-7-15,4-2 6 0,3-1-3 16,4 0-1-16,4-6 4 0,3-1-7 0,3-3 0 15,2-1 0-15,2-5-1 0,4-2 1 0,2-2 2 16,3-2 4-16,-2 0 1 0,2-3 3 0,3-5 0 16,-4-4-3-16,1-1-5 0,-2-2 1 0,-1 0-2 15,-1-4-2-15,-1 0 1 0,-5 0-10 16,0-2 2-16,-1-1-3 0,0-2-4 0,0-1 6 16,0-2-3-16,0-2 3 0,0 0-1 0,0-3-1 15,2 0 3-15,8 0-1 0,0-1 2 0,6 2 0 16,3 1 0-16,2 2 0 0,3 2-3 15,3 4-3-15,1 3-1 0,0 7 0 0,4 1 4 16,-1 5 5-16,-4 3 6 0,0 1 3 0,0 2 1 16,-2 3 0-16,-5 9-1 0,0 1 1 0,-6 4-1 15,-1 5 2-15,-2 6 0 0,-7 1 2 16,-1 6-2-16,-3 2 0 0,0 6 3 0,-6-1-1 16,-6 4 1-16,0 0 2 0,-3 1-1 0,2 0 1 15,-7-3 1-15,0 2-4 0,0 0 2 16,-3 1 0-16,0 0-2 0,0 0-3 0,2-4-2 15,-1 1-1-15,0-3-3 0,1 0 6 0,1-3-4 16,4 0-1-16,3-4 3 0,1-2-5 0,0-6 2 16,6-2-2-16,2-4-5 0,2-3-4 0,2-6-8 15,0-4-14-15,6-2-8 0,4-5-3 0,-1 0-4 16,5-9-3-16,-1-5-8 0,3-4-12 16,-1-4-8-16,0-4 1 0,-2-3 11 0,-1-8 15 15,-4 0 21-15,-3-4 14 0,-1-1 10 0,-4 4 10 16,0-1 3-16,0 3 3 0,0 5 4 0,-4 3 6 15,2 5 5-15,-1 3 15 0,0 5 20 16,3 3 17-16,0 3 13 0,0 0-5 0,0 2-16 16,3-2-22-16,8-2-22 0,2 1-12 0,7 0-9 15,6-2-1-15,7 1-2 0,6-2-3 16,7 3-8-16,3-1-25 0,10 0-74 0,-1 3-165 16,-12 2-482-16,-16 1-453 0</inkml:trace>
        </inkml:traceGroup>
        <inkml:traceGroup>
          <inkml:annotationXML>
            <emma:emma xmlns:emma="http://www.w3.org/2003/04/emma" version="1.0">
              <emma:interpretation id="{8DE59EFF-9F7D-4022-B404-9BAC1EAFA42B}" emma:medium="tactile" emma:mode="ink">
                <msink:context xmlns:msink="http://schemas.microsoft.com/ink/2010/main" type="inkWord" rotatedBoundingBox="27773,16294 30898,16020 31022,17432 27897,17706"/>
              </emma:interpretation>
              <emma:one-of disjunction-type="recognition" id="oneOf14">
                <emma:interpretation id="interp70" emma:lang="en-US" emma:confidence="0.5">
                  <emma:literal>digital</emma:literal>
                </emma:interpretation>
                <emma:interpretation id="interp71" emma:lang="en-US" emma:confidence="0.5">
                  <emma:literal>dig tall</emma:literal>
                </emma:interpretation>
                <emma:interpretation id="interp72" emma:lang="en-US" emma:confidence="0">
                  <emma:literal>dig tail</emma:literal>
                </emma:interpretation>
                <emma:interpretation id="interp73" emma:lang="en-US" emma:confidence="0">
                  <emma:literal>dig tael</emma:literal>
                </emma:interpretation>
                <emma:interpretation id="interp74" emma:lang="en-US" emma:confidence="0">
                  <emma:literal>dig fall</emma:literal>
                </emma:interpretation>
              </emma:one-of>
            </emma:emma>
          </inkml:annotationXML>
          <inkml:trace contextRef="#ctx0" brushRef="#br0" timeOffset="302411.1742">8664 7567 1513 0,'0'0'229'0,"0"0"-238"0,0 0-34 15,0 0 13-15,0 0 50 0,0 0 50 0,0 0 10 16,0 0-15-16,0 0-30 0,0 0-31 0,0 0-6 15,0 0 15-15,0 0 18 0,-153-69 18 0,105 82 16 16,4 2 4-16,-6 1-6 0,0 0-6 16,5 2-8-16,-2 0-7 0,5 0-3 0,5 0-5 15,7-2-10-15,7-1-5 0,7-2-10 0,10-3-10 16,2-3-4-16,4-1-2 0,10-2 7 16,9-2 5-16,3 0 7 0,10-2-1 0,3 0-4 15,7-5 0-15,4-3-4 0,1 0 1 0,1-4-3 16,2-3-3-16,-2-3-3 0,-2-2-5 15,3-3-1-15,-6-4-2 0,3-2 0 0,-6-7 1 16,-4 0 4-16,-1-2 4 0,-7-1 4 0,-2-1 2 16,-3 1 2-16,-6-1-1 0,-2 0 0 0,-2 0 2 15,-2 3 0-15,-2 4 4 0,-5 6 1 16,-2 7 3-16,-1 3 5 0,-1 7 3 0,0 4 5 16,0 3 0-16,0 1-8 0,0 2-13 0,0 0-16 15,-1 0-7-15,-1 9 1 0,2 6 8 0,-4 5 11 16,-2 6 3-16,2 4 1 0,-6 6-2 0,2 1 2 15,0 4-3-15,-3-2-2 0,2-1 1 16,0 1-2-16,-2 0 5 0,0-1-3 0,3-3 1 16,1-2-1-16,1-3-2 0,2-6 1 0,4-5 0 15,0-1-3-15,0-4 0 0,8-4 0 0,-3-4 0 16,6-2 3-16,1-2-1 0,3-2 0 0,1 0-2 16,5-5-7-16,-1-5 0 0,2-1-2 15,0-2 1-15,-3-3 3 0,4-2 3 0,-3-3 4 16,-1-3 1-16,-3-3 3 0,-1 1 2 0,-2 4-1 15,-2-2 3-15,0 5 2 0,-7 4 1 16,1 5 2-16,-1 2 3 0,-4 5-5 0,0 2 4 16,0 1-8-16,0 0-7 0,0 0-2 0,0 7-6 15,-5 2 3-15,-1 3 5 0,4 1 0 16,-2 2 3-16,2-1-4 0,2 2-3 0,0-3-10 16,2-1-18-16,4 2-84 0,8-2-181 0,-4-4-558 15,-3-2-472-15</inkml:trace>
          <inkml:trace contextRef="#ctx0" brushRef="#br0" timeOffset="302552.0872">9483 7207 1618 0,'0'0'319'0,"0"0"-284"16,0 0-41-16,0 0 6 0,0 0 3 0,0 0-10 16,0 0-33-16,0 0-62 0,0 0-96 15,0 0-177-15,0 0-296 0,0 0 95 0,0 0 576 0</inkml:trace>
          <inkml:trace contextRef="#ctx0" brushRef="#br0" timeOffset="303111.3702">9637 7305 575 0,'0'0'651'0,"0"0"-557"0,0 0-65 16,0 0 27-16,0 0 32 0,0 0 17 0,0 0-3 15,0 0-24-15,0 0-21 0,0 0-12 0,-171-54-5 16,152 54 2-16,1 4-4 0,5 0-7 0,4 3-10 15,-1-3-18-15,9 0-14 0,0 1-6 0,1 0 2 16,0-2 0-16,1 0 6 0,3 1 4 16,5-2-1-16,-2 1 9 0,1-2 1 0,3 1 1 15,0 1 2-15,-2 0-4 0,0 1-3 0,2 2 0 16,-3 3 0-16,-1 3 0 0,1 7 1 0,-4 2 1 16,-3 7 1-16,-1 7 2 0,0 2 3 0,-8 4 1 15,-1 0-3-15,-5 3 5 0,1-1 1 16,-4 1-1-16,-1 3 6 0,1 2-9 0,-3 0-3 15,1 2-1-15,-4 1-12 0,2-1 3 0,-1 0-4 16,-3-2-6-16,-1-3 0 0,-1 0-8 16,-1-5-8-16,-3-5-4 0,-1-3 2 0,-4-6 1 15,2-4 5-15,-3-6 6 0,-1-7 4 0,-1-5 11 16,6-5 9-16,1-2 10 0,5-10 9 0,7-1 7 16,2-11-3-16,6-1-5 0,8-6-9 15,4-4-11-15,0-2 0 0,8-4 4 0,10 0 5 16,3-3 7-16,6-2 4 0,7 0-5 0,4-1-5 15,7 1-5-15,2 0-7 0,2 1-4 0,0 1-4 16,-1 0-3-16,4 2-2 0,-1 3 1 16,-3 4 4-16,-1 0 0 0,0 7 5 0,-5 3 3 15,-3 2 2-15,-5 6 5 0,0 2 4 0,-7 4 7 16,0 2 4-16,-9 4 5 0,1 4 2 0,-5 1-3 16,-2 0-2-16,-4 1-3 0,0 5-3 15,0 3-5-15,-6 2 4 0,0 1-3 0,-2 4 1 16,0 0-1-16,-4 1-8 0,-6 0-2 0,1-3-8 15,2-2-11-15,-2-1-19 0,1-4-42 0,1 1-110 16,-1-4-255-16,4-1-400 0,3-2 215 0</inkml:trace>
          <inkml:trace contextRef="#ctx0" brushRef="#br0" timeOffset="303212.308">9832 7259 649 0,'0'0'114'15,"0"0"-250"-15,0 0-73 0,0 0-66 0,0 0 132 16,0 0 143-16</inkml:trace>
          <inkml:trace contextRef="#ctx0" brushRef="#br0" timeOffset="303640.0437">9885 7285 1730 0,'0'0'137'16,"0"0"-89"-16,0 0-9 0,0 0 6 0,0 0 5 16,0 0-5-16,0 0-19 0,0 0-15 0,180-112-19 15,-146 109-27-15,4 3-58 0,0 0-134 16,1 0-296-16,-12 0-307 0,-13 0 415 0</inkml:trace>
          <inkml:trace contextRef="#ctx0" brushRef="#br0" timeOffset="303485.1393">10175 6845 671 0,'0'0'425'0,"0"0"-141"15,0 0-48-15,0 0-37 0,0 0-52 16,0 0-60-16,0 0-42 0,0 0-16 0,0 0-1 16,0 0 8-16,0 0 4 0,0 0-1 0,0 0-1 15,-39 166-12-15,26-127-4 0,-3 3-2 16,0-3-1-16,-3 3 5 0,4 1-2 0,2-4-1 15,-1 0-4-15,2-2-6 0,3 0-5 0,1-2-3 16,-3 1-5-16,4-4-11 0,1-1-31 16,-5-6-104-16,1-3-206 0,4-7-486 0,-1-6-254 0</inkml:trace>
          <inkml:trace contextRef="#ctx0" brushRef="#br0" timeOffset="304221.3001">10446 7270 719 0,'0'0'203'0,"0"0"-166"15,0 0 3-15,0 0 46 0,0 0 50 0,0 0 25 16,0 0-8-16,0 0-41 0,0 0-44 0,0 0-31 16,0 0-23-16,0 0 5 0,0 0 12 0,0 0 11 15,-71-34 9-15,53 44-7 0,-6 2-8 16,5 2-11-16,-2-2-9 0,5 1-5 0,-2-1-7 15,8 0-3-15,0-2-7 0,4-1-3 0,2-3-4 16,4-1-2-16,0-1 2 0,1-1 11 0,10-3 9 16,-1 0 8-16,4 0 6 0,2-4-10 0,1-4-2 15,3 1-3-15,-3-2-3 0,3-2 5 0,-6 3 1 16,1-1 0-16,-3 0 1 0,-1 1 1 16,-6 1-2-16,3 2-3 0,-4 2 2 0,-2 1-7 15,-2 2-7-15,0 0-12 0,0 0-6 0,0 2 4 16,0 2 5-16,0 4 12 0,0 0 3 15,0-1 1-15,0 1 0 0,0-1 1 0,2 0 2 16,9 1 1-16,0-2 4 0,4-2 3 0,1-1 1 16,7-1 0-16,-1-2-3 0,1 0-2 0,4 0-3 15,-3-2 0-15,4-4-2 0,-4-1-1 16,0-3 0-16,1-2 3 0,-8-2 0 0,4-1 1 16,-6-3 4-16,0-2-4 0,0-2 3 0,-3-3 0 15,0-2 0-15,1-1 2 0,-1-4-1 16,-2 1-1-16,-4 0-3 0,5-3 9 0,-1 3 0 15,-5 0 2-15,4 3 5 0,-5 2-1 0,4 4 2 16,-4 4 1-16,-2 5 8 0,-2 4-2 0,0 4 1 16,0 2-1-16,0 3-15 0,-3 0-10 0,-6 6-11 15,1 6-3-15,-11 5 4 0,1 5 9 16,-4 6 6-16,0 1 6 0,1 2 12 0,-1 1-6 16,8-2 4-16,1 1-3 0,8 1-9 0,4-3 3 15,1 0-6-15,6 0 0 0,15-2 2 0,0-3 0 16,10-2 2-16,6-1-2 0,4-6-3 0,2-1-6 15,-1-4-9-15,4-3-27 0,-2-1-48 16,-4-4-90-16,1-2-154 0,-14-2-507 0,-7-1-472 0</inkml:trace>
        </inkml:traceGroup>
      </inkml:traceGroup>
      <inkml:traceGroup>
        <inkml:annotationXML>
          <emma:emma xmlns:emma="http://www.w3.org/2003/04/emma" version="1.0">
            <emma:interpretation id="{596A9101-8FFC-46B9-87F4-5D2B109C5C6F}" emma:medium="tactile" emma:mode="ink">
              <msink:context xmlns:msink="http://schemas.microsoft.com/ink/2010/main" type="line" rotatedBoundingBox="21556,17799 30659,17335 30715,18433 21612,18897"/>
            </emma:interpretation>
          </emma:emma>
        </inkml:annotationXML>
        <inkml:traceGroup>
          <inkml:annotationXML>
            <emma:emma xmlns:emma="http://www.w3.org/2003/04/emma" version="1.0">
              <emma:interpretation id="{92C91CC6-E54A-4C70-AEDA-21BFBBAF0AE7}" emma:medium="tactile" emma:mode="ink">
                <msink:context xmlns:msink="http://schemas.microsoft.com/ink/2010/main" type="inkWord" rotatedBoundingBox="21553,17812 25241,17606 25302,18681 21613,18887"/>
              </emma:interpretation>
              <emma:one-of disjunction-type="recognition" id="oneOf15">
                <emma:interpretation id="interp75" emma:lang="en-US" emma:confidence="0.5">
                  <emma:literal>ability</emma:literal>
                </emma:interpretation>
                <emma:interpretation id="interp76" emma:lang="en-US" emma:confidence="0">
                  <emma:literal>abelite</emma:literal>
                </emma:interpretation>
                <emma:interpretation id="interp77" emma:lang="en-US" emma:confidence="0">
                  <emma:literal>able-ty</emma:literal>
                </emma:interpretation>
                <emma:interpretation id="interp78" emma:lang="en-US" emma:confidence="0">
                  <emma:literal>abelites</emma:literal>
                </emma:interpretation>
                <emma:interpretation id="interp79" emma:lang="en-US" emma:confidence="0">
                  <emma:literal>ab-lit</emma:literal>
                </emma:interpretation>
              </emma:one-of>
            </emma:emma>
          </inkml:annotationXML>
          <inkml:trace contextRef="#ctx0" brushRef="#br0" timeOffset="305756.5292">3991 8646 400 0,'0'0'76'15,"0"0"-178"-15,0 0-76 0,0 0-18 0,0 0 196 16,0 0 0-16</inkml:trace>
          <inkml:trace contextRef="#ctx0" brushRef="#br0" timeOffset="306194.2586">4373 8408 1681 0,'0'0'194'0,"0"0"-186"0,0 0-50 16,0 0 16-16,0 0 35 0,0 0 41 0,0 0 17 16,0 0-2-16,0 0-13 0,-120 185-16 0,97-149-3 15,1 1 3-15,1 2 6 0,-3 0 5 16,5 0-5-16,-3-2-10 0,5 2-12 0,2-3-7 15,-1 1-8-15,7-6-4 0,1-1-9 0,2-1-12 16,2-7-10-16,4-4-25 0,0-4-20 16,3-4-21-16,4-4-8 0,5-4 11 0,1-2 11 15,2 0 13-15,5-5 6 0,-1-4 5 0,2-3 9 16,1-1 12-16,1-3 9 0,1 1 6 0,0-4 7 16,-1-3 0-16,2 1-2 0,-2-3-2 0,2 2-2 15,0-2 3-15,-3 2 9 0,-2-1 10 16,-3 2 9-16,-1 3 11 0,-8 2 12 0,2 4 15 0,-2 3 24 15,-4 4 22-15,-1 4 4 0,-3 1-5 16,0 0-22-16,0 4-21 0,0 5-1 0,-5 5-4 16,-3 3 3-16,-2 3-3 0,1 1-15 15,-3 0-10-15,1 1-7 0,-1-1-5 0,0 0-5 16,1-1-1-16,5-3-2 0,-2-2-9 0,6 0-8 16,2-5-13-16,0-1-21 0,2-6-15 0,10-1-19 15,1-2-26-15,4 0-30 0,5-5-58 16,5-4-99-16,4-8-143 0,3 0-165 0,-7 2 444 15,-7 5 162-15</inkml:trace>
          <inkml:trace contextRef="#ctx0" brushRef="#br0" timeOffset="306730.9273">5061 8375 0 0,'0'0'0'0,"0"0"0"16,0 0 0-16,0 0 233 0,0 0 79 15,0 0 0-15,0 0-58 0,0 0-79 0,0 0-70 16,0 0-31-16,0 0 1 0,0 0 3 0,0 0-9 15,0 0-15-15,17 58-14 0,-37-13-12 0,-5 4-3 16,1 2-4-16,-3 0 2 0,-1-2 0 0,0 0-2 16,-1-2-3-16,0-1-3 0,-1-2-4 0,4-3-7 15,4-5-1-15,5-3-5 0,7-5 0 16,2-6-3-16,8-7-3 0,0-4 3 0,4-3-4 16,6-2 9-16,3-5 5 0,5-1 2 0,3 0 3 15,3-4-4-15,2-5-3 0,2-1-5 0,0 0-4 16,3-2-5-16,-2-3-2 0,-1-1-3 15,-2-1 6-15,-2 1 1 0,-4 0 4 0,0 2 6 16,-4-2 1-16,-4 4 3 0,-3 1 4 0,-4 5 3 16,-2 2 6-16,-2 4 5 0,-1 0-6 15,0 0-13-15,-1 0-14 0,-3 3-8 0,-5 3 0 16,5 1 10-16,-2 2 4 0,2 2 4 0,0-4-1 16,1 2-1-16,3-3-3 0,0 0-4 0,4-1 3 15,5-3 3-15,4 0 10 0,4-2 5 16,2 0 1-16,4 0-2 0,1-6-4 0,1-2-2 15,2 0-1-15,-2-3 0 0,4-1-1 0,-4-3 3 16,-2 0 0-16,0-2 1 0,-1 0 1 0,-3-1 0 16,0 1 2-16,-6 2 0 0,-1 1 6 0,-4 5 0 15,-2 3 1-15,-5 3 2 0,-1 3-7 16,0 1 1-16,-7 10-2 0,-6 6-1 0,-6 6 9 16,-3 7 2-16,-3 4 10 0,-3 5 5 0,1 3 5 15,3 1-4-15,-4-1 0 0,4 0-9 16,3 0-10-16,-2-2 2 0,3-1-14 0,2-1-3 0,3-3-4 15,3-2-7-15,0-3-2 0,7-3-9 16,0-5-24-16,2-2-63 0,2-6-98 0,1-3-158 16,0-5-357-16,0-3-249 0</inkml:trace>
          <inkml:trace contextRef="#ctx0" brushRef="#br0" timeOffset="306921.8112">4859 8702 1161 0,'0'0'720'15,"0"0"-654"-15,0 0-94 0,0 0-8 0,0 0 18 16,0 0 39-16,0 0 13 0,158-49-5 0,-101 45-17 16,9-1-25-16,5 2-48 0,4-1-97 0,4 1-240 15,-18 0-412-15,-21 0 289 0</inkml:trace>
          <inkml:trace contextRef="#ctx0" brushRef="#br0" timeOffset="305635.6033">1830 9263 932 0,'0'0'626'0,"0"0"-525"0,0 0-110 16,0 0-11-16,0 0 18 0,0 0 32 0,0 0 34 15,0 0 7-15,0 0-2 0,0 0-16 0,0 0-10 16,0 0-11-16,0 0-9 0,0 0-6 0,182 25-4 15,-142-47 3-15,0 0-3 0,1-5 2 0,-1-1-3 16,-1-2-2-16,1 0 4 0,-1 0 2 16,-3 1 0-16,0 0-2 0,-4 3-4 0,3 0-4 15,-4 6 0-15,-3 7-5 0,-2 4-3 0,-2 6 0 16,-8 3-9-16,-1 0 3 0,-4 3-4 16,-3 6-5-16,-4 2 4 0,-4 2 0 0,0 2 7 15,0 3 5-15,-6-4 4 0,0 1-4 0,1-2-2 16,-1-4 0-16,3-2-1 0,2-2 6 0,-1-3 7 15,2 0 3-15,0-2 7 0,0 0 7 16,0 0-9-16,0-4-3 0,0-4-3 0,0-1-14 16,-1-1 2-16,0 0-2 0,-5 0-4 0,2 1 2 15,-5-2-2-15,2 0-6 0,-3 2-9 0,-3 4-3 16,0 2-6-16,-2 3 1 0,-5 0 8 16,3 6 1-16,-6 8 10 0,2 1 6 0,-2 1 7 15,-1 2-1-15,3 0 5 0,1 2 1 0,7-3-5 16,0 1 10-16,0-3-7 0,8-1 0 0,-2-2 0 15,7-2-8-15,0-1 2 0,6 0 2 0,2-3 5 16,4-2 7-16,4-2 7 0,4-2 3 16,-1 0-6-16,5-5 3 0,1-2-3 0,2 0-5 15,0-4 0-15,-1-1-5 0,-2 0-1 0,-1-1 3 16,-3 1 0-16,-4 1-3 0,1 1 0 0,-9 4-5 16,3 0-1-16,-8 3 6 0,2 2-6 15,-4-1 2-15,-1 2 0 0,0 0-8 0,0 0-1 16,0 0-5-16,0 3 1 0,-1 3 1 0,-4 3 3 15,3-2 5-15,2 2-4 0,0 0 5 16,0 0-3-16,8-1-1 0,3-2 5 0,2-2 2 16,4-4 7-16,1 0 4 0,6 0-4 0,2-9-3 15,1-1-1-15,1-2-7 0,1-2 0 0,1 0-1 16,-3-5-6-16,-2 2 3 0,-6-6 3 16,2 1 1-16,-6-4 7 0,-1-1-1 0,-2 0 3 15,0-2 1-15,0-3-1 0,-3 1 1 0,3-4-1 16,4 3-2-16,0-2 0 0,-1 2-1 0,1 1 3 15,-1 1-2-15,-2 3 1 0,1 5-1 0,-2 3-5 16,0 9 4-16,-8 0-2 0,1 7-3 16,-3 3-2-16,-2 0-1 0,0 11 5 0,0 4 6 15,-8 8 9-15,2 6 2 0,-4 5-2 0,-3 3-3 16,1 3-3-16,0 1-2 0,-1 1 0 0,1-2-2 16,-2 0-4-16,0 0 2 0,-1-1-1 15,2-2-4-15,-1-3 2 0,1-4-5 0,2-4 0 16,6-3 3-16,-2-3-5 0,6-3 8 0,1-5-5 15,1-3-2-15,8-3 4 0,2-2-3 0,4-2 4 16,1-2 5-16,4 0 1 0,-1-3-4 16,5-5-1-16,-1 0-2 0,-2-3-7 0,3-1 5 15,-2 0-6-15,-5-3-5 0,3-1-4 0,-5-4-6 16,-2-2-8-16,-6-2 1 0,1-2-1 16,-5 0-4-16,-3-1 9 0,0 2 5 0,-6 2 6 15,-3 2 7-15,-3 5 2 0,0 4-4 0,-1 2-4 16,-1 4-2-16,-1 4-1 0,-1 2 5 0,2 0 9 15,-5 0 4-15,5 5 2 0,2 0 1 16,6 0-3-16,-2 1-1 0,6-2-3 0,1-1-3 16,1 2 2-16,1-2 4 0,7 0 7 0,3-2 11 15,6-1 6-15,4 0 2 0,7-1-4 0,1-4-4 16,3 1-4-16,2 1-3 0,-1-2-3 0,5 4 1 16,0 1-3-16,-2 0 0 0,-4 1-1 0,-1 7-3 15,-4 2-1-15,-6 2 1 0,-4 3-1 16,-6 1 3-16,-3 4 5 0,-6 1 3 0,-2 2 4 15,-4-5 2-15,-7 2 1 0,-1 0-2 0,-3-4 2 16,0-1 2-16,-4 1-3 0,6-2 2 0,0-4-7 16,6-1-7-16,-1-3-4 0,5-4-11 15,2-1-22-15,1-1-39 0,3 0-65 0,6-3-166 16,0-1-440-16,-1 2-294 0</inkml:trace>
        </inkml:traceGroup>
        <inkml:traceGroup>
          <inkml:annotationXML>
            <emma:emma xmlns:emma="http://www.w3.org/2003/04/emma" version="1.0">
              <emma:interpretation id="{312F5DEF-0F92-48E8-921E-ABE39F3BE85D}" emma:medium="tactile" emma:mode="ink">
                <msink:context xmlns:msink="http://schemas.microsoft.com/ink/2010/main" type="inkWord" rotatedBoundingBox="25779,18605 26143,17561 26718,17761 26354,18805"/>
              </emma:interpretation>
              <emma:one-of disjunction-type="recognition" id="oneOf16">
                <emma:interpretation id="interp80" emma:lang="en-US" emma:confidence="0.5">
                  <emma:literal>of</emma:literal>
                </emma:interpretation>
                <emma:interpretation id="interp81" emma:lang="en-US" emma:confidence="0">
                  <emma:literal>oof</emma:literal>
                </emma:interpretation>
                <emma:interpretation id="interp82" emma:lang="en-US" emma:confidence="0">
                  <emma:literal>off</emma:literal>
                </emma:interpretation>
                <emma:interpretation id="interp83" emma:lang="en-US" emma:confidence="0">
                  <emma:literal>oaf</emma:literal>
                </emma:interpretation>
                <emma:interpretation id="interp84" emma:lang="en-US" emma:confidence="0">
                  <emma:literal>oft</emma:literal>
                </emma:interpretation>
              </emma:one-of>
            </emma:emma>
          </inkml:annotationXML>
          <inkml:trace contextRef="#ctx0" brushRef="#br0" timeOffset="307560.3546">6445 8680 1895 0,'0'0'94'0,"0"0"-158"15,0 0-15-15,0 0 33 0,0 0 44 0,0 0 36 16,0 0 13-16,-157 106-1 0,129-86-5 15,2 0-10-15,6 0-7 0,3-4-3 0,3-3 3 16,8-1 2-16,2-3 0 0,1-1 0 0,3-2-11 16,4-2-1-16,3-2 1 0,3-1 3 15,4-1 5-15,1 0-4 0,1-4-6 0,2-5-6 16,1-3-5-16,-5 0-2 0,-1-3-1 0,-1-2-3 16,-4 0-6-16,-5-2-4 0,-1-1-4 0,-2-1 6 15,0-2 2-15,-6 1 6 0,-1-2 4 16,-2 0-1-16,5 2 4 0,-2 0 2 0,2-1 0 15,4 0-1-15,0 2-6 0,10-4-6 0,3 0-3 16,7 0-5-16,3 1 1 0,6 0 0 0,2 5-2 16,4 2 2-16,-1 3-1 0,1 7 1 0,-3 3 3 15,0 4 0-15,-5 0 6 0,-3 7 4 16,-3 7 2-16,-5 2 7 0,-4 6 5 0,-1 4 6 16,-9 4 8-16,-2 1 6 0,-4 2-3 0,-10 4-1 15,-2 1-4-15,-4 0-3 0,-4 1 2 0,1 1-1 16,-3 2-1-16,0-3-4 0,-1 1 1 0,0 2-1 15,-2 0-4-15,0 1 2 0,0-1-11 16,2 0-1-16,2 0 0 0,0-2-3 0,3-3 3 16,6 0-1-16,-3-5 0 0,5-4-4 0,4-2 2 15,0-4-1-15,4-4-3 0,0-3 0 16,4-4-8-16,-1-2-14 0,3-2-21 0,0-4-31 16,0-1-27-16,3-2-13 0,5-4-10 0,2-6 0 15,5-3 15-15,1-7 3 0,2-2 13 16,3-3 11-16,-2-6 1 0,1 1 24 0,-3-2 28 15,-3-1 34-15,-4 2 34 0,-1 1 21 0,-4 3 30 16,-2 5 23-16,-2 2 27 0,0 4 15 0,-1 0-6 16,0 5-8-16,0 1-17 0,0 0-22 0,0 1-16 15,0 2-15-15,0-1-20 0,6 2-13 0,2 1-14 16,2-3-7-16,5-1-10 0,7 0-5 16,3 0 0-16,6-1-8 0,5-1-1 0,6 2-6 15,1-1-20-15,2 1-46 0,-1 1-91 0,-1 1-164 16,-10 3-423-16,-13 1-317 0</inkml:trace>
        </inkml:traceGroup>
        <inkml:traceGroup>
          <inkml:annotationXML>
            <emma:emma xmlns:emma="http://www.w3.org/2003/04/emma" version="1.0">
              <emma:interpretation id="{00E69571-7683-4128-80AD-9939F138066B}" emma:medium="tactile" emma:mode="ink">
                <msink:context xmlns:msink="http://schemas.microsoft.com/ink/2010/main" type="inkWord" rotatedBoundingBox="27164,17708 30668,17529 30698,18101 27193,18279"/>
              </emma:interpretation>
              <emma:one-of disjunction-type="recognition" id="oneOf17">
                <emma:interpretation id="interp85" emma:lang="en-US" emma:confidence="0.5">
                  <emma:literal>business.</emma:literal>
                </emma:interpretation>
                <emma:interpretation id="interp86" emma:lang="en-US" emma:confidence="0">
                  <emma:literal>bustiness.</emma:literal>
                </emma:interpretation>
                <emma:interpretation id="interp87" emma:lang="en-US" emma:confidence="0">
                  <emma:literal>business,</emma:literal>
                </emma:interpretation>
                <emma:interpretation id="interp88" emma:lang="en-US" emma:confidence="0">
                  <emma:literal>business</emma:literal>
                </emma:interpretation>
                <emma:interpretation id="interp89" emma:lang="en-US" emma:confidence="0">
                  <emma:literal>bushiness.</emma:literal>
                </emma:interpretation>
              </emma:one-of>
            </emma:emma>
          </inkml:annotationXML>
          <inkml:trace contextRef="#ctx0" brushRef="#br0" timeOffset="308007.4597">7721 8432 987 0,'0'0'109'16,"0"0"-78"-16,0 0 23 0,0 0 53 0,0 0 45 15,0 0 11-15,0 0-40 0,0 0-49 0,0 0-31 16,0 0-9-16,0 0 0 0,0 0-4 16,0 0-3-16,0 0 1 0,-24 101-6 0,-3-60-4 15,-1 1-3-15,-1-2-5 0,-1 2 3 0,2-3-1 16,1-1-2-16,3-2 0 0,4-1-4 0,3-6-2 15,3 0 0-15,6-5-3 0,3-4-3 0,3-1-3 16,2-5-2-16,2-3 0 0,4-1 5 16,6-3 2-16,2-3 3 0,-1-2 1 0,7-2 0 15,3 0-4-15,3-6 2 0,3-4 1 0,3 0-5 16,-1-2 4-16,5 0-2 0,-5-2-1 16,3-1 2-16,-6-1 0 0,-3-3 2 0,-5-5 1 15,-3 1 3-15,-7-2 0 0,-3-1 0 0,-7 1-1 16,0 3-3-16,-12-1-2 0,-4 4 0 0,-8 3-3 15,-4 1 1-15,-9 4 1 0,0 4 2 16,-3 1 5-16,-2 4 1 0,2-2-2 0,2 4-2 16,3 0-5-16,6 0-7 0,7 3-21 0,4 0-55 15,7 3-118-15,4 1-258 0,3-2-371 16,3-1 268-16</inkml:trace>
          <inkml:trace contextRef="#ctx0" brushRef="#br0" timeOffset="308815.9598">8054 8602 1556 0,'0'0'209'0,"0"0"-218"0,0 0-47 16,0 0 18-16,0 0 30 0,0 0 33 0,0 0 18 16,0 0 3-16,0 0-4 0,0 0-2 15,0 0-4-15,-109 160 1 0,98-139 4 0,6-2-2 16,2-4 1-16,1-1-5 0,2-3-8 0,5 0-7 15,6-3-3-15,4-1-4 0,3-4-2 16,8 0-2-16,1-2-7 0,2-1-5 0,6 0-4 16,-4 0-5-16,1-2-2 0,0-3 0 0,-1-1 2 15,0 0 2-15,-7-2 6 0,-3 1 5 0,1-2 1 16,-7 0 6-16,-3 0 2 0,-3-2 2 16,-2 0 4-16,0 0 1 0,-2-1 1 0,-2 0-2 15,1 2-3-15,0 1-5 0,-2 2-1 0,-2 0-3 16,3 5-2-16,0-2-1 0,-3 4-4 0,0 0-4 15,0 0-8-15,0 0-6 0,-4 0 2 16,0 5 1-16,-6 1 11 0,1 4 4 0,-3 2 2 16,0 2 1-16,-2-1 0 0,1 3-1 0,1-4 0 15,4 0-2-15,1 2-4 0,2-2-1 0,5 0-11 16,0-1-7-16,1-1-4 0,10-4-4 0,-3 0 9 16,5-2 7-16,2-1 12 0,1-1 4 15,-1-2 5-15,4 0 3 0,-1 0-1 0,-2-3 2 16,3-3 0-16,0-3 0 0,1-1-2 0,0-2-1 15,4-2-2-15,-1-1-1 0,1 0 2 0,-1-2 0 16,3-2 2-16,-1 0 2 0,1-2-2 16,-2 1 2-16,-6 1-2 0,4 1-2 0,-7 3 1 15,-1 5-3-15,-2 1 0 0,-2 2 2 0,-6 2 1 16,1 4-2-16,-3-1 0 0,0 2-4 16,-2 0-3-16,2 2 0 0,-1 2 1 0,0 4 3 15,2-1 2-15,1 5 4 0,1 1-3 0,-1 5 1 16,6-3 3-16,-4 3 1 0,2 0 0 0,3-2 2 15,-3 4-2-15,-1-1-6 0,-2-4 5 16,-1 3-4-16,-2-3 1 0,-2-1 5 0,-4-3-6 16,-6-3 2-16,-3 1-6 0,-9-5-8 0,1-1-5 15,-6-3 1-15,0 0 5 0,-2 0 3 0,5-3 8 16,0-1 0-16,2-2-3 0,7-3-4 0,1 3-10 16,4-1-11-16,9-3-18 0,1 2-9 0,1 0-11 15,11-3 2-15,3 2 9 0,4 0 3 16,2 2 14-16,5-3 9 0,2 1 7 0,5 0 8 15,-2-2 4-15,5 1 3 0,-1 0 1 0,0-1 3 16,3 1 0-16,-3 0 0 0,-3 0 2 0,-3 1 3 16,-1 3 2-16,-5 2 5 0,-4-1 7 15,-6 5 4-15,-5 0 8 0,-1 0 1 0,-4 3-5 16,-3 3 12-16,0 3 3 0,0-1 7 0,-7 0 1 16,0 3-9-16,-2-1-10 0,4 1-10 15,-5 1-8-15,4 0-9 0,-1-2-7 0,3 3-21 16,0-4-52-16,-2-3-130 0,6 0-340 0,-1-3-603 0</inkml:trace>
          <inkml:trace contextRef="#ctx0" brushRef="#br0" timeOffset="308943.8814">9248 8538 0 0,'0'0'0'0,"0"0"0"16,0 0 0-16,0 0 0 0,0 0 0 0,0 0 0 15</inkml:trace>
          <inkml:trace contextRef="#ctx0" brushRef="#br0" timeOffset="309340.644">9248 8538 1557 0,'100'88'132'0,"-92"-85"-130"16,-2 2 6-16,4 1 48 0,2 0 32 0,0 1-1 15,0 5-11-15,-4 0-11 0,1 3-9 0,2 1-10 16,-4 0-12-16,1 1-10 0,0-1-7 16,-5 1-6-16,-2-2-1 0,-1-1-2 0,0 1-1 15,-7-2-3-15,-1-2-2 0,-4-1 0 0,1-3 0 16,-1-2 2-16,3-4 6 0,1 1 6 0,-1-2 6 16,3 0 4-16,-2-3-3 0,6-3-8 0,-1-4-9 15,1 0-5-15,0-2-3 0,2 0 0 0,0-2 0 16,0-1-3-16,7-1-1 0,-1 1-1 15,4-1 1-15,3 0 1 0,3-1 1 0,2 2 2 16,-2-1-4-16,4 1 4 0,1 5-3 0,3-2 1 16,2 3 3-16,-3 1-5 0,-2 4 0 0,2 1 1 15,0 1-1-15,-6 2 1 0,-4 0 1 16,0 2-2-16,-4 1 4 0,-5 1 2 0,-1 0 2 16,-1 3 2-16,-2-1 0 0,0 0 5 0,0 3 1 15,-2-2 1-15,-1 6-1 0,-1 1-4 16,-3-2-4-16,3 0-4 0,-1-2-8 0,1-1-17 15,1 0-40-15,2-2-81 0,-1-1-130 0,-2 0-282 16,2-3-294-16,2 0 424 0</inkml:trace>
          <inkml:trace contextRef="#ctx0" brushRef="#br0" timeOffset="310232.7667">9877 8702 583 0,'0'0'19'0,"0"0"-49"0,0 0 12 16,0 0 22-16,0 0 6 0,0 0 7 0,167-85 2 15,-149 71-7-15,0 1 2 0,-5 1-2 16,-1 1 8-16,-6 0 28 0,0 3 38 0,-3 2 34 16,-3 2 29-16,0-1 9 0,-3 1-15 0,-5-1-19 15,3 2-25-15,-6 2-29 0,-2-1-20 0,-5 2-18 16,-2 0-14-16,-5 2-9 0,-1 5-4 15,-1 1 2-15,1 2 0 0,0 2 4 0,1 3-3 16,2-2-3-16,4 4-1 0,3 1 0 0,5 0 6 16,1 0 1-16,8 1 0 0,2-2-1 15,0-1-2-15,6-1 5 0,4-3 4 0,5 0 2 16,3-2 3-16,0-2-1 0,5-1-2 0,1-2 2 16,2-2-6-16,-2-2-1 0,4-1-1 0,0 0-3 15,-1 0 3-15,0-4-2 0,0-2 1 16,-2-3-1-16,1-2-1 0,-6-1 3 0,4-3 0 15,-4-1-3-15,-3-2-2 0,-2-1-3 0,-1-2-5 16,-1 0 4-16,-1 0-4 0,1 0 0 0,-2-1 2 16,0 1-5-16,-4 1 5 0,2 0 0 0,-4 2 2 15,3 4 2-15,-5-1-1 0,0 6 1 16,1 3 1-16,-3 3-3 0,0 2-4 0,1 1-8 16,-2 0-7-16,1 0-1 0,-1 4 3 0,1 5 4 15,3 2 5-15,-1 2-4 0,0 2 4 0,0 0-1 16,-2 1 1-16,3 1 7 0,-1-1-6 15,-1 3 2-15,0-2-1 0,-2 0-2 0,0 0 3 16,1 2 0-16,-1-3 0 0,0-1-1 0,0 0 0 16,0-5-3-16,-3 1 2 0,-2-4-1 0,-2-1 1 15,-5 0 2-15,0-2 0 0,-1 1 2 16,-3-4-2-16,-3-1-1 0,0 0 0 0,3 0-2 16,-2-2 7-16,2-3 2 0,8 2 4 0,0 0 8 15,4 0-1-15,0 0 5 0,4 1-4 16,0 1-10-16,0-2-8 0,7 0-8 0,0 0-3 15,2-3 6-15,4 0 3 0,8 0 3 0,-1-3 1 16,5 2-1-16,2-2 0 0,2 1 0 0,2 1 2 16,0-2 2-16,0 0-2 0,4-1 1 0,0-2-3 15,-3-1 3-15,4 0 0 0,-6-1-1 0,-2 0 2 16,-4-1-4-16,0 0 6 0,-9 0 4 16,-2 2 2-16,-2-1 7 0,-7 2 0 0,3 0 2 15,-7 2 2-15,0-1 1 0,0 4-1 0,-2 1-1 16,-3 2-8-16,2 1-1 0,2 0-4 0,0 1 0 15,-1 2-2-15,2 0-8 0,0 0-4 16,-1 0-5-16,1 0-2 0,-5 2 9 0,3 5-2 16,-2 2 3-16,-4 3 3 0,4 3-2 0,-4 0 4 15,5 3 2-15,-1-1 0 0,3 1-3 0,1 0 1 16,0 1 1-16,1-4 0 0,3 2 1 16,4-2-1-16,-2 0-2 0,-4-1 0 0,6-2 0 15,-5-2-1-15,-3-1-1 0,2-2-1 0,-2-2-9 16,0-2-1-16,0-3-8 0,-5 0-7 15,-5 0-2-15,-1-2-12 0,0-4-7 0,1-1-8 16,-2 1-9-16,1 0-4 0,0 0-10 0,7 5-60 16,3-2-165-16,1 0-403 0,0 1-96 0</inkml:trace>
          <inkml:trace contextRef="#ctx0" brushRef="#br0" timeOffset="310345.697">10910 8643 1594 0,'0'0'459'0,"0"0"-299"0,0 0-81 15,0 0-25-15,0 0-18 0,0 0-35 0,0 0-67 16,0 0-246-16,0 0-1085 0</inkml:trace>
        </inkml:traceGroup>
      </inkml:traceGroup>
    </inkml:traceGroup>
  </inkml:traceGroup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00:54.38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97E2C8D-F257-4F2C-BD8A-150FCECABD0E}" emma:medium="tactile" emma:mode="ink">
          <msink:context xmlns:msink="http://schemas.microsoft.com/ink/2010/main" type="writingRegion" rotatedBoundingBox="445,815 19358,-270 20409,18027 1495,19112"/>
        </emma:interpretation>
      </emma:emma>
    </inkml:annotationXML>
    <inkml:traceGroup>
      <inkml:annotationXML>
        <emma:emma xmlns:emma="http://www.w3.org/2003/04/emma" version="1.0">
          <emma:interpretation id="{94B34EB2-ED05-4F78-AC50-63816E1247F5}" emma:medium="tactile" emma:mode="ink">
            <msink:context xmlns:msink="http://schemas.microsoft.com/ink/2010/main" type="paragraph" rotatedBoundingBox="1435,756 12619,155 12740,2407 1557,30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22BC198-9E0F-4227-88C5-3E62DA702B2D}" emma:medium="tactile" emma:mode="ink">
              <msink:context xmlns:msink="http://schemas.microsoft.com/ink/2010/main" type="line" rotatedBoundingBox="1435,756 12619,155 12740,2407 1557,3008">
                <msink:destinationLink direction="with" ref="{C1F1AF37-7779-4A5B-B21F-C7551CF1AB7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07BA5B0-FA2D-4A1D-B90A-4455261CE4D7}" emma:medium="tactile" emma:mode="ink">
                <msink:context xmlns:msink="http://schemas.microsoft.com/ink/2010/main" type="inkWord" rotatedBoundingBox="1351,2050 1986,672 2673,989 2038,2367"/>
              </emma:interpretation>
              <emma:one-of disjunction-type="recognition" id="oneOf0">
                <emma:interpretation id="interp0" emma:lang="en-US" emma:confidence="0.5">
                  <emma:literal>Digital</emma:literal>
                </emma:interpretation>
                <emma:interpretation id="interp1" emma:lang="en-US" emma:confidence="0">
                  <emma:literal>Digitals</emma:literal>
                </emma:interpretation>
                <emma:interpretation id="interp2" emma:lang="en-US" emma:confidence="0">
                  <emma:literal>Digitate</emma:literal>
                </emma:interpretation>
                <emma:interpretation id="interp3" emma:lang="en-US" emma:confidence="0">
                  <emma:literal>Digitule</emma:literal>
                </emma:interpretation>
                <emma:interpretation id="interp4" emma:lang="en-US" emma:confidence="0">
                  <emma:literal>Digestate</emma:literal>
                </emma:interpretation>
              </emma:one-of>
            </emma:emma>
          </inkml:annotationXML>
          <inkml:trace contextRef="#ctx0" brushRef="#br0">-963-111 1018 0,'0'0'228'16,"0"0"-101"-16,0 0-29 0,0 0-1 0,0 0-8 15,0 0 10-15,0 0 5 0,0 0-8 0,0 0-10 16,0 0-19-16,0 0-30 0,8-74-36 0,-10 80-26 16,-4 5-12-16,3 7 5 0,-6 11 20 0,0 8 12 15,-5 9 8-15,-6 8 1 0,-4 5 0 0,-1 6-1 16,-2 5-2-16,-3 1-1 0,1 4-3 15,-6-1 1-15,3 1-2 0,-3-3-1 0,3-5 2 16,-2-4-3-16,6-7 2 0,3-9 2 0,-1-6 1 16,7-6-1-16,-2-6 0 0,3-7 1 0,4-3 2 15,-2-10 18-15,8-2 30 0,-2-7 20 16,6-4 9-16,-4-6-11 0,4-8-27 0,-4-4-20 16,5-7-10-16,-1-5-5 0,-2-1 2 0,4-4-1 15,0-1-1-15,0 2-4 0,2-1-6 16,0 5-4-16,0 4-3 0,4 6-1 0,-1 5 1 15,5 5-3-15,-4 5-2 0,4 5-10 0,-3 4-6 16,5 0-1-16,-1 6 7 0,1 6 9 0,7 4 13 16,-1 3 4-16,-1 4-4 0,1 2 2 15,4 2-2-15,-3 0 0 0,0 0 4 0,4-3-5 16,-2 1 0-16,4-2-1 0,2-6 2 0,2 0-2 16,1-5 2-16,7-2 1 0,2-5 1 0,2-4 2 15,4-1 0-15,0-6 1 0,3-7-2 0,-3-4 3 16,-3-2-1-16,-1-5 0 0,-7-3 6 15,1-4 0-15,-4-4 6 0,-7-2 2 0,-4-6 0 16,-3-3 1-16,-3-7-3 0,-2-4-3 0,-4-8-4 16,3-2-2-16,-6-7-2 0,2 0-3 0,-5 1 1 15,0 1 2-15,-11 2 2 0,-3 4 9 16,-8 5 4-16,-3 2-5 0,-3 9 1 0,-7 7-5 16,4 6-4-16,-4 11 3 0,4 6 0 0,3 7-5 15,1 5-10-15,2 7-11 0,1 1-15 0,-2 7-14 16,1 10-6-16,3 6-11 0,-2 8-8 15,1 6-18-15,4 5-32 0,2 2-70 0,12 3-151 16,3-2-253-16,2-9-243 0,0-14 546 0</inkml:trace>
        </inkml:traceGroup>
        <inkml:traceGroup>
          <inkml:annotationXML>
            <emma:emma xmlns:emma="http://www.w3.org/2003/04/emma" version="1.0">
              <emma:interpretation id="{8414F4F2-9DB8-4435-917A-BF5778DF650F}" emma:medium="tactile" emma:mode="ink">
                <msink:context xmlns:msink="http://schemas.microsoft.com/ink/2010/main" type="inkWord" rotatedBoundingBox="2827,1020 5592,871 5695,2786 2930,2935"/>
              </emma:interpretation>
            </emma:emma>
          </inkml:annotationXML>
          <inkml:trace contextRef="#ctx0" brushRef="#br0" timeOffset="267.844">-133 352 879 0,'0'0'235'0,"0"0"-107"0,0 0-40 16,0 0-4-16,0 0-8 0,0 0-18 16,0 0-21-16,0 0-9 0,0 0-3 0,0 0 7 15,0 0 13-15,0 0-8 0,0 0-8 0,0 0-8 16,-15 142-6-16,11-114-4 0,-2 1-5 15,2-3-3-15,0 1-2 0,-2-4-6 0,5-4-18 16,1-3-32-16,0-4-56 0,4-4-87 0,4-4-125 16,5-4-230-16,-1 0-17 0,-4 0 570 0</inkml:trace>
          <inkml:trace contextRef="#ctx0" brushRef="#br0" timeOffset="982.0375">579 367 1386 0,'0'0'162'16,"0"0"-107"-16,0 0-20 0,0 0-2 0,0 0-10 15,0 0-6-15,0 0-8 0,0 0-10 0,0 0-3 16,0 0 0-16,0 0 1 0,-155-64 2 16,130 65 0-16,1 5 0 0,0 2 0 0,0 1 3 15,7-2 0-15,2 2-4 0,3 0-8 0,2-2-14 16,6 1-15-16,3-3-16 0,1-1-11 15,0-1 8-15,5-2 18 0,7-1 27 0,1 0 26 16,1 0 13-16,2 0 6 0,6-1-3 0,-5 0-1 16,6 1-4-16,-7 0-3 0,2 6 1 0,-2 5 1 15,-3 7 2-15,-2 3 4 0,-3 4-2 0,0 5-3 16,-4 5-4-16,-3 5-5 0,-1 2-10 16,0 4-4-16,-2 2 2 0,-8 0-2 0,5 4 6 15,-5 0 3-15,5 3-5 0,-3 3 2 0,-3 5 1 16,3-1-4-16,-9 5-1 0,1 0-5 0,-6 0-3 15,-1-1-3-15,-5-3 6 0,-4-1-3 0,3-4 3 16,-4-5 4-16,1-8 0 0,4-3 8 16,1-11 7-16,2-7 12 0,1-8 16 0,8-9 14 15,-3-4 14-15,4-3 1 0,6-5-11 0,-2-12-14 16,2-4-24-16,3-9-14 0,1-5-9 16,5-9-7-16,0-2 2 0,7-3 1 0,5-2-1 15,2-2 2-15,2 0-4 0,10-4 0 0,1-3 1 16,1 0-6-16,8-2 0 0,2 1-1 0,3-2 1 15,2 5-2-15,8 2 0 0,0 3-5 16,3 5 0-16,-1 4-1 0,1 6 1 0,-2 3 1 16,-3 9-1-16,-7 5 4 0,-3 6 0 0,-8 6 0 15,-5 4 2-15,-5 5-5 0,-6 0 1 0,-6 8 9 16,-3 4 11-16,-5 1 19 0,-1 5 8 16,0 1 3-16,-1 2-4 0,-3 2-8 0,-6-3-6 15,2 1-10-15,0-2-8 0,-1-3-13 0,3-1-18 16,-2-2-29-16,3-2-57 0,-2-4-128 0,6-2-285 15,0-4-314-15,1 1 551 0</inkml:trace>
          <inkml:trace contextRef="#ctx0" brushRef="#br0" timeOffset="397.763">90 185 298 0,'0'0'455'0,"0"0"-82"16,0 0-75-16,0 0-61 0,-27-159-49 0,22 149-49 15,-4 2-43-15,0 4-44 0,5 1-35 0,-1 3-34 16,-2 0-42-16,4 0-47 0,-1 6-50 0,-2 5-70 16,3 5-94-16,0 4-202 0,1-5-138 0,-1-2 573 15</inkml:trace>
          <inkml:trace contextRef="#ctx0" brushRef="#br0" timeOffset="1461.0476">1056 347 2042 0,'0'0'74'0,"0"0"-81"16,0 0-39-16,0 0-12 0,0 0 3 0,0 0 8 16,0 0-10-16,0 0-26 0,191-153-59 15,-151 141-124-15,0 6-204 0,1 1-135 0,-9 5 325 16,-11 0 280-16</inkml:trace>
          <inkml:trace contextRef="#ctx0" brushRef="#br0" timeOffset="1116.984">1046 66 1910 0,'0'0'135'16,"0"0"-136"-16,0 0-64 0,0 0-56 0,0 0-61 15,0 0-136-15,0 0-248 0,0 0-217 16,0 0 774-16</inkml:trace>
          <inkml:trace contextRef="#ctx0" brushRef="#br0" timeOffset="1301.8703">1246-87 1761 0,'0'0'113'0,"0"0"-127"0,0 0-31 0,0 0 14 15,0 0 34-15,0 0 20 0,0 0 3 16,0 0 0-16,-2 169-7 0,-1-133-4 0,3 1-3 16,0 3-6-16,-1 2-2 0,1-1-5 0,-3 2 2 15,2-2-4-15,0 0-9 0,-6 2-18 0,2-2-45 16,-3-1-122-16,1-1-274 0,0-11-302 0,3-10 416 16</inkml:trace>
          <inkml:trace contextRef="#ctx0" brushRef="#br0" timeOffset="2241.3802">1904 280 255 0,'0'0'131'0,"0"0"-106"0,0 0-10 15,0 0 20-15,0 0 1 0,0 0 3 16,0 0-8-16,0 0-18 0,0 0 2 0,0 0 2 15,0 0 6-15,0 0 6 0,0 0 1 0,0 0 4 16,-136-51-1-16,114 60 3 0,-5 1 2 16,0 1-6-16,0 2-6 0,2-1-8 0,-1 3-7 15,3-1-8-15,5 3-4 0,-2-2-2 0,5-1-3 16,3 0-1-16,2-2-7 0,6-3-3 0,3 0-1 16,1 0 3-16,1-3 10 0,7-1 15 15,2-2 15-15,3-1 14 0,1-2 7 0,4 0-1 16,-2 0-4-16,6-6-6 0,-3-1-6 0,1-2-4 15,-4 0 2-15,0 0 0 0,-4 0 5 16,-1 2 4-16,-3 0 1 0,-1 1-2 0,-2 3-3 0,2 0-9 16,-3 0-11-16,-2 3-7 0,2 0-12 15,0 0-9-15,-2 0-5 0,2 0 1 0,1 3 1 16,-1 2 7-16,1 2 6 0,2 1 0 0,0 1 4 16,1 0 2-16,1 0 1 0,-1 1 2 0,2-1 2 15,2-2 3-15,1-1 5 0,2 0 6 0,2-3 6 16,2-1 1-16,-3-1 1 0,6-1-5 15,-5 0-2-15,6 0 1 0,-2 0-3 0,1-4-2 16,2-2-3-16,-4-2-2 0,0 0-1 0,-1-3 4 16,-2-2 2-16,-2-2 6 0,0-2 3 15,-2 0 4-15,-1-4 0 0,2-3 1 0,-4-2 1 16,3-4 1-16,-3-1 3 0,0-2 2 0,0-1-1 16,1-2-4-16,-4 0-2 0,2-3-5 15,1 2-2-15,-5-2 5 0,3 2-1 0,-3 3 0 16,2 2 4-16,-4 3 1 0,-1 4 3 0,-2 3 3 15,0 5 4-15,0 4 2 0,0 3 0 0,0 1-5 16,0 4-6-16,0 1-9 0,0 2-10 0,-1 2-11 16,0 0-11-16,-1 0-16 0,1 0-19 15,-2 5 2-15,-1 5 4 0,3 7 14 0,-4 8 20 16,-2 8 4-16,2 5 3 0,-5 9 3 0,3 2 2 16,2 3 1-16,0 3 3 0,1 1-1 0,0-2 1 15,2-1-2-15,2-2-3 0,0-3-1 0,0-6 0 16,0-5 1-16,6-1 0 0,3-5-1 15,1-1 2-15,3-3 1 0,-1-3 4 0,0-3 6 16,3-5-2-16,0-1 3 0,1-1 0 0,4-2 0 16,-1-3 7-16,-1-2 1 0,4-2 1 0,-2-2-2 15,-1-3-2-15,-2 0-4 0,1 0-3 16,-4 0 2-16,-2-3-3 0,-2-5 1 0,-2-1-2 16,2-1-5-16,-3 0-6 0,0-1-10 0,0-1-9 15,-2 0-15-15,-1 0-7 0,0 2-12 16,0 1-10-16,-4 0-19 0,1 0-20 0,-1 2-30 15,0 1-65-15,0 3-119 0,0-3-241 0,-2 5-246 16,-1 0 317-16</inkml:trace>
        </inkml:traceGroup>
        <inkml:traceGroup>
          <inkml:annotationXML>
            <emma:emma xmlns:emma="http://www.w3.org/2003/04/emma" version="1.0">
              <emma:interpretation id="{7D4F4E8C-146E-479E-807E-8DCBDD2DE5E0}" emma:medium="tactile" emma:mode="ink">
                <msink:context xmlns:msink="http://schemas.microsoft.com/ink/2010/main" type="inkWord" rotatedBoundingBox="7184,682 8629,1075 8407,1894 6962,1501"/>
              </emma:interpretation>
              <emma:one-of disjunction-type="recognition" id="oneOf1">
                <emma:interpretation id="interp5" emma:lang="en-US" emma:confidence="0.5">
                  <emma:literal>orchestra</emma:literal>
                </emma:interpretation>
                <emma:interpretation id="interp6" emma:lang="en-US" emma:confidence="0">
                  <emma:literal>Orchestra</emma:literal>
                </emma:interpretation>
                <emma:interpretation id="interp7" emma:lang="en-US" emma:confidence="0">
                  <emma:literal>orchestras</emma:literal>
                </emma:interpretation>
                <emma:interpretation id="interp8" emma:lang="en-US" emma:confidence="0">
                  <emma:literal>Orchestras</emma:literal>
                </emma:interpretation>
                <emma:interpretation id="interp9" emma:lang="en-US" emma:confidence="0">
                  <emma:literal>Orchestral</emma:literal>
                </emma:interpretation>
              </emma:one-of>
            </emma:emma>
          </inkml:annotationXML>
          <inkml:trace contextRef="#ctx0" brushRef="#br0" timeOffset="4352.4182">4335-234 0 0,'0'0'0'0,"0"0"0"0,0 0 105 0,0 0 126 16,0 0-10-16,0 0 3 0,0 0-7 0,0 0-16 15,0 0-14-15,0 0-31 0,0 0-18 0,0 0-20 16,-3-154-22-16,3 145-4 0,0 1-16 16,0 0-9-16,0 4-2 0,0-1-6 0,0 4-5 15,0 0-7-15,-1 1-6 0,-2 0-15 0,-2 0-11 16,-1 0-15-16,-2 0-17 0,-2 4-7 0,-5 3-1 16,-5 6 3-16,-2 2 7 0,-3 7 10 0,-2 2 1 15,2 4 2-15,-2 5 1 0,3 2-3 16,1 6 3-16,3 0 1 0,-2 3 1 0,5 3 0 15,3-1 0-15,-2 2-2 0,7-3 0 0,-1-1-1 16,6-2-2-16,2-2-2 0,2-3-2 16,0-4-2-16,5-5-1 0,6-3 1 0,2-7-1 15,-1-4 6-15,4-2 5 0,3-1 4 0,1-5 7 16,2-1-1-16,3-5 2 0,1 0 1 0,1-2 0 16,-1-7 0-16,4 0-1 0,-2-5 0 15,0 0-1-15,-1-4 2 0,-2-4 1 0,0 0 0 16,-3-3 1-16,-3-2 1 0,-1-1 0 0,-2-2 4 15,-3 1 0-15,-2-3-1 0,1-3-1 0,-4-2-2 16,-1-1 0-16,-2 1-1 0,-5 1 2 0,0 2 1 16,0 3 3-16,0 1-2 0,-9 3 2 15,-1-2 0-15,-3 6-5 0,-3 0-1 0,1 4-9 16,-1 2-4-16,0 4-6 0,-2 3-7 0,1 2-7 16,2 4-11-16,-4 4-13 0,1 0-12 0,-1 0-13 15,-1 9-16-15,1 3-21 0,2 2-40 0,0 5-69 16,4 1-144-16,5 4-272 0,1-6-200 15,6-5 684-15</inkml:trace>
          <inkml:trace contextRef="#ctx0" brushRef="#br0" timeOffset="4984.2558">4981 450 84 0,'0'0'274'16,"0"0"-86"-16,0 0-2 0,0 0 22 0,0 0 3 15,0 0-14-15,0 0-30 0,0 0-48 0,0 0-39 16,0 0-39-16,0 0-29 0,0 0-12 15,0 0-9-15,-27-37 6 0,31 36 11 0,4-2 9 16,-4 0 11-16,7-2 9 0,-3-1 6 0,2-1 3 16,2-1-3-16,1-2-4 0,4-2-8 0,2-1-4 15,-1-4-4-15,4-4-4 0,4-2 1 16,-2-2-2-16,0-3-3 0,2-1 3 0,-1 0-2 16,-3-1-2-16,0 0 5 0,-6 0 1 0,-2 1 1 15,-2 0 0-15,-1 2-1 0,-7 0-4 16,1 3-2-16,-1 2 3 0,-3 1-4 0,-1 3 2 15,0 5-1-15,0 1-4 0,-5 2-1 0,-2 4-4 16,2 0-6-16,-2 3-8 0,1 3-6 0,-2-3-9 16,1 3-8-16,0 0-3 0,-2 0-2 15,3 3 1-15,-4 5 6 0,2 0 4 0,0 4 2 16,-1 1 2-16,7 1 1 0,-1 2 0 0,0 2 7 16,3 0 2-16,0 0 5 0,4 1 5 0,0 2-2 15,6-2 2-15,-3 4 2 0,1-2 1 0,2 3 1 16,-4 0-2-16,2-1 1 0,-4 3-2 15,1 1 2-15,-1-1 2 0,-2 2 1 0,-2-1 2 16,0-3 5-16,0-1 3 0,-3-3 2 0,-5-4 6 16,5 0 0-16,-4-2 5 0,2-4 2 0,2-1-4 15,-2-1 2-15,2-4-5 0,3-2-4 16,0-1-2-16,0-1 1 0,3 0-2 0,2 0 5 16,-2 0 3-16,5 0-2 0,0 0-3 0,3 0-5 15,2 0-4-15,1 0-11 0,3-1-7 0,-1-4-16 16,2-4-38-16,-2 2-79 0,5-2-127 15,-2 0-266-15,1 1-293 0,-11 2 242 0</inkml:trace>
        </inkml:traceGroup>
        <inkml:traceGroup>
          <inkml:annotationXML>
            <emma:emma xmlns:emma="http://www.w3.org/2003/04/emma" version="1.0">
              <emma:interpretation id="{470347CB-9954-4692-A379-8892A99AA316}" emma:medium="tactile" emma:mode="ink">
                <msink:context xmlns:msink="http://schemas.microsoft.com/ink/2010/main" type="inkWord" rotatedBoundingBox="8815,743 12640,538 12687,1425 8863,1631"/>
              </emma:interpretation>
            </emma:emma>
          </inkml:annotationXML>
          <inkml:trace contextRef="#ctx0" brushRef="#br0" timeOffset="5276.6766">6262 48 789 0,'0'0'194'16,"0"0"-138"-16,0 0-23 0,0 0 8 0,0 0 14 16,0 0 22-16,0 0 7 0,0 0-8 0,0 0-13 15,0 0-8-15,0 0 0 0,0 0 4 0,-149-56 0 16,118 72 1-16,-1 6 2 0,0 2 2 16,-3 5 3-16,1 3-6 0,2 2-9 0,4 2-13 15,2 2-17-15,4 2-9 0,7-5-12 0,7-2-11 16,4-5-5-16,4-5-7 0,10-4 2 15,7-1 5-15,5-7 5 0,5-3 7 0,4-3-1 16,5-5-5-16,4 0-14 0,2-3-34 0,6-7-58 16,-3 0-62-16,4-3-103 0,-2-3-207 0,-12 3-181 15,-12 3 446-15</inkml:trace>
          <inkml:trace contextRef="#ctx0" brushRef="#br0" timeOffset="5666.4419">6681-338 0 0,'0'0'0'0,"0"0"0"0,0 0 349 16,0 0-5-16,0 0-56 0,0 0-48 0,0 0-54 16,0 0-60-16,0 0-55 0,0 0-46 0,0 0-42 15,0 0-9-15,0 0 17 0,27-69 30 0,-27 91 35 16,-1 9 14-16,-5 6-2 0,0 6-10 16,-6 5-9-16,0 5-7 0,-5-1-5 0,1 3-6 15,-5 0-4-15,1 1-6 0,0-3-8 0,-3-2-2 16,5-5-2-16,4-3-3 0,2-6-3 0,1-6 0 15,7-9-1-15,-1-5 1 0,2-6 0 16,3-5 0-16,0-3 6 0,0-3 12 0,0 0 24 16,0 0 22-16,4-4 0 0,3-5-10 0,3-6-23 15,4-6-22-15,2-5-5 0,8-3-2 16,1-3-2-16,2-2 0 0,1 0 0 0,5 1-1 16,-3 0 0-16,0 2 0 0,-2 6-3 0,3 2-3 15,-2 5-2-15,-3 3 0 0,-5 6 1 0,2 5-1 16,-7 4 1-16,0 0-1 0,-5 6 4 15,0 8 5-15,-2 6 3 0,-6 3 4 0,-3 1 1 16,0 5-4-16,0 0 0 0,-4 0-4 0,-6 1-4 16,4-2-4-16,-1-1-6 0,0-1-13 0,3-6-23 15,2-1-37-15,2-3-60 0,0-4-159 0,0-3-321 16,0-4-591-16</inkml:trace>
          <inkml:trace contextRef="#ctx0" brushRef="#br0" timeOffset="6270.6692">7311 83 1589 0,'0'0'42'0,"0"0"-93"16,0 0-23-16,0 0 25 0,0 0 43 16,0 0 20-16,0 0 15 0,0 0 4 0,0 0 3 15,0 0 2-15,0 0 2 0,0 0 7 0,0 0 5 16,0 0 4-16,132-157-1 0,-131 141-5 15,-1 1-4-15,0 3-2 0,0 3-5 0,-2 3-5 16,-7 2-11-16,1 4-19 0,0 0-14 0,-5 6-9 16,-4 7 3-16,-2 5 11 0,-3 6 12 0,0 4 8 15,-4 5 2-15,1 1 1 0,-1 2 0 0,1 2-3 16,2-3-3-16,4 0-4 0,2 0-5 0,3-3-4 16,8-5-1-16,6-7-3 0,0-2 2 15,2-5 3-15,10-6 5 0,4-1 9 0,7-6 7 16,1 0 5-16,4-1-2 0,1-8-5 0,5-4-5 15,-1-2-3-15,1-2-1 0,-1-2-1 0,3-3 0 16,-1 0 0-16,-2 0 0 0,3-2-1 16,3 0-2-16,-2-3 3 0,-5 0-3 0,5-3 1 15,-1-2 2-15,-2-2-6 0,1 0 2 0,-7 2-3 16,-1 0 1-16,-2 7-1 0,-9 2 4 16,-2 7-2-16,-3 4 1 0,-5 4 3 0,-4 4-1 15,-2 2-3-15,0 2-12 0,0 0-24 0,0 0-30 16,-2 4-6-16,-3 3 10 0,2 3 19 0,-4 3 29 15,2 1 2-15,2 3-1 0,1 1 0 16,-1 0-2-16,3-1 4 0,0 3 2 0,3 1 2 16,1-2-2-16,0 2 2 0,5-2 0 0,1 1 1 15,-4-3 2-15,5 1-3 0,-2 1 0 0,-3-3 0 16,3 1 1-16,-6 0 1 0,0 3-9 16,-3-2-2-16,0 1 3 0,-7-3 11 0,-7 1 17 15,-6-3 11-15,-5-2 5 0,-3-2-3 0,-5 0-1 16,-3-3-1-16,-1-2-2 0,-1 1-8 0,9-4-5 15,-1 2-11-15,6-3-14 0,1-1-2 0,8 0-10 16,5 0-16-16,6 0-30 0,2-3-75 16,2 0-141-16,2-3-272 0,2 3-255 0,2-1 477 0</inkml:trace>
          <inkml:trace contextRef="#ctx0" brushRef="#br0" timeOffset="6582.1904">8635-575 766 0,'0'0'186'0,"0"0"-57"0,0 0-11 15,0 0 3-15,0 0-10 0,0 0-16 0,0 0-25 16,0 0-37-16,0 0-16 0,0 0 8 0,0 0 10 15,0 0 11-15,0 0 8 0,-113 126-2 0,90-82 1 16,-1 4 5-16,4 4 2 0,-3 2 2 16,-1 4-4-16,0 0-9 0,4 1-11 0,-3-2-9 15,-1-1-10-15,7-5-8 0,2-4-4 0,1-5-5 16,6-5-6-16,4-7-5 0,4-4-6 0,0-8-13 16,3-2-8-16,2-5-12 0,6-5-21 0,1-5-65 15,2-1-150-15,-2 0-352 0,-2-3-405 0</inkml:trace>
          <inkml:trace contextRef="#ctx0" brushRef="#br0" timeOffset="6741.0918">8329-138 1577 0,'0'0'467'0,"0"0"-341"16,0 0-81-16,0 0-38 0,0 0-26 15,0 0-14-15,0 0 12 0,0 0-2 0,0 0-6 16,0 0-13-16,158-91-21 0,-123 82-46 0,-4 3-102 15,-4 2-196-15,-2 4-235 0,-10 0 19 0,-3 0 623 16</inkml:trace>
          <inkml:trace contextRef="#ctx0" brushRef="#br0" timeOffset="7138.2959">8450 269 1724 0,'0'0'198'16,"0"0"-197"-16,0 0-32 0,0 0 10 0,0 0 32 15,0 0 9-15,157-95 5 0,-129 76-4 0,-1-1-2 16,4 0 0-16,-9-1 1 0,4-1-1 0,-2-1 1 16,-4 0-1-16,-5-1 0 0,-2 2 1 15,-5 1 0-15,2 0-1 0,-4 2-4 0,-2 1-2 16,-1 2-2-16,-3 4-5 0,0 0-5 0,0 2-4 16,0 4-8-16,0 0-8 0,0 5-4 15,-1-1-9-15,1 2-11 0,0 0-20 0,-2 0-30 16,2 2-10-16,-1 4 15 0,0 1 21 0,-1 4 37 15,-2 1 20-15,2 2 3 0,2 2 2 0,-2 0 3 16,2 1 2-16,0 1-1 0,0-2 2 0,0 2 0 16,0-2 0-16,0-1 3 0,0 2 3 0,-1 0 2 15,0-3 4-15,-5 3 4 0,4-2 3 16,-1 1 0-16,-1 2-1 0,-4 0 1 0,5 0 1 16,-6 0 1-16,5-1 2 0,-4 1-1 0,4-1-3 15,0-2-2-15,-2-3-4 0,5-4 2 16,1 1-5-16,0-3-2 0,0-2-3 0,0 0-6 15,0-2-2-15,3 2-5 0,3-2-7 0,0-2-11 16,4 0-29-16,1 0-70 0,3-6-123 0,2-1-231 16,-3 1-207-16,-4 3 417 0</inkml:trace>
          <inkml:trace contextRef="#ctx0" brushRef="#br0" timeOffset="7571.9347">9367-20 306 0,'0'0'338'0,"0"0"-194"0,0 0-70 0,0 0-18 16,0 0 19-16,0 0 27 0,0 0 26 0,0 0-3 15,0 0-32-15,0 0-42 0,0 0-31 16,0 0-17-16,0 0-2 0,0 0 10 0,-59-83 12 16,33 90 12-16,4 3 6 0,-5 2 6 0,-3 2-3 15,2 4-3-15,1-1-4 0,1 3-8 0,1-1-4 16,5 1-5-16,-1-3-9 0,6 1-4 0,4 1-5 15,6-4-5-15,2-2-3 0,3-3-5 16,0-2 1-16,6-2 7 0,7-3 7 0,7 0 11 16,0-3 1-16,6 0-2 0,1 0-2 0,-1-5-5 15,0-2-1-15,-1-2 3 0,-3 0 0 16,-5 0 5-16,-2 0 1 0,-3 2 1 0,-3 1 7 16,-3 0 5-16,1 1 0 0,-5 0 3 0,0 4 2 15,-1-1-5-15,-1 2 0 0,0 0-11 16,0 0-16-16,0 0-8 0,0 0-11 0,0 0 1 15,0 3 7-15,0 2 7 0,0 1 5 0,1 2 4 16,7-1 0-16,-2-1 0 0,4 0 6 0,4-1 3 16,1-2 3-16,6-2 2 0,0-1-3 0,6 0-4 15,7-1-5-15,-2-5-5 0,3-2-10 16,-6 1-18-16,-2-2-38 0,-4 0-60 0,-8 2-71 16,-7 2-87-16,-6 3-167 0,-2 0-180 0,0 2 116 15,-2 0 512-15</inkml:trace>
        </inkml:traceGroup>
      </inkml:traceGroup>
    </inkml:traceGroup>
    <inkml:traceGroup>
      <inkml:annotationXML>
        <emma:emma xmlns:emma="http://www.w3.org/2003/04/emma" version="1.0">
          <emma:interpretation id="{3FA9AF41-A01A-40A8-8E52-FFB213C4A44E}" emma:medium="tactile" emma:mode="ink">
            <msink:context xmlns:msink="http://schemas.microsoft.com/ink/2010/main" type="paragraph" rotatedBoundingBox="655,2921 9526,3140 9478,5087 607,48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FCA3A4-C827-4575-999A-221C06BC39A5}" emma:medium="tactile" emma:mode="ink">
              <msink:context xmlns:msink="http://schemas.microsoft.com/ink/2010/main" type="inkBullet" rotatedBoundingBox="655,2921 2254,2960 2218,4432 619,4392"/>
            </emma:interpretation>
            <emma:one-of disjunction-type="recognition" id="oneOf2">
              <emma:interpretation id="interp10" emma:lang="en-US" emma:confidence="0">
                <emma:literal>Q</emma:literal>
              </emma:interpretation>
              <emma:interpretation id="interp11" emma:lang="en-US" emma:confidence="0">
                <emma:literal>a</emma:literal>
              </emma:interpretation>
              <emma:interpretation id="interp12" emma:lang="en-US" emma:confidence="0">
                <emma:literal>0</emma:literal>
              </emma:interpretation>
              <emma:interpretation id="interp13" emma:lang="en-US" emma:confidence="0">
                <emma:literal>€</emma:literal>
              </emma:interpretation>
              <emma:interpretation id="interp14" emma:lang="en-US" emma:confidence="0">
                <emma:literal>8</emma:literal>
              </emma:interpretation>
            </emma:one-of>
          </emma:emma>
        </inkml:annotationXML>
        <inkml:trace contextRef="#ctx0" brushRef="#br0" timeOffset="17878.4448">-1214 2360 1513 0,'0'0'42'0,"0"0"-176"0,0 0-33 0,0 0 21 15,0 0 73-15,0 0 58 0,0 0 26 16,0 0 15-16,0 0 3 0,0 0 6 0,0 0 3 16,0 0 5-16,0 0 3 0,-93 160-4 0,79-136-3 15,1 0-6-15,1-2-7 0,6-1-6 0,-2-1-6 16,7-5-9-16,1-2-6 0,0-4 3 15,1-2 12-15,11-2 23 0,0-4 19 0,3-1 15 16,1 0 4-16,7-1-1 0,1-7-3 0,2-1-4 16,2-3-4-16,0 1-3 0,-1-1-1 0,0-2-6 15,-2 2-4-15,-1-1-8 0,-6 0-6 0,-5 2 3 16,-2 1 11-16,-7-2 6 0,-4-1 3 16,0 1-7-16,-10-3-14 0,-3 3-14 0,-7-2-12 15,-3 2-9-15,2 1-4 0,-6 3-3 0,-5 1-2 16,3 3-2-16,1-1-2 0,2 4-5 0,0-1-10 15,1 1-17-15,7-1-38 0,-1 1-67 16,6 0-104-16,6-2-204 0,1 1-317 0,3 1 25 0</inkml:trace>
        <inkml:trace contextRef="#ctx0" brushRef="#br0" timeOffset="17500.6414">-1604 2226 1351 0,'0'0'135'0,"0"0"-86"16,0 0-21-16,0 0-13 0,0 0 5 15,0 0 10-15,0 0 15 0,0 0 3 0,0 0-7 16,0 0-8-16,0 0-9 0,0 0-8 0,46-31-2 16,-46 32 2-16,0 5 3 0,0 1 5 15,0 2 4-15,0 1 0 0,0 3-2 0,-4 0-4 16,-4 4-2-16,4-1-5 0,-7 5-2 0,6 0-5 16,-5 2-3-16,-2 3 1 0,3 2-5 0,2 1 0 15,-2 1-1-15,-2 2 0 0,4-3 0 16,-2 3-1-16,5-4-2 0,-4 0-5 0,5-1-8 15,0-3-21-15,2-2-36 0,-3-2-64 0,3-4-125 16,1-1-265-16,0-5-242 0,0-4 521 0</inkml:trace>
        <inkml:trace contextRef="#ctx0" brushRef="#br0" timeOffset="18423.3057">-1165 1979 0 0,'0'0'29'0,"0"0"141"0,0 0-19 15,0 0 29-15,0 0-5 0,0 0 8 0,0 0 7 16,-142-157-27-16,117 144-18 0,4 1-26 0,-6 5-33 16,-5 1-24-16,2 2-15 0,-6 3-7 15,4 1 6-15,-5 0 4 0,-1 0 8 0,-1 3 2 16,2 5-4-16,3 2-6 0,-3 4-11 0,-2 1-9 15,1 4-12-15,-2 5-8 0,0 6-5 0,-2 4-4 16,-5 7 0-16,3 5-1 0,-6 7 4 16,5 5-3-16,-4 6 4 0,5 5 4 0,3-1-2 15,2 1 10-15,5 1-4 0,5-1 0 0,5-1 2 16,2-3-6-16,11-2 0 0,6-2-2 16,5-2-4-16,3-5-3 0,15-4-3 0,3-4 0 15,11-5-2-15,0-2 1 0,7-4 2 0,4-3 0 16,6-5 1-16,6-4-2 0,6-7-2 0,-2-4-1 15,6-6-2-15,6-6 1 0,0 0 4 16,5-12 3-16,-4-6 2 0,4-6 4 0,2-6 2 16,-7-3 0-16,2-4 3 0,-5-3 1 0,-2-2 0 15,-2-5 3-15,-6 0 0 0,1-7 6 0,-6-2 1 16,-8 0 0-16,-5-2-2 0,-4 2-6 16,-9-1 8-16,-11 5 3 0,-5 3 7 0,-10 3 9 15,-1 4-2-15,-12 2-2 0,-4 2-2 0,-10 2-7 16,0-2-5-16,-5 4-1 0,-7 1-4 0,-3 1-5 15,-9 4 0-15,-4 1-5 0,-2 3-1 0,-6 3-3 16,-2 3-1-16,0 5-4 0,-2 1-1 16,6 3 3-16,-3 2-6 0,1 4-8 0,7 3-10 15,1 1-24-15,1 11-17 0,0 7-34 0,1 7-98 16,1 5-154-16,12-5-396 0,12-5-492 0</inkml:trace>
      </inkml:traceGroup>
      <inkml:traceGroup>
        <inkml:annotationXML>
          <emma:emma xmlns:emma="http://www.w3.org/2003/04/emma" version="1.0">
            <emma:interpretation id="{64233CA1-4F95-444A-A08C-3116B2E125D5}" emma:medium="tactile" emma:mode="ink">
              <msink:context xmlns:msink="http://schemas.microsoft.com/ink/2010/main" type="line" rotatedBoundingBox="4284,3011 9526,3141 9478,5087 4236,4957"/>
            </emma:interpretation>
          </emma:emma>
        </inkml:annotationXML>
        <inkml:traceGroup>
          <inkml:annotationXML>
            <emma:emma xmlns:emma="http://www.w3.org/2003/04/emma" version="1.0">
              <emma:interpretation id="{AA1B1744-A748-4793-A899-E353A44FBF78}" emma:medium="tactile" emma:mode="ink">
                <msink:context xmlns:msink="http://schemas.microsoft.com/ink/2010/main" type="inkWord" rotatedBoundingBox="4266,3675 4953,3608 4954,3624 4268,3691"/>
              </emma:interpretation>
              <emma:one-of disjunction-type="recognition" id="oneOf3">
                <emma:interpretation id="interp15" emma:lang="en-US" emma:confidence="0.5">
                  <emma:literal>-offerings</emma:literal>
                </emma:interpretation>
                <emma:interpretation id="interp16" emma:lang="en-US" emma:confidence="0.5">
                  <emma:literal>- offerings</emma:literal>
                </emma:interpretation>
                <emma:interpretation id="interp17" emma:lang="en-US" emma:confidence="0">
                  <emma:literal>- offering</emma:literal>
                </emma:interpretation>
                <emma:interpretation id="interp18" emma:lang="en-US" emma:confidence="0">
                  <emma:literal>_ offerings</emma:literal>
                </emma:interpretation>
                <emma:interpretation id="interp19" emma:lang="en-US" emma:confidence="0">
                  <emma:literal>_ offering</emma:literal>
                </emma:interpretation>
              </emma:one-of>
            </emma:emma>
          </inkml:annotationXML>
          <inkml:trace contextRef="#ctx0" brushRef="#br0" timeOffset="21096.8924">1223 2526 1389 0,'0'0'161'0,"0"0"-104"0,0 0-77 0,0 0-48 15,0 0-14-15,0 0 19 0,0 0 56 0,0 0 45 16,0 0 17-16,0 0 8 0,0 0-2 0,0 0-10 16,193-34-16-16,-145 29-13 0,6 1-17 15,3-2-11-15,1 1-27 0,5 1-64 0,1-1-130 16,3 1-256-16,-16-1-211 0,-20 3 537 0</inkml:trace>
        </inkml:traceGroup>
        <inkml:traceGroup>
          <inkml:annotationXML>
            <emma:emma xmlns:emma="http://www.w3.org/2003/04/emma" version="1.0">
              <emma:interpretation id="{0D6614A8-EDCB-4D96-B190-01A62ECF81C4}" emma:medium="tactile" emma:mode="ink">
                <msink:context xmlns:msink="http://schemas.microsoft.com/ink/2010/main" type="inkWord" rotatedBoundingBox="5737,3047 9526,3141 9478,5087 5689,4993"/>
              </emma:interpretation>
            </emma:emma>
          </inkml:annotationXML>
          <inkml:trace contextRef="#ctx0" brushRef="#br0" timeOffset="22050.3085">2997 2209 1451 0,'0'0'225'0,"0"0"-82"16,0 0-46-16,0 0-34 0,0 0-34 0,0 0-21 15,0 0-9-15,0 0-9 0,0 0 4 0,0 0 4 16,0 0 6-16,0 0 7 0,-156 84 2 16,129-55 2-16,2 3 2 0,-2 4 2 0,3 1 1 15,2 1-1-15,5-1-2 0,4-1-6 0,3-3-3 16,9-5-7-16,1-2-5 0,1-4-4 16,11-3 1-16,4-4 3 0,6-1 4 0,6-4 9 15,4-2 5-15,4-5 2 0,5-1 3 0,3-2-3 16,-1-3-3-16,4-7-3 0,-4-2-2 0,-2-3-1 15,-5-3 4-15,-6-2 3 0,-9-2 8 0,-6-4 8 16,-10 1 2-16,-5-4 2 0,-2 0-5 16,-13 1-7-16,-7-1-4 0,-3 1-4 0,-4 2-2 15,-1 0-1-15,-2 3-1 0,1-1 0 0,3 1-3 16,1 0-1-16,3 0-1 0,5 2 1 0,3-2 1 16,8 0-1-16,1-1-2 0,5 0-7 0,2-3-6 15,8-1-5-15,6 0-2 0,7 0 0 16,5 0-1-16,7 1 1 0,1 5-1 0,4 2 2 15,1 4 0-15,0 5 2 0,-2 4 3 0,1 4-1 16,-2 3 0-16,-3 2 0 0,0 6 0 16,-4 7-1-16,-3 3 0 0,-2 8-3 0,-4 3 3 15,-7 6 1-15,1 6 6 0,-6 8 4 0,-3 4 4 16,-2 7 1-16,-1 4-2 0,-2 5 4 0,0 2-1 16,0 5 2-16,-5 4-1 0,-2 2 1 15,1 4 0-15,-1-2-1 0,-4 6 0 0,2-3-3 16,-3-1 0-16,-2-6-2 0,1-5 0 0,2-9 2 15,5-5-5-15,-1-5 2 0,6-7-1 0,1-3-1 16,1-8-1-16,10-7-4 0,-1-9-1 16,6-6-4-16,-2-6 3 0,-1-7-4 0,1-3-3 15,-1-8-2-15,-1-7-10 0,-1-8-1 0,-2-5 1 16,-2-5-2-16,-7-7-3 0,0-5 8 0,0-4 4 16,-8-3 9-16,-4-3 11 0,-2-4 2 0,-3 1 0 15,1 3 2-15,-3 3 2 0,-5 5 4 16,3 6 5-16,-1 7 3 0,-1 7 1 0,3 2 3 15,4 4 1-15,0 3-1 0,7 5 0 0,1 3 3 16,4 2 1-16,4 2-6 0,0-1-8 0,5-1-17 16,8-2-9-16,6-3 0 0,8 1 2 15,6-3 9-15,8-4 4 0,4 3 1 0,4-1 0 16,1-3-3-16,1 0-1 0,-1-1 1 0,1-2 2 16,-3-3 0-16,-5-3 2 0,-4-1-1 15,-8-5 4-15,-6-1 2 0,-2-6 2 0,-8-1 0 16,-3-4-1-16,-3 0 3 0,-5-1 0 0,-1 3 4 15,-3 6 7-15,-1 3 0 0,-6 9 5 0,-4 4-2 16,1 5 0-16,-4 6-3 0,1 5-4 0,1 2-3 16,-2 3-7-16,2 2-4 0,1 0-8 15,2 6-4-15,-2 3-1 0,1 8-1 0,-2 3 3 16,1 11 3-16,1 8 3 0,4 8 2 0,-5 14 5 16,4 4 1-16,1 7 3 0,0 8-1 0,2 5 0 15,-1 5 1-15,5 2-4 0,0 2 2 0,0 2 0 16,0-3-4-16,5-2 3 0,2-3-3 15,0-6-2-15,-1-7-2 0,1-6 0 0,0-4-2 16,-6-8-4-16,0-7 1 0,-1-4-5 0,0-10 0 16,0-5-2-16,0-8-12 0,0-8-20 15,0-4-41-15,0-5-56 0,0-6-68 0,0 0-108 16,2-11-198-16,0 1-235 0,0 1 342 0</inkml:trace>
          <inkml:trace contextRef="#ctx0" brushRef="#br0" timeOffset="23232.8767">3640 2914 1009 0,'0'0'238'0,"0"0"-99"15,0 0-49-15,0 0-46 0,0 0-35 0,0 0-24 16,0 0-14-16,0 0 6 0,0 0 14 0,0 0 9 16,0 0 7-16,0 0 6 0,0 0-2 0,172-138-3 15,-129 119 4-15,0-2 2 0,1 0 3 0,0-4 11 16,-2 3 1-16,-3-3 1 0,-6 1 2 0,1-2 1 15,-8 3 2-15,-1-1 4 0,-7 2 5 16,-4 1 7-16,-5 1 6 0,-5 0 3 0,-1 2-2 16,-3 0-5-16,0 2-9 0,-7 1-8 15,-2 0-8-15,-2 3-10 0,2 1-6 0,-5 2-10 16,-2 0-2-16,3 1-3 0,-2 2-2 0,2 0 0 16,1 2 1-16,4 1 2 0,-1-1 2 0,0 3 4 15,6-1-2-15,-1 2-2 0,3 0 0 0,1 0-13 16,0 0-12-16,0 0-24 0,0 0-12 15,0 0 1-15,0 2 11 0,1 3 20 0,3 1 8 16,-1-3 6-16,1 4-3 0,1-2 0 0,-3-1 5 16,3-1 2-16,-3 0 6 0,-1-3 5 0,0 2 6 15,-1-2 9-15,0 0 18 0,0 0 16 16,0 0 16-16,0 0 12 0,0 0-8 0,0 0-17 16,0-2-17-16,0-1-20 0,-1-1-7 0,0 1 1 15,-1 0-2-15,2 0-1 0,-3 1 0 0,3 2-3 16,0-1-3-16,0 1-3 0,0 0-3 15,-1 0-9-15,1 0-9 0,-3 0-7 0,3 1 1 16,-5 4 4-16,0 2 13 0,-1 2 7 0,-2 1 3 16,2 2 1-16,-2 3 1 0,-3 2 0 0,1 1 3 15,1 1-1-15,-2 3 1 0,2 2 2 0,1 0-1 16,0 0-1-16,3 0-1 0,0-2 0 16,4-2-2-16,1-2 1 0,0-2 2 0,6-1-4 15,0-3 6-15,5-2 3 0,0-1 2 0,2-1 8 16,3-2-2-16,4 0 1 0,0-3 1 15,1 0 0-15,0-3 0 0,3 0 0 0,-1 0-1 16,1-6 0-16,0 0-2 0,-2-2 0 0,0 0-1 16,-1 0 1-16,1-4-2 0,-3 2 1 0,0-4-1 15,-4 0 0-15,-2-2 0 0,2 1-1 16,-3-1 0-16,0 0-2 0,0-2 2 0,-4-1-1 16,-1 0 0-16,-1 0-1 0,0 1-2 0,-4 0-2 15,2 1-1-15,1 1-2 0,-1 1 0 0,-3 2 0 16,0-1-2-16,2 2 2 0,-2 2-1 0,1 0 1 15,-1 2 0-15,2 1 0 0,-3 1-2 16,0-1 0-16,1 4 1 0,-1-1 0 0,0 2 0 16,0 2-1-16,0 0-4 0,0 0-5 0,0 0-8 15,0 0-9-15,0 0-7 0,0 0-4 0,0 0 1 16,0 2 9-16,0 2 9 0,0-2 7 16,0 4 4-16,0 0 1 0,1 0 0 0,5 0 0 15,-1 2 3-15,-1 1-1 0,4-1 1 0,-4 3 0 16,1-1 2-16,1 2 0 0,-2 0 2 0,0 0-2 15,0 3 3-15,-4 0 0 0,0 0 0 16,0 0 2-16,0 2-1 0,-4-3 0 0,-3 1 2 16,4-2-1-16,-5 3 0 0,4-3 0 0,3-2-1 15,-3 0 1-15,3 0-3 0,-2-4 0 16,3-1 1-16,0-1 0 0,0 0 1 0,0-1 4 16,5 2 3-16,-1-2 0 0,3 1 2 0,0-1-3 15,2 1-1-15,1 0-2 0,-2 1-1 0,1 0-2 16,2-1 1-16,-3 1 3 0,3-2-2 15,-2-1 3-15,2 0 4 0,1-1-1 0,1-1 9 16,2-1 3-16,0 0 1 0,2 0 2 0,2 0 0 16,0-4-1-16,-2-3-1 0,2 0-3 0,0-2-4 15,-1-1-4-15,1-3 0 0,-3-2-2 16,4-2-1-16,-1-1-1 0,1-1-5 0,-1-3-1 0,1 0-1 16,0-2-2-16,-1 1 0 0,-3-2-1 15,1 2 0-15,-3 0 1 0,-1 0 1 0,-1 2 1 16,-4 3-3-16,-1 2 2 0,0 4 0 0,-2 2-1 15,-5 1 2-15,0 5 1 0,0-1 1 16,0 4 0-16,0-1-4 0,0 1-3 0,0-1-4 16,0 2-7-16,-1 0-8 0,-2 0-4 0,2 2-2 15,-3 4 2-15,1 4 9 0,0 4 6 0,-5 4 6 16,4 1 1-16,3 4 3 0,-4-1 0 16,1 2 2-16,2 0 0 0,2-2-3 0,0-1-1 15,0 0-6-15,0-3-4 0,0-1-13 0,2-2-16 16,4-5-26-16,0-2-65 0,2-3-115 0,-2-2-193 15,4-1-331-15,-7-2-24 0</inkml:trace>
          <inkml:trace contextRef="#ctx0" brushRef="#br0" timeOffset="23371.7902">5222 2165 1637 0,'0'0'204'0,"0"0"-92"0,0 0-51 0,0 0-35 16,0 0-24-16,0 0-17 0,0 0-32 0,0 0-55 15,0 0-39-15,0 0-69 0,0 0-208 0,0 0-249 16,0 0 225-16</inkml:trace>
          <inkml:trace contextRef="#ctx0" brushRef="#br0" timeOffset="24369.5489">5359 2326 701 0,'0'0'52'0,"0"0"-121"16,0 0-1-16,0 0 38 0,0 0 23 0,0 0 14 16,0 0 8-16,0 0 7 0,0 0 10 0,0 0 14 15,0 0 5-15,0 0 4 0,0 0-2 0,83 124-10 16,-88-105 0-16,-3 3 0 0,-3-4 3 16,2 3 6-16,-2-5-2 0,2 0-3 0,-1-5-2 15,8-2-4-15,-1-2 6 0,0-6 14 0,3 1 32 16,0-2 29-16,0 0 30 0,0 0 10 0,3-3-29 15,0-4-34-15,5-2-41 0,0-2-33 0,4-5-10 16,0 0-1-16,3 0-2 0,-1-1-2 16,4-2 2-16,-1 3-8 0,-1-2-2 0,2 3-3 15,-1 2-4-15,-2 3 3 0,-2 2-1 0,1 4-3 16,-6 2-2-16,1 0-4 0,1 2-3 0,-4 0-1 16,1 2-1-16,1 2-2 0,-1 2 4 15,2 2 2-15,-1 1 5 0,0-2 5 0,4 0 1 16,2 0 1-16,0-1 0 0,5-1 7 0,1-4-1 15,6-1 3-15,1 0 0 0,1 0-1 16,7-4 2-16,-5-2-1 0,5-1 2 0,-5-2 1 16,2-3 0-16,-5 0 2 0,-4-1 1 0,-2-1 3 15,-6-1 3-15,-4 2 4 0,-7-3 2 0,-2 1 1 16,-2-1 0-16,0-2-1 0,-5 4 1 16,-6-1-3-16,3 3-1 0,0 3-5 0,-3 1-3 15,-1 2-5-15,4 0-2 0,0 3-1 0,-3 2-5 16,5-1 0-16,-1 2-2 0,4 0-3 0,-1 0-1 15,0 2-3-15,2 5-1 0,0 2 3 0,-3 5 5 16,-2 4 3-16,3 4 6 0,-4 3 2 0,1 6 1 16,-1 3 0-16,2 5-1 0,-1 5 0 15,4 5-2-15,-1 6 5 0,2 4 0 0,2 7 0 16,0 2 3-16,4 6-3 0,1 3 1 0,-1 2-1 16,3 2-2-16,-5 0-3 0,1 0 1 0,-3-4-5 15,0-1-1-15,-8-2 0 0,-7-1-6 16,-5-5-1-16,-7-7 1 0,-5-5-2 0,-3-6 2 15,-4-11 3-15,-5-2 0 0,-3-11-2 0,2-4 7 16,-1-9 3-16,0-7 5 0,8-6 14 16,3-3-2-16,3-11 4 0,3-7 0 0,5-6-5 15,3-5-6-15,3-5-4 0,4-4-8 0,0-2-4 16,6-3-3-16,3-1-2 0,2 0 1 16,3-2-1-16,8 2 0 0,2-2 1 0,7 3-2 15,3 2 1-15,3-1-2 0,6 0-1 0,4 1 0 16,3 0-4-16,4-1 2 0,4 2 0 0,7 0 0 15,-1-1-1-15,5-1 0 0,0-1-1 0,4 1-2 16,1-2 0-16,-1 1 1 0,1 2 1 16,-1 1 0-16,0-1 1 0,-1 4-1 0,-3 2 1 15,-4 3 2-15,-4 3 0 0,-7 4 3 0,-4 4 0 16,-9 3 1-16,-8 3 4 0,-3 5 0 0,-9 1 2 16,-5 2 1-16,-2 4-3 0,-1 2-6 0,-10-2-8 15,-2 6-7-15,-2 0-1 0,-1 0 5 16,-7 7 8-16,5 2 5 0,-5 4 0 0,3 1 1 15,1 3 1-15,3 4-3 0,1 2 3 0,3 2 1 16,3 0 0-16,5 2 2 0,4 0 1 0,0-1 0 16,2 2-1-16,8-3 2 0,3 1 0 15,0-2 3-15,4-4 1 0,-4 0 1 0,2-2 1 16,-2-3 0-16,-2-2-2 0,-4-1 1 0,-3-3 4 16,-4 1 9-16,-3-3 13 0,-7-1 9 15,-7 0-2-15,-6 0-6 0,-6-3-15 0,-5-2-11 16,-3-1-10-16,2 0-11 0,-1 0-16 0,-1 0-23 15,5 0-40-15,-1 0-89 0,3 0-208 0,6 2-388 16,9 1-323-16</inkml:trace>
        </inkml:traceGroup>
      </inkml:traceGroup>
    </inkml:traceGroup>
    <inkml:traceGroup>
      <inkml:annotationXML>
        <emma:emma xmlns:emma="http://www.w3.org/2003/04/emma" version="1.0">
          <emma:interpretation id="{60CBF1D3-2687-4874-81F3-EB9290789042}" emma:medium="tactile" emma:mode="ink">
            <msink:context xmlns:msink="http://schemas.microsoft.com/ink/2010/main" type="paragraph" rotatedBoundingBox="4405,5335 19630,4461 19720,6026 4495,689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E28ECD3-FDF0-4F0F-8A5D-FDB0CB99780D}" emma:medium="tactile" emma:mode="ink">
              <msink:context xmlns:msink="http://schemas.microsoft.com/ink/2010/main" type="inkBullet" rotatedBoundingBox="4426,5700 5199,5656 5200,5668 4427,5713"/>
            </emma:interpretation>
            <emma:one-of disjunction-type="recognition" id="oneOf4">
              <emma:interpretation id="interp20" emma:lang="en-US" emma:confidence="0">
                <emma:literal>-</emma:literal>
              </emma:interpretation>
              <emma:interpretation id="interp21" emma:lang="en-US" emma:confidence="0">
                <emma:literal>_</emma:literal>
              </emma:interpretation>
              <emma:interpretation id="interp22" emma:lang="en-US" emma:confidence="0">
                <emma:literal>.</emma:literal>
              </emma:interpretation>
              <emma:interpretation id="interp23" emma:lang="en-US" emma:confidence="0">
                <emma:literal>,</emma:literal>
              </emma:interpretation>
              <emma:interpretation id="interp24" emma:lang="en-US" emma:confidence="0">
                <emma:literal>)</emma:literal>
              </emma:interpretation>
            </emma:one-of>
          </emma:emma>
        </inkml:annotationXML>
        <inkml:trace contextRef="#ctx0" brushRef="#br0" timeOffset="24885.735">1382 4548 1552 0,'0'0'241'0,"0"0"-145"16,0 0-75-16,0 0-40 0,0 0-11 0,0 0 8 15,0 0 32-15,0 0 20 0,0 0 6 16,0 0 2-16,0 0-1 0,193-11-4 0,-140 4-5 15,3 1-9-15,7-2-8 0,1 4-14 0,2-1-26 16,0 2-56-16,-1 2-129 0,-2 1-258 0,-14 0-331 16,-14 0 328-16</inkml:trace>
      </inkml:traceGroup>
      <inkml:traceGroup>
        <inkml:annotationXML>
          <emma:emma xmlns:emma="http://www.w3.org/2003/04/emma" version="1.0">
            <emma:interpretation id="{F8E867D6-913A-4BB3-AEC4-DA4E7257EF5B}" emma:medium="tactile" emma:mode="ink">
              <msink:context xmlns:msink="http://schemas.microsoft.com/ink/2010/main" type="line" rotatedBoundingBox="5658,5263 19630,4461 19720,6026 5748,6827"/>
            </emma:interpretation>
          </emma:emma>
        </inkml:annotationXML>
        <inkml:traceGroup>
          <inkml:annotationXML>
            <emma:emma xmlns:emma="http://www.w3.org/2003/04/emma" version="1.0">
              <emma:interpretation id="{C3E5CD59-5037-4517-90D8-CFAE4D91A269}" emma:medium="tactile" emma:mode="ink">
                <msink:context xmlns:msink="http://schemas.microsoft.com/ink/2010/main" type="inkWord" rotatedBoundingBox="5667,5412 9766,5177 9817,6066 5718,6302"/>
              </emma:interpretation>
              <emma:one-of disjunction-type="recognition" id="oneOf5">
                <emma:interpretation id="interp25" emma:lang="en-US" emma:confidence="0.5">
                  <emma:literal>Channels</emma:literal>
                </emma:interpretation>
                <emma:interpretation id="interp26" emma:lang="en-US" emma:confidence="0">
                  <emma:literal>channels</emma:literal>
                </emma:interpretation>
                <emma:interpretation id="interp27" emma:lang="en-US" emma:confidence="0">
                  <emma:literal>Channers</emma:literal>
                </emma:interpretation>
                <emma:interpretation id="interp28" emma:lang="en-US" emma:confidence="0">
                  <emma:literal>Channids</emma:literal>
                </emma:interpretation>
                <emma:interpretation id="interp29" emma:lang="en-US" emma:confidence="0">
                  <emma:literal>Chands</emma:literal>
                </emma:interpretation>
              </emma:one-of>
            </emma:emma>
          </inkml:annotationXML>
          <inkml:trace contextRef="#ctx0" brushRef="#br0" timeOffset="25869.4942">3347 4387 1503 0,'0'0'109'16,"0"0"-128"-16,0 0-14 0,0 0 11 0,0 0 19 15,0 0 21-15,0 0 14 0,0 0-4 0,0 0-2 16,0 0 0-16,0 0 3 0,0 0 16 16,0 0 11-16,0 0 13 0,-161-114 7 0,124 130 1 15,-3 5-3-15,-5 7-9 0,-4 7-9 0,5 6-7 16,-4 3-5-16,6 2-4 0,1 6-7 15,2 1-3-15,3 4-10 0,2 0-5 0,10 2-4 16,3-7-6-16,7-1-3 0,6-3-5 0,8-3-6 16,3-7-6-16,12-3-2 0,6-8 6 0,11-6 6 15,6-8 9-15,6-5 6 0,6-5-1 16,3-3 0-16,5-8 0 0,1-7-5 0,-1-4 0 16,3-6-4-16,-2-2-3 0,-2-4 1 0,-1-3 0 15,0 0-4-15,-5-3 3 0,-4-3-1 0,-1-4-1 16,-6-4 2-16,-1-2 4 0,-7-3 1 0,0-1 1 15,-4 0 3-15,-2-3-1 0,-2 1 0 16,-4 4 0-16,-1 5 0 0,-5 6-4 0,-4 5 4 16,-1 9 4-16,-5 3 2 0,-1 10 9 0,-3 3 3 15,0 7 0-15,0 2-5 0,0 2-16 0,-5 0-14 16,-1 13-4-16,-3 5-1 0,-5 9 9 16,1 8 8-16,-3 3 2 0,-3 5-2 0,3 4-1 15,1 1 2-15,-1 1 1 0,1 0 0 0,1-4 2 16,-2 2-5-16,1-6 0 0,1 0 0 0,2-4-1 15,3-5 1-15,0-6 2 0,1-5-2 16,5-4 1-16,0-7 0 0,2-3-2 0,1-5 5 16,0-2 7-16,0 0 9 0,4-2 7 0,4-8 0 15,0-5-4-15,4-3-10 0,1-3-4 16,2-1-4-16,3-1-2 0,-2 2 3 0,0 2-2 16,-1 2-2-16,-1 5-1 0,0 4-5 0,-2 3-3 15,0 5-1-15,0 0 1 0,-3 6-2 0,2 6 4 16,-2 3 1-16,1 4 1 0,-2 1 4 15,-1 3-1-15,1-2 0 0,1 1-1 0,-1-1 0 16,4-2-2-16,2-3 3 0,3-2 1 0,6-4-2 16,2-1 3-16,5-3-2 0,6-3-2 0,4-3-6 15,2-1-16-15,3-7-27 0,2-5-44 0,0-2-42 16,-1-3-28-16,-3-1-8 0,-6-4 18 0,-1 0 41 16,-7-5 42-16,-3 0 40 0,-1-3 30 15,-4 1 15-15,-4-1 12 0,-3-1 10 0,-5 0 12 16,1 2 19-16,-6 1 12 0,0 4 13 0,-4 4 10 15,0 7-2-15,-4 1-6 0,-4 5-19 16,-3 4-22-16,-3 2-18 0,-2 2-13 0,-2 0-4 16,-4 6-4-16,-3 6-2 0,-2 3 1 0,0 5 1 15,0 0 1-15,2 4 2 0,-2 2 1 0,1 1 1 16,6-2 0-16,2 1-4 0,4-3-4 16,6 1-4-16,1-3-5 0,7-2-5 0,0-2-3 15,0-4-3-15,10-2 2 0,3-3 5 0,5-4 5 16,3-4 6-16,3 0 0 0,4-2 2 15,-1-8-1-15,3-2 1 0,-6-3 1 0,-1-3 1 16,-3 1 2-16,-7 1 3 0,1 0 5 0,-6 1 1 16,-3 2 0-16,-2 1-3 0,-1 1-2 0,-2 4-1 15,2 2-5-15,-2 2 0 0,0 3-7 0,0 0-12 16,0 0-12-16,0 2-7 0,0 5 4 16,0 4 7-16,0 2 14 0,-2 3 4 0,2 2-1 15,0 0 0-15,0 0-3 0,2 0-2 0,4 0-4 16,5-3-7-16,-2-3-13 0,5 0-41 0,3-4-94 15,-2-2-110-15,4-4-152 0,1-2-240 0,-7 0-87 16,-3 0 525-16</inkml:trace>
          <inkml:trace contextRef="#ctx0" brushRef="#br0" timeOffset="26260.7597">4808 4512 268 0,'0'0'325'15,"0"0"-115"-15,0 0-29 0,0 0 7 0,0 0 3 16,0 0-16-16,0 0-39 0,0 0-54 0,0 0-41 15,0 0-23-15,0 0-11 0,0 0 3 16,0 0 5-16,0 0 7 0,82-6 7 0,-82 28 2 16,0 4 2-16,0-1 1 0,0 2-1 0,-1 0-3 15,-6 0-2-15,1 1-1 0,1-5-5 0,-2 0-1 16,3-2-5-16,-1-2-3 0,1-4-3 0,3-6 0 16,-1-1-2-16,2-3 4 0,0-2 14 0,0-3 17 15,0 0 26-15,0 0 17 0,0-5-6 16,2-3-17-16,4-1-22 0,1-6-18 0,1-2-7 15,3-3 1-15,0-2-6 0,2 0-2 0,3-2-1 16,2-1-6-16,-2-1 3 0,4 2-1 16,-2 1-3-16,3 3-1 0,-3 2-2 0,-3 3-1 15,-1 3-1-15,-2 5 0 0,0 4-3 0,-6 3-2 16,1 0 0-16,-3 4 1 0,1 6 1 0,-1 4 3 16,-2 6 4-16,-2 1-2 0,0 0 4 15,0 4-1-15,0-1 0 0,-2-1 1 0,1 0-1 16,-3-4-1-16,3 1-1 0,-3-1 0 0,2-4-8 15,2-1-9-15,0-2-13 0,0-3-29 16,0-3-38-16,0-1-94 0,0-2-164 0,0-2-281 16,0 1-212-16,2-2 423 0</inkml:trace>
          <inkml:trace contextRef="#ctx0" brushRef="#br0" timeOffset="26664.9903">5252 4579 510 0,'0'0'353'0,"0"0"-172"0,0 0-49 15,0 0-20-15,0 0-7 0,0 0 2 0,0 0-7 16,0 0-19-16,0 0-21 0,0 0-17 0,0 0-15 16,158-76-2-16,-150 86 0 0,3 2 4 15,-7 5 8-15,3 3 1 0,-5 1 4 0,-2 2-2 16,0 3-7-16,0-1-4 0,0 0-8 0,-2-1-3 16,-5 1-5-16,3-2-1 0,-1-1-3 15,-1-6-4-15,4-1-1 0,-3-2-2 0,4-5 0 16,0-2 2-16,-2-1 2 0,3-3 2 0,0-2 13 15,0 0 19-15,0 0 12 0,0-5 2 0,4-4-13 16,2-1-16-16,0-6-14 0,1 1-3 16,4-4 0-16,-1 1 1 0,2-4 2 0,2-1-4 15,1 1 1-15,2-3-3 0,3 1-1 0,0 2-1 16,2 0-2-16,-4 4-1 0,3 3-2 0,-3 1 1 16,-2 5-4-16,5 1 0 0,-7 5 2 0,1 2-3 15,-2 1 2-15,0 1 0 0,-4 5 2 16,-1 5-3-16,1 3 4 0,-6 1-1 0,1 0 0 15,0 5 8-15,-4 0-5 0,0-1 2 0,0 2-2 16,0-2-5-16,-4-4 3 0,0 0-3 0,1-2-3 16,-2-2-5-16,1-2-13 0,3-3-22 0,-1-2-45 15,2-2-113-15,0-1-200 0,0-1-371 16,0 0-205-16</inkml:trace>
          <inkml:trace contextRef="#ctx0" brushRef="#br0" timeOffset="27408.5377">5912 4603 981 0,'0'0'374'0,"0"0"-197"0,0 0-96 16,0 0-40-16,0 0-17 0,0 0 5 15,0 0 14-15,0 0 8 0,0 0 1 0,0 0-2 16,0 0-2-16,0 0-3 0,0 0 0 0,0 0-2 16,151-26-4-16,-128 21-5 0,-6-5-6 0,5 2-8 15,-5-3-1-15,-1 1-1 0,3-2-3 16,-4 0 3-16,-3 0-8 0,-3-1-6 0,-2-1 1 15,-3 2-7-15,0-3 5 0,-1 2 3 0,-3 3 4 16,0 2 4-16,-4 2-1 0,-3 5-5 0,0-1-12 16,-1 2-5-16,-2 3-5 0,-4 8 4 0,-2 5 5 15,-4 5 7-15,2 4 2 0,-4 3 2 16,4 2 0-16,-3 1-4 0,6-2 1 0,2 1-2 16,3-3-3-16,4-2-1 0,2-1-5 0,4-2-6 15,0-2-2-15,5-5 2 0,6-3 4 16,2-4 6-16,2-2 6 0,5-6 2 0,1 0 1 15,5 0 1-15,1-4-2 0,3-7 0 0,-1-2-3 16,-1-2-1-16,-4-3-4 0,1 1-1 0,-3-3-4 16,1-4-8-16,-6-1-7 0,2 0-8 15,-2-6-1-15,-2 2 2 0,-2-6 6 0,0 1 6 16,0-3 3-16,-1 0 5 0,0-1 0 0,0 1 4 16,-2-2 0-16,0 3 4 0,2 0 2 0,-1 4 3 15,0 2 6-15,-6 2 4 0,3 10 10 16,-5 0 7-16,-3 7 10 0,1 3 6 0,-1 5-5 15,0 3-11-15,0 0-25 0,0 0-18 0,-4 8-10 16,-5 6 0-16,1 4 12 0,-6 2 7 16,-2 7 4-16,0 3 0 0,0 3 3 0,-4 3-2 15,4 2 2-15,1 3 1 0,0 1-2 0,2 0 1 16,1-2-2-16,0-2 0 0,6-3-2 0,2-3-4 16,4-6 0-16,0-2-1 0,7-4 3 0,-2-4 3 15,6-4 6-15,0-2 4 0,-2-4 3 16,3-1 2-16,-1-3 3 0,3-2 2 0,2 0 1 15,0-2 1-15,0-6-3 0,0-1-2 0,1-3-1 16,3-2-2-16,-2-3-4 0,3 1 1 0,-3-4-4 16,3 2 1-16,-6 1-1 0,0 0-1 0,-2 3-2 15,-1 4-2-15,-1 4-3 0,-7 3-5 16,4 3-3-16,-5 0-2 0,3 6 2 0,1 4 4 16,0 4 6-16,1 3 3 0,1 1 4 0,-3-1 4 15,3 3-1-15,-6-1 1 0,3 2 0 16,-3-2 0-16,-3 2 4 0,0-1 1 0,0-3 7 15,-8 3 3-15,-1-5 3 0,-2 0 1 0,-5-3-7 16,-4-1-1-16,-3-3-10 0,-1-3-7 0,-2-4-6 16,-1-1-13-16,2-1-18 0,2-10-46 15,-1 0-100-15,1-5-200 0,8 1-375 0,5 5-418 0</inkml:trace>
        </inkml:traceGroup>
        <inkml:traceGroup>
          <inkml:annotationXML>
            <emma:emma xmlns:emma="http://www.w3.org/2003/04/emma" version="1.0">
              <emma:interpretation id="{C3A900D0-1E63-42A8-95DF-A1C8BE5402FA}" emma:medium="tactile" emma:mode="ink">
                <msink:context xmlns:msink="http://schemas.microsoft.com/ink/2010/main" type="inkWord" rotatedBoundingBox="11297,4939 19630,4461 19720,6026 11387,6504"/>
              </emma:interpretation>
              <emma:one-of disjunction-type="recognition" id="oneOf6">
                <emma:interpretation id="interp30" emma:lang="en-US" emma:confidence="0.5">
                  <emma:literal>(Yo-to-Market)</emma:literal>
                </emma:interpretation>
                <emma:interpretation id="interp31" emma:lang="en-US" emma:confidence="0.5">
                  <emma:literal>(Yo-to -Market)</emma:literal>
                </emma:interpretation>
                <emma:interpretation id="interp32" emma:lang="en-US" emma:confidence="0">
                  <emma:literal>(go-to -Market)</emma:literal>
                </emma:interpretation>
                <emma:interpretation id="interp33" emma:lang="en-US" emma:confidence="0">
                  <emma:literal>(Go-to -Market)</emma:literal>
                </emma:interpretation>
                <emma:interpretation id="interp34" emma:lang="en-US" emma:confidence="0">
                  <emma:literal>(Yo-to-Market</emma:literal>
                </emma:interpretation>
              </emma:one-of>
            </emma:emma>
          </inkml:annotationXML>
          <inkml:trace contextRef="#ctx0" brushRef="#br0" timeOffset="29689.8631">12545 4155 1720 0,'0'0'194'0,"0"0"-132"0,0 0-40 0,0 0-25 15,0 0-18-15,0 0 3 0,0 0 3 16,0 0-8-16,0 0-19 0,155-64-41 0,-128 53-95 16,-1 2-177-16,-8 2-288 0,-6 2 26 0</inkml:trace>
          <inkml:trace contextRef="#ctx0" brushRef="#br0" timeOffset="30304.7019">13230 4006 746 0,'0'0'206'0,"0"0"-159"16,0 0 11-16,0 0 28 0,0 0 22 0,0 0 15 15,-91 164 3-15,71-134-10 0,-2 0-12 0,-2 0-14 16,1-1-16-16,0-2-11 0,3 1-12 0,3-5-9 16,1-3-8-16,8-4-5 0,1-4-6 0,6-4-6 15,-2-3-7-15,3-2-2 0,0-3 6 0,0 0 22 16,3-1 16-16,3-9 9 0,2-5-3 16,5-6-16-16,-3-5-11 0,2-2-6 0,0-2-3 15,2-1 0-15,-2-2-3 0,1-1-4 0,1-4-1 16,0 0-4-16,3-5-1 0,-3 3-1 15,5-2-2-15,1 2-2 0,3-1-1 0,1 7-3 16,2-2-1-16,0 7-3 0,-1 3-2 0,-4 7-1 16,2 7-3-16,-4 4-2 0,-2 4 0 0,-4 4-3 15,-1 0 0-15,-2 5 0 0,1 5-3 16,-5 5 2-16,1 4 4 0,0 5 5 0,-1 3 5 16,-4 2 1-16,-1 0 0 0,2 1-3 0,-3 0 1 15,0 0 2-15,0-5 0 0,0-1 3 0,-3-5 0 16,3-2-3-16,0-7 1 0,0-1 1 15,7-7 3-15,-2 0 9 0,6-2 9 0,0-3 4 16,5-8-1-16,-2-4-4 0,8-6-7 0,1 0-4 16,-3-3 0-16,4-1-3 0,-1 1 1 15,-2-1-2-15,3-1 0 0,2 1-3 0,-3-1 0 16,1 2-2-16,-2 1-1 0,3 3 0 0,-3 4-2 16,1 2-2-16,-3 7-4 0,-1 3-2 0,-3 4-1 15,-2 0-1-15,-2 7 0 0,-6 6 1 16,-2 8 4-16,-2 6 6 0,-2 7 5 0,-7 4 6 15,-5 4 0-15,-3 2-2 0,-2 0-2 0,-2 0-1 16,2 0-3-16,-5-1 0 0,5-4-1 0,-2-3-6 16,0-3-8-16,4-2-13 0,2-3-26 0,4-3-44 15,2-7-66-15,3-1-107 0,4-6-109 0,0-4-110 16,3-4-85-16,3-1 33 0,5-2 540 16,-7 0 0-16</inkml:trace>
          <inkml:trace contextRef="#ctx0" brushRef="#br0" timeOffset="30870.352">14001 4210 0 0,'0'0'0'0,"0"0"0"0,0 0 0 0,0 0 0 16,0 0 0-16,0 0 65 0,0 0 270 0,157-146-12 15,-144 128-28-15,1 3-33 0,-2 2-31 16,-6 2-27-16,0 5-19 0,-5 0-21 0,-1 5-22 16,0-1-30-16,0 2-36 0,-5 0-33 0,-3 0-25 15,-6 6-15-15,-2 6-5 0,-7 3 7 0,-2 5 4 16,-2 3 3-16,-4 1 3 0,2 4-5 15,-2-5-1-15,4 1-2 0,3-1-2 0,2-1-1 16,4 0-2-16,3-4-2 0,3-1 0 0,7-4-4 16,2-3-1-16,3-2-3 0,0-2 1 0,5-3 7 15,7 0 5-15,2-3 5 0,0 0 7 0,8 0-3 16,-2-8-1-16,4-1 2 0,2-3-3 16,-4-2 5-16,1-3 2 0,-3-1 0 0,-4 0-2 15,2 1-1-15,-7 0-3 0,1 2-2 0,-2 3 1 16,-4 3-5-16,-2 3-1 0,0 3-3 0,-4 1-3 15,0 2-7-15,0 0-13 0,0 0-5 16,-2 6-1-16,-2 3 8 0,-1 4 12 0,2 0 4 16,-2 3 2-16,0-1-2 0,2 0 2 0,3 0-1 15,0 0 4-15,0-1-5 0,5-2 1 16,3-2-1-16,6-1-2 0,1-2 4 0,3-1 2 16,2-3 0-16,5-3 0 0,-3 0-1 0,2 0-1 15,-2-3-1-15,-1-3 2 0,-2-3-2 0,-1-1 1 16,-4 0 1-16,-2-2-1 0,0-1 1 15,-1 0 0-15,0-2 1 0,0 0-4 0,-2 0 4 16,-1-2 0-16,1 2 0 0,-1-2 4 0,-1 4-3 16,-1 3-1-16,-4 1 0 0,2 4-2 0,-4 3-2 15,2 2-9-15,-2 0-13 0,0 0-7 0,0 2 1 16,1 6 5-16,0 4 14 0,2 2 6 16,-2 2 3-16,-1 3 3 0,2-1 0 0,0-2 2 15,0 0-3-15,-1-1-1 0,2-1 1 0,1-2-4 16,1-2 2-16,-1-1-3 0,5-3-7 0,-2-2-29 15,1-2-81-15,4-2-109 0,2 0-219 0,-6-2-385 16,-2 1 23-16</inkml:trace>
          <inkml:trace contextRef="#ctx0" brushRef="#br0" timeOffset="31074.2266">14923 3750 711 0,'0'0'413'0,"0"0"-134"0,0 0-56 15,0 0-60-15,0 0-48 0,0 0-39 0,0 0-47 16,0 0-35-16,0 0-13 0,0 0 3 0,0 0 16 16,0 0 10-16,0 0 3 0,0 0 0 0,-20 99-1 15,8-62-3-15,-3-3 0 0,1 4-1 0,-4-1-5 16,4-1 0-16,-4 0-8 0,5-3-8 0,-1-2-21 16,5-4-37-16,-2-4-125 0,4-2-277 15,2-8-318-15,2-4 326 0</inkml:trace>
          <inkml:trace contextRef="#ctx0" brushRef="#br0" timeOffset="31402.0797">15167 3798 162 0,'0'0'321'0,"0"0"-274"15,0 0-88-15,0 0 12 0,0 0 50 0,0 0 12 16,0 0 8-16,0 0 8 0,0 0 7 0,0 0 2 15,0 0 7-15,0 0 5 0,0 0 6 16,-154 162 8-16,130-150 4 0,4-3 0 0,1-1-9 16,4-2-18-16,2-1-20 0,2-1-12 0,5-2-1 15,3-2 22-15,0 0 27 0,3 0 11 0,0 0-4 16,0-3-28-16,4-2-27 0,0 2-16 0,-1 2-1 16,2-2 1-16,1 3-2 0,-4 0-6 0,2 0-5 15,-1 3 1-15,2 3-1 0,-3 4 5 16,-1 2 0-16,3 2 3 0,0 1-1 0,-1 1 1 15,0 0-1-15,2 0-1 0,0-1-2 0,3-3 1 16,-1 1-3-16,2-4 0 0,-2-1-4 0,1 0-11 16,0-2-35-16,-1-3-108 0,2-1-193 15,-5-2-327-15,2 0-5 0</inkml:trace>
          <inkml:trace contextRef="#ctx0" brushRef="#br0" timeOffset="31734.8748">15210 4071 0 0,'0'0'316'0,"0"0"-265"0,0 0-66 0,0 0 2 15,0 0 16-15,0 0 10 0,0 0 6 0,0 0 5 16,0 0 4-16,171-43 7 0,-154 34 16 0,2 0 12 16,-3-4 10-16,-3 1 10 0,-2-1 4 0,-3-1 4 15,0 1 0-15,-5-1-8 0,-3 0-14 16,0 5-10-16,0 0-8 0,-7 3-8 0,0 1 1 15,-5 4 3-15,-1 1 7 0,-1 0 10 0,1 6 1 16,-6 3-2-16,-1 2-2 0,0 4-3 0,0 0-4 16,-1 3-4-16,2 1-11 0,3-2-12 15,1 2-8-15,6-1-9 0,2 2-6 0,3-3-5 16,4 0-3-16,0-3-2 0,4-2 4 0,4 0 4 16,4-5 0-16,1 0 2 0,2-3-2 0,4-2-7 15,1 0-10-15,4-2-13 0,-1 0-26 16,6 0-41-16,0-4-56 0,4-1-85 0,1-1-123 15,3-4-164-15,-10 1 28 0,-11 3 495 0</inkml:trace>
          <inkml:trace contextRef="#ctx0" brushRef="#br0" timeOffset="32135.6265">15718 3945 1690 0,'0'0'260'16,"0"0"-176"-16,0 0-58 0,0 0-16 15,0 0 6-15,0 0 14 0,0 0 1 0,0 0-6 16,0 0-6-16,0 0-12 0,173 18-8 0,-140-18-11 15,-1-6-18-15,1 1-17 0,0-2-15 0,1-1-48 16,3-3-96-16,-7 0-193 0,5-4-269 0,-12 3 5 16,-5 4 663-16</inkml:trace>
          <inkml:trace contextRef="#ctx0" brushRef="#br0" timeOffset="31965.7322">16028 3634 0 0,'0'0'0'0,"0"0"0"16,0 0 204-16,0 0 189 0,0 0-46 0,0 0-58 15,42-154-51-15,-42 148-46 0,0 4-49 16,-2 1-37-16,1 1-36 0,0 0-32 0,-3 0-26 15,-2 7-15-15,0 6-3 0,-4 8 8 0,-2 3 9 16,-4 6 16-16,-3 7 6 0,2 4 5 0,-3 4 2 16,0 5-9-16,-2-1 1 0,5 0-4 0,-3 0-6 15,2-3-4-15,5 2-5 0,1-4-5 16,4-3-4-16,1-2-2 0,4-4-4 0,3-5-6 16,0-5-5-16,3-3-4 0,8-4-9 0,-3-8-16 15,3-2-68-15,3-6-118 0,0-2-246 16,-5 0-367-16,0-4 270 0</inkml:trace>
          <inkml:trace contextRef="#ctx0" brushRef="#br0" timeOffset="32342.5118">16488 3463 123 0,'0'0'600'0,"0"0"-325"0,0 0-114 16,0 0-42-16,0 0-39 0,0 0-14 15,0 0-7-15,0 0-9 0,0 0-4 0,0 0 6 16,0 0 8-16,0 0 12 0,0 0 14 0,0 0 4 16,111 135 11-16,-105-98 4 0,-5 9-4 15,-1 1-6-15,0 4-18 0,-9 2-17 0,-5 1-15 16,-3-1-10-16,-10-3-8 0,-6 1-4 0,-2-3-10 16,-6-3-7-16,-4-5-10 0,-1-3-16 0,-1-3-14 15,-2 2-24-15,3-6-43 0,-3 1-63 16,2-2-152-16,12-8-323 0,11-6-652 0</inkml:trace>
          <inkml:trace contextRef="#ctx0" brushRef="#br0" timeOffset="27948.9717">8844 3794 624 0,'0'0'350'0,"0"0"-339"0,0 0-25 0,0 0 12 16,0 0 24-16,0 0 24 0,0 0 30 16,0 0 24-16,0 0 23 0,0 0 25 0,0 0 16 15,0 0-6-15,0 0-17 0,-158-44-20 0,131 80-23 16,0 13-3-16,-1 12-1 0,-6 11-8 15,4 6-15-15,-1 9-14 0,-4 1-17 0,5 1-13 16,-3 4-7-16,5-2-5 0,1-2-7 0,10-2-4 16,3-5-5-16,6-6-7 0,8-4-2 0,9-6-3 15,8-5 0-15,9-7 0 0,8-9-2 16,5-9-4-16,4-11-3 0,8-10-7 0,4-9-12 16,8-6-30-16,4-15-76 0,4-9-122 0,6-9-271 15,-15 6-337-15,-20 8 282 0</inkml:trace>
          <inkml:trace contextRef="#ctx0" brushRef="#br0" timeOffset="28356.0772">9773 3894 1354 0,'0'0'294'0,"0"0"-160"16,0 0-52-16,0 0-32 0,0 0-15 15,0 0 1-15,0 0-7 0,0 0-16 0,0 0-12 16,0 0-9-16,0 0 4 0,0 0 11 0,0 0 10 15,0 0 5-15,-166 179 7 0,139-117 9 16,2 2 5-16,1-2 3 0,6-1 1 0,2-3-9 16,4 1-13-16,4-5-7 0,5-5-8 0,3-6-6 15,3-7-3-15,8-7-3 0,3-7-1 16,1-4 1-16,5-8 4 0,-2-4 2 0,-2-4 4 16,5-2 2-16,-2-10 0 0,5-3 3 0,2-6-1 15,0-3-1-15,0-4 2 0,-1-3 1 0,1-1 0 16,-2-4 0-16,-4 2-2 0,0 0 1 0,-4 4 2 15,-5 4 4-15,-4 6 3 0,-1 6 6 16,-4 5 3-16,-2 5-11 0,0 2-16 0,0 9-7 16,-8 12-5-16,1 9 8 0,-4 10 14 0,-2 9 1 15,-1 6-1-15,0 0-4 0,-1 4-3 0,2-1-2 16,0-1 1-16,1-1-3 0,0-1-2 0,0-3 0 16,2 1-1-16,3-4-2 0,0-5-3 15,6-4-6-15,1-5-15 0,0-6-19 0,0-8-40 16,0-7-67-16,8-6-81 0,-3-7-88 0,5-1-169 15,-5-3-246-15,3-1 134 0</inkml:trace>
          <inkml:trace contextRef="#ctx0" brushRef="#br0" timeOffset="28664.8865">10264 4385 961 0,'0'0'706'0,"0"0"-536"16,0 0-108-16,0 0-64 0,0 0 0 0,0 0 19 15,0 0 9-15,0 0-1 0,0 0-4 16,0 0-2-16,-54 180-5 0,40-148 1 0,-3 3-2 16,1-4 3-16,3 0-1 0,4-4 0 0,3 0-1 15,2-8-3-15,4-2 2 0,0-3 1 0,4-5 5 16,10-1 4-16,-1-5 3 0,2-1 1 0,6-2-2 16,1-3 1-16,-1-8-5 0,5 0-3 0,-2-4-2 15,-1-2-3-15,-3-1 2 0,-3-4 3 16,-1 1 5-16,-5-3 4 0,-3 0 2 0,-7-1 1 15,-1 0-3-15,0 0-1 0,-5 5-8 0,-6-2-9 16,-5 6-13-16,-5 2-13 0,-3 4-10 16,-1 4-12-16,-4 2-8 0,1 1-9 0,1 3-17 15,3 0-32-15,5 0-80 0,4 0-200 0,5 1-371 16,4 1-129-16</inkml:trace>
          <inkml:trace contextRef="#ctx0" brushRef="#br0" timeOffset="28866.7624">10847 4439 2064 0,'0'0'209'0,"0"0"-158"0,0 0-35 16,0 0-6-16,0 0 5 0,0 0 3 0,0 0 1 16,0 0-8-16,0 0-8 0,154-43-8 0,-132 35-4 15,1 2-6-15,2-2-6 0,1 1-23 16,0 1-41-16,0-2-50 0,1 2-69 0,0-3-85 15,-1 1-127-15,1-3-189 0,-3 4 17 0,-9 2 588 0</inkml:trace>
          <inkml:trace contextRef="#ctx0" brushRef="#br0" timeOffset="29343.0777">11738 3853 130 0,'0'0'515'0,"0"0"-170"0,0 0-77 0,0 0-56 16,0 0-22-16,0 0-13 0,0 0-17 0,0 0-46 15,0 0-41-15,0 0-42 0,0 0-22 0,0 0-6 16,0 0 6-16,0 5 13 0,-13 33 9 16,-4 6 2-16,0 7 1 0,-6 3-3 0,0 3-5 15,-5-1-4-15,4-2-2 0,-3-3-6 0,3-2 0 16,2-3-6-16,6-4-3 0,4-2-3 16,4-4-3-16,4-5-5 0,4-4-8 0,0-5-6 15,0-6-16-15,4-5-12 0,4-5-34 0,3-2-33 16,2-4-19-16,3-2-30 0,3-7-10 0,3-2-14 15,2-4-25-15,0-4-16 0,0-2-3 0,-1-2 16 16,0-2 40-16,2 0 56 0,-3-1 58 0,-4-3 44 16,1 0 29-16,0 4 18 0,-3-2 10 15,0 5 5-15,-3 3 8 0,1 3 9 0,-5 6 21 16,1 4 33-16,-6 2 16 0,-2 4-8 0,0 0-21 16,-2 6-20-16,0 4-6 0,-6 4 18 0,-2 2 15 15,-1 2-1-15,-3 4-9 0,0 0-15 16,1 3-13-16,-1-1-9 0,5-2-8 0,-1-1-7 15,6-3-11-15,0-2-8 0,2-1-7 0,2-3 3 16,2-2 4-16,6-4 6 0,2-1 6 16,2-2-1-16,2-3 2 0,5 0-4 0,1 0-2 15,2-6-3-15,4-1-4 0,-1-4-2 0,0 0-4 16,-5-1 1-16,-1 2 1 0,-7-5 8 0,-2 0-1 16,-6 1 0-16,-2-1-6 0,-4 0-14 15,0-4-12-15,-4 2-30 0,-6-1-49 0,-3 0-94 16,-6 0-197-16,3 4-371 0,4 6-432 0</inkml:trace>
          <inkml:trace contextRef="#ctx0" brushRef="#br0" timeOffset="29500.98">11331 4068 1747 0,'0'0'542'15,"0"0"-514"-15,0 0-37 0,0 0-8 0,0 0 13 0,0 0 6 16,200-43 1-16,-145 36-7 0,1-1-19 15,1-2-50-15,-4 1-75 0,1 0-95 0,-2 1-51 16,3 2-79-16,-13-1-238 0,-11 4 88 0</inkml:trace>
        </inkml:traceGroup>
      </inkml:traceGroup>
    </inkml:traceGroup>
    <inkml:traceGroup>
      <inkml:annotationXML>
        <emma:emma xmlns:emma="http://www.w3.org/2003/04/emma" version="1.0">
          <emma:interpretation id="{F4858DAA-5C1A-4C55-B79A-1D4CDF37EB67}" emma:medium="tactile" emma:mode="ink">
            <msink:context xmlns:msink="http://schemas.microsoft.com/ink/2010/main" type="paragraph" rotatedBoundingBox="4572,7388 10199,7091 10251,8064 4623,836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EECF7380-480E-4DF5-A880-3046FE33CA59}" emma:medium="tactile" emma:mode="ink">
              <msink:context xmlns:msink="http://schemas.microsoft.com/ink/2010/main" type="inkBullet" rotatedBoundingBox="4595,7837 5771,7775 5778,7910 4603,7973"/>
            </emma:interpretation>
            <emma:one-of disjunction-type="recognition" id="oneOf7">
              <emma:interpretation id="interp35" emma:lang="en-US" emma:confidence="0">
                <emma:literal>-</emma:literal>
              </emma:interpretation>
              <emma:interpretation id="interp36" emma:lang="en-US" emma:confidence="0">
                <emma:literal>_</emma:literal>
              </emma:interpretation>
              <emma:interpretation id="interp37" emma:lang="en-US" emma:confidence="0">
                <emma:literal>.</emma:literal>
              </emma:interpretation>
              <emma:interpretation id="interp38" emma:lang="en-US" emma:confidence="0">
                <emma:literal>,</emma:literal>
              </emma:interpretation>
              <emma:interpretation id="interp39" emma:lang="en-US" emma:confidence="0">
                <emma:literal>)</emma:literal>
              </emma:interpretation>
            </emma:one-of>
          </emma:emma>
        </inkml:annotationXML>
        <inkml:trace contextRef="#ctx0" brushRef="#br0" timeOffset="33006.9574">1558 6808 2185 0,'0'0'361'0,"0"0"-397"0,0 0-37 15,0 0-7-15,0 0 19 0,0 0 37 0,154-46 15 16,-90 34 7-16,10 1 0 0,5-3-2 0,6 1 5 15,10-2 0-15,6 0-1 0,2 0-19 16,-1 0-97-16,-2 0-140 0,-3 2-227 0,-27 5-325 16,-26 2 233-16</inkml:trace>
      </inkml:traceGroup>
      <inkml:traceGroup>
        <inkml:annotationXML>
          <emma:emma xmlns:emma="http://www.w3.org/2003/04/emma" version="1.0">
            <emma:interpretation id="{0F058FCA-9466-4662-9F10-BA502052045A}" emma:medium="tactile" emma:mode="ink">
              <msink:context xmlns:msink="http://schemas.microsoft.com/ink/2010/main" type="line" rotatedBoundingBox="6097,7308 10199,7091 10251,8064 6149,8281"/>
            </emma:interpretation>
          </emma:emma>
        </inkml:annotationXML>
        <inkml:traceGroup>
          <inkml:annotationXML>
            <emma:emma xmlns:emma="http://www.w3.org/2003/04/emma" version="1.0">
              <emma:interpretation id="{AE3A5122-45DA-4191-A1B4-42DC7E682939}" emma:medium="tactile" emma:mode="ink">
                <msink:context xmlns:msink="http://schemas.microsoft.com/ink/2010/main" type="inkWord" rotatedBoundingBox="6097,7308 10199,7091 10251,8064 6149,8281"/>
              </emma:interpretation>
              <emma:one-of disjunction-type="recognition" id="oneOf8">
                <emma:interpretation id="interp40" emma:lang="en-US" emma:confidence="0.5">
                  <emma:literal>Customers</emma:literal>
                </emma:interpretation>
                <emma:interpretation id="interp41" emma:lang="en-US" emma:confidence="0.5">
                  <emma:literal>Cues tomes</emma:literal>
                </emma:interpretation>
                <emma:interpretation id="interp42" emma:lang="en-US" emma:confidence="0">
                  <emma:literal>Curs tomes</emma:literal>
                </emma:interpretation>
                <emma:interpretation id="interp43" emma:lang="en-US" emma:confidence="0">
                  <emma:literal>customers</emma:literal>
                </emma:interpretation>
                <emma:interpretation id="interp44" emma:lang="en-US" emma:confidence="0">
                  <emma:literal>Cuss tomes</emma:literal>
                </emma:interpretation>
              </emma:one-of>
            </emma:emma>
          </inkml:annotationXML>
          <inkml:trace contextRef="#ctx0" brushRef="#br0" timeOffset="33951.0029">3619 6427 0 0,'0'0'0'0,"0"0"0"0,0 0 0 16,0 0 0-16,0 0 0 0,17-168 0 0,-15 144 0 16,-2 0 153-16,0 5 192 0,-2 1-29 15,-4 2-52-15,-4 2-54 0,1 4-66 0,-5 2-39 16,-2 3-27-16,0 2-14 0,-3 3 1 0,1 0-10 15,-5 9-10-15,-3 5-11 0,0 6-13 0,-5 5-3 16,-1 8-5-16,-3 4 3 0,-2 6 5 16,3 8 7-16,1 3 13 0,0 4 6 0,5 5 0 15,-2 2-7-15,7 0-14 0,5-1-11 0,4-2-13 16,4-4-4-16,10-5-4 0,0-5-3 16,10-6 1-16,8-6-1 0,3-8 4 0,5-6 3 15,3-5 5-15,6-6 5 0,1-4 1 0,4-7 2 16,5 0 0-16,0-3 2 0,1-10-2 0,-1-4-3 15,-3-4-1-15,0-3-3 0,-1-3 2 0,-3 0 3 16,-2-2 2-16,-7-1 1 0,1 0 1 16,-7 0 2-16,-1-2 2 0,-5 2 0 0,-4-2 0 15,-2 3-1-15,-3 6-3 0,-3 2 1 0,0 7 1 16,-3 4 5-16,-2 8 3 0,0 1-7 0,0 1-17 16,0 1-15-16,-6 10-7 0,0 5 4 0,-2 8 13 15,-6 1 6-15,2 7 3 0,0 0 0 16,3-1 0-16,-1-1-1 0,4-5 2 0,3 2-3 15,3-3-2-15,0-3 1 0,3-2-2 0,6-4-2 16,2-1 3-16,2-7-1 0,1-2 3 16,2-5 7-16,2-2 3 0,3-10 1 0,3-5 0 15,0-2-1-15,0-5-5 0,-1-3 2 0,1 0-2 16,-5-1 0-16,-2-2 2 0,-1 1-1 0,-6-2 2 16,-2 5 1-16,-3 0 0 0,-1 5 0 15,-3 6-3-15,-1 5 5 0,0 2 0 0,0 4-3 16,0 4-7-16,0 0-21 0,-1 7-3 0,-3 7 1 15,-4 4 8-15,0 6 13 0,-3 1 0 0,2 3 0 16,2 0-2-16,0 1 0 0,2-2 0 0,1-3-1 16,4 1 0-16,0-5 0 0,7-4-1 15,2-4 4-15,4-3 4 0,4-3-1 0,0-5 3 16,4-1 1-16,1-4 1 0,2-7 0 0,3-4-1 16,1-1-2-16,2-6-6 0,-1-1 3 0,1-2-1 15,-2-2-1-15,-2-2 4 0,0-2-2 16,-2 0 3-16,-4 1-3 0,0 0 2 0,-4 4-2 15,0 2 1-15,-1 3-1 0,-5 4-2 0,-1 5 4 16,-6 4 3-16,-2 3 3 0,-1 4 3 0,0 1-11 16,0 0-12-16,0 0-14 0,-1 3-3 15,-2 6 6-15,-6 5 9 0,2 4 10 0,-1 2-1 16,0 1 2-16,4-1-1 0,1 1-1 0,3 0 2 16,0 0 1-16,1 0 1 0,10-2 2 15,-4 0 1-15,2-2-5 0,2 0 1 0,2-1-1 16,-3 1-4-16,1-2 4 0,-5-1 2 0,2 1-1 15,-4-1 3-15,-2-2 1 0,-2 1 3 0,-6-1 8 16,-6 0 4-16,-3-2 4 0,-6 2 0 0,-2-3-2 16,-2 1-3-16,1-6-2 0,-1-1 0 0,4-1-7 15,-2-2-2-15,6 0-2 0,3-2-6 16,2-2-5-16,4-6-18 0,3 1-40 0,5-1-62 16,0-3-97-16,0 1-109 0,9-3-125 0,5-2-143 15,-2 5-83-15,-4 3 493 0</inkml:trace>
          <inkml:trace contextRef="#ctx0" brushRef="#br0" timeOffset="34162.8716">5015 6124 1069 0,'0'0'420'0,"0"0"-198"16,0 0-66-16,0 0-61 0,0 0-48 0,0 0-22 15,0 0-7-15,0 0 1 0,0 0 8 16,0 0 14-16,0 0 6 0,0 0 2 0,0 0-3 15,-6 192-5-15,-6-140-9 0,-1 2-4 0,-1 0-4 16,1-2-8-16,0 0-1 0,0 0-4 0,4-2-6 16,-2-3-4-16,2-2-13 0,0-5-25 0,1 0-53 15,-2-5-126-15,1-2-239 0,5-9-388 16,-2-9 42-16</inkml:trace>
          <inkml:trace contextRef="#ctx0" brushRef="#br0" timeOffset="34547.6343">4701 6683 1438 0,'0'0'191'0,"0"0"-113"0,0 0-60 0,0 0-30 15,0 0-5-15,0 0 8 0,0 0 3 16,167-100 5-16,-132 92 3 0,3 0 4 0,-3 4 2 16,-3 2 0-16,-3 2-1 0,1 0-2 0,-7 8-1 15,-2 3 0-15,-6 4 2 0,-2 2 4 16,-2 2 2-16,-7 2 2 0,-3 1 0 0,-1 4-6 15,-2-2-2-15,-5-2-1 0,-4-1 0 0,2-1 1 16,0-5 2-16,3-3-1 0,-2-3-1 0,5-2-1 16,3-3-4-16,0-1 1 0,0-1 9 15,7-2 10-15,5 0 10 0,2-6 4 0,6-4-3 0,0-2-8 16,5 0-7-16,-1-3-3 0,2-4-1 16,-2 1 4-16,-4-1 1 0,-4-2 4 0,-8-1 6 15,-1-2 3-15,-7 2 5 0,0-2 0 16,-11-1-5-16,-2 2-5 0,-3 2-7 0,-8 4-4 15,2 4-3-15,-3 4-3 0,-2 4-1 0,1 3-4 16,0 2 1-16,-1 0-3 0,3 4-2 0,1 3-1 16,-1 1-8-16,8 1-7 0,-2-2-11 0,5 2-17 15,5-1-26-15,2 1-53 0,6-1-127 0,2-1-191 16,4-2-287-16,1 0 81 0</inkml:trace>
          <inkml:trace contextRef="#ctx0" brushRef="#br0" timeOffset="35094.2963">5520 6468 142 0,'0'0'373'0,"0"0"-57"16,0 0-54-16,0 0-55 0,0 0-50 15,0 0-46-15,0 0-34 0,0 0-26 0,0 0-8 16,153 27 4-16,-148-11-1 0,-3 5-2 0,-2 2-3 16,0 2-9-16,-10 4-1 0,1-1-1 0,-5 0-2 15,0-1-4-15,-4-1-6 0,4-4-1 0,-1-1-4 16,1-3 1-16,4-4 0 0,2-5-6 15,4-6 2-15,2 0 3 0,2-3 11 0,0 0 22 0,0 0 19 16,3-3 4-16,5-3-5 0,3-6-14 16,1-4-16-16,4 0-4 0,0-5-5 0,0-1-4 15,5-4-1-15,-3-1-3 0,1 0-1 0,-1 1-6 16,1-2-1-16,-1 3-5 0,-2 3-3 16,-1 4 0-16,5 1-5 0,-2 7 2 0,3 0-2 15,-1 2 1-15,-2 4 1 0,0 4 1 0,-3 0 0 16,-3 0-2-16,0 7-1 0,-3 5 2 0,-1 3 2 15,2 4 4-15,-6 4-1 0,0 1 0 16,0 2-2-16,-4 0 2 0,0-2-1 0,0 0 2 16,-7-3-1-16,4-2-2 0,-1 1 3 0,-4-4-3 15,5-3 2-15,-1-1-1 0,0-4-1 16,2-2 4-16,0-3-1 0,2-1 14 0,0-2 9 16,0 0 9-16,0 0 1 0,0-5-10 0,3-1-15 15,2-5-7-15,3-1-4 0,3-1-3 0,3-5 4 16,0-1-1-16,5-2 1 0,0-3 1 15,-3 1-1-15,5 1-2 0,-4 1-1 0,-1 2 3 16,2 4-4-16,-4 4 0 0,-5 4-5 0,-1 4-9 16,2 1 5-16,-8 2 0 0,2 0 1 0,0 5 5 15,0 2 1-15,-2 4-1 0,-2 1 3 0,0 2 2 16,0 6-2-16,0-2 4 0,-7-1-2 0,2 1-3 16,1-4-3-16,-3 1-8 0,4 0-10 15,2-3-29-15,1 0-44 0,0-3-89 0,0 0-131 16,0 0-171-16,0-3-274 0,1-3-78 0</inkml:trace>
          <inkml:trace contextRef="#ctx0" brushRef="#br0" timeOffset="35818.3978">6313 6665 810 0,'0'0'263'0,"0"0"-136"0,0 0-60 15,0 0-30-15,0 0 2 0,0 0 19 0,0 0 9 16,0 0 2-16,0 0-4 0,0 0-8 0,0 0-1 15,0 0-6-15,0 0-4 0,156-119-6 16,-141 105-3-16,0-1-6 0,0 0 0 0,1-1 3 16,-6 0-2-16,1-4 4 0,0 1-2 0,-7 1-2 15,3 0 1-15,-6 0-1 0,-1 3-1 0,0 4-3 16,0 2 0-16,-5 3-7 0,-2 3-10 0,-2 3-11 16,-4 0-8-16,0 4-2 0,-3 11 2 15,-5 4 10-15,-1 5 5 0,-2 5 2 0,-2 2 6 16,2 3-2-16,3 0 0 0,1 1 0 0,2 0-6 15,0-2-3-15,8-1-1 0,2-4-3 16,5-2-2-16,3-4 1 0,0-6 0 0,3-2 3 16,8-4 6-16,-2-3 6 0,7-4 11 0,0-3 5 15,5 0 7-15,3-7-5 0,4-3-8 0,3-5-3 16,-2-2-5-16,1-2-2 0,2-2 0 16,-4 0-3-16,0-1 0 0,-2 0 1 0,-2-1-5 15,-1-3 4-15,-3 5-2 0,-4-1-6 0,1 3 5 16,1 1-4-16,-4 3 0 0,0-1 3 0,-2 4-7 15,-4 4-3-15,-1 4-4 0,-5 2-5 0,1 2-6 16,-2 0-2-16,-1 8 2 0,0 4 3 16,0 4 8-16,-6 2 5 0,-1 1 4 0,-1 4 2 15,-3 1-1-15,0 1 1 0,5-1-5 0,-4 0 2 16,2-3-3-16,3-2 0 0,2-1 1 16,2-3-3-16,1-3 3 0,0-5-2 0,1-1 2 15,2-2 4-15,6-3 5 0,-2-1 6 0,6 0 1 16,6-6 1-16,-1-3-6 0,7-3-4 0,1-1-4 15,0-4-1-15,1-1 2 0,0-1 0 0,-2-1 2 16,0 0-2-16,-5-3 1 0,3 1-2 16,-7-1-1-16,4 1 1 0,-4 0-2 0,-3-1 4 15,1 1-4-15,-2 4 0 0,-3 2 0 0,-4 3-2 16,3 5 2-16,-5 2-2 0,-1 3-2 0,-2 1-5 16,1 2-10-16,-1 0-7 0,1 0 2 15,3 8 5-15,-1 1 10 0,0 3 10 0,-1 3-2 16,0 1 1-16,2 3 0 0,0 1-3 0,-2-1 4 15,0 1 2-15,3-1 3 0,2-1 4 16,-6 2 1-16,3-2 2 0,-1-1 2 0,-3-2 0 16,0-1 3-16,-8-1 2 0,1-3-1 0,-1 1 4 15,-4-2 1-15,1-2-5 0,2-1-2 0,-1-3-10 16,0 0-11-16,-2-3-17 0,1 0-31 16,2 0-56-16,-2 0-105 0,-3 0-193 0,4 0-348 15,-1 0-473-15</inkml:trace>
        </inkml:traceGroup>
      </inkml:traceGroup>
    </inkml:traceGroup>
    <inkml:traceGroup>
      <inkml:annotationXML>
        <emma:emma xmlns:emma="http://www.w3.org/2003/04/emma" version="1.0">
          <emma:interpretation id="{4B968D15-87EF-4657-9383-27368389AD66}" emma:medium="tactile" emma:mode="ink">
            <msink:context xmlns:msink="http://schemas.microsoft.com/ink/2010/main" type="paragraph" rotatedBoundingBox="4974,8896 9961,8394 10079,9568 5092,1006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2B9AB08-F2DE-48FC-B594-EFA2ED56A6CF}" emma:medium="tactile" emma:mode="ink">
              <msink:context xmlns:msink="http://schemas.microsoft.com/ink/2010/main" type="inkBullet" rotatedBoundingBox="5032,9475 5766,9401 5779,9528 5045,9602"/>
            </emma:interpretation>
            <emma:one-of disjunction-type="recognition" id="oneOf9">
              <emma:interpretation id="interp45" emma:lang="en-US" emma:confidence="0.5">
                <emma:literal>-</emma:literal>
              </emma:interpretation>
              <emma:interpretation id="interp46" emma:lang="en-US" emma:confidence="0">
                <emma:literal>.</emma:literal>
              </emma:interpretation>
              <emma:interpretation id="interp47" emma:lang="en-US" emma:confidence="0">
                <emma:literal>_</emma:literal>
              </emma:interpretation>
              <emma:interpretation id="interp48" emma:lang="en-US" emma:confidence="0">
                <emma:literal>,</emma:literal>
              </emma:interpretation>
              <emma:interpretation id="interp49" emma:lang="en-US" emma:confidence="0">
                <emma:literal>)</emma:literal>
              </emma:interpretation>
            </emma:one-of>
          </emma:emma>
        </inkml:annotationXML>
        <inkml:trace contextRef="#ctx0" brushRef="#br0" timeOffset="36332.0911">2000 8437 1766 0,'0'0'197'0,"0"0"-163"0,0 0-41 0,0 0-3 16,0 0 8-16,0 0 3 0,0 0 1 15,0 0 1-15,0 0-3 0,0 0 4 0,169-116 0 16,-132 108 1-16,4 0 0 0,7-3-1 0,7 3 0 16,2-3-4-16,2 2-2 0,2 0-17 15,0 2-62-15,-2 1-157 0,-15 3-372 0,-13 0-450 0</inkml:trace>
      </inkml:traceGroup>
      <inkml:traceGroup>
        <inkml:annotationXML>
          <emma:emma xmlns:emma="http://www.w3.org/2003/04/emma" version="1.0">
            <emma:interpretation id="{5E7E2FDD-27BC-4B48-A927-B0A227F918E0}" emma:medium="tactile" emma:mode="ink">
              <msink:context xmlns:msink="http://schemas.microsoft.com/ink/2010/main" type="line" rotatedBoundingBox="6366,8756 9961,8394 10079,9568 6483,9930"/>
            </emma:interpretation>
          </emma:emma>
        </inkml:annotationXML>
        <inkml:traceGroup>
          <inkml:annotationXML>
            <emma:emma xmlns:emma="http://www.w3.org/2003/04/emma" version="1.0">
              <emma:interpretation id="{944D58C2-E078-42BF-907C-810894E8CE48}" emma:medium="tactile" emma:mode="ink">
                <msink:context xmlns:msink="http://schemas.microsoft.com/ink/2010/main" type="inkWord" rotatedBoundingBox="6366,8756 9961,8394 10079,9568 6483,9930"/>
              </emma:interpretation>
              <emma:one-of disjunction-type="recognition" id="oneOf10">
                <emma:interpretation id="interp50" emma:lang="en-US" emma:confidence="0.5">
                  <emma:literal>Partners</emma:literal>
                </emma:interpretation>
                <emma:interpretation id="interp51" emma:lang="en-US" emma:confidence="0.5">
                  <emma:literal>Part ness</emma:literal>
                </emma:interpretation>
                <emma:interpretation id="interp52" emma:lang="en-US" emma:confidence="0">
                  <emma:literal>Part news</emma:literal>
                </emma:interpretation>
                <emma:interpretation id="interp53" emma:lang="en-US" emma:confidence="0">
                  <emma:literal>Part nets</emma:literal>
                </emma:interpretation>
                <emma:interpretation id="interp54" emma:lang="en-US" emma:confidence="0">
                  <emma:literal>Part neds</emma:literal>
                </emma:interpretation>
              </emma:one-of>
            </emma:emma>
          </inkml:annotationXML>
          <inkml:trace contextRef="#ctx0" brushRef="#br0" timeOffset="36816.573">3557 8078 1480 0,'0'0'77'0,"0"0"-184"0,0 0-24 0,0 0 19 16,0 0 75-16,0 0 81 0,0 0 22 0,0 0 10 16,0 0-6-16,-4 170-9 0,-4-125-9 15,-4 0-11-15,0 2-6 0,-2 2-5 0,2 0-3 16,-1-3-6-16,2 1-1 0,1-4-7 0,2-4-4 16,-1-8-2-16,4-3-4 0,5-7-2 0,0-6-2 15,0-7 1-15,0-4 1 0,0-4 20 16,0 0 23-16,3-8 8 0,1-5 2 0,0-5-15 15,0-9-20-15,1-4-2 0,-1-3-3 0,-1-7 2 16,0-1 1-16,-1-1-3 0,1-6-5 0,1 0-1 16,0-2-2-16,3-3-3 0,-1-1 1 0,4-3-3 15,3-2 3-15,1-2 0 0,2 0 0 16,2-1-1-16,4 0 0 0,1 5 4 0,2 1-1 16,3 6 3-16,3 9 0 0,0 3-2 0,0 7 1 15,0 8-3-15,-2 6 0 0,1 5-1 0,-3 4 2 16,-1 3 1-16,1 5-1 0,-1 1 0 15,-2 4-4-15,-3 8 0 0,-5 7 3 0,-4 5 4 16,-5 7 7-16,-6 5 3 0,-1 3 0 0,-8 3-1 16,-9 0-3-16,-3 4-2 0,-6-4-3 0,-3-1-2 15,-3-3-2-15,1-2-5 0,-3-3-9 16,5-5-10-16,-1-1-23 0,4-2-32 0,-1-4-59 16,5-1-119-16,2-3-186 0,8-4-282 0,4-4 68 0</inkml:trace>
          <inkml:trace contextRef="#ctx0" brushRef="#br0" timeOffset="37652.0595">4026 8382 0 0,'0'0'0'0,"0"0"0"0,0 0 32 0,0 0 60 16,0 0 10-16,0 0 15 0,0 0 21 0,0 0 10 15,0 0-5-15,0 0-5 0,145-157-17 0,-142 140-20 16,-3 2-10-16,0 2-10 0,-3 2-8 15,-5 2-10-15,-4 3-15 0,-1 3-20 0,-5 3-17 16,-2 1-6-16,-1 8-2 0,-6 5 10 0,0 3 9 16,-2 4 1-16,0 1 0 0,1 3-1 0,3 1 0 15,2 1-1-15,6-1-1 0,-1 0 0 0,5 1-8 16,5-3 0-16,1-3-7 0,4-2-4 16,3-6 3-16,0-2-4 0,7-2 7 0,5-5 10 15,4-2 8-15,4-2 7 0,2-2 3 0,3-5-4 16,2-4-6-16,1-2-1 0,2-4-4 15,-4-2 1-15,-1-2-1 0,-1 0-1 0,-3 0-1 16,-3 0 1-16,-4 3 7 0,-2 1 3 0,-1 1 2 16,-7 5 3-16,2 0-1 0,-5 5 7 15,-1 3 2-15,0 3-5 0,0 0-13 0,-3 3-16 16,-3 6-10-16,-1 3-5 0,-1 4 3 0,-3 4 3 16,3 1 0-16,1 1 0 0,1-1 4 0,2 0-2 15,1 0 2-15,3-2 1 0,0-2-6 0,0-2 2 16,0-3-1-16,7-3 0 0,1-3 5 15,4-2 5-15,1-4 4 0,2 0 6 0,2-4 3 16,3-5-2-16,-1-5-2 0,3-2-2 0,-2-4-1 16,0-2-2-16,1-2 1 0,-3-2-2 0,0 2-7 15,-3-2 0-15,3 2-3 0,-4 3 0 0,0-3 2 16,-2 5-2-16,1 4 0 0,-1 3-3 16,-6 3-2-16,3 3-2 0,-6 5-2 0,1 1-3 15,3 0-5-15,-7 8 6 0,2 5 4 0,1 3 6 16,-3 5 6-16,0 3-1 0,0-1-1 0,0 3-1 15,0 0 1-15,0-3-4 0,0 0 0 16,4-4-1-16,0-1-2 0,4-1 3 0,0-7 1 16,5 0 1-16,4-4 2 0,3-3 5 0,1-3 1 15,3 0 2-15,4-7-1 0,2-5-4 16,-1-3-1-16,2-5-3 0,-1 1 0 0,-1-4-1 16,-2 0 0-16,-1-3 1 0,-4 1-3 0,-2-2 3 15,3 0-2-15,-7 0 0 0,3-1 3 0,-4-2-4 16,1 1 2-16,-3-2-1 0,-2 0 1 0,1-2 0 15,-2-1 0-15,-1-2 1 0,2-2-2 16,-3 2 2-16,-2 1 1 0,1 5 1 0,-2 2 4 16,-3 7-3-16,-1 7 3 0,0 7 3 0,-1 3 4 15,0 4 0-15,0 0-7 0,-1 0-12 0,-2 5-6 16,-5 9-3-16,0 4 6 0,-1 7 7 0,-3 3-2 16,1 5 3-16,2 3-1 0,2 0 0 15,-4 3 4-15,7-2-1 0,-4 0-2 0,4 1 2 16,0-3-3-16,3 0 2 0,1-2 1 0,0-3-2 15,7-2-1-15,3-3-3 0,4-2-2 16,-1-4-3-16,2-2-4 0,-2-6-20 0,1 0-43 16,0-5-67-16,-1-3-83 0,-1-3-130 0,-4 0-249 15,-3-3-229-15,0-2 328 0</inkml:trace>
          <inkml:trace contextRef="#ctx0" brushRef="#br0" timeOffset="37798.9743">4852 8066 1031 0,'0'0'307'16,"0"0"-118"-16,0 0-74 0,0 0-55 0,0 0-38 16,0 0-23-16,0 0-6 0,0 0-4 0,0 0-8 15,156-86-22-15,-119 78-51 0,-2 5-104 0,-1 2-139 16,-1 1-80-16,-9 1-164 0,-7 2 551 0</inkml:trace>
          <inkml:trace contextRef="#ctx0" brushRef="#br0" timeOffset="38210.4725">5433 8060 708 0,'0'0'314'0,"0"0"-225"0,0 0-22 16,0 0 24-16,0 0 32 0,0 0 26 0,0 0 1 15,0 0-31-15,0 0-37 0,0 0-34 0,0 0-22 16,0 0-10-16,0 0 4 0,0 0 7 0,96-31 6 15,-96 49 6-15,0 1-5 0,0 4-3 0,-4-1-6 16,0-1-6-16,-2 1-2 0,-2 1 0 16,-2-2-5-16,2-2 2 0,0-1-5 0,-3-3 1 15,5-2 3-15,-2-2-2 0,2-4 2 0,1-1 5 16,4-3 3-16,-1-3 11 0,2 0 14 16,0 0 6-16,0-4-4 0,4-4-11 0,6-5-14 15,-2-2-10-15,4-3-3 0,3-3 1 0,2 0-3 16,-1-3 0-16,3-1 1 0,2 1-1 0,1-2 0 15,-5 2-2-15,6 2-2 0,-6 1-2 0,6 2 0 16,-5 5-2-16,2 3 1 0,-4 5 1 16,-3 2-4-16,1 4 2 0,-2 0-3 0,-4 8 0 15,0 3 3-15,1 2 1 0,-5 3 3 0,2 4-1 16,-1 2 5-16,-5-1 0 0,1 0-5 0,1 0-1 16,-2-3-8-16,2 1-12 0,0-2-21 15,0-2-69-15,0-3-137 0,0-1-229 0,-2-3-434 16,2-4-10-16</inkml:trace>
          <inkml:trace contextRef="#ctx0" brushRef="#br0" timeOffset="38922.8742">5996 8069 724 0,'0'0'197'0,"0"0"-143"0,0 0-42 0,0 0 0 15,0 0 26-15,0 0 38 0,0 0 47 0,0 0 23 16,0 0-3-16,0 0-23 0,0 0-37 0,152-113-23 15,-138 97-13-15,-2 1-1 0,0 0 1 0,-2-2 0 16,1 0-4-16,-7 2-2 0,2 2-3 0,-3 1 1 16,-3 6 3-16,0 0 0 0,0 0-10 15,-5 5-12-15,-3 1-10 0,-2 1-11 0,-3 8 1 16,-2 3 0-16,0 4 2 0,-3 4 6 0,-3 3-2 16,5 3 4-16,-5 1 1 0,3 0 2 15,0 0-1-15,-1-2 3 0,5-1-1 0,1-3-4 16,1-1-1-16,5-4-6 0,3-2-4 0,4-4 1 15,0-2 2-15,7-2 1 0,0-1 5 0,6-4 8 16,3-1 4-16,4 0 2 0,0-3 0 16,6-4-8-16,-1-3-1 0,2 0-3 0,0-4-1 15,-2 0-3-15,2 0-3 0,-4-2 1 0,1 0-3 16,-4 0 4-16,-1-2 0 0,-1 0 3 0,-2 0 4 16,0-1-4-16,-2-1 1 0,0 3-1 15,-2 2-2-15,-3 3-2 0,-2 4-2 0,0 3-3 16,-2 4-7-16,-4 1 2 0,1 1 0 0,-2 8 2 15,0 7 6-15,0 1 2 0,0 3 3 0,-2 1 0 16,-2 0 2-16,-2-1-5 0,3-2-2 0,2-1 0 16,-2-1-5-16,3-4 3 0,0-1 1 0,0-4-2 15,0 0 1-15,5-2 2 0,6-2 1 16,1 0 4-16,3-3 3 0,5 0-1 0,1 0-1 16,6-3 0-16,1-3-5 0,5-3-2 0,-4 0 0 15,1-3-6-15,3-1 0 0,-5-2 4 16,0-2 0-16,-1-2 3 0,0 0 1 0,-1-2-4 15,0-2-1-15,-3-2 2 0,-5 4 0 0,0-2 0 16,0 2 3-16,-5 5-2 0,-2-3 0 16,-6 7 1-16,3 4 0 0,-5 2 0 0,-3 2 0 15,1 4 0-15,-1 0-12 0,0 0-10 0,0 0-4 16,0 9-2-16,0 1 11 0,0 4 8 0,2 2 7 16,0 3 0-16,5 1 1 0,-3 1 1 0,4-1-2 15,-4 0 3-15,4 0-1 0,-4-2 4 16,0-3 2-16,2-1 0 0,-5-2 2 0,-1 0 4 15,0-1 6-15,-4-1 4 0,-5-1 4 0,-9 0-4 16,-2-2-6-16,-7-1-3 0,-1-2-6 0,-7-4-2 16,6 0-3-16,-5 0-8 0,5-5-10 0,2 0-20 15,0-2-32-15,3 1-60 0,2 0-93 16,-2 0-183-16,6 3-389 0,7 0-333 0</inkml:trace>
        </inkml:traceGroup>
      </inkml:traceGroup>
    </inkml:traceGroup>
    <inkml:traceGroup>
      <inkml:annotationXML>
        <emma:emma xmlns:emma="http://www.w3.org/2003/04/emma" version="1.0">
          <emma:interpretation id="{AB117FB0-7888-4CC5-86B2-EAF74F3C2D64}" emma:medium="tactile" emma:mode="ink">
            <msink:context xmlns:msink="http://schemas.microsoft.com/ink/2010/main" type="paragraph" rotatedBoundingBox="5134,10632 15730,9389 15959,11335 5363,1257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4B4B2F6-5550-4229-B70B-F4149ED0BA07}" emma:medium="tactile" emma:mode="ink">
              <msink:context xmlns:msink="http://schemas.microsoft.com/ink/2010/main" type="inkBullet" rotatedBoundingBox="5198,11172 6080,11068 6081,11085 5199,11188"/>
            </emma:interpretation>
            <emma:one-of disjunction-type="recognition" id="oneOf11">
              <emma:interpretation id="interp55" emma:lang="en-US" emma:confidence="0">
                <emma:literal>-</emma:literal>
              </emma:interpretation>
              <emma:interpretation id="interp56" emma:lang="en-US" emma:confidence="0">
                <emma:literal>_</emma:literal>
              </emma:interpretation>
              <emma:interpretation id="interp57" emma:lang="en-US" emma:confidence="0">
                <emma:literal>.</emma:literal>
              </emma:interpretation>
              <emma:interpretation id="interp58" emma:lang="en-US" emma:confidence="0">
                <emma:literal>,</emma:literal>
              </emma:interpretation>
              <emma:interpretation id="interp59" emma:lang="en-US" emma:confidence="0">
                <emma:literal>\</emma:literal>
              </emma:interpretation>
            </emma:one-of>
          </emma:emma>
        </inkml:annotationXML>
        <inkml:trace contextRef="#ctx0" brushRef="#br0" timeOffset="40303.6242">2153 10007 1114 0,'0'0'159'0,"0"0"-146"15,0 0-72-15,0 0-11 0,0 0 21 16,0 0 51-16,0 0 70 0,0 0 25 0,0 0 3 16,0 0-6-16,200-12-14 0,-138 5-17 0,6-3-16 15,2 1-19-15,2 0-19 0,2-1-21 0,5 3-39 16,0-1-104-16,0 2-256 0,-18 0-310 16,-21 3 371-16</inkml:trace>
      </inkml:traceGroup>
      <inkml:traceGroup>
        <inkml:annotationXML>
          <emma:emma xmlns:emma="http://www.w3.org/2003/04/emma" version="1.0">
            <emma:interpretation id="{FAC7C2DF-0C5C-45A3-9DD6-67C6C8571200}" emma:medium="tactile" emma:mode="ink">
              <msink:context xmlns:msink="http://schemas.microsoft.com/ink/2010/main" type="line" rotatedBoundingBox="6672,10452 15730,9389 15959,11335 6901,12398"/>
            </emma:interpretation>
          </emma:emma>
        </inkml:annotationXML>
        <inkml:traceGroup>
          <inkml:annotationXML>
            <emma:emma xmlns:emma="http://www.w3.org/2003/04/emma" version="1.0">
              <emma:interpretation id="{CE0AAE81-54FA-43DB-8680-2581F7EFCBB8}" emma:medium="tactile" emma:mode="ink">
                <msink:context xmlns:msink="http://schemas.microsoft.com/ink/2010/main" type="inkWord" rotatedBoundingBox="6703,10714 13315,9938 13512,11622 6901,12398"/>
              </emma:interpretation>
              <emma:one-of disjunction-type="recognition" id="oneOf12">
                <emma:interpretation id="interp60" emma:lang="en-US" emma:confidence="0.5">
                  <emma:literal>workforce/</emma:literal>
                </emma:interpretation>
                <emma:interpretation id="interp61" emma:lang="en-US" emma:confidence="0">
                  <emma:literal>workforce</emma:literal>
                </emma:interpretation>
                <emma:interpretation id="interp62" emma:lang="en-US" emma:confidence="0">
                  <emma:literal>Workforce/</emma:literal>
                </emma:interpretation>
                <emma:interpretation id="interp63" emma:lang="en-US" emma:confidence="0">
                  <emma:literal>Workforce</emma:literal>
                </emma:interpretation>
                <emma:interpretation id="interp64" emma:lang="en-US" emma:confidence="0">
                  <emma:literal>workforces</emma:literal>
                </emma:interpretation>
              </emma:one-of>
            </emma:emma>
          </inkml:annotationXML>
          <inkml:trace contextRef="#ctx0" brushRef="#br0" timeOffset="43431.5273">8896 9433 0 0,'0'0'0'15,"0"0"309"-15,0 0 11 0,0 0-66 0,0 0-37 16,0 0-29-16,0 0-33 0,0 0-23 0,0 0-31 15,0 0-22-15,0 0-24 0,0 0-15 0,0 0-10 16,0 0-1-16,-63-36 4 0,47 50 5 16,-8 4 10-16,3 5 7 0,-4 2 1 0,0 4-2 15,1-1-3-15,0 2-6 0,8-2-10 0,1-2-9 16,4-4-11-16,7-1-6 0,3-3-3 16,1-3-1-16,0-4 3 0,5-1 3 0,7-2 1 15,3-1 3-15,5-3 2 0,0-4-4 0,8 0-1 16,5 0-3-16,-3-6-4 0,1-2-1 0,5-3 2 15,-1 1-2-15,-4-6-1 0,4 0-1 16,-3-1 0-16,6-2 0 0,1 0 1 0,-3-4 1 16,-3 1-4-16,1-1-1 0,-6 0 1 0,-4 0-1 15,-6 0 3-15,-4 3 1 0,-2 2 0 0,-2 1 1 16,-8 5 1-16,-2 4 1 0,0 2-3 16,-1 4 0-16,-10 2-4 0,-2 0-3 0,-2 8 5 15,-8 3 2-15,2 7 4 0,-3 2 3 0,-2 4 5 16,1-1 0-16,2 3 5 0,8 0 2 0,2-1-5 15,9-3 0-15,4 1-4 0,0-4 0 0,11 1 2 16,3-4 1-16,4-1-1 0,7-4-2 0,1-2-2 16,2-3-5-16,5-1-2 0,1-4-3 15,5-1-6-15,2 0-10 0,5-6-20 0,-2-1-52 16,3-3-77-16,-3-2-109 0,-2-3-182 0,-12 4-316 16,-9 2-197-16</inkml:trace>
          <inkml:trace contextRef="#ctx0" brushRef="#br0" timeOffset="43656.4253">10279 8850 300 0,'0'0'514'15,"0"0"-91"-15,0 0-126 0,0 0-72 0,0 0-70 16,0 0-63-16,0 0-43 0,0 0-25 16,0 0 6-16,0 0 23 0,0 0 13 0,0 0 4 15,-79 179-3-15,49-117-4 0,-5 3 0 0,-4 4 5 16,0 3-3-16,-1 1-7 0,1 2-10 0,0 1-16 15,9-2-10-15,0 1-11 0,5 0-5 0,2-7-6 16,5-4-7-16,1-4-12 0,9-9-23 0,0-8-40 16,5-7-68-16,3-8-111 0,2-8-152 15,7-10-287-15,-2-3-183 0,1-6 639 0</inkml:trace>
          <inkml:trace contextRef="#ctx0" brushRef="#br0" timeOffset="40930.238">3884 9615 1714 0,'0'0'4'15,"0"0"-118"-15,0 0-46 0,0 0 13 0,0 0 58 16,0 0 82-16,0 0 67 0,0 0 20 15,0 0-16-15,0 0-25 0,0 0-18 0,0 0-6 16,0 0 5-16,0 0 15 0,-4 20 18 0,11-5 12 16,-4 5 17-16,1 7 7 0,-4 4-10 0,0 7-11 15,-4 3-18-15,-4 5-17 0,-4 1-9 0,-3-3-6 16,0 2-7-16,-2-5 0 0,2-3-2 16,-3-1-1-16,5-2 0 0,1-6-2 0,3-2-2 15,2-3-4-15,3-4 2 0,2-4-1 0,2-3-2 16,2-4 1-16,5-4 2 0,2-2 4 0,0-3 8 15,5 0 7-15,3-9-2 0,-1-3 1 0,3-6-6 16,2-3-3-16,2-3 2 0,0-1-2 16,1-3 0-16,-2 2-1 0,-2-3 0 0,3 1-3 15,-3 0 1-15,-3 2 0 0,1 1-2 0,-4 4 1 16,0 3-2-16,-4 2-2 0,0 6 3 0,-5 2-4 16,1 2-1-16,-5 5-3 0,-1 1-6 15,1 0 0-15,2 9 6 0,-3 5 7 0,1 4 6 16,2 3 3-16,1 2-1 0,-1 3-4 0,1-2-3 15,4 1-2-15,-2-1-3 0,6-1 0 16,3-2 1-16,4-4 1 0,5 0 4 0,4-3 3 16,6-4 6-16,5-4 5 0,1-1 1 0,4-5 4 15,2 0-4-15,1-5-2 0,-2-7-1 0,-3-2-4 16,-2-4 3-16,-2 0 2 0,-4-5-1 0,-3-1 3 16,-7-3 1-16,-5-1 2 0,-3-4 0 15,-4-2-2-15,-4-3-4 0,-2-1-3 0,-6-4-3 16,0 2-4-16,-3-2-2 0,-2 2-3 0,-6 2-4 15,-2 0 0-15,-1 4 2 0,-3 2-4 0,2 6-1 16,2 5-3-16,-1 3-3 0,3 4-4 0,2 5-5 16,2 3-14-16,2 2-23 0,4 3-36 15,1 1-36-15,0 0-33 0,0 8-41 0,0 3-63 16,2 2-101-16,9 4-162 0,1 2-124 0,-4-4 333 16,0-5 318-16</inkml:trace>
          <inkml:trace contextRef="#ctx0" brushRef="#br0" timeOffset="42991.7933">5015 9731 0 0,'0'0'0'0,"0"0"0"0,0 0 175 16,0 0 124-16,0 0 4 0,0 0-9 0,0 0-32 15,0 0-42-15,0 0-56 0,0 0-56 0,0 0-49 16,0 0-31-16,0 0-10 0,59-20 12 0,-59 39 15 16,0 3 9-16,-6 2 0 0,0 3-6 15,0 3-9-15,-1-2-8 0,1 2-5 0,-2-1-2 16,2-3-4-16,0 0-2 0,4-5-3 0,1-1-2 15,1-2-3-15,0-4-2 0,1-4 1 0,7-2 2 16,3-3 6-16,0 0 5 0,6-4 3 0,2-1 0 16,5 0-4-16,3-5-2 0,1-1-5 0,4-3-2 15,2-3 0-15,-5-3-1 0,2 1 1 16,-4-3 0-16,-6 2 0 0,-2-3 1 0,-4-2 0 16,-6 0 3-16,-2-5-1 0,-4 0 0 0,-3-3-2 15,0 2-4-15,-3 1-3 0,-8 3 0 16,-1 4-1-16,-1 4-3 0,-3 2 0 0,0 6-5 15,-7 1-1-15,1 5-1 0,-3 0 0 0,2 3 2 16,-1 7 1-16,1 0-1 0,7 2 0 16,3 0 0-16,-1 3-1 0,8 0 0 0,0-2-2 15,6 2-2-15,0 0-2 0,7-2 2 0,6-1 3 16,5-3 0-16,2-1 8 0,7-4-1 0,5-4 2 16,1 0 4-16,1 0-3 0,1-6-1 15,-2-1 0-15,2-4-3 0,-4-1 1 0,0 2 2 16,0-3 0-16,-4 1-1 0,-5-1 2 0,-2-1 0 15,-5 0 0-15,-3 3 2 0,-1-1 1 0,-7 1-1 16,3 0 4-16,-5 4 0 0,-2 2-2 0,0 0 3 16,0 4-4-16,0 1-9 0,0 0-4 0,0 0-12 15,0 5-1-15,0 5 5 0,0 6 6 16,0 2 7-16,0 4 2 0,0 2 2 0,0 3-2 16,0-2-2-16,0-1 0 0,7-3-2 0,0-1 3 15,5-7 1-15,1 1 0 0,2-3 0 0,5-2-1 16,2-3 1-16,3-4-3 0,3-2 1 15,6 0-5-15,-3-6-10 0,3-3-28 0,-3-5-38 16,0-3-46-16,-1-2-42 0,-6-2-22 0,-1-3-8 16,1-2 17-16,-2-4 32 0,-3 1 40 15,3-2 41-15,-8-1 31 0,0-2 22 0,-1-3 10 16,-1 1 9-16,-1-1 5 0,-3 0 6 0,-1 0 6 16,-3 4 3-16,0-2 12 0,0 5 14 15,-3 5 19-15,-1 2 25 0,0 7 16 0,0 5 12 16,0 4 0-16,0 4-9 0,-1 2-21 0,0 1-30 15,1 0-25-15,-3 7-20 0,1 6-5 0,0 7 10 16,0 7 8-16,1 2 2 0,0 6 3 0,-2 0-6 16,-1 6-5-16,0 0 2 0,3-1-8 15,-5 1-2-15,1 0-6 0,2-4-2 0,1-1-6 16,-1-3-3-16,3-3-7 0,0-6-18 0,0-1-12 16,4-4-28-16,0-8-55 0,5-3-69 0,-2-5-60 15,2-3-61-15,4-1-64 0,0-10-43 0,2-3-17 16,2-5 138-16,2-2 298 0,-2-3 0 15,5-2 0-15,-1-3 0 0,1 1 0 0,2-5 0 16,1 0 0-16,1 0 0 0,-3-1 0 0,-1 1 0 16,1 2 0-16,0 4 0 0,-7 4 207 0,1 6 57 15,-3 4-12-15,-2 7-16 0,-1 3-36 16,-6 3-45-16,0 2-41 0,-3 5-35 0,-2 4-5 16,0 2 4-16,-3 3-6 0,-6 4-6 0,-5 0-12 15,0-1-7-15,-8 2-7 0,3 0-4 16,-6 0-5-16,-1-4-5 0,0 0 4 0,0-2 3 15,-1 0 1-15,4-3 4 0,3-4-6 0,0 0-4 16,4-4-1-16,3-1 0 0,2-3 4 0,7 0 4 16,-1 0 3-16,2 0-6 0,3-3-2 15,0-1-9-15,0-1-11 0,3-1-6 0,2 3-8 16,-1-2-2-16,5 4-1 0,-3-1 6 0,3 2-2 16,-2 2 0-16,0 4 2 0,2 6 1 0,-2 2 6 15,3 3 5-15,1 1 2 0,1-1 0 0,3 5 0 16,1-3-4-16,7 0-1 0,0-3-4 15,6 1-1-15,1-4-3 0,7-2-2 0,3-5-1 16,1-2-6-16,4-4-11 0,2 0-13 0,3 0-17 16,-5-7-8-16,5-5-1 0,-2-2 4 0,-5-2 11 15,-3-3 13-15,-1-1 11 0,-1-2 11 16,-7-4 10-16,2 0 4 0,-3-3 5 0,-6-2 4 16,-6-4 3-16,0 1 4 0,-5-4 4 0,-5-3 2 15,2-2-1-15,-6 2 0 0,1-2 0 0,0 0 0 16,-2 1 1-16,4 1 0 0,-4 5 2 15,-1 2-1-15,-2 6 4 0,0 6 5 0,0 7 6 16,0 4 6-16,0 5-5 0,0 2-4 0,0 4-16 16,-1 0-14-16,-2 12-10 0,-5 4-4 15,3 8 1-15,-5 9 4 0,0 5 7 0,0 5-2 16,0 6 5-16,-2 3 1 0,-6 6-1 0,-1 5 4 16,-1 3-2-16,-3 5 0 0,-2 5-2 0,-3 4-1 15,-6 3-5-15,2 4-2 0,-4 4-1 0,-3-1-4 16,0 4-1-16,3 1 0 0,6-8-3 0,4-7 4 15,3-6-1-15,8-7-1 0,6-7 0 16,3-8-4-16,6-8-1 0,0-13 2 0,8-6-1 16,6-11 4-16,2-9 3 0,5-5 1 0,7-1-2 15,3-12 2-15,5-7-1 0,1-9-1 0,2-3 3 16,-2-6-5-16,1-3 3 0,-2-3 0 16,-8-4 1-16,-1 0 1 0,-3-7-1 0,-9 2-1 15,-2-4-5-15,-3 2 3 0,-8-4-2 0,0 6-1 16,-2-1 3-16,0 3 0 0,-9 5 1 15,1 4 1-15,-4 5 1 0,-2 4 0 0,-1 6 0 16,-4 4 0-16,4 5-2 0,1 1 1 0,0 3 0 16,1 5 2-16,1 2-1 0,0 2 1 0,5 2-2 15,-1 2-3-15,5 1-4 0,2 0-8 16,1 0-5-16,0 0 0 0,0 1 3 0,4 2 6 16,7-1 6-16,2-2 3 0,3 0 4 0,8-9 4 15,4-3 0-15,2-1 1 0,5-4 0 0,-4-1-3 16,3-3 1-16,-5-1 0 0,0-1 0 0,-1 1-1 15,-1 0 0-15,-4-2 1 0,1 3-1 16,-2 0-2-16,-5 3 3 0,-4 2-3 0,1 2 1 16,-4 5 1-16,-4 1 1 0,1 3-1 0,-6 4 3 15,0-1-4-15,-1 2-4 0,0 0-6 0,0 3-1 16,-2 4 2-16,-6 4 2 0,2 4 4 16,-3 1 2-16,-1 2-2 0,4 0 1 0,-2 0-1 15,5-1 2-15,0 0-3 0,2-3 1 0,1-1-1 16,0-1 1-16,4 0-1 0,3-3 1 0,2-1-1 15,3-4 0-15,2-1 2 0,0-1 3 16,5-2-1-16,-2 0 1 0,8-2 0 0,-4-4-1 16,0-3 1-16,4 0 4 0,-8 0-2 0,3-2 0 15,-4-1 1-15,-4 1-5 0,-1-4 3 16,-6 0-1-16,2 0 1 0,-6-2-1 0,-1-2 1 16,-1 0-1-16,-7-2-3 0,-4-2 3 0,-1 3-3 15,-1-2-1-15,-3 4-3 0,-5 4-1 0,4 0-1 16,-5 7-1-16,-1 4 1 0,-1 3-2 0,4 0 4 15,-2 3 2-15,0 6 1 0,6 2 3 16,1-1-4-16,3 4-1 0,2 0-1 0,1 0 0 16,8-1-1-16,2-1-2 0,0 0 0 0,9 0 0 15,5-3 5-15,3-3 2 0,7 1 3 0,6-4 0 16,2-3 1-16,7 0-1 0,2-1 3 0,1-8 4 16,-1 1-6-16,0-2-1 0,0-2-2 15,-2-1-5-15,0-1 8 0,-4-2-2 0,-4-3 2 16,-3 3 0-16,-3-2 1 0,1 0 2 0,-5 2-2 15,-2 1 4-15,-3 2-5 0,1 2-1 16,-3 4 1-16,-6 1-2 0,1 1-2 0,-2 5-3 16,-2 0-2-16,-3 8 0 0,-1 7 7 0,-1 5 5 15,0 6 2-15,-8 6 8 0,0 1-8 0,-3 4 0 16,-1 0-3-16,0 0 0 0,0-1-2 16,4 0-1-16,-1-4-1 0,1-1-4 0,5-3 2 15,3-3 0-15,0-4-2 0,3-4-1 0,7-4-2 16,9-6-3-16,2-5-14 0,12-2-44 0,2-11-84 15,6-3-114-15,6-6-175 0,-12 5-336 16,-14 3-202-16</inkml:trace>
        </inkml:traceGroup>
        <inkml:traceGroup>
          <inkml:annotationXML>
            <emma:emma xmlns:emma="http://www.w3.org/2003/04/emma" version="1.0">
              <emma:interpretation id="{B679AA7D-F3AB-4105-9740-DD13F4297914}" emma:medium="tactile" emma:mode="ink">
                <msink:context xmlns:msink="http://schemas.microsoft.com/ink/2010/main" type="inkWord" rotatedBoundingBox="13415,9661 15730,9389 15918,10989 13603,11260"/>
              </emma:interpretation>
              <emma:one-of disjunction-type="recognition" id="oneOf13">
                <emma:interpretation id="interp65" emma:lang="en-US" emma:confidence="0.5">
                  <emma:literal>People</emma:literal>
                </emma:interpretation>
                <emma:interpretation id="interp66" emma:lang="en-US" emma:confidence="0">
                  <emma:literal>Peoples</emma:literal>
                </emma:interpretation>
                <emma:interpretation id="interp67" emma:lang="en-US" emma:confidence="0">
                  <emma:literal>people</emma:literal>
                </emma:interpretation>
                <emma:interpretation id="interp68" emma:lang="en-US" emma:confidence="0">
                  <emma:literal>Peopled</emma:literal>
                </emma:interpretation>
                <emma:interpretation id="interp69" emma:lang="en-US" emma:confidence="0">
                  <emma:literal>Purple</emma:literal>
                </emma:interpretation>
              </emma:one-of>
            </emma:emma>
          </inkml:annotationXML>
          <inkml:trace contextRef="#ctx0" brushRef="#br0" timeOffset="44104.3225">10741 9111 1035 0,'0'0'305'15,"0"0"-155"-15,0 0-84 0,0 0-20 0,0 0 26 16,0 0 30-16,0 0 21 0,0 0-4 0,-95 163-12 16,71-127-21-16,0 0-18 0,5 0-14 15,-1-2-8-15,5 0-6 0,2-3-7 0,1-2-6 16,6-2-7-16,-2-6-7 0,6-3-5 0,0-5-5 15,2-4-1-15,0-4 1 0,0-2 4 0,0-3 13 16,0 0 11-16,0-6 2 0,0-5-1 0,3-5-10 16,-2-7-9-16,1-2-5 0,3-4-1 15,-2-3-2-15,-2-3-1 0,0-2 2 0,2-2-1 16,4-2 0-16,-3-4 0 0,5 0-1 0,3-3-2 16,2-1 0-16,3-2 1 0,5-2-3 0,3-3 1 15,5-2-1-15,3 0-1 0,3-2 3 16,3 3 0-16,1-1-2 0,3 3 1 0,0 6-1 15,-1 3-1-15,-2 8 2 0,-1 8-2 0,-7 4-5 16,2 13 0-16,-10 6-3 0,-7 5-2 0,-2 2-3 16,-6 9 0-16,-6 8 3 0,-3 8 3 15,0 8 7-15,-12 6 4 0,-6 6 5 0,-7 4-3 16,-6 3-1-16,-2 0 0 0,-5-1-1 0,3-2 1 16,0-2 0-16,0-6-1 0,1-2-1 15,1-6-5-15,5-1-5 0,0-5-10 0,3 1-17 16,2-4-34-16,0-3-60 0,4-2-124 0,2-4-247 15,5-5-378-15,2-4 65 0</inkml:trace>
          <inkml:trace contextRef="#ctx0" brushRef="#br0" timeOffset="44932.7631">10832 9240 147 0,'0'0'288'0,"0"0"-148"0,0 0-36 16,0 0-14-16,0 0 11 0,0 0 21 15,161-25 18-15,-127 14 0 0,-3-1-9 0,-3-2-20 16,-1 0-30-16,1-3-16 0,-5 1-5 0,-1-2 0 16,-4 0 3-16,-2 2 2 0,-3-1-1 15,-5 0-7-15,-2 3-7 0,-6 5-7 0,0-2-6 16,0 5-12-16,-8 0-8 0,-3 5-5 0,-5 1-4 16,-6 0 10-16,0 7 2 0,-4 6 8 0,-5 0 5 15,3 6-5-15,-3 2 0 0,5 2-2 16,1 0-5-16,3 1-3 0,8-1-5 0,2-3-5 15,8 1-2-15,1-1-3 0,3 0 2 0,2-5 1 16,3-1-1-16,9 0 4 0,-1-4-2 0,8-1 3 16,1-3 2-16,2-1-7 0,8-4 5 15,-4-1-2-15,1 0-4 0,-1-4 8 0,-2-5-7 16,0-2-1-16,1-3 1 0,0-1-1 0,-3-2 1 16,0-1 2-16,-3 0-2 0,1-2 0 0,-3 1 2 15,-1 0-2-15,-2-1 2 0,5 1-1 0,-7-1-3 16,1 1 1-16,0 1-3 0,-3 1 4 0,-3 5-2 15,-2 6 0-15,-4 0 1 0,-2 4-3 16,-1 2-2-16,0 0-2 0,0 6 0 0,-4 3 1 16,-1 7 7-16,-6 4 2 0,0-1 0 0,-1 2-1 15,7 0-4-15,-3 0-2 0,5-2 0 16,2-1 3-16,1 0-1 0,0-3 3 0,2 0 0 16,9-1-7-16,0-3 6 0,1-1-2 0,1-1 2 15,1-1 1-15,0-3-1 0,1-2 0 16,-1-2-1-16,-1-1 3 0,-2 0-1 0,-6-1 0 15,3-5 2-15,-5-2-5 0,-2-3 0 0,-1 1-3 16,0-3-7-16,-8-2-4 0,-1 0 1 0,-5-3 0 16,-2 0 5-16,3 0 6 0,-1-1-1 0,4 1 3 15,0 0 1-15,2 0-2 0,3 0 0 16,2-3 1-16,2 0-1 0,1 0-3 0,0-2 4 16,7-2-2-16,2-1 0 0,2-3 6 0,3 0-5 15,2-4 0-15,2 1 1 0,5-1-1 0,1 3 1 16,0 1 2-16,3 2-2 0,0 2 0 0,-2 4 0 15,1 0-2-15,-4 4 3 0,0 2-3 16,-5 5 2-16,1 1 0 0,-5 3-2 0,-4 3 7 16,1 1-8-16,-5 2 1 0,-1 0-3 0,-1 8-7 15,-2 8 10-15,-1 6 4 0,0 10 5 0,0 7 5 16,-8 7 1-16,0 5-1 0,-4 4 4 16,0 4 2-16,-1-3 3 0,1 2 1 0,-2 1-4 15,1-4 2-15,-1 2-5 0,2-1-3 0,2 0-2 16,1-1-8-16,1-1-2 0,6 1 0 15,-1 0-3-15,-2-1 2 0,1 0 0 0,-4-4-2 16,-2 2-7-16,-3-3-1 0,-5-6-10 0,1-3-8 16,0-8-11-16,-4-4-17 0,7-6-23 0,-2-4-29 15,2-4-35-15,2-4-42 0,1-4-50 16,9-3-47-16,0-3-62 0,2-1-135 0,2-11-148 16,0 1 301-16,6 3 325 0</inkml:trace>
          <inkml:trace contextRef="#ctx0" brushRef="#br0" timeOffset="45162.6214">11681 9355 0 0,'0'0'0'0,"0"0"66"16,0 0 148-16,75-200-62 0,-51 158-16 16,-1 6 4-16,-3 6 13 0,3 5 4 0,-3 5-1 15,2 5-17-15,-5 5-32 0,2 2-29 0,-3 4-23 16,-1 4-17-16,2 0-8 0,-1 1-7 16,-1 8-5-16,1 3 3 0,-1 5 0 0,-2 3 3 15,3 1 0-15,-4 5-2 0,-1 1-4 0,-3-2-4 16,-5 1-1-16,-2-4 0 0,-1 0 2 0,-4-2 3 15,-7-2 5-15,-2-3 1 0,-3-4 4 16,-4-2-1-16,1-3-3 0,-4-3-5 0,2-1-11 16,1-2-9-16,1 0-12 0,6-3-20 0,3-5-51 15,2-1-142-15,5-2-257 0,1 2-272 0,2 3 332 16</inkml:trace>
          <inkml:trace contextRef="#ctx0" brushRef="#br0" timeOffset="45732.8322">12161 8794 0 0,'0'0'253'0,"0"0"83"0,0 0-84 16,0 0-64-16,126-177-27 0,-106 156-11 0,-5 4-12 16,-1 4-14-16,-4 4-13 0,-3 3-20 0,0 2-18 15,-2 4-19-15,-4 0-20 0,3 0-12 0,-2 6-5 16,-1 6 6-16,0 6 11 0,-1 7 6 16,0 5 1-16,-8 6-2 0,-1 4-7 0,-7 3-4 15,-2 4-4-15,0-1-7 0,-4 1-1 0,3-4-5 16,-1-2-1-16,3-3-2 0,2-3-3 0,3 0 0 15,4-3-2-15,3-6-2 0,3-3-1 16,2-3-1-16,0-5-2 0,2-1 6 0,3-4-2 16,3-2 3-16,0-3 3 0,4-2 0 0,-1-2 2 15,2-1 0-15,3 0-2 0,2-3-1 0,-2-3-3 16,3-2-1-16,1 0-4 0,-3-3-3 16,6-1-3-16,-3 0-2 0,3-3-3 0,-2-1 0 15,1-2 4-15,1-2 2 0,1-1 5 0,0 1 2 16,-1-5 0-16,-2 2 3 0,-1 0-1 0,-4 3 3 15,-4 1 0-15,-2 5 2 0,-3 0 2 16,-6 5 1-16,-1 2 0 0,0 1-3 0,-4 3-4 16,-5 0-3-16,-2 3-1 0,-3 0 2 0,-6 1 1 15,-4 8 3-15,-3 5 1 0,-1 2 5 0,-3 3 6 16,3 4 4-16,0 3 3 0,1-1-2 0,6 5-3 16,2-5-1-16,4 0-3 0,4-2-4 0,9-2-2 15,0-2-1-15,2-3-2 0,0 1 5 16,4-4 1-16,6-2 5 0,1-1 3 0,3-2 1 15,4-2 2-15,3 1 2 0,5-4-4 0,1-2-6 16,3 1-2-16,3-2-8 0,1 0 4 16,3-2-3-16,-4-4 0 0,2 0-3 0,-3-3-1 15,-2 3 2-15,-5-3-7 0,-3-1 5 0,-8 1-1 16,-2 2-2-16,-4 0 3 0,-4 0-3 16,-4 1-4-16,0 0-5 0,-4 3-8 0,-2 0-3 15,0 0 1-15,-2 3-2 0,3 0-1 0,-2 0-9 16,5 2-22-16,-4 1-46 0,0 3-95 0,0 1-208 15,-1-1-419-15,5-1-247 0</inkml:trace>
        </inkml:traceGroup>
      </inkml:traceGroup>
    </inkml:traceGroup>
    <inkml:traceGroup>
      <inkml:annotationXML>
        <emma:emma xmlns:emma="http://www.w3.org/2003/04/emma" version="1.0">
          <emma:interpretation id="{74C834C7-8F6F-4198-81FF-76830CC6B8D4}" emma:medium="tactile" emma:mode="ink">
            <msink:context xmlns:msink="http://schemas.microsoft.com/ink/2010/main" type="paragraph" rotatedBoundingBox="5110,12065 11559,11905 11591,13178 5141,1333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9008949-CB00-41CD-AA99-EBE49D182D3C}" emma:medium="tactile" emma:mode="ink">
              <msink:context xmlns:msink="http://schemas.microsoft.com/ink/2010/main" type="inkBullet" rotatedBoundingBox="5131,12907 5740,12892 5742,13000 5134,13016"/>
            </emma:interpretation>
            <emma:one-of disjunction-type="recognition" id="oneOf14">
              <emma:interpretation id="interp70" emma:lang="en-US" emma:confidence="0">
                <emma:literal>-</emma:literal>
              </emma:interpretation>
              <emma:interpretation id="interp71" emma:lang="en-US" emma:confidence="0">
                <emma:literal>_</emma:literal>
              </emma:interpretation>
              <emma:interpretation id="interp72" emma:lang="en-US" emma:confidence="0">
                <emma:literal>.</emma:literal>
              </emma:interpretation>
              <emma:interpretation id="interp73" emma:lang="en-US" emma:confidence="0">
                <emma:literal>,</emma:literal>
              </emma:interpretation>
              <emma:interpretation id="interp74" emma:lang="en-US" emma:confidence="0">
                <emma:literal>1</emma:literal>
              </emma:interpretation>
            </emma:one-of>
          </emma:emma>
        </inkml:annotationXML>
        <inkml:trace contextRef="#ctx0" brushRef="#br0" timeOffset="48289.0381">2089 11851 2252 0,'0'0'-146'15,"0"0"-192"-15,0 0-192 0,0 0-205 0,0 0 232 16,0 0 503-16,153-44 0 0,-110 32 0 0,0 1 0 16,-1 1 0-16,5 1 0 0,2 2 0 15,0-1 0-15,4 1 0 0,2-1 0 0,-11 3 0 16,-16 2 0-16</inkml:trace>
      </inkml:traceGroup>
      <inkml:traceGroup>
        <inkml:annotationXML>
          <emma:emma xmlns:emma="http://www.w3.org/2003/04/emma" version="1.0">
            <emma:interpretation id="{257B9F50-177C-431E-9761-ACC0C5203ADC}" emma:medium="tactile" emma:mode="ink">
              <msink:context xmlns:msink="http://schemas.microsoft.com/ink/2010/main" type="line" rotatedBoundingBox="6934,12019 11559,11905 11591,13178 6966,13293"/>
            </emma:interpretation>
          </emma:emma>
        </inkml:annotationXML>
        <inkml:traceGroup>
          <inkml:annotationXML>
            <emma:emma xmlns:emma="http://www.w3.org/2003/04/emma" version="1.0">
              <emma:interpretation id="{46BE885F-CD6C-4F1F-B242-92B3D3762694}" emma:medium="tactile" emma:mode="ink">
                <msink:context xmlns:msink="http://schemas.microsoft.com/ink/2010/main" type="inkWord" rotatedBoundingBox="6934,12019 11559,11905 11591,13178 6966,13293"/>
              </emma:interpretation>
              <emma:one-of disjunction-type="recognition" id="oneOf15">
                <emma:interpretation id="interp75" emma:lang="en-US" emma:confidence="0.5">
                  <emma:literal>Processes</emma:literal>
                </emma:interpretation>
                <emma:interpretation id="interp76" emma:lang="en-US" emma:confidence="0.5">
                  <emma:literal>Pro arses</emma:literal>
                </emma:interpretation>
                <emma:interpretation id="interp77" emma:lang="en-US" emma:confidence="0">
                  <emma:literal>Pro uses</emma:literal>
                </emma:interpretation>
                <emma:interpretation id="interp78" emma:lang="en-US" emma:confidence="0">
                  <emma:literal>Pro cases</emma:literal>
                </emma:interpretation>
                <emma:interpretation id="interp79" emma:lang="en-US" emma:confidence="0">
                  <emma:literal>Pro cusses</emma:literal>
                </emma:interpretation>
              </emma:one-of>
            </emma:emma>
          </inkml:annotationXML>
          <inkml:trace contextRef="#ctx0" brushRef="#br0" timeOffset="48807.9463">4115 11547 1562 0,'0'0'218'0,"0"0"-285"0,0 0-98 0,0 0-34 16,0 0 11-16,0 0 55 0,0 0 81 15,0 0 62-15,0 0 36 0,0 0 17 0,0 0 12 16,0 0 0-16,0 0-8 0,-106 176-9 0,97-135-12 16,-3 0-11-16,1 0-4 0,0-1-6 0,2-2-1 15,1-3-5-15,0 0-4 0,2-4-3 16,1-4-5-16,2-4-6 0,-1-3-5 0,3-5-1 16,1-5 3-16,0-5 21 0,0-2 43 0,0-3 59 15,0-2 23-15,0-7-11 0,0-4-36 16,0-8-54-16,0-3-24 0,-2-7-2 0,2-3 0 15,-1-6 4-15,-2 1 1 0,3-7 2 0,0-1 0 16,0-4-3-16,0-3-1 0,6-1 3 0,-1-2 4 16,5 1 3-16,0-5 4 0,5 3-7 0,2-3-7 15,4 0-7-15,5-2-8 0,5 0-4 16,3 4-5-16,3 3-2 0,8 6-4 0,-1 4-2 16,4 10-1-16,2 4-4 0,-3 9 0 0,-2 5 1 15,-2 4 1-15,0 6 1 0,-3 7 0 0,-1 1-5 16,-4 4-8-16,-3 12-5 0,-4 3-3 0,-2 8 0 15,-2 4 5-15,-9 4 4 0,-3 7 5 16,-8 0 2-16,-4 4 5 0,-2 0 5 0,-11 1 4 16,-4 0 3-16,-8-1-2 0,-1-2-2 0,-5 0-5 15,-3-2-5-15,2-3-14 0,-1-1-30 16,0-1-62-16,0-5-105 0,1-2-161 0,2-1-211 16,7-10-84-16,9-6 683 0</inkml:trace>
          <inkml:trace contextRef="#ctx0" brushRef="#br0" timeOffset="49455.5463">4474 11828 849 0,'0'0'298'16,"0"0"-234"-16,0 0-54 0,0 0 10 0,0 0 21 16,0 0 15-16,0 0 13 0,0 0 7 0,0 0 0 15,0 0-7-15,0 0-6 0,153-50-11 0,-134 31-6 16,0-3-3-16,2 0-2 0,-2-2 7 0,1-2-2 15,-1-2 3-15,1 4-2 0,-1-3-7 16,-5-1-7-16,1 2-9 0,3-1-9 0,-5 1-12 16,0 6-1-16,1 2-4 0,-5 4-3 0,1 5 2 15,-6 4-10-15,1 4-7 0,-2 1-8 0,-2 0 0 16,-1 9 9-16,0 5 15 0,0 6 16 16,0 3 7-16,0 5 1 0,-1 6-6 0,-5-2-4 15,0 1-4-15,2-1-3 0,-3 2 1 0,4-4-2 16,-1-2 2-16,4-1-3 0,0-5-2 15,0-2 0-15,7-5-2 0,4-5 3 0,-2-2 1 16,4-2 3-16,5-5 2 0,-3-1 2 0,5-1 2 16,0-7-3-16,4-4-1 0,-3-4-4 0,3-4 1 15,-3 0 0-15,-1-6 2 0,-2 2 1 0,-1-1 1 16,-3-1 1-16,1 2-2 0,-2 1 4 16,-2 1 0-16,1 0 2 0,-1 5 2 0,-2 0-3 15,-2 4 0-15,1 3 0 0,-5 5-2 0,-3 3-5 16,0 2-16-16,0 0-13 0,0 7 0 0,-2 6 5 15,-3 5 15-15,-2 2 14 0,1 6 0 0,-1 1 1 16,0 0-4-16,1 2-1 0,0-1 2 16,1-1-5-16,4-4 2 0,-1 0-2 0,2-4-3 15,0-4 2-15,0-1 1 0,3-6 0 0,6 1 3 16,-1-4 2-16,0-1 5 0,4-2 2 16,2-2 5-16,2 0 2 0,3-2 0 0,1-5-4 15,1-2-1-15,-2-3-6 0,0-3 2 0,-2-3-2 16,-3 0 3-16,-1-3 5 0,-5 1 3 0,-3-5 2 15,1 3 1-15,-5-4 0 0,-1 2 1 16,0 1-3-16,-7-1 0 0,-1 1-5 0,-2 3-2 16,-1 0-1-16,-1 5-5 0,-2 3-6 0,1 1-7 15,0 5-5-15,-3 1-11 0,2 2-3 16,2 3-9-16,3 0-10 0,-3 0-15 0,5 4-28 16,0 3-39-16,5 1-68 0,-1 2-117 0,3-1-179 15,0 0-254-15,0-2 162 0</inkml:trace>
          <inkml:trace contextRef="#ctx0" brushRef="#br0" timeOffset="51126.7653">6127 11435 195 0,'0'0'137'0,"0"0"-75"0,0 0-30 0,0 0-13 15,0 0 23-15,0 0 44 0,0 0 54 16,0 0 45-16,0 0 6 0,0 0-11 0,0 0-37 16,-154-17-30-16,134 29-13 0,-3 3-6 0,-2 2 2 15,1 2 0-15,1 3-2 0,0 0-9 0,0 5-14 16,3-2-14-16,2 3-14 0,3 0-11 16,1 2-8-16,4-1-8 0,3 0-5 0,4-1-3 15,3-4-4-15,0-4-3 0,6-3 1 0,3-2 0 16,3-5 6-16,3-2 6 0,4-2 3 15,1-4 2-15,2-2-3 0,8 0-3 0,1-1-3 16,1-6-1-16,4-4-3 0,0 1-1 0,-1-2-1 16,-1-3-3-16,-3-1 0 0,3-1-2 0,-4-2 1 15,4 0-2-15,-5-2 1 0,-2 3 1 0,0-2-2 16,-2 2 4-16,-1 0-1 0,-2 0-3 0,-1 2 1 16,3 1-3-16,-6 1 2 0,3 3-1 15,-6 2-1-15,-2 1 2 0,-1 1 0 0,-4 1 4 16,-1 1 1-16,-6 2 2 0,4-2 0 0,-5 2 3 15,0 0-2-15,0 0 5 0,0 3 0 0,0-6-4 16,-3 3 0-16,0 0-5 0,0-3-1 16,-5 3 1-16,6-1 0 0,-5 2-1 0,2 0-1 15,2 0-1-15,-2 1-3 0,-1 1-1 0,2 0 0 16,-4 0-4-16,0 6 3 0,0 2 2 16,-4 6 2-16,-1 0 3 0,-1 7 0 0,1-3-1 15,-2 5 1-15,2 1 2 0,-1 3-1 0,2 0-1 16,0-2 0-16,5 0-1 0,2-1-1 0,4-2 2 15,1-4-1-15,0-4 2 0,0-2 0 16,2-3 1-16,8-1 3 0,-2-2 5 0,3-3 1 16,5-1-1-16,4-1 2 0,3-1-5 0,3 0-4 15,4-5 3-15,5-1-4 0,-2-3 0 0,5 0 0 16,1-3-1-16,0-1-1 0,-3-2 1 0,-3-1 2 16,2 0-5-16,-1-3 4 0,-2 0 0 0,-1-1 0 15,4-1 6-15,-6-1-4 0,2 0-2 16,-2-2 2-16,-2 2 0 0,-1-2-3 0,-8 1 1 15,4 3-2-15,-7 4-3 0,-3 3 3 0,-6 2 1 16,1 4 1-16,-4 2 0 0,-3 1 0 0,0 1 0 16,0 3-1-16,0-2 5 0,0 2-9 15,0 0-3-15,0 0-7 0,0 0-12 0,0 0-4 16,0 2 3-16,0 5 6 0,0 2 9 0,0 4 9 16,0 1 0-16,0 2 1 0,0 2 2 15,7-1-1-15,-1 3 0 0,4-3-1 0,-1 3 0 16,0 0 0-16,3-1 1 0,-1 0 0 0,0-1-7 15,-6 0 5-15,1 0-2 0,-4-2-5 16,-2 0 4-16,-5-1-6 0,-2 1 1 0,-3-4 3 16,-4-2 3-16,1-2 3 0,-1 2 1 0,1-4 1 15,1-2-2-15,1-1 2 0,6-1 0 0,-3-2 2 16,6 0 1-16,1 0 2 0,1-2-1 0,0-4-2 16,0-1 1-16,1-4-7 0,7 0 0 0,-2-6 0 15,6 0-1-15,1-2 3 0,3-2 0 16,6 2-1-16,-1-2-1 0,2 0-2 0,4 0-3 15,2 0 0-15,2 2-1 0,-1 0-2 0,2 2 0 16,1-1 0-16,0 1 2 0,-1 1-2 16,-4 0-1-16,-1 1 2 0,-2 1-3 0,-1 1 8 15,-6-1 5-15,1 3 1 0,-6 2 5 0,-8 1 0 16,1 2 2-16,-4 5 3 0,-2-2 5 0,0 3-7 16,-2 0-8-16,-4 0-7 0,1 0-9 0,-3 0 3 15,-3 3 6-15,4 1 1 0,-2 2 0 16,0 0 1-16,5 2-3 0,0-3 1 0,1 3 3 15,0 1-2-15,3 0 2 0,0 1 1 0,6 4 1 16,-1-1 2-16,3 2 1 0,0 1-1 16,4 1-2-16,2 1 3 0,2-2 3 0,0-1-2 15,-2 2 3-15,-1-2-7 0,-5-2-2 0,1 2-1 16,-6-2-2-16,-3-1 2 0,0 0 2 0,0-1 0 16,-4-1 1-16,-7 1 5 0,0-3 1 15,0 1 2-15,-5-1 0 0,2-1-2 0,-1-1-1 16,0 1 0-16,0-3 2 0,2-2-1 0,1-1-1 15,1-1 1-15,2 0-2 0,5 0 3 0,2-3 3 16,2 2-1-16,0-2 0 0,0 0-5 0,3-2-8 16,5 0-5-16,-2-1-3 0,6-1 1 15,2-1 4-15,4 1 1 0,2 0 4 0,3-2 0 16,-1-3-1-16,1 1 1 0,1-1 0 0,3-2-1 16,-1 3-1-16,2-2 0 0,4 1 0 0,-4-2-3 15,0 2 1-15,0-1-3 0,-1 0-4 16,0-2-2-16,-1-2-2 0,0-1-1 0,-1 0-2 15,-3 0 1-15,-3 0 4 0,-3-1 2 0,0 0 4 16,-6 4 3-16,-1 0 3 0,-6 5 1 0,-3-1 6 16,0 5-3-16,0 0-4 0,-6 3-5 15,-2 3-7-15,-4 0 2 0,0 0 4 0,-1 1 5 16,-2 5 4-16,0 5 1 0,-1 1-1 0,-4 3 2 16,4 3 1-16,0-1 1 0,-4 4 0 0,5 2 1 15,0-1 1-15,3 0 1 0,6 1 0 16,-3-5-1-16,9-2-4 0,0-1 1 0,3-4 4 15,8-2 1-15,2-2 5 0,2-1 0 0,5-1-2 16,-2-4 0-16,6-1-3 0,0 0-2 0,3 0-3 16,1-3 1-16,1-3-2 0,6-1 0 0,-4-2 2 15,3-1-3-15,-4-3-1 0,-1 1 0 16,-1-2 0-16,3-4 0 0,-5 2 0 0,-3 1 1 16,1-3-1-16,2 6 0 0,-5-4 0 0,-3 4 1 15,-2 0 3-15,1 3 0 0,-9 0 1 0,3 2 1 16,-3 1 1-16,-4 0 0 0,-3 3-1 15,1 2-3-15,-2 1-6 0,1 0-10 0,-1 0-13 16,1 0-1-16,3 6 4 0,-1 1 7 0,0 3 13 16,1 0 2-16,4 3 2 0,-5 2 2 15,3 0 2-15,-2 0 0 0,-2-1-1 0,0 1 1 16,2-1-1-16,-4 0 6 0,0-5 5 0,-5 0 5 16,0-1 8-16,-5-2 2 0,-3 0-1 0,-1 0-1 15,1-1-7-15,-3-2-7 0,-4-2-8 16,4-1-7-16,-3 0-6 0,-1 0-9 0,4 0-14 15,-4-2-18-15,2-3-33 0,2 0-48 0,0-1-88 16,-4 2-184-16,8 1-301 0,5 1-211 0</inkml:trace>
        </inkml:traceGroup>
      </inkml:traceGroup>
    </inkml:traceGroup>
    <inkml:traceGroup>
      <inkml:annotationXML>
        <emma:emma xmlns:emma="http://www.w3.org/2003/04/emma" version="1.0">
          <emma:interpretation id="{99F409D6-9035-4085-BBE6-68592A497BC2}" emma:medium="tactile" emma:mode="ink">
            <msink:context xmlns:msink="http://schemas.microsoft.com/ink/2010/main" type="paragraph" rotatedBoundingBox="5384,13938 15333,13165 15453,14711 5505,1548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0921ED1-2127-49EF-A69A-3A99908BF8CA}" emma:medium="tactile" emma:mode="ink">
              <msink:context xmlns:msink="http://schemas.microsoft.com/ink/2010/main" type="inkBullet" rotatedBoundingBox="5421,14405 6064,14356 6067,14404 5425,14454"/>
            </emma:interpretation>
            <emma:one-of disjunction-type="recognition" id="oneOf16">
              <emma:interpretation id="interp80" emma:lang="en-US" emma:confidence="0">
                <emma:literal>-</emma:literal>
              </emma:interpretation>
              <emma:interpretation id="interp81" emma:lang="en-US" emma:confidence="0">
                <emma:literal>_</emma:literal>
              </emma:interpretation>
              <emma:interpretation id="interp82" emma:lang="en-US" emma:confidence="0">
                <emma:literal>.</emma:literal>
              </emma:interpretation>
              <emma:interpretation id="interp83" emma:lang="en-US" emma:confidence="0">
                <emma:literal>,</emma:literal>
              </emma:interpretation>
              <emma:interpretation id="interp84" emma:lang="en-US" emma:confidence="0">
                <emma:literal>)</emma:literal>
              </emma:interpretation>
            </emma:one-of>
          </emma:emma>
        </inkml:annotationXML>
        <inkml:trace contextRef="#ctx0" brushRef="#br0" timeOffset="52025.21">2380 13289 1015 0,'0'0'168'0,"0"0"-243"16,0 0-46-16,0 0 5 0,0 0 38 0,0 0 88 15,0 0 19-15,0 0 1 0,158-19-2 16,-115 10-1-16,8-1-10 0,3-2-11 0,7 1-21 16,0 0-51-16,2 1-139 0,2 3-161 0,-14 1 78 15,-19 3 288-15</inkml:trace>
      </inkml:traceGroup>
      <inkml:traceGroup>
        <inkml:annotationXML>
          <emma:emma xmlns:emma="http://www.w3.org/2003/04/emma" version="1.0">
            <emma:interpretation id="{8ED22FE8-46F3-4E57-BA3C-8244F763A64F}" emma:medium="tactile" emma:mode="ink">
              <msink:context xmlns:msink="http://schemas.microsoft.com/ink/2010/main" type="line" rotatedBoundingBox="7211,13796 15333,13165 15453,14711 7331,15342"/>
            </emma:interpretation>
          </emma:emma>
        </inkml:annotationXML>
        <inkml:traceGroup>
          <inkml:annotationXML>
            <emma:emma xmlns:emma="http://www.w3.org/2003/04/emma" version="1.0">
              <emma:interpretation id="{33AAF7D2-989F-4430-AB58-059D0090021F}" emma:medium="tactile" emma:mode="ink">
                <msink:context xmlns:msink="http://schemas.microsoft.com/ink/2010/main" type="inkWord" rotatedBoundingBox="7228,14021 9381,13853 9436,14555 7283,14723"/>
              </emma:interpretation>
              <emma:one-of disjunction-type="recognition" id="oneOf17">
                <emma:interpretation id="interp85" emma:lang="en-US" emma:confidence="0.5">
                  <emma:literal>IT</emma:literal>
                </emma:interpretation>
                <emma:interpretation id="interp86" emma:lang="en-US" emma:confidence="0">
                  <emma:literal>It</emma:literal>
                </emma:interpretation>
                <emma:interpretation id="interp87" emma:lang="en-US" emma:confidence="0">
                  <emma:literal>II</emma:literal>
                </emma:interpretation>
                <emma:interpretation id="interp88" emma:lang="en-US" emma:confidence="0">
                  <emma:literal>If</emma:literal>
                </emma:interpretation>
                <emma:interpretation id="interp89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52484.8975">4197 13027 337 0,'0'0'269'0,"0"0"-153"0,0 0-55 15,0 0-10-15,0 0 22 0,0 0 37 0,0 0 18 16,0 0-4-16,0 0-4 0,0 0-15 0,155-51-9 15,-119 42-6-15,6 2-10 0,5-2-9 0,3 0-16 16,-1 0-16-16,3 3-19 0,-2 0-10 16,-3 0-5-16,-5 1-7 0,-5 2 0 0,-5 0-6 15,-4 0-4-15,-3 0-6 0,-3 1-9 0,-4 1-17 16,-5-1-40-16,-1 2-89 0,-5 0-137 16,-2 0-175-16,-3 0-123 0,-2 0 421 0,0 0 187 0</inkml:trace>
          <inkml:trace contextRef="#ctx0" brushRef="#br0" timeOffset="52822.689">4335 13483 1683 0,'0'0'301'15,"0"0"-201"-15,0 0-72 0,0 0-36 0,0 0-10 16,0 0 7-16,0 0 15 0,0 0 14 16,0 0 6-16,0 0-3 0,0 0-6 0,167-17-2 15,-120 11-2-15,6 0-4 0,3 0-3 0,2-1-7 16,-3 3-8-16,1 0-14 0,2 1-22 0,-3 0-40 16,-5-2-76-16,3 1-115 0,-2-4-185 15,-15 3-230-15,-12-1 271 0</inkml:trace>
          <inkml:trace contextRef="#ctx0" brushRef="#br0" timeOffset="52637.8032">4760 12924 101 0,'0'0'351'15,"0"0"-148"-15,0 0-50 0,0 0-39 0,0 0-27 16,0 0-28-16,0 0-10 0,0 0 7 0,0 0 19 16,0 0 34-16,0 0 7 0,0 0-12 0,0 0-20 15,-27 155-20-15,19-121-17 0,0-1-11 16,-3 0-7-16,2-2-5 0,2 1-5 0,-4-4-6 15,6 0-7-15,-3 1-10 0,5-2-16 0,-5 0-33 16,4 0-58-16,0-5-119 0,-2-1-171 0,4-6-249 16,-2-5 220-16</inkml:trace>
          <inkml:trace contextRef="#ctx0" brushRef="#br0" timeOffset="53222.4416">5642 12826 1612 0,'0'0'342'0,"0"0"-197"0,0 0-78 0,0 0-39 15,0 0-16-15,0 0-4 0,0 0 5 16,0 0 8-16,0 0 7 0,0 0 5 0,0 0 4 15,0 0-4-15,0 0-3 0,162-38-3 0,-116 33-5 16,5 1-4-16,-1-1-3 0,3 0-7 16,-2 3-8-16,-3-3-8 0,1 0-9 0,-6 3-10 15,-5-3-14-15,-4 1-24 0,-5-2-43 0,-10 2-69 16,-5-1-74-16,-5 2-59 0,-8-1-31 0,-1 1-11 16,-1 0 56-16,-10 0 67 0,-2 0 74 15,-2 2 84-15,-1-1 36 0,-5 2 21 0,-1-2 12 0,-1 2 5 16,-2 0 15-16,-1 0 29 0,1 0 47 15,5 0 57-15,1 0 67 0,3 5 32 0,4 1-13 16,0 3-32-16,1 4-47 0,2 4-33 0,1 8-8 16,-3 2-2-16,2 5-8 0,2 6-11 15,-3 1-12-15,4 3-11 0,-1-1-9 0,3-1-10 16,-3 0-8-16,5-1-7 0,-1 0-10 0,-1-6-7 16,0 2-7-16,1-3-6 0,2-2-6 0,0-4-8 15,-1-1-10-15,2-2-25 0,0-4-45 16,0-1-90-16,0-6-236 0,0-3-356 0,0-5-114 0</inkml:trace>
        </inkml:traceGroup>
        <inkml:traceGroup>
          <inkml:annotationXML>
            <emma:emma xmlns:emma="http://www.w3.org/2003/04/emma" version="1.0">
              <emma:interpretation id="{6D8BFCA7-E693-448F-AA60-90D24E414D3A}" emma:medium="tactile" emma:mode="ink">
                <msink:context xmlns:msink="http://schemas.microsoft.com/ink/2010/main" type="inkWord" rotatedBoundingBox="10285,13557 15333,13165 15453,14711 10405,15103"/>
              </emma:interpretation>
              <emma:one-of disjunction-type="recognition" id="oneOf18">
                <emma:interpretation id="interp90" emma:lang="en-US" emma:confidence="0.5">
                  <emma:literal>capabilities</emma:literal>
                </emma:interpretation>
                <emma:interpretation id="interp91" emma:lang="en-US" emma:confidence="0.5">
                  <emma:literal>cap abilities</emma:literal>
                </emma:interpretation>
                <emma:interpretation id="interp92" emma:lang="en-US" emma:confidence="0">
                  <emma:literal>cap utilities</emma:literal>
                </emma:interpretation>
                <emma:interpretation id="interp93" emma:lang="en-US" emma:confidence="0">
                  <emma:literal>cop abilities</emma:literal>
                </emma:interpretation>
                <emma:interpretation id="interp94" emma:lang="en-US" emma:confidence="0">
                  <emma:literal>cap Abilities</emma:literal>
                </emma:interpretation>
              </emma:one-of>
            </emma:emma>
          </inkml:annotationXML>
          <inkml:trace contextRef="#ctx0" brushRef="#br0" timeOffset="54278.137">7696 12879 596 0,'0'0'190'0,"0"0"-87"0,0 0-33 15,0 0-11-15,0 0 16 0,0 0 25 0,0 0 24 16,0 0 9-16,0 0-6 0,0 0-11 0,0 0-18 16,-171-53-16-16,142 68-15 0,1 1-10 15,2 3-6-15,-1 3-2 0,1 4 1 0,3 1-3 16,1-1-8-16,6 3-7 0,2-2-10 0,3 1-13 16,7 1-5-16,4-3-8 0,0 0-7 0,11-3 0 15,5-4 0-15,7-3 6 0,4-6 4 0,4-1 3 16,5-4 1-16,5-4-2 0,4-1-1 15,4-1-1-15,4-6-2 0,0-3-1 0,1 0-3 16,5-3-4-16,-4-5-6 0,-2-2-6 0,1-3-8 16,-4 0 0-16,-3-3 2 0,1 1 3 0,-7-2 8 15,-2 2 0-15,-2-1 3 0,-9 2 1 16,-6-1-5-16,-5 2 2 0,-5 5 2 0,-7-2 5 16,-4 6 8-16,-1 1 4 0,-2 5-2 0,-10 4-2 15,-4 2 2-15,-9 2 2 0,-1 3 8 16,-7 6 5-16,-4 3 7 0,-2 1-1 0,0 3 2 15,3-1 0-15,8 0-5 0,2 0 2 0,9 2-4 16,-2-4-5-16,11 0-3 0,-1 0-7 0,7-2-4 16,2-4-1-16,0 1 4 0,11-4 5 0,4-1 7 15,1-3 4-15,9 0-3 0,2 0-4 16,9-6-5-16,2-2 0 0,1 0-2 0,-3 0 2 16,0-1 0-16,-2 3-2 0,-13 1-1 0,1 0-1 15,-8 4-1-15,-3 1-1 0,-7 0-1 0,-1 3-2 16,1 5 4-16,-4 3 5 0,1 2 4 15,-1 4 5-15,0-1-2 0,1 1-4 0,2 0-1 16,1-2-2-16,6 1-1 0,2-3-1 0,2-2 3 16,1-3 0-16,8-2 0 0,0-5 1 0,2-1-4 15,3 0-4-15,0-9-8 0,2-3-8 0,-3-5-9 16,0-3-1-16,-2-1-3 0,-1-2 3 16,-5-3 8-16,0-1 3 0,-4 1 8 0,-2-3 5 15,-1 0 4-15,-5-2 2 0,2 0 0 0,-1 0 0 16,-2-4 2-16,-4 3 1 0,4-3 4 15,-4 3 4-15,0 0 2 0,-1 5 5 0,-1 2 7 16,0 7 7-16,0 2 9 0,0 6 6 0,0 6 3 16,0 1-6-16,0 3-15 0,0 0-21 15,0 1-15-15,0 8-5 0,0 6 4 0,-3 8 12 16,-5 5 8-16,6 7 4 0,-4 6 2 0,-1 6 4 16,6 3 4-16,-3 2 2 0,-3 4 1 0,3 1-6 15,-4 4-3-15,2 1-7 0,-4 2-3 0,-1 2 0 16,5-1-7-16,-5-2-2 0,0-2-3 0,1 0-6 15,0-3-5-15,-3 1-16 0,-5-2-17 16,2-5-17-16,2-5-40 0,-1-10-40 0,1-7-53 16,2-6-72-16,0-6-97 0,0-4-116 0,0-5-145 15,8-3 247-15,-3-5 377 0</inkml:trace>
          <inkml:trace contextRef="#ctx0" brushRef="#br0" timeOffset="54748.8464">8566 13207 0 0,'0'0'80'0,"0"0"114"16,0 0-57-16,81-189-23 0,-56 151 4 0,1 6 14 16,-2 2 15-16,0 4 4 0,-5 6-7 0,5 1-12 15,-7 3-25-15,6 4-27 0,-7 1-20 16,7 4-17-16,-7 1-7 0,6 2-4 0,-5 4-3 16,5 0 1-16,-5 0-1 0,4 8 1 0,-2 1-1 15,-3 5-1-15,4 2-4 0,-5 1-2 0,-1 1-1 16,-4 1-1-16,-3-1-4 0,1-1-3 0,-7-1 0 15,-1-3 4-15,0-2 7 0,0-1 5 16,-4-2 8-16,-4-4 3 0,6 1 0 0,-1-2-1 16,-4-2-6-16,6-1-4 0,0 2-4 0,-1-2-5 15,2 0-3-15,0 0-5 0,0 0-3 0,0 0-8 16,0 0-8-16,0-2-14 0,0 1-17 0,0-2-20 16,0 1-19-16,0 1-23 0,0 1-26 15,0 0-22-15,0-2-20 0,0 2 1 0,0 0 23 16,0 0 40-16,0 0 49 0,0-2 39 0,0 2 29 15,0 0 13-15,0-1 9 0,0 1 14 16,0 0 14-16,0 0 13 0,0 0 1 0,0 0-8 16,0 0-15-16,0 0-15 0,0 0-14 0,0 0-9 15,0 0-8-15,0 1-2 0,-2 1 6 16,-5 1 7-16,3 0 10 0,-7 2 9 0,-2 1 2 16,-3 0 1-16,-6 0-4 0,2 1 1 0,-7-1 0 15,0 1 1-15,-5-2-2 0,1 1-5 0,-2 0-11 16,3-2-12-16,4 2-13 0,0 0-16 0,2-2-14 15,5-1-32-15,3 0-55 0,-1 0-94 0,5 0-158 16,6-2-257-16,2 1-47 0</inkml:trace>
          <inkml:trace contextRef="#ctx0" brushRef="#br0" timeOffset="55676.2176">9545 12807 935 0,'0'0'202'0,"0"0"-88"0,0 0-31 16,0 0-5-16,0 0 9 0,0 0 13 0,0 0 10 15,0 0-16-15,0 0-15 0,0 0-11 0,0 0-10 16,0 0-2-16,0 0 0 0,0 0-4 0,-161 28-6 15,139-14-2-15,4-2-7 0,1 0-9 0,3 0-7 16,5-2-12-16,0 1-5 0,6-4-6 16,3 1-2-16,0-4-2 0,0-1 1 0,0 0 4 15,7 1 2-15,-2-4 11 0,4 0 2 0,3 0 3 16,2 0-2-16,2-7-6 0,0 1-5 0,4 0-3 16,-2-1 0-16,-2-1-1 0,4-1 0 15,-3 2-2-15,-2 1-2 0,-3 2 2 0,1 1-2 16,-2 1 2-16,0 2-3 0,-4 0-2 0,3 0-3 15,-2 2-4-15,-1 2 3 0,0 2-2 0,-2 1 4 16,-2 0 4-16,5 1 0 0,-4 0 5 16,5-2 2-16,2 0 2 0,1 0-3 0,4-1 3 15,2-3 1-15,6 2-3 0,1-4 0 0,3 0-5 16,-1 0-5-16,3-5-5 0,2-1-1 0,-3-3-5 16,-1 0 0-16,-1 0 3 0,0-4-2 15,-1 1 10-15,-1-3 4 0,-1-1 5 0,-5-5 5 16,4 1 1-16,-4-3 2 0,-1-4-1 0,-2-1 4 15,2-2-5-15,-2-2-1 0,-1-3-2 16,-2 2-2-16,-1-1 1 0,-3 2 2 0,1 1 4 16,-1 1-2-16,-5 3 5 0,4 2-1 0,-4 2 0 15,-1 5 3-15,2 7-3 0,-2 2-2 0,-3 3-2 16,0 3-1-16,0 3-6 0,0 0-7 0,0 0-6 16,-1 6-2-16,-7 8 9 0,1 3 8 15,-5 9 8-15,-3 4 4 0,-4 2-6 0,5 4-1 16,-1 1 0-16,-1 1 2 0,1 0 1 0,2 2-1 15,-5-3 1-15,8-1-7 0,-1-1 1 0,3-5-2 16,4-3-2-16,2-5 2 0,2-2 0 0,3-2-2 16,8-5 0-16,0-1 5 0,5-3-4 15,-2-3 2-15,2-1-1 0,1-3-4 0,1-2-1 16,-3 0-2-16,0-2-3 0,-3-4 0 0,0-2-1 16,-5-1 0-16,2-3 2 0,-6 1 1 15,1-3-1-15,-2-2-2 0,-2 2-2 0,0-3-1 16,-6 2 0-16,0-4 4 0,-3 3 2 0,-3-1 0 15,0 4 5-15,0 1 3 0,2 3 2 0,-2 1 5 16,2 0 0-16,-1 2-1 0,3 0 1 16,2 1 2-16,5 1 3 0,1-1 1 0,0 1-2 15,1-1-7-15,7-1-7 0,1-1-5 0,7 0-1 16,2-2 0-16,2 3 2 0,2-2 1 0,3 3 1 16,0 2 2-16,-1 0-1 0,-3 2 1 15,3 1 1-15,-4 0 0 0,-4 6 3 0,-1 1 2 16,-1 4 2-16,-4 0 1 0,-2 1 0 0,-1 4-1 15,-4-3 0-15,1 3 1 0,-4-4-1 0,0-1-1 16,0 1 1-16,0-2-2 0,0 1-2 0,-3-2-1 16,2-3-3-16,-2 1-2 0,2-2-8 15,-2 1-10-15,-2-3-25 0,3 0-37 0,1-2-74 16,-2 1-117-16,1-2-190 0,-2 0-258 0,4 0 29 0</inkml:trace>
          <inkml:trace contextRef="#ctx0" brushRef="#br0" timeOffset="55812.1333">10531 12488 1090 0,'0'0'367'0,"0"0"-195"0,0 0-95 15,0 0-77-15,0 0-49 0,0 0-38 0,0 0-32 16,0 0-48-16,0 0-83 0,0 0-145 0,0 0-143 16,0 0 437-16,0 0 101 0</inkml:trace>
          <inkml:trace contextRef="#ctx0" brushRef="#br0" timeOffset="56037.9941">10755 12279 0 0,'0'0'0'0,"0"0"154"16,0 0 146-16,0 0-51 0,0 0-28 0,0 0-14 15,0 0-11-15,0 0-11 0,0 0-19 16,0 0-31-16,0 0-40 0,0 0-36 0,0 0-23 16,0 0-7-16,79-45 9 0,-93 67 6 0,-2 8 1 15,-2 3-3-15,0 5-1 0,2 1-5 0,0 4-1 16,-3-2-2-16,4 2-5 0,3-1-5 15,3 0-7-15,1-1-7 0,3-3-5 0,1-3-2 16,2-4-11-16,2-1-8 0,0-6-12 0,0-5-20 16,0-3-21-16,0-2-31 0,0-6-55 15,0-2-106-15,0-5-132 0,2-1-117 0,-1 0-164 16,-1 0 520-16</inkml:trace>
          <inkml:trace contextRef="#ctx0" brushRef="#br0" timeOffset="56255.8597">10975 12522 1246 0,'0'0'204'0,"0"0"-127"16,0 0-38-16,0 0 9 0,0 0 21 0,0 0 26 16,0 0 7-16,0 0-3 0,0 0-10 0,0 0-15 15,0 0-12-15,-54 170-13 0,50-150-10 0,0-4-14 16,4-1-9-16,-1-2-6 0,1-1-9 15,0-3-5-15,0-1-19 0,0-4-33 0,0-1-50 16,2-1-129-16,5-2-265 0,-2 0-331 0,-3 0 242 0</inkml:trace>
          <inkml:trace contextRef="#ctx0" brushRef="#br0" timeOffset="56528.691">11467 12178 415 0,'0'0'283'0,"0"0"-72"0,0 0-31 0,0 0 0 16,0 0 21-16,0 0 18 0,0 0-15 0,0 0-44 15,0 0-54-15,0 0-54 0,0 0-29 16,0 0-14-16,0 0-1 0,0 0 7 0,-22 35 6 16,9-2 3-16,-2 6 2 0,-2 2 4 0,1 2-8 15,-6 3-2-15,6-5-3 0,-1 2-10 0,-4-4 0 16,7 0-7-16,-2-3-3 0,2-1-1 0,2-4-6 15,1-4-3-15,3-3-10 0,4-5-14 16,2-1-23-16,2-6-25 0,0-2-36 0,0-2-70 16,2-4-76-16,8 0-60 0,-2-3-115 0,3-1-115 15,-1 0 257-15,-4 0 300 0</inkml:trace>
          <inkml:trace contextRef="#ctx0" brushRef="#br0" timeOffset="57216.8573">11543 12500 0 0,'0'0'0'0,"0"0"0"16,0 0 0-16,0 0 0 0,0 0 0 0,0 0 0 16,0 0 122-16,0 0 83 0,0 0 18 0,0 0-9 15,0 0-27-15,0 0-34 0,0 0-27 0,-28 119-29 16,17-95-19-16,3-1-17 0,1-1-17 16,5-4-13-16,-1-1-9 0,3-3-9 0,0-2-4 15,5-4-4-15,2 2 5 0,4-4 6 0,2-3 0 16,-1 0 1-16,3-3-9 0,4 0-8 0,-3 0-10 15,1-3-7-15,5-4-6 0,-2-1-12 16,3-1-9-16,1-2-7 0,1 0-5 0,2-4 1 16,0-2 0-16,1-1-2 0,0-1 1 0,1 0 10 15,-3-3 13-15,1 1 16 0,-4 1 15 0,0 0 8 16,-6 2 5-16,-1 2 2 0,-4 0 5 16,-2 2 4-16,-6 2 8 0,-2 2 4 0,1 1 1 15,-3 0-3-15,0 2-11 0,-5 2-7 0,-2 1-7 16,-4 1-1-16,-2 1 5 0,-3 2 11 15,-6 0 12-15,5 5 11 0,-6 3 6 0,-2 3 3 16,3 2 3-16,-1 5-2 0,-1 2-1 0,3 3 3 16,1 4-1-16,2 2-6 0,4 0-7 0,1 2-12 15,5-2-10-15,2-2-7 0,3-3-4 16,3-2-3-16,0-1 0 0,3-6 1 0,6-1 3 16,3-3 6-16,3-3 3 0,2-2 3 0,5 0-4 15,3-3-3-15,3-2-4 0,3-1-3 0,3 0-2 16,-2-1-3-16,3-5-2 0,-3-2-4 15,0 0 1-15,-2-3-1 0,1-1 0 0,-1-3 1 16,-1-2-1-16,-3 1 1 0,0-2-3 0,-3-4-1 16,-5 0-2-16,0-2-1 0,-2-4 0 0,-3 3-1 15,-2-1 1-15,-3 0 2 0,1 2 1 0,-5 4 4 16,-4 1 5-16,0 3 2 0,0 6 3 0,0 0 3 16,-1 6-3-16,-6 0-1 0,2 4-4 15,-4 0-4-15,2 0-3 0,-2 2 1 0,-1 8 0 16,5-1 2-16,-1 4 4 0,0 1 1 0,6 2 3 15,0 0 0-15,0 4 1 0,0 1 2 16,6 2 0-16,0-2 0 0,-1 2-3 0,3 0 3 16,0-2-2-16,0 2 1 0,-2-2 4 0,-4-3-2 15,1-2-1-15,-3-1 0 0,0-3-3 16,-4-1 4-16,-5-2 3 0,-3-3 3 0,-3-1-3 16,-3-2-3-16,-4-1-10 0,-3-2-14 0,1 0-25 15,-2-2-43-15,-3-5-76 0,3-3-154 0,-1-2-262 16,5 1-262-16,9 4 451 0</inkml:trace>
          <inkml:trace contextRef="#ctx0" brushRef="#br0" timeOffset="57366.7649">11803 12098 1536 0,'0'0'225'0,"0"0"-106"0,0 0-77 15,0 0-43-15,0 0-10 0,0 0 2 0,0 0-8 16,0 0-18-16,0 0-33 0,0 0-54 0,0 0-81 15,0 0-129-15,0 0-184 0,0 0-92 0,99-8 608 0</inkml:trace>
          <inkml:trace contextRef="#ctx0" brushRef="#br0" timeOffset="57747.6249">10904 12108 1201 0,'0'0'832'0,"0"0"-736"15,0 0-79-15,0 0-54 0,0 0-14 0,0 0 9 16,0 0 22-16,0 0 20 0,0 0-3 0,0 0-6 15,0 0-26-15,0 0-55 0,0 0-155 16,0 0-359-16,63-1-406 0</inkml:trace>
          <inkml:trace contextRef="#ctx0" brushRef="#br0" timeOffset="57561.7395">11189 12361 1314 0,'0'0'616'0,"0"0"-466"0,0 0-86 0,0 0-41 16,0 0-20-16,0 0 1 0,0 0 5 16,0 0-5-16,153-21 3 0,-119 15-1 0,3 0-3 15,-1-2 0-15,-4 1-8 0,3-1-7 0,-5-1-18 16,-1 2-32-16,-5-2-71 0,-3 0-136 0,-5 1-235 16,-6 1-279-16,-4 3 375 0</inkml:trace>
        </inkml:traceGroup>
      </inkml:traceGroup>
    </inkml:traceGroup>
    <inkml:traceGroup>
      <inkml:annotationXML>
        <emma:emma xmlns:emma="http://www.w3.org/2003/04/emma" version="1.0">
          <emma:interpretation id="{8EF2E41A-AA9E-44E6-9B77-683F69E8B1ED}" emma:medium="tactile" emma:mode="ink">
            <msink:context xmlns:msink="http://schemas.microsoft.com/ink/2010/main" type="paragraph" rotatedBoundingBox="4967,15730 11387,15121 11471,16009 5051,1661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5FC0D08-CF90-47C9-B89D-D7F978AF5DCC}" emma:medium="tactile" emma:mode="ink">
              <msink:context xmlns:msink="http://schemas.microsoft.com/ink/2010/main" type="inkBullet" rotatedBoundingBox="4995,16036 5945,15946 5949,15985 4999,16074"/>
            </emma:interpretation>
            <emma:one-of disjunction-type="recognition" id="oneOf19">
              <emma:interpretation id="interp95" emma:lang="en-US" emma:confidence="0">
                <emma:literal>-</emma:literal>
              </emma:interpretation>
              <emma:interpretation id="interp96" emma:lang="en-US" emma:confidence="0">
                <emma:literal>_</emma:literal>
              </emma:interpretation>
              <emma:interpretation id="interp97" emma:lang="en-US" emma:confidence="0">
                <emma:literal>.</emma:literal>
              </emma:interpretation>
              <emma:interpretation id="interp98" emma:lang="en-US" emma:confidence="0">
                <emma:literal>,</emma:literal>
              </emma:interpretation>
              <emma:interpretation id="interp99" emma:lang="en-US" emma:confidence="0">
                <emma:literal>)</emma:literal>
              </emma:interpretation>
            </emma:one-of>
          </emma:emma>
        </inkml:annotationXML>
        <inkml:trace contextRef="#ctx0" brushRef="#br0" timeOffset="59826.6793">1951 14871 1420 0,'0'0'-6'0,"0"0"-167"16,0 0-25-16,0 0 46 0,0 0 110 0,0 0 104 16,0 0 50-16,0 0 19 0,0 0-8 15,182-6-22-15,-134 1-32 0,6-1-22 0,6 2-16 16,6-2-8-16,4 1-13 0,-2 1-13 0,1 1-12 16,-4 0-26-16,1 0-63 0,0 1-143 0,-3 1-263 15,-20-2-128-15,-10 3 638 0</inkml:trace>
      </inkml:traceGroup>
      <inkml:traceGroup>
        <inkml:annotationXML>
          <emma:emma xmlns:emma="http://www.w3.org/2003/04/emma" version="1.0">
            <emma:interpretation id="{19990B63-4BDC-4335-A8FF-9B14DD217543}" emma:medium="tactile" emma:mode="ink">
              <msink:context xmlns:msink="http://schemas.microsoft.com/ink/2010/main" type="line" rotatedBoundingBox="6766,15559 11387,15121 11471,16009 6851,16447"/>
            </emma:interpretation>
          </emma:emma>
        </inkml:annotationXML>
        <inkml:traceGroup>
          <inkml:annotationXML>
            <emma:emma xmlns:emma="http://www.w3.org/2003/04/emma" version="1.0">
              <emma:interpretation id="{ABD19194-021C-4B12-8390-C954F97464B0}" emma:medium="tactile" emma:mode="ink">
                <msink:context xmlns:msink="http://schemas.microsoft.com/ink/2010/main" type="inkWord" rotatedBoundingBox="6766,15559 11387,15121 11471,16009 6851,16447"/>
              </emma:interpretation>
              <emma:one-of disjunction-type="recognition" id="oneOf20">
                <emma:interpretation id="interp100" emma:lang="en-US" emma:confidence="0.5">
                  <emma:literal>Structure</emma:literal>
                </emma:interpretation>
                <emma:interpretation id="interp101" emma:lang="en-US" emma:confidence="0">
                  <emma:literal>structure</emma:literal>
                </emma:interpretation>
                <emma:interpretation id="interp102" emma:lang="en-US" emma:confidence="0">
                  <emma:literal>Structures</emma:literal>
                </emma:interpretation>
                <emma:interpretation id="interp103" emma:lang="en-US" emma:confidence="0">
                  <emma:literal>structures</emma:literal>
                </emma:interpretation>
                <emma:interpretation id="interp104" emma:lang="en-US" emma:confidence="0">
                  <emma:literal>Structurer</emma:literal>
                </emma:interpretation>
              </emma:one-of>
            </emma:emma>
          </inkml:annotationXML>
          <inkml:trace contextRef="#ctx0" brushRef="#br0" timeOffset="60366.0094">4514 14551 630 0,'0'0'245'0,"0"0"-136"16,0 0-43-16,0 0-13 0,0 0 18 0,0 0 25 16,0 0 5-16,0 0-15 0,0 0-31 0,0 0-30 15,0 0-12-15,0 0 5 0,0 0 15 16,-173-49 16-16,140 58 12 0,-3 1 4 0,6 1 2 15,-1 1-8-15,3-1-8 0,4 3-7 0,3 0-14 16,3-1-11-16,4 3-8 0,3 2-11 0,3-1-1 16,5 1-2-16,3-2 1 0,0 4 4 0,3-1 2 15,7 1 2-15,5 0 1 0,1 3 2 16,6-1-2-16,-1 3 1 0,2 1-3 0,2 1-1 16,0 1 0-16,-3 1-1 0,1 0-1 0,-4 0-3 15,-4-1-1-15,-7-1-1 0,-3 0-2 0,-5 0 1 16,-4-4-1-16,-11 0 3 0,-6 0 2 0,-5-4 9 15,-4-3 5-15,-7 2 8 0,0-6 11 16,-3-3 8-16,-1-3 11 0,3-4 5 0,3-1 0 16,0-1-6-16,4 0-6 0,1-6-8 0,8-3-7 15,-1-3 2-15,3 0-7 0,4-3-4 16,2 2-5-16,2-2-11 0,4 0-2 0,1 2-10 16,5-2-10-16,2-1-13 0,0 1-10 0,5-1-12 15,6 0-8-15,4 1-7 0,-1 1-17 0,6 3-20 16,1 0-45-16,3 4-71 0,1 2-85 15,1 2-111-15,0 3-108 0,-3 0-41 0,-5 0 565 16,-6 0 0-16</inkml:trace>
          <inkml:trace contextRef="#ctx0" brushRef="#br0" timeOffset="60783.7503">4466 14820 1780 0,'0'0'126'0,"0"0"-122"0,0 0-43 0,0 0-10 0,0 0 7 16,0 0 37-16,0 0 12 0,0 0-4 16,156-91-20-16,-123 82-50 0,3 2-110 0,3 1-214 15,-2 1-252-15,-8 2 153 0,-12 1 490 0</inkml:trace>
          <inkml:trace contextRef="#ctx0" brushRef="#br0" timeOffset="60620.8511">4830 14440 1051 0,'0'0'200'0,"0"0"-83"0,0 0-38 0,0 0-13 16,0 0 9-16,0 0 19 0,0 0 3 0,0 0-23 15,0 0-27-15,0 0-19 0,0 0-3 0,0 0 16 16,0 0 12-16,0 0 7 0,-58 156 1 16,43-107-5-16,2-6-3 0,-1 2-10 0,2-4-9 15,2 1-9-15,2-2-10 0,-1 2-5 0,-1-3-6 16,2-2-8-16,0-2-11 0,2-2-18 15,0-1-28-15,0-5-49 0,-2-5-100 0,3-1-206 16,-2-7-335-16,6-7-57 0</inkml:trace>
          <inkml:trace contextRef="#ctx0" brushRef="#br0" timeOffset="61568.3179">4812 15007 482 0,'0'0'339'0,"0"0"-181"16,0 0-10-16,0 0-13 0,0 0-5 0,0 0-10 15,0 0-42-15,0 0-25 0,0 0-11 0,0 0-10 16,0 0-12-16,0 0-7 0,156-119-7 16,-125 100-4-16,3-3-1 0,1 2 0 0,-3-2 3 15,2 0-4-15,-3-1-1 0,-4 0-3 0,-2 0-3 16,-5 2 1-16,-4 3-1 0,-2 4 3 0,-8 2 1 15,-2 2 2-15,-4 3-6 0,-5 1-8 0,-6 3-6 16,-2 3-1-16,-2 0 8 0,-1 3 12 16,-3 4 11-16,1 1 1 0,1 2 1 0,-3 0-3 15,4-1-5-15,1 3 0 0,3 1-2 0,2 0 1 16,4 1 1-16,0-1-1 0,6 0 3 0,0 2 0 16,0 0-1-16,8-2-2 0,1 3-1 15,3 0-2-15,2-1 0 0,0 1-3 0,2 3-3 16,-2-1-7-16,-5-1-9 0,-1 1-3 0,-2 0 0 15,-4-1 5-15,-2 0 10 0,0-2 5 0,0-1 6 16,0-2 4-16,-2-2 2 0,0-2 2 16,1-4 2-16,1-3-1 0,0 1 2 0,0-2 7 15,3 0 6-15,2 0 5 0,3-2 0 0,3-3-10 16,2-1-7-16,2-4-9 0,1 2-6 16,0 0-5-16,3-4-1 0,1 0-1 0,-1-1-2 15,1 0 7-15,-3-2 2 0,5-2 5 0,-5-1 2 16,5 1 1-16,-6-5 3 0,4 3 3 0,-3-4 3 15,-1 3 0-15,-1 0 1 0,1 2 0 16,-2 3-3-16,-5 4 1 0,0 4-2 0,-2 0 1 0,-4 4 3 16,-1 2-1-16,-2 1-4 0,0 0-9 15,0 0-6-15,-4 3 5 0,-2 6 8 0,-2 2 14 16,-3 4 2-16,0 2-1 0,-1 1-5 16,0-2-5-16,1 2-3 0,5-2 0 0,-1-1-1 15,6 1-1-15,-1-3-1 0,2 0-4 0,0-1-1 16,3-1 0-16,8-2 2 0,-2-3 4 0,7 0 3 15,-1-3 1-15,4-2 0 0,2-1 1 0,-1 0-5 16,2-6-3-16,2-1-1 0,0-2-2 16,-1-4 0-16,-2 0 1 0,2-1-1 0,-3-4-2 15,0-1 1-15,-4-2-1 0,4 2-1 0,-4-2 5 16,-1 0-2-16,0 0 2 0,-3 2 1 0,0 0-1 16,-1 2 1-16,-3 2 2 0,-1 4 0 15,-5 5-2-15,2 0-2 0,-4 6-6 0,0 0-12 16,0 0-7-16,0 3 1 0,-5 4 10 0,1 4 15 15,-5 4 14-15,0 2 4 0,1 3-1 16,-2-1-4-16,0 0-4 0,5 2-4 0,-4-1-1 0,6-3-5 16,-2 1 1-16,0-1-3 0,4 0-1 15,1-2-4-15,0-2-3 0,0-3-7 0,0 1-10 16,0-4-8-16,1-2-14 0,6-1-17 0,-3-2-53 16,6-2-115-16,-4 0-173 0,4 0-251 15,-5 0 30-15</inkml:trace>
          <inkml:trace contextRef="#ctx0" brushRef="#br0" timeOffset="62050.3244">6327 14569 240 0,'0'0'552'0,"0"0"-404"0,0 0-79 16,0 0-24-16,0 0 13 0,0 0 27 15,0 0 23-15,0 0 4 0,0 0-17 0,0 0-13 16,0 0-8-16,0 0 5 0,0 0 7 0,-166 101 5 15,143-74 3-15,0-1-9 0,3-1-14 0,3-1-19 16,5 0-19-16,5-2-13 0,3-1-10 16,4-1-4-16,0-2-4 0,7-2-2 0,6-3-3 15,2-2 6-15,8-3-2 0,2-4 0 0,5-2-2 16,9-2-10-16,1 0-8 0,3-5-17 0,5-4-21 16,-1-4-32-16,0-3-35 0,-2-2-28 15,0-4-27-15,-4 0-9 0,-2-2-8 0,-5-1-23 16,-1-4-39-16,-7 0-45 0,-1-3-20 0,-5-3 179 15,-1-5 144-15,-4 0 0 0,-2-2 0 0,1 1 0 16,-5 0 0-16,-4 1 0 0,3 0 0 0,-4-1 0 16,-1 1 0-16,2 1 49 0,-1 4 164 15,-1 1-3-15,1 9-3 0,2 3-3 0,-5 7-3 16,2 4-5-16,-2 4-25 0,4 5-45 0,-3 2-46 16,-1 0-39-16,0 2-24 0,-1 6 6 0,2 6 23 15,0 6 23-15,1 3 16 0,-3 10 0 16,0 2-11-16,0 7-9 0,-7 1-11 0,1 5-4 15,-2-1-1-15,-5 1-2 0,1 1-3 0,-1-4-2 16,0 1-10-16,-1 1-7 0,3-4-8 16,5-4-11-16,-4-3-1 0,9-2-7 0,-2-4-4 15,3-2-13-15,0-2-14 0,0-4-30 0,4-2-60 16,-1-5-122-16,5-3-292 0,-4-6-405 0,-1-1 379 0</inkml:trace>
          <inkml:trace contextRef="#ctx0" brushRef="#br0" timeOffset="63082.6876">6712 14495 1087 0,'0'0'166'0,"0"0"-230"0,0 0-68 16,0 0-11-16,0 0 27 0,0 0 89 0,0 0 53 15,0 0 11-15,0 0-7 0,161-45-14 0,-130 45-15 16,-3 0-4-16,1 0 3 0,4 0 7 15,-5 1 8-15,-1 2 7 0,-2 1 11 0,-2 1 4 16,0-1 9-16,0 2-1 0,-1 4-1 0,-4-1-6 16,-5 1-7-16,-1 4-2 0,-8 2 0 15,2 2 8-15,-6 1 8 0,0 4 9 0,-3-1 0 16,-4 0-1-16,-5-3-7 0,1 0-8 0,-1-3-6 16,2-1-5-16,2-1-5 0,-3-4-4 15,8 0-6-15,0-5-4 0,1-1-2 0,2-1-1 16,0-1 6-16,2-2 12 0,4 0 8 0,6 0 3 15,1-2-3-15,6-2-14 0,1-3-8 0,3-2-7 16,-3-2-2-16,4-1-3 0,0 0-2 0,1-2-2 16,-5-1 0-16,2 0 2 0,-1-4 0 0,-3-2 7 15,-3 1 4-15,-2-1 3 0,0 0 4 16,-4 1 3-16,-4 3 2 0,1 0 4 0,-2 5 4 16,-3 5 2-16,0 1 1 0,-1 4 3 0,0 2-7 15,0 0-8-15,0 0-13 0,-1 0-9 0,-4 6-3 16,-2 5 5-16,0 2 7 0,-1 3 6 15,-3 1 0-15,-1 4-1 0,2-2-1 0,3 2-1 16,-2 1-1-16,3-1-1 0,0-2-1 0,3 0 0 16,3-5-5-16,0 2 0 0,0-4 1 0,0-2-2 15,7-1 3-15,1-1 1 0,2-4 3 16,0-1 4-16,0-2 4 0,1-1 0 0,1 0 0 16,2 0-3-16,-1-4-2 0,2-3-2 0,2-2-1 15,-2-2-2-15,1-1-1 0,-1 0-3 16,1-2 0-16,3 2 0 0,-3-3 2 0,-2 1 1 15,3-3 3-15,0-1 0 0,-1 2-1 0,0 0 0 16,-1 1-3-16,0 1 1 0,2 2-2 0,-2 2 0 16,-2 2-1-16,-2 0-1 0,-4 3 1 0,2 1 0 15,-6 2-3-15,-1 1-1 0,0 1-5 16,2 0 1-16,-4 1 1 0,0 5 5 0,0 2 5 16,0 3 5-16,0 3 1 0,0 1 3 0,-6 2 0 15,4 2-1-15,-1 0-2 0,-4 0-2 0,5-1 1 16,0-2-1-16,0-4-1 0,0 0 1 0,2 1-2 15,0-4-1-15,0 0 1 0,2-3 0 16,0 0 1-16,6-3 2 0,-2 0 4 0,3 0 3 16,-2-3 4-16,4 0 0 0,1 0-3 0,1 0-3 15,0-3-5-15,1-2-4 0,2-1-4 16,4 0-1-16,-4 0-3 0,-1 0 0 0,1-1 1 16,4 0-2-16,-4 0 0 0,4 0-3 0,-2 0 3 15,-1-1-1-15,3-2 4 0,-2 0 2 0,5-2 0 16,-6-3 0-16,6-1 1 0,-6 3 1 15,3-4-1-15,-4-1 1 0,-1 0-5 0,-1-1-1 16,-4-2-1-16,1 2-6 0,-4-1 1 0,2 0-5 16,-5 4 1-16,3 1 1 0,-6 3 3 0,-1 0 7 15,0 5-1-15,0 1-2 0,-3 0-4 16,-5 3-4-16,-1 0 3 0,1 3 3 0,-4 0 5 16,-4 0 1-16,-4 5 2 0,-3 4 3 0,1 2 4 15,-3 4 3-15,1 2 3 0,0 2 4 0,0 0-5 16,6 2 6-16,1 2 0 0,-1 2 1 0,5-4 2 15,5 3-5-15,0-3-2 0,5-3 1 16,3 0 4-16,0-3 4 0,4-2 4 0,6-3 0 16,2-1-4-16,0-3 3 0,4 0-1 0,1-1 0 15,6-2-2-15,4-3-5 0,0 0-5 0,6 0-6 16,-2 0 0-16,-2-2-8 0,5-4-8 16,-6 0-12-16,-2-3-26 0,-2 0-45 0,-4-4-92 15,1 1-155-15,-3-3-272 0,-6 6-224 0,-4 2 374 0</inkml:trace>
        </inkml:traceGroup>
      </inkml:traceGroup>
    </inkml:traceGroup>
    <inkml:traceGroup>
      <inkml:annotationXML>
        <emma:emma xmlns:emma="http://www.w3.org/2003/04/emma" version="1.0">
          <emma:interpretation id="{D4D595CE-5D91-47D5-8D67-102E2548FB38}" emma:medium="tactile" emma:mode="ink">
            <msink:context xmlns:msink="http://schemas.microsoft.com/ink/2010/main" type="paragraph" rotatedBoundingBox="5017,17280 11763,16635 11828,17312 5082,1795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B50873C-3F2B-4B2F-85B3-85CBD2EE393E}" emma:medium="tactile" emma:mode="ink">
              <msink:context xmlns:msink="http://schemas.microsoft.com/ink/2010/main" type="inkBullet" rotatedBoundingBox="5040,17514 5849,17436 5853,17475 5043,17552"/>
            </emma:interpretation>
            <emma:one-of disjunction-type="recognition" id="oneOf21">
              <emma:interpretation id="interp105" emma:lang="en-US" emma:confidence="0">
                <emma:literal>-</emma:literal>
              </emma:interpretation>
              <emma:interpretation id="interp106" emma:lang="en-US" emma:confidence="0">
                <emma:literal>_</emma:literal>
              </emma:interpretation>
              <emma:interpretation id="interp107" emma:lang="en-US" emma:confidence="0">
                <emma:literal>.</emma:literal>
              </emma:interpretation>
              <emma:interpretation id="interp108" emma:lang="en-US" emma:confidence="0">
                <emma:literal>,</emma:literal>
              </emma:interpretation>
              <emma:interpretation id="interp109" emma:lang="en-US" emma:confidence="0">
                <emma:literal>~</emma:literal>
              </emma:interpretation>
            </emma:one-of>
          </emma:emma>
        </inkml:annotationXML>
        <inkml:trace contextRef="#ctx0" brushRef="#br0" timeOffset="64244.4863">1995 16349 675 0,'0'0'307'0,"0"0"-203"0,0 0-63 16,0 0 4-16,0 0 56 0,0 0 51 15,0 0 16-15,0 0-19 0,0 0-63 0,0 0-51 16,0 0-18-16,0 0-1 0,0 0 11 0,0 0 10 16,4 23 6-16,28-23-5 0,8 0-8 15,9-2-5-15,3-4-10 0,11-1-4 0,3-1-3 16,-1 2-12-16,2-3-19 0,-2 3-36 0,-3 2-79 15,-2-1-118-15,2 2-166 0,-6 0-237 0,-16 2 90 16,-10-1 569-16</inkml:trace>
      </inkml:traceGroup>
      <inkml:traceGroup>
        <inkml:annotationXML>
          <emma:emma xmlns:emma="http://www.w3.org/2003/04/emma" version="1.0">
            <emma:interpretation id="{B4202B9F-41EC-4F7F-A622-AADD4220B76A}" emma:medium="tactile" emma:mode="ink">
              <msink:context xmlns:msink="http://schemas.microsoft.com/ink/2010/main" type="line" rotatedBoundingBox="6966,17094 11763,16635 11828,17312 7031,17770"/>
            </emma:interpretation>
          </emma:emma>
        </inkml:annotationXML>
        <inkml:traceGroup>
          <inkml:annotationXML>
            <emma:emma xmlns:emma="http://www.w3.org/2003/04/emma" version="1.0">
              <emma:interpretation id="{F9BCB80D-5856-4E91-841A-6795F555DE87}" emma:medium="tactile" emma:mode="ink">
                <msink:context xmlns:msink="http://schemas.microsoft.com/ink/2010/main" type="inkWord" rotatedBoundingBox="6966,17094 11763,16635 11828,17312 7031,17770"/>
              </emma:interpretation>
              <emma:one-of disjunction-type="recognition" id="oneOf22">
                <emma:interpretation id="interp110" emma:lang="en-US" emma:confidence="0.5">
                  <emma:literal>Incentives</emma:literal>
                </emma:interpretation>
                <emma:interpretation id="interp111" emma:lang="en-US" emma:confidence="0.5">
                  <emma:literal>Incentive is</emma:literal>
                </emma:interpretation>
                <emma:interpretation id="interp112" emma:lang="en-US" emma:confidence="0.5">
                  <emma:literal>Incenting is</emma:literal>
                </emma:interpretation>
                <emma:interpretation id="interp113" emma:lang="en-US" emma:confidence="0">
                  <emma:literal>Incentive es</emma:literal>
                </emma:interpretation>
                <emma:interpretation id="interp114" emma:lang="en-US" emma:confidence="0">
                  <emma:literal>Incentive as</emma:literal>
                </emma:interpretation>
              </emma:one-of>
            </emma:emma>
          </inkml:annotationXML>
          <inkml:trace contextRef="#ctx0" brushRef="#br0" timeOffset="65088.9648">3979 16530 747 0,'0'0'797'0,"0"0"-651"16,0 0-134-16,0 0 2 0,0 0 42 0,0 0 37 16,0 0 23-16,0 0-13 0,0 0-39 15,0 0-32-15,0 0-18 0,0 0-7 0,0 0-1 16,0 0 2-16,173-42-3 0,-123 33 0 0,0-2-4 16,1 2-13-16,-3 0-14 0,1 2-24 0,-4-3-44 15,-1-1-79-15,-6 2-122 0,-5 0-227 16,-7 3-188-16,-12 2 366 0</inkml:trace>
          <inkml:trace contextRef="#ctx0" brushRef="#br0" timeOffset="64684.2153">3974 15949 1096 0,'0'0'256'0,"0"0"-197"16,0 0-74-16,0 0-25 0,0 0 20 0,0 0 40 15,0 0 55-15,0 0 38 0,0 0-6 0,0 0-20 16,0 0-27-16,177-27-17 0,-118 20-3 0,4-4-1 16,7 2-1-16,-2 0-3 0,2 0-9 15,-6 2-8-15,-6 1-14 0,-6 1-16 0,-3 4-25 16,-9-2-32-16,-8 3-63 0,-5 0-119 0,-7 0-202 16,-7 0-229-16,-5 0 277 0</inkml:trace>
          <inkml:trace contextRef="#ctx0" brushRef="#br0" timeOffset="64893.0869">4390 15928 594 0,'0'0'436'15,"0"0"-310"-15,0 0-109 0,0 0-20 0,0 0 6 16,0 0 17-16,0 0 25 0,0 0 23 0,0 0 10 16,0 0 10-16,0 0 0 0,0 0-13 15,0 0-8-15,0 0-2 0,-32 169 2 0,22-135 7 16,-2-1-2-16,1-2-3 0,1 2-10 0,-1-3-23 15,3-1-13-15,-1-3-15 0,5-2-12 0,-2-2-5 16,2-1-18-16,3-1-22 0,-1-4-45 0,1 1-127 16,-2-3-233-16,2-6-328 0,-2-1 247 0</inkml:trace>
          <inkml:trace contextRef="#ctx0" brushRef="#br0" timeOffset="65501.755">4732 16152 0 0,'0'0'397'16,"0"0"-200"-16,0 0-108 0,0 0-27 0,0 0 20 16,0 0 30-16,0 0 16 0,0 0-15 0,0 0-29 15,0 0-32-15,0 0-22 0,169-13-7 0,-155 28-9 16,0 4 2-16,-3 2 5 0,-7 2 4 0,-3 1 7 15,-1 2 2-15,0 1 3 0,-4-2 1 16,-7 1 2-16,0-2 3 0,1-4 7 0,-4 1 0 16,1-3 2-16,-3-1 6 0,2-4 1 0,1-4 2 15,4 0-3-15,2-4 0 0,0-4 1 16,3 1 3-16,3-2 6 0,1 0-13 0,0-3-18 16,2-8-21-16,7 0-20 0,-1-1-6 0,1-5 4 15,7-3 1-15,3 1 6 0,0-3 1 16,5-1 1-16,1-1 0 0,1 2-5 0,2 0-1 15,0-1 0-15,3 3-5 0,-2 4 4 0,-1-2-3 16,2 6-1-16,1 2 3 0,0 1-3 0,-3 4 6 16,-1 2-1-16,-6 3 0 0,-2 0 1 0,-4 2-1 15,-3 7 5-15,0 1 2 0,-6 2 1 16,0 6 2-16,-5-3 0 0,-1 5-1 0,0-1 1 16,-1 1-3-16,-5-1-3 0,0-1-3 0,-2-2-11 15,1-1-5-15,0-1-16 0,2-3-31 0,4 0-40 16,-1-4-87-16,2 1-154 0,0-2-199 0,3-2-186 15,-2-2 404-15</inkml:trace>
          <inkml:trace contextRef="#ctx0" brushRef="#br0" timeOffset="66256.4893">5799 16174 0 0,'0'0'0'0,"0"0"0"15,0 0 0-15,0 0 0 0,0 0 0 0,0 0 34 16,0 0 302-16,0 0-31 0,0 0-45 15,0 0-59-15,0 0-62 0,0 0-46 0,0 0-29 16,0 0-8-16,32-28 9 0,-53 44 11 0,-5 2 5 16,1 5 4-16,-3 0 3 0,1 0-4 0,1 1-6 15,1 0-13-15,2-3-16 0,7 0-14 0,3-3-9 16,2-3-8-16,8-2-4 0,0-1-4 16,3-3-3-16,0-2 3 0,6 1 5 0,6-4 4 15,4-1 3-15,7 1-2 0,2-4-5 0,6 0-5 16,5 0-1-16,3-5-3 0,3-3-1 0,-1-1 1 15,5 0-4-15,-6-3-1 0,-1 1 0 0,-7-2-1 16,3-1 0-16,-7 0 1 0,-1-2-1 16,-3-1 0-16,-2 0 4 0,-2-5-1 0,-2 1-2 15,1 0 1-15,-4-4-4 0,-2 3 0 0,1 0 2 16,-5 2 0-16,-5 5 0 0,-1 2-2 16,0 7 0-16,-3 1-6 0,0 5-14 0,-6 0-6 15,0 0-3-15,-5 6 5 0,-5 6 14 0,-3 2 7 16,2 2 5-16,-6 3 4 0,0 2 0 0,4 2 1 15,-2-1 2-15,5 0-2 0,1 1-2 16,1-2-2-16,4 0-2 0,6-3-2 0,1-2 1 16,3-2 0-16,0-4 2 0,4-3 5 0,1-1 6 15,7-3 5-15,2-1 2 0,6-2-1 0,-3 0-4 16,8-6-2-16,-3-1 0 0,7-1-1 16,-3-3-1-16,2 1-1 0,-1-3-3 0,0-2-2 15,-1 0 3-15,-2-1-1 0,-4-1 1 0,3 1 1 16,-1-1-5-16,-3 3 0 0,4-1-2 0,-2-1-5 15,0 3 2-15,1 1-2 0,-3 4 0 0,4 2 0 16,-6 4 0-16,1 0-2 0,-2 2 0 16,-4 0 0-16,-4 3-3 0,0 4 1 0,-5 4 1 15,-2 1 2-15,-1 1 1 0,0 3 1 0,-3-1 1 16,-3 4-2-16,-1-3 6 0,-4 1 1 0,5-2 0 16,-4-2 3-16,3-1-4 0,2-3 1 15,1-3 0-15,-3-2 1 0,6-1 0 0,0-3 5 16,1 2 6-16,0-2 9 0,0 0 14 0,1 0-6 15,4-6-2-15,2-3-11 0,2-3-11 16,1 0 1-16,1-1-2 0,2-2 4 0,3 0-4 16,3 0-3-16,-3-1-1 0,5 3-6 0,-3-2 2 15,5 3-2-15,-5 2-1 0,5 1-2 0,-3 3 0 16,0 3-1-16,-4 1-1 0,-2 2 4 16,-3 0-2-16,-1 5-1 0,-6 2 0 0,0 2 3 15,-1 3 0-15,-3 0 2 0,0 2 2 0,0 0-5 16,0 0 6-16,-3 0-2 0,-1-1-2 15,2-1-2-15,2 0-12 0,0-3-10 0,0-2-26 0,0-1-53 16,0-1-142-16,6-4-205 0,1-1-366 0,-4 0 65 16</inkml:trace>
          <inkml:trace contextRef="#ctx0" brushRef="#br0" timeOffset="66764.6286">7110 16107 983 0,'0'0'264'0,"0"0"-197"16,0 0-56-16,0 0-6 0,0 0 27 0,0 0 28 15,0 0 12-15,0 0-15 0,0 0-25 0,0 0-18 16,173-102-8-16,-145 98 7 0,2-2 10 0,-1 1 23 16,1 0 24-16,-1 2 9 0,-2 1 0 15,-1 1-19-15,-6 1-20 0,3 0-15 0,-7 0-3 16,3 0-4-16,-3 4-3 0,-3 3-3 0,-2-1-8 16,-3 0-1-16,1 2-1 0,-1 1 2 15,-4 2 0-15,-2-1 1 0,-1 2 3 0,-1-1 1 16,0 1 2-16,-1-2 1 0,-1 2-2 0,-2 0-1 15,-3-2-6-15,5-1-5 0,-4 0-13 0,2 0-18 16,3-1-28-16,0-4-40 0,1 0-93 16,0-1-173-16,0-1-309 0,0-2-64 0</inkml:trace>
          <inkml:trace contextRef="#ctx0" brushRef="#br0" timeOffset="66486.8002">7302 15732 467 0,'0'0'398'0,"0"0"-300"0,0 0-33 16,0 0 9-16,0 0 30 0,0 0 26 16,0 0 8-16,0 0-31 0,0 0-26 0,0 0-2 15,0 0 16-15,0 0 21 0,0 0 6 0,0 0-12 16,35 78-15-16,-44-43-16 0,2-1-16 16,-1 0-11-16,-2 0-12 0,5-2-12 0,-3-1-10 15,5-1-7-15,-1-1-6 0,2-3-6 0,-1 0-4 16,3-1-12-16,0-1-20 0,3-2-46 0,3 0-103 15,-3-4-228-15,1-4-413 0,0-5-178 0</inkml:trace>
          <inkml:trace contextRef="#ctx0" brushRef="#br0" timeOffset="66907.0248">7682 15837 522 0,'0'0'75'0,"0"0"-211"0,0 0-65 16,0 0 1-16,0 0 140 0,0 0 60 15,0 0 0-15,0 0 0 0,0 0 0 0</inkml:trace>
          <inkml:trace contextRef="#ctx0" brushRef="#br0" timeOffset="67802.5067">7745 15882 259 0,'0'0'100'0,"0"0"-141"0,0 0-14 0,0 0 38 15,0 0 50-15,0 0 63 0,0 0 19 16,0 0-15-16,0 0-25 0,0 0-33 0,0 0-18 16,0 0-8-16,0 0 1 0,0 0-2 0,6 103-5 15,4-92-8-15,-6-2-24 0,5 2-39 16,-4-2-103-16,5 0-160 0,-2-3 104 0,-4-1 220 0</inkml:trace>
          <inkml:trace contextRef="#ctx0" brushRef="#br0" timeOffset="67418.7182">7828 16080 724 0,'0'0'306'0,"0"0"-171"16,0 0-9-16,0 0 36 0,0 0 19 0,0 0 4 16,0 0-25-16,0 0-53 0,0 0-44 0,0 0-33 15,0 0-19-15,0 0-5 0,0 0 4 16,0 0 6-16,14-7 7 0,-7 6 10 0,-3-1-2 15,0-1 1-15,4 2-4 0,-2-2-4 0,4-2 2 16,0 1 0-16,-4-3-1 0,5 1-4 0,0-2-5 16,0 0-5-16,1-3-1 0,-4 2-2 0,2 0-1 15,0-2-1-15,-3 0-3 0,2 1 2 16,-1-1-4-16,-1 2-1 0,-1 1-1 0,0-1 0 16,-4 1 1-16,5 2 1 0,-4-2 2 0,-2 1 0 15,0 0-1-15,1-1 1 0,-1 2 0 16,3 0-2-16,-3 0 0 0,1 0 0 0,-1 1 0 15,1 0 3-15,-2 4 0 0,0-1 0 0,0 2 1 16,0 0-2-16,0 0 1 0,0 0-3 0,0 0-2 16,0 0-3-16,0 0 0 0,0 0-1 15,0 0-1-15,0 0 3 0,0 0-3 0,0 0 2 16,0 0-1-16,0 0 3 0,0 0 2 0,0 0 2 16,0 0 3-16,0 0-2 0,0 0 3 0,0 0 2 15,0 0 1-15,0 0 4 0,0 0-3 16,0 0 3-16,0 0-2 0,0 0-1 0,0 0 0 15,0 0-4-15,0 0-3 0,0 0-3 0,0 0 0 16,0 0-7-16,0 0-4 0,0 0-8 0,0 0-11 16,0 0-10-16,0 0-20 0,0 0-21 0,0 0-39 15,0 0-65-15,0 0-115 0,0 0-184 16,0 0-236-16,-2 0 108 0</inkml:trace>
          <inkml:trace contextRef="#ctx0" brushRef="#br0" timeOffset="68588.6425">8035 15999 458 0,'0'0'107'0,"0"0"-151"0,0 0-20 0,0 0 51 16,0 0 68-16,0 0 58 0,0 0 17 16,0 0-22-16,0 0-34 0,163-47-36 0,-143 38-9 15,-1 2 13-15,-3-2 27 0,2 1 22 0,-1-1 13 16,-4 0-4-16,-1 0-20 0,0-1-6 15,-4-1-3-15,3 1 3 0,0-2 8 0,-3 2-4 16,-3-1-6-16,-1-1-14 0,4 2-12 0,-5 0-12 16,3 1-6-16,-3 3-8 0,0 0-8 0,-3 0 0 15,1 2-4-15,-1 0-3 0,0 2-3 16,0 2-7-16,0 0-15 0,0 0-8 0,-2 0 2 16,-9 2 1-16,-1 4 15 0,-3 4 6 0,-1-1 3 15,-7 3 5-15,4 1 1 0,-3 3 3 0,-1-1 0 16,4 1 5-16,-3 0 1 0,5 1 0 0,1-3 0 15,3 2-8-15,2-3-4 0,1-1-2 0,8-3-1 16,0 0 3-16,2-3 6 0,3-2 6 16,5 1 5-16,2-2 6 0,3-2-1 0,7-1-2 15,-1 0-7-15,5 0-6 0,1 0-2 0,2-1-2 16,-1-4 3-16,1-1-6 0,-1 0 0 16,3-1-2-16,-1-1 0 0,3-2 1 0,-5-2 1 15,1 0 0-15,-1 0-3 0,-5-3 2 0,2 2 2 16,0-2 0-16,-6-1 1 0,-1 2-1 0,3 0-3 15,-4 4 0-15,-2-1 3 0,-2 4 1 16,-4-1 0-16,2 4 1 0,-6-1-2 0,-1 2 3 16,2 0 1-16,-2 2 0 0,-2 1-2 0,0 0-6 15,0 0-8-15,0 0-4 0,0 0-4 0,0 0-3 16,0 0 0-16,0 0 4 0,0 2 6 16,0 4 6-16,0 0 4 0,0 1 1 0,0 1-1 15,2-1 0-15,0 2 1 0,2 0-1 0,4 0 3 16,-6 2-4-16,6 1 1 0,-3-1 1 0,-4 0-2 15,4-1 3-15,-5-1-1 0,0 0 1 0,0-1 2 16,-8-1 7-16,-4-1 8 0,-1 0 8 16,-10 0 5-16,3-2 1 0,-8-1 0 0,-3 0-2 15,1-3-3-15,1 2-5 0,1-2-9 0,-3 0-7 16,9 0-12-16,-2 0-9 0,3 0-22 0,5 0-28 16,0-2-53-16,2 1-121 0,1-1-248 15,3 2-344-15,5 0 114 0</inkml:trace>
        </inkml:traceGroup>
      </inkml:traceGroup>
    </inkml:traceGroup>
    <inkml:traceGroup>
      <inkml:annotationXML>
        <emma:emma xmlns:emma="http://www.w3.org/2003/04/emma" version="1.0">
          <emma:interpretation id="{498D95D9-F803-458A-86F9-7C13135FD666}" emma:medium="tactile" emma:mode="ink">
            <msink:context xmlns:msink="http://schemas.microsoft.com/ink/2010/main" type="paragraph" rotatedBoundingBox="5266,18289 11925,17961 11952,18526 5294,1885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DFD3F27-2EC6-49F2-B71F-C47CF63A6F8A}" emma:medium="tactile" emma:mode="ink">
              <msink:context xmlns:msink="http://schemas.microsoft.com/ink/2010/main" type="inkBullet" rotatedBoundingBox="5282,18599 6283,18550 6284,18569 5283,18619"/>
            </emma:interpretation>
            <emma:one-of disjunction-type="recognition" id="oneOf23">
              <emma:interpretation id="interp115" emma:lang="en-US" emma:confidence="0">
                <emma:literal>-</emma:literal>
              </emma:interpretation>
              <emma:interpretation id="interp116" emma:lang="en-US" emma:confidence="0">
                <emma:literal>_</emma:literal>
              </emma:interpretation>
              <emma:interpretation id="interp117" emma:lang="en-US" emma:confidence="0">
                <emma:literal>.</emma:literal>
              </emma:interpretation>
              <emma:interpretation id="interp118" emma:lang="en-US" emma:confidence="0">
                <emma:literal>,</emma:literal>
              </emma:interpretation>
              <emma:interpretation id="interp119" emma:lang="en-US" emma:confidence="0">
                <emma:literal>)</emma:literal>
              </emma:interpretation>
            </emma:one-of>
          </emma:emma>
        </inkml:annotationXML>
        <inkml:trace contextRef="#ctx0" brushRef="#br0" timeOffset="70084.3266">2238 17454 859 0,'0'0'392'16,"0"0"-303"-16,0 0-112 0,0 0-30 0,0 0 19 16,0 0 43-16,0 0 79 0,0 0 38 15,0 0 1-15,0 0-20 0,0 0-24 0,195-10-11 16,-137 7-16-16,5-3-13 0,7 1-17 0,2 1-20 16,2-2-21-16,0 3-39 0,4-3-71 15,-2 0-106-15,-2 0-151 0,1 0-266 0,-19 2 130 0,-20 0 518 16</inkml:trace>
      </inkml:traceGroup>
      <inkml:traceGroup>
        <inkml:annotationXML>
          <emma:emma xmlns:emma="http://www.w3.org/2003/04/emma" version="1.0">
            <emma:interpretation id="{A13053D0-2107-4484-A9AC-B194B73FB465}" emma:medium="tactile" emma:mode="ink">
              <msink:context xmlns:msink="http://schemas.microsoft.com/ink/2010/main" type="line" rotatedBoundingBox="7549,18176 11925,17961 11952,18526 7577,18741"/>
            </emma:interpretation>
          </emma:emma>
        </inkml:annotationXML>
        <inkml:traceGroup>
          <inkml:annotationXML>
            <emma:emma xmlns:emma="http://www.w3.org/2003/04/emma" version="1.0">
              <emma:interpretation id="{2C9DC239-0096-4889-8F21-A4FB027391E1}" emma:medium="tactile" emma:mode="ink">
                <msink:context xmlns:msink="http://schemas.microsoft.com/ink/2010/main" type="inkWord" rotatedBoundingBox="7549,18176 11925,17961 11952,18526 7577,18741"/>
              </emma:interpretation>
              <emma:one-of disjunction-type="recognition" id="oneOf24">
                <emma:interpretation id="interp120" emma:lang="en-US" emma:confidence="0.5">
                  <emma:literal>culture.</emma:literal>
                </emma:interpretation>
                <emma:interpretation id="interp121" emma:lang="en-US" emma:confidence="0">
                  <emma:literal>culture</emma:literal>
                </emma:interpretation>
                <emma:interpretation id="interp122" emma:lang="en-US" emma:confidence="0">
                  <emma:literal>Culture.</emma:literal>
                </emma:interpretation>
                <emma:interpretation id="interp123" emma:lang="en-US" emma:confidence="0">
                  <emma:literal>Culture</emma:literal>
                </emma:interpretation>
                <emma:interpretation id="interp124" emma:lang="en-US" emma:confidence="0">
                  <emma:literal>cultures</emma:literal>
                </emma:interpretation>
              </emma:one-of>
            </emma:emma>
          </inkml:annotationXML>
          <inkml:trace contextRef="#ctx0" brushRef="#br0" timeOffset="71293.8426">5141 16991 883 0,'0'0'390'15,"0"0"-353"-15,0 0-82 0,0 0-22 16,0 0 29-16,0 0 52 0,0 0 62 0,0 0 40 15,0 0-2-15,0 0-20 0,-180 11-30 0,144 4-21 16,0 1-1-16,-3 5 11 0,0 3 11 0,1 5 6 16,2 0 0-16,0 2-12 0,1 4-13 15,4 4-16-15,3 1-13 0,3-1-9 0,3-1-7 0,7 0-1 16,3-5-4-16,8-3 0 0,4-5-1 16,0-3-5-16,12-2 5 0,6-5 6 0,2-3 4 15,4-2 9-15,5-7-1 0,4-2-2 0,6-1-1 16,1-1 1-16,5-6-3 0,2-2 1 15,4-2-3-15,-1-2-4 0,1-3-5 0,-2-1-5 16,2-1-7-16,-1-3-2 0,-3 0-1 0,-2 1 1 16,-4-3 5-16,-6 2 2 0,-3-2 5 0,-7 3 3 15,1 0 2-15,-6 0 4 0,-1-1 3 16,-5 3 0-16,0 1 1 0,-4 4-3 0,-4 2-4 16,-1 5 2-16,-2 2-4 0,-3 4-11 0,0 0-10 15,0 4-5-15,-4 2 1 0,-3 5 10 0,0 2 15 16,-5 4 4-16,2 2 1 0,-6 1-2 15,2 2-1-15,-1-1 0 0,1 1-2 0,3-1 0 16,0-2-1-16,3 0 0 0,3-3-1 0,3-1 2 16,2-5 1-16,0-1 0 0,4-3 3 15,6-1 5-15,2-4 2 0,5-1 6 0,-1 0 3 16,9-1-6-16,-3-5 0 0,5-2-3 0,0-1-4 16,3-1 3-16,-4-4 0 0,1 1 0 0,0-2 0 15,-3-1 2-15,-5-1-3 0,1 2 2 0,-7 2 3 16,-2 2-6-16,-3 2 3 0,2 5-2 0,-8 1-6 15,2 1 0-15,-4 2-12 0,0 0-14 16,0 0-9-16,0 3 6 0,-4 5 8 0,0 1 18 16,-5 5 13-16,2 0-5 0,-1 1 1 0,-1 1-4 15,3 1-3-15,1-1 1 0,2-1-3 0,3-3-2 16,0-1 0-16,4-1 6 0,6-4 6 16,6 0 3-16,4-3 6 0,3-3-6 0,5 0 1 15,1-3-2-15,6 0-6 0,0-7-3 0,0-1-5 16,4-1-8-16,-3-4-5 0,-2 0 5 15,2-3 0-15,0-1 5 0,-1-2 6 0,-2-1 0 16,-1-1 3-16,-1-3 4 0,-3 0 0 0,-1-3 1 16,-3 2 2-16,-3-2 0 0,1 0-4 0,-2 0 3 15,1-1-3-15,-3 1-2 0,0 3 4 16,-5 3 1-16,-3 5 1 0,-4 4 3 0,0 6-1 16,-5 3 0-16,-1 3-5 0,0 2-15 0,-4 1-8 15,-3 1-5-15,-5 6 1 0,-5 6 13 0,-3 3 5 16,-5 6 7-16,0 2 1 0,-3 4 5 0,0 2 5 15,-2 2 7-15,1-1 3 0,-2 2-2 16,4 0-2-16,2-2-8 0,3 0-5 0,3-1 0 16,6-3-5-16,6-2-2 0,3 0-3 0,4-4-3 15,8-3 0-15,7-5 5 0,4-3 3 0,5-4 3 16,8-3 1-16,0-3-4 0,6 0-4 0,2-3-5 16,2-3-11-16,5-4-13 0,-3 1-21 15,7-6-20-15,-4-2-25 0,0 0-10 0,0-5-7 16,-6 2 5-16,1-3 26 0,-6 0 27 0,-5-3 30 15,-2-1 26-15,-1 0 15 0,-5-2 2 16,1-2 5-16,-1 2-1 0,-4-6-2 0,2 4 3 16,-3 0 2-16,3 1 0 0,-3 3 6 0,-2 3 2 15,2 6 1-15,-3 4-3 0,-1 6-1 16,-6 2-5-16,-2 5-1 0,-4 1-5 0,-2 0-3 16,0 3 7-16,0 6 6 0,-2 6 10 0,-8 4 6 15,0 5-1-15,-7 5-5 0,-1 3-5 0,-4 3-4 16,-5 1-8-16,0 3 1 0,-4-1-5 0,-1-3-4 15,1 1-1-15,0-3-3 0,2 0-1 0,2-4-3 16,7-5-1-16,1-1-2 0,6-5-5 16,7-3-1-16,1-6-6 0,5 1-8 0,0-4-10 15,0-1-18-15,8-2-51 0,4-3-79 0,1 0-154 16,1 0-391-16,-7-2-184 0</inkml:trace>
          <inkml:trace contextRef="#ctx0" brushRef="#br0" timeOffset="72743.2201">6685 17117 1611 0,'0'0'162'16,"0"0"-176"-16,0 0-52 0,0 0-5 0,0 0 25 15,0 0 46-15,0 0 20 0,0 0 1 0,183-45-6 16,-144 45-6-16,-2-2-4 0,2 2 0 0,1 0 7 15,-1 0 3-15,0 0 3 0,-2 0 1 0,-3 0-1 16,0 0-6-16,-5 0-1 0,-4 0 5 16,-2 3 0-16,-5 0-1 0,-2-1-1 0,-5 1-10 15,-3 0-5-15,-4 0 5 0,-4 3 2 0,0 1 11 16,-2 1 9-16,-8 3 2 0,-3 0 0 0,0 4-4 16,-3 0-5-16,0 0-5 0,-4 2-3 0,5-1-3 15,0 2-4-15,1-2 5 0,0-1-4 16,2-2-2-16,1-1 2 0,5-4-1 0,-1-2 3 15,6-3 3-15,1-2 5 0,0 1 8 0,0-2 16 16,0 0 13-16,0 0 12 0,1 0-5 16,0-3-12-16,7-2-13 0,-4-1-16 0,6 0-4 15,-6 2 0-15,1 1-4 0,0-2-1 0,-2 4-1 16,-2-2-5-16,3 2 0 0,-1 1-4 0,-3-2-1 16,0 2-5-16,2 0-1 0,-2 0 3 15,0 0-2-15,0 0 5 0,0 0 2 0,0 0 1 16,0 0 0-16,0 0 4 0,0 0 1 0,0 0-1 15,0 0 5-15,0 0-11 0,0 0 0 16,0 0-1-16,0 0-9 0,0 0 5 0,0 0 0 16,0 0 1-16,0 2 5 0,0-1 1 0,0 2-3 15,0-2-2-15,0 1 3 0,0 0-4 0,0-1 3 16,0 0 4-16,0 3 0 0,0-2-2 0,-2 2 3 16,2-2-3-16,-3 1 2 0,1 2 4 15,0-2-2-15,1 1-1 0,1 2 0 0,-1-1-2 16,-1 1 1-16,2 0 0 0,-1 0-4 0,1 1-1 15,-1-3 2-15,1 2-1 0,0-1 7 0,-3 1-6 16,3-2-2-16,0 1 0 0,0-2-4 0,0 2 7 16,0-2 1-16,0 1 2 0,0-1-1 15,4-1 1-15,0-1-2 0,-1-1 3 0,6 1 4 16,1-1 2-16,-2 0-1 0,8 0-1 0,0-4 0 16,1-2-3-16,-1 0 4 0,4-3-2 15,-3 0-1-15,4-3 0 0,-4-2-3 0,1-2 0 16,3 0 1-16,-5-2-1 0,5 0 0 0,-4 0 1 15,-1-4-2-15,3 1 2 0,-3 2 3 0,0 1 0 16,-3 0-8-16,2 1 7 0,-3 3-2 16,0 2-4-16,-1 2 7 0,-6 3-14 0,3 2-1 15,-5 2-2-15,-2 2 3 0,-1 1-3 0,0 0-2 16,0 0-2-16,0 0-3 0,0 3 11 0,-2 3 1 16,-5 6 3-16,0-1 2 0,-5 1-2 0,-1 5 4 15,-1 0 0-15,1 0 2 0,-2 3-4 16,1-1-2-16,0-1 4 0,2 3 2 0,1-3-2 15,1 0-1-15,6-2-2 0,1-1-3 0,0-2 4 16,3-5-2-16,0-4 6 0,6 1 0 0,-1-2 2 16,6 0 9-16,1-2 0 0,3-1 0 0,5 0 1 15,-2 0-6-15,7 0-3 0,-1-4 1 16,1-4 0-16,1 0 1 0,-2-4 5 0,0-2-5 16,1 1 0-16,1-2 0 0,2 0-4 0,-3 0 3 15,2-4-5-15,-1 2 1 0,-1-2-4 16,1 4-2-16,-5-1 6 0,-2-1-4 0,-3 2 6 15,3-1 1-15,-6-1-5 0,1 2-1 0,-4 2-2 16,-4 3-4-16,2 2 4 0,-4 2 3 16,-3 1-2-16,-1 4 3 0,0 0-4 0,0 1-5 15,0 0-7-15,-4 0-8 0,-5 0-1 0,-1 1 3 16,2 3 5-16,-4 2 7 0,0 0 0 0,1 2 2 16,1-1 2-16,4 2 0 0,-2 3-3 0,4-1-2 15,0 1-3-15,-1-1 0 0,4 3 3 0,-2 3 4 16,2-1 1-16,-1 2-2 0,-1-2 4 15,-1 2-4-15,3 0-1 0,-4-3 7 0,-3 1-7 16,-2 1 4-16,2-1 1 0,-1 1 1 0,-3-2 1 16,1-2 1-16,3-1 0 0,-1-1-5 15,-1-4 5-15,6-1-1 0,2-1-1 0,-4-4 2 16,6 0-5-16,0-1 3 0,0 0 2 0,4 0 6 16,2 0 4-16,3 0 2 0,4 0 1 0,3 0-9 15,6-1 4-15,-1-4-6 0,5-2-2 0,1 0 5 16,2-1-6-16,3-3 0 0,-1 2 2 15,4 0 0-15,1-3 0 0,-4 1 0 0,5-1 0 16,-7 0-5-16,4-1 4 0,-4-1 1 0,-2 1-3 16,0-4 4-16,-1 1-3 0,-2-2 1 15,-1 0 0-15,0 0 4 0,-5 0-5 0,3 1-1 16,-8 2-1-16,0-2-3 0,-1 0-3 0,-3 4-2 16,-6 1 2-16,-2 1-5 0,2 2 6 15,-4 2-1-15,0 1-7 0,0 3-6 0,-6 0-8 16,0 0-2-16,-5 3 5 0,-3 0 7 0,-5 3 9 15,0 6 5-15,-5-1 1 0,-1 2 6 0,-1 2 0 16,5 3 8-16,-3 3 5 0,1 2-7 0,0 0 6 16,6 3-2-16,0-1-4 0,3 2 7 15,0-2-6-15,5 2-4 0,5-3 0 0,0-1 1 16,4-4 1-16,0 0 4 0,9-2 3 0,2-4-1 16,2 0 3-16,3-2 4 0,9-4-2 0,0 0 1 15,5-1-7-15,6-3-4 0,3 0-7 0,1 0 1 16,3 0-13-16,-3-7-18 0,-1-2-47 15,-3-1-92-15,-5-3-146 0,1-2-327 0,-12 4-317 16,-8 2 475-16</inkml:trace>
          <inkml:trace contextRef="#ctx0" brushRef="#br0" timeOffset="72849.1547">8886 17221 1405 0,'0'0'930'0,"0"0"-725"0,0 0-133 0,0 0-48 15,0 0-15-15,0 0-8 0,0 0 4 16,0 0-16-16,0 0-43 0,0 0-239 0,0 0-1266 0</inkml:trace>
        </inkml:traceGroup>
      </inkml:traceGroup>
    </inkml:traceGroup>
  </inkml:traceGroup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02:22.32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A88F17B-E0B6-46EB-9D74-DC097787B0B0}" emma:medium="tactile" emma:mode="ink">
          <msink:context xmlns:msink="http://schemas.microsoft.com/ink/2010/main" type="writingRegion" rotatedBoundingBox="22035,8351 31833,7667 32588,18479 22790,19163"/>
        </emma:interpretation>
      </emma:emma>
    </inkml:annotationXML>
    <inkml:traceGroup>
      <inkml:annotationXML>
        <emma:emma xmlns:emma="http://www.w3.org/2003/04/emma" version="1.0">
          <emma:interpretation id="{6AD3597F-4F4A-44A7-90D6-2597497AB0B3}" emma:medium="tactile" emma:mode="ink">
            <msink:context xmlns:msink="http://schemas.microsoft.com/ink/2010/main" type="paragraph" rotatedBoundingBox="22571,8323 31523,7612 31927,12695 22975,134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ECDA3E-E5A4-48D1-A730-A330FF840B15}" emma:medium="tactile" emma:mode="ink">
              <msink:context xmlns:msink="http://schemas.microsoft.com/ink/2010/main" type="line" rotatedBoundingBox="22951,8287 31193,7712 31367,10203 23125,10779"/>
            </emma:interpretation>
          </emma:emma>
        </inkml:annotationXML>
        <inkml:traceGroup>
          <inkml:annotationXML>
            <emma:emma xmlns:emma="http://www.w3.org/2003/04/emma" version="1.0">
              <emma:interpretation id="{13469D94-84E6-46D6-8AA1-8F6DE21234F0}" emma:medium="tactile" emma:mode="ink">
                <msink:context xmlns:msink="http://schemas.microsoft.com/ink/2010/main" type="inkWord" rotatedBoundingBox="22951,8287 25493,8110 25667,10601 23125,10779"/>
              </emma:interpretation>
              <emma:one-of disjunction-type="recognition" id="oneOf0">
                <emma:interpretation id="interp0" emma:lang="en-US" emma:confidence="0.5">
                  <emma:literal>Oy.</emma:literal>
                </emma:interpretation>
                <emma:interpretation id="interp1" emma:lang="en-US" emma:confidence="0">
                  <emma:literal>Oy</emma:literal>
                </emma:interpretation>
                <emma:interpretation id="interp2" emma:lang="en-US" emma:confidence="0">
                  <emma:literal>oy.</emma:literal>
                </emma:interpretation>
                <emma:interpretation id="interp3" emma:lang="en-US" emma:confidence="0">
                  <emma:literal>Oyo</emma:literal>
                </emma:interpretation>
                <emma:interpretation id="interp4" emma:lang="en-US" emma:confidence="0">
                  <emma:literal>Oxy.</emma:literal>
                </emma:interpretation>
              </emma:one-of>
            </emma:emma>
          </inkml:annotationXML>
          <inkml:trace contextRef="#ctx0" brushRef="#br0">333 299 478 0,'0'0'220'0,"0"0"-92"15,0 0-7-15,0 0 8 0,0 0 9 0,0 0 12 16,26-166 1-16,-18 149-9 0,2 1-16 0,-2 5-11 16,-4 3-14-16,-2-2-10 0,4 5-5 15,-6 1-9-15,0 2-3 0,0 2-16 0,0 0-13 16,-7 0-20-16,0 6-21 0,-5 9-3 0,-8 3-5 15,0 15 4-15,-7 6 3 0,-5 10-1 0,3 8 2 16,-5 4 0-16,3 6 2 0,2 2 0 0,1 4 0 16,-1-2 0-16,4 1-2 0,2 0-1 15,2-4-3-15,7-6-1 0,8-4-1 0,2-7 1 16,4-7 4-16,8-8 2 0,6-7 3 0,9-6 3 16,1-7 2-16,5-7 2 0,0-9 4 15,7 0 1-15,2-14-1 0,2-5-1 0,3-8-6 16,1-5-3-16,2-5-1 0,-3-3-1 0,-3-5-1 15,-4-2 2-15,-2-5 1 0,-5 1 4 0,-3-6-2 16,-6-1 0-16,-3-3-4 0,-1-1-2 0,-4-4-3 16,-4 2-3-16,3 0 1 0,-3 3-2 15,-4 4-1-15,-3 6 4 0,-1 6-2 0,0 5 1 16,-8 10 2-16,-1 6-6 0,-4 5 1 0,-5 6-4 16,1 2-6-16,-7 5-3 0,2 4-1 15,-3 2 1-15,-2 2 2 0,-3 9 2 0,1 3 2 16,1 4 1-16,0 5 0 0,-1 3 0 0,3 6 1 15,1 3 1-15,3 5 0 0,3 4 2 16,1 7 0-16,8 1-2 0,0 0 1 0,5 0-3 16,5-3-4-16,4-5 0 0,11-5-2 0,8-5 4 15,5-5 5-15,7-6 6 0,7-6 4 0,4-3 1 16,6-5 2-16,2-5-3 0,0-4 1 0,-2-1-2 16,-1-11-1-16,-2 0 3 0,-6-5-4 0,-1-3 0 15,-1-5 3-15,-4-1 1 0,-2-4 2 0,-5 1 5 16,-3 0-1-16,-4-1 0 0,-7 6 4 15,-2 2-5-15,-2 4-3 0,-7 5-1 0,-1 7-5 16,-4 3-6-16,0 3-9 0,0 3 0 0,-5 11-2 16,-3 4 5-16,-3 8 12 0,-3 3 2 15,1 4 3-15,-2 2-2 0,3-1-4 0,0-2-4 16,3 0-1-16,6-2 1 0,2-2-2 0,1-2 4 16,2-3-4-16,12-3-2 0,3-2 3 0,6-5 0 15,7-2 5-15,3-5 2 0,6-3 0 16,4-3-1-16,6 0 2 0,2-4-3 0,2-4 2 15,-2-3-1-15,1-2-3 0,-5-2-1 0,5-3 2 16,-4 0 2-16,-1-7 3 0,-2 1 0 16,-4-3 0-16,-2-3-1 0,-5-1 4 0,-1-4 1 15,-6-1-1-15,-3 2 3 0,-7 3-2 0,-3 1 0 16,-3 8 5-16,-9 2 0 0,-2 7-1 0,-1 3-5 16,-11 4-9-16,-3 1-10 0,-6 5-2 15,-5 0-1-15,-2 5 4 0,-4 5 4 0,-4 3-1 16,3 2 3-16,0 2 0 0,6-1 0 0,4 1 0 15,6-1-5-15,4-1-3 0,3-3-7 0,6 0-4 16,4-3-1-16,0 1 2 0,5-6 8 0,5 2 9 16,3-3 9-16,3-1 3 0,4-1 2 15,-1-1-3-15,1 3-7 0,-2 1 2 0,-2 3-2 16,-3 3-1-16,-1 7 2 0,-4 7 0 0,-5 6 3 16,0 5 2-16,-3 9 4 0,0 6-2 0,-4 6-2 15,-2 4 0-15,0 1-4 0,4 3 7 16,0 3 3-16,0 5 0 0,0 5 2 0,-4 7-5 15,2 6-1-15,-2-2-1 0,-9 3 0 0,1 0-2 16,-3 0-1-16,-6 0-2 0,-5-4-1 0,-3-2 0 16,-6-8 1-16,-2-7 2 0,-1-6 1 15,-1-9 3-15,1-8 3 0,1-4 2 0,2-11 4 16,0-8 0-16,5-10 4 0,1-10 5 0,3-4 4 16,4-18 2-16,3-11-3 0,-2-9-8 15,3-10-4-15,2-9-4 0,5-4 1 0,0-6 3 16,0-2-1-16,8-1 1 0,4-5-2 0,1 1-1 15,6-4-2-15,11 2-7 0,3 0 1 0,4 1-4 16,5 6-5-16,6 7-1 0,4 4-2 0,1 8-4 16,3 7-1-16,-1 10-2 0,1 8-3 0,-2 7-1 15,2 7-5-15,-3 5-10 0,1 5-16 16,-1 1-32-16,-1 0-65 0,1 0-106 0,-1 0-281 16,-11 0-424-16,-9 0 294 0</inkml:trace>
          <inkml:trace contextRef="#ctx0" brushRef="#br0" timeOffset="142.6574">2523 825 2434 0,'0'0'91'0,"0"0"-155"0,0 0-79 0,0 0-102 15,0 0-265-15,0 0-738 0</inkml:trace>
        </inkml:traceGroup>
        <inkml:traceGroup>
          <inkml:annotationXML>
            <emma:emma xmlns:emma="http://www.w3.org/2003/04/emma" version="1.0">
              <emma:interpretation id="{A8077F29-4841-4F52-84F0-2592478CE218}" emma:medium="tactile" emma:mode="ink">
                <msink:context xmlns:msink="http://schemas.microsoft.com/ink/2010/main" type="inkWord" rotatedBoundingBox="25904,8194 31201,7824 31304,9302 26007,9671"/>
              </emma:interpretation>
              <emma:one-of disjunction-type="recognition" id="oneOf1">
                <emma:interpretation id="interp5" emma:lang="en-US" emma:confidence="0.5">
                  <emma:literal>leadership</emma:literal>
                </emma:interpretation>
                <emma:interpretation id="interp6" emma:lang="en-US" emma:confidence="0">
                  <emma:literal>leaderships</emma:literal>
                </emma:interpretation>
                <emma:interpretation id="interp7" emma:lang="en-US" emma:confidence="0">
                  <emma:literal>Leadership</emma:literal>
                </emma:interpretation>
                <emma:interpretation id="interp8" emma:lang="en-US" emma:confidence="0">
                  <emma:literal>leadership's</emma:literal>
                </emma:interpretation>
                <emma:interpretation id="interp9" emma:lang="en-US" emma:confidence="0">
                  <emma:literal>leaderships'</emma:literal>
                </emma:interpretation>
              </emma:one-of>
            </emma:emma>
          </inkml:annotationXML>
          <inkml:trace contextRef="#ctx0" brushRef="#br0" timeOffset="3294.1223">2948 892 482 0,'0'0'395'0,"0"0"-386"0,0 0-57 0,0 0 56 16,0 0 14-16,0 0 15 0,0 0 15 0,0 0 25 16,0 0 29-16,159-133 40 0,-139 102 30 0,-1-3 4 15,1-2-17-15,-2-4-37 0,-1-1-39 16,1-1-21-16,1-4-13 0,1 0-9 0,-1-3-6 16,0-1-11-16,1-1-5 0,-3-1-5 0,3 1-5 15,-1 0-1-15,0 3-3 0,-2 8-2 0,-3 6 1 16,-5 7 4-16,-2 8 6 0,-3 6 11 15,-3 6 9-15,-1 3 1 0,0 4-11 0,0 0-18 16,-6 0-16-16,-1 10-12 0,-5 7-1 0,-4 8 7 16,-6 8 5-16,-2 13 6 0,-1 6 1 0,-2 6 2 15,0 7 1-15,-3 2-2 0,1 2 0 0,2 0-1 16,2-2 1-16,2-5 0 0,8-5-2 16,6-5-2-16,9-7-1 0,0-2 1 0,10-5 0 15,7-6 6-15,9-3-1 0,0-7 7 0,6-5 0 16,3-5 1-16,4-5 2 0,1-4-3 0,4-3-2 15,1-3 0-15,3-10-2 0,-4-1-3 16,0-7-1-16,-1-4-2 0,-3-4-1 0,-5-5 4 16,-1 0 3-16,-7-2 1 0,-3-1 3 0,-5 1 3 15,-6 0 0-15,-2 2 2 0,-5 2 1 0,0 4-4 16,-2 3 2-16,-4 4 1 0,0 9 1 16,0 2 3-16,-7 4-1 0,-2 1-6 0,-1 2-6 15,2 3-1-15,-4 0-7 0,0 3 1 0,0 8 1 16,-1-1-2-16,-1 8 2 0,2-2 0 15,1 5-1-15,-1 0 1 0,2 3-1 0,3 0-3 16,2-1 1-16,2 2-2 0,3-2-2 0,0-2 2 16,1-1-3-16,10 2 2 0,2-1 3 0,6-6 0 15,3 0 5-15,6-2-1 0,8-2 4 0,3-4 0 16,2-2 1-16,8-3 0 0,0-2-5 16,1 0-1-16,1-4-4 0,0-3 1 0,-2-4 1 15,0 0 2-15,-1-5 1 0,-2 3-1 0,-1-8 2 16,-3 2-2-16,-2-2 3 0,-3 0 1 0,1-3-2 15,-10 0 2-15,-1 1-3 0,-3 1 5 0,-8 3 0 16,-4 4 2-16,-4 4 5 0,-4 4 1 16,-4 1 1-16,0 3-6 0,-9-3-7 0,0 5-6 15,-8-1-7-15,0 2 3 0,-7 2 3 0,-2 5 3 16,-2 5 3-16,1 0 2 0,-3 3-1 16,1 1 2-16,3 3 0 0,4-1-2 0,3-1 2 15,3 3-7-15,8-4-2 0,2 2-3 0,4-2-7 16,2 1 0-16,0-4-2 0,11-2 3 0,2-1 5 15,3-4 6-15,9-6 6 0,-3 0 3 16,5 0-2-16,0 0-3 0,-2-9 0 0,2-3-2 16,-3 2 2-16,-2-4-1 0,-2-2 5 0,-3 3 1 15,-3-4 2-15,-1-1 7 0,-1 1-1 16,-5 0 3-16,0 4 3 0,-6-1-4 0,-1 3 3 16,0 4 0-16,0 1-6 0,-1 3-7 0,-5 1-8 15,0 2-12-15,0 0-3 0,0 5 3 0,-1 4 2 16,-1 3 6-16,-2 2 3 0,6-1 4 0,-2 0-2 15,2 0-1-15,4 0-5 0,0-1-5 16,1-3 5-16,8-1 0 0,5 1 4 0,-1-3 6 16,7 0-3-16,2-4-2 0,2 2-4 0,3-4-4 15,1 2-7-15,-1-2-4 0,0 0-7 0,-1 0-6 16,-1 0 5-16,0 3 2 0,-4-3 5 0,2 0 4 16,0 0 2-16,2 0 4 0,1 0 4 15,2-3 9-15,0 0-2 0,3-3 4 0,1 0 0 16,0-3-2-16,1 0 5 0,-2-3 2 0,-1 0 4 15,1 0 0-15,-3-3 4 0,-1 1 2 16,1-3 1-16,-4 0 4 0,1-2-2 0,-8 1-1 16,-1 0-1-16,-2-1 2 0,-8 1 5 0,-2 3 4 15,-4 2 0-15,0 2-6 0,-4 2-4 0,-7 5-10 16,-2-1-3-16,-3 4-2 0,-8 1-4 16,-3 0 1-16,-2 3-2 0,-5 4 3 0,3 4 0 15,-2 1-1-15,0 1 3 0,1 2-5 0,1 0 2 16,5 1 1-16,4 1-3 0,2 0 1 0,5 1-5 15,3 2-4-15,3-2-5 0,6-2-2 0,3-3-2 16,0 0 0-16,2-3 5 0,10-3 6 16,2-2 6-16,8-2 4 0,-3-3 4 0,5 0-4 15,1-4 2-15,-1-5-1 0,2-2-1 0,-3-4 4 16,-1-2 0-16,3-1-2 0,-1-7 2 0,1 0-1 16,-2-3-1-16,4-4 0 0,-3 0-1 0,-3-6-2 15,2 0-2-15,-4-5 3 0,2 0-1 16,-3-6-2-16,1 3 5 0,-1-2-2 0,-3 0 2 15,-2 5 9-15,0 2-2 0,-1 4 3 0,-6 2 2 16,2 6-4-16,-5 3 5 0,1 7 3 16,-1 4-1-16,-3 5 0 0,0 5-4 0,0 4-11 15,0 1-14-15,-4 1-6 0,-2 11-5 0,0 6 6 16,-4 7 9-16,-3 6 5 0,-5 4 2 16,0 4 1-16,3 3 1 0,-1 1-6 0,0 5 3 15,2-1-2-15,5 2 0 0,-2-2 6 0,5-1-5 16,3-2-1-16,3-4-2 0,0-3-2 0,9-4-1 15,5-4-1-15,-1-4 5 0,2-4-1 0,6-5 4 16,-2-2 2-16,5-5 2 0,0-4-3 16,2-5-2-16,1 0 0 0,-2-6-2 0,-2-5 3 15,0-4 4-15,1 0 1 0,-1-3 1 0,-6 0 3 16,2-3 0-16,-3-1 2 0,-1-4-1 0,-3 1-2 16,-3-2-1-16,0-1-2 0,2-1 1 0,-1 1 1 15,-6 1-4-15,1 5-1 0,-1 3 1 16,-3 7 0-16,-1 3 5 0,0 4-4 0,0 5-8 15,-8 0-11-15,3 1-2 0,-6 10 0 0,-4 4 8 16,-2 6 5-16,-2 3 3 0,2 4-3 0,-5 3 4 16,5 1 2-16,-1-1-2 0,5 0 3 15,4 1-4-15,-2-2 0 0,8-2-4 0,1-3-5 16,2-2 0-16,5-3-2 0,6-5 1 0,2-1 4 16,3-5 4-16,7-3 4 0,0-3 5 15,2-3-1-15,2 0 2 0,3-3-2 0,-2-5 0 16,0-4 1-16,4 0 1 0,-4-5 0 0,3-1 1 15,-4-3-1-15,0 0 1 0,-3-3-1 0,-3 0 2 16,1-1-1-16,-6 0-1 0,4-1 2 0,-4 1-1 16,-3 2 2-16,-2 4-2 0,-3 4-2 15,-1 3 0-15,-6 5-4 0,1 2-2 0,-1 4-9 16,-1 1-10-16,0 0-7 0,-1 8-2 0,-2 6 12 16,-6 4 8-16,2 4 9 0,-5 3-1 0,1 0 2 15,-1 0-2-15,7 1-3 0,-3-4 3 0,5 0-1 16,3-1 0-16,0-5-1 0,1 1 0 15,10-5 0-15,-2-2 2 0,7-3 2 0,0-3 0 16,5-4 5-16,1 0 2 0,4-3-1 0,1-8 4 16,2-1-2-16,-2-1-1 0,0-4-1 15,-2 1-1-15,-1-6-1 0,1-1-1 0,0 1 3 16,-2-3-3-16,-4-1 2 0,2 0 1 0,-5-2-2 16,-1 3 2-16,-3 0-1 0,0 2 1 0,-5 4 1 15,-1 2 0-15,-3 4 1 0,0 3-4 16,-3 4 2-16,0 3-4 0,0 0 0 0,0 3-6 15,0 0-13-15,0 0-11 0,0 3-6 0,0 4 6 16,0 4 7-16,0 2 13 0,0 2 3 0,0 4 1 16,7 5 2-16,-1-3-1 0,4 3 1 15,2 0-2-15,1-1 0 0,2 2-1 0,-2-2-1 16,3 0 3-16,-5-1-1 0,0-2 1 0,-3-1 0 16,-7-6-5-16,-1 1 2 0,-1-4-3 15,-10-1 4-15,-5-1 1 0,-5-4 5 0,-6-2 1 0,-3-2-3 16,-2 0 4-16,3 0-1 0,0-6 1 15,4 0 2-15,1 0-1 0,9 0-2 0,2 0 1 16,1 1 1-16,8 2 0 0,0 2-1 0,4-1-1 16,0 1-6-16,4-1-2 0,1 1-3 0,8-1 2 15,5-1 5-15,3-1 6 0,5-2 5 16,5 0 0-16,2-1 5 0,-1-1-6 0,3-1-2 16,1-1-2-16,-5-2-6 0,5-1 2 0,-6-2 1 15,1-3 1-15,-3-2-1 0,-4 0 2 16,-1-5 1-16,0-1-1 0,-7-3 1 0,4-7-1 15,-6 1 0-15,3-6 1 0,-4 0 0 0,0-5-3 16,2 2-2-16,-1 0-1 0,-2 0-2 0,1 2 4 16,-1 0 2-16,-3 3 0 0,-3 3 3 15,2 5-1-15,-4 4 1 0,-1 4 2 0,-1 6 2 16,-2 4-2-16,3 3-1 0,-3 4 0 0,0 2-7 16,0 2-4-16,0 2-11 0,0 0-18 15,0 5-4-15,-3 6 3 0,-2 7 10 0,0 8 18 16,-5 7 6-16,-2 7 0 0,0 6-1 0,0 2 0 15,-3 3-2-15,2 0 1 0,-2 1 1 0,0 0-1 16,2 0-1-16,-1-2 2 0,4-2-2 0,-2-5 1 16,6-4 0-16,-2-3 0 0,4-5-1 0,-2-4 2 15,3-4 0-15,3-7-4 0,-1-1 3 16,-1-8-5-16,2-1 2 0,0-4 6 0,0-2 4 16,0 0 2-16,4-6-2 0,6-5-5 0,2-4-7 15,0-1 2-15,2-3 4 0,1-1-1 0,0 0 4 16,-2 2 0-16,2-2-1 0,-1 2 0 15,-1 1-2-15,-1 4-1 0,0 3-4 0,-1 4 4 16,-6 4-3-16,3 2-1 0,-4 0-1 0,3 2-4 16,-4 6 1-16,-1 4 3 0,1 2 5 15,2 1 1-15,-2 2 0 0,0-2-2 0,2-1-3 16,0 1 4-16,-1-1-1 0,5-2 2 0,-4-4 3 16,4 2 0-16,2-4 1 0,2-2 1 0,1-3 3 15,2-1 1-15,-1 0 2 0,5-7 0 0,-1-3-3 16,1-5 1-16,-3-2-3 0,-1-1-1 15,4-2 1-15,-4-2 0 0,-1 0 1 0,-1 0 2 16,-4-1 2-16,1 1-2 0,-6 4 1 0,3 2-1 16,-5 3 1-16,-2 6 0 0,-1 1 1 0,0 5-5 15,0-1-13-15,0 2-10 0,0 0-5 0,0 6 1 16,-2 2 8-16,-2 4 7 0,0-1 5 16,2 3 0-16,1 2 0 0,1-1-1 0,0 0-2 15,0 0 1-15,1-2-5 0,5-1 3 0,2-1-3 16,0-2-5-16,-1 0-2 0,3-3-12 15,1-1-25-15,0-2-28 0,-1-3-36 0,5 0-32 16,0-2-27-16,1-5-21 0,-1-2-12 0,6-2-8 16,-2-4 14-16,5 0 32 0,-1-3 46 0,-3-1 56 15,3-2 43-15,-3 0 33 0,-1 0 23 16,-3-1 29-16,-1-1 33 0,-1 0 37 0,-2 1 30 16,0 0 22-16,0 4 12 0,-3 3-5 0,-4 5-14 15,-4 1-22-15,1 4-24 0,2 2-22 0,-4 0-23 16,0 3-22-16,0 0-23 0,0 0-23 15,0 0-14-15,-6 6-11 0,4 6 4 0,-4 4 3 16,-3 7 4-16,-2 8 5 0,-1 2 2 0,1 5 1 16,3 2 3-16,-2 5-3 0,-1 1-1 0,4 3-2 15,-4 2-3-15,1 3 0 0,-2-1-2 16,2 3 0-16,5-1 1 0,1 0-5 0,-2 0 1 16,5 0-3-16,1-6-4 0,0-6 0 0,0 0-4 15,0-9-1-15,0-4-4 0,1-5-4 0,-1-8-1 16,2-2-6-16,-2-6-8 0,0-4-3 15,0-5 6-15,0 0 7 0,4-5 4 0,-3-6-9 16,2-2-15-16,0-4-12 0,-1-5-2 0,5-2 8 16,-3-1 6-16,3-5 12 0,-2-1 14 0,0-5 7 15,2-3 10-15,-3-1 6 0,4-4 1 0,-3 1 5 16,5 0 2-16,1-2-2 0,1 2 2 16,1-2 5-16,3 2 2 0,-1 3 5 0,6-1 4 15,-3 4 2-15,5 2-3 0,-5 4-1 0,5 1-5 16,-1 5-7-16,-2 4-4 0,3 3-7 15,-3 5-1-15,2 4-5 0,0 3-4 0,-3 4 3 16,2 2-5-16,-3 3 7 0,-2 8 1 0,2 3 3 16,-3 3 2-16,-1 4 2 0,-4 3 4 15,-2-2 1-15,0 3 3 0,-6-1 3 0,-2 1 3 16,-2-4 3-16,-8 2 3 0,-5-3 4 0,-7-2-1 16,2-5 0-16,-5 2-3 0,-2-5-8 0,-2-2-5 15,-4-4-12-15,4-1-9 0,-1-1-18 0,0-2-26 16,1 0-41-16,4-5-92 0,-1-2-200 0,10-1-409 15,4 4-178-15</inkml:trace>
          <inkml:trace contextRef="#ctx0" brushRef="#br0" timeOffset="3723.8664">7629-379 1579 0,'0'0'220'16,"0"0"-141"-16,0 0-40 0,0 0 8 0,0 0 17 15,0 0 17-15,0 0 8 0,0 0 2 0,0 0 2 16,0 0-4-16,0 0-5 0,0 0-6 0,0 0-10 16,0 0-13-16,-13 3-6 0,13-3-5 15,0 3-8-15,0-3-4 0,0 0-5 0,0 0-7 16,0 0-3-16,0 0-5 0,0 0-5 0,0 0-2 15,0 0-4-15,0 0-1 0,0 0 0 16,0 0 0-16,0 0 0 0,0 0 0 0,0 0 1 16,0 0-2-16,0 0 1 0,0 0 1 0,0 2-2 15,0-2 1-15,0 0 1 0,0 0-1 0,0 0 0 16,0 0 3-16,0 0-4 0,0 0 3 0,0 0 1 16,0 0-1-16,0 0 2 0,1 0-2 15,-1 0 0-15,0 0 1 0,0 0 2 0,4 0-1 16,-4 0-3-16,0 0 1 0,2 0-2 0,-2 0-2 15,1 0 2-15,0 0-4 0,1 0-1 16,-2 0-4-16,0 0-5 0,1 0-8 0,-1 0-13 16,0 0-22-16,0 0-29 0,0 0-51 0,3 0-99 15,1 0-192-15,-3 4-489 0,0-4-170 0</inkml:trace>
        </inkml:traceGroup>
      </inkml:traceGroup>
      <inkml:traceGroup>
        <inkml:annotationXML>
          <emma:emma xmlns:emma="http://www.w3.org/2003/04/emma" version="1.0">
            <emma:interpretation id="{4CF1D242-BDFF-46F1-B439-09E9FBF92550}" emma:medium="tactile" emma:mode="ink">
              <msink:context xmlns:msink="http://schemas.microsoft.com/ink/2010/main" type="line" rotatedBoundingBox="22951,10191 30959,9513 31029,10344 23021,11021"/>
            </emma:interpretation>
          </emma:emma>
        </inkml:annotationXML>
        <inkml:traceGroup>
          <inkml:annotationXML>
            <emma:emma xmlns:emma="http://www.w3.org/2003/04/emma" version="1.0">
              <emma:interpretation id="{6AD495A9-246F-4288-AF28-2A4AD3FE87F0}" emma:medium="tactile" emma:mode="ink">
                <msink:context xmlns:msink="http://schemas.microsoft.com/ink/2010/main" type="inkWord" rotatedBoundingBox="22951,10191 25581,9968 25651,10795 23021,11018"/>
              </emma:interpretation>
              <emma:one-of disjunction-type="recognition" id="oneOf2">
                <emma:interpretation id="interp10" emma:lang="en-US" emma:confidence="0.5">
                  <emma:literal>must</emma:literal>
                </emma:interpretation>
                <emma:interpretation id="interp11" emma:lang="en-US" emma:confidence="0">
                  <emma:literal>musts</emma:literal>
                </emma:interpretation>
                <emma:interpretation id="interp12" emma:lang="en-US" emma:confidence="0">
                  <emma:literal>musta</emma:literal>
                </emma:interpretation>
                <emma:interpretation id="interp13" emma:lang="en-US" emma:confidence="0">
                  <emma:literal>mutt</emma:literal>
                </emma:interpretation>
                <emma:interpretation id="interp14" emma:lang="en-US" emma:confidence="0">
                  <emma:literal>musty</emma:literal>
                </emma:interpretation>
              </emma:one-of>
            </emma:emma>
          </inkml:annotationXML>
          <inkml:trace contextRef="#ctx0" brushRef="#br0" timeOffset="6654.3618">-35 2368 0 0,'0'0'216'0,"0"0"-92"0,0 0-58 15,0 0-2-15,0 0 12 0,0 0 32 0,0 0 27 16,0 0 21-16,0 0-1 0,0 0-17 16,0 0-27-16,0 0-25 0,99-132-22 0,-85 132-16 15,2 0-14-15,-4 5-13 0,-1 6-7 0,-2 9-3 16,0 2 4-16,-5 8-1 0,0 3 3 15,-4 5 0-15,0 0-6 0,-2 2-2 0,-4-1-1 16,-3-2-2-16,4 0-1 0,-6-1 1 0,0-7-1 16,-1-3 1-16,3-6 4 0,1-3 1 0,0-5 5 15,4-3 5-15,1-6 17 0,2-2 31 0,1-1 18 16,0-4 2-16,0-8-15 0,0-5-32 16,2-5-19-16,4-6-6 0,4-3 4 0,4-4 2 15,1-1 1-15,3-3-3 0,0 0-3 0,-1 1-5 16,6-2-2-16,0 5-4 0,2 2-4 0,1 3 0 15,1 5-1-15,-3 4-2 0,4 5-2 0,-4 4-2 16,-1 3-3-16,2 6-2 0,-2 3 1 16,-4 0-3-16,2 10 0 0,-5 5 0 0,2 6-2 15,-5 3 6-15,-2 1 3 0,1 2 2 0,-4 1 2 16,-4 1-2-16,0 0 0 0,-3-1 0 16,-1-3 2-16,0-1-3 0,-1-3 2 0,-3-3 2 15,-1-5 2-15,-2-4 5 0,4-3 7 0,1-3 9 16,0-2 10-16,0-1 8 0,2 0 2 0,0-9-7 15,0-3-14-15,6-4-12 0,6-5-10 16,4-3-2-16,5-1 1 0,0-3 0 0,4-1 2 16,2 1 0-16,0 1-2 0,3 1 0 0,-5 6 0 15,-1-1-2-15,0 7-1 0,-4 2 0 16,-2 3-3-16,-3 5-1 0,-3 2 0 0,-2 2-2 16,-2 4 1-16,-1 6 1 0,-3 5 2 0,2 3 6 15,-4 0 3-15,-2 2-1 0,0 3 3 0,0-1-3 16,0 1-3-16,0-3 1 0,0 2-2 0,0-3 0 15,0-1-2-15,0-1-4 0,0-4-7 16,0 0-8-16,4-1-8 0,3-4-11 0,1-2-40 16,4-4-63-16,2-2-68 0,6-1-77 0,-2-8-59 15,7-1-34-15,-1-4 1 0,1 0-13 0,-2-3 247 16,0-1 147-16,2-1 0 0,-2-1 0 0,-6-2 0 16,5 2 0-16,-7 1 0 0,-2-2 0 15,-2 0 0-15,-3 0 179 0,0 2 146 0,-3 1-11 16,1 4-26-16,-4 4-26 0,0 3-23 0,-2 4-37 15,0 3-42-15,0 0-48 0,0 0-50 16,0 3-33-16,-2 6-17 0,-2 4-2 0,-4 3 8 16,-1 4 1-16,1 2 2 0,-2 3-3 0,0 1 0 15,4 1-3-15,-3-1-1 0,6 0-3 0,1-2-2 16,-2 0-2-16,4-3-1 0,0-2-2 16,0-4-1-16,5-2 0 0,3-2 0 0,1-2 3 15,7-5 5-15,2-2 3 0,1-2 0 0,6-2 2 16,2-8-4-16,1-4-1 0,6-2 0 0,-2-3-3 15,1-4 0-15,-1-1 1 0,-1 1-2 16,1-3 0-16,-2 1 0 0,-5 2 1 0,-2 2-1 16,-5 2 2-16,-5 1 2 0,-2 5 1 0,-4 4 5 15,-3 1 5-15,-3 5 5 0,-1 2 0 0,0 1-9 16,0 0-13-16,-7 6-9 0,0 4-6 0,-3 5 3 16,-2 4 5-16,1 2-1 0,-1 3 4 15,4 0-3-15,-2-1 2 0,2-1 0 0,6-2-1 16,-1-3 3-16,3 0-7 0,0-5 1 0,9-2-2 15,2-2 4-15,3-5 4 0,2-3 1 0,4 0 4 16,5-5-5-16,2-5 3 0,4-5-1 16,-2 0-3-16,1-3 0 0,2-3-1 0,-4-1 0 15,-1-3 3-15,-5 4 4 0,-1-3-3 0,-6-1 2 16,1 3 0-16,-7 1-4 0,2-1 3 0,-4 4-3 16,-2 2 1-16,-4 2 1 0,1 2 0 15,-1 3 0-15,-1 3 0 0,0 3-1 0,0 1-6 16,0 2-8-16,0 0-9 0,0 0-2 0,4 6 1 15,1 5 8-15,-1 3 5 0,3 2 3 16,0 2 4-16,1 3-2 0,1 3 1 0,-1 1 2 16,3 0-3-16,0 1 2 0,-6-2 1 0,7 1-1 15,-6-1 1-15,0 0-1 0,-2-3 1 0,-1-3-3 16,0-2 3-16,-3-2 1 0,0-4 1 0,-3-1 4 16,-4-2 3-16,-3-2 1 0,-4-4 1 0,1-1 0 15,-2 0-7-15,0 0-2 0,0-6-3 16,1-1-10-16,0-5-3 0,4 0-17 0,0-3-34 15,2-3-38-15,5-1-42 0,-1-2-49 0,4-1-42 16,0-4-33-16,4 1-18 0,5-2-1 0,4-2 37 16,3-2 50-16,1-3 60 0,5-2 63 15,1-5 43-15,1 0 24 0,3-3 19 0,-3-2 12 16,1 1 11-16,2-1 23 0,-1 3 25 0,-4 4 31 16,4 2 25-16,-5 5 7 0,-2 7 8 15,-6 6 9-15,2 5 16 0,-7 6 16 0,-2 2-11 16,-1 3-34-16,-2 3-45 0,-1 0-41 0,1 0-20 15,0 5-1-15,2 4 5 0,0 6 17 0,1 4 1 16,-1 7 0-16,-2 5-3 0,-2 5-12 0,-1 4-4 16,0 3-9-16,-4 5-4 0,0 0-6 15,-5 3-3-15,-1 0-5 0,-2 1-3 0,2-1-5 16,-4-2-5-16,2-2-1 0,1-7-3 0,1 0-4 16,7-7-9-16,0-3-13 0,1-5-26 15,2-6-57-15,0-4-123 0,5-5-169 0,0-8-288 0,1 0-157 16,-4-2 597-16</inkml:trace>
          <inkml:trace contextRef="#ctx0" brushRef="#br0" timeOffset="6797.2733">2239 2192 1087 0,'0'0'429'0,"0"0"-173"16,0 0-79-16,0 0-36 0,0 0-37 0,0 0-29 16,0 0-39-16,0 0-26 0,0 0-11 0,0 0-4 15,0 0-4-15,0 0-8 0,0 0-37 16,165-148-60-16,-126 148-46 0,3 2-76 0,2 6-152 15,-7 2-305-15,-14-4 55 0</inkml:trace>
        </inkml:traceGroup>
        <inkml:traceGroup>
          <inkml:annotationXML>
            <emma:emma xmlns:emma="http://www.w3.org/2003/04/emma" version="1.0">
              <emma:interpretation id="{28FCBF3E-4FAF-4E97-81A5-58F3344C38C7}" emma:medium="tactile" emma:mode="ink">
                <msink:context xmlns:msink="http://schemas.microsoft.com/ink/2010/main" type="inkWord" rotatedBoundingBox="26041,10020 30966,9604 31029,10344 26103,10760"/>
              </emma:interpretation>
              <emma:one-of disjunction-type="recognition" id="oneOf3">
                <emma:interpretation id="interp15" emma:lang="en-US" emma:confidence="0.5">
                  <emma:literal>determine</emma:literal>
                </emma:interpretation>
                <emma:interpretation id="interp16" emma:lang="en-US" emma:confidence="0.5">
                  <emma:literal>determine e</emma:literal>
                </emma:interpretation>
                <emma:interpretation id="interp17" emma:lang="en-US" emma:confidence="0">
                  <emma:literal>determine a</emma:literal>
                </emma:interpretation>
                <emma:interpretation id="interp18" emma:lang="en-US" emma:confidence="0">
                  <emma:literal>determine @</emma:literal>
                </emma:interpretation>
                <emma:interpretation id="interp19" emma:lang="en-US" emma:confidence="0">
                  <emma:literal>determine .</emma:literal>
                </emma:interpretation>
              </emma:one-of>
            </emma:emma>
          </inkml:annotationXML>
          <inkml:trace contextRef="#ctx0" brushRef="#br0" timeOffset="7712.6447">3561 2214 1562 0,'0'0'155'0,"0"0"-125"0,0 0-22 16,0 0 2-16,0 0 6 0,0 0 4 0,0 0 5 16,0 0 9-16,-165-22 3 0,138 33 7 0,-2 3 9 15,-2 4 5-15,-1-1 6 0,1 3 3 16,-1 2-2-16,2-1-4 0,1 0-3 0,3 1-12 16,5 1-13-16,6-4-14 0,5 0-16 0,4-2-10 15,6-2-6-15,0-3-1 0,10-4 4 16,4-3 7-16,4-3 5 0,5-2 3 0,3-2 1 15,4-7-1-15,-2-1-1 0,4-3 0 0,0-2 1 16,1-6 2-16,-3 0 0 0,1-3 1 0,0-2-2 16,-1-2 5-16,-4 0-2 0,0-5 1 15,-6-1 1-15,0-4-2 0,-2-2-2 0,-5-2 1 16,0 0-2-16,1-1-2 0,-2-1 1 0,0 3 1 16,-3 0-1-16,-1 4 1 0,2 3 1 0,-6 6 2 15,1 7 2-15,-1 5 3 0,-4 7 0 16,0 5 4-16,0 2 0 0,0 2-9 0,0 0-5 15,-4 2-10-15,-1 8-3 0,-3 7 3 0,-2 7 4 16,-2 5 4-16,0 5-2 0,0 1 1 0,0 4-2 16,1 1 0-16,-1 6 3 0,2-3-1 0,0 0-1 15,3 1-1-15,1-4 0 0,6-1-1 16,0-5 1-16,5-7-3 0,6-2-2 0,6-5 2 16,3-6 1-16,6-2 4 0,1-4 4 0,-1-3-1 15,7-5-1-15,0 0-1 0,-2-5-1 0,0-3 1 16,0-2 0-16,-3-2 1 0,-3-3 1 15,1-1 2-15,-5-4 2 0,-3-1-3 0,-4-1 0 16,0-3-1-16,-2-3-2 0,0 2 3 0,-3-3 0 16,-2 4 0-16,-2 1 2 0,-1 2-2 15,-2 6 3-15,-2 3 0 0,0 6 1 0,0 3-1 16,-7 4-8-16,0 0-6 0,-5 3-2 0,-1 8-2 16,-1 6 6-16,0 4 5 0,-4 1 0 0,2 3 1 15,1 0-2-15,5 0-1 0,-1 1 1 16,3 0 1-16,7-2-2 0,-2-1 0 0,3-3-2 15,3 0-1-15,5-5 0 0,5-2 3 0,2-4 2 16,4-2 1-16,5-4 3 0,-1-1-4 0,6-2 1 16,-1 0-1-16,2-9-1 0,2-2 3 0,-1-2 1 15,0-3 1-15,-2-4-1 0,1-2 1 16,-2-3-3-16,1-4-2 0,1-3 1 0,-2 0-2 16,-3-3-2-16,1 1 2 0,-1-3 1 0,-2 1 1 15,1-4 3-15,-2 4 1 0,-4-2-2 0,-1 1 2 16,-1 0-1-16,-6 1 1 0,0 1 5 0,-8 8 2 15,1 4 2-15,-3 5 3 0,0 6 1 16,-4 6-5-16,1 2-5 0,-5 4-9 0,4 0-8 16,-6 7-1-16,0 6 0 0,-3 7 4 0,-3 4 4 15,1 5 1-15,0 6 0 0,0 1 0 16,-1 3 2-16,3-1-1 0,1 3 3 0,1-4-1 16,-1 4-1-16,5-6 0 0,2 1-1 0,4-3 1 15,1-3-2-15,0-3 2 0,1-4-2 16,6-1 0-16,-1-4-1 0,5-4-5 0,-3-3 1 15,2-3-5-15,0-4-4 0,1-1-12 0,-2-3-24 16,1-3-31-16,2-3-41 0,-1-5-45 0,2-2-65 16,-1-2-103-16,-3-1-204 0,-2 2-217 0,-1 5 280 15</inkml:trace>
          <inkml:trace contextRef="#ctx0" brushRef="#br0" timeOffset="7858.5536">4502 1889 186 0,'0'0'547'0,"0"0"-164"0,0 0-85 16,0 0-58-16,0 0-47 0,0 0-39 0,0 0-40 15,0 0-39-15,0 0-33 0,0 0-30 16,0 0-14-16,0 0-7 0,0 0-3 0,0 0-3 16,51-131-12-16,-34 128-25 0,-3 1-36 0,0 2-45 15,-4 0-59-15,0 10-66 0,-5 5-127 0,-1-3-204 16,-2-3 107-16</inkml:trace>
          <inkml:trace contextRef="#ctx0" brushRef="#br0" timeOffset="9079.7996">4622 2078 0 0,'0'0'460'16,"0"0"-191"-16,0 0-91 0,0 0-22 0,0 0-25 16,0 0-22-16,0 0-30 0,171-85-21 0,-144 66-8 15,-1 1-5-15,-1 1-5 0,-7-3 10 0,-1 2 1 16,-1-1 3-16,-6 1 13 0,-4-1 1 16,0 1 8-16,-5 1 1 0,-1 1-7 0,0 4-13 15,-7 2-17-15,-3 2-19 0,-5 5-15 0,0 3-4 16,-8 2-2-16,0 7 6 0,-1 4 1 0,0 5 0 15,-1 1-2-15,-1 4 0 0,1-1 6 0,5 3-4 16,0 2 3-16,5 4-4 0,1-2-3 16,4 3 1-16,-1-3-1 0,7 0-1 0,3-4-2 15,1-3 1-15,0-2-1 0,5-5 3 0,6-3 8 16,1-3 0-16,1-3 6 0,2-2 3 16,4-3 2-16,1-1 5 0,1-1 0 0,3-7 0 15,-1-1-5-15,3-4-1 0,-1-1-7 0,3-3-1 16,2 0-5-16,-2 0-1 0,1-3 0 0,0-1-2 15,-3 0 7-15,0-1-4 0,-2-2 3 16,-5-1 1-16,2 2-2 0,-5 0 3 0,-2 0 0 16,-1 2 0-16,-2 5-4 0,-4 4 2 0,-2 4 0 15,-2 4 1-15,-3 2-1 0,0 2-9 0,0 2-5 16,0 8-2-16,0 5 4 0,-6 3 6 0,0 4 4 16,-3 3-1-16,1 0-4 0,-2 0 0 15,3 2-1-15,0-3-1 0,1-1 2 0,2-3-2 16,4-2-4-16,0-1 2 0,8-3 0 0,1-2 0 15,7 1 3-15,0-5-1 0,4 0-1 16,6-2 2-16,1-2-1 0,1-2-2 0,3-2-6 0,-2 0-4 16,2-3-9-16,0-3-9 0,-4-3-2 15,-3-1-8-15,-6-3 4 0,0-2 9 0,-3-1 4 16,-1-2 16-16,-3-4 6 0,-1 1 2 0,0-1 3 16,0-6-1-16,-5 4-3 0,3-1 4 15,-4 1-1-15,3 2-1 0,-2 1 2 0,-4 3-1 16,4 5 3-16,-4 3 1 0,2 2 2 0,-2 4-2 15,0 0-6-15,-1 4-7 0,2 0-4 16,-2 6-2-16,1 5 5 0,3 2 3 0,-3 7 4 16,2 1 0-16,-3 2-1 0,0 3-1 0,0 1 0 15,0-1-1-15,-3 3-1 0,2-2 4 0,-2-2-2 16,2-1 1-16,0-2-2 0,1-2-1 16,0-2-2-16,0-3-1 0,0-4 1 0,0-3 2 15,5-2 2-15,2-2 2 0,-1-4 2 0,2 0 3 16,4 0 1-16,1-9 3 0,-1 1-3 0,1-3 1 15,0-2-2-15,1 0-1 0,-2-3 1 0,1-1-1 16,-1-1-3-16,-1-3 1 0,1 1 0 16,-1-2 0-16,2 1 2 0,3 0-1 0,-2-1 0 15,2 6-3-15,-1-1-1 0,-2 4-1 0,2 0-1 16,-2 4 0-16,1 3-2 0,-2 5 0 0,1-2-2 16,-2 3 2-16,1 0-2 0,-5 6 3 15,3 3-2-15,-4 3 2 0,0 1 3 0,-4 4 0 16,0 1-1-16,1-1 1 0,-3 2-3 0,0-1 1 15,0-2 1-15,0-1 1 0,-3-3-1 0,2 0 1 16,0-2 0-16,1-2-1 0,0-4 1 16,0-2 2-16,0-1 1 0,0-1 6 0,0 0 7 15,0 0 4-15,0-3-1 0,5-6-5 0,3-1-8 16,3-5-4-16,1 1-2 0,1-2 0 16,2-2 3-16,0 0-2 0,1-2-1 0,4 3 0 15,-4-1-1-15,0 1 2 0,2 1-1 0,-2 2-1 16,-3 3 0-16,-1 2-4 0,-5 3 2 0,1 1-1 15,-4 5-5-15,0 0 1 0,0 0-2 16,-3 8 2-16,1 2 5 0,-2 5 2 0,0 1 1 16,0 2 1-16,0 2-2 0,0-2 1 0,-3 2 0 15,0 0-1-15,3-3-1 0,-1-1-1 0,1-3-1 16,0 1 3-16,0-5 0 0,5-2 2 0,-1-2 2 16,6-4-2-16,-2-1 2 0,3 0-2 0,2-1-1 15,7-7 2-15,-3-1-2 0,6-3-1 16,-4-1 0-16,5-2 0 0,0 0 1 0,0-3 0 15,-5-2 0-15,4 3 0 0,-3-3 1 0,-1 2 1 16,-4 0 2-16,-1 2-4 0,0 0-1 0,-2 2 0 16,0 1-4-16,-5 4 7 0,-1 1 0 15,-3 4 0-15,1 1 3 0,-4 3-8 0,0 0-3 16,0 1-1-16,0 9 2 0,0 3 5 0,-5 3 4 16,2 4 0-16,-2-1-1 0,-1 2-2 15,5-2-2-15,0 1-2 0,1-3-2 0,0 3 4 16,0-2 0-16,2-2 1 0,1-1 1 0,5-1-9 15,-5-4-4-15,5-1-10 0,-4-1-15 0,2-5-33 16,1-2-64-16,1-1-74 0,-1 0-114 16,4-7-222-16,-5 1-244 0,1 0 159 0</inkml:trace>
          <inkml:trace contextRef="#ctx0" brushRef="#br0" timeOffset="9212.7176">6782 1682 278 0,'0'0'629'15,"0"0"-401"-15,0 0-98 0,0 0-49 0,0 0-43 16,0 0-36-16,0 0-44 0,0 0-48 0,0 0-81 16,0 0-200-16,0 0-232 0,0 0 494 0</inkml:trace>
          <inkml:trace contextRef="#ctx0" brushRef="#br0" timeOffset="9611.4835">6782 1682 457 0,'25'54'342'16,"-17"-50"-264"-16,0 0-68 0,3 4 11 0,-3 4 5 15,-1 3 6-15,-4 0 4 0,-2 3 2 0,-1 0 11 16,0 1 9-16,-3 1 3 0,-1-1 2 0,-4 1-3 16,3-1-1-16,-5 1 2 0,2-2 0 0,0 2 3 15,-1-3-9-15,5-2-5 0,-3-2-9 0,5-4-10 16,0-2 5-16,2-2 5 0,0-4 9 15,0-1 22-15,0 0 19 0,0 0 21 0,0 0 5 16,3-6-13-16,4-2-26 0,-2-5-28 0,6 0-15 16,-2-2-7-16,-1-3-4 0,3-1-4 0,2 1-6 15,1-3-9-15,-1 0 0 0,7 0-3 16,-2 0 0-16,-1 2 2 0,3 1-5 0,-4 1 0 16,-1 4 0-16,-2 4-3 0,0 2 3 0,-1 2-2 15,-3 4 0-15,-4 1-3 0,3 0-2 16,-4 7 1-16,-2 5 2 0,2 1 1 0,-4 4 3 15,0 1 0-15,0 1 0 0,0-1 1 0,-4 1-2 16,1-1-1-16,-1 0-3 0,-3-1-2 0,3-3-4 16,-2 0-7-16,3 0-14 0,0-4-22 15,-2-2-47-15,2-1-94 0,2-1-182 0,0-3-339 16,1-1-348-16</inkml:trace>
          <inkml:trace contextRef="#ctx0" brushRef="#br0" timeOffset="9974.3167">7345 1901 1020 0,'0'0'153'0,"0"0"-215"15,0 0 2-15,0 0 51 0,0 0 44 0,0 0 2 16,0 0-4-16,0 0 0 0,0 0-2 16,0 0-1-16,0 0-4 0,161 13-4 0,-144-21-2 15,5-1 4-15,-5 0 5 0,-1 0 5 0,2-4 4 16,-7-1 2-16,-1 1-1 0,1-2-4 15,-2-3-5-15,-5 0-5 0,3-1-1 0,-6-1 2 16,-1 3 0-16,0 2 1 0,0 2-5 0,-9 3-2 16,-3 4-3-16,-1 3 0 0,-6 3 10 15,-5 0 5-15,-4 7 8 0,-5 7 8 0,5 4 4 16,-4 2 10-16,-2 6 6 0,5 1 2 0,-1 0-1 16,5-2-6-16,2 1-6 0,7-3-7 0,5-2-6 15,9 1-8-15,2-4-5 0,5 2-2 0,13 0 0 16,10-2 2-16,4-1 2 0,11 0-2 15,6-2-5-15,6-2-5 0,7-2-9 0,-4-2-6 16,1-4-6-16,-4 0-13 0,-6-4-11 0,-5-1-19 16,-3 0-35-16,-5 0-53 0,-7-4-74 0,-4-3-102 15,-8 1-193-15,-5 0-274 0,-4 3 100 0</inkml:trace>
        </inkml:traceGroup>
      </inkml:traceGroup>
      <inkml:traceGroup>
        <inkml:annotationXML>
          <emma:emma xmlns:emma="http://www.w3.org/2003/04/emma" version="1.0">
            <emma:interpretation id="{7500D0E7-FB27-4FE0-9718-EF89D0AFEFAD}" emma:medium="tactile" emma:mode="ink">
              <msink:context xmlns:msink="http://schemas.microsoft.com/ink/2010/main" type="line" rotatedBoundingBox="22844,11758 31796,11046 31927,12695 22975,13406"/>
            </emma:interpretation>
          </emma:emma>
        </inkml:annotationXML>
        <inkml:traceGroup>
          <inkml:annotationXML>
            <emma:emma xmlns:emma="http://www.w3.org/2003/04/emma" version="1.0">
              <emma:interpretation id="{C79A87B7-CC1A-40F1-B3C8-5D7A92CA1F0F}" emma:medium="tactile" emma:mode="ink">
                <msink:context xmlns:msink="http://schemas.microsoft.com/ink/2010/main" type="inkWord" rotatedBoundingBox="22849,11820 25526,11607 25582,12307 22905,12520"/>
              </emma:interpretation>
              <emma:one-of disjunction-type="recognition" id="oneOf4">
                <emma:interpretation id="interp20" emma:lang="en-US" emma:confidence="0.5">
                  <emma:literal>what</emma:literal>
                </emma:interpretation>
                <emma:interpretation id="interp21" emma:lang="en-US" emma:confidence="0">
                  <emma:literal>whet</emma:literal>
                </emma:interpretation>
                <emma:interpretation id="interp22" emma:lang="en-US" emma:confidence="0">
                  <emma:literal>wheat</emma:literal>
                </emma:interpretation>
                <emma:interpretation id="interp23" emma:lang="en-US" emma:confidence="0">
                  <emma:literal>What</emma:literal>
                </emma:interpretation>
                <emma:interpretation id="interp24" emma:lang="en-US" emma:confidence="0">
                  <emma:literal>whit</emma:literal>
                </emma:interpretation>
              </emma:one-of>
            </emma:emma>
          </inkml:annotationXML>
          <inkml:trace contextRef="#ctx0" brushRef="#br0" timeOffset="11864.0271">-12 3806 1131 0,'0'0'203'15,"0"0"-106"-15,0 0-52 0,0 0-9 0,0 0 6 16,0 0 13-16,0 0 4 0,0 0-7 16,0 0-20-16,0 0-11 0,0 0-2 0,0 0 9 15,0 0 12-15,0 0 5 0,7 34 0 0,-19 3-3 16,1 3-2-16,-4-1 0 0,6 0-3 16,-3-1-4-16,0-1-6 0,1-2-6 0,0-3-4 15,4-2-5-15,1-4-7 0,2-3-4 0,1-3-2 16,3-5-3-16,0-4 4 0,1-2 0 0,5-4 4 15,6-5 6-15,1 0 4 0,2-5 6 16,8-7-1-16,1-4-2 0,3-3-1 0,-1-6-4 16,3-1 0-16,-3-4-2 0,1-1-6 0,-4 1 1 15,-3 0-1-15,3 0-2 0,-4 3 4 0,0 1-1 16,-6 8 0-16,-1 3 1 0,-5 2-4 16,1 7-3-16,-6 5-4 0,5 1-4 0,-4 0 0 15,1 4 1-15,0 8 6 0,3 3 2 0,-1 4 6 16,2 1 0-16,0 1-1 0,-2 2 1 0,3-3-4 15,-1-2 1-15,2 0 1 0,0-4 0 0,4-3-3 16,2 0 1-16,1-5-1 0,6-2-2 16,4-2 4-16,8-2-1 0,1-2-1 0,1-5-3 15,2-4-11-15,0-2-13 0,-4-2-18 0,-7-3-18 16,-2-1-10-16,-9-2-8 0,-6-1-4 0,-2-3 5 16,-7-1 16-16,-2 1 18 0,-4-3 24 15,-9 3 14-15,-1 0 12 0,-8 4 7 0,5 1 6 16,-5 4 8-16,0 6-2 0,1 1 5 0,-1 6 4 15,-1 1 3-15,4 2 4 0,2 0 0 16,1 0-1-16,6 3-1 0,2-1-3 0,8-2-6 16,0 0-10-16,0 0-6 0,14 0 1 0,6-2 4 15,6-4 6-15,7-2 1 0,6-2-5 0,5-4-5 16,4 1-3-16,3-2-8 0,0 0 2 16,1 0-3-16,1 0 1 0,-2-1 1 0,-6 1-2 15,-2-1 1-15,-5-1-1 0,0 0 2 0,-4-1 0 16,-5 1-1-16,-3-2 1 0,-3 3-2 0,-6 0 0 15,-3 3 0-15,-4 2 2 0,-4 5 1 16,-4 2 9-16,-2 2 4 0,0 2-1 0,0 0-4 16,-4 5-13-16,-5 5-5 0,-3 7-1 0,-2 3 2 15,-3 7 2-15,0 7 2 0,-5 1-2 0,3 6-1 16,-2 3 3-16,-1 2-1 0,2 1 2 0,-2-1 1 16,4 1-2-16,-2-4 1 0,3-2 0 15,-2-1 1-15,-1-3-2 0,5-3-2 0,0-5 0 16,4-6 0-16,1-3 0 0,7-6 1 0,0-4 0 15,1-5 0-15,2-3 4 0,0-2 7 0,0 0 6 16,0-4 5-16,4-8-8 0,-2-3-6 16,8-5-6-16,1-2-4 0,-2-3 1 0,4-2 0 15,1-1 1-15,-1 1-1 0,3 2 1 0,-1 2 0 16,-2 5-2-16,1 3-2 0,-2 6-3 16,0 3-1-16,-3 4-2 0,1 2 1 0,-1 2-1 15,-4 5 2-15,3 4 2 0,-2 1 0 0,2 3 7 16,-4 1 0-16,4 0 0 0,-3 0 2 0,5-3-3 15,0-1 0-15,1-1 2 0,3-6 0 0,3 0 2 16,0-4-1-16,9-1 2 0,1 0-3 0,2-6 3 16,5-4-2-16,2-2 0 0,-3-1-2 15,6-3-1-15,-2 1 0 0,-5-2 0 0,-1 1 2 16,-5-3-3-16,-7 3-1 0,-1-1 1 0,-6 1 0 16,-3 0 3-16,-5 2 1 0,0 1 1 0,-3 0 1 15,-1 2 2-15,0 1 0 0,-1 1 0 16,-6 1 1-16,-2 0-2 0,0 2-3 0,-5 3-2 15,-2 0 1-15,-1 3-6 0,-2 0 3 0,-3 2-2 16,-3 6-2-16,2 4 7 0,0 0-2 16,2 1 2-16,4 2 0 0,2 0-2 0,4 2-2 15,2-4 0-15,6 0-2 0,2-3-3 0,1 0-2 16,0-2 1-16,8-3-1 0,4-2 4 0,1-2 3 16,6-1 3-16,1-1 1 0,4-5 3 15,2-4-1-15,-2 3 0 0,-4-1 1 0,-1 0-3 16,-5 1 0-16,-3 2-1 0,-3 4 0 0,-2-1-3 15,-4 2-1-15,-2 0-3 0,2 0-1 0,-2 2 3 16,0 4 0-16,0 1 4 0,0 2 0 0,0 1 1 16,2 1 1-16,0-1-1 0,2-2 1 15,0-1-3-15,1-1 0 0,4-1 3 0,3-4 2 16,5-1 3-16,3 0 2 0,4-2-2 0,3-8-1 16,2 0-2-16,1-4 0 0,-1 0-1 0,1 0-1 15,-8-1-2-15,1-2 2 0,-5-3 0 0,-2 1 0 16,-3-2 3-16,-6-3-3 0,1-1 2 15,-4-4 0-15,-1-1 1 0,-3-1 1 0,1 0-2 16,-1-1-1-16,0 1 1 0,0 0 0 0,0 3 1 16,0 3 2-16,0 4-1 0,0 5 1 15,1 5-1-15,-1 4 1 0,0 5-2 0,0 2-6 16,0 0-6-16,0 5-3 0,-1 7 2 0,-3 8 7 16,-4 6 6-16,2 7 3 0,-3 1 0 15,2 4-3-15,-2 2 1 0,4-1 0 0,-3 1-3 16,0-2 4-16,2-3-3 0,1-2-2 0,1-3 3 15,2-3-3-15,2-6-1 0,0-4 2 0,3-3-4 16,5-4 1-16,4-4 1 0,2-1-1 16,-1-4-3-16,2-1-8 0,1-1-15 0,-1-8-35 15,-1-3-54-15,-3-4-80 0,1 1-101 0,-2-3-163 16,-5 0-234-16,-1 1-69 0,-3 7 662 0</inkml:trace>
          <inkml:trace contextRef="#ctx0" brushRef="#br0" timeOffset="12001.9419">1988 3646 0 0,'0'0'0'0,"0"0"357"0,0 0 70 15,0 0-86-15,0 0-62 0,0 0-44 0,0 0-48 16,0 0-47-16,0 0-45 0,0 0-38 0,0 0-22 16,0 0-10-16,0 0-4 0,0 0-6 0,88-32-6 15,-41 28-5-15,2-1-7 0,5 2-14 16,5 2-37-16,-4-1-82 0,2 1-139 0,0-1-237 16,-16 1-244-16,-13 1 282 0</inkml:trace>
        </inkml:traceGroup>
        <inkml:traceGroup>
          <inkml:annotationXML>
            <emma:emma xmlns:emma="http://www.w3.org/2003/04/emma" version="1.0">
              <emma:interpretation id="{3C05E932-1DAD-4973-9C4A-EEC51F110E5F}" emma:medium="tactile" emma:mode="ink">
                <msink:context xmlns:msink="http://schemas.microsoft.com/ink/2010/main" type="inkWord" rotatedBoundingBox="25579,11552 27690,11384 27821,13021 25709,13189"/>
              </emma:interpretation>
              <emma:one-of disjunction-type="recognition" id="oneOf5">
                <emma:interpretation id="interp25" emma:lang="en-US" emma:confidence="0.5">
                  <emma:literal>type</emma:literal>
                </emma:interpretation>
                <emma:interpretation id="interp26" emma:lang="en-US" emma:confidence="0">
                  <emma:literal>types</emma:literal>
                </emma:interpretation>
                <emma:interpretation id="interp27" emma:lang="en-US" emma:confidence="0">
                  <emma:literal>typed</emma:literal>
                </emma:interpretation>
                <emma:interpretation id="interp28" emma:lang="en-US" emma:confidence="0">
                  <emma:literal>typiste</emma:literal>
                </emma:interpretation>
                <emma:interpretation id="interp29" emma:lang="en-US" emma:confidence="0">
                  <emma:literal>hype</emma:literal>
                </emma:interpretation>
              </emma:one-of>
            </emma:emma>
          </inkml:annotationXML>
          <inkml:trace contextRef="#ctx0" brushRef="#br0" timeOffset="12206.8216">3091 3268 926 0,'0'0'382'0,"0"0"-166"0,0 0-62 16,0 0-37-16,0 0-36 0,0 0-36 0,0 0-25 16,0 0-2-16,0 0 7 0,0 0 20 0,0 0 14 15,0 0 8-15,0 0 1 0,-69 188-5 16,56-145-8-16,-3 0-11 0,0 0-5 0,0 0-7 15,-1-3-10-15,3 0-9 0,-1-3-9 0,3-3-9 16,1-4-14-16,3-2-30 0,1-6-68 0,2-2-155 16,2-9-322-16,1-3-714 0</inkml:trace>
          <inkml:trace contextRef="#ctx0" brushRef="#br0" timeOffset="12989.5188">2771 3618 1618 0,'0'0'193'0,"0"0"-168"16,0 0-48-16,0 0 5 0,0 0 15 0,0 0 4 16,164-50 14-16,-125 43 9 0,-2 1 12 15,5-2 24-15,-6 3 3 0,2 1-1 0,-5 0-10 16,0 4-21-16,-7 0-10 0,-2 0-8 0,-6 6-3 16,-2 3-2-16,-7 1 0 0,-2 1-3 15,-2 2 2-15,-3 2 0 0,-2 0 0 0,0 0 0 16,-2 0-2-16,0 0 3 0,-2-4-5 0,4 0-1 15,0-2 1-15,0-2-5 0,0-2 4 0,4-2 1 16,4-1 6-16,5-2 2 0,2-4 2 0,6-3-2 16,4-4-3-16,1-1-2 0,1-2-6 15,3-3-1-15,-6 1 0 0,0-1 0 0,-5-1 4 16,-3 2 3-16,-3 1 4 0,-2 2-2 0,-2-1 5 16,-3 2 2-16,-1 4-1 0,-2-1 4 0,-1 4 1 15,-2 2-1-15,0 2-6 0,0 1-9 0,-2 0-13 16,-5 5-3-16,-1 6 4 0,-4 3 3 15,-1 8 9-15,-4 3 4 0,0 3-2 0,-2 7 3 16,2 1 1-16,-2 6 0 0,-4 2 2 0,6 4 2 16,-2 4-5-16,-1 3-3 0,1 6 1 0,-1 3-5 15,1 6 2-15,-1 5-4 0,3 1-1 16,-5 2-4-16,1-3-1 0,-5 0 0 0,0-4-5 16,-5-2-4-16,-2-3-7 0,-3-9-1 0,1-5 1 15,-2-9 7-15,-2-9 6 0,1-6 6 16,2-11 4-16,-1-6 6 0,5-10 5 0,3-1 1 0,3-12 0 15,0-7-1-15,5-7-4 0,-2-4-4 16,7-4 2-16,2-5 2 0,2-2 3 0,7-4 5 16,4-2 1-16,1-2 0 0,5-1-2 15,8-1-2-15,7-5-5 0,6 1-4 0,7 2-3 16,6-3-3-16,4 3 3 0,8-1 2 0,4 1-2 16,8 3 0-16,3 1-2 0,1-1-2 0,8 2 1 15,0 1 2-15,-1-3 1 0,4-1-4 0,-3-1 4 16,-2 0-3-16,-2 0-1 0,-3 1 3 0,-7 2-5 15,-7 4-1-15,-7 5-2 0,-7 4 0 16,-8 3 2-16,-6 6 5 0,-8 2 7 0,-8 7 2 16,-5 3 6-16,-3 2 4 0,-2 0 1 15,0 3 3-15,-6 1-2 0,-3-2-2 0,1 4-2 16,-2 1 1-16,1 3-7 0,-2 3-5 0,2 2-1 16,-3 10-5-16,0 8 2 0,-3 9 4 0,0 9-2 15,-2 8 3-15,3 6 2 0,0 7 3 0,-2 5 3 16,1 5 1-16,0 3-1 0,-2 2-1 15,2-2-3-15,-3 2-2 0,1-4 0 0,0-3-4 16,-4-4 0-16,1-4-2 0,2-7-5 0,-3-3-5 16,4-9-5-16,0-4-12 0,-2-7-18 15,1-3-32-15,2-5-51 0,-1-7-84 0,2-2-137 16,-2-9-248-16,5 0-252 0,4-3 429 0</inkml:trace>
          <inkml:trace contextRef="#ctx0" brushRef="#br0" timeOffset="13535.5735">3719 3744 0 0,'0'0'68'0,"0"0"80"0,0 0-67 16,0 0 5-16,172-167 33 0,-134 151 35 0,-2 5 6 15,1 3-26-15,-3 5-45 0,-3 3-42 0,-7 0-27 16,-4 7-15-16,-3 3-9 0,-5 2 0 16,-5 3 7-16,-7 1 11 0,0 4 11 0,-7 1 8 15,-6-1 6-15,-6 3-1 0,-2-2 1 0,-7 0-3 16,-2-4-3-16,-1-1 3 0,-2-1-2 15,3-5-3-15,-5 1 2 0,6-4-5 0,1-2-2 16,4-3 6-16,5-2 5 0,5 0 13 0,8-1 12 16,4-5-7-16,2 0-14 0,2-3-16 0,10-1-18 15,4-2-2-15,5 0 3 0,4 4 1 16,0-3 0-16,5 3 0 0,-2-1-4 0,0 1-1 16,3 1-1-16,1-1-1 0,-4 2 2 0,6 0 3 15,-2-1 0-15,3-1 1 0,1 0-1 16,-1-3-1-16,5-2-3 0,-1 1 1 0,0-2 1 15,0-2-2-15,-2 0 2 0,-2-4 0 0,-3 0 1 16,-5-1 5-16,-6 0 2 0,-1-1 2 0,-5 0 4 16,-1 1 3-16,-5 2 6 0,-8 1 5 0,-1 3 4 15,0 2-3-15,-2 7-12 0,-9 0-12 0,-2 3-9 16,-4 3-3-16,-3 0 4 0,-1 6 1 16,-3 5 2-16,-4 5 8 0,-1 3 3 0,3 3 9 15,-1 3 4-15,1 2-1 0,6 2 0 0,0-1-3 16,7 1-3-16,5-3-2 0,2 0-4 0,6-1-2 15,2-3-3-15,7 1 2 0,8-4 3 16,2-1 3-16,7-5 5 0,1-2-2 0,1-3 4 16,5-3 0-16,1-2 4 0,1-3-2 0,-2 0-4 15,-3 0-4-15,0-3-8 0,-5-2-1 16,-4 1-3-16,-5 0 0 0,-2-2-2 0,-5 1 0 16,-2-1-6-16,-5-3-20 0,2-1-32 0,-2 0-51 15,-1-1-64-15,-1 1-86 0,0 1-122 0,0-1-224 16,0 4-201-16,0 1 386 0</inkml:trace>
        </inkml:traceGroup>
        <inkml:traceGroup>
          <inkml:annotationXML>
            <emma:emma xmlns:emma="http://www.w3.org/2003/04/emma" version="1.0">
              <emma:interpretation id="{D1D94B77-8ABE-4AB2-9CDD-5DB7A1FC4404}" emma:medium="tactile" emma:mode="ink">
                <msink:context xmlns:msink="http://schemas.microsoft.com/ink/2010/main" type="inkWord" rotatedBoundingBox="28273,11326 28962,11271 29056,12457 28367,12511"/>
              </emma:interpretation>
              <emma:one-of disjunction-type="recognition" id="oneOf6">
                <emma:interpretation id="interp30" emma:lang="en-US" emma:confidence="0.5">
                  <emma:literal>of</emma:literal>
                </emma:interpretation>
                <emma:interpretation id="interp31" emma:lang="en-US" emma:confidence="0">
                  <emma:literal>off</emma:literal>
                </emma:interpretation>
                <emma:interpretation id="interp32" emma:lang="en-US" emma:confidence="0">
                  <emma:literal>oof</emma:literal>
                </emma:interpretation>
                <emma:interpretation id="interp33" emma:lang="en-US" emma:confidence="0">
                  <emma:literal>oaf</emma:literal>
                </emma:interpretation>
                <emma:interpretation id="interp34" emma:lang="en-US" emma:confidence="0">
                  <emma:literal>oft</emma:literal>
                </emma:interpretation>
              </emma:one-of>
            </emma:emma>
          </inkml:annotationXML>
          <inkml:trace contextRef="#ctx0" brushRef="#br0" timeOffset="14787.306">5425 3431 166 0,'0'0'202'0,"0"0"-163"0,0 0-24 0,0 0 6 15,0 0 18-15,0 0 26 0,0 0 38 16,0 0 34-16,0 0 24 0,0 0 8 0,0 0-8 16,0 0-13-16,0 0-13 0,0 0-6 0,15-24-4 15,-15 21-4-15,1 3-12 0,0-3-17 0,2 0-22 16,-2 1-19-16,2 1-16 0,-3 0-11 16,1-1-6-16,1 2-3 0,-2 0 0 0,0 0 3 15,0 0 3-15,0 0 1 0,0 0 0 0,0 0-2 16,0 0-4-16,0 0-3 0,0 0-4 0,-3 0-7 15,-1 0-2-15,-1 0-5 0,1 4 1 0,-6 1 1 16,0 2 4-16,-1 1-1 0,-4 1 2 0,2 0-1 16,2 1-2-16,-2-1 2 0,2 0-1 15,1 0 0-15,0 0 0 0,3-1-1 0,0 0 1 16,5 0 0-16,-2 0 0 0,0 1 0 0,1 0 0 16,2 1 1-16,-1 2-1 0,2 0 0 15,0-2-1-15,0 1-1 0,0-1 0 0,3 0 2 16,6 1 1-16,-2-2 0 0,4-2 3 0,3 1-1 15,7-2 2-15,-1-3 2 0,3-2 0 0,1-1 0 16,-6 0 1-16,3 0-3 0,-7-6 0 16,-2-1 3-16,-6-2 1 0,2-1 1 0,-6-4-3 15,1-2-3-15,-3 1-4 0,0-5-3 0,0-1-2 16,-3 1-4-16,-3-4 1 0,-1-1 1 16,-1 0 1-16,1-3 5 0,2 2-3 0,0 0 3 15,3-1 1-15,1-1 1 0,1 2 1 0,0-1 0 16,1 0 0-16,10 0-5 0,2 1-1 0,3 1-2 15,5 2-2-15,0 3-1 0,3 2 2 0,2 6-2 16,-2 4 2-16,-3 0 4 0,1 5 1 0,2 0 2 16,-4 3 2-16,1 1-4 0,2 7 2 15,-4 5 0-15,2 5 0 0,-5 3 2 0,-2 6 1 16,-1 1 1-16,-6 7 1 0,-2 3 3 0,-5 3-1 16,0 2 1-16,-9 0 2 0,0 1-1 0,-5 3 2 15,-3-1-2-15,1 1 0 0,-4 1-3 16,-1 3-1-16,-3 1-1 0,3 3 1 0,2 0 2 15,-1-1 0-15,3-5 0 0,3-3 0 0,1-2-2 16,3-4-2-16,1-2 0 0,0-6 0 16,2 0-3-16,3-7 0 0,2-3-2 0,2-4 1 15,0-4 0-15,9-2 1 0,-4-6 0 0,6-1 0 16,-1-5 2-16,4 0 1 0,-1-9 3 0,2-6 0 16,-2-5-2-16,1-6-5 0,-4-3-4 15,-3-6-4-15,0-3-8 0,-6-5 0 0,-1 0-1 16,-5 0-1-16,-7 3 4 0,-3 0 4 0,-4 2 3 15,0 7 3-15,-1 4 5 0,-5 4 2 0,3 4 5 16,1 4 3-16,-2 2-1 0,6 2 4 0,1 2 2 16,6 5 3-16,1-1 3 0,6 2 3 15,2 2 0-15,1-1-3 0,0-1-6 0,8 0-12 16,4-2-7-16,5-1-2 0,6-2-1 0,8-1 4 16,5 2 3-16,9-2-4 0,1 0-7 0,3 0-16 15,3-1-33-15,0 2-73 0,-2 2-101 0,-6-1-203 16,-9 2-401-16,-16 4-110 0</inkml:trace>
        </inkml:traceGroup>
        <inkml:traceGroup>
          <inkml:annotationXML>
            <emma:emma xmlns:emma="http://www.w3.org/2003/04/emma" version="1.0">
              <emma:interpretation id="{66FDEC33-A107-4A87-9124-38EBB9A8BA53}" emma:medium="tactile" emma:mode="ink">
                <msink:context xmlns:msink="http://schemas.microsoft.com/ink/2010/main" type="inkWord" rotatedBoundingBox="29432,11330 31804,11142 31856,11798 29484,11986"/>
              </emma:interpretation>
              <emma:one-of disjunction-type="recognition" id="oneOf7">
                <emma:interpretation id="interp35" emma:lang="en-US" emma:confidence="0.5">
                  <emma:literal>value</emma:literal>
                </emma:interpretation>
                <emma:interpretation id="interp36" emma:lang="en-US" emma:confidence="0">
                  <emma:literal>valve</emma:literal>
                </emma:interpretation>
                <emma:interpretation id="interp37" emma:lang="en-US" emma:confidence="0">
                  <emma:literal>Value</emma:literal>
                </emma:interpretation>
                <emma:interpretation id="interp38" emma:lang="en-US" emma:confidence="0">
                  <emma:literal>values</emma:literal>
                </emma:interpretation>
                <emma:interpretation id="interp39" emma:lang="en-US" emma:confidence="0">
                  <emma:literal>Valve</emma:literal>
                </emma:interpretation>
              </emma:one-of>
            </emma:emma>
          </inkml:annotationXML>
          <inkml:trace contextRef="#ctx0" brushRef="#br0" timeOffset="15110.6144">6453 3325 1031 0,'0'0'429'0,"0"0"-352"15,0 0-65-15,0 0 28 0,0 0 32 0,0 0 23 16,0 0 10-16,0 0 1 0,0 0-6 0,18 152-10 16,-19-125-6-16,-2 1-11 0,-1 1-13 15,-2-2-10-15,5 1-9 0,1-3-13 0,0-2-2 16,4-1-4-16,4-4 0 0,2-3 2 0,-1-5 2 16,0-3 3-16,5-5 0 0,2-2 7 0,3 0-5 15,-3-5-4-15,6-6-4 0,0-5-6 0,-1-4-2 16,4-4 0-16,-1-1-2 0,-4-4-5 15,3 0 0-15,-5-4-3 0,2 1-2 0,-5-2 2 16,0 1-4-16,-2 0-4 0,-1 1-6 0,0 2-14 16,2 1-16-16,-5 6-22 0,1 3-32 0,-2 5-47 15,1 4-61-15,-5 5-117 0,6 5-243 16,-8 1-257-16,1 0 206 0</inkml:trace>
          <inkml:trace contextRef="#ctx0" brushRef="#br0" timeOffset="16314.7904">7304 3398 132 0,'0'0'515'0,"0"0"-378"0,0 0-72 0,0 0 14 16,0 0 11-16,0 0 11 0,0 0 7 0,0 0-5 16,0 0-4-16,0 0-10 0,0 0-16 0,0 0 4 15,0 0 1-15,0 0 5 0,-73-102 2 0,46 114-15 16,0 1-14-16,1 4-17 0,-1 3-13 15,3-1-6-15,-2 2-6 0,5 0-5 0,2 0-9 16,4 1-2-16,3-2-3 0,5-3-4 0,5-2 0 16,2-3-1-16,2-2 2 0,8-2 4 0,3-2 6 15,6-3 1-15,0-3 2 0,4 0-1 16,1 0-3-16,-3-4 1 0,5-6 2 0,-2-1 2 16,-1 1 4-16,-6-3 0 0,-1 0 4 0,-2-1 3 15,-4 2 4-15,1 0 2 0,-7 3 3 0,3 2 4 16,-5 3 2-16,-2 2-2 0,0 2-11 15,0 0-14-15,0 0-13 0,-2 7-3 0,-6 2 3 16,2 3 6-16,-2 3 3 0,3-1-2 0,-2 2-2 16,6-1 0-16,1-2-1 0,0 1 2 15,1-3 0-15,9-1 2 0,0-1 2 0,5-3 4 16,1-2 2-16,7-4 2 0,1 0 1 0,-2-2-2 16,2-4-2-16,1-6 0 0,-2-2 0 0,-4-1-1 15,3-3-1-15,-4 1 0 0,3-6-2 0,-5-1-2 16,6-1 3-16,-6-5-3 0,-1-2-1 15,-2 0 2-15,1-2 0 0,-1 2 1 0,0-3 5 16,-1 1-1-16,2 0-2 0,-3 3 2 0,-2-1-1 16,-2 3 2-16,-1 4 6 0,-2 4 1 0,-1 3-2 15,-3 6 4-15,0 3-2 0,0 5 0 0,0 3-5 16,-1 1-8-16,-3 0-7 0,-4 10-4 16,1 3 7-16,-4 7-1 0,-2 4 4 0,1 2 1 15,-2 5-6-15,1 1 5 0,1 3 1 0,0 1-2 16,0 1 2-16,0 1-3 0,5-1-2 15,-1-1 3-15,5-2-1 0,2-3 1 0,1 0 0 16,1-4-2-16,6-2 1 0,4-4 0 0,2-4 2 16,5-3 2-16,-1-4 2 0,0-4 0 0,5-1 0 15,-5-5 1-15,6 0-1 0,-4-2 1 16,2-5-2-16,-2-4 2 0,1-1 1 0,-2-5 2 16,-4-1 1-16,5-1-1 0,-3-2 0 0,0-1-1 15,-2-3 0-15,0 1 0 0,0-3 1 16,-3 3-3-16,1 0 1 0,-4 4-1 0,-2 5-1 15,-3 2 3-15,1 6-1 0,-3 2-1 0,-1 5-5 16,0 0-8-16,0 3 0 0,0 8-1 0,-6 3 5 16,0 5 5-16,-3 5-1 0,2-1 1 0,-1 2-1 15,-1-3-1-15,5 3 0 0,0-3-1 16,1-1-1-16,0-3 2 0,3-2 0 0,0-4 1 16,6 0 1-16,-1-2-1 0,7-4 1 0,0-2 0 15,3-1 3-15,0-3-1 0,6 0 0 0,-2-1 0 16,4-7-2-16,-6-3 1 0,6-1 1 0,-7-1-1 15,3-3 3-15,-3 0-2 0,-3-3 2 16,1 1-1-16,-1 1 2 0,-2-3-2 0,-3 4-1 16,3-1 1-16,-3 1-2 0,-3 4 1 0,-4 2-1 15,5 2-1-15,-5 4-2 0,1 2-1 16,-2 2-3-16,0 0-8 0,0 0 1 0,0 6 0 16,0 3 4-16,-2 5 6 0,-3-2 0 0,2 2 1 15,3 0-1-15,0-2-1 0,0 3-2 0,0-3 3 16,0-1 0-16,10 0 1 0,-1-4 5 15,4 1-4-15,2-5 2 0,4-2 0 0,4-1 1 16,2 0-1-16,1 0-2 0,0-4 1 0,1-4-3 16,-1 1 2-16,-5-4-1 0,3 0 2 0,-2-3 1 15,-5-1 1-15,-2-1 0 0,2-1 0 16,-7-2 1-16,0 0-2 0,1-3-2 0,-1 1 1 16,-5 1-2-16,-1-1 3 0,4 1-1 0,-5 1 0 15,2 1-2-15,-2 2 2 0,-2 6 1 0,-1 0 0 16,0 6 0-16,0 1-5 0,0 3-3 0,-1 0-5 15,-9 4-1-15,-2 7 3 0,-4 4 3 16,-5 4 4-16,2 5 0 0,-4-2 2 0,7 2 0 16,0 0 1-16,3-2-1 0,3 1 0 0,6-3-2 15,0-3 2-15,4 0 5 0,7-2-5 0,4-2 2 16,3-1 3-16,4-2-3 0,6-2 6 16,3-4-2-16,2-1-2 0,5-3 2 0,-3 0-4 15,3 0 1-15,-5-7 0 0,-3-2 3 0,-1-3-8 16,-8 0-3-16,3-1-10 0,-6 0-23 15,-6-4-32-15,1 2-54 0,-6 0-75 0,-3 2-128 16,0 0-240-16,-6 6-317 0,0 2 288 0</inkml:trace>
        </inkml:traceGroup>
      </inkml:traceGroup>
    </inkml:traceGroup>
    <inkml:traceGroup>
      <inkml:annotationXML>
        <emma:emma xmlns:emma="http://www.w3.org/2003/04/emma" version="1.0">
          <emma:interpretation id="{9518017F-6B26-4F81-9762-F987244C0987}" emma:medium="tactile" emma:mode="ink">
            <msink:context xmlns:msink="http://schemas.microsoft.com/ink/2010/main" type="paragraph" rotatedBoundingBox="22785,13128 32173,12502 32292,14295 22904,149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058E7CF-272F-46DF-B257-4235F6EB8DB9}" emma:medium="tactile" emma:mode="ink">
              <msink:context xmlns:msink="http://schemas.microsoft.com/ink/2010/main" type="line" rotatedBoundingBox="22785,13128 32173,12502 32292,14295 22904,14921"/>
            </emma:interpretation>
          </emma:emma>
        </inkml:annotationXML>
        <inkml:traceGroup>
          <inkml:annotationXML>
            <emma:emma xmlns:emma="http://www.w3.org/2003/04/emma" version="1.0">
              <emma:interpretation id="{42D93981-7F99-4297-9DCE-5A303FDCB7DF}" emma:medium="tactile" emma:mode="ink">
                <msink:context xmlns:msink="http://schemas.microsoft.com/ink/2010/main" type="inkWord" rotatedBoundingBox="22785,13128 24861,12989 24981,14783 22904,14921"/>
              </emma:interpretation>
              <emma:one-of disjunction-type="recognition" id="oneOf8">
                <emma:interpretation id="interp40" emma:lang="en-US" emma:confidence="0.5">
                  <emma:literal>they</emma:literal>
                </emma:interpretation>
                <emma:interpretation id="interp41" emma:lang="en-US" emma:confidence="0">
                  <emma:literal>They</emma:literal>
                </emma:interpretation>
                <emma:interpretation id="interp42" emma:lang="en-US" emma:confidence="0">
                  <emma:literal>thy</emma:literal>
                </emma:interpretation>
                <emma:interpretation id="interp43" emma:lang="en-US" emma:confidence="0">
                  <emma:literal>Whey</emma:literal>
                </emma:interpretation>
                <emma:interpretation id="interp44" emma:lang="en-US" emma:confidence="0">
                  <emma:literal>whey</emma:literal>
                </emma:interpretation>
              </emma:one-of>
            </emma:emma>
          </inkml:annotationXML>
          <inkml:trace contextRef="#ctx0" brushRef="#br0" timeOffset="18191.287">47 5310 0 0,'0'0'0'15,"0"0"0"-15,0 0 0 0,0 0 0 16,0 0 0-16,0 0 0 0,0 0 0 0,0 0 0 15,66-157 0-15,-57 136 0 0,-1-5 0 0,1 0 351 16,3-3 19-16,1 0-22 0,0 1-40 0,0 2-48 16,-2 0-54-16,0 2-49 0,-4 5-34 0,1 3-24 15,-4 7-21-15,-4 3-11 0,1 2-10 16,-1 4-21-16,0 0-18 0,0 4-19 0,-4 8-9 16,-5 11 4-16,-5 10 9 0,-1 7 6 0,-2 8 0 15,-2 4 1-15,4 1-5 0,2-1-2 0,0-2-1 16,1 3-4-16,3-2 2 0,-1-2-7 15,0 0-12-15,0-3-27 0,3-1-49 0,-2-1-112 16,1-6-245-16,1-8-426 0,3-12 82 0</inkml:trace>
          <inkml:trace contextRef="#ctx0" brushRef="#br0" timeOffset="19272.6449">-204 5381 1988 0,'0'0'117'0,"0"0"-125"0,0 0-41 0,0 0 1 16,0 0 21-16,0 0 18 0,181-91 11 0,-127 74-1 16,2 1 1-16,4-3 2 0,-2 3-4 0,5-3-1 15,-4 2 1-15,1-5-1 0,-5 1 4 0,-2-2 4 16,-1-3 0-16,0 0 0 0,-3-3 2 16,-6-3-3-16,-5 3-1 0,-4-3-1 0,-3 1-1 15,-6 4-3-15,-6 3 3 0,-3 5 4 0,-7 4 10 16,-7 6 13-16,-2 3 5 0,0 4-8 0,-6 2-12 15,-4 2-12-15,-5 10-9 0,-4 6 3 16,0 5 4-16,-6 9 1 0,4 4 4 0,-1 3-2 16,-1 0 1-16,6 5-3 0,-5 0 2 0,8 1-1 15,-4 0 1-15,1-1 2 0,1-2-5 16,2-2 1-16,1-4-1 0,-1-3-2 0,6-4 1 16,3-6-2-16,1-6 1 0,0-3 0 0,1-6 2 15,3-4 8-15,0-4 11 0,0 0 14 0,0-3 1 16,6-6-5-16,-1-5-10 0,0-2-10 0,3-4-2 15,2-3-1-15,-5-1 0 0,6 1-1 16,-3-1 2-16,-1 1-3 0,2 4-1 0,-2 1-3 16,2 4-5-16,-1 5-1 0,-2 4-6 0,3 5 0 15,-4 0 0-15,5 8 2 0,-4 6 4 16,2 2 3-16,2 3 2 0,-2 4 0 0,0 0-1 0,1-1-1 16,1 0 3-16,-1-1-1 0,3-1 0 15,2-6 3-15,-1 0-1 0,8-4 2 0,-2-4 1 16,8-1 1-16,0-5 1 0,6 0-2 0,-2-8 0 15,5-3-3-15,-5 0 0 0,-4-4-1 16,-1-1-2-16,-5-2 2 0,-5 0 2 0,-3-1 2 16,-2-2 5-16,-3-1 1 0,-2 0 1 0,-2 0-1 15,-4-1 1-15,0 1-1 0,0 3 2 0,0 1 0 16,-3 4 0-16,-1 4 2 0,-3 2-4 16,2 5-7-16,-3 3-6 0,2 0-6 0,-2 9 0 15,-1 6 2-15,0 5 3 0,-3 3 3 0,1 4-1 16,0 2 0-16,2-1-1 0,3 1-2 15,2-1 0-15,2 0 0 0,2-2-3 0,0-4-2 16,8-5-4-16,4-1 2 0,3-6 3 0,2-2 3 16,4-4 3-16,6-4-1 0,4 0-2 0,5-4 1 15,3-7-5-15,4-2-9 0,-3-2-8 16,-1-3-4-16,-3-1 1 0,-5-2 10 0,-1-1 11 16,-9 2 10-16,-1 0 5 0,-4 1 2 0,-4-1 3 15,-2 3-1-15,-5 2 3 0,3 1 0 0,-5 4 0 16,-2 4-2-16,-1 4-6 0,0 2-11 0,0 0-11 15,0 4-2-15,-1 6 1 0,-3 2 8 0,-3 3 8 16,3 0 2-16,-1-1-2 0,1 1 0 16,4 0-1-16,0-1-1 0,0 0 2 0,0-4-3 15,8-2 2-15,0 0-1 0,5-3 3 0,5-1 4 16,-1-2 2-16,6-2 4 0,0 0-3 16,1-5 1-16,3-2 0 0,-1-3-1 0,0-1 1 15,1-2-1-15,-3-3 2 0,-3 1 0 0,-3-1 4 16,-2 0 2-16,-3-1 1 0,-3 1 2 0,-2-1-3 15,-4 4 3-15,0 1 3 0,-3 3 2 16,-1 3 4-16,0 4 1 0,0 0-5 0,0 2-11 16,-1 0-9-16,-3 6-10 0,-3 12-2 0,-2 4 5 15,-3 6 2-15,-2 9 6 0,-1 4 2 0,-1 4-2 16,-1 3 2-16,3 2-4 0,-2 5 0 16,0 3-1-16,0 6 0 0,1 4 3 0,2 4 7 15,4-2 4-15,-1-1 2 0,2 0-2 0,3-4-8 16,-2-1-2-16,2-3-9 0,-2-3 4 0,0-2-1 15,1-7-1-15,-1-6 8 0,0-4-8 0,1-5 1 16,-2-5 0-16,0-6-3 0,-1-7 3 16,4-4 0-16,-3-6 1 0,5-3 0 0,1-3 2 15,-2 0-2-15,1-5-13 0,-1-5-13 0,1-1-16 16,-1-5-10-16,2 0-2 0,2-1-1 0,0 1-24 16,0 0-43-16,0-3-72 0,0 1-105 15,9 0-135-15,2-2-200 0,-3 3-33 0,0 6 667 0</inkml:trace>
        </inkml:traceGroup>
        <inkml:traceGroup>
          <inkml:annotationXML>
            <emma:emma xmlns:emma="http://www.w3.org/2003/04/emma" version="1.0">
              <emma:interpretation id="{A7A32DAF-EFA1-4614-B1FF-39ADB585E32F}" emma:medium="tactile" emma:mode="ink">
                <msink:context xmlns:msink="http://schemas.microsoft.com/ink/2010/main" type="inkWord" rotatedBoundingBox="25745,13000 28170,12838 28217,13551 25793,13713"/>
              </emma:interpretation>
              <emma:one-of disjunction-type="recognition" id="oneOf9">
                <emma:interpretation id="interp45" emma:lang="en-US" emma:confidence="0.5">
                  <emma:literal>want</emma:literal>
                </emma:interpretation>
                <emma:interpretation id="interp46" emma:lang="en-US" emma:confidence="0">
                  <emma:literal>wants</emma:literal>
                </emma:interpretation>
                <emma:interpretation id="interp47" emma:lang="en-US" emma:confidence="0">
                  <emma:literal>Want</emma:literal>
                </emma:interpretation>
                <emma:interpretation id="interp48" emma:lang="en-US" emma:confidence="0">
                  <emma:literal>wart</emma:literal>
                </emma:interpretation>
                <emma:interpretation id="interp49" emma:lang="en-US" emma:confidence="0">
                  <emma:literal>went</emma:literal>
                </emma:interpretation>
              </emma:one-of>
            </emma:emma>
          </inkml:annotationXML>
          <inkml:trace contextRef="#ctx0" brushRef="#br0" timeOffset="19796.1938">2936 5142 1533 0,'0'0'152'15,"0"0"-113"-15,0 0-37 0,0 0-3 0,0 0 2 16,0 0-1-16,0 0 3 0,0 0 10 16,0 0 11-16,0 0 14 0,0 0 16 0,0 0 0 15,0 0 0-15,-130 113-4 0,116-79-7 0,4-4-3 16,2-1-8-16,4-3-10 0,3-1-11 0,1-4-6 16,0-5-4-16,5-3-1 0,3-4 1 0,2-3 2 15,2-3 1-15,1-3 4 0,2 0 3 16,2-6 1-16,3-3 0 0,-4-4-3 0,5-2-2 15,-3-1 0-15,2-2 2 0,-2-1-1 0,-1 2 1 16,-2 1-1-16,-2 2-5 0,-3 2 1 16,1 3 0-16,-6 3-4 0,-2 3 2 0,-2 1-6 15,-1 2-8-15,0 0-5 0,3 2 1 0,-3 5 5 16,0 2 5-16,2 3 8 0,4-2 0 0,-1 3-1 16,3-2 4-16,4-1-5 0,4-2 2 15,3-1 1-15,5-3 2 0,0-2 2 0,6-2-1 16,2 0 1-16,1-3-3 0,0-7 4 0,0 1-1 15,1-5 2-15,-2-1 3 0,1-2-2 0,-4-1 0 16,-3-2 2-16,-3-3 4 0,-5 1 3 0,-6-3 4 16,-6 0 4-16,-2-1 1 0,-4 2 1 15,-4 0-3-15,-8 1-5 0,-1 5-6 0,-3 1-5 16,-6 3-6-16,-2 4-5 0,3 4-4 0,-3 1-1 16,2 5-8-16,2 0-5 0,3 0-7 0,3 6-15 15,5 2-20-15,2-1-30 0,3 2-72 16,4 0-107-16,0 2-174 0,1-3-288 0,3-2 50 0</inkml:trace>
          <inkml:trace contextRef="#ctx0" brushRef="#br0" timeOffset="20455.5396">3997 5062 926 0,'0'0'377'0,"0"0"-227"0,0 0-81 0,0 0-2 16,0 0 18-16,0 0 33 0,0 0-5 0,0 0-19 15,0 0-35-15,0 0-37 0,0 0-2 0,0 0 3 16,0 0 5-16,0 0 7 0,-139 24 2 0,110-6 3 16,-1 1 1-16,4-1-7 0,3-1-9 0,2 0-10 15,6 1-9-15,6-3-5 0,2-1-6 16,4-2-3-16,3-2 1 0,0 0 0 0,7-4 6 16,4-2 8-16,2-1 3 0,2-3 7 0,4 0 1 15,2-1-1-15,3-7-1 0,2-1-4 16,-3-2-2-16,1 1 0 0,-3-1-2 0,-1 0-1 15,-2 1-1-15,-5 0-1 0,-5 2-1 0,-3 2 0 16,-2 1 2-16,0 4 1 0,-2-1-3 0,-1 2-3 16,0 0-10-16,0 0-9 0,0 0-1 15,0 6-1-15,-1 0 9 0,-2 4 8 0,0-2 1 16,3 1 0-16,0 2-2 0,0-3 0 0,0 1-2 16,0 0 1-16,7-1 0 0,1-2 1 0,4 0 3 15,2-3 3-15,3-2 4 0,3-1-1 16,-2 0 3-16,4-1-1 0,-1-5-1 0,-1-3 1 15,0-2-1-15,-1-1 2 0,-3 1-2 0,1-1 1 16,-2-2 0-16,-3 4-2 0,-1-2 0 16,-3 3-3-16,-2 1 0 0,0 2-2 0,-5 4-2 15,0 0-2-15,-1 2-10 0,2 0-14 0,-2 0-2 16,0 4-1-16,0 5 8 0,0 0 13 0,-2 3 3 16,1 2 1-16,0 1 2 0,-3-2-1 0,1 0 1 15,-1-1 1-15,3-1 1 0,1-2 1 16,0-2-1-16,0-2 2 0,0-2 4 0,0-3 3 15,0 0 8-15,6 0 5 0,1-5 2 0,5-4-5 16,0-3-4-16,3 0-7 0,-2-1-2 0,6-2-1 16,0-1-1-16,-2-1 0 0,3-1 1 0,1 1-1 15,1 0 0-15,-1 4-2 0,-1 0 0 16,-6 4-1-16,0 3-1 0,-2 5-2 0,-5 1-3 16,-2 0-2-16,-4 4 0 0,-1 8 3 0,0 2 4 15,0 4 3-15,-1 1 1 0,-6 2-1 16,0-1-1-16,-2 1 0 0,4-4-1 0,-1 1-2 15,1-1-3-15,5-2-4 0,0-3-6 0,0-4-18 16,3-2-59-16,5-4-78 0,-3-2-129 0,6 0-307 16,-4 0-282-16,-1-2 607 0</inkml:trace>
          <inkml:trace contextRef="#ctx0" brushRef="#br0" timeOffset="20867.2955">4769 4962 1660 0,'0'0'337'16,"0"0"-292"-16,0 0-73 0,0 0 0 0,0 0 17 16,0 0 10-16,0 0 2 0,171-39 1 0,-138 36 2 15,-2-3-10-15,2 0-17 0,-2 1-27 0,-1 1-49 16,1 1-158-16,-10 0-306 0,-3 0-420 0</inkml:trace>
          <inkml:trace contextRef="#ctx0" brushRef="#br0" timeOffset="20697.3901">5005 4606 1215 0,'0'0'284'0,"0"0"-138"0,0 0-76 16,0 0-30-16,0 0-23 0,0 0-10 0,0 0 1 15,0 0 17-15,0 0 18 0,0 0 14 16,0 0 9-16,0 0-2 0,-32 152-9 0,16-115-9 16,-3 4-5-16,3-1-3 0,-4 2-3 0,3-2-1 15,-2 0-7-15,0-1-4 0,4 0-7 0,2-3-6 16,1-4-7-16,4-1-3 0,2-4-4 15,4-5-8-15,-1-2-9 0,3-4-25 0,0-3-66 16,0-5-112-16,0-2-197 0,4-4-354 0,-3-1 20 0</inkml:trace>
        </inkml:traceGroup>
        <inkml:traceGroup>
          <inkml:annotationXML>
            <emma:emma xmlns:emma="http://www.w3.org/2003/04/emma" version="1.0">
              <emma:interpretation id="{0C6B95CC-081E-4821-B938-D4A6AE4D6F6A}" emma:medium="tactile" emma:mode="ink">
                <msink:context xmlns:msink="http://schemas.microsoft.com/ink/2010/main" type="inkWord" rotatedBoundingBox="28762,12804 29486,12756 29537,13529 28814,13578"/>
              </emma:interpretation>
              <emma:one-of disjunction-type="recognition" id="oneOf10">
                <emma:interpretation id="interp50" emma:lang="en-US" emma:confidence="0.5">
                  <emma:literal>to</emma:literal>
                </emma:interpretation>
                <emma:interpretation id="interp51" emma:lang="en-US" emma:confidence="0">
                  <emma:literal>ton</emma:literal>
                </emma:interpretation>
                <emma:interpretation id="interp52" emma:lang="en-US" emma:confidence="0">
                  <emma:literal>too</emma:literal>
                </emma:interpretation>
                <emma:interpretation id="interp53" emma:lang="en-US" emma:confidence="0">
                  <emma:literal>two</emma:literal>
                </emma:interpretation>
                <emma:interpretation id="interp54" emma:lang="en-US" emma:confidence="0">
                  <emma:literal>tho</emma:literal>
                </emma:interpretation>
              </emma:one-of>
            </emma:emma>
          </inkml:annotationXML>
          <inkml:trace contextRef="#ctx0" brushRef="#br0" timeOffset="21499.2391">5792 5336 1716 0,'0'0'181'0,"0"0"-166"0,0 0-17 15,0 0 0-15,0 0 0 0,0 0 6 0,0 0 2 16,0 0 6-16,0 0 10 0,0 0 5 0,0 0 13 15,120-172 9-15,-104 143 7 0,1-4 9 16,3 2-8-16,0-4-6 0,1 0-11 0,-1 0-10 16,0-2-7-16,0 2-7 0,0-3-3 0,3 1-5 15,-4-2-2-15,3 1 0 0,-2-3 1 0,1 4-3 16,-7 1 9-16,4 5 3 0,-5 5 6 16,-5 8 8-16,2 5-2 0,-8 6 1 0,0 4-2 15,-2 1-13-15,0 2-13 0,0 2-13 0,-3 8-4 16,-8 8 2-16,-2 6 12 0,-3 6 5 0,-6 5 0 15,4 5-2-15,-5 0 1 0,1 2 0 16,1-1 0-16,-2-1 2 0,3 0-4 0,1 1 1 16,3-3-2-16,3-1-4 0,2-3 4 0,3-3-1 15,4-2 2-15,4-5 0 0,0-5-1 16,8-2 0-16,1-4 0 0,3-4 0 0,2-3-1 16,3-2 3-16,1-4-1 0,0 0 0 0,3-6-1 15,-1-4-2-15,0-2 0 0,1-2-1 0,-2-1 4 16,2-3 0-16,-3-1 1 0,1 0 3 0,-2 0-2 15,-4 1 1-15,0 1 1 0,-4 2-2 16,-1 5 3-16,-5 1-1 0,2 5 0 0,-5 1 0 16,0 3-7-16,0 0-7 0,0 3-3 0,-8 5 1 15,-3 5 5-15,2 4 8 0,-1 1 1 0,0 2 1 16,2 0-2-16,2-1-1 0,4 0 0 0,2-4-2 16,0-1 2-16,2-1 1 0,5-4 1 15,2 0 2-15,3-3 3 0,3-1 4 0,5-3 0 16,-1-2 3-16,4 0-2 0,0 0-1 0,-3-6 2 15,3-3-1-15,-7 0 0 0,5-1 1 16,-7-3 0-16,-5-1 0 0,-1-2 1 0,-4-3-3 16,-3-3-5-16,-1-2-4 0,-6 0-8 0,-8 0-9 15,-3 1-9-15,-6 0-17 0,-2 2-24 0,-4 2-46 16,-1 3-75-16,-4 1-139 0,2 2-244 16,8 7-274-16,4 0 276 0</inkml:trace>
          <inkml:trace contextRef="#ctx0" brushRef="#br0" timeOffset="21633.1565">5897 4801 1122 0,'0'0'457'0,"0"0"-208"0,0 0-93 16,0 0-58-16,0 0-42 0,0 0-17 0,0 0-12 15,0 0-9-15,154-63-9 0,-119 53-6 0,5 1-13 16,2 0-19-16,7 1-21 0,4 3-57 0,0-1-127 16,8 3-299-16,-17 2-310 0,-15 1 415 0</inkml:trace>
        </inkml:traceGroup>
        <inkml:traceGroup>
          <inkml:annotationXML>
            <emma:emma xmlns:emma="http://www.w3.org/2003/04/emma" version="1.0">
              <emma:interpretation id="{310F7F31-A29E-436A-8DA5-DC15FBB01262}" emma:medium="tactile" emma:mode="ink">
                <msink:context xmlns:msink="http://schemas.microsoft.com/ink/2010/main" type="inkWord" rotatedBoundingBox="29973,12825 32184,12678 32227,13316 30016,13463"/>
              </emma:interpretation>
              <emma:one-of disjunction-type="recognition" id="oneOf11">
                <emma:interpretation id="interp55" emma:lang="en-US" emma:confidence="0.5">
                  <emma:literal>create</emma:literal>
                </emma:interpretation>
                <emma:interpretation id="interp56" emma:lang="en-US" emma:confidence="0">
                  <emma:literal>Create</emma:literal>
                </emma:interpretation>
                <emma:interpretation id="interp57" emma:lang="en-US" emma:confidence="0">
                  <emma:literal>crate</emma:literal>
                </emma:interpretation>
                <emma:interpretation id="interp58" emma:lang="en-US" emma:confidence="0">
                  <emma:literal>created</emma:literal>
                </emma:interpretation>
                <emma:interpretation id="interp59" emma:lang="en-US" emma:confidence="0">
                  <emma:literal>creates</emma:literal>
                </emma:interpretation>
              </emma:one-of>
            </emma:emma>
          </inkml:annotationXML>
          <inkml:trace contextRef="#ctx0" brushRef="#br0" timeOffset="22666.3286">7258 4842 900 0,'0'0'533'16,"0"0"-349"-16,0 0-89 0,0 0-15 0,0 0-5 16,0 0 2-16,0 0-5 0,0 0-3 15,0 0-8-15,0 0-11 0,0 0-8 0,0 0-6 16,0 0-1-16,0 0-3 0,-39-53-3 0,22 62 1 15,-5 5-2-15,3 1-1 0,-2 5 0 16,-1 1-4-16,2 1-3 0,-4 3-4 0,5 2-4 16,-2-1-3-16,6-1-4 0,2 0-2 0,2-3-2 15,6 0 0-15,2-2-1 0,3-4 0 0,0 0 1 16,8-3 3-16,4-2 2 0,3-3 4 16,5-2 0-16,-1-1-2 0,5-4 0 0,0-1-2 15,2 0 0-15,-2-1 4 0,4-7-4 0,-1 0 2 16,-1-6 0-16,3-2-3 0,0-3 2 0,-2 1-1 15,0-2-1-15,-2-1-1 0,2 0-1 16,-4 0 0-16,1 0 0 0,-4-1 1 0,4 2-1 16,-2 1-2-16,-4 4-1 0,4 1 0 0,-6 5-2 15,-4 3 2-15,-1 3 0 0,-6 0-5 0,1 3-1 16,-1 0-2-16,-4 9 0 0,-1 0 1 0,0 7 5 16,-1 3 1-16,-7 2 2 0,0 3 3 15,-2 1-4-15,-2 0 2 0,2 1 0 0,4-2-5 16,-3-1 4-16,6-3 0 0,2-2-2 0,1-1 1 15,0-6-2-15,3 1 0 0,6-4 0 0,-1-1 4 16,5-2-1-16,6-4-1 0,-1-1 0 16,6 0-1-16,0-3-2 0,3-3-1 0,-1-1 0 15,0-3-7-15,1-1-1 0,-3-2 0 0,-3-4-1 16,3 0 5-16,-1-1 4 0,-4-2 1 16,3 0 1-16,-6 1 2 0,-2-2-1 0,0 2 2 15,-2-2 1-15,-1 0 2 0,-2 2-1 0,-4-1 3 16,2 5-1-16,-3 1-3 0,-3 4 4 0,1 2-1 15,-2 5-2-15,0 1 0 0,-3 2-9 0,-5 0-3 16,3 4 0-16,-6 5 2 0,-3 1 5 16,0 4 2-16,-1 3 1 0,2 1-2 0,1 1 1 15,1 0 0-15,1 1-3 0,6-2 1 0,2-1-1 16,2 0-1-16,0-1 0 0,0-2 3 0,5-3-2 16,6 0 0-16,0-2 2 0,3-2-6 0,1-1 4 15,8-3 3-15,0-1-2 0,-1-2 6 16,5 0-4-16,4-4-3 0,-3 0 0 0,3-2 2 15,1-3-3-15,0 0 2 0,2-2 2 0,-3 0-5 16,-2-1 1-16,-1 0 2 0,-1-2 0 16,-3 1 1-16,-1 0 2 0,-5 0 0 0,0 1 0 15,-3 0 8-15,-7 1-6 0,2 2 4 0,-8 1 0 16,2 5-4-16,-4 0 2 0,0 0-5 0,-8 1-5 16,-3 2-5-16,-2 0 3 0,-2 0 2 15,-3 0 3-15,-5 0 6 0,0 0-2 0,-3 0-1 16,5 3 0-16,-2 0-1 0,0-1 2 0,7 3-2 15,0-1 0-15,3 1-4 0,2 1 1 0,2-1-3 16,3 1-1-16,0 0-1 0,4 0-1 0,2 0 2 16,0 1-2-16,0-1 7 0,0 0-4 15,8 0 3-15,-2 0 3 0,4-2-3 0,1 0 6 16,1 0 1-16,2-2-2 0,0-2 1 0,1 0-1 16,0 0-2-16,-2 0 2 0,1 0 1 0,-2-1-2 15,-1 0 1-15,-5-4 2 0,2 2 1 0,-4-1 1 16,3-2 1-16,-3 2-1 0,-1-1-8 15,3 1 4-15,-2-1-2 0,-1 4-3 0,4-2 4 16,-3 3-6-16,-1 0-4 0,3 0 2 0,-2 0-1 16,-1 0 1-16,4 3 4 0,-3 1-1 15,-2 1 0-15,5-2 1 0,-3 0-1 0,3 0 2 16,-2-2-4-16,-1 0 1 0,6-1-2 0,-2 0-2 16,0 0 3-16,2 0-11 0,4 0-8 15,-2-4-15-15,3-2-29 0,-2 0-27 0,2-3-44 16,4 1-71-16,-3-3-118 0,-2 0-231 0,-2 4-148 15,-4 0 451-15</inkml:trace>
          <inkml:trace contextRef="#ctx0" brushRef="#br0" timeOffset="23042.1041">8485 4761 1171 0,'0'0'285'0,"0"0"-142"0,0 0-69 0,0 0-29 16,0 0-20-16,0 0-16 0,154-107-8 0,-116 93-6 15,-5 2-9-15,5 0-13 0,-4 4-24 0,-3 0-48 16,-5 3-105-16,-5 5-208 0,-11 0-249 0,-1 0 381 15</inkml:trace>
          <inkml:trace contextRef="#ctx0" brushRef="#br0" timeOffset="22897.1937">8678 4652 0 0,'0'0'0'16,"0"0"134"-16,0 0 162 0,0 0-40 0,0 0-20 16,0 0-10-16,68-155-10 0,-64 143-5 0,3 4-13 15,-4 3-22-15,-2 0-27 0,-1 2-30 0,0 3-25 16,0-1-25-16,0 1-23 0,0 0-21 15,0 3-15-15,-3 6-6 0,-7 8 8 0,-1 6 9 16,-4 5 9-16,-1 5 2 0,-5 3-2 0,3 2-5 16,-5-3-4-16,7 1-5 0,1-3-4 0,3-3-3 15,2 2-4-15,6-3-1 0,1 0-3 16,-1-4 0-16,4-1 1 0,0-2-4 0,0-3-9 16,0-2-20-16,0-3-43 0,0-5-79 0,0-1-133 15,-1-4-241-15,-1-2-366 0,0-1 184 0</inkml:trace>
          <inkml:trace contextRef="#ctx0" brushRef="#br0" timeOffset="23462.8433">8737 4926 951 0,'0'0'131'15,"0"0"-123"-15,0 0 4 0,0 0 10 0,0 0 5 16,0 0 13-16,0 0 21 0,171-29 26 15,-148 20 17-15,-1-1 6 0,-3 0-13 0,1 0-19 16,-3-1-17-16,-1-2-12 0,4 0-7 0,-4-1-6 16,0-1-5-16,-2-1-6 0,-1 0-4 0,-1 0-2 15,-2-1 0-15,-5 3 2 0,2 0 1 16,-3 5 3-16,-3 1-1 0,-1 2-2 0,0 3-5 16,-1 0-9-16,-7 2-8 0,1 1-4 0,-6 0 0 15,-3 3 4-15,-6 6 6 0,-2 3 2 0,-2 2 3 16,1 6 1-16,0 1 3 0,3 1 2 15,1 2 2-15,2 0 1 0,0 0 1 0,7-4-3 16,7 0 4-16,2-2 1 0,3-1 0 0,0-3 4 16,1 0-1-16,6-2 4 0,4-3 5 0,1 0 4 15,3-3-1-15,3 0-4 0,0-3-6 16,-1-2-9-16,6 1-1 0,-6-2-5 0,5 0 0 16,-6-3-1-16,4-3-1 0,-4 0-1 0,-1 0-3 15,-2-2 0-15,-1 1-9 0,-1-1-7 0,-4 2-16 16,4-1-32-16,-3-1-42 0,-3 2-55 15,3 1-68-15,-3-1-89 0,2 1-162 0,-4 2-216 16,-2 2-14-16</inkml:trace>
        </inkml:traceGroup>
      </inkml:traceGroup>
    </inkml:traceGroup>
    <inkml:traceGroup>
      <inkml:annotationXML>
        <emma:emma xmlns:emma="http://www.w3.org/2003/04/emma" version="1.0">
          <emma:interpretation id="{46816C37-F4CC-405F-90DB-FEA239CE5DFF}" emma:medium="tactile" emma:mode="ink">
            <msink:context xmlns:msink="http://schemas.microsoft.com/ink/2010/main" type="paragraph" rotatedBoundingBox="23002,15032 29887,14483 29966,15472 23081,160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94EDFB-B3E4-4B44-B002-98C8488EDA41}" emma:medium="tactile" emma:mode="ink">
              <msink:context xmlns:msink="http://schemas.microsoft.com/ink/2010/main" type="line" rotatedBoundingBox="23002,15032 29887,14483 29966,15472 23081,16021"/>
            </emma:interpretation>
          </emma:emma>
        </inkml:annotationXML>
        <inkml:traceGroup>
          <inkml:annotationXML>
            <emma:emma xmlns:emma="http://www.w3.org/2003/04/emma" version="1.0">
              <emma:interpretation id="{08320CD3-5F0D-4140-AB95-5AEDFEC971C6}" emma:medium="tactile" emma:mode="ink">
                <msink:context xmlns:msink="http://schemas.microsoft.com/ink/2010/main" type="inkWord" rotatedBoundingBox="23002,15032 23846,14965 23925,15954 23081,16021"/>
              </emma:interpretation>
              <emma:one-of disjunction-type="recognition" id="oneOf12">
                <emma:interpretation id="interp60" emma:lang="en-US" emma:confidence="0.5">
                  <emma:literal>d</emma:literal>
                </emma:interpretation>
                <emma:interpretation id="interp61" emma:lang="en-US" emma:confidence="0">
                  <emma:literal>.</emma:literal>
                </emma:interpretation>
                <emma:interpretation id="interp62" emma:lang="en-US" emma:confidence="0">
                  <emma:literal>I</emma:literal>
                </emma:interpretation>
                <emma:interpretation id="interp63" emma:lang="en-US" emma:confidence="0">
                  <emma:literal>&amp;</emma:literal>
                </emma:interpretation>
                <emma:interpretation id="interp64" emma:lang="en-US" emma:confidence="0">
                  <emma:literal>e</emma:literal>
                </emma:interpretation>
              </emma:one-of>
            </emma:emma>
          </inkml:annotationXML>
          <inkml:trace contextRef="#ctx0" brushRef="#br0" timeOffset="24800.8616">766 7276 594 0,'0'0'644'0,"0"0"-537"16,0 0-133-16,0 0-39 0,0 0 10 0,0 0 32 16,0 0 17-16,0 0 9 0,-134 156 3 0,93-115 14 15,-4 2 10-15,-2 0 2 0,0-3-2 16,-3-3-9-16,-1-6-2 0,2-1 4 0,2-5 18 15,-3-4 17-15,10-5 28 0,5-5 32 0,6-5 25 16,10-5 22-16,4-1-7 0,7-6-25 0,7-6-46 16,1-6-43-16,10-4-31 0,8-6-18 15,9-5 2-15,3-5 1 0,9-1 3 0,6-5 3 16,-1 1-1-16,7 1 0 0,-2-1-2 0,-3 0-1 16,2-3-6-16,-4 0 9 0,2-3-1 0,-4 0 1 15,-3-3 5-15,-5-2-7 0,0-2 1 16,-5 4-2-16,-2 0-4 0,-3 7 1 0,-6 6 2 15,-5 6 3-15,-3 8 2 0,-9 7 5 16,-1 6 2-16,-1 5-7 0,-6 2-5 0,-7 5-5 16,-2 0-3-16,-2 5 4 0,-5 8 5 0,1 9-1 15,-2 2 2-15,1 6 3 0,-1 4 0 0,8 5 2 16,0 4-1-16,4 3 1 0,1 0-2 0,6-1-2 16,0 2-2-16,5-4 0 0,0 3-1 0,0-2-2 15,0 1-3-15,2 1-9 0,2-3-18 16,-1 2-28-16,0-4-52 0,1 1-93 0,2-2-156 15,4-2-196-15,-5-11-196 0,1-8 419 0</inkml:trace>
        </inkml:traceGroup>
        <inkml:traceGroup>
          <inkml:annotationXML>
            <emma:emma xmlns:emma="http://www.w3.org/2003/04/emma" version="1.0">
              <emma:interpretation id="{E07919D1-E0A2-494D-B748-939A50604E8E}" emma:medium="tactile" emma:mode="ink">
                <msink:context xmlns:msink="http://schemas.microsoft.com/ink/2010/main" type="inkWord" rotatedBoundingBox="24259,14967 27819,14684 27883,15477 24322,15761"/>
              </emma:interpretation>
              <emma:one-of disjunction-type="recognition" id="oneOf13">
                <emma:interpretation id="interp65" emma:lang="en-US" emma:confidence="0.5">
                  <emma:literal>decide</emma:literal>
                </emma:interpretation>
                <emma:interpretation id="interp66" emma:lang="en-US" emma:confidence="0">
                  <emma:literal>deride</emma:literal>
                </emma:interpretation>
                <emma:interpretation id="interp67" emma:lang="en-US" emma:confidence="0">
                  <emma:literal>decides</emma:literal>
                </emma:interpretation>
                <emma:interpretation id="interp68" emma:lang="en-US" emma:confidence="0">
                  <emma:literal>decider</emma:literal>
                </emma:interpretation>
                <emma:interpretation id="interp69" emma:lang="en-US" emma:confidence="0">
                  <emma:literal>decided</emma:literal>
                </emma:interpretation>
              </emma:one-of>
            </emma:emma>
          </inkml:annotationXML>
          <inkml:trace contextRef="#ctx0" brushRef="#br0" timeOffset="25295.0948">1928 7122 1743 0,'0'0'187'16,"0"0"-146"-16,0 0-48 0,0 0-10 16,0 0 6-16,0 0 7 0,0 0 4 0,0 0 10 15,0 0 8-15,0 0 8 0,-174-58 5 0,136 58 14 16,-2 4 12-16,-3 8 7 0,2 3 3 0,-2 6-8 16,0 5-3-16,1 2-8 0,3 5-7 0,4 2-4 15,5 1-14-15,4 0-9 0,5-2-5 0,6-4-10 16,10-4-6-16,5-5-3 0,2-4 1 0,13-6 3 15,8-2 10-15,4-6 5 0,5-3 3 16,9-2 3-16,6-8-3 0,4-5-3 0,2-4-1 16,0-4-3-16,-5-2-3 0,1-4 0 0,-5-4-1 15,-3-1-2-15,-4-2 3 0,-2-1 2 16,-7-4 1-16,-3 1 0 0,-1-2 0 0,-5-3-2 16,-1 1 1-16,-2-1 1 0,-2 0-2 0,0 0 0 15,-1 2-1-15,-1 5 1 0,-2 3 1 16,-2 5 2-16,-3 10 5 0,-2 4-1 0,-2 7 4 15,-1 6 0-15,0 3-13 0,0 0-6 0,-3 9-7 16,-6 5-2-16,-2 11 9 0,-5 8 5 0,-5 7 3 16,1 7-1-16,-3 2-1 0,4 4 3 15,0 2-1-15,3-2 3 0,1-1-2 0,3-3-2 16,4-2 0-16,4-4-4 0,4-3-1 0,0-2-1 16,0-4-9-16,10-6-13 0,-2-7-19 0,4-1-35 15,1-5-69-15,1-3-102 0,3-4-98 0,-1-3-50 16,4-3 39-16,2-2 11 0,5-3-104 0,-7-4 259 15,-7 1 194-15</inkml:trace>
          <inkml:trace contextRef="#ctx0" brushRef="#br0" timeOffset="25576.9214">2308 7216 0 0,'0'0'0'0,"0"0"234"0,0 0 120 0,0 0-53 16,0 0-47-16,0 0-44 0,0 0-43 16,0 0-35-16,0 0-28 0,0 0-17 0,0 0-15 15,0 0-10-15,0 0-14 0,0 0-7 0,160-145-5 16,-143 135-7-16,-4-2 3 0,2-1 1 15,-7 0 4-15,-3 0 5 0,0-1 3 0,-5 0 0 16,0 2-5-16,0 1-5 0,-5 4-9 0,-7 1-7 16,0 1-5-16,-3 5-8 0,-2 0-1 15,-5 3-3-15,-2 11 1 0,0 4 5 0,-5 4 3 16,0 6 4-16,3 2-3 0,-3 3 0 0,7 0-4 16,2-2 0-16,3 2 0 0,5-3-1 0,4-3-5 15,6-2-2-15,2-2-2 0,0-4-4 16,5-3 3-16,7-2-3 0,3-3 2 0,5-2-2 15,4-5-4-15,4-1-12 0,2-3-39 0,9 0-69 16,1-1-102-16,3-5-148 0,2-2-263 0,-11 2-168 16,-9 1 521-16</inkml:trace>
          <inkml:trace contextRef="#ctx0" brushRef="#br0" timeOffset="25957.4081">3103 6997 687 0,'0'0'327'0,"0"0"-191"15,0 0-51-15,0 0-22 0,0 0 1 16,0 0 10-16,0 0 14 0,0 0 10 0,0 0 0 16,0 0-3-16,-159 76-11 0,131-57-10 0,0 3-11 15,1 3-7-15,3-1-4 0,3 4-11 16,5-1-8-16,4-1-12 0,2-2-10 0,9-1-9 16,1-4-8-16,0-4-1 0,9-2 0 0,3-1 7 15,6-8 4-15,2 2 5 0,5-6 1 16,3 0-5-16,5-2 3 0,0-5-5 0,6-4-2 15,0-3 0-15,4-1-4 0,0-4-1 0,4-2-2 16,-4-1-3-16,-1-4-2 0,-3 0-2 0,-5-1 0 16,-2-1 2-16,-5-3 8 0,-2 3 8 0,-7 0 6 15,-2 1 5-15,-4 1 2 0,-4 4 2 0,-5 4 7 16,-1 6 7-16,-2 4 7 0,0 5 4 16,0 3-9-16,-4 0-12 0,2 5-13 0,-9 9-10 15,0 2 3-15,-2 7 0 0,-2 0 3 0,0 4 1 16,-1 0-5-16,3-2 1 0,2 0-2 0,-1-3-2 15,4-2 2-15,3 0 0 0,3-3-8 16,2-2-7-16,0-4-17 0,0-2-38 0,4-1-122 16,6-5-207-16,-4-2-470 0,-2-1-87 0</inkml:trace>
          <inkml:trace contextRef="#ctx0" brushRef="#br0" timeOffset="26079.3327">3627 6823 1547 0,'0'0'95'16,"0"0"-160"-16,0 0-76 0,0 0-60 0,0 0-207 16,0 0-220-16,0 0 429 0</inkml:trace>
          <inkml:trace contextRef="#ctx0" brushRef="#br0" timeOffset="26731.9292">4016 7011 364 0,'0'0'565'0,"0"0"-493"0,0 0-91 0,0 0-1 15,0 0 21-15,0 0 30 0,0 0 32 0,0 0 47 16,-158 29 27-16,129-19 13 0,0 2-6 16,2-1-29-16,2 2-30 0,3-1-26 0,7 1-17 15,3 2-22-15,2-5-11 0,7 3-9 0,3-3-6 16,0-1 1-16,5-1 7 0,6-4 6 0,5-1 6 15,2-3 3-15,4 0 0 0,4-3-3 16,1-5-1-16,5-2-5 0,-3-3-1 0,3 0-1 16,-1-3-2-16,-3-3-5 0,1-2 1 0,0-3-3 15,-2-2-2-15,0-2 4 0,-2-3-4 0,-2-2-1 16,0-5 1-16,-3 1-1 0,-3 0 3 0,-1 0 4 16,-2 0 6-16,-2-1 1 0,-3 3 3 15,-1 1 1-15,3 2-1 0,-4 3 6 0,0 5 7 16,-6 7 7-16,3 5 1 0,-3 6 1 0,1 3-5 15,-2 3-15-15,0 0-6 0,0 7-10 16,-6 8 1-16,1 6 7 0,-6 7 5 0,-2 4 4 16,-2 3 2-16,-2 3-2 0,-1 2-1 0,2 0 4 15,-4 0 1-15,1 1 1 0,4 0-2 0,-1 0-5 16,6-3-5-16,-1-4-2 0,9-5-3 0,2-3-3 16,0-4 0-16,10-4 1 0,3 0 2 15,5-5 8-15,2-6 3 0,4-2 3 0,3-3 1 16,5-2-4-16,-1-2-4 0,6-4 0 0,2-3-2 15,1-3-2-15,2-2-1 0,1 0-4 16,-4-2 4-16,-4-2-3 0,-3-2 2 0,-1 1 2 16,-9-3-6-16,0-2 3 0,-3 2 2 0,-3-2 1 15,-7-1 5-15,-1 2-3 0,-2 3 1 0,-4 4 0 16,-2 1-2-16,0 6 2 0,-9 3-8 0,-2 5-2 16,-2 1-4-16,-3 4 1 0,-8 10 5 15,-2 3 4-15,-2 6 2 0,1 3 1 0,2 1 3 16,3 4 3-16,2 1 4 0,3-2-2 0,3 0-7 15,6-3-3-15,7 0-5 0,1-3 2 0,2-2 2 16,12-1 1-16,5-3 0 0,1-3-2 16,5-3-3-16,6-2-8 0,4-4-9 0,9-1-14 15,4-2-50-15,5-3-95 0,6 0-163 0,-15-2-436 16,-14-1-453-16</inkml:trace>
        </inkml:traceGroup>
        <inkml:traceGroup>
          <inkml:annotationXML>
            <emma:emma xmlns:emma="http://www.w3.org/2003/04/emma" version="1.0">
              <emma:interpretation id="{39B9ADD2-8B3B-46B2-A891-692D17A58B44}" emma:medium="tactile" emma:mode="ink">
                <msink:context xmlns:msink="http://schemas.microsoft.com/ink/2010/main" type="inkWord" rotatedBoundingBox="28666,14642 29892,14544 29953,15321 28728,15419"/>
              </emma:interpretation>
              <emma:one-of disjunction-type="recognition" id="oneOf14">
                <emma:interpretation id="interp70" emma:lang="en-US" emma:confidence="0.5">
                  <emma:literal>the</emma:literal>
                </emma:interpretation>
                <emma:interpretation id="interp71" emma:lang="en-US" emma:confidence="0">
                  <emma:literal>The</emma:literal>
                </emma:interpretation>
                <emma:interpretation id="interp72" emma:lang="en-US" emma:confidence="0">
                  <emma:literal>tho</emma:literal>
                </emma:interpretation>
                <emma:interpretation id="interp73" emma:lang="en-US" emma:confidence="0">
                  <emma:literal>thee</emma:literal>
                </emma:interpretation>
                <emma:interpretation id="interp74" emma:lang="en-US" emma:confidence="0">
                  <emma:literal>#he</emma:literal>
                </emma:interpretation>
              </emma:one-of>
            </emma:emma>
          </inkml:annotationXML>
          <inkml:trace contextRef="#ctx0" brushRef="#br0" timeOffset="26981.7743">6085 6474 1742 0,'0'0'287'0,"0"0"-258"16,0 0-68-16,0 0 0 0,0 0 9 0,0 0 14 15,0 0 16-15,0 0 6 0,-108 152 8 0,84-110 10 16,0 2 10-16,1 0 12 0,1 2 6 0,-4-1 2 15,-1 0-6-15,2 1-11 0,1-4-14 0,0-5-12 16,6-2-16-16,3-6-17 0,5-3-17 16,3-5-21-16,4-3-30 0,3-5-26 0,4-4 1 15,4-3-13-15,4-6-99 0,4 0-245 0,-2-3-241 16,-3-2 417-16</inkml:trace>
          <inkml:trace contextRef="#ctx0" brushRef="#br0" timeOffset="27705.0661">5806 6674 2337 0,'0'0'195'15,"0"0"-121"-15,0 0-46 0,0 0-9 16,0 0-13-16,0 0-6 0,0 0 6 0,174-8-3 15,-99 8-1-15,10 0 3 0,11 0-3 0,6 0 0 16,9 0-8-16,-1 0-25 0,-4 0-105 0,0 0-186 16,-29 0-389-16,-26 0-762 0</inkml:trace>
          <inkml:trace contextRef="#ctx0" brushRef="#br0" timeOffset="27537.1691">6217 6569 0 0,'0'0'0'0,"0"0"34"16,0 0 244-16,96-164-9 0,-74 139-18 16,-8 8-11-16,-1 7-23 0,-3 2-29 0,-6 5-41 15,-4 3-50-15,0 0-47 0,0 3-28 0,0 8-5 16,-8 7 16-16,-4 4 19 0,-6 6 9 0,1 9-3 16,-7 3-12-16,-3 3-12 0,-1 3-8 15,-5 0-6-15,1 3-3 0,-1-3-2 0,-1 0-4 16,-3 0-1-16,2-1-2 0,1-3-2 0,3 0-2 15,5-8-1-15,7-6-2 0,5-6 1 0,8-5-3 16,2-6 1-16,4-5 6 0,0-3-1 16,0-3 12-16,9 0 6 0,3-2 0 0,2-8 2 15,3-2-10-15,7-5-5 0,0-1-6 0,2 0-2 16,1-5 0-16,-2 2-2 0,-2 0 2 0,-2 0 0 16,2 4 0-16,-7 4 1 0,-1 2 0 0,-4 4-1 15,-2 4-3-15,-5 3-2 0,-3 0-3 0,-1 1 4 16,0 8 2-16,0 5 3 0,0-1 3 15,-1 3-2-15,-3 4 2 0,0-4-2 0,0 0 1 16,4-1-3-16,0-3 0 0,1-2 3 0,9-1 2 16,2-3 5-16,2-2 3 0,7-1 1 15,4-3-1-15,5 0 1 0,0-1-4 0,3-7-1 16,0-1-2-16,-3 0-3 0,3-3 0 0,-6-4-2 16,0 0 1-16,-3-3-1 0,-5-2-1 0,-1 1 1 15,-1-1-2-15,-8 0 2 0,-1-1 1 16,-3 2 1-16,-2 2 0 0,-3 4-1 0,0 2-2 15,-9 6-5-15,-3 3-1 0,-2 3-4 0,-3 6 3 16,-5 7 2-16,-2 5 1 0,1 2 6 16,3 6 2-16,0-1 0 0,1 2-1 0,7-2 2 15,4-2-2-15,4 0 1 0,4-4 5 0,0-1-7 16,11-3 3-16,4-2-2 0,7-3-2 0,3-2 1 16,3-3-3-16,1-4-4 0,7-1-8 0,-1 0-13 15,-1 0-29-15,2-6-52 0,-6-2-72 0,-5-3-116 16,-8-3-261-16,-3 4-334 0,-5 3 354 0</inkml:trace>
        </inkml:traceGroup>
      </inkml:traceGroup>
    </inkml:traceGroup>
    <inkml:traceGroup>
      <inkml:annotationXML>
        <emma:emma xmlns:emma="http://www.w3.org/2003/04/emma" version="1.0">
          <emma:interpretation id="{754D10B3-07D3-4022-85F4-7C8DEA036E42}" emma:medium="tactile" emma:mode="ink">
            <msink:context xmlns:msink="http://schemas.microsoft.com/ink/2010/main" type="paragraph" rotatedBoundingBox="22633,16296 32111,15921 32173,17500 22696,178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D5B69D-982B-4634-96C0-22D0929A3C63}" emma:medium="tactile" emma:mode="ink">
              <msink:context xmlns:msink="http://schemas.microsoft.com/ink/2010/main" type="line" rotatedBoundingBox="22633,16296 32111,15921 32173,17500 22696,17875"/>
            </emma:interpretation>
          </emma:emma>
        </inkml:annotationXML>
        <inkml:traceGroup>
          <inkml:annotationXML>
            <emma:emma xmlns:emma="http://www.w3.org/2003/04/emma" version="1.0">
              <emma:interpretation id="{1A60E7B4-B56A-4E34-81E7-FDA178643CA8}" emma:medium="tactile" emma:mode="ink">
                <msink:context xmlns:msink="http://schemas.microsoft.com/ink/2010/main" type="inkWord" rotatedBoundingBox="22633,16296 27444,16105 27506,17685 22696,17875"/>
              </emma:interpretation>
              <emma:one-of disjunction-type="recognition" id="oneOf15">
                <emma:interpretation id="interp75" emma:lang="en-US" emma:confidence="0.5">
                  <emma:literal>strategic</emma:literal>
                </emma:interpretation>
                <emma:interpretation id="interp76" emma:lang="en-US" emma:confidence="0">
                  <emma:literal>Strategic</emma:literal>
                </emma:interpretation>
                <emma:interpretation id="interp77" emma:lang="en-US" emma:confidence="0">
                  <emma:literal>strategies</emma:literal>
                </emma:interpretation>
                <emma:interpretation id="interp78" emma:lang="en-US" emma:confidence="0">
                  <emma:literal>strategize</emma:literal>
                </emma:interpretation>
                <emma:interpretation id="interp79" emma:lang="en-US" emma:confidence="0">
                  <emma:literal>Strategies</emma:literal>
                </emma:interpretation>
              </emma:one-of>
            </emma:emma>
          </inkml:annotationXML>
          <inkml:trace contextRef="#ctx0" brushRef="#br0" timeOffset="28745.559">188 8483 1138 0,'0'0'145'0,"0"0"-123"16,0 0-23-16,0 0 3 0,0 0 3 0,96-149 11 15,-85 133 21-15,-7 4 31 0,1 4 29 16,-5 2 11-16,0 4-10 0,-6 0-28 0,0 2-23 16,-4 0-20-16,-3 6-4 0,0 3-3 0,-3 5-10 15,-4 1 3-15,1 2-6 0,-2 4-3 0,2 3-2 16,-3 1-4-16,8 4 1 0,-2 0-3 15,2-1 2-15,2-1-2 0,3-1-2 0,5-5 1 0,4 0-1 16,0-1 5-16,5-3 7 0,12 1 8 16,4 0 3-16,5-1 5 0,9 0-5 0,0 1-5 15,1 3-6-15,1 1-11 0,-9 3-7 16,-3-3-8-16,-10 2-4 0,-4-2 4 0,-9-1 1 16,-2 0 10-16,-12 0 5 0,-4-5 12 0,-9 1 7 15,-5-2 3-15,-5-1 6 0,-1-4-2 0,-5-3 5 16,-1-1-2-16,0-3 0 0,-4-3 0 0,-3 0-2 15,0-1-3-15,-2-7 0 0,2 1-1 16,5-2-2-16,4-1 1 0,4 2-3 0,8 1-2 16,7 1-1-16,4 3-4 0,12 1-4 0,3 0-20 15,2 2-9-15,7 0-2 0,13 0 1 16,6 0 19-16,6 0 4 0,13-2 4 0,9-3-2 16,12-3 0-16,3 0-3 0,11-4-10 0,0-2-24 15,9-2-42-15,-2-2-59 0,0 0-77 0,0-3-74 16,-5-1-73-16,-3-6-40 0,-5-1 33 15,-6-4 126-15,-9-1 244 0,-5-5 0 0,-6-3 0 16,-7-7 0-16,-6-2 72 0,-7-3 154 0,-3 0 36 16,-7 1 21-16,-4 0-18 0,-1 3-20 0,-2 2-26 15,-8 5-27-15,-1 9-26 0,-2 5-23 0,0 8-18 16,-5 5-27-16,-6 6-5 0,5 1-15 16,-4 6-20-16,-1 3-11 0,-1 1-29 0,-1 13-10 15,-2 6-5-15,-2 10-3 0,-5 6 9 0,4 7-1 16,-4 3 4-16,1 3 2 0,2 4 3 0,1-1 2 15,0 2 0-15,3 2 2 0,1-4-2 0,1-3-4 16,4-4-3-16,2-7-6 0,2-3-4 16,2-6-1-16,3-1-5 0,0-6-5 0,0-3-2 15,8-5-10-15,-4-5-21 0,4-2-49 0,-3-7-84 16,5 0-90-16,-6 0-158 0,3-3-345 16,-3-1-198-16</inkml:trace>
          <inkml:trace contextRef="#ctx0" brushRef="#br0" timeOffset="28908.5525">713 8478 1154 0,'0'0'561'0,"0"0"-384"15,0 0-122-15,0 0-42 0,0 0-16 0,0 0 8 16,0 0 12-16,154-81 1 0,-104 70-4 16,4 1-11-16,-2 1-23 0,0 2-31 0,-2 1-45 15,-4 3-68-15,-4 1-75 0,-8 2-103 0,-1 0-177 16,-11 5-64-16,-11-1 583 0</inkml:trace>
          <inkml:trace contextRef="#ctx0" brushRef="#br0" timeOffset="29369.0571">1022 8688 654 0,'0'0'560'16,"0"0"-414"-16,0 0-110 0,0 0 1 0,0 0 23 15,0 0 43-15,0 0 12 0,0 0-7 16,0 0-29-16,0 0-34 0,167-51-22 0,-139 41-12 16,1-2-4-16,0 0 0 0,-1 0-1 0,2-1 1 15,-3-4-1-15,1 0 2 0,-1-3-3 0,1 1-2 16,-1-3-1-16,-2 4-1 0,-2-2 0 0,-4 3 1 16,-6 1 2-16,-1 1-1 0,-3 2 0 15,-5 2 1-15,-1 1-4 0,-3 2 1 0,0 1-5 16,0 2-9-16,-4 1-3 0,-4 1-3 0,0 1 3 15,-1 0 3-15,-1 0 1 0,2 2 1 0,0 0-1 16,1 0-2-16,1 0-9 0,4 5-7 0,2 0-2 16,0 3 3-16,0 2 8 0,4 2 12 15,3 4 6-15,0 4 2 0,0 2 6 0,-3 4-4 16,2 3 1-16,-4 0 1 0,-2 1 1 0,0 0 2 16,-8-2 4-16,-3-1 4 0,-3-2 4 15,-3-1 13-15,0-2 8 0,-4-3 15 0,3-3 15 16,3-4 6-16,0-1 4 0,6-4-5 0,1-2-11 15,5-2-18-15,3-2-10 0,0-1-9 0,0 0-4 16,9 0 6-16,2-1-3 0,8-4-1 16,5-1-6-16,3-1-6 0,4-2-7 0,2-1-7 15,-1 3-5-15,2-2-20 0,-2 0-32 0,-1 1-55 16,1-3-87-16,0 0-158 0,-8 4-386 0,-7 1-297 16</inkml:trace>
          <inkml:trace contextRef="#ctx0" brushRef="#br0" timeOffset="30004.5741">2176 8436 1322 0,'0'0'259'0,"0"0"-199"0,0 0-51 16,0 0 3-16,0 0 12 0,0 0 14 0,0 0 11 16,0 0 4-16,0 0-6 0,0 0-3 0,0 0-3 15,0 0 12-15,-154 3 20 0,124 10 11 16,0 5 13-16,-1-2-5 0,0 3-18 0,0 0-17 15,2 1-15-15,2-4-14 0,4 0-9 0,4-1-6 16,4-2-5-16,6 1-7 0,4-3-3 16,3-3-2-16,2 0-4 0,4-4 4 0,7-1 6 15,5-1 0-15,3-2 9 0,8 0-3 0,5-8-1 16,2-1 1-16,2-1-8 0,3-3 2 0,-2-1-6 16,-3 1 0-16,1-4 1 0,-7 3-1 15,-4-3 6-15,-4 0-1 0,-5 3 4 0,-6-1 2 16,2 2 2-16,-9 5 3 0,1 4 4 0,-2 1 0 15,-1 3-4-15,0 0-6 0,-6 3-13 0,-2 7 1 16,-4 5 0-16,-2 4 4 0,0 2 6 16,-1 0-3-16,1 0 1 0,6-2-3 0,0-1 1 15,3 1 2-15,4-1-2 0,1 0 3 0,1-3-3 16,11 1 0-16,3-5 0 0,5-2-2 0,3-3-3 16,6-3-8-16,5-1-11 0,-1-2-24 0,5-5-29 15,1-7-44-15,-2-2-51 0,2-6-65 16,-1-3-70-16,-1-2-53 0,-6-5-23 0,2-1 35 15,-8-6 83-15,-4-2 106 0,-1-5 95 0,-4 0 79 16,-4-1 55-16,0-3 40 0,-4 1 41 0,0 0 32 16,-2-1 15-16,2 2 10 0,-3 4-2 15,2 6-6-15,-2 3-10 0,-2 6-13 0,1 8-14 16,-1 3-19-16,-3 7-19 0,1 3-18 0,-1 2-25 16,0 4-30-16,0 0-26 0,0 5-18 15,0 6-5-15,0 6 8 0,-3 6 6 0,-2 7 6 16,0 4 2-16,1 4 1 0,-3 3-1 0,0 6 1 15,1-1-1-15,-7 1 3 0,3 2 1 0,-1-3 0 16,-2 0-4-16,1-1-5 0,-1-3-4 16,4-5-7-16,5-3-3 0,0-4 0 0,4-6-6 15,0-2-1-15,5-4-5 0,2-4-11 0,4-3-19 16,-3-5-42-16,4-5-50 0,0-1-74 0,1 0-94 16,1-7-173-16,-5 0-308 0,-2 1-74 0</inkml:trace>
          <inkml:trace contextRef="#ctx0" brushRef="#br0" timeOffset="30167.4719">2658 8244 1790 0,'0'0'293'0,"0"0"-190"0,0 0-74 0,0 0-18 16,0 0-9-16,0 0-1 0,0 0 6 0,0 0-3 15,166-49-8-15,-127 49-21 0,0 0-54 16,-1 0-78-16,-1 2-148 0,2 2-281 0,-13 1-229 15,-6-2 546-15</inkml:trace>
          <inkml:trace contextRef="#ctx0" brushRef="#br0" timeOffset="32593.2794">2851 8566 1683 0,'0'0'52'0,"0"0"-122"0,0 0-15 15,0 0 19-15,0 0 37 0,158-86 32 16,-127 77 7-16,-5-2-3 0,-3 2-4 0,-4 1-8 16,0 1 1-16,-6-2 6 0,-2 1 9 0,-3 0 27 15,-5-3 15-15,-1 1 9 0,-2-4 1 0,-4 2-13 16,-5 0-15-16,-3 3-3 0,-4 2-4 16,0 3 0-16,-6 1 3 0,-2 3-1 0,0 0-3 15,-2 1 3-15,0 6-2 0,-1 5 1 0,0 3-2 16,0 1-1-16,4 3 1 0,-1 0-2 15,7 2-2-15,3 0-5 0,5-1-5 0,8 1-5 16,1-1 0-16,6-3 2 0,9-2 3 0,5-4 4 16,8-2 0-16,5-1 1 0,4-4-3 0,5-1-5 15,2-3-2-15,4 0-4 0,2-1-1 0,-1-5 0 16,1-2-2-16,-7-1 0 0,1-1 0 16,0-3-1-16,-3-2 0 0,-2-3 2 0,-5-4-1 15,-1 4 2-15,-7-4-1 0,0 3 1 0,-10 0 3 16,-3-1 0-16,-2 2 1 0,-4 0 1 0,-3 2-1 15,-4 1 2-15,0 3-1 0,-5 1-1 0,-2 4-1 16,-4 1-5-16,3 2-2 0,0 0-1 16,-3 2-3-16,3 2-1 0,2 0 0 0,-3 0 0 15,3 0 0-15,0 0-1 0,1 1-2 0,4 2-3 16,1 0-2-16,0 1 1 0,0 2 3 16,0 4 5-16,1-1 5 0,4 3 2 0,1 1 1 15,-2 6-1-15,1 4 2 0,1 4 0 0,-5 4 1 16,3 5-1-16,-3 2 0 0,-1 5 0 0,0 0-1 15,-4 1 1-15,-2 4 0 0,-4-2-2 16,-2 5-1-16,-3 3-1 0,-2 0-1 0,-5 0-4 16,1 1-3-16,-5 0-2 0,0-1-1 0,-5-4 4 15,0 2 0-15,-4-6-1 0,-2-3 1 0,-1-1-1 16,-5-7 4-16,-2 0 2 0,-1-5 3 16,3-6 2-16,1-6 9 0,6-6-2 0,5-6 3 15,6-6 3-15,4 0-5 0,7-11 4 0,6-5-4 16,4-4-7-16,4-6-4 0,4-6-4 0,9-5 0 15,6-5 5-15,4-3 5 0,7-3-4 0,3-2 3 16,3-1-1-16,6 0-2 0,1-1 5 0,4-1-3 16,2 1-2-16,0-2-3 0,0 4 2 15,-1-1 0-15,5 3 1 0,-6 2 1 0,0 3-2 16,-2 1 0-16,-3 3 1 0,-1 2 1 0,-6 6-2 16,-3 3 2-16,-2 7 0 0,-5 5 2 15,-1 7 3-15,-5 3-2 0,-3 5 2 0,-4 1-3 16,-5 1 0-16,1 7 1 0,-4 2 0 0,-3 3 7 15,-1 2 0-15,0 6-2 0,-1-2 0 16,-7 1-5-16,-3-1-3 0,1 0-3 0,0-2-7 16,0-6-9-16,3-1-27 0,-1-2-63 0,6-2-161 15,-2-3-394-15,4-2-800 0</inkml:trace>
          <inkml:trace contextRef="#ctx0" brushRef="#br0" timeOffset="32723.3887">4001 8234 1732 0,'0'0'180'16,"0"0"-139"-16,0 0-57 0,0 0-11 0,0 0 0 16,0 0 2-16,0 0-10 0,0 0-70 15,0 0-201-15,0 0-387 0,0 0-26 0</inkml:trace>
          <inkml:trace contextRef="#ctx0" brushRef="#br0" timeOffset="32963.2406">4338 8324 644 0,'0'0'137'0,"0"0"-107"15,0 0 33-15,0 0 85 0,0 0 69 0,0 0 30 16,0 0-15-16,0 0-51 0,0 0-44 0,-169 66-27 16,140-48-15-16,4-1-8 0,4 3-9 15,2 0-9-15,5-2-17 0,6 0-15 0,3-1-16 16,5 0-11-16,0-4-9 0,8 0 2 0,7-1 2 15,5-1 1-15,4-2 5 0,4 0-5 0,3-3-2 16,4 0-6-16,2-4-13 0,2 0-19 0,0-2-49 16,-1 0-81-16,3 0-126 0,-11-3-310 15,-11 0-772-15</inkml:trace>
        </inkml:traceGroup>
        <inkml:traceGroup>
          <inkml:annotationXML>
            <emma:emma xmlns:emma="http://www.w3.org/2003/04/emma" version="1.0">
              <emma:interpretation id="{D6B1ADB5-4023-47D8-8C63-053DC76DB6C0}" emma:medium="tactile" emma:mode="ink">
                <msink:context xmlns:msink="http://schemas.microsoft.com/ink/2010/main" type="inkWord" rotatedBoundingBox="27935,16175 30431,15843 30623,17285 28127,17617"/>
              </emma:interpretation>
              <emma:one-of disjunction-type="recognition" id="oneOf16">
                <emma:interpretation id="interp80" emma:lang="en-US" emma:confidence="0.5">
                  <emma:literal>options</emma:literal>
                </emma:interpretation>
                <emma:interpretation id="interp81" emma:lang="en-US" emma:confidence="0">
                  <emma:literal>optima</emma:literal>
                </emma:interpretation>
                <emma:interpretation id="interp82" emma:lang="en-US" emma:confidence="0">
                  <emma:literal>option</emma:literal>
                </emma:interpretation>
                <emma:interpretation id="interp83" emma:lang="en-US" emma:confidence="0">
                  <emma:literal>optimums</emma:literal>
                </emma:interpretation>
                <emma:interpretation id="interp84" emma:lang="en-US" emma:confidence="0">
                  <emma:literal>option's</emma:literal>
                </emma:interpretation>
              </emma:one-of>
            </emma:emma>
          </inkml:annotationXML>
          <inkml:trace contextRef="#ctx0" brushRef="#br0" timeOffset="33570.9564">5322 8198 1095 0,'0'0'737'0,"0"0"-721"0,0 0-64 16,0 0 0-16,0 0 36 0,0 0 40 15,0 0 32-15,0 0 25 0,0 0 5 0,-160 98-7 16,135-74-9-16,-2 1-6 0,0 0-4 0,7 1 3 15,1-3-6-15,4 1-11 0,3 1-14 0,7-5-14 16,4 1-11-16,1-3-6 0,1-3 0 0,6-3-1 16,5-2 1-16,0-2 2 0,1-2 1 0,2-2 0 15,2-1 1-15,2-1-2 0,-1-2-3 16,0 0-2-16,1-2-2 0,-5-2-2 0,-1-4 0 16,0-2-2-16,-2 0 0 0,-3-5-2 0,-1-3 1 15,-4-3-1-15,1-4 0 0,-4-1 2 0,0-3-4 16,0 1 5-16,0-2 1 0,0 1-3 15,0-3 6-15,0 1-3 0,0 0 2 0,4-3 2 16,-2 3-1-16,9-3 3 0,-3 3-1 0,5 1 0 16,2-1 5-16,3 4 0 0,2-1 0 15,1 1 3-15,6 2-8 0,-1 1-2 0,-1 3-1 16,-1 5-6-16,-4 4 5 0,2 5-2 0,-8 2 1 16,1 4 6-16,-3 1-7 0,-1 0 3 0,-6 3-2 15,3 7 0-15,-6 4 4 0,-1 5 4 16,-1 6 5-16,0 7 3 0,0 3 0 0,-7 5 2 15,-1 4 2-15,-4 2 1 0,-1 5 5 0,-1-2 1 16,1 2-1-16,-3 2-2 0,-4 0-3 0,2 1-1 16,-4 1-1-16,4 1-3 0,-5-4-1 0,2 0-4 15,1 0-1-15,1-1-3 0,2 1 0 16,1 2-1-16,2-1-1 0,-1-1-3 0,2-3-2 16,-2-2 0-16,2 0-1 0,-2-4 5 0,0-4-2 15,2-3-1-15,-3-5-2 0,5-3-2 16,-1-3-1-16,3-5-3 0,1-3-8 0,4-3-9 0,2-5-13 15,0-3-28-15,2-4-50 0,0-2-67 16,2 0-89-16,1-3-201 0,2-5-389 0,-2 4 60 0</inkml:trace>
          <inkml:trace contextRef="#ctx0" brushRef="#br0" timeOffset="33849.1584">5319 8610 1236 0,'0'0'200'0,"0"0"-114"0,0 0-34 16,0 0 8-16,0 0 21 0,0 0 19 0,130-155-3 16,-100 140-19-16,-1 3-26 0,6 3-18 0,-4 5-13 15,6 1-2-15,-2 3 1 0,-3 0 1 16,1 1 7-16,-4 5-1 0,-2 2-1 0,-6 2-2 16,-1 1-10-16,-6 1-5 0,-3 0-2 0,-9 1 2 15,-2 2 5-15,0-1 4 0,-12-1 5 0,-3 1 0 16,-9-4 0-16,2-1 0 0,-8-2-4 0,2-1-5 15,0-1-6-15,0-2-3 0,1 0-6 16,3-2-6-16,1-1-13 0,5 0-17 0,4 0-29 16,0 0-43-16,5-1-58 0,2-2-88 0,6-2-123 15,1-1-199-15,1 2-114 0,5 1 528 0</inkml:trace>
          <inkml:trace contextRef="#ctx0" brushRef="#br0" timeOffset="34307.4727">5732 8330 777 0,'0'0'851'15,"0"0"-753"-15,0 0-91 0,0 0-1 16,0 0 28-16,0 0 34 0,0 0 18 0,169-96-5 16,-133 90-17-16,0 2-20 0,3 1-6 0,6 1 8 15,-4 2 11-15,2 0 8 0,0 5 2 16,0 2-8-16,-4 3-11 0,-7-1-13 0,-4 3-16 16,-4 1-9-16,-6 0-6 0,-10-3-5 0,-3 3 6 15,-5-1-3-15,0 0 3 0,-5-1 2 0,-9 1-3 16,1-1 0-16,-3-1-10 0,-6-3-16 15,6 1-32-15,-4-3-65 0,3-2-165 0,3-3-457 16,6 1-623-16</inkml:trace>
          <inkml:trace contextRef="#ctx0" brushRef="#br0" timeOffset="34083.6107">6058 7922 1440 0,'0'0'165'15,"0"0"-72"-15,0 0 7 0,0 0 16 0,0 0 12 16,0 0-14-16,0 0-32 0,0 0-41 0,0 0-25 16,0 0-10-16,0 0 0 0,0 0 11 0,0 0 6 15,0 0 8-15,3 102 0 0,-6-59 1 16,-2 3-1-16,0 1-5 0,3 0-2 0,2 0-5 15,-2-3-5-15,0-2-5 0,-1 0-4 0,-1-2-7 16,1 0-16-16,1-5-19 0,-4-3-51 0,1-5-114 16,-2-5-253-16,2-7-459 0,2-6 61 0</inkml:trace>
          <inkml:trace contextRef="#ctx0" brushRef="#br0" timeOffset="35157.0156">6417 8087 513 0,'0'0'72'0,"0"0"-121"0,0 0-13 15,0 0 8-15,0 0 9 0,0 0-13 16,0 0-19-16,0 0-34 0,0 0-18 0,0 0 129 16,0 0 0-16,0 0 0 0,0 0 0 0,158-32 0 15,-146 35 0-15,2 1 0 0,-1 2 50 0,1 2 152 16,-1 3 11-16,1 2-9 0,-2 2-19 16,0 1-20-16,1 5-20 0,-1-1-18 0,-1-1-17 15,-2 5-10-15,-2-1-20 0,1-1-19 0,-5-1-12 16,-3 0-18-16,0-3-3 0,0-1-1 15,-10 0 2-15,1-2 6 0,-3 0-2 0,-4-3-3 16,0-2-4-16,1-1-3 0,-4 0 0 0,2-5 0 16,2-1-1-16,2-1 1 0,2-2 3 0,4 0 7 15,-2-3 7-15,6-5 2 0,-1 1-3 0,1-5-7 16,3 0-5-16,0-3-5 0,0-3-1 0,7 0 1 16,1-1-3-16,3 0-1 0,2-1-1 15,7-1-6-15,-4 2-2 0,9-1-5 0,-4 4-6 16,3 1-1-16,2 5-3 0,-1 1 0 0,2 4-3 15,-3 4-2-15,-1 1 0 0,-6 0 1 0,-1 4 4 16,-1 4 2-16,-5 3 0 0,-1 3 1 16,-6 1 0-16,-2 5-1 0,-1-2 2 0,0 5-2 15,-3-2 1-15,-7 2 2 0,3-1 0 0,-4 0 2 16,-1-1 0-16,1-1-1 0,-2-3 0 16,2 1 2-16,0-3 1 0,2-1-3 0,0-3 0 15,-2-3-4-15,6-2 6 0,1-4 9 0,0-2 7 16,4 0 5-16,0-6-4 0,0-4-7 0,8 1-10 15,-3-5-3-15,6-1 1 0,2-2-3 16,0 0 5-16,6-2-2 0,1 0 0 0,3 0 4 16,0 0-1-16,0-2 0 0,1-1 1 0,3 1-1 15,-2 0 0-15,-1 1 2 0,0 0-2 0,-3 4 2 16,1 4-1-16,-2 2-2 0,-1 4-1 0,-3 2 1 16,-1 2-1-16,-2 2-1 0,0 0-1 15,-3 7-1-15,-6 2 0 0,4 0 2 0,-6 6 1 16,-1 0 0-16,-1 1 3 0,0 1 0 0,-3 0 0 15,-2 2 1-15,0-1-1 0,2-3-2 16,0 0 0-16,-2-4-3 0,5 0 0 0,0-2 2 16,0-2 1-16,0-1 0 0,3-3 2 0,1-2 3 15,0-1 5-15,1 0 4 0,3 0 2 0,0-2-3 16,0-4-4-16,3 0-5 0,2-2-4 0,2-1 0 16,4 2-2-16,-2-1-2 0,-2-2 2 15,5 3 1-15,-3-1 0 0,0 2 0 0,1 1 1 16,0 3-4-16,-3 0 0 0,-1 0 0 0,1 2-1 15,-3 0 0-15,0 4 0 0,-2 0-2 16,-6 4 0-16,2-2-1 0,-4 1 3 0,-2 1 1 16,0 0 2-16,0 1 3 0,-10 0 3 0,1 2 3 15,-1-4 4-15,-4 0 0 0,-4 1 0 0,2-4 2 16,-5 0-4-16,3-1 1 0,-2 0-1 16,1-2-4-16,1 1-3 0,-2-1-8 0,5-1-14 15,1 0-18-15,2 0-33 0,2 0-72 0,6 0-153 16,0-1-389-16,0-1-738 0</inkml:trace>
        </inkml:traceGroup>
        <inkml:traceGroup>
          <inkml:annotationXML>
            <emma:emma xmlns:emma="http://www.w3.org/2003/04/emma" version="1.0">
              <emma:interpretation id="{7D80E149-146A-445E-813B-AC5C3D25BECD}" emma:medium="tactile" emma:mode="ink">
                <msink:context xmlns:msink="http://schemas.microsoft.com/ink/2010/main" type="inkWord" rotatedBoundingBox="30368,16601 31666,15819 32150,16622 30852,17404"/>
              </emma:interpretation>
              <emma:one-of disjunction-type="recognition" id="oneOf17">
                <emma:interpretation id="interp85" emma:lang="en-US" emma:confidence="0.5">
                  <emma:literal>for</emma:literal>
                </emma:interpretation>
                <emma:interpretation id="interp86" emma:lang="en-US" emma:confidence="0">
                  <emma:literal>For</emma:literal>
                </emma:interpretation>
                <emma:interpretation id="interp87" emma:lang="en-US" emma:confidence="0">
                  <emma:literal>four</emma:literal>
                </emma:interpretation>
                <emma:interpretation id="interp88" emma:lang="en-US" emma:confidence="0">
                  <emma:literal>Nor</emma:literal>
                </emma:interpretation>
                <emma:interpretation id="interp89" emma:lang="en-US" emma:confidence="0">
                  <emma:literal>nor</emma:literal>
                </emma:interpretation>
              </emma:one-of>
            </emma:emma>
          </inkml:annotationXML>
          <inkml:trace contextRef="#ctx0" brushRef="#br0" timeOffset="36309.1302">7932 8270 0 0,'0'0'0'0,"0"0"19"0,0 0 164 0,0 0 57 15,0 0 45-15,0 0 8 0,0 0-41 0,0 0-52 16,0 0-46-16,0 0-39 0,0 0-20 0,0 0-18 16,0 0-10-16,0 0-6 0,59-55-9 0,-41 44-2 15,-2-2-3-15,5-2 0 0,-5-5-5 16,5 0-4-16,-4-4-2 0,-1-1-5 0,3-2 7 16,-3-1 7-16,0-1 3 0,-1-1 1 0,-1 0-1 15,5 2-7-15,-4 0-3 0,0 2-3 16,-2 3-8-16,-1 6-4 0,-5 4-5 0,1 4-2 15,-7 4-3-15,1 3-5 0,-2 2-4 0,0 0-16 16,0 4-2-16,-3 8 0 0,-8 9 5 16,-2 8 15-16,-6 8 3 0,-4 6 1 0,-1 4-9 15,-3 4 3-15,1 3-4 0,0 2-1 0,-3 4 6 16,-1 3-5-16,-3 2 2 0,-1-2-2 0,-1 4 2 16,-1-2 0-16,5-4 0 0,-2-2 0 15,6-4-1-15,5-5-1 0,2-2 4 0,4-3-3 16,3-5 0-16,2-3-1 0,7-7-13 0,0-6 1 15,4-4-3-15,0-9-3 0,5-2 11 0,1-4-1 16,4-4 2-16,1-1 1 0,1-1-3 16,3-10 0-16,0-2-6 0,1-5 3 0,3-3-4 15,-5-6-5-15,-2-3 1 0,-6-4-4 0,2-2 7 16,-6-3 5-16,-2-2 5 0,0 0 6 0,0-1 2 16,0 1 6-16,2-1 1 0,-1 0 6 0,9-2-3 15,-1 1 2-15,0 0 0 0,5 6-3 16,4-1 3-16,0 6-2 0,3 1 0 0,-2 4-3 15,3 7-3-15,-4 2-2 0,4 6-3 0,-3 3-2 16,3 3-2-16,0 3-1 0,-2 2 1 0,1 1 1 16,-2 0-1-16,4 4-3 0,-4 5 0 15,1 1-4-15,-5 5 2 0,-2 4 1 0,-5 3 0 16,-4 2 4-16,-4 3-2 0,0-1 3 0,-4 3-2 16,-7 1 2-16,-1-2 2 0,-3 0-3 15,1-2 2-15,-4-3-2 0,5-2 2 0,5-4 0 16,0-5-3-16,4-2 2 0,2-2-1 0,2-2 2 15,0-2 2-15,4-1 3 0,2-1-1 0,6-2 1 16,1 0 0-16,7 0 1 0,-1-5-1 16,5-1-2-16,-1-3 0 0,-3-1-1 0,3-3 0 15,-2-4-1-15,-2-1 1 0,-4-5 1 0,4-3 0 16,-6-1 1-16,-5-3 1 0,2 2-1 0,-8-2 0 16,0 2-1-16,-2 0 1 0,0 4 0 0,-3 4 4 15,-8 2-1-15,3 4-1 0,-4 4-2 0,-3 1-3 16,-5 6 0-16,4 0-1 0,-7 3 3 15,3 0-3-15,-1 6 0 0,3 1 2 0,0 2-3 16,4 0 0-16,7 0-2 0,-1 0-3 0,8-2 0 16,0 0 2-16,7-1 4 0,3-1 4 0,8 0 3 15,0 0 1-15,6-3-2 0,0 2 0 16,3-4-1-16,0 0-1 0,-1 0-3 0,1-2 1 16,-1-4 1-16,-2-1 2 0,-3-3-2 0,5 2 1 15,-1-3 1-15,1 1-3 0,-1-2 4 16,3 1 0-16,-2 1-3 0,-1 1-2 0,-1 2-2 15,1 1-1-15,-5 2-1 0,3 4 4 0,-6 0-3 16,2 0 0-16,-6 4-1 0,-5 5 1 0,0 1 3 16,-5 5 0-16,-3 3 6 0,0 2-2 15,-3 1 7-15,-7-1 3 0,4-1-1 0,-2 1 2 16,4-3-6-16,1-3 1 0,3 0-1 0,0-1 1 16,4-3 3-16,7 3 1 0,3-3 5 0,3-1 0 15,4-2 0-15,5-1-5 0,1-1-5 0,1-5-9 16,-1 0-15-16,0-3-28 0,-7-6-42 0,1-3-55 15,-6-1-74-15,-2-4-140 0,-5 4-371 16,-4 4-647-16</inkml:trace>
        </inkml:traceGroup>
      </inkml:traceGroup>
    </inkml:traceGroup>
    <inkml:traceGroup>
      <inkml:annotationXML>
        <emma:emma xmlns:emma="http://www.w3.org/2003/04/emma" version="1.0">
          <emma:interpretation id="{37B252F8-4A49-4921-8999-5DE30A020AE2}" emma:medium="tactile" emma:mode="ink">
            <msink:context xmlns:msink="http://schemas.microsoft.com/ink/2010/main" type="paragraph" rotatedBoundingBox="22711,17650 28982,17442 29027,18796 22756,190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C12780-C74E-4AF3-83A7-461739521748}" emma:medium="tactile" emma:mode="ink">
              <msink:context xmlns:msink="http://schemas.microsoft.com/ink/2010/main" type="inkBullet" rotatedBoundingBox="22722,17998 23798,17962 23813,18412 22737,18448"/>
            </emma:interpretation>
            <emma:one-of disjunction-type="recognition" id="oneOf18">
              <emma:interpretation id="interp90" emma:lang="en-US" emma:confidence="0">
                <emma:literal>→</emma:literal>
              </emma:interpretation>
            </emma:one-of>
          </emma:emma>
        </inkml:annotationXML>
        <inkml:trace contextRef="#ctx0" brushRef="#br0" timeOffset="37331.5178">-287 10125 1687 0,'0'0'286'0,"0"0"-219"0,0 0-68 15,0 0-11-15,0 0 8 0,0 0 26 0,0 0 29 16,0 0 15-16,0 0 9 0,0 0-4 0,0 0-11 15,0 0-4-15,0 0-6 0,0 0-4 16,54 43-2-16,-25-53-4 0,5-1-6 0,-2-1-6 16,8-4-5-16,-1 1-5 0,0-5 0 0,1-2-3 15,0 0-3-15,2-5-3 0,2 1-2 0,-1 1-1 16,-1-2 1-16,2 0-2 0,0 1-1 16,0 2-1-16,2 1-2 0,0 4 2 0,-5 4-2 15,-1 4-1-15,-3 5-2 0,-9 3-2 0,-3 3-2 16,-5 0-1-16,-6 3-2 0,-6 6-3 0,1 4 0 15,-6-1 2-15,-2 2 1 0,-1-1 3 16,0 2 3-16,0-1 0 0,-1-2-1 0,-1-3 2 16,0 0 0-16,-4-3-2 0,2-3 5 0,3-2-4 15,0 1 5-15,-1-2 2 0,1 0 0 16,-3-3 1-16,1-2-1 0,1-4-3 0,-1-1-2 16,0-3 2-16,-3-3-3 0,2-1 1 0,-5-2 2 15,4 2-6-15,-3-1 1 0,-4 1-2 0,4 2 0 16,-3 3 0-16,-2 3-3 0,-1 5-3 15,-3 1-3-15,-2 3 2 0,-5 1 0 0,0 9 4 16,-2 3 4-16,-3 3-1 0,2 5 2 0,0 3 5 16,1 0 0-16,0 3-1 0,1 0-1 0,3 1-2 15,-1 2 1-15,1-1 0 0,7-1-1 0,3-1 1 16,5-4-2-16,2-3-2 0,5-5 2 16,8-4 3-16,5-2 5 0,5-5 5 0,7-3 3 15,6-1 0-15,2-1-4 0,5-6 3 0,1-4-4 16,1-3 2-16,0-2 1 0,0-2-4 0,-3-2 3 15,-5-3 0-15,-4 1 0 0,-3 1-1 0,-2 1 0 16,-7-1-2-16,-2 5-2 0,-2 2 2 16,-4 4-2-16,-4 3-1 0,-3 3 1 0,-1 4-2 15,0 0-6-15,0 0-3 0,0 5-1 0,-2 4 1 16,-8 4 4-16,3 4 4 0,-2 2 0 16,0 2 0-16,3 0-1 0,-2 0-1 0,6 1 0 15,2 0 1-15,0-4-2 0,0 2 1 0,1-2 1 16,7-1-2-16,-1-3 1 0,3-2-10 15,1-1-13-15,0-4-28 0,-2-1-61 0,1-3-64 16,2 0-75-16,0-3-88 0,-1 0-105 0,-2 0-148 16,3 0-72-16,-3-3 631 0,-2 3 34 0</inkml:trace>
      </inkml:traceGroup>
      <inkml:traceGroup>
        <inkml:annotationXML>
          <emma:emma xmlns:emma="http://www.w3.org/2003/04/emma" version="1.0">
            <emma:interpretation id="{62080ADD-273C-4B02-B9CE-5393633BEF0E}" emma:medium="tactile" emma:mode="ink">
              <msink:context xmlns:msink="http://schemas.microsoft.com/ink/2010/main" type="line" rotatedBoundingBox="24017,17606 28982,17442 29027,18796 24062,18960"/>
            </emma:interpretation>
          </emma:emma>
        </inkml:annotationXML>
        <inkml:traceGroup>
          <inkml:annotationXML>
            <emma:emma xmlns:emma="http://www.w3.org/2003/04/emma" version="1.0">
              <emma:interpretation id="{D984ACF8-E72C-422C-A719-A1DD4EDD2927}" emma:medium="tactile" emma:mode="ink">
                <msink:context xmlns:msink="http://schemas.microsoft.com/ink/2010/main" type="inkWord" rotatedBoundingBox="24017,17606 27709,17484 27754,18838 24062,18960"/>
              </emma:interpretation>
              <emma:one-of disjunction-type="recognition" id="oneOf19">
                <emma:interpretation id="interp91" emma:lang="en-US" emma:confidence="0.5">
                  <emma:literal>thieving</emma:literal>
                </emma:interpretation>
                <emma:interpretation id="interp92" emma:lang="en-US" emma:confidence="0">
                  <emma:literal>Thieving</emma:literal>
                </emma:interpretation>
                <emma:interpretation id="interp93" emma:lang="en-US" emma:confidence="0">
                  <emma:literal>chirring</emma:literal>
                </emma:interpretation>
                <emma:interpretation id="interp94" emma:lang="en-US" emma:confidence="0">
                  <emma:literal>chirming</emma:literal>
                </emma:interpretation>
                <emma:interpretation id="interp95" emma:lang="en-US" emma:confidence="0">
                  <emma:literal>chivying</emma:literal>
                </emma:interpretation>
              </emma:one-of>
            </emma:emma>
          </inkml:annotationXML>
          <inkml:trace contextRef="#ctx0" brushRef="#br0" timeOffset="38143.1564">1456 9777 454 0,'0'0'620'16,"0"0"-410"-16,0 0-108 0,0 0-22 16,0 0 10-16,0 0 19 0,0 0 10 0,0 0-15 15,0 0-23-15,0 0-21 0,0 0-16 0,-157-3-1 16,126 16 3-16,-3 6 5 0,4-2 4 0,-3 5 3 16,2 3-5-16,3 0-6 0,2 2-3 15,2 1-14-15,6-3-4 0,5 1-12 0,4-2-11 16,6-4-5-16,3-3-5 0,7-2-1 0,10-4-1 15,5-3 5-15,6 0 1 0,7-5 1 16,4-3 2-16,7 0-9 0,0-1-9 0,4-7-22 16,-1-2-30-16,-3-2-33 0,2-4-36 0,-4-2-21 15,-3-4-16-15,-3-2-5 0,0-3 6 16,-7 2 18-16,-4-6 38 0,-5-2 45 0,-3 0 43 16,-3-2 30-16,-4-5 17 0,-2 0 9 0,0-2 14 15,0-1 17-15,-2-2 15 0,3 0 23 0,-2 0 11 16,2 4 6-16,1 2 3 0,-3 6-4 0,1 7-6 15,0 8-9-15,-3 7-13 0,-2 5-17 0,-2 4-19 16,0 2-18-16,-2 3-9 0,0 8-4 16,-1 6 8-16,0 6 9 0,0 9-1 0,-1 3 2 15,-6 6-6-15,-2 0-5 0,-4 2 2 0,-1-4-3 16,1 2 0-16,-2-1 1 0,-2-1 0 0,-4 0-1 16,3-3 0-16,-4 0-1 0,-1-2-4 15,3-1-2-15,0-2-4 0,3-4-7 0,2-3-3 16,4-3 0-16,3-5-2 0,4-7 3 0,3-2 0 15,1-4-2-15,0-1 2 0,5-2 7 0,5 0 2 16,2-3-1-16,1-6 6 0,3 0-5 16,4-4 0-16,-2-2 6 0,5-2-6 0,-3-2-2 15,2-1 0-15,4-2-6 0,-1 0 3 0,2 0 2 16,0 0-3-16,4 3-2 0,-2 2-2 0,-2 5-4 16,-4 3-2-16,0 3 5 0,-6 4-7 15,-3 2-1-15,-6 0 2 0,1 5-4 0,-6 4 5 16,-2 2 4-16,-1 2 2 0,0 3-1 0,-3 1 4 15,-3 3 3-15,-2-1-1 0,-2-1 3 0,5 0-7 16,0-1-2-16,-1-4 0 0,5-1-2 0,1 0 1 16,0-3 2-16,3-2 0 0,3-1-3 15,5-2 5-15,2-3 2 0,5-1 2 0,3 0 1 16,3 0-1-16,3-8-2 0,1-1 2 0,2-1 0 16,1-1 0-16,-3 0 0 0,-1-3-3 0,-2 1 1 15,-2-4 0-15,-4 2 0 0,-3-1-2 16,-3 0 2-16,-1 0-1 0,-2 0 4 0,-4 3 1 15,0 2 5-15,-4 2-2 0,1 6 0 0,-3-1 2 16,0 3-4-16,0 1-1 0,0 0-6 16,0 3-4-16,-4 5 0 0,-3 4-2 0,2 3 6 15,0 3-2-15,-1 0 0 0,2 1-1 0,3-1 0 16,1 0 1-16,0-4-7 0,3 1 2 0,5-3-13 16,1-2-35-16,6-4-68 0,1-3-139 15,1-3-263-15,-1 0-448 0,-8 0 63 0</inkml:trace>
          <inkml:trace contextRef="#ctx0" brushRef="#br0" timeOffset="38912.6801">2613 9871 0 0,'0'0'290'0,"0"0"90"15,0 0-124-15,0 0-28 0,0 0-12 0,0 0-22 16,0 0-38-16,0 0-47 0,156-18-41 0,-123 10-27 16,-1 1-15-16,-1-2-5 0,-4 0-2 0,-1 3 2 15,-6-4 8-15,-4 1 8 0,-5 0 16 16,-2 0 12-16,-8 0 4 0,-1 2-3 0,0 1-4 15,-1 0-17-15,-11-1-12 0,-2 5-9 0,-3 2-13 16,-4 0 2-16,-5 0 2 0,1 4 4 0,-4 5 4 16,3 1 3-16,-1 4-1 0,1 1-3 0,5 2-2 15,2-2-5-15,2 2-6 0,3 0-4 16,5-3-4-16,2 0-2 0,7-2 0 0,0 0-1 16,4-2 3-16,7-1 2 0,4-3 0 0,2 0 3 15,6-3 2-15,1-1-1 0,4-2-1 0,2 0-1 16,-1 0-1-16,5-2 1 0,-3-5-2 15,-1-1 1-15,0-1-4 0,-2-1 0 0,0-1-1 16,-4-2 2-16,1-2 2 0,-4 0 1 0,2-2-1 16,-4-1 5-16,-3 1-1 0,1 0 1 0,-2-1 3 15,-3 0-5-15,-1 2 1 0,-1 1-2 16,-2 2-3-16,0 5 4 0,-2 4-5 0,-1 1-4 16,-1 3 0-16,-3 0-4 0,-1 1 3 0,0 8 3 15,0 6 2-15,-4 4 3 0,-4 2 0 16,-1 3 1-16,-3-1 0 0,-1-1-2 0,1 1-1 15,-1-2-1-15,4-2-2 0,0-1 6 0,2 0-3 16,6-3 1-16,1-1 0 0,0 0-8 16,8-3 7-16,2-4 0 0,5-1 3 0,5-3 6 15,3-3-3-15,1 0 0 0,6 0 1 0,-1-8-2 16,2 1-1-16,0-4 1 0,-3-2-2 0,-1-3 0 16,-2-4 3-16,-3-1 0 0,-1 1 2 0,-3-4-3 15,-1 1 0-15,-6 0 0 0,0-2 1 16,-2 3 5-16,0-2-4 0,-1 2-2 0,-1-1-1 15,-2 5-3-15,2 1 3 0,-2 3-1 0,-3 2-2 16,-1 3 4-16,-1 5-5 0,0 0 0 0,0 3-1 16,0 1-9-16,0 0-4 0,0 0-4 0,0 1-3 15,-1 5 3-15,-6 2 1 0,0 3-2 16,1 1-7-16,-1 0-15 0,0-1-14 0,2 3-24 16,0-1-40-16,3 1-56 0,2-1-74 0,0-1-68 15,0 0-55-15,2-3-72 0,3-2-45 0,2-1-18 16,-1-3 415-16,2-1 90 0,-2-1 0 0</inkml:trace>
          <inkml:trace contextRef="#ctx0" brushRef="#br0" timeOffset="38273.0755">2640 9667 866 0,'0'0'799'0,"0"0"-692"0,0 0-70 0,0 0-7 16,0 0 0-16,0 0 0 0,0 0-8 0,0 0-41 16,0 0-64-16,0 0-98 0,0 0-150 0,0 0-164 15,0 0-128-15,0 0 434 0,18-56 189 0</inkml:trace>
          <inkml:trace contextRef="#ctx0" brushRef="#br0" timeOffset="39244.7733">3923 9655 664 0,'0'0'507'0,"0"0"-192"0,0 0-91 0,0 0-52 15,0 0-41-15,0 0-26 0,0 0-3 0,0 0 4 16,0 0-3-16,0 0-19 0,0 0-24 15,0 0-21-15,0 0-11 0,0 0-9 0,-99 152-7 16,92-135 3-16,1 2-13 0,0-4-4 0,5-1-7 16,-2 0-17-16,2-5-21 0,1 1-62 0,0-4-103 15,0-4-102-15,0-2-83 0,0 0-66 0,4-6-79 16,-1-3-25-16,2-3 567 0,2-2 0 16,-1-3 0-16,2-3 0 0,3 0 0 0,1-3 0 15,-2-1 0-15,2-2 0 0,-3 1 0 0,3 0 0 16,0 0 170-16,0 0 179 0,0 2-75 15,-4 1-68-15,0 4-42 0,-1-1-26 0,-2 4-11 16,-2 2-10-16,0 4-12 0,-2 0-10 0,-1 3-19 16,0 2-21-16,0 2-27 0,0 2-33 0,0 0-34 15,0 0-25-15,0 0-31 0,-4 0-51 16,1 3-93-16,-2 3-176 0,-2 1-194 0,2 0 317 16,2-3 292-16</inkml:trace>
          <inkml:trace contextRef="#ctx0" brushRef="#br0" timeOffset="39890.3065">3938 9634 0 0,'0'0'0'0,"0"0"0"0,0 0 0 0,0 0 0 16,0 0 0-16,0 0 0 0,0 0 75 0,0 0 87 15,0 0-4-15,0 0 3 0,0 0-9 0,0 0-5 16,0 0-7-16,0 0-11 0,105 134-5 16,-105-124-10-16,-7-1-5 0,2-1-3 0,-1-4-5 15,2 1-8-15,-1-2-10 0,5-1-10 0,-2-2-10 16,2 0-1-16,0 0-3 0,0 0-9 0,2 0-13 15,3-6-17-15,3-1-12 0,2-2-3 16,0 0-1-16,4-1-2 0,0-1 2 0,4 1-2 16,-3-1-1-16,2 1 1 0,-1 0 1 0,2 1 0 15,-5 4 0-15,3 2 1 0,2 2-2 16,-4 1 4-16,2 0 2 0,-1 0 2 0,1 4 3 16,0 4-2-16,0 2 2 0,2-4 0 0,1 2 2 15,2-2 2-15,-1 1 2 0,2 1 0 0,3-1-3 16,2-1 3-16,-2-2-2 0,2-2-3 15,-1-2 2-15,-1 0-1 0,1 0-2 0,-4-3 6 16,-1-3-1-16,0 0-1 0,-5-2 3 0,-3 1-2 16,-2-2 1-16,-3 0 3 0,-2-3-2 0,-5-1-1 15,0 1-3-15,-1 0-2 0,0 2-2 0,-1 2-1 16,-4 2 0-16,-1 2-7 0,2 1 0 16,-4 1-2-16,4 2-4 0,-1 0 2 0,-2 2-4 15,2 4-2-15,-3 3 4 0,2 1-1 0,-2 8 3 16,-2 1 3-16,0 7 0 0,-2 3-2 0,0 4 1 15,-3 4-3-15,0 4 1 0,-3 5-3 16,0 2-4-16,-3 4-1 0,1-1-5 0,-4 1 6 16,2 2 3-16,-3-3 1 0,2-1 4 0,-1-1-6 15,1-5 1-15,-1-1-1 0,0-2-3 0,1-4 1 16,-1-5-1-16,2-5 0 0,4-5 0 16,-1-6 8-16,4-4-2 0,0-3 7 0,2-3 4 15,1-6 1-15,1 0 7 0,3-4-2 0,1-7 2 16,2-4-3-16,2-4-4 0,1-6-1 15,2-4-6-15,2 0-1 0,6-2 1 0,4 1-1 16,0 2 2-16,3-2 1 0,1 2-1 0,4-1-5 16,-1 1-1-16,5-3-5 0,-2-1-8 0,5-1-5 15,-1 1-9-15,1-1-15 0,3 2-16 0,-3 2-26 16,-2 4-43-16,0 1-33 0,-3 6-43 0,-2 3-38 16,-4 3-29-16,0 1-74 0,-5 4-154 15,-2 1-139-15,-5 3 617 0</inkml:trace>
        </inkml:traceGroup>
        <inkml:traceGroup>
          <inkml:annotationXML>
            <emma:emma xmlns:emma="http://www.w3.org/2003/04/emma" version="1.0">
              <emma:interpretation id="{6E08C652-EC0D-4F3C-B2B9-E55DCF00BEE2}" emma:medium="tactile" emma:mode="ink">
                <msink:context xmlns:msink="http://schemas.microsoft.com/ink/2010/main" type="inkWord" rotatedBoundingBox="28203,17536 28985,17510 29006,18145 28224,18171"/>
              </emma:interpretation>
              <emma:one-of disjunction-type="recognition" id="oneOf20">
                <emma:interpretation id="interp96" emma:lang="en-US" emma:confidence="0.5">
                  <emma:literal>it</emma:literal>
                </emma:interpretation>
                <emma:interpretation id="interp97" emma:lang="en-US" emma:confidence="0">
                  <emma:literal>it.</emma:literal>
                </emma:interpretation>
                <emma:interpretation id="interp98" emma:lang="en-US" emma:confidence="0">
                  <emma:literal>it'</emma:literal>
                </emma:interpretation>
                <emma:interpretation id="interp99" emma:lang="en-US" emma:confidence="0">
                  <emma:literal>its</emma:literal>
                </emma:interpretation>
                <emma:interpretation id="interp100" emma:lang="en-US" emma:confidence="0">
                  <emma:literal>it..</emma:literal>
                </emma:interpretation>
              </emma:one-of>
            </emma:emma>
          </inkml:annotationXML>
          <inkml:trace contextRef="#ctx0" brushRef="#br0" timeOffset="40217.1089">5335 9535 1524 0,'0'0'201'0,"0"0"-103"16,0 0-10-16,0 0 2 0,0 0 4 0,0 0-8 16,0 0-15-16,0 0-12 0,0 0-13 15,0 0-7-15,0 0-3 0,0 0-5 0,0 0-4 16,-47 109-4-16,34-82-5 0,1 3-4 0,2-2-5 15,-2-1-3-15,2-2-4 0,2-2-6 0,-1-4-7 16,3-1-11-16,0-4-29 0,6-4-36 0,-1-1-95 16,1-6-132-16,0-1-267 0,0-2-320 15,0 0 492-15</inkml:trace>
          <inkml:trace contextRef="#ctx0" brushRef="#br0" timeOffset="40795.7516">5402 9287 1291 0,'0'0'559'0,"0"0"-393"0,0 0-53 16,0 0 9-16,0 0-4 0,0 0-18 0,0 0-30 15,0 0-38-15,0 0-24 0,0 0-11 16,0 0-26-16,0 0-91 0,0 0-230 0,0 0-592 15,133 15-193-15</inkml:trace>
          <inkml:trace contextRef="#ctx0" brushRef="#br0" timeOffset="40508.9286">5700 9278 175 0,'0'0'385'0,"0"0"-116"0,0 0-9 0,0 0 4 15,0 0-16-15,0 0-36 0,0 0-59 0,0 0-56 16,0 0-37-16,0 0-10 0,0 0 1 0,0 0 14 16,0 0 11-16,0 0 0 0,-40 89-10 0,17-52-9 15,-3 0-5-15,0 2-9 0,1-1-2 16,4 1-3-16,0 0-9 0,0-4-2 0,3-1-7 15,4 0-3-15,3-1-2 0,6-2-6 0,-2-1-2 16,6-3-4-16,1-3 2 0,0-2-3 0,0-3-2 16,5-6-2-16,2-3-7 0,-4-4-3 15,5-1-6-15,-4-4-10 0,4-1-12 0,-3 0-9 16,6-3-16-16,1-6-18 0,0-4-29 0,2-2-48 16,0-3-68-16,2-1-140 0,-2 2-305 0,-3 7-352 0</inkml:trace>
          <inkml:trace contextRef="#ctx0" brushRef="#br0" timeOffset="40649.8416">5618 9487 1713 0,'0'0'287'0,"0"0"-143"15,0 0-38-15,0 0-16 0,0 0-18 0,0 0-25 16,0 0-17-16,0 0-11 0,0 0-8 0,0 0-4 16,166-56-5-16,-123 54-18 0,-7-1-34 0,2 2-97 15,-6-4-171-15,-10 3-431 0,-9 0-499 0</inkml:trace>
          <inkml:trace contextRef="#ctx0" brushRef="#br0" timeOffset="40921.6735">5861 9600 2415 0,'0'0'173'0,"0"0"-142"0,0 0-55 16,0 0-12-16,0 0-16 0,0 0-33 0,0 0-141 15,0 0-591-15,0 0-562 0</inkml:trace>
        </inkml:traceGroup>
      </inkml:traceGroup>
    </inkml:traceGroup>
  </inkml:traceGroup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04:17.06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1F1AF37-7779-4A5B-B21F-C7551CF1AB72}" emma:medium="tactile" emma:mode="ink">
          <msink:context xmlns:msink="http://schemas.microsoft.com/ink/2010/main" type="inkDrawing" rotatedBoundingBox="2150,2368 12776,1776 12786,1952 2160,2544" semanticType="underline" shapeName="Other">
            <msink:sourceLink direction="with" ref="{822BC198-9E0F-4227-88C5-3E62DA702B2D}"/>
          </msink:context>
        </emma:interpretation>
      </emma:emma>
    </inkml:annotationXML>
    <inkml:trace contextRef="#ctx0" brushRef="#br0">0 638 545 0,'0'0'15'0,"0"0"-52"0,0 0-98 16,0 0-41-16,0 0 4 0,0 0 132 0,0 0 40 15,0 0 0-15,173-22 0 0,-110 19 0 0,14-1 0 16,7-4 0-16,18 1 0 0,9-2 0 16,15-3 0-16,10-2 12 0,17 0 3 0,9-1 0 15,11-2 0-15,9 3-4 0,7-2-2 0,11 3-2 16,7-1-1-16,3 1-2 0,6-1-1 0,4-1 1 15,4 1-2-15,6-1 5 0,1 0-2 16,8 0 5-16,-2-2 12 0,2 3 11 0,7-1 18 16,1-3 17-16,5 2 11 0,4-1 9 0,7 0 3 15,1-1 1-15,4 2-3 0,2-2-5 16,1-1-6-16,0 1-13 0,-5 0-6 0,3 0-7 16,-4 2-7-16,-10 1-2 0,-7 1-3 0,-11 2-1 15,-12 0 0-15,-13 3-3 0,-12 1-8 0,-10 0-5 16,-15 2-7-16,-16 1-4 0,-12 3 0 0,-12 0-2 15,-10 2-2-15,-15 0-2 0,-10 0-4 0,-14 0 0 16,-10 0 0-16,-10 4 0 0,-11 1-3 16,-5 0-2-16,-11-1-3 0,-9 2-8 0,1-1-9 15,-11 1-11-15,2 3-24 0,-6-1-45 0,-4 0-81 16,-3 2-175-16,-3 2-140 0,-6-3 342 16,1-1 157-16</inkml:trace>
  </inkml:traceGroup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04:35.74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E45CE2E-BE15-46CE-968B-6B250C2CACDB}" emma:medium="tactile" emma:mode="ink">
          <msink:context xmlns:msink="http://schemas.microsoft.com/ink/2010/main" type="inkDrawing" rotatedBoundingBox="1887,1968 13584,1534 13589,1674 1892,2107" semanticType="underline" shapeName="Other">
            <msink:sourceLink direction="with" ref="{92B0741F-0555-459A-AD27-E4085B559BE9}"/>
          </msink:context>
        </emma:interpretation>
      </emma:emma>
    </inkml:annotationXML>
    <inkml:trace contextRef="#ctx0" brushRef="#br0">214 407 0 0,'0'0'0'0,"0"0"0"16,0 0 0-16,0 0 0 0,0 0 0 0,0 0 0 15,0 0 0-15,-153-30 0 0,135 28 15 0,3 2 87 16,2 0-9-16,6 0-5 0,-1 0-5 0,4 0-12 16,1 0-16-16,3 0-23 0,0 0-36 15,0 2-13-15,4 1 1 0,-1 1 16 0,6 1 28 16,2 0 10-16,2 1 8 0,5 1 2 0,6 0 6 15,5 0 0-15,10-2-4 0,3 1 3 16,10-2-2-16,8-1-1 0,9 1 0 0,9-3 0 16,6-1-5-16,10 0 2 0,8 0 1 0,5-3-2 15,10-3 3-15,5 0-2 0,8-2 4 0,13-1-2 16,3 0-4-16,9-1-1 0,6-2-10 16,5 0-3-16,5-1-4 0,6 1-3 0,6-2-1 15,3 1-2-15,7-2-1 0,2 0 0 0,7-2-3 16,3 2 1-16,4-2-3 0,3 2 0 0,1 0-1 15,5 1 1-15,3 1 0 0,2 0-1 0,2 2-1 16,5-1-1-16,4 4 0 0,3-3-1 16,2 0 0-16,-1 2 0 0,4-1 0 0,2 0 1 15,-2 1-2-15,1 0-1 0,0 0-1 0,0-1 1 16,1 2-1-16,-6 1 1 0,0 0 2 0,-5 2 1 16,-5 0 1-16,-4 0-1 0,-6 3-2 0,-11 0-1 15,-5 1-3-15,-13 1 0 0,-6 0-1 16,-13 0 0-16,-9 0 0 0,-8 0 1 0,-14 0-1 15,-7 0-2-15,-8 0 2 0,-12 0 0 0,-5 0 0 16,-8 0 2-16,-15 0 0 0,-4 0-1 16,-13 0-2-16,-7 1 1 0,-14 1-1 0,-5-2 8 15,-10 1 1-15,-12-1 1 0,-6 0 3 0,-3 1 1 16,-8-1 12-16,-2 0 14 0,0 0 12 16,0 0 0-16,-1 0-9 0,0 0-13 0,-1 0-15 15,-2 0-15-15,0 0-18 0,3 0-24 0,-5-1-29 16,-2-2-31-16,0-2-51 0,-1 3-85 0,-4-2-136 15,-2 3-218-15,3 1-190 0,4 0 580 0</inkml:trace>
  </inkml:traceGroup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05:06.10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E330410-E0C0-4ADF-B270-020653631C6E}" emma:medium="tactile" emma:mode="ink">
          <msink:context xmlns:msink="http://schemas.microsoft.com/ink/2010/main" type="inkDrawing" rotatedBoundingBox="11918,3052 16209,1851 16219,1888 11928,3088" shapeName="Other"/>
        </emma:interpretation>
      </emma:emma>
    </inkml:annotationXML>
    <inkml:trace contextRef="#ctx0" brushRef="#br0">-1 1190 0 0,'0'0'0'0,"0"0"0"0,0 0 0 15,0 0 0-15,0 0 0 0,0 0 0 0,0 0 0 16,0 0 0-16,0 0 0 0,0 0 0 16,0 0 0-16,0 0 62 0,-17 5 8 0,21-5 18 15,-1 0 29-15,7 0 37 0,1 0 39 0,5 0 16 16,8-4-2-16,6-6-18 0,9-2-31 0,13-7-26 15,4 0-18-15,14-3-9 0,5-2-7 16,14-4-10-16,6 1-10 0,15-5-12 0,9 0-6 16,7-7-7-16,15 2-5 0,6-4-7 0,8-1-8 15,3-1-7-15,4 0-3 0,6-3-3 0,1 0-4 16,-2-1-1-16,-2 0-4 0,-5 1-5 0,-3 0 0 16,-10 4-4-16,1 0 1 0,-8 3 1 0,-7 2-1 15,-4 1-1-15,-10 5-2 0,-10 1 2 16,-5 4-2-16,-11 3 1 0,-9 2 2 0,-7 3-1 15,-12 1-1-15,-7 4 1 0,-10 1 1 0,-6 2-1 16,-9 1 0-16,-6 1-1 0,-5 0-1 16,-6 2 1-16,-5 2 2 0,-5-1 0 0,-3 5 3 15,-2-2 5-15,-1 2-2 0,0-2-9 0,0 2-14 16,-4-1-22-16,-1-2-18 0,-2 1-16 0,-4 2-12 16,2 0-12-16,-4 0-15 0,-5 0-24 15,-1 2-45-15,-2 6-73 0,-2 1-93 0,-2-1-148 16,6-1-119-16,6 0 527 0</inkml:trace>
  </inkml:traceGroup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04:22.62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36E66F0-42A6-4635-B26F-15F875936C22}" emma:medium="tactile" emma:mode="ink">
          <msink:context xmlns:msink="http://schemas.microsoft.com/ink/2010/main" type="writingRegion" rotatedBoundingBox="1793,580 27564,-801 28481,16295 2710,17677"/>
        </emma:interpretation>
      </emma:emma>
    </inkml:annotationXML>
    <inkml:traceGroup>
      <inkml:annotationXML>
        <emma:emma xmlns:emma="http://www.w3.org/2003/04/emma" version="1.0">
          <emma:interpretation id="{98A0BB4E-0798-4E51-B7D0-CC8F924FEA40}" emma:medium="tactile" emma:mode="ink">
            <msink:context xmlns:msink="http://schemas.microsoft.com/ink/2010/main" type="paragraph" rotatedBoundingBox="1772,655 18203,-711 18460,2372 2029,37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B0741F-0555-459A-AD27-E4085B559BE9}" emma:medium="tactile" emma:mode="ink">
              <msink:context xmlns:msink="http://schemas.microsoft.com/ink/2010/main" type="line" rotatedBoundingBox="1772,655 12045,-199 12230,2024 1957,2878">
                <msink:destinationLink direction="with" ref="{BE45CE2E-BE15-46CE-968B-6B250C2CACD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DC2E2B7-24D0-4B81-ABDD-77156CADFF16}" emma:medium="tactile" emma:mode="ink">
                <msink:context xmlns:msink="http://schemas.microsoft.com/ink/2010/main" type="inkWord" rotatedBoundingBox="1772,655 5595,337 5780,2560 1957,2878"/>
              </emma:interpretation>
              <emma:one-of disjunction-type="recognition" id="oneOf0">
                <emma:interpretation id="interp0" emma:lang="en-US" emma:confidence="0.5">
                  <emma:literal>Digital</emma:literal>
                </emma:interpretation>
                <emma:interpretation id="interp1" emma:lang="en-US" emma:confidence="0">
                  <emma:literal>Digitals</emma:literal>
                </emma:interpretation>
                <emma:interpretation id="interp2" emma:lang="en-US" emma:confidence="0">
                  <emma:literal>Digitate</emma:literal>
                </emma:interpretation>
                <emma:interpretation id="interp3" emma:lang="en-US" emma:confidence="0">
                  <emma:literal>Digitally</emma:literal>
                </emma:interpretation>
                <emma:interpretation id="interp4" emma:lang="en-US" emma:confidence="0">
                  <emma:literal>Digitule</emma:literal>
                </emma:interpretation>
              </emma:one-of>
            </emma:emma>
          </inkml:annotationXML>
          <inkml:trace contextRef="#ctx0" brushRef="#br0">295-3026 55 0,'0'0'259'0,"0"0"-48"0,0 0-37 0,0 0-22 16,0 0-19-16,0 0-3 0,0 0 7 16,0 0 5-16,0 0-10 0,0 0-16 0,0 0-27 15,0 0-32-15,54-133-35 0,-54 137-23 0,0 4-9 16,-5 6 3-16,1 7 15 0,1 7 10 16,-7 5 5-16,4 10 0 0,-5 5-3 0,-2 1-2 15,-2 3-5-15,-5 2 1 0,2 0-2 0,-4 0-3 16,-3 4-1-16,4-3-1 0,-9-1 0 0,4-3 2 15,-1-2-1-15,0-6 0 0,1-4 1 0,5-6-2 16,-4-6 4-16,-1-4 2 0,2-3 1 0,7-5 8 16,-2-6 11-16,4-3 12 0,3-6 8 15,0 0 1-15,5-4-9 0,-2-7-16 0,-2-4-12 16,6-5-14-16,-6-3-6 0,6-4-2 0,-3-3 2 16,4-4 4-16,-3 1 6 0,4 0 2 0,2 1-1 15,1 6 1-15,0 2-6 0,0 6-2 16,0 4-3-16,1 8-11 0,3 3-18 0,3 3-9 15,-3 0-1-15,7 11 4 0,-1 4 19 0,4 4 10 16,1 6 5-16,-1-1 1 0,1 4 0 0,5 0-4 16,-1-1 1-16,4 0 1 0,2 0 0 15,2-1 1-15,2-1 0 0,8-4-2 0,2-5 5 16,5-1 0-16,4-6 1 0,4-6 4 0,2-3 1 16,0-3 2-16,1-11 2 0,0-2 1 15,0-2-4-15,-4-3 1 0,-2-3 0 0,-9-2 2 16,-2-3 5-16,-9-1 6 0,-3-3 5 0,-3-5 0 15,-7 0 3-15,-4-6-2 0,-7 0-5 0,3-4-2 16,-6-2-5-16,-2 0-2 0,0-2-4 0,-10-4 1 16,2 1-3-16,-7 0-6 0,-5-2-3 15,-4 5-8-15,-4 0-3 0,-2 5 4 0,-7 5 7 16,-3 7 2-16,-5 5 2 0,-3 9 0 0,-3 6-7 16,6 6-2-16,-2 8-4 0,7 1-9 15,2 7-12-15,7 6-12 0,6 4-21 0,1 4-21 0,9 3-24 16,3 2-43-16,2 4-69 0,8 1-97 15,2 4-144-15,9 1-136 0,2-8 301 0,-5-10 298 0</inkml:trace>
          <inkml:trace contextRef="#ctx0" brushRef="#br0" timeOffset="1107.4929">2199-2903 1716 0,'0'0'49'0,"0"0"-96"0,0 0-90 0,0 0-74 16,0 0-234-16,0 0-253 0,0 0 471 0</inkml:trace>
          <inkml:trace contextRef="#ctx0" brushRef="#br0" timeOffset="1599.5228">2235-2766 155 0,'0'0'366'0,"0"0"-78"0,0 0-45 16,0 0-18-16,0 0-16 0,0 0-13 0,0 0-28 15,0 0-47-15,0 0-50 0,0 0-38 0,0 0-24 16,0 0-9-16,0 0-3 0,109-96-3 16,-74 86-4-16,-3 1-11 0,4 0-31 0,-6 2-55 15,-3 1-113-15,-2 3-162 0,-1 1-218 0,-9 2-83 16,-3 0 683-16</inkml:trace>
          <inkml:trace contextRef="#ctx0" brushRef="#br0" timeOffset="1368.3317">2430-3238 1793 0,'0'0'83'0,"0"0"-40"0,0 0-16 15,0 0-5-15,0 0-6 0,0 0 6 0,0 0 3 16,0 0-7-16,0 0-11 0,0 0-16 0,0 0-6 16,0 0 6-16,0 0 12 0,0 0 15 0,17 30 11 15,-15-5 8-15,-2 6-4 0,0 7 3 0,-3 5-2 16,-6 5-7-16,-3 4 0 0,-2 0-12 16,1 1-5-16,-2-1-6 0,2-1-6 0,0-5-5 15,0-1-9-15,4-5-10 0,1-2-15 0,-3-3-26 16,0-1-45-16,4-4-89 0,-2-6-168 0,0-2-263 15,5-7-189-15,1-6 819 0</inkml:trace>
          <inkml:trace contextRef="#ctx0" brushRef="#br0" timeOffset="2154.003">2116-2771 357 0,'0'0'492'0,"0"0"-308"0,0 0-69 16,0 0-11-16,0 0-3 0,0 0-1 16,0 0 1-16,0 0-5 0,0 0-21 0,0 0-20 15,0 0-19-15,0 0-8 0,0 0-8 0,0 0-6 16,4-13-6-16,-4 16-3 0,0 3 11 0,0 1 16 16,0 4 12-16,0 4 4 0,-3 1-10 15,1 3-13-15,-5 1-9 0,4 0-7 0,-1 1-2 16,0-1-3-16,0 0-7 0,3-1-4 0,-2 0-12 15,2 1-5-15,-2-4-8 0,3 1-5 16,0-4-10-16,0 0-19 0,0-7-30 0,3 0-77 16,1-3-141-16,-1-2-252 0,3-1-180 0,-3 0 746 0</inkml:trace>
          <inkml:trace contextRef="#ctx0" brushRef="#br0" timeOffset="2373.8738">2170-3146 1293 0,'0'0'241'0,"0"0"-64"16,0 0-53-16,0 0-33 0,0 0-31 15,0 0-29-15,0 0-16 0,0 0-19 0,0 0-33 16,0 0-48-16,0 0-84 0,0 0-65 0,0 0-65 15,0 0-163-15,-19-15-136 0,22 17 454 0</inkml:trace>
          <inkml:trace contextRef="#ctx0" brushRef="#br0" timeOffset="3416.1614">2884-2713 487 0,'0'0'225'15,"0"0"-65"-15,0 0-1 0,0 0 0 0,0 0-8 16,0 0-2-16,0 0-15 0,0 0-29 0,0 0-25 16,0 0-24-16,0 0-22 0,0 0-14 0,0 0-11 15,-83-98-9-15,69 107-4 0,-3 2 1 16,0 3 1-16,2 4 4 0,-1 0 0 0,1 1 0 16,-1-1 1-16,3 1-3 0,2-1 4 0,2-2-6 15,2-1-5-15,3-2-4 0,4-1-8 16,0-1-1-16,0-4-3 0,7-2 5 0,-1-2 12 15,7-2 12-15,-1-1 14 0,2 0 9 0,1-4 0 16,5-4-3-16,-4-1-4 0,0-1-3 16,1-1-1-16,-3 1 1 0,-2-2-1 0,0 2-3 15,-2 1 1-15,-2 1 1 0,-3 2 2 0,-1 2 2 16,-2 1 1-16,0 0-5 0,-2 3-8 0,0 0-7 16,0 0-20-16,0 0-20 0,0 0 1 0,2 7 8 15,-1 1 11-15,2 2 21 0,-2 1-1 0,3 2-2 16,1-1 1-16,1 0-1 0,0 0 0 15,-2-2-1-15,7-2 3 0,1-1 0 0,0-2 4 16,4-2 8-16,4-2 1 0,2-1 5 0,3 0 1 16,2-7-3-16,0-1 1 0,0-4-3 0,1 0 2 15,-4-3 0-15,0-3 0 0,-1-1-1 16,-1-2 0-16,-1-2-1 0,-2-2 1 0,0 0 2 16,-2-4 1-16,-1 0 1 0,-3-3 0 0,0 0 0 15,-3-4-2-15,1 3-1 0,0-6-2 0,-3 0-7 16,2 0-1-16,1-1-4 0,0-2 0 15,-4 3 3-15,1 0-1 0,-3 5 2 0,0 3 2 16,-2 3 2-16,-3 4 4 0,0 4 3 0,0 3 0 16,-1 6 1-16,-5 2-3 0,1 4-6 15,1 2-3-15,-1 3-13 0,1 0-13 0,-4 0-12 16,1 3-7-16,-4 8 6 0,-1 5 7 0,-1 5 10 16,-1 8 9-16,-1 3 2 0,-1 7 3 0,3 4 0 15,0 6 1-15,-1 4-1 0,2 4 0 0,1-1 0 16,1 2 0-16,6-2-1 0,1-5 0 15,0-4 2-15,3-3 0 0,4-9-1 0,4-3 2 16,4-6-2-16,2-4 2 0,5-4 3 0,-3 0 5 16,4-5 3-16,1-2 4 0,5-1 2 0,-1-3-2 15,2-4 2-15,-2 0-1 0,0-3-1 0,-4 0 2 16,1 0-2-16,-4 0 3 0,0-3-3 16,-5 0 1-16,-1-1 3 0,-2-1 1 0,-1 1 4 15,-1-1 0-15,-3 1-3 0,2-2-3 0,-3 2-4 16,0-2-4-16,2 0-3 0,-2 0-3 15,0 0-5-15,-2 0-6 0,2 1-2 0,-2 3-7 16,-2 0-4-16,0 0-8 0,0 1-19 0,0-1-25 16,0-1-38-16,0 2-52 0,-3-2-98 0,-1 0-169 15,3 1-325-15,1 1-226 0</inkml:trace>
          <inkml:trace contextRef="#ctx0" brushRef="#br0" timeOffset="255.346">1434-2823 1457 0,'0'0'172'16,"0"0"-70"-16,0 0-19 0,0 0-16 0,0 0-23 15,0 0-15-15,0 0-25 0,0 0-9 0,0 0-2 16,0 0 4-16,0 0 11 0,0 0 3 0,0 0-3 16,-41 102-1-16,35-78-2 0,0 3-1 0,4-2-2 15,-4 1 0-15,2-1-5 0,3 0-5 0,1 0-7 16,0 2-18-16,0-2-25 0,0-2-44 15,0-5-108-15,1-4-143 0,7-5-190 0,-4-5-119 16,2-2 659-16</inkml:trace>
          <inkml:trace contextRef="#ctx0" brushRef="#br0" timeOffset="387.2656">1494-2775 0 0,'0'0'295'0,"0"0"152"16,0 0-115-16,-9-173-68 0,6 134-75 0,-2 5-48 15,2 4-33-15,2 9-32 0,-1 3-26 16,-1 5-20-16,1 4-19 0,2 4-31 0,0 2-73 15,0 3-54-15,7 0-35 0,2 5-31 0,0 5-13 16,5 5-146-16,-4-5-187 0,1-2 428 0</inkml:trace>
          <inkml:trace contextRef="#ctx0" brushRef="#br0" timeOffset="973.5752">2050-2824 1384 0,'0'0'172'16,"0"0"-89"-16,0 0-37 0,0 0-13 0,0 0-12 16,0 0-4-16,0 0-4 0,0 0-6 0,0 0-5 15,0 0 0-15,0 0 0 0,0 0 1 16,0 0 2-16,0 0 0 0,-160-41-2 0,139 49-3 16,7 0-4-16,0-1-5 0,2 0-5 0,7 1-6 15,-3-2-7-15,6-2-6 0,2 1 0 0,0-2 1 16,0 0 9-16,4 0 11 0,6 0 11 15,1 0 13-15,-2 1 2 0,3 0 1 0,1 2-4 16,1 2-3-16,-1 4-4 0,-2 3-3 0,1 6 3 16,-1 3 2-16,-5 10 4 0,0 5 3 15,-3 6 3-15,-3 7-2 0,0 8-1 0,0 7-6 16,0 6-7-16,0 3 4 0,-5 0-1 0,-4 2 0 16,0-1 5-16,-6 2-4 0,-1-4-1 0,-10 2 3 15,0 2 4-15,-5-6 2 0,-4-1 7 0,-4-5 3 16,-1-5 2-16,0-4 4 0,-2-9 2 15,-1-5 1-15,-3-6 3 0,6-8 0 0,0-5 1 16,2-10 1-16,9-7 5 0,1-7-3 0,2-2 0 16,4-16-4-16,3-6-10 0,-1-6-4 0,5-7-7 15,0-6-3-15,3-5 0 0,1-3 0 16,6-5-2-16,2-3-2 0,3-3 0 0,0-6-8 16,4 2-2-16,7-5-3 0,2 2-5 0,5 0-3 15,5 1-2-15,2 3-2 0,3 1-6 0,3 7 5 16,7 6-1-16,1 5 0 0,1 7 4 15,-1 5 1-15,1 4 1 0,-1 6 4 0,-2 5 3 16,0 4 1-16,-4 3-1 0,5 5 1 0,-6 2-2 16,-1 4 3-16,-3 0 1 0,-3 0 3 0,-5 7 0 15,1 1 0-15,-7 1-1 0,0-1-1 16,-5 3 2-16,-4-1-2 0,2 1-1 0,-4 1-4 16,-2 0-8-16,-1-2-8 0,0 0-10 0,0-3-19 15,0-2-39-15,-3 0-126 0,-1-4-262 16,3 1-254-16,-2-2 357 0</inkml:trace>
        </inkml:traceGroup>
        <inkml:traceGroup>
          <inkml:annotationXML>
            <emma:emma xmlns:emma="http://www.w3.org/2003/04/emma" version="1.0">
              <emma:interpretation id="{07AEEADC-1AD2-442A-95B1-E15BF5146B7E}" emma:medium="tactile" emma:mode="ink">
                <msink:context xmlns:msink="http://schemas.microsoft.com/ink/2010/main" type="inkWord" rotatedBoundingBox="6827,322 12052,-111 12137,909 6911,1344"/>
              </emma:interpretation>
              <emma:one-of disjunction-type="recognition" id="oneOf1">
                <emma:interpretation id="interp5" emma:lang="en-US" emma:confidence="0.5">
                  <emma:literal>Reinvention</emma:literal>
                </emma:interpretation>
                <emma:interpretation id="interp6" emma:lang="en-US" emma:confidence="0.5">
                  <emma:literal>Re invention</emma:literal>
                </emma:interpretation>
                <emma:interpretation id="interp7" emma:lang="en-US" emma:confidence="0">
                  <emma:literal>reinvention</emma:literal>
                </emma:interpretation>
                <emma:interpretation id="interp8" emma:lang="en-US" emma:confidence="0">
                  <emma:literal>Reinventing</emma:literal>
                </emma:interpretation>
                <emma:interpretation id="interp9" emma:lang="en-US" emma:confidence="0">
                  <emma:literal>R invention</emma:literal>
                </emma:interpretation>
              </emma:one-of>
            </emma:emma>
          </inkml:annotationXML>
          <inkml:trace contextRef="#ctx0" brushRef="#br0" timeOffset="6705.8332">6235-3086 0 0,'0'0'0'0,"0"0"0"16,0 0 0-16,0 0 74 0,0 0 246 15,0 0-22-15,0 0-33 0,0 0-48 0,0 0-41 16,0 0-50-16,0 0-51 0,0 0-47 0,0 0-37 15,0 0-30-15,36-57-3 0,-36 65 19 0,2 3 27 16,-1 4 31-16,0 5 15 0,3 4-3 16,-1 2-5-16,0 0-9 0,-2 1-9 0,-1 2-8 15,3-6-6-15,-2 2-4 0,3-3-2 0,2-1-3 16,-5-2-7-16,2-1-15 0,3-3-29 16,-3-3-41-16,-2-4-102 0,3-3-182 0,-1-3-238 15,1-1 224-15</inkml:trace>
          <inkml:trace contextRef="#ctx0" brushRef="#br0" timeOffset="6869.7332">6360-3317 792 0,'0'0'267'0,"0"0"-68"16,0 0-45-16,0 0-42 0,0 0-39 0,0 0-28 15,0 0-20-15,0 0-35 0,0 0-58 0,0 0-90 16,0 0-31-16,0 0-13 0,0 0 0 0,0 0-36 15,-12-39-219-15,16 45 314 0</inkml:trace>
          <inkml:trace contextRef="#ctx0" brushRef="#br0" timeOffset="7279.4796">6597-3166 1541 0,'0'0'118'0,"0"0"-138"0,0 0-12 16,0 0 12-16,0 0 28 0,0 0 8 0,0 0 2 16,0 0-1-16,0 0-1 0,0 0-1 0,0 0 1 15,0 0 4-15,0 0 2 0,0 0 3 0,150 66 3 16,-146-53-1-16,0 1 1 0,0-1 0 16,-4 2 0-16,0 0-4 0,0-2 2 0,0 0-6 15,0-2-3-15,-4-4-3 0,3 1-5 0,1-3 2 16,0-4 5-16,0-1 13 0,0 0 17 0,0 0 16 15,0 0 11-15,1-3 7 0,3-2-9 0,-2-2-16 16,2-4-21-16,5-2-18 0,-1-2-11 16,3-3-2-16,2-1 0 0,2-2 1 0,1 2-2 15,0-2 0-15,-1 0 0 0,2 2-2 0,1 3 3 16,-3 3-3-16,-2 1 2 0,0 3-2 0,1 1-1 16,-2 2 0-16,0 3-2 0,-5 2-1 0,2 1-2 15,2 0-1-15,-6 0-2 0,5 7-1 16,-6 4 0-16,5 2 3 0,-6 2 2 0,5 5 2 15,-6-1 1-15,1 2-4 0,2 2-4 0,-1-1-5 16,-2 0-12-16,2 1-20 0,0-2-43 16,0-1-81-16,-1 2-193 0,2-7-361 0,-1-7-280 0</inkml:trace>
          <inkml:trace contextRef="#ctx0" brushRef="#br0" timeOffset="7616.1405">7360-3226 957 0,'0'0'187'16,"0"0"-50"-16,0 0-24 0,0 0-15 0,0 0-18 15,0 0-15-15,0 0-14 0,0 0-21 0,0 0-17 16,0 0-2-16,0 0 12 0,0 0 15 0,0 0 15 16,43 10 12-16,-42 9-2 0,2 0-6 0,-3 4-4 15,0-1-9-15,0 2-7 0,0-2-7 16,0 2-8-16,1-2-5 0,-1-2-2 0,2-1-4 15,2-4-3-15,0-1 0 0,-2-6-2 0,1-1 3 16,4-3 5-16,-3-1 11 0,-3-2 7 0,5-1 16 16,-1 0 10-16,3 0 3 0,-1-4 6 15,5-4-11-15,1-5-11 0,2-4-14 0,2-2-13 16,2-2-7-16,-1-1-4 0,2-1 0 0,-4 1 0 16,-3 0-3-16,1-3-2 0,-1 4-4 15,0-2-9-15,1 2-13 0,-2 1-26 0,-1 4-43 16,-5 1-55-16,4 2-85 0,-4 5-122 0,2 2-209 15,0 5-211-15,-4 0 236 0</inkml:trace>
          <inkml:trace contextRef="#ctx0" brushRef="#br0" timeOffset="8277.1092">7871-3032 144 0,'0'0'226'0,"0"0"-101"16,0 0 1-16,0 0 24 0,0 0 0 15,0 0-14-15,0 0-12 0,0 0-23 0,158-106-15 16,-142 92-11-16,2 2-14 0,-4-2-6 0,0 1-7 16,-2-1-5-16,-4 0 7 0,0 1 12 15,-5 0 10-15,-1 1 6 0,-2 0-5 0,0 0-13 16,0 6-9-16,0 0-11 0,-5 2-9 0,2 2-8 16,-5 0-11-16,3 2-14 0,-4 0-10 0,1 0-5 15,-2 2-2-15,-3 6 5 0,-1 2 7 16,-4 5 1-16,3 1 1 0,0 3 5 0,2 2-4 15,-1 2 1-15,3 0 2 0,5-2-4 0,-4 1-1 16,8-1 0-16,-2-4-3 0,4 1-4 16,0-4 0-16,2-2-3 0,2-2-3 0,7-2 5 15,-1-2 5-15,4-2 6 0,2 0 12 0,2-2 2 16,6-2 1-16,1 0-2 0,2-3-3 0,0-4 0 16,0-2 1-16,0-3 1 0,-2 0 2 0,1-3 0 15,-4 1 4-15,-4-2-3 0,1 0 3 0,-1-1 0 16,-3 0-7-16,-1 1 9 0,-1 0-1 0,0 1 2 15,-1 1-1-15,-2 2-6 0,-3 3-5 16,1 3-4-16,-6 3-2 0,1 2-6 0,-2 1-8 16,2 0-13-16,-3 0-4 0,0 6 1 0,0 3 6 15,0 3 11-15,0 3 2 0,0 2 5 16,0 0 2-16,-5 1 3 0,3-1 3 0,0-1-4 16,-2-1 2-16,0-2 0 0,2 0 0 0,1-5 0 15,1 0-1-15,0-1 0 0,0-2-1 16,0-2 0-16,0-3 2 0,0 0 10 0,1 0 10 15,5 0 12-15,0-6 3 0,4-3-5 0,-2-3-5 16,6-2-12-16,3-2-2 0,-3 0 1 0,1-1-3 16,0 0 2-16,-2 2-1 0,1 1-2 15,-2 0-3-15,0 1-2 0,-2 2-2 0,-2 4-2 16,2 1-1-16,1 1-4 0,-3 2-4 0,0 2-3 16,0 1-2-16,-2 0 0 0,4 4 0 0,-5 4 2 15,5 2 4-15,-2 3 5 0,-3 1 4 0,-1 3 0 16,1 0 0-16,-2 2-2 0,-2-1-3 15,-1-2-1-15,0 0-6 0,2-1-6 0,-1-1-9 16,2-1-16-16,-1-1-30 0,2-3-54 0,-2-2-141 16,6-2-218-16,-5-2-236 0,-1-3 306 0</inkml:trace>
          <inkml:trace contextRef="#ctx0" brushRef="#br0" timeOffset="8523.8331">8989-3588 114 0,'0'0'350'16,"0"0"-20"-16,0 0-28 0,0 0-27 15,0 0-20-15,0 0-23 0,0 0-43 0,0 0-48 16,0 0-49-16,0 0-45 0,0 0-38 0,0 0-30 16,0 0 0-16,0 0 7 0,47-41 19 0,-47 65 25 15,-5 10 1-15,2 2 1 0,-2 4-5 0,-5 2-6 16,1 0-2-16,2-1-7 0,-2-1-5 0,-2-3-2 15,6 0-9-15,-5-1-8 0,6-2-13 16,-4 0-25-16,6-2-43 0,-2-1-85 0,-2-2-173 16,4-10-310-16,2-5-383 0</inkml:trace>
          <inkml:trace contextRef="#ctx0" brushRef="#br0" timeOffset="8828.4584">8826-3238 1343 0,'0'0'111'0,"0"0"-90"0,0 0-45 16,0 0-6-16,0 0 13 0,0 0 16 0,0 0 13 16,0 0 2-16,0 0 8 0,150-73 6 0,-129 67 9 15,-3 0 7-15,4 2 5 0,-4-1 2 0,3 4 0 16,-3-1-3-16,-3 2-4 0,2 0-10 0,-2 3-8 15,-6 3-7-15,2 4-2 0,-3 2 1 16,-4 3 1-16,0 2 2 0,1 1-5 0,-3-1-5 16,-2 1-7-16,0 0-6 0,0 0-3 0,-7-1-1 15,4-3-2-15,2 2-4 0,-2-3-12 0,1-1-19 16,-4 0-24-16,5-3-33 0,1-2-52 16,0-2-103-16,0-2-224 0,0-1-201 0,0-1 525 0</inkml:trace>
          <inkml:trace contextRef="#ctx0" brushRef="#br0" timeOffset="8960.3756">9328-3427 575 0,'0'0'-64'16,"0"0"-108"-16,0 0-61 0,0 0 127 0,0 0 106 15,0 0 0-15,0 0 0 0</inkml:trace>
          <inkml:trace contextRef="#ctx0" brushRef="#br0" timeOffset="9592.2171">9500-3226 101 0,'0'0'130'0,"0"0"-149"0,0 0 52 0,0 0 18 15,0 0-9-15,0 0-2 0,0 0 9 0,0 0-1 16,0 0 5-16,0 0 2 0,0 0 0 0,0 0 1 15,0 0 1-15,-41 160 4 0,22-151 3 0,3 1 6 16,2-4 4-16,1-1-3 0,1-2-1 16,5-2 2-16,0-1 0 0,6 0-6 0,-2-3-3 15,3-4-12-15,0-4-9 0,0-1-8 0,0-3-6 16,4-1-8-16,6-3 0 0,0-2 3 16,0-4-3-16,2 2 6 0,1-3-4 0,5 2-4 15,-3 1-1-15,1-1-13 0,0 8-5 0,0-3-5 16,1 6-5-16,-1 1-4 0,-2 3-1 0,0 3 2 15,0 3-1-15,-2 2 5 0,1 1 2 16,-1 0-3-16,0 4 0 0,1 4 1 0,-5 2-3 16,4 2 3-16,-2 2 7 0,0 1 0 0,-5-1 4 15,3 1 4-15,-4 0-2 0,-2-1 3 0,3 0 1 16,-5 0 0-16,0-2 2 0,0-2 1 16,0 1 0-16,-5-2 2 0,3-4 2 0,0 0-2 15,0-1 3-15,1-4 4 0,1 0 11 0,0 0 16 16,0 0 19-16,0 0 20 0,0 0 12 0,3 0-15 15,-1-6-24-15,5 0-27 0,-2-5-26 0,7 0-3 16,-1-2 3-16,1-1 1 0,2-1 0 16,0 1-4-16,2-4-1 0,2 0-3 0,3 3-3 15,-3-1 1-15,4 2-1 0,-5 4 0 0,-3 2-1 16,2 2 0-16,-8 2-1 0,3 2-5 0,-3 2-1 16,-2 0-6-16,-2 6-2 0,2 3 4 15,-3 3 8-15,-2 3 8 0,-1 2 7 0,0-1 5 16,0 3-3-16,-1-1 2 0,-2 0-2 0,-3-2 0 15,3-1 1-15,2-1-3 0,1-3-3 16,0-2 1-16,0-1 0 0,0-1 3 0,1-2 5 16,6-2 8-16,-2 0 8 0,3-3 8 0,-1 0 7 15,3 0-1-15,1 0-4 0,0-6-7 0,-4 0-12 16,5 0-9-16,-3-2-7 0,-2-1-13 0,4-1-14 16,-3 1-20-16,-4 1-43 0,-2 0-81 15,4 2-145-15,-6 0-248 0,1 3-241 0,-1 0 324 0</inkml:trace>
          <inkml:trace contextRef="#ctx0" brushRef="#br0" timeOffset="4637.9482">4890-3129 230 0,'0'0'379'0,"0"0"-88"0,0 0-15 0,0 0-19 16,0 0-44-16,0 0-39 0,0 0-30 16,67-152-25-16,-63 146-17 0,-4 3-17 0,0 2-19 15,0 1-23-15,0 0-29 0,0 0-33 0,0 6-15 16,-4 4 1-16,2 8 9 0,-4 5 22 0,0 7 9 16,0 5-1-16,-2 2 0 0,3 2 0 15,-2 1-5-15,2 2 0 0,-1 3 0 0,2-4-5 16,-1 3-3-16,-2-2-13 0,3 0-27 0,0-2-42 15,-1-1-65-15,1-5-113 0,1-4-133 16,2-6-177-16,1-3-83 0,0-8 576 0,0-5 84 0</inkml:trace>
          <inkml:trace contextRef="#ctx0" brushRef="#br0" timeOffset="5050.1693">4994-2843 0 0,'0'0'0'0,"0"0"0"0,0 0 0 0,-4-181 0 15,-1 132 0-15,4-1 136 0,1 3 59 16,0-2-3-16,0 3-12 0,1 0-9 0,8 3-23 15,-5-1-13-15,6 5-12 0,-2 2-16 0,3 6-13 16,2 2-20-16,1 6-21 0,2 2-16 16,1 4-12-16,2 1-8 0,1 4-4 0,2 3-5 15,-1 3-3-15,2 1-5 0,0 5-4 0,0 0-3 16,-2 5-6-16,0 5-4 0,-2 6-1 0,-1 3 0 16,-5 6 5-16,-5 3 3 0,-1 3 1 15,-3 1-1-15,-4 1-1 0,0-2 2 0,-4 0 2 16,-4-2 5-16,-6-2 2 0,-4 0 3 0,-4-3 1 15,-6 1 2-15,0-3 1 0,0 1 1 16,-3-4 0-16,4-2 2 0,0-3 2 0,6-5 6 16,1-1 7-16,2-5 10 0,6 0 12 0,3-3 5 15,3 0 4-15,2 0 0 0,4 0-10 0,0 0-13 16,0 0-23-16,0 0-33 0,0 0-38 0,0 3-6 16,4 5 7-16,2 4 23 0,0 3 35 0,3 6 8 15,3 1 4-15,1 3 1 0,0 0-1 16,3 4-1-16,3-3 0 0,0-2-2 0,2 2-2 15,2-2 3-15,-1-1-4 0,2-1 2 0,-3-1-1 16,1-4-3-16,-2 1 2 0,-3-3-3 0,-2-1-4 16,-3-4-3-16,0 1-5 0,-2-3-21 15,-2 0-45-15,1-2-141 0,-4-2-246 0,2-1-269 16,-6-2 429-16</inkml:trace>
          <inkml:trace contextRef="#ctx0" brushRef="#br0" timeOffset="5540.2082">5555-2958 361 0,'0'0'-30'0,"0"0"-47"16,0 0 9-16,0 0 90 0,0 0 70 0,0 0 51 15,0 0 29-15,0 0 5 0,0 0-6 0,0 0-13 16,0 0-11-16,0 0-14 0,0 0-23 15,151-120-24-15,-142 108-15 0,2-3-11 0,-3 2-4 16,2-1-1-16,-2 0-4 0,-1 1-2 0,-3 2-3 16,0 0-1-16,0 1-2 0,-4 2 0 15,0 3 0-15,0 1-4 0,-2 2-12 0,-4 1-15 16,2 1-18-16,-5 0-14 0,-1 0-1 0,-3 6-2 16,-2 3 7-16,-4 3 9 0,-1 3 0 0,0 2 6 15,0 3 2-15,1 4 0 0,5 0-1 16,-2 1-1-16,5 1 0 0,0-1-1 0,6-1 3 15,-1 2-2-15,5-5-1 0,1-3-2 0,0 1-2 16,0-4 2-16,1-2 1 0,6-1 2 0,-2-3-2 16,2 0 4-16,0-2 2 0,4-1 0 15,-3 0 6-15,0-1-2 0,2-2 0 0,2 0 3 16,-2 0-1-16,2 0 3 0,1-2 1 0,2 1 1 16,2-2-1-16,-3 0 0 0,2 0-1 0,0 0-1 15,-1 0 3-15,-2 0-2 0,-1-2-1 0,-2 1-3 16,0 1 2-16,-3-2-5 0,-2 1 1 0,2-1-1 15,-4 2-6-15,1 0 4 0,-3-1-2 16,1 1-2-16,-1 0 0 0,-1 0-5 0,3 0-9 16,-3 0-18-16,1-2-58 0,-1 2-111 0,0 0-193 15,0 0-309-15,0 0-170 0</inkml:trace>
        </inkml:traceGroup>
      </inkml:traceGroup>
      <inkml:traceGroup>
        <inkml:annotationXML>
          <emma:emma xmlns:emma="http://www.w3.org/2003/04/emma" version="1.0">
            <emma:interpretation id="{7FF92012-133C-4F68-B0B1-B40B7D0382B7}" emma:medium="tactile" emma:mode="ink">
              <msink:context xmlns:msink="http://schemas.microsoft.com/ink/2010/main" type="line" rotatedBoundingBox="17101,1359 18580,1586 18419,2637 16940,2410"/>
            </emma:interpretation>
          </emma:emma>
        </inkml:annotationXML>
        <inkml:traceGroup>
          <inkml:annotationXML>
            <emma:emma xmlns:emma="http://www.w3.org/2003/04/emma" version="1.0">
              <emma:interpretation id="{10EA8F0C-56CE-480C-BF46-8DAD28D0737C}" emma:medium="tactile" emma:mode="ink">
                <msink:context xmlns:msink="http://schemas.microsoft.com/ink/2010/main" type="inkWord" rotatedBoundingBox="17101,1359 18580,1586 18419,2637 16940,2410"/>
              </emma:interpretation>
              <emma:one-of disjunction-type="recognition" id="oneOf2">
                <emma:interpretation id="interp10" emma:lang="en-US" emma:confidence="0.5">
                  <emma:literal>HR</emma:literal>
                </emma:interpretation>
                <emma:interpretation id="interp11" emma:lang="en-US" emma:confidence="0">
                  <emma:literal>HIR</emma:literal>
                </emma:interpretation>
                <emma:interpretation id="interp12" emma:lang="en-US" emma:confidence="0">
                  <emma:literal>WEIR</emma:literal>
                </emma:interpretation>
                <emma:interpretation id="interp13" emma:lang="en-US" emma:confidence="0">
                  <emma:literal>HEIR</emma:literal>
                </emma:interpretation>
                <emma:interpretation id="interp14" emma:lang="en-US" emma:confidence="0">
                  <emma:literal>HHR</emma:literal>
                </emma:interpretation>
              </emma:one-of>
            </emma:emma>
          </inkml:annotationXML>
          <inkml:trace contextRef="#ctx0" brushRef="#br0" timeOffset="47821.5993">15028-2133 0 0,'0'0'0'0,"0"0"0"0,0 0 0 0,0 0 146 15,0 0 221-15,0 0-38 0,0 0-35 0,96-161-45 16,-88 144-38-16,-4 4-36 0,0-1-34 16,-2 3-25-16,1 0-15 0,-3 1-13 0,0 1-10 15,0 6-5-15,0 0-11 0,0 1-14 0,0 2-19 16,0 0-25-16,0 0-30 0,-3 8-4 0,1 11 2 15,-2 4 7-15,0 11 24 0,-4 7 0 0,2 6 1 16,-5 4 6-16,5 0-8 0,-1 4-1 16,-1-1-1-16,3 1-5 0,-3-3 3 0,2 0-1 15,0-2-4-15,-1 2-9 0,3-6-10 0,1-4-18 16,-1-1-29-16,1-8-54 0,3-2-123 0,-5-8-232 16,1-6-303-16,3-8 176 0</inkml:trace>
          <inkml:trace contextRef="#ctx0" brushRef="#br0" timeOffset="48187.7914">14961-1933 1380 0,'0'0'225'0,"0"0"-139"16,0 0-66-16,0 0-31 0,0 0-5 16,0 0 8-16,0 0 10 0,0 0 1 0,157-58 4 15,-115 52 1-15,1-1 3 0,6-2 6 0,0-1-1 16,1 2-1-16,-4-2-3 0,-3 1-3 0,0-1 0 15,-7-1 4-15,0-3 2 0,-4-1 5 0,-5-4 5 16,-1 2 3-16,-6-2 9 0,-4-2 5 16,-3 0 1-16,-2-1 2 0,-6 1-2 0,-2-1-1 15,0 5 3-15,-3 2 3 0,0 3 0 0,-4 3 1 16,-2 4 3-16,2 2-2 0,-1 2-7 0,0 1-12 16,3 0-18-16,-3 0-16 0,1 1-5 0,0 10-1 15,-1 4 2-15,-2 4 6 0,2 8 2 16,-2 5 2-16,4 3 2 0,-1 4 1 0,0 1 0 15,3 3-3-15,-1 0 1 0,2 0-2 0,-1 0 0 16,0 0 0-16,-3-2-2 0,2-3 0 0,2-1 0 16,0-5-2-16,0-1-4 0,-2-6-5 15,2-5-13-15,0 0-22 0,0-7-40 0,0-2-69 16,0-6-138-16,0-4-201 0,0-1-294 0,0 0 170 0</inkml:trace>
          <inkml:trace contextRef="#ctx0" brushRef="#br0" timeOffset="48749.4432">15964-2167 1041 0,'0'0'491'0,"0"0"-330"0,0 0-124 0,0 0-61 16,0 0-1-16,0 0 13 0,0 0 33 0,0 0 19 16,0 0 5-16,0 0 6 0,0 0-2 0,0 0-1 15,38 178 2-15,-38-147-7 0,0 2-2 16,-4-3-2-16,-3 2-5 0,0-1-4 0,-1-2-5 15,2-2-7-15,-2-4-7 0,-2 0-5 0,6-6-2 16,-4-2-6-16,5-6-4 0,2-2-3 0,0-4-2 16,-2-2 11-16,3-1 22 0,0 0 17 15,0-8 2-15,0-6-8 0,0-3-16 0,0-6-13 16,0-5 3-16,5-3-1 0,-2-1 1 0,5-6 1 16,-4 1-6-16,3-3 1 0,0-3 1 0,2-1-1 15,-1-2-2-15,0 0 2 0,3 1-3 16,-3 2 0-16,1 3 3 0,2 7-2 0,0 2-2 15,-1 7-3-15,1 4-4 0,3 2-2 0,-1 8-5 16,0 2-4-16,1 3-4 0,3 4-3 16,-2 1-2-16,0 0 1 0,2 8-2 0,-3 2 0 15,-4 2-2-15,1 6 1 0,-2-2 2 0,-6 5 0 16,-3 0 3-16,0 3 2 0,0 0 0 16,-12 1 1-16,0 1 5 0,-3-1 4 0,-5-1 4 0,0 0 5 15,-3-1 4-15,0-2 3 0,2-1 0 16,-3-4 3-16,5-2 4 0,3-2 6 0,4-5 4 15,4-2 2-15,1-1-6 0,4-1-7 0,2 2-9 16,1 2-1-16,0 4 1 0,0 3 6 16,4 6 9-16,3 1 0 0,-1 2 2 0,3 3 1 15,3-2-5-15,0 1 2 0,2 0-3 0,0 0-2 16,5-4-1-16,1 2-1 0,1-3 3 0,5-2 1 16,0-3 3-16,4 1-1 0,-1-1-3 0,0-2-4 15,-1-2-1-15,-3-1-11 0,-1-1-6 16,-5-2-11-16,0-1-25 0,-6 0-34 0,-3-1-71 15,-4 1-115-15,-4 0-179 0,0-1-237 0,-2-2 151 0</inkml:trace>
        </inkml:traceGroup>
      </inkml:traceGroup>
    </inkml:traceGroup>
    <inkml:traceGroup>
      <inkml:annotationXML>
        <emma:emma xmlns:emma="http://www.w3.org/2003/04/emma" version="1.0">
          <emma:interpretation id="{7945273F-B425-4209-9565-2650D01803F8}" emma:medium="tactile" emma:mode="ink">
            <msink:context xmlns:msink="http://schemas.microsoft.com/ink/2010/main" type="paragraph" rotatedBoundingBox="2032,3165 20068,2928 20093,4852 2057,50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A086818-F463-407F-8F56-BB94AA51946E}" emma:medium="tactile" emma:mode="ink">
              <msink:context xmlns:msink="http://schemas.microsoft.com/ink/2010/main" type="inkBullet" rotatedBoundingBox="2042,3937 2593,3930 2594,3952 2043,3960"/>
            </emma:interpretation>
            <emma:one-of disjunction-type="recognition" id="oneOf3">
              <emma:interpretation id="interp15" emma:lang="en-US" emma:confidence="0">
                <emma:literal>-</emma:literal>
              </emma:interpretation>
              <emma:interpretation id="interp16" emma:lang="en-US" emma:confidence="0">
                <emma:literal>_</emma:literal>
              </emma:interpretation>
              <emma:interpretation id="interp17" emma:lang="en-US" emma:confidence="0">
                <emma:literal>.</emma:literal>
              </emma:interpretation>
              <emma:interpretation id="interp18" emma:lang="en-US" emma:confidence="0">
                <emma:literal>)</emma:literal>
              </emma:interpretation>
              <emma:interpretation id="interp19" emma:lang="en-US" emma:confidence="0">
                <emma:literal>,</emma:literal>
              </emma:interpretation>
            </emma:one-of>
          </emma:emma>
        </inkml:annotationXML>
        <inkml:trace contextRef="#ctx0" brushRef="#br0" timeOffset="15933.0289">11 28 1680 0,'0'0'208'0,"0"0"-86"0,0 0-23 16,0 0-17-16,0 0-12 0,0 0-6 0,0 0-4 15,0 0-10-15,0 0-12 0,0 0-12 0,0 0-11 16,-11-9-8-16,15 9-7 0,-1 0-8 16,0 0 4-16,1 0 5 0,5 0 6 0,3 0 13 15,3 0-1-15,1 0 1 0,8-2-1 0,2-1-4 16,0 2-3-16,8-2-1 0,-3 0-2 0,0 0-4 16,2 3-1-16,-3-2 1 0,-2 1-3 15,0 1 1-15,1 0 0 0,-2 0-2 0,-5 0-1 16,2 0 2-16,-1 1 0 0,-6 1 0 0,-1 1 0 15,-2-2 0-15,-5 1-1 0,0-1 0 0,-5-1-1 16,-4 0 0-16,0 2 2 0,0-1 0 0,0-1-1 16,0 2-6-16,-1-2-10 0,0 0-17 15,-2 0-26-15,-2 0-30 0,2 0-60 0,0 0-98 16,-3-2-222-16,2 1-363 0,4 1 40 0</inkml:trace>
      </inkml:traceGroup>
      <inkml:traceGroup>
        <inkml:annotationXML>
          <emma:emma xmlns:emma="http://www.w3.org/2003/04/emma" version="1.0">
            <emma:interpretation id="{77902547-2317-41CC-8D47-275A7F792CC9}" emma:medium="tactile" emma:mode="ink">
              <msink:context xmlns:msink="http://schemas.microsoft.com/ink/2010/main" type="line" rotatedBoundingBox="3300,3148 20068,2928 20093,4852 3326,5072"/>
            </emma:interpretation>
          </emma:emma>
        </inkml:annotationXML>
        <inkml:traceGroup>
          <inkml:annotationXML>
            <emma:emma xmlns:emma="http://www.w3.org/2003/04/emma" version="1.0">
              <emma:interpretation id="{F67B5C60-3DAE-4BE7-9615-86A303855E58}" emma:medium="tactile" emma:mode="ink">
                <msink:context xmlns:msink="http://schemas.microsoft.com/ink/2010/main" type="inkWord" rotatedBoundingBox="3305,3503 5293,3477 5305,4347 3317,4374"/>
              </emma:interpretation>
              <emma:one-of disjunction-type="recognition" id="oneOf4">
                <emma:interpretation id="interp20" emma:lang="en-US" emma:confidence="0.5">
                  <emma:literal>New</emma:literal>
                </emma:interpretation>
                <emma:interpretation id="interp21" emma:lang="en-US" emma:confidence="0">
                  <emma:literal>News</emma:literal>
                </emma:interpretation>
                <emma:interpretation id="interp22" emma:lang="en-US" emma:confidence="0">
                  <emma:literal>Newt</emma:literal>
                </emma:interpretation>
                <emma:interpretation id="interp23" emma:lang="en-US" emma:confidence="0">
                  <emma:literal>Newb</emma:literal>
                </emma:interpretation>
                <emma:interpretation id="interp24" emma:lang="en-US" emma:confidence="0">
                  <emma:literal>Newf</emma:literal>
                </emma:interpretation>
              </emma:one-of>
            </emma:emma>
          </inkml:annotationXML>
          <inkml:trace contextRef="#ctx0" brushRef="#br0" timeOffset="17629.9344">1371-291 618 0,'0'0'245'0,"0"0"-117"16,0 0-10-16,0 0 16 0,0 0 13 0,0 0 12 15,0 0 5-15,0 0-14 0,0 0-22 16,0 0-31-16,0 0-33 0,0 0-35 0,0 0-18 16,0 0-7-16,30 1 9 0,-30 25 15 0,-4 7 3 15,2 4 3-15,-1 6-5 0,-2-1-4 16,-1 4-4-16,1-1-4 0,-3 1-3 0,0 0-5 0,0 1-2 16,-2-5-1-16,0 0-3 0,3-5 2 15,-2-1-6-15,1-4-3 0,1-1-10 0,-3-5-10 16,6-2-17-16,0-7-29 0,-2-2-37 0,4-3-57 15,1-8-105-15,1-1-128 0,0-3-158 0,0 0-129 16,0-3 576-16</inkml:trace>
          <inkml:trace contextRef="#ctx0" brushRef="#br0" timeOffset="18059.6802">1352-131 0 0,'0'0'0'0,"0"0"21"0,0 0 216 15,0 0-17-15,0 0-10 0,0 0-15 16,0 0 15-16,0 0 12 0,0 0 2 0,0 0-5 16,16-151-24-16,-16 149-38 0,0 1-38 0,1 1-38 15,-1 0-37-15,0 0-30 0,2 0-18 0,3 6-3 16,-2 0 4-16,2 6 7 0,6 3 10 0,2 6 3 16,2 4 1-16,5 1 1 0,-1 3-2 0,5 0 2 15,0 3 0-15,2-1-1 0,0 0-4 16,3 2 1-16,-1-1-2 0,7 3 0 0,-5 2 2 15,5 1-8-15,-3-3-2 0,6 1-1 16,-3-4-1-16,-3-1 1 0,-1-3 0 0,-2-2-1 16,-2-4-4-16,-4-1 4 0,-2-6 0 0,1-1 2 15,-5-5 3-15,-2-2 0 0,0-5 3 0,0-2 3 16,-6 0 10-16,3 0 8 0,-5-4 12 0,-1-7 5 16,2-6-1-16,-2-3-4 0,-1-9-10 15,1-3-11-15,-5-7-6 0,0-2-5 0,-1-6-4 16,0 0 0-16,0-7-3 0,0 1-1 0,0 0-1 15,-1 1-1-15,1 2 4 0,0 2-5 16,0 5-1-16,0 4-3 0,0 3-11 0,0 6 0 16,1 4-8-16,-1 3-13 0,3 4-15 0,0 0-25 15,1 4-35-15,-3 4-53 0,2 2-82 0,1 5-176 16,2 4-231-16,-3 0-137 0,2 0 368 0</inkml:trace>
          <inkml:trace contextRef="#ctx0" brushRef="#br0" timeOffset="18857.1964">2331 56 233 0,'0'0'540'0,"0"0"-418"15,0 0-85-15,0 0 30 0,0 0 43 0,0 0 22 16,0 0 8-16,0 0-6 0,0 0-12 0,0 0-16 16,167-72-15-16,-151 57-13 0,-2 0-13 15,-1-1-8-15,-2 1-5 0,-3 0 0 0,-1 0 0 16,-5-1-1-16,4 2-1 0,-5-2-8 0,-1 3-3 15,0-1-3-15,-7 3-9 0,3 5 0 0,-5-2-6 16,2 4-5-16,-2-1 0 0,-2 4-12 16,2 1-6-16,-2 0-8 0,-2 9-5 0,-4 3 5 15,0 7 1-15,-2 5 6 0,-1 3 1 0,1 4 2 16,-1 2 0-16,6-1 0 0,1 5 1 16,4-3-3-16,5-1 0 0,3-4-3 0,1-2-3 15,1-4 1-15,8-5-1 0,4-5 5 0,1-3 4 16,2-1 4-16,7-3 2 0,-1-4 2 0,0-2 0 15,4 0-2-15,-1 0 0 0,2-2 0 0,-1-4 0 16,-4-3 0-16,-3-1 3 0,1-1 1 16,-4-5 2-16,-1 1 2 0,-3-3 1 0,-1-3 1 15,-2 3 0-15,-1-5 0 0,2-3-1 0,-6 1-1 16,4-1 0-16,-3 2-2 0,-1 4 0 0,2 2-2 16,-4 6 0-16,0 1 0 0,-2 5-1 0,0 3 0 15,0 2-7-15,0 1-11 0,0 0-15 16,0 3-11-16,0 4 4 0,0 5 6 0,0 3 15 15,0 3 6-15,-2 1 0 0,1 2 1 0,1 1-1 16,0-2 1-16,0 1 1 0,0-1-2 16,0-3 2-16,0-2-2 0,0 2 1 0,1-4-2 15,1-2-1-15,2-4-1 0,0-1-2 0,-2-4 2 16,1-1 2-16,1-1 4 0,1 0 8 0,-2-3 6 16,6-6 2-16,-3-1 0 0,6-4-2 15,-3-2-4-15,2 0 0 0,-2-2-1 0,1 0-1 16,2-1 0-16,-1 2-2 0,-3 1 0 0,1 3-4 15,-1 4 3-15,-3 0-1 0,-1 3-1 0,0 5 1 16,-2-1-10-16,-1 2-5 0,0 0-1 0,1 6-4 16,5 2 5-16,-3 2 5 0,-2 4 2 15,6 1 2-15,-4-1 0 0,4 0 3 0,-2 1-2 16,4-3 1-16,1-1 1 0,1-2 1 0,2-2 3 16,2-1 3-16,0-2-4 0,7 1 1 0,-2-4 1 15,2-1-2-15,2 0 3 0,1-3 4 0,-3-4-2 16,-3 0 4-16,-2-2 2 0,-1-3 3 15,-4 0 7-15,-2-2 8 0,-3-1 2 0,-2-1 5 16,-3-2 0-16,0-2-1 0,-3-1-2 0,0 1-7 16,-3-4-4-16,-2 0-8 0,-3 0-4 15,-2 2-2-15,2-1-4 0,-2 5-3 0,-1 1-2 16,0 2-5-16,-1 2-2 0,3 3-4 0,-1 2-7 16,0 1-8-16,4 3-11 0,-2 0-12 15,3 2-17-15,-3-1-26 0,5 3-48 0,0 0-84 16,-1 0-147-16,4 1-234 0,0 4-226 0,0-1 162 0</inkml:trace>
        </inkml:traceGroup>
        <inkml:traceGroup>
          <inkml:annotationXML>
            <emma:emma xmlns:emma="http://www.w3.org/2003/04/emma" version="1.0">
              <emma:interpretation id="{3A5E837D-4C3C-4111-BB7D-CFD9D1FAF61A}" emma:medium="tactile" emma:mode="ink">
                <msink:context xmlns:msink="http://schemas.microsoft.com/ink/2010/main" type="inkWord" rotatedBoundingBox="6194,3110 10485,3054 10510,4978 6219,5034"/>
              </emma:interpretation>
              <emma:one-of disjunction-type="recognition" id="oneOf5">
                <emma:interpretation id="interp25" emma:lang="en-US" emma:confidence="0.5">
                  <emma:literal>expertise</emma:literal>
                </emma:interpretation>
                <emma:interpretation id="interp26" emma:lang="en-US" emma:confidence="0">
                  <emma:literal>expertise's</emma:literal>
                </emma:interpretation>
                <emma:interpretation id="interp27" emma:lang="en-US" emma:confidence="0.5">
                  <emma:literal>expetis e</emma:literal>
                </emma:interpretation>
                <emma:interpretation id="interp28" emma:lang="en-US" emma:confidence="0">
                  <emma:literal>experts e</emma:literal>
                </emma:interpretation>
                <emma:interpretation id="interp29" emma:lang="en-US" emma:confidence="0">
                  <emma:literal>expertise e</emma:literal>
                </emma:interpretation>
              </emma:one-of>
            </emma:emma>
          </inkml:annotationXML>
          <inkml:trace contextRef="#ctx0" brushRef="#br0" timeOffset="19336.0012">4162 14 1709 0,'0'0'148'0,"0"0"-72"0,0 0-25 0,0 0-16 15,0 0-14-15,0 0-3 0,0 0 10 16,0 0 6-16,0 0 5 0,0 0-1 0,158-87-6 15,-125 72-8-15,3-1-4 0,-9-1-1 0,-1 0 1 16,-3-1 8-16,-4 1 6 0,-6-1 5 0,-1 1 8 16,-5 0-5-16,-3 1-5 0,-4-1-3 15,0 4-11-15,0 0 0 0,-9 2-6 0,-1 2-2 16,-2 2-5-16,-2 2-2 0,-4 2-2 0,2 2-4 16,-7 1 2-16,2 0-1 0,-1 7 2 0,-4 2-1 15,3 2 3-15,3 1-2 0,0 1-3 0,5 2-2 16,4 0-6-16,3 0 4 0,1 0 0 0,3 1 0 15,4-1 7-15,0 1-6 0,3 1-1 16,6-1 1-16,3 0 0 0,3 0 4 0,3 0 0 16,3-1 0-16,2-3-3 0,2-1-1 0,0 1-2 15,1-1 2-15,4-1-2 0,-1 1-1 16,1-2 0-16,2-2-7 0,-3-2-10 0,2-1-18 16,-4 0-26-16,0-3-40 0,-2-1-63 0,-2 0-169 15,-7 0-368-15,-5-1-532 0</inkml:trace>
          <inkml:trace contextRef="#ctx0" brushRef="#br0" timeOffset="20326.4236">5260-319 54 0,'0'0'485'0,"0"0"-283"16,0 0-45-16,0 0 4 0,0 0 12 16,0 0 3-16,0 0-3 0,0 0-25 0,0 0-40 15,0 0-35-15,0 0-27 0,0 0-12 0,0 0-3 16,0 0 6-16,-80 31 11 0,60-15 8 15,-2 3 4-15,-3 4 0 0,-2 1-6 0,0 2-8 16,-1 3-10-16,4 1-10 0,-2 0-6 0,4 0-7 16,0 1-4-16,1-1-3 0,2-1-5 0,0 0-1 15,3 1-4-15,3-5-4 0,-2 1-10 0,4-3-24 16,2-3-36-16,2-2-45 0,3 0-78 16,0-6-124-16,3 2-166 0,1-7-206 0,0-1 191 0</inkml:trace>
          <inkml:trace contextRef="#ctx0" brushRef="#br0" timeOffset="20078.5756">4813-354 829 0,'0'0'321'0,"0"0"-102"0,0 0-30 15,0 0-16-15,0 0-18 0,0 0-6 16,0 0-18-16,0 0-37 0,0 0-39 0,0 0-35 16,0 0-15-16,0 0-7 0,0 0 4 0,0 0 6 15,38 29 5-15,-23-11 8 0,5 1 3 0,0 1 3 16,3 1 2-16,0 2-2 0,0-1-2 15,0-1-3-15,-1 0-4 0,2 0-3 0,-1-1-3 16,-3 0-2-16,1-2-3 0,-3 0-2 0,-4-1-4 16,-1-3-1-16,-1 0-3 0,-4-3-3 0,-1-1-5 15,0-1-9-15,-5-3-14 0,1-1-22 0,-2-2-24 16,-1-3-33-16,0 0-33 0,0 0-44 16,2-3-123-16,-1-5-217 0,2 2-196 0,-2 0 350 0</inkml:trace>
          <inkml:trace contextRef="#ctx0" brushRef="#br0" timeOffset="20867.9867">5466-636 731 0,'0'0'340'0,"0"0"-136"0,0 0-15 0,0 0 3 16,0 0 0-16,0 0-9 0,0 0-9 0,0 0-24 16,0 0-33-16,0 0-37 0,0 0-35 15,0 0-31-15,0 0-24 0,12-58-1 0,-8 71 3 16,-3 9 10-16,2 8 15 0,-1 6 3 0,0 8 2 15,-2 8 0-15,0 0-1 0,-7 7-6 0,-4 5-1 16,-4 2-4-16,-1 3 0 0,-5 1 1 16,1 1-1-16,-4-1 1 0,-2 3-3 0,1 2 1 15,-1-1-3-15,5 1 0 0,1-2-1 0,6-3-3 16,2-1 0-16,4-2-3 0,3-1-1 0,3-1-3 16,0-2-4-16,2-4-3 0,0-4-5 15,0-8-8-15,0-7-15 0,2-7-24 0,0-7-38 16,-2-9-50-16,0-5-57 0,0-6-74 0,0-6-102 15,0 0-305-15,0-3-119 0</inkml:trace>
          <inkml:trace contextRef="#ctx0" brushRef="#br0" timeOffset="21161.8055">5531-255 762 0,'0'0'107'0,"0"0"-99"16,0 0-12-16,0 0 14 0,0 0 12 0,0 0 28 15,165-95 21-15,-141 94 11 0,0 1 4 0,-6 3 2 16,1 5 5-16,-3 7 12 0,-3 3 10 0,-5 5 1 16,-1 0-8-16,-7 7-13 0,0-1-13 0,-6 2-17 15,-7 1-13-15,-6-1-14 0,-2-1-13 16,-5-1-5-16,0-3-5 0,-5-2-3 0,3-1-1 15,1-4-4-15,-1-3-4 0,1 1-1 0,1-4-14 16,1-2-10-16,5 0-21 0,1-5-39 16,6-3-64-16,0-1-102 0,8-2-135 0,5 0-252 0,0-2-40 15,0-1 675-15</inkml:trace>
          <inkml:trace contextRef="#ctx0" brushRef="#br0" timeOffset="21715.5998">6082-160 552 0,'0'0'112'0,"0"0"-123"0,0 0 18 0,0 0 85 16,0 0 57-16,0 0 40 0,0 0 10 0,0 0-28 16,0 0-33-16,0 0-32 0,159-99-21 15,-142 83-12-15,-2-2-7 0,-3 0-2 0,-3 1-2 16,-2 0-2-16,-2-1-4 0,-3 1-9 0,-2 1-7 15,0 2-7-15,0 4-5 0,-6 3-4 0,1 1-7 16,-6 1-7-16,-2 4-7 0,1 1-5 16,-4 0-2-16,-6 9-2 0,1 3 2 0,-1 8 4 0,-3 3 1 15,1 5 1-15,2 2 0 0,2 3 0 16,0-1-2-16,4 3 1 0,2-1-1 0,5-2-2 16,2-2-1-16,7-4-4 0,0-2-2 0,2-4-3 15,8-4 2-15,2 0 2 0,2-7 2 16,1 1 6-16,3-4 1 0,2-5 6 0,2-1 2 15,2 0 1-15,3 0 0 0,2-7-2 0,2-3-3 16,-1 1-1-16,3-6 2 0,-3 3-3 0,-1-5 1 16,-1-3 0-16,-1 1 1 0,-4-3 3 0,1-3 1 15,0-3-1-15,-5 0-1 0,3-2 1 16,-8 1 1-16,5 3-1 0,-6 1 1 0,-3 6-2 16,1 5 2-16,-7 2 0 0,0 5 3 0,-2 3 1 15,-2 3-4-15,0 1-8 0,0 0-20 16,0 0-11-16,0 7-2 0,-4 4 6 0,0 2 17 15,2 5 9-15,0 0 2 0,1 3-1 0,1-1 2 16,0 3-3-16,0 0 1 0,0-2 0 16,0-2-4-16,1 0 5 0,2-2-2 0,4-1 0 15,-2-4 0-15,3 0 0 0,-1-3 0 0,-1-2 0 16,1-1 2-16,2-1-4 0,0-2-1 0,-3-2-8 16,5-1-14-16,-4 0-37 0,3-4-92 0,2-5-139 15,1-2-271-15,-5 2-242 0,-2 2 324 0</inkml:trace>
          <inkml:trace contextRef="#ctx0" brushRef="#br0" timeOffset="21957.4506">7077-837 0 0,'0'0'0'0,"0"0"173"0,0 0 208 0,0 0-64 15,0 0-30-15,0 0-10 0,0 0-9 0,0 0-40 16,0 0-55-16,0 0-59 0,0 0-58 15,0 0-37-15,0 0-16 0,0 0 8 0,23-23 11 16,-31 55 12-16,4 6 4 0,-4 3-5 0,4 4-2 16,-4 2-8-16,4 0-3 0,-6 1-4 15,6 0-4-15,-5-1-5 0,4-3-2 0,-6-1-4 16,2 0-7-16,2-2-8 0,-4-1-18 0,0-1-31 16,2-2-62-16,0-2-113 0,-2-6-278 0,1-8-403 15,8-7 283-15</inkml:trace>
          <inkml:trace contextRef="#ctx0" brushRef="#br0" timeOffset="22255.3294">6843-420 1128 0,'0'0'163'0,"0"0"-101"0,0 0-42 0,0 0 6 16,0 0 5-16,0 0 8 0,0 0 7 15,0 0 0-15,168-59 0 0,-141 53 2 0,0 2-1 16,-1 0-1-16,0 1 3 0,-3 2 4 0,-5-1 9 16,0 2 2-16,0 0 2 0,-5 0-8 0,-1 0-15 15,-5 5-11-15,1 0-6 0,-5 2-2 16,-1 4 6-16,-2 1 0 0,0 2 1 0,0 2-4 16,0 0-6-16,-4 1-5 0,2 1-4 0,-6-1-4 15,5-3-4-15,0 1-1 0,-1 0-2 0,0-3-5 16,3-2-4-16,0-1-11 0,1-1-16 15,0-2-28-15,0-2-54 0,0-3-128 0,0 1-262 16,0-2-335-16,0 0 274 0</inkml:trace>
          <inkml:trace contextRef="#ctx0" brushRef="#br0" timeOffset="22398.4062">7301-640 2068 0,'0'0'89'15,"0"0"-91"-15,0 0-52 0,0 0-23 16,0 0-16-16,0 0-29 0,0 0-95 0,0 0-279 16,0 0-271-16,0 0 438 0</inkml:trace>
          <inkml:trace contextRef="#ctx0" brushRef="#br0" timeOffset="22793.8738">7734-607 0 0,'0'0'94'0,"0"0"345"0,0 0-84 0,0 0-58 0,0 0-51 16,0 0-43-16,0 0-35 0,0 0-50 15,0 0-39-15,0 0-27 0,0 0-17 0,0 0-7 16,0 0 0-16,-61-43 5 0,44 45 0 0,-1 5-1 15,0 1-5-15,2 2-8 0,3 2-5 16,1 0-7-16,1 0-3 0,6 0-3 0,1 1-4 16,1-2-1-16,3 3 0 0,0 1 1 0,9 4 1 15,1-4 2-15,-1 2 0 0,4 0 0 0,1-1 1 16,2 1 1-16,0 0-2 0,-1 1 1 16,1 1 2-16,-3-2-3 0,-3 1 1 0,-1-3-1 15,-5 0-1-15,-4 0 2 0,0-3 1 0,-4 1 1 16,-8-3 3-16,-5 2 2 0,-6-1 0 0,-3-3 2 15,-3-1-1-15,-2-1 0 0,1-1 1 16,4-2-1-16,0-3-2 0,2 0-5 0,8 0-10 16,0-5-17-16,2-1-34 0,4-4-46 0,0 2-82 15,6-3-149-15,2 2-292 0,-1 5-411 0</inkml:trace>
          <inkml:trace contextRef="#ctx0" brushRef="#br0" timeOffset="23295.5801">8040-491 259 0,'0'0'470'0,"0"0"-331"0,0 0-64 16,0 0-7-16,0 0 27 0,0 0 23 0,0 0 14 15,0 0-7-15,0 0-23 0,0 0-23 0,0 0-14 16,0 0-8-16,0 0 0 0,0 0-2 16,121-70-4-16,-109 62 0 0,0-3-6 0,0 0-5 15,0-3-8-15,-1-1-7 0,-3 1-8 0,1-2 1 16,3 1-3-16,-7-1-2 0,5 2 6 0,-5 2-3 16,2 1 2-16,-6 2 3 0,2 1 0 15,-3 2 3-15,0 1 1 0,0 1-2 0,-3 1-8 16,-1 0-7-16,-5 3-10 0,-3 0-5 0,-3 0-1 15,-2 3 2-15,-8 6 5 0,-1 4 4 0,-8 4 7 16,5 3 0-16,-5 5 3 0,3 4 2 16,3 1-5-16,1 2 7 0,2-3-3 0,7 0 0 15,5 0 2-15,4-5-4 0,9-2 1 0,0-3 1 16,2-2 3-16,10 0 3 0,4-2 6 0,7-1 7 16,1-4 4-16,5-1 3 0,0-2-4 15,6-2-3-15,2-2-10 0,0-2-1 0,-1-1-2 16,1 0-2-16,2 0 6 0,-4 0-6 0,-5-3-2 15,-2-1-2-15,-5-1-6 0,-6 1 2 16,-4 0-3-16,-1-1 0 0,-3 1-2 0,-5 0-8 16,-3-1-15-16,-1 2-27 0,0 0-46 0,0-2-71 15,-3 2-135-15,-6 2-301 0,5 1-406 0,-2 0 258 0</inkml:trace>
        </inkml:traceGroup>
        <inkml:traceGroup>
          <inkml:annotationXML>
            <emma:emma xmlns:emma="http://www.w3.org/2003/04/emma" version="1.0">
              <emma:interpretation id="{C97C78CC-1477-4593-9871-31D8F62E8EC0}" emma:medium="tactile" emma:mode="ink">
                <msink:context xmlns:msink="http://schemas.microsoft.com/ink/2010/main" type="inkWord" rotatedBoundingBox="12333,3724 14942,3690 14945,3881 12335,3915"/>
              </emma:interpretation>
              <emma:one-of disjunction-type="recognition" id="oneOf6">
                <emma:interpretation id="interp30" emma:lang="en-US" emma:confidence="0.5">
                  <emma:literal>-</emma:literal>
                </emma:interpretation>
                <emma:interpretation id="interp31" emma:lang="en-US" emma:confidence="0">
                  <emma:literal>_</emma:literal>
                </emma:interpretation>
                <emma:interpretation id="interp32" emma:lang="en-US" emma:confidence="0">
                  <emma:literal>.</emma:literal>
                </emma:interpretation>
                <emma:interpretation id="interp33" emma:lang="en-US" emma:confidence="0">
                  <emma:literal>~</emma:literal>
                </emma:interpretation>
                <emma:interpretation id="interp34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49643.6123">10361-17 0 0,'0'0'0'0,"0"0"0"0,0 0 0 16,0 0 0-16,0 0 0 0,0 0 0 0,0 0 0 16,0 0 0-16,0 0 0 0,0 0 0 0,0 0 0 15,0 0 39-15,0 0 112 0,0 0 31 16,-38-100 16-16,36 96 5 0,-1-1 0 0,0 2-7 15,-2 0-8-15,2 2-13 0,2 1-24 0,-2-2-24 16,2 2-23-16,-4-1-16 0,2 1-9 0,3 0-8 16,-1 0-4-16,-1 0-10 0,2 0-11 0,0 0-10 15,0 0-17-15,0 0-13 0,2 0-16 16,0 0-4-16,9 0 7 0,2 0 8 0,9 0 15 16,6 0 1-16,9 0 1 0,8-1 0 0,8-3-2 15,12 2-2-15,3-2-1 0,11 0 1 0,10 1-2 16,3 0 3-16,6 0-3 0,7 0-3 0,3 1 0 15,5 1-5-15,2-1 3 0,2 1-1 16,2-2 0-16,2 1 3 0,-2-2-1 0,1 1 1 16,-5-1-2-16,-6 0 2 0,-8 1-3 0,-7 0-2 15,-11 1 1-15,-3 0-7 0,-15 1 7 16,-4 1-2-16,-13-2 2 0,-11 2 1 0,-6 0-4 16,-9 0 2-16,-9 0 0 0,-5 0 9 0,-7 0 13 15,-1 0 12-15,0 0 7 0,0-1-9 0,-5-2-20 16,-2 0-21-16,-3-2-20 0,2 1-13 15,-2-1-3-15,1 1-8 0,-1 1-10 0,4-2-21 16,0 3-58-16,2-1-109 0,4 2-209 0,0 1-336 16,0 0-98-16</inkml:trace>
        </inkml:traceGroup>
        <inkml:traceGroup>
          <inkml:annotationXML>
            <emma:emma xmlns:emma="http://www.w3.org/2003/04/emma" version="1.0">
              <emma:interpretation id="{F03F4B13-B549-4962-963F-1FCA77CC53E2}" emma:medium="tactile" emma:mode="ink">
                <msink:context xmlns:msink="http://schemas.microsoft.com/ink/2010/main" type="inkWord" rotatedBoundingBox="15933,3206 20071,3151 20090,4583 15952,4638"/>
              </emma:interpretation>
              <emma:one-of disjunction-type="recognition" id="oneOf7">
                <emma:interpretation id="interp35" emma:lang="en-US" emma:confidence="0.5">
                  <emma:literal>ecosystem</emma:literal>
                </emma:interpretation>
                <emma:interpretation id="interp36" emma:lang="en-US" emma:confidence="0.5">
                  <emma:literal>Eco system</emma:literal>
                </emma:interpretation>
                <emma:interpretation id="interp37" emma:lang="en-US" emma:confidence="0">
                  <emma:literal>Eco System</emma:literal>
                </emma:interpretation>
                <emma:interpretation id="interp38" emma:lang="en-US" emma:confidence="0">
                  <emma:literal>Econ system</emma:literal>
                </emma:interpretation>
                <emma:interpretation id="interp39" emma:lang="en-US" emma:confidence="0">
                  <emma:literal>Econ System</emma:literal>
                </emma:interpretation>
              </emma:one-of>
            </emma:emma>
          </inkml:annotationXML>
          <inkml:trace contextRef="#ctx0" brushRef="#br0" timeOffset="52721.3301">15594-384 1378 0,'0'0'128'0,"0"0"-101"15,0 0-27-15,0 0 5 0,0 0 13 0,0 0 19 16,0 0 4-16,0 0-8 0,0 0-15 0,0 0-7 16,0 0-3-16,0 0 7 0,0 0 6 0,0 0-1 15,10 39-2-15,-10-28-3 0,0 1-4 16,0-1 0-16,4 1-2 0,1-3-1 0,2 0 2 15,1-1 0-15,1-3 3 0,2-1 4 0,2-2 4 16,2-1 5-16,2-1 2 0,2 0 0 0,-1-6-2 16,4 0-3-16,-3-4-2 0,3 0-2 0,-4-2-2 15,3 0-1-15,-7-2 2 0,1 1 3 16,-3-2 7-16,-1 2 3 0,-4 1 6 0,-1 0 2 16,-4 1 0-16,0 0 2 0,2 5 2 0,-4 0-2 15,0 0 0-15,0 3-2 0,0-3-4 0,0 6-5 16,0-2-6-16,0 2-6 0,0 0-7 15,-1 0-7-15,1 0-6 0,0 0-4 0,0 0 0 16,0 0-2-16,0 0 0 0,0 0 1 0,0 0-2 16,0 0 5-16,-3 0 1 0,3 0 2 0,-1 2 5 15,0-2 1-15,-1 0 1 0,1 3 4 16,-2-3 2-16,2 1 3 0,0-1-1 0,1 2 3 16,-3-2-2-16,1 0-1 0,1 0 0 0,1 1-4 15,0-1-1-15,0 0 0 0,0 0-1 16,0 0-1-16,0 0-1 0,0 0-1 0,0 0 0 15,0 0 2-15,0 0 0 0,0 0 3 0,0 0 0 16,0 0 0-16,0 0-1 0,0 0-2 0,0 0 1 16,0 0-4-16,0 0-1 0,0 0-1 0,0 0-4 15,0 0 3-15,0 0 0 0,0 0 1 16,0 0-2-16,0 0 2 0,0 0-1 0,0 0 1 16,0 0 2-16,0 0-2 0,0 0 0 0,0 0-3 15,0 0 2-15,0 0-1 0,0 0 0 0,0 0 1 16,0 0-5-16,0 0 3 0,0 0 0 0,0 0-1 15,0 0 4-15,0 0-3 0,0 0 1 16,0 0 0-16,0 0-4 0,0 0 5 0,0 0-2 16,0 0 2-16,0 0 1 0,0 0-2 0,0 0 0 15,0 0 1-15,0 0 2 0,0 0-1 16,0 0 0-16,0 0-1 0,0 0 1 0,0 0 0 16,0 0-2-16,0 0 1 0,0 0-1 0,0 0 0 15,0 0 1-15,0 0-2 0,0 0-3 0,0 0 5 16,0 0 0-16,0 0 0 0,0 0 4 15,0 0-5-15,0 0-1 0,0 0 0 0,0 0 0 16,0 0 2-16,0 0-1 0,0 0 2 0,0 0-2 16,0 0 2-16,0 0-1 0,0 0 2 0,0 0-2 15,0 0 3-15,0 0 0 0,0 0 2 0,0 0 6 16,0 0-6-16,0 0 0 0,0 0 0 16,0 0-7-16,0 0 5 0,0 0 0 0,0 0-2 15,0 0 1-15,0 0-3 0,0 0 0 0,0 0 0 16,0 0 3-16,0 0-2 0,0 0-1 0,0 0 0 15,0 0 0-15,0 0 0 0,0 0 3 0,0 0-2 16,0 0-5-16,0 0 8 0,0 0-1 16,0 0 1-16,0 0 11 0,0 0-6 0,0 0 0 15,0 0-1-15,0-1-6 0,0-1 0 0,0 1 0 16,0-2-1-16,0 3 1 0,0-2 0 16,0 2-1-16,0-1 0 0,0-2 1 0,0 3-2 15,-3-2 1-15,1 1-1 0,-4 0 3 0,4-3-5 16,-4 2-2-16,0 2-1 0,-1-3-5 15,-1 3 5-15,-3-1-1 0,2 1 0 0,-3 0 1 16,2 0 0-16,-2 0 0 0,-1 6 1 0,1 2 1 16,-3 2 0-16,-1 1-1 0,0 1 0 0,-2 4 2 15,2 0 1-15,-2 1 0 0,-1 1 2 0,0-1-2 16,-1 1 1-16,1-1-1 0,3-1 2 16,3-2 0-16,2-3-2 0,3 0-1 0,7-4-3 15,-2-1-1-15,3-1-4 0,0-3 1 0,3 2 2 16,-1-2 2-16,8 1 5 0,-2-2 3 0,1 1 1 15,3-2 1-15,2 1-2 0,-1 1-2 0,-1-1-1 16,1 2 0-16,1 0-1 0,-2 0 0 16,1 2 1-16,-1 0-1 0,2 1 0 0,-2 0 0 15,-1 2 0-15,1-1-1 0,-3 2 1 0,0-1-1 16,-1 1 0-16,-2-2 3 0,-5 2-1 16,3-2 1-16,-4 2 1 0,0 0-1 0,0 0 0 15,0 0 0-15,-5-1 0 0,-2 1 3 0,-1 0-1 16,-4-1 1-16,-1-2 2 0,-5 3-1 0,-1-1 0 15,3-2 1-15,-7 0 2 0,6 0-3 16,-6-1 1-16,3-2 0 0,-1-3-1 0,2 0 1 16,0 0 1-16,3 0-1 0,3 0-1 0,1-6-3 15,-2 3 0-15,6-4 0 0,1 1-4 16,2 2-6-16,0-2-6 0,3-2-9 0,2 2-14 16,0 0-22-16,0-2-32 0,0 0-40 0,0 2-48 15,8-1-56-15,3 1-88 0,3-1-191 0,-5 3-244 16,2 1 128-16</inkml:trace>
          <inkml:trace contextRef="#ctx0" brushRef="#br0" timeOffset="53205.0313">15878-323 1 0,'0'0'588'0,"0"0"-311"0,0 0-94 15,0 0-30-15,0 0-13 0,0 0 3 0,0 0 3 16,0 0-6-16,0 0-13 0,0 0-20 0,0 0-30 15,0 0-28-15,0 0-25 0,49-50-11 0,-47 56 2 16,-2 1 3-16,2 3 7 0,-2 2 3 16,1 1-1-16,-1 2-2 0,3 0-5 0,-2 0-5 15,0 0-4-15,2-2-2 0,2-2-1 0,1 0-2 16,2-2 2-16,0-3 1 0,1-2 5 16,3 1 4-16,0-4 5 0,3-1 3 0,0 0 0 15,-2 0-2-15,6-1-5 0,-1-4 1 0,-2-2-2 16,2-2-1-16,0-1 0 0,-3-2-1 15,-1 0 0-15,0 0 1 0,-2-2 2 0,0 0 1 16,-4 0 1-16,-1 1 2 0,1 0-3 0,-3 1 0 16,-4 2 2-16,1 1-1 0,-2 3 1 0,0 3 0 15,0 1-3-15,0 2-6 0,0 0-9 0,0 0-10 16,0 0-9-16,-2 5-1 0,0 7 2 0,-8 4 7 16,1 6 7-16,-4 7 4 0,-4 3 0 15,1 5 0-15,2 1-1 0,-8 5 1 0,5 1 2 16,-7 4-3-16,2 3 0 0,-2 2-3 0,1 2 1 15,-1 5 0-15,4-1-2 0,0 2 2 0,0-3-4 16,1-1 3-16,4-5-1 0,2-7 0 16,-1-4 1-16,2-6-3 0,0-4-3 0,2-4-6 15,1-6-2-15,3-5-11 0,3-6-10 0,3-6-17 16,0-2-30-16,0-2-45 0,0 0-45 0,1-8-63 16,10-2-129-16,-1-7-227 0,0 3-189 15,-2 4 399-15</inkml:trace>
          <inkml:trace contextRef="#ctx0" brushRef="#br0" timeOffset="53599.7876">16611-337 381 0,'0'0'273'0,"0"0"-131"0,0 0-54 0,0 0 2 16,0 0 31-16,0 0 39 0,0 0 18 0,0 0-15 15,0 0-29-15,0 0-38 0,0 0-28 0,0 0-21 16,0 0-17-16,41-118-1 0,-54 118-1 0,-3 0 6 16,0 0 8-16,-6 2-2 0,1 4-4 15,-1 5-9-15,-1 1-10 0,6-1-6 0,-2 4-4 16,3 0-6-16,4 2-2 0,3-2-6 0,2-1-4 16,6 1 1-16,1-1 1 0,0 1 4 15,2-2 4-15,9 2 3 0,0 0 0 0,-2 1 2 16,4 1 2-16,1 0-2 0,2 0 0 0,-1 0 0 15,-1 0-2-15,0-1 2 0,-1-2-2 0,-2 1 0 16,-6 0 0-16,-2-3 0 0,-3 0 4 16,0-1 6-16,-8-3 11 0,-8 3 4 0,-4-1 3 15,-2-1-2-15,-4 1-4 0,-4-3-1 0,1-1-3 16,2-1-4-16,1-2-4 0,2 0-6 0,8-3-4 16,1 0-9-16,5 0-7 0,2 0-15 0,2-3-39 15,6-5-73-15,0-2-120 0,2 0-215 16,4-2-282-16,0 5 44 0</inkml:trace>
          <inkml:trace contextRef="#ctx0" brushRef="#br0" timeOffset="53845.9743">16884-765 1002 0,'0'0'288'0,"0"0"-82"15,0 0-49-15,0 0-45 0,0 0-22 16,0 0-12-16,0 0-13 0,0 0-16 0,0 0-17 15,0 0-8-15,0 0 1 0,0 0 17 0,0 0 20 16,0 0 11-16,4 102 1 0,-4-61-6 16,-1 6-11-16,-6 0-9 0,-1 4-7 0,-3-1-10 15,1-3-8-15,-1 1-5 0,-1 0-8 0,1-4-2 16,-2 0-2-16,2-4-3 0,-1-3-3 0,2-4-4 16,4-3-9-16,-5-3-15 0,4-3-25 15,2-3-47-15,-2-5-82 0,1-2-163 0,4-7-338 16,0-2-601-16</inkml:trace>
          <inkml:trace contextRef="#ctx0" brushRef="#br0" timeOffset="50617.5675">14355-373 0 0,'0'0'308'16,"0"0"-151"-16,0 0-68 0,0 0-29 0,0 0-8 16,0 0 11-16,0 0 20 0,0 0 23 0,0 0 9 15,0 0 9-15,0 0 1 0,53-170-8 0,-51 152-9 16,4 1-5-16,-5-1-1 0,0 1 1 16,-1 2 5-16,0 3-12 0,0 2-14 0,-2 3-22 15,-6 1-22-15,-5 0-17 0,0 4-16 0,-6 1-8 16,-2 1-6-16,-5 0 1 0,0 3 1 15,-4 6 3-15,-1 3 1 0,2 0 0 0,2 5 2 16,0 1-2-16,6 2-2 0,1-3 0 0,1 2-5 16,4 1 0-16,3 2-5 0,3-5-3 0,5 2-7 15,-1-3-4-15,5 0 0 0,0-1-1 0,9 0 4 16,0-2 3-16,4 1 5 0,2-1 1 0,3-1 3 16,-2 0 3-16,4 1 0 0,0-1 5 15,0 2 2-15,1-2 0 0,-3 2 1 0,-1-3 0 16,-3 1-1-16,-1 0-1 0,-4-1-2 0,-3-2 1 15,-1-2-2-15,-3-1 3 0,-1 0 2 0,-1-3 4 16,0-1 5-16,0-1 8 0,0-1 9 16,0 0 14-16,0 0 12 0,0 0 11 0,0-1-6 15,0-4-15-15,-3-1-16 0,-2 0-15 0,-1-1-1 16,-2-1 1-16,0 0 3 0,-4-1-3 16,-1 2-3-16,-1-1-1 0,-2 4-5 0,-2 1 0 15,-1 3 1-15,-1 0 2 0,-4 0 2 0,1 3 2 16,-3 4 2-16,1 4 2 0,-1-1 0 0,5 3-1 15,-1 0-3-15,4 1-2 0,2 0-1 16,1 0-2-16,4-1-2 0,2 1 3 0,3-2-3 16,2-1 1-16,4 0-1 0,0 0-2 0,0 0 6 15,6 0 3-15,4-1 6 0,4 1 4 0,3-1 1 16,5-3 1-16,2 1 0 0,3-2 4 0,2-2-3 16,3-2-1-16,2-1-4 0,-1 2-6 15,4-3-3-15,-3 0-6 0,-1 0-4 0,2 0-13 16,-5 0-21-16,-1-6-54 0,-3-1-97 0,0-2-190 15,-7 3-426-15,-6 1-82 0</inkml:trace>
          <inkml:trace contextRef="#ctx0" brushRef="#br0" timeOffset="50915.383">14897-332 1308 0,'0'0'125'0,"0"0"-77"0,0 0-26 0,0 0 0 16,0 0 14-16,0 0 19 0,0 0 21 16,0 0 9-16,0 0-6 0,0 0-9 0,0 0-15 15,0 0-13-15,0 0-8 0,-107-12-1 0,81 27 0 16,1 3 5-16,-1 1 0 0,3 4-2 0,-1-1-5 16,3 2-7-16,2-1-7 0,2-1-9 15,6-1-3-15,2-1-3 0,3-4-6 0,5-3 1 16,1-2-7-16,0-1-1 0,7-3 4 0,3-1 1 15,4-1 7-15,0-2 0 0,5 0-3 0,3-3-13 16,0 0-37-16,1 0-68 0,1 0-93 16,2-3-145-16,-3-2-267 0,-5 1-133 0,-6 1 618 0</inkml:trace>
          <inkml:trace contextRef="#ctx0" brushRef="#br0" timeOffset="51403.0809">15231-269 0 0,'0'0'0'0,"0"0"0"0,0 0 0 15,0 0 0-15,0 0 114 0,0 0 156 0,0 0 6 16,0 0-9-16,0 0-15 0,0 0-24 0,0 0-37 16,0 0-34-16,0 0-31 0,0 0-27 15,24-94-15-15,-32 92-13 0,0 2-16 0,-4 0-19 16,0 4-14-16,-3 3-12 0,0 3-3 0,-2 3 1 16,1 3 2-16,-3 3-1 0,4-1-1 0,0 1-1 15,2 0-6-15,4 0 2 0,1-1 1 16,2-2-3-16,5-1 1 0,1-2-5 0,0-1-1 15,0-2 0-15,4-2 3 0,7-2 5 0,-2-2 6 16,7-1 3-16,-1-3 2 0,4 0 1 0,2 0-2 16,3-3 0-16,-1-2-3 0,0-4-1 15,0 0-1-15,-1-2 1 0,-4 1 3 0,1-1 0 16,-5 0 2-16,-2 1 0 0,0 0 1 0,-5 0 4 16,-1-2 2-16,-4 2 3 0,1-3 3 15,-3 2 1-15,0 2-4 0,0-2-3 0,-4 2-6 16,-3 1-10-16,-4 1-5 0,3 1-11 0,-1 1-5 15,-3 0-6-15,0 3-12 0,0-2-12 0,0 3-22 16,-2 1-22-16,4-1-31 0,-1 1-62 0,3 0-134 16,1 0-213-16,3 0-245 0,1 0 277 0</inkml:trace>
          <inkml:trace contextRef="#ctx0" brushRef="#br0" timeOffset="53993.8845">16804-305 1515 0,'0'0'229'0,"0"0"-163"0,0 0-70 15,0 0-31-15,0 0-12 0,0 0 5 0,0 0 1 16,0 0-18-16,0 0-66 0,148-79-208 15,-129 74-328-15,-5 2 198 0</inkml:trace>
          <inkml:trace contextRef="#ctx0" brushRef="#br0" timeOffset="54855.6577">17235-307 1289 0,'0'0'113'0,"0"0"-124"0,0 0-15 15,0 0 16-15,0 0 14 0,0 0 19 0,0 0 24 16,0 0 20-16,0 0 18 0,0 0 6 0,0 0-6 16,0 0-16-16,0 0-23 0,0 0-17 0,74-119-7 15,-89 118 1-15,-1 1 4 0,-5 0-1 16,-1 4-4-16,1 3-7 0,-3 5-6 0,-2 5-3 16,2 1 1-16,1 1 1 0,2 2 1 0,-2 0 2 15,8 0 0-15,1-1-3 0,2 1-3 0,5-2-3 16,3-1-1-16,4-3 0 0,0-1 1 15,4 0 3-15,4-4 1 0,4 1 5 0,1-3 1 16,2-3 2-16,3-2 1 0,0-1 0 0,0-2 0 16,3 0 0-16,-3 0 5 0,3-5 5 0,-5-2 5 15,3-3 6-15,-2-1 5 0,-1-3 0 16,-2-1-6-16,-1-1-3 0,1-2-5 0,0 0-7 16,3-2-2-16,0 1-4 0,-1 0-4 0,0-1-3 15,2 4-2-15,-2 3-3 0,-3 1 0 16,-2 5-1-16,-2 1-1 0,1 2-2 0,-1 4-4 15,-5 0-3-15,3 0-3 0,-1 6-2 0,-3 4 0 16,1 1 0-16,0 2 3 0,-3 2 1 0,-1 2 1 16,0 1 2-16,0 1 2 0,-1 0 1 0,-4 0 2 15,-1-1 0-15,4-3 1 0,-5-3 1 16,4 1 1-16,2-3-1 0,0-2 0 0,1-3-1 16,0-3 1-16,0 0 2 0,0 0 2 0,0-2 7 15,0 0 5-15,1 0 9 0,3-4 3 0,5-3-2 16,1-2-2-16,-1-2-7 0,2-2-5 0,1-2-3 15,1 0-2-15,2 1-3 0,-3-2-1 16,0 2-2-16,0 5-2 0,-1-2 1 0,-3 3-4 16,0 4-3-16,0-1-2 0,-4 4-5 0,0 1-4 15,2 0-1-15,-2 0-1 0,-3 3-2 16,3 1 0-16,-3 4 1 0,3 0 0 0,-4 1 3 16,0 0 2-16,0 2-3 0,0-1 1 0,0 0 2 15,-4-1 0-15,0-3 5 0,2 0 9 0,-2 0-3 16,-2-3 5-16,4-1 5 0,0 1 2 15,1-3 6-15,0 1 6 0,1-1 8 0,0 0 6 16,0 0 13-16,0 0-2 0,1-3-10 0,2-2-12 16,5-4-14-16,-3-1-8 0,7-3-2 0,1-3 5 15,4-1-5-15,4 1 1 0,0-2-1 16,1-1-5-16,3-1 6 0,-1 3 1 0,-1-1 1 16,-4 1 0-16,-3 5-3 0,0 2-1 0,-1 1-2 15,-7 5 2-15,3 1-8 0,-3 1-6 0,-3 2-10 16,-3 2-5-16,2 5 0 0,-2 3 7 0,-2 4 10 15,0 4 2-15,0 1 10 0,-2 2 2 0,-4 0 2 16,2 0 7-16,-3-1-7 0,5-3 0 16,-2 1 1-16,2-4-6 0,-3 1 6 0,5-5 0 15,0-3-1-15,0-1 0 0,0-2 1 0,5 0 1 16,1-4 5-16,2 0 4 0,0 0-2 16,4-4-1-16,0-2-7 0,1 0-3 0,1-3-19 15,-1-2-29-15,-1 1-52 0,0 0-94 0,-1-2-137 16,-3 3-290-16,0 3-197 0,-6 2 480 0</inkml:trace>
        </inkml:traceGroup>
      </inkml:traceGroup>
    </inkml:traceGroup>
    <inkml:traceGroup>
      <inkml:annotationXML>
        <emma:emma xmlns:emma="http://www.w3.org/2003/04/emma" version="1.0">
          <emma:interpretation id="{1F62780A-D062-4229-9C72-444A3E263D25}" emma:medium="tactile" emma:mode="ink">
            <msink:context xmlns:msink="http://schemas.microsoft.com/ink/2010/main" type="paragraph" rotatedBoundingBox="2375,6903 20644,4347 20915,6287 2646,88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06808F6-B9E1-4192-BD39-E8501B7A597D}" emma:medium="tactile" emma:mode="ink">
              <msink:context xmlns:msink="http://schemas.microsoft.com/ink/2010/main" type="inkBullet" rotatedBoundingBox="2399,7074 3074,6979 3078,7004 2402,7098"/>
            </emma:interpretation>
            <emma:one-of disjunction-type="recognition" id="oneOf8">
              <emma:interpretation id="interp40" emma:lang="en-US" emma:confidence="0">
                <emma:literal>-</emma:literal>
              </emma:interpretation>
              <emma:interpretation id="interp41" emma:lang="en-US" emma:confidence="0">
                <emma:literal>_</emma:literal>
              </emma:interpretation>
              <emma:interpretation id="interp42" emma:lang="en-US" emma:confidence="0">
                <emma:literal>.</emma:literal>
              </emma:interpretation>
              <emma:interpretation id="interp43" emma:lang="en-US" emma:confidence="0">
                <emma:literal>,</emma:literal>
              </emma:interpretation>
              <emma:interpretation id="interp44" emma:lang="en-US" emma:confidence="0">
                <emma:literal>)</emma:literal>
              </emma:interpretation>
            </emma:one-of>
          </emma:emma>
        </inkml:annotationXML>
        <inkml:trace contextRef="#ctx0" brushRef="#br0" timeOffset="24234.8944">356 3142 1321 0,'0'0'212'0,"0"0"-84"0,0 0-22 0,0 0-32 15,0 0-29-15,0 0-16 0,0 0-4 0,0 0 1 16,0 0 9-16,0 0-1 0,0 0-2 16,0 0-11-16,152-7-15 0,-109 3-4 0,6 0-10 15,3-2-6-15,3-1-10 0,1 0-21 0,9-2-40 16,-2 1-116-16,1-1-234 0,-18 4-319 0,-12 1 224 0</inkml:trace>
      </inkml:traceGroup>
      <inkml:traceGroup>
        <inkml:annotationXML>
          <emma:emma xmlns:emma="http://www.w3.org/2003/04/emma" version="1.0">
            <emma:interpretation id="{2C276547-D284-4D87-AEB2-AFC52F904A78}" emma:medium="tactile" emma:mode="ink">
              <msink:context xmlns:msink="http://schemas.microsoft.com/ink/2010/main" type="line" rotatedBoundingBox="3622,6729 20644,4347 20915,6287 3894,8668"/>
            </emma:interpretation>
          </emma:emma>
        </inkml:annotationXML>
        <inkml:traceGroup>
          <inkml:annotationXML>
            <emma:emma xmlns:emma="http://www.w3.org/2003/04/emma" version="1.0">
              <emma:interpretation id="{0D0A9838-5A7A-4C19-8FD2-104DBB15DD26}" emma:medium="tactile" emma:mode="ink">
                <msink:context xmlns:msink="http://schemas.microsoft.com/ink/2010/main" type="inkWord" rotatedBoundingBox="3622,6729 5923,6407 6047,7293 3746,7615"/>
              </emma:interpretation>
              <emma:one-of disjunction-type="recognition" id="oneOf9">
                <emma:interpretation id="interp45" emma:lang="en-US" emma:confidence="0.5">
                  <emma:literal>New</emma:literal>
                </emma:interpretation>
                <emma:interpretation id="interp46" emma:lang="en-US" emma:confidence="0">
                  <emma:literal>News</emma:literal>
                </emma:interpretation>
                <emma:interpretation id="interp47" emma:lang="en-US" emma:confidence="0">
                  <emma:literal>Newt</emma:literal>
                </emma:interpretation>
                <emma:interpretation id="interp48" emma:lang="en-US" emma:confidence="0">
                  <emma:literal>Newb</emma:literal>
                </emma:interpretation>
                <emma:interpretation id="interp49" emma:lang="en-US" emma:confidence="0">
                  <emma:literal>Newf</emma:literal>
                </emma:interpretation>
              </emma:one-of>
            </emma:emma>
          </inkml:annotationXML>
          <inkml:trace contextRef="#ctx0" brushRef="#br0" timeOffset="24506.7362">1848 2898 1802 0,'0'0'52'0,"0"0"-101"0,0 0-26 0,0 0 1 16,0 0 19-16,0 0 30 0,0 0 25 16,0 0 8-16,0 0 9 0,0 0 10 0,-74 158 12 15,63-124 1-15,6 3 8 0,-4 3-6 0,-1 5-3 16,4-1 3-16,-2 1-6 0,1-1-3 0,0-3-10 16,2-2-7-16,-1-2-8 0,4-4-9 15,0-2-8-15,2-2-13 0,-1-5-19 0,1-7-20 16,0-3-22-16,0-6-33 0,0-5-59 0,0-3-67 15,0 0-50-15,3-3-63 0,7-10-112 16,-5 4 337-16,3 3 130 0</inkml:trace>
          <inkml:trace contextRef="#ctx0" brushRef="#br0" timeOffset="24871.511">1817 2907 643 0,'0'0'388'15,"0"0"-125"-15,0 0-77 0,0 0-68 0,0 0-68 16,0 0-47-16,0 0-30 0,0 0 8 16,0 0 16-16,0 0 30 0,0 0 38 0,0 0 3 15,0 0 2-15,60 128-5 0,-42-95-4 0,6 3 0 16,-3 2 2-16,2-1-9 0,3 4-8 0,1-2-12 16,5 0-11-16,0 0-2 0,4-4-1 15,2 0 0-15,3-3 2 0,1-3-2 0,-1-2-2 16,0-3 0-16,4-6-1 0,-3-3 1 0,-2-6 2 15,-5-4 1-15,-2-5 5 0,-2 0-1 0,-7-11 5 16,0-3 3-16,-2-3 3 0,-6-8 7 16,-3-1-1-16,-1-5-7 0,-3-7-5 0,-3-1-11 15,-4-9-8-15,-1-1-3 0,-1-4-4 0,0-3-3 16,-1 1-1-16,-1 1-1 0,1 2-1 16,1 1-4-16,0 2-2 0,7 3-6 0,2 2-6 15,2 6-4-15,1 3-10 0,0 5-11 0,1 7-18 16,-1 1-37-16,-1 7-45 0,1 5-83 0,2 4-127 15,-4 6-168-15,1 0-198 0,-3 1 213 0</inkml:trace>
          <inkml:trace contextRef="#ctx0" brushRef="#br0" timeOffset="25615.1894">2955 3179 723 0,'0'0'682'0,"0"0"-517"16,0 0-146-16,0 0-6 0,0 0 3 0,0 0 27 15,0 0 5-15,0 0-1 0,0 0-6 0,161-90-6 16,-142 73-1-16,-1 2 0 0,-1-1-2 16,-5 1 1-16,-3 2 0 0,0-2 7 0,-4 2 3 15,0 1 4-15,-2 1-1 0,-3 0-6 0,0 6-3 16,0-1-1-16,0 4-3 0,0 2-5 0,-4 0-15 16,-4 0-20-16,2 3-14 0,-4 6-7 15,-6 6 8-15,-6 5 7 0,-1 3 8 0,-1 4 4 16,3 2 3-16,-2 0 2 0,2 3-3 0,2 0 2 15,4 0-1-15,0 1-1 0,5-3 1 0,2-3 1 16,4-6-5-16,2-4-2 0,2-3-2 0,2-4-4 16,6-2-2-16,0-3 4 0,5-2 5 15,2-3 8-15,4 0 9 0,-1-2 2 0,5-5 1 16,1-3-4-16,0 0-4 0,-2-4 0 0,1 0 0 16,-1-3 3-16,-1-4 0 0,0-1 3 0,-2-2 0 15,1-3-2-15,-1 3 4 0,-5 2-2 0,0 3-1 16,-2 2 2-16,-3 3-4 0,-1 5-2 15,-2 3-2-15,-4 4-8 0,2 0-8 0,-1 2-3 16,0 0-3-16,-2 3 3 0,6 4 6 0,-2 4 1 16,-1 2 3-16,3 3 0 0,-2-1 3 15,1 2-1-15,-2 0-1 0,1-1 2 0,2 2-3 16,-2-3 3-16,3-2-1 0,-1-1 0 0,2 0 1 16,1-6-1-16,-2 0 1 0,2-4 2 15,1-2 4-15,0 0 5 0,1-5 3 0,0-4 4 16,0-3 1-16,-1-3 0 0,1 1-1 0,0-3 0 15,-3-1 1-15,1 2 1 0,-5 0 2 0,2 4-3 16,-3 0-2-16,-2 2-7 0,1 4-6 0,-2 2-4 16,-1 2-5-16,3 2-7 0,-3 0-11 15,0 0-3-15,1 2 0 0,2 4 7 0,1 2 10 16,-3 2 5-16,5 2 0 0,-2-1-1 0,1 2-1 16,3-1 2-16,0 0 4 0,2-2 0 0,2-1 2 15,3-3 1-15,2-2-2 0,0-2 1 0,5-2 2 16,-1 0 1-16,2 0 3 0,4-7 2 15,1-4-4-15,-5-1 2 0,0-1 4 0,-3-2 0 16,-1-1 9-16,-5-1 3 0,0-1 4 0,-8-3 6 16,-3 0 3-16,-3-1 1 0,0-2-9 0,-8-3-1 15,-5 3-4-15,-2-1-3 0,-3 0 1 16,1 6-5-16,1-2-1 0,0 6-7 0,-2 2-2 16,4 4-9-16,-1 2-11 0,6 2-1 0,2 2-16 15,0 0-8-15,3 3-21 0,3 0-34 16,1 0-41-16,0 0-58 0,1 6-75 0,7 3-176 15,-3-3-334-15,1 0-272 0</inkml:trace>
        </inkml:traceGroup>
        <inkml:traceGroup>
          <inkml:annotationXML>
            <emma:emma xmlns:emma="http://www.w3.org/2003/04/emma" version="1.0">
              <emma:interpretation id="{C51DA6C5-F211-450B-8FFE-1A71E996A317}" emma:medium="tactile" emma:mode="ink">
                <msink:context xmlns:msink="http://schemas.microsoft.com/ink/2010/main" type="inkWord" rotatedBoundingBox="6526,6463 9174,6093 9426,7895 6778,8265"/>
              </emma:interpretation>
              <emma:one-of disjunction-type="recognition" id="oneOf10">
                <emma:interpretation id="interp50" emma:lang="en-US" emma:confidence="0.5">
                  <emma:literal>focus</emma:literal>
                </emma:interpretation>
                <emma:interpretation id="interp51" emma:lang="en-US" emma:confidence="0">
                  <emma:literal>fours</emma:literal>
                </emma:interpretation>
                <emma:interpretation id="interp52" emma:lang="en-US" emma:confidence="0">
                  <emma:literal>focuses</emma:literal>
                </emma:interpretation>
                <emma:interpretation id="interp53" emma:lang="en-US" emma:confidence="0">
                  <emma:literal>fouls</emma:literal>
                </emma:interpretation>
                <emma:interpretation id="interp54" emma:lang="en-US" emma:confidence="0">
                  <emma:literal>floccus</emma:literal>
                </emma:interpretation>
              </emma:one-of>
            </emma:emma>
          </inkml:annotationXML>
          <inkml:trace contextRef="#ctx0" brushRef="#br0" timeOffset="26505.2349">4843 3041 318 0,'0'0'365'0,"0"0"-265"0,0 0-13 15,0 0 20-15,0 0 12 0,0 0 3 16,164-80-8-16,-141 59-23 0,-2 0-16 0,2-1-22 16,-7-3-5-16,2 0-1 0,-5 1 4 0,-4-6 10 15,2 2 7-15,-3-2 8 0,-3 0 2 16,1-1-2-16,-1 1-6 0,-3 2-6 0,0-1-10 16,1 1-4-16,-2 4-3 0,-1 0-5 0,0 3 4 15,0 4-2-15,0 3-1 0,0 2 0 0,0 6-7 16,0 1-4-16,0 4-11 0,0 1-14 15,0 0-28-15,-1 4-8 0,-2 9-1 0,1 5 7 16,-4 8 20-16,-1 10 8 0,-1 7 4 0,-2 11-1 16,-2 5 5-16,-4 6-2 0,-5 7 1 15,-1 6 2-15,-7 5-5 0,1 7 6 0,-5 4-2 16,-3 4-3-16,1 1-1 0,1-1-7 0,1 1-2 16,2 1 0-16,3-2-3 0,5 1 0 0,3-8-2 15,6-10-1-15,10-12 4 0,4-13-2 0,0-11 3 16,11-7-1-16,2-11-2 0,4-4-3 0,1-8-2 15,4-6-1-15,1-6 6 0,2-3 6 16,5-7 4-16,-4-10 4 0,4-6-4 0,1-4 0 16,-3-8-2-16,-1-4 1 0,-5-1 2 0,-1-2-1 15,-8-3 1-15,-1-1-3 0,-5-4-2 0,-5 0-2 16,-2-2-3-16,0-3-5 0,-2-2-1 16,-5 1-3-16,-4 0 1 0,1 2 1 0,-1 2 1 15,-5 2 1-15,-2 6-4 0,0 3 0 0,-5 7 0 16,0 4-1-16,-1 6 0 0,-2 5 2 15,5 5 5-15,-1-1 2 0,8 6 7 0,-1 0 0 16,7 3 5-16,3 1 3 0,5 0-5 0,0-1-4 16,0-1-8-16,6-3-7 0,5 0 2 0,6 0 3 15,4-4 4-15,5 0 3 0,3 0 0 16,4-1-1-16,5 0-1 0,0 0 1 0,1 0-1 16,3 1 0-16,-1 4 0 0,2-3-2 0,-2 2 1 15,-1 1 2-15,-1 1 1 0,-4 0 0 0,-5 0 3 16,-3 2 0-16,-1-1-2 0,-3 0 3 15,-5 1-2-15,0 1 2 0,-5 2 1 0,-2-1 0 16,-2 2 1-16,-3 1 1 0,-5 2-1 0,-1 0-5 16,0 0 2-16,0 5 0 0,0 6 5 0,-5 5 3 15,-1 5-1-15,-2 4-2 0,0 2-5 0,0 2 0 16,-3-3 0-16,3 1 0 0,3-1-1 16,0-2 0-16,2-2 0 0,0 1-1 0,3-4-1 15,0-3 2-15,7-2 0 0,2-4-1 0,5-4 0 16,2-2 3-16,3-2 2 0,6-2 2 0,1 0 0 15,-1-8-1-15,2-2 0 0,-4-2 1 16,1-3 1-16,-4-1 2 0,-4 1 1 0,0-3 2 16,-3 2 2-16,-3-3 1 0,-1 1 0 0,-6-4 0 15,-2 0 1-15,-1-2 2 0,-2-1-2 16,-9-1 0-16,-3 1-3 0,-2 1-7 0,-4 2-2 16,-3 2-4-16,1 5-1 0,-2-1-1 0,2 4 0 15,1 1-4-15,-2 4-2 0,7 1-3 0,-3 1-9 16,6 1-7-16,2 2-17 0,3 1-31 15,5 1-50-15,0 0-77 0,2 0-130 0,1 5-272 16,0 0-304-16,0 0 441 0</inkml:trace>
          <inkml:trace contextRef="#ctx0" brushRef="#br0" timeOffset="27424.3137">6282 2811 1320 0,'0'0'69'0,"0"0"-30"0,0 0 12 16,0 0 28-16,0 0 31 0,0 0 22 0,0 0-2 15,0 0-24-15,0 0-22 0,0 0-15 0,0 0-10 16,0 0-5-16,-168 24 1 0,144-6-1 16,0 0-5-16,5 1-9 0,1 0-13 0,2 1-13 15,4 0-7-15,6 1-4 0,1 0-7 0,5-2-4 16,0-1-4-16,6-2-6 0,7-4 7 0,1 0 4 15,6-3 7-15,3-3 7 0,1-3 3 16,3-2 3-16,0-1-1 0,-2-1 2 0,2-7-2 16,-1 0 1-16,-1-3 2 0,1-1 0 0,-2-3-2 15,-3-1-2-15,1-2-3 0,2-1-6 0,-3-3 4 16,-1 1 1-16,2 2-1 0,-2-5 7 0,-1 2-7 16,0-1 1-16,-5 2 1 0,0 2-2 15,-2 1 4-15,-1 3 1 0,-7 5 1 0,0 3-2 16,-3 2 2-16,-1 2-2 0,0 3-7 0,0 0-7 15,0 0-11-15,-5 5-2 0,1 4 4 0,-7 2 8 16,0 6 6-16,-2 2 2 0,-1 3-1 16,4 1-3-16,-3-1 2 0,4 0-1 0,1-1 0 15,4-2 0-15,3-3 0 0,1-1-1 0,0-1 2 16,1-4 0-16,3-1-1 0,7-2 1 0,1-1 0 16,1-3 3-16,2-1 1 0,0-2 2 15,3 0-1-15,1-5-2 0,5-1 3 0,-6-4 1 16,5 0 1-16,-3-4-2 0,0-1-1 0,-3 0-2 15,5-3-1-15,-6 2 2 0,1-2-3 16,-2 0 2-16,-2 1-2 0,1 3-1 0,-5-1 4 16,1 1 0-16,-4 4 2 0,1 1-1 0,-6 1 0 15,3 4-2-15,-2 1 3 0,-2 3 2 0,0-2-5 16,0 2-6-16,0 0-13 0,0 0-13 16,-4 3 4-16,1 5 3 0,-2 2 8 0,-3 2 10 15,-2 5 0-15,5-1 0 0,-6 0 2 0,8 2 2 16,-2-1-3-16,2-2 1 0,3-2-2 0,0-1-4 15,0-1 2-15,3-1 1 0,4-2-1 0,3-2 2 16,1-2 0-16,3-1 1 0,3-3 2 16,-1 0 3-16,3 0 2 0,0-6 0 0,3-1 0 15,-4-4 2-15,5-1-2 0,-5-3 0 0,5-1-1 16,-3-2-4-16,0 0 2 0,-3-2 0 0,0 1-1 16,-1 0 3-16,-1-1 1 0,-3 2-4 15,-3 2 2-15,1 0 1 0,-1 2-3 0,-6 1 2 16,2 0 1-16,-1 6-2 0,-4 2 1 0,1 1 1 15,-1 2-5-15,0 2-5 0,0 0-3 0,0 0-10 16,0 0-14-16,0 0-3 0,0 3 0 16,0 3 9-16,0 5 14 0,3 3 9 0,1 0 0 15,3 3 2-15,-3 1 0 0,5 0-1 0,2 1 2 16,-2 2-1-16,1-1 0 0,2 0 0 16,0 0 2-16,0-1-2 0,-1-4 3 0,-7 0 2 15,1-3-2-15,-5 0 5 0,0-3 4 0,-4 0 6 16,-5-1 11-16,-5-1 4 0,-4-1 0 0,-3-2-3 15,-1-1-5-15,-4 0-8 0,1-1-4 0,-1-1-5 16,2-1-7-16,5 2-5 0,-1-2-10 0,3 0-13 16,-1 1-26-16,0-1-41 0,3 0-71 15,-4 0-121-15,2 2-243 0,6-1-321 0,4 1 102 0</inkml:trace>
        </inkml:traceGroup>
        <inkml:traceGroup>
          <inkml:annotationXML>
            <emma:emma xmlns:emma="http://www.w3.org/2003/04/emma" version="1.0">
              <emma:interpretation id="{5AE21896-2B02-4FDE-9E0C-1443F001EFE3}" emma:medium="tactile" emma:mode="ink">
                <msink:context xmlns:msink="http://schemas.microsoft.com/ink/2010/main" type="inkWord" rotatedBoundingBox="10938,6322 13176,6009 13205,6220 10968,6534"/>
              </emma:interpretation>
              <emma:one-of disjunction-type="recognition" id="oneOf11">
                <emma:interpretation id="interp55" emma:lang="en-US" emma:confidence="0.5">
                  <emma:literal>-</emma:literal>
                </emma:interpretation>
                <emma:interpretation id="interp56" emma:lang="en-US" emma:confidence="0">
                  <emma:literal>_</emma:literal>
                </emma:interpretation>
                <emma:interpretation id="interp57" emma:lang="en-US" emma:confidence="0">
                  <emma:literal>.</emma:literal>
                </emma:interpretation>
                <emma:interpretation id="interp58" emma:lang="en-US" emma:confidence="0">
                  <emma:literal>,</emma:literal>
                </emma:interpretation>
                <emma:interpretation id="interp59" emma:lang="en-US" emma:confidence="0">
                  <emma:literal>)</emma:literal>
                </emma:interpretation>
              </emma:one-of>
            </emma:emma>
          </inkml:annotationXML>
          <inkml:trace contextRef="#ctx0" brushRef="#br0" timeOffset="57463.8199">8925 2602 356 0,'0'0'308'16,"0"0"-122"-16,0 0-59 0,0 0-23 0,0 0-1 15,0 0 8-15,0 0 5 0,0 0-21 0,0 0-22 16,0 0-8-16,0 0 6 0,0 0 22 0,60-25 9 15,-16 10 2-15,17-4-9 0,9-4-13 0,10-2-12 16,11-1-10-16,10-4-12 0,5 2-8 0,4 1-8 16,6 0-8-16,2 2-8 0,-2 0-7 15,-5 1-2-15,1 3-5 0,-6 0-1 0,-5 1-2 16,-2 2-7-16,-6 0-3 0,-9 4-9 0,-3-3-23 16,-5 2-31-16,-2 2-60 0,-7-2-121 15,-10 0-177-15,-11 3-272 0,-18 5-114 0</inkml:trace>
        </inkml:traceGroup>
        <inkml:traceGroup>
          <inkml:annotationXML>
            <emma:emma xmlns:emma="http://www.w3.org/2003/04/emma" version="1.0">
              <emma:interpretation id="{42043D60-0D63-43E0-B864-B289622A45C8}" emma:medium="tactile" emma:mode="ink">
                <msink:context xmlns:msink="http://schemas.microsoft.com/ink/2010/main" type="inkWord" rotatedBoundingBox="14437,5224 17592,4783 17724,5724 14569,6166"/>
              </emma:interpretation>
              <emma:one-of disjunction-type="recognition" id="oneOf12">
                <emma:interpretation id="interp60" emma:lang="en-US" emma:confidence="0.5">
                  <emma:literal>Business</emma:literal>
                </emma:interpretation>
                <emma:interpretation id="interp61" emma:lang="en-US" emma:confidence="0">
                  <emma:literal>Business'</emma:literal>
                </emma:interpretation>
                <emma:interpretation id="interp62" emma:lang="en-US" emma:confidence="0">
                  <emma:literal>Bustiness</emma:literal>
                </emma:interpretation>
                <emma:interpretation id="interp63" emma:lang="en-US" emma:confidence="0">
                  <emma:literal>Burins</emma:literal>
                </emma:interpretation>
                <emma:interpretation id="interp64" emma:lang="en-US" emma:confidence="0">
                  <emma:literal>Bursinos</emma:literal>
                </emma:interpretation>
              </emma:one-of>
            </emma:emma>
          </inkml:annotationXML>
          <inkml:trace contextRef="#ctx0" brushRef="#br0" timeOffset="59168.7799">13338 1624 0 0,'0'0'612'0,"0"0"-251"0,0 0-135 0,0 0-104 15,0 0-60-15,0 0-25 0,0 0 16 0,0 0 36 16,0 0 30-16,0 0 13 0,0 0-12 15,0 0-28-15,0 0-27 0,25 165-16 0,-29-136-11 16,-4 3-11-16,3-3-7 0,-2-3-6 0,3-1-5 16,-1-1-4-16,3-3-2 0,2-5-4 0,0-3-3 15,2-4 1-15,3-3 0 0,2-3 1 16,1-3 10-16,4 0 6 0,1-7 4 0,3-6 2 16,6-4-4-16,-4-2-8 0,7-5-1 0,-3 3 1 15,0-4 3-15,-2 1 4 0,-1-1 5 0,-3 0-1 16,-3 1 5-16,2-2-2 0,-6 2 0 15,1 2 0-15,-2 1-3 0,0 4-1 0,-6 4-2 16,2 5 0-16,-2 2-3 0,-2 6-4 0,0 0-12 16,0 0-20-16,0 2-4 0,-3 8 1 15,-2 4 10-15,-1 4 18 0,-2 4 4 0,2 0-1 16,-1 1-3-16,-1 0 1 0,1-3-4 0,5 0 1 16,-1-4-1-16,3-1-3 0,0-2 1 0,3-4-1 15,2-1 1-15,4-2 0 0,2-3 1 0,2-3 4 16,2 0 1-16,4 0 3 0,1-8-1 0,3-1 0 15,-2 0-3-15,2-5 0 0,0-1 1 16,-3 0-1-16,1 0 4 0,-2-1 0 0,0-2 0 16,-3-1 2-16,-2 0-2 0,-4 1 2 0,0-1 0 15,-1 1 0-15,-4 0-1 0,1 4-3 0,-4 1 2 16,1 3-1-16,0 2 1 0,-3 4 1 16,0 1-1-16,0 1-3 0,0 2-3 0,0 0-12 15,1 0-13-15,0 0-10 0,5 0-3 0,-1 6 11 16,1 2 9-16,4 1 11 0,2 3 3 15,0 1-1-15,2 2 2 0,1 1-1 0,-1 2 1 16,0 0 1-16,-1 0 0 0,-1 0-2 0,-1 1-4 16,-4-3-6-16,-5-2-3 0,-2 1-1 0,0 0 2 15,-2-1 9-15,-6 0 1 0,-6-3 6 16,-2-1 4-16,-3 1-4 0,-1-4 6 0,1-1 0 16,2-1 0-16,0-4 4 0,3-1-1 0,5 0 1 15,1 0 1-15,4-6 2 0,4-1-5 0,0-4-8 16,0-1-7-16,6-1-9 0,4-2 0 0,5-3 1 15,2 0 3-15,4-3 2 0,4 1 2 16,0-5 5-16,2 3-2 0,0 0 7 0,-2 1-3 16,-1 3 2-16,-2 3 2 0,-1 2-3 0,-3 4 3 15,-4 1-2-15,0 4 2 0,-2 2-2 0,-4 2 0 16,0 0 0-16,1 3 0 0,2 3 2 0,-2 5 4 16,-1 0 1-16,2 3-1 0,-2 2 3 15,0-2-2-15,-1 4-1 0,-1-2-1 0,-3-1-5 16,2 0 0-16,-1-1-5 0,-2-4-5 0,0 1-9 15,1-5-25-15,-2 2-44 0,1-4-119 16,-2-2-274-16,1-2-366 0,-1 0 130 0</inkml:trace>
          <inkml:trace contextRef="#ctx0" brushRef="#br0" timeOffset="59273.7155">14430 1438 2002 0,'0'0'173'16,"0"0"-82"-16,0 0-57 0,0 0-43 0,0 0-25 15,0 0-29-15,0 0-35 0,0 0-14 0,0 0-18 16,0 0-43-16,0 0-105 0,0 0-220 16,0 0-185-16,0 0 461 0</inkml:trace>
          <inkml:trace contextRef="#ctx0" brushRef="#br0" timeOffset="59639.4893">14487 1594 1095 0,'0'0'178'15,"0"0"-121"-15,0 0-45 0,0 0-11 0,0 0-3 16,0 0 11-16,0 0 3 0,0 0-1 16,0 0 10-16,0 0 1 0,0 0 4 0,0 0 7 15,0 0 3-15,80 97 0 0,-80-81 2 0,0 1-2 16,-4-2-3-16,1 0-4 0,-2-3-5 16,4 1-4-16,-5-6-8 0,5-1 4 0,0-3 2 15,1 0 18-15,0-3 35 0,0 0 29 0,0 0 27 16,1 0-14-16,4-6-27 0,2-3-30 0,0-5-29 15,3-1-3-15,3-2-5 0,-1 0-3 0,2-4 1 16,2-2 0-16,-2 2-2 0,-1-1-1 16,1 1-3-16,-1 1-5 0,1 3 3 0,-5 3-4 15,2 1-3-15,-2 4 0 0,0 1-6 0,3 4 1 16,-5 1 1-16,1 3-3 0,2 0 2 0,-4 0-3 16,5 4 2-16,-3 5 2 0,-1 3 5 0,3 4 0 15,-5 0-1-15,3 1-1 0,-7 3-1 16,2 0 0-16,-3-2-3 0,0-1-4 0,0 1-9 15,0-3-6-15,0 0-19 0,-3 0-36 0,-1-3-66 16,-1 0-185-16,2-3-355 0,1-5-523 0</inkml:trace>
          <inkml:trace contextRef="#ctx0" brushRef="#br0" timeOffset="60475.275">14897 1721 1689 0,'0'0'104'15,"0"0"-129"-15,0 0-30 0,0 0-3 0,0 0 25 16,0 0 22-16,0 0 13 0,0 0 11 16,0 0 3-16,0 0 6 0,0 0 3 0,160-100-1 15,-148 86 4-15,0 1 7 0,0-1 10 0,-4-3 10 16,-2 2 8-16,1 0 1 0,-1 1-5 0,-6 4-7 16,1 3-7-16,-1 1-6 0,0 4-10 15,-1 1-6-15,-3 1-16 0,-3 0-11 0,0 0-3 16,-1 6-3-16,-5 4 5 0,1 2 5 0,-3 3 3 15,1 1 1-15,1 1 0 0,1 0 0 0,1 2 1 16,5-3-1-16,-1 1-2 0,4-4 1 0,2 0-2 16,-2-1-1-16,3-3 0 0,0-1-2 15,0-2 3-15,4-2 0 0,-3 0 4 0,5-2 7 16,-1-2 3-16,-1 0 7 0,6 0 1 0,-2 0 0 16,0-4-4-16,2-2-3 0,4-2-3 15,-2-1-2-15,1-1-1 0,1-1-2 0,-1-2-2 16,3 1-2-16,2-1 0 0,-2-3 1 0,1 1 0 15,-2 0 2-15,2-3-2 0,-1 1 0 0,1 0 0 16,-3 5-2-16,-2-2 0 0,-2 5 1 16,-2 0-2-16,0 4 2 0,-6 2 0 0,3-1-3 15,-4 2-1-15,-1 2-4 0,1 0-7 0,-1 0-7 16,0 0-7-16,2 0-2 0,2 2 4 0,-2 4 7 16,4 2 5-16,-1 3 1 0,2 1 3 0,-1 3 1 15,-3 1 1-15,5 3 3 0,-5 0-3 16,-1 0 0-16,2-1-1 0,-4 2-2 0,0-4 1 15,0 2 0-15,-6-2 1 0,0-1 0 0,0-1 1 16,-2-1 1-16,0-1 1 0,-3-2 2 0,3-1 1 16,0-1 2-16,0-2 4 0,4-2 1 0,-2-1 1 15,2-3 6-15,3 0 3 0,1 0 6 16,0 0 3-16,0-6-10 0,4-1-10 0,1-1-8 16,3-4-9-16,2 1 2 0,2-3 3 0,3 1 2 15,2-1 2-15,2-2 2 0,-4 0 0 16,2 1 1-16,2 0 1 0,-3 1-2 0,0-1 0 15,3 1 1-15,-2 2-1 0,-3-1 1 0,0 0 1 16,0 1-2-16,-1 0 0 0,1 1 3 16,-2-2-2-16,0 3 1 0,-2-3 1 0,-2 3-2 15,1 0 0-15,-3 1 0 0,0 1 1 0,-1 3 0 16,-2 1 0-16,-2 2 0 0,2 0-2 0,-3 2-2 16,1 0-7-16,-1 0-9 0,0 0-10 15,0 0-2-15,3 5 1 0,1 2 9 0,0 2 10 16,-2 3 5-16,-2 1 7 0,3 4 4 0,1-1-1 15,-3 2 5-15,2 0 0 0,-2 2 1 0,1-2-2 16,-2-1-1-16,1 3 0 0,0-4 1 0,-1 2-1 16,0-2-2-16,0 1 2 0,0-4 0 15,0-4 5-15,-2-2 3 0,-4-2 5 0,-2-2 3 16,-2-1-5-16,-5-2 4 0,-4 0-7 0,-2 0-8 16,-5-6-1-16,2-2-13 0,1-4-9 0,3 0-20 15,1-1-49-15,7 0-103 0,4 1-172 16,7 3-291-16,1 3-513 0</inkml:trace>
          <inkml:trace contextRef="#ctx0" brushRef="#br0" timeOffset="58366.262">12654 1679 346 0,'0'0'264'16,"0"0"-101"-16,0 0-35 0,0 0-20 0,0 0-2 15,0 0 24-15,0 0 32 0,0 0 19 0,0 0 7 16,0 0-8-16,25-151-20 0,-23 147-27 0,-2 2-36 16,0 1-34-16,0 1-37 0,0 0-34 0,0 7-9 15,-2 7 0-15,0 7 8 0,-5 7 15 16,0 10 5-16,-2 3 1 0,-5 4 0 0,2 3 0 15,-1-1-5-15,-1 3-1 0,1 1-2 0,0-1-5 16,-1 4 0-16,1-9 0 0,5-1-3 0,1-9-2 16,3-6-1-16,1-6-6 0,3-5-1 0,0-6-3 15,0-4-3-15,0-3 7 0,0-5 12 16,3 0 12-16,-2-10 5 0,1-3 1 0,-1-7-7 16,-1-3-5-16,0-6 6 0,1-2 1 0,-1-3 2 15,0-4 4-15,0-2-4 0,0-2-2 16,0-1-2-16,0 1-3 0,0-3-2 0,0 1-1 15,4-4 0-15,3 0-2 0,1 0 0 0,4 2 0 16,2-2-2-16,2 3-2 0,0 2 0 0,4 3 0 16,1 2-3-16,5 3 2 0,1 4-9 15,1 6-2-15,5 4-2 0,0 6-3 0,0 2 5 16,-1 4 1-16,2 4-2 0,-2 5 1 0,-3 0-4 16,-4 5-3-16,-1 7-3 0,-7 2 0 15,-3 6-5-15,-5 4-1 0,-4 3 4 0,-5 2 2 16,0 1 6-16,-8 1 6 0,-5-2 5 0,-6 1 1 15,-2-4 7-15,-4-1 2 0,-1-1 1 0,-1-1 3 16,0-2-4-16,2-1 1 0,0-3-1 16,8-5 2-16,0-2-2 0,4-2 3 0,5-4 2 15,6-3-1-15,-1 1 3 0,3-2-5 0,0 0-10 16,4 0-9-16,0 0-3 0,4 0 1 0,2 1 6 16,3 4 8-16,4 2-3 0,1 5 1 0,3-2 1 15,1 7-3-15,1 0 5 0,3 2 0 0,0 2 0 16,1-1-1-16,-3 3 4 0,-1 0-2 15,-5 1 1-15,-2-2 1 0,-5 0-4 0,1 0-1 16,-8-2 2-16,-2 1 0 0,-2-5 5 0,-4 1 5 16,-10 0 5-16,-1-1 5 0,-6-1 4 0,-5-1-1 15,-4 0 2-15,0-3-3 0,-6 0 2 16,5-5-1-16,-1-1 0 0,2-1 0 0,5-1-7 16,6-3-2-16,-1 0-10 0,5 0-6 0,6-1-6 15,2-5-16-15,5 0-21 0,2-3-38 16,0-3-68-16,4-1-117 0,9-4-175 0,3-2-229 15,1 4-20-15,-2 5 693 0</inkml:trace>
        </inkml:traceGroup>
        <inkml:traceGroup>
          <inkml:annotationXML>
            <emma:emma xmlns:emma="http://www.w3.org/2003/04/emma" version="1.0">
              <emma:interpretation id="{690368FA-2272-4CBD-BE1E-E03818FBEF04}" emma:medium="tactile" emma:mode="ink">
                <msink:context xmlns:msink="http://schemas.microsoft.com/ink/2010/main" type="inkWord" rotatedBoundingBox="18539,4913 20681,4613 20788,5376 18646,5675"/>
              </emma:interpretation>
              <emma:one-of disjunction-type="recognition" id="oneOf13">
                <emma:interpretation id="interp65" emma:lang="en-US" emma:confidence="0.5">
                  <emma:literal>Model</emma:literal>
                </emma:interpretation>
                <emma:interpretation id="interp66" emma:lang="en-US" emma:confidence="0">
                  <emma:literal>Mod</emma:literal>
                </emma:interpretation>
                <emma:interpretation id="interp67" emma:lang="en-US" emma:confidence="0">
                  <emma:literal>Modell</emma:literal>
                </emma:interpretation>
                <emma:interpretation id="interp68" emma:lang="en-US" emma:confidence="0">
                  <emma:literal>Modal</emma:literal>
                </emma:interpretation>
                <emma:interpretation id="interp69" emma:lang="en-US" emma:confidence="0">
                  <emma:literal>Models</emma:literal>
                </emma:interpretation>
              </emma:one-of>
            </emma:emma>
          </inkml:annotationXML>
          <inkml:trace contextRef="#ctx0" brushRef="#br0" timeOffset="61448.6746">17387 1370 828 0,'0'0'357'15,"0"0"-159"-15,0 0-76 0,0 0-40 0,0 0-13 16,0 0-9-16,0 0-17 0,0 0-14 0,0 0-8 15,0 0 6-15,0 0 10 0,0 0 3 16,0 0-6-16,-14 44-10 0,4-23-6 0,0-1-6 16,4 0-5-16,-1-4-1 0,3 1-1 0,4-3 0 15,0 0 0-15,0-2-1 0,1-1-1 0,7-3 3 16,-2-4 5-16,4 2 6 0,0-3 7 16,2-3 5-16,1 0 1 0,2 0-1 0,1-3 2 15,-1-5-4-15,5 0 1 0,-4-4 4 0,-1 0-2 16,0 0 4-16,-2 0 0 0,-2-1 1 15,-2-2 1-15,-5 0 0 0,-4 0-1 0,0-1-5 16,0 2-7-16,-3-3-8 0,-7 3-4 0,0 1-5 16,1 0-2-16,0 4-3 0,-2 1-6 0,0 0-8 15,2 2-16-15,2 1-15 0,-4 1-23 16,7 1-34-16,-1 2-52 0,0-1-109 0,3 2-180 16,-1 0-246-16,1 0-138 0,2 0 826 0</inkml:trace>
          <inkml:trace contextRef="#ctx0" brushRef="#br0" timeOffset="61921.0713">17812 1315 67 0,'0'0'341'16,"0"0"-195"-16,0 0-63 0,0 0 9 16,0 0 42-16,0 0 47 0,0 0 38 0,0 0 1 15,0 0-31-15,0 0-40 0,0 0-45 0,0 0-32 16,0 0-26-16,0 0-16 0,-13-31-10 0,-4 36-5 15,-7 4-1-15,1 3-3 0,1 3 0 16,-2 1-2-16,1 2 0 0,5 0-2 0,1 1 0 16,1-1-4-16,8-1-2 0,0-2-2 0,4-1-1 15,0-1 0-15,4-3 0 0,0 1-2 16,4-3 1-16,1-2 5 0,6-1 4 0,0-3 7 16,2-2 5-16,2 0-1 0,-1 0 1 0,5-6-1 15,0-1-3-15,-3-4 1 0,6-3-1 0,-4-2-1 16,6-2-1-16,-3-2-2 0,-1-3-1 15,-2-1-1-15,1-2 1 0,-4-5-3 0,1 1 1 16,0-2 1-16,-2-3-3 0,-1 3 0 0,-1-3-1 16,-1 1-1-16,1 1 0 0,-1 0 4 0,-5 1-1 15,1 4 2-15,-4 5 4 0,1 2 1 0,-2 4 8 16,-2 5 1-16,0 4 1 0,0 2-7 0,-5 3-8 16,2 3-10-16,1 0-12 0,-6 0-6 15,2 7-3-15,-5 5 4 0,-2 5 6 0,0 5 8 16,-2 4 2-16,0 1 1 0,0 3 1 0,2 1-1 15,1 1 2-15,3 0-1 0,-2-3 0 16,5 2 1-16,0-2-2 0,3-2-4 0,2 1-6 16,-1-3-8-16,2-2-16 0,0 0-26 0,0-6-51 15,3-3-141-15,2-2-251 0,1-3-328 0,-5-5 244 0</inkml:trace>
          <inkml:trace contextRef="#ctx0" brushRef="#br0" timeOffset="62504.7108">18028 1318 1525 0,'0'0'119'0,"0"0"-122"0,0 0-36 0,0 0 8 15,0 0 32-15,0 0 32 0,0 0 23 0,0 0 7 16,0 0 8-16,0 0-1 0,0 0-7 0,0 0-8 16,0 0-11-16,0 0-7 0,124-29-4 15,-111 19-4-15,0 0-3 0,-1-1-3 0,0-1-7 16,-4 2 0-16,0-2 0 0,0 2-2 0,-4-1 4 15,-1 1 0-15,-2 2 2 0,-1 2 6 0,0 2 2 16,0 1 5-16,0 1 0 0,-2 2-10 16,-1 0-14-16,-6 0-10 0,-1 9-6 0,-3 3 2 15,-5 6 8-15,1 3 0 0,-5 2 2 0,5 5-1 16,-2-3-1-16,3 1-1 0,4-2-1 16,5-4 0-16,1-2-3 0,3-1 4 0,3-3 0 15,0-2 0-15,1-3 4 0,10 0 0 0,0-1 2 16,2-2 3-16,3-2 5 0,3-4-2 0,2 0-1 15,4 0-2-15,-1-3-6 0,-1-4 0 16,-2-4-2-16,2-1 3 0,-6-1-2 0,5-3 0 16,-5-4-3-16,1-1-4 0,-1-4-1 0,-1-1-4 15,-3-4 0-15,4 0-4 0,-1-4 1 0,2 0 2 16,-1-4-1-16,4-1 4 0,-4-2-4 0,8-3 4 16,-7 2 2-16,5-2 3 0,-1 3 4 0,-5 3-1 15,-2 2 3-15,-2 5 1 0,-3 4 1 16,-6 6 4-16,-3 3-1 0,-1 3 1 0,0 4-2 15,-3 2-5-15,1 4-2 0,-7 1-4 0,7 2-11 16,-4 2-3-16,0 0-9 0,-5 3-3 0,0 9 6 16,-2 7 5-16,-6 10 8 0,2 5 6 15,-5 6 0-15,-3 6 3 0,5 4 0 0,-3-1 2 16,0 3-1-16,6-4 2 0,2-1-1 0,3-3-1 16,2-1 1-16,8-4-2 0,2 0 0 15,0-5-1-15,8-2-3 0,3-4 0 0,7-4-3 16,0-3-1-16,6-4-7 0,0-4-9 0,1-3-27 15,-3-4-72-15,1-3-148 0,-7-3-262 0,-4 0-298 16,-4 0 281-16</inkml:trace>
          <inkml:trace contextRef="#ctx0" brushRef="#br0" timeOffset="61119.8767">16602 1736 1063 0,'0'0'498'0,"0"0"-402"0,0 0-80 0,0 0-22 15,0 0 0-15,0 0 12 0,0 0 18 0,0 0 25 16,0 0 13-16,0 0 5 0,0 0-1 15,0 0-3-15,0 0-2 0,68-119 3 0,-63 94 5 16,2 0 6-16,-1-3-2 0,-2-2-7 0,3 0-14 16,-3-3-15-16,1-1-15 0,2-2-9 0,0-3-7 15,0-3-2-15,5 2 1 0,1-1-3 16,0 0 0-16,2 1 0 0,3 4-5 0,0 2 5 16,-3 5-2-16,1 5-1 0,0 7-1 0,-5 3-2 15,0 7-2-15,-1 4-4 0,-4 3-1 16,3 0-5-16,-2 3-2 0,0 8 1 0,-2 4 1 15,-1 6 1-15,-3 5 2 0,-1 3 3 0,0 4 0 16,-9 2 4-16,2 1 2 0,-1 0-2 0,-3-1 4 16,6-5-1-16,-3-2-1 0,5-2 2 15,2-3 1-15,1-7 0 0,0-5-1 0,0-1 2 16,3-4 0-16,3-3 4 0,2-2 5 0,3-1 5 16,3-1 2-16,0-8 3 0,4-2-4 0,1-3-3 15,-3-1 0-15,5-6-6 0,-3-1-2 0,-2 1-1 16,4-2-3-16,-4 0 3 0,0 2 1 0,0 0 0 15,-1 1 2-15,1-2 1 0,-4 5 0 16,-1-2 0-16,-2 5-2 0,2 0-2 0,-2 5-3 16,-5 3 0-16,-2 3-4 0,-1 2-11 0,-1 1-17 15,0 1-4-15,0 10 1 0,0 2 13 16,0 7 19-16,-3 2 7 0,-1 5 2 0,-4 4-1 16,4-1-3-16,-5 3 0 0,3 0 0 0,-3-2-1 15,0 3-1-15,3-5-3 0,-3-2-7 0,3 0-19 16,-2 1-38-16,4-5-68 0,-4-1-141 15,6-3-238-15,0-5-288 0,1-4 233 0</inkml:trace>
        </inkml:traceGroup>
      </inkml:traceGroup>
    </inkml:traceGroup>
    <inkml:traceGroup>
      <inkml:annotationXML>
        <emma:emma xmlns:emma="http://www.w3.org/2003/04/emma" version="1.0">
          <emma:interpretation id="{B92E4DB8-47B4-4CF1-A6DC-C3B9337924EA}" emma:medium="tactile" emma:mode="ink">
            <msink:context xmlns:msink="http://schemas.microsoft.com/ink/2010/main" type="paragraph" rotatedBoundingBox="11553,6766 22949,6154 23052,8068 11656,868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A8C2F34-0752-4CE4-8576-DAC8A0D10071}" emma:medium="tactile" emma:mode="ink">
              <msink:context xmlns:msink="http://schemas.microsoft.com/ink/2010/main" type="inkBullet" rotatedBoundingBox="11573,7127 13514,7022 13537,7434 11595,7539"/>
            </emma:interpretation>
            <emma:one-of disjunction-type="recognition" id="oneOf14">
              <emma:interpretation id="interp70" emma:lang="en-US" emma:confidence="0">
                <emma:literal>-</emma:literal>
              </emma:interpretation>
              <emma:interpretation id="interp71" emma:lang="en-US" emma:confidence="0">
                <emma:literal>.</emma:literal>
              </emma:interpretation>
              <emma:interpretation id="interp72" emma:lang="en-US" emma:confidence="0">
                <emma:literal>_</emma:literal>
              </emma:interpretation>
              <emma:interpretation id="interp73" emma:lang="en-US" emma:confidence="0">
                <emma:literal>,</emma:literal>
              </emma:interpretation>
              <emma:interpretation id="interp74" emma:lang="en-US" emma:confidence="0">
                <emma:literal>\</emma:literal>
              </emma:interpretation>
            </emma:one-of>
          </emma:emma>
        </inkml:annotationXML>
        <inkml:trace contextRef="#ctx0" brushRef="#br0" timeOffset="63295.2322">9530 3195 946 0,'0'0'160'0,"0"0"-128"16,0 0-34-16,0 0 3 0,0 0 19 0,0 0 20 15,0 0 14-15,186 60 12 0,-138-42 5 0,2 1 2 16,6-1 10-16,6 1 8 0,0 1 5 15,10-1-4-15,0-1-8 0,6-1-12 0,3-2-9 16,3 0-4-16,0-4-9 0,2 1-5 0,-1-3-10 16,2 0-8-16,-3 0-6 0,4-3-2 15,-4-3-2-15,-5 0-1 0,-1 0 3 0,-10-3 0 16,-2 1 1-16,-10-1 1 0,-7 0 2 0,-9 0-1 16,-12 0-3-16,-4 0 0 0,-11 0-2 0,-3 0 8 15,-6 2 16-15,-4-2 11 0,0 0 13 0,0 2-2 16,0-2-11-16,0 0-15 0,0 0-16 15,-1 0-13-15,-1 0-10 0,0 0-9 0,0 0-6 16,0 0-4-16,2 0-8 0,0-2-6 0,0 0-12 16,0 1-16-16,0 0-26 0,0-1-49 15,0 2-92-15,0-3-164 0,0 2-305 0,0 1-400 0</inkml:trace>
      </inkml:traceGroup>
      <inkml:traceGroup>
        <inkml:annotationXML>
          <emma:emma xmlns:emma="http://www.w3.org/2003/04/emma" version="1.0">
            <emma:interpretation id="{480591DD-75B6-4946-BB0C-D5F49A34B980}" emma:medium="tactile" emma:mode="ink">
              <msink:context xmlns:msink="http://schemas.microsoft.com/ink/2010/main" type="line" rotatedBoundingBox="14510,6607 22492,6179 22574,7691 14591,8119"/>
            </emma:interpretation>
          </emma:emma>
        </inkml:annotationXML>
        <inkml:traceGroup>
          <inkml:annotationXML>
            <emma:emma xmlns:emma="http://www.w3.org/2003/04/emma" version="1.0">
              <emma:interpretation id="{1FDF3066-7CD3-40A2-9151-31D1E7318074}" emma:medium="tactile" emma:mode="ink">
                <msink:context xmlns:msink="http://schemas.microsoft.com/ink/2010/main" type="inkWord" rotatedBoundingBox="14510,6607 17756,6433 17838,7945 14591,8119"/>
              </emma:interpretation>
              <emma:one-of disjunction-type="recognition" id="oneOf15">
                <emma:interpretation id="interp75" emma:lang="en-US" emma:confidence="0.5">
                  <emma:literal>Market</emma:literal>
                </emma:interpretation>
                <emma:interpretation id="interp76" emma:lang="en-US" emma:confidence="0">
                  <emma:literal>Market/</emma:literal>
                </emma:interpretation>
                <emma:interpretation id="interp77" emma:lang="en-US" emma:confidence="0">
                  <emma:literal>Market)</emma:literal>
                </emma:interpretation>
                <emma:interpretation id="interp78" emma:lang="en-US" emma:confidence="0">
                  <emma:literal>Markets</emma:literal>
                </emma:interpretation>
                <emma:interpretation id="interp79" emma:lang="en-US" emma:confidence="0">
                  <emma:literal>Markets/</emma:literal>
                </emma:interpretation>
              </emma:one-of>
            </emma:emma>
          </inkml:annotationXML>
          <inkml:trace contextRef="#ctx0" brushRef="#br0" timeOffset="67097.2267">13641 3434 0 0,'0'0'0'16,"0"0"0"-16,0 0 0 0,0 0 0 0,0 0 177 15,0 0 24-15,0 0-27 0,0 0-18 16,0 0-16-16,0 0-10 0,0 0-7 0,0 0-7 16,0 0-14-16,0 0-7 0,17-69-6 0,-16 63-11 15,2-1-4-15,-2 0-7 0,1 0-5 16,0 0-10-16,1-1-5 0,-2-1-3 0,3 2-7 16,-1-2 4-16,-2 2-3 0,1 1-2 0,0 0 0 15,-2 0-5-15,0 1 0 0,0 2-1 0,0-1 1 16,-2 2-3-16,-1 2-2 0,-2-3-5 15,2 3-7-15,-4 0-6 0,1 0-2 0,-6 3-3 16,1 3-6-16,-3 3 5 0,-2 3-3 0,-1 2 1 16,-5 2 6-16,2 2-5 0,-2 2 2 15,0 0-3-15,2 3 2 0,0-1 3 0,2 1-1 16,4-3 1-16,2 1-5 0,0-3-1 0,8-1-1 16,0-4-2-16,4-3-1 0,0-1-3 0,4-3 0 15,4-1 1-15,1-4 14 0,4-1-4 0,2 0 4 16,0-3 2-16,5-4-7 0,0-2 6 15,0-3-3-15,0-1 3 0,0-1-1 0,-5-1 1 16,3 2 1-16,-5-2 0 0,-1 0 6 0,0 5-4 16,-2-1 4-16,-4 2-1 0,1 2 0 0,-4-1 2 15,-1 4 3-15,-2 2-2 0,0 1-6 0,0 1-4 16,0 0-7-16,0 0-13 0,0 0 0 16,-1 6-2-16,0 3 4 0,-5 3 8 0,1 1 4 15,0 2 1-15,-2 0-2 0,2 0 1 0,0 1-4 16,1-2 2-16,3-3-1 0,1 0 0 15,0-2 1-15,1-3-1 0,6-2 2 0,4-2 0 16,1-2 5-16,4 0 0 0,1 0-1 0,6-5 0 16,0-4-5-16,-1 1 2 0,0-6 1 0,1 2 2 15,-4-3 2-15,-4 2-1 0,-2-1 2 16,-4 2-1-16,2-1 3 0,-5 1-2 0,0-2 1 16,-3 1-1-16,0 1-3 0,-3-2 3 0,1 3-1 15,-1 1-1-15,0 2-1 0,0 2-2 0,0 3 0 16,0 1-2-16,0 2-4 0,0 0-10 0,0 0-7 15,0 3 0-15,0 7 5 0,0 0 9 16,0 2 6-16,0 2 1 0,0 3-2 0,1-2 4 16,1 2-2-16,2-3 2 0,1 0 0 0,-4-2-2 15,5 1 0-15,0-4-1 0,-3 0-1 0,4 0 1 16,-3-3-3-16,3 0-3 0,-3-3-2 0,5-2-6 16,-2-1-7-16,5 0-16 0,-3-1-33 15,4-6-64-15,2-4-130 0,1-1-230 0,-2 0-264 16,-5 5 62-16</inkml:trace>
          <inkml:trace contextRef="#ctx0" brushRef="#br0" timeOffset="67321.2813">14231 3092 0 0,'0'0'0'0,"0"0"270"0,0 0-9 16,0 0-41-16,22-156-13 0,-16 133 11 0,-1 2-1 16,0 3-16-16,-1 4-26 0,-1 4-30 0,0 4-26 15,0 3-23-15,-2 3-29 0,-1 0-25 0,0 0-26 16,0 9-7-16,0 6 7 0,1 9 15 15,-1 8 15-15,0 9 2 0,0 5-4 0,-1 5-10 16,-5 3-6-16,0 0-10 0,-2 1-2 0,-6-3-6 0,4 0-4 16,2-4-1-16,-2-3-5 0,2-3 0 15,1-6-1-15,3-3-9 0,2-5-6 0,0-2-17 16,2-8-31-16,0-2-51 0,0-6-112 16,0-5-205-16,0-3-304 0,0-2-195 0</inkml:trace>
          <inkml:trace contextRef="#ctx0" brushRef="#br0" timeOffset="67687.1584">14460 3071 228 0,'0'0'190'15,"0"0"-63"-15,0 0-49 0,0 0-10 0,0 0 18 16,0 0 36-16,0 0 24 0,0 0 8 16,0 0-3-16,0 0-21 0,0 0-23 0,0 0-23 15,0 0-17-15,35 154-9 0,-53-130-7 0,1-2-3 16,-7-1-3-16,-2-2-4 0,-1-1-8 15,-1-2-5-15,1-2-8 0,2-4-6 0,4 1-2 16,2-3-4-16,3-4-1 0,6-2 0 0,4-2 5 16,2 0 3-16,4 0 5 0,0-5-7 0,0-3-12 15,6 1-8-15,4 0-8 0,0-1 3 0,2 0 8 16,5 0 4-16,-4 3 2 0,2 2 1 0,-2 2 1 16,-1 1 0-16,-1 0 3 0,1 6 3 15,-1 3 3-15,-2 2 7 0,-2 1 2 0,2 2 1 16,-5 0-3-16,3 1-7 0,-2-2-4 0,3 1-11 15,-2-3 0-15,2 0-7 0,1-2-7 0,-1 1-12 16,3-4-28-16,-2-3-41 0,3 0-90 16,2-3-184-16,-6 0-319 0,0 0-135 0</inkml:trace>
          <inkml:trace contextRef="#ctx0" brushRef="#br0" timeOffset="68204.7368">14692 3380 536 0,'0'0'425'15,"0"0"-342"-15,0 0-59 0,0 0-23 16,0 0 25-16,0 0 32 0,0 0 9 0,0 0 4 16,0 0 7-16,0 0 1 0,0 0-5 0,167-51-3 15,-144 41-6-15,-5-1-5 0,-1 1 4 0,-4-2 0 16,-2 1-1-16,-3 1 1 0,-2-3-9 0,-2 1-8 16,-4 0-6-16,0 2-5 0,0-1-3 15,-2 2-1-15,-3 3-2 0,-2 3-6 0,-1 1-8 16,0 2-3-16,-4 0-4 0,-1 8 1 0,-5 4 4 15,1 3-1-15,-3 3 2 0,1 1 0 0,-1 2 0 16,2 1 3-16,4 1-3 0,0 0-4 0,3-2-5 16,3 1-2-16,3-4-3 0,4-2 0 15,1-2 0-15,2-4 1 0,8-1 2 0,3-2 3 16,1-2 4-16,2-2-5 0,4-2 2 0,3-1-5 16,-1 0-5-16,5-1 2 0,1-5-8 15,-1-2-6-15,0-2-5 0,0-2-7 0,-2-1-5 16,-1-4-1-16,1 1 0 0,-4-4-3 0,-2-2 0 15,-2-1 3-15,-2-2 2 0,-2-5 12 0,1-1 9 16,-2-3 7-16,0-4 6 0,-1 1 2 16,1-4 1-16,1 1 0 0,1 0 3 0,-2 0 1 15,0 0 3-15,0 5 2 0,-3 3 2 0,-2 6 4 16,-2 6 6-16,-1 5 5 0,-2 5 3 0,-2 5 7 16,0 2 0-16,0 3-10 0,0 0-11 0,0 2-17 15,-4 7-8-15,0 7 1 0,-2 4 7 16,-3 6 4-16,1 7 1 0,-2 4 1 0,0 4-1 15,0 1 2-15,-1 3 4 0,-1 1 0 0,3 1 2 16,-4 2 1-16,1 0-4 0,4-4-2 0,1-4-1 16,1-4-7-16,5-5-3 0,1-3 0 0,0-6-4 15,3-3-1-15,4-2-2 0,2-6-7 16,-1-4-9-16,0-1-14 0,4-5-28 0,-3-2-46 16,2-1-90-16,-1-9-232 0,-1-1-412 0,-5 4-126 0</inkml:trace>
          <inkml:trace contextRef="#ctx0" brushRef="#br0" timeOffset="68363.639">15133 3159 1698 0,'0'0'252'0,"0"0"-159"0,0 0-69 16,0 0-20-16,0 0-2 0,0 0 11 0,0 0 0 16,0 0 0-16,0 0-4 0,0 0-5 0,0 0-7 15,0 0-18-15,172-57-32 0,-147 45-70 16,-2 0-113-16,-4-1-131 0,-1-2-163 0,-6 3-122 15,-4 3 512-15</inkml:trace>
          <inkml:trace contextRef="#ctx0" brushRef="#br0" timeOffset="68645.4644">15681 2503 62 0,'0'0'380'16,"0"0"-81"-16,0 0-60 0,0 0-20 0,0 0 7 15,0 0 8-15,0 0-20 0,0 0-30 0,0 0-41 16,0 0-41-16,0 0-44 0,0 0-31 15,0 0-8-15,0 0 3 0,33 0 12 0,-39 31 12 16,-1 7 2-16,-1 10-5 0,-2 6 0 0,-1 7-1 16,-5 5-2-16,-3 4-3 0,-1 3-4 15,-4 5-9-15,-7 1-2 0,-1 3-6 0,-2 3-7 16,1-4-3-16,2-3-5 0,4-6-1 0,6-4 0 16,7-4 0-16,4-4-2 0,7-3-2 0,2-3 3 15,1-5-6-15,0-6-1 0,0-6-3 0,0-4-9 16,1-8-3-16,-1-5-9 0,0-5-13 15,0-6-21-15,0-5-17 0,0-4-13 0,0 0-30 16,0-5-67-16,-6-6-167 0,-2-3-305 0,3 1-209 16,1 4 618-16</inkml:trace>
          <inkml:trace contextRef="#ctx0" brushRef="#br0" timeOffset="66187.6307">12731 3332 0 0,'0'0'0'0,"0"0"0"16,0 0 0-16,0 0 0 0,0 0 0 15,0 0 27-15,0 0 320 0,0 0 23 0,0 0-17 16,0 0-41-16,0 0-54 0,0 0-54 0,23-117-37 16,-23 115-27-16,0 1-24 0,0-1-17 0,0 1-18 15,0 1-19-15,-1 0-13 0,-2 0-17 16,2 0-15-16,-2 0-11 0,3 0-10 0,-1 3-4 15,-2 3 0-15,1 2 4 0,-5 6 1 0,1 5 3 16,-2-1-1-16,0 5-1 0,0 2 2 16,-1 1 0-16,2 1 0 0,-3 4-1 0,0 2 1 15,-1-2-1-15,3 3-1 0,-2-1 2 0,-1 2-2 16,2-3 2-16,0 0 2 0,0-3-1 0,0-2-2 16,1-3 0-16,0-1 0 0,-2-4-2 0,4-1 3 15,-4-3 0-15,6-2-1 0,-3-6 2 16,3 1 1-16,2-5 1 0,-1 0 2 0,3-3 2 15,0 0 1-15,0 0 5 0,0 0 6 0,0 0 1 16,0-5-3-16,0-2-4 0,0-1-7 0,0-4-6 16,0-2 2-16,0-4-1 0,1-3 0 0,3-3 2 15,0-4-3-15,3-3 0 0,1-2 2 16,0-4-2-16,3 0 0 0,0-1 1 0,1-4-2 16,-2-1-1-16,7-3 1 0,-1 2 0 0,0-2-2 15,1-1 0-15,2 3 0 0,0 1 0 16,-2 8 1-16,1 3 2 0,-4 7-5 0,0 4 1 15,-1 2-1-15,1 5-2 0,-4 2 2 0,1 5 1 16,-3 1-2-16,1 3-3 0,1 2 0 0,-3 1-4 16,2 1 2-16,-2 8 0 0,1 3-2 15,1 4 3-15,-1 4 5 0,0 2 0 0,0 3 3 16,-2 1 1-16,-2 1-2 0,0 0 1 0,-2 0 1 16,0 1 0-16,-1-3 0 0,-1-1 2 0,0-2-2 15,0-2 2-15,-3-1-1 0,-2-2 0 16,0-3 0-16,1-2 0 0,-5 1-1 0,5-3 0 15,-1-1 2-15,1 0-1 0,0-3 1 0,1-1 1 16,1-2-2-16,0-2 1 0,2-1 2 0,0 0 2 16,0 0 2-16,0 0 1 0,0 0 3 0,0 0 1 15,2 0 0-15,2-4-3 0,-2-4-4 16,1-1-4-16,5-1-1 0,0-2 2 0,0-2-1 16,3-2 3-16,-2 0 1 0,2-4-1 0,0-3 0 15,2-2-2-15,1-3-1 0,0-3-1 0,2-2-1 16,2 1 1-16,-1 0-2 0,1 1 2 15,2 2 0-15,-3 3-2 0,2 2 0 0,-2 7-3 16,0 2 0-16,-4 4 3 0,-2 4-4 0,1 2 3 16,-3 2-1-16,-4 1-4 0,2 2 3 15,-1 0-2-15,-2 0 0 0,1 6 0 0,-1 4 3 16,0 3 0-16,0 4 4 0,-1 3 0 0,-1 6 1 16,-2 3 1-16,0 4 0 0,0 4-1 0,0 2 0 15,-1 2 0-15,-3 2 0 0,-1-3-2 16,-2-2 4-16,0-1-2 0,-1-1 0 0,-1-2 0 15,1-1-2-15,0-6 0 0,-2 0 1 0,1-2-2 16,1-3-2-16,-3-4 1 0,2-1-4 0,2-3-3 16,-1-2-1-16,3-2-11 0,-2-2-11 0,6-3-25 15,-2 0-31-15,2-4-55 0,1 1-82 16,0-2-124-16,0 0-148 0,0 0-186 0,0 0 215 0</inkml:trace>
        </inkml:traceGroup>
        <inkml:traceGroup>
          <inkml:annotationXML>
            <emma:emma xmlns:emma="http://www.w3.org/2003/04/emma" version="1.0">
              <emma:interpretation id="{037D0C11-22CE-4C1A-9B46-75DD09041B87}" emma:medium="tactile" emma:mode="ink">
                <msink:context xmlns:msink="http://schemas.microsoft.com/ink/2010/main" type="inkWord" rotatedBoundingBox="18012,6719 22508,6477 22547,7198 18051,7439"/>
              </emma:interpretation>
              <emma:one-of disjunction-type="recognition" id="oneOf16">
                <emma:interpretation id="interp80" emma:lang="en-US" emma:confidence="0.5">
                  <emma:literal>customer.</emma:literal>
                </emma:interpretation>
                <emma:interpretation id="interp81" emma:lang="en-US" emma:confidence="0">
                  <emma:literal>customer</emma:literal>
                </emma:interpretation>
                <emma:interpretation id="interp82" emma:lang="en-US" emma:confidence="0">
                  <emma:literal>customers</emma:literal>
                </emma:interpretation>
                <emma:interpretation id="interp83" emma:lang="en-US" emma:confidence="0">
                  <emma:literal>Customer.</emma:literal>
                </emma:interpretation>
                <emma:interpretation id="interp84" emma:lang="en-US" emma:confidence="0">
                  <emma:literal>Customer</emma:literal>
                </emma:interpretation>
              </emma:one-of>
            </emma:emma>
          </inkml:annotationXML>
          <inkml:trace contextRef="#ctx0" brushRef="#br0" timeOffset="69761.3968">16215 3291 0 0,'0'0'0'16,"0"0"0"-16,0 0 0 0,0 0 0 15,0 0 0-15,0 0 195 0,0 0 63 0,0 0 6 16,0 0-12-16,0 0-22 0,102-156-22 0,-98 142-30 16,1 0-27-16,-3 0-21 0,-2 2-17 0,0 2-19 15,0 0-12-15,-2 2-11 0,-4 2-19 16,-5 2-12-16,1 2-15 0,-3 2-16 0,-6 0-7 16,1 2-6-16,-4 8 2 0,-3 4 2 0,-1 3 1 15,1 6 0-15,-1 3 2 0,3 3 0 0,2 3 0 16,-1 3 1-16,5 1-2 0,4-3 2 15,1-2-6-15,3 0 2 0,5-5-4 0,4-2-3 16,0-4 3-16,13-4-3 0,1-3 5 0,6-2 0 16,3-4 2-16,5-1 5 0,5-6-3 15,1 0 4-15,4 0-7 0,-2-6 0 0,3-3-2 16,-1-3-2-16,0 0 2 0,-4-4-1 0,-1-1 4 16,-3 0 3-16,-5-2 9 0,0 1-3 0,-9-4 4 15,1 1 2-15,-3 1-3 0,-2-1 8 0,-3-2 1 16,0 1 3-16,-5 1-4 0,3 1 1 0,-4 6-4 15,-3 3-5-15,1 5 4 0,-1 3-9 16,0 3-6-16,0 0-8 0,0 0-9 0,0 6 2 16,-1 8 6-16,-2 2 8 0,-4 8 1 0,5 0 4 15,-2 4-3-15,0-4 0 0,0 1 5 0,2-1-8 16,2-2 2-16,0-4-4 0,0-1-3 16,0-3-1-16,10-2-1 0,-5-3 1 0,6-2-1 15,2-4 5-15,2-1 2 0,4-2 4 0,1-3 2 16,4-6-2-16,-3-3 3 0,2-3-2 15,1-2 4-15,-1-1-3 0,-4 1 2 0,2-3-1 16,-6 0-3-16,-1 0 5 0,-2 0-1 0,-2 1 5 16,-4 1 2-16,2 3 1 0,-4 2 1 0,-3 2-5 15,0 7 1-15,-1 0-6 0,0 4-7 16,0 0-11-16,0 0-9 0,-2 8 4 0,-1 4 3 16,-5 3 12-16,3 1 3 0,-5 2 1 0,4 0-2 15,-1 0 0-15,6-3 1 0,-2 0-3 0,3-3-2 16,0-1-1-16,3-2 1 0,3-3 2 0,4-1 1 15,2-3 4-15,1-2-1 0,5 0 2 16,0 0 2-16,0-7-1 0,2-2 2 0,-3-2-4 16,2-3 1-16,0 1 0 0,-3-4 1 0,1 0 1 15,-2-3 0-15,0-1 0 0,-4-1-1 0,-2-2 0 16,2 2 1-16,-2-1 1 0,-4 3-3 0,3 1 1 16,-4 1 0-16,-1 5-2 0,1 1 4 15,0 3-3-15,-2 3 1 0,-2 3-2 0,0 3-3 16,0 0-3-16,0 0-7 0,0 0-7 0,0 0-4 15,0 3 1-15,2 4 7 0,2 6 7 16,2 0 7-16,-2 5-2 0,4 3 2 0,-3 2-3 16,4 3 1-16,-2 1 0 0,1 3-1 0,-2-3 2 15,0-2-4-15,-4-1 2 0,0-3 2 0,1-1-1 16,-3-2 0-16,0-4 0 0,0 0 0 16,-7-2 2-16,-2-2 4 0,-2-1 3 0,-5-1-1 15,0-1 1-15,0-2-1 0,-7-1 0 0,6-1 0 16,-6-3-2-16,4 0-5 0,0 0-11 0,5 0-17 15,-1-6-28-15,3 2-44 0,0-2-75 0,8 0-150 16,-3 1-338-16,6 2-608 0</inkml:trace>
          <inkml:trace contextRef="#ctx0" brushRef="#br0" timeOffset="70424.9868">17394 3087 1524 0,'0'0'180'0,"0"0"-141"0,0 0-53 16,0 0-8-16,0 0 11 0,0 0 9 0,0 0 7 16,165-82 1-16,-136 74 2 0,5 2 4 0,-5 0 4 15,-1 1 4-15,0 5 3 0,-2 0-3 0,-2 0-1 16,-3 5-1-16,-6 2 1 0,-5 3 2 0,-4 2 6 16,-3 3 2-16,-3 5 1 0,0 1-1 15,-5 2-5-15,-8 1-5 0,-1 2-2 0,-1-1-2 16,-4 1-1-16,3-1 0 0,3-3-3 0,3-2-2 15,5-4-1-15,4-2-3 0,1-3-1 16,0-2 1-16,2-3 2 0,10 0 2 0,2-3 9 16,1-1 5-16,6-1 2 0,-2-1 0 0,6 0-3 15,-1-6-3-15,-2-1 1 0,-1-2 3 16,1-3 2-16,-5-2 1 0,-5 1 2 0,2-3 1 16,-8-2 0-16,1-1-1 0,-6-2-4 0,-1 0-6 15,0-1-1-15,-5 1-5 0,-6-1-3 0,-3 3 0 16,-7 0-7-16,4 4-4 0,-6 1-2 0,0 5-3 15,1 3 1-15,-4 5 1 0,1 1-1 16,1 0-3-16,3 0-3 0,4 4-12 0,5 2-14 16,8-3-20-16,0 2-34 0,1-1-37 0,3 2-61 15,0-2-123-15,7 3-232 0,2-4-220 0,-5 0 382 16</inkml:trace>
          <inkml:trace contextRef="#ctx0" brushRef="#br0" timeOffset="70016.2397">17618 2712 859 0,'0'0'227'0,"0"0"-117"0,0 0-22 16,0 0 9-16,0 0 25 0,0 0 31 0,0 0 17 15,0 0-3-15,0 0-31 0,0 0-41 0,0 0-44 16,0 0-28-16,0 0-4 0,30-15 9 16,-28 43 15-16,-2 6 5 0,0 6-3 0,0 4-10 15,-3 3-8-15,-6 1-8 0,-2 2-9 0,-3-3-3 16,1-1-7-16,-2-2-6 0,2-1-5 15,0-1-14-15,2-6-17 0,-1-3-32 0,5-5-49 16,-2-4-90-16,5-4-189 0,-3-8-344 0,4-6-191 0</inkml:trace>
          <inkml:trace contextRef="#ctx0" brushRef="#br0" timeOffset="71218.4976">18018 2967 0 0,'0'0'0'0,"0"0"0"0,0 0 0 15,0 0 0-15,0 0 0 0,0 0 0 0,0 0 0 16,0 0 131-16,0 0 26 0,0 0 17 16,0 0 11-16,0 0-1 0,0 0-14 0,0 0-28 15,118 64-21-15,-118-48-20 0,0-1-16 0,-8 1-16 16,6 1-13-16,-6-1-9 0,2 0-6 0,1-1-1 15,-3-1 3-15,1 0 2 0,2-3 3 16,1 0 1-16,-3 1-7 0,4-4-3 0,3-2-5 16,-1-2-6-16,0 0 1 0,1-2 5 0,0-2 7 15,0 0 12-15,0 0 16 0,0 0 8 0,0 0 6 16,2-2-7-16,0-2-15 0,4-2-17 0,-2-3-17 16,3-1-6-16,0 0-7 0,4 0-1 0,-3 0-5 15,0-1-5-15,4 0 3 0,0 2-2 16,0-2-2-16,1-3 2 0,2 2-3 0,0 0 1 15,-2-1-1-15,2 1 1 0,0-1-1 0,2-1 0 16,-1-1 0-16,0 0 0 0,0 1-1 16,3 0 0-16,-3 0-1 0,-1 6-2 0,-3 0 2 15,-1 4-1-15,-6 1 1 0,3 3 1 0,-5 0-6 16,-2 3-1-16,2 5-2 0,-3 6 2 0,0 3 3 16,0 3 3-16,-3 4 4 0,-2 1-1 15,-5 1 0-15,1 1 1 0,1-1-2 0,-3-2 1 16,1 2 1-16,-2 0-2 0,5-6 2 0,-1 0 1 15,-2-1-4-15,6-7 1 0,2-2 0 0,-2-2-5 16,1-2 3-16,3-2 2 0,0-2 2 16,0-1 7-16,0-1 8 0,3 0 7 0,2-3 1 15,-2-2-2-15,7-6-9 0,0-1-6 0,1-3-4 16,-1-3-1-16,4-1-2 0,-1-2 2 0,5-3-4 16,-4 1 3-16,2 1 0 0,0-5-1 0,5 3 1 15,-4 2-1-15,2 1-2 0,1-1 0 16,-5 1 0-16,5 5 0 0,-4 1-4 0,0 1 0 15,-3 5-3-15,2 3-1 0,-3 3 3 0,-1 1 0 16,-6 2 1-16,5 0 0 0,-9 0-4 0,3 7-1 16,-1 2 1-16,-3 1 1 0,0 2 4 15,0 2 3-15,0-1-1 0,-6 2 4 0,4-2 0 16,-2-1-1-16,-4-1 0 0,6-3-3 0,-2 2 3 16,-1-3-1-16,2-1 2 0,2-2 1 15,-1-2-2-15,1-1 2 0,1 1-2 0,0-2-1 16,0 0 1-16,0 0 0 0,0 0 0 0,0 0 0 15,0 0 1-15,0 0 0 0,0 0 2 0,0 0 0 16,0 0-1-16,1 0 0 0,-1-2-2 16,2-1-2-16,-2 2-1 0,0-2 0 0,0 0-3 15,1 0 0-15,0 0-1 0,1 0-3 0,2 0-4 16,-3 0-1-16,1-2-8 0,-1 3-4 0,0-3-12 16,-1 2-27-16,2-3-49 0,-2 2-75 0,1-2-128 15,-1 1-207-15,0 1-257 0,1 2 62 0</inkml:trace>
          <inkml:trace contextRef="#ctx0" brushRef="#br0" timeOffset="73403.5573">18878 3121 75 0,'0'0'160'0,"0"0"-142"15,0 0-35-15,0 0 9 0,0 0 17 0,0 0 24 16,0 0 21-16,0 0 14 0,0 0 15 0,0 0 8 16,153-148 9-16,-137 130-3 0,-1-2-6 15,-1 0-6-15,5-2-12 0,-4 1-3 0,-2 1-7 16,2 0-7-16,-3 5 1 0,-5 0 2 0,2 5 7 15,-7 1 15-15,-1 4 7 0,-1 1 0 16,0 1-13-16,-6 2-27 0,-4-1-26 0,-5 2-18 16,-2 0-6-16,-5 6 4 0,-2 3 4 0,-1 3 5 15,-1 1 2-15,5 5-2 0,-4 0 1 0,3 4-4 16,3 2-1-16,-1 1-1 0,5 1 0 16,2 0-3-16,1-1 0 0,6-3-2 0,1-1-3 15,5-5 3-15,0-2 0 0,7-2 5 0,2-3 5 16,2-2 7-16,6-2 4 0,2-2 3 0,4-2 3 15,2-1-6-15,5 0-1 0,3-3-3 0,2-3-3 16,4-3 0-16,0 1 0 0,-2-3-2 16,-5 1 0-16,3-2 2 0,-5 0 0 0,-3 0 5 15,-2-3 2-15,-1 0-3 0,-2 0 1 0,-5-2-3 16,-1 3-2-16,-1-3-1 0,-2 2-2 0,-1-1-1 16,-2 1-4-16,-6 1 5 0,1 4 0 0,-3 0 2 15,-2 2 4-15,0 1-9 0,0 2-1 16,-6 2-5-16,4-1-4 0,0 2-2 0,1 2-4 15,0 0-4-15,1 0-8 0,0 0-14 0,0 0-15 16,0 0 0-16,0 6 5 0,0 3 15 16,1 6 22-16,0 4 4 0,1 5 7 0,-2 5 0 15,0 1 1-15,0 3 4 0,0 1-1 0,0-3 7 16,-6 0 2-16,-2-2 3 0,4-3 3 16,-4-5 0-16,5-2 0 0,2-3-1 0,0-2-3 15,1-4 0-15,0-3 1 0,2-2 1 0,2-2 5 16,7-2 4-16,3-1-1 0,0-1-7 0,9-7-13 15,4-2-12-15,1-3-17 0,6-1-25 0,-4-1-32 16,-1 0-54-16,-3 1-78 0,-1-1-106 16,-9 1-177-16,-6 3-217 0,0 5 179 0</inkml:trace>
          <inkml:trace contextRef="#ctx0" brushRef="#br0" timeOffset="76730.5021">20487 3218 1934 0,'0'0'74'0,"0"0"-74"0,0 0-41 0,0 0-37 15,0 0-23-15,0 0-36 0,0 0-98 16,0 0-226-16,0 0-303 0,0 0 573 0</inkml:trace>
        </inkml:traceGroup>
      </inkml:traceGroup>
      <inkml:traceGroup>
        <inkml:annotationXML>
          <emma:emma xmlns:emma="http://www.w3.org/2003/04/emma" version="1.0">
            <emma:interpretation id="{0D950F04-2154-44D2-9CD3-E35C87E4704E}" emma:medium="tactile" emma:mode="ink">
              <msink:context xmlns:msink="http://schemas.microsoft.com/ink/2010/main" type="line" rotatedBoundingBox="18905,7768 22977,7311 23042,7882 18970,8340"/>
            </emma:interpretation>
          </emma:emma>
        </inkml:annotationXML>
        <inkml:traceGroup>
          <inkml:annotationXML>
            <emma:emma xmlns:emma="http://www.w3.org/2003/04/emma" version="1.0">
              <emma:interpretation id="{C5EAF33D-357E-4C14-BBA6-D0CA530F4475}" emma:medium="tactile" emma:mode="ink">
                <msink:context xmlns:msink="http://schemas.microsoft.com/ink/2010/main" type="inkWord" rotatedBoundingBox="18905,7768 22977,7311 23042,7882 18970,8340"/>
              </emma:interpretation>
              <emma:one-of disjunction-type="recognition" id="oneOf17">
                <emma:interpretation id="interp85" emma:lang="en-US" emma:confidence="0.5">
                  <emma:literal>activation</emma:literal>
                </emma:interpretation>
                <emma:interpretation id="interp86" emma:lang="en-US" emma:confidence="0.5">
                  <emma:literal>activate m</emma:literal>
                </emma:interpretation>
                <emma:interpretation id="interp87" emma:lang="en-US" emma:confidence="0.5">
                  <emma:literal>active atom</emma:literal>
                </emma:interpretation>
                <emma:interpretation id="interp88" emma:lang="en-US" emma:confidence="0">
                  <emma:literal>active action</emma:literal>
                </emma:interpretation>
                <emma:interpretation id="interp89" emma:lang="en-US" emma:confidence="0">
                  <emma:literal>activate M</emma:literal>
                </emma:interpretation>
              </emma:one-of>
            </emma:emma>
          </inkml:annotationXML>
          <inkml:trace contextRef="#ctx0" brushRef="#br0" timeOffset="73995.8788">17253 4185 0 0,'0'0'13'0,"0"0"9"0,0 0-20 0,0 0 19 16,0 0 68-16,0 0 72 0,0 0 67 0,31-156 58 15,-31 141-13-15,0 2-23 0,-2 4-35 0,-4 2-47 16,-2 2-31-16,-5 5-29 0,0 0-26 15,-3 0-17-15,-5 8-15 0,-2 4-9 0,-3 2-2 16,-3 4-9-16,1 0-4 0,-1 5-4 0,4 1-8 16,-2 1-4-16,4 1-2 0,5-1-3 15,-1 0 0-15,3 1 1 0,5-3-5 0,3-5-4 16,1 1-1-16,7-6-6 0,0-1-1 0,7-4 3 16,2-2 0-16,7-3 6 0,1-3 6 0,3 0 3 15,2-5-1-15,5-5 0 0,0-2-1 16,3-3-3-16,-4-1 5 0,-3 3 1 0,1-4-2 15,-2-2 5-15,-5 3-3 0,-3 1 0 0,-1 2 4 16,-1-1 0-16,-3 4-1 0,-5 2 1 16,3 2-5-16,-4 3-4 0,-2 0 2 0,1 3-3 15,-2 0 1-15,0 0-7 0,0 0-1 0,0 6 3 16,0 5 1-16,0 2 10 0,0 3-1 0,0 3-3 16,0 0-1-16,0 0-5 0,0 0-1 15,0-4-4-15,1-1-10 0,4 0-13 0,3-4-23 16,4-3-40-16,2-2-77 0,2 0-134 0,7-4-163 15,2-1-239-15,-7 0 56 0,-2 0 649 0</inkml:trace>
          <inkml:trace contextRef="#ctx0" brushRef="#br0" timeOffset="74250.7221">17899 4024 448 0,'0'0'453'0,"0"0"-279"0,0 0-84 16,0 0-23-16,0 0-13 0,0 0 7 0,0 0 10 15,0 0 1-15,0 0 2 0,0 0 2 0,0 0-5 16,0 0-4-16,0 0 0 0,-169 40-1 0,142-19 6 16,0 2 7-16,2 2 0 0,0 0-11 15,7 0-16-15,3 1-16 0,5-2-18 0,2-4-9 16,8-3-11-16,0-3-12 0,10-2-2 0,5-3 1 16,7-3 4-16,0-4 6 0,9-2-1 0,0 0-8 15,7-1-5-15,0-5-8 0,3 0-14 16,-2-1-20-16,1-4-50 0,-1 0-79 0,1-1-112 15,1-2-139-15,0-3-142 0,-8 4 117 0,-15 2 466 0</inkml:trace>
          <inkml:trace contextRef="#ctx0" brushRef="#br0" timeOffset="74698.4444">18084 4007 1299 0,'0'0'225'0,"0"0"-134"16,0 0-57-16,0 0-14 0,0 0 0 16,0 0 18-16,0 0 15 0,0 0 7 0,0 0 8 15,161-82 2-15,-122 73-1 0,2 0-2 0,5 0 1 16,-4 3-4-16,-2 2-4 0,-3 3-9 0,-6 1-12 15,-3 1-9-15,-3 5-10 0,-7 7-3 16,-2 1-1-16,-8 2 4 0,0 0 4 0,-5 4-1 16,-3-1-2-16,0-1-8 0,0 3-4 0,-3-5-6 15,-6 1-4-15,2-2-2 0,-1-1-7 16,-2-2-16-16,4-2-27 0,-2-3-50 0,4-2-84 16,0-2-166-16,-1-2-320 0,3-1-510 0</inkml:trace>
          <inkml:trace contextRef="#ctx0" brushRef="#br0" timeOffset="74451.5974">18368 3761 0 0,'0'0'414'16,"0"0"-53"-16,0 0-67 0,0 0-42 0,0 0-14 15,0 0-21-15,0 0-37 0,0 0-48 0,0 0-56 16,0 0-37-16,0 0-22 0,0 0-6 15,0 0 8-15,-22-22 7 0,15 44 8 0,4 3 0 16,-1 3-1-16,-3 7-6 0,3 0 0 0,-4 0-5 16,4 3-2-16,-2-3-5 0,0-1-8 15,1-2 0-15,-3-2-5 0,5-2-4 0,-2-2-4 16,-1-1-12-16,5-6-17 0,-2-1-32 0,-1-3-54 16,-1-3-114-16,4-2-206 0,-2-4-316 0,-2-3-65 0</inkml:trace>
          <inkml:trace contextRef="#ctx0" brushRef="#br0" timeOffset="74820.3695">18658 3746 1083 0,'0'0'216'0,"0"0"-137"0,0 0-75 0,0 0-48 16,0 0-48-16,0 0-72 0,0 0-148 16,0 0-264-16,0 0 382 0</inkml:trace>
          <inkml:trace contextRef="#ctx0" brushRef="#br0" timeOffset="75130.3576">18810 3829 1506 0,'0'0'107'16,"0"0"-117"-16,0 0-3 0,0 0 33 0,0 0 18 15,0 0 16-15,0 0 7 0,0 0 4 0,0 0 5 16,0 0-1-16,0 0-3 0,65 151-10 15,-66-131-12-15,-6 0-10 0,3-2-8 0,1-1-3 16,1-2-2-16,-2-2-3 0,4-3-4 0,0-3-4 16,0-4 2-16,4-1 1 0,0-2 14 0,0 0 13 15,7 0 9-15,-2-8 4 0,4-1-8 0,2-4-11 16,0-1-8-16,1-1-7 0,4 0-8 16,-3-4 0-16,4 1-1 0,-4 0-3 0,-2 0 3 15,1 0-11-15,-3 0-8 0,-1 0-11 0,0 2-19 16,0 3-27-16,-2-1-47 0,1 4-72 15,-5 2-96-15,5 2-109 0,-2 3-143 0,-1 1-113 0,3 2 283 16,-7 0 363-16</inkml:trace>
          <inkml:trace contextRef="#ctx0" brushRef="#br0" timeOffset="75522.2537">19377 3928 0 0,'0'0'313'0,"0"0"-60"0,0 0-63 0,0 0-7 16,0 0-13-16,0 0-15 0,0 0-20 0,0 0-16 15,0 0-8-15,0 0 1 0,0 0-4 16,0 0-8-16,0 0-13 0,0 0-15 0,95-49-19 16,-99 49-13-16,-4 0-16 0,1 0-10 0,-2 0-3 15,-5 5 0-15,2-1 1 0,-1 2 0 0,-1 0-1 16,1 1 0-16,0 1-2 0,-1 1 1 16,1 0-5-16,2 1-1 0,4-4-4 0,-2 3-5 15,4 0 0-15,-2-2-3 0,7 1-2 0,0-2-5 16,0 0-3-16,0-3 0 0,7 0 4 0,-2-2 10 15,4-1 6-15,-1 0 6 0,3 0 2 0,1 0-2 16,2-4-1-16,-4 1-1 0,1-2 1 16,-4 1 0-16,1 1 4 0,-4 0 1 0,3 0 2 15,-5 1-3-15,1 1-4 0,-3 1-4 0,0 0-6 16,1 0 0-16,-1 0-4 0,2 3 0 16,-1 4 3-16,3 1-3 0,-1 1 5 0,-1 1 2 15,0 1-1-15,4-1 5 0,-2-3-3 0,0 2-1 16,6-1 2-16,-1-2-3 0,-1-1-1 0,6-4-1 15,3-1-2-15,2 0-7 0,2-3-8 16,1-6-21-16,3-2-53 0,2-1-118 0,-1-5-202 16,-5 3-331-16,-8 5-30 0</inkml:trace>
          <inkml:trace contextRef="#ctx0" brushRef="#br0" timeOffset="75767.0938">19851 3501 0 0,'0'0'335'0,"0"0"-58"0,0 0-47 15,0 0-29-15,0 0-22 0,0 0-17 16,0 0-26-16,0 0-15 0,0 0-11 0,0 0 4 16,0 0-4-16,0 0-17 0,0 0-13 0,0 0-11 15,-29 127-5-15,19-92-5 0,-2 0-6 0,2 1-9 16,3 0-14-16,-2 1-8 0,3-2-8 0,-2-1-7 16,5-3-4-16,1-1-11 0,-4-1-17 15,4-6-31-15,-1-2-53 0,-4-2-111 0,5-4-244 16,-1-4-410-16,2-5 117 0</inkml:trace>
          <inkml:trace contextRef="#ctx0" brushRef="#br0" timeOffset="75959.9748">19717 3783 1646 0,'0'0'74'0,"0"0"-85"0,0 0-22 0,0 0 14 16,0 0 24-16,0 0 16 0,0 0 12 0,0 0 9 15,172-80 8-15,-149 75 6 0,-3 4 6 16,1 1 0-16,-2 0-2 0,1 1-1 0,-2 5-2 16,-4 3 2-16,0 0-1 0,-2 3-8 0,-1 2-9 15,-6 0-13-15,0 1-8 0,-5 4-10 0,0-2-8 16,0-1-12-16,-6 0-12 0,0-3-13 0,-3 1-22 16,-2-4-31-16,3 0-90 0,-3-1-194 15,2-4-385-15,6-1-156 0</inkml:trace>
          <inkml:trace contextRef="#ctx0" brushRef="#br0" timeOffset="76569.6013">20185 3716 1321 0,'0'0'82'16,"0"0"-100"-16,0 0-22 0,0 0 29 15,0 0 26-15,0 0 13 0,0 0 11 0,0 0 8 16,0 0 15-16,0 0 15 0,0 0 9 0,165 5 5 15,-149 1-5-15,6 4-4 0,-5 1-2 16,-1 2 0-16,3 2-3 0,-4 2-11 0,-3-1-14 16,-6 1-10-16,3 2-15 0,-5-3-9 0,-4-1-5 15,0 0-7-15,0-3-1 0,-4 0 1 0,-6 0 1 16,-2-2 4-16,0-2 0 0,-3 0-1 0,2 0-5 16,-5-2-5-16,2 0-1 0,-4-1-4 0,7-3 2 15,-2 0-1-15,3-2 0 0,0 0 1 16,7 0 0-16,-2-3 3 0,6-3 1 0,1-3 3 15,0-2-1-15,0-2 1 0,6-2 0 0,1-1-4 16,6-2 0-16,7-3-1 0,-1-1 0 0,7-3 2 16,-1 1 2-16,2-1-3 0,0 1-3 15,0 3-2-15,-3 5-4 0,-1 3 0 0,-5 2 0 16,-4 5 1-16,-1 3 1 0,-1 3-1 0,-4 0-3 16,-4 0-2-16,-1 8 0 0,-3 2 2 0,1 2 4 15,-1 1 7-15,0 4 1 0,-2 1 3 16,-4 0-2-16,-2 0-2 0,-1 1 0 0,3-3 0 15,-2 0 2-15,4-3-1 0,-4-4 1 0,6-1 0 16,2-4-4-16,0-1 3 0,0-3 4 16,0 0 6-16,0 0 5 0,6-3 2 0,0-4-5 15,6-4-7-15,1-1 0 0,2-3-4 0,1 0 0 16,4-2 4-16,-2 0-1 0,2 0 2 0,-3 3 3 16,-2 0 2-16,0 2 0 0,1 3 3 0,-2 3 4 15,-4 0 0-15,1 5 1 0,1 1-3 16,-3 0-4-16,-4 3 2 0,3 4 7 0,-4 4 5 15,3 2 5-15,-3 3 1 0,-1 1-7 0,4 1-3 16,-3 2-3-16,0 0-7 0,5 0 0 0,-2-2-4 16,2-3-5-16,3-1 1 0,2-2-1 0,-1 0-3 15,2-3-2-15,1 0-11 0,-3-3-15 16,-2-3-25-16,0-1-44 0,-3-2-75 0,-4 0-149 16,-3 0-372-16,-1-2-776 0</inkml:trace>
        </inkml:traceGroup>
      </inkml:traceGroup>
    </inkml:traceGroup>
    <inkml:traceGroup>
      <inkml:annotationXML>
        <emma:emma xmlns:emma="http://www.w3.org/2003/04/emma" version="1.0">
          <emma:interpretation id="{9BC64985-A4C8-453E-A4FB-067257466C6F}" emma:medium="tactile" emma:mode="ink">
            <msink:context xmlns:msink="http://schemas.microsoft.com/ink/2010/main" type="paragraph" rotatedBoundingBox="2552,10635 21858,9595 21957,11434 2651,124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8A0B383-4473-4734-B8ED-9FB9FD560D76}" emma:medium="tactile" emma:mode="ink">
              <msink:context xmlns:msink="http://schemas.microsoft.com/ink/2010/main" type="inkBullet" rotatedBoundingBox="2589,11318 3200,11286 3204,11371 2593,11404"/>
            </emma:interpretation>
            <emma:one-of disjunction-type="recognition" id="oneOf18">
              <emma:interpretation id="interp90" emma:lang="en-US" emma:confidence="0.5">
                <emma:literal>-</emma:literal>
              </emma:interpretation>
              <emma:interpretation id="interp91" emma:lang="en-US" emma:confidence="0">
                <emma:literal>_</emma:literal>
              </emma:interpretation>
              <emma:interpretation id="interp92" emma:lang="en-US" emma:confidence="0">
                <emma:literal>.</emma:literal>
              </emma:interpretation>
              <emma:interpretation id="interp93" emma:lang="en-US" emma:confidence="0">
                <emma:literal>,</emma:literal>
              </emma:interpretation>
              <emma:interpretation id="interp94" emma:lang="en-US" emma:confidence="0">
                <emma:literal>1</emma:literal>
              </emma:interpretation>
            </emma:one-of>
          </emma:emma>
        </inkml:annotationXML>
        <inkml:trace contextRef="#ctx0" brushRef="#br0" timeOffset="29033.0289">551 7472 1054 0,'0'0'201'0,"0"0"-124"0,0 0-37 0,0 0-7 15,0 0 2-15,0 0 4 0,0 0 23 0,0 0 11 16,0 0 4-16,0 0 6 0,0 0-16 0,79-15-16 15,-45 6-19-15,5 0-17 0,4 0-19 16,2-1-16-16,6-1-18 0,4 0-30 0,4 1-54 16,-1-1-109-16,6 1-194 0,-15 3-275 0,-19 1 369 15</inkml:trace>
      </inkml:traceGroup>
      <inkml:traceGroup>
        <inkml:annotationXML>
          <emma:emma xmlns:emma="http://www.w3.org/2003/04/emma" version="1.0">
            <emma:interpretation id="{9C1368A3-CED5-4038-8D45-C97E57A0246F}" emma:medium="tactile" emma:mode="ink">
              <msink:context xmlns:msink="http://schemas.microsoft.com/ink/2010/main" type="line" rotatedBoundingBox="4145,10550 21858,9595 21957,11434 4244,12389"/>
            </emma:interpretation>
          </emma:emma>
        </inkml:annotationXML>
        <inkml:traceGroup>
          <inkml:annotationXML>
            <emma:emma xmlns:emma="http://www.w3.org/2003/04/emma" version="1.0">
              <emma:interpretation id="{C79AF46A-DE07-4F2A-8D77-D988EC526907}" emma:medium="tactile" emma:mode="ink">
                <msink:context xmlns:msink="http://schemas.microsoft.com/ink/2010/main" type="inkWord" rotatedBoundingBox="4158,10793 6419,10671 6462,11456 4200,11578"/>
              </emma:interpretation>
              <emma:one-of disjunction-type="recognition" id="oneOf19">
                <emma:interpretation id="interp95" emma:lang="en-US" emma:confidence="0.5">
                  <emma:literal>New</emma:literal>
                </emma:interpretation>
                <emma:interpretation id="interp96" emma:lang="en-US" emma:confidence="0">
                  <emma:literal>News</emma:literal>
                </emma:interpretation>
                <emma:interpretation id="interp97" emma:lang="en-US" emma:confidence="0">
                  <emma:literal>Newb</emma:literal>
                </emma:interpretation>
                <emma:interpretation id="interp98" emma:lang="en-US" emma:confidence="0">
                  <emma:literal>Newer</emma:literal>
                </emma:interpretation>
                <emma:interpretation id="interp99" emma:lang="en-US" emma:confidence="0">
                  <emma:literal>Newt</emma:literal>
                </emma:interpretation>
              </emma:one-of>
            </emma:emma>
          </inkml:annotationXML>
          <inkml:trace contextRef="#ctx0" brushRef="#br0" timeOffset="29847.3884">2278 6938 980 0,'0'0'283'0,"0"0"-161"16,0 0-43-16,0 0-12 0,0 0 21 15,0 0 30-15,0 0 17 0,0 0-6 0,0 0-34 16,0 0-47-16,0 0-33 0,0 0-15 0,0 0 4 16,0 0 13-16,4 52 8 0,-8-15 4 0,3 5-2 15,0 3-1-15,-3 0-6 0,-3 2-4 16,3-1-3-16,-4 1-5 0,3-2 1 0,-5-3-3 16,1 2-3-16,1-5-1 0,-2-2-3 0,5-3-5 15,-2-5-11-15,3-3-19 0,2-8-29 16,-1-3-36-16,3-4-41 0,0-6-44 0,0-4-22 15,0-1 8-15,5-4 0 0,-2-9-26 0,-2-5-64 16,3-3-72-16,-1-7 38 0,-3-2 324 0,0-5 0 16,0 0 0-16,-8-3 0 0,-3-3 0 0,2 1 0 15,-2-1 0-15,0 0 31 0,1 1 87 0,2-1-2 16,2 1-3-16,2-2-3 0,4 3-7 16,0 2-1-16,0 3 7 0,4 3 7 0,2 7 17 15,2-1 0-15,1 8-3 0,-4 1-4 0,7 7-14 16,-6 3-16-16,0 5-22 0,0 1-23 0,1 0-11 15,-3 7-3-15,5 5 8 0,0 7 6 16,-2 4-4-16,5 2-7 0,2 6-6 0,-2 1-5 16,2 3-2-16,0 3-2 0,2 2 1 0,3-4-1 15,-2 2 1-15,7-1 2 0,0-2-3 16,2-2 0-16,2-2-2 0,0-4-6 0,0-2 1 16,2-4-3-16,1-1-3 0,-3-5 0 0,-3-3-1 15,1-5 1-15,-3-1 1 0,-2-5 4 0,0-1 3 16,-3 0 4-16,1-6 9 0,-1-4 4 15,-2-3 4-15,2-4 3 0,-1-5-3 0,-2 0-5 16,0-4-3-16,-2-4-8 0,-1-3-5 0,-1 0-6 16,-3-4-6-16,0-1-6 0,-5-2-3 0,4 0 0 15,-3-2-6-15,-3 2-6 0,4 1-7 0,-1 3-15 16,-1 3-13-16,0 6-18 0,1 6-22 16,0 4-30-16,0 5-45 0,-3 3-85 0,3 6-137 15,1 3-138-15,-2 4-85 0,1 11 101 0,-3-1 507 16,2-4 0-16</inkml:trace>
          <inkml:trace contextRef="#ctx0" brushRef="#br0" timeOffset="30591.0688">3014 7260 0 0,'0'0'0'0,"0"0"0"0,0 0 287 16,0 0-34-16,0 0-25 0,0 0-30 16,0 0-24-16,0 0-21 0,173-51-24 0,-147 39-24 15,-1 0-19-15,1-2-21 0,-1-1-17 0,-1 0-4 16,-1-2-7-16,-1 0-1 0,-4-1 5 15,-1 2 0-15,-4 0 1 0,-5 1-1 0,-1 5 2 16,-5-1-4-16,-2 3 4 0,0 4 1 0,0 0-3 16,-2 3-6-16,-5 1-20 0,2 0-17 0,-6 1-17 15,-2 9-2-15,-1 2 8 0,-5 6 6 0,-1 3 14 16,-1 4-4-16,2 2 3 0,2-2 0 0,-2 2-5 16,3 0 5-16,2-1-3 0,6-3 0 15,2 1-4-15,2-1 0 0,4-4-7 0,0-1-2 16,2-2 2-16,5-2-1 0,4-3 6 0,1-6 7 15,5-1 5-15,3-2 3 0,-1-2 1 0,4 0-1 16,2-2-5-16,1-6 1 0,-1-3-2 16,1 1 1-16,-5-4 0 0,1-1 1 0,-4 0 2 15,1 1 1-15,-4-3 6 0,1 1-2 0,-5-2-1 16,1 1 2-16,-1 1-5 0,-3 3 1 0,1 0-3 16,-2 2-3-16,-3 5-5 0,-2 4-2 15,-2 0-6-15,0 2-10 0,0 0 0 0,0 6-3 16,0 5 4-16,0 1 12 0,0 5 5 0,0 1 1 15,0 2 1-15,0 0-3 0,0 1-5 16,3-2 2-16,2-1 0 0,2-3 0 0,3 0 3 16,2-4-1-16,0-2 0 0,2-3 1 0,1-3 3 15,-1 0 1-15,3-3 5 0,0 0 1 0,1-6 0 16,-2-2 3-16,3-4 1 0,-3-2 1 0,0-2 1 16,0-2 0-16,-3 0-2 0,1 0 1 15,-1-1 3-15,-1-1-1 0,-1 3 1 0,4 0 3 16,-7 2-6-16,-1 3 2 0,-1 2-4 0,-3 3-5 15,1 4-4-15,-3 0-4 0,2 3-10 0,-2 0-4 16,1 0-2-16,0 6 0 0,2 1 7 16,3 4 4-16,-2 2 4 0,2 2 2 0,1-2 0 15,3 2 2-15,-3 2-5 0,4-3 4 0,0 0 2 16,1-2-2-16,4-1 2 0,1-2 2 0,2-1 0 16,2-4 4-16,2-1 1 0,3-3 1 15,0 0 0-15,-1-1 1 0,1-5 1 0,0-3 2 16,-1-1 3-16,-2-2 5 0,-3 0 0 0,-2-3 0 15,-2 1 2-15,-6-1-2 0,-3-1 0 0,-2-2-2 16,-2 0-3-16,-3-3-2 0,-1 2-2 16,0-4-5-16,-7 2-2 0,0 2-2 0,-3-2-9 15,-4 2-2-15,1 4-2 0,-2 1-4 0,0 3-3 16,3 0-7-16,2 5-10 0,0 0-12 0,2 3-19 16,1 2-27-16,3 1-43 0,-1 0-69 15,2 0-113-15,3 6-214 0,0 1-292 0,0-2 201 0</inkml:trace>
        </inkml:traceGroup>
        <inkml:traceGroup>
          <inkml:annotationXML>
            <emma:emma xmlns:emma="http://www.w3.org/2003/04/emma" version="1.0">
              <emma:interpretation id="{359A963D-92A1-4865-9F4C-B46E8BC449C6}" emma:medium="tactile" emma:mode="ink">
                <msink:context xmlns:msink="http://schemas.microsoft.com/ink/2010/main" type="inkWord" rotatedBoundingBox="7217,10837 9797,10698 9871,12075 7291,12214"/>
              </emma:interpretation>
              <emma:one-of disjunction-type="recognition" id="oneOf20">
                <emma:interpretation id="interp100" emma:lang="en-US" emma:confidence="0.5">
                  <emma:literal>ways</emma:literal>
                </emma:interpretation>
                <emma:interpretation id="interp101" emma:lang="en-US" emma:confidence="0">
                  <emma:literal>way's</emma:literal>
                </emma:interpretation>
                <emma:interpretation id="interp102" emma:lang="en-US" emma:confidence="0">
                  <emma:literal>ways'</emma:literal>
                </emma:interpretation>
                <emma:interpretation id="interp103" emma:lang="en-US" emma:confidence="0">
                  <emma:literal>Ways</emma:literal>
                </emma:interpretation>
                <emma:interpretation id="interp104" emma:lang="en-US" emma:confidence="0">
                  <emma:literal>way</emma:literal>
                </emma:interpretation>
              </emma:one-of>
            </emma:emma>
          </inkml:annotationXML>
          <inkml:trace contextRef="#ctx0" brushRef="#br0" timeOffset="31296.1871">5227 6930 632 0,'0'0'219'0,"0"0"-144"0,0 0-48 15,0 0-5-15,0 0 44 0,0 0 64 0,0 0 56 16,0 0 17-16,0 0-35 0,0 0-57 16,0 0-63-16,0 0-26 0,0 0-4 0,0 0 11 15,5 5 18-15,-9 18 4 0,0 4-2 0,-1 4-6 16,-2 1-13-16,0 2-12 0,2-1-7 0,0-3-5 16,2-3-2-16,3 0 1 0,0-6-1 0,0-2-1 15,7-4 1-15,-1-3 2 0,4-3 3 16,1-2 3-16,-2-2 2 0,4-4 1 0,3-1 3 15,3 0 3-15,-1-4 1 0,4-8 2 0,0 0-4 16,-1-3-5-16,2-4-2 0,-3-1-6 0,0-1 4 16,-5 0 2-16,2 0-1 0,-2 0 7 15,-3 2-8-15,-2-1 1 0,0 3-2 0,-3 2-3 16,0 3-2-16,-3 5-2 0,0 2-1 0,-3 4-6 16,2-1-5-16,-3 2-6 0,1 0-2 15,-1 8 4-15,3 2 6 0,1 2 7 0,-1 3 2 16,1 1 1-16,1 0-4 0,2 3-2 0,-3-3-1 15,5 1-4-15,1-4 4 0,3 3 0 0,0-2 0 16,5-4 3-16,1 1 0 0,1-4 3 0,2-2 1 16,1-1 3-16,1-3-1 0,0-1 0 15,2 0 1-15,-1 0 1 0,1-5 0 0,-3-1 1 16,-3-3 3-16,0-2 2 0,-3-1 5 0,-3-3 3 16,-2-2 1-16,-3-1-1 0,-1-3-2 0,0-4-3 15,-5 2 3-15,-2-3-1 0,-1 2 1 0,0 2-2 16,-1 0-2-16,-6 0-5 0,-1 2-1 15,-2 5-4-15,1-2-7 0,-1 5-6 0,0 3-6 16,1 2-9-16,1 2-10 0,0 4-12 0,1-1-31 16,0 2-37-16,2 0-55 0,0 3-77 15,2 3-107-15,3 3-170 0,0-1-189 0,0-2 279 0</inkml:trace>
          <inkml:trace contextRef="#ctx0" brushRef="#br0" timeOffset="32421.4689">6447 6935 0 0,'0'0'0'0,"0"0"144"0,0 0 52 0,0 0-3 16,0 0 20-16,0 0 26 0,0 0 10 15,0 0-19-15,0 0-48 0,0 0-46 0,0 0-41 16,0 0-31-16,0 0-10 0,0 0-4 0,-13-68 2 16,-2 69 2-16,-4 5-5 0,-1 3-8 0,1 4-9 15,-2 3-11-15,2 1-8 0,-2 1-3 0,3 2-2 16,2 0-2-16,4-3 0 0,4 0-6 0,3-2-6 15,5 0-2-15,0-5-2 0,4 1 1 16,5-5 5-16,3 2 5 0,4-5 3 0,2 0 5 16,2-3 0-16,0 0-1 0,1 0-1 0,-1-6-1 15,4-2 0-15,-3 0 0 0,-3-2 3 16,-2-2-2-16,-2 0 2 0,-3 0 1 0,-1 3 0 16,-4-1 2-16,-1 6-2 0,-2 0 0 0,-2 3-3 15,-1 1-3-15,0 0-5 0,0 0-8 16,-4 3 1-16,1 3 0 0,-2 7 5 0,2 1 5 15,-5 2 2-15,4 0-1 0,0-2-1 0,2 0 0 16,2-3-2-16,0 0 4 0,0-4 3 0,2-2 2 16,6-1 6-16,3-3 4 0,2 1 1 15,6-2 6-15,0 0-1 0,2-7-3 0,-1-3 0 16,3 0-7-16,-4-2-3 0,4-2-1 0,-6 0-3 16,3-1-1-16,-4-2-2 0,-2 3 0 0,-1-1 1 15,-1 3 1-15,-5 1 2 0,0 2 0 0,-5 2-1 16,2 2-2-16,-2 3-3 0,0 2-6 15,-2 0-5-15,0 0-10 0,0 2-1 0,0 4 1 16,0 3 3-16,0 2 7 0,-2 1 5 0,0-1-1 16,2 0 3-16,0 0 1 0,0-3-1 0,4 1 1 15,1-3 2-15,5 0-2 0,2-1 4 0,2-4 0 16,2-1 2-16,7 0 0 0,-1-7 0 16,4-2 0-16,1 0-2 0,-2-3 1 0,2 0 1 15,-4-1-2-15,1 1 1 0,-5-3 0 0,-2 1 1 16,-3-2-1-16,-4 3 0 0,0 1 0 15,-1-1 0-15,0 0 3 0,-5 2 0 0,-1 2 2 16,1 3 0-16,-4 0-2 0,0 5-4 0,0 1-5 16,0 0-8-16,0 1-7 0,-4 7 1 15,0 4 2-15,-3 6 6 0,1 8 7 0,-5 3 1 16,0 7 1-16,2 6 0 0,-1 4 0 0,-2 5-1 16,0 3 0-16,2 1 0 0,0 3-1 0,2 3 0 15,-3 2-2-15,3 1 0 0,0 2-1 0,-2-2-4 16,-4 0-4-16,1-1-10 0,-7 0-12 15,-2-2-13-15,-7-1-18 0,-2-4 4 0,1-3 8 16,-3-8 18-16,-1-9 22 0,2-3 6 0,-1-10 4 16,-1-6 1-16,1-5 1 0,0-5 2 0,3-6 6 15,4-1 7-15,5-6 2 0,1-8 1 0,3-1-1 16,4-6-2-16,1-6 1 0,3-3 1 16,6-5-1-16,3-3 2 0,0-3-4 0,3-2-3 15,9-1 1-15,1 0-7 0,6-1-5 0,2-1-1 16,5 0-5-16,5-2 1 0,3 1 1 0,5 3 2 15,4-3 0-15,7 0 2 0,1 5-2 16,2 0 2-16,6 2 2 0,2 2-1 0,3 1 2 16,1 4-2-16,-2 1 3 0,2 0 1 0,-3 2 0 15,1 0 3-15,0 0-5 0,-7 2 2 16,-1 0-1-16,-2 4-2 0,-4 0-1 0,-9 3 0 16,-1 1-2-16,-12 3 0 0,-3 5 1 0,-9 0 2 15,-6 3 1-15,-6 2 6 0,-3 1-1 0,-1 1-1 16,-9 2-1-16,-2 0-3 0,-1 3-5 0,-2 0 0 15,-8 0-2-15,3 6 2 0,-5 5 2 16,-1-1-2-16,2 5 2 0,3 0-3 0,2 2 3 16,3 3-3-16,2 0 1 0,4 0 1 0,3 1-5 15,4-1 4-15,3 1 0 0,0-2 0 0,8-1 3 16,0 0 2-16,2-1-1 0,0-2 0 0,1 2 1 16,-4-2-1-16,1 0-1 0,-5-3 0 15,1 1-1-15,-4-2 2 0,0 0 2 0,-6-3 5 16,-3 0 2-16,-2-2 4 0,-5-2 0 0,0-1-1 15,-5-1 1-15,-1-2-5 0,-2 0-3 16,0 0-3-16,5-6-4 0,-4 1-4 0,7-2-7 16,3-2-14-16,2 3-30 0,2-3-42 0,7 0-86 15,2-1-146-15,2 1-297 0,7 1-306 0,-5 2 506 0</inkml:trace>
        </inkml:traceGroup>
        <inkml:traceGroup>
          <inkml:annotationXML>
            <emma:emma xmlns:emma="http://www.w3.org/2003/04/emma" version="1.0">
              <emma:interpretation id="{84483A76-444B-4499-9DAE-22C24AAFC642}" emma:medium="tactile" emma:mode="ink">
                <msink:context xmlns:msink="http://schemas.microsoft.com/ink/2010/main" type="inkWord" rotatedBoundingBox="10366,10406 11346,10353 11384,11054 10404,11107"/>
              </emma:interpretation>
              <emma:one-of disjunction-type="recognition" id="oneOf21">
                <emma:interpretation id="interp105" emma:lang="en-US" emma:confidence="0.5">
                  <emma:literal>to</emma:literal>
                </emma:interpretation>
                <emma:interpretation id="interp106" emma:lang="en-US" emma:confidence="0">
                  <emma:literal>too</emma:literal>
                </emma:interpretation>
                <emma:interpretation id="interp107" emma:lang="en-US" emma:confidence="0">
                  <emma:literal>ton</emma:literal>
                </emma:interpretation>
                <emma:interpretation id="interp108" emma:lang="en-US" emma:confidence="0">
                  <emma:literal>two</emma:literal>
                </emma:interpretation>
                <emma:interpretation id="interp109" emma:lang="en-US" emma:confidence="0">
                  <emma:literal>tho</emma:literal>
                </emma:interpretation>
              </emma:one-of>
            </emma:emma>
          </inkml:annotationXML>
          <inkml:trace contextRef="#ctx0" brushRef="#br0" timeOffset="33226.1612">8339 6758 0 0,'0'0'567'0,"0"0"71"0,0 0-136 0,0 0-160 16,0 0-130-16,0 0-95 0,0 0-43 15,0 0-11-15,0 0-12 0,0 0-11 0,176-75-9 16,-123 66-10-16,9 1-4 0,4-2-6 0,3 3-3 16,2-1-6-16,2 2-15 0,-3 1-21 0,1 0-40 15,-4 1-64-15,-3 1-109 0,-5 0-256 16,-13 1-396-16,-18 1 111 0</inkml:trace>
          <inkml:trace contextRef="#ctx0" brushRef="#br0" timeOffset="33084.2483">8362 7166 1394 0,'0'0'166'0,"0"0"-138"0,0 0-27 0,0 0-1 0,0 0 11 16,0 0 28-16,0 0 44 0,0 0 40 16,0 0 12-16,0 0-8 0,0 0-39 0,0 0-35 15,0 0-14-15,32 8-2 0,-24-26 8 0,3-1 5 16,3-3 2-16,3-2-7 0,0-3-10 0,0-1-11 15,5 1-11-15,-2-4-2 0,1-1-2 0,5-1-1 16,-1-3 1-16,1-1 0 0,-1-3 0 16,2-2 1-16,-1 0 6 0,-1-1-3 0,-2 1-3 15,1 2-3-15,-1 2-3 0,0 6-1 0,-7 4 2 16,-4 8 0-16,-3 5-1 0,-6 7 4 16,-2 4 2-16,-1 4 2 0,0 0-2 0,0 0-8 15,-4 3-4-15,-5 4-3 0,-2 7 1 0,-5 4 4 16,-4 7 3-16,1 4 0 0,-5 1-4 0,0 4 3 15,5 3-4-15,-4 2-1 0,4 3 3 16,-2 3-5-16,-2-2 2 0,7 0-2 0,0-2 0 16,3-2-3-16,2-4-2 0,7-2-2 0,-2-4-3 15,6-6 7-15,0-3 1 0,10-4 1 0,-1-4-1 16,-2-3 0-16,5-3-1 0,0-3-1 16,1-3 8-16,1 0-4 0,1-1 2 0,1-9 4 15,1 1-3-15,-1-3 6 0,2-1 0 0,2-3-2 16,-4-2 0-16,7 0 1 0,-7-1-2 0,-1 2 3 15,-1 1 1-15,0 2 1 0,-4 0 1 0,1 5-1 16,-7 3 3-16,3 1-2 0,-6 2-2 0,-1 3-3 16,0 0-7-16,0 5 3 0,0 4 6 15,-2 6 3-15,-5 4 3 0,4 0-1 0,-1 2-6 16,-3 2 0-16,5-3-1 0,-1-2-1 0,3-2 3 16,0-2-3-16,0-2 3 0,5-3 3 15,5-2 1-15,1-2 5 0,2-2-4 0,3-2 3 16,0-1-1-16,7 0-2 0,1 0 2 0,-2-1-3 15,3-5-2-15,0-3-1 0,0-2-1 16,-4-1-1-16,-5-1 3 0,-1-2-1 0,-4-1-2 16,-7-2 2-16,-3-2-2 0,-1-2 1 0,-4-2-4 15,-8 0-5-15,-6 1-7 0,-3-3-8 0,-4 2-8 16,-2 3-19-16,-3 2-25 0,-5 1-43 16,-2 1-54-16,-2 5-71 0,-4 2-125 0,-3 3-192 15,9 2-226-15,13 2 328 0</inkml:trace>
        </inkml:traceGroup>
        <inkml:traceGroup>
          <inkml:annotationXML>
            <emma:emma xmlns:emma="http://www.w3.org/2003/04/emma" version="1.0">
              <emma:interpretation id="{86040B53-93BC-438D-BA4A-BC79262AD453}" emma:medium="tactile" emma:mode="ink">
                <msink:context xmlns:msink="http://schemas.microsoft.com/ink/2010/main" type="inkWord" rotatedBoundingBox="11658,10459 14164,10324 14196,10923 11690,11058"/>
              </emma:interpretation>
              <emma:one-of disjunction-type="recognition" id="oneOf22">
                <emma:interpretation id="interp110" emma:lang="en-US" emma:confidence="0.5">
                  <emma:literal>work</emma:literal>
                </emma:interpretation>
                <emma:interpretation id="interp111" emma:lang="en-US" emma:confidence="0">
                  <emma:literal>works</emma:literal>
                </emma:interpretation>
                <emma:interpretation id="interp112" emma:lang="en-US" emma:confidence="0">
                  <emma:literal>wok</emma:literal>
                </emma:interpretation>
                <emma:interpretation id="interp113" emma:lang="en-US" emma:confidence="0">
                  <emma:literal>wonk</emma:literal>
                </emma:interpretation>
                <emma:interpretation id="interp114" emma:lang="en-US" emma:confidence="0">
                  <emma:literal>woke</emma:literal>
                </emma:interpretation>
              </emma:one-of>
            </emma:emma>
          </inkml:annotationXML>
          <inkml:trace contextRef="#ctx0" brushRef="#br0" timeOffset="33777.9166">9763 6680 1885 0,'0'0'134'0,"0"0"-124"0,0 0-34 0,0 0-7 15,0 0 24-15,0 0 35 0,0 0 13 0,0 0 17 16,0 0 7-16,0 0 3 0,0 0-3 0,0 0-3 16,-47 174-5-16,32-145-4 0,2 1-3 15,-1-2-8-15,4 1-7 0,4-2-10 0,-2-2-12 16,6-1-4-16,0-4-4 0,2-4 0 0,0-4-1 16,4-3 0-16,6-3 2 0,0-1 3 0,2-4 4 15,3-1 0-15,1 0 1 0,2-1-4 16,5-9-2-16,-1 0 1 0,2-4-2 0,-1 0-1 15,3-4-2-15,1 2-2 0,-1-3-3 0,-2 2 3 16,1-1-1-16,-3 1 2 0,-4 0 3 0,2 3-4 16,-5-1 0-16,-2 0 0 0,-5 5-1 15,2 3-1-15,-4 3-2 0,-2 2-1 0,-2 2-3 16,-1 0-2-16,-1 2-1 0,0 4 2 0,0 1 1 16,1 4 5-16,-1 1 1 0,6-1 1 15,-4-2 3-15,1 2-3 0,5-1 0 0,-1-2-1 16,5 1-2-16,1-3 3 0,7 2 0 0,0-4-1 15,5-1 0-15,1 0 2 0,3-3 0 16,4 0 0-16,-1 0 2 0,2-4-2 0,-3-2 1 0,-3-3-1 16,-3 0 2-16,-3-4 1 0,-5 1 2 0,-5 0 2 15,-6-1-1-15,0-4 7 0,-6-2 1 16,0 0-1-16,-6-3 0 0,-1-2-4 0,-7 0-1 16,-4-1-1-16,2 2 2 0,0 1-4 0,-2 4-1 15,-2 1-3-15,5 1-5 0,0 4-1 0,2 0-4 16,2 4-8-16,1 1-9 0,6 3-10 15,1-1-20-15,2 2-33 0,1 2-48 0,1 1-56 16,4 0-60-16,9 0-87 0,-1 6-99 0,7 0-120 16,-1 1-85-16,-3-1 511 0,-4-3 131 0</inkml:trace>
          <inkml:trace contextRef="#ctx0" brushRef="#br0" timeOffset="34319.2223">10868 6674 0 0,'0'0'0'0,"0"0"0"0,0 0 299 15,0 0 64-15,0 0-10 0,0 0-44 0,0 0-71 16,0 0-68-16,0 0-47 0,0 0-33 0,-75 156-23 16,53-130-15-16,6 1-13 0,0-3-9 0,3 1-6 15,3-5-3-15,6-2-5 0,3-1 2 16,1-3 2-16,3-2 1 0,7 1 4 0,4-5 2 16,3 0 1-16,6-1 2 0,5-2-6 0,2-2-3 15,7-3-6-15,-1 0-4 0,-2 0-4 0,3-8 0 16,0-1-1-16,-8-3-1 0,-2-1 2 15,-3-3 1-15,-8-2 4 0,-2-4 1 0,-4 1 4 16,-4-1 1-16,-4-3 0 0,-2 1-3 0,-6 0-4 16,-4-1-1-16,-3 5-3 0,-5 1 2 0,1 3-3 15,-6 2-3-15,-2 4-1 0,-2 2-7 16,-1 1 5-16,-2 6-2 0,3 0 2 0,3 1 0 16,1 0 0-16,5 2-1 0,2 5-3 0,6-1-2 15,1 0-7-15,6 2-3 0,3-1-3 16,0 1 4-16,11-1 4 0,0 1 5 0,7-3 5 15,1 1-2-15,7-2 4 0,4-2 0 0,3 0-2 16,-1-2 3-16,3 2-5 0,2-2 1 0,-1 0 1 16,-3 0-1-16,1 0 3 0,-5-4 1 15,-4-2 2-15,-7 2 0 0,2-3 2 0,-7 1 0 16,-1 0 0-16,-4 0 1 0,2 0 0 0,-6 1 0 16,2 4-1-16,-3-1-3 0,-3 2-4 0,0 0-2 15,0 0 0-15,0 8 1 0,0 1 6 0,-1 4 3 16,-3 2 0-16,-3 1-4 0,3 2 0 15,-3 0-4-15,3 1 2 0,-3-2 1 0,2-1-3 16,5 2 0-16,0-4-2 0,0 0-5 0,1-2-2 16,10 1-5-16,3-3-5 0,0-1-6 0,4-1-16 15,2-4-21-15,0-1-39 0,0-3-52 0,2 0-68 16,-4 0-103-16,-2-6-147 0,4-1-177 16,-7-1 178-16,-8 4 471 0</inkml:trace>
          <inkml:trace contextRef="#ctx0" brushRef="#br0" timeOffset="34535.0887">11674 6606 0 0,'0'0'0'0,"0"0"0"16,0 0 0-16,0 0 299 0,0 0 67 15,59-157-4-15,-53 142-18 0,-4 3-36 0,-1 6-49 16,-1 3-51-16,0 3-63 0,0 0-54 0,0 0-41 16,-3 7-28-16,-3 4-3 0,0 6 6 0,-5 2 2 15,-1 6 2-15,-1 2-5 0,1 2-6 0,0 1-6 16,4-1-3-16,0 1-2 0,0-3-5 0,4 1-1 15,0-3-5-15,1 1-10 0,-2-2-9 16,3-2-19-16,2-2-29 0,0-4-44 0,-1-2-69 16,1-2-100-16,0-4-145 0,0 0-222 15,0-4-159-15,0-1 810 0</inkml:trace>
          <inkml:trace contextRef="#ctx0" brushRef="#br0" timeOffset="34862.8859">12058 6597 124 0,'0'0'204'0,"0"0"-110"0,0 0-67 16,0 0-18-16,0 0 9 0,0 0 23 0,0 0 35 15,0 0 43-15,0 0 34 0,0 0 8 16,0 0-20-16,0 0-37 0,0 0-30 0,-64 16-13 16,35-10-3-16,-6-1 9 0,5 1 7 0,1-1 1 15,-1 1-7-15,3 0-11 0,5 0-15 0,0 0-13 16,5-1-8-16,3-1-8 0,5 1 0 0,5-2 0 15,3 1 6-15,1 2 12 0,0 0 12 16,2 2 9-16,4 2 9 0,4 2 0 0,4 1-3 16,0 3-4-16,8-1-11 0,-1 0-11 0,2 0-7 15,3-1-9-15,0 1-6 0,5 0-3 0,1-1 0 16,1-1-4-16,0 0-1 0,-3 1-1 0,-1-1-4 16,-6 1-1-16,-2-3-5 0,-6-1-4 15,-7 0-13-15,0-4-22 0,-8-1-33 0,0-2-55 16,0 0-62-16,0 0-101 0,-2 0-185 0,-4 0-238 15,2 0 284-15</inkml:trace>
        </inkml:traceGroup>
        <inkml:traceGroup>
          <inkml:annotationXML>
            <emma:emma xmlns:emma="http://www.w3.org/2003/04/emma" version="1.0">
              <emma:interpretation id="{3CC95D06-A5D4-4F5C-B44A-C24CD6033349}" emma:medium="tactile" emma:mode="ink">
                <msink:context xmlns:msink="http://schemas.microsoft.com/ink/2010/main" type="inkWord" rotatedBoundingBox="15071,10670 16366,10600 16369,10653 15074,10723"/>
              </emma:interpretation>
              <emma:one-of disjunction-type="recognition" id="oneOf23">
                <emma:interpretation id="interp115" emma:lang="en-US" emma:confidence="0.5">
                  <emma:literal>_</emma:literal>
                </emma:interpretation>
                <emma:interpretation id="interp116" emma:lang="en-US" emma:confidence="0">
                  <emma:literal>-</emma:literal>
                </emma:interpretation>
                <emma:interpretation id="interp117" emma:lang="en-US" emma:confidence="0">
                  <emma:literal>.</emma:literal>
                </emma:interpretation>
                <emma:interpretation id="interp118" emma:lang="en-US" emma:confidence="0">
                  <emma:literal>,</emma:literal>
                </emma:interpretation>
                <emma:interpretation id="interp119" emma:lang="en-US" emma:confidence="0">
                  <emma:literal>)</emma:literal>
                </emma:interpretation>
              </emma:one-of>
            </emma:emma>
          </inkml:annotationXML>
          <inkml:trace contextRef="#ctx0" brushRef="#br0" timeOffset="80532.489">13031 6791 1338 0,'0'0'177'0,"0"0"-97"16,0 0-43-16,0 0-40 0,0 0-20 0,0 0-3 15,0 0 9-15,0 0 15 0,0 0 26 16,0 0 34-16,0 0 23 0,0 0 8 0,96-5-3 16,-50 0-12-16,5-3-15 0,9-1-4 0,6-1-4 15,5-2-8-15,4 1-6 0,1 0-11 16,-1 1-9-16,-1 3-6 0,0 1-9 0,-6 3-7 15,-3 1-5-15,-6 1-3 0,-7 1-3 0,-4 0-3 16,-4 0-5-16,-5 0-10 0,-3 3-23 0,-5 2-41 16,1 1-69-16,-6-1-137 0,-6-1-315 15,-9-1-289-15</inkml:trace>
        </inkml:traceGroup>
        <inkml:traceGroup>
          <inkml:annotationXML>
            <emma:emma xmlns:emma="http://www.w3.org/2003/04/emma" version="1.0">
              <emma:interpretation id="{EAE1AD90-C5D4-4E4F-9966-5F03815E8C8F}" emma:medium="tactile" emma:mode="ink">
                <msink:context xmlns:msink="http://schemas.microsoft.com/ink/2010/main" type="inkWord" rotatedBoundingBox="17330,9839 21858,9595 21957,11434 17429,11678"/>
              </emma:interpretation>
              <emma:one-of disjunction-type="recognition" id="oneOf24">
                <emma:interpretation id="interp120" emma:lang="en-US" emma:confidence="0.5">
                  <emma:literal>Analytics</emma:literal>
                </emma:interpretation>
                <emma:interpretation id="interp121" emma:lang="en-US" emma:confidence="0.5">
                  <emma:literal>Analyte is</emma:literal>
                </emma:interpretation>
                <emma:interpretation id="interp122" emma:lang="en-US" emma:confidence="0">
                  <emma:literal>Analyte. is</emma:literal>
                </emma:interpretation>
                <emma:interpretation id="interp123" emma:lang="en-US" emma:confidence="0">
                  <emma:literal>Analyte as</emma:literal>
                </emma:interpretation>
                <emma:interpretation id="interp124" emma:lang="en-US" emma:confidence="0">
                  <emma:literal>Analytes is</emma:literal>
                </emma:interpretation>
              </emma:one-of>
            </emma:emma>
          </inkml:annotationXML>
          <inkml:trace contextRef="#ctx0" brushRef="#br0" timeOffset="81064.4427">15436 6627 992 0,'0'0'171'0,"0"0"-290"0,0 0-59 15,0 0-5-15,0 0 52 0,0 0 93 0,0 0 59 16,0 0 57-16,0 0 51 0,0 0 40 15,0 0 22-15,0 0-12 0,0 0-22 0,0 0-19 16,-7 87-20-16,-1-66-13 0,-3 2-12 0,-1 0-12 16,4 0-13-16,0 0-16 0,-1-1-13 0,2-3-12 15,1 1-8-15,2-5-6 0,-5-2-4 0,7-2-2 16,0-6-1-16,2-1 1 0,0-2 5 16,0 0 11-16,0-2 14 0,0 0 12 0,2-2 2 15,6-4-9-15,0-8-11 0,7-6-16 0,-1-4-8 16,6-4-3-16,2-6-2 0,2-1-1 0,-2-3 0 15,2-2-1-15,-3-3-2 0,-1 2 0 0,3-1 1 16,-2-1-4-16,1-3 1 0,2 0 0 16,-1 0 0-16,2-2 1 0,5 1 0 0,-1-2-3 15,9-1 2-15,1 2 1 0,4-1-1 0,4 1 3 16,2 6 1-16,-2 6-1 0,-4 11 0 16,-5 10-1-16,-5 8-2 0,-5 4 0 0,-5 3 1 15,-1 6-1-15,-1 6-2 0,-5 7 6 0,-1 8-2 16,-2 8 5-16,-1 4 4 0,-2 8-4 15,-6 2 3-15,-2 2 1 0,-2 2-1 0,0 3-2 16,-1-1-1-16,-3 2-2 0,-4-4 0 0,3 2 1 16,-5-3-2-16,4-5 0 0,-1 0-5 0,3-6-1 15,-4-3-11-15,4-4-19 0,-6-5-39 0,6-5-78 16,-5-4-101-16,2-5-240 0,1-5-353 16,3-4 269-16</inkml:trace>
          <inkml:trace contextRef="#ctx0" brushRef="#br0" timeOffset="82582.4444">15569 6580 1915 0,'0'0'119'15,"0"0"-92"-15,0 0-37 0,0 0-31 0,0 0-4 16,0 0 10-16,0 0 19 0,0 0 26 0,0 0 11 15,0 0 3-15,0 0 4 0,0 0 4 16,193-67-3-16,-137 56-1 0,6 2-4 0,1 0-3 16,-2 0 1-16,4-1 2 0,-1 3-5 0,-1-2-6 15,0 3-4-15,-2 3-11 0,-2 0-2 0,-3 3 1 16,-2 0-5-16,-10 0 3 0,-1 6-4 16,-10 1-2-16,-6 4-1 0,-4 1-1 0,-7 1-4 15,-4 3-1-15,-7 1 4 0,-1 1 3 0,-4 0 6 16,0 1 5-16,-4 1 2 0,-1-1 0 15,-6-1 2-15,1 0 1 0,0 0 0 0,1-2 3 0,-2 0-2 16,-1-3-4-16,5-2 5 0,1-2-1 0,3-2 2 16,2-4 8-16,-2-2 12 0,3-1 16 15,0 0 16-15,0-3 1 0,0-5-16 0,5-2-17 16,-1-4-16-16,4-5-10 0,0-2 4 0,2-1 0 16,2 0 1-16,3-2 1 0,1 2-1 15,-2-4-1-15,5 2-1 0,-3 1-3 0,4 2-1 16,-2 4-1-16,5 0-3 0,-5 5 1 0,5 3 2 15,-7 5-3-15,2 2 2 0,-6 2-4 0,-3 0 1 16,0 6-2-16,-5 7-1 0,2 1 3 16,-1 6 0-16,-5 0 1 0,0 5 2 0,2-1 1 15,-2 1 1-15,0-1-1 0,0 1-2 0,0-1-4 16,0 0-6-16,1-2-14 0,0-3-21 16,6-1-38-16,-4-2-50 0,6-6-46 0,0-1-35 15,5-4-22-15,3-4-4 0,1-1 8 0,6-1 16 16,1-7 33-16,2-1 44 0,1-5 49 0,-1-1 42 15,1 0 30-15,3-4 22 0,-1-1 14 16,-4-2 18-16,1 0 27 0,-1-3 30 0,-4 0 26 16,1-1 17-16,1-2 8 0,-2 0-6 0,-3 2-8 15,-1 2-12-15,-2 1-14 0,-3 4-2 0,-7 4-2 16,1 2 4-16,-4 7-1 0,-3-2-8 0,0 4-13 16,0 1-22-16,-8 2-16 0,2 1-24 15,-4 0-5-15,-4 1-6 0,-2 5-1 0,-1 3 4 16,-4 4 0-16,3-1 2 0,-2 3-3 0,2 0 2 15,-2 0-3-15,4 1-1 0,1-1 1 0,3 1-6 16,1-4-1-16,7 0-4 0,3 1-3 16,1-4 2-16,1-3 3 0,5-2 2 0,4-1 5 15,4-1 2-15,-1-2-1 0,3 0 0 0,4-3 0 16,-3-3-4-16,1-3 2 0,1 1-1 0,-4-1 3 16,-2 0 1-16,1 3 0 0,-4 0 0 15,-4 2-4-15,-2 3 2 0,0-1-3 0,-4 2-5 16,1 0-5-16,-1 0-4 0,0 5 2 0,0 4 3 15,2 2 5-15,-2 3 1 0,2-1-1 16,4 1 2-16,-2-1-2 0,0-3 3 0,5 0 3 16,4-6-1-16,2 2 2 0,4-6-1 0,2 0-2 15,5 0-1-15,-1 0-2 0,2-8-3 0,1-2-2 16,-1-2-1-16,-1-3-4 0,-2 0 2 0,-3-3 0 16,-2 0-1-16,-4-1-1 0,-1-2-1 15,1 0 0-15,-5-1 0 0,0-2 6 0,-3-3-1 16,0 2 0-16,-1-2 5 0,1-4 1 0,-3 2 3 15,4-3 2-15,-4 1-2 0,4-6 1 0,-4 1-1 16,4-3 3-16,-4 2 1 0,6 1 1 0,-6 3 3 16,-2 2-1-16,4 4 2 0,-5 5 5 15,-1 5-1-15,0 5 1 0,0 5-1 0,-4 2-5 16,0 3-7-16,3 2-10 0,-5 0-7 0,-2 11-4 16,-2 4 7-16,0 6 5 0,-3 6 9 15,-1 4 2-15,-2 5 0 0,3 5 0 0,0 1-2 16,0 3 1-16,5 2-1 0,-1-4 0 0,2 0 1 15,5-1-3-15,2-1 1 0,6-4 1 0,8-1-1 16,2-5 2-16,7-1-1 0,2-4-2 16,2-3-2-16,1-3-1 0,0-5-4 0,-1-3-2 15,0-4-8-15,-2-1-7 0,-1-5-7 0,-5-2-8 16,3 0-3-16,-6-4-9 0,1-5-1 0,-1-1 4 16,-2-2 5-16,-4-3 14 0,-2-1 12 0,2-2 8 15,-7 0 6-15,1-2 3 0,0-3 4 16,-4 1 1-16,0 1 5 0,0-1 4 0,-6 6 8 15,4 1 8-15,-1 3 9 0,-1 4 5 0,0 4-3 16,2 2-10-16,2 2-18 0,0 0-14 0,0 5-6 16,0 4 0-16,-1 4 8 0,0 3 3 0,1 2-1 15,0 2 1-15,0-1-3 0,0-1-1 16,4 0 0-16,5 1-1 0,3-2 1 0,3-2 1 16,1-1 0-16,8-1 0 0,0-3-2 0,6-2 1 15,3-5-4-15,0-2-3 0,4-1-6 16,-1-1-7-16,-3-7-1 0,-4-2 1 0,2-4 4 15,-6-2 7-15,-5 0 3 0,2-3 2 0,-6 0 4 16,-1-2 1-16,-3 2 3 0,-3-2 2 16,-3 0 3-16,2 3 4 0,-6 0 3 0,0 5 3 15,-2 2 4-15,0 2 3 0,0 4 2 0,0 4-5 16,0 1-9-16,0 0-9 0,-2 4-7 0,-6 9 2 16,4 2 2-16,-1 4 2 0,-3 5 1 0,-2 3-2 15,5 4 1-15,-3 2-2 0,4 4 1 16,-3 4-2-16,2 4 2 0,1 2-4 0,-5 6 4 15,4-1 0-15,-4 5-2 0,0 4 2 0,2 0-2 16,-2 3-1-16,3 1 0 0,-2-3 0 0,4 0-3 16,-4-6-2-16,5-2-1 0,-3-2-9 0,0-4-8 15,-3-7-12-15,4-1-15 0,-6-6-21 16,4-6-27-16,-5-3-39 0,1-5-37 0,-1-6-40 16,0-4-48-16,0-6-75 0,6-2-185 0,-3-2 19 15,5 0 501-15</inkml:trace>
          <inkml:trace contextRef="#ctx0" brushRef="#br0" timeOffset="83203.6298">18781 6316 1026 0,'0'0'209'0,"0"0"-102"0,0 0-64 0,0 0-36 15,0 0-12-15,0 0 7 0,0 0 11 0,0 0 11 16,0 0 15-16,152-78 8 0,-127 74 5 0,2-1 1 15,-1 4-8-15,0 1-7 0,0 0-6 16,-2 4-3-16,-1 2-3 0,-6 4-4 0,-3-1-7 16,-1 0-6-16,-5 1-6 0,-2 1-7 0,-5 2-2 15,0-3-6-15,-1 1 4 0,0-1-1 16,-2-1-4-16,-3 0-7 0,-3-2-27 0,3-1-44 16,-3 0-78-16,5-4-150 0,-1 2-272 0,3-4 44 0</inkml:trace>
          <inkml:trace contextRef="#ctx0" brushRef="#br0" timeOffset="82970.7736">18969 5859 0 0,'0'0'0'0,"0"0"258"0,0 0 12 15,0 0-21-15,0 0-29 0,0 0 8 0,0 0 16 16,0 0-32-16,35-151-24 0,-35 150-37 15,1 1-60-15,-1 0-53 0,0 3-36 0,0 9-9 16,0 8 1-16,-2 12 18 0,-5 7 19 0,0 9 5 16,-2 7 4-16,-3 4-6 0,0 3-9 0,-2 2-6 15,1-3-5-15,-1-1-4 0,2-6-4 16,-1 4-2-16,5-7-5 0,0-1-2 0,-2-3-6 16,6-4-15-16,-2-4-21 0,3-5-46 0,0-4-76 15,1-5-109-15,-5-4-269 0,6-6-335 16,-1-7 552-16</inkml:trace>
          <inkml:trace contextRef="#ctx0" brushRef="#br0" timeOffset="83822.9397">19509 6234 0 0,'0'0'0'0,"0"0"8"0,0 0 225 0,0 0-41 15,0 0-17-15,0 0-2 0,0 0 6 0,0 0-7 16,0 0-8-16,0 0-17 0,0 0-31 16,0 0-29-16,0 0-31 0,0 0-18 0,-5-33-7 15,-8 36 6-15,-7 6 5 0,2 4 1 0,-5 2-1 16,1 4-8-16,0-1-5 0,-1 8-5 15,-1-2-6-15,4 3-5 0,0-2-4 0,4 2-1 16,4-5-5-16,1-2 1 0,8-2-2 0,3-4 3 16,0-3 3-16,2-3 0 0,7 2 6 0,2-4-1 15,2-1 1-15,2-4 0 0,2-1-4 0,1 0-4 16,5 0-4-16,-1-6-3 0,-1-2-3 16,3-1 2-16,1-2 2 0,1 1 1 0,-1-3 0 15,1 0 0-15,-1-2-2 0,2-2 1 0,0 1-2 16,-1-2-2-16,1 0 1 0,-1-1-3 0,-1 1-1 15,-1-1 2-15,-4 1 0 0,3-1 0 0,-8 4 5 16,0 1 0-16,-3 3 4 0,-3 2 3 16,-5 2 2-16,-2 2 2 0,-2 2 0 0,0 2-2 15,0 1-5-15,0 0-9 0,0 0-10 0,0 0-13 16,0 0-3-16,-2 4 8 0,1 6 7 0,-2 1 12 16,1 6 6-16,-2 0-4 0,2 3 1 15,2 4-2-15,0 0 0 0,2 0 1 0,4 1 1 16,-2 0-2-16,3-1 1 0,-2 2 2 0,-2-3-2 15,2 0 4-15,-2 0-2 0,-3-4-1 16,0 0 3-16,0-2 1 0,-1-2 4 0,-9-2 1 16,-2-1 5-16,-2-2 2 0,-8-1 2 0,1-1 5 15,-6-2-7-15,-7-3-7 0,5 0-13 16,-5-3-25-16,5 2-46 0,-2-2-76 0,-1 0-108 16,4 0-213-16,9 0-287 0,4 0 358 0</inkml:trace>
          <inkml:trace contextRef="#ctx0" brushRef="#br0" timeOffset="83299.5703">19269 6146 0 0,'0'0'0'0,"0"0"0"0,0 0 0 16</inkml:trace>
        </inkml:traceGroup>
      </inkml:traceGroup>
    </inkml:traceGroup>
    <inkml:traceGroup>
      <inkml:annotationXML>
        <emma:emma xmlns:emma="http://www.w3.org/2003/04/emma" version="1.0">
          <emma:interpretation id="{5BF38030-305D-4E15-BB9D-FC2895AC7A00}" emma:medium="tactile" emma:mode="ink">
            <msink:context xmlns:msink="http://schemas.microsoft.com/ink/2010/main" type="paragraph" rotatedBoundingBox="15647,11523 23776,11413 23798,13014 15668,13123" alignmentLevel="4"/>
          </emma:interpretation>
        </emma:emma>
      </inkml:annotationXML>
      <inkml:traceGroup>
        <inkml:annotationXML>
          <emma:emma xmlns:emma="http://www.w3.org/2003/04/emma" version="1.0">
            <emma:interpretation id="{26754A15-65D0-43C9-91FA-53E45FF34E44}" emma:medium="tactile" emma:mode="ink">
              <msink:context xmlns:msink="http://schemas.microsoft.com/ink/2010/main" type="line" rotatedBoundingBox="15647,11523 23776,11413 23798,13014 15668,13123"/>
            </emma:interpretation>
          </emma:emma>
        </inkml:annotationXML>
        <inkml:traceGroup>
          <inkml:annotationXML>
            <emma:emma xmlns:emma="http://www.w3.org/2003/04/emma" version="1.0">
              <emma:interpretation id="{857540EB-86A0-4711-BF97-E714F555440F}" emma:medium="tactile" emma:mode="ink">
                <msink:context xmlns:msink="http://schemas.microsoft.com/ink/2010/main" type="inkWord" rotatedBoundingBox="15650,11722 16705,11707 16711,12212 15656,12227"/>
              </emma:interpretation>
              <emma:one-of disjunction-type="recognition" id="oneOf25">
                <emma:interpretation id="interp125" emma:lang="en-US" emma:confidence="0.5">
                  <emma:literal>-</emma:literal>
                </emma:interpretation>
                <emma:interpretation id="interp126" emma:lang="en-US" emma:confidence="0">
                  <emma:literal>.</emma:literal>
                </emma:interpretation>
                <emma:interpretation id="interp127" emma:lang="en-US" emma:confidence="0">
                  <emma:literal>\</emma:literal>
                </emma:interpretation>
                <emma:interpretation id="interp128" emma:lang="en-US" emma:confidence="0">
                  <emma:literal>~</emma:literal>
                </emma:interpretation>
                <emma:interpretation id="interp129" emma:lang="en-US" emma:confidence="0">
                  <emma:literal>n</emma:literal>
                </emma:interpretation>
              </emma:one-of>
            </emma:emma>
          </inkml:annotationXML>
          <inkml:trace contextRef="#ctx0" brushRef="#br0" timeOffset="85220.2654">13679 7790 545 0,'0'0'122'0,"0"0"-95"15,0 0-26-15,0 0-8 0,0 0 14 0,0 0 25 16,0 0 36-16,0 0 38 0,0 0 26 16,0 0 8-16,0 0-14 0,0 0-26 0,0 0-18 15,0 0-11-15,-72 0-1 0,72 0 1 0,0 0-3 16,0 0-10-16,0 0-14 0,0 0-17 0,3 0-12 16,-1 2-8-16,1-1-2 0,1 2 1 15,3 1 4-15,0 2 4 0,2 1 4 0,2 0 4 16,-1 1 1-16,2 0 2 0,2-1-3 0,-1 4-2 15,2 0-2-15,0-1-3 0,2 2 0 0,-1 1-2 16,4 1 0-16,1 1-2 0,4-2 1 16,2 2 2-16,5 0 2 0,0 1 4 0,6 1-1 15,-3 1-2-15,-1-2 0 0,4 0-2 0,0 1 0 16,-4-2 1-16,4 0 1 0,-3 0-3 0,0-2 2 16,1-1-1-16,-3 2-1 0,-3-2 1 0,1-2-1 15,-4-1 1-15,-6 0-3 0,-1-1 2 16,-4-1-1-16,-4-1-1 0,-4-3 3 0,-2 0-3 15,-5-2 1-15,-1-1 5 0,1 2 3 0,-1-2 3 16,0 0 4-16,0 0 0 0,0 0-3 0,0 0 0 16,0 0-1-16,0 0-5 0,0 0-1 15,0 0-2-15,0 0-3 0,0 0-1 0,0 0-1 16,0 0-4-16,0 0-1 0,2 0-2 0,-2 0-2 16,0 1 1-16,0-1-1 0,0 0-1 15,0 0-3-15,0 0 3 0,0 0-1 0,0 0 2 16,0 2 2-16,0-2-3 0,0 1 0 0,2 1 2 15,0-1-3-15,0 1 1 0,1-1 1 0,0 3-1 16,1-3 0-16,-2 2 2 0,2-1 1 16,2-1 2-16,-2 2 1 0,0-1-1 0,1-1 1 15,-1 2-2-15,2 0 5 0,0-1-5 0,0 0 1 16,-1 1-3-16,-1-2-7 0,-1 1 7 0,1-1-1 16,-2 1 0-16,1-2 3 0,-2 1-5 0,2-1 2 15,-3 3-1-15,2-3 3 0,-1 0-3 0,0 2 0 16,2-2 1-16,-2 1-2 0,1-1 1 15,-2 3-1-15,1-3 1 0,-1 0-3 0,0 0 6 16,3 0-1-16,-3 0 2 0,0 0 2 0,0 0-3 16,0 0-1-16,0 0 2 0,0 0-1 15,0 0 0-15,0 0-1 0,0 0-1 0,0 0-2 16,0 0 4-16,0 0 0 0,0 0 0 0,0 0 2 16,0 0-1-16,0 0 4 0,0 0-2 0,0 0 4 15,0 0-3-15,0 0-2 0,0 0 2 16,0 0-4-16,0 0 2 0,0 0 0 0,0 0 0 15,0 0-1-15,0 0 0 0,0 0 1 0,0 0-1 16,0 0 3-16,0 0-5 0,0 0 1 0,0 0 0 16,0 0-4-16,0 0 4 0,0 0-2 15,0 0 0-15,0 0 0 0,0 0 1 0,0 0 2 16,0 0-1-16,0 0 2 0,0 0-1 0,0 0-1 16,0 0 2-16,0 0-1 0,0 0-1 0,0 0 2 15,0 0-1-15,0 0-3 0,0 0 3 0,0 0-2 16,1-4-2-16,-1 2 4 0,1-1-2 15,3 0-1-15,-2 0 0 0,-1 1-1 0,2 0-1 16,-2 0-1-16,-1 0 2 0,0 2-1 0,1-2 0 16,1 1 0-16,-2-1-2 0,2 0-1 0,0 0 3 15,-2 0 1-15,1 0 1 0,0 0 4 16,2 0-7-16,-2 0 1 0,1 0 0 0,-1 0-1 16,3-1 2-16,-3 2-2 0,3-2 1 0,-2 1-3 15,-2-1 3-15,1 2 1 0,-1 1-2 16,1-2 0-16,-1 2 0 0,3 0 1 0,-3 0 2 15,0 0 0-15,0 0-3 0,0 0-1 0,0 0-2 16,0 0-2-16,0 0 4 0,0 0-4 0,0 0 1 16,0 0-1-16,0 0-3 0,0 0 1 15,0 0-3-15,0 0-2 0,0 0-6 0,0 0-4 16,0 0-7-16,0 0-11 0,0 0-13 0,0 0-24 16,0 0-23-16,2-1-26 0,3 1-28 15,-2 0-38-15,3 0-80 0,0 0-184 0,-1 0-333 0,-2 0 1 16</inkml:trace>
        </inkml:traceGroup>
        <inkml:traceGroup>
          <inkml:annotationXML>
            <emma:emma xmlns:emma="http://www.w3.org/2003/04/emma" version="1.0">
              <emma:interpretation id="{56CE3A89-5A5A-4F56-B2C2-C950BE81980A}" emma:medium="tactile" emma:mode="ink">
                <msink:context xmlns:msink="http://schemas.microsoft.com/ink/2010/main" type="inkWord" rotatedBoundingBox="17428,11499 23776,11413 23798,13014 17449,13099"/>
              </emma:interpretation>
              <emma:one-of disjunction-type="recognition" id="oneOf26">
                <emma:interpretation id="interp130" emma:lang="en-US" emma:confidence="0.5">
                  <emma:literal>Responsiveness</emma:literal>
                </emma:interpretation>
                <emma:interpretation id="interp131" emma:lang="en-US" emma:confidence="0">
                  <emma:literal>Responsive</emma:literal>
                </emma:interpretation>
                <emma:interpretation id="interp132" emma:lang="en-US" emma:confidence="0">
                  <emma:literal>Responsively</emma:literal>
                </emma:interpretation>
                <emma:interpretation id="interp133" emma:lang="en-US" emma:confidence="0">
                  <emma:literal>Responsiveness'</emma:literal>
                </emma:interpretation>
                <emma:interpretation id="interp134" emma:lang="en-US" emma:confidence="0">
                  <emma:literal>Tensorizing</emma:literal>
                </emma:interpretation>
              </emma:one-of>
            </emma:emma>
          </inkml:annotationXML>
          <inkml:trace contextRef="#ctx0" brushRef="#br0" timeOffset="87528.7867">15490 8102 0 0,'0'0'0'0,"0"0"0"0,0 0 0 16,0 0 0-16,0 0 0 0,0 0 0 0,0 0 0 16,0 0 117-16,0 0 126 0,0 0-26 0,0 0-30 15,0 0-20-15,0 0-12 0,0 0-13 16,26-124-11-16,-24 124-21 0,-2-2-28 0,0 2-30 15,0 0-31-15,0 0-27 0,0 2-8 0,0 5 0 16,1 4 7-16,-1 2 12 0,0 4 1 16,0 0 2-16,0 1-1 0,0 1 0 0,0-1 0 15,-1 1 0-15,-1 2 4 0,1 1-5 0,-3-1 1 16,1 1 0-16,-2 2-5 0,2 1 3 0,-5-1-1 16,4-2 0-16,-2 3 0 0,-4-2 1 0,2 2-2 15,0-3-2-15,0-2 1 0,-3-1-2 16,5-3-2-16,-2 0 0 0,2-3-4 0,-1-3-3 15,5-1-5-15,-2-3-3 0,0-2-2 0,4-4-2 16,-2 0-8-16,2 0-21 0,0 0-51 0,0 0-81 16,4 0-161-16,2-6-250 0,-4 6 290 0</inkml:trace>
          <inkml:trace contextRef="#ctx0" brushRef="#br0" timeOffset="88073.7897">15519 7944 0 0,'0'0'0'0,"0"0"166"0,0 0 15 16,0 0-53-16,0 0-35 0,0 0-16 0,16-163-3 15,-1 137 8-15,4 1 0 0,-1 0 0 0,5 2-9 16,3 3-15-16,2 0-11 0,5 2-9 0,-2 1-6 16,5 5-2-16,1-2 2 0,2 5-2 0,-1 1-3 15,0 4-8-15,-4 4-12 0,-5 0-9 16,-2 4-11-16,-3 8-8 0,-5 5-3 0,-6 2-1 16,-3 7 3-16,-1 1 5 0,-8 2 8 0,-1 4 3 15,0-2 6-15,-5 3 3 0,-6-2 1 0,-5 0 2 16,-3-2 1-16,-1-1 2 0,-3 0 1 15,-6 0 3-15,-3-2-2 0,1-1 1 0,-7-4 2 16,1-4-1-16,1-1 3 0,-1-5 2 0,4-3 1 16,5-3 5-16,1-3 7 0,1-3 5 15,2 0 7-15,7 0 2 0,-2-5 1 0,2-1 3 16,5-1 3-16,2-1 7 0,3 1 3 0,2-1-2 16,4 3-5-16,1 0-10 0,0 4-15 0,0 0-18 15,2 1-15-15,5 0-6 0,5 1 1 16,2 10 8-16,6 3 9 0,0 4 4 0,5 2 0 15,2 8 0-15,1-2 0 0,6 2-2 0,-3 2 0 16,5 1-1-16,0-1-1 0,0 1-3 0,-1-3 1 16,-3 0-3-16,-1-2-1 0,-4-4 0 0,0-1-3 15,-6-3-3-15,1-3-2 0,0-4-10 16,-5-2-18-16,1-3-33 0,-3-3-58 0,0-2-111 16,-2-1-236-16,-7 0-327 0,2 0 420 0</inkml:trace>
          <inkml:trace contextRef="#ctx0" brushRef="#br0" timeOffset="88709.6506">16467 8263 1098 0,'0'0'136'15,"0"0"-205"-15,0 0-66 0,0 0-19 16,0 0 31-16,0 0 54 0,0 0 71 0,0 0 61 15,0 0 27-15,161-88 10 0,-144 73-10 0,-2 1-19 16,0-5-14-16,-2 3-6 0,2 0-1 0,-2-3 5 16,0 3 12-16,-1-1 8 0,-6 2-3 0,1 3-9 15,-6 1-11-15,-1 3-13 0,0 5-11 16,-1 0-12-16,-6 3-15 0,-5 0-4 0,-5 8 3 16,-1 4 7-16,-6 6 11 0,0 1 6 0,0 5 2 15,-2 0 2-15,4 1-2 0,-1 2-3 0,-1-1-3 16,6 0-3-16,0 1-4 0,1-1-4 0,7 0-3 15,2-1-2-15,0-3-1 0,8-3 1 16,0-2-1-16,1-3 1 0,10-4 5 0,1-3 6 16,7-2 9-16,1-5 6 0,5 0-1 0,3-5-7 15,4-4-9-15,2-1-3 0,5-2-3 0,0 0-2 16,0-3-1-16,0 0-4 0,-1-1 1 16,-3-2 1-16,0 1-1 0,-4 1 0 0,-4-1-1 15,-3 2-2-15,-1-2 0 0,-7 3 2 0,0-1-2 16,-7 2 2-16,1-1 2 0,-6-1 2 15,-3 4 0-15,-1 2 2 0,0 0 2 0,-1 1-3 16,-2 2 5-16,-2 0-2 0,-2 3-3 0,4 0 3 16,-1-1-8-16,0 4-6 0,2 0-7 0,2 0-7 15,0 6-3-15,0 3 6 0,0 3 8 16,1 3 4-16,7 2 7 0,1 4 1 0,2 0 1 16,2 1 3-16,4 1-3 0,-1 1-1 0,-2-2-2 15,-2-2 3-15,-1 2-3 0,-1-1 0 0,-1-4 2 16,-2 0-7-16,-3-2 8 0,-3-3 2 0,-1 0 4 15,-3-3 11-15,-6 0 0 0,-4-1 5 0,-1-1 1 16,-5-3-2-16,-1 1-2 0,-4-4-3 16,3-1-6-16,-2 0-2 0,-1 0-5 0,1-4-3 15,6-2-5-15,0-1-17 0,1 0-7 0,7 0-24 16,-2 0-22-16,10-1-35 0,1 1-70 16,0-2-90-16,8 0-111 0,8 0-138 0,4-2-78 15,0 3 449-15,-6 2 144 0</inkml:trace>
          <inkml:trace contextRef="#ctx0" brushRef="#br0" timeOffset="89246.3195">17239 8456 0 0,'0'0'0'0,"0"0"0"16,0 0 0-16,85-184 0 0,-56 148 0 0,4 6 0 15,-3 5 0-15,5 6 54 0,-1 3 124 0,-1 2-10 16,1 4-36-16,-1 4-42 0,2 1-33 0,-3 4-24 15,6 1-9-15,-5 0 0 0,1 7-3 0,-2 3-4 16,-2 2-5-16,-8 5-10 0,-1 1-7 16,-8 0-2-16,-1 4 1 0,-9 0 7 0,-3-1 7 15,0 1 6-15,-10-1 7 0,-6 1 7 0,-1-4 6 16,-7-2 2-16,-3 0 0 0,-1-2-4 0,0-2-3 16,-2-3-8-16,3-1-5 0,2-2-8 15,2-1-10-15,0-3-9 0,8-2-17 0,2 0-23 16,1 0-40-16,8-4-62 0,0-5-104 0,4-1-120 15,0-2 269-15,4 2 108 0,0 4 0 0</inkml:trace>
          <inkml:trace contextRef="#ctx0" brushRef="#br0" timeOffset="88988.4793">17785 7717 433 0,'0'0'494'0,"0"0"-193"0,0 0-80 0,0 0-58 15,0 0-57-15,0 0-31 0,0 0-27 0,0 0-19 16,0 0-7-16,0 0 3 0,0 0 9 0,0 0 6 15,0 0 4-15,0 0-2 0,-82 181-3 0,69-129 2 16,1 3-1-16,0 2 6 0,-2 5 1 16,2 3-5-16,0 2-5 0,2 2-9 0,-1-1-9 15,-3 3-6-15,2-1-5 0,-1-3-2 0,-3 0-1 16,-3-3-1-16,4-1-1 0,-3-6-2 0,0-5-2 16,2-2-7-16,-1-7-9 0,-4-5-16 15,7-5-24-15,-6-7-41 0,1-4-56 0,3-9-59 16,-3-4-83-16,2-5-107 0,2-4-159 0,3-2-52 15,5-3 614-15</inkml:trace>
          <inkml:trace contextRef="#ctx0" brushRef="#br0" timeOffset="90451.5751">18098 8129 0 0,'0'0'0'15,"0"0"0"-15,0 0 0 0,0 0 90 0,0 0 144 16,0 0-7-16,0 0-29 0,0 0-31 0,0 0-21 15,0 0-22-15,0 0-4 0,0 0-3 0,0 0-9 16,0 0-19-16,17 106-21 0,-36-80-13 0,-4-2-13 16,5 2-8-16,-2-3-8 0,5-3-8 15,3-2-5-15,8-4-3 0,2-2-1 0,2-3 2 16,0-3 5-16,4-3 7 0,6 1 9 0,2-4 6 16,3 0-2-16,2-2-3 0,4-3-12 0,0-4-6 15,3-2-6-15,-3 0-5 0,-2-1 0 16,1-2-1-16,-3-2-2 0,-2 1-1 0,-1-2-2 15,-2-1 0-15,-2-2 2 0,-4 2 1 0,-1-4 3 16,-4 3 2-16,-1-2-1 0,0 2 0 16,-6 2-3-16,0-1-1 0,-4 6-5 0,-4 1-4 15,-3 3-1-15,-5 2-4 0,-3 3 4 0,1 2 1 16,2 1 3-16,1 0 0 0,1 0-1 0,2 4-4 16,5-1-9-16,6 3-13 0,-1-1-17 15,7 0-25-15,1-1-23 0,0 1-23 0,1-2-1 16,13-1 9-16,-1-1 20 0,8-1 21 0,2 0 7 15,4-1 4-15,3-4 4 0,-1-1 13 16,1-1 14-16,3-2 15 0,-2-1 17 0,5-2 7 16,-4 1 8-16,4-1 5 0,-3 0 5 0,-1 2 3 15,-4 1 1-15,-1 2 8 0,0-1 1 0,-6 3 9 16,-3 4 6-16,-5 1-3 0,0 0-3 0,-3 4-9 16,-6 6-9-16,-2 0-4 0,2 4 5 15,-4 1 3-15,-4 4 1 0,-1 2-1 0,-4 0-6 0,-1 4-6 16,0-3-4-16,-3 1-1 0,1-3-5 15,-1 1-3-15,0 0-2 0,1-3-6 0,-1 0 1 16,1-1-1-16,3-4 0 0,4-2 0 0,1-2 1 16,-2-6 0-16,5 2-1 0,1-3 2 15,0-2 2-15,0 0 7 0,1 0 6 0,6 0 3 16,0-7-5-16,3 1-8 0,2-5-6 0,2-2-7 16,-1-3 4-16,1 1 1 0,0-5 3 0,4-1 5 15,-1 0-1-15,1-2 4 0,-4 1 0 16,8 1 1-16,-6 0-2 0,-1 5-3 0,4 3 0 15,-5 2-1-15,0 4 1 0,-5-1-1 0,0 3-1 16,2 2-6-16,-7 0 2 0,4 3-3 16,-4 0-2-16,2 0 4 0,-4 1-6 0,1 4 0 15,-3 3 2-15,0 1 0 0,0 2 4 0,0 1 2 16,0-1 0-16,0 3-1 0,0 1 1 0,0-2 0 16,0-1-1-16,0 0 5 0,0-2-5 0,0-1 1 15,0-1 0-15,0-2-2 0,0-2 1 16,0-1 2-16,1 0 3 0,2-3 4 0,4 0 11 15,-5 0 5-15,8 0 2 0,-3-3-2 0,3-3-9 16,4-3-7-16,-1 0-3 0,-1-1-4 0,3-2-3 16,0 0 1-16,3-1-3 0,-2 0-1 0,1-4 2 15,4 1-2-15,-2 1 2 0,4-2-1 16,-5 2 1-16,4 1 1 0,-6 3 0 0,3 0 1 16,-10 3-1-16,0 0-1 0,1 3 2 0,-7 2-1 15,-2 2 0-15,-1 1-3 0,1 0-2 16,-1 0-7-16,0 0-4 0,0 0-5 0,0 0-3 15,0 3 6-15,0 3 4 0,-1 2 8 0,0 0 4 16,-1 3 1-16,0 0 0 0,-3 1-1 0,4 2 1 16,1 1-2-16,0 0 1 0,0 1 3 15,1 1-2-15,6 1 3 0,-3-2 1 0,3 1-2 16,-4-1 1-16,-1 0 0 0,-2 0-3 0,0 0-1 16,0-2 1-16,-5 0-1 0,-4 0 4 0,-4-1 0 15,-1-1 0-15,-2-3 1 0,-3-1-1 16,3-2 1-16,1 1 0 0,2-4 0 0,-1-2 0 15,3-1 2-15,5 0 1 0,-2 0 2 0,4-6-4 16,-2-2-2-16,6 2-6 0,0-5-7 0,0-1 2 16,8 0-5-16,2-2 3 0,3-1 4 0,2 3 0 15,2-2 3-15,5 0 1 0,-2 2 1 16,5 0 0-16,1 0 0 0,1 2 1 0,0 1-1 16,-2 0 1-16,-1 0 0 0,-1 1-2 0,-4-2-1 15,1 3 2-15,-4-1 1 0,-1 2 0 0,-2-1 3 16,-1 1-2-16,-1 2-1 0,-6-1 1 15,3 2 1-15,-5 0 3 0,0 2 2 0,-3 1-2 16,0 0-4-16,0 0-3 0,0 0-10 0,0 0 0 16,0 4 3-16,0 4 1 0,0 1 9 15,0 2 2-15,-2 1 0 0,0 4-2 0,-1-6-2 16,-2 3-2-16,3-1-5 0,1-2-9 0,0-1-30 16,-1 0-89-16,1-3-149 0,1-1-385 0,0-2-465 0</inkml:trace>
          <inkml:trace contextRef="#ctx0" brushRef="#br0" timeOffset="90588.4904">19338 7840 1817 0,'0'0'170'0,"0"0"-110"0,0 0-101 0,0 0-80 16,0 0-64-16,0 0-84 0,0 0-58 0,0 0-171 15,0 0-108-15,0 0 606 0</inkml:trace>
          <inkml:trace contextRef="#ctx0" brushRef="#br0" timeOffset="90909.83">19517 7985 1619 0,'0'0'116'15,"0"0"-121"-15,0 0-25 0,0 0 13 0,0 0 8 16,0 0 11-16,0 0 8 0,0 0 6 15,0 0 12-15,0 0 11 0,0 0 5 0,0 0 0 16,0 0-5-16,0 0-6 0,6 162-6 0,-8-147-2 16,1 1-2-16,1-2-1 0,0-3 1 0,0 0 1 15,3-4 4-15,5-2 7 0,-3-2 4 16,6-3 4-16,-2 0 2 0,-1 0-3 0,4-8-4 16,1-1-4-16,0-3-7 0,0-2-7 0,1-3-3 15,-1-2-6-15,2-2-3 0,2 2-4 0,-3-4-3 16,-1 2-2-16,-3-2-4 0,-1 3-4 0,2-3-4 15,-6 3-11-15,3 3-7 0,-3 1-11 16,3 1-16-16,-4 5-15 0,3 2-30 0,-1 2-47 16,0 3-67-16,0 3-98 0,-2 0-157 0,2 0-182 15,-3 1 356-15</inkml:trace>
          <inkml:trace contextRef="#ctx0" brushRef="#br0" timeOffset="91556.6927">19905 8093 0 0,'0'0'430'0,"0"0"-204"0,0 0-111 16,0 0-47-16,0 0-27 0,0 0-1 0,0 0 12 16,0 0 12-16,0 0 9 0,0 0 5 0,0 0-2 15,0 0 1-15,0 0-1 0,92-125 2 16,-93 116 1-16,-3 1-4 0,-4 1-3 0,4 1-12 0,-5 4-15 16,3 1-14-16,-4 1-10 0,-1 1-1 15,-3 7-4-15,0 7 5 0,-2-1-1 0,-3 4 0 16,4 3 3-16,0 0-4 0,1 0-3 0,0-1-3 15,1 2-2-15,2-4-3 0,8 0-1 16,3-2 3-16,0-2 9 0,14 2 8 0,5-2 5 16,6-3-2-16,7 1-14 0,0-1-7 0,6-1-14 15,-2 0-16-15,-4-3-13 0,3-1-34 0,-5-2-28 16,-5-1-15-16,-2-2-6 0,-4-1 10 16,-5 0 11-16,1-2-3 0,-1-6-2 0,-2 1 2 15,-2-3 10-15,1-3 20 0,-1 0 23 0,-4-3 20 16,4 1 15-16,-5-2 13 0,6-1 10 15,-3-3 9-15,-3 2 10 0,3 0 14 0,-2 2 16 16,0 0 19-16,0 5 15 0,-4 2 5 0,4 3 4 16,-4 4-6-16,0 0-14 0,-1 3-21 0,0 0-27 15,-1 0-26-15,3 2-11 0,2 5-2 16,-2 3 6-16,-2 3 4 0,1 3 2 0,-2 2 0 16,0 0-7-16,0 0 3 0,0 1 0 0,-3-1-1 15,0-2 3-15,-3-1-3 0,4-1 1 0,0-1-1 16,-2-3-2-16,0-1 3 0,2-4 0 0,2-2 3 15,0-1 7-15,0-2 20 0,0 0 18 16,0 0 8-16,6-5-3 0,-2-4-17 0,0-2-19 16,5-1-11-16,-4-3 0 0,5-1-2 0,-1 0 0 15,-2-4 1-15,4 2-4 0,-2-1 1 0,2 0-1 16,-2 0-1-16,3 0 0 0,0 3-2 0,2 0-2 16,0 0-3-16,0 6 0 0,3 2-4 15,-2 5-1-15,0 3 3 0,-1 0-1 0,-1 5 4 16,-1 4 2-16,-2 4-3 0,-3 3 0 0,4 1 1 15,-7 2 0-15,4-1 0 0,-5 2 1 16,-2 0-1-16,4-1-2 0,-3 0 1 0,-2-2-1 16,1-1-2-16,-1-3-4 0,0-1-9 0,0-1-19 15,-3-2-25-15,-3-1-56 0,0-1-90 16,-2-1-158-16,3 0-369 0,-2-3 26 0</inkml:trace>
          <inkml:trace contextRef="#ctx0" brushRef="#br0" timeOffset="92441.6752">20734 8133 771 0,'0'0'150'15,"0"0"-145"-15,0 0-50 0,0 0-1 0,0 0 14 16,0 0 19-16,0 0 31 0,0 0 31 0,0 0 18 15,0 0 14-15,0 0 3 0,0 0-6 0,0 0 0 16,154-65 2-16,-133 57 10 0,5-3 9 16,-2 1 5-16,-1 0-7 0,-5-2-16 0,4-2-19 15,-6-1-21-15,-3 0-16 0,1 2-13 0,-5-3-8 16,-3 4-1-16,2 3 0 0,-4 1 8 16,-3 2 5-16,2 2 2 0,-3 1-4 0,0 1-9 15,-4 2-14-15,0 0-8 0,-6 0 4 0,-1 0 4 16,-2 2 9-16,-4 4 5 0,-6 3 1 0,1 2 0 15,-3-1-1-15,-1 6-1 0,1 0-1 0,2 2-1 16,2 3 0-16,3-1 2 0,1 0-1 16,5-1 0-16,2 2-2 0,8-3 1 0,0-3-3 15,2 2 3-15,2-2 0 0,4-4 3 0,4-1 5 16,5-1 3-16,3-3 4 0,1-2 0 0,3-1-1 16,-2-2-3-16,4-1-3 0,0 0 0 0,1 0-3 15,0-1 0-15,-5-4-1 0,2 0-2 16,0-2 1-16,-3-1 1 0,-1-2 0 0,3 0 3 15,-5-4-2-15,4 2 2 0,-4 0-1 0,-1-1 1 16,-2-1-3-16,2 0-3 0,4 1 1 16,-3-1-2-16,0 1 1 0,1 3-2 0,1-1 1 15,-4 4-4-15,1-1 1 0,-2 4-1 0,-2 1 0 16,0 1-3-16,-4 2-3 0,-1 0-6 0,0 6-6 16,-4 2-3-16,4 1-3 0,-5 2 4 15,0-1 4-15,-1 4 5 0,0-2 5 0,-2 2 2 16,-5 0 3-16,2-1-1 0,-5 1 1 0,2-3 1 15,0 1 0-15,-1 2 1 0,1-5 0 16,1 0-2-16,0-3-1 0,2 0 1 0,1-3 2 16,0 0 1-16,1-3 7 0,3 0 5 0,0 0 8 15,0 0-3-15,0-2-8 0,6-5-14 0,0-1-13 16,5-1-1-16,1-3 0 0,0 0 6 0,3 0 3 16,0-1-1-16,-1 1-1 0,1 0-3 0,5-2-6 15,-2 1-5-15,3-1-3 0,-2-3-9 16,2 2 1-16,-3-3 1 0,-1 0 3 0,-1 2 11 15,-1-2 5-15,-3 3 9 0,0-2 5 0,-5 2 3 16,4 2 4-16,-7 1 0 0,4 2 3 0,-4-2 2 16,-3 6 3-16,2 0 5 0,-3 2 1 15,2 1 5-15,-2 0-2 0,0 3-4 0,0 0-8 16,0 0-2-16,0 0-7 0,0 0-11 0,0 0-18 16,0 0-23-16,2 3 2 0,-1 3 9 15,2 5 19-15,1 3 21 0,1 2 3 0,-1 3 0 16,6 4-2-16,-6 1 2 0,5 0-1 0,-5 2 3 15,5 2 8-15,0-4 1 0,-3-3 2 0,-2 1-2 16,-1-4 1-16,-3-3-3 0,0-1 6 16,-8 0 13-16,-4-4 5 0,-4 1 12 0,-6-2 1 15,-2-2-9-15,-3-2-11 0,-1 1-14 0,-1 0-13 16,-6-1-29-16,4 0-73 0,-4-2-134 0,11 0-298 16,7-2-562-16</inkml:trace>
        </inkml:traceGroup>
      </inkml:traceGroup>
    </inkml:traceGroup>
    <inkml:traceGroup>
      <inkml:annotationXML>
        <emma:emma xmlns:emma="http://www.w3.org/2003/04/emma" version="1.0">
          <emma:interpretation id="{7FFC4EFC-3611-4974-9041-81E1CC94719E}" emma:medium="tactile" emma:mode="ink">
            <msink:context xmlns:msink="http://schemas.microsoft.com/ink/2010/main" type="paragraph" rotatedBoundingBox="17516,13219 22338,12471 22560,13904 17738,14652" alignmentLevel="5"/>
          </emma:interpretation>
        </emma:emma>
      </inkml:annotationXML>
      <inkml:traceGroup>
        <inkml:annotationXML>
          <emma:emma xmlns:emma="http://www.w3.org/2003/04/emma" version="1.0">
            <emma:interpretation id="{6DA1F94E-C593-44CB-8BC5-F7264D846C74}" emma:medium="tactile" emma:mode="ink">
              <msink:context xmlns:msink="http://schemas.microsoft.com/ink/2010/main" type="line" rotatedBoundingBox="17516,13219 22338,12471 22560,13904 17738,14652"/>
            </emma:interpretation>
          </emma:emma>
        </inkml:annotationXML>
        <inkml:traceGroup>
          <inkml:annotationXML>
            <emma:emma xmlns:emma="http://www.w3.org/2003/04/emma" version="1.0">
              <emma:interpretation id="{ADAC98DF-EF56-4385-A84C-249237DBC5B3}" emma:medium="tactile" emma:mode="ink">
                <msink:context xmlns:msink="http://schemas.microsoft.com/ink/2010/main" type="inkWord" rotatedBoundingBox="17516,13219 18307,13096 18515,14439 17724,14562"/>
              </emma:interpretation>
              <emma:one-of disjunction-type="recognition" id="oneOf27">
                <emma:interpretation id="interp135" emma:lang="en-US" emma:confidence="0.5">
                  <emma:literal>of</emma:literal>
                </emma:interpretation>
                <emma:interpretation id="interp136" emma:lang="en-US" emma:confidence="0">
                  <emma:literal>oof</emma:literal>
                </emma:interpretation>
                <emma:interpretation id="interp137" emma:lang="en-US" emma:confidence="0">
                  <emma:literal>off</emma:literal>
                </emma:interpretation>
                <emma:interpretation id="interp138" emma:lang="en-US" emma:confidence="0">
                  <emma:literal>oaf</emma:literal>
                </emma:interpretation>
                <emma:interpretation id="interp139" emma:lang="en-US" emma:confidence="0">
                  <emma:literal>oft</emma:literal>
                </emma:interpretation>
              </emma:one-of>
            </emma:emma>
          </inkml:annotationXML>
          <inkml:trace contextRef="#ctx0" brushRef="#br0" timeOffset="93493.6518">15932 9562 1397 0,'0'0'140'0,"0"0"-99"15,0 0-33-15,0 0-17 0,0 0 2 0,0 0 8 16,-166-12 14-16,142 20 8 0,2 2 10 15,1 2 8-15,-2 2 7 0,3 2 3 0,0 2 1 16,1 2 3-16,3 1 1 0,-2 1 1 0,6-3-2 16,3 3-8-16,2-5-10 0,5 0-12 15,2 2-5-15,0-4-5 0,9 0 0 0,6-5-3 16,4-1 1-16,5-3 2 0,4-6 0 0,1 0 1 16,6-2-2-16,0-7-5 0,-3 0-9 0,0-4-2 15,-3 0-2-15,-8-3-1 0,-2 2 4 0,-6-1 1 16,-2-1-1-16,-4-4 2 0,-6-1-1 15,-1-1-1-15,0-2-4 0,-3-2-4 0,-9 0-6 16,0 0 3-16,-1 0 3 0,-3 3 2 0,-2 2 7 16,-1 2-1-16,3 0 2 0,-1 4 2 0,4 0 4 15,2 1-1-15,1 2-1 0,6 0 0 0,3-1-8 16,1 1-1-16,5-2-6 0,9-1-4 16,5-1-1-16,5-3-1 0,9-2 4 0,-1 3 3 15,6 0 4-15,1 2 2 0,-2 2 1 0,-2 4 1 16,-1 2 0-16,-2 2 0 0,-4 4-3 15,-4 2-5-15,-4 2-10 0,-6 9 1 0,-1 2-1 16,-6 3 8-16,-2 5 9 0,-3 2 3 0,-2 2 3 16,0 3 1-16,0 2 0 0,0 3 2 0,0 2 2 15,-2 0 3-15,-3 5 1 0,-2-1 3 16,0 6 1-16,1 3-1 0,-5 1-2 0,3 2-3 16,-1 3-2-16,-3 1-2 0,-1 1 3 0,0 1-4 15,1-1-1-15,-3-4 1 0,2-1-2 16,-5 0 2-16,2-3 0 0,-1 1 0 0,2-2-2 15,-1-2-1-15,1-4-1 0,2-4-1 0,4-4 1 16,-1-5-1-16,6-3-1 0,-3-2-1 0,3-5 1 16,3-4 2-16,1-4 1 0,0-4 8 0,0-3 4 15,0-3 5-15,0 0 9 0,5-5 0 16,2-6-4-16,2-1-6 0,2-6-9 0,0-4-7 16,1-2-1-16,-1 1-2 0,-3-3 0 0,-3-2 0 15,-5 0-3-15,0-4 1 0,0 0 1 0,0-2-2 16,0 0 1-16,-7 0 0 0,1-1-3 0,0 1 2 15,-2 1 5-15,2 1-3 0,-2 3 3 16,-3 6 0-16,4 0-1 0,-1 4 5 0,-1 3 2 16,1 4 4-16,0 2 5 0,2 3 6 0,1 0 6 15,2-1 6-15,3 0 7 0,0-1-7 16,0 0-11-16,2-2-12 0,10 2-14 0,2-5-4 16,9 1-1-16,1-3-3 0,6 1-3 0,-2 1-8 15,5-1-12-15,0 1-21 0,-1 1-31 0,1-1-47 16,1 2-39-16,1 1-54 0,2 0-92 15,1 1-243-15,-10 1-266 0,-12 3 597 0</inkml:trace>
        </inkml:traceGroup>
        <inkml:traceGroup>
          <inkml:annotationXML>
            <emma:emma xmlns:emma="http://www.w3.org/2003/04/emma" version="1.0">
              <emma:interpretation id="{964C0AFC-0505-4344-A7C2-D1F2ACA5582B}" emma:medium="tactile" emma:mode="ink">
                <msink:context xmlns:msink="http://schemas.microsoft.com/ink/2010/main" type="inkWord" rotatedBoundingBox="18710,13220 22366,12653 22560,13904 18904,14471"/>
              </emma:interpretation>
              <emma:one-of disjunction-type="recognition" id="oneOf28">
                <emma:interpretation id="interp140" emma:lang="en-US" emma:confidence="0.5">
                  <emma:literal>operations.</emma:literal>
                </emma:interpretation>
                <emma:interpretation id="interp141" emma:lang="en-US" emma:confidence="0">
                  <emma:literal>operations</emma:literal>
                </emma:interpretation>
                <emma:interpretation id="interp142" emma:lang="en-US" emma:confidence="0">
                  <emma:literal>operation.</emma:literal>
                </emma:interpretation>
                <emma:interpretation id="interp143" emma:lang="en-US" emma:confidence="0">
                  <emma:literal>Operations.</emma:literal>
                </emma:interpretation>
                <emma:interpretation id="interp144" emma:lang="en-US" emma:confidence="0">
                  <emma:literal>operation's.</emma:literal>
                </emma:interpretation>
              </emma:one-of>
            </emma:emma>
          </inkml:annotationXML>
          <inkml:trace contextRef="#ctx0" brushRef="#br0" timeOffset="94137.8449">16907 9727 0 0,'0'0'166'0,"0"0"-125"0,0 0-37 16,0 0 7-16,0 0 32 0,0 0 81 0,0 0 77 16,0 0 45-16,0 0 7 0,0 0-48 0,84-151-58 15,-84 142-40-15,0 1-24 0,0 3-8 0,0 1-1 16,0 2-5-16,-6 1-14 0,-1 1-18 16,-4 0-17-16,-1 5-11 0,-3 5-1 0,1 4 2 15,-6 2 2-15,1 2 5 0,-5 4 6 0,5 0 11 16,-4-1 7-16,2 1 1 0,2-1-5 15,5 0-9-15,1-4-10 0,8-1-8 0,3 0-3 16,2-4-3-16,7-2 0 0,5 0 1 0,4-5 2 16,7-2 0-16,2-3-1 0,2 0-5 0,1-3-7 15,-1-4-6-15,0-2-7 0,-1-2-6 0,-6 1 0 16,-2-2-2-16,-3-2 4 0,-3 1 8 16,-5 0 5-16,0-1 4 0,-7 1-3 0,0-1-4 15,0-1-5-15,-10 1-1 0,1-4 4 0,-2 4 3 16,-4-3 7-16,1 2 4 0,-2 3 6 0,2-1 4 15,1 1 4-15,-1 1 4 0,6 1 2 0,0 1 3 16,6-1 5-16,-1 1 0 0,3-3-7 16,0-1-9-16,7-2-9 0,5-2-7 0,4 1-2 15,1-3 2-15,3-1 2 0,0 0 1 0,0 0 2 16,2 3-1-16,-3 1 2 0,1 1 1 0,-4 2 2 16,-1-1 2-16,-2 3 1 0,-2 1 3 15,-6 3 3-15,3 1 3 0,-5 1 4 0,0 2-1 16,2 0-1-16,-4 2-1 0,1 1-4 0,-1 0-5 15,-1 0-5-15,1 0-6 0,1 3-1 16,2 6 3-16,1 3 5 0,-4 6 8 0,2 4 4 16,1 8 5-16,-1 8 3 0,-3 4 1 0,0 6 4 15,-3 5 0-15,-4 2-1 0,1 6 0 0,-4 2-5 16,-2 4-2-16,-1 0-4 0,-5 1-5 16,1 0 0-16,1-1-5 0,-4-5-1 0,2-4-4 15,2-5 1-15,1 0-4 0,-1-6-5 0,3-4-6 16,0-1-16-16,-1-9-12 0,3-3-26 0,-2-4-33 15,1-6-42-15,1-3-56 0,-1-7-52 16,4-4-98-16,0-4-178 0,0-2-185 0,5 0 483 0</inkml:trace>
          <inkml:trace contextRef="#ctx0" brushRef="#br0" timeOffset="95408.6849">17081 9694 341 0,'0'0'238'15,"0"0"-107"-15,0 0-64 0,0 0-42 0,0 0-13 16,148-160 5-16,-123 145 14 0,-1 5 10 16,-5 1 6-16,2 5-1 0,-4 2-11 0,-4 2-12 15,-1 0-7-15,-3 8 7 0,-3 2 11 0,-1 3 21 16,-1 3 19-16,-4 4 6 0,0 1 0 16,-11-1-11-16,-1 4-10 0,-1-2-13 0,-4-1-9 15,-6-1-10-15,3-2-3 0,-2-1-1 0,-2-4-5 16,1-1 2-16,5-3-7 0,-4-2-4 0,7-1-3 15,2-1-3-15,5-4 1 0,2-1 7 0,4 0 10 16,0-5 6-16,2-3-3 0,2-3-11 16,6-2-14-16,1 0-6 0,7-2-1 0,2 0 8 15,-1-1 4-15,-1 2 2 0,6-1-1 0,-5-1-1 16,5 3-2-16,-5-2-3 0,7 1 1 0,2-1-3 16,-1-2-2-16,2 1-2 0,0-1-4 0,-3 1 1 15,-1-1 0-15,-3 0 5 0,0-3 5 16,-1 3 1-16,-6-1 6 0,1-1 1 0,-5 3 4 15,-5 0 3-15,1 2 3 0,-1 1 2 0,-4 2-1 16,0 4 1-16,0-1-3 0,0 4 1 16,0 1-7-16,-2 1-10 0,-5 2-10 0,-1 0-7 15,-2 3 2-15,-6 6 6 0,-2 5 6 0,2 2 1 16,-6 3 3-16,6 2 1 0,-4 2 1 0,2 0 2 16,2 0 1-16,2 1-2 0,2 0 0 15,-1 0-1-15,7-2-2 0,0-1-3 0,6-4-1 16,0-3-1-16,0 0 1 0,8-4 5 0,0-6 3 15,3 2 1-15,3-2 4 0,0-2 0 0,2-2-2 16,2 0 2-16,-2-2-7 0,0-3 2 16,6-2 0-16,-6-1-1 0,2-2 3 0,1-2-1 15,-4-1 2-15,0-2 1 0,2-3-1 0,1 0 2 16,-2-1 0-16,4 1 0 0,0 1-3 0,1 1-1 16,-3 3 0-16,5 2 3 0,-6 4-3 0,-4 1-1 15,-1 3-4-15,-2 1-9 0,-8 2 1 16,0 0-6-16,-2 0 3 0,0 6 9 0,0 3 5 15,-4 2 10-15,-4 3 3 0,2 1 1 0,-3 2-1 16,2 1-2-16,2-1-1 0,1 1-3 0,0-1-1 16,1-1-2-16,3 0-3 0,0-4-1 15,0 0-1-15,0 0-1 0,6-2-1 0,-2-3-2 16,2-1-5-16,1-1-7 0,5-2-2 0,1-2-11 16,2-1-11-16,1 0-14 0,7 0-28 15,0-6-25-15,2 0-28 0,2-1-35 0,0-2-38 16,0 1-25-16,0 0-19 0,-1-5 7 0,3 2 39 15,-4-3 53-15,2-3 56 0,0-1 51 0,-2-1 29 16,-1 0 19-16,-4-2 18 0,2 1 18 16,-6 2 24-16,-1 2 21 0,-3 3 14 0,-1 0 15 15,-7 7 19-15,-4 0 13 0,0 3-1 0,0 0-10 16,-7 3-20-16,-4-4-15 0,-2 2 0 0,-3 2 2 16,-6 0 0-16,5 0-11 0,-6 0-11 0,0 0-16 15,4 6-15-15,-3 0-8 0,6 0-9 0,-3 0-5 16,1 4-3-16,4-1-6 0,0 0-7 15,1 0-4-15,2-1-5 0,4 1-4 0,-1-1-6 16,7 1-5-16,1-3-6 0,0 0-1 0,0-1 2 16,3-3 4-16,6 0 5 0,-1 1 3 15,4-3 0-15,2 0 4 0,2 0 0 0,-2 0 2 16,2-3 1-16,-2 0 1 0,1 0 3 0,-1 1 0 16,0 0 3-16,-2 2 0 0,-1 0-2 0,-1 0-1 15,-2 0-6-15,-1 2-1 0,-3 3-1 16,4 1 0-16,-5 1 1 0,2 1-2 0,1-1 0 15,-4 0 0-15,1 1 1 0,4-2 1 0,-3-2 0 16,4 1-2-16,-3-4-2 0,6 1-1 16,1-2-4-16,3 0-1 0,1-3-10 0,5-5-11 15,-2-3-11-15,2 0-14 0,-3-1-8 0,3-1-11 16,-5-2-8-16,3 0-10 0,0-2-9 0,-2 0-15 16,5-1-24-16,-4-1-24 0,5-2-21 0,-1-1-4 15,-3 1 21-15,3-2 38 0,-3 2 46 16,1-2 45-16,-2-1 29 0,-5-1 21 0,0 0 18 15,-2-1 18-15,-1 0 26 0,-4-2 25 0,2 1 21 16,-2 1 27-16,0 2 13 0,0 3 6 0,-5 3-4 16,3 5-11-16,-4 2-9 0,0 4-8 0,0 2-17 15,0 5-26-15,0 0-31 0,-5 0-29 16,1 8-13-16,-6 5 0 0,-2 5 8 0,-1 4 10 16,-1 4 5-16,1 2 5 0,0 3-1 0,-1 3 0 15,1 2-3-15,3-1-1 0,4 2-7 16,-4 2-7-16,5 0-6 0,-3-1-5 0,7 0-4 15,-2-2-6-15,-1-3-4 0,4-3-3 0,-3-4-7 16,3 0-14-16,0-4-28 0,0-3-47 0,0-1-85 16,0-4-123-16,0-2-264 0,-1-4-299 15,0-4 451-15</inkml:trace>
          <inkml:trace contextRef="#ctx0" brushRef="#br0" timeOffset="95665.5258">18421 9304 1479 0,'0'0'206'16,"0"0"-133"-16,0 0-51 0,0 0-25 0,0 0-5 16,0 0 10-16,0 0 10 0,0 0 11 0,0 0 5 15,155-85 9-15,-123 79 3 0,-1 0-1 0,8-1-1 16,-1 5-1-16,1 1 4 0,-2-2 2 16,-3 3 1-16,2 0-8 0,-8 9-16 0,-5 1-15 15,-6 2-9-15,-3 1-4 0,-2 2 3 0,-7 2 4 16,0 1 1-16,-3-1 4 0,-2 0-1 15,0-1 0-15,-2 1 2 0,-3-4-2 0,0 0-1 16,3-2 0-16,0-1-6 0,-4 0-6 0,4 2-22 16,0-3-44-16,1 0-81 0,1-3-108 15,0-2-203-15,0-2-267 0,0 0 264 0</inkml:trace>
          <inkml:trace contextRef="#ctx0" brushRef="#br0" timeOffset="96506.6035">19166 9246 571 0,'0'0'379'0,"0"0"-253"0,0 0-98 0,0 0-40 16,0 0-7-16,0 0 7 0,0 0 12 0,0 0 20 15,0 0 23-15,172-71 40 0,-145 70 37 0,-5 1 17 16,3 0-7-16,-5 4-28 0,2 2-24 16,1 3-13-16,-4 2-7 0,2 3-10 0,-3-2-14 15,-3 4-20-15,-3-3-9 0,-4 2-8 0,-3-1-2 16,-5-1 2-16,0-1-1 0,-1-1 5 0,-10 3 5 15,-1-3 1-15,-3 1 6 0,0-1 1 16,-2 0 0-16,-3-2-3 0,3 1 0 0,-5-4-3 16,5 0-1-16,-3 1 2 0,3-4 1 0,4-3 8 15,2 0 11-15,7 0 13 0,0-2 8 16,3-6-5-16,1-2-12 0,0-4-16 0,4-3-9 16,1-3-4-16,7 1-3 0,2-4 1 0,5 1-5 15,-2 1-2-15,-1 2-2 0,4 0 3 0,-2 2-4 16,-2 4-1-16,2 1 0 0,0 4-2 15,-3 2 5-15,-1 1 3 0,1 2 2 0,1 2-4 16,-6 1 0-16,0 0-3 0,2 4-3 0,-4 5 2 16,-2 0-5-16,-2 4 2 0,1 0 3 0,-3 4 3 15,-2-1 5-15,0 2 2 0,0-2 1 0,0 2-6 16,-7 0 5-16,3-2-1 0,1 2 1 16,-4-1 4-16,5-1-3 0,-1-3 0 0,0-5 1 15,3-2-2-15,-1-2 8 0,1-2 10 0,0-2 12 16,0 0 11-16,0 0 9 0,0 0-3 0,1-4-10 15,3-3-11-15,4 0-13 0,-2-4-7 16,6-1-4-16,0-1 6 0,1-2-7 0,2 0 3 16,-1-1 0-16,-2 0-5 0,1-2 7 0,-1 1 2 15,1 1-1-15,0-1 3 0,0 4-2 0,-1 0-1 16,1 1-2-16,1 2 3 0,-1 4-5 16,-1-3 1-16,0 5-1 0,-4 2-1 0,3 1 1 15,-3 1-1-15,-2 0-1 0,0 3-6 0,-2 4 2 16,-1 2 1-16,-3 2 2 0,1 3 4 15,-1 1-1-15,0-1-1 0,0 3 0 0,0-1-1 16,0-2 0-16,0 1 1 0,0-4-1 0,0-2-1 16,0 0 3-16,0-1 1 0,6-4-1 0,-2 1 5 15,1-2-1-15,6 0 1 0,0-3-1 16,-1 0 3-16,4 0-5 0,-1 0-3 0,0-5-1 16,2-2-8-16,-1-1 5 0,-2-3-3 0,1 1-2 15,-1-3-1-15,2-2-1 0,-2 0 1 0,0-1 0 16,-3-1 3-16,2 1-1 0,0 0-1 0,-2 3-2 15,-2 1-1-15,3 2 0 0,-2 2 2 0,-1 3 1 16,1-1-2-16,-2 3 1 0,2 0-2 16,-2 1-2-16,4 1 1 0,-1 1-3 0,-2 0 0 15,3 5 2-15,-1 1 4 0,-3-1 2 0,4 2 2 16,-6 2 4-16,2 0-3 0,-2 1 3 16,-2 2 3-16,-1-2-1 0,-1 1 1 0,0-2 1 15,-1 0 1-15,-9-1 2 0,2 0 5 0,-4-1 0 16,-3 1-2-16,-3 0-3 0,2-1-8 0,-3-1-9 15,-1-3-32-15,1 0-93 0,-1-2-188 16,6-1-510-16,8 2-409 0</inkml:trace>
          <inkml:trace contextRef="#ctx0" brushRef="#br0" timeOffset="96628.5293">20381 9188 2125 0,'0'0'-60'0,"0"0"-469"0,0 0-945 16</inkml:trace>
        </inkml:traceGroup>
      </inkml:traceGroup>
    </inkml:traceGroup>
    <inkml:traceGroup>
      <inkml:annotationXML>
        <emma:emma xmlns:emma="http://www.w3.org/2003/04/emma" version="1.0">
          <emma:interpretation id="{60E89B57-5ED2-464D-BFE7-1DB19CCDFAA3}" emma:medium="tactile" emma:mode="ink">
            <msink:context xmlns:msink="http://schemas.microsoft.com/ink/2010/main" type="paragraph" rotatedBoundingBox="4063,15654 28442,15117 28479,16766 4099,1730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D5927A7-0754-4FAA-92BD-E04061FCA7C7}" emma:medium="tactile" emma:mode="ink">
              <msink:context xmlns:msink="http://schemas.microsoft.com/ink/2010/main" type="line" rotatedBoundingBox="4063,15654 28442,15117 28479,16766 4099,17303"/>
            </emma:interpretation>
          </emma:emma>
        </inkml:annotationXML>
        <inkml:traceGroup>
          <inkml:annotationXML>
            <emma:emma xmlns:emma="http://www.w3.org/2003/04/emma" version="1.0">
              <emma:interpretation id="{91FE4725-FFC6-4D0B-9E50-BF0401634644}" emma:medium="tactile" emma:mode="ink">
                <msink:context xmlns:msink="http://schemas.microsoft.com/ink/2010/main" type="inkWord" rotatedBoundingBox="4063,15654 8896,15548 8929,17032 4096,17139"/>
              </emma:interpretation>
              <emma:one-of disjunction-type="recognition" id="oneOf29">
                <emma:interpretation id="interp145" emma:lang="en-US" emma:confidence="0.5">
                  <emma:literal>bottom-up</emma:literal>
                </emma:interpretation>
                <emma:interpretation id="interp146" emma:lang="en-US" emma:confidence="0.5">
                  <emma:literal>601 tom-up</emma:literal>
                </emma:interpretation>
                <emma:interpretation id="interp147" emma:lang="en-US" emma:confidence="0">
                  <emma:literal>Gol tom-up</emma:literal>
                </emma:interpretation>
                <emma:interpretation id="interp148" emma:lang="en-US" emma:confidence="0">
                  <emma:literal>fool tom-up</emma:literal>
                </emma:interpretation>
                <emma:interpretation id="interp149" emma:lang="en-US" emma:confidence="0">
                  <emma:literal>bowl tom-up</emma:literal>
                </emma:interpretation>
              </emma:one-of>
            </emma:emma>
          </inkml:annotationXML>
          <inkml:trace contextRef="#ctx0" brushRef="#br0" timeOffset="109352.0072">2160 11839 857 0,'0'0'134'0,"0"0"-115"15,0 0 4-15,0 0 27 0,0 0 49 0,0 0 51 16,0 0 30-16,0 0 0 0,0 0-29 0,0 0-30 16,0 0-36-16,0 0-16 0,35-105-10 0,-33 102-8 15,-1 1-1-15,0 2-9 0,-1-1-10 16,0 1-11-16,0 0-12 0,2 0-12 0,-2 0-6 16,0 0-11-16,0 0-4 0,0 9 5 0,2 3 2 15,-2 7 13-15,0 7 5 0,0 8 3 0,-4 4 5 16,-2 3 0-16,-5 1 2 0,-4-1-1 15,2 0 0-15,-3-1 3 0,-1 1-2 0,3 1 3 16,0 2 0-16,1-1 0 0,-1 0-1 0,4 1-1 16,3-2-6-16,-1-2-2 0,5-3 3 15,3 1-3-15,0-6 2 0,3 1 2 0,5-8-3 16,1-2 2-16,1-3 3 0,3-5 0 0,3-3 4 16,2-5 6-16,-1-1 1 0,1-5 0 15,3-1 3-15,-5 0-3 0,6-3-2 0,-5-4 2 0,6-3-4 16,-3-5-1-16,1-2 1 0,2-4 3 0,-4-1-4 15,2-4 0-15,-4-1-1 0,0-2-4 16,-6-4 5-16,-1 4-4 0,-7-3 0 0,-3 0-1 16,0 4-5-16,-7-1-1 0,-6 4-4 0,-4 1-2 15,-2 3-4-15,-5 3-2 0,1 4-1 16,-5 0-1-16,1 4-2 0,-1 2-2 0,0 2-2 16,-5 5-3-16,4 1-6 0,5 0-17 0,2 1-35 15,1 4-71-15,6 1-131 0,4 1-186 0,7 1-294 16,3-1-112-16,1-1 841 0</inkml:trace>
          <inkml:trace contextRef="#ctx0" brushRef="#br0" timeOffset="109747.7624">2909 12138 1704 0,'0'0'228'0,"0"0"-160"0,0 0-58 0,0 0-9 0,0 0 11 15,0 0 33-15,0 0 26 0,0 0-2 16,0 0-23-16,0 0-42 0,0 0-25 0,0 0 2 16,0 0 12-16,-118 24 12 0,84 8 10 0,1 2 4 15,-4 2 2-15,6-1 0 0,1 2-4 16,5-1-3-16,3-1-2 0,3-2-5 0,8-3 1 16,3-5-4-16,5-3-2 0,3-4 1 0,0-2 3 15,9-3 4-15,0-3 9 0,7-1 9 0,4-1 6 16,3-4 3-16,4-1 0 0,4-3-2 0,3 0-5 15,3-6 3-15,-1-3-10 0,3-3-5 16,-2-1-3-16,-5-2-6 0,-1-3 2 0,-4 0 2 16,-7-3 2-16,-5-1 2 0,-3-2 2 0,-4 0-3 15,-7-1-3-15,-1-1-1 0,-2-3-3 16,-9 3-2-16,-1-1 0 0,-4 2-2 0,-3 1-2 16,-1 3-4-16,-2 4-3 0,2 0-8 0,-2 5-1 15,-4 1-3-15,6 3-5 0,-3 4-1 0,3 2-16 16,3 1-27-16,2 1-53 0,3 0-99 15,4 0-182-15,4 6-268 0,4-1-231 0,0-1 549 0</inkml:trace>
          <inkml:trace contextRef="#ctx0" brushRef="#br0" timeOffset="110734.1531">3151 12250 1401 0,'0'0'135'0,"0"0"-136"16,0 0-69-16,0 0-19 0,0 0 23 15,0 0 47-15,0 0 70 0,0 0 37 0,0 0-9 16,0 0-16-16,153-97-16 0,-109 88-5 0,6 0-3 16,2 0 0-16,-1 1-7 0,0 2-9 15,-7 0-5-15,5 2-5 0,-8 0-1 0,-1 2-6 16,-2 2-4-16,-9 0-4 0,0 0-6 0,-9 0-4 15,-5 6-7-15,-7 0-5 0,-2 1 3 0,-4 2 9 16,-2 2 16-16,0 4 19 0,0 0 13 16,-10 5 3-16,1-1 1 0,-5 3-5 0,1 0-7 15,-3 3-5-15,1-3-6 0,2 0-4 0,1-3-4 16,4 0-4-16,1-4-1 0,7-2-4 16,0-1 1-16,0-1 1 0,9-2 8 0,3-1 12 15,4 0 8-15,6-4 6 0,5-1 1 0,2-3-6 16,3 0-5-16,3 0 0 0,4-4-9 0,-3-4-2 15,-3 0 0-15,-4-3-1 0,-2-1 7 0,-4-1 6 16,-10-2 8-16,0-4 3 0,-7 3-1 0,-6-8-5 16,0 3-8-16,-6-2-7 0,-7 0-6 15,-10 1-9-15,-1 0-6 0,-7 2 1 0,-2 2 0 16,-3 3 5-16,-3 2 1 0,3 3-2 0,2 1 0 16,3 5-2-16,4-1-3 0,6 4-5 0,2-2-15 15,6 3-32-15,3 0-61 0,5 0-115 16,0 7-162-16,5 2-171 0,0-2-220 0,0-2 426 0</inkml:trace>
          <inkml:trace contextRef="#ctx0" brushRef="#br0" timeOffset="110030.5879">3474 11700 1612 0,'0'0'164'16,"0"0"-105"-16,0 0-34 0,0 0-10 16,0 0-2-16,0 0 0 0,0 0-8 0,0 0-5 15,0 0-2-15,0 0 3 0,0 0 13 0,0 0 9 16,0 0 6-16,-55 180 1 0,39-130 3 16,-2 1 2-16,1-1 0 0,-1-1 2 0,0 0-6 15,1 2-4-15,-2-3-2 0,2-1-5 0,1-2-3 16,1-9-4-16,4-1-4 0,2-6-4 15,5-6 3-15,-2-4-3 0,5-3-2 0,-2-3-3 16,3-6-20-16,0-4-46 0,0 0-58 0,4-3-83 16,3 0-110-16,2-3-127 0,-3 0-234 0,-1-1 230 0</inkml:trace>
          <inkml:trace contextRef="#ctx0" brushRef="#br0" timeOffset="110269.4404">3740 11685 622 0,'0'0'582'0,"0"0"-313"16,0 0-127-16,0 0-81 0,0 0-45 0,0 0-13 15,0 0 4-15,0 0 19 0,0 0 21 0,0 0 19 16,0 0 7-16,0 0-6 0,-39 180-8 0,28-137-14 16,-2 2-5-16,-2-2-4 0,2-1-2 15,2 1 0-15,-2 0-4 0,0 0-1 0,1-2-2 16,2 1-2-16,-1-2-2 0,0 0-3 0,2-5-5 15,-2 0-9-15,2-4-23 0,-1 0-48 16,-2-2-88-16,6-4-161 0,-4-3-204 0,3-6-282 16,3-6 263-16</inkml:trace>
          <inkml:trace contextRef="#ctx0" brushRef="#br0" timeOffset="111323.7897">4178 12159 1480 0,'0'0'224'0,"0"0"-196"0,0 0-52 16,0 0 7-16,0 0 15 0,0 0 24 0,0 0 8 15,0 0-4-15,157 12-9 0,-135 2-10 0,-1 0-4 16,-2 4-2-16,-2 3 2 0,-6-1 1 0,0-1 3 16,-6 5 1-16,-2-2 1 0,-3 1 4 15,0-2-1-15,-3 0 3 0,-6-2-4 0,-2-1 3 16,-1-2 3-16,-3-1 2 0,-1-3 7 0,0 0 0 16,3-6 2-16,-1-1 5 0,5-2 4 0,1-3 9 15,2 0 6-15,4 0 10 0,-1 0 1 16,3-2 0-16,0-4-9 0,0-3-15 0,0-3-15 15,5-3-12-15,6-1-8 0,1-3-3 0,4-1 2 16,3-3-3-16,0 2-1 0,2 2-1 0,-1-3-5 16,5 4 1-16,-4 0-1 0,3 3 1 15,-2 3-2-15,-1 0 2 0,-1 3 1 0,-1 3-2 16,-2 2 2-16,-3 2-5 0,-1 2-1 0,-5 0-2 16,0 2 0-16,-1 4 4 0,-2 1 3 15,1 4 0-15,-4 2 0 0,1 1 4 0,-3 2 2 16,0 2 3-16,0 1 4 0,-3-3-3 0,-3 1 0 15,2 0-1-15,-3-2 0 0,0-2 2 0,2-2-2 16,-1-2 1-16,4-4-2 0,-1 0 7 16,2-4 8-16,1-1 9 0,0 0 15 0,0 0 8 15,4-3-2-15,-2-3-10 0,7-4-13 0,1-2-17 16,2-1-6-16,4-2 1 0,2-4 0 0,3 2 2 16,1-4-1-16,2 0 0 0,1 2-7 0,1-1 2 15,1 5-1-15,-2 0-2 0,2 5 6 16,-2 2-7-16,0 4 4 0,-1 1 0 0,-4 3 0 15,0 0 3-15,-3 6-2 0,-3 3-1 0,-1 1-2 16,-5 5 3-16,-2 0 2 0,-4 5 1 0,-2 0 1 16,0 1 2-16,-1 1 2 0,-4-1-3 15,-5 0 7-15,1-1-8 0,-1-2-2 0,0 0-5 16,0-3-15-16,2-2-21 0,3 1-56 0,-2-5-98 16,2-3-200-16,3-2-312 0,2-4-520 0</inkml:trace>
          <inkml:trace contextRef="#ctx0" brushRef="#br0" timeOffset="111500.6802">5266 12229 1962 0,'0'0'137'0,"0"0"-145"0,0 0-47 16,0 0-3-16,0 0 8 0,0 0 41 0,0 0 24 15,0 0 0-15,0 0-4 0,0 0-15 16,162-33-7-16,-134 33-24 0,4 0-54 0,-2 0-85 15,1 0-124-15,-5 0-177 0,-5 0-230 0,-8 0 536 0</inkml:trace>
          <inkml:trace contextRef="#ctx0" brushRef="#br0" timeOffset="111983.1044">5892 12089 1628 0,'0'0'232'0,"0"0"-178"0,0 0-30 0,0 0 5 16,0 0 9-16,0 0 4 0,0 0-8 15,0 0-14-15,0 0-11 0,0 0-3 0,0 0 0 16,0 0 3-16,0 0 4 0,0 0 2 0,-12 96 1 16,12-77-3-16,0 0-3 0,0-1-3 0,4-1 2 15,3-4 0-15,1 0 1 0,0-2 2 16,2-2 0-16,4-2 5 0,-1-1 0 0,1-1 3 15,0-1-2-15,5-3-6 0,0-1-4 0,2 0-8 16,-1-4-1-16,1-5-3 0,-1-1-3 0,1-4 2 16,-5-1-2-16,4-1 2 0,-1-2 3 0,1 0 3 15,-1-1 0-15,-3 0 3 0,2-1 2 0,-1 1-1 16,-2-3 5-16,-2 4 4 0,-1 1 4 16,-2 0 8-16,-4 5 6 0,1 2 7 0,-3 4 6 15,-3 2 0-15,1 2-7 0,-2 1-10 0,0 1-14 16,0 0-18-16,0 3-7 0,0 4-4 15,0 3 4-15,0 5 9 0,-2 5 5 0,0 0 3 16,-4 6 0-16,1 0 0 0,0 1-2 0,-3 1-1 16,2 1-1-16,-1 0 0 0,1 1-1 0,-1-1-8 15,2-3-16-15,2 0-33 0,-2-2-58 16,5-1-73-16,-3-2-118 0,0 0-155 0,2-6-290 16,0-6 18-16</inkml:trace>
          <inkml:trace contextRef="#ctx0" brushRef="#br0" timeOffset="112509.8332">6434 12121 1133 0,'0'0'233'0,"0"0"-90"0,0 0-17 0,0 0 9 15,0 0 18-15,0 0 7 0,0 0-23 0,0 0-36 16,0 0-37-16,0 0-28 0,0 0-11 0,0 0-4 15,0 0 3-15,104-17 7 0,-101 42 1 16,0 5 4-16,-3 7 0 0,0 1-1 0,-4 3-4 16,0 4-6-16,-7 2-3 0,-1 2-5 0,0 1-1 15,-3 4-2-15,0-2-1 0,0 4-5 16,-3-2 1-16,-1-1-1 0,3-1-6 0,-4-5 3 16,4-5-1-16,1-4-2 0,0-2 1 0,-1-4-7 15,1-3-10-15,2-5-11 0,1-1-15 0,2-5-23 16,0-2-24-16,2-5-27 0,2-4-30 15,1-4-13-15,2-1 1 0,0-2 0 0,3-3 2 16,0-8-31-16,3-5-51 0,4-3-43 0,1-5-26 16,1-4 16-16,3-6 35 0,2-3 76 0,-1-6 178 15,-1-3 0-15,2-5 0 0,-2-3 0 16,0 0 0-16,1 1 0 0,-2 0 0 0,0 2 0 16,1 2 117-16,-3 1 72 0,3 4 20 0,-1 2 8 15,2 3 5-15,-2 3-14 0,0 2-19 0,1 2-18 16,1 3-22-16,1 2-12 0,-1 2-20 0,3 4-19 15,0 1-21-15,6 3-26 0,-1 4-17 16,5 4-14-16,0 3-4 0,1 5-3 0,0 1-1 16,-1 0 1-16,-2 7-4 0,-2 5 6 0,-4 3-4 15,1 3 1-15,-2 2 0 0,-3 1 5 0,-2 4 3 16,-6-1 2-16,2 1 6 0,-6 0-7 16,-2-1 5-16,-3 0 2 0,-10-2 0 0,-8 2 8 15,-3-6-6-15,-8 2 0 0,-7-4-6 0,-2-1-7 16,-9-3-2-16,2-2-5 0,0-2-3 15,-1-4-5-15,9-1-12 0,5-1-34 0,6-2-76 16,10 0-159-16,4 0-332 0,7 0-919 0</inkml:trace>
        </inkml:traceGroup>
        <inkml:traceGroup>
          <inkml:annotationXML>
            <emma:emma xmlns:emma="http://www.w3.org/2003/04/emma" version="1.0">
              <emma:interpretation id="{37433EAC-C8C9-41D3-86C5-DBC6507BB297}" emma:medium="tactile" emma:mode="ink">
                <msink:context xmlns:msink="http://schemas.microsoft.com/ink/2010/main" type="inkWord" rotatedBoundingBox="9678,15677 14073,15580 14106,17083 9711,17180"/>
              </emma:interpretation>
              <emma:one-of disjunction-type="recognition" id="oneOf30">
                <emma:interpretation id="interp150" emma:lang="en-US" emma:confidence="0.5">
                  <emma:literal>strategy</emma:literal>
                </emma:interpretation>
                <emma:interpretation id="interp151" emma:lang="en-US" emma:confidence="0">
                  <emma:literal>Strategy</emma:literal>
                </emma:interpretation>
                <emma:interpretation id="interp152" emma:lang="en-US" emma:confidence="0">
                  <emma:literal>stratify</emma:literal>
                </emma:interpretation>
                <emma:interpretation id="interp153" emma:lang="en-US" emma:confidence="0">
                  <emma:literal>stately</emma:literal>
                </emma:interpretation>
                <emma:interpretation id="interp154" emma:lang="en-US" emma:confidence="0">
                  <emma:literal>stretchy</emma:literal>
                </emma:interpretation>
              </emma:one-of>
            </emma:emma>
          </inkml:annotationXML>
          <inkml:trace contextRef="#ctx0" brushRef="#br0" timeOffset="113507.861">7655 12640 1310 0,'0'0'178'0,"0"0"-105"0,0 0 3 0,0 0 46 16,0 0 34-16,0 0 19 0,0 0-30 0,0 0-54 16,0 0-32-16,0 0-21 0,0 0-8 15,0 0 3-15,190-118 5 0,-131 88 1 0,-1-3 1 16,5 2-9-16,-5 0-10 0,4-3-4 0,-8 3-5 15,0-3 1-15,-4 3-1 0,-9 2 1 16,-2-4-2-16,-4 4 1 0,-8 0-2 0,-4 0 0 16,-3 1-1-16,-7 4-3 0,1 2-2 0,-5 4-2 15,-5 3 2-15,-4 5 0 0,0 2 1 0,0 4-1 16,0 1-6-16,-1 1-4 0,-2 2-9 0,-4 0-12 16,5 0-6-16,-2 5-5 0,-4 4 7 15,5 3 9-15,-5 4 10 0,5 2 5 0,2 4 3 16,1 2 2-16,0 2-2 0,9 2 5 0,1 4 0 15,0 0 1-15,2 2 0 0,0 1-2 0,0-2 2 16,-8-1 0-16,3 0 0 0,-7-3-2 0,-1-4 0 16,-10-1 0-16,-5 0 2 0,-5-5 2 15,-6-1 2-15,-4-3 2 0,-4-3-1 0,-4-2-1 16,2-3 2-16,3-4-2 0,-2 0 2 0,1-3-2 16,7 0-1-16,5-5 1 0,4 1 2 0,6-2-4 15,4-2-6-15,7 2-15 0,2-2-21 16,2 1-15-16,10-1-6 0,5 1 5 0,4-2 6 15,8 3 17-15,4 0 9 0,-1-1 3 0,6-3 12 16,2 3-4-16,2-2-1 0,2 0 0 16,-1-1-5-16,-3-1 1 0,2-3-1 0,-4-3-2 15,1-1-3-15,-1-2 2 0,-6-1 0 0,4-5 7 16,-6-3 6-16,1 0 4 0,-6-4 5 0,-3-1 0 16,2-3 4-16,-3 1-1 0,-3-4 2 15,-1 2 3-15,3-3-3 0,-4 3 2 0,0-2 0 16,2 3 2-16,-5 1 6 0,-5 10 7 0,0 3 12 15,-5 10 10-15,0 4 11 0,-3 3 5 16,0 4-6-16,0 2-19 0,0 0-26 0,0 0-27 0,-3 6-7 16,0 8 3-16,-6 5 7 0,-2 8 13 15,2 6 4-15,-5 2-1 0,1 0 1 0,-4 1 0 16,3 0 1-16,-1 1 1 0,1 2 2 0,0-1 2 16,-2 3 1-16,-4-2 0 0,4 0-3 15,2-2-1-15,1-3-1 0,0 0-2 0,1-3-2 16,1-3-8-16,4-2-14 0,-2-3-37 0,3-2-63 15,-2-3-90-15,6-6-121 0,-1 0-128 0,-1-5-224 16,3-1-23-16,1-4 706 0</inkml:trace>
          <inkml:trace contextRef="#ctx0" brushRef="#br0" timeOffset="113654.7694">8753 12137 1535 0,'0'0'180'0,"0"0"-134"15,0 0-56-15,0 0-19 0,0 0-3 16,0 0 24-16,0 0 12 0,0 0-1 0,156-59-46 16,-120 56-169-16,-2 3-254 0,-8 0-238 0,-6 0 440 0</inkml:trace>
          <inkml:trace contextRef="#ctx0" brushRef="#br0" timeOffset="114562.0708">8997 12374 718 0,'0'0'661'15,"0"0"-502"-15,0 0-86 0,0 0 20 0,0 0 39 16,0 0 25-16,0 0-1 0,0 0-52 0,0 0-45 16,0 0-37-16,0 0-10 0,0 0-5 15,0 0-8-15,129-76 7 0,-95 59 0 0,-5 0 0 16,3-1 4-16,-5-2-8 0,-6 1-2 0,2 1 0 16,-7 2 0-16,2 1 0 0,-10 1 1 0,3 2 1 15,-9 2-2-15,5 3 6 0,-6 1 0 16,-1 1 2-16,0 3-5 0,0-1-2 0,0 2-2 15,0 1-8-15,0 0-2 0,0 0-23 0,0 4-4 16,0 3 4-16,-1 2 4 0,0 6 24 0,-3 2 7 16,4 1 1-16,0 3 1 0,0 0-2 15,0 3 3-15,6 0 2 0,-3-1-2 0,0 1 1 16,3 1-4-16,-2-5-1 0,3 0 2 0,0-4 1 16,-1-2 2-16,0-4 4 0,3 1 3 0,-2-6 4 15,4 1 4-15,2-3-3 0,0-3 3 0,2 0-6 16,7 0-2-16,-4-4-5 0,7-4-4 15,0 0-3-15,3-4-3 0,4-3 1 0,-1-2-1 16,-1-1 3-16,5-1 1 0,-5-4 0 0,4 1-1 16,-5-2 1-16,0 1-1 0,-5 3 1 0,0-1 4 15,-7 3-4-15,-3 3 1 0,-2 0-1 16,-4 4 0-16,-4 2 3 0,-3 2 0 0,-1 2-3 16,-1 0-10-16,-10 1-3 0,-1 2-6 0,-3 2 1 15,-2 0 8-15,-5 0 0 0,-4 0 7 16,-1 5 4-16,1 1 0 0,0 0 1 0,0 4 0 15,2-1-1-15,4 1-3 0,-2 2 3 0,6-1-2 16,1-1 1-16,3 0-2 0,2 1-1 0,6-2-1 16,1 0-2-16,-1-2 0 0,4-1-8 15,4 0-2-15,3-1 2 0,5-3 2 0,1 0 11 16,10-2 6-16,1 0-1 0,-1 0-1 0,1-3-3 16,2-2-2-16,-6 1 1 0,-4 0-1 0,-3 2-3 15,-6-1-2-15,1 2-2 0,-7 1 1 0,1 0 0 16,-2 0-4-16,0 0-8 0,0 0-18 15,0 0-1-15,0 1 5 0,0 5 9 0,0-1 18 16,0 2 3-16,0-1 2 0,1 0 0 0,6 2 1 16,-3-4 5-16,6 0 1 0,1-1 4 0,5-1 4 15,-1-2-1-15,6 0 0 0,1-2-4 0,3-5-7 16,2 0-3-16,4-2-3 0,-3-4-6 16,0 3-1-16,-2-6-6 0,-1 1-1 0,-5-1 3 15,3-2 3-15,-5-2 8 0,3-1 5 0,-6-1 3 16,0-2 1-16,-1-2 1 0,0 0 2 15,-1-3 1-15,-1 0 4 0,2-1 0 0,-2-2 2 16,0 0 2-16,0-3 0 0,0 4 1 0,-3 1 1 16,-2 3 1-16,2 5 3 0,-5 4 2 15,3 3 2-15,-3 5 1 0,-3 5 2 0,-1 1 0 16,0 4-6-16,0 0-7 0,0 0-13 0,0 2-14 16,0 7-2-16,-5 6 1 0,-4 6 8 0,-3 9 11 15,-2 4 1-15,-2 5 2 0,0 4-2 0,-1-3-3 16,2 0 1-16,1-3-1 0,4-1 1 0,3-2 1 15,-2-1-1-15,6-2-1 0,2-2 1 16,-1-4-1-16,2-4 1 0,0-3-2 0,0-2-1 16,0-6-4-16,2 1-7 0,0-3-23 15,0-2-40-15,4-4-65 0,0 0-111 0,-2 1-115 0,5-3-130 16,2 0-204-16,-7 0 193 0,4-3 502 0</inkml:trace>
          <inkml:trace contextRef="#ctx0" brushRef="#br0" timeOffset="114701.9855">10268 12005 1086 0,'0'0'196'0,"0"0"-117"16,0 0-56-16,0 0-23 0,0 0 1 0,0 0 11 15,0 0 4-15,0 0-7 0,153-105-15 16,-121 99-41-16,6 4-73 0,-3 1-119 0,-3 1-178 16,-9 0-175-16,-8 1 591 0</inkml:trace>
          <inkml:trace contextRef="#ctx0" brushRef="#br0" timeOffset="115799.3063">10479 12208 1074 0,'0'0'247'15,"0"0"-143"-15,0 0-70 0,0 0-16 16,0 0-6-16,0 0 2 0,0 0 31 0,0 0-1 16,0 0-7-16,0 0-12 0,161-92-10 0,-126 80-3 15,-5-2 2-15,5 1 0 0,-5-2 3 0,-2 0 1 16,-3-1-1-16,0-1-2 0,-5 1-6 0,-4 1-3 15,-5 2-2-15,-6 2 5 0,-4 4 6 16,-1 1 8-16,0 3-3 0,-5 1-7 0,-9 1-8 16,-4 1-9-16,-2 1-1 0,-7 8 9 0,-5 3 4 15,2 2 8-15,-1 0 8 0,-2 3-1 0,5-1 0 16,2 2-4-16,7 0-12 0,1-2-2 16,6 2-6-16,7-2-1 0,4-3 2 0,1 0 4 15,1-2 8-15,13-3 6 0,6 2 9 0,1-4-3 16,13-2-4-16,-1 1-3 0,6-4-7 15,6-1-3-15,-2 0-4 0,-1-1-1 0,5-5-4 16,-2-2 6-16,3-1-1 0,-5 0 0 0,-2-1 9 16,-2-3-5-16,-3 1 4 0,-6-2 4 0,-5-1 1 15,-3 0 4-15,-6 0 2 0,-3 2 0 16,-5-1-4-16,-1 2 1 0,-6 0-4 0,-1 3 0 16,0 0 3-16,0 3 3 0,-2 2-2 0,-4 0-3 15,1 1-7-15,1 2-15 0,-4-1-6 0,3 2-3 16,-3 0-8-16,4 0 9 0,-4 0 0 0,3 2-2 15,3 0 1-15,-4 3-3 0,5 0 0 0,1 1 3 16,0 0 6-16,0 2-1 0,0 1 4 16,0 1 2-16,5 1-1 0,-2 4 5 0,-2-1-2 15,2 6 4-15,-3 2 0 0,0 3 4 0,0 4 2 16,0 4 2-16,0 1 2 0,-3 4-2 16,1 2 0-16,-5 4-2 0,4 0-2 0,-3 2 0 15,0 5-1-15,1-2 2 0,-4 2-3 0,-2 0 0 16,-3 1-3-16,1-1-4 0,-6 0-7 0,-5-3-15 15,-4-4-18-15,-6-4-16 0,2-5-7 16,-5-5 6-16,-3-4 16 0,-1-8 19 0,1-3 16 16,0-5 10-16,0-6 7 0,3-4 8 0,3 0 6 15,5-8 11-15,4-2 7 0,8-2 3 0,2-4 3 16,5-4-5-16,8-1-1 0,2-4-5 16,4-5-11-16,10-1-8 0,11-5-12 0,8-3-7 15,3-1-1-15,11-2 0 0,4 0-2 0,4 2-1 16,1 0-3-16,9 0-2 0,-2-1-5 0,-3 1-6 15,2-4-4-15,-3 3-8 0,-4-3-1 0,-2 2-1 16,-3 1 2-16,-6 0 5 0,-3 3 4 16,-7 3 11-16,-5 2 8 0,-5 6 9 0,-6 3 7 15,-4 2 6-15,-3 7 9 0,-7 3 9 0,2 2 8 16,-4 2 7-16,-2 4 0 0,0 2-8 0,0 1-19 16,0 1-24-16,-3 0-23 0,-2 4-1 15,1 5 5-15,-6 3 11 0,4 3 13 0,-5 1-2 16,0 1 1-16,7-1 0 0,-3 0-2 0,6-4 1 15,1 1 0-15,1-3 4 0,10-3 2 16,1-1 7-16,3-1 3 0,5-2 2 0,0-1 1 16,6-2 0-16,0 0-1 0,1-5 0 0,-1-2-1 15,1-4-2-15,-1-1-2 0,0 1-2 0,-1-4 0 16,1-1-1-16,-2 0 1 0,-1-2-2 16,-2 2 1-16,-1 1 1 0,-2 1-1 0,-4 1 2 15,0 4 1-15,-3 1 5 0,-9 4 5 0,2 2 2 16,-4 2-4-16,0 0-12 0,0 1-13 0,-4 6-3 15,-5 8 1-15,-5 6 10 0,-3 6 8 0,-7 7 5 16,0 5 3-16,-2 4 0 0,-1 5 2 16,-2 3 2-16,1 4-3 0,0 3-2 0,-2 5-2 15,-2 1-3-15,2 2 0 0,2 1-2 0,0 0-6 16,1 0-1-16,5-4-1 0,1-3 1 0,4-7 0 16,4-5 0-16,3-6-1 0,4-6-2 15,0-5 2-15,2-5-1 0,3-10 1 0,1-4 0 16,0-4 0-16,0-7 6 0,0 1 8 0,0-2 12 15,0 0 6-15,0 0-2 0,0-3-5 0,5-3-16 16,3-2-4-16,0 0-9 0,2 0-12 16,-1-1-12-16,-1 1-31 0,-3 2-32 0,3-1-39 15,-4 2-63-15,-2 1-130 0,-1-2-211 0,2 3-388 16,-3 0 156-16</inkml:trace>
        </inkml:traceGroup>
        <inkml:traceGroup>
          <inkml:annotationXML>
            <emma:emma xmlns:emma="http://www.w3.org/2003/04/emma" version="1.0">
              <emma:interpretation id="{ACAC4578-9C55-4231-89FA-D70A301AB9BD}" emma:medium="tactile" emma:mode="ink">
                <msink:context xmlns:msink="http://schemas.microsoft.com/ink/2010/main" type="inkWord" rotatedBoundingBox="15505,15538 16377,15519 16398,16481 15527,16501"/>
              </emma:interpretation>
              <emma:one-of disjunction-type="recognition" id="oneOf31">
                <emma:interpretation id="interp155" emma:lang="en-US" emma:confidence="0.5">
                  <emma:literal>to</emma:literal>
                </emma:interpretation>
                <emma:interpretation id="interp156" emma:lang="en-US" emma:confidence="0">
                  <emma:literal>too</emma:literal>
                </emma:interpretation>
                <emma:interpretation id="interp157" emma:lang="en-US" emma:confidence="0">
                  <emma:literal>ton</emma:literal>
                </emma:interpretation>
                <emma:interpretation id="interp158" emma:lang="en-US" emma:confidence="0">
                  <emma:literal>tor</emma:literal>
                </emma:interpretation>
                <emma:interpretation id="interp159" emma:lang="en-US" emma:confidence="0">
                  <emma:literal>two</emma:literal>
                </emma:interpretation>
              </emma:one-of>
            </emma:emma>
          </inkml:annotationXML>
          <inkml:trace contextRef="#ctx0" brushRef="#br0" timeOffset="124634.1062">13484 12569 406 0,'0'0'131'0,"0"0"-140"0,0 0-29 0,0 0 7 16,0 0 46-16,0 0 74 0,0 0 62 0,0 0 35 15,0 0-10-15,0 0-44 0,0 0-46 0,0 0-32 16,23-15-16-16,-3-5 3 0,5-1 9 0,2-4 0 16,5-4 0-16,-1 1-14 0,2-3-9 15,0-4-6-15,0-2 1 0,-1-4 2 0,-2-2-1 16,1-3 0-16,-2 0-4 0,-1-2 3 0,-1 0 6 15,-1 0 8-15,-4 1 12 0,-1-1 6 0,-1 3 2 16,-2 0-1-16,-3 6-3 0,-1 5-2 0,-1 3-7 16,-1 3-3-16,-3 7-5 0,-2 1-3 15,0 2-3-15,-3 4 1 0,-1 4-2 0,-1 3 1 16,0 1 4-16,-2 4-4 0,0 1-5 0,0 1-13 16,0 0-23-16,-2 0-14 0,-2 9-3 15,-1 4 3-15,-5 6 15 0,-2 8 10 0,-1 4 2 16,-2 7 1-16,-4 4 0 0,-1 6-1 0,2 2 0 15,-4 1 0-15,2-1-1 0,-1-3 0 0,-1-2 0 16,6-1 2-16,-1-4-2 0,3-3 0 16,3-1 1-16,6-5 1 0,0-1 1 0,5-3 0 15,0-4-2-15,0-5-1 0,5-1-1 0,3-5 0 16,2-4 5-16,3-2-1 0,0-3 5 0,3-3 3 16,5 0 1-16,0-3 2 0,3-6-3 15,-1-2-2-15,1-3-5 0,-3-1-2 0,4 1 1 16,-7-1 1-16,-2 0 0 0,-2 1-2 0,-2 1 0 15,-1 3-1-15,-3-1 1 0,-3 3 0 0,-2 4 3 16,-1-2-1-16,-2 3-1 0,0 3-1 0,0 0-7 16,0 0-12-16,0 2-3 0,-4 5-5 15,-2 1 6-15,-5 4 13 0,2 3 4 0,-2 1 4 16,-1 2 1-16,1 1-2 0,2-3-1 0,3 3 0 16,2-3 0-16,3-2 0 0,1-1-1 0,0-2 0 15,1-3 2-15,3 0 1 0,2-2 8 16,3-2-1-16,0-1 7 0,4-3 2 0,0 0 1 15,3 0 3-15,1-1-1 0,4-5-3 0,-3-2-3 16,2 0-2-16,-1-1-1 0,1-2 0 16,-1-1-1-16,-4 0 2 0,-2 0 0 0,1-2-2 15,-4 2 5-15,-2-1-1 0,-2-2 2 0,-2 2 2 16,-1-1-3-16,-3 3 5 0,0-1-1 0,0-1-1 16,-7 3-1-16,-5 0-7 0,-2-1-5 15,-2 4-8-15,-5-1-4 0,-5 4-4 0,-2 0-2 16,0 1 1-16,-4 1-7 0,0 1-14 0,1 1-35 15,4-2-54-15,2 2-91 0,2-1-135 0,3-2-258 16,6 0-301-16,5 1 370 0</inkml:trace>
          <inkml:trace contextRef="#ctx0" brushRef="#br0" timeOffset="124801.0114">13717 12090 748 0,'0'0'573'0,"0"0"-411"0,0 0-68 15,0 0-5-15,0 0 3 0,0 0-8 0,0 0-24 16,0 0-20-16,0 0-15 0,0 0-10 0,0 0-8 16,157-95-3-16,-109 89-4 0,4 1-18 15,3 2-69-15,2 2-133 0,-2-1-186 0,-12 2-333 16,-17 0 216-16</inkml:trace>
        </inkml:traceGroup>
        <inkml:traceGroup>
          <inkml:annotationXML>
            <emma:emma xmlns:emma="http://www.w3.org/2003/04/emma" version="1.0">
              <emma:interpretation id="{608E2D97-1379-4ED0-8527-B8137692CE28}" emma:medium="tactile" emma:mode="ink">
                <msink:context xmlns:msink="http://schemas.microsoft.com/ink/2010/main" type="inkWord" rotatedBoundingBox="16870,15530 22272,15411 22291,16244 16889,16364"/>
              </emma:interpretation>
              <emma:one-of disjunction-type="recognition" id="oneOf32">
                <emma:interpretation id="interp160" emma:lang="en-US" emma:confidence="0.5">
                  <emma:literal>le-invent</emma:literal>
                </emma:interpretation>
                <emma:interpretation id="interp161" emma:lang="en-US" emma:confidence="0">
                  <emma:literal>re-invent</emma:literal>
                </emma:interpretation>
                <emma:interpretation id="interp162" emma:lang="en-US" emma:confidence="0">
                  <emma:literal>be-invent</emma:literal>
                </emma:interpretation>
                <emma:interpretation id="interp163" emma:lang="en-US" emma:confidence="0.5">
                  <emma:literal>he -invent</emma:literal>
                </emma:interpretation>
                <emma:interpretation id="interp164" emma:lang="en-US" emma:confidence="0">
                  <emma:literal>he-invent</emma:literal>
                </emma:interpretation>
              </emma:one-of>
            </emma:emma>
          </inkml:annotationXML>
          <inkml:trace contextRef="#ctx0" brushRef="#br0" timeOffset="125561.6074">14846 12432 1882 0,'0'0'137'0,"0"0"-136"16,0 0-33-16,0 0 11 0,0 0 23 0,0 0 64 15,0 0 17-15,0 0-13 0,185-87-17 0,-141 69-28 16,3-4-14-16,4 1-5 0,0-1 3 15,-1 0-1-15,-1-4 0 0,0 1 1 0,-2-2-4 16,-3 0 4-16,-1 0 0 0,-2-3-2 0,-6 2 0 16,-3 0-5-16,-5-1-2 0,-7 3-6 15,-5 2-3-15,-4-1-4 0,-6 5-2 0,-2 0 2 16,-3-1 2-16,-2 3 3 0,-4 2 0 0,-5 3 1 16,-1 2-5-16,3 0 2 0,-4 6-1 0,3-1-1 15,-1 4 5-15,0 1-14 0,3 1-4 16,0 0-6-16,-3 3-8 0,5 4 7 0,-2 3 2 15,2 3 5-15,4 2 4 0,-2 2 6 0,2 4 7 16,2 3 7-16,0-3 7 0,0 2 1 16,3 2 1-16,1-1 0 0,1 3 5 0,-3-2-2 0,-1 2 2 15,-1 0 0-15,0-1-5 0,-1-3 7 16,-6 1 0-16,-1-3 0 0,-4 0 3 0,1-3-2 16,-1 0 3-16,1-2 1 0,1-2 3 0,2-4-4 15,1-1-2-15,2-3-3 0,3-2-2 0,2-1-2 16,0-3 2-16,0 2 5 0,2-2 9 15,4 0 10-15,1 0 5 0,5 0-1 0,4-2-7 16,6-2-11-16,-1-1-7 0,6-1-6 0,1 0-1 16,3-1-3-16,-2 0 1 0,8-2 0 0,-3-2-5 15,3 1 5-15,0-2-1 0,1 0 1 16,-1 1 1-16,-3-3-3 0,-1 0 1 0,-6 0-1 16,-1-2 5-16,-1 0-3 0,-8 0 0 0,1-4-1 15,-5 2-1-15,-2-1 3 0,-3-2-1 16,-1 1 1-16,-2 1-1 0,-4 2 1 0,-1 1 0 15,0 4 1-15,0 3 5 0,-1 2-9 0,-4 2-6 16,-2 0-6-16,-1 4-11 0,-4 1 0 0,-1 0 2 16,-5 3 1-16,1 6 4 0,-5 5 7 15,3-1 1-15,-3 5 5 0,3 0 3 0,-1 4-2 16,5-1 2-16,0 1 0 0,3 2 1 0,0 1 1 16,7-5 0-16,-1 1 0 0,5-1-4 0,1-4 6 15,0 0 1-15,7-2 3 0,1-2 7 16,5 1 2-16,3-5 4 0,4 0 5 0,2-1-3 15,6-3-5-15,0-1-5 0,2-1-7 0,6-2-2 16,-3 0-3-16,1 0-4 0,-1-2-9 0,-3-4-19 16,-6-2-23-16,-4 0-28 0,-2 0-45 0,-5-4-42 15,-4 0-55-15,2 2-53 0,-3-2-78 0,-2 0-117 16,0 0-175-16,0 3 222 0,-5 3 421 0</inkml:trace>
          <inkml:trace contextRef="#ctx0" brushRef="#br0" timeOffset="125957.3624">16503 11986 722 0,'0'0'343'0,"0"0"-156"0,0 0-19 16,0 0 12-16,0 0 2 0,0 0-13 0,0 0-45 16,0 0-39-16,0 0-22 0,0 0-19 0,0 0-12 15,0 0-7-15,0 0-5 0,187-39-8 16,-147 39-5-16,0 0-9 0,0 5-35 0,-2-1-87 16,-2 1-155-16,-8 0-172 0,-1-3-263 0,-7 2-42 15,-8-3 756-15</inkml:trace>
          <inkml:trace contextRef="#ctx0" brushRef="#br0" timeOffset="126207.208">17238 11888 815 0,'0'0'285'16,"0"0"-173"-16,0 0-46 0,0 0 15 0,0 0 19 15,0 0 5-15,0 0-23 0,0 0-20 16,0 0-22-16,0 0-1 0,0 0 14 0,0 0 7 16,0 0 8-16,0 0-2 0,-62 104-4 0,52-82-11 15,3-1-9-15,-2 1-11 0,2 1-9 0,1-1-5 16,5-2-3-16,0-1-4 0,1-2-8 16,0-1-47-16,0-2-114 0,4-4-193 0,4-3-363 15,-5-2-299-15</inkml:trace>
          <inkml:trace contextRef="#ctx0" brushRef="#br0" timeOffset="126361.1146">17321 11683 1109 0,'0'0'396'0,"0"0"-294"0,0 0-76 0,0 0-20 15,0 0-5-15,0 0-3 0,0 0-18 0,0 0-69 16,0 0-195-16,0 0-290 0,0 0-97 0,0 0 671 0</inkml:trace>
          <inkml:trace contextRef="#ctx0" brushRef="#br0" timeOffset="126783.4301">17388 11833 1289 0,'0'0'149'15,"0"0"-132"-15,0 0-33 0,0 0 8 16,0 0 32-16,0 0 39 0,0 0 8 0,0 0-8 16,0 0-24-16,0 0-13 0,0 0-8 0,0 0-5 15,0 0 3-15,0 0-4 0,97 137 3 0,-97-114 0 16,0 0 0-16,-3 1 0 0,-1-2-1 0,-4-1-1 16,4-1 4-16,-5-2 2 0,3-4 3 15,-3-2 2-15,5-5-1 0,-2 0 2 0,2-4 3 16,3-3 5-16,1 0 16 0,0 0 13 0,0 0 9 15,1-2-10-15,5-6-18 0,-1-2-20 16,2-3-16-16,0-2-1 0,5-3-3 0,-2 0 0 16,1 0 2-16,1-1-1 0,-1-1-1 0,1 1-1 15,1-1-3-15,2 2-2 0,1 1 2 0,0 0-2 16,-1 5 0-16,0 1 1 0,0 2-2 0,2 6 1 16,0 0 3-16,-1 1 0 0,-1 2 1 15,0 0 1-15,1 5-1 0,-5 3 1 0,1 1-1 16,-1 5 0-16,-5-1-1 0,1 4 1 0,-4-1 0 15,1 2 2-15,-2 0 1 0,0-2 1 16,-2-1-4-16,0 0-3 0,0-2-15 0,0-1-43 16,0 0-84-16,0-1-171 0,-2-3-267 0,-3-2-372 15,2 0 629-15</inkml:trace>
          <inkml:trace contextRef="#ctx0" brushRef="#br0" timeOffset="127122.194">17904 11863 992 0,'0'0'725'0,"0"0"-612"16,0 0-70-16,0 0-6 0,0 0 30 15,0 0 22-15,0 0 13 0,0 0-13 0,0 0-33 16,0 0-28-16,0 0-18 0,0 0-5 0,0 0 3 16,0 0 2-16,76 40 4 0,-72-19 6 0,2 2-2 15,-2 2-1-15,-1-1 0 0,4 0-6 16,-3 0 0-16,4-2-2 0,-4-1 0 0,5 0 0 15,-3-5-3-15,3-3 2 0,-5-3-1 0,4-1 2 16,-3-3 1-16,3-1 1 0,-4-1 2 16,6-2 7-16,-6-1 8 0,5-1 10 0,-3 0 4 15,4 0-3-15,0-3-1 0,-4-3-7 0,5-3-4 16,1-1-4-16,0-4-7 0,0 0-3 0,2-2-3 16,-1-3-2-16,1 1-1 0,-2-1-3 15,2-1-3-15,0 1-8 0,-1-1-18 0,-1 0-39 16,-1 0-58-16,-4 2-88 0,3 2-96 0,-6 3-119 15,3 1-173-15,-4 6-176 0,-3 2 387 0</inkml:trace>
          <inkml:trace contextRef="#ctx0" brushRef="#br0" timeOffset="127791.4312">18287 11972 611 0,'0'0'253'0,"0"0"-156"0,0 0-20 0,0 0 49 16,0 0 39-16,0 0 20 0,163-5-11 0,-129 2-45 15,3 1-39-15,2-1-30 0,-3 0-21 0,-2 0-12 16,2-1-3-16,-8-2 2 0,-4 0 0 0,-1-1 3 16,-8-2-1-16,-4 1-4 0,-6-2-5 15,-2 1-4-15,-3-3-7 0,0-1-3 0,-4 0-7 16,-7-1-3-16,-3 1-3 0,0 6-3 0,-5 1 5 16,-2 3 1-16,-5 1 6 0,-1 2 3 15,2 5-2-15,-3 5 3 0,-1 2-2 0,3 4 0 16,0 2 3-16,1-2 0 0,2 3 1 0,5-2-1 15,2 2-2-15,4 0-4 0,3-3 2 0,8 2-1 16,1-3 2-16,0-2 3 0,10 0 3 0,2-3 3 16,6 0 4-16,-1-2 5 0,7-2-3 15,3-2-1-15,1-2-4 0,4-1-4 0,-2-1 4 16,-2 0-2-16,6-3 3 0,-6-3-1 0,-1-3 1 16,-3 0 3-16,-5-2 1 0,2-1 1 0,-4 0-3 15,0-3-2-15,0 1-5 0,-1 0 0 0,-3 0-1 16,2 2-2-16,0 0-2 0,-2 3-4 15,1 0 1-15,-1 3-3 0,-1 2 2 0,-1 0 0 16,-3 4-7-16,0 0 1 0,-5 0-3 0,3 5 1 16,-3 2 4-16,-2 6-1 0,2-1 3 15,1 3-1-15,-2 3 4 0,-2-1 1 0,0 3 0 16,0-1-2-16,0 1 0 0,0-3 0 0,0 1 0 16,0-3 6-16,1-2-6 0,2-3 0 0,-1-3 2 15,4-3-3-15,-2-2 8 0,-2 0 4 16,6-2 9-16,-4 0 6 0,6-8 3 0,-4 0 0 15,5-4-6-15,1-4-4 0,0 0-6 0,0-1-4 16,0-2-3-16,2 1 3 0,-1 0-4 16,1 0-1-16,-1 1 0 0,0 2-10 0,2 0 4 15,-1 3-1-15,0 2-3 0,1 5 4 0,4 0-4 16,-3 5-1-16,0 0 1 0,-2 1 4 0,0 7-3 16,0 3 1-16,-2 1 1 0,0 1-3 0,-3 2 8 15,-2 1 0-15,2 2-1 0,-5-2-2 0,3 1 2 16,-3-1-2-16,-1-2 3 0,2-1 4 15,-1-1-5-15,-3-3 1 0,1 0-1 0,3-5-4 16,-2-1 2-16,-2-3-9 0,2 0-23 0,0 0-52 16,5 0-94-16,-3-6-119 0,4-4-149 0,3 0-245 15,-4 1-131-15,-2 1 696 0</inkml:trace>
          <inkml:trace contextRef="#ctx0" brushRef="#br0" timeOffset="128188.8396">19539 11807 1108 0,'0'0'802'0,"0"0"-615"0,0 0-74 0,0 0 3 16,0 0-16-16,0 0-18 0,0 0-32 0,0 0-33 16,0 0-4-16,0 0-3 0,196-53 0 0,-120 61-2 15,-1 1-3-15,-1 1-18 0,2-1-78 16,-9 0-181-16,-4-3-282 0,-20-1-420 0,-15-2 257 0</inkml:trace>
          <inkml:trace contextRef="#ctx0" brushRef="#br0" timeOffset="128039.9304">19595 11719 0 0,'0'0'358'0,"0"0"-123"0,0 0-44 15,0 0 20-15,0 0 11 0,58-163 16 0,-49 145-10 16,-3 2-29-16,2 4-28 0,-6 3-22 0,1 4-19 16,-3 2-19-16,1 2-26 0,-1 1-32 15,0 0-31-15,0 1-22 0,0 7-3 0,0 5 2 16,0 5 8-16,-1 7 9 0,-4 4 3 0,-5 5 8 16,-2 1 4-16,0 1-1 0,0 4 1 0,4-2-5 15,0 1-3-15,-1-2-4 0,6 2-3 0,2-6-3 16,1-1-2-16,0-3-1 0,2 0-1 0,9-2 1 15,1-4 0-15,1 1-1 0,2-2-4 16,5-3-1-16,-2-3-9 0,-2-2-16 0,4-4-25 16,-1-2-47-16,-5-2-74 0,5-2-137 0,-4-4-183 15,-7 0-386-15,1 0-56 0</inkml:trace>
        </inkml:traceGroup>
        <inkml:traceGroup>
          <inkml:annotationXML>
            <emma:emma xmlns:emma="http://www.w3.org/2003/04/emma" version="1.0">
              <emma:interpretation id="{7DDCD4FD-010C-493A-8FE5-708CC1AD4B2B}" emma:medium="tactile" emma:mode="ink">
                <msink:context xmlns:msink="http://schemas.microsoft.com/ink/2010/main" type="inkWord" rotatedBoundingBox="23075,15369 24483,15338 24498,16035 23090,16066"/>
              </emma:interpretation>
              <emma:one-of disjunction-type="recognition" id="oneOf33">
                <emma:interpretation id="interp165" emma:lang="en-US" emma:confidence="0.5">
                  <emma:literal>the</emma:literal>
                </emma:interpretation>
                <emma:interpretation id="interp166" emma:lang="en-US" emma:confidence="0">
                  <emma:literal>thee</emma:literal>
                </emma:interpretation>
                <emma:interpretation id="interp167" emma:lang="en-US" emma:confidence="0">
                  <emma:literal>then</emma:literal>
                </emma:interpretation>
                <emma:interpretation id="interp168" emma:lang="en-US" emma:confidence="0">
                  <emma:literal>they</emma:literal>
                </emma:interpretation>
                <emma:interpretation id="interp169" emma:lang="en-US" emma:confidence="0">
                  <emma:literal>them</emma:literal>
                </emma:interpretation>
              </emma:one-of>
            </emma:emma>
          </inkml:annotationXML>
          <inkml:trace contextRef="#ctx0" brushRef="#br0" timeOffset="129500.0288">21046 12044 1594 0,'0'0'221'0,"0"0"-176"0,0 0-42 0,0 0 3 15,0 0 26-15,0 0 21 0,0 0 25 16,0 0 13-16,0 0-7 0,0 0-9 0,0 0-14 16,0 0-10-16,0 0-10 0,0 0-2 0,109 88-1 15,-89-98-4-15,1-3-2 0,3-4-7 0,0-3-5 16,-1-2-3-16,1-4-4 0,2 0 0 16,-1-4-3-16,1-3-2 0,-1-2-4 0,1-5 3 15,-1-4 0-15,1 0-2 0,1 1 4 0,-3-2-7 16,-2 3 1-16,1 2-1 0,-5 2-2 15,-5 7 2-15,-4 5-1 0,1 5 0 0,-7 5 1 16,-3 9 2-16,0 3-1 0,0 4-4 0,0 0-11 16,0 0-13-16,-4 7-2 0,-6 7 1 0,-3 5 15 15,-3 7 7-15,-6 3 4 0,2 3 2 0,-1 2-5 16,-1 1 4-16,3 0-1 0,2 1-1 16,-2 1-1-16,6 0 0 0,2-1 1 0,3 0 0 15,-1-8 3-15,6 0-2 0,0-6 1 0,2-2 0 16,-2-4-1-16,3-3 0 0,0-2-6 0,0-4-3 15,0-2-13-15,3-3-6 0,0-2-5 0,1 0 3 16,2 0 13-16,2-7 5 0,6-5-2 16,7-3-7-16,3-3-7 0,3-5-9 0,3-2 2 15,2-5 0-15,1-2-4 0,2-4 4 0,-3-3 4 16,1 1 7-16,-1-1 9 0,-4-1 7 16,3 2 5-16,-2-1 3 0,-5 3 4 0,2 3 2 15,-3 2 3-15,-6 5 8 0,1 8 2 0,-6 3 5 16,-7 5 0-16,4 4-2 0,-7 5-4 0,-2 1-2 15,0 0-11-15,0 1-8 0,-7 7 3 16,-1 6-2-16,-4 3 11 0,-4 6 7 0,-4 4-2 16,-3 4-3-16,-3 1-3 0,2 3-1 0,-3 1-1 15,2 0 6-15,-2 0 2 0,-2 3 0 0,2-3 4 16,-1 4-6-16,0 0 1 0,2-5-3 16,1-1 1-16,4-4-5 0,1-5-4 0,7-3 0 15,1-7-6-15,8-1 6 0,1-7-2 0,2-1 1 16,1-5 8-16,0-1 5 0,1 0 14 0,3 0 5 15,4-6-1-15,0-4-8 0,8-2-11 0,3-3-5 16,1-3-4-16,3-1 1 0,1 0-3 16,0-1 0-16,-2 2-2 0,-1 1 2 0,2-1-2 15,-6 2 0-15,4 4 3 0,-5 2-10 0,-3 4-1 16,-2 4-6-16,-6 2-7 0,3 0 1 0,-5 6 0 16,0 5 4-16,-3 1 6 0,0 2 5 15,0-2 5-15,0 5 3 0,-4-2 0 0,-2 2 1 16,2-1 0-16,0 1 0 0,-1-4 1 0,1-1-4 15,2-2 1-15,2-3-1 0,0-1-1 16,0-2 3-16,2-1 1 0,4 0 3 0,1-3 7 16,7 0 6-16,3 0 0 0,4 0-2 0,5-2-4 15,2-2-7-15,6-4 0 0,-2-1 0 0,4 0-2 16,-5-3-1-16,4 0-1 0,-6 1-1 0,5-3-1 16,-5 1 3-16,-2-3-1 0,-3 3-1 15,-6 0 3-15,-1 0-1 0,-5 0 2 0,-3 1 1 16,-4 3 0-16,-5 3 0 0,0 2 0 0,0 2-8 15,-9 1-10-15,-3 1-3 0,-2 1-3 0,-8 8 4 16,-3 5 9-16,-2-1 4 0,1 3 6 0,0-2-1 16,0 2 1-16,7 1-1 0,1 0-1 15,3-2 0-15,7-1-3 0,1-2 1 0,6-1-3 16,1-4 2-16,0 1 4 0,9-2 5 0,3 0 3 16,3-2 2-16,2 1-2 0,9-4-5 15,2-1 0-15,8 0-3 0,0 0-2 0,1 0-6 16,2-1-17-16,-3-5-29 0,-1-2-55 0,-3-1-97 15,-4-1-137-15,-4-2-243 0,-4 1-413 0,-10 4 470 0</inkml:trace>
          <inkml:trace contextRef="#ctx0" brushRef="#br0" timeOffset="129672.4592">21442 11744 1871 0,'0'0'121'0,"0"0"-147"0,0 0-17 0,0 0 8 16,0 0 20-16,0 0 58 0,0 0 8 16,197-10-6-16,-128 8-13 0,10 2-16 0,5 0-23 15,5 0-93-15,-1 0-211 0,-23 0-352 0,-23 0-316 0</inkml:trace>
        </inkml:traceGroup>
        <inkml:traceGroup>
          <inkml:annotationXML>
            <emma:emma xmlns:emma="http://www.w3.org/2003/04/emma" version="1.0">
              <emma:interpretation id="{19C2C86B-A476-479C-BAD6-F6753A8B4601}" emma:medium="tactile" emma:mode="ink">
                <msink:context xmlns:msink="http://schemas.microsoft.com/ink/2010/main" type="inkWord" rotatedBoundingBox="25099,15365 28446,15291 28462,16025 25115,16098"/>
              </emma:interpretation>
              <emma:one-of disjunction-type="recognition" id="oneOf34">
                <emma:interpretation id="interp170" emma:lang="en-US" emma:confidence="0.5">
                  <emma:literal>business</emma:literal>
                </emma:interpretation>
                <emma:interpretation id="interp171" emma:lang="en-US" emma:confidence="0">
                  <emma:literal>fustiness</emma:literal>
                </emma:interpretation>
                <emma:interpretation id="interp172" emma:lang="en-US" emma:confidence="0">
                  <emma:literal>fussiness</emma:literal>
                </emma:interpretation>
                <emma:interpretation id="interp173" emma:lang="en-US" emma:confidence="0">
                  <emma:literal>fusionless</emma:literal>
                </emma:interpretation>
                <emma:interpretation id="interp174" emma:lang="en-US" emma:confidence="0">
                  <emma:literal>bustiness</emma:literal>
                </emma:interpretation>
              </emma:one-of>
            </emma:emma>
          </inkml:annotationXML>
          <inkml:trace contextRef="#ctx0" brushRef="#br0" timeOffset="130077.2089">23332 11427 2008 0,'0'0'156'0,"0"0"-131"15,0 0-29-15,0 0 9 0,0 0 12 0,0 0 13 16,0 0 1-16,0 0-6 0,0 0-10 0,0 0-10 16,0 0 2-16,0 0 8 0,0 0 15 15,0 0 21-15,117 87 13 0,-133-53 9 0,-6 4-3 16,-1 2-9-16,1 1-9 0,-5 2-11 0,-1 1-6 15,0 2-6-15,-2 1-6 0,1 0-6 0,0-7-2 16,3-2-6-16,1-8 1 0,3 0-3 0,4-5-1 16,5-2-2-16,2-4-2 0,4-2 1 15,6-4 1-15,1-3-3 0,0-1 3 0,4-3 0 16,4 1 5-16,5-4 5 0,6-2 5 0,1-1-2 16,5 0-2-16,4-1-2 0,2-9-5 0,1 0-1 15,-1-3 0-15,0-3 0 0,-4-3-5 0,-3 0 3 16,-6-2-2-16,-4 0 1 0,-1-3 0 15,-6 0-6-15,-4-1-2 0,-3 0-2 0,0-1 1 16,-10 1-1-16,-3 1-1 0,-2 0-2 0,-2 2-3 16,-5 4 2-16,-1 1 1 0,2 5 0 15,-2 2-1-15,-1 1 0 0,3 2-3 0,0 1-6 16,5 1-15-16,3 2-40 0,2 2-63 0,5 1-119 16,2 0-198-16,4 0-276 0,0 0-252 0,0 1 696 0</inkml:trace>
          <inkml:trace contextRef="#ctx0" brushRef="#br0" timeOffset="130919.9637">23657 11722 656 0,'0'0'724'0,"0"0"-506"16,0 0-141-16,0 0-21 0,0 0 7 0,0 0 15 16,0 0 2-16,0 0-2 0,0 0-9 0,0 0-9 15,0 0 0-15,0 0-8 0,0 0 3 0,0 0-7 16,-35 144-5-16,24-119-2 0,-2-3-10 15,5-3-1-15,2-1-10 0,2-2-6 0,3-4-3 16,1-3-3-16,0 0 6 0,5-3 5 0,2 0 10 16,2-3 5-16,3 0 1 0,3-1 0 0,4-2-5 15,1 0-8-15,4 0-5 0,-2-2-5 16,2-7-6-16,-3 2 2 0,1-2 0 0,-4-2-1 16,0 0 4-16,-3-1-6 0,-1-3 1 0,-2-1 0 15,0 0 1-15,-1-1-1 0,-3-5 1 16,2 1 0-16,-5 1-5 0,2 2 4 0,-2 2 0 15,-4 6-1-15,1 3 0 0,-2 4-3 0,0 1-2 16,0 2-4-16,0 0-3 0,0 0-14 0,-2 5 0 16,-2 4 2-16,-4 4 7 0,0 4 12 0,0 0 2 15,-4 4 1-15,1-3-6 0,2 1 3 16,2-5 1-16,1 1-2 0,2-1 7 0,2-2-6 16,2-2-1-16,0 0 0 0,7-3-1 0,0-2 4 15,5-2 5-15,0 0-1 0,4-1 0 16,3-2 2-16,1 0-2 0,4 0 0 0,-3-5 1 15,4 0-6-15,-3-3 1 0,0-1 0 0,-1-1 0 16,-3-1 0-16,-2-3-2 0,-1 3-1 0,-3-2-5 16,-2-3 4-16,1-2-2 0,-4-1 0 0,-1 0 1 15,0 1-2-15,-4 0 3 0,1 3 2 16,-1 1 2-16,-1 3-2 0,-1 2-1 0,0 3-1 16,0 3 0-16,0 1 0 0,0 1-2 0,0 1-4 15,0 0-14-15,0 0-9 0,0 1-1 0,0 7 4 16,4 2 14-16,-1 3 9 0,2 5 4 15,2 1 1-15,2 4 1 0,2 1 2 0,1 1-2 16,0-3 1-16,-1-1 0 0,-1 1-2 0,0-3 3 16,-2-1 0-16,-4-2-4 0,0-1 1 15,-4-3 0-15,0 0 0 0,0-1 5 0,-8-4 2 16,-3 2 4-16,-1-3 1 0,-3 0-2 0,-2-3 1 16,1 0-1-16,-2-3-3 0,4 0 2 0,-1 0-4 15,1 0 0-15,2 0 1 0,3-5-1 16,4 1-2-16,-1-1-1 0,6 1-3 0,0-2-7 15,0-1-5-15,2-1-5 0,7-3-3 0,4 1-1 16,6-5 6-16,4 0 4 0,4-2 2 0,-1 0 7 16,4-1-3-16,2 0 3 0,0 1 1 0,1-2 0 15,-1-2 2-15,-3 2-1 0,1 4 0 0,-5 0-2 16,-3 5 2-16,-5 0 0 0,-4 5 2 16,-3 0 2-16,-2 4-2 0,-4-1 1 0,-1 2-3 15,-1 0-2-15,0 3 0 0,-1 6 1 0,-1 4 5 16,0 3 1-16,0 3 6 0,0 2 0 15,-1-2 0-15,-5 0 1 0,1 1-5 0,1 0 1 16,-1-2-1-16,1-2-1 0,-1-3-2 0,1 1-2 16,3-2-12-16,0-3-34 0,-2-2-81 0,2-2-141 15,-1-4-210-15,2 1-406 0,0-2-89 0</inkml:trace>
          <inkml:trace contextRef="#ctx0" brushRef="#br0" timeOffset="131034.8916">24587 11642 671 0,'0'0'106'0,"0"0"-242"0,0 0-141 16,0 0-87-16,0 0 364 0,0 0 0 0,0 0 0 0</inkml:trace>
          <inkml:trace contextRef="#ctx0" brushRef="#br0" timeOffset="131459.6293">24732 11763 1245 0,'0'0'293'16,"0"0"-235"-16,0 0-63 0,0 0-5 0,0 0 6 15,0 0 18-15,0 0 8 0,0 0 5 16,0 0-2-16,0 0-7 0,0 0-4 0,0 0-2 16,0 0-1-16,39 116 1 0,-39-98 4 0,0 0-1 15,-4 1 1-15,0-1 0 0,-3-2-3 0,0 0 2 16,1-1 0-16,-4 0 2 0,4-6 2 0,-2-1 4 15,2-4 4-15,1-1 9 0,2-1 16 16,3-2 17-16,-1 0 11 0,1 0-1 0,0-5-11 16,0-1-19-16,0-3-14 0,2-1-10 0,7-4-8 15,0-1-1-15,0 0-5 0,5-4-1 16,2 1 2-16,0-2-2 0,3 2 3 0,-1-1 1 16,3-2 4-16,0 3-2 0,-1 2 2 0,3 3-2 15,-6 2-3-15,3 4 1 0,-1 1-4 0,0 4 0 16,0 2-4-16,-3 0 2 0,1 0-1 0,-3 6 1 15,-1 2 2-15,-1 0-6 0,-4 5 0 0,3 2-2 16,-7-1 1-16,4 6 1 0,-5-2-1 16,-3 2 2-16,0-2-1 0,0 2 4 0,0 0 1 15,0-1 0-15,0-1 3 0,-3-2-4 0,-2-1 0 16,-1-1-3-16,0-4-11 0,-1 0-23 16,-1-2-46-16,-2-2-73 0,1-2-147 0,-4-1-237 15,3-1-381-15,6-1 149 0</inkml:trace>
          <inkml:trace contextRef="#ctx0" brushRef="#br0" timeOffset="132623.9109">25038 11929 134 0,'0'0'322'0,"0"0"-241"16,0 0-21-16,0 0 64 0,0 0 77 16,0 0 40-16,0 0-11 0,173-5-44 0,-145 5-53 15,-1 0-32-15,-1 0-17 0,1 0-14 0,3 0-10 16,-3 0-14-16,-1 0-9 0,0-4-7 0,-3-1-4 15,-3-2-1-15,0 2 0 0,-3-4 0 0,-3 1 2 16,-6-3 0-16,-2-1-1 0,0-1-3 16,-2-1 0-16,-3 0 1 0,-1 0-7 0,0-1-3 15,0 3-7-15,-4 2-7 0,-3 2-2 0,1 1-3 16,-2 3-1-16,-3 0-2 0,-1 2 1 0,1 2 1 16,-2 0 1-16,-5 0 1 0,0 8 1 15,-4 1 3-15,1 3 0 0,-3 3 3 0,-2 2-2 16,3 2 1-16,-2 0-1 0,1 2-2 0,2 1 3 15,1-3 0-15,2 0 0 0,3-1 2 16,7-1-5-16,2-4 1 0,1-1 0 0,6-2 2 16,0-1 4-16,3 0 6 0,2-5 7 0,6 2 7 15,3-1 3-15,4 0-1 0,4-2-2 0,2-2-5 16,4 1-1-16,3-2-2 0,3 0-5 16,-1 0 1-16,1 0-5 0,2-2-1 0,-4-4 1 15,3 0-3-15,-2-2 3 0,-1 0-2 0,-1-3 0 16,2 1 1-16,-3-2-2 0,0-1-1 0,-1-1-1 15,-2-1 0-15,0 1 0 0,-6 1-1 0,2-1 0 16,-7 4 1-16,-2-2-3 0,-2 0-1 0,-3 3-1 16,-6 2-2-16,-2 2 3 0,-1 1-3 15,0 1-4-15,-1 0-5 0,-2 0-5 0,-4 0-5 16,3 2 1-16,-2 1 1 0,0 0-2 0,0 0 3 16,0 3 1-16,4 1-1 0,-2 5 6 15,1 0 3-15,-2 4 1 0,2-1 5 0,-2 1 3 16,-1 0-1-16,3 2 2 0,-2-2 0 0,0 1-2 15,2 1 2-15,-4-2 0 0,5 0 2 0,-4-1-1 16,0 0-1-16,2-1 1 0,-6-3-1 16,2 2 4-16,-1-3-1 0,-3 1 0 0,-2-4 0 15,1 3 0-15,-1-4 1 0,2 0 1 0,0-1-1 16,2-1-1-16,4-1 2 0,1 0 1 0,0 0 7 16,5 0 3-16,0 0 4 0,0 0-1 15,0-1-2-15,0-1-4 0,0 1-6 0,0-2 0 16,0 0-2-16,0 1-3 0,0-2 1 0,0 1-1 15,0 0 0-15,0-1-1 0,0-1-1 0,0 2 1 16,1-1 0-16,0 1 0 0,5-2-1 0,-1 0-3 16,0 1-3-16,3-2-2 0,0 2 0 15,3-2 1-15,0-2 3 0,2 2 0 0,5-1 1 16,-1 0 1-16,-1-1 0 0,3 1 2 0,0-2 0 16,1 0 0-16,0-4 0 0,0 2 1 0,0-2 2 15,3-2 0-15,-2-2 0 0,2-4-1 16,1 0-1-16,1 0 2 0,-3 0-1 0,0 2-1 15,2 3-1-15,-5-1-1 0,-2 4-1 0,-3 2 3 16,-4 2-1-16,-3 1 2 0,-2 2 3 16,-1 2-3-16,-2 2 6 0,-2-1 1 0,0 1-1 15,0 1-2-15,-4-2-9 0,-3 3-7 0,-1 0-6 16,-1 0 1-16,-5 0 4 0,-2 0 4 0,-1 3 1 16,2 3 3-16,1 0 0 0,2 3 1 15,3 1-1-15,-2 0-3 0,3 2 2 0,3 0-1 16,-1 0 3-16,5 1 2 0,1 1-1 0,0-1 2 15,0 2 1-15,4 0 2 0,3 1 1 0,-3-1-1 16,4 0 0-16,-5-1-2 0,3-2 0 0,-2-1 0 16,-1 0-1-16,-3-1 3 0,0 0-4 15,0-1 4-15,-3-3 3 0,-6 0 8 0,0-2 4 16,-4-1 3-16,-4 1-4 0,0-3-4 0,-8-1 0 16,4 0-1-16,-3 0-4 0,4 0 0 0,4 0-3 15,0 0-2-15,6-1-2 0,1-1 0 0,6 0-7 16,0 1-16-16,3-1-35 0,0 1-54 15,5-1-75-15,7 1-94 0,2-2-84 0,10 0-80 16,3 1-77-16,5-1-60 0,5 0 359 0,0 2 221 16,2-1 0-16,0 1 0 0,-1 1 0 15,-4 0 0-15,0 0 0 0,-1 0 320 0,0 0 401 16,-5 1-144-16,-1 2-144 0,-1 0-122 0,-3 0-91 16,-8 2-68-16,-2-4-53 0,-6 2-30 15,-3-3-23-15,-3 2-13 0,-1-2-10 0,0 0-7 16,0 0-8-16,0 0-7 0,0 1-8 0,-2 2-30 15,-8 3-69-15,0-1-193 0,2 0-591 0,0-2-740 0</inkml:trace>
        </inkml:traceGroup>
      </inkml:traceGroup>
    </inkml:traceGroup>
  </inkml:traceGroup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07:11.79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E2FF90F-7CDF-42A0-925D-72BD5FDAA35D}" emma:medium="tactile" emma:mode="ink">
          <msink:context xmlns:msink="http://schemas.microsoft.com/ink/2010/main" type="writingRegion" rotatedBoundingBox="883,781 26231,-849 27290,15615 1942,17245"/>
        </emma:interpretation>
      </emma:emma>
    </inkml:annotationXML>
    <inkml:traceGroup>
      <inkml:annotationXML>
        <emma:emma xmlns:emma="http://www.w3.org/2003/04/emma" version="1.0">
          <emma:interpretation id="{B6B0B5CB-BFBA-451C-8296-67915D35EE35}" emma:medium="tactile" emma:mode="ink">
            <msink:context xmlns:msink="http://schemas.microsoft.com/ink/2010/main" type="paragraph" rotatedBoundingBox="1416,732 14697,207 14780,2319 1500,28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DF8412C-5BC3-41A6-A461-046FBBFB7A7C}" emma:medium="tactile" emma:mode="ink">
              <msink:context xmlns:msink="http://schemas.microsoft.com/ink/2010/main" type="line" rotatedBoundingBox="1416,732 14697,207 14780,2319 1500,2844"/>
            </emma:interpretation>
          </emma:emma>
        </inkml:annotationXML>
        <inkml:traceGroup>
          <inkml:annotationXML>
            <emma:emma xmlns:emma="http://www.w3.org/2003/04/emma" version="1.0">
              <emma:interpretation id="{5B8B8E3B-6AA4-48A1-9D97-D60787D565A0}" emma:medium="tactile" emma:mode="ink">
                <msink:context xmlns:msink="http://schemas.microsoft.com/ink/2010/main" type="inkWord" rotatedBoundingBox="1416,732 4755,600 4839,2712 1500,2844"/>
              </emma:interpretation>
              <emma:one-of disjunction-type="recognition" id="oneOf0">
                <emma:interpretation id="interp0" emma:lang="en-US" emma:confidence="0.5">
                  <emma:literal>Digital</emma:literal>
                </emma:interpretation>
                <emma:interpretation id="interp1" emma:lang="en-US" emma:confidence="0">
                  <emma:literal>Digitals</emma:literal>
                </emma:interpretation>
                <emma:interpretation id="interp2" emma:lang="en-US" emma:confidence="0">
                  <emma:literal>Distal</emma:literal>
                </emma:interpretation>
                <emma:interpretation id="interp3" emma:lang="en-US" emma:confidence="0">
                  <emma:literal>Dipteral</emma:literal>
                </emma:interpretation>
                <emma:interpretation id="interp4" emma:lang="en-US" emma:confidence="0">
                  <emma:literal>Dipodal</emma:literal>
                </emma:interpretation>
              </emma:one-of>
            </emma:emma>
          </inkml:annotationXML>
          <inkml:trace contextRef="#ctx0" brushRef="#br0">2178 320 1466 0,'106'-108'282'0,"-106"110"-290"0,0 4-58 0,0 5 33 15,0 5 43-15,0 4 52 0,-6 5 5 0,-2 3-6 16,-2 6-14-16,2 4-10 0,-4 3 4 0,-2 1 0 15,-2 3 3-15,-1 2-4 0,1 0-5 16,-5 2-12-16,4 2-11 0,1-5-10 0,0-1-15 16,0-2-17-16,2-2-30 0,-2-2-55 0,4-6-94 15,-1-1-179-15,6-8-299 0,-1-11 26 0</inkml:trace>
          <inkml:trace contextRef="#ctx0" brushRef="#br0" timeOffset="-210.8699">2178 320 1509 0,'0'0'286'16,"0"0"-155"-16,0 0-90 0,0 0-37 0,0 0-41 16,0 0-58-16,0 0-109 0,0 0-201 0,0 0-263 15,0 0 106-15</inkml:trace>
          <inkml:trace contextRef="#ctx0" brushRef="#br0" timeOffset="146.9093">2038 647 1537 0,'0'0'64'0,"0"0"-111"15,0 0-42-15,0 0-4 0,0 0-10 16,0 0-36-16,152-73-86 0,-112 66-176 0,-12 2-103 16,-5 2 504-16</inkml:trace>
          <inkml:trace contextRef="#ctx0" brushRef="#br0" timeOffset="854.5567">2639 724 59 0,'0'0'316'0,"0"0"-160"16,0 0-64-16,0 0-1 0,0 0 11 0,0 0 17 16,0 0 16-16,0 0 3 0,0 0-4 15,0 0-4-15,0 0-12 0,0 0-22 0,42-150-32 16,-53 150-29-16,-5 0-23 0,0 0-11 0,-7 4 2 15,3 2 0-15,-4 5-1 0,0 2-3 16,-2 2-2-16,-1 3-3 0,0 0-4 0,2 3 0 16,-2 1-4-16,2-1-4 0,2-1-4 0,3-1-2 15,1-3-2-15,8-2 0 0,2-4-3 0,6-3-10 16,3-2-4-16,0-2 14 0,6-3 21 16,4 0 27-16,2 0 20 0,2 0 5 0,1 0-4 15,-1-6-7-15,6 0-8 0,-2 0-5 0,-2 0-4 16,5-1 0-16,-5 1 0 0,1 0-2 15,-1 1-1-15,-3 1-2 0,-1 1 0 0,-2 1-2 0,2 2-1 16,-3 0-4-16,-4 0-3 0,3 0 2 16,-4 5 1-16,4 2 2 0,-4 1 1 0,2 1-1 15,1 1-2-15,-1 0 0 0,4-1-2 0,2 0 0 16,1-3 1-16,2-1 3 0,5-4 3 0,-1-1 3 16,6 0 2-16,3-4 1 0,6-7-1 15,-3-1-1-15,4-2-2 0,-3-3-1 0,4-1 0 16,-4-2 1-16,2-3 0 0,-5-1 0 0,1-1 2 15,-2-2-2-15,0 0 0 0,-5 1-3 0,0 0-3 16,-2-3-1-16,-4 2-2 0,1-4-2 16,-1-2 0-16,-2-1 0 0,0 1 2 0,-3-4 0 15,0 2 1-15,-4 2-1 0,1-3 0 0,-1 2-2 16,-4-1 1-16,-1 3-1 0,1 1 2 16,-4 6 4-16,0 2 1 0,0 3 4 0,0 5 1 15,-4 3-3-15,1 3-4 0,-1 6-12 0,-4 1-13 16,4 2-12-16,-5 6-7 0,-3 6 6 0,-3 8 11 15,-5 7 14-15,-1 8 9 0,-4 8 5 0,0 9 2 16,-1 6 1-16,6 1-1 0,-2 4 1 16,3-1 0-16,1-3-1 0,8-4 2 0,2-4-1 15,4-5 8-15,4-4 3 0,2-6 1 0,5-7-2 16,5 0-4-16,0-7-2 0,0-1-2 16,2-1 4-16,-2-6-3 0,0 2 1 0,0-8 0 15,-6-2-2-15,5-2 2 0,-4-1 2 0,0-3 2 16,-2 0 1-16,0 0 2 0,-1 0-1 0,3-3-4 15,-2-3-6-15,1-2-15 0,1-4-21 0,-2-2-37 16,-1 1-63-16,-1-1-105 0,-1 1-183 16,-2 4-335-16,0 3 6 0</inkml:trace>
          <inkml:trace contextRef="#ctx0" brushRef="#br0" timeOffset="-1387.2627">622 52 538 0,'0'0'317'16,"0"0"-122"-16,0 0-31 0,0 0-11 0,0 0-11 15,0 0-12-15,0 0-21 0,0 0-38 0,0 0-42 16,0 0-42-16,0 0-11 0,0 0 10 16,13 26 17-16,-22 8 31 0,1 8 7 0,-5 10-4 15,-8 6-2-15,-2 3-8 0,-5 1-2 0,-1 2-5 16,-3-2-5-16,-3-1-2 0,-2-1-2 0,-1-4-1 15,3-2-2-15,-1-2-1 0,-1-9-2 0,1-1 0 16,5-7 1-16,0-3 1 0,-1-5-1 16,5-1 3-16,3-5 2 0,5-7 3 0,3-2 9 15,2-4 7-15,5-5 12 0,0-3 12 0,6 0-3 16,2-4-12-16,-1-10-25 0,2-5-20 0,2-5-13 16,3-7 3-16,4-2 8 0,5-7 6 0,-1 0 8 15,2 0-3-15,0-2-1 0,5 2-1 16,-4 0-3-16,4 4 1 0,-3 6 1 0,-2 8 2 15,0 6-2-15,-3 7-1 0,0 6-1 0,-3 3-6 16,-3 0 0-16,6 6-1 0,-3 7 3 16,3 3 4-16,-4 5 3 0,4 3-2 0,1 3-3 15,-3 1 0-15,1 0-7 0,-3 1 2 0,3-1-3 16,1-3-3-16,-1-1-1 0,1 2 0 0,1-8 2 16,0 1 3-16,4-4 10 0,0-1-2 15,6-5 3-15,2-3 2 0,1-4 2 0,2-2 5 16,1 0 4-16,6-8 2 0,-5-4-2 0,3-5 2 15,-3-4 0-15,-2-2 1 0,0-7 4 0,3-2-1 16,-4-4 0-16,-4-4 1 0,2-5-5 16,-1-2 1-16,-1-5-3 0,-7 1-1 0,-1-3-4 15,-3-3 1-15,-3 3 0 0,-6 1 2 0,-3 4 7 16,-1 4 1-16,-11 5 2 0,-3 6 3 0,-7 1 1 16,-3 5-2-16,-2 4-4 0,-2 5-8 0,-8 3-10 15,4 2-1-15,-3 5-1 0,-3 3-3 16,2 3-2-16,4 3-6 0,-3 0-6 0,4 6-5 15,-2 6-4-15,5 2-14 0,-5 4-14 0,6 4-20 16,0 2-32-16,2 5-44 0,1 0-67 0,5 4-98 16,0 3-176-16,6-7-210 0,10-12 309 0</inkml:trace>
          <inkml:trace contextRef="#ctx0" brushRef="#br0" timeOffset="-1116.0858">1145 517 870 0,'0'0'152'16,"0"0"-118"-16,0 0-13 0,0 0 39 0,0 0 50 0,0 0 26 15,0 0 5-15,0 0-30 0,0 0-48 0,0 0-30 16,0 0-12-16,0 0 4 0,0 0 10 15,7 26 3-15,-10-5-1 0,-2 2-10 0,-2 4-10 16,2 0-5-16,-3 0-4 0,-1 1-6 0,2 0-8 16,-3-2-14-16,5-2-20 0,-3-5-34 15,5-1-71-15,-1-2-115 0,0-4-213 0,4-3-218 16,0-4 447-16</inkml:trace>
          <inkml:trace contextRef="#ctx0" brushRef="#br0" timeOffset="-983.1533">1186 378 805 0,'0'0'329'0,"0"0"-131"16,0 0-65-16,0 0-33 0,0 0-33 0,0 0-40 15,0 0-39-15,0 0-60 0,0 0-117 0,0 0-152 16,0 0-225-16,0 0 87 0,0 0 479 0</inkml:trace>
          <inkml:trace contextRef="#ctx0" brushRef="#br0" timeOffset="-343.4285">1666 536 1083 0,'0'0'218'0,"0"0"-171"0,0 0-38 16,0 0 11-16,0 0 18 0,0 0 19 0,0 0 10 15,0 0-8-15,0 0-9 0,0 0-11 0,0 0-10 16,0 0 5-16,0 0-3 0,-106-58 0 15,87 58-3-15,-4 0-10 0,-2 3-5 0,1 4-8 16,2-1-5-16,-1 3-3 0,2-3-4 0,6 4-5 16,2-5-13-16,7 3-13 0,0-4-16 15,4 1-15-15,2 0-5 0,2-4 14 0,7 1 32 16,3-2 35-16,1 0 34 0,2 0 17 0,1 0 0 16,4-3-1-16,-3 1-7 0,-3 2-10 0,0 0-8 15,-1 2-5-15,-1 7 1 0,-2 3 0 0,-5 5-2 16,3 6-5-16,-4 4-10 0,-3 4-7 15,-1 6-5-15,0-1-3 0,0 4-3 0,0 0 2 16,-1 7 1-16,-2 0 6 0,-3 5 2 0,2 4 1 16,-2 5 1-16,-2 3-4 0,-3 3 1 15,2 3 0-15,-6 2 0 0,-1 1 1 0,-1 2-3 16,-6-1 1-16,0-2-2 0,0-2 1 0,-5-4-2 16,0-5 0-16,-1-4-1 0,0-8 2 0,-1-6 2 15,-3-9 7-15,5-5 11 0,0-9 4 0,4-5 15 16,0-11 8-16,6-4 7 0,2 0 5 15,4-10-16-15,3-6-15 0,3-7-17 0,0-6-12 16,6-7-2-16,0-6-1 0,0-4 0 0,10-6-6 16,4-3-1-16,1-6-6 0,5-2-6 0,0-4-1 15,4 0 0-15,3-5 2 0,0 2 7 16,6 0 5-16,-1 2-3 0,9-2 2 0,1 4 2 16,8 4 3-16,2 4 7 0,1 5 2 0,-1 4 3 15,0 6-2-15,-2 6 3 0,-3 3 0 0,0 4 1 16,-7 6 5-16,-4 5-3 0,-6 4 2 15,-5 6-3-15,-9 6-3 0,-2 3 0 0,-4 3 1 16,-7 7 7-16,0 8 7 0,-3 0 9 0,0 3-1 16,-4 6-4-16,-7 1-9 0,2-3-7 15,-2 2-4-15,-3 1-4 0,2-4-3 0,0-1-9 0,0-2-16 16,2-4-35-16,-3-3-57 0,8-2-104 16,-3-4-187-16,7-2-302 0,-1-5-105 0</inkml:trace>
        </inkml:traceGroup>
        <inkml:traceGroup>
          <inkml:annotationXML>
            <emma:emma xmlns:emma="http://www.w3.org/2003/04/emma" version="1.0">
              <emma:interpretation id="{CD976D58-F267-4E8B-B84E-E071D8233B10}" emma:medium="tactile" emma:mode="ink">
                <msink:context xmlns:msink="http://schemas.microsoft.com/ink/2010/main" type="inkWord" rotatedBoundingBox="5816,653 10391,472 10424,1296 5849,1477"/>
              </emma:interpretation>
              <emma:one-of disjunction-type="recognition" id="oneOf1">
                <emma:interpretation id="interp5" emma:lang="en-US" emma:confidence="0.5">
                  <emma:literal>Innovation</emma:literal>
                </emma:interpretation>
                <emma:interpretation id="interp6" emma:lang="en-US" emma:confidence="0">
                  <emma:literal>Innovations</emma:literal>
                </emma:interpretation>
                <emma:interpretation id="interp7" emma:lang="en-US" emma:confidence="0">
                  <emma:literal>Innovating</emma:literal>
                </emma:interpretation>
                <emma:interpretation id="interp8" emma:lang="en-US" emma:confidence="0">
                  <emma:literal>Innovation's</emma:literal>
                </emma:interpretation>
                <emma:interpretation id="interp9" emma:lang="en-US" emma:confidence="0">
                  <emma:literal>Innovations'</emma:literal>
                </emma:interpretation>
              </emma:one-of>
            </emma:emma>
          </inkml:annotationXML>
          <inkml:trace contextRef="#ctx0" brushRef="#br0" timeOffset="2431.7107">4408 761 1448 0,'0'0'297'0,"0"0"-111"0,0 0-83 0,0 0-32 16,0 0-31-16,0 0-23 0,0 0-9 0,0 0-4 16,0 0 9-16,0 0 3 0,0 0 7 15,0 0 3-15,0 0 1 0,186-31 4 0,-146 24-8 16,3 1-6-16,-5 1-6 0,-1-1-9 0,1 2-9 16,-6 2-12-16,-1-2-7 0,1 3-15 0,0-1-22 15,-1-1-52-15,1 2-127 0,-5-2-203 0,-7 1-301 16,-6 1 87-16</inkml:trace>
          <inkml:trace contextRef="#ctx0" brushRef="#br0" timeOffset="2006.7673">4361-20 1501 0,'0'0'166'0,"0"0"-68"0,0 0-13 15,0 0-10-15,0 0-21 0,0 0-26 0,0 0-26 0,0 0-12 16,0 0-3-16,0 0 13 0,0 0 19 16,0 0 8-16,0 0 7 0,155-26-2 0,-98 22-5 15,3 1-4-15,8-2-7 0,5 1-1 0,-1 1-2 16,3-2-3-16,-1 3-1 0,-7-3-6 15,-4 2-1-15,-9 0-4 0,-9 1-6 0,-5 0-4 16,-13 0-5-16,-8 2-10 0,-10-2-18 0,-3 2-31 16,-6 0-53-16,-4 0-47 0,-4 0-26 0,-4 0-48 15,-4 4-98-15,-5 3-142 0,5-3 56 16,6 1 434-16</inkml:trace>
          <inkml:trace contextRef="#ctx0" brushRef="#br0" timeOffset="2223.7583">4976-74 149 0,'0'0'379'0,"0"0"-160"0,0 0-89 16,0 0-43-16,0 0-10 0,0 0 42 0,0 0 31 16,0 0 15-16,0 0-2 0,0 0-36 0,0 0-27 15,0 0-15-15,0 0-13 0,0 0-14 16,-17 176-9-16,6-137-8 0,-2 1-6 0,-1 2-4 16,-1 2-5-16,5-2 0 0,-4 2-1 0,1-1-7 15,1-1-5-15,0-3-6 0,2-2-9 0,0-2-1 16,-2-4-3-16,2-1-10 0,-2-3-11 0,1-2-25 15,2-3-38-15,0-2-64 0,-1-3-99 16,4-2-153-16,-1-5-215 0,3-2-100 0,1-5 721 0</inkml:trace>
          <inkml:trace contextRef="#ctx0" brushRef="#br0" timeOffset="2920.4665">5323 365 1687 0,'0'0'32'0,"0"0"-55"16,0 0-14-16,0 0 11 0,0 0 19 0,0 0 19 15,0 0 9-15,0 0-4 0,0 0-2 0,0 0-3 16,0 0 6-16,0 0 9 0,0 0 4 16,0 0 5-16,133 64-1 0,-134-37-7 0,-6 3-2 15,-2-2-3-15,1 1-9 0,0-2 0 0,-3-2-4 16,4-1-5-16,-2-2 0 0,2-1-3 0,0-3-2 15,-2-3 0-15,5-3 0 0,-1-4 2 0,3-4 6 16,0-1 17-16,2-3 27 0,0 0 33 16,0-1 13-16,2-8-15 0,2-2-23 0,2-4-35 15,2-5-13-15,-2 0 0 0,4-4 1 0,1-2 0 16,-1 0-2-16,4-1-4 0,3-2-4 16,-1 1-1-16,4 1-2 0,3 2-3 0,-1 4 0 15,3 3-3-15,1 1 1 0,-2 4 2 0,2 3 2 16,0 2 0-16,-1 4 2 0,0 4-3 0,-4 0-2 15,-1 3 3-15,-2 7-3 0,-5 2 1 16,-4 3 2-16,-1 0-3 0,2 6 5 0,-8-1 2 16,3 3-1-16,-4 1 0 0,-1-1 0 0,0 0-4 15,0 0 2-15,-3-4-2 0,-2-1-2 0,-1-2-1 16,1-2-6-16,2 1-5 0,-1-5-16 16,2-2-23-16,-4-3-41 0,5-2-67 0,-4 0-114 15,1 0-228-15,1-3-314 0,2 2 348 0</inkml:trace>
          <inkml:trace contextRef="#ctx0" brushRef="#br0" timeOffset="3396.7801">5990 356 848 0,'0'0'446'0,"0"0"-272"15,0 0-66-15,0 0-36 0,0 0-33 16,0 0-24-16,0 0-1 0,0 0 0 0,0 0-3 16,0 0 3-16,0 0 1 0,0 0 6 0,0 0 8 15,0 0 3-15,79 51 1 0,-78-32-3 0,-1 2-5 16,0 0-7-16,0 0-2 0,-1-1-3 16,-6-2-3-16,1 1-1 0,2-4-4 0,-5 0 0 15,7-4-2-15,-4 0 1 0,1-3 0 0,4-2 1 16,-1-4 5-16,2-2 14 0,0 0 21 0,0 0 22 15,0 0 22-15,0-1-3 0,0-4-18 16,2-2-23-16,-1-2-25 0,4-3-9 0,2 0-5 16,0-3 0-16,5 0-3 0,-1-2-3 0,5 0-2 15,0 1-2-15,1-1-1 0,5 0-2 0,-1 4 1 16,2 1 1-16,0 2 0 0,0 2 3 0,-3 2 0 16,-3 3 1-16,1-1 1 0,-1 4 0 0,-4 0-1 15,1 0 0-15,-2 4-1 0,-1 2-2 16,-1 2 3-16,-3 2-4 0,1 0-2 0,-3 2 1 15,1 0-3-15,-1 0 0 0,-4 0 0 0,-1 1-1 16,0-2-1-16,0-1 2 0,0-1 3 16,-1 2 1-16,-3-3 1 0,0 1-7 0,3-2-15 15,-1-1-24-15,2 0-43 0,0-1-49 0,0-3-65 16,0 1-96-16,0-1-175 0,0-2-252 16,3 0 396-16</inkml:trace>
          <inkml:trace contextRef="#ctx0" brushRef="#br0" timeOffset="3745.7751">6635 360 619 0,'0'0'368'0,"0"0"-381"0,0 0-60 0,0 0 42 16,0 0 70-16,0 0 65 0,0 0 15 0,0 0 5 15,0 0-3-15,0 0-15 0,0 0-22 16,0 0-18-16,0 0-16 0,0 0-13 0,-26 167-13 15,21-148-8-15,0-1-7 0,2-3-2 0,3-2 1 16,0-1 0-16,0-3 3 0,8-2 5 16,0-1 9-16,4-3 13 0,3-1 11 0,2-2 8 15,2 0 0-15,0 0-5 0,1-6-7 0,1-3-11 16,-1 0-6-16,3-2-1 0,-5-1-4 0,-1 1 3 16,-2-3 3-16,-4 1 2 0,-3-3-1 15,-6 1 4-15,-2-1 0 0,0-3-3 0,-2 1-1 16,-6-3-4-16,-3 3-7 0,0 0-2 0,-1 2-8 15,-1 3-5-15,-3-1-5 0,1 4-8 0,0-1-6 16,-2 4-8-16,2 2-17 0,-4 1-22 16,0 2-31-16,3 2-47 0,-3 0-70 0,-1 0-156 15,8 3-335-15,2 0-213 0</inkml:trace>
          <inkml:trace contextRef="#ctx0" brushRef="#br0" timeOffset="4309.9215">7073 309 534 0,'0'0'402'0,"0"0"-199"0,0 0-40 0,0 0 4 15,0 0-14-15,0 0-33 0,0 0-28 0,0 0-33 16,0 0-28-16,0 0-23 0,0 0-19 0,0 0 0 16,0 0 10-16,0 0 13 0,11 28 20 0,-11-15 6 15,0 3-2-15,1 1-2 0,1 4-7 16,-2 0-6-16,2-1-6 0,-2 3-5 0,2-3-2 16,2-1-3-16,-3-4 0 0,3 0 0 0,3-2 0 15,-3-2 1-15,2-2 2 0,0-2 3 16,1-1 5-16,-1-2 4 0,0-1 8 0,-1-1 8 15,0-2 10-15,1 0 15 0,-1 0 7 0,2-5 2 16,-1-2-7-16,4-2-16 0,-1-1-15 0,1-4-11 16,2-3-6-16,1 1-4 0,2-3-4 15,2-2-1-15,2-3-2 0,-3 0-4 0,3-4-4 16,-2 4-5-16,-1-3-9 0,3 2-10 0,-1 0-11 16,-4 5-16-16,-2-1-24 0,2 3-34 0,-3 4-49 15,-2 4-62-15,-1 3-111 0,4 4-130 16,-5 3-156-16,0 0 35 0,-5 0 586 0</inkml:trace>
          <inkml:trace contextRef="#ctx0" brushRef="#br0" timeOffset="5836.5585">7689 423 289 0,'0'0'533'0,"0"0"-409"0,0 0-81 0,0 0 7 16,0 0 24-16,0 0 10 0,0 0 10 15,0 0 9-15,0 0 2 0,0 0 6 0,0 0 9 16,0 0 3-16,0 0 0 0,0 0-10 0,106-126-16 16,-116 119-22-16,1 2-23 0,-2 2-21 15,-4 0-22-15,-2 1-12 0,-1 2-7 0,-4 0-4 16,-1 6 6-16,0 2-2 0,-2 5 4 0,-2 3 0 16,1 4 3-16,2-1 3 0,-1 2 0 0,5-3 0 15,0 4-3-15,5-1-2 0,3-2-6 16,0-1-7-16,5-1-7 0,3-4-12 0,4-1-4 15,0-4 5-15,8 1 9 0,1-5 15 0,5-1 12 16,2-1 10-16,0-2 2 0,7 0 3 0,-2-6 2 16,1-2 0-16,0-2 0 0,-3 2 3 0,1-2 1 15,-4-1 3-15,-2 0 2 0,-1 0 2 0,-2-1-2 16,-4 1 3-16,2 2-2 0,-4 2-1 16,1 3-2-16,-5-1 1 0,0 5-8 0,-1-1-5 15,0 1-13-15,0 0-20 0,0 0-9 0,0 4 0 16,0 2 7-16,0 1 11 0,0 2 10 0,0 2-4 15,0 1 0-15,3-1-3 0,4 0-2 16,-3-1 1-16,5-1-2 0,-2-3 1 0,4-2-4 16,2 1 2-16,2-4 2 0,5 1-1 0,-3-2 3 15,6 0-4-15,-5-2-1 0,3-4 1 16,-5-1 5-16,2-2 6 0,-2-4 4 0,1-2 3 16,-4-1-2-16,2-2 3 0,-1-3 2 0,-2-1-1 15,1-2 5-15,-1-3-5 0,2 0 1 16,0-5-1-16,0 1 0 0,-1-3 1 0,2-2 0 15,2 0 0-15,-1-1-3 0,-1-1 3 0,-1 3 0 16,-5 2 3-16,-1 2 6 0,1 1 4 0,-6 4 4 16,-2 3 3-16,-1 2 2 0,0 4-3 0,0 2-5 15,0 5-7-15,-1 4-6 0,-2 1-8 16,-1 4-12-16,0 1-11 0,2 0-17 0,0 0-11 16,-3 1 4-16,-2 9 8 0,-2 2 14 0,-2 10 16 15,-2 3 5-15,-3 7 4 0,1 5 2 0,0 4-1 16,2 6-1-16,-1 1 1 0,1-1-3 0,2 3-1 15,3-6-4-15,1 2-2 0,3-5-1 16,-2-2-4-16,3-5-4 0,2-3-5 0,-1-5-2 16,2-3-2-16,0-7 3 0,0-2 2 0,0-4-2 15,0-2 1-15,2-1-8 0,0-4-7 0,6-2-9 16,-2-1-10-16,5 0-15 0,1-3-29 16,1-3-50-16,2-4-63 0,4 2-56 0,-1 0-52 15,0-5-18-15,2 2 30 0,-4-5 199 0,0 1 110 16,-1-2 0-16,4 0 0 0,-6-2 0 15,2-2 0-15,-2-1 0 0,2-1 0 0,-3 0 0 16,0 2 118-16,-5 2 62 0,2 3 13 0,-2 2 13 16,-2 7 18-16,-4 2 11 0,2 2-6 15,-3 3-36-15,3 0-60 0,-3 0-64 0,0 2-58 0,0 2-16 16,0 4 11-16,-3 6 22 0,2 1 21 16,-2 3 5-16,0 3-11 0,-3 4-16 0,2-1-6 15,-2-2-6-15,0 2-7 0,2-2-1 0,-3-3-5 16,4 1-2-16,2-5-4 0,0-1-8 0,1-4-12 15,0-2-14-15,0 1-11 0,0-6-19 0,0-2-13 16,1-1-14-16,2 0-18 0,5 0-39 16,-3-4-40-16,7-6-28 0,1 0-25 0,1-4 3 15,5-2-5-15,-1-1 2 0,1-2 226 0,4 1 19 16,-2-1 0-16,-3 0 0 0,-1-2 0 16,2 1 0-16,-4 1 0 0,-2-1 0 0,-1 4 0 15,-2 3 0-15,-4 0 86 0,1 4 160 0,-3 2 20 16,-1 4 3-16,-3 1-16 0,0 1-39 0,0 1-48 15,0 0-59-15,0 0-49 0,0 0-46 16,0 1-23-16,-2 5 2 0,-3 7 10 0,-2-2 22 16,-2 6 15-16,2 1 5 0,-3 4-3 0,-1-1-3 15,4 0-6-15,-2 0-6 0,2-2-6 0,2-1-5 16,2-2-2-16,2-2-5 0,1-2-1 16,0-2-1-16,0-2 0 0,1 0 1 0,2-4 0 15,3-1 4-15,1 0 5 0,1-3 4 0,-1 0 5 16,4 0-3-16,-2 0 0 0,-2 0-3 0,2-6-1 15,-1 0-3-15,-1-2-4 0,0-1-3 0,-1-1-3 16,-4-1-2-16,-1 1-2 0,2 0-1 16,-3-1-3-16,0-1-2 0,0 2-1 0,0-2 1 15,0 0 1-15,0 0 2 0,0-3-4 0,2 2 1 16,2-2-3-16,-1-1-2 0,6 1 2 0,-1 3-1 16,2-2-1-16,2 3 0 0,0 2 0 15,1 5 1-15,1 1 3 0,-4 0 1 0,1 3-5 16,-3 0-9-16,2 0-10 0,0 6-3 0,-4 4 1 15,4 1 9-15,-2 2 8 0,-3 3 6 16,1 1 4-16,0 1 2 0,-5 0 4 0,0 3 1 16,-1-6 3-16,0 3 1 0,0-2 2 0,-1-2 0 15,-2-2 0-15,-3 1 0 0,3-4-1 0,0 0-1 16,0-3-1-16,1-1-1 0,-1-3 2 16,3-2 7-16,0 0 12 0,0 0 18 0,0 0 17 15,7 0 5-15,-4-4-10 0,3-4-18 0,2-1-19 16,4-3-11-16,2 0 0 0,-1-2 1 0,2-1 1 15,2-1 1-15,2-3-3 0,-3 0-2 16,4 0 1-16,-4 2-1 0,-1 0-1 0,-1 5 4 16,-2 6-3-16,-6 0 1 0,1 4 0 0,-6 2-5 15,2 0-1-15,0 0-2 0,1 8 1 0,-3 1 6 16,2 5 7-16,-3 3 4 0,0 1 4 16,0 1-3-16,0 1-3 0,0-1-1 0,0 0-2 0,0-1-1 15,-2-2-4-15,0-1-7 0,-2-1-8 16,1-2-14-16,0-3-16 0,2 0-32 0,-2-2-81 15,-1-3-63-15,2-1-117 0,0-2-232 0,2-1-162 16,0 0 417-16</inkml:trace>
          <inkml:trace contextRef="#ctx0" brushRef="#br0" timeOffset="6175.3625">8043 150 1528 0,'0'0'248'0,"0"0"-217"0,0 0-47 15,0 0 18-15,0 0 29 0,0 0-8 0,0 0-6 16,189-40-16-16,-138 28-10 0,-2-2-2 0,4 0-1 16,0 2 2-16,2-1-2 0,0 3-8 15,5-1-54-15,-3 2-209 0,-12 3-385 0,-15 2-98 0</inkml:trace>
          <inkml:trace contextRef="#ctx0" brushRef="#br0" timeOffset="5995.4708">8733-188 1707 0,'0'0'89'0,"0"0"-92"0,0 0-84 0,0 0-46 16,0 0-48-16,0 0-70 0,0 0-39 0,0 0-144 15,0 0 17-15,0 0 417 0</inkml:trace>
        </inkml:traceGroup>
        <inkml:traceGroup>
          <inkml:annotationXML>
            <emma:emma xmlns:emma="http://www.w3.org/2003/04/emma" version="1.0">
              <emma:interpretation id="{8E259CD2-67D5-498A-99E4-E11508EEAB60}" emma:medium="tactile" emma:mode="ink">
                <msink:context xmlns:msink="http://schemas.microsoft.com/ink/2010/main" type="inkWord" rotatedBoundingBox="11299,471 14702,336 14776,2216 11373,2351"/>
              </emma:interpretation>
              <emma:one-of disjunction-type="recognition" id="oneOf2">
                <emma:interpretation id="interp10" emma:lang="en-US" emma:confidence="0.5">
                  <emma:literal>Strategy</emma:literal>
                </emma:interpretation>
                <emma:interpretation id="interp11" emma:lang="en-US" emma:confidence="0.5">
                  <emma:literal>Strat ,</emma:literal>
                </emma:interpretation>
                <emma:interpretation id="interp12" emma:lang="en-US" emma:confidence="0">
                  <emma:literal>strategy</emma:literal>
                </emma:interpretation>
                <emma:interpretation id="interp13" emma:lang="en-US" emma:confidence="0">
                  <emma:literal>Strat. ,</emma:literal>
                </emma:interpretation>
                <emma:interpretation id="interp14" emma:lang="en-US" emma:confidence="0">
                  <emma:literal>Stint ,</emma:literal>
                </emma:interpretation>
              </emma:one-of>
            </emma:emma>
          </inkml:annotationXML>
          <inkml:trace contextRef="#ctx0" brushRef="#br0" timeOffset="8828.9774">10234 67 95 0,'0'0'615'0,"0"0"-491"16,0 0-83-16,0 0-26 0,0 0-10 0,0 0-2 15,0 0 8-15,0 0 7 0,0 0 7 0,142-152 10 16,-128 138 13-16,1 0 17 0,-3 1 12 0,-1-1 6 16,-6 0 1-16,2 3-5 0,-6-1-4 0,-1 0-10 15,0 0-17-15,-9 0-24 0,-2 0-26 16,-5 2-31-16,0 1-23 0,-8 3-12 0,-1 3-1 15,-4 3 8-15,-1 0 16 0,-4 6 11 0,4 3 8 16,-3 2 12-16,3 1 6 0,4 2 4 16,-1 1 2-16,3 0-3 0,8-1-8 0,1 1-6 15,5 2-6-15,5 1 0 0,0 0 3 0,5 3 8 16,4 0 9-16,4 1 5 0,5 2 5 0,6 0 3 16,1 2 0-16,6-1 3 0,-1 3 0 15,3 1 0-15,0-1-1 0,3 2-1 0,-4 1-2 16,-1 2-5-16,-5-3 1 0,0 0-3 0,-4-2 1 15,-5 0 3-15,-3-2 5 0,-6-2 7 16,-3-1 12-16,-3 0 15 0,-9-2 13 0,-7-3 11 16,0-1 8-16,-5-4 2 0,-3 2-1 0,-1-5-5 15,-7 1-6-15,3-4-5 0,-5-3-1 0,-2-1 3 16,1-3-5-16,5 0-2 0,-1-1-9 16,7-5-8-16,2-3-5 0,7-1-8 0,2-1-10 0,6-2-13 15,0 3-14-15,6 1-22 0,2 1-28 16,2 0-52-16,0 2-100 0,4 1-104 0,6-1-129 15,8-2-179-15,-5 3 243 0,-1 2 383 0</inkml:trace>
          <inkml:trace contextRef="#ctx0" brushRef="#br0" timeOffset="9106.8117">10803-165 816 0,'0'0'635'0,"0"0"-484"0,0 0-53 16,0 0-13-16,0 0-4 0,0 0-4 16,0 0 7-16,0 0-5 0,0 0-16 0,0 0-16 15,0 0-32-15,0 0-27 0,0 0-6 0,0 0 3 16,10-23 22-16,-16 49 23 0,-2 5 6 0,-4 5 5 16,0 3-9-16,0 4-5 0,-3 2-5 0,1 2-5 15,-2 2-7-15,-6 0-2 0,3 0-5 16,-2-1-3-16,4-3-3 0,-2-4-4 0,4-3-4 15,2-4-6-15,5-3-7 0,-2-3-11 0,-1-7-21 16,7 0-30-16,-5-4-54 0,6-3-98 0,-3-4-166 16,4-4-259-16,1-2-72 0</inkml:trace>
          <inkml:trace contextRef="#ctx0" brushRef="#br0" timeOffset="9261.7164">10550 189 1417 0,'0'0'231'0,"0"0"-124"16,0 0-73-16,0 0-34 0,0 0-25 16,0 0-7-16,0 0-3 0,0 0-25 0,160-91-78 15,-123 83-114-15,-6 3-180 0,2 2-161 0,-8 1 371 16,-11 2 222-16</inkml:trace>
          <inkml:trace contextRef="#ctx0" brushRef="#br0" timeOffset="10171.7223">10777 460 0 0,'0'0'37'0,"0"0"324"0,0 0-121 0,0 0-43 16,0 0-38-16,0 0-20 0,0 0-21 0,0 0-33 15,0 0-7-15,154-55-9 0,-125 42-2 16,-1-1-6-16,3-1-5 0,-9 1-1 0,1-3-1 16,-9 1-4-16,1-2-1 0,-3 2-5 0,-1-1-5 15,-3-1-3-15,-3 0-6 0,-2 3-3 0,4 0-6 16,-5 2-5-16,0 1 0 0,-1 6-9 15,-1 0 0-15,1 3-4 0,-1 2-8 0,0 1-6 16,0 0-21-16,0 0-27 0,0 0-25 0,0 2 6 16,0 6 17-16,0 2 26 0,0 2 29 15,0 5 2-15,0 0 3 0,-1 4 1 0,0 1 1 16,-2-1 1-16,0 1-2 0,-1 2 0 0,3-3-1 16,1-2 0-16,0-1 0 0,0-2-2 15,7-2 0-15,-2-3-4 0,3-2-1 0,-3 0-3 0,6-3-4 16,0-1-7-16,1-2-10 0,1-3-14 15,3 0-17-15,-1 0-14 0,7 0-6 0,-4-6 3 16,7 0 13-16,-1-3 21 0,-2-1 19 0,1 1 13 16,1-5 12-16,2 1 6 0,-2-3 5 15,-4-3 6-15,3 0 0 0,-2 0 2 0,-2-2 1 16,3 2 1-16,-6-1 7 0,-2 2 5 0,0-2 10 16,-1 3 6-16,-2 3 1 0,-4 1 2 0,1 2 2 15,-6 3 4-15,4 2 2 0,-6 0 1 0,0 2-7 16,-6 3-15-16,0-1-17 0,-5 2-12 15,-2 0-9-15,-4 8 4 0,-4 3 3 0,2 2 4 16,-5 3-1-16,1 1-3 0,6 0 1 0,-3 3-8 16,6-4-2-16,2 1-2 0,7-1-5 0,-4-2 1 15,6 1-5-15,0-5-5 0,2-1 1 16,1-1-2-16,0-4 3 0,0-1 7 0,3-2 10 16,1-1 13-16,4 0 11 0,-4 0 6 0,6-1 0 15,1-6-2-15,1 1-5 0,-1-2-5 16,0 1-4-16,1 1-1 0,-2 1-6 0,-2 2-4 15,-4 2-4-15,-1 1-9 0,-2 0-2 0,1 0-5 16,2 3 0-16,-3 4 1 0,2 1 4 0,-2 1 4 16,1 1 3-16,4 0 2 0,-2-1 2 0,0 2 1 15,6-4 1-15,0-1 3 0,2-1 1 16,5-4 3-16,0-1 4 0,7 0 0 0,2-6 5 16,-1-2 2-16,2-6-1 0,-2-1 3 0,1-3-2 15,-5 0-1-15,1-3 0 0,-2 1-1 0,-3-3 0 16,-2-3-2-16,-2 3-2 0,1-3-3 0,-1 0-2 15,-1-3 0-15,-2 1-3 0,-4-3-1 16,5 2 1-16,-3-1-1 0,-1 0 1 0,4-1 1 16,-2 1-2-16,-2-1 0 0,5 0 2 0,-1 2-1 15,-2 0 1-15,-2 2 3 0,3 4-2 16,-6 2 1-16,4 6 3 0,-5 5 2 0,-2 2 2 16,2 6 0-16,-3 2-14 0,0 0-23 0,0 0-32 15,-3 10-2-15,2 3 10 0,-3 8 24 0,-4 6 28 16,4 4-1-16,-5 5 2 0,2 0-4 15,-2 1 0-15,-2 0 1 0,4 1-2 0,-2-1 2 16,-2-1 0-16,6-4 2 0,-3 2 0 0,4-5-1 16,0-3-1-16,4-2-2 0,0-4 0 0,0-2-6 15,0-1 0-15,2-3-4 0,1-4-5 0,0-2-3 16,-3-2-6-16,1-1-10 0,-1-4-17 16,1 0-19-16,-1-1-20 0,0 0-31 0,0-1-73 15,3-2-219-15,0-3-241 0,-2 3 238 0</inkml:trace>
          <inkml:trace contextRef="#ctx0" brushRef="#br0" timeOffset="10301.642">11977 29 1033 0,'0'0'338'16,"0"0"-333"-16,0 0-106 0,0 0-45 0,0 0-9 15,0 0-18-15,0 0-137 0,0 0-181 0,0 0 491 0</inkml:trace>
          <inkml:trace contextRef="#ctx0" brushRef="#br0" timeOffset="11420.7461">12187 269 1540 0,'0'0'175'15,"0"0"-196"-15,0 0-25 0,0 0 13 0,0 0 31 16,0 0 30-16,0 0 23 0,0 0 6 15,169-82 11-15,-145 67-1 0,-4 2-4 0,0-2 0 16,-5 2-7-16,0-1-6 0,-2 1 0 0,-1 1-6 16,-4-1-3-16,-3 4-3 0,-1 0-10 0,-4-1-5 15,0 3-9-15,0 1-7 0,-4 2-8 0,-2-1-15 16,-2 2-10-16,-3 1-6 0,1 2-1 16,-4 0 7-16,-3 2 6 0,1 7 6 0,-6 1 2 15,5 6 1-15,-2 1-4 0,0 3-4 0,6 1-6 16,-1 1-7-16,4 1-6 0,6-4-7 0,1-1-2 15,3-4 2-15,0-3 8 0,5-2 11 16,7-3 11-16,1-2 9 0,1-1 10 0,5-3 4 16,3 0 5-16,-1 0 3 0,-1-6 1 0,4-1-2 15,-1-2 2-15,-4 0-5 0,4-1 1 16,-3-2-1-16,0 0-3 0,-4 0 4 0,4 0-7 16,-4 0 0-16,-2 1 3 0,-1 0-1 0,-1-1 2 15,0 0 1-15,-1 0-1 0,-5-1-5 0,5 3 2 16,-1 2-2-16,-5-1 0 0,2 2 1 0,-3 1-2 15,-2 4 1-15,0 0-1 0,-2 2 1 0,0 0-5 16,0 0-5-16,0 0-6 0,0 0-13 16,0 0-6-16,-2 0-11 0,2 3 5 0,-2 1 12 15,0 4 8-15,-3 1 14 0,1 1-1 0,1 2-2 16,-1 2 1-16,-1 2 0 0,2 2 0 0,1 4 1 16,-2 2 3-16,-1 2-1 0,4 3 2 15,1 4 1-15,-1 1 1 0,-1 6-2 0,1 3 0 16,-4 6-1-16,1 7-5 0,-7 3 2 0,6 2-1 15,-5-1 2-15,5 0 4 0,-6-2-5 0,-1 2-9 16,-3 1-9-16,1-2-1 0,-1-1 3 16,-1-3 9-16,4-5 10 0,-2-2-3 0,0 0-4 15,-4-5-11-15,-3-2-10 0,-1-6 3 0,-3-8-1 16,-2-4 2-16,-1-9 6 0,-4-5-9 16,2-4 1-16,-1-5 5 0,-1 0 2 0,4-6 4 15,1-6 0-15,6-4 2 0,2-4 3 0,3-2 11 16,4-5 11-16,2-2 8 0,9-3-3 0,1-4-2 15,1-3-2-15,9-1-4 0,3-3-2 0,3-2-3 16,6 0-10-16,0-2-7 0,5 3-5 16,5-1-8-16,5-1-4 0,-1 3-5 0,7-3-1 15,0 3 2-15,2-1 4 0,4 0 7 0,-1 3 8 16,-3 1 3-16,4 2 6 0,-5 2 5 0,-3 2 4 16,-4-1 2-16,-4 6 5 0,-5 0 2 0,-2 3 1 15,-7 5 7-15,2 1 0 0,-5 2 4 16,-4 4 5-16,-1 3 7 0,-6 0 4 0,2 5 5 15,-4 2 1-15,-2 2-11 0,-1 2-22 0,0 0-35 16,0 0-38-16,0 3 1 0,0 5 15 16,0 1 22-16,0 4 33 0,-1 0-3 0,1 4-3 15,0-2-3-15,0 0-2 0,4-4-4 0,6 1 0 16,2-2 2-16,2-3 4 0,2-1 9 0,1-1 10 16,4-4 5-16,1-1 3 0,-2 0-2 15,6-4-2-15,-1-4 0 0,2-2-2 0,-3-2-4 16,0-1 0-16,-6-1-1 0,2-1 4 0,-9-3 3 15,-2 1 2-15,-1 0 4 0,-4-1-6 0,-4-2 5 16,0 1-2-16,0-2-4 0,-4 2 3 16,-4 1-5-16,1-1-3 0,-2 7-2 0,1 1 0 15,0 3-2-15,-1 3-4 0,1 3-4 0,-1 2-10 16,1 0-8-16,-1 2-2 0,1 6-1 16,-4 6 4-16,0 3 8 0,-2 5 2 0,1 5 2 0,0 4 3 15,1 6 0-15,-2 5 5 0,2 8 3 16,-3 2 0-16,1 4 0 0,-2 7-2 0,-5 4-1 15,5 5-6-15,-6 2 4 0,3 2-2 0,-4 1-1 16,-1 0 2-16,5-3-6 0,-2-1-1 0,3-5-1 16,3-2-1-16,2-4 0 0,1-6 0 15,4-7 0-15,3-4 0 0,1-10-2 0,1-4-3 16,3-7-4-16,0-5-6 0,0-5-8 0,5-5-15 16,-2-3-26-16,0-3-44 0,-2-3-105 15,3 0-234-15,0 0-351 0,-1 0 454 0</inkml:trace>
          <inkml:trace contextRef="#ctx0" brushRef="#br0" timeOffset="1.26625E6">11595-93 906 0,'0'0'75'0,"0"0"-12"0,207-99-31 16,-111 69-18-16,11 6-19 0,15 3-8 0,11 0-28 16,13 3-76-16,9 2-97 0,5 3-138 0,-6 2 4 15,-40 5 348-15,-36 3 0 0</inkml:trace>
        </inkml:traceGroup>
      </inkml:traceGroup>
    </inkml:traceGroup>
    <inkml:traceGroup>
      <inkml:annotationXML>
        <emma:emma xmlns:emma="http://www.w3.org/2003/04/emma" version="1.0">
          <emma:interpretation id="{2AA45E5A-290B-417C-A11B-5C6A84021505}" emma:medium="tactile" emma:mode="ink">
            <msink:context xmlns:msink="http://schemas.microsoft.com/ink/2010/main" type="paragraph" rotatedBoundingBox="1378,2716 15298,1866 15414,3758 1494,46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7564F7-18BE-40B5-A63C-159C611E78D9}" emma:medium="tactile" emma:mode="ink">
              <msink:context xmlns:msink="http://schemas.microsoft.com/ink/2010/main" type="line" rotatedBoundingBox="1378,2716 15298,1866 15414,3758 1494,4608"/>
            </emma:interpretation>
          </emma:emma>
        </inkml:annotationXML>
        <inkml:traceGroup>
          <inkml:annotationXML>
            <emma:emma xmlns:emma="http://www.w3.org/2003/04/emma" version="1.0">
              <emma:interpretation id="{E8825D6E-4738-4D02-AB72-F32A012B6FE9}" emma:medium="tactile" emma:mode="ink">
                <msink:context xmlns:msink="http://schemas.microsoft.com/ink/2010/main" type="inkWord" rotatedBoundingBox="1308,2833 4983,2252 5287,4176 1612,4757"/>
              </emma:interpretation>
              <emma:one-of disjunction-type="recognition" id="oneOf3">
                <emma:interpretation id="interp15" emma:lang="en-US" emma:confidence="0.5">
                  <emma:literal>(Digital</emma:literal>
                </emma:interpretation>
                <emma:interpretation id="interp16" emma:lang="en-US" emma:confidence="0">
                  <emma:literal>[Digital</emma:literal>
                </emma:interpretation>
                <emma:interpretation id="interp17" emma:lang="en-US" emma:confidence="0">
                  <emma:literal>(Digitals</emma:literal>
                </emma:interpretation>
                <emma:interpretation id="interp18" emma:lang="en-US" emma:confidence="0">
                  <emma:literal>[Digitals</emma:literal>
                </emma:interpretation>
                <emma:interpretation id="interp19" emma:lang="en-US" emma:confidence="0">
                  <emma:literal>(Digitally</emma:literal>
                </emma:interpretation>
              </emma:one-of>
            </emma:emma>
          </inkml:annotationXML>
          <inkml:trace contextRef="#ctx0" brushRef="#br0" timeOffset="14838.3893">1097 2326 0 0,'0'0'0'0,"0"0"0"0,0 0 0 16,0 0 0-16,0 0 0 0,0 0 0 0,0 0 145 16,0 0 90-16,0 0-21 0,0 0-45 0,0 0-50 15,0 0-76-15,0 0-38 0,0 0-9 0,14-46 13 16,-18 78 47-16,-6 9 12 0,-3 6-1 0,-1 5-9 15,0 3-16-15,-3-2-6 0,-1-1-4 16,2 0-3-16,0-1-1 0,-5-2-2 0,5-6-1 16,-1 0 0-16,-3-5-2 0,4-3 2 0,-2-3-4 15,-2-5 1-15,5-5 0 0,-1-3 2 0,3-8 10 16,2-1 10-16,0-6 21 0,7-4 11 16,-2 0-3-16,3-3-15 0,2-8-32 0,-2-1-25 15,2-8-13-15,1-3 0 0,0-1 5 0,0-2 7 16,0-1 3-16,4 2 3 0,0 0-2 15,4 3-4-15,-3 2-2 0,5 5-9 0,0 0-7 16,-4 7-5-16,3 2-12 0,0 4-7 0,-2 2-5 16,4 3 3-16,-2 4 11 0,-1 6 14 0,3 2 13 15,1-1 6-15,0 5 4 0,0-2-1 16,0 0 0-16,3-1-2 0,0-1 1 0,1-1 0 16,7-4 1-16,1-1 1 0,1-1 1 0,5-5 6 15,-1-3 2-15,6 0 0 0,-3-5 2 0,4-4-4 16,-2-4-1-16,-3-2-1 0,-3-3 4 0,-1-1 6 15,-2-2 8-15,-5 0 9 0,-4-3 9 0,-2-1 9 16,-6-6 4-16,-1-3 1 0,-6-2-3 16,-1-2-4-16,0-1-7 0,-8-1-4 0,-3-1-2 15,-6 2-10-15,-1 0-2 0,-4 4-6 0,0-2-5 16,-5 7 4-16,-4 2-1 0,2 8-1 16,-2 3-3-16,-4 7-3 0,-2 4-7 0,-1 6-5 15,3 0-4-15,-1 6-7 0,1 8-6 0,6 3-5 16,5 2-8-16,5 3-16 0,4 5-31 0,3-2-56 15,4 3-93-15,7 2-109 0,1 3-141 16,1-9-217-16,6-7 285 0</inkml:trace>
          <inkml:trace contextRef="#ctx0" brushRef="#br0" timeOffset="15068.8737">1675 2511 978 0,'0'0'253'16,"0"0"-126"-16,0 0-49 0,0 0-28 0,0 0-22 16,0 0-4-16,0 0-12 0,0 0-3 0,0 0-3 15,0 0 8-15,0 0 17 0,0 0-3 0,0 0 1 16,0 0-5-16,-40 168-4 0,32-133-3 0,2-1-1 16,-2-2-5-16,4-5-7 0,0 1-4 15,-2-4-11-15,6-3-14 0,0-4-33 0,0-2-59 16,0-4-78-16,9-5-122 0,-5-3-218 0,4-2 34 0</inkml:trace>
          <inkml:trace contextRef="#ctx0" brushRef="#br0" timeOffset="15812.5005">2120 2571 146 0,'0'0'317'0,"0"0"-158"16,0 0-63-16,0 0-15 0,0 0-5 0,0 0 1 15,0 0-3-15,0 0-11 0,0 0-16 0,0 0-15 16,0 0-14-16,-13-153-5 0,-9 153-6 16,-2 0 6-16,-1 2 9 0,1 4-3 0,-1 3-3 15,1 1-6-15,2 1-6 0,4 2-6 0,-1-1-8 16,5 1-9-16,1 0-12 0,7-1-13 16,-4 0-10-16,8-1-15 0,0 0-6 0,2-4-5 15,0-2 6-15,0-2 19 0,4-2 26 0,4-1 29 16,-1 0 22-16,5 0 10 0,2-4 1 0,0-1-4 15,5-1-6-15,-3 2-4 0,0 1-3 0,-2 3-5 16,0 0-5-16,-1 0-5 0,-1 6-2 16,0 4-1-16,-2 4 4 0,-3 5 1 0,4 5 4 15,-3 4 6-15,-4 6 3 0,-1 2 5 0,-1 1 0 16,-2 4-1-16,0-1 0 0,0 5 1 16,-4 3-2-16,-6 5-2 0,3 5 3 0,-4 8-4 0,-1 7 1 15,-1 2-8-15,-2 0-1 0,-1-4 0 16,-4-9 1-16,4-7 10 0,-5-6 5 0,1-4 5 15,-2-3 5-15,1-4-2 0,-1-7 0 0,-1-4-5 16,7-6 1-16,0-8 8 0,2-4 8 16,4-5 10-16,-1-4 4 0,7 0-9 0,-4-10-20 15,4-5-23-15,-4-7-13 0,5-7 2 0,0-5 6 16,2-5 9-16,0-4 6 0,1-2-1 0,0-4-2 16,4 0 0-16,2-4-9 0,5-1-4 15,7-4-7-15,-1 0-3 0,6-1-3 0,-2-3 0 16,7 1-2-16,3 1 1 0,0 3 0 0,5 3 1 15,2 5-1-15,1 5 0 0,0 6-1 0,-5 7 1 16,3 4 5-16,-9 7 3 0,-1 4-3 16,-2 6-4-16,-1 5-8 0,-4 4-2 0,-1 1 2 15,-3 6 7-15,-1 5 9 0,-2 2 9 0,-2 3 3 16,0 0 4-16,-7 4 1 0,3-3 3 16,-6 4 0-16,-1-5-1 0,0 3-3 0,-1-3-8 15,-6-1-4-15,3-1-15 0,-2-2-35 0,1-3-75 16,2-2-148-16,2-2-334 0,0-2 104 0</inkml:trace>
          <inkml:trace contextRef="#ctx0" brushRef="#br0" timeOffset="15197.9136">1782 2297 1310 0,'0'0'159'0,"0"0"-70"15,0 0-44-15,0 0-46 0,0 0-48 0,0 0-99 16,0 0-94-16,0 0-133 0,0 0-134 0,0 0 230 15,0 0 279-15</inkml:trace>
          <inkml:trace contextRef="#ctx0" brushRef="#br0" timeOffset="15934.4252">2477 2418 1540 0,'0'0'148'0,"0"0"-101"0,0 0-91 0,0 0-80 15,0 0-33-15,0 0-51 0,0 0-137 16,0 0-258-16,0 0 349 0</inkml:trace>
          <inkml:trace contextRef="#ctx0" brushRef="#br0" timeOffset="16153.2909">2679 2063 1396 0,'0'0'168'0,"0"0"-97"0,0 0-72 0,0 0-43 16,0 0-5-16,0 0 11 0,0 0 28 0,0 0 26 15,0 0 6-15,0 0 8 0,0 0 7 0,0 0 8 16,0 0 6-16,35 155-2 0,-35-116-1 0,0 2-7 16,-4 3-4-16,-3 1-3 0,-3 1-5 0,-2 2-7 15,-2-2-10-15,1 2-14 0,-2-2-22 16,3 0-50-16,-1-4-96 0,-1-2-128 0,5-3-221 16,2-14-199-16,2-6 557 0</inkml:trace>
          <inkml:trace contextRef="#ctx0" brushRef="#br0" timeOffset="16315.1905">2587 2534 1317 0,'0'0'131'0,"0"0"-134"0,0 0-82 16,0 0-37-16,0 0-14 0,0 0 23 15,0 0 33-15,0 0 22 0,0 0-7 0,0 0-35 0,158-76-108 16,-134 76-160-16,-10 0 258 0,-4 3 110 0</inkml:trace>
          <inkml:trace contextRef="#ctx0" brushRef="#br0" timeOffset="16950.7981">3167 2536 0 0,'0'0'383'15,"0"0"-189"-15,0 0-100 0,0 0-38 0,0 0-20 16,0 0-15-16,0 0-11 0,0 0-8 15,0 0-1-15,0 0 12 0,0 0 12 0,0 0 14 16,-150-26 0-16,121 34-3 0,1 2-4 0,-2 2-9 16,3 4 4-16,0 0-1 0,3 1-6 15,1 3-1-15,3 1-9 0,3 0-5 0,1-2-8 16,6-3-9-16,2-2-10 0,8-3-8 0,0-2 1 16,0-4 5-16,11-2 17 0,1-2 17 0,3-1 19 15,1 0 7-15,8-6 6 0,0-5-2 16,3 1-6-16,0-4-1 0,-3 2-7 0,-2 0-4 15,-4 2-1-15,-3 1-7 0,-4 4-1 0,-4 1-5 16,1 4-8-16,-6 0-6 0,0 0-3 0,0 2 0 16,0 2 4-16,0 4 8 0,0-2 4 0,0 1 1 15,0 2-1-15,3-2-1 0,0 2-3 16,3-3 0-16,2 0 2 0,3-3-1 0,6-1 4 16,-2-2 1-16,6 0 0 0,0-3 0 0,0-3-3 15,4-4 0-15,-2 2-1 0,1-3 0 0,-4 0-1 16,-3-3 2-16,3 1 2 0,-8-1 6 15,1 1 4-15,-3-3 3 0,0 2 1 0,0-4-7 16,0 0 0-16,0-3-5 0,2-1-4 0,-1-5-1 16,1 0-5-16,-1-4-4 0,0-2-5 0,0-3-1 15,-3-2 1-15,0-2 2 0,2-2 4 16,-3-2 4-16,-2-2 5 0,1-3 1 0,-3 3 4 16,1 2 3-16,-2 2 2 0,-3 3 7 0,2 6 6 15,-3 4 10-15,0 8 1 0,0 4 3 16,0 5 0-16,-3 4-6 0,0 7-8 0,1 1-27 15,-2 0-26-15,0 6-22 0,-5 9 0 0,0 8 19 16,-3 7 18-16,-3 8 20 0,2 7 2 0,-2 4 2 16,0 5 7-16,5 0 2 0,-1 2 11 0,2-2-2 15,6-2-3-15,3-4-5 0,0-1-6 0,1-6-2 16,10-4-1-16,1-2-3 0,1-5-1 16,-1-4 0-16,2-4-1 0,-2-1 0 0,-3-4-2 15,1-3-7-15,-1-5-5 0,-5-2-12 0,4-2-18 16,-5-4-40-16,0 1-64 0,-1-2-107 0,0 0-226 15,0 0-261-15,0-3 431 0</inkml:trace>
          <inkml:trace contextRef="#ctx0" brushRef="#br0" timeOffset="14237.7644">360 2083 0 0,'0'0'257'0,"0"0"-147"0,0 0-34 0,0 0-8 16,0 0-8-16,0 0 1 0,0 0 0 0,0 0 9 16,0 0 2-16,0 0-7 0,0 0-10 0,0 0-10 15,-108-20-4-15,86 43-1 0,-4 6 5 0,1 8 8 16,-4 10 4-16,1 5 0 0,2 7-5 16,-1 7-6-16,1 4-12 0,3 5-7 0,6 0 0 15,4-1-8-15,1-1-4 0,10-6-6 0,2-5-9 16,2-5-6-16,10-7-3 0,4-4-2 15,8-6 5-15,1-6 4 0,2-5 2 0,1-3-1 16,6-4-11-16,-3-5-16 0,2-4-34 0,-2-7-53 16,0-3-81-16,5-3-173 0,-9-1-218 0,-7-4 469 0</inkml:trace>
        </inkml:traceGroup>
        <inkml:traceGroup>
          <inkml:annotationXML>
            <emma:emma xmlns:emma="http://www.w3.org/2003/04/emma" version="1.0">
              <emma:interpretation id="{BF7451C9-DF22-46D2-89B3-5DE9ECF99E79}" emma:medium="tactile" emma:mode="ink">
                <msink:context xmlns:msink="http://schemas.microsoft.com/ink/2010/main" type="inkWord" rotatedBoundingBox="5035,3121 7602,2352 7976,3601 5409,4370"/>
              </emma:interpretation>
              <emma:one-of disjunction-type="recognition" id="oneOf4">
                <emma:interpretation id="interp20" emma:lang="en-US" emma:confidence="0.5">
                  <emma:literal>goods</emma:literal>
                </emma:interpretation>
                <emma:interpretation id="interp21" emma:lang="en-US" emma:confidence="0">
                  <emma:literal>gods</emma:literal>
                </emma:interpretation>
                <emma:interpretation id="interp22" emma:lang="en-US" emma:confidence="0">
                  <emma:literal>good's</emma:literal>
                </emma:interpretation>
                <emma:interpretation id="interp23" emma:lang="en-US" emma:confidence="0">
                  <emma:literal>Goods</emma:literal>
                </emma:interpretation>
                <emma:interpretation id="interp24" emma:lang="en-US" emma:confidence="0">
                  <emma:literal>god's</emma:literal>
                </emma:interpretation>
              </emma:one-of>
            </emma:emma>
          </inkml:annotationXML>
          <inkml:trace contextRef="#ctx0" brushRef="#br0" timeOffset="18190.5806">4653 2246 565 0,'0'0'182'0,"0"0"-29"16,0 0-28-16,0 0-22 0,0 0-4 0,0 0 8 15,0 0 8-15,0 0-2 0,0 0-20 16,0 0-26-16,0 0-27 0,0 0-27 0,0 0-16 16,-157-106-13-16,142 115-2 0,-3 6 5 0,-1 3 4 15,-1 3 8-15,-2 2 3 0,-1 3 0 0,5 2 1 16,-1-2-4-16,4-2-2 0,2 2-9 16,5-6-10-16,2 0-8 0,6-4-6 0,0-2-1 15,0-4 4-15,11-4 8 0,0-2 13 0,4-2 15 16,1-2 14-16,6-2 11 0,0-7 6 15,2-4 1-15,-1-1 5 0,0-5-2 0,-3 1 1 16,-1-1 7-16,-3 0-1 0,-2 2 8 0,-2 2 3 16,-4 1-1-16,2 5-3 0,-7 1-7 0,1 2-10 15,-3 3-14-15,0 3-13 0,-1 0-23 16,0 0-28-16,0 3-13 0,0 6 7 0,0 4 11 16,0 9 29-16,-2 3 14 0,-5 9-2 0,2 7 5 15,-2 3-2-15,-1 7-2 0,0 4-2 0,-2 5 0 16,1 0-1-16,0 5 1 0,-1-1 3 0,-2 1-3 15,0 0 0-15,3 0-1 0,-2 5-1 16,0-5 3-16,-2 2-1 0,-3-7-1 0,-4-1-4 16,-2-3-2-16,-5-7-2 0,-4-5-1 0,-1-7 2 15,-4-4-2-15,-1-6 5 0,-1-6 4 0,2-5 6 16,1-5 5-16,1-6 1 0,5-5-1 0,1-2-9 16,1-10-5-16,4-6-5 0,3-3-7 15,3-4-5-15,2-5-2 0,5-2-3 0,2-2-4 16,7-2 2-16,1-4 1 0,0-2 0 0,7-1 4 15,5-2 0-15,3 1-1 0,5-2-3 16,4 0-3-16,4 0-3 0,3 0 0 0,4 0 2 16,5 2 4-16,3 0 5 0,5 1 6 0,4 2 2 15,3-2 6-15,6 0-1 0,-1 1 3 16,-4 1-1-16,5 1 1 0,-5 5 1 0,-2 2 0 16,-3 5 1-16,-7 4 1 0,-7 3 4 0,-6 5 5 15,-7 2 5-15,-6 6 10 0,-6 2 10 0,-5 2 4 16,-3 4-2-16,-4 0-11 0,0 0-23 0,0 0-9 15,-2 8 3-15,-3 2 5 0,0 4 14 0,-4 3 4 16,-3 4-4-16,0 3-4 0,-1 0-3 16,1 1 0-16,-2 0-1 0,5-4-3 0,0-1-2 15,5-1-2-15,1-5-1 0,3-3-2 0,0-3 2 16,9-2 9-16,-1-3 6 0,4-1 9 0,1-2 7 16,3 0-4-16,1-2-1 0,5-5 0 15,-2-2-1-15,2-4 4 0,1 0 3 0,-4-4 2 16,1 0 1-16,-5 1-3 0,-3-2-1 0,-3-2-5 15,-2 1-1-15,-4 0-3 0,-3-1-2 0,0 2-5 16,-3 0-5-16,-6 1-8 0,-3 2-7 16,-3 0-4-16,-1 3-4 0,-2 1 2 0,0 5 0 15,1 0 2-15,3 4 1 0,2 0 0 0,2 1 2 16,5-1 0-16,4 2 0 0,1 0-7 16,0-1-12-16,1 1-8 0,6-2 3 0,3-1 8 15,5 0 13-15,4 0 8 0,1 0 2 0,5 0-1 16,1 2 1-16,-3-1-1 0,1 2 1 0,-1 0-2 15,-1 0-1-15,1 6-2 0,-3 2-4 0,0 2-4 16,-2 0-2-16,-3 4-3 0,-3 2 1 16,-4 2 3-16,-4 1 4 0,-4 2 5 0,0 0 4 15,-3 0 4-15,-5 1 0 0,0-1 1 0,0 1-1 16,-1-3-2-16,5-1-1 0,-1-2 0 0,5 0-3 16,0-3-1-16,0-4 1 0,7-4 1 0,4 0 5 15,-2-4 7-15,5 1 5 0,2-2 2 16,-1 0 1-16,3-2-4 0,2-5 2 0,-1 0 3 15,-1-4 1-15,0 1 6 0,0-2 5 0,-3 1 4 16,-2-1 6-16,-5 0 4 0,1-1 0 16,-6 0-1-16,-2-4-10 0,-1-1-10 0,0-1-8 15,-8-2-8-15,-1 1-2 0,-7-1-4 0,0 1-4 16,-4-1 0-16,1 1-4 0,-1 2 3 0,1 4 0 16,-1 2-2-16,5 3-3 0,2 0-8 15,-2 5-9-15,4 0-18 0,2 2-38 0,2 2-67 16,1 0-99-16,2 3-130 0,1 2-247 0,1-3-28 0</inkml:trace>
          <inkml:trace contextRef="#ctx0" brushRef="#br0" timeOffset="18985.6613">5828 2294 172 0,'0'0'501'0,"0"0"-380"15,0 0-55-15,0 0-4 0,0 0 9 0,0 0 6 16,0 0 6-16,0 0-6 0,0 0-8 0,0 0-6 16,0 0-13-16,0 0-5 0,0 0-8 15,0 0-2-15,-121-39 2 0,101 48 4 0,2 2 0 16,-2 2-3-16,1 3-4 0,-1 0-10 0,4 5-7 16,-2 0-4-16,0 2-3 0,3 0-3 15,2-1-1-15,5 0-4 0,1-1-4 0,0 0-2 16,6-2-3-16,1-1-1 0,0-1 0 0,1 0-1 15,6-4 0-15,3-3 4 0,-1-1 6 0,2-1 9 16,1-4 8-16,0-2 8 0,1-2 8 16,2 0 3-16,1-5 2 0,0-4-2 0,2-3-5 15,-2-2-4-15,2-3-5 0,0-3-2 0,-3-2-3 16,3-2-5-16,1-2-1 0,-4-3-1 0,4-2-3 16,-3-4 2-16,1 0-4 0,-2-3 0 0,4 1-3 15,0-2 1-15,-5 2-1 0,4 1 0 16,-4 2 4-16,0-3 3 0,-5 8 5 0,1 0 4 15,-2 4 2-15,-3 3 1 0,-2 2 0 0,1 4-4 16,-3 4-3-16,-1 3-3 0,0 5-3 0,0 2-1 16,0 1-8-16,0 1-13 0,0 0-28 0,0 0-25 15,-3 6-1-15,-2 5 9 0,-2 6 25 16,-1 6 26-16,-4 3 3 0,0 5 3 0,-1 4 1 16,-1 5 1-16,1 4 2 0,-2 0 2 0,-1 2-2 15,1 2 0-15,3-1-1 0,0-5-6 16,4-2 3-16,5-6-2 0,1-4 0 0,2-5-1 15,0-6-1-15,4-1-1 0,4-5 2 0,-1-1 4 16,3-5 2-16,1-2 7 0,1-2 6 16,1-2 5-16,5-1 3 0,1-1-1 0,1-7-3 15,0-1-6-15,0-3-2 0,3-3-2 0,0-2-2 16,-1-3 3-16,3-3-7 0,0-1-1 0,-2-1-1 16,0 0-3-16,-2 1 1 0,-1 3 0 0,-1 2-1 15,-4 3-1-15,-2 4 1 0,-1 3-1 16,-5 4 0-16,-2 2-6 0,2 3-12 0,0 0-7 15,-1 0-5-15,2 5 5 0,4 6 6 0,-2-1 8 16,5 4 3-16,-2 3-2 0,0 1 9 0,1-1 0 16,-1 4 2-16,-2 0 3 0,0 0-1 15,-3 0 2-15,1 0 3 0,-6 0 7 0,-2-1 2 16,-1 1 4-16,-3-2 6 0,-7-1 9 0,-5-2 10 16,-4-1 8-16,-6-2 4 0,-3-2-6 0,-5-4-6 15,1-1-8-15,-1-4-7 0,3-2-5 0,1 0-9 16,2 0-9-16,5-5-11 0,2 0-16 15,4-5-25-15,1 1-42 0,5-1-47 0,4-1-87 16,-3 0-182-16,6 3-374 0,-1 4 46 0</inkml:trace>
        </inkml:traceGroup>
        <inkml:traceGroup>
          <inkml:annotationXML>
            <emma:emma xmlns:emma="http://www.w3.org/2003/04/emma" version="1.0">
              <emma:interpretation id="{9F2756C5-8AC6-4F3D-921D-5DEC32ED8C21}" emma:medium="tactile" emma:mode="ink">
                <msink:context xmlns:msink="http://schemas.microsoft.com/ink/2010/main" type="inkWord" rotatedBoundingBox="8393,2581 12550,2327 12607,3265 8450,3519"/>
              </emma:interpretation>
              <emma:one-of disjunction-type="recognition" id="oneOf5">
                <emma:interpretation id="interp25" emma:lang="en-US" emma:confidence="0.5">
                  <emma:literal>&amp;</emma:literal>
                </emma:interpretation>
                <emma:interpretation id="interp26" emma:lang="en-US" emma:confidence="0">
                  <emma:literal>.</emma:literal>
                </emma:interpretation>
                <emma:interpretation id="interp27" emma:lang="en-US" emma:confidence="0">
                  <emma:literal>4</emma:literal>
                </emma:interpretation>
                <emma:interpretation id="interp28" emma:lang="en-US" emma:confidence="0">
                  <emma:literal>d</emma:literal>
                </emma:interpretation>
                <emma:interpretation id="interp29" emma:lang="en-US" emma:confidence="0">
                  <emma:literal>R</emma:literal>
                </emma:interpretation>
              </emma:one-of>
            </emma:emma>
          </inkml:annotationXML>
          <inkml:trace contextRef="#ctx0" brushRef="#br0" timeOffset="19446.6518">7439 2452 0 0,'0'0'0'16,"0"0"0"-16,0 0 0 0,0 0 66 0,-185 48 10 15,144-38 10-15,-2-5 19 0,0 1 15 0,7-3-6 16,2-2-10-16,7 1-6 0,5-2 8 15,5 0 23-15,7-3 19 0,6-3 10 0,2-1-12 16,2-2-34-16,2-2-39 0,6-4-35 0,4 0-20 16,4-4-1-16,4-2-1 0,4-4-1 0,3-2-3 15,1-1-4-15,-1-3-2 0,2 1 1 16,-6-5 0-16,1 1 3 0,-5-2-2 0,-1-1-2 16,-8-1 0-16,0 0-2 0,-1 1 0 0,-8 4 9 15,-1 5-3-15,0 3 9 0,-2 3 2 16,-8 7-1-16,2 1 4 0,0 4 0 0,-4 0 3 15,1 6-4-15,2-1-2 0,-3 5-7 0,1 0-9 16,1 0-4-16,-4 9-4 0,2 1-1 0,1 8 4 16,2 3 2-16,1 7-2 0,0 5 7 0,4 5 3 15,4 6 4-15,0 4 9 0,0 4-3 0,11 0-1 16,-3 2-1-16,6 0-6 0,0 1 0 16,3-3-3-16,-2-1-3 0,4-4-2 0,-1 0-1 15,0-5-2-15,1-3-8 0,-2-7-15 0,-3-3-42 16,-6-4-82-16,-4-6-136 0,-4-3-193 0,0-3-306 15,-6-7 360-15</inkml:trace>
        </inkml:traceGroup>
        <inkml:traceGroup>
          <inkml:annotationXML>
            <emma:emma xmlns:emma="http://www.w3.org/2003/04/emma" version="1.0">
              <emma:interpretation id="{4BA98005-3877-4F9D-BC91-BB49D2454570}" emma:medium="tactile" emma:mode="ink">
                <msink:context xmlns:msink="http://schemas.microsoft.com/ink/2010/main" type="inkWord" rotatedBoundingBox="9301,2692 12559,2491 12594,3049 9335,3250"/>
              </emma:interpretation>
              <emma:one-of disjunction-type="recognition" id="oneOf6">
                <emma:interpretation id="interp30" emma:lang="en-US" emma:confidence="0.5">
                  <emma:literal>services</emma:literal>
                </emma:interpretation>
                <emma:interpretation id="interp31" emma:lang="en-US" emma:confidence="0">
                  <emma:literal>Services</emma:literal>
                </emma:interpretation>
                <emma:interpretation id="interp32" emma:lang="en-US" emma:confidence="0">
                  <emma:literal>services'</emma:literal>
                </emma:interpretation>
                <emma:interpretation id="interp33" emma:lang="en-US" emma:confidence="0">
                  <emma:literal>series</emma:literal>
                </emma:interpretation>
                <emma:interpretation id="interp34" emma:lang="en-US" emma:confidence="0">
                  <emma:literal>service</emma:literal>
                </emma:interpretation>
              </emma:one-of>
            </emma:emma>
          </inkml:annotationXML>
          <inkml:trace contextRef="#ctx0" brushRef="#br0" timeOffset="19931.0641">8163 2196 1106 0,'0'0'262'0,"0"0"-129"0,0 0-63 16,0 0-30-16,0 0-7 0,0 0 8 0,0 0 10 15,0 0 3-15,121-163 5 0,-118 149 1 0,-3 2-3 16,0 2-8-16,-4 3-11 0,-3-1-16 0,-2 4-9 15,-3-2-3-15,-3 3-3 0,-1 0-2 16,-3 3-2-16,1 0-3 0,-3 0 1 0,0 4-2 16,0 4-2-16,1-1-1 0,2 3-2 0,1 1-1 15,3 1 2-15,2 1 0 0,2 2-3 0,6 1-3 16,0 2-4-16,2 2 0 0,2 1 2 16,0 3 8-16,9 1 3 0,2 2 6 0,1 1-1 15,2 2 0-15,1 1 2 0,0-4-2 0,1 2 0 16,-3-2 2-16,0-2-4 0,-3-2-1 15,-7-3 2-15,1-3-4 0,-4-4 6 0,-1 1 7 16,-6-4 5-16,-5 3 10 0,-4-5 1 0,-6 1 3 16,1-3-2-16,-3-2-4 0,-2-1-1 0,-1-1-1 15,3-2-2-15,-1 0-1 0,5-2-4 16,1-4-5-16,4 0-6 0,3 2-14 0,5-3-22 16,3 0-30-16,4-3-39 0,0 0-36 0,10-2-41 15,5-4-52-15,5 2-60 0,6-2-115 0,-3 4-155 16,-4 3 245-16</inkml:trace>
          <inkml:trace contextRef="#ctx0" brushRef="#br0" timeOffset="20446.6424">8596 2365 913 0,'0'0'371'0,"0"0"-171"0,0 0-87 16,0 0-39-16,0 0-16 0,0 0-7 15,0 0-8-15,0 0-9 0,149-82-7 0,-125 66-1 16,-4 1-3-16,1-3 6 0,-1 0 1 0,-2-1-1 15,-3-2 3-15,-1 2-6 0,-4 1 5 16,-2 0 3-16,-1 2 0 0,-4-1 1 0,-2 5-6 16,-1 3-4-16,0 1-7 0,-3 1-8 0,-2 3-10 15,-4 1-6-15,-3 1-5 0,-2 2 1 16,-2 0 3-16,-5 3 1 0,-2 8 1 0,-4 3 3 16,-2 7 3-16,0 1 1 0,3 3 3 0,-3 2-2 15,5 1 1-15,2 2-1 0,5-2-4 0,5 1 1 16,7-4-2-16,4-2 2 0,1-2 4 0,0-4-2 15,6 0 3-15,6-2 4 0,3-4 3 0,7-3 11 16,-4-2 6-16,9-1 4 0,4-4-1 16,-1-1-2-16,-1 0-3 0,2-3-4 0,0-6 2 15,-4-1 0-15,-3-4 2 0,-4-1-1 0,4-2 2 16,-5 0-6-16,-1-2-1 0,-3-1-4 0,0-2-6 16,0 1 0-16,1 0-2 0,-3 0-2 15,-2 0 3-15,1 2-3 0,-1 1-4 0,-1 3-1 16,-1 2 1-16,-3 2-4 0,-2 4 0 0,3 1-1 15,-4 3-7-15,-2 3-7 0,0 0-8 16,3 0-9-16,0 0-8 0,-1 3 5 0,-2 4 4 16,1 4 8-16,2 0 13 0,-2 4 2 0,0 0 5 15,-1 3 3-15,-1 0-2 0,1 0 3 0,-1-2 0 16,2 1-1-16,5-2-1 0,-3-1 1 16,1-3-1-16,4 2-3 0,5-4-11 0,-1-2-25 15,2 2-38-15,4-5-46 0,-1-1-47 0,5-3-56 16,-3 0-101-16,4 0-176 0,1-6-148 0,-8 2 313 15,-5-2 340-15</inkml:trace>
          <inkml:trace contextRef="#ctx0" brushRef="#br0" timeOffset="20744.459">9444 2216 0 0,'0'0'0'0,"0"0"0"0,0 0 326 15,0 0-44-15,0 0-41 0,0 0-16 0,0 0-8 16,0 0-9-16,0 0-27 0,25-156-26 0,-22 152-24 16,-2 2-34-16,3 2-34 0,-2 0-40 0,-1 0-30 15,2 3-15-15,-2 5-2 0,6 4 10 16,-3 3 4-16,-2 7 9 0,2-3 3 0,1 3 0 15,-3 1 2-15,0-1-2 0,-2 0 1 0,0 1-2 16,2-2 2-16,4-1 0 0,-2-3 3 16,4-1 5-16,-2 0 1 0,6-4 5 0,2-3 6 15,-2-3 6-15,3-3 9 0,-1-1 5 0,5-2 3 16,-1 0 2-16,-1-3 1 0,3-4 1 0,-4-3 4 16,3-5-2-16,-2 1-2 0,-2-3-8 15,-1-1-6-15,-4-2-7 0,-4-1-8 0,2-2-6 16,-4 1-5-16,1 0-7 0,0-2-5 0,-2 2-7 15,4-1-10-15,-3-1-12 0,-1 5-15 0,-1 2-23 16,4 4-26-16,-2 2-40 0,-3 4-62 0,0 2-112 16,5 5-196-16,-5 0-216 0,0 0 84 0</inkml:trace>
          <inkml:trace contextRef="#ctx0" brushRef="#br0" timeOffset="20913.7423">9984 2034 1343 0,'0'0'261'0,"0"0"-116"0,0 0-98 0,0 0-50 16,0 0-11-16,0 0 7 0,0 0 13 0,0 0 15 16,0 0 2-16,0 0-2 0,0 0-4 15,0 0-4-15,0 0-4 0,0 0-3 0,-2 147-1 16,-3-134-5-16,-1-2-11 0,2-1-24 0,-3 0-66 16,4-1-113-16,-1-1-162 0,3-4-284 15,0 1 164-15</inkml:trace>
          <inkml:trace contextRef="#ctx0" brushRef="#br0" timeOffset="21056.6558">10167 1881 903 0,'0'0'242'0,"0"0"-71"0,0 0-70 16,0 0-56-16,0 0-38 0,0 0-47 0,0 0-78 15,0 0-130-15,0 0-119 0,0 0-143 0,0 0 324 16,0 0 186-16</inkml:trace>
          <inkml:trace contextRef="#ctx0" brushRef="#br0" timeOffset="21814.4712">10356 1922 0 0,'0'0'0'0,"0"0"114"16,0 0-37-16,0 0 16 0,0 0 58 0,0 0 61 15,0 0 39-15,0 0-23 0,0 0-66 0,0 0-72 16,0 0-51-16,0 0-18 0,0 0 3 0,0 0 12 16,-105 56 12-16,82-34 4 0,-1 0-4 15,1 2-4-15,7-2-13 0,3-1-11 0,2 1-6 16,8-6-10-16,3 0 2 0,0-2 2 0,2-2 3 16,7-1 9-16,-2-3 8 0,6 0 5 0,2-1 6 15,4-1 0-15,-2 0-2 0,7 0-5 0,2-3-4 16,2-1-4-16,3 2-5 0,5-4-3 15,0 0-7-15,2 0-8 0,-3-5 1 0,2-2-1 16,-2-2 0-16,-3-3 5 0,4-1-5 0,-5-2-1 16,4-2 2-16,-7-2 1 0,-1 0 7 15,-1-6 5-15,-9 1 6 0,0 2 4 0,-5 0 5 16,-5 1 1-16,1 2-1 0,-5 2-4 0,-3 2-5 16,0 2-3-16,-3 4-4 0,-5-1-5 0,-3 7-10 15,-1 0-5-15,-2 1-6 0,-2 2-4 16,-9 3 2-16,1 7 1 0,-3 4 1 0,1 2-2 15,4 2 3-15,-1 3 1 0,6 1 3 0,0 1 1 16,4 1-1-16,7-2-6 0,-1 1 0 0,4-4 2 16,3-2 0-16,0 0 3 0,7-3 3 15,-2 0-1-15,7-3 2 0,-1-2 4 0,3 0 2 16,2-2 5-16,0-3 3 0,5 0 3 0,-2-3 2 16,4-1 2-16,1 0 0 0,-1-6 1 0,-3-1 2 15,1-2-3-15,-3-3-1 0,2 1-3 0,-4-3-4 16,0-1-2-16,-3-2-4 0,2 0-1 15,-3-4 0-15,2 1 2 0,-2 0 0 0,-2-2 1 16,3 1 0-16,-5 2-3 0,4 1 1 0,-2 3-1 16,4 2-2-16,-3 2-4 0,-1 4-1 0,-3 1-4 15,4 3-5-15,-2 3-5 0,-5 0-7 0,5 0-6 16,-5 6 0-16,5 3 3 0,-4 3 4 16,2 1 8-16,-2 5 6 0,-2 1 3 0,5 4 5 15,-6 1 4-15,6-1 1 0,-2 5 2 0,-1-3 1 16,2 0 1-16,-3-1-3 0,3 0 5 15,-5-3-7-15,0-2 2 0,-2-1 1 0,0-4 0 16,0-2 12-16,-6-4 4 0,0 0 8 0,0-4 13 16,-3-2 4-16,-1-2 7 0,2 0 1 15,-5-2-10-15,-2-5-13 0,-4-3-17 0,2-3-20 16,-6-4-14-16,6 2-15 0,-5-2-11 0,6 3-8 16,0 2-10-16,-3 1-5 0,10 4-6 0,-3 1-13 15,4 1-19-15,2 2-42 0,2 2-98 0,4 1-80 16,6 0-124-16,-1 0-177 0,3 3 474 0</inkml:trace>
        </inkml:traceGroup>
        <inkml:traceGroup>
          <inkml:annotationXML>
            <emma:emma xmlns:emma="http://www.w3.org/2003/04/emma" version="1.0">
              <emma:interpretation id="{DF92FF37-2126-4C4B-8CAE-012A40B2CEC7}" emma:medium="tactile" emma:mode="ink">
                <msink:context xmlns:msink="http://schemas.microsoft.com/ink/2010/main" type="inkWord" rotatedBoundingBox="13150,2501 15239,1870 15637,3186 13547,3817"/>
              </emma:interpretation>
              <emma:one-of disjunction-type="recognition" id="oneOf7">
                <emma:interpretation id="interp35" emma:lang="en-US" emma:confidence="0.5">
                  <emma:literal>only)</emma:literal>
                </emma:interpretation>
                <emma:interpretation id="interp36" emma:lang="en-US" emma:confidence="0.5">
                  <emma:literal>only ,</emma:literal>
                </emma:interpretation>
                <emma:interpretation id="interp37" emma:lang="en-US" emma:confidence="0">
                  <emma:literal>inly)</emma:literal>
                </emma:interpretation>
                <emma:interpretation id="interp38" emma:lang="en-US" emma:confidence="0">
                  <emma:literal>only .</emma:literal>
                </emma:interpretation>
                <emma:interpretation id="interp39" emma:lang="en-US" emma:confidence="0">
                  <emma:literal>Inly)</emma:literal>
                </emma:interpretation>
              </emma:one-of>
            </emma:emma>
          </inkml:annotationXML>
          <inkml:trace contextRef="#ctx0" brushRef="#br0" timeOffset="23074.0654">12233 2102 1785 0,'0'0'63'15,"0"0"-146"-15,0 0-41 0,0 0-2 16,0 0 35-16,0 0 79 0,0 0 3 0,0 0 2 16,0 0 1-16,0 0 2 0,0 0 11 0,0 0 9 15,0 0 9-15,0 0 7 0,-50 150 1 16,26-135-1-16,-3-1 1 0,0-3-3 0,-1 0-2 0,-1-4 1 15,-3 1-2-15,3-3-1 0,3-2 2 16,0-3 1-16,1 0 5 0,7 0 8 0,2-6 10 16,3-2 13-16,2-1 5 0,2-3-1 15,7-1-5-15,1-2-12 0,1-2-13 0,0-1-8 16,7-1-7-16,2 0-7 0,4-2-4 0,5 0-2 16,2-3-6-16,4 0-3 0,3-3-4 0,1 4-3 15,2 0-1-15,4 3-1 0,-4 5 0 0,1 5 1 16,-3 3-1-16,-1 5 2 0,-6 2 4 0,3 0 1 15,-1 5 0-15,-5 4-3 0,2 4-7 16,-6 3-4-16,-2 2-4 0,-2 4 1 0,-3-1 1 16,-5 4 5-16,0-3 2 0,-2 0 3 0,0-1 3 15,0-1 3-15,-2-2 2 0,0-4 0 0,-1-1 1 16,-1-2-1-16,1-5 0 0,2-1 2 16,1-4 10-16,0-1 14 0,0 0 22 0,0 0 21 15,0 0 5-15,0-3-14 0,1-4-24 0,6-4-21 16,-2-1-17-16,5-1 2 0,-2-2 2 15,1 2 1-15,3-2 3 0,2 0-3 0,0 2-1 16,0-2 0-16,-1 3-2 0,-1-3 1 0,0 5-1 16,2 4-4-16,-5 0-2 0,-1 3-7 0,0 3-8 15,-3 0-8-15,1 0-4 0,-3 9-1 16,2 0 4-16,-1 4 8 0,-1 2 8 0,-2 1 7 16,0 0 3-16,2 1 2 0,-2-1 0 0,3 1 1 15,-1-2 1-15,-2-4 0 0,5 1 0 0,-1-4 2 16,-2-2 0-16,3-2 1 0,-2-1 5 0,-1-1 5 15,4-2 3-15,-2 0 3 0,3-2-5 16,2-5-6-16,0-4-9 0,4 1-8 0,5-4-8 16,-5 0-1-16,4-2-1 0,-4-1-2 0,3 0 2 15,-1 0-3-15,0-4-2 0,-1-4 3 0,-1 1-2 16,0-1 2-16,-1-2 1 0,-1-2 0 16,0-3-2-16,-1-3 5 0,1 2 2 0,-3-2 1 15,2-1 7-15,1 0 2 0,-1 1 3 0,0 2 5 16,-2 0 6-16,-1 4 2 0,0 5 7 0,-4 4 8 15,-3 5 5-15,-1 4 8 0,0 4 3 16,0 1-2-16,0 4-2 0,0 0-13 0,0 2-16 16,0 0-28-16,0 0-35 0,0 7-1 0,-4 8 6 15,-5 7 20-15,0 6 32 0,-3 7 0 16,-2 4 0-16,1 1-2 0,-1 2-2 0,2 0 0 16,2 0-1-16,-1 3 1 0,1-4 1 0,4-2-3 15,-2-2 1-15,4-4 1 0,0-4-1 0,4 1-2 16,0-7 1-16,0-3-1 0,0-3-4 0,2-3 5 15,2-3-4-15,-1-4-6 0,5-3-2 0,-3-2-5 16,2-2 5-16,0 0 5 0,4-3 9 16,-1-6 1-16,2-1 1 0,0-4 3 0,2 1 1 15,-3-2 6-15,1 1 5 0,-3 0 1 0,2-1 2 16,-3 0 2-16,-1-1 0 0,-5 6 0 0,4 2 2 16,-5 5-3-16,-1 0-7 0,0 3-11 15,0 0-19-15,0 0-27 0,0 0-8 0,0 5 7 16,-4 2 9-16,0 5 25 0,3-3 9 0,-1 4-1 15,1-1 3-15,1-2-2 0,0-2 0 16,1 0 1-16,3-2 4 0,6 0 0 0,-4 0 4 16,4-1 5-16,3-2-3 0,-1-2 9 0,2-1 1 15,0 0 2-15,5-6 2 0,-3-1 0 0,-1-5-1 16,0-1-3-16,-2-4-1 0,1-1-4 16,-1-2-2-16,0-1 0 0,-2-1 3 0,1 1 0 15,-1 2 1-15,-2 1-1 0,1 3-6 0,-4 3 6 16,-2 5 0-16,-2 4-5 0,-2 3-4 0,0 0-27 15,0 1-14-15,-2 10-2 0,-6 5 5 16,-1 9 18-16,-6 5 11 0,0 7 4 0,-1 1 0 16,-1 0 1-16,1 0 0 0,-3 0-1 0,4-1-5 15,3 1 4-15,-1 2-2 0,6-2 2 0,-1 1 1 16,3 0-3-16,-2-2 0 0,6-1-2 0,-1 0-3 16,2-2-2-16,-1-2-10 0,-3-4-21 0,3-4-28 15,-3-3-36-15,1-5-43 0,0 1-47 16,-1-4-51-16,4-3-47 0,0-1-74 0,0-3-156 15,4-3-108-15,-1 0 628 0</inkml:trace>
          <inkml:trace contextRef="#ctx0" brushRef="#br0" timeOffset="23374.1741">13547 1372 0 0,'0'0'330'0,"0"0"-7"0,0 0-63 16,0 0-51-16,0 0-51 0,108-163-22 0,-89 152-10 16,3 3-18-16,-4 5-16 0,4 3-27 0,-1 7-31 15,1 14-20-15,-3 7-9 0,1 14 1 0,-3 9 2 16,-2 14 7-16,-6 10 4 0,-2 8 0 0,-7 6 2 16,0 3-2-16,-8 1-1 0,-8-2-1 0,-7-2 1 15,-4 0 2-15,-6-4 4 0,-5-5 4 16,-9-3 2-16,-5-5 2 0,-4-7-5 0,-9-6-3 15,-2-7-7-15,-4-6-8 0,4-10-7 0,4-4-5 16,4-4-3-16,11-4-5 0,6-4-6 0,10-3-14 16,4-3-24-16,5-2-48 0,6-1-98 15,3-2-141-15,3-3-339 0,5-3-102 0</inkml:trace>
        </inkml:traceGroup>
      </inkml:traceGroup>
    </inkml:traceGroup>
    <inkml:traceGroup>
      <inkml:annotationXML>
        <emma:emma xmlns:emma="http://www.w3.org/2003/04/emma" version="1.0">
          <emma:interpretation id="{890B2B8A-1E62-473B-B5A4-09B25FE8600B}" emma:medium="tactile" emma:mode="ink">
            <msink:context xmlns:msink="http://schemas.microsoft.com/ink/2010/main" type="paragraph" rotatedBoundingBox="19153,2661 25386,2702 25377,4074 19144,4033" alignmentLevel="5"/>
          </emma:interpretation>
        </emma:emma>
      </inkml:annotationXML>
      <inkml:traceGroup>
        <inkml:annotationXML>
          <emma:emma xmlns:emma="http://www.w3.org/2003/04/emma" version="1.0">
            <emma:interpretation id="{A4AF8272-E998-4A82-BFC5-2E59D26ED795}" emma:medium="tactile" emma:mode="ink">
              <msink:context xmlns:msink="http://schemas.microsoft.com/ink/2010/main" type="inkBullet" rotatedBoundingBox="19151,2999 19404,3001 19403,3088 19150,3087"/>
            </emma:interpretation>
            <emma:one-of disjunction-type="recognition" id="oneOf8">
              <emma:interpretation id="interp40" emma:lang="en-US" emma:confidence="0">
                <emma:literal>.</emma:literal>
              </emma:interpretation>
              <emma:interpretation id="interp41" emma:lang="en-US" emma:confidence="0">
                <emma:literal>°</emma:literal>
              </emma:interpretation>
              <emma:interpretation id="interp42" emma:lang="en-US" emma:confidence="0">
                <emma:literal>o</emma:literal>
              </emma:interpretation>
              <emma:interpretation id="interp43" emma:lang="en-US" emma:confidence="0">
                <emma:literal>x</emma:literal>
              </emma:interpretation>
              <emma:interpretation id="interp44" emma:lang="en-US" emma:confidence="0">
                <emma:literal>&gt;</emma:literal>
              </emma:interpretation>
            </emma:one-of>
          </emma:emma>
        </inkml:annotationXML>
        <inkml:trace contextRef="#ctx0" brushRef="#br0" timeOffset="29484.6358">17773 2295 995 0,'0'0'33'0,"0"0"-98"0,0 0-23 0,0 0 12 16,0 0 17-16,0 0 13 0,0 0-3 0,0 0-11 15,0 0 1-15,0 0 14 0,0 0 10 0,0 0 17 16,-11 40 12-16,18-34 11 0,0 0 18 0,-2 0 14 16,2 0 14-16,-3-3 13 0,5 4 5 0,1-3 1 15,-4-1 2-15,5 0-2 0,2-1-9 0,0-2-5 16,0 0-8-16,0 0-7 0,2-5 5 16,0-1 1-16,-2-2 5 0,-2 2 10 0,-2-2 19 15,-5 1 23-15,-4-2 16 0,0 1 7 0,-1 0-10 16,-11 2-22-16,0-1-29 0,-3 2-25 15,-1 2-20-15,-7 2-16 0,3 1-8 0,-3 0-16 16,-1 4-15-16,-1 4-32 0,3-1-55 0,2 3-97 16,-1-1-216-16,7 0-300 0,9-5 290 0</inkml:trace>
      </inkml:traceGroup>
      <inkml:traceGroup>
        <inkml:annotationXML>
          <emma:emma xmlns:emma="http://www.w3.org/2003/04/emma" version="1.0">
            <emma:interpretation id="{5F2E6086-3536-41E1-BD6B-EE6ABA17950A}" emma:medium="tactile" emma:mode="ink">
              <msink:context xmlns:msink="http://schemas.microsoft.com/ink/2010/main" type="line" rotatedBoundingBox="19964,2666 25386,2702 25377,4074 19955,4038"/>
            </emma:interpretation>
          </emma:emma>
        </inkml:annotationXML>
        <inkml:traceGroup>
          <inkml:annotationXML>
            <emma:emma xmlns:emma="http://www.w3.org/2003/04/emma" version="1.0">
              <emma:interpretation id="{7D5A0223-E80A-4D9B-AF6B-FCBDD25F2229}" emma:medium="tactile" emma:mode="ink">
                <msink:context xmlns:msink="http://schemas.microsoft.com/ink/2010/main" type="inkWord" rotatedBoundingBox="19963,2827 21304,2836 21298,3705 19957,3696"/>
              </emma:interpretation>
              <emma:one-of disjunction-type="recognition" id="oneOf9">
                <emma:interpretation id="interp45" emma:lang="en-US" emma:confidence="0.5">
                  <emma:literal>No</emma:literal>
                </emma:interpretation>
                <emma:interpretation id="interp46" emma:lang="en-US" emma:confidence="0">
                  <emma:literal>NO</emma:literal>
                </emma:interpretation>
                <emma:interpretation id="interp47" emma:lang="en-US" emma:confidence="0">
                  <emma:literal>Now</emma:literal>
                </emma:interpretation>
                <emma:interpretation id="interp48" emma:lang="en-US" emma:confidence="0">
                  <emma:literal>Non</emma:literal>
                </emma:interpretation>
                <emma:interpretation id="interp49" emma:lang="en-US" emma:confidence="0">
                  <emma:literal>Not</emma:literal>
                </emma:interpretation>
              </emma:one-of>
            </emma:emma>
          </inkml:annotationXML>
          <inkml:trace contextRef="#ctx0" brushRef="#br0" timeOffset="30000.9498">18747 2369 114 0,'0'0'310'0,"0"0"-106"16,0 0 17-16,0 0 13 0,0 0 2 0,0 0-3 15,0 0-30-15,0 0-35 0,0 0-33 0,0 0-23 16,0 0-21-16,0 0-21 0,0 0-21 16,0 0-20-16,2-126-21 0,-2 128-19 0,0 5-2 15,-2 7 0-15,-5 7 13 0,3 5 15 0,-7 11 1 16,-2 3 0-16,-1 3-5 0,0 0-6 0,-5 3-3 15,0 3 0-15,3-2-4 0,-6 1-1 0,6-2-7 16,-1 0-14-16,-2-3-19 0,6-5-30 16,2-2-38-16,2-5-49 0,-1-4-63 0,6-4-83 15,-2-6-142-15,4-6-180 0,2-5 212 0</inkml:trace>
          <inkml:trace contextRef="#ctx0" brushRef="#br0" timeOffset="30362.7355">18630 2275 1225 0,'0'0'261'0,"0"0"-166"0,0 0-60 16,0 0-27-16,0 0-13 0,0 0 6 0,0 0 5 16,0 0 1-16,0 0 1 0,0 0 1 0,0 0 11 15,0 0 3-15,0 0 3 0,147 141-1 0,-125-109 1 16,-3 1 1-16,3 1 0 0,-3-1 2 0,5 2-6 15,-1-3-4-15,1 0-6 0,-4-3-1 0,4-3-5 16,-1-3 1-16,-3-6 0 0,5-1-1 16,-3-7 12-16,-3-2 12 0,4-3 14 0,-6-4 14 15,6 0 3-15,-4-4 2 0,0-4 0 0,-3-6 0 16,4-2-4-16,-3-5-5 0,-2-3-6 0,-2-4-7 16,0-3-5-16,-4-4-7 0,-5-2-6 15,-1-1-8-15,-2 0-3 0,-1-3-2 0,0 2-3 16,-1-1 3-16,-2 2-7 0,-1 0-4 0,-3 4 0 15,6 1-11-15,0 5-1 0,-1 4-11 16,1 6-21-16,1 5-33 0,0 4-67 0,0 6-128 16,0 3-200-16,0 0-230 0,1 7-113 0,2-2 669 0</inkml:trace>
          <inkml:trace contextRef="#ctx0" brushRef="#br0" timeOffset="30692.5307">19682 2478 1572 0,'0'0'49'16,"0"0"-80"-16,0 0 2 0,0 0 22 0,0 0 19 15,0 0 9-15,0 0-3 0,0 0-5 0,0 0-7 16,0 0 2-16,-118 152 0 0,109-135 0 0,5-3 2 16,3-2-2-16,1-3-1 0,0-1 3 15,5-2 10-15,4-2 10 0,2-1 13 0,4-3 7 16,1 0 2-16,1 0 1 0,6 0-6 0,3-7-9 15,-1-3-5-15,1 0-3 0,-1-3 4 0,-3-3 8 16,-1-2 8-16,-5 0 5 0,-1-4 2 16,-4 4 2-16,-2-3-1 0,-6-1 4 0,-3 2-2 15,0-3-1-15,-12 0-10 0,-2 1-6 0,-5 3-9 16,-5 0-13-16,-4 4-8 0,-5 1-9 16,2 5-9-16,-4 4-5 0,5 3-8 0,1 2-14 15,3 0-17-15,4 0-27 0,6 5-42 0,3 0-66 16,3 3-110-16,10 2-192 0,0-2-316 0,0-2 97 15</inkml:trace>
        </inkml:traceGroup>
        <inkml:traceGroup>
          <inkml:annotationXML>
            <emma:emma xmlns:emma="http://www.w3.org/2003/04/emma" version="1.0">
              <emma:interpretation id="{B4A0FA19-58E4-4E94-820A-3E3728DB111B}" emma:medium="tactile" emma:mode="ink">
                <msink:context xmlns:msink="http://schemas.microsoft.com/ink/2010/main" type="inkWord" rotatedBoundingBox="21961,2679 25386,2702 25377,4074 21952,4051"/>
              </emma:interpretation>
              <emma:one-of disjunction-type="recognition" id="oneOf10">
                <emma:interpretation id="interp50" emma:lang="en-US" emma:confidence="0.5">
                  <emma:literal>specific</emma:literal>
                </emma:interpretation>
                <emma:interpretation id="interp51" emma:lang="en-US" emma:confidence="0">
                  <emma:literal>specifics</emma:literal>
                </emma:interpretation>
                <emma:interpretation id="interp52" emma:lang="en-US" emma:confidence="0">
                  <emma:literal>Specific</emma:literal>
                </emma:interpretation>
                <emma:interpretation id="interp53" emma:lang="en-US" emma:confidence="0">
                  <emma:literal>specified</emma:literal>
                </emma:interpretation>
                <emma:interpretation id="interp54" emma:lang="en-US" emma:confidence="0">
                  <emma:literal>spumific</emma:literal>
                </emma:interpretation>
              </emma:one-of>
            </emma:emma>
          </inkml:annotationXML>
          <inkml:trace contextRef="#ctx0" brushRef="#br0" timeOffset="31628.5363">21171 2693 413 0,'0'0'199'0,"0"0"-83"0,0 0-28 16,0 0-12-16,134-168-11 0,-107 151-13 0,-1 2-17 16,3 3-16-16,-3 4-16 0,1 4-4 0,0 4-1 15,-1 0-2-15,-2 6 7 0,-7 4 2 0,2 5 4 16,-8 1 10-16,-5 4 5 0,-6 3 11 15,0 1 11-15,-13 1 12 0,-5 1 2 0,-6-3 0 16,-2 0-6-16,-8-1-12 0,3-2-7 0,-1-5-15 16,3-1-16-16,2-1-25 0,7-3-53 0,-2-4-104 15,6 1-206-15,4-2-226 0,4-4 344 0</inkml:trace>
          <inkml:trace contextRef="#ctx0" brushRef="#br0" timeOffset="32538.5136">21716 2614 0 0,'0'0'378'15,"0"0"-418"-15,0 0-100 0,0 0 64 0,0 0 61 16,0 0 76-16,0 0 51 0,0 0-24 0,0 0-14 16,0 0-16-16,0 0 2 0,0 0 7 0,0 0 9 15,169-71 7-15,-148 56 6 0,-1-1 3 0,-4-2 7 16,-2 0 5-16,-1 0-4 0,-1 0-9 15,-4 2-10-15,-4 0-12 0,-3 2-1 0,-1 4-3 16,0 1-6-16,0 1-4 0,-4 5-16 0,-4 1-10 16,1 2-11-16,-5 0-9 0,-1 7-5 0,-7 5-3 15,2 3 2-15,-5 3 0 0,3 1 4 0,-2 2 0 16,1 3-1-16,3-2-2 0,0 3-3 16,2 0-3-16,7-1-7 0,1-2-3 0,5 0-13 15,3-2-5-15,1-4 1 0,9-3-1 0,3-1 15 16,3-5 8-16,2 0 6 0,6-4 2 15,1-2-3-15,1-1-7 0,1 0-11 0,-1-1-19 16,0-5-48-16,1-2-85 0,-3-2-105 0,1-1-130 16,-1-2-95-16,-2-1 287 0,2-5 215 0,0 1 0 15,0 1 0-15,-1-4 0 0,-1-2 0 16,2-1 0-16,-2 0 0 0,-1-2 0 0,1 3 0 16,-1 1 0-16,-3-1 0 0,-2 4 0 0,-2 3 0 15,-5 2 0-15,-3 4 98 0,-1 1 273 16,-4 2-41-16,-1 4-59 0,0 0-64 0,-4 3-67 15,-1 0-48-15,-3 0-35 0,0 3-21 0,-4 7-9 16,1 0-4-16,-2 2-1 0,0 4-5 0,0 2-4 16,0 0 0-16,1 3-4 0,1 0-2 15,3-1-2-15,0 2-6 0,4 1-3 0,1-5-3 16,0 1-1-16,3 0-2 0,0-1 0 0,6-3 2 16,-2 0 3-16,8-2 5 0,-1-1 5 0,2-1 9 15,3-4 7-15,-1-2 4 0,5-3 3 0,-3 1-3 16,5-3-4-16,-3 0-4 0,-2 0-4 0,2 0-5 15,-3-3-5-15,-3-1-1 0,1-2-6 16,-1 2 0-16,-1-3-6 0,2 1-4 0,-4 0-4 16,0-1-2-16,0 1 1 0,0 2 0 0,-1-2 5 15,-1 1 0-15,0 1 3 0,3 0 4 16,-2 0 3-16,-2 0 2 0,4 0 5 0,-2-1 2 16,1-1 0-16,-1 2 3 0,0-5-1 0,-1 3 3 15,2 0-2-15,-1 2-2 0,-1-5 1 0,2 3-2 16,-1 0-2-16,-5-1 3 0,4 2-1 15,-3-2-1-15,2 1 0 0,-3 0 0 0,2-1-1 16,-1-1 3-16,-1-1 3 0,-3 1 2 0,6 0 4 16,-6-1 0-16,2-1 5 0,-2-2 3 0,1 1 2 15,3-1 1-15,-2 2-3 0,-2 1-1 0,2-1-5 16,-1 4 1-16,0 0-1 0,2 3 2 16,-4 0 1-16,1 1 3 0,-1 2-2 0,0 0-4 15,0 0-7-15,0 0-11 0,0 0-15 0,0 2-14 16,0 2 4-16,-1 4 9 0,-3 2 14 0,0 2 14 15,0 3-1-15,-2 0-3 0,2 3-3 16,0-1-1-16,2 3 0 0,-4-2-2 0,5 0-1 16,1-1 1-16,0 1-2 0,1-1 1 0,9-2 0 15,-1 0-3-15,0-3-3 0,2-2-8 0,3-1-9 16,-1-3-18-16,0-1-25 0,2-3-59 16,-1-2-102-16,0-4-113 0,2-6-176 0,-5 1-114 15,-3 3 518-15</inkml:trace>
          <inkml:trace contextRef="#ctx0" brushRef="#br0" timeOffset="33103.613">23065 2211 0 0,'0'0'0'16,"0"0"0"-16,0 0 214 0,0 0 175 0,0 0-52 15,0 0-62-15,19-157-44 0,-18 145-44 0,2 4-40 16,0 1-31-16,-2 2-22 0,3 1-19 16,-1 1-8-16,-2 0-8 0,1 1-4 0,-2-1-1 15,4 2-9-15,0-3-3 0,-2 2-7 0,1-1-8 16,4 0-5-16,-3 1-6 0,0 1-3 0,1 0-1 15,-1 1-2-15,-3 0-2 0,2 0-4 0,-2 1-4 16,2 5-2-16,-3 5 1 0,0 5 4 16,0 6 4-16,0 5 4 0,0 6 0 0,-3 1 3 15,-2 4-3-15,-3 3-1 0,0 3 0 0,-1 3-8 16,-3 2 5-16,-2 2-1 0,-1 1-2 16,-1 4 1-16,-2 3-3 0,0 0-2 0,-1 1-1 15,-1 2-1-15,4-4-5 0,1 0 1 0,2-3 0 16,4-2-1-16,-1-7 5 0,6-3-4 0,0-3-3 15,0-4-1-15,1-4-5 0,3-5 1 16,0-5-2-16,0-6-3 0,6-3-8 0,-2-4-9 16,1-4-11-16,1-2-3 0,-1-3 7 0,-1-2 11 15,3-7 8-15,-2-2-10 0,0-7-15 0,1-1-18 16,-2-3-14-16,0-3-7 0,-3-4-13 16,-1-2-8-16,0-1-1 0,0-4 20 0,0 3 27 15,0-4 32-15,-1 2 26 0,1 0 10 0,0 4 13 16,0 0 7-16,0 2 12 0,0 0 15 0,1 3 17 15,2 0 15-15,6-3 5 0,-1 2 1 0,4-1-11 16,2 1-14-16,3-1-13 0,1 2-13 16,4 0-6-16,1 4-7 0,7 3-5 0,1-1-3 15,1 2-9-15,3 3-4 0,1 2-3 0,-3 1 0 16,2 4 3-16,-4 2 2 0,-2 2 5 0,-8 4 3 16,0 0 2-16,-8 4-2 0,-2 2-1 15,-7 2-6-15,-2 3 3 0,-2 0 5 0,0 3 1 16,-8 1 8-16,-2 1-4 0,-3 3-10 0,-3-4-4 15,1 0-11-15,-1-1-12 0,2-2-17 16,4-3-39-16,2-1-65 0,0-5-109 0,4-2-244 16,0 1-315-16,4-2 160 0</inkml:trace>
          <inkml:trace contextRef="#ctx0" brushRef="#br0" timeOffset="31136.2568">20975 2488 1118 0,'0'0'419'0,"0"0"-313"0,0 0-53 0,0 0 3 15,0 0 1-15,0 0 7 0,0 0 2 0,0 0-5 16,0 0-6-16,-76-165 1 0,61 149 5 0,0 3 6 16,-4 2 2-16,3 0-6 0,1 2-3 15,-1 1-8-15,2 4-5 0,-4 1-8 0,3 1-15 16,3 2-9-16,-1 2-11 0,0 7-7 0,-2 3 0 15,0 5-2-15,0 1 0 0,2 4-1 0,2 3-1 16,6 0-1-16,-1 1-5 0,6-2-5 0,4-1-2 16,3 1-2-16,7-3 2 0,0 0 3 15,6 0 1-15,-2-3 4 0,3 2 5 0,-1-3-1 16,5 1 5-16,-1-1 1 0,-1 1 1 0,-3-2 2 16,-4-2-1-16,1 0 0 0,-9-2-1 15,0-1 2-15,-5 0 0 0,-3-4 3 0,0 0 9 16,-7-3 4-16,-4 2 5 0,-3-1 3 0,-6-2-5 15,-6 1-5-15,-1-2-1 0,-1-2-6 0,-4 1-3 16,-2-1-1-16,4 0-5 0,-4 0-6 0,6 0-11 16,1 0-21-16,3 0-30 0,7 0-37 15,0 0-49-15,5-1-76 0,3 1-126 0,6-2-262 16,2 2-147-16,1-3 569 0</inkml:trace>
          <inkml:trace contextRef="#ctx0" brushRef="#br0" timeOffset="31397.6789">21295 2070 1462 0,'0'0'233'0,"0"0"-72"16,0 0-35-16,0 0-17 0,0 0-19 0,0 0-11 16,0 0-22-16,0 0-26 0,0 0-20 0,0 0-7 15,0 0 4-15,0 0 10 0,0 0 7 16,0 0 0-16,-24 152-3 0,11-99-2 0,-2 4-2 15,0 5-1-15,-3 4-4 0,-4 2-3 0,-1 1-2 16,5 1-4-16,-5-1-4 0,5-4-4 0,-3-2-2 16,6-4-5-16,0 0 0 0,2-5-6 0,2 0-12 15,-1-5-16-15,6-3-31 0,-4-5-32 16,-1-4-50-16,5-5-69 0,-5-7-152 0,2-7-272 16,6-8-178-16</inkml:trace>
          <inkml:trace contextRef="#ctx0" brushRef="#br0" timeOffset="33212.7468">23559 2226 117 0,'0'0'411'16,"0"0"-134"-16,0 0-71 0,0 0-65 0,0 0-61 15,0 0-92-15,0 0-141 0,0 0-198 0,0 0-189 16,0 0 364-16</inkml:trace>
          <inkml:trace contextRef="#ctx0" brushRef="#br0" timeOffset="33454.5785">23873 2225 847 0,'0'0'338'0,"0"0"-259"0,0 0-24 15,0 0 20-15,0 0 19 0,0 0 25 0,0 0 8 16,0 0-12-16,0 0-10 0,-157 131-1 16,129-105 1-16,-1 2-7 0,7-3-19 0,0-2-21 15,9-2-22-15,3 0-16 0,6-3-10 0,4-2-3 16,0 0 0-16,6-4 2 0,4 0 6 16,5-3 2-16,5-3 2 0,4 1 0 0,5-6-7 15,3-1-3-15,1 0-9 0,1-8-11 0,-1-1-6 16,-5-5-17-16,1 1-27 0,-9-4-48 0,-7 0-81 15,-5 2-149-15,-4 2-324 0,-4 6-491 0</inkml:trace>
        </inkml:traceGroup>
      </inkml:traceGroup>
    </inkml:traceGroup>
    <inkml:traceGroup>
      <inkml:annotationXML>
        <emma:emma xmlns:emma="http://www.w3.org/2003/04/emma" version="1.0">
          <emma:interpretation id="{6140AF3E-AA20-48A7-A04E-5DCDA48F9BA2}" emma:medium="tactile" emma:mode="ink">
            <msink:context xmlns:msink="http://schemas.microsoft.com/ink/2010/main" type="paragraph" rotatedBoundingBox="1145,4885 24279,3366 24429,5654 1295,71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249BBE-DDA6-4E19-AA89-E6982AF14AD7}" emma:medium="tactile" emma:mode="ink">
              <msink:context xmlns:msink="http://schemas.microsoft.com/ink/2010/main" type="inkBullet" rotatedBoundingBox="1145,4885 2705,4782 2832,6716 1272,6818"/>
            </emma:interpretation>
            <emma:one-of disjunction-type="recognition" id="oneOf11">
              <emma:interpretation id="interp55" emma:lang="en-US" emma:confidence="0">
                <emma:literal>03</emma:literal>
              </emma:interpretation>
              <emma:interpretation id="interp56" emma:lang="en-US" emma:confidence="0">
                <emma:literal>0</emma:literal>
              </emma:interpretation>
              <emma:interpretation id="interp57" emma:lang="en-US" emma:confidence="0">
                <emma:literal>:</emma:literal>
              </emma:interpretation>
              <emma:interpretation id="interp58" emma:lang="en-US" emma:confidence="0">
                <emma:literal>☹</emma:literal>
              </emma:interpretation>
              <emma:interpretation id="interp59" emma:lang="en-US" emma:confidence="0">
                <emma:literal>8:</emma:literal>
              </emma:interpretation>
            </emma:one-of>
          </emma:emma>
        </inkml:annotationXML>
        <inkml:trace contextRef="#ctx0" brushRef="#br0" timeOffset="48498.287">439 4873 0 0,'0'0'0'0,"0"0"0"15,0 0 0-15,0 0 0 0,0 0 0 0,0 0 16 16,0 0 179-16,0 0 9 0,0 0-5 0,0 0-6 16,0 0-8-16,0 0-10 0,11-50-12 15,-10 49-15-15,0 1-15 0,1 0-9 0,-1 0-10 16,3 0-4-16,-4-1-9 0,0 1-14 0,1 0-16 15,1-2-13-15,-1-1-17 0,0 0-12 0,3 1-10 16,3-3-8-16,-4 1-4 0,5-2-1 0,-4 4 1 16,0-2-2-16,2 1 0 0,-2-2 2 15,5 3-8-15,-4-4 7 0,4 3-1 0,-2-1-1 16,4-1 3-16,2 2-6 0,1-1-1 0,4-1-1 16,-2 2 1-16,0 0 0 0,6 0-1 15,-3 2 0-15,2 1-5 0,-2 0 2 0,4 0 1 0,-5 0-1 16,3 3-3-16,-5 3 2 0,-2 0-3 15,0 1-3-15,-2 2-1 0,-1 1-6 0,-6-1 0 16,3 1 2-16,-5 1 0 0,-1-3 2 0,-2 3 1 16,0-1 2-16,0 1 8 0,-1 1 5 0,-3 0 4 15,-7-1 4-15,1 1 1 0,-2 2-2 16,-3 0 0-16,0 0-2 0,0 1 2 0,-1-3 0 16,-4 1 0-16,4-2 0 0,0 2-3 0,0-5 2 15,-3 0-1-15,6-2 1 0,-1 2-4 16,3-3 0-16,3-1-1 0,-1 0 0 0,5-2 7 15,-3 1 3-15,6-3 2 0,1 0 0 0,0 0-3 16,0 0-4-16,0 0-8 0,0 0-6 0,1 0-11 16,5 0 0-16,-1-1 3 0,-1 1 4 15,5 0 9-15,2 0 1 0,3 0-2 0,0 0-1 16,2 4-3-16,6 2-1 0,-5 0-3 0,5 2 1 16,-5 1 0-16,3 3 0 0,-2 1 4 0,-3 2 1 15,-2 3 0-15,-2 0-1 0,-2 3-3 16,-4 1-3-16,-1-1-1 0,0 2 6 0,-4 0 3 0,0-1 5 15,-4 3 4-15,-2-5-1 0,-6 0 0 16,-3-1 4-16,-7-2 4 0,4-4 4 0,-5 0 2 16,-3-2 3-16,0-2-2 0,0-3 5 15,-2-3 2-15,1-3 2 0,0 0 0 0,0 0 1 16,1-6-4-16,0-3-6 0,2 0 2 0,1-2-8 16,6 1-3-16,1 0-2 0,1-1-5 0,2 1-2 15,3 2-3-15,1 2-2 0,5 2-5 0,2 1-3 16,2 0-12-16,0 1-20 0,0 1-30 15,2 1-16-15,0 0-2 0,9 0 9 0,-1 4 11 16,3 2-7-16,0 3-23 0,2-1-44 0,1 2-47 16,-1 2-56-16,5 0-76 0,-4-2-84 15,-1 2-102-15,-3-4 354 0,-7-2 156 0</inkml:trace>
        <inkml:trace contextRef="#ctx0" brushRef="#br0" timeOffset="49118.9218">543 4314 0 0,'0'0'0'0,"0"0"0"16,0 0 268-16,0 0-24 0,0 0-61 0,0 0-20 16,0 0 4-16,0 0 1 0,-143-155-16 0,129 146-21 15,0 2-22-15,2 3-27 0,-2 2-19 16,0 2-15-16,0 0-14 0,-2 8-17 0,-4 6-9 16,4 6 2-16,-8 9-3 0,0 3 4 0,1 10 8 15,-9 4 3-15,3 8 2 0,-1 4-1 16,-4 6-3-16,6 7-1 0,-3 2-1 0,-2 6 4 0,3 2 0 15,1 6-1-15,-4 3 2 0,7 4-2 16,1 0 0-16,8 3-2 0,2-3-4 0,4-5-2 16,7-4-5-16,4-6-3 0,0-6 1 0,9-6 4 15,8-4-2-15,0-7-1 0,9-5 3 16,2-7 1-16,6-7 3 0,0-7 5 0,12-8 1 16,0-7 2-16,6-6 2 0,10-8 2 0,1-1-6 15,4-10-4-15,2-5-3 0,6-3-4 0,-1-6-3 16,5-4-4-16,-1-4 1 0,-2-4-1 0,-6-2 5 15,1-4 3-15,-9-6 2 0,-2-1 5 16,-6-4-1-16,-4-6 2 0,-8-2-2 0,-4-8-3 16,-7-3 2-16,-4-2-3 0,-3-3-1 0,-9 1-3 15,-3 0 5-15,-4 4 2 0,-8 2 3 16,0 6 6-16,-11 2-4 0,-11 4 0 0,1 6 1 16,-13 6-4-16,-3 2-6 0,-5 3-4 0,-2 3-4 15,-8 1-9-15,-2 7 4 0,-6 4-2 0,1 6-1 16,-4 4 8-16,-2 5-12 0,0 6-7 15,-2 5-3-15,-2 0-11 0,4 10-1 0,2 8-5 16,0 4-12-16,8 6-19 0,2-1-25 0,9 7-40 16,4-3-54-16,6 0-73 0,8 2-193 0,11-8-278 15,4-8 79-15</inkml:trace>
      </inkml:traceGroup>
      <inkml:traceGroup>
        <inkml:annotationXML>
          <emma:emma xmlns:emma="http://www.w3.org/2003/04/emma" version="1.0">
            <emma:interpretation id="{5CAF0920-5F8D-471E-A564-C9F9C401F94F}" emma:medium="tactile" emma:mode="ink">
              <msink:context xmlns:msink="http://schemas.microsoft.com/ink/2010/main" type="line" rotatedBoundingBox="3792,5078 24303,3731 24429,5654 3919,7000"/>
            </emma:interpretation>
          </emma:emma>
        </inkml:annotationXML>
        <inkml:traceGroup>
          <inkml:annotationXML>
            <emma:emma xmlns:emma="http://www.w3.org/2003/04/emma" version="1.0">
              <emma:interpretation id="{93A4D4DC-CCBD-4A24-B1FB-263C7EA17ACF}" emma:medium="tactile" emma:mode="ink">
                <msink:context xmlns:msink="http://schemas.microsoft.com/ink/2010/main" type="inkWord" rotatedBoundingBox="3827,4965 9665,4828 9702,6395 3864,6531"/>
              </emma:interpretation>
              <emma:one-of disjunction-type="recognition" id="oneOf12">
                <emma:interpretation id="interp60" emma:lang="en-US" emma:confidence="0.5">
                  <emma:literal>Product</emma:literal>
                </emma:interpretation>
                <emma:interpretation id="interp61" emma:lang="en-US" emma:confidence="0">
                  <emma:literal>-Product</emma:literal>
                </emma:interpretation>
                <emma:interpretation id="interp62" emma:lang="en-US" emma:confidence="0">
                  <emma:literal>Products</emma:literal>
                </emma:interpretation>
                <emma:interpretation id="interp63" emma:lang="en-US" emma:confidence="0">
                  <emma:literal>-Products</emma:literal>
                </emma:interpretation>
                <emma:interpretation id="interp64" emma:lang="en-US" emma:confidence="0">
                  <emma:literal>-product</emma:literal>
                </emma:interpretation>
              </emma:one-of>
            </emma:emma>
          </inkml:annotationXML>
          <inkml:trace contextRef="#ctx0" brushRef="#br0" timeOffset="51580.8344">4556 4882 1902 0,'0'0'143'0,"0"0"-85"16,0 0-38-16,0 0-21 0,0 0-9 0,0 0 3 16,0 0 10-16,0 0 2 0,0 0 5 15,0 0 2-15,-69 157 2 0,59-115 5 0,2 5 0 16,0 3 5-16,3 4-7 0,-3 0-3 0,1 2-1 16,-2-1-9-16,3 1 3 0,-2-3-1 0,4-2 0 15,-1-6-2-15,4-5-1 0,1-4-1 16,0-7-3-16,0-4 2 0,0-7-5 0,0-5-6 15,0-4-6-15,0-5-4 0,0-2 5 0,0-2 7 16,0-2 0-16,0-6-15 0,-4-7-8 0,-2-5-12 16,4-6 4-16,-1-3 18 0,3-7 8 0,0-3 9 15,0-6 7-15,0-4 0 0,0-1-2 16,9-6-1-16,2-1-2 0,0-4-3 0,2-2 4 16,5-7 1-16,-1 0 0 0,6-1 3 0,-2-4 3 15,5 0 3-15,1 1 1 0,3-1 2 0,0 0-4 16,1 1-1-16,0 6 3 0,-2 6 1 0,-1 7 4 15,2 11-2-15,-3 8-4 0,1 6-5 16,1 8-4-16,-1 4-2 0,1 4-1 0,0 4 0 16,-1 4-5-16,-2 5-2 0,-1 1-3 0,-3 5-5 15,-4 7-2-15,1 6 4 0,-4 8 4 16,-2 7 4-16,-5 8 9 0,-1 4 2 0,-6 6 2 16,-1 4 1-16,-5 3-1 0,-7 0-3 0,-4 0-2 15,-4-3-2-15,-6-3-12 0,-1-1-13 0,-2-3-25 16,-5-1-50-16,1-2-76 0,-2-3-87 15,2-2-132-15,3-4-184 0,10-10 142 0,6-10 439 0</inkml:trace>
          <inkml:trace contextRef="#ctx0" brushRef="#br0" timeOffset="52220.4383">4805 5529 0 0,'0'0'131'0,"0"0"54"15,0 0-27-15,0 0 12 0,0 0 19 16,0 0 0-16,0 0-14 0,0 0-18 0,0 0-28 16,0 0-18-16,167-35-10 0,-143 15-17 0,0-1-9 15,-1-2-10-15,0 0-11 0,0 0-10 0,-3 0-4 16,1 1-5-16,-3 0-5 0,1-3-1 16,-5 2-5-16,0 1-4 0,-2-1-2 0,-1 3-5 15,-3 2-5-15,0 4 0 0,-4 4-4 0,0 3-2 16,0 4-6-16,-3 3-16 0,-1 0-14 15,1 3-3-15,-1 8 4 0,0 4 14 0,0 5 18 16,0 3 6-16,0 3 0 0,-2 3 1 0,-5 0-3 16,3-1-2-16,0 0 1 0,-1-4-2 0,3 0 0 15,2-2 0-15,0-3-2 0,0-4 0 0,8-3 3 16,0 1 1-16,4-6 6 0,2-3 1 16,3-2 4-16,1-2 1 0,-1-3 0 0,5-6 3 15,-2-3-6-15,2-2 2 0,0-1 2 0,-2-2 0 16,0-3 7-16,-2 1 4 0,-4-2 3 0,1 0 3 15,-2 0 2-15,-2 1 1 0,1-2-2 0,-4 3-1 16,-1 0-6-16,0 3-3 0,-2 2-3 16,-4 3-4-16,1 5-3 0,-1 3-4 0,-1 3-10 15,0 0-18-15,0 2-9 0,0 5-3 0,0 7 6 16,0 3 17-16,-4 3 7 0,0 4 3 16,-1-1 0-16,1 0-1 0,1 0 0 0,2-2-1 15,1-2 0-15,0-3-1 0,4 1 0 0,0-2 0 16,5-2 1-16,2-3-1 0,4 0 2 0,-1-5 0 15,2 0 1-15,4-4 4 0,1-1 0 16,1 0 1-16,0 0 1 0,-2-6 0 0,0 1 2 16,-2-2 3-16,-5-2 7 0,-1 0 4 0,-4-4 4 15,-1 1 2-15,-2-1-2 0,-2-2 1 0,-1 0-3 16,-2-3-2-16,0 2-3 0,-5-2-1 16,-3 0-3-16,-4 0-4 0,-4 0-2 0,1 2-7 15,-4 1-2-15,3 2-2 0,-2-1-4 0,-3 3-1 16,4 2-2-16,1 2-7 0,0-1-10 0,5 5-15 15,2-1-38-15,2 1-60 0,4 0-87 0,3 2-155 16,0 1-170-16,0 0-225 0,0 0 159 0</inkml:trace>
          <inkml:trace contextRef="#ctx0" brushRef="#br0" timeOffset="53105.8916">6207 5225 0 0,'0'0'207'0,"0"0"-107"0,0 0 12 0,0 0 49 16,0 0 42-16,0 0 27 0,0 0-8 0,0 0-37 15,0 0-40-15,0 0-32 0,0 0-30 0,0 0-19 16,0 0-9-16,-109 10-5 0,87 2-3 0,-5 2 3 16,1 3 0-16,2 1-6 0,1 0-4 15,3 1-14-15,2 0-8 0,3 1-10 0,3-4-7 16,5 1-2-16,3-3-6 0,4-2 0 0,0-1-4 15,7-2 4-15,3-1 7 0,4-3 4 0,3-4 8 16,5-1 0-16,3 0-2 0,3-5 0 0,7-6-1 16,1-1-3-16,1-3 0 0,0-1-1 15,-2-4-3-15,0 1 4 0,-7-3 4 0,-2-3 3 16,-5-1 5-16,-2-3 3 0,-6-1 3 0,-1-4 2 16,-4-3 5-16,-1 1-5 0,-6-2-5 0,3-1-5 15,-2-2-8-15,-1-1 1 0,2 0-2 16,-2 2 0-16,-1 0 0 0,0 2 1 0,1 4-1 15,-1 3 3-15,0 4 2 0,0 6 0 0,0 3 4 16,0 6 0-16,0 4 0 0,-1 3-1 16,0 3-10-16,-2 2-8 0,2 0-23 0,1 0-23 15,-4 6-2-15,1 5 3 0,-1 8 17 0,-3 7 21 16,1 5 7-16,-4 8 0 0,3 2 1 0,1 8 3 16,-4 1-2-16,6-1 0 0,3 6 2 15,-2-3-1-15,3 0 2 0,3-3 2 0,1-1-6 16,7-5 2-16,1-5 0 0,-1-6-2 0,1-2 4 15,0-7-4-15,-3-3 0 0,0-2-3 0,1-6-6 16,-2-1-6-16,0-5-8 0,-3-1-6 0,3-5-3 16,-1 0 3-16,0 0 6 0,-1-5 6 0,2-4 5 15,5-3 1-15,-4-2 1 0,4-2 2 16,1-2 5-16,2-1 5 0,-1-2 2 0,3 0 6 16,1-1-2-16,-4-2 7 0,4 1 4 0,-5 2 4 15,1-3 6-15,-3 6-1 0,-2 1 0 16,-1 5-1-16,-4 4-1 0,-2 3-6 0,1 3-5 15,-4 2-8-15,0 0-14 0,0 1 0 0,0 5 0 16,0 3 7-16,1 4 8 0,-1 2 3 0,0 3 0 16,0 2-3-16,2 0 0 0,-1 0-5 15,3 0-1-15,0-2 2 0,-1-1-4 0,4 0 4 16,-2-4 0-16,2 0-1 0,-1-1-1 0,5-2-1 16,-6-3-3-16,5-3-7 0,-4-1-2 0,3-3-7 15,3 0-2-15,1-1-1 0,0-8 1 16,3-3 0-16,3-3-1 0,0-1 5 0,1-2 1 15,-2-1 10-15,-4-4 7 0,1 1 6 0,-3 0 6 16,0-2 4-16,-4 1 3 0,-1-2 4 16,2 2 3-16,-6 2 3 0,0 3 1 0,-1 4 2 15,0 2-2-15,-2 4 3 0,0 4 2 0,0 1-3 16,0 3-10-16,0 0-16 0,0 0-17 0,0 4-8 16,0 7 4-16,-2 4 6 0,-2 4 9 0,3 4 3 15,1 2-2-15,-1 1 0 0,1 0-1 16,0-3 3-16,1 0-2 0,-1 0-1 0,3-4-1 15,1-1-5-15,-3-3-7 0,2-2-23 0,-1-1-40 16,-2-3-73-16,2-1-96 0,2-2-109 0,-2-2-198 16,3-2-206-16,-4-1 455 0</inkml:trace>
          <inkml:trace contextRef="#ctx0" brushRef="#br0" timeOffset="53676.5385">7443 5079 0 0,'0'0'287'0,"0"0"-66"16,0 0-30-16,0 0 4 0,0 0 19 0,0 0 9 15,0 0-37-15,0 0-61 0,0 0-49 0,0 0-35 16,0 0-2-16,0 0 13 0,0 0 13 0,0 0 4 16,-116 77-4-16,92-52-9 0,2 1-11 0,-2 1-10 15,6-2-10-15,1 1-9 0,5-3-6 16,4-1-6-16,5-3-4 0,3-2-2 0,0-1-1 15,6-2-4-15,4-4 3 0,6-1 2 0,6-5 2 16,-1-1 4-16,8-3 1 0,1 0-9 0,5 0-5 16,0-4-9-16,1-2-14 0,0-1-10 0,-6-2-13 15,-1-2-13-15,-3-2-5 0,-2-1 9 16,-4-1 12-16,-1-2 15 0,-4-4 7 0,-2-2-4 16,1-3-7-16,-2-5-1 0,1-2 4 0,-1-4 6 15,-1 0 9-15,0-3 5 0,-2-4 6 16,4 1 4-16,-1-3 7 0,2-1 1 0,-1 1 5 15,1 2 9-15,-2 3 9 0,-2 4 11 0,1 2 9 16,-5 5 7-16,0 5 8 0,-2 4 4 0,-4 3 6 16,0 5 1-16,0 3 0 0,0 1 0 15,0 4-5-15,0 4-5 0,0 0-13 0,0 1-15 16,-1 0-21-16,-2 0-14 0,-1 2-11 0,-1 9 1 16,-6 3 6-16,2 9 5 0,-5 5 7 0,-3 6 3 15,2 7 4-15,-1 3 2 0,-1 5 3 0,1 4 2 16,1-1 1-16,1 2 1 0,2-3 0 15,3 1-1-15,1-3 3 0,-2-1-4 0,8 0-1 16,-1-5-3-16,0-2-4 0,3-4-3 0,0-3-3 16,0-4-2-16,3-6 0 0,0-3 1 0,1-6 0 15,4-3-1-15,-5-4-3 0,3 0-4 0,0-2-5 16,3-3-4-16,-2-3-5 0,3 0-6 16,2 0-13-16,2-8-29 0,2-1-49 0,4-3-65 15,0-3-122-15,3-2-279 0,-3 3-268 0,-8 4 582 0</inkml:trace>
          <inkml:trace contextRef="#ctx0" brushRef="#br0" timeOffset="53974.3159">7742 5087 1597 0,'0'0'266'16,"0"0"-154"-16,0 0-80 0,0 0-23 0,0 0-2 15,0 0 12-15,0 0 7 0,0 0 5 0,0 0 4 16,0 0-3-16,184-47 5 0,-149 41 4 15,0 1 4-15,1 2 3 0,-5-3 3 0,1 4 1 16,-4 0-1-16,-4 0 1 0,-5 2-8 0,0 0-6 16,-4 0-7-16,-9 0-12 0,2 0-2 0,-5 0-3 15,-3 0 3-15,0 0 2 0,0 0 0 0,0 0-1 16,0 0-3-16,0 0-3 0,0 0-2 16,0 0-5-16,0 0-2 0,0 0-1 0,0 0-5 15,0 0-2-15,0 0-2 0,0 0-1 0,0 0 3 16,0 2-1-16,1 0-2 0,2 0-11 0,0-2-19 15,1 3-30-15,-3-3-42 0,0 1-57 16,-1-1-94-16,0 2-131 0,0-2-281 0,0 0-383 0</inkml:trace>
          <inkml:trace contextRef="#ctx0" brushRef="#br0" timeOffset="51052.771">2394 5256 1768 0,'0'0'170'0,"0"0"-74"0,0 0-27 0,0 0-25 16,0 0-23-16,0 0-10 0,0 0-2 15,0 0-1-15,0 0-1 0,0 0 3 0,0 0 0 16,155-78-4-16,-105 66 2 0,3 1-4 0,8 2-5 16,5 3-10-16,2-3-30 0,2 5-45 0,3-1-73 15,-2 2-104-15,5 2-198 0,-23 1-268 16,-15 0 239-16</inkml:trace>
        </inkml:traceGroup>
        <inkml:traceGroup>
          <inkml:annotationXML>
            <emma:emma xmlns:emma="http://www.w3.org/2003/04/emma" version="1.0">
              <emma:interpretation id="{D424263C-A52C-455F-922D-2B73D04B2F91}" emma:medium="tactile" emma:mode="ink">
                <msink:context xmlns:msink="http://schemas.microsoft.com/ink/2010/main" type="inkWord" rotatedBoundingBox="13442,4506 17211,4373 17265,5919 13497,6052"/>
              </emma:interpretation>
              <emma:one-of disjunction-type="recognition" id="oneOf13">
                <emma:interpretation id="interp65" emma:lang="en-US" emma:confidence="0.5">
                  <emma:literal>Proportion</emma:literal>
                </emma:interpretation>
                <emma:interpretation id="interp66" emma:lang="en-US" emma:confidence="0">
                  <emma:literal>Proponing</emma:literal>
                </emma:interpretation>
                <emma:interpretation id="interp67" emma:lang="en-US" emma:confidence="0">
                  <emma:literal>Pompon</emma:literal>
                </emma:interpretation>
                <emma:interpretation id="interp68" emma:lang="en-US" emma:confidence="0">
                  <emma:literal>Pompons</emma:literal>
                </emma:interpretation>
                <emma:interpretation id="interp69" emma:lang="en-US" emma:confidence="0">
                  <emma:literal>Proposition</emma:literal>
                </emma:interpretation>
              </emma:one-of>
            </emma:emma>
          </inkml:annotationXML>
          <inkml:trace contextRef="#ctx0" brushRef="#br0" timeOffset="75262.5624">12124 4410 950 0,'0'0'517'0,"0"0"-296"0,0 0-103 16,0 0-71-16,0 0-29 0,0 0-6 0,0 0 9 15,0 0 11-15,0 0 6 0,0 0 4 0,0 0-4 16,0 0-4-16,0 0-4 0,-60 152-4 0,53-127 0 16,0-4-2-16,-1-1-2 0,4 0 0 15,-2-4-3-15,0-3-4 0,5 2-2 0,-2-7 0 16,2-2 0-16,-2-2 9 0,3-2 12 0,0-2 16 16,0 0 15-16,0 0 9 0,0 0-6 15,0-5-18-15,0-2-16 0,0-1-20 0,0-5-9 16,0-2-2-16,0-4-6 0,7-4-2 0,0-6-1 15,3-6 0-15,5-4 4 0,3-6 1 0,0-3 0 16,4-5 0-16,2-3-1 0,0-1-2 16,6 0 2-16,-2-2 0 0,0 1-3 0,-1 4 3 15,-1 6 0-15,0 0 2 0,-3 12-2 0,-4 8 0 16,-5 7-4-16,0 5-4 0,-2 6-1 16,0 4-8-16,0 4-6 0,-3 2-3 0,-2 0-1 15,4 5 3-15,-3 7 6 0,-3 2 7 0,0 4 4 16,1 4 5-16,-5 3 4 0,-1 2 1 0,0 3 0 15,0-1 0-15,-7 0 1 0,-1 1 1 0,-2-2 3 16,-2 1 0-16,-3-1-3 0,-3 0-4 0,-2 3-12 16,-2-4-22-16,-4 3-38 0,2-1-55 15,0-3-71-15,0 2-84 0,0-3-106 0,7-2-187 16,4-4-114-16,2-7 572 0</inkml:trace>
          <inkml:trace contextRef="#ctx0" brushRef="#br0" timeOffset="77624.2185">14731 4237 1111 0,'0'0'361'16,"0"0"-183"-16,0 0-95 0,0 0-42 0,0 0-11 0,0 0-8 16,0 0-10-16,0 0-7 0,153-133-3 15,-128 127-1-15,1 3 1 0,-5 0 3 0,0 3 1 16,-3 0 7-16,-3 1 6 0,-2 7 8 0,-1 3 7 16,0 1-1-16,-5 3 3 0,-2 2 0 15,-3 3 1-15,-2 1-2 0,0 0-3 0,0-1-6 16,-4 0-8-16,-3 1-3 0,3-2-2 0,-7-3-4 15,4 2 1-15,-1-5-5 0,-1 0-2 16,5-3-17-16,-3-1-27 0,2-3-50 0,1 0-65 16,0-3-69-16,1-3-59 0,3 0-59 0,0 0-101 15,3-4-80-15,1-2 386 0,-1-1 138 0</inkml:trace>
          <inkml:trace contextRef="#ctx0" brushRef="#br0" timeOffset="77367.2016">14987 3694 1654 0,'0'0'218'16,"0"0"-84"-16,0 0-71 0,0 0-29 16,0 0-15-16,0 0-6 0,0 0 1 0,0 0 5 15,0 0 8-15,0 0 9 0,0 0 1 0,0 0-1 16,0 0-3-16,-38 165-4 0,28-124-2 0,-1-1-2 15,-3 5-2-15,2-4-2 0,0 2-4 16,0 0-4-16,2-4-15 0,-3 4-19 0,1-5-56 16,-2 1-106-16,-2-3-154 0,-1-3-242 0,4-9-260 15,4-10 385-15</inkml:trace>
          <inkml:trace contextRef="#ctx0" brushRef="#br0" timeOffset="78173.8829">15246 4038 1044 0,'0'0'350'0,"0"0"-138"0,0 0-90 16,0 0-39-16,0 0-13 0,0 0-16 0,0 0-12 16,0 0-7-16,0 0 0 0,0 0 1 15,0 0-1-15,0 0 2 0,0 0 4 0,147 67 3 16,-140-45 1-16,-3 0-4 0,1 2-8 0,-3 1-7 16,-2 0-8-16,0 0-4 0,0 0-2 0,-2-3-4 15,-3-1 1-15,-2-1-3 0,-4-2-2 16,2-1-1-16,-4-2-2 0,-1-1-2 0,-1-2 1 15,-2-2 1-15,0 0 0 0,2-4 4 0,0-3 3 16,2-1 3-16,2-2 4 0,3 0 6 16,1 0 2-16,6-3-2 0,-3-3-5 0,4-2-9 15,0-3-11-15,0-3-7 0,4-1-2 0,3-3 3 16,1-2 3-16,4 0 5 0,1-3 3 0,1 1-4 16,-1-2-1-16,3 3-6 0,3 2-4 0,-2 3-3 15,3 2-3-15,-1 4 0 0,-3 4 0 16,2 3 1-16,-4 3 2 0,1 0 1 0,-1 0-3 15,-2 7 1-15,-2 1 1 0,-3 2 0 0,0 3 9 16,-5-1 2-16,1 3 6 0,-3 0 3 0,0-1 1 16,0 1 2-16,0-2 0 0,0-3 0 0,-3 1 0 15,2-4 1-15,1-2-1 0,0-2 1 16,0-2 2-16,0-1 6 0,0 0 10 0,0 0 8 16,1 0 6-16,3-4-5 0,3-2-7 0,0-2-8 15,2-1-10-15,2-2 0 0,-2-1-1 16,3 0 1-16,2-3-2 0,-1 1 0 0,3-1 0 15,-1 1-1-15,0 0 2 0,-2 4-2 0,-2 1 1 16,-2 3 0-16,1 1-2 0,-6 4 3 0,1 1-5 16,-1 0 0-16,0 6-1 0,2 3 0 15,-2 1 3-15,0 4 2 0,4 1 1 0,-6 2 2 16,5 1-3-16,-2 2-3 0,3-2 2 0,-1-1-5 16,0 0-5-16,0-2-15 0,2-3-49 15,-6-1-99-15,-1-5-210 0,2-1-446 0,-4-2-429 0</inkml:trace>
          <inkml:trace contextRef="#ctx0" brushRef="#br0" timeOffset="78306.8002">15429 3822 2309 0,'0'0'125'0,"0"0"-73"0,0 0-62 0,0 0-45 15,0 0-36-15,0 0-71 0,0 0-163 16,0 0-309-16,0 0-575 0</inkml:trace>
          <inkml:trace contextRef="#ctx0" brushRef="#br0" timeOffset="76002.2248">12288 4572 330 0,'0'0'526'0,"0"0"-297"0,0 0-80 16,0 0-39-16,0 0-4 0,0 0-1 0,0 0-9 15,0 0-19-15,0 0-18 0,153-150-7 0,-135 132-10 16,-2 0-8-16,-2 0-2 0,2 1-8 0,-1 2-3 16,-1-1-3-16,-3 4-1 0,0 3-1 15,0 3 3-15,-1 3 2 0,-3 1-1 0,0 0-3 16,-5 2-5-16,0 0-4 0,3 6 3 0,-4 1 6 15,-1 5 6-15,0 0 4 0,0 4-1 0,0-1-4 16,-6 2-6-16,3 1-5 0,-1-1-2 0,-3-2-4 16,7-2-2-16,0-1-1 0,0-2-1 15,4-2 3-15,3-2-4 0,1-2 3 0,-1-2 3 16,5-2-2-16,0 0 7 0,3-2 2 0,-1-4 0 16,7-6 2-16,-4-1-4 0,2-2-1 0,1 0-2 15,-1-1 2-15,1-3 0 0,-4 4-2 16,4 0 2-16,-4-1 2 0,-1 3 3 0,-3 1 2 15,-3 3 3-15,-5 3-5 0,-1 4 2 0,0 0-3 16,-3 2-4-16,0 0-2 0,0 0-16 0,0 3-3 16,0 2 0-16,-3 6 2 0,2 1 12 15,-2 1 1-15,0 1 0 0,-1 1-1 0,2-2-1 16,2-3 0-16,0 1 0 0,0-2-4 0,2-1 2 16,5-2 2-16,0-3 1 0,2 0 7 15,2-3-3-15,4 0 1 0,-1 0 2 0,4 0-4 16,2-2 0-16,-1-4-2 0,-1 0-3 0,0 0-1 15,-5 0 0-15,-1-2 3 0,-1 2-2 0,-7-1 5 16,-1-1-2-16,-3 0-4 0,0-1-4 0,-6 1-5 16,-4-4-5-16,0 3 1 0,0-1 3 15,-4-1-1-15,-2 1 10 0,4 0 3 0,1-1 0 16,0 2 9-16,2-1-9 0,6-2-1 0,2-2-4 16,1-2-10-16,0-2-1 0,7-1-3 0,6-4 0 15,6 0-1-15,1-3 6 0,4-3 2 0,3 0 4 16,3-3 5-16,0 3 2 0,1-3 0 15,-4 7 2-15,0 3 4 0,-3 3 0 0,-5 6 4 16,-3 2 2-16,-7 4 2 0,1 2 2 0,-6 4-4 16,1 1-1-16,-2 0-4 0,1 3-3 15,1 4 1-15,0 7 4 0,3 5 6 0,-2 6 6 16,1 7 5-16,-5 9-2 0,0 0-1 0,-2 5-3 16,0 3-4-16,-7 1 0 0,-1 2-3 0,-6 4 0 15,0 1-2-15,-4 2-2 0,-1 2-1 16,-2 3-1-16,2 4-3 0,-4-2-2 0,6-1 0 15,-2 0-3-15,2-1-6 0,2-2-8 0,2-1-25 16,-1-1-1-16,4-7-9 0,-3-6-18 0,7-5-23 16,-4-6-53-16,0-4-69 0,3-9-70 15,-2-4-78-15,2-5-154 0,1-6-160 0,4-5 316 0</inkml:trace>
          <inkml:trace contextRef="#ctx0" brushRef="#br0" timeOffset="76260.0721">13159 4480 0 0,'0'0'81'0,"0"0"133"0,0 0-55 15,0 0-41-15,0 0-37 0,146-172-26 16,-111 150-32-16,-4 4-14 0,3 4 13 0,-4 4 7 16,1 3 5-16,-3 4 0 0,-1 3-5 0,-5 0-8 15,-2 7-2-15,-9 5 12 0,-5 3 24 16,-6 3 26-16,0 1 23 0,-13 2 7 0,-5 1-8 15,-4 1-14-15,-5 0-19 0,-1-2-16 0,-2-2-8 16,-1-1-11-16,5-2-5 0,-1-2-9 0,1-2-8 16,7-3-9-16,2-2-19 0,4-1-45 0,3-3-79 15,2-2-103-15,7-1-161 0,1 0-161 16,0 0 212-16,0-3 352 0</inkml:trace>
          <inkml:trace contextRef="#ctx0" brushRef="#br0" timeOffset="77050.1537">13800 4232 0 0,'0'0'0'0,"0"0"0"16,0 0 125-16,0 0 55 0,0 0-22 0,0 0-16 15,0 0-16-15,0 0 0 0,0 0 4 0,0 0 0 16,0 0-14-16,0 0-23 0,0 0-19 16,8 93-16-16,-23-66-11 0,2-1-11 0,-2 2-8 15,2-4-6-15,1-2-7 0,2-4-3 0,6-2-6 16,3-4-1-16,1-1 6 0,1-6 10 15,5 0 16-15,6-2 16 0,1-3 9 0,5 0 5 16,0-5-3-16,4-3-9 0,3-3-9 0,2-3-10 16,1 0-9-16,2-1-6 0,-1-1-2 15,0-2-1-15,-1 0 0 0,-7-2 0 0,-1 1 0 16,-2 0 1-16,-5-3 1 0,-2 3 0 0,-6 0 1 16,-3-1-3-16,-2 3-3 0,-2 3-8 0,-6 0-9 15,-4 4-11-15,-1 3-12 0,-5 4-4 16,2 1-3-16,-5 2 6 0,-1 0 7 0,-1 6 5 0,3 2 4 15,2-1 3-15,1 2-1 0,4-2-3 16,2 2-6-16,6-5-7 0,0 2-14 0,5 2-9 16,0-3-3-16,4 1 3 0,5-3 14 0,4 1 15 15,5-2 8-15,-1-1 10 0,9 1 3 0,-1-2 3 16,2 0 0-16,0-3 1 0,0-2-1 16,2 1 3-16,-2-1-2 0,-2-3 4 0,1 2 2 15,-5-1 3-15,-4 1 3 0,0 0 3 0,-5 0 6 16,-3 0 3-16,-3 1 7 0,-2-1 3 0,-3 2-1 15,0-1-3-15,-1 2-5 0,0 1-7 16,0 1-10-16,-1 1-12 0,-2 0-15 0,1 0-18 16,0 0-1-16,1 5 0 0,1 1 7 0,0 1 13 15,0 1 4-15,0 1 3 0,0 0-1 16,5 2 1-16,3-3 2 0,-1 3 2 0,1-2 2 16,2 2-1-16,0-1 2 0,1 2-1 0,-2-2-1 15,2 3 1-15,0-1-1 0,-2-2 1 0,-2 0 0 16,-2 0 4-16,-2-2-2 0,-3 1 2 0,-1 0 4 15,-9 0 2-15,-3 0 5 0,-2 1 1 16,-1-1-5-16,-3 0-1 0,1-1-5 0,-1-1-2 16,4-1-2-16,3-1 0 0,4-1-3 0,3-2-1 15,3-2-3-15,2 0-7 0,0 0-8 0,6-2 2 16,2-4 2-16,4-3 4 0,1-1 11 0,3-4 0 16,3-1 3-16,1-2 4 0,2-3-3 15,-1-2 1-15,-2 0-1 0,4-1-1 0,-2 0-1 16,0 1 1-16,-2 4-1 0,4 3 0 0,-4 0 1 15,-3 4 1-15,1 3-2 0,-3 2-3 16,-4 4 1-16,0 0-4 0,-3 2 1 0,-5 2 6 16,4 6-1-16,-4 2 9 0,1 4 6 0,-3 2 1 15,0 2 4-15,0 2-5 0,0-1-4 0,-5-1-3 16,-2-1-3-16,1-2-2 0,2-3-5 16,-1 1-11-16,0-5-28 0,-1 2-57 0,4-4-116 15,-1-2-149-15,0-2-292 0,3-2-183 0,0 0 715 0</inkml:trace>
          <inkml:trace contextRef="#ctx0" brushRef="#br0" timeOffset="77163.3268">14583 4188 147 0,'0'0'642'15,"0"0"-322"-15,0 0-121 0,0 0-97 0,0 0-49 16,0 0-33-16,0 0-25 0,0 0-27 0,0 0-24 16,0 0-37-16,0 0-109 0,0 0-305 15,0 0-81-15</inkml:trace>
        </inkml:traceGroup>
        <inkml:traceGroup>
          <inkml:annotationXML>
            <emma:emma xmlns:emma="http://www.w3.org/2003/04/emma" version="1.0">
              <emma:interpretation id="{D4DB0072-0867-4E7C-A6FB-2A16072FE7F7}" emma:medium="tactile" emma:mode="ink">
                <msink:context xmlns:msink="http://schemas.microsoft.com/ink/2010/main" type="inkWord" rotatedBoundingBox="20293,4179 24315,3915 24429,5654 20407,5918"/>
              </emma:interpretation>
              <emma:one-of disjunction-type="recognition" id="oneOf14">
                <emma:interpretation id="interp70" emma:lang="en-US" emma:confidence="0.5">
                  <emma:literal>strategic</emma:literal>
                </emma:interpretation>
                <emma:interpretation id="interp71" emma:lang="en-US" emma:confidence="0">
                  <emma:literal>Strategic</emma:literal>
                </emma:interpretation>
                <emma:interpretation id="interp72" emma:lang="en-US" emma:confidence="0">
                  <emma:literal>strategies</emma:literal>
                </emma:interpretation>
                <emma:interpretation id="interp73" emma:lang="en-US" emma:confidence="0">
                  <emma:literal>strategize</emma:literal>
                </emma:interpretation>
                <emma:interpretation id="interp74" emma:lang="en-US" emma:confidence="0">
                  <emma:literal>Strategies</emma:literal>
                </emma:interpretation>
              </emma:one-of>
            </emma:emma>
          </inkml:annotationXML>
          <inkml:trace contextRef="#ctx0" brushRef="#br0" timeOffset="35388.7946">21118 3706 1349 0,'0'0'295'0,"0"0"-136"16,0 0-60-16,0 0-44 0,0 0-24 0,0 0-31 16,0 0-34-16,0 0-23 0,0 0-35 0,0 0-49 15,0 0-64-15,0 0-78 0,153-84-120 0,-139 94-86 16,-4 0 205-16,-3-2 284 0</inkml:trace>
          <inkml:trace contextRef="#ctx0" brushRef="#br0" timeOffset="36112.3595">21545 3909 201 0,'0'0'368'0,"0"0"-138"0,0 0-49 0,0 0-29 15,0 0-22-15,0 0-21 0,159-109-16 0,-147 93-13 16,-3 2 0-16,-5-1 2 0,-3-2 3 0,-1 4 5 16,-3 0-2-16,-8 3-10 0,-1 3-15 15,-2 3-17-15,-2 2-18 0,-7 2-8 0,1 0-5 16,-2 6-5-16,-1 5 0 0,-2 5-3 0,3 2-1 15,0 2-4-15,1 0-1 0,5 0-4 16,4 2-3-16,2-1-8 0,1 1-7 0,8-3-6 16,2 0-5-16,1-3 1 0,3-5-2 0,9-1 9 15,1-3 6-15,3-2 9 0,6-2 12 0,-2-3 3 16,5 0 1-16,5-6 0 0,-1-2-1 16,1-1-2-16,-2-2 1 0,0 0 2 0,1-1 1 15,0-2 4-15,-3-2 6 0,-4 1 5 0,2 0 8 16,-4 0 7-16,-2 2 5 0,-4-1 5 0,-3 4 3 15,-3 1-1-15,-1 3-1 0,-5 2-3 0,4 1-9 16,-3 0-9-16,-2 3-9 0,-1 0-10 0,0 0-6 16,0 0-7-16,0 0-6 0,0 0-4 15,0 1-1-15,0 4 1 0,0 3 6 0,1 3 3 16,1 3 3-16,-2 6 5 0,0 3 1 0,4 2 2 16,0 5-1-16,-2 4-1 0,1 5 0 0,1 1-2 15,0 4 0-15,-1 2-1 0,-3 4 0 16,0 5-1-16,0 3 0 0,0 1-3 0,-10 4-1 15,2 0 1-15,-4 0-3 0,-4 0 5 0,-1-4-1 16,-3-1-2-16,-6-3 0 0,-1-3-1 16,-5-5-1-16,1-5 1 0,-4-5 3 0,3-3 0 15,-4-7 1-15,-3-3 1 0,2-8 1 0,3-3 1 16,1-7 1-16,4-5 1 0,3-1-4 16,1-7 2-16,9-6 2 0,3-5-1 0,2-7 5 15,4-1-3-15,2-6-1 0,5-4-4 0,1-2-2 16,10-5-1-16,4-1 1 0,5-5 0 0,4-4 3 15,6-7 0-15,1-2 0 0,7-1-1 16,3-2-1-16,7-1-1 0,4-1-2 0,2 0-2 16,2 2-1-16,7 2-2 0,-4 5 0 0,-1 5 2 15,-5 5 0-15,-3 7 3 0,-7 8 2 0,-6 7 1 16,-4 5 5-16,-8 6 1 0,-7 6 5 0,-5 4 0 16,-5 4 0-16,-5 1 1 0,2 1 3 0,-4 7 1 15,-1 4 3-15,0 4 0 0,0 4-1 16,0 2-1-16,-8 2-4 0,4-1-3 0,-5 0-4 15,4-2-3-15,-3 0-1 0,0-2-7 0,1-5-5 16,0-2-16-16,3-3-28 0,0-2-49 0,3-4-98 16,1-3-211-16,0 0-347 0,0 0-317 0</inkml:trace>
          <inkml:trace contextRef="#ctx0" brushRef="#br0" timeOffset="36233.2849">22416 3626 1439 0,'0'0'375'0,"0"0"-149"15,0 0-79-15,0 0-58 0,0 0-54 0,0 0-60 16,0 0-52-16,0 0-53 0,0 0-76 0,0 0-186 16,0 0-328-16,0 0-41 0</inkml:trace>
          <inkml:trace contextRef="#ctx0" brushRef="#br0" timeOffset="36613.6081">22831 3654 1450 0,'0'0'341'16,"0"0"-188"-16,0 0-70 0,0 0-33 0,0 0-26 16,0 0-9-16,0 0 3 0,0 0 7 15,0 0 15-15,0 0 14 0,-175 84 11 0,145-61 6 16,-3-1-4-16,0 0-6 0,5 1-11 0,1-4-7 16,4-1-12-16,10-2-12 0,3 0-11 0,6-4-7 15,4-2-3-15,0-2 0 0,8 1 6 16,4-3 1-16,3 1 6 0,4-4 3 0,6 0 0 15,2-2 2-15,3-1-3 0,-1 0-2 0,-2-1 0 16,0-5-3-16,0 1 0 0,-2 1 0 16,2-1 2-16,-2 0 1 0,-4 0 2 0,3 1 2 15,-6-1 4-15,1 2 7 0,-4-1 3 0,-3 1 6 16,-4 1-2-16,-1 1 1 0,-6 1 0 0,0 0-4 16,-1 0 4-16,0 0-9 0,0 0-4 0,0 0-5 15,0 0-7-15,0 0-3 0,0 0-4 0,0 0-1 16,0 0-6-16,0 0-4 0,0 0-5 15,0 0-6-15,0 0-3 0,0 0-5 0,0 0-7 16,-1 1-15-16,1-1-18 0,0 2-39 0,-3-2-59 16,1 0-94-16,-5 0-226 0,4 0-462 0,-1 0-24 15</inkml:trace>
          <inkml:trace contextRef="#ctx0" brushRef="#br0" timeOffset="34068.2005">19476 3668 925 0,'0'0'58'0,"0"0"-51"0,0 0 3 15,0 0 17-15,0 0 36 0,0 0 24 0,0 0 22 16,0 0 12-16,0 0 1 0,0 0 2 15,0 0-5-15,0 0-11 0,0 0-17 0,-168-29-17 16,150 38-16-16,-5 3-12 0,3 1-10 0,-4 2-7 16,1 2-6-16,4 3-9 0,-1-1-2 15,5 3-5-15,2-4-3 0,7 3-2 0,1 0-10 16,5 0-5-16,9 0-5 0,6 1-1 0,11-3 4 16,3-1 4-16,10 1 3 0,7 2 3 0,-2-3 3 15,-1-1 0-15,2 1 4 0,-6 2-2 16,-7-1 0-16,-6-1-1 0,-10 0-2 0,-4 1 3 15,-4-3 3-15,-8 1 5 0,-1 1 8 0,-11 0 4 16,-10 1 4-16,-3-3-2 0,-5 1-4 16,-7-2-1-16,-6-1 2 0,-6-4 11 0,3-2 5 15,-4-2 2-15,-2-3-1 0,2-2-8 0,6-1-7 16,-2 0-6-16,9-4-5 0,3-4-8 0,6-1-2 16,5-2-9-16,7 1-10 0,4 0-18 15,4-2-34-15,7-1-46 0,1 0-58 0,10-3-62 16,6-2-79-16,10 0-100 0,7-2-156 0,-6 5 7 15,-9 4 565-15</inkml:trace>
          <inkml:trace contextRef="#ctx0" brushRef="#br0" timeOffset="34294.0609">19778 3411 2025 0,'0'0'163'0,"0"0"-114"16,0 0-34-16,0 0-15 0,0 0-3 0,0 0 2 15,0 0 3-15,0 0 3 0,0 0 7 0,0 0 9 16,0 0 4-16,0 0 7 0,-2 181 0 0,-4-131 0 16,0 3-2-16,-3 2-2 0,1 0-4 15,-3 0-5-15,0 0-4 0,-1-2-4 0,0-1-3 16,1-3-4-16,5-4-9 0,-4-6-13 0,0-3-21 16,6-6-41-16,-2-5-65 0,0-5-124 0,3-7-227 15,2-5-305-15,1-3 106 0</inkml:trace>
          <inkml:trace contextRef="#ctx0" brushRef="#br0" timeOffset="34466.9613">19619 3904 1529 0,'0'0'364'0,"0"0"-189"16,0 0-75-16,0 0-39 0,0 0-23 0,0 0-18 16,0 0-20-16,0 0-3 0,0 0-5 0,0 0-5 15,184-143-9-15,-145 134-23 0,0 3-40 0,-6 1-47 16,2 5-64-16,-7 0-65 0,-2 9-51 15,-5 8-62-15,-5 2-75 0,-3 7 62 0,-8-4 387 16,0-8 0-16</inkml:trace>
          <inkml:trace contextRef="#ctx0" brushRef="#br0" timeOffset="35254.8776">19994 4139 0 0,'0'0'113'0,"0"0"376"0,0 0-63 0,0 0-66 16,0 0-57-16,0 0-79 0,0 0-64 0,0 0-52 15,0 0-40-15,0 0-27 0,0 0-11 16,0 0-9-16,0 0-8 0,131-105-1 0,-108 85-2 15,-6 1-1-15,2 0 1 0,-3 1 1 0,-1-2 0 16,-3 3 0-16,-1 6-2 0,-6 1-2 0,3 7 1 16,-7 0-1-16,-1 3-2 0,0 0-6 0,0 0-13 15,0 0-18-15,-1 4-3 0,0 4 6 16,-1 4 10-16,2 2 18 0,0 6 4 0,0 2-1 16,0 0 0-16,0 1-1 0,0-1 0 0,6-1-1 15,0 0 4-15,1-3-2 0,5-1 0 0,-1-5 2 16,2 1-4-16,2-3 2 0,1-4 3 0,6 0 1 15,-4-3 1-15,6-3 0 0,3 0 1 16,0 0-6-16,0-4-2 0,5-6-6 0,-4 1-4 16,2-2 3-16,-3-1-2 0,-2-2-1 0,-1-2 3 15,-4-2 0-15,2-1 3 0,-8-4 4 16,0-1 5-16,-3 1-1 0,-7-3 2 0,2-1 2 16,-4 4 1-16,-2-2 0 0,0 4-1 0,-2 3 1 15,-6 1-2-15,3 3 3 0,-4 5-4 16,-4 4-4-16,1 3-3 0,0 2-9 0,-2 0-1 15,-1 4 0-15,-3 6 1 0,-2 6 3 0,3 1 1 16,-5 1 2-16,6 3-2 0,0-1 3 0,1 1-1 16,3-2-2-16,3 1-1 0,4-2-7 0,1-4-7 15,4-2-4-15,0-3 0 0,10-2 2 16,2-2 8-16,3-2 12 0,0-3 3 0,8 0 6 16,-2-3 1-16,-1-3-1 0,4-3 2 0,-2 0 1 15,-3 0 1-15,-5 3 1 0,-2-2-1 0,1 4-3 16,-9 0 0-16,2 3-5 0,-4 1-2 0,-1 0-3 15,-1 0 1-15,0 5 0 0,1 1 2 16,-1 0 4-16,0 2-2 0,2 1 2 0,3 0-2 16,-1-1-2-16,0 2 1 0,5-3 0 0,1-1 1 15,-1-1 0-15,5-2-1 0,6-3-1 0,-3 0-3 16,7-2 4-16,0-5 0 0,2-3 3 16,-2-2 3-16,-4-1-1 0,3-2 1 0,-4-2 2 15,2-1 0-15,-3-7-6 0,2 4 0 0,-4-4-4 16,-1-3-1-16,2 0 2 0,-4-4 0 15,2 0 1-15,-1-4-2 0,0-3 2 0,2-2 0 16,-1 0 1-16,1 0 7 0,3 3-3 0,-4 3 4 16,-2 6 5-16,-5 3 6 0,0 8 10 0,-5 4 6 15,0 5 5-15,-1 6 3 0,-2 1-2 16,0 2-11-16,0 0-17 0,-5 0-23 0,2 5-9 16,1 7-1-16,-6 6 7 0,1 7 13 0,-4 9 3 15,-1 4 1-15,0 1 1 0,-1 3-4 0,0 1 2 16,4 0 0-16,-2-2-1 0,1 1 2 0,0-3-5 15,0-1 0-15,3-1-3 0,-1-4-4 0,5 1-7 16,-1-7-16-16,-1-5-24 0,3-3-46 16,1-2-60-16,1-5-119 0,0-3-218 0,0-5-267 15,0-1 17-15</inkml:trace>
        </inkml:traceGroup>
      </inkml:traceGroup>
    </inkml:traceGroup>
    <inkml:traceGroup>
      <inkml:annotationXML>
        <emma:emma xmlns:emma="http://www.w3.org/2003/04/emma" version="1.0">
          <emma:interpretation id="{E663B201-BE73-4A08-ABD7-7F1ED18B0274}" emma:medium="tactile" emma:mode="ink">
            <msink:context xmlns:msink="http://schemas.microsoft.com/ink/2010/main" type="paragraph" rotatedBoundingBox="10582,6118 26561,4809 26792,7626 10813,893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B5E90BA-CE30-4179-A69C-F12D098A3767}" emma:medium="tactile" emma:mode="ink">
              <msink:context xmlns:msink="http://schemas.microsoft.com/ink/2010/main" type="inkBullet" rotatedBoundingBox="10608,6443 11410,6377 11428,6588 10626,6654"/>
            </emma:interpretation>
            <emma:one-of disjunction-type="recognition" id="oneOf15">
              <emma:interpretation id="interp75" emma:lang="en-US" emma:confidence="0">
                <emma:literal>-</emma:literal>
              </emma:interpretation>
            </emma:one-of>
          </emma:emma>
        </inkml:annotationXML>
        <inkml:trace contextRef="#ctx0" brushRef="#br0" timeOffset="78855.4613">9152 5736 2354 0,'0'0'94'0,"0"0"-57"0,0 0-54 16,0 0-18-16,0 0 0 0,0 0 17 0,0 0 20 15,0 0 9-15,0 0 4 0,0 0 3 0,195 35-2 16,-144-25-2-16,3 0 1 0,4 2-6 15,2 3-2-15,-1-5-3 0,3 3-5 0,-6-1-8 16,-4-4-25-16,-5 0-52 0,-4-2-89 0,-4-2-152 16,-12-1-370-16,-11-3-465 0</inkml:trace>
      </inkml:traceGroup>
      <inkml:traceGroup>
        <inkml:annotationXML>
          <emma:emma xmlns:emma="http://www.w3.org/2003/04/emma" version="1.0">
            <emma:interpretation id="{0DA16AF8-38D5-41F5-9076-0DC225B7CED8}" emma:medium="tactile" emma:mode="ink">
              <msink:context xmlns:msink="http://schemas.microsoft.com/ink/2010/main" type="line" rotatedBoundingBox="12147,5989 24977,4939 25113,6592 12282,7643"/>
            </emma:interpretation>
          </emma:emma>
        </inkml:annotationXML>
        <inkml:traceGroup>
          <inkml:annotationXML>
            <emma:emma xmlns:emma="http://www.w3.org/2003/04/emma" version="1.0">
              <emma:interpretation id="{1994BD56-8B8E-4D22-9A6F-3C3E692B62FF}" emma:medium="tactile" emma:mode="ink">
                <msink:context xmlns:msink="http://schemas.microsoft.com/ink/2010/main" type="inkWord" rotatedBoundingBox="12193,5939 13915,6006 13890,6669 12168,6602"/>
              </emma:interpretation>
              <emma:one-of disjunction-type="recognition" id="oneOf16">
                <emma:interpretation id="interp76" emma:lang="en-US" emma:confidence="0.5">
                  <emma:literal>User</emma:literal>
                </emma:interpretation>
                <emma:interpretation id="interp77" emma:lang="en-US" emma:confidence="0">
                  <emma:literal>user</emma:literal>
                </emma:interpretation>
                <emma:interpretation id="interp78" emma:lang="en-US" emma:confidence="0">
                  <emma:literal>Users</emma:literal>
                </emma:interpretation>
                <emma:interpretation id="interp79" emma:lang="en-US" emma:confidence="0">
                  <emma:literal>users</emma:literal>
                </emma:interpretation>
                <emma:interpretation id="interp80" emma:lang="en-US" emma:confidence="0">
                  <emma:literal>Use</emma:literal>
                </emma:interpretation>
              </emma:one-of>
            </emma:emma>
          </inkml:annotationXML>
          <inkml:trace contextRef="#ctx0" brushRef="#br0" timeOffset="80265.518">10731 5384 0 0,'0'0'0'0,"0"0"0"0,0 0 0 15,0 0 0-15,0 0 0 0,0 0 86 16,0 0 104-16,0 0 18 0,0 0 9 0,0 0-7 16,0 0-15-16,0 0-23 0,0 0-24 0,0 0-24 15,79-108-17-15,-78 105-14 0,1 3-17 0,-2 0-12 16,0 0-16-16,0 0-16 0,0 0-13 15,0 0-15-15,0 2-6 0,0 1-1 0,0 1 1 16,0 4 4-16,-2-1 6 0,1 4 1 0,0-1 2 16,-6 3-2-16,6 1 0 0,-3 5 0 0,-4-1-2 15,4 3 1-15,-4 4 1 0,4 3 0 0,-6-1 1 16,6 5 0-16,-4 0-3 0,4-1 1 0,0 0-1 16,-1-1 0-16,2-2-1 0,3 0-1 15,-1-2 1-15,1-2-2 0,0-1 1 0,0-3 1 16,0 0-1-16,1-2 3 0,0-5 0 0,6 1 1 15,-2-3 1-15,2 0 1 0,-1-4 0 16,2-1 5-16,-2-1 1 0,5 0 5 0,0-4 3 16,-1-1 0-16,0 0 1 0,3 0 0 0,5-1-2 15,-1-6-2-15,1 0-3 0,4-4-4 0,1-1 0 16,-1-2-3-16,0-3 0 0,4-1-3 16,-3-3 4-16,-3-1 0 0,4-2 1 0,-1-3 3 15,-5-1-1-15,5-4 0 0,-5 0-3 0,2-4-3 16,-4-2 0-16,4 0-2 0,-4-2 0 15,0 5-2-15,-2 1 0 0,-4 2 0 0,-2 5-3 16,-2 5 3-16,-4 4-2 0,-2 3-4 0,0 3-5 16,0 3-11-16,-1 2-13 0,-3 2-20 0,-4 1-28 15,5 3-48-15,-2 1-86 0,0 0-119 0,2 0-153 16,0 3-219-16,-2 2 56 0</inkml:trace>
          <inkml:trace contextRef="#ctx0" brushRef="#br0" timeOffset="80603.3094">11660 5482 825 0,'0'0'481'0,"0"0"-401"16,0 0-69-16,0 0-24 0,0 0-1 16,0 0 22-16,0 0 36 0,0 0 33 0,0 0 12 15,0 0-2-15,0 0-19 0,0 0-24 0,0 0-13 16,-24-49-8-16,7 58-5 0,1 2-2 0,-3 4 4 15,0 2 1-15,4 4 1 0,1 0-4 16,1 0-8-16,4 0-1 0,6-2-2 0,3-1-2 16,0-1 3-16,0-1-1 0,10-3-1 0,-4 2 2 15,7-2 1-15,1 1 1 0,2-5-1 0,2 1-1 16,-3 1-3-16,-2-2 1 0,-4 0-1 0,-3-3 0 16,-4 0-2-16,-2 0 8 0,-1 0 8 15,-8 0 6-15,-9 1 7 0,-6 1-8 0,0-2-8 16,-7 0-5-16,0-2-7 0,-1 1-4 0,5-4-2 15,3-1-16-15,4 0-31 0,3 0-58 0,3-4-94 16,3-1-152-16,3-1-249 0,6 0-161 16,0 3 640-16</inkml:trace>
          <inkml:trace contextRef="#ctx0" brushRef="#br0" timeOffset="81130.8843">11750 5675 454 0,'0'0'458'0,"0"0"-248"0,0 0-94 15,0 0-51-15,0 0-15 0,156-63-13 16,-126 49-9-16,3 1-16 0,-7 0-4 0,-3-1 0 16,-4 0 8-16,-3-1 10 0,-3-2 11 0,-3 1 12 15,-6 0 3-15,0 2 5 0,-4-1 2 0,0 3 0 16,-3 1-2-16,-2 2-11 0,-6 3-12 16,-1 2-18-16,-1 4-11 0,-5 0-8 0,-3 10 2 15,-3 5 4-15,-3 7 6 0,-1 4 5 0,0 2 6 16,-2 4 4-16,3 1 0 0,0-2 2 0,3-1-3 15,1 0-7-15,6-2 2 0,2-4-8 0,5-2-5 16,2-2-3-16,6-4-6 0,2-1-1 16,4-4 0-16,4-1 4 0,6-4 2 0,0-2 6 15,5-2 5-15,0-2 1 0,2 0 2 0,0-6 0 16,4 0-1-16,0-6 1 0,2 0-1 0,0 0-2 16,1-2-2-16,4-3 0 0,-2 0-3 0,-2 0 3 15,-1-2 1-15,-2-1 0 0,1-1 4 16,-3 0-3-16,-5 0 2 0,4 2 1 0,-6-1 0 15,-1 3-2-15,-2 3-4 0,-2 2-4 0,-4 5-3 16,-2 2-3-16,-2 4-6 0,-3 1-5 16,1 1-3-16,-1 10 2 0,0 2 8 0,0 5 10 15,0 3 7-15,0 3 2 0,0 1 0 0,-4 0-3 16,-1 1-3-16,-1-3 1 0,1-4 1 0,-2-3 2 16,7-2 2-16,-1-2 0 0,1-3 2 15,0-2 2-15,0-3 5 0,2-1 6 0,7 0 10 16,-4-1 6-16,6-2 7 0,-1 0-2 0,2 0-7 15,2 0-9-15,1-3-12 0,-1-2-6 0,0-1-7 16,-1-4-5-16,-1 0-9 0,-1-1-21 0,-3-1-32 16,1 0-49-16,2 0-61 0,-2-1-83 0,-2 1-129 15,4 0-208-15,-6 3-208 0,1 3 294 16</inkml:trace>
        </inkml:traceGroup>
        <inkml:traceGroup>
          <inkml:annotationXML>
            <emma:emma xmlns:emma="http://www.w3.org/2003/04/emma" version="1.0">
              <emma:interpretation id="{C8F1DA8E-184D-4144-89AB-0C41F45C3526}" emma:medium="tactile" emma:mode="ink">
                <msink:context xmlns:msink="http://schemas.microsoft.com/ink/2010/main" type="inkWord" rotatedBoundingBox="14074,6016 18158,5682 18279,7152 14195,7486"/>
              </emma:interpretation>
              <emma:one-of disjunction-type="recognition" id="oneOf17">
                <emma:interpretation id="interp81" emma:lang="en-US" emma:confidence="0.5">
                  <emma:literal>Experience</emma:literal>
                </emma:interpretation>
                <emma:interpretation id="interp82" emma:lang="en-US" emma:confidence="0">
                  <emma:literal>experience</emma:literal>
                </emma:interpretation>
                <emma:interpretation id="interp83" emma:lang="en-US" emma:confidence="0">
                  <emma:literal>Expedience</emma:literal>
                </emma:interpretation>
                <emma:interpretation id="interp84" emma:lang="en-US" emma:confidence="0">
                  <emma:literal>Expediency</emma:literal>
                </emma:interpretation>
                <emma:interpretation id="interp85" emma:lang="en-US" emma:confidence="0">
                  <emma:literal>Experian</emma:literal>
                </emma:interpretation>
              </emma:one-of>
            </emma:emma>
          </inkml:annotationXML>
          <inkml:trace contextRef="#ctx0" brushRef="#br0" timeOffset="82339.1384">13771 5821 0 0,'0'0'0'0,"0"0"438"16,0 0-37-16,0 0-53 0,0 0-41 0,0 0-46 15,0 0-58-15,0 0-65 0,0 0-51 0,0 0-28 16,0 0-11-16,0 0 2 0,0 0-2 16,-153-3-5-16,127 33-7 0,0 4-8 0,-3 2-4 15,3-3-4-15,-1 3 0 0,1-2-5 0,2-1-5 16,1 0-4-16,7-2-7 0,2-1-21 15,3-2-61-15,7 0-136 0,1-5-265 0,3-6-482 16,0-7 151-16</inkml:trace>
          <inkml:trace contextRef="#ctx0" brushRef="#br0" timeOffset="82176.2386">13460 5748 1109 0,'0'0'343'0,"0"0"-199"0,0 0-36 16,0 0-30-16,0 0-8 0,0 0-1 15,0 0-5-15,0 0-7 0,0 0 0 0,0 0 6 16,0 0 10-16,0 0-1 0,0 0-10 0,0 0-10 16,75 96-11-16,-55-71-11 0,-1 0-6 15,1 1-5-15,-3-4-7 0,1 0-7 0,-2 0 1 16,-2-3-5-16,1-3-2 0,-1-1-13 0,-1-3-41 16,-1-4-68-16,-1-4-100 0,-3-2-92 0,0-2-110 15,0 0-199-15,-4-5-78 0,-3 0 625 0</inkml:trace>
          <inkml:trace contextRef="#ctx0" brushRef="#br0" timeOffset="82636.6467">14122 5538 1022 0,'0'0'723'0,"0"0"-558"0,0 0-26 0,0 0-42 16,0 0-28-16,0 0-14 0,0 0-11 0,0 0-14 15,0 0-17-15,0 0-11 0,0 0-14 0,0 0-7 16,0 0 5-16,0 0 8 0,-1-32 16 0,2 70 16 16,-1 6 12-16,0 10 10 0,-8 2 2 15,-3 8-2-15,-6 2-9 0,-3 2-5 0,-4-1-6 16,-3 2-5-16,0-4-8 0,-1 1-5 0,0-2-3 15,2-2-5-15,5-2 4 0,2-5-5 16,1-2 0-16,5-5-1 0,1-6-8 0,0-3-8 16,3-6-25-16,-1-6-48 0,1-5-71 0,1-7-102 15,0-6-92-15,0-5-139 0,1-4-205 16,0 0 125-16,5 0 573 0</inkml:trace>
          <inkml:trace contextRef="#ctx0" brushRef="#br0" timeOffset="83438.6413">13956 5884 153 0,'0'0'300'15,"0"0"-233"-15,0 0-42 0,0 0-31 0,0 0-10 16,0 0-1-16,0 0 4 0,161-56 19 16,-143 56 27-16,-2 4 33 0,-1 5 33 0,-3 0 14 15,0 4 1-15,-6 2-6 0,-2 1-13 0,-4 4-7 16,0 0-2-16,-4 2-3 0,-8 0-5 0,-6 0-11 15,1-2-13-15,-5-1-18 0,0-1-11 0,-1-3-12 16,0 0-8-16,2-2-8 0,0-2-27 16,5-4-24-16,2 0-33 0,3-4-17 0,4-1 10 15,4-2 10-15,3 0-4 0,0 0 1 0,10-8 4 16,2-2 6-16,4 0 33 0,1-2 17 16,5 0 6-16,2-1 11 0,2-1 5 0,2 1 7 15,0-1 9-15,3 1 7 0,1 0 9 0,-1-1 8 16,1-1 15-16,-1 0 6 0,0 0 5 0,1-2-11 15,0 2-14-15,-4-4-13 0,0 1-13 0,0 1 0 16,-5-2-2-16,-3 0 3 0,-5 0 4 16,-4 1 5-16,-6 2 5 0,-4 2 3 0,-1 4 0 15,-1 2-19-15,-11 4-11 0,-1 2-5 0,-5 2 2 16,-3 3 23-16,-3 9 16 0,-3 5 13 16,-1 3 4-16,-1 3 5 0,0 5-1 0,-1 2-1 0,4 1-3 15,0 1-10-15,3-2-6 0,7-2-11 16,4-3-12-16,4-5-2 0,8-1-6 0,0-7 2 15,7 0 3-15,5-1 8 0,4-4 4 0,4-3 3 16,6-2 2-16,3-2-5 0,3 0-1 16,3-2-4-16,1-5-2 0,1-2-5 0,0-1 0 15,-2-4 1-15,-1 2-1 0,-6-4 6 0,-2 1-1 16,0-1 0-16,-2-2 1 0,-4-2-1 0,-2 0 5 16,-2 2 5-16,-2-2 2 0,-1-1 2 15,-1 3-3-15,-2 0-5 0,0 3-5 0,-2 3-8 16,0 3-3-16,-1 3-3 0,-2 5-6 0,-2 1-2 15,-1 0-4-15,0 3 3 0,-1 6 4 0,2 4 5 16,-2 2 11-16,-1 3 1 0,0 0 3 16,0 1 0-16,0 1-3 0,-1-1-2 0,-3-1-2 15,2-1 1-15,0-2-3 0,2-3-2 0,0-2-2 16,0-3-3-16,2 1-1 0,5-4-1 16,0-2 1-16,5-2-3 0,1 0 0 0,2-2-2 15,4-5-3-15,1-2-2 0,3-3-2 0,-2-1 0 16,0-2 4-16,0-2 3 0,-3-1 4 0,1-2 4 15,-1 0 2-15,-2 0-2 0,-3 1 3 0,-4 1 5 16,1 3 3-16,-2 0 5 0,-5 5 7 16,1 2 9-16,-4 4 0 0,0 2-2 0,0 2-12 15,0 0-15-15,-2 8-6 0,-3 2-1 0,-3 8 9 16,-2-2 7-16,1 6-2 0,0-2-1 0,5 0-7 16,-3 0-1-16,2-2-3 0,5-1-1 15,0 0-14-15,0-4-19 0,2-2-51 0,8-2-95 16,-4-4-131-16,1-2-274 0,0-1-523 0</inkml:trace>
          <inkml:trace contextRef="#ctx0" brushRef="#br0" timeOffset="84181.1834">15384 5927 461 0,'0'0'308'0,"0"0"-168"0,0 0-55 15,0 0-36-15,0 0 1 0,0 0 10 16,166-55 10-16,-149 43 14 0,-2 0 11 0,-4-2 2 15,-3 1-4-15,-3 0-15 0,-3-1-11 0,-2 1-10 16,0 0-7-16,-7-1-6 0,-5 2-7 16,0 2-13-16,-2 2-11 0,-2 5-10 0,-1 3-8 15,-5 0 3-15,0 7 2 0,-1 7 6 0,-1 3 5 16,1 3 4-16,0 3 3 0,3 3 2 0,0 0 1 16,4 1-1-16,4 0-2 0,4-1-5 15,2-2-2-15,5-2 0 0,1-3-2 0,7-3 1 16,2-4-2-16,4-1 1 0,5-4 7 0,2-2 4 15,3-4 3-15,2-1 0 0,2 0-4 0,3-3-4 16,-4-3-1-16,0-4-1 0,1 1-2 0,0-3-1 16,-5-1-2-16,2-1-1 0,-2-2 2 15,2-2-1-15,-5-1 2 0,1 1 0 0,-5-1 0 16,2 0 0-16,-3-1 2 0,-5 3 1 0,2-1 0 16,-2-2 1-16,0 4-1 0,-1 1-1 0,-2 3-4 15,-2 5-2-15,0 2-5 0,-4 4-5 0,1 1-6 16,-1 0-4-16,0 1-1 0,0 7 2 15,0 2 7-15,-1 3 3 0,0 1 5 0,-5 1 2 16,1 1-2-16,2 1 0 0,-2-2-2 0,1-1-2 16,1 1 3-16,3-3-1 0,0 0 0 15,0-4-1-15,0 0 0 0,0-5-1 0,0-1 2 16,1-2 3-16,5 0 2 0,0 0 3 0,1 0 1 16,5-5-2-16,3-3 0 0,2 0-2 15,-1-4-1-15,5-1 1 0,-3-1 1 0,2 1-4 16,-2-2 2-16,-2 0 2 0,1 3-4 0,-2-3 5 15,-1 6-1-15,-2 0 0 0,-3 4-3 0,0 2-3 16,-6 1-6-16,1 2-5 0,-3 2 0 0,-1 5 3 16,0 5 3-16,0 6 12 0,0 0 1 0,-5 3 1 15,2-1 0-15,-2 3-3 0,1-1 1 16,1-4-3-16,3 0 0 0,0-2-5 0,0-2 4 16,0-2-4-16,0-3-12 0,0 0-25 0,0-3-58 15,0-2-92-15,2-1-130 0,-1-1-175 0,2-2-283 16,-3 0 163-16</inkml:trace>
          <inkml:trace contextRef="#ctx0" brushRef="#br0" timeOffset="83573.5587">15345 5655 1182 0,'0'0'521'0,"0"0"-381"0,0 0-61 0,0 0-54 15,0 0-23-15,0 0-18 0,0 0-26 0,0 0-49 16,0 0-65-16,0 0-109 0,0 0-183 0,0 0-231 15,0 0 427-15</inkml:trace>
          <inkml:trace contextRef="#ctx0" brushRef="#br0" timeOffset="84688.4313">16430 5713 343 0,'0'0'284'15,"0"0"-98"-15,0 0-57 0,0 0-2 16,0 0 22-16,0 0 18 0,0 0 1 0,0 0-11 15,0 0-29-15,0 0-43 0,0 0-38 0,0 0-25 16,0 0-7-16,0 0 7 0,-35 2 8 0,11 16 10 16,-5 5 5-16,5 0-2 0,0 3-1 0,3 2-8 15,6-1-8-15,2 0-10 0,2-2-5 16,8-4-5-16,0-3 0 0,3-1 7 0,0-4 2 16,7-2 7-16,4-3 9 0,2-2 4 0,2-1 4 15,9-2-1-15,3-2-7 0,5-1-9 0,3 0-6 16,4-4-3-16,-2-4-2 0,0 1 0 15,-2-3-4-15,-1-1-1 0,-5 0 1 0,-4-2 6 16,-1-1 0-16,-6-1 1 0,-1 3 2 0,-4-4-7 16,-3 1 7-16,-1 0-2 0,-5 1-2 0,2-3 2 15,-4 2-4-15,0 2 0 0,-2 1-1 16,0 4 1-16,0 2-1 0,-6 3-3 0,2 1-3 16,0 0-5-16,-4 2-3 0,0 0 1 0,-1 0-1 15,-5 4 1-15,0 4 6 0,-7 2 0 0,4 5 3 16,-2 2 5-16,-1 2-3 0,1 2 2 15,-1 0 3-15,1 4-1 0,5-4 0 0,0 0 3 16,4-1-4-16,2-2-2 0,6-2 0 0,1-1-5 16,1-2 0-16,1-1 0 0,6-3 2 15,1 2 1-15,5-2 4 0,5-2 3 0,1 0-1 16,-2-2 1-16,6-2-4 0,-2-2-3 0,2 1 1 16,0-2-3-16,1 0-4 0,-7 0-4 0,5-3-11 15,-6-3-13-15,-1 0-21 0,-2-2-45 0,-1 0-77 16,-4 0-125-16,-2 2-281 0,-4 1-960 0</inkml:trace>
          <inkml:trace contextRef="#ctx0" brushRef="#br0" timeOffset="81941.3837">13116 5449 1024 0,'0'0'256'0,"0"0"-92"0,0 0-56 0,0 0-20 16,0 0-2-16,0 0 14 0,0 0 8 15,0 0-6-15,0 0-5 0,0 0-15 0,0 0-18 16,-8-150-19-16,-1 141-11 0,2 1-11 0,-3 4-8 16,0 1-3-16,1 3-10 0,-3 0-2 0,0 0-4 15,0 5-5-15,-1 7 2 0,0 4 0 16,0 2 0-16,-1 2 1 0,2 4 0 0,4-3 0 15,3 3 0-15,2 0 1 0,2-1-1 0,1-2 2 16,2 0 2-16,8-1 3 0,-1-2-4 0,2-2 1 16,2 1 0-16,3-1-2 0,1 2 5 15,-3 2 0-15,1-1 0 0,-2 2 1 0,-1-1-1 16,1-2 1-16,-5 2 0 0,1-3 1 0,-4-1-1 16,2 0-1-16,-6-4 2 0,-1 0-2 0,0 0 3 15,0-3 2-15,0 0 2 0,-4-1 0 0,-4-2 4 16,6 0 3-16,-1-3 2 0,-1-2 9 15,0 0 3-15,4-1 5 0,0 0 5 0,0 0-6 16,0-1-7-16,0-5-10 0,-1 0-8 0,-2-2-5 16,0 0 0-16,-1-3 0 0,0-2-1 0,0 1 1 15,-4-2 0-15,-4 3-1 0,3-1 0 16,-5 1-2-16,-1 1 0 0,-2 2 1 0,-3 4-3 16,0 1 1-16,-2 3 0 0,0 0 0 0,-3 3 2 15,1 7 0-15,0 2 1 0,-1 2-1 16,5 2 2-16,-2 3 2 0,5 4-2 0,-3-1 0 15,5 5-1-15,0 0 0 0,3 2 0 0,0-3-1 16,7 0 2-16,1-2-3 0,4-5 1 0,0-1 0 16,8-2 2-16,4-2 1 0,2-3 3 15,4 0 1-15,3-4 3 0,3-1 2 0,2-1-2 16,1-4-2-16,1 1-2 0,1-2-7 0,5 0 0 16,-2 0-4-16,2-5-13 0,-4-1-12 0,-3-1-20 15,1-1-26-15,2 0-38 0,-3-1-79 0,-2-2-124 16,2 2-281-16,-7-1-295 0,-8 5 429 0</inkml:trace>
        </inkml:traceGroup>
        <inkml:traceGroup>
          <inkml:annotationXML>
            <emma:emma xmlns:emma="http://www.w3.org/2003/04/emma" version="1.0">
              <emma:interpretation id="{D4A35868-162E-46EC-B39D-8F7F61ADB819}" emma:medium="tactile" emma:mode="ink">
                <msink:context xmlns:msink="http://schemas.microsoft.com/ink/2010/main" type="inkWord" rotatedBoundingBox="20307,5517 23838,5260 23886,5912 20354,6168"/>
              </emma:interpretation>
              <emma:one-of disjunction-type="recognition" id="oneOf18">
                <emma:interpretation id="interp86" emma:lang="en-US" emma:confidence="0.5">
                  <emma:literal>direction</emma:literal>
                </emma:interpretation>
                <emma:interpretation id="interp87" emma:lang="en-US" emma:confidence="0">
                  <emma:literal>directions</emma:literal>
                </emma:interpretation>
                <emma:interpretation id="interp88" emma:lang="en-US" emma:confidence="0">
                  <emma:literal>dihedron</emma:literal>
                </emma:interpretation>
                <emma:interpretation id="interp89" emma:lang="en-US" emma:confidence="0">
                  <emma:literal>dineutron</emma:literal>
                </emma:interpretation>
                <emma:interpretation id="interp90" emma:lang="en-US" emma:confidence="0">
                  <emma:literal>dissection</emma:literal>
                </emma:interpretation>
              </emma:one-of>
            </emma:emma>
          </inkml:annotationXML>
          <inkml:trace contextRef="#ctx0" brushRef="#br0" timeOffset="38666.4673">18965 5230 1442 0,'0'0'278'0,"0"0"-216"16,0 0-66-16,0 0-14 0,0 0-3 0,0 0 10 15,0 0 10-15,0 0 4 0,0 0-3 0,0 0 1 16,-67 152 0-16,64-132 0 0,3-6 1 0,0 0 2 15,4-4 5-15,6-2 8 0,2-3 14 0,1-2 13 16,3-3 14-16,7 0 10 0,4-10-2 16,1-3-4-16,8-7-12 0,2 0-13 0,-3-3-5 15,4-5-6-15,-2 1-4 0,3-2-2 0,-2-1 0 16,-6 3-1-16,0-2-1 0,-4-1-2 0,-1 6-5 16,-1-1-9-16,-2 4 1 0,0 3-5 15,-5 5-3-15,2 2 2 0,-5 5-7 0,-2 5 0 16,-4 1-7-16,-3 0-4 0,1 1 1 0,-2 7 1 15,0 1 6-15,-2 1 3 0,3 1 3 16,-4-1 2-16,-1 2 1 0,1-2 0 0,-2-2 2 16,5-2 1-16,-5-2 1 0,-1-1 4 0,1 0 1 15,-1-3 8-15,0 0 14 0,2 0 17 0,-2 0 8 16,0-6-6-16,0-1-13 0,-2-2-20 16,-2-2-9-16,-4 0-2 0,-2-1-2 0,2 1 0 15,-4-1-1-15,-3 3-2 0,-3 2-1 0,2 2 0 16,0 2 0-16,-4 3-3 0,1 3 5 15,-5 7-4-15,1 6 5 0,-1 3 1 0,0 3 0 0,-1 2 2 16,-1 3-4-16,2 1 0 0,0 1 1 0,2 0 1 16,4-1-3-16,2-1 0 0,5-2-2 15,1-3-5-15,8-2 0 0,2-6-2 0,0-3-2 16,8-2 1-16,0-5 3 0,11-1 8 0,-2-3 5 16,6 0 12-16,2-6-1 0,2-2-1 15,0-6 0-15,0-1-5 0,1-6 3 0,-3 0 1 16,1-2 2-16,-2-3 0 0,-4 0 1 0,2-2 0 15,-5 0-1-15,2-2 3 0,-4 3-3 0,-7-4 0 16,2 1-1-16,-2 0 1 0,-4-2-1 16,0 0-1-16,2-1 0 0,-5 0-4 0,0 2 0 15,-1 3 0-15,2 4-1 0,-2 3 2 0,0 5-3 16,0 4-1-16,0 6 1 0,0 2-2 16,0 3-7-16,-3 1-12 0,2 0-16 0,-1 6-10 15,-3 5 6-15,2 4 10 0,1 8 16 0,-5 7 7 16,2 3 1-16,-3 4 1 0,4 2-2 0,-2 1 1 15,-1-3 0-15,5 3 2 0,-1-3 0 16,-2-1-1-16,2-1 0 0,3-3 0 0,0-3 0 0,0-6-3 16,0 0 0-16,7-5 0 0,-2-5-2 15,3-1 3-15,-1-6-4 0,4-2 0 0,1-2 0 16,1-2 4-16,3 0 2 0,0-8 3 0,6-4 3 16,-4-2-3-16,4-4 1 0,-5-2 3 0,3-2 2 15,-5-1 2-15,-1-4 0 0,-2 0 3 16,-3 2-2-16,-2 1 4 0,1 2 0 0,-4 3 1 15,-3 2 3-15,1 5-6 0,-1 3 4 0,-1 6-2 16,0 2-6-16,0 1-14 0,0 0-18 16,-3 6-7-16,2 4-1 0,-2 5 13 0,-4 5 12 15,5 0 2-15,-2 4 2 0,-3-1-2 0,6 0-4 16,-1-2-6-16,2-1-11 0,0-3-18 0,3-5-20 16,6-1-42-16,0-5-87 0,-1-3-172 15,1-3-328-15,-5 0-379 0</inkml:trace>
          <inkml:trace contextRef="#ctx0" brushRef="#br0" timeOffset="39244.4433">19985 5248 0 0,'0'0'0'0,"0"0"0"0,0 0 240 0,0 0-31 16,0 0-53-16,0 0-27 0,0 0-10 0,0 0-15 16,0 0 0-16,0 0 1 0,160-120 0 15,-145 108 3-15,-2 0-3 0,-1 1-3 0,-1 2-10 16,-4 1-12-16,2 4-12 0,-6 2-14 0,-1 1-9 15,2 1-14-15,-4 0-12 0,0 1-6 0,0 5-6 16,0 2 3-16,0 2 2 0,0 2 2 0,-5 3-1 16,4 0-3-16,-2 1-3 0,0-1-4 15,2-1-2-15,1 0-2 0,0-2-3 0,0-3-3 16,4 0-4-16,1-2 0 0,6-3-2 0,3-2 2 16,0-2 3-16,5 0 0 0,-1 0 3 15,-1-4 3-15,6-5 1 0,-2 0-1 0,-2 0-1 16,4-3-2-16,0 0-1 0,-3-2 1 0,4-1 0 15,-1 1 0-15,-3-4 2 0,4 1 2 0,-7 0 1 16,5-1 5-16,-8 0-1 0,1 0 5 0,-3 2 4 16,-4-1 4-16,-4 4 9 0,-2 1 4 0,-2 1 8 15,0 5 1-15,-2 1-1 0,-3 0-4 16,-2 4-12-16,1-1-12 0,-2 2-8 0,-3 0-8 16,3 3 1-16,-4 7 0 0,-2-1 2 0,1 5 0 15,-5 2 3-15,4 4-2 0,0-1 2 16,6 0-1-16,-1 3-2 0,-1-1 1 0,9-2-3 15,0 3-4-15,1-6-8 0,0 0-10 0,5-2-9 16,6 0-9-16,2-5-9 0,6-2-11 0,-1-1-28 16,-1-3-83-16,6-3-147 0,-2 0-208 15,-5 0-147-15,-4 0 532 0</inkml:trace>
          <inkml:trace contextRef="#ctx0" brushRef="#br0" timeOffset="38803.3828">20011 4793 1343 0,'0'0'123'0,"0"0"-87"16,0 0-46-16,0 0-43 0,0 0-28 0,0 0-17 16,0 0-10-16,0 0-11 0,0 0-13 0,0 0-33 15,0 0-99-15,0 0-130 0,0 0 316 0,-22 158 78 16</inkml:trace>
          <inkml:trace contextRef="#ctx0" brushRef="#br0" timeOffset="39672.3882">21080 4967 1199 0,'0'0'319'16,"0"0"-206"-16,0 0-73 0,0 0-15 0,0 0 1 15,0 0 13-15,0 0 15 0,0 0 8 16,0 0 5-16,0 0-1 0,-167 135-5 0,142-112-1 16,5 1-10-16,-3 0-9 0,6-2-10 0,-1-1-14 15,9-2-11-15,2-4-7 0,6 0-8 0,1-2-13 16,1-3-14-16,11-2-11 0,1-2-6 15,2-5 0-15,8-1-3 0,0 0-10 0,0-7-26 16,2-4-25-16,1-2-24 0,0-3-24 0,1 0-12 16,0-5-16-16,0-1-14 0,4-2-2 15,-5-1 16-15,3-2 22 0,-1-1-13 0,0-4 100 16,-3 1 84-16,0-4 0 0,-7 0 0 0,4-1 0 16,-6-2 0-16,-3 0 0 0,1-2 0 0,-2 5 115 15,-2 0 132-15,-4 4 8 0,1 4 0 0,-3 7-15 16,-4 3-12-16,0 7-14 0,0 5-19 15,0 4-29-15,0 1-43 0,0 0-45 0,0 0-45 16,-2 6-25-16,-2 3-10 0,-4 3 2 0,-3 5 8 16,-2 6 7-16,0 4 7 0,-2 2-1 0,-1 3 0 15,-2 2-4-15,0 1-5 0,1 0 0 0,1 1-4 16,2-1-1-16,0-3-4 0,4-1-9 16,0 0-11-16,5-3-27 0,-3-1-43 0,6-2-109 15,0-2-236-15,-4-5-336 0,5-7 17 0</inkml:trace>
          <inkml:trace contextRef="#ctx0" brushRef="#br0" timeOffset="39919.2357">21112 4962 2252 0,'0'0'50'15,"0"0"-79"-15,0 0-11 0,0 0 12 0,0 0 24 16,0 0 10-16,155-53-4 0,-120 47 0 0,-1 1 4 15,2 2 4-15,-5 0 9 0,4 3 5 16,-7 0 2-16,-1 0-1 0,-5 8-6 0,-4 2-5 16,-5 2-5-16,-2 3-3 0,-4 2 0 15,-3 0-1-15,-4 4-3 0,0-1 2 0,-7 0-14 0,0 0-9 16,-5-3-11-16,-1-1-20 0,-2-1-22 0,0-3-63 16,-2 0-100-16,2-3-156 0,3 0-215 15,5-5-114-15,-1 0 602 0</inkml:trace>
          <inkml:trace contextRef="#ctx0" brushRef="#br0" timeOffset="40487.9809">21794 4892 1659 0,'0'0'252'0,"0"0"-201"0,0 0-44 15,0 0 6-15,0 0 13 0,0 0 8 0,0 0-3 16,0 0-5-16,0 0-3 0,0 0-5 0,0 0 2 15,0 0-2-15,0 0 4 0,0 0 2 16,102 148-2-16,-106-133 3 0,-3 0-2 0,-3 2-2 16,-4-4 1-16,-2 2-3 0,-3-2-3 0,-1-1-4 15,-2-3-2-15,-1 0-2 0,4-5-1 16,3 0 5-16,1-3 2 0,6-1 7 0,-1 0 9 16,9-6 0-16,0-1-1 0,1-4-9 0,0-2-10 15,1-2-7-15,11-1-3 0,1-4-1 0,4-1 1 16,7-2 0-16,0 2-3 0,3-1-2 0,1 4-2 15,-1 3-3-15,2 1 1 0,-5 5 3 16,2 1 0-16,-5 5 2 0,-3 2 2 0,-4 1-2 16,2 0 0-16,-2 2 2 0,-5 6-3 0,3 0 0 15,-4 1 0-15,-2 1-1 0,-5 0 0 0,4 2 5 16,-5 0-1-16,0 1 1 0,0-1 1 16,0 0 0-16,0-3 1 0,0 1 2 0,-5-1 2 15,4-3 1-15,-2 0 2 0,0-2-2 0,2-1 1 16,-2-1-2-16,3-1 2 0,0-1 0 15,0 0 6-15,0 0 7 0,6-1 1 0,-2-5 1 16,5-2-5-16,2-1-7 0,0-2-2 0,6-2-2 16,0-1-2-16,5 0-2 0,-3-1 0 0,3 1-2 15,-1 4 0-15,-3 2-1 0,-2 1 1 16,-1 4 0-16,-3 3-1 0,2 0 0 0,-5 0-2 16,-4 8 0-16,3 2 3 0,-5 2 0 0,-2 3 6 15,1 2 2-15,-2-2 3 0,0 4 0 0,0-3-1 16,0 2-1-16,-2-1-2 0,2-4 0 0,0 0-4 15,0-4-2-15,2 0-1 0,5-3-5 16,-1-2-3-16,5 0-13 0,2-4-24 0,1 0-52 16,3-2-95-16,3-4-219 0,-6 0-456 0,-4-1-215 0</inkml:trace>
        </inkml:traceGroup>
        <inkml:traceGroup>
          <inkml:annotationXML>
            <emma:emma xmlns:emma="http://www.w3.org/2003/04/emma" version="1.0">
              <emma:interpretation id="{18AD2791-1DA0-4EC7-87B9-123826EFEA19}" emma:medium="tactile" emma:mode="ink">
                <msink:context xmlns:msink="http://schemas.microsoft.com/ink/2010/main" type="inkWord" rotatedBoundingBox="24253,5404 25010,5342 25040,5704 24282,5766"/>
              </emma:interpretation>
              <emma:one-of disjunction-type="recognition" id="oneOf19">
                <emma:interpretation id="interp91" emma:lang="en-US" emma:confidence="0.5">
                  <emma:literal>is</emma:literal>
                </emma:interpretation>
                <emma:interpretation id="interp92" emma:lang="en-US" emma:confidence="0">
                  <emma:literal>i</emma:literal>
                </emma:interpretation>
                <emma:interpretation id="interp93" emma:lang="en-US" emma:confidence="0">
                  <emma:literal>in</emma:literal>
                </emma:interpretation>
                <emma:interpretation id="interp94" emma:lang="en-US" emma:confidence="0">
                  <emma:literal>it</emma:literal>
                </emma:interpretation>
                <emma:interpretation id="interp95" emma:lang="en-US" emma:confidence="0">
                  <emma:literal>if</emma:literal>
                </emma:interpretation>
              </emma:one-of>
            </emma:emma>
          </inkml:annotationXML>
          <inkml:trace contextRef="#ctx0" brushRef="#br0" timeOffset="41063.6243">22824 5037 966 0,'0'0'882'0,"0"0"-750"16,0 0-87-16,0 0-7 0,0 0-2 0,0 0 6 15,0 0-1-15,0 0-9 0,0 0-6 0,0 0-5 16,0 0 0-16,0 0 2 0,154-57 3 16,-136 45 0-16,2 1-1 0,-4-3 2 0,-1 1 2 15,-2-4 0-15,-1 1-1 0,0-1-4 0,-1-2-4 16,-4 1-1-16,2-2-4 0,-2 3 0 0,-1 3-3 16,-3-1-4-16,0 6 5 0,-2 3 2 15,-1 3 5-15,0 3-1 0,-1 0-16 0,-3 0-23 16,1 5-11-16,-2 4-1 0,-1 6 10 0,0 3 18 15,-1 4 3-15,0 2 1 0,2 0 0 0,-1 0-1 16,2-2 0-16,4 1-2 0,0-6 0 16,0 1 1-16,4-3-1 0,3-2 4 0,4-3-1 15,1-4 1-15,1-1 2 0,3-4-1 0,5-1 1 16,-3 0-1-16,5-6-2 0,-1-4-2 16,0-3 1-16,1-2-1 0,-3-1-1 0,2-2 2 15,-3 0-1-15,1 0 0 0,-3-3 2 0,0 1 2 16,1 0 2-16,-2 1 0 0,0 0 1 0,0 4-3 15,-2 0 4-15,-5 4 0 0,2 2 1 0,-2 4 0 16,-4 2-1-16,4 2-3 0,-4 1-3 16,2 0-2-16,-3 1-3 0,4 7 1 0,-3 2 0 15,3 5 4-15,-3-1 5 0,5 3 0 0,-6 3 0 16,4 0-1-16,-5-1 0 0,-2 0-1 0,-1-1 1 16,0 0 0-16,-8-3-5 0,0 0-9 0,-7-2-13 15,-2-2-25-15,-5-2-54 0,-2-4-89 16,-3-2-190-16,7-3-392 0,4 0-323 0</inkml:trace>
          <inkml:trace contextRef="#ctx0" brushRef="#br0" timeOffset="41179.5527">23212 4663 1810 0,'0'0'494'0,"0"0"-325"0,0 0-66 0,0 0-31 16,0 0-31-16,0 0-26 0,0 0-40 15,0 0-40-15,0 0-65 0,0 0-130 0,0 0-356 16,0 0-895-16</inkml:trace>
        </inkml:traceGroup>
      </inkml:traceGroup>
      <inkml:traceGroup>
        <inkml:annotationXML>
          <emma:emma xmlns:emma="http://www.w3.org/2003/04/emma" version="1.0">
            <emma:interpretation id="{F5B2C87D-EA1D-4F18-8DD9-3FEADA495523}" emma:medium="tactile" emma:mode="ink">
              <msink:context xmlns:msink="http://schemas.microsoft.com/ink/2010/main" type="line" rotatedBoundingBox="22455,6492 26609,5920 26819,7450 22665,8021"/>
            </emma:interpretation>
          </emma:emma>
        </inkml:annotationXML>
        <inkml:traceGroup>
          <inkml:annotationXML>
            <emma:emma xmlns:emma="http://www.w3.org/2003/04/emma" version="1.0">
              <emma:interpretation id="{72B261B3-B1EE-4B94-BD3C-C1C77FEFFEFF}" emma:medium="tactile" emma:mode="ink">
                <msink:context xmlns:msink="http://schemas.microsoft.com/ink/2010/main" type="inkWord" rotatedBoundingBox="22455,6492 26609,5920 26819,7450 22665,8021"/>
              </emma:interpretation>
              <emma:one-of disjunction-type="recognition" id="oneOf20">
                <emma:interpretation id="interp96" emma:lang="en-US" emma:confidence="0.5">
                  <emma:literal>suggested</emma:literal>
                </emma:interpretation>
                <emma:interpretation id="interp97" emma:lang="en-US" emma:confidence="0.5">
                  <emma:literal>sizes ted</emma:literal>
                </emma:interpretation>
                <emma:interpretation id="interp98" emma:lang="en-US" emma:confidence="0">
                  <emma:literal>sys ted</emma:literal>
                </emma:interpretation>
                <emma:interpretation id="interp99" emma:lang="en-US" emma:confidence="0">
                  <emma:literal>sizes Fed</emma:literal>
                </emma:interpretation>
                <emma:interpretation id="interp100" emma:lang="en-US" emma:confidence="0.5">
                  <emma:literal>S yeasted</emma:literal>
                </emma:interpretation>
              </emma:one-of>
            </emma:emma>
          </inkml:annotationXML>
          <inkml:trace contextRef="#ctx0" brushRef="#br0" timeOffset="41674.3521">21360 6048 520 0,'0'0'368'15,"0"0"-198"-15,0 0-44 0,0 0 30 0,0 0 12 16,0 0 7-16,98-152-15 0,-89 128-43 0,3 2-31 15,-6-1-18-15,0 4-7 0,-4 1 6 0,-2 4 9 16,0 3 0-16,-4 0-5 0,-6 4-15 0,-3 0-15 16,-2 1-12-16,-1 5-11 0,-6 1-6 15,4 0-3-15,-5 1-3 0,-1 5-4 0,2 5 0 16,4 0-4-16,-1 3-1 0,1-2-1 0,8 3-6 16,2 3 0-16,2-3-6 0,6 3-3 0,0 1-1 15,7 1 0-15,6 3 3 0,2-3 6 0,7 4 4 16,-2 0 5-16,4 0 1 0,1 0 1 15,-1 0-2-15,-6-1-1 0,2 1-6 0,-8-2-3 16,-7-1-3-16,-5-2-3 0,-1-2 8 0,-12 0 5 16,-10 0 5-16,-3-4 4 0,-2-1 3 15,-1-2 1-15,-6-4 2 0,1-1 4 0,-1-4-5 16,-1-1-2-16,7 0-5 0,1-6-8 0,3-1-8 16,4-4-21-16,4-2-41 0,4 0-78 0,9-4-116 15,2-3-222-15,2 5-261 0,0 3 68 0</inkml:trace>
          <inkml:trace contextRef="#ctx0" brushRef="#br0" timeOffset="43303.4569">21731 5867 606 0,'0'0'448'0,"0"0"-252"0,0 0-84 0,0 0 0 16,0 0 4-16,0 0 10 0,0 0-4 15,0 0-15-15,0 0-18 0,0 0-21 0,0 0-13 0,0 0-11 16,0 0-8-16,0 0-7 0,-2 153-5 0,-8-135-7 15,6-2-6-15,1-2 0 0,2-3-5 16,1 0 0-16,0-4 1 0,3-1-3 0,5-3 2 16,3-1 5-16,6-2 3 0,2 0 1 15,5-3 0-15,4-5-6 0,2-2-6 0,4-4 2 16,-3-1-2-16,3 1 1 0,-6-4 5 0,-3 1 1 16,-6 0 3-16,3 0 5 0,-9 0 4 0,-2 1 3 15,-6 2 3-15,2 4 2 0,-6-1 1 16,-1 5 2-16,0 1-1 0,0 3-3 0,0 2-7 15,0 0-13-15,0 0-12 0,0 0-14 0,0 2-8 16,0 1 1-16,0 4 5 0,0-1 8 0,0 2 5 16,2-1 1-16,2 0-1 0,2 1-2 15,1 0-3-15,4-2 4 0,1 0 2 0,3-2 4 16,-1-1 5-16,8-3-2 0,-4 0 2 0,8 0 2 16,1 0 1-16,4-5-1 0,-1-1-2 15,1-2-1-15,4-1-6 0,-4-2 4 0,4 0 0 16,-4-2-1-16,0-3 4 0,-1-1-1 0,-5 1-1 15,-7 0 3-15,-3 1 2 0,-4 1-1 0,-6-1 1 16,-1 3-1-16,-4 3-2 0,0 1-4 0,-8 0-6 16,1 4-9-16,-3-1-10 0,-2 4 2 0,0-1-1 15,-2 2 5-15,1 0 9 0,-2 2-4 16,3 1 3-16,1 1 1 0,-1 1-2 0,8-2 4 16,-4 1 0-16,7-1-6 0,1 1-6 0,0 1 1 15,0 2 1-15,0 1 8 0,1 4 7 0,4-2 4 16,-2 5 3-16,-2 3 2 0,1 4 2 15,-2 7-3-15,0 2-1 0,0 7 0 0,-3 3-3 16,-5 3 4-16,5 3-1 0,-2 2 4 0,-2 4 3 16,2 4 2-16,-3 2 1 0,5 4-4 15,-4 4-4-15,1 1-3 0,-5-2-4 0,2-2 1 16,-6-3 2-16,2-2-4 0,-4-2 1 0,-4 0-2 16,-4-5-3-16,-6-3 3 0,-2-1 0 0,-5-7 2 15,-8-5 2-15,2-5 1 0,-5-7 3 16,5-6 4-16,1-7 4 0,4-7 1 0,2-4 1 15,2-8-1-15,8-10 0 0,0-4 2 0,6-8-2 16,2-3 0-16,4-5-1 0,5-3-2 0,7-4-2 16,3 0-1-16,3-4-4 0,9-2-4 0,4 0-3 15,8-1-3-15,3 0-2 0,0 1-2 16,8 0-1-16,-1 3-3 0,5 1-1 0,4-2 1 16,1 3 2-16,6 3 2 0,2 0 2 0,2 0 0 15,2 1 0-15,2-2 1 0,4 3-2 0,1 0 0 16,2 1 0-16,2 3-1 0,-1 1-1 0,0 1 6 15,-5 6-1-15,-2 0 3 0,-2 6 2 16,-8 3-1-16,1 1 2 0,-8 4 3 0,-4 3-1 16,-3 2-1-16,-5-1 1 0,-6 2 0 0,-7 1 0 15,-3 2 5-15,-5 2 5 0,-5 1 8 16,-4 0 5-16,0 0-1 0,0 0-6 0,-8 0-10 16,-1 0-9-16,-3 0-7 0,-4 0-1 0,-5 0 1 15,3 2 2-15,-4 1 5 0,-1-1 1 0,5 1 1 16,-2 0-1-16,3 0 1 0,4 0-1 15,4 0 0-15,2 0 0 0,3 0-5 0,0 0-5 16,4 0-11-16,0 0-13 0,0 0-1 0,5 0 4 16,-1 0 11-16,4 2 13 0,-1 2 5 0,2 1 2 15,-1 0 0-15,2 1 2 0,2 1-2 0,-3 1 0 16,2 2 0-16,-4 4 3 0,2 2 0 16,-2 3 1-16,0 6 0 0,-5 6-4 0,0 3 4 15,-2 4-2-15,0 3 4 0,-4 4 0 0,-6 2 0 16,3 6 3-16,-5 1-3 0,-1 1 4 0,0 3-2 15,-4 0-3-15,0 4 0 0,2 2-2 16,-2-3-2-16,-3-2 0 0,4-3-2 0,-2-2-1 16,-2-3 2-16,1-2 0 0,-2-3 2 0,-1-2 0 15,1-4-2-15,-6-3 1 0,-1-4-1 0,-5-1 0 16,0-3-3-16,-3-5 1 0,0-3 0 16,0-6 0-16,2-2 6 0,-2-5-4 0,8-4 1 15,2-4 0-15,2-1 0 0,8-10 0 0,1-5 2 16,5-4-3-16,4-5-5 0,1-6 2 15,5-4 0-15,3-2 2 0,9-2 2 0,2-4-1 16,7-4-1-16,1 0-1 0,5-4 2 0,3 0-4 16,5 1 2-16,1-2-4 0,4-4-5 0,4 1 2 15,3-2 0-15,5 3 1 0,2-1 3 0,2 3-1 16,1 3 1-16,-2 0-1 0,2 3 3 16,1 5-2-16,-3 0 2 0,-3 4-1 0,-2 3-1 15,-6 3 3-15,0 0 0 0,-2 4 2 0,-6 4 0 16,-2 0 2-16,-8 4 2 0,-3 1-1 0,-7 3 4 15,-5 2 1-15,-6 2 8 0,-2 2 5 16,-3 3 3-16,0 2 2 0,-3 2-7 0,-3 1-10 16,-5 1-12-16,-2 0-7 0,-6 9 0 0,-3 3 4 15,-2 6 6-15,-4 2 1 0,0 6 3 0,-3 2 0 16,3 0 0-16,4 4-1 0,2-1-2 16,4 0 1-16,3 0-5 0,8-5 0 0,0-2-3 15,7-3-1-15,0-3 1 0,4-3 0 0,6-3 4 16,5-3 1-16,-1-1 6 0,6-5 2 0,3-2 3 15,1-1 3-15,6 0-1 0,-1-8-1 16,2-2-2-16,1-4 0 0,-2-1-6 0,-2-1 3 16,2-3 2-16,-5-1-3 0,-1-1 4 0,0-1-3 15,-5-2 0-15,0 1 0 0,-6 2 4 0,1-1-2 16,-4 4-1-16,-2 2-1 0,2 3-7 16,-5 2 1-16,3 4-3 0,-2 3-3 0,0 3 0 15,0 1-3-15,0 0-2 0,2 3 1 0,3 5 4 16,-3 2 0-16,4 5 2 0,-2 1 2 0,0 2-3 15,0 4 3-15,-1-2 1 0,-4 3 1 0,-1-1 1 16,-1-1 1-16,-3-2-1 0,0-1 1 16,-8 0 6-16,-4-3 0 0,-1 0 1 0,-1-3 0 15,-2-2-1-15,-3-2 3 0,2-2-3 0,2-1 1 16,2-4-7-16,3-1-3 0,0 0-10 0,3-1-17 16,0-6-24-16,3-2-50 0,3 0-60 15,-2-3-79-15,3 1-117 0,0-3-177 0,0 3-181 16,2 4 276-16</inkml:trace>
          <inkml:trace contextRef="#ctx0" brushRef="#br0" timeOffset="43512.334">23995 5612 0 0,'0'0'61'15,"0"0"373"-15,0 0-75 0,0 0-67 0,96-158-44 16,-80 140-40-16,-4 4-25 0,-4 5-18 0,-2 5-26 16,-5 1-27-16,2 3-30 0,-3 0-32 15,0 0-12-15,0 7-1 0,0 5 2 0,0 6 2 16,0 7 5-16,0 4-4 0,-4 4-6 0,0 4-1 15,-6 0-7-15,2 2-7 0,-4 2-3 16,-1-1-1-16,1 1-6 0,-2-3-2 0,4 1-1 0,-1-3-10 16,3-1 0-16,2-4-3 0,0-3-12 15,0-1-19-15,2-5-44 0,0-1-86 0,0-3-178 16,0-6-416-16,3-5-587 0</inkml:trace>
          <inkml:trace contextRef="#ctx0" brushRef="#br0" timeOffset="43664.2625">23983 5683 1898 0,'0'0'100'15,"0"0"-97"-15,0 0-29 0,0 0-7 0,0 0 5 16,0 0-1-16,170-98-17 0,-133 88-48 0,-2 1-94 16,-1 3-192-16,-6 1-241 0,-7 3 65 15,-9 2 556-15</inkml:trace>
          <inkml:trace contextRef="#ctx0" brushRef="#br0" timeOffset="44513.7376">24345 5872 987 0,'0'0'273'0,"0"0"-201"0,0 0-18 16,0 0-5-16,0 0-3 0,0 0-3 0,0 0-8 15,0 0 2-15,155-39 0 0,-136 32 2 16,1-1-2-16,-5-1-7 0,-1-3-3 0,-1 2-1 15,-1-1 1-15,-3 0 5 0,0-1-1 0,-2-1-1 16,-4 3-2-16,-1 0-1 0,-2 2-1 0,0 2-5 16,-5 2-6-16,-2 0-13 0,-2 2-6 15,-2 2-1-15,-1 0 4 0,-5 2 4 0,-1 4 5 16,0 3 3-16,-7 4-3 0,5 1 3 0,-1 3-5 16,3 2-3-16,2 1-4 0,3 2-4 15,4-6-3-15,2 3-5 0,5-2-6 0,2 0-1 16,6-2 2-16,3-1 6 0,7-3 8 0,2-1 3 15,5-2 2-15,-1-2 0 0,4-1 0 16,1-3-1-16,-1 0 1 0,1-2 0 0,3 2-1 0,1-1 0 16,1-1-1-16,5 0-2 0,1 0-1 15,-1 0-3-15,1 0-7 0,-2-5-4 0,-1-2-3 16,-4 0 3-16,-2-4 4 0,-2 0 6 0,-3 1 4 16,-4-4 1-16,-5 3 6 0,-3 0 4 0,-4 4 9 15,-6 1 9-15,-2 1 3 0,0 2-5 16,-4 1-12-16,-6 0-14 0,-1 2-9 0,-5 0 2 15,-4 0 3-15,0 4 4 0,-1 2 3 0,-3 0-2 16,2 0 2-16,1 0 1 0,1 2 0 0,1-1 1 16,3 1-2-16,5 0-1 0,0 0-4 15,6-4-2-15,1 2-7 0,1-1-7 0,3-2-2 16,0 2 1-16,0-4 11 0,10 2 12 0,-4-3 11 16,4 0 6-16,3 0 1 0,0 0-1 0,1-1-6 15,2-6-3-15,-1 1-2 0,-1 0 2 16,1-5 3-16,0 1 2 0,-2-3 0 0,1 0-4 15,-3-2-3-15,1-1-4 0,0-1-2 0,-2-1-1 16,0-6-1-16,0 2 0 0,-1-4 0 16,0 1-1-16,0-1 0 0,-1-2 1 0,-1 1 2 15,1 1 3-15,-1 0 1 0,0 1 4 0,-3 3 5 16,-2-1 4-16,2 5 7 0,-2 2 4 0,-1 4 4 16,-1 4 3-16,0 1 1 0,0 4-2 0,0 1-2 15,-1 2-14-15,-1 0-17 0,1 0-15 16,-4 7-8-16,-1 4 3 0,-2 5 11 0,-3 3 9 15,-1 5 3-15,2 3 4 0,-2 2-2 0,1 4 1 16,1 1 2-16,2 3-1 0,3 0 0 0,0 0-3 16,2 0-1-16,0-1-3 0,3-2 0 0,0-2 0 15,4-3 2-15,3-2 1 0,1-1-1 16,4-5 2-16,0-2 1 0,2-1 3 0,0-4 2 16,1-2 4-16,1-3-2 0,-1-3-3 0,-2-2 5 15,2-1-2-15,-1-3 0 0,-2 0 1 16,0 0-6-16,-3-2-3 0,0-3-5 0,-2-1-2 15,-3-2-2-15,3 1-2 0,-4-1-2 0,-2 2-5 16,0 0-6-16,-1-1-11 0,2-1-19 0,-2 2-21 16,2 2-21-16,0-1-17 0,2 2-19 15,-3 0-37-15,0 1-80 0,3 0-107 0,-2 1-153 16,0 1-100-16,-2 0 505 0</inkml:trace>
        </inkml:traceGroup>
      </inkml:traceGroup>
    </inkml:traceGroup>
    <inkml:traceGroup>
      <inkml:annotationXML>
        <emma:emma xmlns:emma="http://www.w3.org/2003/04/emma" version="1.0">
          <emma:interpretation id="{6A7E0141-3ED1-44C0-AF1B-4A94A3AC17A3}" emma:medium="tactile" emma:mode="ink">
            <msink:context xmlns:msink="http://schemas.microsoft.com/ink/2010/main" type="paragraph" rotatedBoundingBox="4285,9300 24760,7983 24871,9704 4396,1102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342EEBC-060C-430D-816B-3070D58C20AB}" emma:medium="tactile" emma:mode="ink">
              <msink:context xmlns:msink="http://schemas.microsoft.com/ink/2010/main" type="inkBullet" rotatedBoundingBox="4309,9671 5066,9622 5069,9668 4312,9717"/>
            </emma:interpretation>
            <emma:one-of disjunction-type="recognition" id="oneOf21">
              <emma:interpretation id="interp101" emma:lang="en-US" emma:confidence="1">
                <emma:literal>-</emma:literal>
              </emma:interpretation>
              <emma:interpretation id="interp102" emma:lang="en-US" emma:confidence="0">
                <emma:literal>_</emma:literal>
              </emma:interpretation>
              <emma:interpretation id="interp103" emma:lang="en-US" emma:confidence="0">
                <emma:literal>.</emma:literal>
              </emma:interpretation>
              <emma:interpretation id="interp104" emma:lang="en-US" emma:confidence="0">
                <emma:literal>,</emma:literal>
              </emma:interpretation>
              <emma:interpretation id="interp105" emma:lang="en-US" emma:confidence="0">
                <emma:literal>=</emma:literal>
              </emma:interpretation>
            </emma:one-of>
          </emma:emma>
        </inkml:annotationXML>
        <inkml:trace contextRef="#ctx0" brushRef="#br0" timeOffset="55246.5284">2876 9009 1274 0,'0'0'133'0,"0"0"-122"0,0 0-39 16,0 0-5-16,0 0 10 0,0 0 23 0,0 0 32 15,0 0 29-15,0 0 26 0,0 0 12 0,0 0-9 16,0 0-25-16,-21-4-14 0,40 0-8 0,8-2 4 15,6-4 9-15,11 1-9 0,5-1-12 0,7 1-15 16,2 2-16-16,5-1-15 0,0 4-20 0,0 2-32 16,1 1-69-16,3 1-121 0,-1 0-252 15,-17 0-300-15,-14 0 534 0</inkml:trace>
      </inkml:traceGroup>
      <inkml:traceGroup>
        <inkml:annotationXML>
          <emma:emma xmlns:emma="http://www.w3.org/2003/04/emma" version="1.0">
            <emma:interpretation id="{5C76A481-F0EF-4880-B5E5-9DF6539ED2A1}" emma:medium="tactile" emma:mode="ink">
              <msink:context xmlns:msink="http://schemas.microsoft.com/ink/2010/main" type="line" rotatedBoundingBox="5615,9214 24760,7983 24871,9704 5726,10935"/>
            </emma:interpretation>
          </emma:emma>
        </inkml:annotationXML>
        <inkml:traceGroup>
          <inkml:annotationXML>
            <emma:emma xmlns:emma="http://www.w3.org/2003/04/emma" version="1.0">
              <emma:interpretation id="{4ED4FAB4-8EA4-4CBF-ABDF-09CC4E4EF8B1}" emma:medium="tactile" emma:mode="ink">
                <msink:context xmlns:msink="http://schemas.microsoft.com/ink/2010/main" type="inkWord" rotatedBoundingBox="5615,9214 12723,8757 12809,10095 5701,10553"/>
              </emma:interpretation>
              <emma:one-of disjunction-type="recognition" id="oneOf22">
                <emma:interpretation id="interp106" emma:lang="en-US" emma:confidence="0.5">
                  <emma:literal>Environment</emma:literal>
                </emma:interpretation>
                <emma:interpretation id="interp107" emma:lang="en-US" emma:confidence="0">
                  <emma:literal>Environments</emma:literal>
                </emma:interpretation>
                <emma:interpretation id="interp108" emma:lang="en-US" emma:confidence="0">
                  <emma:literal>Environment's</emma:literal>
                </emma:interpretation>
                <emma:interpretation id="interp109" emma:lang="en-US" emma:confidence="0">
                  <emma:literal>Environmental</emma:literal>
                </emma:interpretation>
                <emma:interpretation id="interp110" emma:lang="en-US" emma:confidence="0">
                  <emma:literal>Environments'</emma:literal>
                </emma:interpretation>
              </emma:one-of>
            </emma:emma>
          </inkml:annotationXML>
          <inkml:trace contextRef="#ctx0" brushRef="#br0" timeOffset="57512.4849">7024 9359 441 0,'0'0'697'0,"0"0"-512"0,0 0-95 16,0 0-30-16,0 0 0 0,0 0 22 0,0 0 17 15,0 0 2-15,0 0-12 0,0 0-16 16,167-162-21-16,-145 140-18 0,-6-2-5 0,3 2-9 15,-1-1-1-15,-3 1 2 0,-2 4 1 0,1 1 5 16,-3 5-1-16,-6 1-5 0,3 3-5 0,-7 4-6 16,2 2-8-16,-2 2-3 0,-1 0-8 0,0 0-9 15,0 3 2-15,0 8 6 0,0 3 15 0,-1 4 15 16,0 5 6-16,-1 1-2 0,0 3-6 16,-2-2-5-16,0-1-6 0,4 0-1 0,0-3-1 15,0-2-1-15,0-2 0 0,4-4-2 0,2-1 1 16,1-4-1-16,0-2 2 0,3-3 4 0,0-3 3 15,3 0 4-15,3-2 1 0,0-7-2 16,1-3-1-16,4-2-2 0,-4-1-3 0,5-4-2 16,-5-2 0-16,2 2-2 0,0-2 1 0,-4 2-1 15,-1-1 1-15,0 1 3 0,-1 0 3 16,-2-1 2-16,0 0 2 0,-6 5-1 0,3-2 2 16,-5 5 0-16,2 3 0 0,-4 4-2 0,-1 4-7 15,0 1-11-15,0 0-14 0,0 1-1 0,0 8 3 16,-1 5 8-16,-4 4 17 0,2 4 1 15,-6 4 1-15,5-1-4 0,-4 2-1 0,4-2-2 16,-2 2-3-16,2-2-1 0,4-2 0 0,0-2 0 16,0-4 0-16,10 0 2 0,-2-3-1 0,1-2 2 15,4-3 2-15,3-5 2 0,2-1 3 0,-1-3 0 16,6 0 2-16,-1-1-1 0,-1-5-1 16,5-5 3-16,-6 2 4 0,-2-3 1 0,-1 0 3 15,-4-1 1-15,-2 0 4 0,-5-4 0 0,-2-1 1 16,-4-2-2-16,0 1-3 0,-8-3-5 0,-1 1-3 15,-2-1-4-15,-5 1-6 0,0 1-1 0,1 0-2 16,1 5-4-16,0 3 2 0,1 2-8 16,-1 4-5-16,2 2-8 0,0 2-13 0,-1 2-17 15,1 0-33-15,0 2-68 0,1 5-116 0,2 4-162 16,-1-3-405-16,7-4-195 0</inkml:trace>
          <inkml:trace contextRef="#ctx0" brushRef="#br0" timeOffset="55886.8398">4805 8721 0 0,'0'0'0'0,"0"0"0"0,0 0 0 0,0 0 0 16,0 0 0-16,0 0 50 0,126-161 237 0,-116 142 6 15,-6 3-31-15,-1 3-43 0,-3 1-40 0,-5 3-46 16,-7 2-38-16,-3 1-28 0,-4 1-18 0,-2 1-8 16,-4 4-2-16,-1 0-3 0,-3 0-9 15,-3 0-9-15,1 10-7 0,-3 2-8 0,0 3 0 16,-2 4 1-16,0 3-2 0,2 1 3 0,-1 4 0 16,7 0 8-16,1 0 0 0,6 1 1 0,5-1-4 15,5 0-10-15,6-3 2 0,5 0-2 16,2 0 0-16,9-2 0 0,5 1-5 0,3-2-1 15,5-2 2-15,2 0 1 0,3-1 3 0,2-1-1 16,-2-1 0-16,2-1 1 0,-1 1 0 16,-6 1-3-16,0-1 0 0,-3 1-1 0,-3-3 4 15,-3 3 0-15,-2-3 1 0,-2-1 4 0,-3-2-3 16,-3-4 0-16,-3-1 3 0,-2-3 1 16,0-2 12-16,0 1 20 0,0-2 21 0,0 0 13 15,-2 0-5-15,-2-3-17 0,-3-3-21 0,-1-2-13 16,-2 0-1-16,-2-3-1 0,-2 1 3 0,3-2-2 15,-5 1 0-15,0 0-1 0,-2 3-4 0,-1 1-3 16,-4 2-3-16,-2 2-2 0,-5 3-1 16,1 0 2-16,-5 6 0 0,0 5-1 0,0 4 3 15,-1 4 0-15,1 3-1 0,1 0-1 0,3 4 1 16,3 1-1-16,5-1 2 0,3 4-1 0,3 2-3 16,2-1-1-16,6 1 1 0,4-1-1 0,4-1 3 15,0-2 0-15,10-1-1 0,6-3 2 16,4-1 0-16,3-2 5 0,5 1 4 0,5-7 7 15,5-5 0-15,7-3-1 0,2-1-2 0,4-2-4 16,3-3-4-16,2-1-8 0,-1 0-15 0,-2 0-17 16,-7-3-27-16,1-3-33 0,-4-3-46 15,-4-1-52-15,1-2-77 0,-7-3-123 0,-3-4-178 16,-7 6-121-16,-8 3 604 0</inkml:trace>
          <inkml:trace contextRef="#ctx0" brushRef="#br0" timeOffset="56256.6114">5224 9095 0 0,'0'0'101'15,"0"0"365"-15,0 0-99 0,0 0-87 0,0 0-73 16,0 0-54-16,0 0-49 0,0 0-32 16,0 0-24-16,0 0-20 0,0 0-11 0,0 0-4 15,0 0-2-15,0 0 5 0,89-29 6 0,-75 53 5 16,0 3 7-16,-2 3-3 0,-3 3-3 0,-2-1-6 16,0 3-5-16,-3-3-4 0,0 0-2 0,-2 0-2 15,2-6 1-15,-1-2-3 0,-3-3 2 16,3-5 0-16,-3-3 0 0,0-3 3 0,0-4-1 15,0-3 8-15,0-3 17 0,0 0 19 0,0 0 24 16,1 0-2-16,2-9-19 0,2-1-21 0,2-7-25 16,1-1-7-16,4-7 0 0,1-2 1 15,4-1-1-15,0-1-1 0,4-1-2 0,0 2-1 16,-1-1 1-16,2 4-2 0,3 3-1 0,-3 1-4 16,3 2-1-16,0 4-4 0,0 4 1 0,-2 4 2 15,-3 4-2-15,0 3 0 0,-2 0-2 16,-2 6-3-16,-3 7 1 0,-1 4 3 0,-1 2 3 15,-3 5 2-15,-2 1 5 0,-4 2 0 0,1 2 2 16,-3-3 0-16,0 1-2 0,0-1-3 16,0-4-2-16,0-1-8 0,0-3-16 0,0-3-39 15,-3-4-92-15,2 0-142 0,0-4-239 0,1-2-316 16,0-2 380-16</inkml:trace>
          <inkml:trace contextRef="#ctx0" brushRef="#br0" timeOffset="56586.0576">6047 9051 1145 0,'0'0'188'16,"0"0"-111"-16,0 0-42 0,0 0-12 0,0 0 13 15,0 0 17-15,0 0 9 0,0 0 6 16,0 0 3-16,0 0 5 0,0 0 3 0,0 0 1 16,0 0-13-16,0 0-7 0,88 114-11 0,-86-82-7 15,-2 4-1-15,3 1-6 0,-3 1-4 16,0-2-8-16,1-2-4 0,2-4-7 0,2-5-4 15,2-4 4-15,1-2-5 0,3-6 3 0,1-4 2 16,1-1 2-16,3-3 8 0,2-4 8 0,1-1 2 16,3 0-5-16,1-1-3 0,0-7-3 15,1-4 0-15,2 0 5 0,-4-7-2 0,0-2-4 16,2-1-3-16,0-6 4 0,-6-2-6 0,3-3 1 16,-6 0-3-16,1 1-10 0,-3-1 2 0,1-1-7 15,-2 3-7-15,1 2-5 0,-1 3-17 16,0 2-21-16,0 4-32 0,-4 5-48 0,-1 3-65 15,0 2-100-15,0 4-158 0,-1 3-240 0,0 2-105 16,-4 1 796-16</inkml:trace>
          <inkml:trace contextRef="#ctx0" brushRef="#br0" timeOffset="56772.942">6867 9002 539 0,'0'0'771'0,"0"0"-560"0,0 0-121 15,0 0-67-15,0 0 2 0,0 0 33 0,0 0 32 16,0 0 22-16,0 0-4 0,0 0-17 0,-15 152-20 16,3-116-20-16,0-3-14 0,2 2-13 15,-2-3-7-15,6 0-9 0,-1-4-3 0,2-3-4 16,-1-1-24-16,6-6-69 0,0-2-154 0,0-6-356 16,0-4-767-16</inkml:trace>
          <inkml:trace contextRef="#ctx0" brushRef="#br0" timeOffset="56931.8439">7057 8827 1892 0,'0'0'110'16,"0"0"-59"-16,0 0-44 0,0 0-31 0,0 0-21 16,0 0-32-16,0 0-28 0,0 0-23 0,0 0-22 15,0 0-26-15,0 0-84 0,0 0-206 0,0 0-146 16,0 0 595-16</inkml:trace>
          <inkml:trace contextRef="#ctx0" brushRef="#br0" timeOffset="57991.738">8032 9026 387 0,'0'0'269'0,"0"0"-51"16,0 0 19-16,0 0 23 0,0 0 10 15,0 0-14-15,0 0-40 0,0 0-54 0,0 0-52 16,0 0-30-16,0 0-32 0,0 0-25 0,0 0-14 15,0 0-11-15,0-60-2 0,3 64 1 0,5 5 3 16,-4 3 1-16,1 5 1 0,2 3 2 16,-6-1-1-16,0 6 0 0,-1-1-1 0,0 1-2 15,0-1-1-15,-2-1 3 0,-2-1 2 0,-3-1 0 16,3-2 4-16,-1 0-7 0,1-4-1 0,1-4 1 16,3-2-2-16,-1-3 3 0,1-1 2 15,0-4 3-15,0-1 7 0,0 0 18 0,0 0 11 16,0-3 0-16,4-6-2 0,4-4-16 0,1 0-10 15,2-6-2-15,1-1 0 0,1-2-2 16,3 0-1-16,0 0-2 0,-1-2-5 0,1 0 3 16,-1 0-1-16,4 0-1 0,-2 4-1 0,-2 1-3 15,-2 3 0-15,1 4-1 0,1 4 1 0,-5 2-4 16,1 5-1-16,-6 1-3 0,3 0-3 16,-4 1 2-16,4 8 2 0,-4 3 0 0,2 3 4 15,-2 5 4-15,-1 0 0 0,-2 3 4 0,-1 1 0 16,0 2-1-16,0-4 0 0,-1 0 0 0,-5-1-2 15,2-2-1-15,1-1-2 0,2 0-5 0,0-1-12 16,1-3-15-16,0 0-25 0,0 0-38 16,0-2-67-16,2-2-120 0,5-2-234 0,-1-4-388 15,-5-3 142-15</inkml:trace>
          <inkml:trace contextRef="#ctx0" brushRef="#br0" timeOffset="58624.0094">8505 8967 1154 0,'0'0'247'0,"0"0"-126"16,0 0-34-16,0 0-6 0,0 0 26 0,0 0 24 15,0 0 9-15,0 0-19 0,0 0-38 0,0 0-25 16,0 0-25-16,0 0-11 0,0 0-1 0,118-4-3 16,-116 28 3-16,-1 1 1 0,-1 4 2 15,3-1 2-15,2 2-2 0,-2 0-5 0,-1-2-4 16,6-1-7-16,-4-3-3 0,0-2-2 0,3 0-2 15,-4-7 2-15,-2-1 1 0,2-2 1 0,0-4 5 16,-1-4-3-16,-2-1 5 0,2-1 12 16,-2-2 13-16,0 0 18 0,1 0 10 0,0-5-8 15,-1-4-15-15,3-5-16 0,4-1-15 0,-3-3-4 16,1-2 1-16,3-3-1 0,0 1 1 0,0 0 1 16,3-2-1-16,2 2-5 0,3-2-1 0,3 1-2 15,-3 1-4-15,-1 4 3 0,0 3 0 16,-1 2-2-16,1 2 1 0,-1 2-3 0,-1 1-2 15,3 5-2-15,-2 2-1 0,0 1 0 0,0 0-2 16,-2 9 0-16,0 2-1 0,-4 3 1 16,1 3 4-16,2 3-1 0,-6-2 3 0,5 4 4 15,-6-3-2-15,4 2 4 0,-6-2 0 0,4-1-1 16,-2-1 0-16,-1-1 0 0,-2-4 0 0,0 0 0 16,-1-1 0-16,0-6-1 0,0 0-1 15,0-2 3-15,0-2 2 0,0-1 2 0,0 0 6 16,0 0 4-16,2 0 5 0,0-1 0 0,1-5-6 15,0-1-5-15,-1-6-4 0,6 0-4 0,-2-2 1 16,6-3 0-16,0-1-1 0,0-1 0 0,3-1-1 16,-2 1 1-16,3-3 0 0,-1 1 0 15,2 4 4-15,-2 1-4 0,-3 4 0 0,0 2 0 16,-5 4-4-16,5 2-1 0,-4 4-5 0,-1 1-2 16,3 0 3-16,-3 7 1 0,1 4 4 0,-2 3 2 15,0 2-3-15,-3 5 4 0,2 2 3 16,-2 3 0-16,-2 1 2 0,1 0-3 0,-2-2 0 15,2-1-2-15,4 0-4 0,-4-3 4 0,1 0-3 16,5-2-7-16,-4-1-10 0,0-3-25 0,4-1-40 16,-2-2-56-16,3-3-86 0,-5-3-99 15,4-5-205-15,-5 0-289 0,-1-1 137 0</inkml:trace>
          <inkml:trace contextRef="#ctx0" brushRef="#br0" timeOffset="59696.0128">9473 9098 0 0,'0'0'0'0,"0"0"165"16,0 0 55-16,0 0-1 0,0 0 26 16,0 0 9-16,0 0-25 0,0 0-41 0,0 0-56 15,0 0-37-15,0 0-21 0,0 0-13 0,0 0-2 16,0 0 1-16,90-41-1 0,-78 39-4 0,2-1 0 16,2 2-7-16,2-4-11 0,0 2-5 0,5-2-12 15,1-1-5-15,-3 0-5 0,3-2-1 16,2-1-1-16,1 1-3 0,-3-3 3 0,-1-1-1 15,-5 1 2-15,4 0 0 0,-5-1-1 0,-3 1 3 16,-1 1-2-16,-5 1 5 0,-2 0 2 0,-6 0 1 16,0 3-1-16,0 2-5 0,0 0-8 0,-10 3-11 15,2 1-4-15,-7 0 1 0,-5 1 4 16,-4 9 7-16,-1 3 6 0,-4 2-1 0,1 3-1 16,-3 4-2-16,-2 2-2 0,5 3 1 0,1 2 1 15,2-2 0-15,2 2-1 0,7-4-1 16,2-1 3-16,6-1-3 0,3-1 1 0,5-6 2 15,0 1-3-15,5-4 5 0,3 0 4 0,6-1 1 16,0-4 3-16,8-1 0 0,-1-2-3 16,3-2-1-16,7-3 0 0,-3 0-3 0,1 0 1 15,-1-3-3-15,0-5 2 0,4-1-3 0,-4 0-1 16,-1-5-1-16,-1 0-6 0,-2-1 1 0,-4-1-3 16,0-2 1-16,-3-1 7 0,-2-1-3 0,-3 0 2 15,-1-1 2-15,-6 0-1 0,3 1 3 16,-4 1 1-16,3 4 0 0,-4 1-1 0,-1 4 2 15,-2 4 1-15,0 3 2 0,2 2-4 0,-2 1-7 16,0 0-13-16,0 0-11 0,0 4 4 0,-2 5 5 16,2 4 12-16,-2 3 9 0,-1 2-3 0,-1 2 3 15,3 0-3-15,-1-3 2 0,2 2 2 16,0-5-3-16,0 0-2 0,0-1 1 0,0-4-1 16,2 0 1-16,-1-3 0 0,4-2 1 0,-2-2 6 15,-2-1 5-15,2-1 9 0,4 0 9 0,-3 0-3 16,4-3 2-16,-1-4-8 0,5-2-7 15,0 0 2-15,0-3-8 0,1 0-1 0,1 0-1 16,-1-1-2-16,0-1-1 0,1 3 3 0,-2 0-1 16,0 2-2-16,-1 1 0 0,-3 4-3 15,2 1-1-15,-3 3-7 0,-2 0 0 0,-1 0-4 16,2 6-2-16,-3 3 11 0,-1 3-2 0,-2 0 4 16,3 3 3-16,2 0-6 0,-2 0 4 0,1-2 2 15,5 2-1-15,1-1 1 0,-2-3 0 0,5 0-1 16,6-2-1-16,-2 0 6 0,5-5-5 15,-1-1 0-15,6-1-2 0,0-2 0 0,-2 0 0 16,2 0-1-16,-3-6-2 0,0-2-4 0,-2-2 5 16,-6-2-2-16,-1-3 3 0,-3-1 3 0,-3-5-3 15,-3 1 2-15,-5-3-2 0,0-4 2 0,1-1-2 16,-2-1 2-16,0-1-1 0,0 0-3 16,5-4 4-16,-2 1 0 0,-1-1 0 0,6 0 0 15,-2 0 1-15,3 0-2 0,2 1 0 0,-4 0 4 16,3 2-2-16,0 1 1 0,-5 1 0 15,3 6 0-15,-3 2 4 0,-3 3 3 0,-1 4 8 16,-1 4-1-16,0 4 5 0,0 2-1 0,0 2-7 16,0 1-4-16,0 1-17 0,0 0-11 0,-1 3-5 15,-1 7 4-15,-3 3 7 0,-3 8 12 16,1 6 5-16,-1 4-2 0,-2 6 3 0,3 2-1 16,-1 2 3-16,-2 2 1 0,4 3 0 0,-4 0-1 15,0 3-1-15,3-1 2 0,-4-2-2 16,-1 1-1-16,3-1-2 0,5-3-3 0,0-1 2 15,2-3 1-15,2-2-1 0,0-3 1 0,6-2-2 16,6-5-2-16,0-5 3 0,3-3 0 0,-1-5 2 16,8-4 4-16,-3-4 1 0,3-2-5 0,-3-2-5 15,4-2 0-15,0-3-6 0,-3-6-4 16,3-7-2-16,-2-5-15 0,-3-3-9 0,-4-4-6 0,0-4-14 16,-4 0-15-16,-6-3-16 0,2-1-17 15,-5 2-22-15,-1-2-27 0,0 5-38 0,-8 0-69 16,3 7-106-16,-7 1-174 0,-2 5-106 0,2 6 422 15,1 4 224-15</inkml:trace>
          <inkml:trace contextRef="#ctx0" brushRef="#br0" timeOffset="59899.8889">10732 8923 0 0,'0'0'0'0,"0"0"33"0,0 0 548 15,0 0-36-15,0 0-84 0,0 0-106 16,0 0-114-16,0 0-90 0,0 0-47 0,0 0-22 16,0 0-13-16,0 0-9 0,0 0-8 0,161-64-9 15,-118 55-4-15,5-1-11 0,-3 0 1 0,3-1-2 16,0 3-2-16,-5-1 3 0,-3 3-9 15,-3 1-4-15,-9 2-8 0,-11 2-3 0,-3 1 0 16,-5 0-1-16,-8 0 1 0,-1 0-4 0,0 0-3 16,-5 0-2-16,-4 0-2 0,-5 1-1 0,-2 5-4 15,-4 2-8-15,1 1-17 0,-2 1-25 16,3 2-38-16,-3 3-55 0,2 2-93 0,-4 0-153 16,6 2-398-16,6-9-353 0</inkml:trace>
        </inkml:traceGroup>
        <inkml:traceGroup>
          <inkml:annotationXML>
            <emma:emma xmlns:emma="http://www.w3.org/2003/04/emma" version="1.0">
              <emma:interpretation id="{D9F1709F-B709-4AE4-9BEF-94844DF5C76C}" emma:medium="tactile" emma:mode="ink">
                <msink:context xmlns:msink="http://schemas.microsoft.com/ink/2010/main" type="inkWord" rotatedBoundingBox="13820,9632 15250,9540 15261,9700 13831,9793"/>
              </emma:interpretation>
              <emma:one-of disjunction-type="recognition" id="oneOf23">
                <emma:interpretation id="interp111" emma:lang="en-US" emma:confidence="0.5">
                  <emma:literal>-</emma:literal>
                </emma:interpretation>
                <emma:interpretation id="interp112" emma:lang="en-US" emma:confidence="0">
                  <emma:literal>_</emma:literal>
                </emma:interpretation>
                <emma:interpretation id="interp113" emma:lang="en-US" emma:confidence="0">
                  <emma:literal>.</emma:literal>
                </emma:interpretation>
                <emma:interpretation id="interp114" emma:lang="en-US" emma:confidence="0">
                  <emma:literal>,</emma:literal>
                </emma:interpretation>
                <emma:interpretation id="interp115" emma:lang="en-US" emma:confidence="0">
                  <emma:literal>8</emma:literal>
                </emma:interpretation>
              </emma:one-of>
            </emma:emma>
          </inkml:annotationXML>
          <inkml:trace contextRef="#ctx0" brushRef="#br0" timeOffset="87288.8171">12374 9086 1296 0,'0'0'230'0,"0"0"-105"0,0 0-72 15,0 0-26-15,0 0 0 0,0 0 12 16,0 0 7-16,0 0 4 0,0 0-3 0,0 0-7 16,0 0-4-16,0 0-4 0,61-35 3 0,-21 22 1 15,10-2 6-15,9-3 6 0,11 0 9 0,1-2 1 16,8 3-2-16,0-1-8 0,4 3-16 0,0 1-9 15,-1 1-7-15,-3 3-6 0,-2 1-2 16,-8 1-1-16,-2 2-3 0,-5 3-1 0,-6 0-1 16,-5 3-2-16,-8 0-1 0,-5 0-1 0,-7 2-2 15,-7 1-4-15,0 1-6 0,-9-1-17 0,-2 0-33 16,-4-1-50-16,-5-1-88 0,-1-1-100 0,-3 0-71 16,0 0-52-16,-3 0-69 0,2 0-5 15,-2 0 499-15</inkml:trace>
        </inkml:traceGroup>
        <inkml:traceGroup>
          <inkml:annotationXML>
            <emma:emma xmlns:emma="http://www.w3.org/2003/04/emma" version="1.0">
              <emma:interpretation id="{83EDCBA6-6E37-4BF5-8FAF-67E71418EE5F}" emma:medium="tactile" emma:mode="ink">
                <msink:context xmlns:msink="http://schemas.microsoft.com/ink/2010/main" type="inkWord" rotatedBoundingBox="15758,8720 19720,8465 19821,10029 15859,10284"/>
              </emma:interpretation>
              <emma:one-of disjunction-type="recognition" id="oneOf24">
                <emma:interpretation id="interp116" emma:lang="en-US" emma:confidence="0.5">
                  <emma:literal>Digital</emma:literal>
                </emma:interpretation>
                <emma:interpretation id="interp117" emma:lang="en-US" emma:confidence="0">
                  <emma:literal>Digitals</emma:literal>
                </emma:interpretation>
                <emma:interpretation id="interp118" emma:lang="en-US" emma:confidence="0">
                  <emma:literal>Digitate</emma:literal>
                </emma:interpretation>
                <emma:interpretation id="interp119" emma:lang="en-US" emma:confidence="0">
                  <emma:literal>Digitally</emma:literal>
                </emma:interpretation>
                <emma:interpretation id="interp120" emma:lang="en-US" emma:confidence="0">
                  <emma:literal>Distal</emma:literal>
                </emma:interpretation>
              </emma:one-of>
            </emma:emma>
          </inkml:annotationXML>
          <inkml:trace contextRef="#ctx0" brushRef="#br0" timeOffset="89652.1316">16845 8392 1525 0,'0'0'385'0,"0"0"-255"16,0 0-76-16,0 0-43 0,0 0-28 0,0 0-10 15,0 0-2-15,0 0-10 0,0 0-24 16,0 0-56-16,183-80-111 0,-145 78-158 0,-1 2-255 16,-11 0 93-16,-9 0 550 0</inkml:trace>
          <inkml:trace contextRef="#ctx0" brushRef="#br0" timeOffset="89303.3468">16841 8231 1860 0,'0'0'219'0,"0"0"-102"0,0 0-82 16,0 0-50-16,0 0-37 0,0 0-33 0,0 0-79 15,0 0-145-15,0 0-172 0,0 0-275 0,0 0 387 0</inkml:trace>
          <inkml:trace contextRef="#ctx0" brushRef="#br0" timeOffset="89505.2221">17052 7978 1316 0,'0'0'253'0,"0"0"-96"16,0 0-72-16,0 0-27 0,0 0-10 0,0 0 0 15,0 0-11-15,0 0-6 0,0 0 1 0,0 0 6 16,0 0 7-16,0 0 1 0,0 0-3 0,0 0-7 15,51 132-4-15,-66-83-2 0,-4 1-4 16,0 1-5-16,-1 1-5 0,3-1-3 0,2-2-5 16,2-1-5-16,-1-3-36 0,2-3-75 0,1-2-125 15,2-3-174-15,1-4-210 0,1-11-188 0,3-8 586 16</inkml:trace>
          <inkml:trace contextRef="#ctx0" brushRef="#br0" timeOffset="90327.3732">17351 8475 435 0,'0'0'419'0,"0"0"-172"16,0 0-112-16,0 0-61 0,0 0-18 0,0 0-1 15,0 0 3-15,0 0 0 0,0 0 5 0,0 0 2 16,0 0 5-16,0 0 6 0,0 0 2 0,0 0 0 16,104-110-10-16,-113 110-16 0,-4 0-16 15,-4 0-13-15,-5 7-10 0,-4 3-1 0,2 2-4 16,0 3-4-16,2 0 0 0,1 0-3 0,5 1 1 15,4-2-4-15,0-1 1 0,9-1 0 16,2-3 0-16,1 0 0 0,0-3 4 0,4-2 3 16,6-1 7-16,3-1 8 0,1-2 2 0,1 0 1 15,7 0-2-15,-4-5-5 0,6-2-2 16,-1-2-1-16,-3-3 1 0,2 0 2 0,-7-1-2 16,-2 4 2-16,-4-2-2 0,-5 6-1 0,-1-1-1 15,0 4-5-15,-3 2-10 0,0 0-16 0,0 0-4 16,-6 8 1-16,0 3 6 0,-1 3 12 0,-4 4 4 15,6 0 0-15,-3-2 0 0,5-1 1 0,3-2-1 16,0-1 2-16,8-1 2 0,2-2 1 16,4-1 6-16,5-4 3 0,-2-2 5 0,8-2 3 15,-1-3 2-15,3-6-3 0,1-5 1 0,-1-2-4 16,1-6-3-16,1 0 0 0,-5-3-4 16,2-5 2-16,-2-3-3 0,-1-3-2 0,-6-3 1 15,5-3-5-15,-6-4-2 0,-2 0 1 0,0-2 1 16,-1-1-6-16,2-2 4 0,0 0-3 0,1 1-4 15,-3 4 10-15,1 4-3 0,-5 7 2 0,0 7 3 16,-5 10-3-16,-1 6 3 0,-3 8-5 16,0 4-8-16,-4 1-11 0,-5 14 3 0,-5 7-1 15,-4 8 14-15,-5 10 8 0,3 6-4 0,-6 7 3 16,2 5-5-16,-1 0 0 0,7 2 0 16,-2-1 1-16,9-3 2 0,5-1 1 0,6-6 3 15,0-3 0-15,10-5 2 0,8-5 3 0,9-5 4 16,7-1 3-16,4-5 0 0,8-5 1 0,2-5-4 15,1-6-8-15,1-4-12 0,0-5-37 16,-3-3-50-16,-4-9-77 0,-7-7-148 0,-4-1-246 16,-7 2-370-16,-11 5 191 0</inkml:trace>
          <inkml:trace contextRef="#ctx0" brushRef="#br0" timeOffset="88274.2812">14947 8313 0 0,'0'0'0'0,"0"0"0"15,0 0 0-15,0 0 0 0,0 0 0 0,0 0 0 16,0 0 0-16,0 0 0 0,0 0 0 0,0 0 186 15,0 0 105-15,0 0-25 0,0 0-22 0,92-158-23 16,-84 153-26-16,-2 2-37 0,-4 1-45 0,0 2-53 16,-2 6-31-16,0 8-12 0,-3 12 5 15,-5 10 19-15,-10 9 5 0,-3 10 3 0,-9 3-6 16,-4 1-9-16,-4-1-5 0,1-2-5 0,-8-2-4 16,5 0-3-16,-4-2-5 0,-2 1-4 15,2-3 4-15,1-3-1 0,3-4-1 0,1-4 2 16,5-10-4-16,4-5 0 0,4-9 1 0,6-4 7 15,5-6 15-15,3-5 12 0,4-2 0 16,-1-9-6-16,6-4-15 0,-2-4-10 0,3-5-3 16,1-1-4-16,1-5 1 0,0-2-3 0,3-1 2 15,3 1 3-15,1-1-5 0,2 0 1 0,5 3-4 16,-3 2-5-16,5 4 2 0,0 5-5 0,4 4-4 16,3 2-4-16,-2 7 0 0,1 5-1 15,0 1 6-15,-1 6 2 0,-1 5-1 0,0 4 5 16,1 2 1-16,-1 3 5 0,4 1-2 0,2 1 3 15,1-1-2-15,2 0-4 0,7-3 7 0,5-3 0 16,4-4 3-16,2-4 6 0,4-4-6 0,-3-3-1 16,1 0-1-16,0-4-2 0,-7-5 0 15,-3-4 3-15,-4-1-1 0,-5-3 2 0,-4-1 3 16,-1-4 1-16,-6-2 1 0,-3-3 1 0,-2-3 1 16,-2-5 0-16,-6 0-2 0,1-3 2 0,-6-3-3 15,-1-4-1-15,0-3-2 0,-8 0-2 16,-4 0 0-16,-2 2 1 0,-11 5 3 0,0 6 4 15,-4 6 1-15,-8 6 0 0,-3 6-7 0,-1 8-2 16,-1 7-5-16,-2 2-1 0,2 4 1 16,3 8-4-16,7 1-1 0,3 3-3 0,6 1-5 15,5 1-11-15,6 2-25 0,4 1-45 0,7 1-61 16,1 3-112-16,7 5-136 0,6 0-210 0,-1-6-209 16,-3-7 702-16</inkml:trace>
          <inkml:trace contextRef="#ctx0" brushRef="#br0" timeOffset="88487.15">15891 8400 1761 0,'0'0'252'0,"0"0"-158"0,0 0-65 16,0 0-36-16,0 0-9 0,0 0 12 0,0 0 12 15,0 0 4-15,0 0 5 0,0 0-1 16,0 0 1-16,-90 154 1 0,76-127-2 0,0-1 1 15,2 2-3-15,-1-3-4 0,5-2-3 0,0-4-9 16,7-1-17-16,1-2-46 0,0-7-100 0,4-3-154 16,7-5-197-16,-5-1-259 0,1 0 375 0</inkml:trace>
          <inkml:trace contextRef="#ctx0" brushRef="#br0" timeOffset="88614.1841">15988 8317 264 0,'0'0'337'0,"0"0"-104"0,0 0-60 0,0 0-46 15,0 0-28-15,0 0-13 0,0 0-23 0,0 0-24 16,0-153-28-16,0 153-49 0,0 0-46 0,2 0-87 16,4 4-216-16,1 1-253 0,-1 0 528 0</inkml:trace>
          <inkml:trace contextRef="#ctx0" brushRef="#br0" timeOffset="89176.4256">16340 8337 1665 0,'0'0'100'0,"0"0"-50"0,0 0-35 16,0 0-11-16,0 0-6 0,0 0 2 15,0 0 9-15,0 0 9 0,0 0 13 0,0 0 6 16,0 0-9-16,0 0-3 0,0 0-8 0,-165-24-7 16,147 34-3-16,5-3-6 0,8 0 1 0,-3 1-1 15,5-1-1-15,-1 0 0 0,4-1-3 16,0-3-4-16,0 0-4 0,0-2 7 0,4 1 8 15,1-2 8-15,5 0 10 0,2 0 0 0,1 0-5 16,2 0-3-16,1 0-6 0,0 3-7 0,1 5-2 16,-3 4-4-16,-1 5-1 0,-1 3 4 0,-4 9 2 15,-1 4 1-15,-6 5 4 0,1 6 1 16,-2 4 1-16,-2 3 3 0,-2 1 0 0,-6 0-2 16,-1 1 3-16,-2 1 0 0,-2 0 0 0,-1-1 4 15,-7-2-2-15,1-1-2 0,-4-1 1 0,-4-1 0 16,1 0-4-16,-5-1 0 0,1 1-4 15,-5-4-4-15,5-6 3 0,-5-7 4 0,4-11 5 16,2-7 6-16,3-9 9 0,-1-4 2 0,8 0 2 16,-1-9 7-16,7-5-8 0,0-4 0 0,8-3-5 15,1-4-11-15,4-3 1 0,3-7-2 16,1 0-5-16,10-5 1 0,4-2-4 0,5 0-3 16,3-3 2-16,6 0 1 0,5-1-4 0,3 0-1 15,5-2-4-15,4-3-4 0,0 2-1 16,7-1-2-16,0 1 0 0,5 1-1 0,0 5 5 15,-3 4-1-15,-3 5 3 0,2 5 1 0,-9 8-1 16,-5 5 2-16,-7 6-1 0,-7 5 3 0,-5 4-3 16,-7 1-1-16,-6 6-1 0,0 4 2 15,-5 3 4-15,-3 5 4 0,0 3 4 0,-3 2 0 16,-9 0-1-16,0 0-2 0,-1 0-2 0,1-4-1 16,0-3-8-16,4-4-16 0,1-1-34 0,4-4-78 15,1-4-136-15,0-1-185 0,2-2-324 0,0 0 7 16</inkml:trace>
        </inkml:traceGroup>
        <inkml:traceGroup>
          <inkml:annotationXML>
            <emma:emma xmlns:emma="http://www.w3.org/2003/04/emma" version="1.0">
              <emma:interpretation id="{439B3F79-D15F-4DEF-B67E-E32A87962E5E}" emma:medium="tactile" emma:mode="ink">
                <msink:context xmlns:msink="http://schemas.microsoft.com/ink/2010/main" type="inkWord" rotatedBoundingBox="20993,8533 24780,8290 24828,9041 21042,9284"/>
              </emma:interpretation>
              <emma:one-of disjunction-type="recognition" id="oneOf25">
                <emma:interpretation id="interp121" emma:lang="en-US" emma:confidence="0.5">
                  <emma:literal>evolution</emma:literal>
                </emma:interpretation>
                <emma:interpretation id="interp122" emma:lang="en-US" emma:confidence="0.5">
                  <emma:literal>evolute in</emma:literal>
                </emma:interpretation>
                <emma:interpretation id="interp123" emma:lang="en-US" emma:confidence="0">
                  <emma:literal>evolute on</emma:literal>
                </emma:interpretation>
                <emma:interpretation id="interp124" emma:lang="en-US" emma:confidence="0">
                  <emma:literal>evolutions</emma:literal>
                </emma:interpretation>
                <emma:interpretation id="interp125" emma:lang="en-US" emma:confidence="0">
                  <emma:literal>evolute ion</emma:literal>
                </emma:interpretation>
              </emma:one-of>
            </emma:emma>
          </inkml:annotationXML>
          <inkml:trace contextRef="#ctx0" brushRef="#br0" timeOffset="91040.4596">19739 8327 1187 0,'0'0'312'0,"0"0"-143"0,0 0-72 0,0 0-38 16,0 0-5-16,0 0 11 0,0 0 15 0,0 0 17 15,0 0 7-15,0 0 0 0,0 0-12 0,0 0-18 16,0 0-21-16,25-31-16 0,2 17-17 0,1-4-8 16,7 2-5-16,-4-2-6 0,-3 2 5 15,-4-4-3-15,-2 2 0 0,-8-3 2 0,-7 1-4 16,1-5-1-16,-8 3-4 0,0-2-1 0,-3 2-3 16,-6 1-1-16,-4 5-5 0,-3 2-8 15,-6 8 2-15,2 5 0 0,-11 1 4 0,2 10 9 16,-2 5 5-16,-4 10 3 0,3 5 2 0,-2 0 0 15,5 4-3-15,2 3 0 0,3 2-1 0,2 2-1 16,6 2 0-16,4-4 0 0,7-3 0 16,2-5 1-16,3-4 2 0,7-4 1 0,8-4 4 15,9-4 3-15,3-3 2 0,6-5-1 0,2-2 0 16,11-4-7-16,-1-1-2 0,6-1-1 0,0-10-4 16,0-2 1-16,-5-5 2 0,1-2 0 0,-7-2 3 15,-4-4 4-15,-4 0-1 0,-5-1 1 16,-4-3 3-16,-6 3 0 0,-1-3 1 0,-4 5 1 15,-1 2-2-15,-4 6 0 0,-5 3 5 0,0 5 1 16,-2 4-1-16,0 2-5 0,0 3-18 0,0 0-13 16,0 8-2-16,-4 6 5 0,-2 4 12 0,4 4 10 15,-1 2 0-15,0 3 2 0,3 2-3 16,0 0 1-16,0 0 0 0,3-5-1 0,4-1 2 16,6-2-1-16,5-1 4 0,-2-4 0 0,2-3 3 15,5-2 4-15,-1-5 1 0,-1-2 5 16,3-4 0-16,0 0 2 0,-1-6 2 0,-4-4-4 15,2-5 4-15,-3-1-3 0,-2-4-2 0,3-4-1 16,-5-4-3-16,1-1 0 0,-1-2-4 16,-4 0-1-16,-2-1-3 0,2 3-3 0,-4 2 0 15,-1 1-2-15,-3 4-3 0,-2 2-3 0,0 5-10 16,2 3-18-16,-2 5-28 0,0 2-51 0,1 5-77 16,3 0-89-16,-1 4-119 0,1 4-127 15,-2 0-206-15,4-2 124 0</inkml:trace>
          <inkml:trace contextRef="#ctx0" brushRef="#br0" timeOffset="91360.2619">21045 8193 1407 0,'0'0'290'16,"0"0"-129"-16,0 0-54 0,0 0-34 0,0 0-5 16,0 0 3-16,0 0-9 0,0 0-16 0,0 0-16 15,0 0-12-15,0 0 3 0,0 0 5 0,0 0 8 16,0 0-1-16,-150 83-2 0,128-58-5 15,9-2-9-15,3-1-3 0,8 0-4 0,2-5-1 16,0 0 1-16,8-4 2 0,0-1 1 0,8-3 2 16,1-3 4-16,2 0-2 0,4-3 1 15,4-1-3-15,-1-2-2 0,1 0 2 0,0 0 0 16,-1-6 4-16,-5-2 1 0,-4-3 2 0,-2 0 2 16,-1-4-2-16,-4-4 2 0,-6 1-6 15,2-5-4-15,-6 2-3 0,0-2-7 0,-11 1-2 16,-2 3-3-16,-5 1-4 0,-2 4-2 0,-3 1-4 15,4 3-6-15,-2 2-18 0,4 4-37 0,-1-1-54 16,1 4-79-16,7-1-108 0,1 1-124 0,1 1-176 16,5 0-139-16,3 0 450 0,0 0 302 0</inkml:trace>
          <inkml:trace contextRef="#ctx0" brushRef="#br0" timeOffset="91934.4994">21400 7935 0 0,'0'0'0'16,"0"0"303"-16,0 0 55 0,0 0-54 15,0 0-24-15,0 0-18 0,0 0-19 0,0 0-22 16,0 0-34-16,0 0-51 0,0 0-52 0,0 0-46 16,0 0-30-16,94-119-6 0,-99 137-1 0,-5 3 5 15,-2 6 4-15,-1 5 1 0,-1 1 0 16,1 4 0-16,-1 0 1 0,1 0-3 0,2-1 2 16,5-2-3-16,-2-1-1 0,4-3 1 0,1-1-2 15,3-4 3-15,0-1-1 0,4-2 2 16,1-4-3-16,6-3 2 0,1-3 2 0,1-3-3 15,4-2 1-15,3 0-2 0,-4-4-2 0,3-2-2 16,1-1-3-16,-3 0-2 0,6-4-5 0,-2-6 0 16,-2 1-1-16,3-4 4 0,-5-1 1 0,-1-2 0 15,3-3 3-15,-6-1-1 0,1-1 3 16,-1 0 1-16,-4-1 1 0,2 1 3 0,0-1 0 16,0 3 2-16,-5 0 1 0,0 5 0 0,-2 1 1 15,-4 6-2-15,0 4-2 0,0 1-6 0,0 2-11 16,0 0-14-16,-2 6 0 0,-2 5 2 0,-4 4 11 15,2 3 9-15,-4 3 4 0,1 1 2 16,5-1-4-16,-2 0-1 0,4-1 2 0,2-4-4 16,0 2 6-16,2-5-1 0,6 1-1 0,2-4 4 15,2-3 0-15,3-2 2 0,2-2 2 16,1-3-2-16,3 0-5 0,-1-2 0 0,0-5-4 16,2-3 1-16,-5-4 0 0,5-2 1 0,-5-2-1 15,-2 1 1-15,-3 0 5 0,1-1-2 0,-2 1 4 16,-4 0 1-16,-1 3-4 0,-3-1 4 15,1 3 3-15,-1 1 2 0,-3 5 1 0,0 3 0 16,0 3-9-16,0 0-18 0,0 2-3 0,-7 7-7 16,3 4 7-16,-5 6 12 0,-1-2 4 15,2 3 1-15,-1-1 1 0,1-1 1 0,4 0-4 16,2 0 3-16,2-3-1 0,0 0 0 0,2-3 5 16,6-2-8-16,-3-1-7 0,7-3-27 0,0-2-57 15,3 0-74-15,0-4-127 0,6 0-173 0,-1-6-264 16,-2-2-115-16,-6 3 840 0</inkml:trace>
          <inkml:trace contextRef="#ctx0" brushRef="#br0" timeOffset="92385.2283">22146 8125 1817 0,'0'0'101'16,"0"0"-79"-16,0 0-35 0,0 0-7 0,0 0 9 16,0 0 9-16,0 0-1 0,169-80 1 15,-139 72 1-15,0 2-1 0,-2 2 2 0,1 2 1 16,1 2 1-16,-6 0 4 0,-2 5 0 0,-2 1-1 15,-4 3 1-15,-5 1-10 0,-5 1-7 16,-6 2-4-16,0 2-4 0,0 0 9 0,-9 1 8 16,-2 1 5-16,-8-3-3 0,6 1-15 0,-2 1-23 15,3-4-52-15,3-1-103 0,2 2-171 16,3-6-336-16,-1-1 246 0</inkml:trace>
          <inkml:trace contextRef="#ctx0" brushRef="#br0" timeOffset="92150.3658">22331 7889 0 0,'0'0'0'0,"0"0"157"16,0 0 84-16,0 0-5 0,95-167 26 16,-79 141 2-16,1 4-6 0,-6 4-15 0,-2 8-31 15,-3 4-24-15,-5 3-45 0,-1 3-53 0,0 0-53 16,0 8-31-16,-1 3-8 0,-5 10 10 15,-3 7 15-15,2 3 4 0,-5 5 2 0,2 1-8 16,-3 3 1-16,0-1-5 0,1 0-8 0,0 0 2 16,4-2-1-16,-4-1-5 0,-2-1 5 0,2 1 0 15,-1-1-4-15,0-2 3 0,-2-2-11 16,1-1-35-16,-2 3-55 0,0-2-114 0,3-3-177 16,3-7-262-16,4-7-542 0</inkml:trace>
          <inkml:trace contextRef="#ctx0" brushRef="#br0" timeOffset="92940.4133">22815 8006 262 0,'0'0'175'0,"0"0"-67"16,0 0-17-16,0 0 7 0,0 0 13 0,0 0 3 16,0 0-10-16,159 12-15 0,-141 0-16 15,-4 3-16-15,-3 4-10 0,-6 0-12 0,-5 5-4 16,0 2 1-16,-13-1 2 0,-3-1 7 0,-7 0 3 15,-4-1-1-15,-1-4-5 0,-5 0-6 0,0-2-5 16,3-4-4-16,-1-3-3 0,5 0 0 16,6-6 3-16,1-2 11 0,6-2 9 0,5 0 13 15,1 0 14-15,5-4 3 0,2-2-1 0,0-3-10 16,0-4-18-16,8-3-17 0,0-1-7 16,5-2-8-16,2-2 1 0,2 0 2 0,3-3-4 15,2 1 0-15,2-3-1 0,3-1-7 0,0 0-1 16,2 2-3-16,-2 1-2 0,0 9-5 0,1 2-4 15,-4 5-1-15,-2 3-3 0,-5 5 4 16,-1 0 1-16,-5 5-6 0,-1 6 0 0,-3 2-3 16,-3 3 2-16,-4 5 7 0,0 3 6 0,0-3 7 15,-8 3 0-15,-1-1 2 0,1-5-1 0,-2 0 1 16,1-2-1-16,2-3 1 0,1-4-1 16,3-3 0-16,2-1 5 0,1-4 10 0,0-1 17 15,0 0 20-15,1 0 7 0,8-3-4 0,3-4-15 16,4-4-20-16,3-1-13 0,4-1-3 0,2-3 0 15,1 2-2-15,-2-1 2 0,0-2-3 0,-2 1-1 16,0-1 3-16,0 4 0 0,-3 1 0 16,-3 2-1-16,-3 4 0 0,-3 4-4 0,-5 2 2 15,0 0-1-15,-2 5-3 0,0 5 4 0,-3 5-1 16,0 1 2-16,0 5 4 0,0 2 0 0,-7 0 0 16,2 2-1-16,1-3-1 0,1 2-4 15,2-3 3-15,-1-2-1 0,0 1-4 0,2-4-13 16,0-3-58-16,-2-1-154 0,2-4-309 0,0-4-1012 0</inkml:trace>
          <inkml:trace contextRef="#ctx0" brushRef="#br0" timeOffset="93099.3153">22847 7685 2586 0,'0'0'61'0,"0"0"-48"0,0 0-28 0,0 0-12 15,0 0-11-15,0 0-11 0,0 0-26 0,0 0-73 16,0 0-155-16,0 0-238 0,0 0-343 0,0 0 304 16</inkml:trace>
        </inkml:traceGroup>
      </inkml:traceGroup>
    </inkml:traceGroup>
    <inkml:traceGroup>
      <inkml:annotationXML>
        <emma:emma xmlns:emma="http://www.w3.org/2003/04/emma" version="1.0">
          <emma:interpretation id="{9202C23F-A4B4-4F76-A76A-77F8F9D37A2F}" emma:medium="tactile" emma:mode="ink">
            <msink:context xmlns:msink="http://schemas.microsoft.com/ink/2010/main" type="paragraph" rotatedBoundingBox="4544,13024 17597,12667 17669,15306 4616,1566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45B9189-E4A4-4780-B7EA-6DCF6A557687}" emma:medium="tactile" emma:mode="ink">
              <msink:context xmlns:msink="http://schemas.microsoft.com/ink/2010/main" type="inkBullet" rotatedBoundingBox="4558,13567 5169,13551 5171,13628 4560,13645"/>
            </emma:interpretation>
            <emma:one-of disjunction-type="recognition" id="oneOf26">
              <emma:interpretation id="interp126" emma:lang="en-US" emma:confidence="0">
                <emma:literal>-</emma:literal>
              </emma:interpretation>
              <emma:interpretation id="interp127" emma:lang="en-US" emma:confidence="0">
                <emma:literal>_</emma:literal>
              </emma:interpretation>
              <emma:interpretation id="interp128" emma:lang="en-US" emma:confidence="0">
                <emma:literal>.</emma:literal>
              </emma:interpretation>
              <emma:interpretation id="interp129" emma:lang="en-US" emma:confidence="0">
                <emma:literal>,</emma:literal>
              </emma:interpretation>
              <emma:interpretation id="interp130" emma:lang="en-US" emma:confidence="0">
                <emma:literal>1</emma:literal>
              </emma:interpretation>
            </emma:one-of>
          </emma:emma>
        </inkml:annotationXML>
        <inkml:trace contextRef="#ctx0" brushRef="#br0" timeOffset="62066.2489">3104 12938 861 0,'0'0'197'0,"0"0"-74"16,0 0 1-16,0 0 28 0,0 0 44 0,0 0 31 15,0 0-21-15,0 0-46 0,0 0-45 0,0 0-32 16,0 0-6-16,0 0-8 0,75-32-6 0,-57 32-11 16,2-1-6-16,3-1-12 0,1 2-7 15,5-1-6-15,0 1-13 0,0-1 2 0,-1 0-2 16,2-2-4-16,-1 0 6 0,-2 0-7 0,-4 0-3 16,-2-2-2-16,2 2-4 0,-3-1-9 15,3-1-19-15,0 0-36 0,-2 0-65 0,2 1-91 16,-2 1-142-16,1 0-265 0,-5-3-296 0,-7 5 471 0</inkml:trace>
      </inkml:traceGroup>
      <inkml:traceGroup>
        <inkml:annotationXML>
          <emma:emma xmlns:emma="http://www.w3.org/2003/04/emma" version="1.0">
            <emma:interpretation id="{79271233-4469-4755-93FF-2128453328F7}" emma:medium="tactile" emma:mode="ink">
              <msink:context xmlns:msink="http://schemas.microsoft.com/ink/2010/main" type="line" rotatedBoundingBox="5531,12997 17597,12667 17669,15306 5604,15636"/>
            </emma:interpretation>
          </emma:emma>
        </inkml:annotationXML>
        <inkml:traceGroup>
          <inkml:annotationXML>
            <emma:emma xmlns:emma="http://www.w3.org/2003/04/emma" version="1.0">
              <emma:interpretation id="{B2C53A1E-917E-4E33-A382-2F1D84D71D14}" emma:medium="tactile" emma:mode="ink">
                <msink:context xmlns:msink="http://schemas.microsoft.com/ink/2010/main" type="inkWord" rotatedBoundingBox="5531,12997 11672,12829 11744,15468 5604,15636"/>
              </emma:interpretation>
              <emma:one-of disjunction-type="recognition" id="oneOf27">
                <emma:interpretation id="interp131" emma:lang="en-US" emma:confidence="0.5">
                  <emma:literal>dynamization</emma:literal>
                </emma:interpretation>
                <emma:interpretation id="interp132" emma:lang="en-US" emma:confidence="0.5">
                  <emma:literal>cyanize action</emma:literal>
                </emma:interpretation>
                <emma:interpretation id="interp133" emma:lang="en-US" emma:confidence="0">
                  <emma:literal>dynamize action</emma:literal>
                </emma:interpretation>
                <emma:interpretation id="interp134" emma:lang="en-US" emma:confidence="0">
                  <emma:literal>Oyaizu action</emma:literal>
                </emma:interpretation>
                <emma:interpretation id="interp135" emma:lang="en-US" emma:confidence="0">
                  <emma:literal>cyanize atom</emma:literal>
                </emma:interpretation>
              </emma:one-of>
            </emma:emma>
          </inkml:annotationXML>
          <inkml:trace contextRef="#ctx0" brushRef="#br0" timeOffset="63379.4378">4432 12731 394 0,'0'0'411'0,"0"0"-234"0,0 0-46 0,0 0 13 16,0 0 29-16,0 0 34 0,0 0 16 0,0 0-35 15,0 0-51-15,0 0-46 0,0 0-43 16,0 0-27-16,0 0-15 0,12-98-12 0,-13 98-6 15,-6 3 5-15,0 7 1 0,-4 2 4 0,-3 6 7 16,-5 1 0-16,-1 7-1 0,-3 2 4 16,-3 2-5-16,1 8 2 0,0 2 1 0,-2 1 1 15,1 2 4-15,3 2-1 0,1-2 3 0,2 3-2 16,1-3 0-16,8-3-2 0,0-3-1 0,6-3-1 16,5-4-2-16,0-5 0 0,4-4 3 15,8-5 2-15,4-1 5 0,6-5 3 0,3-3 4 16,5-4 1-16,6-3-1 0,3 0-2 0,2-3-3 15,2-5-2-15,1-4-2 0,-1-3-5 16,0-2 0-16,-5-3 0 0,-2 0 2 0,-4-6 1 16,-2-4 0-16,-5-4 2 0,-1-5 2 0,-4-3-4 0,-4-3-1 15,-2-5-2-15,-5-2-4 0,-5-3 0 16,2-3-2-16,-4 0-3 0,-2 2 0 0,0-1-1 16,-8 1-1-16,-1 4 2 0,-5 5-2 0,0 4 0 15,-9 7 0-15,0 2-1 0,-4 6 0 16,-2 4 0-16,-1 3-1 0,-2 5 1 0,-1 6-1 15,2 1 1-15,-1 7 0 0,2 2-2 0,1 2-2 16,-2 13-2-16,0 2 0 0,1 6 1 0,1 6 3 16,1 3 3-16,2 6 1 0,2 3 1 15,3 4 0-15,5 1 1 0,2 3-1 0,9 0 3 16,2-3 0-16,3-2-2 0,8-2 3 0,8-2-3 16,7-6 2-16,4-4 2 0,5-5 2 15,4-4 4-15,4-6 0 0,5-5 5 0,-2-4 1 16,2-5 0-16,1-1-4 0,-1-1 0 0,1-8-5 15,0-3-2-15,-5-1 3 0,-1-4-2 0,-1-1 1 16,-1-1 0-16,-3-2 1 0,-3-3 2 16,0-1-1-16,-2-1 1 0,-4 1-2 0,0-2-1 15,-3 2 1-15,-3-2-1 0,-2 3-3 0,-1-1-2 16,-3 5-1-16,0 3-2 0,-5 4 0 0,-2 6 1 16,-5 4-1-16,0 1-5 0,-2 2-9 0,0 0-17 15,0 5 0-15,-3 6 5 0,-1 7 10 16,-3 4 16-16,-1 6 3 0,0 3-3 0,0 1 3 15,-1-1-2-15,1 2-1 0,4 0 6 0,0-1-5 16,4-3 1-16,0-1 0 0,0-1-1 0,7-3 0 16,1-3 0-16,4-4-1 0,2-1-1 0,4-4 2 15,3-2 0-15,3-3 1 0,3-4 1 16,4-1 1-16,1-2-1 0,4 0 0 0,3-5 2 16,-2-4-6-16,1-2-1 0,0-1-3 0,-3-3-5 15,0-2 3-15,0 0-2 0,-5-3 2 16,0 1 0-16,-3-4 5 0,-2 1 1 0,-2-2 3 15,-4 0 2-15,-2-1 0 0,-3 1 1 0,-5 0 1 16,2 2 3-16,-7 1-3 0,1 3-1 16,-5 2-2-16,0 5-7 0,-1 1 1 0,-7 2-8 15,-2 4-10-15,1-1-5 0,-4 4-6 0,-1 1 3 16,-3 0 6-16,1 1 6 0,2 5 5 0,1 0 3 16,-1-1 2-16,5 1 1 0,2-2-1 0,3 0 0 15,2-1-3-15,0 0-2 0,2-2 2 0,0 1 0 16,0 1 2-16,0 0 3 0,0 0-2 15,0 3 2-15,4 0 2 0,-1 3 0 0,-2 2 4 16,3 5 2-16,-4 3 0 0,2 5 4 0,-2 5 1 16,0 3 2-16,0 6 3 0,0 2 3 0,-2 5-1 15,1 4 1-15,-6 6-1 0,2 3-3 16,-2 8 1-16,0 5-2 0,-3 6-3 0,-2 7-2 16,-2 8 0-16,-2 6-2 0,-1 1 0 0,-2 3 0 15,2-2-5-15,-6 0 0 0,1-1 0 0,-3-3 1 16,-3-5-1-16,-3-7 1 0,-1-3 0 15,-5-6-3-15,-1-5 0 0,-3-7 0 0,-2-6 0 16,1-8 3-16,-3-9 3 0,4-7 0 0,-4-8 4 16,4-9 2-16,1-8 5 0,3-7 5 15,5-1 1-15,3-11 2 0,3-12-5 0,2-7-4 16,4-8-5-16,1-12-3 0,6-8 3 0,6-8-3 16,4-8 3-16,3-9 2 0,5-3-4 0,9-2 2 15,4-4-2-15,2-3-3 0,4-1-1 0,4 0-4 16,4 0-2-16,7 6-5 0,5 7-2 15,7 8-5-15,-1 8-5 0,2 12-4 0,2 12-2 16,0 10-3-16,-2 8-5 0,-3 11-3 0,1 7-12 16,-6 4-11-16,-2 3-22 0,-3 1-33 0,-3 7-61 15,-3 1-90-15,-3 4-149 0,-7-4-307 0,-10-2 130 16</inkml:trace>
          <inkml:trace contextRef="#ctx0" brushRef="#br0" timeOffset="64329.4736">6227 13001 1410 0,'0'0'195'15,"0"0"-128"-15,0 0-50 0,0 0-13 16,0 0 9-16,0 0 29 0,0 0 30 0,98-150 18 16,-98 140-3-16,-4 1-23 0,-5 4-29 0,-5-1-19 15,-5 4-5-15,-3 2 3 0,-5 2 5 0,-3 9 5 16,-7 4 3-16,-2 5 1 0,-1 7-2 0,-2 2-2 15,-1 3-3-15,0 0 3 0,0 3-2 16,5-3 0-16,7 1-3 0,1-2-8 0,9-5 0 16,7-1-7-16,9-5-2 0,4-4-2 0,1-1 1 15,6-1 4-15,8-5 5 0,6-3 5 0,4-2 2 16,8-4 1-16,2 0-1 0,2-4-3 0,3-7-2 16,0-6-4-16,0-2-4 0,-7-1 5 15,0-4-2-15,-5-1 4 0,-2 1 4 0,-6-1 0 16,0 3-2-16,-3 0 2 0,-3 2-4 0,-3 1-2 15,-4 4 0-15,1 2-4 0,-3 4 2 16,-3 4 0-16,-1 3 0 0,0 0-6 0,0 2-13 16,0 0-16-16,0 2-11 0,-1 5 3 0,-3 3 9 15,-3 5 16-15,3 3 7 0,-4 1 1 16,4 3 1-16,-2-2 1 0,0 2 0 0,1 0-2 16,3-5-1-16,1 1-5 0,1-3-1 0,0-2-4 15,0-5-2-15,3 0 0 0,2-4-1 0,-2-2 1 16,6-2 10-16,-2 0 7 0,1-5 13 15,4-5 6-15,1-3 1 0,1-6-1 0,-1-1-2 16,3-1-1-16,2-4-2 0,-1 1-2 0,-1-1-2 16,3 1-4-16,1 3-5 0,0 1-2 0,0 3-3 15,3 4-2-15,-5 1-1 0,0 4 0 0,0 4 0 16,-5 4-2-16,-1 0-2 0,-2 3-1 16,-2 7-1-16,2 4 1 0,-3 5 5 0,0 3 1 15,-4 5 3-15,-1 2 1 0,-2 2 0 0,0 1 1 16,0-2-1-16,-6 1-3 0,-4-3-2 0,3-5 1 15,-2 2 2-15,2-7 1 0,1-4 1 0,2-5 3 16,2-3-4-16,1-3 6 0,1-1 4 16,0-2 8-16,0 0 8 0,5-5-2 0,1-5-1 15,4-4-8-15,5-6-5 0,3-6-1 0,0 0-2 16,0-1-1-16,3-4 2 0,-3 2-1 16,0 0-1-16,1 2 1 0,0 1-1 0,1 0-1 15,-4 4 0-15,6 1-3 0,-6 3 3 0,4 3-5 16,-1 3-2-16,-3 4 0 0,1 3-4 15,-3 4 1-15,-2 1-2 0,-3 4-3 0,0 6-3 16,-5 5 0-16,0 5 6 0,-2 2 5 0,-2 4 4 16,0 3 2-16,-3 0 0 0,-2 0-1 0,-1 0 1 15,1-3 0-15,2-1-1 0,2-2 0 0,0-6-4 16,1-4 3-16,0-3 0 0,2 0 0 16,5-4 2-16,1-5 1 0,3-1 3 0,2 0 2 15,1-4 1-15,0-5 0 0,5-5-2 0,0 0-2 16,-3-4 3-16,3-2-4 0,0-1 1 0,-5-1 1 15,5-3-5-15,-1 3 4 0,-4-1-1 0,0 0 2 16,-1 2 5-16,-2 2-1 0,-6 0-1 16,5 1 0-16,-8 4 1 0,2 2-3 0,0 5-1 15,-4 3-2-15,0 3-13 0,0 1-8 0,0 0-9 16,0 6-2-16,-2 5 9 0,-5 4 11 0,4 3 10 16,-5 2 4-16,4 1 0 0,1 3-2 15,-1-1-2-15,2-3-1 0,2 1-6 0,0-1 3 16,4-3-7-16,2-1-15 0,5-1-49 0,3-5-103 15,0 0-166-15,-2-6-402 0,-4-1-485 0</inkml:trace>
          <inkml:trace contextRef="#ctx0" brushRef="#br0" timeOffset="64456.3953">7492 12649 1504 0,'0'0'136'0,"0"0"-63"0,0 0-42 0,0 0-25 16,0 0-14-16,0 0-21 0,0 0-40 0,0 0-92 15,0 0-202-15,0 0-314 0,0 0 234 0</inkml:trace>
          <inkml:trace contextRef="#ctx0" brushRef="#br0" timeOffset="65111.5093">7661 12937 1018 0,'0'0'251'0,"0"0"-221"0,0 0-32 15,0 0-1-15,0 0 28 0,0 0 32 0,0 0 20 16,0 0 1-16,0 0-21 0,0 0-23 16,0 0-23-16,0 0-6 0,0 0-1 0,0 0 6 15,96-45 6-15,-96 48 7 0,0 3 12 0,-1 2 3 16,-2 3 6-16,-4 1-3 0,2 2-5 16,-4-1-5-16,3-1-6 0,-5 0-8 0,5 0-4 15,0 0-4-15,2-2-5 0,0 1-1 0,0 0-2 16,4-2-3-16,0-1 2 0,0-2 1 0,2 0 2 15,6-2 2-15,0-1 5 0,0 3 2 0,3-6 3 16,1 3 4-16,-3 2-4 0,4 0-3 16,-1 1-3-16,2 0-3 0,-3 4 0 0,2 0 0 15,-1 5-1-15,0 3 1 0,0 2 0 0,-1 2-2 16,-3 3 1-16,-1 1 3 0,-1 2-3 0,0 3 0 16,-5 3 1-16,0-2-2 0,-1 4 1 0,0 0 1 15,0 1 1-15,-2 0 1 0,-8 1 2 16,2-1 0-16,-2 1-1 0,-8-1 3 0,-1-1-2 15,-3-4 0-15,-1 0 2 0,-3-3 1 0,4-4 3 16,-3-1-1-16,5-7-1 0,2-3-4 16,4-4 4-16,6-5 2 0,3-3 10 0,3-2 10 15,2 0 3-15,0 0-5 0,2-1-13 0,4-4-15 16,2 0-11-16,3-1-6 0,3 1 4 0,-2 2 1 16,1 2 3-16,0 1 1 0,1 0 0 15,1 1 3-15,-1 7-1 0,4 1 1 0,1 4 1 16,-5 5 2-16,1 3-3 0,1 4 0 0,-1 4-2 15,-3 5-3-15,-1 2 6 0,-2 1-1 0,-1 2 2 16,-2-2 3-16,-6 0-3 0,0-1 3 0,0-1-1 16,-11-2 2-16,-4-3 1 0,-2-3 3 15,-9-2 2-15,-9-3 2 0,0-3 2 0,-7-2 2 16,-3-5 4-16,-6-2 2 0,-1-3 8 0,-2-4 4 16,1-3 4-16,-2 0 7 0,0-5-7 0,5-4-1 15,-1-2-6-15,6-3-11 0,2 1-1 16,4 0-7-16,8 0-4 0,6 1-6 0,0 0-3 15,9 2-4-15,3-1-8 0,4 2-16 0,5 1-26 16,2 2-39-16,2 0-55 0,0 1-61 0,8-1-94 16,7-2-146-16,-2 2-323 0,-3 2-181 0</inkml:trace>
          <inkml:trace contextRef="#ctx0" brushRef="#br0" timeOffset="66613.4822">8389 13394 992 0,'0'0'229'16,"0"0"-170"-16,0 0-27 0,0 0 32 0,0 0 52 15,0 0 51-15,56-169 32 0,-51 145-12 0,-5 2-36 16,0 2-34-16,-5 2-25 0,0 3-15 15,-6 4-10-15,-1 2-10 0,-2 0-11 0,0 7-16 16,-1 2-15-16,-7 0-8 0,2 8-9 0,-4 5 2 16,-1 4 3-16,-3 3 0 0,-3 3 7 15,0-1-3-15,4 0 1 0,2 2-2 0,6-3-1 16,1 0-3-16,5-2-1 0,5 3-2 0,4-4-5 16,4-2 2-16,0-3-4 0,8-2 1 0,5-2 2 15,5-4 3-15,2-3 4 0,4-2 1 16,-1 0 3-16,5-4-2 0,-4-5 0 0,6-3 1 15,-8-2-3-15,1 0 2 0,0 0-1 0,-6 1-1 16,3-1-3-16,-3 3 4 0,-4 4-2 0,-2 1 0 16,-3 1 3-16,-2 4-6 0,-4-1-4 15,-1 2-3-15,0 0-4 0,-1 2 2 0,0 5 2 16,0 4 6-16,0 1 0 0,0 2 4 0,0 1 1 16,0-1-3-16,0 1 2 0,6-1-2 0,-1-2 1 15,6 0 2-15,2-3 3 0,2-2-7 0,1-3-1 16,7-1-5-16,1-3-11 0,2 0-1 0,-1-6-2 15,-1-2 0-15,2-5 7 0,-4-4 4 16,4-3 5-16,-2-2 2 0,-1-3 8 0,-4-3-2 16,1-1 0-16,-5-8 1 0,-2-1-3 0,-4-4 2 15,-1-2 2-15,2-2 0 0,-5-2-3 16,3 2 2-16,-2-3 1 0,2 0 1 0,-4 0 5 16,5 1-5-16,-5 3 1 0,4 2 1 0,-4 5-4 15,4 6 5-15,-5 8 0 0,-2 6-1 16,2 7 2-16,-3 5-4 0,0 3-3 0,0 3-5 15,0 0-11-15,0 3 0 0,-3 8 2 0,-4 5 7 16,-2 10 13-16,-4 9 1 0,-1 5 0 0,-2 4-1 16,3 5-8-16,2 4 5 0,0-1-1 15,3 0-1-15,6-1 3 0,0 0-3 0,2-1 0 16,2-3-1-16,7 0 3 0,0-6-4 0,2-4 0 16,2-4 0-16,2-5-4 0,-1-3-1 0,-4-7-3 15,2-2-6-15,0-4-12 0,1-2-11 0,0-4-20 16,-2-2-7-16,-1-3 3 0,1-1 3 15,-1-3 16-15,3-5 9 0,0-4 5 0,3-1 4 16,1-3 5-16,-1-1 6 0,0-1 1 0,0-3 8 16,4 1 1-16,-4-3 3 0,0-5 3 0,4 1 2 15,-4-2 2-15,-2-1 4 0,0 2 1 0,-2 2 5 16,1 2 4-16,-4 8 5 0,-5 3 11 16,-3 7 12-16,1 1 5 0,-2 5-4 0,0 0-16 15,0 0-15-15,0 6-11 0,-4 5 1 0,-6 5 9 16,2 3 0-16,-7 6 0 0,5 2-3 15,-4-1-6-15,2 3 0 0,2-3-5 0,-3 1 0 16,7-3-1-16,0-2 1 0,5-2-2 0,0 0 0 16,1-4-2-16,1-1-1 0,6-2 2 15,1-1 0-15,5-3 1 0,1-1-1 0,6-3-2 16,-3-4-3-16,5-1-2 0,-4 0 1 0,7-8-5 16,-3-1 0-16,-3-1 0 0,5-4-2 0,-1 0 5 15,-4-4 3-15,-2 2 3 0,2-6 1 0,-3 2 1 16,-3-3 2-16,1-4 0 0,-2 3 1 15,0-1 0-15,-4 1-1 0,0 5 1 0,-3 2 2 16,2 3 1-16,-5 5 1 0,0 3 0 0,4 3-3 16,-6 2-2-16,1 1-4 0,-1 0-6 0,0 0-2 15,0 1-1-15,1 5 3 0,1 5 2 0,-2 4 5 16,1 2 2-16,0 2-1 0,5 2 0 16,-5-1 0-16,0 0 0 0,2-1 0 0,-3 1 1 15,3-2-3-15,2-2 0 0,-2 0-1 0,-1-1 0 16,1-1 1-16,5-2-2 0,-4-1 2 0,6-5 1 15,-6-1 0-15,5-1 1 0,-4 0 0 16,5-4 0-16,-2 0-2 0,-2 0 3 0,4 0 1 16,-6-5 2-16,4-3-2 0,-5 0-1 0,-2-2 0 15,-1-5-4-15,0 1 1 0,-1-3-1 16,-3 0-2-16,-4 0 1 0,-2-1-1 0,6-3 3 16,-1 4 1-16,-2-2 1 0,6-3 0 0,1 1-2 15,0 1 1-15,1-1-3 0,8 5 0 0,2-2-2 16,-1 6-3-16,4 1-1 0,2 3-2 0,2 5 1 15,-2 3 2-15,5 0 1 0,-2 2 1 16,4 7 0-16,-2 5 1 0,-3 1 2 0,-3 6 1 16,-1 4 0-16,-2 1 0 0,0 3 1 0,-4-1 1 15,-2 0 0-15,-5 1-1 0,1-4 1 0,-2-3-2 16,0 1 0-16,-3-3 3 0,-1-3-2 0,-4-2 1 16,2-3 1-16,-2-2 0 0,4-4 6 15,-4-4 7-15,7-2 6 0,-2 0 3 0,2 0 1 16,0-7-6-16,1-2-6 0,0-2-5 0,0-2-3 15,0-3-5-15,4-2 2 0,4-2-2 16,-2-1 0-16,5-1 1 0,1-2-1 0,2-2 0 16,-1 1 1-16,0 0 1 0,2 1 1 0,-1 2 0 15,-1 5-1-15,0 3-5 0,1 4-1 0,1 5 0 16,-1 4-1-16,4 1 2 0,-5 0 0 16,-1 10 2-16,-4 3 2 0,3 3 5 0,-2 4 3 15,-3 3 1-15,3 1 2 0,-5 1-2 0,5 0 2 16,-3 0 0-16,3-3-1 0,-1-1 0 15,-1-1-3-15,5-2-1 0,-1-3-1 0,1 1-3 16,0-4-1-16,1-2-9 0,1-1-21 0,-1-4-38 16,-1-4-76-16,-2-1-169 0,-1 0-582 0,-6-2-580 15</inkml:trace>
          <inkml:trace contextRef="#ctx0" brushRef="#br0" timeOffset="66790.3732">9861 12571 2133 0,'0'0'139'0,"0"0"-32"16,0 0-36-16,0 0-24 0,0 0-17 0,0 0-14 15,0 0-18-15,0 0-16 0,0 0-23 0,0 0-30 16,0 0-43-16,0 0-66 0,0 0-88 16,0 0-69-16,55-60-86 0,-66 77-182 0,0-4 121 15,5-5 484-15</inkml:trace>
          <inkml:trace contextRef="#ctx0" brushRef="#br0" timeOffset="66924.2902">9051 12783 829 0,'0'0'549'16,"0"0"-172"-16,0 0-106 0,-169 1-58 0,150-1-18 15,11 0-31-15,8 0-44 0,6-3-47 0,10 0-48 16,12 0-16-16,17-1-7 0,12-1 0 0,11 1-1 16,14 1-6-16,8 0-16 0,2 1-62 15,6 1-164-15,-28 1-417 0,-26 0-928 0</inkml:trace>
        </inkml:traceGroup>
        <inkml:traceGroup>
          <inkml:annotationXML>
            <emma:emma xmlns:emma="http://www.w3.org/2003/04/emma" version="1.0">
              <emma:interpretation id="{5AB2F9CA-44E3-4407-8FA6-9182953A9DF5}" emma:medium="tactile" emma:mode="ink">
                <msink:context xmlns:msink="http://schemas.microsoft.com/ink/2010/main" type="inkWord" rotatedBoundingBox="13601,13670 15232,13626 15235,13758 13605,13803"/>
              </emma:interpretation>
              <emma:one-of disjunction-type="recognition" id="oneOf28">
                <emma:interpretation id="interp136" emma:lang="en-US" emma:confidence="0.5">
                  <emma:literal>-</emma:literal>
                </emma:interpretation>
                <emma:interpretation id="interp137" emma:lang="en-US" emma:confidence="0">
                  <emma:literal>_</emma:literal>
                </emma:interpretation>
                <emma:interpretation id="interp138" emma:lang="en-US" emma:confidence="0">
                  <emma:literal>.</emma:literal>
                </emma:interpretation>
                <emma:interpretation id="interp139" emma:lang="en-US" emma:confidence="0">
                  <emma:literal>~</emma:literal>
                </emma:interpretation>
                <emma:interpretation id="interp140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107167.0494">12371 12981 0 0,'0'0'0'0,"0"0"0"16,0 0 0-16,0 0 0 0,0 0 9 0,0 0 267 15,0 0-47-15,0 0-42 0,0 0-39 0,0 0-34 16,-158-19-18-16,143 27-13 0,1 0-10 16,2 1-10-16,3 1-11 0,2 3-14 0,1-3-9 15,3 2-8-15,3 1 0 0,5-2 15 0,9-1 28 16,6 1 29-16,13-4 21 0,9-1 7 0,12-6-11 16,10 0-17-16,12-5-11 0,10-5-12 0,8-3-10 15,11 0-7-15,3-4-10 0,3 2-6 16,-1 0-5-16,3 2-6 0,-7 1-4 0,-7 2-4 15,-9 4-5-15,-11 3-2 0,-13 0-2 0,-14 3-3 16,-12 0-2-16,-9 0 0 0,-13 0-3 0,-8 0 5 16,-7 0 10-16,-3 0 16 0,0 0 11 15,-1 0-1-15,-3 0-10 0,0 0-16 0,2-2-13 16,0 2-12-16,-2-1-19 0,1 1-35 0,0 0-54 16,3 0-95-16,0 0-165 0,-2 0-275 15,0 0-312-15,1 0 635 0</inkml:trace>
        </inkml:traceGroup>
        <inkml:traceGroup>
          <inkml:annotationXML>
            <emma:emma xmlns:emma="http://www.w3.org/2003/04/emma" version="1.0">
              <emma:interpretation id="{CBE640CB-67B9-45EF-AE67-06ADC2DA523F}" emma:medium="tactile" emma:mode="ink">
                <msink:context xmlns:msink="http://schemas.microsoft.com/ink/2010/main" type="inkWord" rotatedBoundingBox="16080,13123 17608,13081 17633,14000 16105,14042"/>
              </emma:interpretation>
              <emma:one-of disjunction-type="recognition" id="oneOf29">
                <emma:interpretation id="interp141" emma:lang="en-US" emma:confidence="0.5">
                  <emma:literal>HR</emma:literal>
                </emma:interpretation>
                <emma:interpretation id="interp142" emma:lang="en-US" emma:confidence="0">
                  <emma:literal>HIR</emma:literal>
                </emma:interpretation>
                <emma:interpretation id="interp143" emma:lang="en-US" emma:confidence="0">
                  <emma:literal>HTR</emma:literal>
                </emma:interpretation>
                <emma:interpretation id="interp144" emma:lang="en-US" emma:confidence="0">
                  <emma:literal>HER</emma:literal>
                </emma:interpretation>
                <emma:interpretation id="interp145" emma:lang="en-US" emma:confidence="0">
                  <emma:literal>HRR</emma:literal>
                </emma:interpretation>
              </emma:one-of>
            </emma:emma>
          </inkml:annotationXML>
          <inkml:trace contextRef="#ctx0" brushRef="#br0" timeOffset="108758.409">14684 12532 333 0,'0'0'230'0,"0"0"-83"16,0 0-18-16,0 0-4 0,0 0 22 0,0 0 41 15,0 0 29-15,0 0-1 0,0 0-26 16,0 0-39-16,0 0-41 0,0 0-38 0,0 0-32 0,0 0-28 16,27-98-21-16,-26 102-5 0,2 7 0 15,-1 4 9-15,4 8 8 0,-2 7 3 0,0 4 2 16,-2 8 0-16,1 2 0 0,-2 4 1 0,-1 1-1 15,0 0-2-15,0-2 1 0,-5 3 0 16,0-4 1-16,-3 2 3 0,0-3 1 0,-2-1-1 16,0-1-3-16,0-3-7 0,3-4-20 0,-1-4-55 15,3-2-88-15,-2-7-141 0,5-6-174 0,-1-5-262 16,2-6 127-16</inkml:trace>
          <inkml:trace contextRef="#ctx0" brushRef="#br0" timeOffset="109168.1548">14688 12931 871 0,'0'0'88'0,"0"0"-64"0,0 0-28 15,0 0-4-15,0 0 31 0,0 0 40 0,158-90 28 16,-119 74 6-16,0 1-22 0,0 0-31 0,-2 1-24 15,-3-1-10-15,-1 1-1 0,-3-4 0 16,-2 0 0-16,-7-3 4 0,-2-1 1 0,-5-2 3 16,-5 2 3-16,-4-2-2 0,1-1 3 0,-6 3-3 15,0-1-1-15,-2 4 6 0,-3 3 12 0,-3 2 18 16,-1 2 22-16,1 3 10 0,1 1 2 0,-1 5-7 16,4 0-11-16,-2 0-17 0,5 3-18 15,0 0-16-15,1 0-20 0,0 1-8 0,0 7 1 16,0 5 2-16,0 6 10 0,0 4 3 0,0 5 3 15,5 5 0-15,2 4 2 0,-3 2-1 0,5 1 1 16,-2 2 2-16,0 1-1 0,1 0 2 16,-2-1-1-16,1-4 0 0,-2-1 0 0,2-2 0 15,-2-5-3-15,-3-1-1 0,-1-1-3 0,-1-1-10 16,0-5-11-16,0-1-32 0,-1-2-55 16,-7-1-80-16,1-3-111 0,-2-3-113 0,5-3-198 15,-2-4-60-15,2-2 664 0</inkml:trace>
          <inkml:trace contextRef="#ctx0" brushRef="#br0" timeOffset="109928.6865">15614 12612 509 0,'0'0'690'0,"0"0"-479"16,0 0-55-16,0 0-44 0,0 0-14 0,0 0 2 15,0 0-12-15,0 0-27 0,0 0-29 0,0 0-19 16,0 0-8-16,0 0-1 0,0 0 10 16,-24 31 5-16,24-4 7 0,-1 2 2 0,0 3-4 15,-1 3 1-15,-2 0-5 0,3 0-5 0,-3 2 2 16,1-2-3-16,2-2-1 0,-5 1 4 0,0-2 0 16,2 0-4-16,-2-3-2 0,2-3-7 15,0-1-6-15,2-4-5 0,-2-3-9 0,1-5-14 16,0-2-13-16,1-5-10 0,-2-3-2 0,1-3-1 15,-1 0 5-15,0-2-8 0,-2-6-12 0,1-4-14 16,0-4-13-16,3 0 3 0,1-5 9 16,1-1 15-16,0-3 19 0,0-1 12 0,1-4 9 15,5-2 6-15,-1-2 11 0,-2-4 4 0,2 2 7 16,0-5 8-16,-2-1 6 0,3 1 12 0,-1-1 10 16,3-1 10-16,-1 2 2 0,3-1 12 0,0 4 6 15,2 5 4-15,0 3 5 0,-1 5-12 16,1 4-11-16,1 4-11 0,1 5-12 0,3 4-6 15,3 1-3-15,-1 4-4 0,1 3-2 0,3 0-1 16,0 1-1-16,-2 8-3 0,4 3-3 0,-3 4-1 16,-2 2 0-16,3 2-2 0,-7 3 5 15,1 2-4-15,-6 0-1 0,-2 2 3 0,-5 1-5 16,-4 2 8-16,0-5 1 0,-9 2 1 0,-8-4 2 16,-5 0-4-16,-6-4 0 0,-5-1 0 15,-6-2-1-15,0-2 0 0,-1-4 1 0,-1-2 0 16,1-2 2-16,3-3 2 0,4-3 3 0,7 0 6 15,1 0 3-15,7 0 6 0,4-3 3 0,6 0 1 16,3 1-3-16,5 1-11 0,0 1-15 16,0 0-21-16,4 1-7 0,3 9 3 0,5 4 10 15,1 4 19-15,6 5 6 0,1 1 7 0,7 4 6 16,0 1 2-16,6 0 2 0,5 1 0 0,-1-1 3 16,6 0 2-16,3 0 1 0,-3 0 1 0,1 0-5 15,0-2-5-15,-4-4-3 0,-5-1-5 16,-3-5-2-16,-5-3 1 0,-1-3-2 0,-8-3-2 15,-3-2 0-15,-3-2-2 0,-5-1 2 0,-2 0 0 16,-2-3 2-16,-3 2 6 0,0-2 7 0,0 0 5 16,0 0 2-16,0 0-3 0,0 0-5 15,0 0-5-15,0 0-4 0,0 0-3 0,0 0-5 16,0 0-5-16,3 0-6 0,-3 0-11 0,1 0-19 16,0-3-25-16,1 0-43 0,3-2-54 0,0 1-71 15,-1-1-126-15,6 2-210 0,-6 0-302 16,1-1 208-16</inkml:trace>
        </inkml:traceGroup>
      </inkml:traceGroup>
    </inkml:traceGroup>
    <inkml:traceGroup>
      <inkml:annotationXML>
        <emma:emma xmlns:emma="http://www.w3.org/2003/04/emma" version="1.0">
          <emma:interpretation id="{FC576F9A-E5E0-4DF2-A3C5-DCA317AAFB39}" emma:medium="tactile" emma:mode="ink">
            <msink:context xmlns:msink="http://schemas.microsoft.com/ink/2010/main" type="paragraph" rotatedBoundingBox="13581,14756 21623,14645 21644,16138 13601,16249" alignmentLevel="4"/>
          </emma:interpretation>
        </emma:emma>
      </inkml:annotationXML>
      <inkml:traceGroup>
        <inkml:annotationXML>
          <emma:emma xmlns:emma="http://www.w3.org/2003/04/emma" version="1.0">
            <emma:interpretation id="{208CCCE9-0A86-4F0E-802F-B9A563B29FAF}" emma:medium="tactile" emma:mode="ink">
              <msink:context xmlns:msink="http://schemas.microsoft.com/ink/2010/main" type="line" rotatedBoundingBox="13581,14756 21623,14645 21644,16138 13601,16249"/>
            </emma:interpretation>
          </emma:emma>
        </inkml:annotationXML>
        <inkml:traceGroup>
          <inkml:annotationXML>
            <emma:emma xmlns:emma="http://www.w3.org/2003/04/emma" version="1.0">
              <emma:interpretation id="{0D7A8899-D027-4FD4-A28D-C88A37FCB6F9}" emma:medium="tactile" emma:mode="ink">
                <msink:context xmlns:msink="http://schemas.microsoft.com/ink/2010/main" type="inkWord" rotatedBoundingBox="13580,14755 15422,14730 15432,15422 13590,15447"/>
              </emma:interpretation>
              <emma:one-of disjunction-type="recognition" id="oneOf30">
                <emma:interpretation id="interp146" emma:lang="en-US" emma:confidence="0.5">
                  <emma:literal>-</emma:literal>
                </emma:interpretation>
                <emma:interpretation id="interp147" emma:lang="en-US" emma:confidence="0">
                  <emma:literal>.</emma:literal>
                </emma:interpretation>
                <emma:interpretation id="interp148" emma:lang="en-US" emma:confidence="0">
                  <emma:literal>,</emma:literal>
                </emma:interpretation>
                <emma:interpretation id="interp149" emma:lang="en-US" emma:confidence="0">
                  <emma:literal>`</emma:literal>
                </emma:interpretation>
                <emma:interpretation id="interp150" emma:lang="en-US" emma:confidence="0">
                  <emma:literal>:</emma:literal>
                </emma:interpretation>
              </emma:one-of>
            </emma:emma>
          </inkml:annotationXML>
          <inkml:trace contextRef="#ctx0" brushRef="#br0" timeOffset="113922.4961">12167 14092 0 0,'0'0'411'0,"0"0"-234"0,0 0-68 15,0 0-17-15,0 0 3 0,0 0 26 0,0 0 26 16,0 0 1-16,0 0-21 0,0 0-26 0,0 0-26 16,0 0-27-16,-43-43-18 0,43 43-9 0,0 0-4 15,0 0 1-15,0 0 8 0,0 0-2 16,0 0 5-16,0 0 3 0,0 0-4 0,0 0 6 15,0 0-4-15,0 0-3 0,0 0 0 0,0 0-2 16,0 0 3-16,0 0 0 0,0 0 2 0,0 0 2 16,0 0 1-16,0 0 1 0,0 0 4 0,0 0-6 15,0 0-2-15,0 0-4 0,0 0-9 16,0 0 3-16,0 0-5 0,0 0-4 0,0 0 2 16,0 0-10-16,3 0 1 0,-2 2-2 0,3-1-1 15,4 1 2-15,-1 2-1 0,5 1 1 0,5 3 1 16,5-1 2-16,2 3 0 0,4 2 1 15,7 1-2-15,1 3 2 0,4 4 2 0,3 1 1 16,2 1 3-16,6 3-2 0,0-2 2 0,2 3 2 16,3 1-3-16,5-1 4 0,-4 2-1 15,7 1 1-15,0 1 1 0,2-1-2 0,1 0 0 16,0 0-1-16,1-3 0 0,2-3 1 0,-1-1 0 16,1-1 1-16,-3-1 1 0,-1-4-4 15,0-3-2-15,-6 2 0 0,-6-3-3 0,-5-2 2 16,-5-1-4-16,-6-1-2 0,-8-2 0 0,-5 0-2 15,-9-1 2-15,-3-1-1 0,-4-2 2 0,-7-1 3 16,0 1 12-16,-2-2 9 0,0 0 6 0,0 1 0 16,0-1-4-16,0 0-6 0,0 0-7 15,0 0-1-15,0 0-6 0,0 0-4 0,0 0-1 16,0 0-5-16,0 0-4 0,0 0-12 0,0 0-22 16,0 0-41-16,0 0-44 0,4 0-70 0,6 0-114 15,5 0-225-15,-2 0-383 0,-4 0 61 0</inkml:trace>
        </inkml:traceGroup>
        <inkml:traceGroup>
          <inkml:annotationXML>
            <emma:emma xmlns:emma="http://www.w3.org/2003/04/emma" version="1.0">
              <emma:interpretation id="{5E00F6A2-AF74-4FE7-A911-3B6EF681A2D4}" emma:medium="tactile" emma:mode="ink">
                <msink:context xmlns:msink="http://schemas.microsoft.com/ink/2010/main" type="inkWord" rotatedBoundingBox="16406,14826 21625,14754 21644,16138 16425,16210"/>
              </emma:interpretation>
              <emma:one-of disjunction-type="recognition" id="oneOf31">
                <emma:interpretation id="interp151" emma:lang="en-US" emma:confidence="0.5">
                  <emma:literal>Adaptation</emma:literal>
                </emma:interpretation>
                <emma:interpretation id="interp152" emma:lang="en-US" emma:confidence="0">
                  <emma:literal>Adaptations</emma:literal>
                </emma:interpretation>
                <emma:interpretation id="interp153" emma:lang="en-US" emma:confidence="0">
                  <emma:literal>Adapt-aim</emma:literal>
                </emma:interpretation>
                <emma:interpretation id="interp154" emma:lang="en-US" emma:confidence="0">
                  <emma:literal>Adapt-axiom</emma:literal>
                </emma:interpretation>
                <emma:interpretation id="interp155" emma:lang="en-US" emma:confidence="0">
                  <emma:literal>Adaptational</emma:literal>
                </emma:interpretation>
              </emma:one-of>
            </emma:emma>
          </inkml:annotationXML>
          <inkml:trace contextRef="#ctx0" brushRef="#br0" timeOffset="115806.9532">15063 15018 1299 0,'0'0'238'0,"0"0"-103"16,0 0-61-16,0 0-30 0,0 0-7 0,0 0-6 15,0 0-4-15,0 0-14 0,0 0-11 0,0 0-3 16,0 0 0-16,0 0 2 0,0 0 3 0,0 0 3 16,-82 39 1-16,76-15 3 0,0-1-3 15,2-2-1-15,3-1-1 0,1-3-2 0,0-2 4 16,0-3 1-16,4-3-1 0,1-2 6 0,-1-4 1 15,3-2 13-15,3-1 13 0,3-4 8 0,0-8 4 16,6-4-8-16,3-8-11 0,-1-4-11 0,2-7-4 16,-2-5-2-16,2-2 0 0,-3-1 1 15,3-6-1-15,-2 0-3 0,-2-3-1 0,3-2 0 16,-4 0-2-16,3-1 1 0,-1 0 1 0,2 0-1 16,0 3 2-16,-1 3-3 0,3 3 1 15,3 8-3-15,-4 3 4 0,1 8 0 0,-4 4 1 16,-1 4 1-16,-4 6-6 0,-3 6-1 0,-3 1-6 15,1 5-4-15,-1 1-2 0,2 0-3 0,-2 10 1 16,2 4 0-16,1 9 5 0,1 5 2 16,-1 4 0-16,-1 7 1 0,1 4 1 0,-4 6 0 15,2 1 1-15,-4-1 3 0,-2-2-8 0,-1 2 1 16,-3-3-1-16,0-2-5 0,0-2 9 0,0-3-1 16,0 0-2-16,0-4-7 0,0-3-24 0,0-1-48 15,0-5-91-15,0-1-155 0,1-4-268 16,1-6-300-16,-2-6 422 0</inkml:trace>
          <inkml:trace contextRef="#ctx0" brushRef="#br0" timeOffset="115993.8375">15173 14797 1964 0,'0'0'150'15,"0"0"-49"-15,0 0-29 0,0 0-13 16,0 0-14-16,0 0-5 0,0 0-15 0,0 0-10 15,0 0-2-15,0 0-7 0,177-140-2 0,-120 134-3 16,6 4-7-16,1-1-22 0,-1 3-57 16,0 0-86-16,-1 0-133 0,1 3-169 0,-16-1-276 15,-15 2 70-15</inkml:trace>
          <inkml:trace contextRef="#ctx0" brushRef="#br0" timeOffset="116480.4324">16184 14829 523 0,'0'0'384'0,"0"0"-193"16,0 0-68-16,0 0-32 0,0 0-4 0,0 0 6 16,0 0 4-16,0 0-6 0,0 0-12 0,0 0-9 15,0 0-11-15,0 0-9 0,0 0-7 16,28-100-10-16,-37 100-7 0,-4 0-4 0,-6 0-4 16,-3 0-1-16,-3 7 0 0,-5 2 2 0,-2 3 3 15,0 3 1-15,-2 2 0 0,2 3-1 16,-3 1-1-16,5 1-3 0,1 2-2 0,3-1-3 15,3 0-5-15,3-1-4 0,8-4-3 0,8-3-5 16,4-4-4-16,0-2 3 0,12-1 5 0,4-5 8 16,8-2 9-16,3-1 2 0,6-3 2 15,3-7-6-15,3-4-3 0,2 0-2 0,0-4-2 16,-3-2 0-16,-2-2 0 0,1-1-2 0,-7-4 1 16,-2-1-1-16,-2-2 2 0,-4-3 3 15,-7 1 3-15,-1-3 1 0,-6 0 0 0,-2-3 1 16,0-1-2-16,-2-1-3 0,-3 0-1 0,-1-1-2 15,0 2-3-15,0 3 1 0,0 4-1 0,0 6 2 16,0 4 0-16,0 7 2 0,0 3 4 0,0 5 0 16,0 4-3-16,-1 3-9 0,1 0-17 15,-3 1-8-15,0 10-1 0,-1 5 7 0,0 8 10 16,-4 7 9-16,3 5 0 0,-5 3 0 0,4 2 2 16,0 2-3-16,4-3 2 0,2 2-2 0,0-2-2 15,0-1-1-15,5-2 2 0,3 1 2 0,3-4 0 16,-2-1 1-16,5-2-4 0,-1-3-3 15,4-5-20-15,-2-3-36 0,5-1-60 0,0-4-80 16,5-3-89-16,0-3-80 0,2-5-87 0,1-3-139 16,-7-1 179-16,-4 0 417 0</inkml:trace>
          <inkml:trace contextRef="#ctx0" brushRef="#br0" timeOffset="117046.514">16797 14779 0 0,'0'0'0'15,"0"0"281"-15,0 0 2 0,0 0-29 16,0 0-13-16,0 0-5 0,0 0-24 0,0 0-39 15,0 0-38-15,0 0-41 0,0 0-31 0,0 0-27 16,0 0-18-16,0 0-6 0,-64-140-3 0,41 150 3 16,1 2-1-16,1-2 0 0,-3 5 1 15,2 2-2-15,2 0-1 0,0-1-2 0,1-1-3 16,6 0 0-16,1-2-4 0,4-1-1 0,2 0-2 16,6-1-6-16,0-2 1 0,0-2 0 0,3-1 2 15,8-3 6-15,1-2 3 0,1-1 4 0,3 0 3 16,7-3 0-16,0-4 1 0,-2 0-1 0,2-2 0 15,-1 0-4-15,-5 1 2 0,-3 0-1 16,-1 3 0-16,-6 0 1 0,-1 2-2 0,-4 2-1 16,-2 1-2-16,1 0-3 0,-1 0-7 0,0 0-1 15,0 3 3-15,0 3-3 0,3 1 10 16,-2 2 0-16,3 2 0 0,-1-1 0 0,3-1 0 16,3 0 0-16,3-2 3 0,2 1 3 0,5-4-2 15,1-2 0-15,4-1-2 0,0-1-4 0,1 0-2 16,-1-4-7-16,0-4-7 0,-1-1-9 15,-2-2-1-15,-3-3 6 0,-2-1 8 0,-3-1 13 16,-1-2 1-16,0-3 3 0,-1-1 1 0,-2-3-3 16,-1 1 5-16,3-4-3 0,-4 1 0 15,1-2 0-15,1 0-2 0,-5 0 3 0,6-1 3 0,-8-1 4 16,5 1 3-16,-3 2 6 0,-1 3 2 16,-1 3 8-16,2 3 2 0,0 5 2 0,-2 3 2 15,-1 5-5-15,0 3-3 0,-1 2-8 0,0 1-10 16,0 0-20-16,0 1-8 0,0 7-1 0,0 7 6 15,-2 6 13-15,-1 7 5 0,-6 8-1 16,1 4 0-16,0 7 0 0,-3 0 0 0,-1 6 1 16,1 0 0-16,2 1-3 0,-1 1 3 0,0 2 1 15,2 1 0-15,1-1 2 0,0 1-3 0,2-1-1 16,-1-1-2-16,4-3 3 0,-2-2-4 16,2-5-10-16,1-1-24 0,-3-2-70 0,-1-2-105 15,-1-3-165-15,0-11-295 0,2-9-410 0</inkml:trace>
          <inkml:trace contextRef="#ctx0" brushRef="#br0" timeOffset="117326.7853">17111 14721 18 0,'0'0'505'0,"0"0"-322"16,0 0-58-16,0 0-17 0,0 0 1 15,0 0 8-15,178-137-5 0,-146 130-21 0,-1 7-32 16,-3 0-26-16,-1 7-12 0,-1 5-12 0,-4 2-1 16,-4 6-1-16,-5 1 4 0,-1 5 3 0,-8-2 2 15,-4 5 3-15,0 1 1 0,-5-2 3 0,-13-1-1 16,-2-2 0-16,-6-2-3 0,-4-1 0 16,-6-5-2-16,-2-3 0 0,3-1 2 0,1-3-3 15,-3-2-1-15,9-4-1 0,1-1-6 0,2-1-7 16,9-2-18-16,4 0-39 0,2-2-96 0,9-5-186 15,1 2-299-15,0 1 40 0</inkml:trace>
          <inkml:trace contextRef="#ctx0" brushRef="#br0" timeOffset="117767.5131">17656 14191 0 0,'0'0'0'0,"0"0"0"0,0 0 0 16,0 0 0-16,0 0 0 0,0 0 76 0,0 0 94 16,0 0-66-16,0 0-58 0,0 0-42 15,0 0-32-15,0 0-19 0,0 0-1 0,0 0 4 16,10-21 15-16,-10 21 17 0,0 3 12 0,-3 0-2 15,-1 0-6-15,0 0-10 0,-4 1-20 16,4-1-19-16,-5 0-12 0,5 2 69 0,-3-1 0 16,2-4 0-16,2 3 0 0,-1 0 0 0,3-3 0 15,1 2 0-15,0 0 0 0,0-2 0 0,0 0 0 16,1 0 0-16,3 0 0 0,-1 0 0 16,-1 0 0-16,5 0 0 0,-3 0 0 0,-3-2 53 15,3 0 77-15,-2 2-21 0,-2 0-16 0,2 0-13 16,-2 0-8-16,0 0-10 0,0 0-6 0,0 0-5 15,0 0-4-15,0 0-5 0,0 0-4 16,0 0-3-16,0 0-7 0,0 0-3 0,0 0-7 0,0 0-7 16,0 0-6-16,0 0-11 0,0 0-9 15,0 0-16-15,0 2-39 0,0 0-82 0,0 2-136 16,0 1-105-16,0-2 393 0,0 0 0 0</inkml:trace>
          <inkml:trace contextRef="#ctx0" brushRef="#br0" timeOffset="119567.939">17773 14407 439 0,'0'0'215'0,"0"0"-65"16,0 0-9-16,0 0 16 0,0 0 19 0,0 0 14 15,0 0-12-15,0 0-37 0,0 0-37 16,0 0-33-16,0 0-28 0,22-155-16 0,-16 150-8 16,4 1-6-16,-5 1-2 0,3 1-3 0,-4 2-5 15,1 0-1-15,1 2-4 0,-4 7 0 0,0 3 6 16,-1 6 6-16,-1 5 7 0,0 5 4 0,-4 3 2 15,-8 3-1-15,-1 4 0 0,-1 2-1 16,-5-2-3-16,1 0-5 0,2 0 0 0,-3-4-3 16,3 1-3-16,1-5 4 0,3 1-6 0,5-3-2 15,-2-4-1-15,8-2-4 0,-1-4 3 0,2-3 1 16,0-2-2-16,3-4-2 0,2-1-4 16,3-2-13-16,3-3-24 0,-2-2-30 0,3-1-46 15,2 0-49-15,2 0-56 0,0-6-56 0,-1-1-68 16,-2-1-110-16,1-2-86 0,-4 3 521 15,-6 1 23-15</inkml:trace>
          <inkml:trace contextRef="#ctx0" brushRef="#br0" timeOffset="119713.8486">17686 14527 723 0,'0'0'343'0,"0"0"-172"0,0 0-76 15,0 0-50-15,0 0-19 0,0 0 3 0,0 0 11 16,0 0 2-16,181-102-9 0,-131 95-9 0,3 5-16 15,2 2-46-15,0 0-121 0,5 3-189 0,-18 3-314 16,-14-3 290-16</inkml:trace>
          <inkml:trace contextRef="#ctx0" brushRef="#br0" timeOffset="120134.5891">18513 14685 944 0,'0'0'201'0,"0"0"-142"0,0 0-41 0,0 0-4 15,0 0 14-15,0 0 29 0,0 0 25 0,0 0 5 16,0 0-13-16,0 0-24 0,0 0-19 16,0 0 0-16,-155-127 12 0,127 127 11 0,-2 6 5 15,-3 3-5-15,4 3-12 0,1 2-12 0,3-1-11 16,-2 2-4-16,4 0-6 0,3 2-3 0,0-1-1 15,5-1-7-15,6 0 0 0,2-3-1 0,4-3-6 16,3 0 0-16,2-3 1 0,6-2 6 16,7 0 12-16,5-3 11 0,2-1 0 0,7 0-2 15,-1-3-5-15,4-3-6 0,0-3 1 0,-4 0 0 16,-1-2 2-16,-1 0-2 0,-4 1 0 0,-6 1-1 16,-2 2 2-16,-3 0 3 0,-7 2-1 15,2 1 2-15,-4 2 2 0,-1 1 0 0,-1 1 2 16,0 0-6-16,0 0-8 0,0 0-11 0,0 0-12 15,0 0-7-15,0 1-1 0,0 3 4 16,0 0 6-16,0 2 10 0,0 3 2 0,4-3 3 16,8 2-2-16,1-1-29 0,9-1-67 0,1 1-99 15,4-3-117-15,2-2-126 0,1-1-156 0,-8-1 183 16,-7 0 415-16</inkml:trace>
          <inkml:trace contextRef="#ctx0" brushRef="#br0" timeOffset="120612.0616">18657 14515 1654 0,'0'0'189'16,"0"0"-92"-16,0 0-44 0,0 0-10 0,0 0 7 16,0 0 10-16,0 0 10 0,0 0-2 0,158-127-8 15,-118 123-10-15,2 1-11 0,6 3-5 0,-2 0 1 16,2 3-4-16,-4 5-4 0,0 3-4 0,-3 2-6 16,-7 2-5-16,3 4-1 0,-8-1-4 15,-3 2-1-15,-2 1-3 0,-5-1 1 0,-5-3-3 16,-7 1 3-16,1-1 1 0,-5-2-1 0,-2-3 1 15,-1-1-1-15,0 0-1 0,-3-1-2 0,-3-1-7 16,2 1-22-16,-2-4-49 0,-2 0-92 16,-1 1-148-16,2-4-262 0,-1-2-330 0,5 1 324 0</inkml:trace>
          <inkml:trace contextRef="#ctx0" brushRef="#br0" timeOffset="120354.2208">18832 14273 0 0,'0'0'144'0,"0"0"141"0,0 0-37 0,0 0 6 16,11-157 12-16,-8 141-1 0,-1 4-7 0,-2 5-45 15,0 4-52-15,0 2-51 0,0 1-59 0,0 0-38 16,0 10-13-16,-4 4-2 0,0 8 13 0,-5 9 7 16,1 1 5-16,0 5 1 0,-3 3 1 15,3-1 1-15,3-1-1 0,1 1-1 0,2 0 1 16,2 0-3-16,0 1-2 0,3-1 0 0,2-2-8 15,5 2-2-15,1-2-1 0,-2-1-6 0,2-1-6 16,1-2-40-16,1-5-86 0,1-1-174 16,-4-9-304-16,-2-8-837 0</inkml:trace>
          <inkml:trace contextRef="#ctx0" brushRef="#br0" timeOffset="121228.6821">19422 14421 966 0,'0'0'197'16,"0"0"-176"-16,0 0-95 0,0 0-38 0,0 0-10 16,0 0 21-16,0 0 31 0,0 0-14 0,0 0-60 15,0 0-59-15,0 0-22 0,0 0 176 0,0 0 49 16,153-37 0-16,-139 41 0 0,-1-1 0 0,-4 1 0 16,2 2 0-16,0 0 79 0,-3 2 52 0,-3-1 10 15,-1 2 16-15,3 1 8 0,-3 5-11 16,-3-1-16-16,6 1-28 0,-4 2-22 0,-1 0-15 15,0 0-17-15,-2 1-10 0,1-2-11 0,-1 1-5 16,0-2-3-16,-1-2-2 0,-2-1 3 0,-6 0 0 16,3 0 4-16,-4-2 4 0,-4-2 1 15,-2 0 6-15,-4-3 0 0,3-2 2 0,-2-3 1 16,-1 0 10-16,1 0 5 0,0-4 6 0,4-3 3 16,5-2-5-16,3 0-3 0,-1-4-9 15,7 0-9-15,1-1-11 0,0-2-13 0,9-3-9 16,0-1-6-16,6-1-1 0,1 1 0 0,2-1-1 15,6 1-2-15,0 2-1 0,0 2-2 0,3 4-1 16,-2 4 2-16,2 1-1 0,-5 4 1 16,2 3 2-16,-2 0-1 0,-4 0-3 0,2 6-1 15,-5 4-3-15,-2 0-1 0,-1 2 4 0,-5 2 1 16,2 1 1-16,-5 0 2 0,2 0-2 0,-4 0 1 16,-2 0 0-16,0 0 3 0,0-2 0 0,0-2 0 15,0-2-4-15,0-2 0 0,-1-2 2 16,1-2 0-16,-1-3 8 0,1 1 6 0,0-1 8 15,0 0 10-15,0 0 4 0,1-3 2 0,3-3-13 16,4-3-10-16,-2-2-7 0,6-1-9 0,-2-2 4 16,4-1-2-16,-1 0 0 0,2 0 1 0,0 0 0 15,-1 3 1-15,5 0-1 0,-1 2 1 16,-4 6-1-16,2 1 0 0,3 3-1 0,-4 0 3 16,0 1-5-16,-1 7 0 0,-2 3 1 0,1 2-9 15,-4 3 11-15,-2 0-2 0,2 2 2 16,-5 1 10-16,3 0-8 0,-5 0-1 0,1-1 0 15,-3-4-7-15,3 1 2 0,-2-3-9 0,5 0-22 16,-5-4-49-16,2-2-87 0,-3-1-168 16,1-4-274-16,0 0-689 0</inkml:trace>
          <inkml:trace contextRef="#ctx0" brushRef="#br0" timeOffset="121399.2206">19499 14057 1826 0,'0'0'393'0,"0"0"-287"15,0 0-45-15,0 0-25 0,0 0-16 0,0 0-16 16,0 0-18-16,0 0-54 0,0 0-174 0,0 0-486 16,0 0-666-16</inkml:trace>
        </inkml:traceGroup>
      </inkml:traceGroup>
    </inkml:traceGroup>
  </inkml:traceGroup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08:23.31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A1ED5E0-BE3F-44F3-9D7B-BDDCEFCE66E9}" emma:medium="tactile" emma:mode="ink">
          <msink:context xmlns:msink="http://schemas.microsoft.com/ink/2010/main" type="writingRegion" rotatedBoundingBox="10487,4394 14809,3625 14935,4333 10613,5102"/>
        </emma:interpretation>
      </emma:emma>
    </inkml:annotationXML>
    <inkml:traceGroup>
      <inkml:annotationXML>
        <emma:emma xmlns:emma="http://www.w3.org/2003/04/emma" version="1.0">
          <emma:interpretation id="{28161E7A-D9E5-4F7B-BA9D-2E073E9F26D0}" emma:medium="tactile" emma:mode="ink">
            <msink:context xmlns:msink="http://schemas.microsoft.com/ink/2010/main" type="paragraph" rotatedBoundingBox="10487,4394 14809,3625 14935,4333 10613,51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9393673-0295-4812-9D83-E27275C0BA84}" emma:medium="tactile" emma:mode="ink">
              <msink:context xmlns:msink="http://schemas.microsoft.com/ink/2010/main" type="line" rotatedBoundingBox="10487,4394 14809,3625 14935,4333 10613,5102"/>
            </emma:interpretation>
          </emma:emma>
        </inkml:annotationXML>
        <inkml:traceGroup>
          <inkml:annotationXML>
            <emma:emma xmlns:emma="http://www.w3.org/2003/04/emma" version="1.0">
              <emma:interpretation id="{13F2A997-B470-4FCF-BABA-4E64B590F536}" emma:medium="tactile" emma:mode="ink">
                <msink:context xmlns:msink="http://schemas.microsoft.com/ink/2010/main" type="inkWord" rotatedBoundingBox="10552,4760 11629,4569 11682,4870 10606,5061"/>
              </emma:interpretation>
              <emma:one-of disjunction-type="recognition" id="oneOf0">
                <emma:interpretation id="interp0" emma:lang="en-US" emma:confidence="0.5">
                  <emma:literal>-</emma:literal>
                </emma:interpretation>
                <emma:interpretation id="interp1" emma:lang="en-US" emma:confidence="0">
                  <emma:literal>_</emma:literal>
                </emma:interpretation>
                <emma:interpretation id="interp2" emma:lang="en-US" emma:confidence="0">
                  <emma:literal>.</emma:literal>
                </emma:interpretation>
                <emma:interpretation id="interp3" emma:lang="en-US" emma:confidence="0">
                  <emma:literal>r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9166 4352 0 0,'0'0'0'0,"0"0"0"16,0 0 0-16,0 0 0 0,0 0 198 0,0 0 22 16,0 0-2-16,0 0-10 0,0 0-13 0,0 0-9 15,0 0-13-15,0 0-13 0,-29-66-16 16,29 66-23-16,0 0-32 0,0 0-24 0,0 0-24 16,0 0-17-16,0 0-9 0,0 0-3 0,0 0-3 15,1 0 1-15,0 0 9 0,8 0 10 0,-4 0 16 16,7-3 18-16,3-3 4 0,6-3 2 15,1-5-5-15,10-3-9 0,0-2-15 0,7-4-7 16,6-1-8-16,-2 0-6 0,0 1 3 0,4-2 1 16,-3 1 0-16,3 2 1 0,-2 1-3 15,-3 2-1-15,4 1-2 0,-6 2-2 0,-1 2-3 16,-4-1-2-16,1 5-2 0,-1-1-1 0,-4 3-2 16,2 0-1-16,-3 1 0 0,-2 1-3 0,-2 3 1 15,-4-2-2-15,-3 3 0 0,-4 0 0 16,-2 2 1-16,-1-2-1 0,-1 2 0 0,-7-2 2 15,3 2-1-15,-4 0-2 0,-2 0 5 0,-1 0-4 16,0 0 2-16,0 0-1 0,0 0 0 0,0 0 0 16,0 0-1-16,0 0-3 0,0 0-6 0,0 0-7 15,0 0-11-15,0 0-15 0,0-3-22 16,0 0-56-16,0 0-71 0,0-3-170 0,3 2-420 16,-2 1-489-16</inkml:trace>
        </inkml:traceGroup>
        <inkml:traceGroup>
          <inkml:annotationXML>
            <emma:emma xmlns:emma="http://www.w3.org/2003/04/emma" version="1.0">
              <emma:interpretation id="{ECC89EBC-5153-488D-B5F3-BE5AFD0205E5}" emma:medium="tactile" emma:mode="ink">
                <msink:context xmlns:msink="http://schemas.microsoft.com/ink/2010/main" type="inkWord" rotatedBoundingBox="12464,4042 14809,3625 14935,4333 12590,4750"/>
              </emma:interpretation>
              <emma:one-of disjunction-type="recognition" id="oneOf1">
                <emma:interpretation id="interp5" emma:lang="en-US" emma:confidence="0.5">
                  <emma:literal>Value</emma:literal>
                </emma:interpretation>
                <emma:interpretation id="interp6" emma:lang="en-US" emma:confidence="0">
                  <emma:literal>value</emma:literal>
                </emma:interpretation>
                <emma:interpretation id="interp7" emma:lang="en-US" emma:confidence="0">
                  <emma:literal>Valve</emma:literal>
                </emma:interpretation>
                <emma:interpretation id="interp8" emma:lang="en-US" emma:confidence="0">
                  <emma:literal>Vatu</emma:literal>
                </emma:interpretation>
                <emma:interpretation id="interp9" emma:lang="en-US" emma:confidence="0">
                  <emma:literal>Vague</emma:literal>
                </emma:interpretation>
              </emma:one-of>
            </emma:emma>
          </inkml:annotationXML>
          <inkml:trace contextRef="#ctx0" brushRef="#br0" timeOffset="1885.8486">11178 3436 722 0,'0'0'226'0,"0"0"-67"0,0 0-11 16,0 0-4-16,0 0-9 0,0 0-6 0,0 0-8 16,0 0-9-16,0 0-6 0,0 0-11 15,0 0-4-15,0 0-12 0,29-130-17 0,-29 130-17 16,0 0-21-16,0 0-22 0,0 0-19 0,0 4-6 15,0 6 0-15,-1 8 6 0,-1 6 14 0,-3 6 1 16,2 5 4-16,2 9 0 0,-3 2 1 0,-4 5 0 16,4 2 0-16,-4-1-1 0,2-2-1 0,-2-2 4 15,3-3-1-15,-3-4-1 0,4-4-1 16,-3-5-2-16,5-2 3 0,2-4-1 0,0-7 0 16,0-3 2-16,0-5 1 0,1-4 2 0,6-2 9 15,-3-4 17-15,-2-1 19 0,6-1 17 0,-2-7 6 16,4-7-8-16,4-4-16 0,2-5-16 15,7-8-11-15,0-1-9 0,2-4-2 0,1-3-4 16,2-3-1-16,0-2-2 0,1-1-3 0,-1-4-1 16,5 0-4-16,-4 1 0 0,-1 1-6 0,0 3-12 15,5 3-12-15,-7 6-23 0,-4 6-23 16,2 5-36-16,-1 6-47 0,-6 5-71 0,3 5-89 16,-2 5-134-16,-2 4-208 0,-3 0-40 0,-2 0 703 0</inkml:trace>
          <inkml:trace contextRef="#ctx0" brushRef="#br0" timeOffset="2867.4271">11977 3682 1328 0,'0'0'355'0,"0"0"-245"16,0 0-67-16,0 0-39 0,0 0-5 0,0 0 9 15,0 0 7-15,0 0 11 0,0 0 9 16,0 0 5-16,0 0 11 0,0 0 5 0,41-152-6 15,-50 148-10-15,-3 4-13 0,-3 0-16 0,-5 4-4 16,2 6 0-16,-4 3-2 0,-4 3 1 0,3 3-2 16,2 3 1-16,-2-2-6 0,4 0 1 0,-1 0 0 15,6 1-2-15,1-2 7 0,0-3-6 16,8 1-1-16,-2-4-2 0,6-2 0 0,1-3-5 16,0-2-2-16,9-3 5 0,2-1 1 0,4-2 9 15,2 0 6-15,4-8 0 0,1 0-2 0,2-4-1 16,1-2 0-16,1 1-1 0,-3-1 5 15,-6 2-1-15,-1 2 1 0,-2 1 2 0,-4 2-2 16,-3 2 0-16,-4 4 1 0,-2 1-5 0,-1 0-10 16,0 0-13-16,0 1-4 0,0 5-1 15,0 3 12-15,-1 3 9 0,-1 1 2 0,1 1 2 16,1 1-3-16,0-2 1 0,0-2-2 0,0-1 2 16,1-3-4-16,5-1 4 0,3-1 3 0,2-4 3 15,4-1 7-15,1-1-2 0,5-7-2 0,-1-2-7 16,6-5-5-16,2-3-6 0,1-1-3 15,1-4-3-15,-3 1-5 0,-4-4 2 0,-3-1 5 16,-6-1 5-16,1-5 10 0,-3 1 2 0,-1-3 3 16,-2 1 0-16,-2-4 4 0,4 1 0 0,-2-2 1 15,-2-2 2-15,4 0-3 0,-2 3 3 0,-4 0 1 16,6 4 1-16,-7 7 1 0,3 6 3 16,-5 6 3-16,0 8 2 0,-2 2 5 0,0 5-15 15,0 0-18-15,0 2-25 0,0 7-9 0,-4 5 4 16,-6 7 12-16,5 9 16 0,-4 4 2 15,-2 6 3-15,2 1-2 0,-1 3 1 0,1 0 1 16,-2-2-2-16,6 2 1 0,-3-6-1 0,4 0 1 16,1-4 0-16,0-6 1 0,3-4-1 0,0-3-2 15,3-6 0-15,2-2-1 0,1-6-1 16,2-1-1-16,0-3-8 0,-3-3-5 0,6 0-8 16,-2 0-3-16,-1 0 2 0,4-9 4 0,0-2 5 15,3-4 6-15,3-2 6 0,-1-5 2 0,0-2 5 16,1 0 1-16,-1 0 1 0,1-2 3 15,-4 0 2-15,3 4 4 0,-4 2 3 0,-1 2 2 16,-3 6 2-16,-1 6 1 0,-5 1-1 0,-3 3-4 16,0 2-13-16,0 0-21 0,0 5-5 0,-3 3 2 15,-3 7 10-15,0 4 18 0,-3 2 0 0,1 2 0 16,0 3-1-16,-1-2-1 0,3-1-1 16,-1 0-2-16,5-2-1 0,2-3-2 0,0-2 0 15,0-4 0-15,2-5-1 0,8 1 2 0,1-4-2 16,1-2 3-16,1-2 2 0,2 0 1 0,1 0 1 15,0-8 1-15,5-2 0 0,-3-4-1 16,3 0 0-16,-3-4 1 0,5-2 1 0,-6-1 3 16,2-1 1-16,-3-2-2 0,-1 2 2 0,-3 0 1 15,0-1 2-15,-2 3 3 0,-3 1 2 16,4 1 1-16,-6 3 0 0,1 3-1 0,-2 4 0 16,-3 4-5-16,-1 2-7 0,0 2-19 0,0 0-17 15,0 8-2-15,0 4 5 0,-1 5 15 0,-2 5 13 16,-4 3 2-16,3 1 3 0,-1 0-2 15,-2 0-1-15,5 0-1 0,-1-4 0 0,1-3-2 16,2-1 2-16,0-4-2 0,0-3-1 0,6 0 0 16,-1-4-2-16,3-1-3 0,2-1-8 0,-2-4-18 15,1-1-35-15,4 0-56 0,1-1-90 0,3-7-102 16,3 1-209-16,-5-1-226 0,-3 4 247 0</inkml:trace>
          <inkml:trace contextRef="#ctx0" brushRef="#br0" timeOffset="3184.2311">13159 3495 0 0,'0'0'229'0,"0"0"120"16,0 0-135-16,0 0-70 0,0 0-35 16,0 0-9-16,0 0-8 0,0 0-9 0,0 0-9 15,0 0-19-15,0 0-10 0,0 0-10 0,0 0-7 16,0 0-2-16,128-59 2 0,-106 46 4 16,1 1 12-16,0-1 10 0,-7-1 11 0,0 1 7 15,-5-2 4-15,0 0-1 0,-6-1-2 0,-4-1-5 16,-1 2-5-16,0 2-7 0,0 1-5 15,-6 2-8-15,-5 5-9 0,0 4-11 0,-5 1-11 16,1 2-9-16,-9 10-4 0,0 8 3 0,-5 2 5 16,-1 6 1-16,-1 2 8 0,0-1-4 0,7-1-1 15,3 1 1-15,1-4-3 0,6-3-3 0,9-1 0 16,1-1-4-16,4-3 0 0,0-2 3 0,9-3 6 16,7-1 3-16,5-5 2 0,3-2 0 15,2-1-6-15,3-3-5 0,0 0-5 0,2 0-13 16,0 0-12-16,-3 0-25 0,-1 0-48 0,-3 0-68 15,-4 0-133-15,-1 0-190 0,-10 0-326 0,-1 0 146 16</inkml:trace>
        </inkml:traceGroup>
      </inkml:traceGroup>
    </inkml:traceGroup>
  </inkml:traceGroup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08:52.0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F40D0E1-20E2-46A7-B288-060CAE285F91}" emma:medium="tactile" emma:mode="ink">
          <msink:context xmlns:msink="http://schemas.microsoft.com/ink/2010/main" type="writingRegion" rotatedBoundingBox="14319,10539 21402,10697 21373,11991 14290,11833"/>
        </emma:interpretation>
      </emma:emma>
    </inkml:annotationXML>
    <inkml:traceGroup>
      <inkml:annotationXML>
        <emma:emma xmlns:emma="http://www.w3.org/2003/04/emma" version="1.0">
          <emma:interpretation id="{763BDE99-834F-4123-91F9-820C529B4C87}" emma:medium="tactile" emma:mode="ink">
            <msink:context xmlns:msink="http://schemas.microsoft.com/ink/2010/main" type="paragraph" rotatedBoundingBox="14319,10539 21402,10697 21373,11991 14290,118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A26E597-67DD-4B84-A725-F7069B3F0530}" emma:medium="tactile" emma:mode="ink">
              <msink:context xmlns:msink="http://schemas.microsoft.com/ink/2010/main" type="line" rotatedBoundingBox="14319,10539 21402,10697 21373,11991 14290,11833"/>
            </emma:interpretation>
          </emma:emma>
        </inkml:annotationXML>
        <inkml:traceGroup>
          <inkml:annotationXML>
            <emma:emma xmlns:emma="http://www.w3.org/2003/04/emma" version="1.0">
              <emma:interpretation id="{FFB29950-5692-40B4-8691-B94D92A40057}" emma:medium="tactile" emma:mode="ink">
                <msink:context xmlns:msink="http://schemas.microsoft.com/ink/2010/main" type="inkWord" rotatedBoundingBox="14319,10539 21402,10697 21373,11991 14290,11833"/>
              </emma:interpretation>
              <emma:one-of disjunction-type="recognition" id="oneOf0">
                <emma:interpretation id="interp0" emma:lang="en-US" emma:confidence="0.5">
                  <emma:literal>Scanning</emma:literal>
                </emma:interpretation>
                <emma:interpretation id="interp1" emma:lang="en-US" emma:confidence="0">
                  <emma:literal>scanning</emma:literal>
                </emma:interpretation>
                <emma:interpretation id="interp2" emma:lang="en-US" emma:confidence="0">
                  <emma:literal>-scanning</emma:literal>
                </emma:interpretation>
                <emma:interpretation id="interp3" emma:lang="en-US" emma:confidence="0">
                  <emma:literal>-Scanning</emma:literal>
                </emma:interpretation>
                <emma:interpretation id="interp4" emma:lang="en-US" emma:confidence="0">
                  <emma:literal>Spanning</emma:literal>
                </emma:interpretation>
              </emma:one-of>
            </emma:emma>
          </inkml:annotationXML>
          <inkml:trace contextRef="#ctx0" brushRef="#br0">15455 10264 0 0,'0'0'0'15,"0"0"0"-15,0 0 0 0,0 0 0 16,0 0 0-16,0 0 0 0,0 0 0 0,0 0 0 15,0 0 0-15,0 0 196 0,0 0-26 0,0 0-25 16,0 0-15-16,0 0-13 0,127-153-11 0,-116 140-15 16,-3-2-9-16,-1 0-5 0,-2 0-5 15,-1-1-4-15,0 0-3 0,-3-3-4 0,-1 3 3 0,-1 0-2 16,-7-1 0-16,-4 0-3 0,-1 5-13 16,-5-2-12-16,-5 3-12 0,-2 5-12 0,-9 4-3 15,-3 2-5-15,-5 0-1 0,-3 6 2 0,-2 5 3 16,-3 5 0-16,2 1 4 0,-4 4 5 15,5 0 3-15,1 2 3 0,7 0 5 0,8-2-4 16,8 0-5-16,6-3-5 0,8 0-7 0,5 0-5 16,4 1 0-16,4-2 0 0,9 5 2 0,2-2 5 15,9 2 2-15,3 0 1 0,5 2-1 16,3 0-2-16,4 0-3 0,0 2-2 0,-1-1 0 16,0 0 1-16,0 1-3 0,-5-1-4 0,-1-1-3 15,-4 1-1-15,-3-1 0 0,-5 0 0 16,-3-2 3-16,-8-2-2 0,-2-3 1 0,-7-2 0 15,0-1 5-15,-8-2 8 0,-5 0 4 0,-9-1 4 16,-2-2-1-16,-4-2-2 0,-3-1 1 0,-1-1 0 16,-2-4 2-16,2-1 5 0,0 0 4 0,3 0 6 15,-1-8 3-15,3-1 4 0,4-1-2 16,-2-2-5-16,6-1-4 0,-1-1-9 0,5 0-6 16,2 2-5-16,4 4-4 0,5-1-8 0,-2 3-14 15,5 2-27-15,1-1-43 0,0 2-47 0,0 1-74 16,4 2-65-16,5 0-43 0,-1 0-40 15,6 4-37-15,-1 2-19 0,-1-2 415 0,-4-1 0 0</inkml:trace>
          <inkml:trace contextRef="#ctx0" brushRef="#br0" timeOffset="694.1182">16037 10454 307 0,'0'0'421'0,"0"0"-176"0,0 0-73 16,0 0-35-16,0 0-5 0,0 0 0 0,0 0-2 16,0 0-5-16,0 0-16 0,0 0-19 0,0 0-20 15,0 0-17-15,0 0-12 0,-118-126-5 0,95 126-2 16,-3 3-2-16,1 6 0 0,-2 4-6 0,2 2-7 15,2 4-3-15,-1 2-5 0,2 4 0 0,4-2-1 16,1 3-4-16,4-1-1 0,5-1-2 16,7 0-2-16,1 0-1 0,0-3-3 0,13-2-4 15,2-1-2-15,8-3 2 0,3-3 0 0,4-3 3 16,7-3 1-16,1-2-3 0,4-4 0 16,0 0 1-16,8 0 1 0,2 0 2 0,1-1 2 15,2-4-3-15,2 0-11 0,1-1-7 0,-3 0-8 16,3 0-9-16,-3-2-2 0,1 1-2 0,-2-1-7 15,-2-3-3-15,-3 2 9 0,1-3 3 16,-3-4 11-16,-1 2 12 0,-6-5 2 0,-7 3 13 16,-3-2 1-16,-7-1 6 0,-10 4 7 0,-2-2 6 15,-10 2 20-15,-1 2 12 0,-11 1 5 0,-3 3-3 16,-5 0-13-16,-5 3-4 0,-6 2-4 16,-3 3 0-16,-5 1 2 0,-2 1-5 0,1 7-5 15,-1 2-1-15,2 0-4 0,3 2-3 0,2 0-1 16,3 1-4-16,5 0-3 0,2-3-1 0,7 2 0 15,4-3-5-15,3 0-4 0,7-2-4 0,2-2-8 16,8 3 2-16,6-2 0 0,2-1 3 16,9-2 6-16,2-3-1 0,3 0 3 0,6-3-3 15,1-5 2-15,2 1 0 0,-3 0-2 0,1-2 4 16,-1 1-2-16,-7 1 0 0,-1 1 0 16,-5 1 0-16,-4 1-3 0,-7 4 2 0,-4 0-2 15,-3 0-1-15,-1 0 7 0,-4 4 0 0,2 2 7 16,-2 2-1-16,0-1 4 0,0 2-3 0,0-1-1 15,0 2-2-15,0-1-5 0,1-2 3 16,2 1 0-16,2 0-2 0,2-2-4 0,5-2 0 16,3-1-5-16,6-2-5 0,2-1-8 0,4 0-28 15,5-4-33-15,-4-4-39 0,-1-1-57 0,-2-1-36 16,-4-2-45-16,-4-1-65 0,-5 2-145 16,-7 1-139-16,2 4 599 0</inkml:trace>
          <inkml:trace contextRef="#ctx0" brushRef="#br0" timeOffset="1184.8154">17406 10334 116 0,'0'0'541'0,"0"0"-258"0,0 0-114 16,0 0-58-16,0 0-24 0,0 0-8 0,0 0-5 15,0 0-7-15,0 0 3 0,0 0 2 0,0 0 0 16,0 0-3-16,0 0-14 0,0 0-13 16,10 53-11-16,-18-39-6 0,3 1-7 0,-4 0-5 15,5 0-2-15,-6-3 0 0,8 0-4 0,-4-1 0 16,1-1-1-16,3-4 0 0,-2 1 1 0,0-2 1 15,3-1 1-15,1-2 4 0,0-2 11 16,0 0 7-16,0 0 13 0,0 0-1 0,4-3-10 16,3-5-12-16,2-5-13 0,2 1-5 0,5-3-1 15,0-1 2-15,-1-2-1 0,4-2 2 0,-1 0 0 16,-3 2-1-16,4-2 1 0,-2 0-3 0,-1 2-1 16,1 2-1-16,0 1-1 0,-1 3 0 15,-1 2-3-15,0 7-2 0,-3 0 1 0,0 3-3 16,-3 0 3-16,-1 4 1 0,3 4 1 0,-4 5 3 15,-1 1 2-15,1 0-1 0,0 3 3 0,-6 1-1 16,3-2 1-16,-3 3 0 0,-1-2 0 0,0 0-3 16,0-2-1-16,0 0-9 0,0-3-28 15,0 1-48-15,0-4-66 0,-1 0-96 0,-2-3-111 16,2 0-171-16,1-3-194 0,0-2 559 0</inkml:trace>
          <inkml:trace contextRef="#ctx0" brushRef="#br0" timeOffset="1633.5387">17890 10294 0 0,'0'0'407'15,"0"0"-232"-15,0 0-73 0,0 0-25 0,0 0 0 16,0 0 19-16,0 0 11 0,0 0-1 0,0 0-10 16,0 0-14-16,0 0-10 0,0 0 1 15,0 0-8-15,132 3-3 0,-130 16-7 0,-2 2-14 16,0 0-8-16,-2-1-8 0,-6 1-1 0,3-1-4 15,-4 0-2-15,-2-5 1 0,6 0-7 0,-6-2-2 16,7-4-1-16,-3 0-3 0,4-3 0 0,3-2-1 16,0-2 5-16,0-2 11 0,0 0 14 15,2-2 3-15,7-4-1 0,-2-3-10 0,5-1-11 16,1-2-7-16,3-2 0 0,1 0 0 0,-3-3-1 16,1 1 0-16,0-3 0 0,0 4-2 0,2-5 0 15,3 2 1-15,-1 0 0 0,0-1 1 16,-3 5 1-16,3 1-1 0,-1 4-1 0,-2 0 1 15,4 3 1-15,-3 3 2 0,-1 3 1 0,-2 0-1 16,2 2-2-16,-5 6-2 0,0 3-1 16,0 2-2-16,-6 4 5 0,0-1-2 0,-5 3 2 15,0 2-1-15,0-1 0 0,-5-1-1 0,1 1 0 16,1-4-2-16,2-1-6 0,-2-2-4 0,3-2-7 16,0-4-11-16,4-2-13 0,0-2-18 15,7-3-29-15,-3 0-38 0,2 0-46 0,2-4-46 16,1-4-40-16,4-1-37 0,1-1-26 0,-1-1-9 15,6-1-60-15,-4 0 359 0,4-2 26 0,-5 0 0 16,-1 4 0-16,-11 4 0 0</inkml:trace>
          <inkml:trace contextRef="#ctx0" brushRef="#br0" timeOffset="1799.4377">18630 10252 0 0,'0'0'0'0,"0"0"0"0,0 0 0 16,0 0 298-16,0 0 40 0,0 0-52 0,0 0-45 16,0 0-47-16,0 0-45 0,0 0-48 0,0 0-28 15,0 0-7-15,0 0 8 0,0 0 7 16,17-31-9-16,-18 51-14 0,-2 3-14 0,2-1-12 15,1 0-3-15,0-1-8 0,0-1-5 0,1-2-4 16,2-4-4-16,5 0-2 0,-3-2-3 0,5-1-15 16,-4-4-29-16,4-2-51 0,1-2-94 15,-1-3-111-15,1 0-155 0,-3 0-240 0,0-2 262 0</inkml:trace>
          <inkml:trace contextRef="#ctx0" brushRef="#br0" timeOffset="1926.357">18866 10010 690 0,'0'0'516'16,"0"0"-330"-16,0 0-80 0,0 0-64 16,0 0-32-16,0 0-13 0,0 0-18 0,0 0-41 0,0 0-95 15,0 0-109-15,0 0-158 0,0 0-193 16,0 0 617-16</inkml:trace>
          <inkml:trace contextRef="#ctx0" brushRef="#br0" timeOffset="2838.8215">18957 10159 629 0,'0'0'284'0,"0"0"-198"0,0 0-67 0,0 0-18 16,0 0 0-16,0 0 16 0,0 0 27 0,0 0 20 16,0 0 10-16,0 0 0 0,0 0-19 0,0 0-15 15,0 0-10-15,0 0-4 0,16 115-6 16,-25-97-4-16,2-2-2 0,-1-1-6 0,-3-1 3 15,6-4-2-15,0-1-1 0,-1-4 1 0,6-2-2 16,0-1 13-16,0-2 28 0,0 0 28 0,0 0 9 16,8-7-10-16,-1-1-26 0,5-4-29 15,0-2-6-15,1-3-2 0,1-2 2 0,1 0-4 16,2-2 0-16,2 1-4 0,-3 1-1 0,7 3 2 16,-7-1-3-16,3 3 0 0,-2 5 0 0,-2-1 0 15,-2 4 3-15,-1 3 3 0,-1 0-1 0,-4 3-2 16,2 3-2-16,-5 3 0 0,3 5 0 15,-3 0 3-15,-3 4 2 0,2 2-1 0,2 0-3 16,-2 0 3-16,-2 0-4 0,9-2-2 0,-5 0 2 16,7-2-4-16,0-2 4 0,3-4 4 0,8-1 1 15,1-3 3-15,3-2-1 0,1-1-3 16,1 0 1-16,1-4-2 0,3-4-1 0,-3-3-2 16,-2-3 1-16,-1-1-1 0,-3-1 3 0,-1-3 1 15,-7 4 4-15,-1-5 0 0,-3 2 0 16,-3 0-3-16,-5-1-2 0,-4 0-2 0,0 2-2 15,0 2 0-15,-1 2 0 0,-5 1-1 0,0 3 1 16,-1 1 0-16,-3 2-1 0,0 2-3 0,4 4-1 16,-3 0-1-16,0 0 1 0,2 6 0 0,-1 0-1 15,3 1 0-15,-4 2 0 0,5 0 0 16,-2 3 2-16,3 1 0 0,2 3 1 0,-2 0 1 16,-1 5 2-16,0-1 0 0,1 3 3 0,1 3-1 15,-6 2 1-15,5 0-1 0,-6 2-1 0,4 2 0 16,-4-3 0-16,4 4-2 0,-5 0 0 15,0 0-1-15,2 3 3 0,-2 1-1 0,-1 2 2 16,1 1-1-16,0 2-3 0,-3 0 2 0,-4 3-6 16,-1 1-2-16,-5-2 0 0,1 2-2 0,-1-5 3 15,-1-2 2-15,-1-3 1 0,-1-2 0 16,-1-1-1-16,3 0 2 0,-2-3-2 0,6-3 0 16,-3 0 2-16,0-6 3 0,5-2-2 0,-4-2-1 15,2-5 5-15,-1-5-2 0,-3-4 9 0,1-3 2 16,0 0-1-16,-1-9 1 0,-2-3-2 15,6-5 0-15,1-3 5 0,5 0 5 0,2-4-2 16,2-3 5-16,8-1 1 0,2-4 0 0,0 0 5 16,5-4-3-16,6 0-5 0,7-1-4 15,1 0-3-15,7-1-3 0,7 3 0 0,1-3 3 16,6 1-6-16,6 1-2 0,-2-1-2 0,8 4-5 16,2-1-2-16,3 5-1 0,4-1-1 0,-1 5-2 15,-2 1 3-15,-3 5 0 0,1 2 1 0,0 3 2 16,-5 3 0-16,-4 3 3 0,3 1 0 15,-9 2 1-15,-2 2-1 0,-5 2-2 0,-11-1 0 16,-1 1-1-16,-8 1-1 0,-6 0 0 0,-4 0 0 16,-4 0 0-16,0 0 0 0,0 0-2 0,0 0-2 15,-4 1 2-15,-4 4-4 0,2-1-1 0,-4 2-10 16,-2 0-27-16,0 0-41 0,0 0-64 16,-2 1-97-16,1-1-147 0,1 0-284 0,8-2-545 0</inkml:trace>
          <inkml:trace contextRef="#ctx0" brushRef="#br0" timeOffset="-2875.0932">12970 10037 0 0,'0'0'0'16,"0"0"0"-16,0 0 0 0,0 0 0 0,0 0 0 15,0 0 75-15,0 0 205 0,0 0-25 0,0 0-23 16,0 0-26-16,0 0-27 0,0 0-28 15,-112-24-43-15,112 24-31 0,0 0-32 0,0 0-20 16,0 0-10-16,6 4 4 0,1 2 5 0,2 2 12 16,6 1 13-16,4 0 6 0,4 3 7 0,10-2 3 15,3 2-5-15,9-2-1 0,3 1-9 16,10 0-7-16,2-1-8 0,7 2-5 0,5 0-4 16,1-1-7-16,2 1-5 0,3 4-4 0,-2-1-5 15,-4 0-6-15,1 2-11 0,-5 0-23 16,-3 1-33-16,-5-2-46 0,-4-1-69 0,-5 0-91 15,-7-3-102-15,-3 0-189 0,-14-5-116 0,-9-1 681 0</inkml:trace>
        </inkml:traceGroup>
      </inkml:traceGroup>
    </inkml:traceGroup>
  </inkml:traceGroup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09:24.32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2AD79A6-A694-4B3E-B78C-0989A5162A54}" emma:medium="tactile" emma:mode="ink">
          <msink:context xmlns:msink="http://schemas.microsoft.com/ink/2010/main" type="writingRegion" rotatedBoundingBox="24615,12124 25744,12124 25744,14357 24615,14357">
            <msink:destinationLink direction="with" ref="{2D142036-6DAD-4422-BEC0-90D01D8ECF29}"/>
          </msink:context>
        </emma:interpretation>
      </emma:emma>
    </inkml:annotationXML>
    <inkml:traceGroup>
      <inkml:annotationXML>
        <emma:emma xmlns:emma="http://www.w3.org/2003/04/emma" version="1.0">
          <emma:interpretation id="{26D9B59D-585A-40AE-8B3B-AF131A7DD100}" emma:medium="tactile" emma:mode="ink">
            <msink:context xmlns:msink="http://schemas.microsoft.com/ink/2010/main" type="paragraph" rotatedBoundingBox="24615,12124 25744,12124 25744,14357 24615,143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CE29888-26CD-41CA-A005-2304B13AB5CD}" emma:medium="tactile" emma:mode="ink">
              <msink:context xmlns:msink="http://schemas.microsoft.com/ink/2010/main" type="line" rotatedBoundingBox="24615,12124 25744,12124 25744,14357 24615,14357"/>
            </emma:interpretation>
          </emma:emma>
        </inkml:annotationXML>
        <inkml:traceGroup>
          <inkml:annotationXML>
            <emma:emma xmlns:emma="http://www.w3.org/2003/04/emma" version="1.0">
              <emma:interpretation id="{221D45AA-1323-40C3-A6CD-2B36ECA6D549}" emma:medium="tactile" emma:mode="ink">
                <msink:context xmlns:msink="http://schemas.microsoft.com/ink/2010/main" type="inkWord" rotatedBoundingBox="24615,12124 25744,12124 25744,14357 24615,14357"/>
              </emma:interpretation>
              <emma:one-of disjunction-type="recognition" id="oneOf0">
                <emma:interpretation id="interp0" emma:lang="en-US" emma:confidence="0.5">
                  <emma:literal>(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[</emma:literal>
                </emma:interpretation>
                <emma:interpretation id="interp3" emma:lang="en-US" emma:confidence="0">
                  <emma:literal>C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1027 358 0 0,'0'0'63'0,"0"0"137"0,0 0 6 0,0 0-12 16,0 0 11-16,55-167-7 0,-42 141-23 0,-2 2-35 16,-2 5-40-16,-2 0-29 0,-1 4-20 0,-2 2-9 15,-3 3-6-15,-1 1 2 0,0 2 6 16,0-1 8-16,0 2 5 0,-4 0-2 0,-2 0-8 15,0 0-16-15,-1 1-5 0,-1 0-11 0,-1 3-10 16,-2-2-2-16,-2 4-8 0,-4 0-3 0,0 0 0 16,-4 0 3-16,-5 0 2 0,2 0 4 15,-7 4 5-15,2 0 2 0,-2-1 7 0,1 2 6 16,2-1 4-16,1 2 2 0,0 0 1 0,1 2-3 16,-1 1-3-16,0 2 1 0,0 0-7 0,0 4-4 15,1 4-3-15,-4 6-4 0,-1 4 1 0,3 9 5 16,-1 6 6-16,-6 9 5 0,0 5 12 15,1 8 8-15,-3 7 7 0,-2 8 7 0,3 2-4 16,-1 5-6-16,3 2-8 0,-1 1-8 0,4 0-4 16,1 3-3-16,4 1-7 0,1 0-2 15,7-3-4-15,3 0-1 0,7-5 1 0,4 1-1 0,4-7-1 16,3-3-3-16,6-7 1 0,6-11-3 16,5-6 3-16,3-6 1 0,-1-10 0 0,8-4 1 15,-1-4 1-15,1-5 2 0,5-6 1 0,-2-3 3 16,3-6-2-16,-1-3 1 0,-1-4 0 15,-2-2-3-15,-4-1 0 0,-2 0-5 0,-5 0-4 16,3 0-1-16,-5 0 3 0,-3 0-1 0,-1-3 1 16,-2 0 3-16,-2 1-5 0,-3-3-1 0,0 2-1 15,-3 0-6-15,-1 1-1 0,-1 0-6 16,-1-1-12-16,-2-2-19 0,0 1-30 0,0-4-50 16,0-1-74-16,0-1-124 0,0 0-310 0,0 4-847 0</inkml:trace>
        </inkml:traceGroup>
      </inkml:traceGroup>
    </inkml:traceGroup>
  </inkml:traceGroup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09:24.9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B5CE725-14A5-4F2B-BCC0-9AE719B13166}" emma:medium="tactile" emma:mode="ink">
          <msink:context xmlns:msink="http://schemas.microsoft.com/ink/2010/main" type="writingRegion" rotatedBoundingBox="25541,12509 31367,12387 31396,13761 25570,13882">
            <msink:destinationLink direction="with" ref="{2D142036-6DAD-4422-BEC0-90D01D8ECF29}"/>
          </msink:context>
        </emma:interpretation>
      </emma:emma>
    </inkml:annotationXML>
    <inkml:traceGroup>
      <inkml:annotationXML>
        <emma:emma xmlns:emma="http://www.w3.org/2003/04/emma" version="1.0">
          <emma:interpretation id="{93C356A7-5564-4376-845D-CD1E0D332825}" emma:medium="tactile" emma:mode="ink">
            <msink:context xmlns:msink="http://schemas.microsoft.com/ink/2010/main" type="paragraph" rotatedBoundingBox="25541,12509 31367,12387 31396,13761 25570,138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B912E81-E90C-48E4-B67B-65EB9C3589AB}" emma:medium="tactile" emma:mode="ink">
              <msink:context xmlns:msink="http://schemas.microsoft.com/ink/2010/main" type="line" rotatedBoundingBox="25541,12509 31367,12387 31396,13761 25569,13883"/>
            </emma:interpretation>
          </emma:emma>
        </inkml:annotationXML>
        <inkml:traceGroup>
          <inkml:annotationXML>
            <emma:emma xmlns:emma="http://www.w3.org/2003/04/emma" version="1.0">
              <emma:interpretation id="{4A1C6CBA-50EA-416A-A2F2-F7399D07D071}" emma:medium="tactile" emma:mode="ink">
                <msink:context xmlns:msink="http://schemas.microsoft.com/ink/2010/main" type="inkWord" rotatedBoundingBox="25541,12509 31367,12387 31396,13761 25569,13883"/>
              </emma:interpretation>
              <emma:one-of disjunction-type="recognition" id="oneOf0">
                <emma:interpretation id="interp0" emma:lang="en-US" emma:confidence="0.5">
                  <emma:literal>Academic</emma:literal>
                </emma:interpretation>
                <emma:interpretation id="interp1" emma:lang="en-US" emma:confidence="0.5">
                  <emma:literal>A cadmic</emma:literal>
                </emma:interpretation>
                <emma:interpretation id="interp2" emma:lang="en-US" emma:confidence="0.5">
                  <emma:literal>Academic a</emma:literal>
                </emma:interpretation>
                <emma:interpretation id="interp3" emma:lang="en-US" emma:confidence="0">
                  <emma:literal>Academia</emma:literal>
                </emma:interpretation>
                <emma:interpretation id="interp4" emma:lang="en-US" emma:confidence="0">
                  <emma:literal>A Cadmic</emma:literal>
                </emma:interpretation>
              </emma:one-of>
            </emma:emma>
          </inkml:annotationXML>
          <inkml:trace contextRef="#ctx0" brushRef="#br0">122 790 1533 0,'0'0'225'0,"0"0"-125"16,0 0-74-16,0 0-30 0,0 0-22 0,0 0 0 15,0 0 10-15,0 0 12 0,0 0 17 16,0 0 9-16,0 0 4 0,0 0 2 0,0 0 2 16,-31 187 3-16,23-145 6 0,-4-2 7 0,4 2 3 15,-3-3-5-15,2 0-3 0,2-2-10 0,-2-2-5 16,1-5-5-16,2-1-4 0,0-6-4 15,3-3-1-15,0-5-1 0,1-7 1 0,2-3 9 16,0-4 17-16,0-1 21 0,0 0 21 0,0-6-4 16,0-8-19-16,1-5-26 0,3-8-21 0,1-5-8 15,-1-3 2-15,2-6 1 0,2 0-1 16,-2-7-1-16,4-4-2 0,-1-1 0 0,2-5 0 16,-2-2 2-16,3-3 0 0,0-5-1 0,2 1-2 15,1-2 4-15,2 0-1 0,3-2 1 0,2 2 4 16,2 0-7-16,4 5 0 0,3 4-2 0,1 6-4 15,1 8 5-15,-3 9 0 0,1 6-1 16,-6 7 0-16,-5 7 0 0,-4 5-1 0,-2 6-4 16,-2 4-1-16,-1 2-6 0,-3 2-2 0,0 7 2 15,0 8 3-15,1 5 4 0,-2 7 3 0,0 11 3 16,-3 6 0-16,0 9 8 0,-3 5-1 16,-1 3 2-16,0 3 2 0,0 2-3 0,-1-2-1 15,-3-1-2-15,0-1 1 0,-2 0-2 0,2-3-1 16,2-3 0-16,0-3-3 0,1-4 0 15,1-3-1-15,0-5-1 0,0-2-1 0,0-6-1 16,1-3-5-16,-1-6-14 0,0-3-28 0,0-5-46 16,-5-3-64-16,-1-3-105 0,-3-4-124 0,4-3-304 15,-2-2-336-15</inkml:trace>
          <inkml:trace contextRef="#ctx0" brushRef="#br0" timeOffset="191.8813">20 868 1535 0,'0'0'176'16,"0"0"-124"-16,0 0-48 0,0 0-10 0,0 0 6 15,0 0 27-15,0 0 22 0,0 0 7 0,192-121-10 16,-137 110-16-16,4 6-21 0,1-1-16 16,-1 3-11-16,0 0-20 0,-3 1-19 0,3 1-42 15,-2-2-57-15,-2 1-83 0,-2 2-127 0,0-1-178 16,-16 1 90-16,-11 0 454 0</inkml:trace>
          <inkml:trace contextRef="#ctx0" brushRef="#br0" timeOffset="574.6446">1433 670 0 0,'0'0'0'0,"0"0"0"0,0 0 0 0,0 0 0 16,0 0 0-16,0 0 0 0,0 0 0 16,0 0 0-16,0 0 0 0,0 0 0 0,0 0 99 15,0 0 69-15,0 0 28 0,0 0 34 0,8-73 12 16,-22 70-29-16,-4 2-32 0,-1 1-40 0,3 0-36 16,-4 0-25-16,1 1-16 0,-2 5-12 15,-2 3-5-15,-2 1-3 0,-2 6 0 0,-1 2 5 16,-3 3 2-16,1 4 4 0,-1 4 2 0,-1 2-5 15,3 2 0-15,2 4-9 0,2-1-8 16,-1 0-8-16,9 0-10 0,3 0-5 0,6 1-3 16,7-3-1-16,1 1 1 0,12-3-1 0,4-3-1 15,8-4 2-15,4-4 5 0,8-4 3 0,5-3 5 16,2-2-5-16,4-4-3 0,3-2-4 16,1-2-8-16,-2-2 0 0,0-2-10 0,-6 0-11 15,1-4-13-15,-3-4-28 0,-4-3-39 0,-3 1-73 16,-1-3-86-16,-2-1-161 0,-9 4-286 0,-9 1-27 15</inkml:trace>
          <inkml:trace contextRef="#ctx0" brushRef="#br0" timeOffset="1075.9845">2318 879 45 0,'0'0'303'0,"0"0"-154"0,0 0-31 16,0 0 33-16,0 0 37 0,0 0 24 16,0 0-12-16,0 0-38 0,-33-153-44 0,19 143-31 15,0 1-18-15,-1 1-8 0,-4 4-6 0,0 1-3 16,-5 1-7-16,-1 2-7 0,-2 2-8 0,-1 4-10 15,-3 5-7-15,1 2-2 0,-1 1-4 16,2 4 0-16,-3 0 2 0,1 3 2 0,3 3 2 0,-3-2 0 16,4 1 1-16,6-1 1 0,-2-1-3 15,8-3-1-15,6-1-8 0,3-4 1 0,6-3-2 16,0-1 0-16,3-3 9 0,8 0-2 0,2-1 3 16,2-2 2-16,5-2-1 0,4-1-4 15,2 0-2-15,1-3-4 0,1-4-3 0,-2-3 0 16,-1 0 1-16,-5 0 1 0,-2-2 0 0,-3 0 5 15,-3-1 1-15,-2 1 4 0,-1-1 7 0,-5 2 2 16,0 1 1-16,-1 1 4 0,-1 1-2 0,0 2 1 16,-2 1-1-16,0 4-6 0,0-1-9 15,0 2-7-15,0 0-13 0,0 0-8 0,0 0-4 16,1 3 0-16,1 4 9 0,2 3 10 0,1 1 6 16,-2 2 1-16,6 0-1 0,-1 2-1 15,3 2-5-15,5-1-1 0,3 0-17 0,-2 1-44 16,6-2-84-16,-3-2-123 0,1 1-181 0,-3-5-302 15,-7-4 22-15</inkml:trace>
          <inkml:trace contextRef="#ctx0" brushRef="#br0" timeOffset="1553.6878">2918 841 0 0,'0'0'289'0,"0"0"-9"0,0 0-13 0,0 0 15 15,0 0 3-15,0 0-32 0,0 0-53 0,0 0-51 16,0 0-42-16,0 0-21 0,0 0-18 0,0 0-17 16,0 0-14-16,0 0-11 0,-121-90-7 15,95 99-6-15,1 2-2 0,-1 2 0 0,0 4-2 16,-1 2 2-16,0 0 2 0,2-3 0 0,3 3-2 16,3-2-5-16,6 0-5 0,5-2-2 0,4 2 0 15,4-2 0-15,0-1-1 0,12 1 3 16,1-3 2-16,7 0 4 0,6-4 4 0,1-2-3 15,5-5-5-15,0-1-4 0,3 0-5 0,-2-7-5 16,2-4-4-16,2-2-3 0,-8-4-7 16,-2-2-3-16,-2-2-3 0,-2-1-3 0,-7-4 5 15,-1-2 3-15,-3-2 3 0,-3-2 7 0,-5-3 4 16,2-1 3-16,-2-1 5 0,-3-2 5 0,-1-2 3 16,0 1 3-16,0-2 6 0,0 1-3 0,0-2 4 15,0 1 4-15,0 5 0 0,0 2 11 16,-1 6 6-16,-3 6 5 0,1 5 4 0,0 6 2 15,2 4-1-15,0 5-8 0,1 2-11 0,0 1-19 16,0 0-23-16,0 4-8 0,-2 8 3 0,1 8 10 16,-3 6 16-16,-1 9 7 0,2 3-2 0,-1 8 2 15,0-2-2-15,4 3-2 0,0-3 2 16,0 1-3-16,0-1-2 0,8 0-2 0,-3 1-2 16,5-2-6-16,0 2-14 0,0-3-40 0,3-2-87 15,-1-4-158-15,-2-9-263 0,-2-11-509 0</inkml:trace>
          <inkml:trace contextRef="#ctx0" brushRef="#br0" timeOffset="2628.0604">3332 755 883 0,'0'0'194'0,"0"0"-135"15,0 0 11-15,0 0 41 0,0 0 34 0,174-60 8 16,-143 51-33-16,0 0-36 0,-3-4-32 0,2 4-21 15,-4-5-9-15,0 1-4 0,-3-3 3 0,-2 1 9 16,1-1 6-16,-8 1 3 0,-3-1 1 0,-6 1-4 16,-3 1-3-16,-2 3 1 0,-2-1-1 0,-6 1-3 15,-5 3-7-15,-5 2-7 0,-3 1-5 16,-2 3 0-16,-4 2 6 0,-3 0 2 0,-1 8 3 16,3 4-1-16,-2 1-1 0,1 5-2 0,2 4-2 15,1 2-4-15,6 4-5 0,1 0-1 0,6 6 0 16,5-1 0-16,1 1 2 0,7-1-1 15,0 0 1-15,10-1-1 0,7-3 0 0,5-3 1 16,6-3 3-16,8-2-4 0,4-1-3 0,2-4-7 16,7-3-11-16,-2-2-14 0,0-4-16 15,-4-6-11-15,0-1 1 0,-4 0 5 0,-6-8 9 16,2-4 3-16,-8-1 2 0,-4-4 2 0,-2 1 8 16,-2-5 12-16,0-1 10 0,-4-2 9 0,-2-4 4 15,-1-3 2-15,0 1 0 0,-1 2 2 0,-4 0 3 16,3 2 3-16,-4 6 4 0,0 0 2 15,-2 7 1-15,3 2 1 0,-3 3-3 0,-3 4-5 16,3 2-9-16,-1 2-13 0,-2 0-9 0,1 2-2 16,-2 5 4-16,0 5 5 0,0 4 8 0,0 3 3 15,-2 3 0-15,-6 2 0 0,6 0 0 0,-5 0-3 16,2 1-1-16,2-2-2 0,0 0-3 16,3-4 4-16,0 0-3 0,0-2 2 0,0-6 2 15,2 0-3-15,2-4 3 0,-2-2 3 0,4-2 5 16,-2-3 12-16,-2 0 10 0,6-2 6 0,-2-5-5 15,5-4-7-15,-1-2-12 0,-2-2-1 16,2-1-4-16,2-3 1 0,-1-2 2 0,1-1-4 16,0 1 1-16,1 1-5 0,2 2-1 0,-2 0-2 15,3 4-4-15,-2 2 0 0,3 5-2 16,1 1-1-16,-2 2-1 0,-2 3-2 0,0 1 1 16,-1 0-4-16,-1 5-1 0,-2 2 2 0,-6 2 1 15,4 2 3-15,-3 1 7 0,-2 1-4 16,3 2 1-16,-3-1 1 0,0 2-4 0,1-1 4 15,0 0 3-15,0-1-2 0,3 0 1 0,-2-2 0 16,4-1 1-16,1-1 1 0,-1-2 2 0,3-2 0 16,2-2 2-16,-1-1 0 0,2-3 1 15,1 0 1-15,0 0 0 0,-3-1-1 0,2-5-2 16,0-2 3-16,-2-1-1 0,-1-1 0 0,2 0 4 16,-2-2-6-16,-1-3-1 0,-2 2 1 0,2 0 1 15,1 1-2-15,-3 0-1 0,-2 1-1 0,2 2-5 16,-6 2 4-16,4 4-1 0,-6 0-1 0,0 2 2 15,-1 1-4-15,0 0-3 0,0 0-5 16,0 0-2-16,0 0-9 0,0 0 1 0,0 3 5 16,3 1 5-16,0 3 9 0,3 0 3 0,0 1 1 15,3 0-3-15,2 1 3 0,1-2-1 0,-1-1 2 16,5 2 1-16,-3-4-3 0,3 3-2 16,-1-4 0-16,0 0-2 0,3-1 2 0,-3-2 0 15,0 0 0-15,-2 0-3 0,-1-4 5 0,-1-2 1 16,-4 0-1-16,4-3 5 0,-7 1-4 15,4-1 0-15,-6 0 3 0,1 1-1 0,2-2 1 16,-2 1-1-16,0 2 0 0,-3-2-4 0,1 2 4 16,0 3-1-16,-1-1 0 0,0 2 5 0,3 0-6 15,-3 1 0-15,0 2 0 0,3 0-4 16,-3 0-1-16,0 0-3 0,0 0-3 0,0 0-5 16,0 0-1-16,0 2 2 0,0 3 3 0,0 1 3 15,0-2 6-15,0 6 2 0,0-1 0 0,0 0 5 16,2 1-7-16,1 1 2 0,0-2-1 0,4 0-3 15,-3-2 1-15,-2 1 0 0,6-2 0 16,-4 0-1-16,4 1-4 0,-4-3-9 0,3-1-27 16,-2 0-50-16,-3 0-87 0,2-3-114 0,-1 0-194 15,-2 0-336-15,-1 0 104 0</inkml:trace>
          <inkml:trace contextRef="#ctx0" brushRef="#br0" timeOffset="2772.9716">5058 460 1387 0,'0'0'302'0,"0"0"-121"16,0 0-45-16,0 0-27 0,0 0-20 0,0 0-22 16,0 0-26-16,0 0-22 0,0 0-25 0,0 0-22 15,0 0-23-15,0 0-40 0,0 0-89 16,60-53-175-16,-49 62-357 0,-7-3-196 0</inkml:trace>
          <inkml:trace contextRef="#ctx0" brushRef="#br0" timeOffset="3151.7385">5513 738 735 0,'0'0'217'0,"0"0"-149"0,0 0-19 0,0 0 20 16,0 0 52-16,0 0 47 0,0 0 18 15,0 0-14-15,0 0-47 0,0 0-38 0,0 0-24 16,0 0-5-16,0 0 5 0,0 0 2 0,-42-104-2 15,19 105-5-15,-1 7-12 0,2 1-13 16,-3 0-11-16,2 2-7 0,-1 1-7 0,8 0-2 16,1 1-3-16,5-3-3 0,8-1-3 0,2 1-1 15,1-1 3-15,11-1 4 0,4 2 4 0,6-3 1 16,3 2-1-16,5-3-4 0,-2 0-2 16,1-1 0-16,-2-2-3 0,-3-3 0 0,-2 2 1 15,-6-2 2-15,-4 0 2 0,-7 0 1 0,3 0 0 16,-5 0 2-16,-2 0 0 0,1 0 4 0,-2 0-3 15,0 0-1-15,0 0-5 0,0 0-1 0,0 0-3 16,4 0 1-16,-2 3 0 0,2 0 2 16,7 0 2-16,3 3 0 0,2-1 1 0,8 1-4 15,3-2-9-15,1-1-23 0,0 0-45 0,-3-3-67 16,0 0-87-16,-5-3-158 0,-7 0-291 0,-8-3-314 16</inkml:trace>
        </inkml:traceGroup>
      </inkml:traceGroup>
    </inkml:traceGroup>
  </inkml:traceGroup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09:28.36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D142036-6DAD-4422-BEC0-90D01D8ECF29}" emma:medium="tactile" emma:mode="ink">
          <msink:context xmlns:msink="http://schemas.microsoft.com/ink/2010/main" type="inkDrawing" rotatedBoundingBox="30327,14610 31428,12299 32199,12667 31099,14977" semanticType="verticalRange" shapeName="Other">
            <msink:sourceLink direction="with" ref="{1B5CE725-14A5-4F2B-BCC0-9AE719B13166}"/>
            <msink:sourceLink direction="with" ref="{F2AD79A6-A694-4B3E-B78C-0989A5162A54}"/>
          </msink:context>
        </emma:interpretation>
      </emma:emma>
    </inkml:annotationXML>
    <inkml:trace contextRef="#ctx0" brushRef="#br0">818 19 380 0,'0'0'699'0,"0"0"-521"0,0 0-82 0,0 0-25 15,0 0-23-15,0 0-6 0,0 0 5 0,177-35 10 16,-139 62 6-16,-1 7 4 0,-3 13 6 0,3 9 5 15,1 7 15-15,-3 10 7 0,-3 10 6 0,-5 2-2 16,-5 5-10-16,-8-1-10 0,-10 2-14 16,-4 2-14-16,-12 1-11 0,-10 2-13 0,-11-3-8 15,-7-1-6-15,-3 0-3 0,-11-2-3 0,-8-1-2 16,-6-1 0-16,-10 3-6 0,-9-7 2 0,-1-3-3 16,-4-6-6-16,4-11-2 0,7-8-9 0,5-7-5 15,12-6-5-15,7-4-8 0,4-1-25 16,3 2-60-16,-1-1-121 0,4 3-244 0,8-10-496 15,11-9 162-15</inkml:trace>
  </inkml:traceGroup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0:05.3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5B8BA20-BED6-4379-BC86-D09F6AAF6E63}" emma:medium="tactile" emma:mode="ink">
          <msink:context xmlns:msink="http://schemas.microsoft.com/ink/2010/main" type="writingRegion" rotatedBoundingBox="942,463 25497,89 25731,15416 1176,15790"/>
        </emma:interpretation>
      </emma:emma>
    </inkml:annotationXML>
    <inkml:traceGroup>
      <inkml:annotationXML>
        <emma:emma xmlns:emma="http://www.w3.org/2003/04/emma" version="1.0">
          <emma:interpretation id="{32C119CD-8393-4780-9CEB-65002BED3BD5}" emma:medium="tactile" emma:mode="ink">
            <msink:context xmlns:msink="http://schemas.microsoft.com/ink/2010/main" type="paragraph" rotatedBoundingBox="1584,584 17506,138 17572,2497 1650,29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06E259-2353-49CC-9D09-EA8654417464}" emma:medium="tactile" emma:mode="ink">
              <msink:context xmlns:msink="http://schemas.microsoft.com/ink/2010/main" type="line" rotatedBoundingBox="1584,584 17506,138 17572,2497 1650,2942"/>
            </emma:interpretation>
          </emma:emma>
        </inkml:annotationXML>
        <inkml:traceGroup>
          <inkml:annotationXML>
            <emma:emma xmlns:emma="http://www.w3.org/2003/04/emma" version="1.0">
              <emma:interpretation id="{19921B62-8691-48A5-ACB6-99863C5E040E}" emma:medium="tactile" emma:mode="ink">
                <msink:context xmlns:msink="http://schemas.microsoft.com/ink/2010/main" type="inkWord" rotatedBoundingBox="1584,584 5084,486 5142,2542 1642,2640"/>
              </emma:interpretation>
              <emma:one-of disjunction-type="recognition" id="oneOf0">
                <emma:interpretation id="interp0" emma:lang="en-US" emma:confidence="0.5">
                  <emma:literal>Digital</emma:literal>
                </emma:interpretation>
                <emma:interpretation id="interp1" emma:lang="en-US" emma:confidence="0">
                  <emma:literal>Digitals</emma:literal>
                </emma:interpretation>
                <emma:interpretation id="interp2" emma:lang="en-US" emma:confidence="0">
                  <emma:literal>Digitalis</emma:literal>
                </emma:interpretation>
                <emma:interpretation id="interp3" emma:lang="en-US" emma:confidence="0">
                  <emma:literal>Digital's</emma:literal>
                </emma:interpretation>
                <emma:interpretation id="interp4" emma:lang="en-US" emma:confidence="0">
                  <emma:literal>Digitally</emma:literal>
                </emma:interpretation>
              </emma:one-of>
            </emma:emma>
          </inkml:annotationXML>
          <inkml:trace contextRef="#ctx0" brushRef="#br0">1239 493 1314 0,'0'0'224'0,"0"0"-109"0,0 0-34 0,0 0 8 15,0 0 2-15,0 0-8 0,0 0-22 16,0 0-38-16,0 0-30 0,0 0-16 0,0 0 6 0,0 0 14 15,0 0 11-15,-38 57 8 0,28-26-4 16,3 2-2-16,-3 0-3 0,0 0-1 0,3-2 0 16,-1-3-1-16,4 1-1 0,-3-4-8 0,5-3-18 15,2-4-59-15,0-4-119 0,0-6-145 16,10-8-166-16,-4 0-224 0,2 0 528 0</inkml:trace>
          <inkml:trace contextRef="#ctx0" brushRef="#br0" timeOffset="737.3363">1743 529 1097 0,'0'0'539'0,"0"0"-416"16,0 0-91-16,0 0-15 0,0 0 10 16,0 0 15-16,0 0 6 0,0 0-6 0,0 0-10 15,0 0-22-15,0 0-14 0,0 0-8 0,0 0-3 16,0 0-1-16,-107-122 3 0,81 126 7 15,-1 4 2-15,2 1 4 0,5 0 0 0,-2 2-4 16,2-2-1-16,3 2-3 0,5-1-6 0,5-1-5 16,-1-1-7-16,8-3-15 0,0 0-16 15,0-2-15-15,0-2-1 0,9-1 21 0,2 0 28 16,0 0 31-16,6-3 5 0,-1 0-3 0,-1-1-11 16,3 4-9-16,-5 0 0 0,0 0-4 0,-2 6 6 15,1 5 6-15,-1 3 6 0,-2 4 7 16,-2 5 4-16,1 3 1 0,-4 6-1 0,3 1 1 0,-5 10-1 15,0 2 4-15,-2 5 0 0,0 7-5 16,0 6-2-16,0 1-6 0,-2 8 0 0,2 0 3 16,-1 2 3-16,-3 2 1 0,0 1-2 0,3-1 1 15,-5-3 0-15,-2-3 1 0,-2-1 2 0,-2-5-1 16,-3-6 3-16,0-2 0 0,-4-9 2 16,-4-5 1-16,-2-5 2 0,-3-6-1 0,0-7 2 15,1-8 2-15,0-3 4 0,3-8 7 0,0-5-3 16,0-5-10-16,6-10-15 0,-2-9-14 0,7-7-8 15,5-8 0-15,0-5 3 0,5-9 5 16,3-3 4-16,0-3 1 0,3-5 3 0,7-5-1 16,5-1 1-16,0-6-2 0,9-5-2 0,3-1 3 15,2-5 0-15,9 2 6 0,2 2-1 16,8 1-1-16,-2 8-4 0,5 10-2 0,0 12 0 16,-3 10 1-16,-5 10 0 0,-1 11 1 0,-5 3 0 15,-1 6-2-15,-5 5-5 0,-4 7-1 0,-6 0 0 16,-5 13 4-16,-3 2 11 0,-7 3 8 15,1 5 4-15,-4 3 5 0,-3 2-3 0,-2 2-1 16,-7 4-2-16,2-3-1 0,-5 1-4 0,1-3 0 16,-1-1-9-16,0-6-19 0,6-3-34 0,-4-2-73 15,1-5-143-15,5-3-235 0,1-5-303 0,0-2 411 16</inkml:trace>
          <inkml:trace contextRef="#ctx0" brushRef="#br0" timeOffset="128.0423">1345 105 1415 0,'0'0'167'0,"0"0"-77"16,0 0-32-16,0 0-14 0,0 0-14 0,0 0-28 15,0 0-53-15,0 0-71 0,0 0-116 16,0 0-116-16,0 0-165 0,0 0-3 0,0 0 522 0</inkml:trace>
          <inkml:trace contextRef="#ctx0" brushRef="#br0" timeOffset="1223.8276">2137 554 1400 0,'0'0'320'0,"0"0"-177"0,0 0-85 0,0 0-39 15,0 0-25-15,0 0-16 0,0 0-8 16,0 0 1-16,0 0-1 0,0 0-11 0,0 0-53 16,162-89-134-16,-129 89-189 0,-4 0-243 0,-6 3 277 15,-8 1 383-15</inkml:trace>
          <inkml:trace contextRef="#ctx0" brushRef="#br0" timeOffset="1068.0652">2334 69 1163 0,'0'0'921'0,"0"0"-811"0,0 0-90 0,0 0-29 15,0 0 4-15,0 0 8 0,0 0 15 0,0 0 14 16,0 0 1-16,0 0-3 0,0 0-5 0,-17 164-7 16,10-125-3-16,4 3 0 0,-2 2-1 15,-3 5-2-15,-3-2 3 0,-1 2 1 0,2 4-1 16,-7-1-2-16,3 0-10 0,-1 1-24 0,0-1-49 15,0-2-81-15,3-2-152 0,0-3-203 0,3-13-301 16,6-13 188-16</inkml:trace>
          <inkml:trace contextRef="#ctx0" brushRef="#br0" timeOffset="875.6733">2159 191 2084 0,'0'0'151'0,"0"0"-103"0,0 0-50 15,0 0-22-15,0 0-34 0,0 0-81 0,0 0-113 16,0 0-178-16,0 0-253 0,0 0-12 0</inkml:trace>
          <inkml:trace contextRef="#ctx0" brushRef="#br0" timeOffset="1915.068">2810 581 161 0,'0'0'355'0,"0"0"-250"0,0 0-66 0,0 0 13 16,0 0 37-16,0 0 36 0,0 0 32 15,0 0 9-15,0 0-10 0,0 0-10 0,0 0-25 16,0 0-24-16,0 0-22 0,0 0-25 0,-69-94-6 16,44 94-3-16,1 5-2 0,1 3-5 15,-1 1-8-15,-2 5-9 0,-3-1-12 0,5 5 0 16,1 0-6-16,-1 3-2 0,7 2 0 0,-1-1-3 15,2-2-1-15,6 2-1 0,2-4-2 16,2-2-10-16,6-1-11 0,0-3-14 0,8-3-5 16,6-3 12-16,2-6 15 0,7 0 21 0,2 0 13 15,2-4 2-15,1-7 0 0,6-1 0 0,-5-1 0 16,-3-2 2-16,-5 0 4 0,-1-1 6 0,-5 1 4 16,-3 4 6-16,-5-1 2 0,-2 3 0 0,-2 3 4 15,-3 5 3-15,0-1 2 0,0 2-12 16,0 0-27-16,0 3-29 0,-3 4-11 0,-2 4 0 15,-1 2 16-15,2 5 15 0,-5 0 2 16,5 3 1-16,-4-3-3 0,5 0 0 0,2-3-2 0,1-2-2 16,0-2 0-16,4-2 1 0,6-2 3 15,3-3 3-15,3 0 4 0,4-2 4 0,0-2 1 16,5 0 4-16,2-6 1 0,4-1-2 0,-2-6 0 16,0-1-3-16,-3-2-5 0,0-4 2 0,-2 0-2 15,-1-4-3-15,0-4 4 0,-1 1-6 16,-1-7-2-16,1-1 1 0,0-3-3 0,-3-2 2 15,1-2 0-15,-3-1 0 0,-2-2 0 0,-2-1 4 16,1 3 0-16,-2-2-1 0,0 7 2 16,-3 2-2-16,-3 8 1 0,2 6 5 0,-4 6 7 15,-3 5 4-15,-1 6 15 0,0 4 7 0,0 1-5 16,0 0-11-16,0 0-31 0,-3 5-23 16,-2 3-3-16,-2 9 4 0,-5 7 18 0,-1 8 12 0,-3 10 2 15,-2 8 2-15,-1 5 1 0,5 7 4 16,-2 5 5-16,2 1 3 0,2-1 2 0,3-3-1 15,3-1-2-15,4-3-3 0,2-7-1 0,5-3 1 16,7-8 4-16,3-2 0 0,1-6 3 0,8-4-1 16,0-4 6-16,2-6 8 0,1-5 1 15,-2-6 2-15,2-4-5 0,-2-4-8 0,-1-1-3 16,-2-2-3-16,2-9-6 0,-5-1-11 0,-2-3-23 16,-3-3-36-16,-5-3-57 0,-4 0-82 0,-2-3-63 15,-3 1-77-15,0-5-104 0,0 1-157 16,0 7-109-16,-1 5 641 0</inkml:trace>
          <inkml:trace contextRef="#ctx0" brushRef="#br0" timeOffset="-240.3697">572 131 656 0,'0'0'357'0,"0"0"-222"0,0 0-54 16,0 0-9-16,0 0 0 0,0 0 7 0,0 0 6 16,0 0-1-16,0 0-25 0,0 0-31 15,0 0-23-15,0 0-10 0,-4-29-1 0,-1 45 7 16,-4 6 9-16,-3 8 2 0,-2 7 1 0,-2 7 4 15,-4 5-1-15,1 3 4 0,-5 7-2 0,0-1-2 16,-4 2 0-16,-2-2-1 0,-3 1 2 0,2-3-1 16,-4-2-3-16,6 1-1 0,-2-3-2 15,-3-4 0-15,6-3-1 0,1-6-1 0,2-4-1 16,2-6-1-16,6-5-1 0,2-5 3 0,1-3 1 16,4-3 6-16,4-6 10 0,-2-2 14 0,8-5 18 15,-1 0 6-15,0-2-14 0,1-8-24 16,0-6-25-16,0-3-16 0,0-6 5 0,0-4 7 15,1-2 6-15,3-4 1 0,5-1 1 0,-3-2-2 16,4 1-2-16,2 2-1 0,-1 3-2 0,1 6-2 16,-1 6 2-16,-3 3-1 0,3 5-1 15,-2 6 1-15,-2 3-4 0,2 3-2 0,-5 3-1 16,6 7 1-16,-1 5 5 0,-4 3 3 0,7 5 3 16,-2 2 2-16,-2 3 1 0,3 1-1 0,1 0-1 15,0-1 0-15,1-3-2 0,1-2 0 16,-1-3-2-16,7 0 2 0,-2-6 0 0,4-3 0 15,0-4 4-15,3-4 3 0,3-3 2 0,5 0 4 16,-4-4 0-16,2-9 1 0,2 1-2 0,-3-5-1 16,-1 0-2-16,4-3 1 0,-7-2 2 15,0-2 4-15,-2-4 3 0,-4-1 1 0,2-6 2 16,-5 0-1-16,-4-4 1 0,0-3-2 0,-1-2-1 16,-7-2-1-16,2-4-4 0,-5-2 1 0,-2-1 1 15,0-1-5-15,-1 2 2 0,-8 1-4 0,2 5-3 16,-7 2 4-16,0 6 1 0,-6 3 0 15,-3 6-1-15,-4-1-5 0,-2 7-7 0,-2 4-3 16,-6 3-1-16,0 4-1 0,3 6 3 0,-2 3-4 16,1 3-5-16,6 0-7 0,-1 7-6 15,5 7-6-15,2 4-10 0,6 4-20 0,3 2-49 16,4 7-85-16,0 2-121 0,9 3-153 0,1 1-224 16,1-7 106-16,6-11 588 0</inkml:trace>
        </inkml:traceGroup>
        <inkml:traceGroup>
          <inkml:annotationXML>
            <emma:emma xmlns:emma="http://www.w3.org/2003/04/emma" version="1.0">
              <emma:interpretation id="{72F53A09-76B0-4A2F-A4EC-8E8D40968F9A}" emma:medium="tactile" emma:mode="ink">
                <msink:context xmlns:msink="http://schemas.microsoft.com/ink/2010/main" type="inkWord" rotatedBoundingBox="6017,562 12479,381 12543,2637 6080,2818"/>
              </emma:interpretation>
              <emma:one-of disjunction-type="recognition" id="oneOf1">
                <emma:interpretation id="interp5" emma:lang="en-US" emma:confidence="0.5">
                  <emma:literal>Transformation</emma:literal>
                </emma:interpretation>
                <emma:interpretation id="interp6" emma:lang="en-US" emma:confidence="0">
                  <emma:literal>Transformations</emma:literal>
                </emma:interpretation>
                <emma:interpretation id="interp7" emma:lang="en-US" emma:confidence="0">
                  <emma:literal>Transformation's</emma:literal>
                </emma:interpretation>
                <emma:interpretation id="interp8" emma:lang="en-US" emma:confidence="0">
                  <emma:literal>Transformations'</emma:literal>
                </emma:interpretation>
                <emma:interpretation id="interp9" emma:lang="en-US" emma:confidence="0">
                  <emma:literal>Transformational</emma:literal>
                </emma:interpretation>
              </emma:one-of>
            </emma:emma>
          </inkml:annotationXML>
          <inkml:trace contextRef="#ctx0" brushRef="#br0" timeOffset="3194.1286">4406 201 966 0,'0'0'200'0,"0"0"-50"0,0 0-5 16,0 0-2-16,0 0-18 0,0 0-9 0,0 0-8 16,0 0-25-16,0 0-26 0,0 0-23 0,0 0-15 15,0 0-6-15,0 0-1 0,84-71 5 16,-39 56 4-16,8 0 0 0,9-1 1 0,5 0-2 16,5 1-7-16,6 1 0 0,1 4-4 0,-4 1-6 15,2 3 1-15,-5 1-3 0,-2 4-2 0,-4 1-7 16,-5 0-16-16,-6 0-33 0,-4 0-52 15,-11 1-87-15,-7 4-112 0,-9 1-110 0,-7 0-161 16,-6-2-36-16,-7-1 615 0</inkml:trace>
          <inkml:trace contextRef="#ctx0" brushRef="#br0" timeOffset="3398.8533">5225 24 1186 0,'0'0'202'16,"0"0"-93"-16,0 0-45 0,0 0-44 0,0 0-27 15,0 0-3-15,0 0 9 0,0 0 8 16,0 0 6-16,0 0 5 0,0 0 5 0,-86 157 3 16,74-111 5-16,3 5 5 0,-5 3-1 0,1 6 0 15,0-3-3-15,-1 5-2 0,-5-1-2 0,2-2-3 16,1-1-3-16,0-3-16 0,2-4-20 16,5-4-50-16,2-5-108 0,6-6-154 0,1-9-254 15,0-8-160-15,0-8 706 0</inkml:trace>
          <inkml:trace contextRef="#ctx0" brushRef="#br0" timeOffset="7588.1056">5147 917 898 0,'0'0'185'0,"0"0"-205"0,0 0 2 0,0 0 55 15,0 0 40-15,0 0 33 0,156-140 27 0,-117 107-8 16,0-1-20-16,1-4-24 0,-4-1-26 0,-2 0-11 15,0 1-7-15,-7 0-7 0,0 3-7 0,-5 0-4 16,-4 7 0-16,-3 2 1 0,-4 5 8 16,-3 6 11-16,-3 5 7 0,-5 4 4 0,0 3-3 15,0 3-11-15,0 0-22 0,-1 0-26 0,-3 2-24 16,1 4-13-16,-2 4 3 0,-2 3 13 16,-1 7 15-16,-1 1 8 0,1 2 6 0,0 0 0 15,4 3-1-15,2-1 0 0,2-1-3 0,0 0 1 16,6-1 2-16,2 1 1 0,4 1 1 0,1-4-2 15,3 0-3-15,2-1-5 0,0-2-5 16,3-3-1-16,-3 0-2 0,0-1 0 0,0-4 3 16,1 2-2-16,0-5-1 0,4 1 1 0,1-5-2 15,1-2-11-15,8-1-8 0,-4-6-8 0,9-4-5 16,1-5 2-16,-1-3 4 0,3-3 11 16,-2-4 9-16,-3-3 16 0,-4-1 10 0,-1-3 8 15,-7-1 4-15,-1 1 10 0,-5-1 13 0,-3 3 9 16,-5 3 19-16,-5 3 8 0,-2 7 9 0,-3 2 2 15,-6 2-10-15,-2 3-22 0,-5 5-26 0,-5 2-21 16,-2 3-16-16,-3 2 1 0,-3 8 3 16,-3 5 1-16,0 2 3 0,-3 3 0 0,0 2 2 15,2 3 1-15,3 0 6 0,1 2-5 0,4 0-1 16,1 0-1-16,3-3-3 0,5-1 4 0,2-6-2 16,7-1-3-16,4-2-5 0,0-5-2 15,1-1 0-15,10-4 1 0,2-2 9 0,2-2 4 16,5 0 6-16,6-8 6 0,1-2 0 0,1-6 2 15,3 1 1-15,-5-5-2 0,1 0-1 16,-3 1 0-16,-8 2-1 0,-2 3 1 0,-6 3 3 16,-3 4-5-16,-1 4-1 0,-4 0-7 0,0 3-8 15,0 0-16-15,0 3-11 0,0 3 2 0,0 4 3 16,0 4 17-16,0 0 10 0,0 4 1 0,0 1-2 16,0 0 0-16,0 0-1 0,2-1 1 15,2 0 4-15,-2-3-5 0,5-2 1 0,0-1 0 16,4-2-3-16,-2-4 6 0,0-4 1 0,6 0 3 15,-2-2 2-15,2 0 6 0,3-8 6 0,-4-2 1 16,1-2 4-16,0-1 0 0,1-2-3 0,-5-3-3 16,1-1 2-16,0 1-5 0,0-2-3 15,-4 0-1-15,3 1-5 0,-3 1-4 0,4 0-3 16,-4 2-4-16,1 2-4 0,1 4-1 0,0 2-5 16,-2 3-5-16,0 3-5 0,-2 2-9 15,0 0-7-15,-3 3 2 0,3 6 2 0,-1 4 10 16,-4 4 9-16,2 2 8 0,1 3 5 0,-4 2 5 15,0 2 0-15,0 0 0 0,0-4 1 0,0 3-2 16,0-4 1-16,0-2 1 0,0-2-3 16,0-4 2-16,0-2-1 0,0-5 2 0,0-3 0 15,0-2 9-15,0-1 15 0,0 0 16 0,1 0 24 16,3-6-11-16,0-3-14 0,6-4-19 0,-2-2-23 16,4-3 3-16,1-3 0 0,2 0 0 15,2-4 0-15,2 1-2 0,3-2 1 0,-6 2-1 16,5 1-1-16,-6 3-3 0,0 4-2 0,-2 3-3 15,-1 2-4-15,0 5-2 0,-1 2-9 0,-4 2-3 16,1 2-6-16,-4 0 1 0,1 7 6 0,-1 2 4 16,-3 4 10-16,-1 3 5 0,0 2 4 0,0 0 2 15,-1 4 2-15,-3 0 1 0,1-1-2 16,1 0 1-16,0-3-1 0,2-3-2 0,0-1 0 16,2-5-2-16,3-1-2 0,2-3 1 0,4-1-2 15,-2-2 2-15,6-2 1 0,1 0 3 16,0-2 2-16,8-4 3 0,0-1 1 0,-1-2-1 15,2-3 2-15,-3 0-1 0,1-1 3 0,-7-1 1 16,1-2 3-16,-3 0 1 0,-1-3 1 16,-4 0 1-16,2-2-2 0,-3-1-1 0,0-3-2 15,2-1-3-15,-4-2-2 0,2 0-1 0,-2 3-2 16,0 0 1-16,1 1-2 0,0 6 0 0,-5 5-1 16,2 4-2-16,-2 4-1 0,-2 2-5 15,0 3-9-15,0 0-24 0,0 5-5 0,0 5 5 16,0 7 11-16,0 2 23 0,2 6 4 0,1 1 3 15,0 2-1-15,6 1 0 0,-1 0 2 0,4 0-2 16,2-1 0-16,3-1 1 0,-1 0-2 0,0-3 0 16,4-1 0-16,-3-3 0 0,-4-2-3 0,-2-3-8 15,-6-2-19-15,-4-2-14 0,-1-2-2 16,-2-3 10-16,-10 0 19 0,-4-2 15 0,-9-1 4 16,0-3 5-16,-2 0 1 0,0 0 7 0,2-1 1 15,2-5 0-15,3 0 0 0,-3 2-4 0,7-1-1 16,3 0-2-16,3 2-2 0,6 0 0 15,3 3-4-15,1 0-7 0,0 0-19 0,1 0-6 16,10 0 9-16,-2 0 11 0,6 0 21 0,5-1 10 16,4-2-1-16,5-3-4 0,5-1 1 15,3-2-6-15,3-3 0 0,3-3-3 0,0-1-1 16,-2-3 1-16,2-1 0 0,-5-3 0 0,-2-3-1 16,-3-2 1-16,-4-1 0 0,-7-4 5 0,-2-3 1 15,-6-2 3-15,-2-4-1 0,-4-2-1 16,-1-1-4-16,-2-3-2 0,2 2-2 0,-3 1-2 15,2 3 2-15,-3 3 5 0,-2 5 9 0,2 5 12 16,-3 8 10-16,0 7 12 0,0 5 4 0,0 4-8 16,0 4-23-16,-1 1-40 0,-1 3-32 15,1 10-8-15,-4 8 9 0,-3 9 23 0,-2 9 18 16,1 9 3-16,-2 5-1 0,-2 7 1 0,-3 4 1 16,-2 6-1-16,2 6 1 0,0 5 1 0,-4 3-1 15,4 7 1-15,0 6 0 0,-6 6 2 0,1 8 1 16,-2 3 0-16,-2 0-2 0,-2-4 1 15,1-2-2-15,1-7-1 0,-1 0-1 0,1-10-4 16,3-6-1-16,4-9-1 0,2-9 0 0,2-11 2 16,3-9-1-16,5-8 2 0,0-9-3 0,6-8-5 15,0-10-11-15,0-6-14 0,6-6 4 16,2-1 9-16,4-13 11 0,3-5 7 0,5-9-10 16,0-11-12-16,4-7-9 0,1-9 2 0,1-8 0 15,-3-8 8-15,-2-5 1 0,1-3 9 16,-5-4 5-16,0-1 6 0,-2 2 7 0,0-2-1 15,-4 3 2-15,-3 2-2 0,1 4-5 0,-5 4 0 16,0 4-1-16,-4 6-3 0,0 6-1 16,-7 5-2-16,-5 8 1 0,-1 8 8 0,-2 6 7 0,-2 5 5 15,-2 5 4-15,4 4-4 0,1 3-4 16,1 3-1-16,1 3-6 0,6 1-5 0,0 3-6 16,4 1-14-16,2 0-27 0,0 0-34 15,1 0 0-15,6 0 15 0,2 0 34 0,5 0 45 16,6-1 11-16,5-5 2 0,5-2-2 0,3-3-7 0,6-1-2 15,1-2-3-15,3-1-3 0,-4 0 2 16,-5-2-1-16,0 1 1 0,-5 3-1 0,-4-1 0 16,-5 4 1-16,-6 2-1 0,-6 4 3 0,-3 1 0 15,-2 3 7-15,-3 0 9 0,0 0-6 16,0 3-2-16,-7 4-7 0,3 5-5 0,-7 3 2 16,3 3 4-16,-3 3-1 0,-1 1-2 0,0 0 1 15,0 1-4-15,1-2-1 0,6-3-3 0,-2-2-2 16,6-4-3-16,1-5-1 0,0 0 1 15,1-3 0-15,9-1 6 0,2-1 7 0,3-2 7 16,3 0 5-16,5-8 2 0,4-1-3 0,3-3-4 16,0-1-1-16,-1-1-4 0,-1-1-1 0,-3 0 4 15,-5-1-1-15,-1 0 6 0,-6-1 6 16,-2-1 0-16,-7 0 0 0,-4-1-4 0,0-2-6 16,0 2-3-16,-12 0-2 0,0 4-5 15,-1 3-2-15,-3 1-9 0,-1 2-3 0,-4 3-7 0,2 1-4 16,-4 5-1-16,-2 0-3 0,-1 10 6 15,1-2 3-15,2 6 2 0,2 0 3 0,-3 2 0 16,5 3-1-16,4-1 2 0,3-3-1 0,5-2-5 16,6-2-10-16,1-2-1 0,1-3 1 0,11 0 11 15,2-2 18-15,3-1 9 0,9-3 6 16,3 0 1-16,6 0-2 0,4-4-3 0,3-4-4 16,2 0-2-16,-1-2-2 0,-2 1-1 0,-2 0 0 15,-5 1 0-15,-5-1 0 0,-5 3 0 0,-4 0-1 16,-4 1 1-16,-3 1-1 0,-3 2 1 15,0-1 1-15,-6 2-2 0,-2 1 0 0,2 0-4 16,-1 0-2-16,-2 0-2 0,1 0 0 0,-2 6 0 16,1 1 2-16,-1 5 1 0,1 0 2 0,-1 3 2 15,0 1-1-15,0 2 3 0,0-1-2 16,0-2-2-16,0 1 2 0,0-1-2 0,4-2-2 16,3-2 2-16,-3-2-2 0,6-1 4 0,0-5 5 15,0 0 3-15,3-3 8 0,1 0 6 16,2-3 2-16,-2-3 3 0,1-5-2 0,1 1-5 15,3-4-2-15,-4-1-3 0,-1 1-1 0,0-2-4 16,-2 1 0-16,0-1-1 0,0 0-3 0,-4-1 0 16,4 1-3-16,-1-1-2 0,1 4-1 0,-1-2 0 15,-6 5-3-15,4 4-3 0,-5-1-2 0,3 5-8 16,-4 0-7-16,0 2-3 0,-3 0-8 16,1 0-3-16,0 2 1 0,5 5 6 0,-4 1 8 15,0 4 10-15,-1 2 4 0,2 3 3 0,-1 2 0 16,1 0 2-16,-2 1 1 0,1-1 0 0,-1-1 1 15,-1 0-2-15,1-2 2 0,1-2 0 16,-1-4-1-16,-1-2 1 0,0-3-1 0,3-3 0 16,-3 0 6-16,0-2 8 0,2 0 12 0,-2 0 14 15,2 0 12-15,-1 0-3 0,0-4-12 16,1-4-14-16,0-3-14 0,5-1-5 0,-3-3 0 16,6 0 0-16,-5-1-2 0,6-2-1 0,-2 2 0 15,-2 1-3-15,2 3 0 0,3-3-3 0,-6 6-3 16,3 0-3-16,0 5-4 0,-3 1-9 0,2 1-6 15,-4 2-5-15,-2 0-1 0,4 2 8 16,-4 4 7-16,1 1 9 0,0 4 6 0,2-1 3 16,-1 2 0-16,-4 1 2 0,3-1-2 0,-2 0 1 15,2 2 3-15,-3-2 1 0,3-2-1 0,-3 2 2 16,1-3-3-16,-1-2 0 0,1-2 0 16,1-2 1-16,-2-1 5 0,1-2 7 0,0 0 13 15,1 0 13-15,3 0 9 0,-2-7 0 0,-1-2-9 16,6-3-15-16,-2-3-10 0,5-2-5 0,-1-4-4 15,0 0 1-15,0 0-2 0,2-1-3 0,2 0-1 16,-1 1-3-16,3 4 3 0,0-1-1 16,1 1-1-16,-3 5-2 0,0 2-5 0,-2 4-3 15,-2 3-5-15,-4 2-4 0,2 1-2 0,-5 0-1 16,-1 6 4-16,5 4 6 0,-4 2 5 16,-2 4 3-16,2 1 5 0,2 1-1 0,-2 1 3 15,-1 1 1-15,1-2-3 0,5-2 2 0,-3 0-3 16,6-2 1-16,0-4-1 0,0 1-4 0,1-2-2 15,1-3-12-15,2 0-22 0,1-3-39 16,-3-2-57-16,1 0-71 0,1-1-66 0,-2 0-36 16,0-1-18-16,1-2 9 0,1-1 31 0,2-1 46 15,-2 1 57-15,-1-2 82 0,1 1 103 16,0-2 0-16,1 1 0 0,3-2 0 0,-4 1 0 0,-1-4 0 16,0 0 0-16,-1-3 0 0,1-1 53 0,-2-2 142 15,0 2 20-15,-3-2-2 0,-2-1-12 16,2 0-17-16,-5 3-14 0,-1-1-5 0,2 5-11 15,-5-1-11-15,0 3-11 0,0 3-16 0,-8 2-26 16,3 1-32-16,-5 2-33 0,-2 1-23 16,-1 0-9-16,0 1-3 0,-4 8 1 0,-3 3 2 15,4 1 1-15,-3 3 0 0,-1 1 4 0,6-1 3 16,0-1 0-16,1 1 0 0,1-4 0 0,6-1-4 16,-2 0-2-16,7-4 1 0,0 1-5 15,1-4-1-15,0-1 2 0,4 0 3 0,5-1 13 16,2-2 10-16,2 0 4 0,1-3 2 0,0-5-1 15,2 1-5-15,-1-5-2 0,4 2-2 16,-6 0-4-16,-3 2 2 0,-1-1-1 0,-5 1-1 16,3 3 2-16,-6 3 0 0,1 0-5 0,-2 2-11 15,0 0-14-15,0 0-26 0,0 2-6 0,-2 3 6 16,2 3 11-16,-1 4 24 0,1-1 6 16,0 4 3-16,0-1 1 0,0 1-1 0,3-3 0 15,6 0-4-15,0-2 5 0,7 0 4 0,2-3 4 16,5-4 7-16,1 1-1 0,3-4 0 0,1 0-1 15,0-1 0-15,0-8-1 0,0-1-2 0,4-4-3 16,-3-1-3-16,-3-1-6 0,-2-2-3 16,-3-1 0-16,-1-2-3 0,-6-2 7 0,-1-3 6 15,-7 1 1-15,2-2 9 0,-4 0-3 0,3-2 0 16,-3 0 2-16,-1 0-2 0,3-1 2 0,-2-1 0 16,-2 2-1-16,2-1-2 0,0 0 1 15,-2 2 3-15,0-2 2 0,-2 6 5 0,0 2 1 16,0 2 3-16,0 5 3 0,0 5-1 0,-2 4-9 15,1 3-10-15,0 3-19 0,-5 0-24 0,5 1-16 16,-2 8-5-16,-6 4 6 0,1 8 19 16,-4 5 18-16,-1 3 6 0,-2 8 3 0,-3 1 2 15,4 4-1-15,-1 3 1 0,1 2 2 0,2 0-3 16,-1 0 3-16,2-1 0 0,7-2 1 16,0-1-2-16,4-8 2 0,0-3-2 0,3-4 0 15,4-4 5-15,3-6-8 0,2-2 0 0,3-6 0 16,4-4-2-16,-3-3 10 0,0-3 5 0,4 0 0 15,-1-9-1-15,2-3-9 0,-2-2-7 0,1-4-6 16,-2-3 2-16,-4 0 1 0,0-1 5 16,-1-2 4-16,1 2 0 0,-4-3 3 0,1 3 0 15,1-4-1-15,-4 4 0 0,3 1-1 0,0 2-1 16,-6 2 4-16,3 6 0 0,-5 3 3 0,-3 5 2 16,0 3-1-16,0 0-1 0,0 0-19 0,0 0-20 15,-2 8-1-15,-2 3 1 0,-2 4 16 16,0 5 17-16,-3 2 1 0,0 2-3 0,3-2 1 15,-3 4-1-15,6-4 0 0,0 1 3 0,1-1-3 16,2-1 1-16,0-1-1 0,0-4 1 16,2-1 0-16,1-3 0 0,5-3-1 0,-2-3-4 15,3-1-3-15,-2-3 1 0,3-2 1 0,1 0 4 16,1-5 2-16,2-3 0 0,0-3-1 0,1-2-3 16,1-2 0-16,4-3 0 0,-4 0 1 15,0-1 1-15,5-1 4 0,-5 0-1 0,-2 0 2 16,1 0 2-16,-3-2 1 0,0 4-1 0,-1 2 0 15,-2 2 3-15,-2 4-2 0,-4 2 2 0,2 4 1 16,-3 2-4-16,-2 2-1 0,0 0-8 16,0 0-14-16,0 6 2 0,0 2-1 0,0 4 8 15,0 3 11-15,0-1 0 0,-2 3-1 0,2 3 0 16,0-4-1-16,0 1-2 0,0 0 3 0,0 0 2 16,0-2-1-16,0 0 1 0,0-2 0 0,0-1-2 15,0-3 1-15,2 0 0 0,-1-3-2 16,2 0 2-16,-3-2 0 0,1-1-1 0,0 0 0 15,3-3 1-15,-2 2 1 0,-1-2 5 0,-1 0 7 16,1 0 12-16,-1 0 11 0,0-3-5 0,0-2-11 16,0-2-15-16,-2-2-16 0,-4 0-3 15,2-2 2-15,-1-1 2 0,-3 1 4 0,2-1 3 16,0 0 1-16,2-3 1 0,2 2 0 0,-2 1-2 16,4-2-3-16,0-1-3 0,7-2-4 15,2 1-2-15,1 0 1 0,7-1 3 0,1 4 2 16,-1 1 3-16,6 3-2 0,-2 3 2 0,-1 3 2 15,3 1 1-15,-5 2 5 0,3 0 0 0,-5 2-1 16,-1 4-2-16,0 1-1 0,2 4 0 0,-2 1 0 16,-2 0 2-16,-1 1 0 0,0 0-1 15,-5 1 0-15,3 1-1 0,-6-2 3 0,-4-1 0 16,1 1 1-16,-1-3 4 0,0 2-4 0,0 0 0 16,-3-2 1-16,-1-1-3 0,-2-1 2 0,4-2 1 15,-1-1 0-15,2-2 2 0,1 0 2 0,0-3 7 16,0 0 11-16,0 0 10 0,0 0 5 15,1-4-10-15,2-3-12 0,4-2-16 0,-2-2-6 16,3-1-2-16,-1-2 2 0,2 1-1 0,-2-1 5 16,2 0 1-16,2 2-1 0,-1-2 4 0,-4 4-4 15,1-1 0-15,-2 5 1 0,-1 1-2 16,3 2 0-16,-4 3-4 0,-2 0-2 0,2 0-3 16,2 7 0-16,-2 3 3 0,-2 4 3 0,0 4 4 15,2 0 1-15,1-1 0 0,-1 5 1 16,0-3 1-16,-2-1-2 0,6 1 1 0,-3-2 0 15,0-1-2-15,5-1 1 0,0 0 2 0,-2-3-2 16,4-3-14-16,1-2-43 0,-1-4-80 0,-3-3-174 16,1 0-324-16,-2 0-713 0</inkml:trace>
          <inkml:trace contextRef="#ctx0" brushRef="#br0" timeOffset="7896.9144">9634 90 1834 0,'0'0'439'0,"0"0"-347"15,0 0-70-15,0 0-28 0,0 0-4 16,0 0 11-16,0 0 1 0,186-39-6 0,-117 32-18 16,11 1-52-16,7 0-153 0,6 1-302 0,-24 1-455 15,-19 1 450-15</inkml:trace>
          <inkml:trace contextRef="#ctx0" brushRef="#br0" timeOffset="7752.0035">10420-173 1863 0,'0'0'147'16,"0"0"-76"-16,0 0-57 0,0 0-38 0,0 0-28 15,0 0-8-15,0 0 9 0,0 0-58 16,0 0-173-16,0 0-253 0,0 0-257 0,0 0 602 0</inkml:trace>
        </inkml:traceGroup>
        <inkml:traceGroup>
          <inkml:annotationXML>
            <emma:emma xmlns:emma="http://www.w3.org/2003/04/emma" version="1.0">
              <emma:interpretation id="{70C040CD-818B-43BE-AF81-222C24B85E24}" emma:medium="tactile" emma:mode="ink">
                <msink:context xmlns:msink="http://schemas.microsoft.com/ink/2010/main" type="inkWord" rotatedBoundingBox="12816,293 17507,162 17548,1629 12857,1760"/>
              </emma:interpretation>
              <emma:one-of disjunction-type="recognition" id="oneOf2">
                <emma:interpretation id="interp10" emma:lang="en-US" emma:confidence="0.5">
                  <emma:literal>framework</emma:literal>
                </emma:interpretation>
                <emma:interpretation id="interp11" emma:lang="en-US" emma:confidence="0">
                  <emma:literal>frameworks</emma:literal>
                </emma:interpretation>
                <emma:interpretation id="interp12" emma:lang="en-US" emma:confidence="0">
                  <emma:literal>flamework</emma:literal>
                </emma:interpretation>
                <emma:interpretation id="interp13" emma:lang="en-US" emma:confidence="0">
                  <emma:literal>Framework</emma:literal>
                </emma:interpretation>
                <emma:interpretation id="interp14" emma:lang="en-US" emma:confidence="0">
                  <emma:literal>flameworks</emma:literal>
                </emma:interpretation>
              </emma:one-of>
            </emma:emma>
          </inkml:annotationXML>
          <inkml:trace contextRef="#ctx0" brushRef="#br0" timeOffset="8603.3879">11228 741 1808 0,'0'0'210'0,"0"0"-146"0,0 0-57 16,0 0-16-16,0 0 0 0,0 0 6 0,0 0 6 15,173-115 1-15,-121 94 2 0,6-2-3 16,5 0-2-16,0 0-3 0,-3 1-26 0,2 0-56 16,-7 1-83-16,-1-1-89 0,-5 4-92 0,-9 4-106 15,-11 4-107-15,-12 2 376 0</inkml:trace>
          <inkml:trace contextRef="#ctx0" brushRef="#br0" timeOffset="8424.506">12287-17 916 0,'0'0'312'0,"0"0"-110"15,0 0-47-15,0 0-36 0,0 0-32 0,0 0-9 16,-55-162-2-16,41 140-14 0,-4 0-7 16,1 1-7-16,-1 7-5 0,-2 0-4 0,4 4-1 15,-1 2-3-15,-2 4-3 0,4 1-5 0,0 3-10 16,-1 0-4-16,-1 1-8 0,-1 9-3 0,2 3-1 15,-1 3 2-15,-3 7 0 0,1 5 1 16,-4 7 3-16,-1 5-4 0,0 6 2 0,3 5 1 16,-1 6-1-16,-1 2 6 0,6 7 1 0,-1 4 3 15,-2 4-4-15,3 3 1 0,-3 2-2 16,4 1-1-16,-3-5 3 0,-1 0-2 0,4-3 1 16,-3-5-1-16,1-6-4 0,2-4-5 0,-2-9-7 15,-1-4-17-15,-4-6-31 0,2-6-51 0,-6-3-93 16,-5-5-142-16,3-5-208 0,8-5-244 15,4-7 330-15</inkml:trace>
          <inkml:trace contextRef="#ctx0" brushRef="#br0" timeOffset="9888.8223">11927 658 683 0,'0'0'419'0,"0"0"-259"0,0 0-105 0,0 0-1 15,0 0 23-15,0 0 17 0,0 0 8 0,0 0-9 16,0 0-25-16,0 0-18 0,0 0-12 16,150-101-8-16,-134 88-4 0,4-2 0 0,-3 2 3 15,-2-3 6-15,1 3 8 0,-2 1 5 0,-2 0 1 16,-3 2-4-16,2 0-6 0,-4 1-6 0,-1 3-9 15,-3-2-1-15,4 2-8 0,-3 0-4 0,-3 1-1 16,0 4-7-16,-1-1 0 0,2 2-7 16,-2 0-14-16,0 0-14 0,0 0-15 0,0 5 6 15,0 3 11-15,0 2 17 0,0 3 14 0,0 5 2 16,0 3 6-16,0 3 0 0,0 1 5 16,0 1 2-16,-2-2-2 0,2 1-1 0,0-4 0 15,0-2 0-15,0 0-3 0,7-7 4 0,-2 2-6 16,3-2 4-16,-1-1 4 0,5-2-1 0,-1-4 4 15,1 1 1-15,0-3-4 0,1-1-3 16,2-2-2-16,0 0-9 0,0-3-8 0,6-5-15 16,-2 0-19-16,5-4-16 0,0 0-12 0,3-3-2 15,0 1-7-15,1-2-8 0,0-2-16 0,4-3-25 16,1 1-3-16,-3 0 11 0,4-1 31 16,-2 0 40-16,0 0 30 0,-2 0 24 0,-3 0 16 15,-2 3 26-15,-3 1 23 0,-6 0 21 0,-4 3 19 16,-4 1 10-16,-4 4 3 0,-4 0-4 0,0 0-12 15,-8 3-32-15,-6 0-29 0,0 2-26 0,-7 2-19 16,-4 2-1-16,-3 0-1 0,-3 5 1 0,-4 4 2 16,0 7 0-16,-1 0-2 0,-2 7 1 15,6-3-1-15,-1 4-1 0,5 1 1 0,-1 0 0 16,5-2-1-16,6-1-2 0,1-3 0 0,11-3-1 16,0 1 1-16,6-4 2 0,4 0-3 15,7-3 2-15,4-3 3 0,2 0-1 0,7-5 5 16,2-2 1-16,2 0-3 0,0-2 1 0,6-6 0 15,-5-2 1-15,1-2 0 0,-3-2 4 16,-1 0-4-16,0-1-1 0,-2 1 5 0,-8 0-6 16,2 4 3-16,-6-1 0 0,-3 4-6 0,-1 2 0 15,-4 1-1-15,-3 2-4 0,-1 2-7 0,0 0-8 16,0 0-17-16,0 0 1 0,0 5 6 16,0 2 11-16,0 3 13 0,0-2 3 0,0 3 1 15,0 1-4-15,0-2 6 0,0 2-2 0,4-2 0 16,2 1 4-16,-2-2-4 0,4 0 1 0,-3 0 1 15,6-1 0-15,0-2 0 0,-2-2-4 0,-1-2-1 16,4-2-2-16,-1 0 2 0,0 0 3 0,-1-3 1 16,4-5-1-16,-1-2-1 0,5-2 1 15,-4-2-2-15,1-1 4 0,-1-1 0 0,0-1 1 16,-2-1 1-16,2 2-1 0,-1-2 1 0,-1 2-1 16,2-2 1-16,-2 0-2 0,1 2-1 0,-1 4 0 15,0-2-4-15,-1 5-1 0,-4 2-1 16,2 2-2-16,-5 3-3 0,0 2 1 0,0 0-12 15,-1 0-4-15,-2 7 0 0,2 3 2 0,-2 3 11 16,-1 3 10-16,0 3 2 0,0 5 3 16,0 1 1-16,-5-1 2 0,1 0 0 0,-4 0 0 15,2-4 0-15,-2 0-3 0,0-2 0 0,3-3-2 16,0-4 2-16,-2-4-1 0,5-1 2 16,1-2 2-16,1-4 12 0,0 0 15 0,0 0 16 0,0 0 15 15,3-2-10-15,1-4-16 0,3-3-20 16,2-2-18-16,0-2-3 0,5-4 2 0,0-1 2 15,3 1 0-15,0 0 2 0,-2-1 0 16,2 0 1-16,1 0-1 0,-2 2-1 0,-2-1-3 0,4 4-1 16,-1 0-2-16,-2 4-1 0,0 3-2 0,0 2-4 15,-3 2-2-15,0 2-7 0,-2 0-2 16,-2 0-1-16,-1 6 3 0,-1 0 5 0,0 4 4 16,-3 3 5-16,-2 2 2 0,2 2 1 0,-3-1 1 15,0 1 0-15,0-1 0 0,-3-3 3 16,2 1-2-16,-3-3-2 0,-1-2 3 0,2-1-2 15,0-4 3-15,1-1 2 0,2-3 0 0,-2 2 7 16,2-2 9-16,0 0 11 0,0 0 11 0,0 0 8 16,2 0 3-16,2-3-11 0,0-3-12 15,4-3-14-15,1-2-11 0,0 0-1 0,5-4 1 16,-1-2-1-16,5-1 0 0,-2 0 0 0,0-1-2 16,5 0 0-16,-3 3 1 0,-2 4-2 15,-1 1 2-15,-2 3 0 0,-2 4-2 0,-2 0 0 16,-4 4-1-16,2 0-4 0,-4 0-2 0,1 2-2 15,0 8 1-15,-1-1 2 0,-2 5 2 0,0 1 3 16,-1 3-1-16,0 0 4 0,0-2 0 0,0 1 0 16,0-2 2-16,0-3-2 0,0 0 1 15,-1-1-3-15,0-2-2 0,-4 0-13 0,1 0-28 16,0-1-37-16,0-2-60 0,0 0-87 0,0-1-139 16,4-2-193-16,0-1-235 0,0-2 310 0</inkml:trace>
          <inkml:trace contextRef="#ctx0" brushRef="#br0" timeOffset="11948.2517">13930 466 116 0,'0'0'273'0,"0"0"-238"16,0 0-26-16,0 0 23 0,0 0 33 0,0 0 18 15,0 0 15-15,0 0-4 0,0 0-11 16,150-68-9-16,-139 57-4 0,-1-3 1 0,-2 2 1 15,2-2 4-15,-5 0 5 0,2-2 9 0,-4 1 6 16,-1 0-3-16,0 3-5 0,-2-1-9 0,0 4-5 16,0 3 1-16,0 3-3 0,-4 1-11 0,0 2-25 15,-3 0-24-15,-4 2-20 0,0 7-7 16,-6 4 7-16,-4 6 8 0,-4 4 7 0,-1 4 1 16,-1 1 3-16,0 5-4 0,2-1 0 0,2-1 0 15,7 0-4-15,1-3 1 0,4-1-1 16,4-3-2-16,6-5 2 0,1-2 2 0,0-2 1 15,5-3 7-15,2-3 6 0,4-2 7 0,2-1 9 16,3-2 4-16,3-2 2 0,1-2-4 0,2 0-1 16,-1-2-1-16,2-7-2 0,-2 1 1 0,1-2-5 15,1-4-3-15,-5-1-5 0,4-3-3 16,-3 0-2-16,-2-1-1 0,1-4-3 0,-1 1-3 16,-1 0 3-16,1-2-2 0,-2-1 0 0,3 3 0 15,-4 1-7-15,1 2-2 0,-3 4-2 16,-2 5 2-16,-4 2 0 0,-2 5-3 0,-2 2-2 15,-2 1-7-15,0 0-11 0,0 1-7 0,0 7 1 16,-3 1 4-16,-2 5 14 0,-2 4 9 0,0 2 3 16,-2 1 3-16,5-2-3 0,-3 2-1 15,3-1 0-15,1-3-4 0,-1 0 1 0,4-2 1 16,0-2-1-16,0-1-1 0,0-3 0 0,0-3 1 16,3-2-2-16,0-1 3 0,-1-3 1 0,2 0 1 15,2 0 3-15,-2 0 7 0,5-1-2 16,-1-5 3-16,3-1-4 0,0-4-6 0,1 1 3 15,0-2-3-15,0 0 1 0,0 0 1 0,0 0-2 16,-3 0 0-16,1 3-1 0,-2 2-2 0,-3 1-3 16,-1 1 0-16,0 4-7 0,-2 1-6 0,-2 0-10 15,1 0-7-15,0 1 1 0,1 4 3 0,2 1 10 16,0 1 6-16,-2 1 5 0,2-1 9 16,0 2-2-16,3-2 3 0,1 1-1 0,0 0-2 15,2-1 3-15,3-1-1 0,0 0 3 0,4-2 0 16,-3-1 1-16,4 0 0 0,-1-3 0 15,1 0 1-15,-2 0 2 0,2 0 2 0,-3 0 2 16,-1-4 6-16,0-2 1 0,-3-3 2 0,0 3 1 16,0-3-5-16,-3 0 2 0,0-3 1 15,-3 0-2-15,2-3 0 0,-2 0-3 0,-4-3-1 16,1 1-5-16,-2-3 5 0,0-3-4 0,-6 4-2 16,-2 0 1-16,-1 1-5 0,0 3 1 0,-1 2-4 15,1 3-3-15,1 3-8 0,0 4-1 0,2 0-5 16,1 2-9-16,2 1 1 0,-2 0-9 15,-2 0-1-15,3 1-1 0,0 2-7 0,-1 1-12 16,3 1-14-16,2-1-22 0,0 1-14 0,0-1 6 16,8 0 19-16,3-2 22 0,4 0 26 0,4 0 12 15,1-2 3-15,1 0 5 0,3 0 4 0,3-4 0 16,-4 0 3-16,1-2 2 0,-4 1-4 16,2-1 8-16,-3 2 1 0,-2 0 3 0,-1 1 5 15,-3 0 2-15,-2 0 5 0,-4 1 3 0,0 2 4 16,-6 0-4-16,-1 0-4 0,0 0-5 0,0 0-11 15,0 0 2-15,0 5-1 0,0 1 4 16,-3 1 6-16,-1 2 2 0,3 2 2 0,-4-1-1 16,-1 3 0-16,1 1-5 0,1-1-2 0,-3 0-3 15,3 1 0-15,1 1-2 0,-1-2 0 16,3-1-1-16,0 1 0 0,1-4 3 0,0 0 1 16,0 1 1-16,0-3 4 0,2-1 4 0,5-1 10 15,-2-2 11-15,3 0 13 0,2-2 6 16,1-1 2-16,2 0-4 0,3 0-7 0,0-1-7 15,2-5-4-15,-4 0-5 0,1-3-3 0,-2-1 3 16,0-1-1-16,-3 1-1 0,0 1-1 0,-5-3-7 16,0 1-4-16,-2-4-4 0,-3 3-5 0,0-3-3 15,-7-1-6-15,-2-1-5 0,-4 0-6 0,-5 1-5 16,2 3 0-16,-7 1 2 0,3 3 2 16,-1 2 2-16,-5 2-1 0,5 4 4 0,1-1-1 15,0 2 2-15,3 0 0 0,7 0-3 0,0 3-7 16,5 2-3-16,2-2-6 0,3 0-3 0,0 0 3 15,0 0 4-15,7 0 8 0,1 0 10 16,5 0 7-16,5 0 5 0,2-2 0 0,3 2 1 16,2-3-2-16,1 0-3 0,-1 0 1 0,-1 0-3 15,-1 0-1-15,-1 0 3 0,-5 0-1 0,-2 0 2 16,-3 0 2-16,-1 0 1 0,-5 0 2 16,-2 0 0-16,-1 0-1 0,-2 0-1 0,-1 0-2 15,0 0-4-15,0 0-3 0,0 0-1 0,2 4-1 16,-1 2 1-16,3 1 3 0,-1 1 1 0,-1 3-1 15,1-1 2-15,1 2 0 0,-1 0 0 16,-1 0-2-16,0-2 0 0,0 1-1 0,4-1 1 16,-2 0 3-16,-3-5 0 0,5 0 1 0,-5-2 4 15,2-3-1-15,-1 2 3 0,0-2 3 0,-2 0 4 16,2 0 5-16,4 0 1 0,-1 0-1 16,0 0-6-16,2-4-5 0,1 0-10 0,0-2-16 15,3 0-29-15,-2-2-46 0,2-1-55 0,-2 0-54 16,3-1-46-16,1 0-38 0,-1-4-26 0,1-1 9 15,0 1 47-15,2-3 79 0,0-1 84 0,2-1 63 16,1-4 38-16,-2 0 35 0,1-3 33 16,-1-1 33-16,2 0 26 0,-3 0 13 0,2-1 10 15,-1 1 1-15,0 2 1 0,-2-2-6 0,-4 8-6 16,0-1-11-16,-2 3-12 0,-6 5-10 16,4 2-10-16,-5 1-10 0,2 5-8 0,-2-1-12 15,-1 4-13-15,0-1-14 0,0 2-16 0,0 0-15 16,0 0-16-16,0 2-21 0,0 4-9 0,-1 4 2 15,-6 8 6-15,0 5 17 0,-5 5 6 16,0 5 1-16,0 0 0 0,-1 3 0 0,1-2-1 16,1 0 0-16,-1 0-1 0,1-3 1 0,2 1-2 15,-1-2 1-15,5-5 1 0,-3-1-1 0,4-3 2 16,-3-3-1-16,2-2-1 0,0-1-2 0,-1-2-7 16,4-5-12-16,-4 0-22 0,1-3-25 15,2-3-29-15,-2-1-29 0,2-1-20 0,0 0-22 16,2-3-24-16,1-3-6 0,4-5-22 0,4-1 18 15,6-5 42-15,4 1 41 0,2-3 63 0,3-4 39 16,3 1 39-16,-2-2 39 0,1-1 35 16,-2 1 26-16,1-1 16 0,-1 2 2 0,-4 3-4 15,0 4-12-15,-5 2-13 0,-2 4-11 0,-2 1-11 16,-1 5-6-16,-6 1-16 0,2 1-24 0,-3 2-22 16,0 0-23-16,0 0-14 0,-2 2-2 15,0 2 1-15,0 4 1 0,0-1 11 0,0 3 3 16,-8 1 3-16,-3 1 8 0,-3 0 0 0,0 0 1 15,-5 0 2-15,-5-1-2 0,1-1-2 16,-3 0 1-16,2-2-2 0,2-2-2 0,3 0-2 16,1-3-1-16,5 0 0 0,5 0 3 0,3-2 2 15,2-1-3-15,3 2-4 0,0-1-6 0,0 2-3 16,1 2 4-16,5 1 6 0,-1 4 7 16,2 2 7-16,1 3 2 0,1 3 0 0,0 0-1 15,1-1 1-15,1 1-5 0,-2 2-2 0,2-4 0 16,-2 3-4-16,3-3 5 0,3 3 6 0,2-2 7 15,2 0 9-15,2-2-3 0,1-1-3 0,2 2-2 16,2-4-9-16,-1 0 2 0,1-2-2 0,-5-2-1 16,-1-2-1-16,-1-2 0 0,-4-1 0 15,-2-1 3-15,-5-1 7 0,-1-1 6 0,-3 0 2 16,1 0 3-16,-2-1-5 0,1-1-1 0,-3-2-4 16,1-1-6-16,-1 1-4 0,2-1-7 0,-1-1-4 15,1 1-6-15,-2 2-7 0,-1-2-12 16,2 1-18-16,-2 1-20 0,0 0-32 0,1 1-30 15,-1-1-54-15,0 2-78 0,0-1-126 0,0 2-170 16,0 0-223-16,0 0 170 0</inkml:trace>
        </inkml:traceGroup>
      </inkml:traceGroup>
    </inkml:traceGroup>
    <inkml:traceGroup>
      <inkml:annotationXML>
        <emma:emma xmlns:emma="http://www.w3.org/2003/04/emma" version="1.0">
          <emma:interpretation id="{E8FACED5-5932-4672-B323-17ED299F5E35}" emma:medium="tactile" emma:mode="ink">
            <msink:context xmlns:msink="http://schemas.microsoft.com/ink/2010/main" type="paragraph" rotatedBoundingBox="14152,1856 25527,1745 25547,3788 14172,389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E66E0544-AC9C-4E32-AE5B-8C0EC0F5A0FA}" emma:medium="tactile" emma:mode="ink">
              <msink:context xmlns:msink="http://schemas.microsoft.com/ink/2010/main" type="line" rotatedBoundingBox="14152,1856 25527,1745 25547,3788 14172,3899"/>
            </emma:interpretation>
          </emma:emma>
        </inkml:annotationXML>
        <inkml:traceGroup>
          <inkml:annotationXML>
            <emma:emma xmlns:emma="http://www.w3.org/2003/04/emma" version="1.0">
              <emma:interpretation id="{DDF0D081-68E7-47FF-8C15-2CE46375A829}" emma:medium="tactile" emma:mode="ink">
                <msink:context xmlns:msink="http://schemas.microsoft.com/ink/2010/main" type="inkWord" rotatedBoundingBox="14152,1871 15162,1861 15181,3889 14172,3899"/>
              </emma:interpretation>
              <emma:one-of disjunction-type="recognition" id="oneOf3">
                <emma:interpretation id="interp15" emma:lang="en-US" emma:confidence="0.5">
                  <emma:literal>by</emma:literal>
                </emma:interpretation>
                <emma:interpretation id="interp16" emma:lang="en-US" emma:confidence="0">
                  <emma:literal>bye</emma:literal>
                </emma:interpretation>
                <emma:interpretation id="interp17" emma:lang="en-US" emma:confidence="0">
                  <emma:literal>aby</emma:literal>
                </emma:interpretation>
                <emma:interpretation id="interp18" emma:lang="en-US" emma:confidence="0">
                  <emma:literal>buy</emma:literal>
                </emma:interpretation>
                <emma:interpretation id="interp19" emma:lang="en-US" emma:confidence="0">
                  <emma:literal>boy</emma:literal>
                </emma:interpretation>
              </emma:one-of>
            </emma:emma>
          </inkml:annotationXML>
          <inkml:trace contextRef="#ctx0" brushRef="#br0" timeOffset="14199.878">12537 1474 118 0,'0'0'227'0,"0"0"-86"0,0 0-9 0,0 0 3 15,0 0 5-15,0 0 6 0,0 0-1 0,0 0-11 16,0 0-12-16,145-159-5 0,-135 153-11 0,-4 1-11 16,0 4-12-16,-4 1-13 0,-2 0-14 0,0 0-13 15,0 0-11-15,0 1-18 0,-2 4-4 0,-2 3-5 16,0 5 3-16,-1 6 7 0,-3 6-2 15,-4 3-1-15,2 7-2 0,-3 3-2 0,1 5-2 16,-1-1 0-16,-1 7 0 0,3-2-4 0,-1 2 2 16,0 3-3-16,3-3 2 0,-1 0-1 15,5-1 2-15,1-7 0 0,1-2 0 0,3-6 4 16,0-6-5-16,4-3-1 0,2-3 2 0,5-5-2 16,1-4 2-16,1-1 3 0,3-6 2 0,4-2 2 15,-1-3 2-15,5 0 3 0,0-7-3 16,2-5 0-16,-2-1-5 0,4-4-2 0,-5-1 0 15,0-2 0-15,-3-4 1 0,-3 2-2 0,-2-4-1 16,-4-3-4-16,-7-1 2 0,-4-1 0 0,0 1-3 16,-3 1-2-16,-9 2-3 0,-3 5-1 15,-1 6 3-15,-4 5 6 0,4 3 2 0,-4 3 1 16,1 4-1-16,-3 1-8 0,4 3-2 0,0 5-3 16,0 2-1-16,4 1-2 0,5 1-3 0,2 1-2 15,4 0-3-15,3-2-5 0,2 1-3 0,6-4 4 16,8 0 8-16,3-5 9 0,5-3 7 15,4 0 2-15,5-3-2 0,1-6-2 0,3-1 3 16,0-1-3-16,0 1 0 0,-5-2 4 0,5 2-2 16,-7-2 3-16,-4 3 1 0,1 3-1 0,-7 0-1 15,-5 1 2-15,-6 2-3 0,-4 2-2 16,-2 1 0-16,-3 0-8 0,0 0-9 0,0 1 1 16,0 5 2-16,0 3 6 0,0 5 11 0,0 0 1 15,0 3-1-15,0 1 2 0,0 1-2 16,0-3 0-16,0 1 0 0,0-4-2 0,4-2 1 15,3-2 1-15,-1-2 2 0,4-3 1 0,1-1 5 16,2-1 5-16,2-2 3 0,2 0 0 0,6-5-1 16,1-2-4-16,3-5-4 0,1-1 0 15,-1-4-2-15,2-1-2 0,-2 1 3 0,-5-3-1 16,0 1 3-16,-4-1 3 0,-2 1 0 0,-1 1 5 16,-3-2 1-16,-3 2 2 0,2 1 0 0,-4-1 4 15,-2 2 0-15,-1 2-2 0,-1-1 1 0,-2 6 0 16,2 3 2-16,-3 3 2 0,0 3-1 0,0 0-8 15,0 0-15-15,0 0-17 0,-3 8-7 16,-1 5-1-16,0 5 8 0,-3 7 12 0,-1 8 3 16,-3 6 1-16,1 5 1 0,-2 8-2 0,2 1-1 15,0 4 1-15,-1 5 1 0,-1 4-1 0,0 4 1 16,-3 9 0-16,-1 4 2 0,-4 5 2 16,-2 2-3-16,1 2 2 0,-3-1-1 0,-2 0-1 15,-1-1 3-15,2-3-1 0,1-8-2 0,2-6 1 16,1-10 2-16,3-10-3 0,5-9 1 15,2-10 0-15,5-12-3 0,2-6 3 0,4-8 2 16,0-5 0-16,0-3 6 0,0 0 8 0,0 0 8 16,0-2 7-16,1 1 2 0,2-4-8 15,-2 2-9-15,3-2-7 0,-1-1-9 0,-2 0 1 16,3 0-2-16,0 1-2 0,-1 1-3 0,-2-1-1 16,0 2-3-16,3 0-2 0,0 0 2 0,0-1-9 15,1 1-2-15,1-2-6 0,-2 1-10 0,4-2-14 16,-4 0-21-16,4-1-30 0,-2 0-31 0,-1-1-33 15,2-3-50-15,-2 2-60 0,2-1-107 16,-2-1-203-16,1 2-123 0,-4 5 599 0</inkml:trace>
        </inkml:traceGroup>
        <inkml:traceGroup>
          <inkml:annotationXML>
            <emma:emma xmlns:emma="http://www.w3.org/2003/04/emma" version="1.0">
              <emma:interpretation id="{C29BE2D3-3877-4A31-844E-75E7D7A95321}" emma:medium="tactile" emma:mode="ink">
                <msink:context xmlns:msink="http://schemas.microsoft.com/ink/2010/main" type="inkWord" rotatedBoundingBox="15981,2024 18862,1996 18869,2773 15989,2801"/>
              </emma:interpretation>
              <emma:one-of disjunction-type="recognition" id="oneOf4">
                <emma:interpretation id="interp20" emma:lang="en-US" emma:confidence="0.5">
                  <emma:literal>corves</emma:literal>
                </emma:interpretation>
                <emma:interpretation id="interp21" emma:lang="en-US" emma:confidence="0">
                  <emma:literal>Corves</emma:literal>
                </emma:interpretation>
                <emma:interpretation id="interp22" emma:lang="en-US" emma:confidence="0">
                  <emma:literal>cover</emma:literal>
                </emma:interpretation>
                <emma:interpretation id="interp23" emma:lang="en-US" emma:confidence="0">
                  <emma:literal>Cover</emma:literal>
                </emma:interpretation>
                <emma:interpretation id="interp24" emma:lang="en-US" emma:confidence="0">
                  <emma:literal>Korver</emma:literal>
                </emma:interpretation>
              </emma:one-of>
            </emma:emma>
          </inkml:annotationXML>
          <inkml:trace contextRef="#ctx0" brushRef="#br0" timeOffset="15792.3491">14906 1648 188 0,'0'0'572'0,"0"0"-458"15,0 0-56-15,0 0 1 0,0 0 13 0,0 0 11 16,0 0 22-16,-4-156 19 0,-1 145 4 16,-2 4 13-16,-1-1-14 0,0 3-22 0,-4 2-23 15,1 0-26-15,0 1-17 0,-1 2-14 0,0 0-4 16,-3 6-8-16,-2 5-5 0,-3 3-1 0,-2 6-7 16,-4 4 2-16,-1 4 2 0,-4 5-1 0,-1 6 3 15,2 0-4-15,-2 4 2 0,1 2-1 16,3 3 0-16,3-1 0 0,0 0-1 0,4-1 0 15,1-3-2-15,5-2 1 0,2-3 1 0,3-1-2 16,6-7 0-16,4-1-3 0,0-7-3 16,7-2 0-16,5-7 3 0,4-3 10 0,3-4 10 15,1-4 10-15,4-2 2 0,4-5-2 0,5-4-6 16,0-6-8-16,3-2-6 0,3-3-1 0,1-1-2 16,-2 1 0-16,-1-1-1 0,-4-2-1 15,-5 1 2-15,-1-2 3 0,-3 1 3 0,-3-1 4 16,-1 2 1-16,-1-2 0 0,-4 3-2 0,0 1 0 15,-3 2-3-15,0 3-2 0,-6 3-1 16,0 4-4-16,-5 5-1 0,0 3-4 0,-1 0-9 16,0 0-18-16,0 5-6 0,-1 5 4 0,0 4 10 15,-5 4 20-15,0 4 9 0,-5 3-1 0,3 2 2 16,-3 1-4-16,2-3-1 0,2-1 0 16,0-2-2-16,3-3-1 0,4-2 1 0,0-2-2 0,0-5 1 15,3-1-2-15,6-5 3 0,1-3 0 16,3-1 2-16,2 0 3 0,4-2 2 0,2-4-1 15,1-4-1-15,3-1-1 0,2-2 0 0,-2-1 0 16,1-1 1-16,-1 1 0 0,-3-1 2 16,-3-3 1-16,-5 4 4 0,0 0 3 0,-4-3 5 15,-3 0 2-15,-4-1-4 0,0 2-4 0,-3-2-3 16,-4 2-3-16,-5 0-2 0,-4 0-2 0,1 1-3 16,-3 2-2-16,-3 4-3 0,-1 2 0 0,0 2 0 15,-2 4-2-15,0 1 1 0,-1 6-5 16,-1 4 1-16,1 3 0 0,1 4-1 0,3-1 2 15,1 2-3-15,4 1 2 0,5 1-5 0,2-2-1 16,5 0-3-16,1-3-4 0,5-4 3 16,5-2-1-16,4-3 5 0,6-3 4 0,3-3 4 15,4 0 4-15,3 0 2 0,0-6 3 0,5-3 0 16,2-1-1-16,-1-1 2 0,3-2-1 16,-2 0 0-16,2-2 1 0,-5-1 0 0,-2 2 2 15,0-2 2-15,-4 0-1 0,-2-1 1 0,-6-1 0 16,0-1 0-16,-5 1 3 0,-3 2 1 0,-4 1 0 15,-2 4-2-15,-2 1-1 0,-1 2-4 0,-3 2-2 16,0 3 0-16,0 0-4 0,0 3-6 16,0 0-10-16,-1 0-15 0,-1 0-17 0,1 1-5 15,-3 7 4-15,1 3 11 0,-2 1 19 0,0 6 10 16,-2 4 1-16,4 0 5 0,-2 0-3 0,2 0 0 16,3-3 1-16,0 0-1 0,0-1 3 0,0 1 2 15,6-1-1-15,-2 1-1 0,-3-1 3 16,0-3-2-16,-1 1 3 0,0 0 4 0,0-2-1 15,0 0 4-15,-2 0 2 0,-2-3 5 0,1-3 5 16,-1 0 2-16,2-2 3 0,1-3-3 0,1 0 1 16,0-3-2-16,0 1 0 0,0-1-2 15,0 0-2-15,0 0-2 0,0 0 1 0,4 0 4 16,2-3 2-16,0 0-2 0,5-3-8 0,2-1-12 16,1-1-17-16,6-2-15 0,1-2-21 15,5 1-40-15,1 0-51 0,1-1-118 0,1 1-144 16,-2 2-227-16,-5 3-149 0,-9 1 620 0</inkml:trace>
          <inkml:trace contextRef="#ctx0" brushRef="#br0" timeOffset="16184.2251">16131 1744 1505 0,'0'0'105'0,"0"0"-38"0,0 0-11 16,0 0 5-16,0 0 7 0,0 0 7 15,0 0-5-15,0 0-11 0,0 0-18 0,0 0-21 16,0 0-8-16,0 0-6 0,0 0-2 0,-6 36 9 16,-1-16 2-16,2 8 0 0,-5 0 2 0,5 1 3 15,-6 0-2-15,3 0-1 0,1 0-2 16,-3-3-3-16,3 0-2 0,0-4-1 0,5-3-2 15,-1-4-2-15,2-3 1 0,1-2 0 0,0-6 3 16,0-1 7-16,4-3 7 0,-3 0 17 0,6 0 18 16,-1 0 13-16,2-6 7 0,5-3-12 15,1-5-16-15,6-2-17 0,6-5-15 0,2-1-8 16,6-3-3-16,-4-3-1 0,3 1-2 0,-3-1-2 16,-3 1-3-16,-3-1-2 0,-2 0-13 0,-2-2-17 15,-4 2-22-15,1 5-33 0,-3 0-29 0,-5 5-45 16,2 3-72-16,0 5-95 0,-6 3-134 15,3 4-184-15,-5 3-30 0,-1 0 677 0</inkml:trace>
          <inkml:trace contextRef="#ctx0" brushRef="#br0" timeOffset="16662.9489">16599 1873 0 0,'0'0'0'0,"0"0"0"0,0 0 0 16,0 0 0-16,0 0 36 0,0 0 222 0,0 0 11 15,163-64-48-15,-142 52-51 0,-5-1-34 0,2 1-27 16,-2-1-14-16,-3 0-1 0,-2-1 0 0,-3-1 1 16,-1 0 3-16,-2 1-2 0,-5 3 0 15,0 1-4-15,-3 2-10 0,-5 3-11 0,3 1-13 16,-5 3-19-16,-2 1-17 0,0 0-15 0,-1 7-13 16,-3 5-2-16,0 3-1 0,-4 2 5 0,4 5 3 15,-3 0 1-15,1 2 1 0,2 0-1 0,4 0 0 16,0 0 0-16,7-5 0 0,-1 0-1 15,2-6-4-15,4-3 0 0,0 0-3 0,0-3 3 16,6-1 4-16,0-1 3 0,1-2 3 0,1-3 3 16,4 0 4-16,0 0 0 0,2 0 2 0,2-6-1 15,5-3 0-15,-3 1 0 0,6-4-1 0,-3-2 0 16,1-1 1-16,2-3-2 0,1-1 0 16,-3-2 0-16,-2-1-2 0,3 2-3 0,-7 1 1 15,1 2-5-15,-2 2 1 0,-6 5 0 0,1 2-1 16,-6 3 0-16,-2 4-2 0,-2 1-10 15,0 0-14-15,0 3-1 0,0 6 3 0,-2 5 10 16,-1 2 18-16,-1 4 4 0,-3 3-1 0,3-1-2 16,-1 3 0-16,0-3-5 0,2-2 2 15,3-2-1-15,0-3-2 0,0-2 2 0,1-2-1 16,9 0 1-16,-4-2 3 0,5-3-1 0,3 0 4 16,0-1-1-16,6-4-6 0,-1 1-11 0,5-2-32 15,4 0-78-15,3-3-140 0,3-5-194 0,-7 1-350 16,-11 2 111-16</inkml:trace>
        </inkml:traceGroup>
        <inkml:traceGroup>
          <inkml:annotationXML>
            <emma:emma xmlns:emma="http://www.w3.org/2003/04/emma" version="1.0">
              <emma:interpretation id="{2F4D0B1B-3878-4085-AC6D-838FE9A80132}" emma:medium="tactile" emma:mode="ink">
                <msink:context xmlns:msink="http://schemas.microsoft.com/ink/2010/main" type="inkWord" rotatedBoundingBox="19409,1896 19895,1891 19904,2755 19417,2760"/>
              </emma:interpretation>
              <emma:one-of disjunction-type="recognition" id="oneOf5">
                <emma:interpretation id="interp25" emma:lang="en-US" emma:confidence="0.5">
                  <emma:literal>&amp;</emma:literal>
                </emma:interpretation>
                <emma:interpretation id="interp26" emma:lang="en-US" emma:confidence="0">
                  <emma:literal>.</emma:literal>
                </emma:interpretation>
                <emma:interpretation id="interp27" emma:lang="en-US" emma:confidence="0">
                  <emma:literal>4</emma:literal>
                </emma:interpretation>
                <emma:interpretation id="interp28" emma:lang="en-US" emma:confidence="0">
                  <emma:literal>d</emma:literal>
                </emma:interpretation>
                <emma:interpretation id="interp29" emma:lang="en-US" emma:confidence="0">
                  <emma:literal>[</emma:literal>
                </emma:interpretation>
              </emma:one-of>
            </emma:emma>
          </inkml:annotationXML>
          <inkml:trace contextRef="#ctx0" brushRef="#br0" timeOffset="17090.6941">18284 1847 58 0,'0'0'126'0,"0"0"-32"0,0 0-24 0,0 0-12 15,0 0 3-15,0 0 26 0,-188 132 26 16,149-121 20-16,1-2 11 0,-1 0-8 0,1-5-16 16,1 2-16-16,8-6-12 0,3 0-5 0,5 0 3 15,6 0 5-15,7-7 1 0,1 1-13 16,7-3-22-16,0-1-31 0,0-1-30 0,13-5-15 16,0-2-4-16,3-1 4 0,10-3 6 0,0-2 2 15,7-3 0-15,-1-3 4 0,5-2 0 16,-7 0 4-16,2-3 1 0,-3 0 0 0,-3-1-4 0,-7-3 4 15,-2 2-2-15,-6 1 0 0,-3 1 5 16,-5 2-1-16,-3 4 2 0,0 2 6 0,-6 3 4 16,-5 5 8-16,-1 4 13 0,-1 4 4 0,0 1 3 15,-1 6-4-15,-1 1-12 0,-1 3-12 0,0 0-10 16,-1 6-6-16,1 7-4 0,-4 6 0 16,1 5 1-16,-4 6 2 0,6 4 2 0,-5 5-1 15,7 3 1-15,1 3 1 0,2 2-1 0,2 4 2 16,8 0-4-16,0 2 2 0,2 1 0 0,2-1 0 15,8-4 1-15,2-3-12 0,3-5-22 16,0-3-45-16,5-4-66 0,0-6-100 0,6-4-105 16,-4-4-146-16,-4-5-162 0,-6-7 515 0</inkml:trace>
        </inkml:traceGroup>
        <inkml:traceGroup>
          <inkml:annotationXML>
            <emma:emma xmlns:emma="http://www.w3.org/2003/04/emma" version="1.0">
              <emma:interpretation id="{8FFE6840-22B7-49BA-9D87-070E57A2B04E}" emma:medium="tactile" emma:mode="ink">
                <msink:context xmlns:msink="http://schemas.microsoft.com/ink/2010/main" type="inkWord" rotatedBoundingBox="20715,1792 25527,1745 25541,3183 20729,3230"/>
              </emma:interpretation>
              <emma:one-of disjunction-type="recognition" id="oneOf6">
                <emma:interpretation id="interp30" emma:lang="en-US" emma:confidence="0.5">
                  <emma:literal>Elkburger</emma:literal>
                </emma:interpretation>
                <emma:interpretation id="interp31" emma:lang="en-US" emma:confidence="0.5">
                  <emma:literal>H Khari Ten</emma:literal>
                </emma:interpretation>
                <emma:interpretation id="interp32" emma:lang="en-US" emma:confidence="0.5">
                  <emma:literal>AK horizon</emma:literal>
                </emma:interpretation>
                <emma:interpretation id="interp33" emma:lang="en-US" emma:confidence="0">
                  <emma:literal>H Khoi Ten</emma:literal>
                </emma:interpretation>
                <emma:interpretation id="interp34" emma:lang="en-US" emma:confidence="0">
                  <emma:literal>Elk horizon</emma:literal>
                </emma:interpretation>
              </emma:one-of>
            </emma:emma>
          </inkml:annotationXML>
          <inkml:trace contextRef="#ctx0" brushRef="#br0" timeOffset="17602.3893">19555 1413 0 0,'0'0'25'0,"0"0"213"0,0 0 7 16,0 0 4-16,0 0-28 0,0 0-12 16,0 0-28-16,0 0-38 0,0 0-36 0,0 0-43 15,0 0-35-15,0 0-23 0,0 0-10 0,0 0 2 16,-89-67 1-16,70 71 2 0,-3 1 2 16,3-1-1-16,-3 1 1 0,5-2 3 0,-1 1-1 15,0-2 0-15,3 1 1 0,2-2 1 0,-1-1 3 16,3 2 4-16,6-2 7 0,-2 0 2 0,5 0 8 15,2 0 5-15,-2 0 2 0,2 0-1 16,0 0-3-16,0 0-8 0,0 0-10 0,0 0-6 16,0 0-12-16,0 0-7 0,0 0-3 0,0 0-6 15,0 1-1-15,0 5 6 0,0 6 8 0,0 3 10 16,0 7 6-16,-1 5 4 0,-3 6-1 16,-4 5 3-16,-1-1-2 0,0 5 0 0,-3 5 2 15,2-2-1-15,-4 0 0 0,2 0 2 0,0-2-3 16,-1-2-2-16,2-5 0 0,4-3-1 0,1-2-2 15,3-7 2-15,3-2-5 0,0 0-1 0,8-4 0 16,0-5-2-16,5-1-7 0,8-3-18 16,-3-1-38-16,6-5-86 0,3-3-128 0,3 0-210 15,-7-5-302-15,-9 1 331 0</inkml:trace>
          <inkml:trace contextRef="#ctx0" brushRef="#br0" timeOffset="18006.1396">19104 1788 1210 0,'0'0'427'0,"0"0"-303"0,0 0-103 0,0 0-45 16,0 0-4-16,0 0 3 0,0 0 20 0,0 0 27 15,0 0-8-15,0 0-4 0,0 0-6 0,189-28-6 16,-142 25-3-16,-3-5-6 0,7 2-7 16,0-2-22-16,-1 1-50 0,1-2-61 0,-6-2-42 15,4-1-17-15,-5-1 18 0,-4-3 38 0,-1-1 30 16,-1-4 31-16,-4-2 26 0,-4-3 28 0,-3 0 30 15,-2-4 29-15,-5-2 31 0,2-1 23 0,-7 2 15 16,-1-1 6-16,0 1 13 0,-2 2 9 0,-2 3 10 16,-4 4 13-16,2 2-1 0,-7 3 3 15,2 6-8-15,-2 2-13 0,3 1-17 0,-4 4-16 16,0 1-10-16,0 3-12 0,0 0-8 0,0 0-16 16,0 0-21-16,-4 0-17 0,3 1-18 15,-2 8-2-15,-2 5 5 0,-6 5 10 0,-1 8 10 16,-4 5 6-16,-4 8 2 0,1 4-4 0,-2 4 1 15,2 1 1-15,-3 3-2 0,-2 1 2 0,6 1-1 16,-5-1-2-16,-1 1 0 0,5-3 0 16,-1-3 1-16,4-3-5 0,2-5-1 0,5-6-9 15,3-3-11-15,4-5-21 0,0-4-45 0,2-4-65 16,0-4-117-16,4-4-143 0,6-4-231 0,-5-3-110 16,2-1 745-16</inkml:trace>
          <inkml:trace contextRef="#ctx0" brushRef="#br0" timeOffset="18272.975">20489 1374 359 0,'0'0'575'0,"0"0"-392"0,0 0-45 16,0 0 6-16,0 0 7 0,0 0-9 0,0 0-22 15,0 0-37-15,0 0-44 0,0 0-30 0,0 0-12 16,0 0 1-16,0 0 5 0,0 0 7 16,-70 94-1-16,48-50 0 0,-1 1 2 0,3 4-3 15,-3 1 2-15,-1-1 0 0,4 1 1 0,-4 1-2 16,-1-5-3-16,3-1-15 0,4-4-47 0,1-4-94 16,-2-4-150-16,11-5-149 0,0-7-197 15,5-7 222-15,2-5 424 0</inkml:trace>
          <inkml:trace contextRef="#ctx0" brushRef="#br0" timeOffset="18575.788">20760 1562 968 0,'0'0'83'0,"0"0"-121"0,0 0 28 0,0 0 61 15,0 0 1-15,0 0 0 0,0 0-9 0,0 0-16 16,0 0-14-16,-157 128-8 0,122-114 0 15,-2-2-2-15,3 0 3 0,-1-2 5 0,-1 0 5 16,7-3 9-16,3-2 8 0,6 0 0 0,1-2-1 16,7 1-5-16,8-4 0 0,2 0 7 15,2 0-16-15,0 0-29 0,2 0-17 0,2 0-3 16,6 3 13-16,0 3 30 0,2 5 14 0,0 4 9 16,3 2 9-16,-1 3 7 0,-2 4 3 0,0 0-6 15,-3 1-8-15,2 1-8 0,1-1-9 16,0-1 0-16,1 2-7 0,1-4-3 0,1 0-2 15,1-1-11-15,5-4-40 0,-5-5-102 0,7-5-122 16,-6-4-190-16,2-3-182 0,-9 0 316 0</inkml:trace>
          <inkml:trace contextRef="#ctx0" brushRef="#br0" timeOffset="19508.6998">21173 1464 0 0,'0'0'56'0,"0"0"305"15,0 0-56-15,0 0-32 0,0 0-37 0,0 0-39 16,0 0-44-16,0 0-55 0,0 0-58 0,0 0-65 16,0 0-15-16,0 0-4 0,0 0 23 0,0 0 43 15,50-17 5-15,-57 51 3 0,0 7-5 16,-5 3-5-16,-1 2-4 0,-5 3-3 0,1 0 0 16,-2 0-1-16,-4 1-1 0,-1-3-1 0,0-2 1 15,4-5-4-15,-2-2-2 0,8-6-1 16,2-4-4-16,1-6 1 0,8-4 0 0,1-6-1 15,2-5 2-15,0-3 2 0,0-3 7 0,1-1 15 16,2 0 21-16,5 0 12 0,-3-7 2 0,7-4-12 16,3-3-20-16,5-2-12 0,-3-2-6 0,5-3-5 15,-3 1-1-15,2 0-2 0,-4-1-3 16,4 3-1-16,-4 1-1 0,-2 4-2 0,-2 4-1 16,-2 5-5-16,-6 2-8 0,2 2-15 0,-4 0-9 15,-2 8-3-15,0 2 7 0,2 4 17 0,0 2 12 16,-2 2 9-16,0 0 2 0,2-1 2 15,-2 0 1-15,6 0-1 0,-2-2 1 0,5-2-1 16,5-3 3-16,1-1 2 0,5-1 2 0,3-1 3 16,6-2-1-16,1-2 0 0,7-2-4 0,1-1-1 15,2 0-4-15,-3 0-6 0,3-4 0 16,-4-4-4-16,-1-1-1 0,-3-3 0 0,-4-1-6 16,-2-2-1-16,-6 0 1 0,-5-2 7 0,-3-1 8 15,-4 3 10-15,-6-5 8 0,-2 2 6 0,-1 0 6 16,0 3 6-16,0 2-1 0,-3 3 1 15,-1 0-1-15,-2 6-5 0,4 1-2 0,0 1-11 16,-1 2-16-16,-3 0-15 0,4 3-10 0,-4 7-2 16,-3 3 9-16,-2 3 8 0,2 1 4 0,0 5 2 15,1-1 1-15,1 0-2 0,0-1 1 16,6-1 1-16,1-1-1 0,0-5-2 0,0-3 1 16,5-1 0-16,3-3 1 0,2-3 6 0,-1 0 3 15,2-3 6-15,2 0 6 0,3-1 1 0,0-7 1 16,-1-1-3-16,0-1-2 0,0-2-4 0,-2 0 0 15,0-1-3-15,1-1-2 0,-2 0 2 0,0 2 1 16,-1-2 1-16,-2-1 0 0,-1 1 1 16,3 1-3-16,-2 0 0 0,-3 4 0 0,-1 1-1 15,-1 2-2-15,-1 5-4 0,-3 1-5 16,0 0-13-16,0 0-13 0,0 0-2 0,0 6 1 16,0 3 11-16,0 1 12 0,0 2 2 0,1 0 5 15,-1 1 0-15,0 1 2 0,1-2-1 0,1-1 1 16,4 1-1-16,0-6-1 0,2 2 0 15,1-2-1-15,0-1-1 0,4-2-5 0,0-3-6 16,2 0-9-16,3 0-11 0,1 0-10 0,1 0-7 16,0-6-5-16,3-1-6 0,0 0 2 0,-3-1-2 15,3-4 2-15,-6 3 6 0,2-2 9 16,-4-3 17-16,-2 1 15 0,-3-1 16 0,-1 1 9 16,0 0 11-16,-6-1 13 0,3 3 8 0,-2-2 12 15,-2 4 7-15,-2 2 2 0,0 1 3 0,0 3 0 16,0 3-8-16,0 0-17 0,0 0-23 0,0 0-27 15,-1 0-15-15,0 6-2 0,-3 4 7 16,0 4 12-16,1 1 7 0,1 3 2 0,0-1-2 16,2 0 0-16,0 1 1 0,0-1-2 0,2-1 1 15,5-2-2-15,3 1-7 0,0-2-22 0,4-1-58 16,-1-3-97-16,3-3-125 0,0-3-198 0,0-3-233 16,-9 0 268-16</inkml:trace>
          <inkml:trace contextRef="#ctx0" brushRef="#br0" timeOffset="19653.6095">22620 1713 636 0,'0'0'525'0,"0"0"-203"0,0 0-92 15,0 0-62-15,0 0-58 0,0 0-42 16,0 0-33-16,0 0-30 0,0 0-33 0,0 0-57 16,0 0-58-16,0 0-88 0,0 0-115 0,-74-48-123 15,74 57-121-15,0-1 383 0,0-4 207 0</inkml:trace>
          <inkml:trace contextRef="#ctx0" brushRef="#br0" timeOffset="20118.6303">22620 1713 0 0,'-74'103'0'16,"83"-110"0"-16,3 1 21 0,3-3 83 0,0 2 6 16,2 1-1-16,2 3-5 0,-1-3-7 15,-1 3-1-15,2 2 6 0,-3-1 10 0,-1 2 6 16,-3 0-11-16,1 0-15 0,-3 6-22 0,-4 0-23 15,1 3-7-15,-4 2-12 0,-2 1 3 0,2 3 2 16,-3 1-1-16,0 4 0 0,-4 1-3 16,-4 0-2-16,-3-1-3 0,-4 1 0 0,0 1-3 15,-2-4-2-15,1 0 0 0,-3 2-6 0,2-3-2 16,1-1-2-16,1 0 0 0,1-2-1 16,2-2 0-16,2-2-2 0,2 1-1 0,2-4 0 15,-1-1-5-15,3 0-18 0,-1-2-32 0,0 1-35 16,1-3-24-16,0 2-11 0,-2-3 8 15,4 2 9-15,-1 0 13 0,2-1 15 0,-1-1-2 16,2 1 8-16,0 1 13 0,0 1 13 0,2 1 20 16,2 1 15-16,0 2 1 0,2-1-3 0,-3 3 3 15,4 0 1-15,-5 2 7 0,0 1 12 0,-2 3 17 16,0-1 17-16,-4 0 22 0,-6 3 16 0,0 0 6 16,-2 1 1-16,-2 2-4 0,1 0-14 0,-1 0-2 15,-2 0-9-15,-1-1-8 0,-3 3-4 16,1 0-11-16,-4 0-8 0,-2 1-4 0,-1-1 1 15,2-4 1-15,3-3 7 0,-4-4 3 0,1-3-2 16,-1-1-2-16,-2-4-4 0,2-1-10 16,-2-3-22-16,0 0-33 0,0-6-34 0,2-6-34 15,-1-3-30-15,5-1-46 0,3-3-87 0,5-3-168 16,6 5-165-16,0 5 550 0</inkml:trace>
          <inkml:trace contextRef="#ctx0" brushRef="#br0" timeOffset="20772.2265">22783 1924 0 0,'0'0'60'0,"0"0"-19"16,0 0 0-16,0 0 11 0,156-45 2 0,-128 33 1 0,2 0-2 15,-6 0-1-15,-3 0 13 0,-3-1 29 16,-5 1 34-16,-2 0 35 0,-5-2 20 0,0 0-1 15,-5 1-17-15,-1 0-20 0,0 1-19 0,0 1-14 16,-1 2-12-16,-5 1-13 0,1 2-19 0,0 4-21 16,-2 0-22-16,-2 2-17 0,-1 0-11 15,-3 4-4-15,-5 9 2 0,-2 5 4 0,-3 3 3 16,1 1 1-16,2 4 1 0,1-1-2 0,4-1 0 16,4 0 2-16,6-2-3 0,4-1 0 15,1 0 0-15,0-3-3 0,2-1 3 0,9-4-1 16,1-2 1-16,1 1 3 0,4-6 0 0,3-2 1 15,-2 0 1-15,7-4 1 0,-1 0-2 0,-3 0-1 16,2-8 0-16,-2-1 0 0,0-3 3 16,0 1 1-16,-2-4 0 0,0 0 0 0,-2 0-1 15,0 0-2-15,1 0-1 0,-3 2 0 0,-1-1-1 16,1 2 1-16,-2 2-1 0,-2 2-1 16,0 2 0-16,-6 2-4 0,3 3-3 0,-5 1-6 15,0 0-10-15,-3 0-6 0,2 5-1 0,0 4 6 16,0 3 10-16,-2 1 10 0,0 0 6 0,0 0 1 15,0 2-1-15,-4-2 1 0,2-1-1 0,0 0-2 16,0-3 2-16,0 0-2 0,1-2 2 16,-2-1 0-16,2-3 1 0,-2 0 3 0,3-1 6 15,0-2 10-15,0 0 11 0,0 0 16 0,0 0 7 16,7 0-2-16,0-5-12 0,5-1-18 0,4-4-15 16,5 1-7-16,3-3-2 0,2 0-1 0,-3 1 3 15,0 1-1-15,-1 0 0 0,-3 1 4 16,-4 3-1-16,-2 0 2 0,-5 5 1 0,-4-1 1 15,-2 2-2-15,-2 0-3 0,0 0-5 0,0 0-5 16,0 6 1-16,0 5 4 0,0 1 5 16,0 1 3-16,0 0-1 0,5 2 1 0,0-1-3 15,5-2 2-15,2-1 0 0,4 1 2 0,5-3 4 16,6-1-1-16,4-3-3 0,4-5-18 0,4 0-44 16,1-3-76-16,0-4-134 0,-1-2-218 15,-11-1-412-15,-10 2 112 0</inkml:trace>
        </inkml:traceGroup>
      </inkml:traceGroup>
    </inkml:traceGroup>
    <inkml:traceGroup>
      <inkml:annotationXML>
        <emma:emma xmlns:emma="http://www.w3.org/2003/04/emma" version="1.0">
          <emma:interpretation id="{F87438C5-ECCC-443A-B7DA-DFF8FB5EECA3}" emma:medium="tactile" emma:mode="ink">
            <msink:context xmlns:msink="http://schemas.microsoft.com/ink/2010/main" type="paragraph" rotatedBoundingBox="1411,5188 1492,4232 2124,4286 2043,52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D6CFD58-6938-42F6-BC27-2E67AD5E396A}" emma:medium="tactile" emma:mode="ink">
              <msink:context xmlns:msink="http://schemas.microsoft.com/ink/2010/main" type="line" rotatedBoundingBox="1411,5188 1492,4232 2124,4286 2043,5242"/>
            </emma:interpretation>
          </emma:emma>
        </inkml:annotationXML>
        <inkml:traceGroup>
          <inkml:annotationXML>
            <emma:emma xmlns:emma="http://www.w3.org/2003/04/emma" version="1.0">
              <emma:interpretation id="{95810C28-19FD-4A37-BF1B-C63F817F9510}" emma:medium="tactile" emma:mode="ink">
                <msink:context xmlns:msink="http://schemas.microsoft.com/ink/2010/main" type="inkWord" rotatedBoundingBox="1411,5188 1492,4232 2124,4286 2043,5242"/>
              </emma:interpretation>
              <emma:one-of disjunction-type="recognition" id="oneOf7">
                <emma:interpretation id="interp35" emma:lang="en-US" emma:confidence="0.5">
                  <emma:literal>.</emma:literal>
                </emma:interpretation>
                <emma:interpretation id="interp36" emma:lang="en-US" emma:confidence="0">
                  <emma:literal>,</emma:literal>
                </emma:interpretation>
                <emma:interpretation id="interp37" emma:lang="en-US" emma:confidence="0">
                  <emma:literal>s</emma:literal>
                </emma:interpretation>
                <emma:interpretation id="interp38" emma:lang="en-US" emma:confidence="0">
                  <emma:literal>$</emma:literal>
                </emma:interpretation>
                <emma:interpretation id="interp39" emma:lang="en-US" emma:confidence="0">
                  <emma:literal>S</emma:literal>
                </emma:interpretation>
              </emma:one-of>
            </emma:emma>
          </inkml:annotationXML>
          <inkml:trace contextRef="#ctx0" brushRef="#br0" timeOffset="23831.2907">40 3681 1005 0,'0'0'78'16,"0"0"-99"-16,0 0 1 0,0 0 37 0,0 0 40 15,0 0 33-15,0 0 16 0,0 0-8 0,0 0-31 16,0 0-34-16,0 0-39 0,0 0-7 0,4-1 12 16,-7 14 20-16,2 5 29 0,-4 4 6 15,-2 2-4-15,-4 3-10 0,5-1-8 0,-6 3-6 16,-1 0 0-16,1 1 0 0,-1-1 0 0,-2 4 3 16,1-2-3-16,-1 2 0 0,-3 1-4 15,5-3-4-15,-2 0-1 0,3-1-2 0,4-4 0 16,-3-1-2-16,2-3-2 0,6-6 0 0,1-3-1 15,2-4-1-15,0-3 1 0,0-3 4 0,5 1 12 16,6-4 13-16,-1 0 7 0,5 0 4 0,1 0-5 16,8-6-6-16,3 0-4 0,3-1-8 0,5-3-7 15,-3 1-2-15,4 0-7 0,-1-1-3 16,-4-1 1-16,5-3-1 0,-4-2-1 0,3 2 0 16,-4-4 1-16,2 2-2 0,-3-4 1 0,-2 1 1 15,-3-1 1-15,1 1 2 0,-5-1 3 0,-3-1 5 16,-5 0 2-16,-2 2 2 0,-6 1 0 15,3 2-1-15,-4 4-1 0,-2 1-1 0,-2 5 0 16,0 0-1-16,0 2-1 0,0 4-2 0,-2 0-5 16,0 0-13-16,-5 4-10 0,3 3-6 15,0 4-3-15,-6 7 6 0,-2 6 7 0,0 6 5 16,-1 4 3-16,-2 3 2 0,2 4 1 0,-1-1-1 16,1 2 1-16,1 0-1 0,1 0 1 0,4 0 1 15,-2 2-3-15,6-5 0 0,-3 0 1 16,4-3-2-16,2-3-1 0,0-4-2 0,0-1-4 15,0-5-18-15,6-2-34 0,-4-3-61 0,1-3-93 16,-2-1-145-16,2-6-167 0,-3 0-250 0,4-5 143 16</inkml:trace>
        </inkml:traceGroup>
      </inkml:traceGroup>
    </inkml:traceGroup>
    <inkml:traceGroup>
      <inkml:annotationXML>
        <emma:emma xmlns:emma="http://www.w3.org/2003/04/emma" version="1.0">
          <emma:interpretation id="{B069AA12-D8C5-4DFC-8E6D-12483164FA2B}" emma:medium="tactile" emma:mode="ink">
            <msink:context xmlns:msink="http://schemas.microsoft.com/ink/2010/main" type="paragraph" rotatedBoundingBox="1064,5115 11715,5955 11626,7087 974,62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1A528DC-51BA-4A67-A146-48C224BB1CD1}" emma:medium="tactile" emma:mode="ink">
              <msink:context xmlns:msink="http://schemas.microsoft.com/ink/2010/main" type="inkBullet" rotatedBoundingBox="1044,5361 2897,5507 2874,5796 1021,5650"/>
            </emma:interpretation>
            <emma:one-of disjunction-type="recognition" id="oneOf8">
              <emma:interpretation id="interp40" emma:lang="en-US" emma:confidence="0">
                <emma:literal>-</emma:literal>
              </emma:interpretation>
              <emma:interpretation id="interp41" emma:lang="en-US" emma:confidence="0">
                <emma:literal>_</emma:literal>
              </emma:interpretation>
              <emma:interpretation id="interp42" emma:lang="en-US" emma:confidence="0">
                <emma:literal>.</emma:literal>
              </emma:interpretation>
              <emma:interpretation id="interp43" emma:lang="en-US" emma:confidence="0">
                <emma:literal>,</emma:literal>
              </emma:interpretation>
              <emma:interpretation id="interp44" emma:lang="en-US" emma:confidence="0">
                <emma:literal>1</emma:literal>
              </emma:interpretation>
            </emma:one-of>
          </emma:emma>
        </inkml:annotationXML>
        <inkml:trace contextRef="#ctx0" brushRef="#br0" timeOffset="24228.6832">-595 5083 1469 0,'0'0'272'16,"0"0"-205"-16,0 0-59 0,0 0-11 0,0 0-20 16,0 0 16-16,0 0 6 0,0 0 16 0,0 0 28 15,0 0-3-15,0 0 3 0,0 0 1 16,152 9 1-16,-93-15 9 0,6 0 5 0,4-2 3 15,9 1 5-15,3-2-12 0,9-1-1 0,1-1-7 16,1 2-7-16,3-4-3 0,1 3-3 0,4 1-4 16,-5-2-5-16,-1 2 2 0,-1 0-6 0,-5 1 0 15,-7 2 0-15,-8 3-5 0,-12 0 3 16,-5 0-3-16,-9 3-1 0,-8 0-1 0,-11 0-3 16,-4 0-1-16,-9 0-1 0,-6 0 4 0,-6 0 4 15,-2 0 10-15,-1 0 8 0,0 0 4 0,-1 3 2 16,-2-3-8-16,-5 0-10 0,4 0-8 0,-6 0-9 15,0 0-5-15,2 0-4 0,-3 0 0 16,1 0-13-16,4 0-12 0,-2 0-19 0,6-3-27 16,-1 3-37-16,0-2-60 0,3 1-102 0,0-2-213 15,0 3-315-15,0-2-212 0</inkml:trace>
      </inkml:traceGroup>
      <inkml:traceGroup>
        <inkml:annotationXML>
          <emma:emma xmlns:emma="http://www.w3.org/2003/04/emma" version="1.0">
            <emma:interpretation id="{CEB7A058-B403-46D8-9E47-C8BE6E4E19B3}" emma:medium="tactile" emma:mode="ink">
              <msink:context xmlns:msink="http://schemas.microsoft.com/ink/2010/main" type="line" rotatedBoundingBox="5254,5445 11715,5955 11626,7087 5165,6578"/>
            </emma:interpretation>
          </emma:emma>
        </inkml:annotationXML>
        <inkml:traceGroup>
          <inkml:annotationXML>
            <emma:emma xmlns:emma="http://www.w3.org/2003/04/emma" version="1.0">
              <emma:interpretation id="{BAEBF531-B88E-45F5-8BE5-813D4369F9D2}" emma:medium="tactile" emma:mode="ink">
                <msink:context xmlns:msink="http://schemas.microsoft.com/ink/2010/main" type="inkWord" rotatedBoundingBox="5214,5960 6129,6032 6117,6188 5201,6116">
                  <msink:destinationLink direction="with" ref="{95B51EE0-D711-4B1E-A0B6-62FA64CB6900}"/>
                </msink:context>
              </emma:interpretation>
              <emma:one-of disjunction-type="recognition" id="oneOf9">
                <emma:interpretation id="interp45" emma:lang="en-US" emma:confidence="0.5">
                  <emma:literal>-</emma:literal>
                </emma:interpretation>
                <emma:interpretation id="interp46" emma:lang="en-US" emma:confidence="0">
                  <emma:literal>_</emma:literal>
                </emma:interpretation>
                <emma:interpretation id="interp47" emma:lang="en-US" emma:confidence="0">
                  <emma:literal>.</emma:literal>
                </emma:interpretation>
                <emma:interpretation id="interp48" emma:lang="en-US" emma:confidence="0">
                  <emma:literal>,</emma:literal>
                </emma:interpretation>
                <emma:interpretation id="interp49" emma:lang="en-US" emma:confidence="0">
                  <emma:literal>1</emma:literal>
                </emma:interpretation>
              </emma:one-of>
            </emma:emma>
          </inkml:annotationXML>
          <inkml:trace contextRef="#ctx0" brushRef="#br0" timeOffset="25364.0696">3585 5549 2084 0,'0'0'165'0,"0"0"-127"0,0 0-59 16,0 0-23-16,0 0-4 0,0 0 8 0,0 0 28 15,0 0 22-15,0 0 6 0,0 0 5 0,173-21 0 16,-118 15-4-16,6-2-4 0,2 4-4 16,1-5-4-16,6 3-8 0,-2 0-17 0,3 0-27 15,2 2-64-15,-2-1-116 0,1 1-152 0,-20 2-339 16,-17 0-11-16</inkml:trace>
        </inkml:traceGroup>
        <inkml:traceGroup>
          <inkml:annotationXML>
            <emma:emma xmlns:emma="http://www.w3.org/2003/04/emma" version="1.0">
              <emma:interpretation id="{36E7041C-BDE3-4146-9579-F771D2E5B2B8}" emma:medium="tactile" emma:mode="ink">
                <msink:context xmlns:msink="http://schemas.microsoft.com/ink/2010/main" type="inkWord" rotatedBoundingBox="7148,5595 11715,5955 11626,7087 7059,6727">
                  <msink:destinationLink direction="with" ref="{95B51EE0-D711-4B1E-A0B6-62FA64CB6900}"/>
                </msink:context>
              </emma:interpretation>
              <emma:one-of disjunction-type="recognition" id="oneOf10">
                <emma:interpretation id="interp50" emma:lang="en-US" emma:confidence="0.5">
                  <emma:literal>Customer</emma:literal>
                </emma:interpretation>
                <emma:interpretation id="interp51" emma:lang="en-US" emma:confidence="0">
                  <emma:literal>Customers</emma:literal>
                </emma:interpretation>
                <emma:interpretation id="interp52" emma:lang="en-US" emma:confidence="0">
                  <emma:literal>customer</emma:literal>
                </emma:interpretation>
                <emma:interpretation id="interp53" emma:lang="en-US" emma:confidence="0">
                  <emma:literal>customers</emma:literal>
                </emma:interpretation>
                <emma:interpretation id="interp54" emma:lang="en-US" emma:confidence="0">
                  <emma:literal>Customs</emma:literal>
                </emma:interpretation>
              </emma:one-of>
            </emma:emma>
          </inkml:annotationXML>
          <inkml:trace contextRef="#ctx0" brushRef="#br0" timeOffset="26404.6764">6186 5288 321 0,'0'0'501'0,"0"0"-368"15,0 0-44-15,0 0 1 0,0 0 15 0,0 0 26 16,0 0 28-16,0 0 10 0,-28-165-5 16,19 153-23-16,0 1-28 0,-3 2-28 0,-3 1-25 15,-1 2-14-15,-2 1-13 0,1 3-10 0,-2 2-4 16,-1 0-8-16,-2 2-4 0,1 9-3 0,-3 6-2 16,-2 2-2-16,-2 8 2 0,-3 6 1 15,2 6-1-15,-3 5 2 0,-2 7-2 0,-5 8-2 16,2 0 1-16,1 5-1 0,-2 3-1 0,3 0 2 15,0 2 0-15,7-3 0 0,1-2 0 16,7-7 0-16,3-5-3 0,9-2 0 0,5-10-1 16,3-5-3-16,4-6-1 0,9-3-2 0,4-7-4 15,5-3 1-15,4-5 5 0,3-4 3 0,2-5 3 16,5-2 7-16,5-2-4 0,0-8 2 0,5-4-2 16,-2-3-4-16,-2-4 3 0,0-5-1 0,1 0 1 15,-4-3 4-15,-1-3 1 0,-3-1 0 16,-2-2 1-16,-2 1 2 0,-4-2-1 0,-2 2 2 15,-3 0-1-15,-3 2-3 0,-5 3 1 0,-2 1-1 16,0 4 1-16,-4 6-2 0,-2 4-2 0,-2 6-2 16,-1 3-3-16,-3 5-4 0,0 0-14 15,0 0-19-15,0 9 4 0,-3 5 5 0,-1 5 15 16,-6 5 19-16,2 4 0 0,-1 2 0 0,-3 3-1 16,0 2-1-16,1 0 1 0,0 0-3 15,3-3 0-15,-1 1 0 0,6-4-4 0,2-6 3 16,1-3-1-16,0-4-1 0,5-6-2 0,5-4-2 15,3-3 4-15,3-3-1 0,7 0 6 0,0-3 0 16,6-5-2-16,2-4 0 0,5-5-4 16,-1-1 2-16,0-1 2 0,1-3 1 0,-6-4 2 15,1 2 2-15,-2 1 1 0,-6-2 3 0,-3 1 2 16,-1 3 2-16,-4-1 2 0,-5 1 1 0,-2 4 1 16,-1 3 1-16,-2 3 0 0,-5 4 2 15,2 4 1-15,-2 3-5 0,0 0-10 0,-2 0-17 16,1 3-4-16,-7 8-1 0,0 2 6 0,-1 5 12 15,-3 3 0-15,-2 3 1 0,1 0-1 0,-1 1 0 16,2-1-1-16,6 1 2 0,-1-4-4 0,5 0 0 16,2-5 1-16,0-2-4 0,3-5 0 0,8-2 1 15,2-4 3-15,2-1 3 0,8-2 3 16,0-3 2-16,6-6-2 0,1-1 0 0,2-4-3 16,1-1 0-16,-5-4-2 0,3 1 2 0,-3-3-1 15,1 0-2-15,-5-1 4 0,0-1-3 16,-3-4 3-16,2 2 1 0,-5-2-1 0,0 0 3 15,-4 2-4-15,-2 0 1 0,-5 1 0 0,-1 4 0 16,-2 6 2-16,-2 2 0 0,-2 6-1 16,0 2-4-16,0 2-2 0,0 2-6 0,-2 0-8 15,0 0-11-15,2 0-9 0,-2 4 5 0,2 7 4 16,0 1 12-16,0 7 10 0,0 2 1 0,0 4 2 16,4 2 1-16,0 0 0 0,7 2 2 0,1 0 1 15,1 1-2-15,2-2 4 0,1 1 0 16,2-2-1-16,-3-2 0 0,-3-2-2 0,-3 0 0 15,0-4-1-15,-7-1 6 0,-2-2 3 0,0-2 5 16,-4-4 14-16,-7-1 2 0,-6-1 6 0,-2-2-1 16,0-3-8-16,-4-1-3 0,-1-2-7 0,5 0-5 15,-2 0-6-15,6-6-3 0,-1-1-17 16,5 0-22-16,-1-1-30 0,5 2-43 0,-1-3-32 16,6 1-48-16,-2-1-65 0,4 0-90 0,0-2-137 15,4 1-147-15,1 3 199 0,0 1 428 0</inkml:trace>
          <inkml:trace contextRef="#ctx0" brushRef="#br0" timeOffset="26672.5104">7451 5374 601 0,'0'0'308'0,"0"0"-144"0,0 0-27 0,0 0-3 16,0 0 15-16,0 0 20 0,0 0 18 0,0 0 2 15,0 0-22-15,0 0-29 0,0 0-41 0,0 0-37 16,0 0-32-16,25-100-15 0,-26 112-9 0,-3 4-2 16,-1 8 7-16,1 9 4 0,-4 4 2 0,0 3 1 15,-1 3 0-15,-1 3-5 0,0 0 1 0,1 3 0 16,-3 0-5-16,-1 0 3 0,-4-1-3 16,3 0 0-16,-2-4-3 0,1 1-2 0,0 0-15 15,2-5-36-15,-1-3-62 0,1 0-117 0,-1-7-181 16,2-2-295-16,2-10-256 0,6-8 746 0</inkml:trace>
          <inkml:trace contextRef="#ctx0" brushRef="#br0" timeOffset="27079.2334">7318 5780 1478 0,'0'0'185'0,"0"0"-179"0,0 0-53 16,0 0-4-16,0 0 16 0,0 0 24 15,0 0 11-15,0 0 6 0,170-68 6 0,-143 65 3 16,-1 0 3-16,-3 3-2 0,-2 0-1 0,0 0 1 16,-3 4 5-16,-3 2 10 0,-2 3 5 0,-4 2 4 15,-5 2 0-15,-1 1 1 0,-3 3 2 16,-5 1 1-16,-3 1-4 0,-4-1-5 0,-3-1-4 16,1-1-4-16,1 0-2 0,1-4-7 0,4-2-3 15,0-2-4-15,5-4-4 0,2-1 1 0,1-2-5 16,0-1 2-16,0 0 3 0,4 0 6 0,5 0 7 15,2 0 0-15,2-1-2 0,2-4-4 16,-1-2-4-16,0 1 1 0,0-1 2 0,-2-1 3 16,0 0 5-16,-5 1 4 0,-1 0 2 0,-3-2 2 15,-2-2-1-15,-1-1-4 0,0-2-1 16,-1-3-7-16,-4-1-4 0,-5 2-6 0,-2-3-4 16,-1 5-2-16,-2 2-5 0,2 1-1 0,-3 4-2 15,-2 1-1-15,1 1-1 0,2 4-1 0,0 1-1 16,2 0 0-16,1 0 0 0,0 0-2 15,6 1-9-15,0 2-25 0,4 0-55 0,2 2-106 16,0-1-147-16,0 1-260 0,0-2-259 0,2-2 665 0</inkml:trace>
          <inkml:trace contextRef="#ctx0" brushRef="#br0" timeOffset="27674.9868">8061 5672 1465 0,'0'0'202'0,"0"0"-214"0,0 0-34 0,0 0 11 16,0 0 18-16,0 0 15 0,0 0 11 0,0 0 9 15,0 0 6-15,0 0 7 0,0 0 2 0,0 0-5 16,0 0-2-16,0 0-3 0,-7 156-4 16,-3-143 0-16,-3-1 4 0,1-1 3 0,3-2 5 15,0-3 3-15,-1 0 1 0,1-3 2 0,5 0 7 16,-3-3 9-16,3 0 10 0,1 0 7 15,3 0 5-15,0-4-6 0,0-3-13 0,0-1-15 16,0-3-13-16,7-1-11 0,3-2-2 0,2-3-4 16,5-3-1-16,2 1-1 0,2-3-4 0,2-1-1 15,4 2-2-15,-2 1-2 0,-1 2 0 16,2 1-1-16,-3 5 0 0,-4 2-3 0,2 3 1 16,-6 3-1-16,-2 2-1 0,-2 2 0 0,-3 2-4 15,1 6-2-15,-6 2 0 0,4 3 2 0,-6 3 3 16,-1 2 4-16,0 1 3 0,0 0-2 15,-8 1 5-15,4-1 0 0,-4-1 1 0,3 0 4 16,-5-1-5-16,5-2 1 0,-5-3 0 0,6 1-1 16,-4-3 1-16,6-1-2 0,-1-3 2 0,0-1-1 15,3-4 6-15,0-1 9 0,0 0 8 0,0 0 7 16,4-3 0-16,-1-3-8 0,6-2-8 0,-2-2-7 16,5-3-5-16,3-3 0 0,5-1-2 15,-1-3-2-15,4-1 1 0,2-1 1 0,1 1-3 16,-1-3-1-16,2 1 0 0,-2 2-2 0,2-1 0 15,-4 6 2-15,0 2-5 0,0 6 1 16,-1 2-1-16,-4 4-1 0,-4 2 1 0,-1 0-3 16,-3 8 0-16,-4 6-2 0,-1 3 9 0,-2 4 6 15,-3 5 5-15,0 0 4 0,0 1-4 16,-2-1-1-16,-6 0-1 0,4-1 0 0,-4-3-1 16,3-3-1-16,-5-1-1 0,5-1-6 0,-3-2-2 15,4-4-15-15,-3-3-38 0,5-1-62 0,2-4-116 16,0-1-166-16,0-2-264 0,0 0-297 0,0 0 656 15</inkml:trace>
          <inkml:trace contextRef="#ctx0" brushRef="#br0" timeOffset="28344.6731">8790 5760 97 0,'0'0'441'0,"0"0"-386"0,0 0-60 15,0 0 16-15,0 0 15 0,0 0 29 0,0 0 32 16,0 0 25-16,151-23 16 0,-122 17 3 0,3 0-7 15,-1-1-13-15,-3-1-9 0,2-1-15 16,-6 1-16-16,0-3-6 0,-1-1-5 0,-7 0-2 16,4-2-2-16,-7 1-5 0,-3-1-7 0,-1 2-5 15,1 0-1-15,-6-1-1 0,-4 4 2 0,0 2 3 16,0 1-1-16,0 1-5 0,-6 2-6 16,-4 3-10-16,-4 0-9 0,-2 2-2 0,-7 7-3 15,-1 3 0-15,-1 4 1 0,-1 3 0 0,-1 6 0 16,2-2 2-16,-2 5-1 0,2-3-2 0,2 2 1 15,3-2-3-15,4-1 0 0,2 0-2 16,5-3 0-16,6-2-2 0,2-2 0 0,1-4 4 16,4-1 1-16,6-4 6 0,7-2 6 0,1-2 1 15,4-2 7-15,6-2-3 0,4 0-5 0,-1-3-3 16,4-3-3-16,-2-2 0 0,5-1 2 0,1 0 1 16,-2-3-1-16,1 1 3 0,-5 0 0 0,2-2 2 15,-5-1-2-15,2-1 1 0,-5-2-2 16,-6 0-2-16,3-1 2 0,-2-2-2 0,-3-2-2 15,2 0 2-15,-4-2-5 0,-2 0-1 0,0 2-2 16,-3 1-1-16,-1 1-1 0,-3 5 1 16,-6 3 0-16,0 2-1 0,-2 2-1 0,0 2-5 15,-2 2-8-15,-6 0-10 0,4 3-9 0,-5 1-4 16,2 0 2-16,-2 3 4 0,-3 5 8 16,0 1 5-16,4 1 4 0,0 0 1 0,-2 1 3 15,8 1-1-15,0 0 1 0,2 2 0 0,0 1 1 16,0-1 2-16,2 3 2 0,0-1 1 0,4 2-1 15,-4 0 2-15,1 3 2 0,-3 1-2 0,0 2 1 16,0 1 1-16,0 1 0 0,-4-2 2 16,-4-2 5-16,1 1 0 0,-2-4 5 0,-3 2 3 15,1-3 3-15,4-1 6 0,-1-3 5 16,3-2 4-16,-2-5 2 0,6-2 0 0,1-4 0 0,0-1 5 16,3 0 6-16,7 0 3 0,4 0-2 0,10-3-8 15,4-5-13-15,10-3-10 0,3-2-7 16,1-1-5-16,7-4-3 0,-4 2-4 0,3 0-10 15,1 1-14-15,-6 1-22 0,-1 4-31 0,-6 2-42 16,-8 2-48-16,-6 3-61 0,-9 0-91 16,-7 3-105-16,-5 0-167 0,-1 0-163 0,0 0 423 0</inkml:trace>
        </inkml:traceGroup>
      </inkml:traceGroup>
    </inkml:traceGroup>
    <inkml:traceGroup>
      <inkml:annotationXML>
        <emma:emma xmlns:emma="http://www.w3.org/2003/04/emma" version="1.0">
          <emma:interpretation id="{3B03D10F-C8F4-449E-A866-FC9A09397187}" emma:medium="tactile" emma:mode="ink">
            <msink:context xmlns:msink="http://schemas.microsoft.com/ink/2010/main" type="paragraph" rotatedBoundingBox="5155,7964 11561,7727 11616,9221 5211,945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257547A-3845-46B6-8C4C-1F141B519FF6}" emma:medium="tactile" emma:mode="ink">
              <msink:context xmlns:msink="http://schemas.microsoft.com/ink/2010/main" type="inkBullet" rotatedBoundingBox="5179,8605 5991,8575 5993,8638 5182,8668"/>
            </emma:interpretation>
            <emma:one-of disjunction-type="recognition" id="oneOf11">
              <emma:interpretation id="interp55" emma:lang="en-US" emma:confidence="1">
                <emma:literal>-</emma:literal>
              </emma:interpretation>
              <emma:interpretation id="interp56" emma:lang="en-US" emma:confidence="0">
                <emma:literal>_</emma:literal>
              </emma:interpretation>
              <emma:interpretation id="interp57" emma:lang="en-US" emma:confidence="0">
                <emma:literal>.</emma:literal>
              </emma:interpretation>
              <emma:interpretation id="interp58" emma:lang="en-US" emma:confidence="0">
                <emma:literal>,</emma:literal>
              </emma:interpretation>
              <emma:interpretation id="interp59" emma:lang="en-US" emma:confidence="0">
                <emma:literal>)</emma:literal>
              </emma:interpretation>
            </emma:one-of>
          </emma:emma>
        </inkml:annotationXML>
        <inkml:trace contextRef="#ctx0" brushRef="#br0" timeOffset="29038.8185">3565 8101 1977 0,'0'0'154'16,"0"0"-128"-16,0 0-69 0,0 0-5 0,0 0 5 15,0 0 23-15,0 0 42 0,0 0 10 16,0 0 4-16,0 0 6 0,0 0 2 0,184-26 4 15,-141 20-3-15,0 1-4 0,1-2-7 0,2 1-11 16,-2-1-1-16,-1 1-4 0,1 0-3 0,-4 2-3 16,0 1-1-16,-5 0-5 0,-1 1 0 15,-6 2-5-15,-3 0 1 0,-3 0-1 0,-5 0-2 16,-3 0 0-16,-2 0-5 0,-2 0-7 0,-3 0-11 16,0 0-15-16,-4 0-28 0,-2 0-41 15,2-1-65-15,-1-1-81 0,4 1-97 0,-4-2-208 16,4 0-189-16,-2 2 628 0</inkml:trace>
      </inkml:traceGroup>
      <inkml:traceGroup>
        <inkml:annotationXML>
          <emma:emma xmlns:emma="http://www.w3.org/2003/04/emma" version="1.0">
            <emma:interpretation id="{067D482E-1B5A-49B3-8777-13B737B81093}" emma:medium="tactile" emma:mode="ink">
              <msink:context xmlns:msink="http://schemas.microsoft.com/ink/2010/main" type="line" rotatedBoundingBox="7213,7888 11561,7727 11616,9221 7268,9382">
                <msink:destinationLink direction="with" ref="{6BC28E07-5D93-4728-A772-3BDB608CD4B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F432470-78CA-4911-A1DE-22703CC17528}" emma:medium="tactile" emma:mode="ink">
                <msink:context xmlns:msink="http://schemas.microsoft.com/ink/2010/main" type="inkWord" rotatedBoundingBox="7213,7888 11561,7727 11616,9221 7268,9382"/>
              </emma:interpretation>
              <emma:one-of disjunction-type="recognition" id="oneOf12">
                <emma:interpretation id="interp60" emma:lang="en-US" emma:confidence="0.5">
                  <emma:literal>Product</emma:literal>
                </emma:interpretation>
                <emma:interpretation id="interp61" emma:lang="en-US" emma:confidence="0.5">
                  <emma:literal>Pro duct</emma:literal>
                </emma:interpretation>
                <emma:interpretation id="interp62" emma:lang="en-US" emma:confidence="0.5">
                  <emma:literal>Pro due t</emma:literal>
                </emma:interpretation>
                <emma:interpretation id="interp63" emma:lang="en-US" emma:confidence="0">
                  <emma:literal>Pro deice t</emma:literal>
                </emma:interpretation>
                <emma:interpretation id="interp64" emma:lang="en-US" emma:confidence="0">
                  <emma:literal>Pro duce t</emma:literal>
                </emma:interpretation>
              </emma:one-of>
            </emma:emma>
          </inkml:annotationXML>
          <inkml:trace contextRef="#ctx0" brushRef="#br0" timeOffset="31488.8551">5871 8007 1622 0,'0'0'161'0,"0"0"-177"16,0 0-79-16,0 0-43 0,0 0 3 0,0 0 31 16,0 0 52-16,0 0 59 0,0 0 31 0,0 0 26 15,0 0 17-15,0 0 0 0,0 0-8 16,-38 132-6-16,28-92-5 0,-1 6-6 0,-2 5-6 15,-2 1-5-15,-2 2-8 0,1 2-7 0,-2-2-7 16,0-1-4-16,3-4-3 0,0-6-3 16,3-3-2-16,4-5-2 0,1-6-1 0,3-4-3 15,2-4-1-15,2-6-4 0,0-6-8 0,0-5-9 16,0-4 3-16,0 0 6 0,2-9 8 0,2-5 3 16,-1-6-6-16,4-8-6 0,-3-3-2 0,-2-5 12 15,2-4 7-15,-4-3 5 0,0-5 6 16,0-2 1-16,0-3 6 0,0-5 6 0,0 1 1 15,0-1 2-15,3-2-3 0,2-4-4 0,6 1-4 16,3-1-4-16,4 0-7 0,4 0-4 0,2 0-5 16,4-4-5-16,4 3 2 0,4-2 1 0,9 5 1 15,0 2 0-15,8 8 2 0,0 5 3 16,1 10 1-16,-1 7-1 0,0 8-3 0,-4 7-6 16,-6 8-4-16,-3 5 0 0,-2 2-3 0,-6 11-2 15,-5 5 2-15,-4 8-1 0,-4 3 2 16,-7 5 1-16,-4 5 0 0,-4 4 2 0,-4 4-1 15,-6 1 5-15,-7 2 2 0,-6-4 3 0,-4-1 3 16,-7 3-3-16,-4-3-1 0,-1 5-2 0,-2-4-8 16,0-1-21-16,-1 2-38 0,0-4-60 15,-1 0-83-15,4-4-113 0,3-2-180 0,5-10-187 16,14-9 342-16</inkml:trace>
          <inkml:trace contextRef="#ctx0" brushRef="#br0" timeOffset="32124.6652">6119 8564 23 0,'0'0'559'0,"0"0"-352"15,0 0-86-15,0 0-23 0,0 0 3 16,0 0 22-16,0 0 14 0,0 0 1 0,0 0-14 16,0 0-18-16,159-130-24 0,-139 108-25 0,-1-1-16 15,1 1-11-15,0-1 0 0,-1 0 5 0,-1 0 7 16,0 1 10-16,-1 1 1 0,2 1-7 15,-6 4-11-15,1 3-14 0,-1 5-10 0,-5 1-7 16,-1 4-2-16,-4 3-8 0,1 0-1 0,-2 3 0 16,-2 7 1-16,0 5 7 0,0 3 9 15,0 4 3-15,0 4 2 0,-4 0-4 0,0 3-2 16,3-3-2-16,0-1-5 0,1-1 0 0,0 0-1 16,1-5-2-16,4-1 3 0,2-3 1 0,5-1 1 15,1-5 8-15,1-3-1 0,2-3 2 16,5-3 6-16,1 0-2 0,1-5 3 0,3-2 0 15,4-7-4-15,1-3-3 0,-2-1-1 0,-1-3 1 16,-1-1 0-16,-3 1 3 0,1-1 1 0,-8 3 1 16,0-4 4-16,-3 2-1 0,-2-1 2 0,-4-1-1 15,3 4-6-15,-7 1-7 0,4 3-2 16,-6 6-4-16,1 3-1 0,-2 3-1 0,-1 3-10 16,0 0-16-16,0 3 1 0,0 6 0 0,0 6 9 15,-2 4 15-15,0 4 2 0,-3 4 1 0,0 0-1 16,1-1 2-16,-2 1-3 0,2-3 0 15,3-1 0-15,1-3-1 0,0-3 2 0,7-3-2 16,-1-3-1-16,6-2 0 0,2 1 0 0,1-4 2 16,7-2 2-16,0-2 2 0,2-2-1 0,5 0 1 15,2-3 2-15,-1-5-1 0,2-3 3 16,-3-1-1-16,0-1 0 0,-4-1-1 0,-6 0 4 16,2 0 2-16,-7-4 2 0,-4 2 5 0,-4-1 1 15,-2 0-5-15,-4-3 2 0,0-1-6 16,-5-1-4-16,-9-1-3 0,1 2 1 0,-7 0-1 15,-1 2-1-15,-3 3 2 0,0 2-7 0,1 4-1 16,-2 2-5-16,3 4-2 0,-2 1-2 0,7 3-4 16,-1 0-2-16,6 0-9 0,4 3-15 0,-1 6-23 15,6-2-48-15,3 2-65 0,2 2-99 16,10-1-125-16,5 2-164 0,-2-3-183 0,-6-3 394 0</inkml:trace>
          <inkml:trace contextRef="#ctx0" brushRef="#br0" timeOffset="32916.4066">7778 8265 0 0,'0'0'0'0,"0"0"235"0,0 0-10 16,0 0 2-16,0 0 7 0,0 0-2 0,0 0-10 15,0 0-12-15,0 0-6 0,0 0-22 0,0 0-41 16,0 0-44-16,0 0-43 0,94-67-21 16,-113 76-5-16,-4 4 4 0,-2 4 3 0,-3 4 2 15,-2 2-1-15,1 0-7 0,1 3-5 0,1 0-3 16,3 0-7-16,5-1-6 0,1-1-1 15,6-5-7-15,6-2 0 0,4-4-2 0,2-2-2 16,0-3-1-16,11-2 1 0,2-2 6 0,4-2 4 16,7-2 9-16,2-2 1 0,3-7 0 0,4-5-1 15,2-1-6-15,3-1 0 0,0-5-2 0,1-1 0 16,-1-2 0-16,-6-1-2 0,2-2 2 16,-6-4-1-16,-1 1 1 0,-5-6 1 0,-3-2-4 15,4-2 5-15,-8-1-4 0,-1-2-1 16,1 0-2-16,1-1-2 0,-2 0 0 0,-4-1-1 0,2 3 2 15,-1 3 1-15,0 5 0 0,-7 4 3 16,4 6 2-16,-5 8 3 0,-2 1 2 0,-1 9 2 16,0 2 0-16,0 2-3 0,0 2-8 0,0 0-13 15,0 0-12-15,-4 6-4 0,-3 6 0 0,2 9 11 16,-6 7 10-16,-2 7 3 0,2 8 4 16,-1 3-1-16,5 2-1 0,-2 1 0 0,2 0 3 15,0-3-2-15,6 1 1 0,0-5-2 0,1-3-4 16,1-5 2-16,7-4 1 0,4-4-1 0,6-6 1 15,-2-5-3-15,8-3 1 0,-3-6 1 16,2-3 3-16,1-3 4 0,3 0-4 0,-3-7 0 16,2-4-4-16,-5-4-2 0,1-2 6 0,-1-1-1 15,-3-4 3-15,-4 0 1 0,0-2 0 16,-2 2 1-16,-4-2 4 0,-4-1-3 0,-2 1 0 16,0 1 2-16,1 2-7 0,-3 4 3 0,0 3 0 15,0 3-3-15,0 5 2 0,0 5-7 0,-3 1-7 16,-1 0-7-16,1 6 0 0,-6 7 7 0,-2 4 5 15,0 5 10-15,2 2 0 0,-3 3-2 0,1 0-1 16,7 0-2-16,-3-2 0 0,7-4-2 16,0-2 1-16,0-1-1 0,8-1-2 0,2-4 2 15,1-3-1-15,6-2 2 0,-1-3 3 0,0-5 1 16,7 0-2-16,-4-2-2 0,5-7-3 0,0-3-4 16,-1-2 3-16,-4-5-2 0,-1 0 2 15,0-2 4-15,-2 0 1 0,-3-4 4 0,-2 1 1 16,0 5 3-16,-5-2 0 0,2 1 0 0,-4 0 0 15,5 6 0-15,-5 1-2 0,-3 3 3 16,2 4-1-16,-3 3-2 0,0 3-1 0,0 0-7 16,0 0-2-16,0 6 0 0,0 5 3 0,0 4 7 15,0 2 4-15,0 5-2 0,0 2-3 0,0-2 1 16,0 0-5-16,0-1 1 0,0 0 0 16,0-3-1-16,4 0-1 0,-2-2-8 0,1 0-24 15,0-3-56-15,3-2-93 0,-3-2-152 0,0-2-205 16,3-3-271-16,-3-2 95 0</inkml:trace>
          <inkml:trace contextRef="#ctx0" brushRef="#br0" timeOffset="33172.2492">9110 8032 0 0,'0'0'313'16,"0"0"-29"-16,0 0-43 0,0 0-46 0,0 0-7 15,0 0 9-15,0 0-15 0,0 0-41 0,0 0-49 16,0 0-47-16,0 0-22 0,0 0-12 0,0 0 0 15,0 0 3-15,-113-7 3 0,86 30 8 0,0 1 4 16,6 2 3-16,-1 1-6 0,5 1-8 16,5-1-7-16,4-1-9 0,6-1-1 0,2-3-6 15,3 0-3-15,8-4-5 0,4-3-4 0,3-1-8 16,1-3-13-16,5-4-14 0,2-3-40 16,1-2-48-16,-1-2-52 0,3 0-54 0,-3 0-24 15,1-7-8-15,1-2-13 0,2-2-41 0,-2-3 233 16,-5-1 99-16,0-5 0 0,-9 5 0 0,-2 3 0 0</inkml:trace>
          <inkml:trace contextRef="#ctx0" brushRef="#br0" timeOffset="33463.0855">9417 7923 0 0,'0'0'0'0,"0"0"0"15,0 0 0-15,67-173 0 0,-49 133 0 0,-3 4 0 16,-1 3 67-16,-4 4 247 0,-3 3-15 0,1 5-13 16,-4 3-24-16,-3 5-39 0,-1 5-32 0,0 1-34 15,0 4-31-15,0 1-29 0,0 1-27 16,-1 1-28-16,0 0-28 0,-3 3-18 0,-4 7-8 15,-3 2 5-15,-1 7 6 0,-4 5 7 0,0 5 2 16,-4 3 2-16,1 3 1 0,-4 4 0 16,6 4 5-16,-8 5 2 0,7-1 0 0,-5 5 4 15,-1 0-3-15,1-1-2 0,5 0-2 0,-2-4-5 16,3-2-1-16,4-5-3 0,2-4 0 0,5-5-2 16,4-5-3-16,2-6 0 0,0-3-3 15,2-5 2-15,4-3 0 0,3-3-1 0,2-1-3 16,1-4-6-16,4-1-5 0,2 0-13 0,4-6-22 15,2-4-41-15,1-1-53 0,-4-3-72 16,3-2-96-16,-1 0-140 0,-8 2-205 0,-5 4 307 0</inkml:trace>
          <inkml:trace contextRef="#ctx0" brushRef="#br0" timeOffset="33668.9576">9425 7968 1817 0,'0'0'223'0,"0"0"-109"15,0 0-70-15,0 0-20 0,0 0 0 0,0 0 8 16,0 0 0-16,0 0-2 0,0 0-1 0,169-72-7 16,-129 61-4-16,1 0 1 0,1 2-8 15,-2 0 2-15,0 1 8 0,-2 4 2 0,-3 0 2 16,-6 1-2-16,-5 2-13 0,-5 1-4 0,-5 0-4 16,-6 0-8-16,-4 0-11 0,-3 0-31 15,-1 0-49-15,0 0-45 0,-5 0-64 0,-6 4-97 16,-4 4-230-16,2 0-276 0,2-2 408 0</inkml:trace>
        </inkml:traceGroup>
      </inkml:traceGroup>
    </inkml:traceGroup>
    <inkml:traceGroup>
      <inkml:annotationXML>
        <emma:emma xmlns:emma="http://www.w3.org/2003/04/emma" version="1.0">
          <emma:interpretation id="{CF8F8A23-A3DC-4F74-9BCC-91E22CA8FD7F}" emma:medium="tactile" emma:mode="ink">
            <msink:context xmlns:msink="http://schemas.microsoft.com/ink/2010/main" type="paragraph" rotatedBoundingBox="4833,10727 12953,10201 13098,12430 4978,1295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346F42B-187B-4D03-A704-0CA63045423E}" emma:medium="tactile" emma:mode="ink">
              <msink:context xmlns:msink="http://schemas.microsoft.com/ink/2010/main" type="inkBullet" rotatedBoundingBox="4848,10945 5888,10878 5891,10922 4851,10990"/>
            </emma:interpretation>
            <emma:one-of disjunction-type="recognition" id="oneOf13">
              <emma:interpretation id="interp65" emma:lang="en-US" emma:confidence="1">
                <emma:literal>-</emma:literal>
              </emma:interpretation>
              <emma:interpretation id="interp66" emma:lang="en-US" emma:confidence="0">
                <emma:literal>_</emma:literal>
              </emma:interpretation>
              <emma:interpretation id="interp67" emma:lang="en-US" emma:confidence="0">
                <emma:literal>.</emma:literal>
              </emma:interpretation>
              <emma:interpretation id="interp68" emma:lang="en-US" emma:confidence="0">
                <emma:literal>,</emma:literal>
              </emma:interpretation>
              <emma:interpretation id="interp69" emma:lang="en-US" emma:confidence="0">
                <emma:literal>)</emma:literal>
              </emma:interpretation>
            </emma:one-of>
          </emma:emma>
        </inkml:annotationXML>
        <inkml:trace contextRef="#ctx0" brushRef="#br0" timeOffset="34330.7614">3234 10423 1758 0,'0'0'191'0,"0"0"-130"0,0 0-53 16,0 0-23-16,0 0 4 0,0 0 18 15,0 0 28-15,0 0 29 0,0 0 16 0,0 0 3 16,0 0-7-16,0 0-9 0,169-22-13 0,-119 13-10 16,2 0-10-16,1-2-11 0,2 4-7 0,0 0-8 15,0 1-3-15,-4 1 0 0,-1 2-3 16,-2-1-2-16,-4-1-6 0,-2 2-14 0,0 0-24 15,-2 2-41-15,0-1-53 0,-1 0-66 0,0 2-92 16,-2-1-114-16,-2 1-205 0,-8 0-138 0,-12 0 729 16</inkml:trace>
      </inkml:traceGroup>
      <inkml:traceGroup>
        <inkml:annotationXML>
          <emma:emma xmlns:emma="http://www.w3.org/2003/04/emma" version="1.0">
            <emma:interpretation id="{F07A4C80-2C64-4464-B1E5-BA0A9E22B97B}" emma:medium="tactile" emma:mode="ink">
              <msink:context xmlns:msink="http://schemas.microsoft.com/ink/2010/main" type="line" rotatedBoundingBox="6582,10613 12953,10201 13098,12430 6727,12843">
                <msink:destinationLink direction="with" ref="{6BC28E07-5D93-4728-A772-3BDB608CD4B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7E2D03C-B04F-4856-8640-790C522E7CA9}" emma:medium="tactile" emma:mode="ink">
                <msink:context xmlns:msink="http://schemas.microsoft.com/ink/2010/main" type="inkWord" rotatedBoundingBox="6582,10613 12953,10201 13098,12430 6727,12843"/>
              </emma:interpretation>
              <emma:one-of disjunction-type="recognition" id="oneOf14">
                <emma:interpretation id="interp70" emma:lang="en-US" emma:confidence="0.5">
                  <emma:literal>organization</emma:literal>
                </emma:interpretation>
                <emma:interpretation id="interp71" emma:lang="en-US" emma:confidence="0.5">
                  <emma:literal>oy avigation</emma:literal>
                </emma:interpretation>
                <emma:interpretation id="interp72" emma:lang="en-US" emma:confidence="0">
                  <emma:literal>ay avigation</emma:literal>
                </emma:interpretation>
                <emma:interpretation id="interp73" emma:lang="en-US" emma:confidence="0">
                  <emma:literal>oy animation</emma:literal>
                </emma:interpretation>
                <emma:interpretation id="interp74" emma:lang="en-US" emma:confidence="0">
                  <emma:literal>ay animation</emma:literal>
                </emma:interpretation>
              </emma:one-of>
            </emma:emma>
          </inkml:annotationXML>
          <inkml:trace contextRef="#ctx0" brushRef="#br0" timeOffset="38031.9464">7614 10574 703 0,'0'0'696'16,"0"0"-566"-16,0 0-67 0,0 0-38 0,0 0-17 16,0 0 0-16,42-164 17 0,-39 151 28 0,-3 2 26 15,0 3 13-15,-10 2-11 0,0 3-26 0,-4 3-24 16,-2 0-17-16,-3 1-4 0,-2 9-1 15,-5 2 2-15,1 3 2 0,-3 6 3 0,1-1-5 16,-1 4-4-16,-3 2-3 0,1-3-3 0,4 1 0 16,3 1 1-16,3-5-1 0,5-1-3 15,3-6 0-15,7-1-6 0,2-5-4 0,3-2 2 0,8-2 2 16,4-2 9-16,4-1 6 0,3 0 6 16,4-6-3-16,6-3 0 0,2-1-3 0,0-2-4 15,4-2 2-15,-4 1-2 0,-1 0 1 0,-3-1 2 16,-5 3-3-16,-1 2-1 0,-7 1 0 0,-8 6-1 15,2 0-4-15,-6 2-1 0,-2 0-5 16,0 0-4-16,0 4 5 0,-2 7 3 0,-3 2 8 16,0 3-1-16,-4 1 1 0,3 0-2 0,-4 1-2 15,5 2 6-15,-3-4-5 0,4 2-1 0,0-3 0 16,4-3-5-16,0-1 1 0,0-4 3 16,5-1 1-16,3-2 2 0,3-2 5 0,0-2 3 15,5 0 3-15,-1-2 4 0,1-7-2 0,0-1 0 16,-3-4-2-16,1 1 2 0,-1-4-4 15,0 1-2-15,0-2 0 0,0 0-7 0,0 0 1 16,1-1-2-16,-1-2-2 0,2 1-4 0,0 2-1 16,3-1-3-16,-1 2 0 0,-3 1 3 0,1 4-3 15,-2 2 2-15,-1 3-3 0,-1 4-8 16,-7 3-1-16,0 0-3 0,-1 4 2 0,-3 6 8 16,0 4 8-16,0 2 5 0,-7 2 4 0,3 1 5 15,-5 0-6-15,2 0 1 0,-2-1-1 0,2-2-2 16,0-2-1-16,5-2 2 0,-2-3-1 15,1-3-6-15,3-2 6 0,0-2 0 0,0-2 8 16,7 0 12-16,-1-6 3 0,6-2 0 0,6-4-7 16,1-5-8-16,1 0-2 0,1-1-2 0,3-4 1 15,-4 3-2-15,1-3 2 0,-1 0-1 0,0-1 0 16,-4 3 2-16,0 0-1 0,-5 4-1 16,1 2 0-16,0 3-1 0,0 5-2 0,-5 1 0 15,-1 4-2-15,2 1-3 0,-4 4 5 0,-2 6 4 16,0 7 5-16,4 1 4 0,-5 4-2 0,0 2-3 15,1 0-3-15,-1-2-2 0,4-3-2 16,1 0 0-16,-1-1-2 0,5-5 4 0,-1 1-1 16,0-6 1-16,2-2 3 0,1 0-2 0,0-3 2 15,2-1 5-15,0-2 0 0,2 0 0 16,2-5-3-16,-2-3-3 0,0 0-2 0,4-4 0 16,-4-3-2-16,-1-2 1 0,4-2-1 0,0-3-1 15,-5-2 0-15,2-3 2 0,1 0 2 0,-7 1-1 16,1-2 2-16,-2 6 1 0,-5 1 1 0,3 1 4 15,-4 6-1-15,-3 3 4 0,0 2 5 16,0 6 2-16,0 2-3 0,0 1-11 0,0 1-8 16,0 8-7-16,-6 4 1 0,1 1 5 0,2 4 1 15,-2 2 0-15,0-1 0 0,5 0-1 0,0-1-2 16,0 0 1-16,0 0-1 0,6-5-3 0,2 1-17 16,4-2-40-16,2-3-68 0,2-1-102 15,5-4-133-15,2-4-227 0,-5 0-253 0,-6 0 477 0</inkml:trace>
          <inkml:trace contextRef="#ctx0" brushRef="#br0" timeOffset="38618.1458">8966 10255 0 0,'0'0'328'0,"0"0"-200"0,0 0-58 0,0 0-29 16,0 0 17-16,0 0 43 0,0 0 29 0,0 0 3 15,0 0-18-15,0 0-28 0,0 0-27 16,0 0-13-16,0 0-6 0,142 2-5 0,-136 12-1 15,2 4 1-15,-6-2 3 0,-2 3 3 0,0 3 0 16,-6-2-5-16,-5 3-6 0,-8-1-5 16,2-1-3-16,-9-2-4 0,1 1 0 0,-2-2-3 15,0-3 0-15,2-1 0 0,2-3 5 0,5-3 5 16,4 0 2-16,3-3 1 0,6-2-3 16,2-1 0-16,3-2-1 0,0 0-5 0,5 0-1 15,1 0-6-15,4 0 0 0,2 0-2 0,2 4-1 16,1 4-1-16,-2 2-2 0,2 4 4 0,-2 5 0 15,5 2 3-15,-5 4 3 0,-2 5 5 0,2 4 10 16,3 3 7-16,-2 4-1 0,-1 0-3 16,-1-1-9-16,-4 3-11 0,1-2-3 0,-6-1-2 15,1 0-6-15,-4 0 5 0,0-1-3 0,-5-3 2 16,-7-1 0-16,-3-1 3 0,-9-3 4 0,-4-1 2 16,-4-3 2-16,-10-4-1 0,-4 1 1 0,-3-4 0 15,2-5 3-15,-5-4-2 0,-1-6 1 16,4-5 2-16,-1 0-2 0,8-11 7 0,5-4-2 15,7-5 0-15,5-3-2 0,2-2-7 0,8 0-2 16,6-6-8-16,4 2-3 0,5-4-8 0,0 1-7 16,5-5-8-16,8 3-17 0,8 0-31 15,1 1-51-15,6 3-77 0,2 4-122 0,6 5-181 16,-9 6-302-16,-10 5 121 0</inkml:trace>
          <inkml:trace contextRef="#ctx0" brushRef="#br0" timeOffset="38164.8642">8857 10211 372 0,'0'0'654'0,"0"0"-463"0,0 0-67 16,0 0-45-16,0 0-28 0,0 0-9 16,0 0-9-16,0 0-13 0,0 0-24 0,0 0-36 15,0 0-77-15,0 0-114 0,0 0-168 0,0 0-199 16,7-109 421-16,1 109 177 0</inkml:trace>
          <inkml:trace contextRef="#ctx0" brushRef="#br0" timeOffset="39222.7825">9429 10343 1253 0,'0'0'417'0,"0"0"-315"0,0 0-42 0,0 0-34 16,0 0-1-16,0 0 17 0,0 0 32 0,0 0 21 16,0 0 0-16,0 0-13 0,0 0-33 15,0 0-26-15,0 0-15 0,0 0-5 0,-57-107 0 16,35 124 4-16,-4 1 3 0,2 5 0 0,4-2-1 15,-3 2-2-15,7 1-4 0,3-1-1 0,2-4-2 16,5-1-2-16,2-3-3 0,4-4 1 0,4 0 0 16,4-4 0-16,6-1 5 0,5-3 1 15,-1-3 4-15,7 0 1 0,-1-3 0 0,1-4-2 16,-3-4 1-16,2 0 0 0,0-3-1 0,-1-1 2 16,-6 0 0-16,-1 2 0 0,0-1 1 0,-5 6 0 15,-2 0 2-15,-5 2 1 0,3 5-1 16,-6-1-3-16,-1 2-7 0,0 0-2 0,0 5-1 15,0 4 2-15,0 2 4 0,0 3 0 0,-2-1 0 16,0 2-1-16,2 0 0 0,0-1-1 16,0-4 2-16,6-1-2 0,5 0 0 0,3-1 1 15,2-4-2-15,9-1-14 0,-1-3-33 0,2 0-43 16,3 0-44-16,-3-7-42 0,4-3-36 0,1 0-32 16,-4-6-31-16,-2 1-16 0,-3-6 29 15,0 0 60-15,-6-3 76 0,-2-3 75 0,-2-1 56 16,0-1 43-16,-1-4 37 0,-5-1 27 0,4-2 16 15,0-2 5-15,0-3-10 0,-2 2-3 0,4-1-3 16,-3 1 0-16,2 2 9 0,-4 1 1 0,4 3 0 16,-2 5-3-16,-4 4-7 0,-2 7 1 0,2 7-3 15,-5 4-5-15,0 3-14 0,0 3-30 16,0 0-30-16,0 0-27 0,0 9-12 0,0 6 4 16,0 6 6-16,-5 7 6 0,2 5 5 0,-1 3-6 15,-1 4 1-15,1 2 0 0,3 1-2 16,-3 2 6-16,-2 0 1 0,3-3 0 0,2-1-3 15,1 0-1-15,-1-3-5 0,1 0-1 0,0-4-2 16,0-2-5-16,0-2-11 0,0-5-32 0,0-4-65 16,0-5-123-16,-3-2-196 0,-4-6-413 15,6-2-254-15</inkml:trace>
          <inkml:trace contextRef="#ctx0" brushRef="#br0" timeOffset="39454.6393">9876 10233 1636 0,'0'0'175'0,"0"0"-121"0,0 0-41 0,0 0-13 16,0 0 2-16,0 0 12 0,159-82 14 0,-130 73 14 15,3 4 12-15,-2-1 3 0,-1 4-7 16,4 1-9-16,-4 1-7 0,-1 1-1 0,0 7 2 16,1 3 4-16,-5 2 0 0,-2 3-4 0,-5 0-7 15,-5 2-7-15,0 1-6 0,-8 1-2 0,1-1-3 16,-4 3-1-16,-1-4 0 0,0 2-3 15,-1-3-5-15,-4-2-10 0,2-1-27 0,-1 0-72 16,-4-2-148-16,4 0-280 0,-3-3-394 0,5-3 312 0</inkml:trace>
          <inkml:trace contextRef="#ctx0" brushRef="#br0" timeOffset="40035.779">10638 10151 691 0,'0'0'153'16,"0"0"-79"-16,0 0-42 0,0 0 17 0,0 0 47 16,0 0 46-16,0 0 26 0,0 0-6 0,169-22-22 15,-150 31-23-15,5 3-21 0,-5 3-17 0,2 3-19 16,-6 1-18-16,-3 3-11 0,-3 1-8 16,-7 2 1-16,-2 2-3 0,-8 0 0 0,-4 0 0 15,-3 0-1-15,-1-2-4 0,-6-2-1 0,5-3-4 16,-2-2-2-16,-1-1-1 0,4-4-1 0,0-2 5 15,-3-2-2-15,4-4 5 0,3-2 5 16,0-3 4-16,5 0 7 0,-1-3 2 0,6-5-4 16,0-4-10-16,2-4-6 0,0-6-6 0,3-3-3 15,5-3 4-15,1-2 0 0,9 0 0 16,-2-2 2-16,3 2-1 0,4-3-1 0,3 2 0 16,0 2-2-16,1 2-4 0,-1 3 0 0,0 6-4 15,-1 5 0-15,-3 5 4 0,-5 5-2 0,-2 3-1 16,-2 0 0-16,-2 9-1 0,-5 3 0 15,2 6 4-15,-6 3 0 0,0 3-2 0,-2 3 4 16,0-1-1-16,-2 2 0 0,-3 0 0 0,-3-5 1 16,3 0-3-16,-4-2 0 0,5-5 4 15,-2-2-5-15,3-2 3 0,3-6 0 0,0-2-2 0,0-2 7 16,0-1 9-16,0-1 10 0,0 0 5 16,0-1-2-16,4-8-7 0,5 0-11 0,1-3-5 15,3-4-6-15,2 2 0 0,1-2 1 0,4-1-1 16,-1 0 2-16,1 3 1 0,-1-1-2 0,-2 0-1 15,3 3 1-15,-3 1-2 0,-3 5 1 16,0 3 0-16,-4 2-1 0,2 1 1 0,-5 0-3 16,0 4 6-16,-4 4-3 0,3 2 0 0,-2 4 3 15,-1 2-5-15,5 2 4 0,-4 0 1 0,4 0-1 16,-3 0-1-16,5-2-1 0,-5 1-1 16,6-4-1-16,0-1 2 0,-3-1-15 0,0-4-31 15,2 1-62-15,0-4-117 0,-3-2-224 0,-1-2-483 16,-3 0-137-16</inkml:trace>
          <inkml:trace contextRef="#ctx0" brushRef="#br0" timeOffset="40240.6544">10680 9719 2312 0,'0'0'146'0,"0"0"-70"0,0 0-43 0,0 0-23 15,0 0-17-15,0 0-8 0,0 0-8 0,0 0-10 16,0 0-23-16,0 0-46 0,0 0-97 16,0 0-210-16,0 0-465 0,25-44 15 0</inkml:trace>
          <inkml:trace contextRef="#ctx0" brushRef="#br0" timeOffset="37134.4953">5200 10208 509 0,'0'0'327'0,"0"0"-106"0,0 0-53 16,0 0-56-16,0 0-22 0,0 0-9 0,0 0 3 16,0 0-5-16,0 0-17 0,0 0-26 15,0 0-34-15,0 0-12 0,0 0 2 0,-23-35 20 16,9 70 15-16,-3 8 10 0,-2 7 3 0,-2 4-5 15,1 2-1-15,0-1-5 0,2 0-6 0,3 0 0 16,3-6-6-16,6 0-4 0,3-4-3 16,3-5 0-16,3-4-4 0,9-5-2 0,5-5 3 15,3-5 1-15,7-6 5 0,7-4 8 0,2-5 7 16,8-6 3-16,3 0 2 0,4-9-1 16,4-7-7-16,1-3-5 0,0-1 0 0,-1-4-3 15,0-1-2-15,-2-2 2 0,-2-1-5 0,-4-2-2 16,-3 0 1-16,-7-3 0 0,-3 0 2 0,-3-1 2 15,-3-2-5-15,-8-3-3 0,-1-1 0 0,-6 0-3 16,-2-2 0-16,-6 2 3 0,-3-1-7 0,-2 1-1 16,-4 4-1-16,-6 2-5 0,-5 2 3 15,-7 6-1-15,-1 3-3 0,-8 3-1 0,-1 5 0 16,-4 6 2-16,-6 1 2 0,-3 6 4 0,0 2-1 16,-3 5 3-16,5 7 0 0,-1 4 1 0,2 5-2 15,2 3-2-15,4 3-1 0,4 4-5 16,4 2 6-16,6 3-3 0,2 2 0 0,7 2 4 15,6-2-5-15,4 0-1 0,3-3-2 0,10-2-1 16,7-4 2-16,7-6 4 0,8-3 5 16,4-5 4-16,7-3 3 0,3-4 3 0,4-5-2 15,1-3-1-15,1 0 1 0,0-2-3 0,0-5 2 16,-1-5 0-16,-4 0-2 0,0-5 0 0,-5 0-1 16,-2-1-1-16,-2-3 1 0,-4-2 0 0,1-2 0 15,-8-1 2-15,-4 2 3 0,-6 2 1 16,-3 1 3-16,-5 3 0 0,-4 4 1 0,-2 5 1 15,-3 5 2-15,0 2-4 0,0 2-15 0,0 0-15 16,0 8-8-16,-4 7 1 0,-3 6 12 0,-1 4 12 16,-2 7 0-16,-1 1 2 0,3-1-1 0,1 0-2 15,6-3 1-15,1 0 0 0,0-3-2 16,7-4 1-16,2-1 1 0,7-3-2 0,3-3 3 16,4-3 0-16,7-2 1 0,5-4 3 0,8-5 1 15,1-1 0-15,6-1 1 0,2-7-2 0,2-2-2 16,-2 0-1-16,2-4-3 0,-2-2-2 15,1 1 1-15,-5-4-1 0,-3 2-1 0,0-2 2 16,-5-1 3-16,-1 1-2 0,-6-1 1 0,3-1 1 16,-9 0-1-16,-3 1 2 0,-5 0 0 15,-4 3 2-15,-4 0-1 0,-7 5 1 0,-2 0 1 16,-2 3-6-16,-6 2-4 0,-8 1-5 0,-3 1-6 16,-5 4-1-16,-4 1 3 0,-1 0 3 0,-5 3 4 15,-1 3 4-15,5 1 0 0,1 1 2 16,2-2-1-16,5 0-1 0,2-1 0 0,6-2 0 15,8 0-2-15,0-3-3 0,4 0-6 0,0 0-6 16,6 0 2-16,2-1 5 0,4-4 7 0,5 0 8 16,-1-1-1-16,7 0 0 0,-4 1-2 0,2 1-1 15,-5 2 0-15,-1 2-3 0,-4 2 1 16,0 8 0-16,-6 6 1 0,-1 10 5 0,0 5 2 16,-4 8 2-16,0 6 3 0,0 1-1 0,-4 2-1 15,-1 1 1-15,2 2-1 0,-1 4 0 0,3 6 4 16,-2 5 0-16,2 9 1 0,-1 3-1 15,1 6-1-15,1 0-6 0,0 0-1 0,-1-2-2 16,-4 0-7-16,0 2 2 0,-3-4 1 0,-1-3-2 16,-7-6 4-16,0-3-1 0,-6-7-3 0,-3-5 0 15,-6-4 0-15,-4-3-8 0,-8-7 0 16,-3-4 2-16,-2-13 2 0,-3-7 14 0,2-11 5 16,-4-7 1-16,1-7 0 0,0-13 1 0,1-6-4 15,5-9 1-15,2-9 1 0,6-4-3 16,5-4 0-16,3-5 2 0,9-4-1 0,2-3 2 15,10-5 0-15,6-1-3 0,3-5-6 0,13-1-4 16,13-1-6-16,6-1-5 0,12 3-9 0,6 4-14 16,9 6-17-16,4 10-21 0,3 9-12 0,1 9-16 15,0 9-13-15,-3 7-23 0,-4 6-49 16,-1 6-54-16,-5 3-79 0,-3 3-96 0,-4 3-152 16,-11 0 320-16,-14 0 248 0</inkml:trace>
        </inkml:traceGroup>
      </inkml:traceGroup>
    </inkml:traceGroup>
    <inkml:traceGroup>
      <inkml:annotationXML>
        <emma:emma xmlns:emma="http://www.w3.org/2003/04/emma" version="1.0">
          <emma:interpretation id="{E0CA1497-B099-4EC0-951F-906770B35094}" emma:medium="tactile" emma:mode="ink">
            <msink:context xmlns:msink="http://schemas.microsoft.com/ink/2010/main" type="paragraph" rotatedBoundingBox="5083,13056 16126,12888 16167,15562 5124,1573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8F7DF46-45CA-4B56-BFAA-8403914F62FB}" emma:medium="tactile" emma:mode="ink">
              <msink:context xmlns:msink="http://schemas.microsoft.com/ink/2010/main" type="inkBullet" rotatedBoundingBox="5098,14060 5915,14047 5916,14068 5099,14081"/>
            </emma:interpretation>
            <emma:one-of disjunction-type="recognition" id="oneOf15">
              <emma:interpretation id="interp75" emma:lang="en-US" emma:confidence="0">
                <emma:literal>-</emma:literal>
              </emma:interpretation>
              <emma:interpretation id="interp76" emma:lang="en-US" emma:confidence="0">
                <emma:literal>_</emma:literal>
              </emma:interpretation>
              <emma:interpretation id="interp77" emma:lang="en-US" emma:confidence="0">
                <emma:literal>.</emma:literal>
              </emma:interpretation>
              <emma:interpretation id="interp78" emma:lang="en-US" emma:confidence="0">
                <emma:literal>,</emma:literal>
              </emma:interpretation>
              <emma:interpretation id="interp79" emma:lang="en-US" emma:confidence="0">
                <emma:literal>£</emma:literal>
              </emma:interpretation>
            </emma:one-of>
          </emma:emma>
        </inkml:annotationXML>
        <inkml:trace contextRef="#ctx0" brushRef="#br0" timeOffset="41621.7032">3482 13514 1655 0,'0'0'173'0,"0"0"-86"0,0 0-15 16,0 0-13-16,0 0 2 0,0 0 1 0,0 0-11 15,0 0-19-15,0 0-15 0,0 0-3 0,0 0 12 16,0 0 5-16,82-9-1 0,-27 6-2 0,5-2-5 16,10 1-9-16,2 1-11 0,-1 0-28 15,2 2-71-15,-4 0-109 0,0 1-145 0,-6 0-150 16,-1 0-221-16,-20 0 180 0,-13 0 541 0</inkml:trace>
      </inkml:traceGroup>
      <inkml:traceGroup>
        <inkml:annotationXML>
          <emma:emma xmlns:emma="http://www.w3.org/2003/04/emma" version="1.0">
            <emma:interpretation id="{93DAD6A4-4FED-4110-A58B-63449870DE40}" emma:medium="tactile" emma:mode="ink">
              <msink:context xmlns:msink="http://schemas.microsoft.com/ink/2010/main" type="line" rotatedBoundingBox="6275,13038 16126,12888 16167,15562 6316,15712">
                <msink:destinationLink direction="with" ref="{6BC28E07-5D93-4728-A772-3BDB608CD4B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A70C5E1-E1A1-4F4F-B35A-AB80670DE6A9}" emma:medium="tactile" emma:mode="ink">
                <msink:context xmlns:msink="http://schemas.microsoft.com/ink/2010/main" type="inkWord" rotatedBoundingBox="6275,13038 10435,12974 10461,14698 6302,14762"/>
              </emma:interpretation>
              <emma:one-of disjunction-type="recognition" id="oneOf16">
                <emma:interpretation id="interp80" emma:lang="en-US" emma:confidence="0.5">
                  <emma:literal>Processes</emma:literal>
                </emma:interpretation>
                <emma:interpretation id="interp81" emma:lang="en-US" emma:confidence="0">
                  <emma:literal>Processer</emma:literal>
                </emma:interpretation>
                <emma:interpretation id="interp82" emma:lang="en-US" emma:confidence="0">
                  <emma:literal>processes</emma:literal>
                </emma:interpretation>
                <emma:interpretation id="interp83" emma:lang="en-US" emma:confidence="0">
                  <emma:literal>Processed</emma:literal>
                </emma:interpretation>
                <emma:interpretation id="interp84" emma:lang="en-US" emma:confidence="0">
                  <emma:literal>Professes</emma:literal>
                </emma:interpretation>
              </emma:one-of>
            </emma:emma>
          </inkml:annotationXML>
          <inkml:trace contextRef="#ctx0" brushRef="#br0" timeOffset="42193.5421">4985 13602 1421 0,'0'0'199'0,"0"0"-236"0,0 0-38 15,0 0 7-15,0 0 18 0,0 0 49 16,-157 109 39-16,138-77 27 0,-2 2 13 0,1 3-12 16,1 4-18-16,3 0-19 0,3 2-9 0,2-2-3 15,4-2-1-15,2-5 3 0,3-4 4 16,2-2-1-16,0-6 0 0,0-1-3 0,0-4-2 15,0-3 0-15,0-7 5 0,0-4 20 0,0-3 33 16,0 0 23-16,0-4 1 0,0-10-22 0,0-7-37 16,0-8-26-16,0-6-7 0,0-5-1 15,0-6 0-15,-4-5 3 0,2-3-1 0,-2-3 3 16,1-3 4-16,-1-4 7 0,3-3 2 0,1-2 9 16,0-1 3-16,0-5-9 0,6-3-2 0,8 0-9 15,5-5-8-15,2 0 0 0,7 1-6 16,8 3-2-16,-3 3 0 0,0 4 0 0,2 5-1 15,-3 8 1-15,2 7-2 0,-3 9-5 0,1 7 1 16,-3 7-1-16,2 7-2 0,-4 6 2 0,1 4-1 16,-1 4-1-16,0 7 1 0,-2 1 2 0,-1 4-6 15,-5 11-2-15,-2 8-3 0,0 5-4 16,-7 10 8-16,-4 5 5 0,-5 6 6 0,-1 3 4 16,-4 6 2-16,-8-3-1 0,-2 4 1 0,0-2 2 15,-5-1-4-15,-1 1-1 0,-3 0-2 0,0-3-7 16,-4-1-9-16,1-2-27 0,-1-2-52 15,-3-4-76-15,2-4-111 0,-1-3-170 0,7-12-284 16,7-10 48-16</inkml:trace>
          <inkml:trace contextRef="#ctx0" brushRef="#br0" timeOffset="42804.1646">4878 14019 0 0,'0'0'368'0,"0"0"-215"0,0 0-64 0,0 0 4 16,0 0-2-16,0 0 13 0,161-69 17 0,-134 47 8 16,2-3-10-16,1-1-16 0,-2-2-14 0,0-2-6 15,0-3 8-15,-1-1 13 0,0-3 10 16,-2 1-2-16,2 1-15 0,-2 1-21 0,0 1-23 16,-3 3-20-16,1 5-18 0,1 2-8 0,-4 7-7 15,-1 6-4-15,-1 1 1 0,-4 4-6 0,-3 5-1 16,-2 0-5-16,-5 0-3 0,2 8 0 0,-2 2 1 15,-4 4 7-15,0 5 7 0,0 5 6 16,0 1 5-16,0 5 1 0,-5 0-2 0,-2-1 1 16,0 2-1-16,0-3-1 0,1-3-2 0,0 0 0 15,4-6-1-15,-1-3-4 0,3-3 2 16,0-3-3-16,3-2 2 0,-1-3 4 0,6-2 6 16,-1-3 8-16,4 0 7 0,2 0 2 0,1-6-1 15,0-2 1-15,4-2-4 0,-2-2-3 16,0-1-1-16,-1-2-3 0,-1-2-3 0,0 1 2 15,-2-1-2-15,0 3-2 0,0 0-3 0,2 4-4 16,-6 0-4-16,0 4-4 0,1 2-6 0,-6 4-8 16,-2 0-2-16,2 1-3 0,-3 8 5 15,0 1 7-15,0 5 7 0,-4 2 3 0,-2 4 4 16,-2 4 2-16,2 0 0 0,-1-2-2 0,6-2 3 16,-1-1-7-16,2-3 1 0,2-3 0 0,6-2-4 15,2-2 6-15,5-2 4 0,1-3 6 0,2-4 4 16,6-1 4-16,0 0-1 0,4-6-2 15,0-5 3-15,2-1-8 0,0-3 1 0,1-1 1 16,-4-2-3-16,-1-2 6 0,-4 0 0 0,-3-2 1 16,-3-2 3-16,-2 0 3 0,-4 0 2 0,-4-2 0 15,-4 1-4-15,-2 0-3 0,-1-2-3 0,-7 3-1 16,-4 0 2-16,-1 3-7 0,-2 3-7 16,-4 4-10-16,-1 4-12 0,-4 3-3 0,2 3-6 15,-3 1-6-15,-1 3-10 0,4 0-18 0,-4 1-32 16,6 5-66-16,0 1-106 0,8 2-172 15,0-1-284-15,9-4-176 0</inkml:trace>
          <inkml:trace contextRef="#ctx0" brushRef="#br0" timeOffset="44292.4137">6758 13494 1397 0,'0'0'229'15,"0"0"-97"-15,0 0-18 0,0 0-1 0,0 0 3 16,0 0-9-16,0 0-34 0,0 0-36 0,0 0-22 16,0 0-14-16,0 0 0 0,-165-20 4 0,133 40 3 15,-2 3 11-15,-3 5-2 0,2 1 7 0,-2 2 3 16,3 2-4-16,1 4 3 0,5-3-5 16,4 1-5-16,5-2-2 0,7-5-8 0,7-2-1 15,5-2-2-15,0-5 0 0,5 0 4 0,10-3 3 16,4-1 8-16,2-6 3 0,6-1 4 0,4-2-3 15,1-4-3-15,6-2-3 0,2 0-3 16,3-8 2-16,1-1-2 0,-2-4 1 0,0-3-4 16,3 0-3-16,-2-6-1 0,-6 1-1 0,-1-1 2 15,-2-2-2-15,-7 0-2 0,0-3-1 16,-6 0-1-16,-2 1-1 0,-4-3-1 0,-3 3 1 16,-2 1-1-16,-6 4 0 0,0 5 0 0,-4 2-1 15,0 6-2-15,-1 3-6 0,-6 2-8 0,-2 3-10 16,1 0-3-16,-3 3-1 0,-5 7 6 0,-3 4 9 15,-1 3 7-15,-1 5 4 0,-5 0 3 16,5 2 0-16,2 2 0 0,-1-2 0 0,4 2-2 16,5 0-1-16,3-3 0 0,3 0-2 0,5-2 1 15,0-3 0-15,5-2 1 0,4-3 0 0,5-1 1 16,3 0 1-16,1-5-1 0,6-4 2 0,-1 1 1 16,-1-2-2-16,0-2-1 0,2 0-2 15,0-2-1-15,-5-4-2 0,5-2 5 0,-8-2-1 16,4-1 3-16,-5-1 3 0,0-1-1 0,-2 0 5 15,1-4 2-15,-2-2 0 0,1-1 1 16,0-1-5-16,1-4 0 0,-1 1-2 0,-1 2 1 16,2 1-3-16,-1 3-1 0,2 3-3 0,-2 3-1 15,1 3-1-15,-1 3 1 0,-2 2 2 0,2 1 0 16,-1 0 1-16,-2 1 1 0,0 2-2 16,0 0 3-16,1 0-1 0,1 0 2 0,-3 5-1 15,0 1 0-15,3 0 2 0,2 3 0 0,-2 1 1 16,1 0-2-16,-1 4 1 0,0-1 0 0,2 3-1 15,-3-1 1-15,-6 0 0 0,4 2 0 16,-6 0-1-16,1 0 2 0,-4-3 0 0,0 2 1 16,-5-2 1-16,-3 1-1 0,-4-3 1 0,-4 1 3 15,-2-3 1-15,-2 1-1 0,1-2 1 0,-1-3-2 16,3 0 1-16,2-2-1 0,3-2-1 0,4 0-1 16,1-2 2-16,2 0 6 0,-1 0 2 15,5 0 3-15,1 0 1 0,0 0-7 0,0-4-2 16,0 0-6-16,1-1-5 0,5-1-2 0,2-1-5 15,3-4 3-15,3 0 2 0,8-3 4 0,1 1 1 16,3-1 1-16,4-1 0 0,-1 0-3 16,5 1 4-16,-1-3-2 0,2 2 2 0,-3 0-2 15,3 1 0-15,-5-3 1 0,1 2-2 0,-5-2 2 16,-3 1 0-16,1-2-1 0,-5 2 0 16,-1-3 0-16,-4 3 0 0,-2 1 1 0,-2 4 1 15,-4-1 0-15,1 4 0 0,-4 1 1 0,-3 2 0 16,0 2 2-16,0 0-9 0,-4 0-7 0,-2 0-8 15,-2 3-6-15,2 0 1 0,-5 0 3 16,3 0 3-16,1 2-1 0,-2 2-2 0,5 2-6 16,2 2-1-16,1 2-1 0,1 1 4 0,0 2 6 15,3 0 3-15,4 4 5 0,2 1 3 0,2 0 2 16,2 2 4-16,0 1 1 0,0-2 1 0,-1 3 2 16,-4-1-2-16,0-2 1 0,-3 3-1 0,-2-4 1 15,-3-1 0-15,0-1 5 0,-10-1 0 16,0-1 2-16,-2-1 3 0,-3-3 1 0,0-1 0 15,0-1 0-15,-2-2 3 0,3-2-6 0,4-2 6 16,-1 0 2-16,4-2 3 0,2 0 9 16,5 0-4-16,0 0-4 0,0-4-10 0,1-2-15 15,9 0-6-15,2 0-4 0,4-1 3 0,4-1 5 16,5 1 7-16,6-2 2 0,1 0 2 0,6-1-3 16,2-2-1-16,2 0 2 0,-2 0-1 15,4-1 5-15,-9-2-4 0,1 1 0 0,-6-1-1 16,-2-2-3-16,-5 3 4 0,0-4 0 0,-9 0 1 15,-3 0 4-15,-6-1-1 0,-2 1 2 0,-3 1 2 16,-3 2 0-16,-2 2-5 0,-6 4-6 16,-2 3-5-16,-3 5-3 0,-6 1 3 0,4 3 1 15,-7 7 2-15,1 5 1 0,0 3 4 0,1 1 0 16,3 3 1-16,-4 2 2 0,8 2-4 0,1 0-2 16,3 0 0-16,1 0 0 0,10-3 0 0,1-2-2 15,0-3 2-15,11-4-2 0,2-3 6 16,3-3 2-16,4-2 4 0,2-2 1 0,5-4-1 15,6 0-1-15,-2-3-1 0,5-4 5 0,-4-3-5 16,5-2 0-16,-1-2-1 0,-5-2-4 0,2-1 3 16,-2 0 0-16,-1-3-2 0,2-1-2 15,-3-2 0-15,-1 3-2 0,1-3 1 0,-3 1 0 16,0 0-2-16,-2 1 0 0,-4 1 0 0,0 2 2 16,-6 7-4-16,0 0 0 0,-3 5-2 15,0 4-10-15,-6 0 3 0,3 2-2 0,-5 0 1 16,5 8 7-16,-4 2 3 0,0 1 1 0,4 4 3 15,-4 2-1-15,5 2 2 0,-4 0-1 0,3 2 2 16,-4 1-2-16,4-3 0 0,-4 0 1 16,-2 1 1-16,0-2-3 0,-2 0 3 0,0-4 2 15,0 1 3-15,-6-3 8 0,-6 0 0 0,-1 0-1 16,-1-3 0-16,-6 1-3 0,0-5 2 0,-5-1-2 16,-1-1-3-16,-3-1-12 0,-6-2-18 0,4 0-38 15,-5-3-53-15,5-3-77 0,2-3-136 0,7 0-249 16,7 2-315-16,6 1 375 0</inkml:trace>
        </inkml:traceGroup>
        <inkml:traceGroup>
          <inkml:annotationXML>
            <emma:emma xmlns:emma="http://www.w3.org/2003/04/emma" version="1.0">
              <emma:interpretation id="{6A71DC81-E16A-49B7-B8A2-214F148A426B}" emma:medium="tactile" emma:mode="ink">
                <msink:context xmlns:msink="http://schemas.microsoft.com/ink/2010/main" type="inkWord" rotatedBoundingBox="10940,13390 11451,13383 11467,14392 10955,14400"/>
              </emma:interpretation>
              <emma:one-of disjunction-type="recognition" id="oneOf17">
                <emma:interpretation id="interp85" emma:lang="en-US" emma:confidence="0.5">
                  <emma:literal>&amp;</emma:literal>
                </emma:interpretation>
                <emma:interpretation id="interp86" emma:lang="en-US" emma:confidence="0">
                  <emma:literal>.</emma:literal>
                </emma:interpretation>
                <emma:interpretation id="interp87" emma:lang="en-US" emma:confidence="0">
                  <emma:literal>d</emma:literal>
                </emma:interpretation>
                <emma:interpretation id="interp88" emma:lang="en-US" emma:confidence="0">
                  <emma:literal>R</emma:literal>
                </emma:interpretation>
                <emma:interpretation id="interp89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44784.1193">9848 13675 602 0,'0'0'-317'0,"0"0"32"15,0 0 285-15,0 0 0 0,0 0 0 0,0 0 0 16,-173 88 0-16,124-84 0 0,-4-1 0 0,4-2 23 16,6-1 324-16,3 0-6 0,10-6-21 15,5-2-45-15,3-2-59 0,9-2-53 0,6-2-36 16,0 0-35-16,7-4-29 0,0-2-27 0,11-1-21 16,3-1-12-16,0-3 1 0,9-1-5 0,3-2 2 15,2-2 3-15,1-1-5 0,7-2 6 0,-2-2 3 16,1-2-3-16,0-3 2 0,-4-2-1 15,-5-2-1-15,0-2 2 0,-3 0 3 0,-6 0-2 16,-2 1 1-16,-4 2 3 0,-7 1 12 0,-4 6 21 16,0 3 24-16,-4 7 18 0,-10 3-1 0,1 5-9 15,-3 5-20-15,-4 3-18 0,1 4-12 16,-4 3-14-16,4 3-7 0,-4 2-6 0,-2 9-4 16,2 4-2-16,3 5 2 0,-3 3 1 0,6 5-1 15,-2 5 4-15,4 3 2 0,5 3 2 0,4 3 1 16,3 1-1-16,3 3 0 0,0 3 0 15,7 1 1-15,5-1 0 0,3-1 0 0,5 0 0 16,-1-4-3-16,5-3 3 0,0-2 1 0,0-2 1 16,-1-3-1-16,-1-1 1 0,-1-2-1 15,-5-2 0-15,-1-4-1 0,-2-4-1 0,-3-3-1 16,-5-2-5-16,2-5-2 0,-5-2 2 0,0-2-1 16,-2 1-2-16,0-4-12 0,-2 2-36 15,-6-1-63-15,2-2-122 0,-4 0-213 0,0 0-422 16,7-3-82-16</inkml:trace>
        </inkml:traceGroup>
        <inkml:traceGroup>
          <inkml:annotationXML>
            <emma:emma xmlns:emma="http://www.w3.org/2003/04/emma" version="1.0">
              <emma:interpretation id="{B8B5F0D5-0C90-4BE1-83FA-F3E73D67C571}" emma:medium="tactile" emma:mode="ink">
                <msink:context xmlns:msink="http://schemas.microsoft.com/ink/2010/main" type="inkWord" rotatedBoundingBox="11991,13255 16131,13192 16167,15562 12027,15625"/>
              </emma:interpretation>
              <emma:one-of disjunction-type="recognition" id="oneOf18">
                <emma:interpretation id="interp90" emma:lang="en-US" emma:confidence="0.5">
                  <emma:literal>Systems</emma:literal>
                </emma:interpretation>
                <emma:interpretation id="interp91" emma:lang="en-US" emma:confidence="0">
                  <emma:literal>systems</emma:literal>
                </emma:interpretation>
                <emma:interpretation id="interp92" emma:lang="en-US" emma:confidence="0">
                  <emma:literal>System</emma:literal>
                </emma:interpretation>
                <emma:interpretation id="interp93" emma:lang="en-US" emma:confidence="0">
                  <emma:literal>System's</emma:literal>
                </emma:interpretation>
                <emma:interpretation id="interp94" emma:lang="en-US" emma:confidence="0">
                  <emma:literal>system</emma:literal>
                </emma:interpretation>
              </emma:one-of>
            </emma:emma>
          </inkml:annotationXML>
          <inkml:trace contextRef="#ctx0" brushRef="#br0" timeOffset="46302.8104">11893 13607 1213 0,'0'0'125'0,"0"0"-103"0,0 0-24 15,0 0-4-15,156-162 12 0,-127 135 35 0,-2 2 39 16,-4 3 25-16,-10 2 14 0,-3 7 6 0,-8 0-2 15,-2 3 3-15,0 0 0 0,-2 1-11 0,-7 0-22 16,-3 2-24-16,-1-1-21 0,0 3-20 16,-3 2-12-16,-6 3-5 0,3 0-4 0,-4 2 0 15,-2 7 0-15,2 0 0 0,-2 3 1 0,1 2-2 16,-2-1 1-16,5 1-2 0,2 0-2 16,3 1-1-16,5-1-3 0,4-2 0 0,5 0-1 15,2-2 0-15,2 3 3 0,12-1 2 0,3 4 2 16,5 0 0-16,6 0 1 0,7 4-1 0,-2-1-2 15,2 2-1-15,0 1-2 0,-4 0 0 16,-4 0 0-16,-5-2 1 0,-6-3 0 0,-5-1-1 16,-7-3 0-16,-4-1 0 0,0-3 5 0,-13 0 2 15,-3 0 4-15,-8-1 1 0,-6 0-1 0,-2-4-3 16,1 1 0-16,2-4-2 0,-2-1 0 0,7 0-1 16,1 0-1-16,4 0 2 0,8-4-4 15,2 1-6-15,5-2-21 0,4-1-45 0,0 0-67 16,5-3-114-16,9-2-139 0,6-4-203 0,-4 2-219 15,-4 4 335-15</inkml:trace>
          <inkml:trace contextRef="#ctx0" brushRef="#br0" timeOffset="46510.681">12421 12993 950 0,'0'0'317'0,"0"0"-54"0,0 0-38 15,0 0-15-15,0 0-9 0,0 0-17 0,0 0-41 16,0 0-41-16,0 0-37 0,0 0-39 0,0 0-23 15,0 0-7-15,0 0 1 0,-13-46 9 16,21 75 5-16,-4 8 2 0,0 4 2 0,0 6 1 16,0 0-1-16,-1 5-1 0,2 0-3 0,-1 0 0 15,0-3-1-15,4 1 0 0,-4-5 0 0,3-2-7 16,-3 1-12-16,-1-4-47 0,-2-1-101 0,2-3-206 16,-3-11-439-16,0-8-638 0</inkml:trace>
          <inkml:trace contextRef="#ctx0" brushRef="#br0" timeOffset="46649.5955">12289 13403 2151 0,'0'0'48'16,"0"0"-56"-16,0 0-26 0,0 0-1 0,0 0 14 16,171-56-5-16,-122 51-107 0,-8 4-230 15,-13-1-400-15,-8 2-53 0</inkml:trace>
          <inkml:trace contextRef="#ctx0" brushRef="#br0" timeOffset="45848.0902">10956 13083 2387 0,'0'0'56'0,"0"0"-46"0,0 0-17 16,58-162-7-16,-36 125-2 0,5 3 8 16,-4 0 11-16,-6 4 2 0,-2 2 4 0,-4 7-2 15,-10 4 2-15,-1 3 4 0,0 4-1 16,-5 2 0-16,-6 2 1 0,-4 2-2 0,-7 4 0 0,-3 0-1 15,-1 3-4-15,-4 7-1 0,-6 7-3 16,2 4 1-16,-3 5-1 0,-1 2 0 0,2 7 2 16,7 1 0-16,0 2-2 0,7 0 1 0,7 4 0 15,5-1-1-15,10 2 2 0,0 2 0 16,13-3 0-16,8 4 1 0,2-4 0 0,4 0 0 16,-2 0-2-16,-3-4-1 0,2 1-2 0,-10-7-3 15,0-1-1-15,-5 0 0 0,-7-4-2 0,-2 0 1 16,-6-5 2-16,-11-1-1 0,-1-2 4 15,-7-2 2-15,-6-3 1 0,-4-5 3 0,-1-1-2 16,-3-5 1-16,3-2 2 0,-3-1 2 0,-1-1-1 16,2-8 1-16,2-2 3 0,1-3-1 15,8-1 2-15,9 0 0 0,-3-2 0 0,12 0-3 0,1 2 2 16,5 0-4-16,3 4-2 0,0 2-4 16,2 3-12-16,3 3-7 0,6 1-1 0,1 2 2 15,3 2 7-15,3 7 4 0,0 3 3 0,-1 5-1 16,7 1 3-16,-1 1-1 0,3 0 2 0,-1 2 0 15,2-1 0-15,1-3 2 0,2-2 1 16,-1-3 3-16,7-4 0 0,-1-6 1 0,-1-2 3 16,3 0-2-16,1-8 4 0,-2-4-2 0,-5-3-2 15,2-1 2-15,-6-2-1 0,-3-3-1 0,-2 0 2 16,-2-3 6-16,-3 0-8 0,-2-1 2 16,-2 0-3-16,-1 0-3 0,-1 0 2 0,-4 3-2 15,2 1-2-15,1 4-3 0,-6 4-1 0,1 7 0 16,-2 1-6-16,-2 5-1 0,-1 0-12 15,0 3 0-15,0 6 5 0,0 6 5 0,-4 3 12 16,-1 2 0-16,3 2 0 0,0 0-4 0,2 1 4 16,0-3-1-16,4 2 0 0,5-3 5 0,4-1-5 15,5-2 5-15,3-4-1 0,5-3 3 16,-1-3-1-16,3-4 0 0,1-2 0 0,-1 0-2 16,0-7 1-16,-3-5-1 0,2-1-1 0,-3-3 3 15,-3-3 0-15,-3-2 1 0,-2-1 2 0,-2 1 4 16,-4-1-1-16,0 0-1 0,-5 3 0 15,1 1-4-15,-2 3-1 0,-3 1 0 0,0 7-3 16,-1 2-5-16,0 5-4 0,0 0-12 0,0 5-3 16,-1 6 3-16,-8 11 5 0,2 4 12 0,-4 7 4 15,-2 7 1-15,-1 4-3 0,0 5 0 0,-2 5-2 16,-2 5-4-16,3 3 8 0,-2 5-3 0,-3 3 0 16,2 4 2-16,-4 4-3 0,4 3 1 15,-2 0-1-15,4 1 0 0,-3 1-3 0,-1-2-16 16,1-3-11-16,-2-2-3 0,-2-5 1 0,6-9 1 15,-4-7-4-15,1-4-21 0,-2-2-23 16,1-9-10-16,-1 0 3 0,-1-11 8 0,7-6-11 16,2-9-44-16,2-5-118 0,2-4-225 0,6-5-349 15,1 0 294-15</inkml:trace>
          <inkml:trace contextRef="#ctx0" brushRef="#br0" timeOffset="47729.897">13003 13380 0 0,'0'0'0'0,"0"0"0"16,0 0 0-16,0 0 0 0,0 0 0 0,0 0 287 15,0 0 12-15,0 0-53 0,0 0-15 0,0 0-22 16,0 0-17-16,0 0-28 0,0 0-40 0,102-157-35 16,-115 155-33-16,-5-1-19 0,-4 3-9 0,-5 6-5 15,-4 7 4-15,-5 8 8 0,0 1 8 16,-5 7 7-16,5-1 0 0,1 4-7 0,2 0-3 16,5-3-13-16,3 2-6 0,9-2-6 0,4-2-8 15,7-1-1-15,5-3 1 0,0-2 0 16,7-3 6-16,6-3 2 0,4-2 3 0,5-5 3 15,7-2 1-15,4-3-3 0,1-3-3 0,1 0-3 16,4-6-4-16,-1-4-1 0,-2-4 2 16,-3-1-1-16,5-3-3 0,-6 0 1 0,0-1-3 15,-5-2 0-15,-1 2 5 0,-9 0-5 0,3 1 1 16,-6 0-3-16,-5 2 0 0,0-2 0 0,1 7 0 16,-8 0-1-16,4 5-7 0,-2 3 1 15,-3 2-8-15,0 1-12 0,1 0 0 0,1 1-3 0,2 7 5 16,-1 1 11-16,0 4 6 0,1 2 3 15,-1 1 3-15,-2 4 0 0,4-1-3 0,-4 1 3 16,0-1-1-16,0-1 1 0,-2 0 0 0,1-2 1 16,-1-1-1-16,0-1 1 0,0-4 2 15,3-2-3-15,1-2 0 0,-3-2 2 0,2-3-2 16,-2 1 7-16,0-2 12 0,2 0 5 0,1-5 4 16,-1-2-2-16,0-3-9 0,2-2-6 0,0-4-3 15,1 2-3-15,0-3-1 0,-2 3-1 0,7-3-2 16,-2 2 0-16,1 0 0 0,1 3 0 15,1 1-3-15,1 0 2 0,0 4-3 0,1 2-2 16,-2 3 1-16,0 2-6 0,-1 0-1 0,-3 2 1 16,1 6 3-16,1 2 1 0,-4 2 3 15,2 1 1-15,-2 4 0 0,2 1 2 0,-6 0 2 16,6 1-2-16,-2 0 0 0,-2 1 0 0,1-1 0 16,1 0 0-16,-1-1 3 0,-2-4-2 15,-1-2-1-15,1-3 1 0,-2-3 0 0,1-1-1 16,0-3 5-16,0-2 6 0,-2 0 7 0,1 0 16 15,0 0 1-15,1-7-3 0,2-2-7 0,2-3-15 16,1-2-4-16,2-2-2 0,1-2-1 0,1 2-1 16,-1-1 3-16,4 2-1 0,2-1-4 15,0 1 0-15,1 0 0 0,2 2 1 0,0-1 2 16,2 4-1-16,-1 0-4 0,1 3 1 0,-4 3-2 16,0 3 0-16,0 1-1 0,-7 0-2 0,1 1-2 15,-3 4 2-15,-3 3 1 0,1 1 0 0,-4 3 4 16,-2 0 0-16,0 2 0 0,0 1-1 15,0-2 1-15,0 1 0 0,-2 0 1 0,-1-3 0 16,3-1 0-16,0-2-1 0,0-3 1 0,0-2 1 16,3-1 3-16,1-2 0 0,0 0 3 0,4 0 2 15,1 0 3-15,2-3-2 0,2-3-1 16,3-3-4-16,2-1-1 0,-2-2 2 0,0-3 0 16,1 0 1-16,0 0-2 0,-1-1 0 0,-3-2 0 15,0-2-1-15,-2 1 1 0,0 0-2 16,-6-1-2-16,2-1-1 0,-4 0-2 0,-3 0 0 15,0-3-1-15,-2 4 1 0,-6-1-2 0,0 3 2 16,-1 1 1-16,-1 5 1 0,2 5-2 0,0 3-4 16,4 2-3-16,-1 2-5 0,5 0-4 15,0 2 2-15,0 7 4 0,9 7 6 0,7 3 6 16,5 4 3-16,5 2 2 0,7 3 0 0,3 2-1 16,7 4-2-16,-2-2 0 0,4 2-2 0,-4 1 0 15,-2-3 1-15,-7 1-2 0,-5-3 1 0,-7-2-2 16,-8-6 3-16,-6-4 2 0,-6-4 7 0,-6-2 11 15,-13-1 2-15,-9-2 3 0,-13-1-5 16,-8-4-12-16,-6-1-11 0,-8-3-21 0,-2 0-41 16,2 0-86-16,-2 1-195 0,16 3-577 0,18-3-407 0</inkml:trace>
        </inkml:traceGroup>
      </inkml:traceGroup>
    </inkml:traceGroup>
  </inkml:traceGroup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1:05.18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5B51EE0-D711-4B1E-A0B6-62FA64CB6900}" emma:medium="tactile" emma:mode="ink">
          <msink:context xmlns:msink="http://schemas.microsoft.com/ink/2010/main" type="inkDrawing" rotatedBoundingBox="5831,7123 13552,7175 13551,7332 5830,7280" semanticType="underline" shapeName="Other">
            <msink:sourceLink direction="with" ref="{BAEBF531-B88E-45F5-8BE5-813D4369F9D2}"/>
            <msink:sourceLink direction="with" ref="{36E7041C-BDE3-4146-9579-F771D2E5B2B8}"/>
          </msink:context>
        </emma:interpretation>
      </emma:emma>
    </inkml:annotationXML>
    <inkml:trace contextRef="#ctx0" brushRef="#br0">219 33 497 0,'0'0'234'0,"0"0"-107"0,0 0-61 0,0 0-40 16,-157-8-17-16,138 8-4 0,4 0 2 15,3 0-6-15,1 0 0 0,9 2 0 0,-1-2 8 16,3 0 18-16,0 0 7 0,0 0 4 0,1 0-10 16,3 0-8-16,2 0 2 0,2 1 4 0,1-1 18 15,5 3 7-15,0-3 9 0,1 2 2 16,8 2 0-16,-2-2-3 0,5 0-3 0,5 2-2 15,2-2-1-15,5 2 1 0,5-2-3 0,5 3-1 16,4-3-5-16,7 0-3 0,7 0-2 0,10-2-2 16,4 0 1-16,5 0 0 0,9 0 5 0,7-2-1 15,10-2 0-15,6-1-2 0,7 1-8 0,8 0-5 16,1 0-6-16,9 2-3 0,-3 0-4 16,3 2-4-16,4 0 1 0,5 0-2 0,0 0 3 15,6 0 4-15,3 0 0 0,7 0 2 0,3 0 1 16,3 0 3-16,10 0 0 0,3-3 7 15,3 3-3-15,12-1-1 0,3-1 0 0,7-2-6 16,0-1 1-16,1-1-3 0,6 2-1 0,-7-1-2 16,0 1-1-16,-9 1 1 0,-3 3-2 15,-5 0 2-15,-10 0 2 0,-10 3-3 0,-8 3-4 16,-15 0-2-16,-16 4-6 0,-10-4 0 0,-15 3 1 16,-8 2-2-16,-15-4 1 0,-8 2 0 0,-9-2 0 15,-13 1 1-15,-6-2-2 0,-9 0 0 0,-7 0-2 16,-10-2 0-16,-7-1 1 0,-8 1 0 15,-6-3-1-15,-2 1 0 0,-2-2 3 0,0 0 1 16,0 0 0-16,-2 0-7 0,1 0-10 0,-3 0-12 16,-4 0-17-16,-6 0-25 0,-2 0-43 0,-8 3-50 15,-5 3-71-15,-9 0-86 0,-5 2-114 16,-8-1-150-16,-9 3-96 0,17-4 488 0,12-2 190 0</inkml:trace>
  </inkml:traceGroup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1:05.89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75446DE-203A-4E69-940B-AAF23455F3A0}" emma:medium="tactile" emma:mode="ink">
          <msink:context xmlns:msink="http://schemas.microsoft.com/ink/2010/main" type="inkDrawing" rotatedBoundingBox="6731,7473 12833,7482 12832,7565 6730,7556" shapeName="Other"/>
        </emma:interpretation>
      </emma:emma>
    </inkml:annotationXML>
    <inkml:trace contextRef="#ctx0" brushRef="#br0">182 30 0 0,'0'0'0'0,"0"0"0"0,0 0 0 0,0 0 0 16,0 0 0-16,0 0 0 0,-158 12 0 0,147-10 0 15,3-1 0-15,7 1 0 0,-3-2 0 0,4 0 0 16,0 1 0-16,0-1 0 0,4 0 0 16,4 0 0-16,0 0 22 0,3 0 157 0,3 0-4 15,1 0-12-15,7 0-15 0,-1 0-14 0,5 0-12 16,3 0-7-16,5 0-1 0,8 0-1 15,5 0-2-15,11 0-4 0,5-3-12 0,12 0-6 16,6 2-9-16,6-4-5 0,9 2-8 0,6-2-7 16,8 2-6-16,3-1-6 0,6 1-3 0,6 1-4 15,8 0-2-15,3 2-8 0,4 0 1 0,3 0-1 16,3 0-4-16,2 0 2 0,3 0-5 16,0 0-1-16,3 0-1 0,-4 0-2 0,4 0 5 15,-2 0-1-15,-2 2 2 0,-3-2 0 0,3 0-1 16,-1 0 2-16,-1 0 0 0,-3-2 0 15,1-1 0-15,-4 2-4 0,-4-2 0 0,1 1 0 0,-6-1-6 16,-4 2-4-16,-6 1-2 0,-5 0-2 16,-1 0 4-16,-7 0 1 0,-6 4-4 0,-4 2-4 15,-9 1-2-15,-9-1-2 0,-10 0 2 0,-1 1 1 16,-13-2-1-16,-5 0-3 0,-4 1 3 16,-9-2-4-16,-8 1 0 0,-1 0 0 0,-10-2-2 15,-2 0-3-15,-5 0 6 0,-9-2-1 0,2-1 1 16,-6 2 3-16,-1-2-7 0,0 0-3 0,0 0-5 15,0 0-12-15,0 0-21 0,0 0-29 16,-7 0-57-16,5 0-86 0,-8 0-103 0,2 0-186 16,-1 2-288-16,-1 2 62 0</inkml:trace>
  </inkml:traceGroup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1:19.64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BC28E07-5D93-4728-A772-3BDB608CD4B2}" emma:medium="tactile" emma:mode="ink">
          <msink:context xmlns:msink="http://schemas.microsoft.com/ink/2010/main" type="inkDrawing" rotatedBoundingBox="17850,15651 18840,7706 19005,7727 18015,15671" semanticType="verticalRange" shapeName="Line">
            <msink:sourceLink direction="with" ref="{067D482E-1B5A-49B3-8777-13B737B81093}"/>
            <msink:sourceLink direction="with" ref="{F07A4C80-2C64-4464-B1E5-BA0A9E22B97B}"/>
            <msink:sourceLink direction="with" ref="{93DAD6A4-4FED-4110-A58B-63449870DE40}"/>
          </msink:context>
        </emma:interpretation>
      </emma:emma>
    </inkml:annotationXML>
    <inkml:trace contextRef="#ctx0" brushRef="#br0">942 46 114 0,'0'0'152'0,"0"0"-50"0,0 0-23 16,0 0-34-16,0 0-19 0,0 0-7 0,0 0-9 15,0 0-3-15,0 0 2 0,0 0 1 0,0 0-6 16,0 0-13-16,13-46-12 0,-13 52 7 0,0 2 15 15,0 4 15-15,0 3 20 0,-2 7 3 0,-2 5 6 16,1 4 1-16,0 6 2 0,-2 5-7 0,1 7-10 16,1 2-3-16,3 6-4 0,0 4-1 15,0 4 1-15,0 4 0 0,-1 4-1 0,1 8 0 16,-2 1-1-16,-2 8 1 0,0 4 1 0,0 4 0 16,-4 6 2-16,-1 6-3 0,-2 2 0 15,-4 5-2-15,-2 5 0 0,0 5-1 0,-8 11-1 16,0 2 3-16,-3 10 4 0,-4 8 1 0,-3 1 0 15,-4 10-2-15,-3 1-6 0,-1 5 0 16,2 3-2-16,3-1-1 0,5 2 0 0,6 1-4 16,2 2-3-16,3 0-7 0,3 1-5 0,5 3-5 15,-1-3-3-15,3 3-3 0,0-3-3 0,1-2 2 16,2-5 4-16,-4-7 5 0,1-5 3 16,-1-11 4-16,-4-9 1 0,2-8 2 0,-1-9 5 15,1-10 1-15,-1-12 3 0,2-6 2 0,1-8 3 16,4-8 3-16,-2-6-2 0,-1-7 0 0,4-4 1 15,1-3-3-15,-1-2 4 0,3-2 1 0,2-1 0 16,-1-5 3-16,0 1 3 0,3-2 3 16,-1-2 4-16,2 3 2 0,-4-5 2 0,2-2-3 15,-4-3 1-15,1 0 0 0,-2-4-2 0,3 1 3 16,-4-5-2-16,4-2-2 0,-3-3 0 0,2-5-3 16,0-3-1-16,-1-5-4 0,4-2-5 15,0-3-3-15,-2-4-5 0,3-2-1 0,-2-2-6 16,3-2-5-16,0-2-5 0,0 0-8 0,0 0-8 15,0 0-17-15,0 0-30 0,0 0-32 0,0-3-38 16,0 0-60-16,0 0-107 0,0-2-193 16,0 1-225-16,0 2 545 0</inkml:trace>
  </inkml:traceGroup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1:54.20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5EAF551-BC4B-4444-97AA-75EB6BCF884E}" emma:medium="tactile" emma:mode="ink">
          <msink:context xmlns:msink="http://schemas.microsoft.com/ink/2010/main" type="writingRegion" rotatedBoundingBox="2865,438 26236,-215 26613,13255 3242,13909"/>
        </emma:interpretation>
      </emma:emma>
    </inkml:annotationXML>
    <inkml:traceGroup>
      <inkml:annotationXML>
        <emma:emma xmlns:emma="http://www.w3.org/2003/04/emma" version="1.0">
          <emma:interpretation id="{7CA5F60D-3008-4DD3-8D71-D05C2B3403EC}" emma:medium="tactile" emma:mode="ink">
            <msink:context xmlns:msink="http://schemas.microsoft.com/ink/2010/main" type="paragraph" rotatedBoundingBox="2865,438 26236,-215 26323,2907 2953,35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6E434FD-E2EC-4A58-B9C0-F5B71D78CE62}" emma:medium="tactile" emma:mode="ink">
              <msink:context xmlns:msink="http://schemas.microsoft.com/ink/2010/main" type="inkBullet" rotatedBoundingBox="2880,975 3802,949 3861,3083 2940,3109"/>
            </emma:interpretation>
            <emma:one-of disjunction-type="recognition" id="oneOf0">
              <emma:interpretation id="interp0" emma:lang="en-US" emma:confidence="0">
                <emma:literal>j</emma:literal>
              </emma:interpretation>
              <emma:interpretation id="interp1" emma:lang="en-US" emma:confidence="0">
                <emma:literal>&amp;</emma:literal>
              </emma:interpretation>
              <emma:interpretation id="interp2" emma:lang="en-US" emma:confidence="0">
                <emma:literal>.</emma:literal>
              </emma:interpretation>
              <emma:interpretation id="interp3" emma:lang="en-US" emma:confidence="0">
                <emma:literal>f</emma:literal>
              </emma:interpretation>
              <emma:interpretation id="interp4" emma:lang="en-US" emma:confidence="0">
                <emma:literal>5</emma:literal>
              </emma:interpretation>
            </emma:one-of>
          </emma:emma>
        </inkml:annotationXML>
        <inkml:trace contextRef="#ctx0" brushRef="#br0">1816 664 1024 0,'0'0'180'0,"0"0"-261"16,0 0-86-16,0 0 46 0,0 0 116 0,0 0 30 15,0 0 28-15,0 0-8 0,0 0-31 0,0 0 24 16,0 0 3-16,0 0 13 0,0 0 6 0,0 0 3 16,-69-41 5-16,60 29 3 0,-3 3-2 15,0-2-5-15,-2 2-9 0,-1-1-18 0,2 1-17 16,-3 0-14-16,1 2-15 0,0 1-8 0,-2 0-6 15,6 1-1-15,1 1 2 0,-1 0 2 16,1 3-1-16,5 1-2 0,0 0-2 0,2 0-10 16,3 0-12-16,0 0-14 0,0 0-4 0,0 0 9 15,0 0 25-15,0 0 25 0,3 2 15 0,1 4 12 16,-2 0-3-16,1 1 1 0,-2 4 4 0,6 1 5 16,-4 4 6-16,0 4 4 0,2 3 2 0,0 5 1 15,-2 4-2-15,-2 3-5 0,1 0-3 16,0 3-8-16,-2 1-6 0,3 1-9 0,-3 3-6 15,0 1-2-15,0 5 0 0,0 1 1 0,-3 5 0 16,1 3-4-16,-1 6 1 0,0 1 2 0,1 4 0 16,-5 4 1-16,4 2-1 0,-6 0-1 15,3 1 0-15,-4-3 0 0,-2-2-1 0,-4 0-1 16,-3-6 1-16,0-2-3 0,-5-2 4 0,1-4 1 16,-1-8 2-16,-2-5 3 0,1-4 1 15,0-8 1-15,0-4 2 0,0-4 6 0,2-7 3 16,6-3 6-16,-1-5 5 0,-1-5 8 0,5-4 8 15,-1 0 2-15,3-7-2 0,-2-5-13 0,2-7-15 16,3-2-7-16,1-7-9 0,0-4 0 16,5-6 4-16,3-3 0 0,0-6 4 0,8-6-1 15,3-3-6-15,6-3-4 0,2-6-3 0,7-1-6 16,7-6 2-16,1 1-1 0,9-4-1 16,2 1 2-16,4 2 1 0,-1 2 4 0,7 4 1 15,0 5 6-15,-2 3-1 0,1 5-2 0,-3 1 2 16,-5 9-4-16,0 4 1 0,-8 7 2 0,-4 5 2 15,-5 5 1-15,-3 5 2 0,-2 4 4 0,-10 4 0 16,0 3 4-16,-5 2-1 0,-6 3-3 0,-2 1 1 16,-1 0 1-16,0 3 2 0,0 1 3 15,0 4 1-15,0 3-5 0,-1-2-7 0,-2 5-8 16,-2-2-14-16,-1 0-15 0,1 0-30 0,-3-1-53 16,4-1-81-16,-3-3-139 0,5-2-223 0,2-1-141 15,-2-2 698-15</inkml:trace>
        <inkml:trace contextRef="#ctx0" brushRef="#br0" timeOffset="-842.7878">1313 473 1417 0,'0'0'116'16,"0"0"-65"-16,0 0-34 0,0 0-17 0,0 0-12 15,0 0 4-15,0 0 8 0,0 0 8 0,0 0 15 16,0 0 3-16,0 0-1 0,0 0-5 0,0 0-10 16,0 0-7-16,-26 148-2 0,25-123-5 15,0 4-4-15,-2 0-11 0,0 1-23 0,0 1-61 16,3-2-85-16,-1-2-123 0,1-3-205 0,0-6 10 15,0-8 506-15</inkml:trace>
        <inkml:trace contextRef="#ctx0" brushRef="#br0" timeOffset="-696.8609">1369 249 1420 0,'0'0'147'0,"0"0"-77"16,0 0-40-16,0 0-32 0,0 0-41 0,0 0-63 15,0 0-111-15,0 0-121 0,0 0-58 16,0 0-41-16,0 0 309 0,0 0 128 0</inkml:trace>
      </inkml:traceGroup>
      <inkml:traceGroup>
        <inkml:annotationXML>
          <emma:emma xmlns:emma="http://www.w3.org/2003/04/emma" version="1.0">
            <emma:interpretation id="{F2F49DEF-FFF1-4A32-8790-41D05A2B370A}" emma:medium="tactile" emma:mode="ink">
              <msink:context xmlns:msink="http://schemas.microsoft.com/ink/2010/main" type="line" rotatedBoundingBox="3926,408 26236,-215 26323,2907 4013,3531"/>
            </emma:interpretation>
          </emma:emma>
        </inkml:annotationXML>
        <inkml:traceGroup>
          <inkml:annotationXML>
            <emma:emma xmlns:emma="http://www.w3.org/2003/04/emma" version="1.0">
              <emma:interpretation id="{26AAE90B-F3D3-4F2B-88BA-5F72B3D9D1B3}" emma:medium="tactile" emma:mode="ink">
                <msink:context xmlns:msink="http://schemas.microsoft.com/ink/2010/main" type="inkWord" rotatedBoundingBox="3938,826 5502,782 5531,1816 3967,1860"/>
              </emma:interpretation>
              <emma:one-of disjunction-type="recognition" id="oneOf1">
                <emma:interpretation id="interp5" emma:lang="en-US" emma:confidence="0.5">
                  <emma:literal>tale</emma:literal>
                </emma:interpretation>
                <emma:interpretation id="interp6" emma:lang="en-US" emma:confidence="0">
                  <emma:literal>tall</emma:literal>
                </emma:interpretation>
                <emma:interpretation id="interp7" emma:lang="en-US" emma:confidence="0">
                  <emma:literal>talk</emma:literal>
                </emma:interpretation>
                <emma:interpretation id="interp8" emma:lang="en-US" emma:confidence="0">
                  <emma:literal>tail</emma:literal>
                </emma:interpretation>
                <emma:interpretation id="interp9" emma:lang="en-US" emma:confidence="0">
                  <emma:literal>Atal</emma:literal>
                </emma:interpretation>
              </emma:one-of>
            </emma:emma>
          </inkml:annotationXML>
          <inkml:trace contextRef="#ctx0" brushRef="#br0" timeOffset="130.9193">2131 496 1341 0,'0'0'137'0,"0"0"-149"0,0 0-105 16,0 0-41-16,0 0-33 0,0 0-39 0,0 0-81 15,0 0-148-15,0 0 459 0</inkml:trace>
          <inkml:trace contextRef="#ctx0" brushRef="#br0" timeOffset="367.7725">2431 154 1040 0,'0'0'237'0,"0"0"-125"0,0 0-79 15,0 0-22-15,0 0-1 0,0 0 8 16,0 0 22-16,0 0 33 0,0 0 21 0,0 0 12 15,0 0-5-15,0 0-23 0,0 0-23 0,7 149-8 16,-7-103-6-16,-6 5-6 0,-4 3-3 0,-3 1-10 16,0 4-5-16,-3 0-6 0,-1 3-4 15,0-1-9-15,3-2-15 0,0 1-15 0,1-8-23 16,-1-4-22-16,6-4-37 0,0-6-64 0,0-5-62 16,7-6-105-16,-2-9-201 0,3-8-68 0</inkml:trace>
          <inkml:trace contextRef="#ctx0" brushRef="#br0" timeOffset="517.0499">2194 739 1284 0,'0'0'35'0,"0"0"-117"0,0 0-23 16,0 0 30-16,0 0 18 0,169-92 10 0,-123 80-5 15,-1 0-34-15,-2 3-86 0,-3 4-192 0,-12 1 85 16,-11 4 279-16</inkml:trace>
          <inkml:trace contextRef="#ctx0" brushRef="#br0" timeOffset="1170.1336">2951 800 764 0,'0'0'68'15,"0"0"-80"-15,0 0-11 0,0 0 24 16,0 0 26-16,0 0 21 0,0 0 12 0,0 0 2 15,0 0 4-15,0 0-3 0,0 0-9 0,0 0-4 16,0 0-9-16,0 0-2 0,-91-128 13 0,72 134 8 16,-4 5 2-16,-2 2 0 0,-1 4-12 0,2-1-11 15,-1 5-9-15,2 0-13 0,-1-1-7 16,1 2-6-16,2-2-6 0,3 1-3 0,8-4-5 16,2 0-6-16,2-2-11 0,6 1-7 0,0-5-2 15,8-1 9-15,6-1 17 0,0-5 16 16,9 1 11-16,1-5 4 0,0 0-4 0,5 0-3 15,-3-7-4-15,1-1-1 0,-1-3 0 0,-4 1 2 16,-1-4 4-16,-5 2 6 0,-3 1 7 0,-1 1 6 16,-2 0 4-16,-5 5 1 0,2-1-2 0,-5 5-7 15,-2-1-11-15,0 2-17 0,0 0-23 16,0 0-24-16,0 2-2 0,0 4 8 0,0-1 16 16,2 2 20-16,-1 4 3 0,4-2 1 0,1 0 0 15,0 0 1-15,4-1 1 0,2-1 3 16,1-2 6-16,2 0 4 0,6-4 6 0,1-1 2 15,1 0-1-15,4-6-1 0,1-1-2 0,0-4-3 16,-1-3-2-16,2-2-2 0,1-2 2 0,-2-4 0 16,-1-2 2-16,-2-2 1 0,-1-3 0 15,-4-4-1-15,0-1 2 0,-3-6-1 0,0 0 1 16,-1-3-2-16,-5-2 1 0,1 0-3 0,-3-1 0 16,1 0-2-16,-2-1-2 0,-2 3 1 0,0 1 1 15,-2 0 5-15,-2 6 4 0,-2 4 4 0,0 5 4 16,0 7 1-16,0 6-1 0,-5 8 0 0,2 2-7 15,1 3-15-15,-1 2-23 0,-2 2-20 16,-1 12-7-16,1 8 9 0,-7 11 21 0,-2 10 14 16,-2 11 3-16,0 5 1 0,0 8-2 0,0-1 1 15,1 4 1-15,3-3 1 0,3-2-1 0,4-2-1 16,5-6 1-16,0-8 2 0,5-6-1 16,11-3 3-16,1-5 0 0,2-6-1 0,5-1 4 15,3-6 1-15,0-4 2 0,1-5-1 0,7-5-3 16,-4-5-7-16,0-3-15 0,1 0-16 15,-4-12-32-15,-3-3-79 0,0-4-160 0,-9 2-337 16,-7 6-649-16</inkml:trace>
        </inkml:traceGroup>
        <inkml:traceGroup>
          <inkml:annotationXML>
            <emma:emma xmlns:emma="http://www.w3.org/2003/04/emma" version="1.0">
              <emma:interpretation id="{5F6F26B6-C0D4-4DE4-8179-F586C293A84F}" emma:medium="tactile" emma:mode="ink">
                <msink:context xmlns:msink="http://schemas.microsoft.com/ink/2010/main" type="inkWord" rotatedBoundingBox="6345,769 12941,584 13004,2823 6408,3008"/>
              </emma:interpretation>
              <emma:one-of disjunction-type="recognition" id="oneOf2">
                <emma:interpretation id="interp10" emma:lang="en-US" emma:confidence="0.5">
                  <emma:literal>Transformation</emma:literal>
                </emma:interpretation>
                <emma:interpretation id="interp11" emma:lang="en-US" emma:confidence="0">
                  <emma:literal>Transformation'</emma:literal>
                </emma:interpretation>
                <emma:interpretation id="interp12" emma:lang="en-US" emma:confidence="0">
                  <emma:literal>Transformations</emma:literal>
                </emma:interpretation>
                <emma:interpretation id="interp13" emma:lang="en-US" emma:confidence="0">
                  <emma:literal>Transformation''</emma:literal>
                </emma:interpretation>
                <emma:interpretation id="interp14" emma:lang="en-US" emma:confidence="0">
                  <emma:literal>Transformations'</emma:literal>
                </emma:interpretation>
              </emma:one-of>
            </emma:emma>
          </inkml:annotationXML>
          <inkml:trace contextRef="#ctx0" brushRef="#br0" timeOffset="1635.9007">4531 182 1814 0,'0'0'142'16,"0"0"-48"-16,0 0-56 0,0 0-38 0,0 0-17 0,0 0 0 15,0 0 16-15,0 0 21 0,0 0 9 16,0 0 4-16,162-37-2 0,-112 28-3 0,6-2-4 16,8 0-4-16,3 0-4 0,6 1 0 0,-2-1-6 15,-3 2-1-15,0-1-4 0,-4 3-1 16,-5 1-4-16,-7-2-2 0,-7 4-7 0,-6-3-13 16,-11 4-22-16,-3 0-40 0,-11 2-76 0,-6 0-115 15,-4 1-174-15,-4 0-155 0,-2 0-45 0,-2 0 649 0</inkml:trace>
          <inkml:trace contextRef="#ctx0" brushRef="#br0" timeOffset="1852.4605">5153 53 1055 0,'0'0'269'0,"0"0"-159"16,0 0-75-16,0 0 5 0,0 0 19 0,0 0 23 15,0 0 16-15,0 0-3 0,-56 154-16 0,46-110-18 16,-2 2-17-16,-1 5-17 0,-1 0-8 15,-3 2-4-15,-2 5-6 0,2 2 1 0,-2 0-1 16,1 0-3-16,4-3-5 0,0-2-2 0,4-3-7 16,1-4-11-16,1-7-11 0,2 0-21 0,-1-5-29 15,2-5-49-15,-1-4-74 0,4-5-111 0,2-4-144 16,0-4-134-16,0-7 354 0,0-2 238 0</inkml:trace>
          <inkml:trace contextRef="#ctx0" brushRef="#br0" timeOffset="6227.9785">5082 905 486 0,'0'0'350'0,"0"0"-188"15,0 0-65-15,0 0-7 0,0 0 4 0,0 0 16 16,0 0 17-16,0 0-1 0,0 0-16 16,0 0-27-16,0 0-24 0,0 0-17 0,0 0-10 15,0 0 1-15,107-82 0 0,-80 61 0 0,2-1-5 16,-2-2-4-16,0-4-3 0,-2 2-5 0,-2-1 0 15,1 1 0-15,-3 1 2 0,0 2 1 16,-4 0 2-16,2 4 2 0,-4 1 2 0,0 3 1 16,-5 4 1-16,-3 3-1 0,-3 5-3 0,-1 3-4 15,-3 0-8-15,0 0-16 0,0 3-12 0,-4 5-2 16,1 6 1-16,-4 2 12 0,1 8 8 0,-5 3 0 16,3 3 2-16,0 2-4 0,-2 1 1 15,6 1 1-15,-1-2-1 0,5-2-1 0,0-3 0 16,3-2-3-16,6 1-3 0,6-6-2 0,4 0-5 15,3-4-1-15,5-1 2 0,4-6 0 0,3-2 3 16,-1-4 4-16,6-3-3 0,3 0-3 0,1-4-4 16,1-6-4-16,-3-1-1 0,1-2 2 15,-3-4 7-15,-2 1 5 0,-9-2 8 0,-1-3 5 16,-4 1 2-16,-7-5 7 0,-1 0 6 0,-3-4 2 16,-3 0 2-16,-5-4 1 0,0 1-3 15,-2 4-3-15,-2 1 0 0,0 3 1 0,-6 7 2 16,-2 0 2-16,0 7-6 0,-5 0-7 0,0 6-9 15,-4 2-9-15,-1 2-5 0,0 2 1 16,-6 6-4-16,0 7 4 0,1 3-1 0,-4 4 0 16,2 2 2-16,1 4-1 0,1 2 0 0,4 0-1 15,2 1-2-15,2-2-4 0,6-4-3 0,3-4-6 16,5-3-7-16,1-3-1 0,1-3-3 16,11-5 5-16,2 1 7 0,2-5 5 0,4-3 11 15,4 0 7-15,3-9 7 0,1-3 3 0,3-3 1 16,-4-3 1-16,-2-1 1 0,1-4 2 0,-6-1 1 15,-1 1 3-15,-5 0 2 0,0 2 0 0,-4 2 3 16,-2 7-3-16,-2 1 0 0,-5 4 1 16,0 4-3-16,-1 1-5 0,0 2-11 0,0 0-17 15,-1 3-8-15,-3 5 2 0,1 5 5 0,-2 3 14 16,0 5 4-16,-2 4-1 0,2-1 0 0,-1 1-2 16,2-1 0-16,4-2-2 0,-1-1-1 0,1-3 1 15,0 0-3-15,1-5 3 0,7-1 0 16,3-5 0-16,0-1 4 0,1-1 5 0,3-4 2 15,1-1 6-15,0 0 2 0,1-6-2 0,-1-4 5 16,2-4-2-16,0-3-4 0,-3-4-2 16,3 0-1-16,-2-1-2 0,-3-2 1 0,1-2 3 15,-2-1-5-15,1 2 1 0,-1-1-3 0,-2 3-3 16,2 0 0-16,-2 5 1 0,1 3-2 0,-6 3 0 16,3 4-2-16,-4 2-5 0,0 3-3 15,2 1-6-15,-3 2-9 0,-2 0-7 0,3 5 0 16,-1 5 6-16,1 5 8 0,-3 3 11 0,2 4 4 15,-1 3 0-15,0 5 1 0,-2 0 1 0,0 1-1 16,0 0 2-16,0-3-3 0,0-1 0 0,0-2-2 16,0-2 1-16,0-3 1 0,0-3 1 15,0-5 1-15,0-2 0 0,0-4 0 0,0-2 3 16,0-4 6-16,0 0 13 0,0 0 21 0,1 0 19 16,3-4-3-16,-3-3-9 0,5-5-24 0,0-5-21 15,1-1 1-15,2-4-2 0,4-3 3 16,-1 1 0-16,1-1-1 0,2-2-2 0,-2-1-1 15,3 2-2-15,-1 0-1 0,0 5 1 0,1 2-3 16,-3 4-1-16,2 2-1 0,-2 5 1 0,0 2-5 16,-4 4-1-16,-2 2-6 0,2 0-6 15,-5 1-3-15,1 6 1 0,-1 5 2 0,-2 2 7 16,-1 2 7-16,-1 5 1 0,0 0 2 0,0 2-1 16,0 0-2-16,0-2-1 0,0 0 0 15,0-4-2-15,5-1 3 0,1-3 1 0,1-2-3 16,2-1 2-16,3-4-1 0,1 0 1 0,3-3 1 15,2-3 4-15,2 0-4 0,1-7-2 0,-3-4-2 16,5-2-5-16,-6-2 4 0,2-3 3 0,-2 0 3 16,-3-1 2-16,-1-3 3 0,-3 2 1 0,-4-1 2 15,4 0 3-15,-5 0-2 0,3 2 0 16,-4-2-1-16,5 1-4 0,-3 1 2 0,3-2 0 16,-1 2-2-16,0-2 1 0,3 3-1 0,-4 2-1 15,1 0 0-15,0 6-1 0,-4 2-3 0,1 4-8 16,-1 1-12-16,-1 3-9 0,0 0-9 15,2 1 0-15,0 5 9 0,2 3 8 0,1 4 10 16,3 3 7-16,-1 4 4 0,4 0 4 0,1 4 1 16,-1 1 3-16,1 1 0 0,3 2-1 15,-1 1-2-15,-2 2 1 0,-2-1 2 0,-3-3-2 16,-4 1 3-16,0-3-2 0,-2-4-1 0,-4-1-3 16,0-1-2-16,-4-4 2 0,-4-2 1 0,-5-2 9 15,0-2 2-15,-2-3 3 0,-2 0 1 16,-2-3 0-16,3-1 1 0,-1-2 3 0,2 0 0 15,3-2 0-15,0-2-1 0,4-3-3 0,1 3-2 16,2-1-1-16,3 1 2 0,1 2 0 0,1 1-5 16,0 1-6-16,1 0-14 0,1 0-14 15,3-2 4-15,2 2-1 0,1 0 13 0,2-1 10 16,5-1-1-16,4-1 2 0,1 2-1 0,6-4 1 16,0 0 1-16,7-1 1 0,0-3 0 0,2-3 0 15,2-1-1-15,4-3 0 0,-4 0-2 0,1-2 1 16,-7-3 0-16,1-4-1 0,-3 0 4 15,-5-4 2-15,-2-1 0 0,1-1 3 0,-6-1-1 16,1 0 1-16,-5-2 2 0,2-1 1 0,-7-1 2 16,1-1 2-16,1 0 0 0,-6-1 1 0,2 2 3 15,1 4 0-15,-4 0 4 0,1 3 0 16,-2 6 2-16,-2 3 0 0,0 6 1 0,0 3 3 16,0 3-2-16,0 4 0 0,0 2-7 0,0 2-17 15,0 0-14-15,-2 0-26 0,-2 8-2 16,1 5 8-16,0 7 11 0,-6 7 22 0,4 8 0 15,-5 8 2-15,-3 9-2 0,1 3 1 0,-2 9 1 16,1 6 2-16,-2 6 3 0,0 6-3 0,-2 4-2 16,-2 2-1-16,3 6-4 0,-5 1 0 15,2 2 0-15,-3 4-2 0,4-3 1 0,-5-1 2 16,3-1-1-16,1-6 0 0,3-4 0 0,1-7 0 16,4-6 0-16,1-9 1 0,7-5-1 0,-1-7 0 15,4-8 1-15,0-3-1 0,3-10 0 0,-1-5-4 16,2-7-3-16,4-7-8 0,-5-5-3 0,5-4 0 15,-4-3 7-15,6 0 10 0,-5-10 9 16,6-5 1-16,2-7-6 0,0-8-5 0,1-4-10 16,-1-7-5-16,1-2-4 0,-4-2-1 0,0-1 1 15,-1-2 4-15,1-1 2 0,0-4-1 0,-4 0-2 16,3-2-9-16,-2-3-11 0,1 0-7 16,-3-1-10-16,2-1 0 0,-6 1 2 0,0-2 3 15,-1 3 13-15,0 3 12 0,-4 5 15 0,-5 1 16 16,4 8 10-16,-5 5 9 0,6 6 7 15,-2 2 2-15,3 6-4 0,3 4-8 0,0 1-14 16,0 0-12-16,7 2-12 0,2 1-6 0,4-3-2 16,5 4 0-16,1 0 9 0,5 0 3 0,1 1 2 15,2 2 3-15,3 0-2 0,-2-1 0 16,5 2 1-16,-2 0 5 0,1 1 1 0,0-1 1 16,-2 0 3-16,-2 0-1 0,0 0 0 0,-5-1 3 15,0 3 0-15,-7 1-1 0,-1 0 3 0,-5 1-1 16,0 2 3-16,-8 2 10 0,-2-1 5 0,0 2 1 15,0 0-5-15,0 0-17 0,-2 2-10 16,-8 5-3-16,0 7 5 0,-4 3 7 0,-2 3 8 16,-4 5 2-16,0 1-4 0,-3 1 1 0,6 0-4 15,-2 0-4-15,3-3 0 0,5-1-4 0,3-3-6 16,4-4-1-16,4-1-2 0,4-3 3 16,5-1 7-16,6-4 8 0,-1-2 6 0,3-4 5 15,3-1 5-15,2 0 0 0,4-1 3 0,4-7 2 16,-1-3-6-16,1-1-1 0,-3-3-3 0,-2-4-2 15,-3 0 3-15,-2-1 1 0,-1-2 6 16,-6-3 3-16,-4 1 6 0,1-1 3 0,-9-4-4 16,-1 3-1-16,0-3-10 0,0 0-5 0,-9 5-3 15,2 4-1-15,-4 2 0 0,-2 6-2 16,-1 3-2-16,0 3-7 0,-1 3 0 0,-4 3-4 16,3 0-3-16,1 1 3 0,-1 7-3 0,0 1 0 15,0 3-2-15,3 3-3 0,3 1 0 0,1 2-3 16,1 1 1-16,5-1-2 0,3 1 0 15,0-4 1-15,4-1 6 0,8-3 4 0,6-1 10 16,0-1 7-16,7-3 5 0,-3-1 6 0,8-2-3 16,-2-3-2-16,0 0 0 0,2 0 0 0,3-6 2 15,-5-2 4-15,1-2 1 0,-3-2-2 0,1-2 3 16,-1 0-1-16,-1-3-3 0,-3 2 1 16,-6 0-3-16,-2 1-1 0,-2 2 2 0,-2 2 1 15,-5 3-3-15,-2 1-3 0,2 1-6 0,-5 4-7 16,0 1-3-16,0 0-9 0,0 0-11 0,0 0-10 15,0 1-2-15,-5 7 8 0,2 4 9 16,1 2 15-16,-6 6 0 0,5 1-1 0,-1 2-1 16,1 0-6-16,0-2 1 0,3 0-2 0,0-2-1 15,10 0 2-15,-1-5 0 0,1 0 1 0,3-4 2 16,0-4 4-16,4-2 2 0,-3-2 3 16,1-2 5-16,0 0 3 0,-2-6 4 0,3-4 3 15,3-4-2-15,-3 1-3 0,-1-2-2 0,0-2-2 16,3 1-3-16,-4 0 0 0,1-2-2 15,-2 1 0-15,-1 0-2 0,-4 0 1 0,3 2-2 16,-2 3-1-16,-2 1-2 0,2 2-3 0,-3 3 0 16,0 1-2-16,-2 2-2 0,3 1-4 0,-4 2-5 15,-1 0-3-15,0 3-1 0,3 4 4 0,-4 4 4 16,1 2 4-16,-1 4 3 0,-1 1 1 0,0 2 1 16,0 0 3-16,0 0-1 0,0-2-3 15,0-2 0-15,0-1-1 0,0-2 1 0,-1-2 4 16,1-1 0-16,0-1 1 0,0-3 0 0,0-3 2 15,0-2 0-15,1 1 3 0,-1-2 9 0,0 0 10 16,1 0 12-16,1 0 11 0,3-4-5 16,-1-2-5-16,-1-5-8 0,5-2-10 0,-3 3 3 15,3-3-3-15,-2-2-3 0,4 1-2 0,0-1-7 16,-2-3-3-16,4 1-1 0,0 1-4 16,0 0-2-16,1 2 0 0,2 2-1 0,0 1 1 15,-3 4-2-15,0 1 2 0,0 1-2 0,0 4 0 16,-1 0 2-16,-2 1-2 0,-1 0 0 0,3 0 2 15,-1 3-1-15,-5 3-1 0,4 1 4 16,-3 0 0-16,2 1 1 0,-4 1 2 0,4 0-2 16,-6 0 2-16,1-1-1 0,-2-1 0 0,3-2-2 15,-4 1 1-15,3-3 0 0,-3 0 1 0,0-2 0 16,0 1 2-16,0-2 1 0,0 0 2 0,0 0 2 16,2 0 3-16,-2 0 2 0,1 0 3 15,0 0 2-15,1 0 2 0,-2 0 1 0,2-2-3 16,4-2-2-16,-4-2-5 0,2-2-3 0,6-3-4 15,-5 0 1-15,4-2-3 0,2 0 0 0,0 1 0 16,-4 0-1-16,3 0 1 0,0 3 0 16,-4 0 0-16,2-1-3 0,-5 6 0 0,0-1-1 15,2 2-3-15,-5 1-1 0,0 2-8 0,0 0-11 16,0 0-1-16,0 6 2 0,0 5 4 0,1 2 10 16,-1 4 3-16,2 2 0 0,-1 2 3 15,1 2-1-15,2-2 0 0,4 0-2 0,1-1-4 16,-1-2-1-16,5-3-4 0,6 0 1 0,-1-3-1 15,4-2-3-15,-3-2 0 0,5-2-2 16,-1 0 1-16,-4-5 2 0,4-1-1 0,-5 0 1 16,5-1 1-16,-3-7 0 0,-1 1 5 0,4-2 4 15,-3 0 2-15,3-2 3 0,-2 1 2 0,-2-2 2 16,1 0 1-16,-2-1 3 0,-2-3-1 0,4 1 2 16,-5-4 3-16,-2 0 4 0,0 1 1 0,-6 0 5 15,2 2 1-15,0-1 1 0,-7 1 0 16,-2 1-1-16,0 1 0 0,0 3 0 0,-7-1-3 15,2 3-4-15,-6 1-8 0,1 1-4 16,0 2-7-16,-3 1-3 0,-3 3-4 0,1 1-2 0,-1 0-2 16,-3 5 3-16,-2 4 4 0,-3 5 2 15,3 1 6-15,-3 2 1 0,2 2 0 0,3 0 0 16,-1 0-2-16,6 0 0 0,4 1-4 0,4-2 1 16,3-2-4-16,3-1 0 0,0-2 1 15,2-2 2-15,2-2 1 0,7-1 2 0,-1-2 3 16,2-2 2-16,2-1 5 0,2-3-1 0,0 0 1 15,5 0 0-15,-3-6-2 0,-1-1 4 0,3-2 0 16,-4-4 2-16,-2 1 1 0,-2 0 1 16,0 1-1-16,-3 1-1 0,-3 2-1 0,2 4-4 15,-6-1-2-15,1 3-3 0,-3 2-6 0,0 0-6 16,0 0-12-16,0 2 1 0,0 4 4 0,0 3 8 16,0 2 9-16,2 1 0 0,-1 1-1 0,4-1-1 15,-2 1 3-15,1-2 2 0,4-2 0 16,-3 0 0-16,6-4 1 0,1 1 2 0,2-1 1 15,0-4 4-15,0 1-3 0,6-2-1 0,-1 0-1 16,-2-5-1-16,4-2 1 0,1-3 1 16,-3-2-2-16,-2-3 0 0,5-4-1 0,-8 1 1 15,0-2 0-15,-1-3 1 0,-1 1-2 0,0-2-2 16,-1 0 0-16,-6 0 0 0,7-1 2 0,-4-2 1 16,-1 1-1-16,3-4-2 0,-5-2 0 0,4-2 1 15,-1-2 1-15,-2-1 1 0,3-4 1 16,-4-2 3-16,5-4 4 0,-5 1 0 0,5 0 0 15,-2 4-3-15,-3 3 0 0,4 6 2 0,-5 7-2 16,4 5-1-16,-5 6 0 0,0 5-5 16,-3 4 2-16,0 2-4 0,0 4-7 0,0 0-10 15,0 0-15-15,0 2-6 0,-2 7 6 0,-2 7 11 16,-4 8 15-16,-2 7 11 0,2 7-1 0,-4 7-2 16,-2 5 0-16,1 4-3 0,-5 3 1 15,5-3 0-15,4 2-2 0,-2-2 0 0,1-2 0 16,5-3 3-16,0-2-4 0,5-2-1 0,0-5 1 15,8-4-7-15,2-3 7 0,-3-7 1 0,4-1-3 16,0-7 1-16,-5-5-4 0,4-3-1 16,0-4 1-16,3-3 5 0,-1-3-1 0,1 0-3 15,2-3 0-15,1-6-5 0,-1-1 3 0,-1-5 4 16,4-1 1-16,-3-4 2 0,-2 0 0 0,-1-3 3 16,0 0 1-16,-3-1 3 0,1 1-1 0,1-1 1 15,-6 1 1-15,4 1-1 0,-5 4 2 0,4 1-1 16,-5 5 1-16,-2 5 0 0,1 5-1 15,-2-1-6-15,0 3-13 0,0 0-18 0,0 3-14 16,0 3 6-16,-3 4 12 0,-1 6 21 0,-5 4 9 16,3 0 1-16,-2 3-3 0,3-1-3 15,-3 1 1-15,5-1-1 0,0-3-1 0,3 1-1 16,0-3-2-16,0-3-2 0,3-1 0 0,1-2 0 16,4-3-1-16,-1-2 2 0,2-2 2 15,2-1 0-15,0-3 7 0,-3 0 3 0,4 0-1 16,1-6 4-16,2-4-1 0,2-2-3 0,0-4 3 15,-1-1-2-15,-2-3 0 0,2-1 2 0,2 2 1 16,-2-2 3-16,-1 2-1 0,-2-2 1 0,1 0 3 16,-1 2-2-16,0-1 6 0,-2 1 2 15,0 5-3-15,-4 1 1 0,2 3-5 0,-5 2-3 16,1 5-5-16,-3 1-4 0,-2 2-11 0,0 0-11 16,0 0 1-16,0 8 2 0,0 4 10 0,-2 4 11 15,-3 2 1-15,2 5-2 0,1 1 0 0,-6-1 0 16,5 1-2-16,0 0 4 0,2-2-3 15,-1 1-1-15,2-3-1 0,0-2-2 0,0-1 3 16,5-2-1-16,-1-3 1 0,2-3-2 0,-2-1 0 16,0-4 0-16,2 1 1 0,-4-4 2 15,-2-1 1-15,0 0 6 0,0 0 7 0,0 0 9 16,0 0-1-16,0-3-8 0,-4-4-13 0,-2-1-15 16,3-2-2-16,-6-2-1 0,5-1 6 0,-5 1 5 15,5 0-1-15,0-2 2 0,-1-1-2 16,4 0 2-16,1 0-3 0,0-1 1 0,1-2 1 15,7 0-1-15,3-3 2 0,1 0 2 0,3-1 2 16,1 0 2-16,1 4-1 0,6 1-2 0,0 4-1 16,-4 2 0-16,2 2 0 0,-4 4 2 0,0 4 2 15,1 1-4-15,-3 0 1 0,0 6-2 16,-2 4-2-16,1 4 3 0,-2 1 3 0,-2 2 3 16,-4 2 2-16,0 0 2 0,-3 4-1 0,-2-1-1 15,-1-1-1-15,0 0 1 0,0-1-2 0,-1-2-2 16,-2-1-1-16,-3-2 1 0,3-1 0 0,0-5 0 15,-1-3-1-15,2 0 0 0,2-4 0 16,0 0 4-16,0-2 7 0,0 0 12 0,0 0 13 16,2 0 0-16,5-7-6 0,-3-2-11 0,4-4-11 15,2-3-2-15,-4-2 0 0,6-2 2 16,0 1-2-16,0 0 0 0,0 0-2 0,1 0 0 16,-1 3-1-16,-3 3 0 0,3 2 0 0,-1 4-2 15,1 1-1-15,-5 3-3 0,1 0 0 0,-2 3 0 16,-2 0 1-16,-1 9 2 0,0 1 1 15,3 1 2-15,-4 4 1 0,0-2-2 0,-2 2 2 16,2 0-3-16,-1 0 1 0,4-2-2 0,-3 0 0 16,1-2-3-16,-2-2-4 0,3-2-7 0,1-2-9 15,-2 0-13-15,-2-5-24 0,3 0-36 16,0 0-65-16,0-2-157 0,-1-4-329 0,2 1-495 0</inkml:trace>
          <inkml:trace contextRef="#ctx0" brushRef="#br0" timeOffset="6533.7904">9883 172 1102 0,'0'0'433'16,"0"0"-240"-16,0 0-98 0,0 0-29 0,0 0-1 16,0 0-3-16,0 0 8 0,0 0-7 0,0 0-22 15,157 4-18-15,-87-10-18 0,9-3-16 0,11 2-21 16,6-4-36-16,9 1-102 0,0 1-239 0,-26 0-348 15,-27 5-14-15</inkml:trace>
          <inkml:trace contextRef="#ctx0" brushRef="#br0" timeOffset="6373.8889">11016 17 933 0,'0'0'698'0,"0"0"-521"15,0 0-45-15,0 0-53 0,0 0-29 0,0 0-25 16,0 0-27-16,0 0-57 0,0 0-94 16,0 0-143-16,0 0-274 0,0 0-240 0,0 0 606 0</inkml:trace>
        </inkml:traceGroup>
        <inkml:traceGroup>
          <inkml:annotationXML>
            <emma:emma xmlns:emma="http://www.w3.org/2003/04/emma" version="1.0">
              <emma:interpretation id="{ACB97166-EB1D-4AB7-BDC5-40DA49A8EB7C}" emma:medium="tactile" emma:mode="ink">
                <msink:context xmlns:msink="http://schemas.microsoft.com/ink/2010/main" type="inkWord" rotatedBoundingBox="13410,143 18600,-2 18656,1997 13466,2143"/>
              </emma:interpretation>
              <emma:one-of disjunction-type="recognition" id="oneOf3">
                <emma:interpretation id="interp15" emma:lang="en-US" emma:confidence="0.5">
                  <emma:literal>framework</emma:literal>
                </emma:interpretation>
                <emma:interpretation id="interp16" emma:lang="en-US" emma:confidence="0">
                  <emma:literal>flamework</emma:literal>
                </emma:interpretation>
                <emma:interpretation id="interp17" emma:lang="en-US" emma:confidence="0">
                  <emma:literal>frameworks</emma:literal>
                </emma:interpretation>
                <emma:interpretation id="interp18" emma:lang="en-US" emma:confidence="0.5">
                  <emma:literal>framework &lt;</emma:literal>
                </emma:interpretation>
                <emma:interpretation id="interp19" emma:lang="en-US" emma:confidence="0">
                  <emma:literal>flameworks</emma:literal>
                </emma:interpretation>
              </emma:one-of>
            </emma:emma>
          </inkml:annotationXML>
          <inkml:trace contextRef="#ctx0" brushRef="#br0" timeOffset="7283.998">12509 82 0 0,'0'0'0'0,"0"0"0"0,0 0 0 0,32-152 0 16,-20 112 0-16,-1-1 0 0,3-2 0 0,-3-1 0 15,1 0 73-15,0-1 122 0,-2 3 13 0,-5 2 21 16,2 2 5-16,-5 6-21 0,-2 0-22 0,0 5-30 16,-8 7-31-16,3 3-16 0,-7 7-16 15,-4 0-21-15,-4 6-27 0,-3 2-28 0,-3 2-14 16,-2 5-8-16,-1 7 0 0,-2 6 0 0,-3 7 3 15,6 7-3-15,-1 9 1 0,1 9 2 16,1 8-3-16,1 5 7 0,2 8 1 0,0 5 1 16,3 5 4-16,2 6-3 0,-1 6-2 0,2 2 1 15,4 4 0-15,0 1-1 0,-1 2 0 0,1-4-5 16,-1-1-6-16,-5-5-4 0,1-4-6 0,-5-6-3 16,-4-5-2-16,-3-9 6 0,-1-4 3 15,-6-8 4-15,6-6 2 0,-3-11-5 0,4-4-10 16,-1-8-20-16,5-7-38 0,3-7-83 0,3-4-140 15,3-6-264-15,9-3-292 0</inkml:trace>
          <inkml:trace contextRef="#ctx0" brushRef="#br0" timeOffset="7750.9957">11760 716 1080 0,'0'0'210'15,"0"0"-148"-15,0 0-33 0,0 0-4 0,153-61 5 16,-108 47 2-16,6-4-1 0,-2 0-10 0,3-3-12 16,1-1-8-16,0-2-3 0,1-3-1 15,-2 2 0-15,-5-4 3 0,-1 0 0 0,-5 3 4 16,-2-1 5-16,-4 1 4 0,-5 1 7 0,-5 3 7 16,-7 3 7-16,-5-1 7 0,-2 4 2 15,-9-3 1-15,1 4-5 0,-3 3-5 0,-3 1-6 16,-1 0-11-16,-6 4-12 0,-4 1-10 0,2 3-11 15,-4 3-2-15,0 0-2 0,-4 3-1 0,4 6-1 16,-2 3 1-16,-2 2-1 0,7 1 6 16,-1 5 0-16,5-2-2 0,1 2 1 0,3-2 1 15,2 4 1-15,3-1 6 0,0-2 5 0,0 2 6 16,8 0 3-16,0-2 2 0,3 2 3 0,2 0-3 16,1 0-2-16,0-1 0 0,-3 1-2 15,0 1 0-15,-5-1 0 0,-2-2 1 0,-2 2 5 16,-2 0 5-16,-3-2 9 0,-6 2 5 0,-2-2 6 15,-2 1 1-15,-1-3-2 0,1-2-1 0,1-3-4 16,2-2-5-16,4-3-6 0,2-2-7 0,0-4-10 16,4-1-14-16,0 0-11 0,5 0-2 0,3 0 1 15,5-6 1-15,6-3-2 0,5-4-24 16,3-1-54-16,5-2-71 0,6-4-95 0,1 2-141 16,2-2-112-16,0 5 243 0,-1 0 281 0,-7 3 0 15,-14 6 0-15</inkml:trace>
          <inkml:trace contextRef="#ctx0" brushRef="#br0" timeOffset="8673.4975">13209 440 0 0,'0'0'0'0,"0"0"117"15,0 0 299-15,0 0-65 0,0 0-72 0,0 0-61 16,0 0-63-16,0 0-44 0,0 0-28 0,0 0-23 16,0 0-11-16,0 0-13 0,0 0-11 15,0 0-6-15,-176-18-4 0,145 35 0 0,4 2-1 16,0 1-4-16,2-1-1 0,5 0-4 0,0 0-4 15,2-1 0-15,6-1-6 0,3 1-3 0,2-3-4 16,0-1-5-16,6-4 0 0,1-1-3 0,0-1-4 16,0-3-3-16,7-2 5 0,1-2 10 0,0-1 16 15,5 0 15-15,3-4 8 0,3-3 1 16,-1-5-3-16,6-1-3 0,0-1-6 0,-1-1-3 16,1 2-3-16,0-2-4 0,-1 3 2 0,-3 0-2 15,0 2-3-15,-5 1 1 0,-2 3-4 16,-3 2-2-16,-6 4-2 0,1 0-1 0,-1 0-8 15,-3 0-6-15,1 2 2 0,-2 2 1 0,1 2 11 16,-1 2 6-16,0 1 1 0,0 0-2 0,0 0 2 16,0 0 0-16,0-2-1 0,0 1 5 15,0-2-8-15,5 0 0 0,1-1 1 0,-1-1-5 16,3 0 4-16,1-2 2 0,-2-2 0 0,4 3 2 16,0-3 4-16,1 0 1 0,1-5-1 15,2-1 1-15,1-3-7 0,-1 0 0 0,5-2 0 16,-4-1 3-16,0-2 2 0,1 1 0 0,1-5 4 15,-1 4-1-15,-3-2 4 0,2 1 1 0,-1-2 2 16,-2 4 0-16,-1-1-3 0,0 6-3 16,-3 0-7-16,1 4-1 0,-5 1-7 0,2 3-4 15,-4 0-7-15,-1 0-9 0,0 6 0 0,-2 3 2 16,0 4 6-16,0 3 10 0,0 6 7 0,0 0 3 16,0 0-1-16,-6 2 2 0,-2 0-3 0,3-3 2 15,-3 0 2-15,2-2 3 0,-2-2-1 16,3-3 2-16,0 0 3 0,1-5-1 0,1-2 5 15,2-2 9-15,-2-4 11 0,3 1 17 0,0-2 18 16,0 0 16-16,0 0 11 0,3-2 4 0,-1-4-24 16,1-3-26-16,5-4-25 0,-3-2-23 0,7-1 1 15,1-5 3-15,0 3 0 0,4-3 2 16,-1 0-2-16,3-2 1 0,0-1-2 0,2 3-1 16,2-2-4-16,-1 0-2 0,3 6-1 0,-1 0-4 15,0 4 1-15,1 2 1 0,-4 5-2 16,0 4 1-16,-3 2-1 0,-3 0-3 0,-2 2-3 15,-1 8-2-15,-2 0-7 0,-2 3 0 0,-4 5 1 16,-3 3 5-16,-1 1 4 0,0 3 2 0,0-4 1 16,-4 2-1-16,-5-2 4 0,0 0 2 15,1-3 4-15,0-3 1 0,-2 1-4 0,3-4 3 16,3-3-2-16,0-4 2 0,1-3 3 0,3 0 2 16,0-2 8-16,0 0 12 0,3 0 10 0,1-2 7 15,0-5-6-15,3-2-16 0,3-3-12 0,1-1-11 16,3-4 1-16,3-1 3 0,0 1-1 0,1-3 4 15,-1 0-3-15,3 0 0 0,-1-3 2 16,1 2-2-16,0 0-1 0,0 2 1 0,1 1-1 16,-1 2-1-16,-3 3-2 0,3 2-1 0,-4 5 0 15,0 2-1-15,-1 4-2 0,-3 0-2 16,-2 5-5-16,-4 6 0 0,0 4 1 0,-2 1 2 16,-3 5 4-16,-1 1 2 0,0 2 0 0,0 2 1 15,-5-1-4-15,-2-1 0 0,2 0-4 0,-3-3-3 16,2-2-7-16,0 1-12 0,3-2-24 15,3-2-41-15,0-3-65 0,0-1-112 0,9-1-190 16,-2-5-286-16,-2-2 37 0</inkml:trace>
          <inkml:trace contextRef="#ctx0" brushRef="#br0" timeOffset="9468.0091">14470 516 1048 0,'0'0'297'0,"0"0"-140"0,0 0-45 16,0 0-16-16,0 0-19 0,0 0-14 15,0 0-8-15,0 0-11 0,0 0-5 0,0 0-2 16,0 0-2-16,0 0 2 0,149-150-7 0,-138 133 0 16,1 1 1-16,-1 1 3 0,-3 0 3 0,0 1 2 15,-4 2-4-15,-2 1-3 0,-2 2-1 0,0 1-5 16,0 4-3-16,-2 1-8 0,-6 2-19 16,-2 1-10-16,1 0-6 0,-4 1 4 0,-4 6 7 15,-3 6 10-15,0 2 2 0,-3 3-1 0,-1 4 1 16,3 0-3-16,-2 2 2 0,2 0-2 15,3 0 0-15,3-1 0 0,2 1-4 0,4-2 0 16,2-5-3-16,3-3-4 0,3-3 0 0,1-1-2 16,0-3 3-16,1-2-1 0,6-2 7 0,-1-2 8 15,2-1 10-15,3 0 5 0,1-1 6 16,4-5-5-16,2-2-7 0,7-2-2 0,-3-2-7 16,2 2 0-16,-1-4-3 0,1-1 1 0,-4 0-1 15,-1-2 0-15,-3 0 3 0,2 2-2 0,0-2 2 16,-3 1 0-16,-1-2 1 0,0 0 1 0,-2 2 1 15,0-1-1-15,0 3-3 0,-4 2 1 16,-1 4-1-16,-2 2-1 0,-1 2 4 0,-1 2-8 16,-3 2-7-16,0 0-15 0,0 2-14 0,-3 5 5 15,2 4 8-15,-5 6 15 0,4 3 10 0,-5 4 2 16,-1 1-1-16,-1 0 1 0,1 2 0 16,1-3-2-16,3 0 0 0,1-3 0 0,3-1 1 15,0-5-2-15,1 1-1 0,6-4-1 0,1-2-2 16,2-2 3-16,-2-4 2 0,4-1 3 0,0-3 6 15,1 0 3-15,1 0 2 0,0-5 3 16,5-3 3-16,0-3-5 0,1-2-2 0,0-4-2 16,0 0-4-16,-1 0-1 0,-3 1 0 0,2-3-1 15,-4 1-2-15,0 2 4 0,-2 1-2 16,-3 2-1-16,0 2 1 0,-2 4-3 0,-1 1-2 16,-5 5-1-16,-1-1-9 0,0 2-16 0,0 0-21 15,0 3 3-15,0 4 3 0,0 1 17 0,0 5 18 16,0-1-2-16,0 3 2 0,0-2 0 0,0 1 1 15,0-2 1-15,0-1 4 0,0-2-1 16,7-1 0-16,-1 0 2 0,2-3-3 0,3-2 7 16,4 0 4-16,2-3 2 0,-1 0 6 0,6 0-2 15,-2 0 0-15,1-6 2 0,-3-3 6 0,1-2 2 16,-2 1 5-16,-4-3 2 0,-3 0-1 0,-1-2 2 16,-1 2-2-16,-2-4 2 0,-2 2-1 15,0-3 0-15,-4 0-2 0,0-1-5 0,0 0-2 16,0 0-5-16,-6 4-3 0,0-2-3 0,-1 4-3 15,-1 0-6-15,1 3-4 0,0 2-8 16,1 2-11-16,-1 2-6 0,2 1-8 0,-1-1-12 16,1 4-18-16,1 0-26 0,0-2-42 0,3 2-64 15,-3 0-86-15,2 0-130 0,2 2-160 0,0 3-132 16,0-2 471-16</inkml:trace>
          <inkml:trace contextRef="#ctx0" brushRef="#br0" timeOffset="10237.8014">15503 197 0 0,'0'0'0'0,"0"0"0"16,0 0 0-16,0 0 0 0,0 0 255 0,0 0 13 16,0 0-25-16,0 0-42 0,0 0-50 0,0 0-46 15,0 0-53-15,0 0 17 0,0 0 11 0,0 0 17 16,112 12 26-16,-122 9-30 0,-1 5-20 0,-5-2-23 16,-4 4-12-16,5 0-9 0,-2-1-5 0,2-3-2 15,5 0-6-15,1-2-6 0,6-3-3 16,3-2-5-16,0-5 0 0,2-1 4 0,6-2 5 15,2-6 15-15,3 2 11 0,0-3 9 0,3-2 7 16,1 0-6-16,1 0-1 0,-1-7-4 16,2 0-2-16,0-3-4 0,0-2-2 0,-2-2-3 15,2-1-5-15,-2-3-1 0,-3 1-2 0,-2-3-4 16,-4 0-2-16,-2-3 1 0,0 1-1 16,-3-1-4-16,-3 3 1 0,0-1-8 0,-2 1-5 15,-5 3-4-15,-2 4-10 0,1 0-5 0,-3 7-4 16,-2 1-3-16,-3 2 1 0,1 3 2 0,-2 0-1 15,2 5 0-15,1 2 0 0,4 0-6 16,3 2-7-16,0-1-4 0,5-2-9 0,2 1-2 16,0 0 0-16,1-5 10 0,10 2 9 0,-2-2 15 15,5-2 12-15,3 0 7 0,3 0 6 16,3 0-1-16,1-1 1 0,1-2-2 0,1-1-1 16,-3 0-2-16,-2 1 3 0,1-1-2 0,-6 1 1 15,1 1 1-15,-3 2-1 0,-5 0-1 0,2 0-2 16,-6 0-3-16,-2 0-3 0,-3 2 0 0,0 2 6 15,0 4 0-15,0 1 8 0,-3 3-1 0,-2 2-8 16,1 1 2-16,-3 2-4 0,4 0 1 0,-2-1 2 16,4 0-1-16,1-2-2 0,0-2 1 15,0 0-2-15,5-2 0 0,-1-2-1 0,5-4 0 16,-1 1-3-16,0-4-3 0,3-1-2 0,-1 0-2 16,0 0-3-16,1-6-9 0,1-3-28 15,0-1-48-15,3-5-62 0,2 3-67 0,2-5-60 16,-1 3-63-16,4-4-43 0,-3 0-22 0,0-1 325 15,-4-2 93-15,-2 0 0 0,0-2 0 0,1-1 0 16,-1-1 0-16,-1-3 0 0,0-2 0 16,0-2 0-16,2 0 0 0,-1-2 0 0,1 0 0 15,0 1 0-15,0 2 45 0,-1 1 228 0,1 6 13 16,-2 4-5-16,-4 8-22 0,-2 4-28 16,-3 3-38-16,1 5-57 0,-4 0-66 0,0 4-55 0,0 5-11 15,0 3 14-15,0 11 29 0,-1 6 23 16,-6 5-8-16,2 5-9 0,-5 4-13 0,0 1-6 15,-4 3-4-15,1 0-2 0,-1-1-5 0,0-2-1 16,-4-1-5-16,3 0-7 0,-1-3-2 16,3-1-7-16,1-4-14 0,3-1-14 0,2-4-6 15,0-4-14-15,3-5-9 0,3-4-24 0,1-7-58 16,0-3-80-16,0-4-98 0,6-3-176 0,3-1-106 16,0-5 360-16,-5 1 238 0</inkml:trace>
          <inkml:trace contextRef="#ctx0" brushRef="#br0" timeOffset="10521.0767">16499 112 0 0,'0'0'0'16,"0"0"0"-16,0 0 0 0,0 0 0 0,0 0 0 15,0 0 0-15,0 0 0 0,0 0 0 0,0 0 40 16,0 0 15-16,0 0 23 0,0 0 15 16,0 0-4-16,82-9-11 0,-102 33-18 0,2-2-19 15,-7 2-14-15,-3-3-10 0,-5 0-2 0,1-2 1 16,-1-1 0-16,1-1 4 0,1-1 2 0,4-3 7 15,5 1 10-15,8-5 12 0,3-1 10 0,11-2 13 16,0-3 16-16,1-2 14 0,10 2 20 16,2-1 8-16,4 2-5 0,5-1-12 0,0 0-24 0,3 3-17 15,-2 1-20-15,1 3-12 0,-1 0-10 16,-4 2-6-16,4 1-10 0,-2 2-2 0,2 1-1 16,5 1-6-16,4 0 4 0,-1 1-7 0,6-4-14 15,0-2-26-15,-5-1-46 0,1-2-121 16,-3-3-193-16,-7-2-274 0,-10-1 70 0</inkml:trace>
        </inkml:traceGroup>
        <inkml:traceGroup>
          <inkml:annotationXML>
            <emma:emma xmlns:emma="http://www.w3.org/2003/04/emma" version="1.0">
              <emma:interpretation id="{D3BC1BC3-B7C7-455D-BB6B-8F18970A6707}" emma:medium="tactile" emma:mode="ink">
                <msink:context xmlns:msink="http://schemas.microsoft.com/ink/2010/main" type="inkWord" rotatedBoundingBox="19404,618 20602,584 20671,3065 19473,3099"/>
              </emma:interpretation>
              <emma:one-of disjunction-type="recognition" id="oneOf4">
                <emma:interpretation id="interp20" emma:lang="en-US" emma:confidence="0.5">
                  <emma:literal>by</emma:literal>
                </emma:interpretation>
                <emma:interpretation id="interp21" emma:lang="en-US" emma:confidence="0">
                  <emma:literal>boy</emma:literal>
                </emma:interpretation>
                <emma:interpretation id="interp22" emma:lang="en-US" emma:confidence="0">
                  <emma:literal>bey</emma:literal>
                </emma:interpretation>
                <emma:interpretation id="interp23" emma:lang="en-US" emma:confidence="0">
                  <emma:literal>buy</emma:literal>
                </emma:interpretation>
                <emma:interpretation id="interp24" emma:lang="en-US" emma:confidence="0">
                  <emma:literal>bye</emma:literal>
                </emma:interpretation>
              </emma:one-of>
            </emma:emma>
          </inkml:annotationXML>
          <inkml:trace contextRef="#ctx0" brushRef="#br0" timeOffset="11847.5785">18028-112 120 0,'0'0'222'0,"0"0"-112"15,0 0-38-15,0 0 7 0,0 0 3 16,0 0 2-16,0 0-21 0,0 0-38 0,0 0-21 16,0 0-3-16,0 0 29 0,0 0 39 0,0 0 27 15,0 0 5-15,38 92-16 0,-51-53-21 16,-4 5-15-16,0 4-11 0,-4-2-9 0,2 3-6 15,0-1-3-15,1-3-4 0,4 1-2 0,1-1-3 16,1-5-1-16,6-1-3 0,0-5-2 0,6-2-3 16,0-7-1-16,1-3-3 0,10-3 3 0,2-9 11 15,6-1 15-15,2-6 16 0,6-3 11 16,1 0-1-16,5-9-8 0,-4-4-9 0,3-4-9 16,-1-2-4-16,-4-2-3 0,-3-2 1 0,-6-1 3 15,-4 0 1-15,-4 0-1 0,-8-3-7 0,-2 1-11 16,0-3-10-16,-10 1-4 0,-2 1-5 0,-3 2-4 15,-3 6-3-15,-4 0-1 0,0 4-3 16,-1 2-2-16,-3 5 3 0,-1 2-5 0,-5 3 4 16,2 3 7-16,3 0 0 0,2 3 6 0,2 3 0 15,8-1-7-15,8 1-9 0,2-2-24 0,5-1-24 16,0 2 0-16,12-4 16 0,8 1 35 16,0-2 38-16,13 0 17 0,-1 0 4 0,7-5-1 15,0-2-2-15,1 1-2 0,1 0-4 0,-2 1-5 16,-1 2-6-16,-2 2-6 0,-8 1-6 15,-5 0-6-15,-6 7-4 0,-5 2-6 0,-4 5 3 16,-4-1 9-16,-2 6 9 0,-2-2 11 0,0 4 2 16,-6 2-5-16,1-3-4 0,1 2-3 15,0-6-3-15,1 3-2 0,3-4-3 0,0-3 0 16,7-3 2-16,2-2 9 0,5-1 11 0,3-4 10 16,5-2 8-16,2-2 0 0,8-7-8 0,0-3-7 15,6-4-9-15,1 0-9 0,-2-5 3 0,-5 1-1 16,2 0 3-16,-6-1 5 0,-5-1 2 0,-4 3 2 15,-7 3 6-15,0 1 7 0,-7 1 9 16,0 4 6-16,-5 1 1 0,0 4-2 0,0 2-12 16,-5 3-16-16,2 0-18 0,2 0-18 0,-3 5-8 15,-4 5 3-15,3 7 6 0,-6 4 12 0,0 5 3 16,-2 8 3-16,-1 3 2 0,1 8-1 16,0 4 0-16,-1 7 0 0,-1 7 3 0,2 8-3 15,-2 7 1-15,1 5 1 0,-4 8-4 0,3 3 2 16,1 3-3-16,0 0 1 0,1 1 0 0,1-3 0 15,0 2-3-15,-3-3-3 0,-1-1-2 16,-8-4-8-16,-2-4-3 0,-5-4-6 0,-6-7-4 16,-6-4-1-16,-5-5 1 0,-5-7 9 0,0-9 9 15,-4-3 13-15,-3-12 6 0,4-3 7 16,-5-10 4-16,8-9 1 0,5-9 7 0,2-3 3 16,7-12 2-16,8-10-1 0,4-11-5 0,5-6-8 15,7-10-7-15,4-7-3 0,7-8-5 0,4-9-3 16,4-6-3-16,15-7-3 0,5-6-4 15,12-5-2-15,12-6-1 0,9-3-3 0,8 2 3 16,11 3-2-16,5 8 0 0,1 13 0 0,-1 13-7 16,-2 12-11-16,-6 16-19 0,-8 10-27 0,-9 9-38 15,-6 12-41-15,-9 5-53 0,-3 3-58 0,-6 5-94 16,-8 3-207-16,-10 0 13 0</inkml:trace>
        </inkml:traceGroup>
        <inkml:traceGroup>
          <inkml:annotationXML>
            <emma:emma xmlns:emma="http://www.w3.org/2003/04/emma" version="1.0">
              <emma:interpretation id="{D5412B37-2F21-4748-94C3-7139F77607D4}" emma:medium="tactile" emma:mode="ink">
                <msink:context xmlns:msink="http://schemas.microsoft.com/ink/2010/main" type="inkWord" rotatedBoundingBox="21163,703 23569,635 23602,1849 21197,1917"/>
              </emma:interpretation>
              <emma:one-of disjunction-type="recognition" id="oneOf5">
                <emma:interpretation id="interp25" emma:lang="en-US" emma:confidence="0.5">
                  <emma:literal>Matt</emma:literal>
                </emma:interpretation>
                <emma:interpretation id="interp26" emma:lang="en-US" emma:confidence="0">
                  <emma:literal>Malt</emma:literal>
                </emma:interpretation>
                <emma:interpretation id="interp27" emma:lang="en-US" emma:confidence="0">
                  <emma:literal>Mat</emma:literal>
                </emma:interpretation>
                <emma:interpretation id="interp28" emma:lang="en-US" emma:confidence="0">
                  <emma:literal>Matts</emma:literal>
                </emma:interpretation>
                <emma:interpretation id="interp29" emma:lang="en-US" emma:confidence="0">
                  <emma:literal>Matte</emma:literal>
                </emma:interpretation>
              </emma:one-of>
            </emma:emma>
          </inkml:annotationXML>
          <inkml:trace contextRef="#ctx0" brushRef="#br0" timeOffset="12459.7266">19519 856 877 0,'0'0'206'0,"0"0"-159"15,0 0-28-15,0 0-4 0,-85 177 3 0,72-141 8 16,1-5 2-16,5-1 5 0,-2-6 0 0,3-5 9 15,-1-5 14-15,6-6 21 0,1-5 28 16,0-2 35-16,0-1 29 0,0 0 13 0,7-6-20 16,-2-8-41-16,3-3-44 0,-1-8-39 0,5-6-14 15,1-3-3-15,1-3-1 0,1-3-1 0,3-4-2 16,1-4-5-16,1-2-2 0,0-6-3 16,3-4-1-16,1-2 1 0,-2-4-1 0,3-1 0 0,1-2 1 15,0 2-1-15,3 0-1 0,0 2 2 16,-1 4-5-16,0 5 0 0,-1 11 0 0,-1 7-1 15,-6 11-2-15,1 8-1 0,-7 8-3 0,-5 6-7 16,-4 3-7-16,2 2-9 0,-4 8-5 16,1 8 0-16,-1 9 7 0,3 6 9 0,-4 9 8 15,-2 5 5-15,0 5-3 0,-2 5-1 0,-6 0 0 16,3 0-3-16,-5-3 2 0,6-4 2 16,-2-5-1-16,6-6 3 0,0-5 3 0,6-7 2 15,1-6 2-15,7-5 4 0,3-5 4 0,-1-6 7 16,3-3 7-16,4-5 8 0,1-9-1 0,1-6-3 15,2-4-6-15,1-6-4 0,-1-2-2 16,-1-6 0-16,-4 0 1 0,-2-5-1 0,2 0 0 16,-5-1-1-16,5-2-4 0,-5 2 1 0,3-1-5 15,-2 2-4-15,-2 7 0 0,-1 5-5 16,-3 4 3-16,0 11-1 0,-6 8-2 0,-3 5-10 16,-3 3-25-16,0 6-2 0,0 11 0 0,-3 12 12 15,-3 8 27-15,2 11 4 0,-6 9-2 0,-2 2-2 16,-1 4-4-16,-1-1-3 0,1-1 1 0,-2 0-5 15,2-4-2-15,1-3-8 0,1-1-11 0,7-5-15 16,-4-3-18-16,5-6-29 0,3-6-34 16,-1-2-60-16,1-5-91 0,0-5-111 0,0-5-131 15,1-1-102-15,6-8 477 0,-3-2 146 0</inkml:trace>
          <inkml:trace contextRef="#ctx0" brushRef="#br0" timeOffset="13349.1948">20645 706 0 0,'0'0'0'15,"0"0"14"-15,0 0 224 0,0 0-17 16,88-174 6-16,-74 146 6 0,-5 6-10 0,-2 3-12 16,-4 4-15-16,-3 4-20 0,0 5-32 0,-2 3-35 15,-3 3-46-15,-7 0-41 0,-3 3-24 0,-6 9-7 16,-5 6 5-16,-2 3 7 0,-2 4 3 16,-3 3 0-16,3-1-1 0,2-1-2 0,4 1-1 15,0 0-2-15,9-2-6 0,2-1-4 0,9-3-7 16,1-2-7-16,3-5-1 0,1-3-1 0,5-4 10 15,6-1 10-15,0-3 13 0,1-3 9 0,2 0 6 16,1-1 3-16,6-7 1 0,-4-4 0 16,5-4-3-16,3 0-2 0,-4-6-2 0,-1 1-3 15,1 0 0-15,-6 2-1 0,3 3 2 0,-8 4-2 16,-3 3-2-16,0 5-1 0,-7 2-5 0,-1 2-6 16,0 0-17-16,0 3-9 0,-1 4 2 0,-2 4 2 15,1 2 16-15,0 2 7 0,1 4-2 16,1-1-2-16,0 2-3 0,0-3-4 0,1-5-1 15,7-1-1-15,-1-3 0 0,4-2 5 0,2-3 6 16,3-2 7-16,7-1 6 0,0 0 1 16,1-7-3-16,0-4-2 0,-1-3-1 0,2-1-2 15,0-5-1-15,-3 0 0 0,-3-1-4 0,3-1-2 16,-5 0 1-16,-1 1 0 0,3-3-1 16,-6 0 3-16,-1-3 0 0,-1-2 1 0,0-5 3 15,0 0 2-15,2-3 4 0,-1-2-1 0,1-2 1 16,1 0 1-16,-1-3 1 0,2 3-1 0,4 0 2 15,-3 3-1-15,-1 1 0 0,-2 7 2 0,-2 2 1 16,-1 9-2-16,-4 6 1 0,-5 4-2 0,1 6-5 16,-2 3-13-16,0 0-24 0,0 3-24 15,-3 7 1-15,-7 9 10 0,2 10 23 0,-8 9 23 16,-2 9 0-16,-5 7 0 0,1 4-4 0,0 4-1 16,-3-1 0-16,5 0-2 0,-1-3 2 0,3 0-2 15,1-4 2-15,8-3-3 0,-1-5 0 16,6-4 2-16,-1-7-3 0,5-3 4 0,0-7 0 15,5-5-2-15,-1-3 0 0,6-7-1 0,-4-3-2 16,5-1 0-16,1-6 3 0,3 0 0 0,0-7 4 16,7-7 1-16,2-2-5 0,1-7-1 15,5-2-7-15,0-5-4 0,-2-3-1 0,2-3 1 16,-1-2-1-16,-2-3 5 0,0-2 7 0,-4-2 3 16,-2-3 6-16,2-1 4 0,-6-2 0 15,3-1 0-15,-2 1 4 0,-2-2 0 0,3 5 1 16,-3 3 4-16,-2 2-5 0,-1 10 5 0,-3 3 2 15,-3 6 5-15,1 6 6 0,-4 3 0 0,0 5 1 16,0 2 2-16,-3 6-2 0,-1 0-3 0,2 2-5 16,-2 0-11-16,0 0-13 0,0 0-20 15,0 0-21-15,0 9 5 0,0 4 5 0,-3 8 19 16,-4 9 21-16,2 6-3 0,-4 7 2 0,-5 4-1 16,1 3-3-16,-3 2 3 0,0 3-4 0,-4-3 0 15,6-2-1-15,-1-1-1 0,3 0 0 0,0-5-1 16,8-2 1-16,-4-4-3 0,7-6 2 15,-1-4-2-15,2-2 1 0,0-7-1 0,0-4 0 16,0-5 0-16,2-4 0 0,2-3 3 0,0-3-6 16,1 0 2-16,2-1 0 0,1-7-9 15,4-7-9-15,1-5-41 0,6-4-68 0,-3-2-136 16,0-2-257-16,-4 6-287 0,-2 7 174 0</inkml:trace>
          <inkml:trace contextRef="#ctx0" brushRef="#br0" timeOffset="13661.9717">21027 299 1652 0,'0'0'293'0,"0"0"-204"16,0 0-74-16,0 0-27 0,0 0-17 0,0 0 8 16,0 0 14-16,153-30 3 0,-109 24 3 0,8 0 4 15,-1 1 0-15,2 1 2 0,-2-1 6 0,1 3 8 16,-4-2 13-16,-1 3 20 0,-5-1 10 15,-5 2 4-15,-7 0-6 0,-5 0-12 0,-3 0-10 16,-10 0-3-16,-7 0-4 0,-1 0 0 0,-4 0 4 16,0 0 2-16,0 0 1 0,0 0-2 0,0 0-4 15,-4 2-5-15,4-2-4 0,0 0-2 16,0 0-6-16,0 0-2 0,0 0-2 0,0 0-7 16,0 0-1-16,0 0-5 0,0 0-7 0,0 0-4 15,1-2-13-15,2-2-11 0,-2 1-19 16,-1-2-28-16,3 1-36 0,-3-1-68 0,0 2-123 15,0 0-194-15,0 0-229 0,0 2 53 0</inkml:trace>
        </inkml:traceGroup>
        <inkml:traceGroup>
          <inkml:annotationXML>
            <emma:emma xmlns:emma="http://www.w3.org/2003/04/emma" version="1.0">
              <emma:interpretation id="{251EF717-C2BD-4109-917D-D854BAD8D09E}" emma:medium="tactile" emma:mode="ink">
                <msink:context xmlns:msink="http://schemas.microsoft.com/ink/2010/main" type="inkWord" rotatedBoundingBox="24123,418 26252,358 26276,1226 24147,1285"/>
              </emma:interpretation>
              <emma:one-of disjunction-type="recognition" id="oneOf6">
                <emma:interpretation id="interp30" emma:lang="en-US" emma:confidence="0.5">
                  <emma:literal>et-al.</emma:literal>
                </emma:interpretation>
                <emma:interpretation id="interp31" emma:lang="en-US" emma:confidence="0">
                  <emma:literal>et-ad.</emma:literal>
                </emma:interpretation>
                <emma:interpretation id="interp32" emma:lang="en-US" emma:confidence="0.5">
                  <emma:literal>at I.</emma:literal>
                </emma:interpretation>
                <emma:interpretation id="interp33" emma:lang="en-US" emma:confidence="0">
                  <emma:literal>at d.</emma:literal>
                </emma:interpretation>
                <emma:interpretation id="interp34" emma:lang="en-US" emma:confidence="0">
                  <emma:literal>at-al.</emma:literal>
                </emma:interpretation>
              </emma:one-of>
            </emma:emma>
          </inkml:annotationXML>
          <inkml:trace contextRef="#ctx0" brushRef="#br0" timeOffset="15522.0198">22329 536 0 0,'0'0'0'0,"0"0"0"15,0 0 0-15,0 0 0 0,0 0 0 16,0 0 0-16,0 0 0 0,0 0 0 0,0 0 0 16,0 0 0-16,0 0 0 0,0 0 164 0,91-56 87 15,-75 42-32-15,2-1-29 0,2 0-34 0,0 0-36 16,0 0-33-16,-1 0-25 0,0 2-18 0,-3 0-4 16,-3 0-2-16,-2 0 1 0,-5 0 3 15,1 1 4-15,-6 1 5 0,-1 0-1 0,0 2-5 16,0 0-17-16,-4 4-17 0,-4-1-23 0,-1 1-20 15,0 3-9-15,-3 0-9 0,-2 2 8 0,-2 2 9 16,-1 5 9-16,1 4 8 0,-5 1-2 16,3 5 0-16,-2 3 0 0,2 1 1 0,1 2-2 15,1 1 0-15,1 0-7 0,5 0-3 0,2-2-5 16,6-2-4-16,2-3 6 0,1-2 14 16,8-2 14-16,5-3 18 0,3-2 13 0,3-1 6 15,1-2 3-15,4-2-3 0,2-2-9 0,2-1-11 16,1 0-7-16,-3 0-10 0,-1 0-8 0,0-3-12 15,-3 0-18-15,1-3-17 0,0 0-16 16,0-3-18-16,0-1-19 0,-1-3-36 0,3-1-57 16,0-5-63-16,1-3-19 0,3 0 287 0,-2-3 0 15,0-4 0-15,-1 1 0 0,-2-2 0 0,1-2 0 16,-5 0 0-16,2-3 0 0,-3 0 0 16,-1-1 0-16,-3-1 0 0,-3 1 0 0,1 0 0 15,-5 3 0-15,2 0 235 0,-4 5 24 0,-1 3-48 16,-3 4-80-16,-3 4 14 0,0 2 8 0,0 5-6 15,0 0-20-15,0 4-22 0,0 1-12 0,-1 4-16 16,-2 1-23-16,2 0-27 0,-1 0-44 16,-2 7-13-16,0 5-1 0,-2 3 10 0,-2 7 29 15,-3 3 0-15,-1 8 1 0,-2 3 0 0,4 3-2 16,0 2-1-16,1 2-5 0,-2 0-9 0,3 0-8 16,3 1-19-16,-1-5-22 0,0 1-29 15,6-6-41-15,0-4-38 0,0-3-45 0,0-4-50 16,0-2-74-16,4-7-81 0,0-6 415 0</inkml:trace>
          <inkml:trace contextRef="#ctx0" brushRef="#br0" timeOffset="15669.485">23069 230 1542 0,'0'0'165'15,"0"0"-130"-15,0 0-41 0,0 0-13 0,0 0 0 16,0 0 0-16,0 0-6 0,0 0-20 0,172-51-53 15,-136 48-88-15,-4 0-189 0,-8 2-240 0,-10-1 280 16</inkml:trace>
          <inkml:trace contextRef="#ctx0" brushRef="#br0" timeOffset="15793.421">23525 320 1070 0,'0'0'211'0,"0"0"-276"0,0 0-22 15,0 0-6-15,0 0-69 0,0 0-248 0,0 0-54 0</inkml:trace>
          <inkml:trace contextRef="#ctx0" brushRef="#br0" timeOffset="16442.018">23992 357 1432 0,'0'0'77'16,"0"0"-74"-16,0 0 1 0,0 0 20 0,0 0 21 16,0 0 16-16,0 0 15 0,0 0-1 15,0 0-12-15,0 0-12 0,0 0-18 0,0 0-15 16,0 0-7-16,0 0-2 0,-37-83-1 0,20 83 1 16,-3 5 1-16,0 3-3 0,-3 3 0 0,3 3-3 15,-2 0-2-15,4 2-3 0,-1-1-6 16,4 0-6-16,4-2-7 0,3-1-4 0,3-1-5 15,5-1 2-15,0-3 4 0,0-1 2 0,5-1 15 16,3-2 11-16,0 0 8 0,4-2 9 16,2-1-1-16,2 0 0 0,0 0-4 0,3-3-2 15,-2-3-4-15,-1 0-2 0,-2 0 0 0,-1-1 1 16,-6 1 4-16,0 2-1 0,-5 1 2 0,1 1-6 16,-3 2-1-16,0 0-7 0,0 0-8 0,0 0-13 15,0 0-22-15,0 0-24 0,0 2 10 16,0 2 13-16,1 2 21 0,2 0 22 0,1 3-3 15,4-3-4-15,3 1 2 0,1-2 2 0,1-2 3 16,3-2 3-16,2-1 1 0,0 0 1 0,0 0 1 16,-1-1 7-16,2-5 0 0,-1-2 5 0,-2-1 3 15,-3-1 1-15,2-2 2 0,-2-1-1 16,1-2-3-16,-1-2-3 0,0-2-5 0,-2-3-3 16,3-3-5-16,-5-3-1 0,2-2-1 0,-1-5-2 15,1-1 3-15,0-3-3 0,2-3 1 0,-1-1 3 16,-1 1-1-16,1-1 2 0,0 1 3 15,2 2 2-15,-2-1 2 0,-4 4 6 0,0 1 6 16,-4 5 5-16,-3 4 4 0,-1 5-1 0,0 5-4 16,0 7-5-16,-1 4-8 0,-3 3-13 15,1 3-14-15,2 0-26 0,-2 0-11 0,0 9-1 16,-5 4 8-16,-2 9 22 0,-4 7 9 0,-1 5 9 16,-3 6 1-16,2 6 2 0,-2 1 1 15,1 2-2-15,1 3 1 0,2 3-1 0,2 0 0 16,-1-3-1-16,2-3-3 0,6-2-4 0,1-5-5 15,4-7-1-15,0-4-7 0,0-3-5 0,6-6-9 16,0-4-21-16,-1-5-45 0,0-3-109 0,3-4-211 16,-2-3-258-16,-1-1 223 0</inkml:trace>
          <inkml:trace contextRef="#ctx0" brushRef="#br0" timeOffset="16582.1883">24442 373 879 0,'0'0'588'0,"0"0"-287"16,0 0-150-16,0 0-64 0,0 0-30 15,0 0-17-15,0 0-16 0,0 0-9 0,0 0-6 16,0 0-6-16,0 0-5 0,0 0-13 0,0 0-16 16,0 0-37-16,8 5-74 0,-7-5-90 0,3 0-341 15,-4 0-518-15</inkml:trace>
        </inkml:traceGroup>
      </inkml:traceGroup>
    </inkml:traceGroup>
    <inkml:traceGroup>
      <inkml:annotationXML>
        <emma:emma xmlns:emma="http://www.w3.org/2003/04/emma" version="1.0">
          <emma:interpretation id="{72F55067-E052-4366-A261-2060F47C08B6}" emma:medium="tactile" emma:mode="ink">
            <msink:context xmlns:msink="http://schemas.microsoft.com/ink/2010/main" type="paragraph" rotatedBoundingBox="6096,4711 16323,4514 16361,6512 6135,670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AA8444B-0C40-4C7A-98FF-652655D61878}" emma:medium="tactile" emma:mode="ink">
              <msink:context xmlns:msink="http://schemas.microsoft.com/ink/2010/main" type="inkBullet" rotatedBoundingBox="6107,5264 6265,5261 6269,5462 6111,5466"/>
            </emma:interpretation>
            <emma:one-of disjunction-type="recognition" id="oneOf7">
              <emma:interpretation id="interp35" emma:lang="en-US" emma:confidence="1">
                <emma:literal>o</emma:literal>
              </emma:interpretation>
              <emma:interpretation id="interp36" emma:lang="en-US" emma:confidence="0">
                <emma:literal>°</emma:literal>
              </emma:interpretation>
              <emma:interpretation id="interp37" emma:lang="en-US" emma:confidence="0">
                <emma:literal>O</emma:literal>
              </emma:interpretation>
              <emma:interpretation id="interp38" emma:lang="en-US" emma:confidence="0">
                <emma:literal>0</emma:literal>
              </emma:interpretation>
              <emma:interpretation id="interp39" emma:lang="en-US" emma:confidence="0">
                <emma:literal>.</emma:literal>
              </emma:interpretation>
            </emma:one-of>
          </emma:emma>
        </inkml:annotationXML>
        <inkml:trace contextRef="#ctx0" brushRef="#br0" timeOffset="23965.1434">4411 4561 1410 0,'0'0'82'15,"0"0"-89"-15,0 0-34 0,0 0 3 16,0 0 18-16,0 0 25 0,0 0 25 0,0 0 7 15,0 0 0-15,0 0-3 0,0 0-4 0,0 0-6 16,-103 95-7-16,98-77-1 0,-1-2-6 0,4-1-1 16,0-1 2-16,2-4-2 0,0-3 8 15,6-1 12-15,3-3 11 0,2-1 12 0,2-2 9 16,1 0-4-16,0-2-3 0,2-5-3 0,1-2-4 16,-4 0-5-16,0-3 2 0,-2 0 2 0,-3 3 2 15,-2-6 9-15,-2 3 3 0,-3-1-4 0,-1-2-5 16,0 0-10-16,0-1-11 0,-7 1-6 15,2 2-8-15,-3 1-3 0,1 3-5 0,-4 3-14 16,1 5-7-16,-1 1-10 0,-1 0-6 0,-2 1-5 16,2 6-10-16,0 4-14 0,3-2-40 15,0 4-68-15,4-2-106 0,4 2-268 0,1-3-331 16,0-4 426-16</inkml:trace>
      </inkml:traceGroup>
      <inkml:traceGroup>
        <inkml:annotationXML>
          <emma:emma xmlns:emma="http://www.w3.org/2003/04/emma" version="1.0">
            <emma:interpretation id="{96F92331-8F46-492F-A413-B6D693CC0263}" emma:medium="tactile" emma:mode="ink">
              <msink:context xmlns:msink="http://schemas.microsoft.com/ink/2010/main" type="line" rotatedBoundingBox="7141,4690 16323,4514 16361,6512 7180,6689"/>
            </emma:interpretation>
          </emma:emma>
        </inkml:annotationXML>
        <inkml:traceGroup>
          <inkml:annotationXML>
            <emma:emma xmlns:emma="http://www.w3.org/2003/04/emma" version="1.0">
              <emma:interpretation id="{000830F4-331A-4D04-8392-DF7E280A75EC}" emma:medium="tactile" emma:mode="ink">
                <msink:context xmlns:msink="http://schemas.microsoft.com/ink/2010/main" type="inkWord" rotatedBoundingBox="7141,4690 9240,4650 9261,5733 7162,5773"/>
              </emma:interpretation>
              <emma:one-of disjunction-type="recognition" id="oneOf8">
                <emma:interpretation id="interp40" emma:lang="en-US" emma:confidence="0.5">
                  <emma:literal>User</emma:literal>
                </emma:interpretation>
                <emma:interpretation id="interp41" emma:lang="en-US" emma:confidence="0">
                  <emma:literal>Unser</emma:literal>
                </emma:interpretation>
                <emma:interpretation id="interp42" emma:lang="en-US" emma:confidence="0">
                  <emma:literal>Baser</emma:literal>
                </emma:interpretation>
                <emma:interpretation id="interp43" emma:lang="en-US" emma:confidence="0">
                  <emma:literal>Users</emma:literal>
                </emma:interpretation>
                <emma:interpretation id="interp44" emma:lang="en-US" emma:confidence="0">
                  <emma:literal>Oster</emma:literal>
                </emma:interpretation>
              </emma:one-of>
            </emma:emma>
          </inkml:annotationXML>
          <inkml:trace contextRef="#ctx0" brushRef="#br0" timeOffset="24665.7146">5424 4263 543 0,'0'0'243'0,"0"0"-139"0,0 0-3 0,0 0 38 15,0 0 35-15,0 0 23 0,0 0 4 16,0 0-17-16,0 0-21 0,0 0-23 0,0 0-26 16,0 0-28-16,0 0-23 0,0 0-23 0,-3-91-22 15,3 91-23-15,0 6-8 0,0 5-4 0,0 5 3 16,0 6 14-16,0 8 3 0,-3 6 1 15,2 5-1-15,-6 2-3 0,1 5 0 0,-4 2 1 16,2 2 2-16,0 3 0 0,-3 0-2 0,3-3 1 16,2-3-1-16,0-2 1 0,1-1-1 15,5-4-1-15,0-4 0 0,3-5 1 0,3-2-1 16,8-5 0-16,-1-6 4 0,3-5-3 0,4-4 5 16,-1-7 5-16,5-2-1 0,2-2 9 0,1-3-7 15,2-9-2-15,2-5-4 0,-3-1-1 0,3-7 2 16,-6 0 1-16,2-3 3 0,-1-2 0 0,-6-3 3 15,0-3 1-15,-1-2 2 0,-3-3-3 16,0-2 0-16,-5-5-3 0,-1-3-2 0,0-5 0 16,-1 0-2-16,-2-1-1 0,-1-1 2 0,-4 1-4 15,-1 4 2-15,-1 0 0 0,0 7 2 0,-5 5 2 16,-3 4 2-16,-3 7-1 0,2 5-1 16,-3 2-4-16,-2 7-5 0,2 3-5 0,1 4-5 15,1 3-6-15,2 4-10 0,1 0-14 0,1 2-18 16,1 0-28-16,2 6-34 0,-2 4-48 15,0 6-68-15,3 6-147 0,1-3-357 0,1-6-190 0</inkml:trace>
          <inkml:trace contextRef="#ctx0" brushRef="#br0" timeOffset="25049.4951">6373 4386 1216 0,'0'0'363'0,"0"0"-336"0,0 0-33 16,0 0 9-16,0 0 17 0,0 0 21 16,0 0 22-16,0 0 7 0,0 0 4 0,0 0-4 15,0 0-5-15,0 0 0 0,0 0-8 0,0 0-2 16,-147-58-10-16,120 71-8 0,3 3-7 16,-2 0-15-16,5 4-4 0,-1 0-8 0,7 0-10 15,6 1-1-15,4 2-8 0,3-2-3 0,2 1-4 16,4 3-2-16,8-3 0 0,7 2 3 0,0-1 6 15,4 0 9-15,2 0 0 0,1 1 4 16,-3 0 2-16,1 0-6 0,0 0 7 0,-8 1-2 16,1-2 2-16,-5-1 5 0,-2 2-5 0,-4-1 2 15,-6-3 1-15,0 0 3 0,-5-2 6 16,-8 0 7-16,-3-4-1 0,-9 0 4 0,0-2 8 16,-2-2 2-16,-1-6 5 0,1-2-7 0,0-2-11 15,-1 0-10-15,3-6-9 0,1-4-11 0,3-2-32 16,4-2-44-16,6 0-69 0,2-3-121 15,5-2-197-15,1 5-261 0,3 4 138 0</inkml:trace>
          <inkml:trace contextRef="#ctx0" brushRef="#br0" timeOffset="25571.1809">6563 4753 0 0,'0'0'253'0,"0"0"-47"0,0 0-29 16,0 0-15-16,0 0-8 0,0 0-9 0,159-72-32 15,-138 56-25-15,-2 0-6 0,-6-1 0 16,1 1 1-16,-6-3 4 0,-3 3-6 0,-4-1-4 16,-1-1-2-16,0 4-3 0,-2 3-5 0,-9 2-12 15,2 5-13-15,-3 2-16 0,-2 2-6 0,-2 0-5 16,0 6-2-16,-4 6 2 0,0 5-3 16,-3 1-1-16,4 4-2 0,-2 0 1 0,3 1 0 15,1 0-2-15,3 0-2 0,2 0-3 0,4-2-1 16,2-1-1-16,0 0-2 0,6-3-3 15,0-1-5-15,4-3-3 0,4-3 1 0,6-1 3 16,-2-3 8-16,4-2 7 0,5-3 5 0,-3-1 1 16,6 0 1-16,0-6-1 0,3-1-3 0,-3-2-2 15,4-1-2-15,-1-2-1 0,0-1-2 0,-4-3 0 16,1 1 0-16,-3-2 1 0,2 1 4 0,-7-4 0 16,3 1 3-16,-4-1-3 0,-2-1 2 15,-1-2-1-15,-3 1 3 0,2 3 3 0,-3-1 1 16,-2 6 2-16,-4 5-1 0,1 5-4 0,-2 4-7 15,-1 0-12-15,0 1-10 0,0 8-3 0,0 6 6 16,0 5 8-16,-4 2 9 0,3 4 3 16,0 1-3-16,-2-1-1 0,0 1-2 0,3 0 0 15,0-3-2-15,0-2 1 0,4 1 0 0,3-4 1 16,2-1 1-16,6-1 0 0,5-4 3 16,-2 0 2-16,7-5 1 0,1-1-2 0,0-2-2 15,1-2-1-15,-1-2-5 0,-1-1-1 0,-1 0-3 16,-5 0-4-16,4-1-1 0,-4-5 1 0,2 0 2 15,-6-3 0-15,1 0 1 0,-3-1 0 16,-1-1-4-16,-1-3-8 0,0-1-24 0,-7 0-44 16,4-1-90-16,-5-2-165 0,-1 6-378 0,0 5-276 0</inkml:trace>
        </inkml:traceGroup>
        <inkml:traceGroup>
          <inkml:annotationXML>
            <emma:emma xmlns:emma="http://www.w3.org/2003/04/emma" version="1.0">
              <emma:interpretation id="{5B736FE8-0308-4304-B019-EFAB3E7F73B9}" emma:medium="tactile" emma:mode="ink">
                <msink:context xmlns:msink="http://schemas.microsoft.com/ink/2010/main" type="inkWord" rotatedBoundingBox="9923,4787 10975,4767 11006,6387 9954,6407"/>
              </emma:interpretation>
              <emma:one-of disjunction-type="recognition" id="oneOf9">
                <emma:interpretation id="interp45" emma:lang="en-US" emma:confidence="0.5">
                  <emma:literal>of</emma:literal>
                </emma:interpretation>
                <emma:interpretation id="interp46" emma:lang="en-US" emma:confidence="0">
                  <emma:literal>off</emma:literal>
                </emma:interpretation>
                <emma:interpretation id="interp47" emma:lang="en-US" emma:confidence="0">
                  <emma:literal>If</emma:literal>
                </emma:interpretation>
                <emma:interpretation id="interp48" emma:lang="en-US" emma:confidence="0">
                  <emma:literal>if</emma:literal>
                </emma:interpretation>
                <emma:interpretation id="interp49" emma:lang="en-US" emma:confidence="0">
                  <emma:literal>Of</emma:literal>
                </emma:interpretation>
              </emma:one-of>
            </emma:emma>
          </inkml:annotationXML>
          <inkml:trace contextRef="#ctx0" brushRef="#br0" timeOffset="26529.9474">8419 4501 367 0,'0'0'689'15,"0"0"-431"-15,0 0-72 0,0 0-21 0,0 0-3 16,0 0-9-16,0 0-17 0,0 0-31 0,0 0-38 15,0 0-21-15,0 0-14 0,0 0-8 16,-167 16-1-16,144 5-6 0,3 2-1 0,-3 3-4 16,5-2-1-16,0 0-3 0,4 0 0 0,6 0-2 15,0-3-5-15,7-2-3 0,1-1-5 0,0-3-5 16,6-1-5-16,5-2 0 0,5-3 2 0,3-3 1 16,3-3 8-16,0-3 3 0,5 0 3 0,4 0 1 15,-2-9-4-15,0 0-6 0,-3-4-4 16,-3-3 3-16,-5-2 2 0,-6 0 3 0,-3-2-1 15,-8 0-5-15,-1 0-2 0,-8-2 1 0,-5 1 1 16,-3-3 6-16,-2 1 4 0,-3-3 3 0,-2 2 3 16,4 2 2-16,-2-1 3 0,5 2 3 15,3 2 4-15,0 0 0 0,9-1 2 0,0-1-2 16,4-1-6-16,4-1-5 0,8-4-1 0,5-1-2 16,3-2-2-16,4 2 2 0,8-2-6 0,-1 3-3 15,6 2-1-15,-3 4-5 0,-1 4 5 16,0 4 1-16,-4 4 1 0,-3 3 2 0,-5 1 1 15,2 4 0-15,-3 1 0 0,-1 0 0 0,-3 7 1 16,1 2 2-16,-1 3 2 0,-2 5 5 16,-1 4 0-16,-1 4 4 0,-1 5 0 0,-3 6-1 15,0 6 5-15,-4 4 0 0,-4 6 0 0,0 7 4 16,-4 2-4-16,-8 4-1 0,-3 4-1 0,-6-2 1 16,1 3-4-16,-2 1 2 0,-2 0-1 15,0 1 2-15,5 0 3 0,-4 1-2 0,5 0-3 16,-4-1-7-16,6-6 0 0,3-5-1 0,2-8 2 15,4-7-1-15,3-2-3 0,4-8 0 0,0-3-1 16,7-6 0-16,-2-5-1 0,7-4 0 0,-1-5-4 16,2-6-3-16,1-4 0 0,1-3 0 0,-1 0 0 15,2-8 0-15,5-6-7 0,-5-5-5 16,0-6-6-16,3-7-3 0,-6-2-3 0,-5-6 2 16,0-2 2-16,-7-5 1 0,-1 1 4 0,-2 0-2 15,-9-1 4-15,-1 3 5 0,-2 3 5 16,1 3 8-16,-2 5 6 0,1 2 5 0,-1 4 0 15,-4 1 0-15,4 4 1 0,1 2 0 0,0-1 8 16,1 3 8-16,1 2 4 0,1-1 6 0,6 3 0 16,-3 0-3-16,5 2-3 0,3 0-1 15,0 2-8-15,0 0-6 0,9-2-4 0,5 0-9 16,2-4-5-16,9 1 1 0,3 0 0 0,5-1-2 16,3 0 4-16,4 1 0 0,7 2 0 15,-3 1 4-15,6 0-2 0,-2 0 1 0,-4 4 2 16,5-1-1-16,-7 2 2 0,-3 2 0 0,-8 1 1 15,-4 2 3-15,-4 1 2 0,-8 1 1 0,-5 0 3 16,-6 0-2-16,-2 0 4 0,2 0-2 0,-4 0 1 16,0 0 5-16,0 0-6 0,-4 1 1 0,1 2-2 15,2 0-4-15,-3 0 0 0,-2 0-2 16,4-1-2-16,-1-1-3 0,2 1-2 0,-1-1-5 16,2-1-2-16,0 0-6 0,0 0-7 0,0 0-10 15,-3 0-16-15,3 0-22 0,-2 0-42 0,0 0-60 16,1 0-79-16,-3 0-186 0,0 0-400 15,0 0-145-15</inkml:trace>
        </inkml:traceGroup>
        <inkml:traceGroup>
          <inkml:annotationXML>
            <emma:emma xmlns:emma="http://www.w3.org/2003/04/emma" version="1.0">
              <emma:interpretation id="{B1FD6EBD-C011-4035-9634-8F79FD26B43B}" emma:medium="tactile" emma:mode="ink">
                <msink:context xmlns:msink="http://schemas.microsoft.com/ink/2010/main" type="inkWord" rotatedBoundingBox="10949,4637 16323,4533 16361,6512 10987,6616"/>
              </emma:interpretation>
              <emma:one-of disjunction-type="recognition" id="oneOf10">
                <emma:interpretation id="interp50" emma:lang="en-US" emma:confidence="0.5">
                  <emma:literal>technologies</emma:literal>
                </emma:interpretation>
                <emma:interpretation id="interp51" emma:lang="en-US" emma:confidence="0">
                  <emma:literal>technology's</emma:literal>
                </emma:interpretation>
                <emma:interpretation id="interp52" emma:lang="en-US" emma:confidence="0">
                  <emma:literal>technologizes</emma:literal>
                </emma:interpretation>
                <emma:interpretation id="interp53" emma:lang="en-US" emma:confidence="0">
                  <emma:literal>technology</emma:literal>
                </emma:interpretation>
                <emma:interpretation id="interp54" emma:lang="en-US" emma:confidence="0">
                  <emma:literal>technologic</emma:literal>
                </emma:interpretation>
              </emma:one-of>
            </emma:emma>
          </inkml:annotationXML>
          <inkml:trace contextRef="#ctx0" brushRef="#br0" timeOffset="29681.4953">11449 4483 529 0,'0'0'371'15,"0"0"-230"-15,0 0-41 0,0 0-9 0,0 0 7 16,0 0 3-16,0 0 2 0,0 0-21 0,0 0-30 16,0 0-26-16,0 0-22 0,0 0-12 15,0 0-7-15,98-45 5 0,-98 66 10 0,0 4 11 16,-1 5 4-16,-8 2 3 0,2 0-1 0,-3-2-4 15,-3-1 3-15,2-3-7 0,1-2 0 0,0-1 1 16,-1-4 0-16,1-3 3 0,4-2 4 0,-2-2 3 16,4-4 4-16,0-2 13 0,2-6 25 0,2 0 24 15,0 0 29-15,0 0 3 0,0-3-25 16,6-6-30-16,-2-2-32 0,6-3-20 0,0-1-3 16,-1-2 1-16,3-3-1 0,1 1 0 0,-1-4 0 15,1 3-2-15,2-3-3 0,1-1 2 0,2 2-2 16,-2-2-1-16,-1 3 1 0,5 4-7 15,-4 1-2-15,1 6-2 0,-3 4-1 0,0 2 0 16,-2 4 1-16,0 0-1 0,-1 5-4 0,-1 4-2 16,-5 5-2-16,-2 2 2 0,2 2 3 15,-4 4 4-15,-1 0 2 0,2 0 2 0,-2-3 3 16,0 1-4-16,0-2 1 0,0-4-1 0,2 1-2 16,0-3 3-16,2-1-2 0,1-4-3 0,-1-2-5 15,4-2-3-15,-2-2 2 0,6-1 4 16,0 0 6-16,1-6 5 0,0-3 0 0,5-3 0 15,1 0 1-15,-3-4 0 0,-3 0 1 0,3-2 0 16,-1-2 1-16,1 0 3 0,-5 2 1 0,0-3 3 16,-1-1 4-16,1 3-2 0,-3 3-1 0,0 1-1 15,-3 6-2-15,0 3-2 0,-4 4-1 0,-1 2-8 16,0 0-17-16,0 0-12 0,0 3-2 16,-1 8 8-16,-4 2 14 0,0 3 14 0,1 4 3 15,-1 1-4-15,1 2 2 0,1-5-4 16,2-1-1-16,-1-2 2 0,2-1-3 0,0-3 3 15,6-2-2-15,3-1 2 0,0-2 3 0,6-2 1 16,1-2 2-16,2-1 0 0,5-1-2 0,2 0-4 16,0-1-4-16,2-5-4 0,-1 0-2 0,1-2-2 15,-5 1 0-15,0-1 3 0,-5-2 4 16,-6 1 8-16,0-1 3 0,-6 1 4 0,-5-2-4 16,0 1-10-16,-5-3-12 0,-10-1-12 0,-1 0-4 15,-6 1 2-15,1 1 8 0,0 1 10 16,-2 0 8-16,0 2 5 0,4-1 4 0,3 2 6 15,4 0 4-15,1-2 8 0,5 1 3 0,4 0-3 16,2-3-8-16,0-1-14 0,10-1-6 0,2-3-3 16,2 0 1-16,4-2 6 0,3-3-1 15,3-2 4-15,1 1 2 0,0-6 3 0,1 1 0 0,-5-2 4 16,4 0 2-16,1-2-1 0,-2 3 2 16,0-1-3-16,0 2-2 0,-2-1-2 0,2 5-3 15,0-2 0-15,-1 3-1 0,-3 3 2 0,3 5 0 16,-6 1 1-16,5 2 0 0,-5 4 0 0,-1 2 2 15,-2 3-2-15,-4 3 3 0,2 0-4 16,-4 3-2-16,-2 8-3 0,-2 6 0 0,-1 5 7 16,-3 9 3-16,0 10 3 0,-7 3 3 0,-3 8-3 15,-3 3 1-15,-3 4-2 0,0 1-1 16,-2 1-1-16,-2 2-1 0,2-2-2 0,-4-1-1 16,6-1-4-16,0-5 0 0,0-6-2 0,4-5-1 15,2-7 1-15,1-5-3 0,6-3-3 0,1-9-1 16,-1-3-10-16,3-5-11 0,0-4-22 15,0-4-23-15,0-3-19 0,0 0-21 0,0-4-56 16,3-7-97-16,2-4-181 0,4 3-221 0,-5 2 98 0</inkml:trace>
          <inkml:trace contextRef="#ctx0" brushRef="#br0" timeOffset="30721.6459">13079 4383 0 0,'0'0'0'0,"0"0"0"0,0 0 0 16,0 0 0-16,0 0 105 0,167-42 128 0,-143 35-24 16,-2 0-15-16,-2-3-17 0,-5 2-16 0,-2 2-13 15,-2 0-2-15,-6 2 2 0,-5-1-12 0,0 2-25 16,-3 0-41-16,-7 1-41 0,-2-1-24 0,-6 1-6 15,2 1 5-15,-7 1 5 0,0 0 4 0,2 0 0 16,-2 5-2-16,4-2-2 0,2 2-1 16,4 1-4-16,2-2-3 0,4 1-3 0,0-1-9 15,6-1 0-15,1 0-3 0,0-1 3 0,0-1 16 16,7 1 8-16,0-1 10 0,2 2 6 0,2-3-3 16,1 0-4-16,-2 2-6 0,-3 0-4 15,4 2-6-15,-6 1-1 0,2 2 0 0,-4 4-3 16,-1 3 4-16,1 7-2 0,-3 3 0 0,0 7 3 15,0 5 3-15,0 4-2 0,-3 7 4 0,1 2 7 16,0 3 2-16,1 5 10 0,-2 2 0 16,1 3-5-16,-2 5-7 0,-3 2-3 0,-3 4-7 15,-2 5-16-15,-4 4-1 0,-5-1-6 0,1-2 1 16,-3-5 10-16,-1-5 0 0,-2-6-6 16,0-4-6-16,-3-6-2 0,0-8 0 0,-2-10 3 15,0-5 2-15,3-14 5 0,-1-6 5 0,-1-9 9 16,2-1 7-16,2-11 2 0,4-5 1 0,0-12 1 15,5-3 1-15,1-5 5 0,2-6 2 0,6-3 2 16,1-4 0-16,5-2-3 0,2-2-2 16,0-2-5-16,12 0-4 0,1 0-4 0,6-1-6 15,5-3-3-15,7-1-7 0,1 2-3 0,8-1-6 16,6-1-4-16,0 1-2 0,7 3-1 0,0 4-3 16,4 5-2-16,2 5 3 0,-1 6 3 0,1 5 5 15,-6 4 8-15,-3 6 3 0,-4 2 4 16,-7 5 4-16,-3 2 1 0,-7 2 4 0,-5 2 3 15,-3 2 0-15,-4 3 2 0,-5 0 2 0,-4 3-1 16,-1 0 1-16,-5 0-2 0,-2 0-7 16,0 0-7-16,0 3-9 0,0 3-7 0,0 0-10 15,-1 0-17-15,-4 2-33 0,-1-2-71 0,1-2-154 16,-2 0-326-16,6-3-444 0</inkml:trace>
          <inkml:trace contextRef="#ctx0" brushRef="#br0" timeOffset="30155.9952">12782 4451 0 0,'0'0'0'0,"0"0"155"16,0 0 12-16,0 0 6 0,0 0 29 16,0 0 36-16,0 0 16 0,0 0-16 0,0 0-32 15,0 0-39-15,0 0-37 0,0 0-32 0,0 0-37 16,0 0-32-16,57-50-20 0,-60 56-7 15,-7 4 4-15,0 3 11 0,-6 4 4 0,1 5 0 16,-1 2-4-16,-2 1-6 0,4-1 0 0,0 1-3 16,6-6-1-16,0-2-3 0,5-1-3 0,2-3 3 15,1-2-1-15,0-3 7 0,4-2 7 16,5-1 3-16,2-2 4 0,0 0 0 0,2-3-2 16,5 0 1-16,-2 0-2 0,1-2-5 0,2-4 1 15,-1-2 2-15,-5-3-2 0,3 1 5 0,-1-4-1 16,-3-1 0-16,-1-1 1 0,-1-3-1 0,-3-1-2 15,0-1-3-15,-6-2 0 0,2 0-1 16,-3 0-2-16,-3 1-1 0,-2 2-3 0,-6 0-5 16,-1 2-4-16,-2 3-7 0,0 3-4 0,-5 2 5 15,2 3-8-15,0 2 0 0,1 0-6 0,-1 3-18 16,2 2-7-16,2 0-21 0,3 0-29 0,2 0-39 16,-1 0-56-16,6 6-64 0,1 0-113 15,0 1-146-15,2 2-122 0,0-2 343 0,0-3 292 0</inkml:trace>
          <inkml:trace contextRef="#ctx0" brushRef="#br0" timeOffset="31391.8261">13805 4331 0 0,'0'0'0'0,"0"0"0"0,0 0 0 16,0 0 0-16,0 0 0 0,0 0 0 16,0 0 0-16,0 0 0 0,0 0 0 0,0 0 0 15,0 0 0-15,0 0 0 0,0 0 0 0,0 0 0 16,67 48 0-16,-61-43 0 0,-2-2 0 0,1 0 0 15,0-1 0-15,1 1 0 0,2-2 0 0,1-1 0 16,-2 0 0-16,4 0 0 0,-1 0 62 0,1-1 191 16,2-2-6-16,0-2-28 0,0-1-37 15,2 2-33-15,-1-4-34 0,1 2-25 0,1-1-23 16,-2 0-20-16,-1-1-14 0,2 1-7 0,-3-2 0 16,0-1 6-16,-4 1 9 0,-1 0 8 15,-2 0 11-15,-4 2 8 0,-1 0-5 0,0 1-14 16,-5 1-24-16,-3 2-24 0,-4 0-9 0,-3 2 2 15,-2 1 7-15,-2 0 6 0,-2 6 1 0,-2 4 1 16,-3 2 2-16,-2 4 1 0,-1 5 5 16,0-1-2-16,-1 5 2 0,1 2 1 0,1 3 0 15,3 1 3-15,2 1-1 0,3-3-1 0,7 1-4 16,5-4 1-16,2-6 1 0,6-3 5 0,4-2 8 16,6-1 3-16,3-4 5 0,7-3 4 0,3-1-1 15,4-3-2-15,4-1-7 0,2-2-7 16,2 0-9-16,4-6 0 0,-2-1-2 0,2-4-2 15,1-1 1-15,2-3-3 0,-4-2-2 0,3-2-2 16,-3-2-2-16,-2-4-1 0,-4 2-1 0,-4 0 0 16,-1 0 0-16,-3 2 2 0,-4 2 1 0,-4 3-1 15,0 1 2-15,-6 2 1 0,-3 3 1 16,-2 4 2-16,-2 1 4 0,-1 3-5 0,-2 2-1 16,0 0-7-16,0 0-13 0,0 0-5 0,0 0-7 15,0 1-1-15,0 5 8 0,0 3 7 16,2 3 6-16,2 2 3 0,0 3 1 0,0-2 0 15,4 3 0-15,-3 1 1 0,2 1 3 0,-2-1-4 16,3 1 1-16,-2-1-1 0,-4-5-7 16,1 3 11-16,-3-6 1 0,0 1 6 0,-4-3 10 15,-4 0-1-15,-3-1 1 0,-4-2-5 0,-5-2-6 16,-1 1-7-16,-2-4-7 0,-2-1-9 0,-1 0-14 16,2-1-25-16,0-5-43 0,2-2-56 15,2 2-73-15,3-1-118 0,2 2-146 0,3-1-142 16,4 3 39-16,3 1 591 0</inkml:trace>
          <inkml:trace contextRef="#ctx0" brushRef="#br0" timeOffset="27565.7853">9608 4099 1546 0,'0'0'87'0,"0"0"-83"16,0 0-53-16,0 0-34 0,0 0-40 0,0 0 8 16,0 0 28-16,0 0 40 0,0 0 52 0,0 0 27 15,0 0 17-15,0 0 9 0,0 0 7 16,-119 176-1-16,102-126 0 0,-3 0 4 0,3 3-1 16,1 0 1-16,-1 2-6 0,1 0-4 0,1 0-16 15,-2-5-9-15,-2-2-10 0,3-1-12 0,4-1 1 16,-2-6-5-16,2-3-5 0,6-3 2 0,-2-7-12 15,6-2-7-15,1-7-12 0,1-6-20 0,0-4-33 16,0-3-54-16,3-4-90 0,7-1-189 16,-4 0-249-16,2-3 345 0</inkml:trace>
          <inkml:trace contextRef="#ctx0" brushRef="#br0" timeOffset="27752.6691">9145 4616 1759 0,'0'0'156'0,"0"0"-91"0,0 0-44 16,0 0-19-16,0 0-7 0,0 0 2 0,0 0 7 15,0 0 3-15,0 0 5 0,164-144-3 0,-114 125-7 16,5 1-10-16,3 2-21 0,-1 1-38 16,0 1-52-16,2 5-77 0,-4 1-131 0,-3 6-208 15,-13 0-151-15,-15 2 624 0</inkml:trace>
          <inkml:trace contextRef="#ctx0" brushRef="#br0" timeOffset="28090.1369">9988 4656 1370 0,'0'0'102'0,"0"0"-115"0,0 0-21 15,0 0 8-15,0 0 20 0,0 0 19 0,0 0 13 16,0 0 4-16,0 0 12 0,0 0 13 0,0 0 12 15,0 0 11-15,150-157 2 0,-150 148-2 0,0 0-4 16,-3 1-10-16,-6 2-11 0,-3 2-14 16,-1 0-13-16,-4 2-12 0,-8 2-6 0,-2 0-6 15,-1 0 0-15,-3 6 0 0,-4 4 3 0,4 4 3 16,-2 2 3-16,5 4 6 0,0 2 0 16,1 3 1-16,3-2-1 0,5 0-2 0,1 0-1 15,10-3-3-15,0-1 1 0,8-1-1 0,0-1 1 16,4-3 5-16,10-2 4 0,5 0 2 0,-2-3-1 15,8 0-4-15,2-3-9 0,0-4-6 16,3 0-7-16,4 0-8 0,-3-2-10 0,6 0-14 16,-1 0-23-16,-4 0-28 0,5-2-50 0,-3-1-71 15,-2-2-117-15,-2 0-190 0,-8 2-174 16,-7 0 356-16</inkml:trace>
          <inkml:trace contextRef="#ctx0" brushRef="#br0" timeOffset="28729.2451">10519 4564 0 0,'0'0'0'0,"0"0"86"0,0 0 79 16,0 0-12-16,0 0 12 0,0 0 27 15,0 0 20-15,0 0 1 0,0 0-18 0,0 0-43 16,0 0-47-16,0 0-39 0,0 0-25 0,0 0-1 16,3-95 6-16,-17 101 7 0,-2 5 5 15,0 2-1-15,-5 3-3 0,3 5-8 0,-3 2-7 16,5 2-7-16,-1 1-9 0,3-2-5 0,2-1-6 15,2 1-4-15,6-3-4 0,4-3-4 16,0-2-7-16,7-2-2 0,10-4 1 0,2-4 4 16,5-1 8-16,6-3 2 0,5-2-1 0,3 0-6 15,5-8-4-15,6-1-8 0,-4-2-16 0,5-2-26 16,-7 0-29-16,-2-4-24 0,-3-1-13 16,-1-1 3-16,-7 0 11 0,2-4 24 0,-5-3 29 15,-3-1 28-15,-2-7 26 0,-2 1 13 0,-4-4 11 16,-3 0 6-16,1-2 5 0,-4-2 5 0,-3-2 7 15,4-1 10-15,-3 2 5 0,-3 0 7 0,-2 4 4 16,3 5 0-16,-4 2 1 0,-2 8 3 0,0 2 3 16,0 6-2-16,0 4-2 0,-3 4-11 15,-1 2-14-15,4 4-18 0,0 1-21 0,-1 0-26 16,1 3-10-16,-2 9 1 0,0 5 6 0,-6 9 17 16,2 7 4-16,-4 6 2 0,-1 4-1 0,0 3-1 15,-2 2-3-15,-2 1 0 0,2 0 1 16,-3 1-1-16,2-1 1 0,-2-3 2 0,0 0-4 15,-2-5 1-15,4-5 0 0,0-6-2 0,5-5 2 16,0-4-1-16,-1-6 0 0,8-5-2 16,-1-4 6-16,-1-3 10 0,2-3 12 0,2 0 20 15,0 0 11-15,0 0 0 0,2-3-8 0,5-3-20 16,-5-5-14-16,8-3-9 0,-4-1-2 0,8-1-1 16,3-2 1-16,2-1-2 0,4-1-1 15,-1 1-2-15,7 1-3 0,-5 0-1 0,0 5 1 16,0 3 1-16,0 6-7 0,-6 4 1 0,0 0-4 15,-4 7-4-15,-6 6 7 0,3 5-1 0,-1-1 0 16,-7 3 3-16,4-1 0 0,-5 2 1 0,0-2 1 16,-2-1 0-16,0 0-7 0,0-3-4 15,0 0-13-15,0-3-20 0,0 0-35 0,1-3-57 16,2 1-90-16,5-4-150 0,-6-2-288 0,0-1-332 0</inkml:trace>
        </inkml:traceGroup>
      </inkml:traceGroup>
    </inkml:traceGroup>
    <inkml:traceGroup>
      <inkml:annotationXML>
        <emma:emma xmlns:emma="http://www.w3.org/2003/04/emma" version="1.0">
          <emma:interpretation id="{84716326-34E2-4FAC-AB0D-47707A6482FC}" emma:medium="tactile" emma:mode="ink">
            <msink:context xmlns:msink="http://schemas.microsoft.com/ink/2010/main" type="paragraph" rotatedBoundingBox="6181,7290 22067,6698 22140,8666 6255,925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B0B4465-6BCF-49A8-A185-433F3920753F}" emma:medium="tactile" emma:mode="ink">
              <msink:context xmlns:msink="http://schemas.microsoft.com/ink/2010/main" type="inkBullet" rotatedBoundingBox="6194,7613 6413,7605 6419,7770 6200,7778"/>
            </emma:interpretation>
            <emma:one-of disjunction-type="recognition" id="oneOf11">
              <emma:interpretation id="interp55" emma:lang="en-US" emma:confidence="0">
                <emma:literal>.</emma:literal>
              </emma:interpretation>
              <emma:interpretation id="interp56" emma:lang="en-US" emma:confidence="0">
                <emma:literal>o</emma:literal>
              </emma:interpretation>
              <emma:interpretation id="interp57" emma:lang="en-US" emma:confidence="0">
                <emma:literal>O</emma:literal>
              </emma:interpretation>
              <emma:interpretation id="interp58" emma:lang="en-US" emma:confidence="0">
                <emma:literal>0</emma:literal>
              </emma:interpretation>
              <emma:interpretation id="interp59" emma:lang="en-US" emma:confidence="0">
                <emma:literal>,</emma:literal>
              </emma:interpretation>
            </emma:one-of>
          </emma:emma>
        </inkml:annotationXML>
        <inkml:trace contextRef="#ctx0" brushRef="#br0" timeOffset="33183.8665">4462 6972 810 0,'0'0'351'16,"0"0"-146"-16,0 0-53 0,0 0-24 0,0 0-7 16,0 0 5-16,0 0-3 0,0 0-17 0,0 0-25 15,0 0-23-15,0 0-21 0,0 0-15 0,-12-25-8 16,4 34-4-16,-3 4 0 0,2 0 3 15,-3 1-1-15,3 0 2 0,-1-1-5 0,5-2-2 16,1-2-1-16,4-1-1 0,0-3-1 0,1-4-2 16,6 1 7-16,4-2 6 0,3 0 5 15,1-6 10-15,5-4-3 0,0-5-4 0,4 3-3 16,3-4-3-16,-5 0-5 0,-3 1 3 0,-5-1 1 16,-3 2 2-16,-3 2 7 0,-7 0-2 0,-1 3 1 15,0 2-8-15,-9 2-9 0,-4 1-10 16,-3 4-12-16,-1 0-2 0,-3 0-5 0,3 6-1 15,-2 3 0-15,3 1-7 0,3 2-15 0,1-3-40 16,5 2-80-16,4-1-140 0,-1-3-334 0,4-1-732 16</inkml:trace>
      </inkml:traceGroup>
      <inkml:traceGroup>
        <inkml:annotationXML>
          <emma:emma xmlns:emma="http://www.w3.org/2003/04/emma" version="1.0">
            <emma:interpretation id="{716F4288-98B9-4592-B31F-2F84A1020D63}" emma:medium="tactile" emma:mode="ink">
              <msink:context xmlns:msink="http://schemas.microsoft.com/ink/2010/main" type="line" rotatedBoundingBox="7077,7257 22067,6698 22140,8666 7151,9225"/>
            </emma:interpretation>
          </emma:emma>
        </inkml:annotationXML>
        <inkml:traceGroup>
          <inkml:annotationXML>
            <emma:emma xmlns:emma="http://www.w3.org/2003/04/emma" version="1.0">
              <emma:interpretation id="{9E3DD41F-20B1-4BE3-9A0B-DF3ACA6C0D89}" emma:medium="tactile" emma:mode="ink">
                <msink:context xmlns:msink="http://schemas.microsoft.com/ink/2010/main" type="inkWord" rotatedBoundingBox="7077,7257 10891,7114 10964,9083 7151,9225"/>
              </emma:interpretation>
              <emma:one-of disjunction-type="recognition" id="oneOf12">
                <emma:interpretation id="interp60" emma:lang="en-US" emma:confidence="0.5">
                  <emma:literal>Change</emma:literal>
                </emma:interpretation>
                <emma:interpretation id="interp61" emma:lang="en-US" emma:confidence="0.5">
                  <emma:literal>Chan .</emma:literal>
                </emma:interpretation>
                <emma:interpretation id="interp62" emma:lang="en-US" emma:confidence="0">
                  <emma:literal>Chan o</emma:literal>
                </emma:interpretation>
                <emma:interpretation id="interp63" emma:lang="en-US" emma:confidence="0">
                  <emma:literal>change</emma:literal>
                </emma:interpretation>
                <emma:interpretation id="interp64" emma:lang="en-US" emma:confidence="0">
                  <emma:literal>Chan 8</emma:literal>
                </emma:interpretation>
              </emma:one-of>
            </emma:emma>
          </inkml:annotationXML>
          <inkml:trace contextRef="#ctx0" brushRef="#br0" timeOffset="34581.0364">5953 6815 1126 0,'0'0'191'16,"0"0"-121"-16,0 0-10 0,0 0 18 0,0 0 23 15,110-168 23-15,-103 142 13 0,-4 3-1 16,-3 4-17-16,-6 2-17 0,-3 3-23 0,-6 0-26 16,-4 5-13-16,-5 2-9 0,-3 4-1 0,-2 3 1 15,-9 0 6-15,0 7-4 0,-4 7-5 16,-1 5-5-16,-3 6-14 0,4 4-1 0,-5 6-1 15,1 3-4-15,0 5 5 0,1 7-4 0,5 2-1 16,-1 5 1-16,4 1 1 0,5 2-1 16,4 1 0-16,6-3-2 0,6-3-4 0,8-5 0 15,8-6-6-15,3-3 0 0,13-7-2 0,6-2 0 16,9-7 2-16,8-4 0 0,7-8 2 0,7-5-4 16,12-7-2-16,2-2-8 0,7-11-9 0,2-4-16 15,0-7-17-15,2-2-16 0,-1-4-15 0,-4-2 1 16,-2-2 3-16,-4-2 13 0,-5-3 17 0,-4-4 11 15,-5-1 18-15,-2-3 12 0,-5-3 10 16,-4-3 11-16,-5 0 5 0,-3 0 7 0,-5-2 3 16,-2 0 8-16,-4 5 5 0,-3 3 4 0,-3 7 8 15,-7 7 8-15,-5 9 13 0,-4 8 13 16,-1 4 4-16,-1 5-9 0,-4 5-21 0,-3 1-23 16,-4 0-20-16,-2 10-7 0,-1 9-3 0,-6 4 3 15,-1 7 0-15,1 6 1 0,-4 4 0 0,0 4-1 16,3 1 5-16,-4 1-3 0,1 3 1 15,-2 0 2-15,-1 0-4 0,-2 2 2 0,3-1-3 16,1-6 1-16,0-4 0 0,7-4-2 0,-2-4 0 16,6-7-2-16,3-5 0 0,5-5-1 15,1-7 1-15,4-2 2 0,2-4 1 0,0-2 7 16,0 0 7-16,0-4-6 0,2-6-4 0,4-4-8 16,1-6-6-16,4 0 4 0,2-6 5 0,1 1 3 15,4 0 1-15,1 3-2 0,-1 1-1 0,4 5-2 16,-2 4 0-16,1 5-1 0,-1 3-2 15,0 4-1-15,-4 2-1 0,3 9 0 0,-2 2 3 16,-3 3 1-16,0 4 3 0,0-1-2 0,0 2 2 16,0-2-2-16,3 1-1 0,-1-3 3 0,0-3-3 15,3-2 2-15,3-1 1 0,3-5 2 0,5-2 1 16,6-4-1-16,4 0-1 0,6-6-4 16,-1-5-3-16,6-4-2 0,-1 0-3 0,-3-5-1 15,2-3 0-15,-6 0 2 0,0-4 4 0,-7 1 5 16,-1 0 4-16,-7-1 4 0,-2-1 1 15,-9 2 4-15,-1 0 2 0,-8 3 0 0,-2-2 1 16,-5 3 1-16,-1 3 2 0,-5 1-3 0,-5 5-5 16,-4 2-7-16,-1 5-8 0,-3 3-2 0,-6 3 1 15,-3 0 2-15,-1 8 4 0,-4 4 0 16,0 4 0-16,-2 0-1 0,2 4 0 0,4 0 0 16,3 1 0-16,1 0-2 0,7 0-1 0,4 1-2 15,2-4-3-15,6-1-2 0,4-3-4 0,1-4-7 16,4-4 1-16,5-1 3 0,7-5 7 15,0 0 5-15,10-2 7 0,0-5-4 0,3-4 0 16,1-1 0-16,1-3-1 0,-3-2 3 0,-2 5 2 16,-5-2-1-16,-2 2 2 0,-4 3 1 0,-4 3 3 15,-6 0-2-15,2 5 2 0,-5-1-5 0,-2 2-5 16,0 0-3-16,0 0-2 0,0 7 1 0,0 2 2 16,0 3 6-16,0 2 1 0,0 1 3 15,0 2 1-15,0 2-4 0,0-3 0 0,0 1-3 16,0-3-2-16,0 0 2 0,7-2 0 0,0-3 0 15,4-2 0-15,-1-2 3 0,5-1-1 16,1-4 1-16,0 0 3 0,6 0-3 0,-1-6 0 16,2-3-2-16,1-1 1 0,0-2-2 0,-5 0-3 15,4-1-2-15,-6-3-3 0,3 2 4 16,-4-3 1-16,-2-1 1 0,0 2 6 0,1-1-1 16,-1 1-1-16,-2-1 0 0,0 1 0 0,0 1-1 15,-3-1 0-15,-3 2 1 0,2 4-2 0,-4 1-1 16,-2 7-1-16,4-2-6 0,-6 4-10 0,0 0-9 15,0 6-2-15,0 3 3 0,0 4 9 16,0 4 9-16,0 1 3 0,-6 3 2 0,2-1 0 16,-1 3 3-16,-2-1 0 0,3 2-1 0,-4-3 2 15,6-1 0-15,-5-4-2 0,1-1 3 0,4-2 1 16,-4-2-1-16,2-4 1 0,3-1 3 0,1-5 7 16,0 1 5-16,0-2 16 0,0 0 8 15,0 0-3-15,3-6-1 0,3-3-13 0,-2-3-11 16,6-3-1-16,-1-1-3 0,1-3-1 0,3-1-1 15,2-1-2-15,4-1-1 0,-3 1 0 0,-2 3-3 16,5 0-2-16,-1 1-1 0,-2 3-2 16,0 0 0-16,3 4-3 0,-3 1 3 0,-2 3-1 15,0 3 1-15,-2 3 4 0,-3 0-9 0,-3 3-4 16,2 7 1-16,-6 2-2 0,0 5 8 16,-2 1 4-16,0 2 0 0,0 1 3 0,0 2-1 15,0-1 2-15,0-2-1 0,-3-1 3 0,2-2-1 16,-2-4 0-16,0 0 0 0,2-4 0 0,1-1-2 15,0-4-3-15,0-1 1 0,0-1-5 0,0-2-5 16,0 0-11-16,0 0-14 0,4 0-10 16,0-6-36-16,-1 0-58 0,1-2-110 0,5 1-193 15,-2 2-275-15,-2 2-29 0</inkml:trace>
          <inkml:trace contextRef="#ctx0" brushRef="#br0" timeOffset="35434.5099">8514 6893 185 0,'0'0'190'0,"0"0"-120"0,0 0-35 0,0 0-3 15,0 0 21-15,0 0 32 0,0 0 28 0,0 0 14 16,0 0 1-16,0 0-10 0,0 0-12 16,0 0-8-16,0 0-6 0,-157-81-3 0,143 81-1 15,-1 0-1-15,2 0-5 0,2 0-8 0,-1 0-13 16,6 1-20-16,0-1-15 0,4 0-12 0,1 2-7 16,1-2-3-16,0 0-2 0,0 0 3 0,0 0 3 15,1 0 6-15,2 0 5 0,4 0 2 16,-3-2 1-16,4 1 2 0,-4-1-3 0,3 2-1 15,-1 0 0-15,-2 0-8 0,3 0-4 0,-3 0-3 16,1 2-6-16,1 4 1 0,-4 3 4 0,5 5 1 16,-4 4 4-16,-1 4 5 0,0 6-1 15,-2 5 0-15,0 4 0 0,0 5-1 0,0 2-2 16,-2 2 4-16,0 3-2 0,-4 3-2 0,2 2 3 16,2 2-2-16,-1 3 1 0,-4 2 0 15,5 4-5-15,-8 3-8 0,4 4-5 0,-7 3-2 16,0-2-2-16,-2-4 7 0,-3-4-3 0,0 0-12 15,-2-4-14-15,-7 0-10 0,-4-3 5 0,0-7 8 16,-6-3 14-16,-3-11 6 0,-2-4 5 16,-5-7 1-16,4-4 1 0,-6-7 6 0,7-8-2 15,2-4 5-15,1-3 6 0,7-12 4 0,2-8 8 16,8-6-2-16,0-7-4 0,1-5-4 16,5-6-5-16,1-1 2 0,3-5 1 0,4-2 6 0,4 0-2 15,4-1 1-15,0 0-1 0,12 1-5 16,2 3-3-16,8-2-8 0,3 6-2 0,5 1-4 15,3 1-1-15,6 2-1 0,7 2-2 0,1 2 2 16,9-1-3-16,-1 3 2 0,3-2-1 0,3 1-2 16,5 2 1-16,0 0-1 0,1 1 1 15,-1 3 1-15,1 1 1 0,0-2 1 0,-3 4-2 16,0 1 1-16,-7 0 2 0,2 3 2 0,-6-2 3 16,-2 5 2-16,-6-3 2 0,-3 6 1 0,-4-2 0 15,-2 3 1-15,-6 1 0 0,-5 1-3 16,-3 1 4-16,-8 1 1 0,-2 2 0 0,-6-1 8 15,1 2 2-15,-6 2 0 0,-1-2 3 0,0 3-2 16,-1-1-5-16,-8 1-1 0,4 0-9 16,-6 0-4-16,-1 1-2 0,-1 2-3 0,-3 2 4 15,-4 1 2-15,2 0-1 0,-5 9 0 0,-1 3 0 16,4 4 3-16,-3 3 1 0,-1 2 1 0,6 3 1 16,-3 0-4-16,7 0 0 0,0 0-3 15,9-1 3-15,-3-1-1 0,8-3 1 0,0-1-2 16,4-3-1-16,8 1-1 0,4-1-4 0,3-1-5 15,4-2-7-15,-2-2-10 0,11-3-18 0,-1-2-32 16,9-2-59-16,3-3-159 0,-7 0-338 0,-10 0-517 0</inkml:trace>
        </inkml:traceGroup>
        <inkml:traceGroup>
          <inkml:annotationXML>
            <emma:emma xmlns:emma="http://www.w3.org/2003/04/emma" version="1.0">
              <emma:interpretation id="{7C9335DE-F0E8-4BB8-9A39-D3AA3713EF66}" emma:medium="tactile" emma:mode="ink">
                <msink:context xmlns:msink="http://schemas.microsoft.com/ink/2010/main" type="inkWord" rotatedBoundingBox="11859,7276 12740,7243 12764,7893 11884,7926"/>
              </emma:interpretation>
              <emma:one-of disjunction-type="recognition" id="oneOf13">
                <emma:interpretation id="interp65" emma:lang="en-US" emma:confidence="0.5">
                  <emma:literal>in</emma:literal>
                </emma:interpretation>
                <emma:interpretation id="interp66" emma:lang="en-US" emma:confidence="0">
                  <emma:literal>ins</emma:literal>
                </emma:interpretation>
                <emma:interpretation id="interp67" emma:lang="en-US" emma:confidence="0">
                  <emma:literal>ion</emma:literal>
                </emma:interpretation>
                <emma:interpretation id="interp68" emma:lang="en-US" emma:confidence="0">
                  <emma:literal>inn</emma:literal>
                </emma:interpretation>
                <emma:interpretation id="interp69" emma:lang="en-US" emma:confidence="0">
                  <emma:literal>ink</emma:literal>
                </emma:interpretation>
              </emma:one-of>
            </emma:emma>
          </inkml:annotationXML>
          <inkml:trace contextRef="#ctx0" brushRef="#br0" timeOffset="36115.0163">10066 7208 817 0,'0'0'351'0,"0"0"-341"0,0 0-45 15,0 0-11-15,0 0 9 0,0 0 44 0,0 0 52 16,0 0 51-16,0 0 29 0,0 0-11 0,0 0-28 16,0 0-28-16,0 0-14 0,0 0-5 0,39-37 4 15,-19 13 1-15,5-3-10 0,1 2-7 16,-1-3-16-16,-1 1-12 0,0 0-4 0,-2 1-7 15,2 2-3-15,-3 0 0 0,-3 0 0 0,-3 0 1 16,-1 2 6-16,-3 1 3 0,-2 5-2 0,-5 3 5 16,-1 6-1-16,1 2-3 0,-4 4-3 0,0 1-16 15,0 0-9-15,-5 6-1 0,-2 4 4 16,-5 6 13-16,-3 3 7 0,-5 2 2 0,4 3-1 16,-5 1 2-16,5-4-1 0,2 3-1 0,1-2 0 15,3 0-2-15,6-4-2 0,3-1-3 0,1-5 0 16,3-3 2-16,9-3 3 0,1-1 4 15,3-4-1-15,7-1-1 0,1 0-3 0,0-6 2 16,2-3 1-16,-5-1 3 0,3-3 2 0,-2 1-1 16,-3-1 3-16,-3 0 0 0,2-1 0 15,-3 1 1-15,1 1-5 0,-2-1-3 0,0 0-1 16,1 0 0-16,3 1 0 0,-5 0 1 0,-1 3-2 16,-4 2-2-16,3 1-3 0,-3 4-2 0,-4 2-3 15,-1 0-6-15,-2 5 2 0,-1 4 2 16,0 3 2-16,0 3 11 0,-1 1-1 0,-3 2 2 15,-6 0-1-15,3 3-6 0,-5-1 1 0,0-2 0 16,0 1-1-16,-1-3 4 0,-1-2-2 0,2-2 1 16,2-5 3-16,-2 2 1 0,8-5 2 0,0-1 5 15,0-3 8-15,4 0 16 0,0 0-2 16,4-4-5-16,2-5-12 0,8-3-16 0,2-3-1 16,7-3 2-16,3-2 2 0,3 1 3 0,3-2-1 15,-3 3 2-15,-1 0-3 0,1 1 2 0,-3 3 1 16,-2-1 5-16,-1 5 5 0,-5 1 3 0,-2 4 7 15,1 2-2-15,-6 3 4 0,-2 0-4 16,2 5 2-16,-3 4-1 0,-3 3 1 0,-1 4 4 16,2-1-6-16,-3 3-1 0,-3 1-8 0,0 1-6 15,0-2-4-15,0 1-3 0,-2-4-6 16,0-1-8-16,-4-4-16 0,5-2-41 0,-3-1-81 16,-3-4-185-16,4 0-556 0,2-3-280 0</inkml:trace>
          <inkml:trace contextRef="#ctx0" brushRef="#br0" timeOffset="36259.926">10640 6536 2731 0,'0'0'57'16,"0"0"-49"-16,0 0-38 0,0 0-11 0,0 0-20 16,0 0 0-16,0 0-14 0,0 0-38 0,0 0-82 15,0 0-199-15,0 0-399 0,0 0-240 0</inkml:trace>
        </inkml:traceGroup>
        <inkml:traceGroup>
          <inkml:annotationXML>
            <emma:emma xmlns:emma="http://www.w3.org/2003/04/emma" version="1.0">
              <emma:interpretation id="{1D871926-1BD0-417A-A251-864D976117CB}" emma:medium="tactile" emma:mode="ink">
                <msink:context xmlns:msink="http://schemas.microsoft.com/ink/2010/main" type="inkWord" rotatedBoundingBox="13992,7016 16913,6907 16946,7776 14024,7885"/>
              </emma:interpretation>
              <emma:one-of disjunction-type="recognition" id="oneOf14">
                <emma:interpretation id="interp70" emma:lang="en-US" emma:confidence="0.5">
                  <emma:literal>value</emma:literal>
                </emma:interpretation>
                <emma:interpretation id="interp71" emma:lang="en-US" emma:confidence="0">
                  <emma:literal>valve</emma:literal>
                </emma:interpretation>
                <emma:interpretation id="interp72" emma:lang="en-US" emma:confidence="0">
                  <emma:literal>Value</emma:literal>
                </emma:interpretation>
                <emma:interpretation id="interp73" emma:lang="en-US" emma:confidence="0">
                  <emma:literal>values</emma:literal>
                </emma:interpretation>
                <emma:interpretation id="interp74" emma:lang="en-US" emma:confidence="0">
                  <emma:literal>valued</emma:literal>
                </emma:interpretation>
              </emma:one-of>
            </emma:emma>
          </inkml:annotationXML>
          <inkml:trace contextRef="#ctx0" brushRef="#br0" timeOffset="36639.6912">12336 6717 2125 0,'0'0'25'0,"0"0"-59"0,0 0-20 0,0 0 3 15,0 0 25-15,0 0 42 0,0 0 30 16,0 0 18-16,0 0 14 0,0 0 3 0,0 0-11 16,0 0-17-16,0 0-13 0,-51 164-14 0,37-130-9 15,1 0-2-15,-2 1-5 0,3-2-2 0,0 0-2 16,4-4-2-16,3-3-1 0,5-5-1 0,0-5 1 15,5-4 1-15,3-5 6 0,3-2 11 0,-1-5 9 16,4 0 10-16,2-7 2 0,3-7-5 16,2-5-8-16,2-5-5 0,0-1-8 0,2-7-4 15,-1-3-1-15,2-3-9 0,-1-1 1 0,1-4-8 16,-1 0-5-16,2-1-8 0,-1-2-15 16,-2 2-13-16,-3 6-17 0,1 4-18 0,-4 2-28 15,0 8-51-15,-3 7-121 0,-1 4-249 0,-4 7-326 16,-5 3 240-16</inkml:trace>
          <inkml:trace contextRef="#ctx0" brushRef="#br0" timeOffset="37676.008">13312 6807 1525 0,'0'0'164'15,"0"0"-135"-15,0 0-14 0,0 0 2 0,0 0 15 16,0 0 11-16,0 0 0 0,0 0-7 0,0 0-18 15,0 0-13-15,0 0-7 0,0 0 0 0,0 0 9 16,-121-110 10-16,81 119 11 0,-4 4 13 16,-1 4 5-16,1 2-1 0,-3 4-10 0,3 3-13 15,-2 2-11-15,4 0-7 0,3 0-5 0,8-1 0 16,5-3-5-16,4-1-1 0,8-6-6 0,9-2-7 16,2-2 2-16,3-4 3 0,8-2 11 15,6-3 16-15,7-1 4 0,4-3-1 0,6 0-2 16,5-3-9-16,5-3-3 0,0-5 1 0,4-2-2 15,-1-2 0-15,-1 1 3 0,-3-5-2 16,-3 3 2-16,-4 0 5 0,-7 1 6 0,-5 1 5 16,-7 4 3-16,-4 4 6 0,-6 2-5 0,-3 2-5 15,-1 2-13-15,0 0-19 0,0 2-3 0,-4 5 4 16,-3 5 11-16,1 1 15 0,-2 2 2 16,-2 0-2-16,3 2-2 0,1-4-2 0,4 2-6 15,2-3 2-15,0 0-2 0,7-1 3 0,5-2 1 16,3-1 0-16,4-5 0 0,2 1-6 15,5-2 1-15,0-2-3 0,1-2-1 0,1-5 5 16,-1-4-4-16,0-3 2 0,1-3 2 0,-4 0-3 16,2-4 1-16,-1-2-2 0,-1-2 0 0,1-3-1 15,-4-4 2-15,3-3-1 0,-2 0-1 0,-4-2 0 16,0-2 0-16,-1-1 0 0,-2-1 2 0,0 0 5 16,1-2-4-16,-3 2 1 0,-2-1 0 15,-2 2-3-15,-5 2 7 0,2 6 3 0,-2 3 4 16,-3 5 6-16,-1 7 5 0,0 4 1 0,-5 6-1 15,-1 2-6-15,-2 4-10 0,0 1-11 0,-2 4-2 16,-4 10-3-16,-1 5 1 0,-3 6 5 16,-1 9 2-16,0 2-2 0,-2 10 7 0,1 1 0 15,-1 3-1-15,0-1 5 0,1 0-5 0,1-1-1 16,2 1-1-16,3-3-2 0,5 0-1 16,4-5 0-16,5-5-3 0,0 0-1 0,9-8 1 15,4-2 0-15,3-6 3 0,3-3 0 0,4-5 1 16,0-4-1-16,0-6 2 0,1-2 1 0,-2 0-7 15,0-5 0-15,-3-6-1 0,2-3-1 16,-3-2 10-16,-2-2 1 0,-2-2-1 0,0 0 0 16,-2-3-1-16,0 0 1 0,1-3 4 0,-3 1 4 15,0 0-1-15,-1 0 2 0,0 4 0 0,-1 0-1 16,-1 5 2-16,-5 4-1 0,1 3-1 0,-2 3-5 16,1 5-4-16,-2 1-7 0,0 0-5 15,0 7 1-15,-3 5 4 0,-2 4 8 0,-2 4 5 16,-1 1 2-16,0 3-2 0,3-1-3 0,-1 2-2 15,1-3-5-15,5 0 3 0,0-2-1 0,0-2 1 16,0-2 2-16,5-3-1 0,1 0 2 0,3-3-3 16,0-3 4-16,2-1-2 0,2-3-1 15,5-1 2-15,-2-2-2 0,0 0-2 0,5-2-4 16,0-5-1-16,-3-2-3 0,2-3 5 0,-1 0 3 16,0-3 1-16,0 0 6 0,1-1-4 15,-3-2 0-15,2-1 2 0,-4-3-1 0,0 1 2 16,-3 2 1-16,-2-4 1 0,-2 1-1 0,2 3 5 15,-5-1-1-15,2 4 2 0,-3 4 0 16,1 3 2-16,-3 5-2 0,-2 1-2 0,0 3-6 16,0 0-8-16,0 0-5 0,0 7 1 0,0 4 2 15,-7 5 8-15,2 2 3 0,-2 3 0 0,0 3-1 16,0 2-2-16,2-2-2 0,2 1 2 0,-1-1 1 16,3-4-3-16,1 0 1 0,0-2-2 0,0-4-1 15,5 0-2-15,2-3-6 0,0-3-9 16,0-2-14-16,2-1-17 0,3-2-37 0,0-2-48 15,0-1-68-15,2 0-117 0,-2-6-156 0,1 2-199 16,-5-1-59-16,-1 2 708 0</inkml:trace>
          <inkml:trace contextRef="#ctx0" brushRef="#br0" timeOffset="38009.8053">14422 6896 0 0,'0'0'0'0,"0"0"0"0,0 0 0 16,0 0 0-16,0 0 0 0,0 0 0 0,0 0 259 15,0 0 33-15,0 0-7 0,0 0-19 16,0 0-36-16,0 0-40 0,0 0-44 0,149-69-36 15,-126 61-23-15,-1 1-9 0,-1-1-9 0,1 2-14 16,0-2-8-16,-1-1-8 0,2 0-6 16,-4 0-3-16,-2-2-4 0,-1-1-4 0,-5 1-3 15,0-3 1-15,-4-1-1 0,-2 0 5 0,-4 0 1 16,-1 1-2-16,0 0 0 0,0 4-5 0,-6 2-4 16,-3 2 0-16,-1 5-3 0,-5 1-2 0,-5 0 2 15,-3 10 3-15,-4 5 5 0,-1 3 5 16,0 7 3-16,-3 1 3 0,3 2 1 0,1 0-2 15,3 3-3-15,5-3-6 0,6-1-4 0,6-2-5 16,4-1 0-16,3-2 2 0,3-1-4 0,9-2 4 16,4-1 1-16,7-3-1 0,5-1 5 0,6-3-2 15,9-3-5-15,4 1-6 0,2-5-3 16,6-4-7-16,-1 0-6 0,-3-3-8 0,-7-9-16 16,-1 0-17-16,-7-4-25 0,-4-2-41 0,-8-1-77 15,-5-2-158-15,-7 6-362 0,-8 2-571 0</inkml:trace>
        </inkml:traceGroup>
        <inkml:traceGroup>
          <inkml:annotationXML>
            <emma:emma xmlns:emma="http://www.w3.org/2003/04/emma" version="1.0">
              <emma:interpretation id="{D97FAD4D-2CFD-4E3F-AA3D-31D3BB5F9B95}" emma:medium="tactile" emma:mode="ink">
                <msink:context xmlns:msink="http://schemas.microsoft.com/ink/2010/main" type="inkWord" rotatedBoundingBox="18098,6963 22071,6815 22100,7592 18127,7740"/>
              </emma:interpretation>
              <emma:one-of disjunction-type="recognition" id="oneOf15">
                <emma:interpretation id="interp75" emma:lang="en-US" emma:confidence="0.5">
                  <emma:literal>creation</emma:literal>
                </emma:interpretation>
                <emma:interpretation id="interp76" emma:lang="en-US" emma:confidence="0">
                  <emma:literal>cremation</emma:literal>
                </emma:interpretation>
                <emma:interpretation id="interp77" emma:lang="en-US" emma:confidence="0">
                  <emma:literal>creations</emma:literal>
                </emma:interpretation>
                <emma:interpretation id="interp78" emma:lang="en-US" emma:confidence="0">
                  <emma:literal>crenation</emma:literal>
                </emma:interpretation>
                <emma:interpretation id="interp79" emma:lang="en-US" emma:confidence="0">
                  <emma:literal>Creation</emma:literal>
                </emma:interpretation>
              </emma:one-of>
            </emma:emma>
          </inkml:annotationXML>
          <inkml:trace contextRef="#ctx0" brushRef="#br0" timeOffset="39605.817">16728 6623 30 0,'0'0'368'0,"0"0"-185"16,0 0-47-16,0 0-4 0,0 0 10 15,0 0 30-15,0 0 17 0,54-162-2 0,-49 144-15 16,2 4-20-16,-6 2-18 0,1 3-15 0,-2 2-17 16,0 5-18-16,-2 0-24 0,-4 0-25 15,-2 2-20-15,-5 0-11 0,-5 5-7 0,-4 7 4 0,-9 9 3 16,-3 3 1-16,-5 4 6 0,-2 3 2 16,3 2 1-16,-4 3 1 0,2 2 2 0,2-1-5 15,5 3 0-15,2-1-2 0,7-2-6 0,8 0-1 16,2-2-2-16,12-5-2 0,2 1-2 0,2-7 1 15,12-1 1-15,6-4 3 0,5-4 5 16,6-5 3-16,1 0 3 0,6-7 1 0,1-2-2 16,1-1-5-16,1-4-4 0,1-6 2 0,0-3-2 15,1-2 4-15,-5-3 1 0,0-1-2 16,-3-2 1-16,1-3-5 0,-2-1-1 0,-2-2 1 16,1-2-2-16,-2 1 0 0,-3-2 0 0,-1 0 1 15,-3 0-5-15,-6 5 6 0,2 1-2 16,-10 3 1-16,0 6 7 0,-1 3-5 0,-6 4 2 15,1 4-1-15,-4 2-3 0,0 2-3 0,0 0-6 16,0 0-12-16,0 3-6 0,-3 6 6 0,1 5 7 16,0 3 13-16,-3 4 4 0,1 1-2 15,1 2-2-15,2 1-3 0,1 0 4 0,0 1-3 16,0-2 0-16,0-1 2 0,0 0-4 0,1-4 4 16,5 0-1-16,0-5-1 0,5-2-2 0,1-1 0 15,3-5-3-15,1-2 1 0,0-2 6 0,7-2-2 16,0-2 6-16,1-5-2 0,5-5 0 15,1-2 2-15,-2 0 0 0,3-5 1 0,0 2-3 16,-3-3 0-16,-2 1 1 0,1-2-2 0,-4 0 3 16,-1-2-3-16,-1 2 0 0,0 1 1 0,-3 0 4 15,-3 1-1-15,-1 0 0 0,-2 1 1 0,1 1-3 16,-3 2 3-16,-4 4 1 0,0 0 4 16,-3 3 2-16,-3 4 1 0,0-1 5 0,0 2-2 15,0 2 1-15,-1 1-10 0,-2 0-8 0,-4 0-9 16,2 0-9-16,-4 3 4 0,-2 3 1 15,0 2 4-15,-1 1 4 0,-1 2 0 0,2-1 1 16,-1 4-3-16,1 0 3 0,-1 2-3 0,5 2-1 16,1 0 1-16,-1 3-1 0,2-2 2 15,3 1-4-15,2-1 1 0,0-1-5 0,2-1 0 16,7-3 1-16,3-2 2 0,3 0 5 0,2-1 0 16,7-1 1-16,2-3 0 0,1 1 1 0,1-2-1 15,4-1-1-15,0-1-4 0,2-1-9 0,-2-1 0 16,1-2-4-16,1 0 0 0,2-3 4 0,-1-3 2 15,1-2 3-15,2-1 3 0,-1-3 3 16,-1 0 2-16,-3-3 4 0,1 1-1 0,-4-3 3 16,-3 0 5-16,0-1 0 0,-2-1 4 0,-2 1-1 15,-6-3 0-15,-1 2 1 0,0 1-1 0,-6 2 4 16,1 2 1-16,-9 2 5 0,4 1 1 16,-6 4 4-16,0 1-1 0,0 1-5 0,-8 0-4 15,-2 3-11-15,-1-2-8 0,-5 3-5 0,0 1 0 16,-7 0 2-16,3 0 4 0,-4 7 2 0,-3 1-1 15,2 3 3-15,-2 3 0 0,2 1 0 16,-1 1 2-16,5 1-3 0,1-1 1 0,-2 0-1 16,6 1-2-16,3-1 0 0,5-1-3 0,2-2-2 15,5-1-6-15,1-1-2 0,0 0 0 16,7-4 5-16,2-2 11 0,6-2 11 0,4-2 5 16,-2-1 2-16,7 0-2 0,0-6-3 0,-1-1-2 15,1-3 0-15,0 0-1 0,-1-1 3 0,-5 1 1 16,2-1 1-16,-7 2 0 0,-2 2-3 0,-5 1 2 15,-2 3 0-15,-1 3-2 0,0 0-3 16,-3 0-8-16,0 0-13 0,0 0-2 0,-3 8 2 16,-1 2 5-16,1 2 10 0,1 3 0 0,-2 1 0 15,0 0 0-15,2-1 0 0,2-3-2 0,0 2 0 16,6-2 0-16,2-3 1 0,5-2 3 0,7 0 4 16,0-3-3-16,9-1 1 0,5-1-2 15,3-2-4-15,2 0-2 0,-1-3 0 0,4-5-3 16,-2-4 1-16,0-1 2 0,-2-4 0 0,-6-2 0 15,2-4 0-15,-6-2-2 0,0-3 2 16,-3-2 1-16,1-3 1 0,-5-2 1 0,1 1 3 16,-1-3-2-16,-3-1-1 0,1 1 3 0,-3-6-1 15,-2 2 1-15,-2 2 1 0,-4 1 0 0,2 2 3 16,-5 5 2-16,-1 2 3 0,-2 4 1 16,-2 5 3-16,0 4 1 0,0 7 2 0,-2 3-3 15,-4 3-6-15,3 3-11 0,0 0-13 0,-5 7-3 16,1 6 1-16,-5 5 6 0,-2 4 9 0,-7 6 1 15,4 4 1-15,-4 3 0 0,3 3-2 0,-3 0 1 16,5 5 0-16,1-3-1 0,1-2-2 16,2-2 1-16,2-1-2 0,4-4-3 0,0-1-5 15,3-3-18-15,3-2-31 0,-1-1-47 0,-1-4-59 16,2-1-82-16,0-3-169 0,0-4-331 0,0-4-90 16</inkml:trace>
          <inkml:trace contextRef="#ctx0" brushRef="#br0" timeOffset="39885.658">18766 6585 1381 0,'0'0'273'0,"0"0"-179"0,0 0-55 16,0 0-16-16,0 0 5 0,0 0 22 16,0 0 15-16,0 0 9 0,0 0 6 0,177-90-2 15,-147 83-10-15,2 0-8 0,-1 1-4 0,-4 1-6 16,2 1-2-16,-1 2-2 0,-4 2-7 0,-1 0-1 15,0 2-9-15,-6 7-8 0,-3 1-5 0,-1 2-8 16,-3 1-4-16,-6 2 1 0,-3 2 1 16,-1 0 2-16,0-1 2 0,-4 1 0 0,-7 0-1 15,1-1-1-15,0 0-1 0,-2-3-5 0,0-1-2 16,1 0-1-16,1-2-4 0,4-1-4 0,-2 0-8 16,4-3-28-16,1 0-40 0,-1-3-61 0,3 0-79 15,1-3-120-15,0 1-248 0,0-1-434 0</inkml:trace>
          <inkml:trace contextRef="#ctx0" brushRef="#br0" timeOffset="40513.6328">19456 6479 868 0,'0'0'269'0,"0"0"-140"0,0 0-64 16,0 0-25-16,0 0 8 0,0 0 29 15,0 0 17-15,0 0 8 0,0 0-4 0,0 0-17 16,156-31-20-16,-137 31-15 0,5 3-8 0,-4 4-7 15,-1 2-1-15,-3 3-2 0,-1 0-1 16,1 3-5-16,-8 1-3 0,3 2-4 0,-7 2-3 16,3 0 3-16,-6 0-1 0,-1-1-2 0,-1 3 2 15,-9-3-3-15,0 0 0 0,-5-1 3 0,0-2-1 16,-2-2 1-16,-5-2 1 0,3-2-2 0,-2-1-3 16,-2-1-1-16,6-1 1 0,-1-2-2 0,-1-2 2 15,6 0 2-15,0-3-1 0,6 0 5 16,-1 0 5-16,3 0 4 0,3-6 5 0,2-2 1 15,0-2-12-15,0-4-4 0,7-2-8 0,4-3-6 16,2-2 4-16,2-2 2 0,5 0-1 0,0-3 2 16,5 0-1-16,1 2-4 0,1-2 1 15,0 3-2-15,-1 4 0 0,1 4-1 0,-1 3 0 16,1 2-3-16,-5 7-2 0,-3 1 3 0,1 2-1 16,-5 3 1-16,-2 9 0 0,-1 2-3 15,-6 4 0-15,0 2 2 0,-3 4 2 0,-3 2 1 16,0 1 2-16,-8 0-1 0,3 0-2 0,-6-2 0 15,0 0 1-15,5-2-1 0,-4-3 0 0,5 0 1 16,-3-5 1-16,5-1 0 0,0-6 3 16,-1-4-2-16,4-1 3 0,0-3 6 0,0 0 6 15,0 0 1-15,7-4-3 0,-1-6-8 0,6-3-9 16,6-4-2-16,0-1 1 0,-1-1 2 0,6-2 2 16,1 0 1-16,0 0-1 0,-2 0 0 15,2 0 0-15,3 0-2 0,-2 1 1 0,-1 5-1 16,0-2 1-16,-3 5 1 0,1 3 1 0,-6 4-1 15,-1 2 2-15,-3 3-2 0,0 0-1 0,-4 2 2 16,-4 7-2-16,0 3 1 0,2 3 1 0,-5 3 2 16,-1 3 2-16,0 0 0 0,0 1-2 15,-7 0-2-15,3 1-3 0,0-2 2 0,-2 0 0 16,3-4 0-16,0 0-2 0,1-2-6 0,-4-3-5 16,4-1-13-16,-1-2-20 0,-4-1-35 0,4-2-53 15,-2-3-76-15,-3-1-152 0,3-2-379 16,-3 0-426-16</inkml:trace>
          <inkml:trace contextRef="#ctx0" brushRef="#br0" timeOffset="40684.5277">19557 6133 1891 0,'0'0'47'0,"0"0"-58"0,0 0-41 0,0 0-23 15,0 0 2-15,0 0 12 0,0 0 13 0,0 0-2 16,0 0-62-16,0 0-246 0,0 0-396 0,0 0 410 16</inkml:trace>
        </inkml:traceGroup>
      </inkml:traceGroup>
    </inkml:traceGroup>
    <inkml:traceGroup>
      <inkml:annotationXML>
        <emma:emma xmlns:emma="http://www.w3.org/2003/04/emma" version="1.0">
          <emma:interpretation id="{4632CC3E-D0F3-4BB6-BB62-0E0DCE824903}" emma:medium="tactile" emma:mode="ink">
            <msink:context xmlns:msink="http://schemas.microsoft.com/ink/2010/main" type="paragraph" rotatedBoundingBox="5892,9630 16787,9440 16829,11800 5933,1199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9A1FC73-03D9-44B8-BE3D-E10B82A05C0F}" emma:medium="tactile" emma:mode="ink">
              <msink:context xmlns:msink="http://schemas.microsoft.com/ink/2010/main" type="inkBullet" rotatedBoundingBox="5900,10075 5996,10073 5998,10168 5902,10169"/>
            </emma:interpretation>
            <emma:one-of disjunction-type="recognition" id="oneOf16">
              <emma:interpretation id="interp80" emma:lang="en-US" emma:confidence="1">
                <emma:literal>°</emma:literal>
              </emma:interpretation>
              <emma:interpretation id="interp81" emma:lang="en-US" emma:confidence="0">
                <emma:literal>o</emma:literal>
              </emma:interpretation>
              <emma:interpretation id="interp82" emma:lang="en-US" emma:confidence="0">
                <emma:literal>O</emma:literal>
              </emma:interpretation>
              <emma:interpretation id="interp83" emma:lang="en-US" emma:confidence="0">
                <emma:literal>0</emma:literal>
              </emma:interpretation>
              <emma:interpretation id="interp84" emma:lang="en-US" emma:confidence="0">
                <emma:literal>.</emma:literal>
              </emma:interpretation>
            </emma:one-of>
          </emma:emma>
        </inkml:annotationXML>
        <inkml:trace contextRef="#ctx0" brushRef="#br0" timeOffset="43094.287">4146 9424 0 0,'0'0'214'0,"0"0"-27"0,0 0-8 15,0 0 1-15,0 0 4 0,0 0 20 0,0 0 11 16,0 0-3-16,0 0-22 0,0 0-36 0,0 0-44 15,0 0-42-15,0 0-34 0,0 0-26 0,-51-52-11 16,50 56-6-16,-3 5 2 0,2 0 7 16,-2 1 2-16,4 1 5 0,0-2-1 0,0-1-3 15,0-2 0-15,0-1 1 0,4-2 8 0,2 0 2 16,-2-1 11-16,4-2 9 0,0 0 4 0,1 0 5 16,2-3-2-16,0-3-4 0,-2-2-7 15,0 1-2-15,-1-2-1 0,-4 1-1 0,-2 1 5 16,0-2-7-16,-2 2-3 0,0-1-7 0,-5 1-10 15,-3 2-7-15,0-2-6 0,-1 5-7 16,-1 1-7-16,-2 1-3 0,1 0-4 0,3 0-5 0,0 0-13 16,3 0-29-16,2 3-55 0,3 0-69 15,0 0-67-15,0 0-96 0,8 0-175 0,0 0-145 16,-1-2 545-16</inkml:trace>
      </inkml:traceGroup>
      <inkml:traceGroup>
        <inkml:annotationXML>
          <emma:emma xmlns:emma="http://www.w3.org/2003/04/emma" version="1.0">
            <emma:interpretation id="{F63B8D8E-6D3C-407E-AA64-2DDC050DE28D}" emma:medium="tactile" emma:mode="ink">
              <msink:context xmlns:msink="http://schemas.microsoft.com/ink/2010/main" type="line" rotatedBoundingBox="6141,9626 16787,9440 16829,11800 6182,11986"/>
            </emma:interpretation>
          </emma:emma>
        </inkml:annotationXML>
        <inkml:traceGroup>
          <inkml:annotationXML>
            <emma:emma xmlns:emma="http://www.w3.org/2003/04/emma" version="1.0">
              <emma:interpretation id="{6DE56932-A2D9-492D-8757-230C3A8E330D}" emma:medium="tactile" emma:mode="ink">
                <msink:context xmlns:msink="http://schemas.microsoft.com/ink/2010/main" type="inkWord" rotatedBoundingBox="6141,9654 12087,9550 12108,10753 6162,10857"/>
              </emma:interpretation>
              <emma:one-of disjunction-type="recognition" id="oneOf17">
                <emma:interpretation id="interp85" emma:lang="en-US" emma:confidence="0.5">
                  <emma:literal>structural</emma:literal>
                </emma:interpretation>
                <emma:interpretation id="interp86" emma:lang="en-US" emma:confidence="0.5">
                  <emma:literal>S tinctorial</emma:literal>
                </emma:interpretation>
                <emma:interpretation id="interp87" emma:lang="en-US" emma:confidence="0">
                  <emma:literal>Structural</emma:literal>
                </emma:interpretation>
                <emma:interpretation id="interp88" emma:lang="en-US" emma:confidence="0">
                  <emma:literal>S functorial</emma:literal>
                </emma:interpretation>
                <emma:interpretation id="interp89" emma:lang="en-US" emma:confidence="0">
                  <emma:literal>E tinctorial</emma:literal>
                </emma:interpretation>
              </emma:one-of>
            </emma:emma>
          </inkml:annotationXML>
          <inkml:trace contextRef="#ctx0" brushRef="#br0" timeOffset="42009.9006">4587 9393 560 0,'0'0'211'0,"0"0"-115"0,0 0-34 16,0 0 5-16,0 0 28 0,0 0 49 0,0 0 22 16,0 0-7-16,0 0-37 0,0 0-40 0,0 0-23 15,0 0-7-15,-39 1-3 0,73-10-4 16,5-1-5-16,6-2-10 0,3 0-8 0,6-1-14 16,4 2-20-16,6 2-39 0,-2 2-64 0,2 2-110 15,0 1-189-15,-17 2-288 0,-13 1 152 0</inkml:trace>
          <inkml:trace contextRef="#ctx0" brushRef="#br0" timeOffset="43711.5609">4893 9403 0 0,'0'0'0'0,"0"0"0"0,0 0 0 15,0 0 0-15,0 0 0 0,0 0 0 0,0 0 192 16,0 0 165-16,0 0-23 0,0 0-52 16,0 0-57-16,0 0-47 0,0 0-37 0,0 0-23 15,67-63-15-15,-61 53-6 0,0-1-7 0,1 1-13 16,-3 0-10-16,1 1-17 0,-2 1-9 0,1 2-4 16,-4 1-4-16,0 1 3 0,0 1-4 0,0-2-3 15,-4 2-7-15,-3 0-9 0,0 1-5 16,-1 1-6-16,-4 1-6 0,-1 0-2 0,-1 0-1 15,-5 3-2-15,-2 3 5 0,-2 3 0 0,0 2 1 16,-1 0 4-16,2 1-2 0,-4 1 2 0,6 2-1 16,0 0 0-16,1 0-2 0,2 3 1 0,3 1-1 15,5-4-1-15,-1 1 1 0,4-1-1 16,3 2-2-16,3-2-1 0,0-1 1 0,5 3 0 16,3-2 2-16,5 0 2 0,1 0-2 0,5 0 2 15,0 1 1-15,2 2-2 0,1 3 2 16,2-3 0-16,-1 5-2 0,-1 1 2 0,0-2 0 15,-1 6-2-15,1-1 2 0,-5 2-2 0,-1-1 0 16,-1-1 1-16,-6-2 2 0,-2-1 1 16,-3-3 0-16,-4-2 2 0,0-2 3 0,-11-2 9 15,-3 0 3-15,-8-3 9 0,-5-1 1 0,-9 1 0 16,-1-4 0-16,-9 1 1 0,1-5 2 0,-6 1 1 16,-2-4 2-16,0-1-3 0,3 0-4 0,3 0-6 15,10 0-6-15,4-3-2 0,8 0-3 0,6 0-4 16,6 2-3-16,5-2-6 0,2 3-5 15,5-2-17-15,1 2-23 0,0 0-25 0,4 0-9 16,7 0 0-16,5 0 0 0,5 0-10 16,7 0-24-16,7-1-33 0,8-4-41 0,4-2-55 15,8-2-118-15,3-2-228 0,-14 1-111 0,-16 4 631 0</inkml:trace>
          <inkml:trace contextRef="#ctx0" brushRef="#br0" timeOffset="43973.399">5670 9248 211 0,'0'0'430'16,"0"0"-124"-16,0 0-39 0,0 0-32 15,0 0-19-15,0 0-1 0,0 0-18 0,0 0-24 16,0 0-32-16,0 0-39 0,0 0-36 0,0 0-32 16,0 0-29-16,0 0-15 0,-17-105-5 15,17 122 3-15,-3 6 14 0,2 9 4 0,-3 6 8 16,0 9 0-16,-1 4 0 0,-2 2-1 0,-4 1-4 15,0 2 1-15,-3-2-2 0,-1-1-1 0,-1 1 1 16,-4-2-2-16,1 2-3 0,-1-3 0 0,1-5-1 16,4-2-4-16,3-4-5 0,0-7-21 15,5-2-30-15,1-3-45 0,0-6-86 0,1-4-116 16,1-4-250-16,0-5-302 0,1-5 281 0</inkml:trace>
          <inkml:trace contextRef="#ctx0" brushRef="#br0" timeOffset="44159.2838">5290 9704 1481 0,'0'0'191'0,"0"0"-116"0,0 0-40 15,0 0-10-15,0 0 12 0,0 0 23 16,0 0 12-16,0 0 6 0,167-123-10 0,-120 104-22 16,1 2-24-16,2 1-31 0,1 4-30 0,-7 1-28 15,2 3-31-15,-6 7-10 0,-1 1-15 16,-2 6-29-16,-3 8-82 0,-2 2-177 0,-5 3-190 15,-8-3 253-15,-10-6 348 0</inkml:trace>
          <inkml:trace contextRef="#ctx0" brushRef="#br0" timeOffset="44874.3487">5918 9830 0 0,'0'0'0'0,"0"0"0"0,0 0 335 16,0 0 54-16,0 0-28 0,0 0-45 0,0 0-48 16,0 0-71-16,0 0-68 0,0 0-53 0,0 0-33 15,0 0-6-15,0 0 2 0,0 0 5 0,62-61-4 16,-43 40-9-16,0 0-8 0,-2-2-7 0,-2 1-4 15,-2-2-3-15,-1 0 0 0,-4 2-3 16,-1 0-1-16,-7 1 0 0,0 1-5 0,0 4-5 16,0 1 3-16,-5 3-3 0,-1 0-2 0,2 2 4 15,-4 4-5-15,4 4-2 0,0 0-4 16,2 2-7-16,-2 0-12 0,2 0-10 0,1 0-2 16,1 3 6-16,-1 4 11 0,1 4 14 0,0 5 8 15,0-3 4-15,0 4 3 0,1 0 2 0,6 3 2 16,-1 2 4-16,1 1-3 0,0 0 0 15,1 3 1-15,0 0-6 0,1-2 5 0,-5 2 0 16,4-1-2-16,-4-2 2 0,2-2-1 0,-2-2-3 16,-3-3 3-16,2-2-1 0,1-2 0 0,-3-3-1 15,0-2 0-15,2-2 0 0,-2-2 0 0,2-2 3 16,1-1 5-16,1 0 8 0,-1 0 10 16,7-6 0-16,3-3-5 0,2-1-9 0,6-5-11 15,3-1-6-15,-1-2-2 0,3 0-1 0,-2-3-2 16,2 0 2-16,-2 0 3 0,1-2-2 0,-3 0 6 15,-1 2 1-15,0 0 2 0,-3 0 0 0,-5 3 3 16,0-1 4-16,-3 4 1 0,-3 3 8 16,-3 3 0-16,-4 3 4 0,-1 3 1 0,0 1-6 15,0 2-8-15,0 0-14 0,0 0-11 0,0 7-4 16,-1 1 7-16,-2 6 11 0,-5 2 8 16,6 5 4-16,-5-2-2 0,0 1-2 0,6 1-1 15,-3-2-2-15,2 0-2 0,2 0-1 0,0-3-4 16,0-1-1-16,2-2 1 0,3-1 0 15,3-4 1-15,-1 1 0 0,4-5-1 0,-2-2 1 16,2-2 3-16,2 0 0 0,2-5 1 0,2-5-2 16,-1-2 0-16,3-5-3 0,-1 0 0 0,-2-3 3 15,0-2-3-15,1 1 2 0,-1-2 3 16,-1-1-2-16,-3 2 3 0,-3 3 2 0,0-2-1 16,-1 7 3-16,-6 2 0 0,1 5 3 0,0 3 1 15,-3 0 0-15,0 4-6 0,0 0-13 0,0 0-11 16,0 5-5-16,0 4 4 0,0 4 10 0,0 4 9 15,-3 2 0-15,2 0 3 0,-1 2-2 16,2 1-2-16,0-1 2 0,0-4-4 0,0-1 0 16,7 1-4-16,0-3-11 0,3-2-16 0,0-1-30 15,2-1-37-15,1-2-41 0,2 0-38 0,2-4-23 16,0-2-21-16,4 1-18 0,-4-3-48 0,4 0-83 16,-3-3-74-16,2-3 228 0,-6 3 218 15,-6 0 0-15</inkml:trace>
          <inkml:trace contextRef="#ctx0" brushRef="#br0" timeOffset="45136.187">7186 9627 0 0,'0'0'0'16,"0"0"0"-16,0 0 0 0,0 0 304 0,0 0-14 15,0 0-44-15,0 0-29 0,0 0-29 16,0 0-17-16,24-153-16 0,-24 148-18 0,0 4-14 16,0 1-15-16,0 0-22 0,0 0-25 0,0 0-22 15,-6 3-16-15,0 4-7 0,-8 5 3 0,-1 7 4 16,-3 2 6-16,-2 3 4 0,-1 0-2 0,3 4-3 15,-2 0-4-15,1 1-6 0,5-2-5 16,1-1-5-16,5 0-3 0,3-2-4 0,2-3-1 16,3-3-1-16,0-5-2 0,4-1 1 0,8-4-1 15,1-2-2-15,2-3 3 0,9-2-4 0,2-1-2 16,2 0-3-16,8-7-13 0,-1-4-15 0,5-2-26 16,0-2-40-16,5-3-51 0,-2 0-78 15,5-1-105-15,-7-3-157 0,-7 7-177 0,-13 3 449 0</inkml:trace>
          <inkml:trace contextRef="#ctx0" brushRef="#br0" timeOffset="45352.0544">7789 9079 0 0,'0'0'194'0,"0"0"83"0,0 0-44 16,0 0-25-16,0 0 4 0,0 0 5 16,0 0-12-16,0 0-29 0,0 0-49 0,0 0-52 15,0 0-44-15,0 0-26 0,0 0 1 0,0 0 16 16,-26-33 19-16,24 69 16 0,-6 6 5 0,2 3 1 15,-3 5-3-15,-2 2-7 0,2 5-5 16,-5-1-10-16,-2-1-9 0,2-4-7 0,-1 1-9 16,1-6-3-16,1-1-7 0,2-5-6 0,5-3-7 15,-2-3-16-15,4-6-31 0,0-4-59 0,1-5-104 16,1-5-164-16,2-5-363 0,0-5-177 0</inkml:trace>
          <inkml:trace contextRef="#ctx0" brushRef="#br0" timeOffset="46765.2008">7489 9482 1485 0,'0'0'104'0,"0"0"-86"0,0 0-38 0,0 0 9 16,0 0 20-16,0 0 15 0,0 0 11 0,185-85 4 16,-148 70 0-16,1 3-3 0,-1 2-5 15,-5 4-9-15,3 0-3 0,-5 6-9 0,-1 0-4 16,-3 0-3-16,-2 4-9 0,-3 4-11 0,-5 4-13 15,-4 0-11-15,-6 4 3 0,-2 2 8 16,-4 2 19-16,0 0 12 0,-7 2 10 0,-2 1 4 16,1 1 1-16,-3-2 4 0,0 1 0 0,1-1 0 15,3-1-2-15,-1-2-4 0,4-1-1 0,-3-4-3 16,6-4 1-16,1 0-2 0,0-6 5 0,0-1 6 16,6-3 11-16,0 0 11 0,6 0 5 0,0 0-2 15,1-6-10-15,2-3-7 0,1-1-7 16,4-1-4-16,-4-3-1 0,6-2-3 0,-5 0-2 15,3-4-2-15,1-1 0 0,-3-1-3 0,2 0 0 16,-4-3-1-16,3 2 0 0,-5 2 4 0,-4-2 5 16,-2 5 2-16,2 2 1 0,-7 3 1 15,1 2 2-15,-2 4 4 0,-2 2 2 0,0 4-6 16,0 1-10-16,0 0-12 0,0 0-8 0,0 7-1 16,-4 4 8-16,0 2 7 0,-4 5 1 15,3 3 4-15,-3 1-1 0,4 1-2 0,0 5 4 16,1-1-4-16,0 2-1 0,3-1 1 0,3 0 0 15,4 0-3-15,3 1 3 0,4-3-4 0,1 0 0 16,1-3 0-16,6-2 0 0,3-5 3 16,0-4-3-16,2-3 2 0,2-3-1 0,0-5-3 15,-1-1 4-15,1-1-7 0,2-7 0 0,-4-2 0 16,1-5-5-16,-3-3 4 0,0-1 3 0,-3-3-1 16,0 0 0-16,-3 0 2 0,-2-4 0 0,-2 2 1 15,-3-1 2-15,-1 0-2 0,-6 1 3 16,3 2-3-16,-4-1 3 0,-3 0 0 0,5 5 2 15,-2-1 1-15,-2 6-4 0,-2 2 0 0,3 5-1 16,-2 3-1-16,4 2 1 0,-4 1-10 0,-1 0-2 16,1 3-1-16,1 6 4 0,-1 4 10 15,-1 4 5-15,1 2-1 0,-1 2 2 0,2 3-3 16,-2-2-1-16,0 1 3 0,0-1-5 0,0-1 1 16,5 0-2-16,-1-2-3 0,0 0 4 0,5-3-3 15,1 0-2-15,-2-4 0 0,4-2-4 16,1-2 3-16,1-3 1 0,4-4 1 0,-1-1-2 15,1 0-2-15,5 0-5 0,1-6-9 0,3 0-10 16,-1 0-15-16,-2-2-15 0,1 0-12 16,-5 2-5-16,6-3-8 0,-5 0-1 0,-3 0-3 15,-1-2-8-15,3 1-3 0,-4-2 1 0,-1-1 9 16,0-2 20-16,2 0 26 0,-3-2 23 0,0-1 14 16,1 1 14-16,0-1 2 0,-2-4 4 0,2 3 1 15,4 0 2-15,-6 1 5 0,1 1 6 0,-6 4 9 16,1 2 4-16,-5 4 8 0,3 0 4 15,-6 2 7-15,-1 4 3 0,0-1-9 0,0 2-16 16,-3 0-17-16,-5 2-16 0,-5 4-5 0,1 3 4 16,-4-1 4-16,-3 4 2 0,0 1 2 0,3-2-3 15,0 3 0-15,-1-2 0 0,2 1-4 16,3 0 0-16,0 1-2 0,4-2-1 0,-2 0 0 16,1-3 1-16,5 0-2 0,0-2 0 0,-1-1-1 15,5-2-3-15,-2-2-4 0,2 0-3 0,0-2-1 16,0 0 3-16,7 0 9 0,-2 0 10 15,3-2 4-15,-1-4-1 0,4-1-3 0,-1-2-3 16,-3 0 3-16,3-1 2 0,-1 1 2 0,-5 1 0 16,4-1-1-16,-5 4-1 0,-1 2 0 15,-2 2-3-15,0 1-4 0,0 0-8 0,0 0-7 16,0 3 2-16,0 6 4 0,0-1 8 0,0 1 3 16,0 1 0-16,0 0-5 0,2-1 0 15,3 1-2-15,0-3-2 0,-1 0 1 0,6 1-1 16,2-2 2-16,1-2 3 0,2-2 2 0,5-1 4 15,0-1-1-15,4 0 0 0,-1-3-3 0,-1-3-2 16,0-1-3-16,3-2 1 0,-3-1-1 0,-3-1-2 16,5 1-1-16,-5-1 0 0,4-1 3 15,0 2 0-15,-5-4 2 0,5 2 1 0,-4 1-1 16,4-2 1-16,-3 0 0 0,-1 0 1 0,-2-1 0 16,2 0-1-16,-4-2 3 0,-1-2 1 0,-2-4 0 15,0-1 2-15,-5-2 2 0,3-2-2 0,-1-1 6 16,-5-2 2-16,4 0 3 0,-5-3 0 15,-1 1-3-15,0-3 0 0,-1 0-1 0,3 2-3 16,-4 0 0-16,0 4 0 0,0 4 1 0,0 4 2 16,-5 3 1-16,1 2 0 0,-3 5-5 0,3 2 1 15,-1 2-4-15,-3 2-5 0,4 2 0 16,-3 3-8-16,4 0-6 0,-2 5-10 0,-3 8 4 16,-3 6 1-16,-1 8 10 0,-3 6 9 0,2 8 1 15,-2 2 4-15,3 5 0 0,-1 1 3 16,-1 2 6-16,3-1 2 0,5-1 3 0,-4 1-2 15,9-2 0-15,1-4-2 0,0-3-5 0,4-6 0 16,11-1-2-16,5-5-1 0,3-3 10 0,-1-2 4 16,8-2 1-16,-1-7 3 0,1 0-8 15,4-2-9-15,-4-2-3 0,0-4-2 0,2-3-1 16,-2-3-1-16,-2-1-5 0,0-1-10 0,-1-6-5 16,-2-2-13-16,-1 1-20 0,-1-2-21 0,-4-2-38 15,1 0-48-15,-4 1-67 0,-1-4-149 0,-3 4-373 16,-8 4-420-16</inkml:trace>
        </inkml:traceGroup>
        <inkml:traceGroup>
          <inkml:annotationXML>
            <emma:emma xmlns:emma="http://www.w3.org/2003/04/emma" version="1.0">
              <emma:interpretation id="{04A6D945-91A9-49FB-A675-A503D626D6F5}" emma:medium="tactile" emma:mode="ink">
                <msink:context xmlns:msink="http://schemas.microsoft.com/ink/2010/main" type="inkWord" rotatedBoundingBox="13163,9503 16787,9440 16829,11800 13204,11863"/>
              </emma:interpretation>
              <emma:one-of disjunction-type="recognition" id="oneOf18">
                <emma:interpretation id="interp90" emma:lang="en-US" emma:confidence="0.5">
                  <emma:literal>Change</emma:literal>
                </emma:interpretation>
                <emma:interpretation id="interp91" emma:lang="en-US" emma:confidence="0">
                  <emma:literal>change</emma:literal>
                </emma:interpretation>
                <emma:interpretation id="interp92" emma:lang="en-US" emma:confidence="0">
                  <emma:literal>Charge</emma:literal>
                </emma:interpretation>
                <emma:interpretation id="interp93" emma:lang="en-US" emma:confidence="0">
                  <emma:literal>charge</emma:literal>
                </emma:interpretation>
                <emma:interpretation id="interp94" emma:lang="en-US" emma:confidence="0">
                  <emma:literal>Chary</emma:literal>
                </emma:interpretation>
              </emma:one-of>
            </emma:emma>
          </inkml:annotationXML>
          <inkml:trace contextRef="#ctx0" brushRef="#br0" timeOffset="49157.8046">11704 9290 178 0,'0'0'31'16,"0"0"-25"-16,0 0-5 0,0 0 20 0,0 0 38 15,0 0 41-15,0 0 38 0,89-166 25 0,-85 142 1 16,-2 2-13-16,1-3-11 0,-3 2-9 16,0 3 4-16,0 1-2 0,-4 2-6 0,-3 2-9 15,-2 5-21-15,-2 1-22 0,-2 3-26 0,-1 6-22 16,-3 0-12-16,-6 5-12 0,-4 11 0 15,-2 2-2-15,-6 9 1 0,0 3 3 0,2 3 4 16,-4 4 5-16,8 2 4 0,1 1 5 0,1 3 2 16,4 2-1-16,6 2-1 0,1-1-6 0,9-2-3 15,4-2-4-15,3-2-4 0,7 0-8 16,13-8-5-16,4 0-3 0,6-5-2 0,6-5 5 16,1-3 3-16,6-5-1 0,2-5-1 0,2-4-5 15,-1-2-7-15,5-3-12 0,2-3-9 0,-1-8-16 16,0-4-12-16,1-5-5 0,-2-3-5 0,-3-4-5 15,-3-3-3-15,-3-3-4 0,-2-6 5 0,-1-3 19 16,-4-1 26-16,-6-8 24 0,-3-1 21 16,-6-3 13-16,-1-1 8 0,-3 3 8 0,-3-1 1 15,-1 2 1-15,-2 4 9 0,-5 2 1 0,2 6 6 16,-6 4 9-16,-1 7 2 0,0 6 7 0,-8 6 7 16,3 3-5-16,-3 7-14 0,-2 5-17 15,2 2-19-15,-2 6-14 0,-3 9-1 0,-1 7-3 16,-2 7 3-16,-5 4 3 0,5 7 4 0,-6 2 0 15,4 4 0-15,-2 3 4 0,1 4-1 16,-1-1-2-16,3 2 2 0,-1-1-6 0,1 0-1 16,1-4-2-16,1-3-3 0,2-4 0 0,3-5-1 15,4-5-3-15,-1-6-1 0,3-7-2 0,4-4-1 16,0-6 0-16,0-5 1 0,0-4 8 16,1 0 13-16,7-1 6 0,-2-10 0 0,6-2-11 15,1-5-11-15,7-1-2 0,-2-2-3 0,-2-1 4 16,5 2 0-16,-3 2-3 0,2 0 2 0,-2 1-2 15,3 4-2-15,-3 3 0 0,1 2-3 16,-1 4-1-16,-4 4-2 0,0 0 2 0,-2 1-2 16,-2 7 1-16,0-1 0 0,-1 2-1 0,2 1 3 15,-2 1 2-15,-1 0 2 0,4-1 1 0,2 0 1 16,6 0-2-16,-1-2 0 0,8-2 0 16,3-2-5-16,5-2-6 0,3-2-8 0,-1 0-13 15,1-2-10-15,-2-6-1 0,-1 1-1 0,-3-6 9 16,0-2 13-16,-3-1 12 0,-3-1 8 0,0 0 9 15,-3-3 2-15,-6 1-1 0,-1 1 4 16,-2-1 2-16,-6-2 2 0,-3 1 3 0,-4 0 5 16,-1 2-2-16,0-1 1 0,-5 3-1 0,-7 2-6 15,1 4 0-15,-5 0-5 0,0 4-4 0,-4 1 0 16,0 5 0-16,-4 0 0 0,-1 3 1 0,3 9-1 16,-1-2-1-16,1 7-2 0,4 2 2 15,-2 3-3-15,6-1 0 0,-1 4 0 0,3 0-3 16,4 1 1-16,3-4-1 0,5 0-1 15,0-1 1-15,1-8 2 0,11-1 1 0,0-2 4 16,3-3 3-16,5-3-2 0,0-1 1 0,3-3-1 0,1 0-4 16,-1-1 2-16,-1-7-1 0,0-2 1 15,-4-2 0-15,-2 0 0 0,-3 0-2 0,-2 0 1 16,0 2 2-16,-5-1-1 0,1 1 0 0,-6 2 0 16,2 2 2-16,-2 2 0 0,-1 2-3 15,0 2-8-15,0 0-13 0,0 4-1 0,-1 4 3 16,-3 4 7-16,-3 2 9 0,2 2 1 0,0 0-2 15,-2 1 1-15,4-2-1 0,2 0 1 0,1-1 0 16,0-4-1-16,3-2 3 0,5-1-2 16,1 0 4-16,3-4 4 0,-1-2-3 0,5-1 5 15,-3 0-2-15,2 0-2 0,1-7 1 0,-2-4-1 16,0 0-2-16,0-3 0 0,-1-1-1 16,1-1-2-16,-2-1 1 0,1 0-1 0,0-1-2 15,1-3 0-15,1 3 0 0,-2-3 1 0,2 3-2 16,-2 0 2-16,1-1-1 0,-2 6-1 0,-3-1 5 15,-1 5-4-15,-1 1 0 0,-5 6-2 16,1 0-8-16,-3 2-6 0,0 0-4 0,0 7 1 16,0 5 5-16,-3 5 13 0,-1 2 3 0,-2 4 3 15,0 2-1-15,0 0-2 0,0 1 1 0,2-2-4 16,-2-1 2-16,3-2 1 0,2 0-2 0,-2-1 4 16,3-5-8-16,0 3 4 0,0-8-1 15,0-2 0-15,3-4 8 0,1-2 0 0,2-2 8 16,2 0 3-16,2-6-1 0,3-5 0 0,1-3-6 15,0-1-2-15,0 0 0 0,0-4-1 0,1 0 0 16,-1-2 1-16,-1-1-3 0,0-2 0 0,1-2 0 16,-1 1 0-16,-2 0 4 0,0 0-1 15,-1 2 1-15,0 2 1 0,-1 1-4 0,1 4 0 16,-1 4 0-16,-2 3-5 0,-1 3-4 0,-2 5 0 16,-1 1-2-16,0 0-1 0,-1 7 5 15,-2 5-2-15,0 4 4 0,0 7 1 0,0 4 3 16,-8 2 2-16,6 5-1 0,-5 0-1 0,3-1-5 15,1-2-1-15,3-1 0 0,0-5 0 0,3-3 2 16,10-1 0-16,1-1-2 0,6-5 4 16,1-2 2-16,6-4-3 0,5-1 2 0,-1-4-3 15,7-2-6-15,-2-2 3 0,3 0 0 0,-3-4-2 16,3-7 2-16,-3-3 1 0,0-2-5 0,-4-3 3 16,-3-6 5-16,-4 4-3 0,-2-5 2 0,-6 0 0 15,-2 0-3-15,-3-4 2 0,-4 0 2 16,-2-1 0-16,-4 0-2 0,-2 3 3 0,0 2-3 15,0 3 2-15,-2 4 4 0,-1 5-4 0,-4 2-1 16,0 5-2-16,-2 4-5 0,2 1-2 0,-2 2 1 16,-2 0-2-16,2 6 1 0,-3 5 3 15,1 1-1-15,-1 1 4 0,1 3-2 0,3 2 1 16,0 2 0-16,0-2-3 0,5-1 5 0,-1 1-6 16,3-1 2-16,1 0 1 0,0-4-5 0,3-1 6 15,1-2 2-15,3-2 0 0,-1-4 3 16,1-2-2-16,0 1 1 0,1-3 3 0,-2 0 3 15,4 0-1-15,-2-5 0 0,0 1-4 0,0-4 2 16,0 2-1-16,-3-1 1 0,1 1 3 16,-1 2-6-16,-2 0 0 0,-3 3-2 0,0 1-4 15,0 0 0-15,0 0-4 0,0 6-1 0,0 4 4 16,-6 4 3-16,-2 7 4 0,0 3 2 0,0 2-1 16,0 4 0-16,-3 4 0 0,2 6 2 0,0 1 5 15,-1 7-1-15,0 3 2 0,2 5-3 16,-1 6-1-16,1 1-1 0,0 4-1 0,0 3 0 15,2 5-1-15,-2 7 1 0,0 1-7 0,-3 4 1 16,-1-2-1-16,-2-4 0 0,-2-4 0 0,-3-3-5 16,-2-4-12-16,-4-2-6 0,-10-4-1 0,-1-5-2 15,-5-7 7-15,-6-6 2 0,-5-7 3 16,-6-8 7-16,-1-5 5 0,-5-6 8 0,-2-9-2 16,1-8 2-16,2-3 2 0,0-11-2 0,4-13 9 15,4-7 1-15,4-9 0 0,4-8 2 16,4-4 2-16,11-4 0 0,5-4 1 0,5-4 3 15,10-2-6-15,8-2-2 0,4-2-4 0,12-1-3 16,7-4-4-16,15-1-5 0,6 0-2 0,7-1-4 16,9 1-2-16,6 6-1 0,5 3-2 15,7 4 1-15,3 7-2 0,2 5 1 0,3 7 2 16,0 9 1-16,0 4 3 0,0 5-1 0,-2 4 1 16,-1 2 0-16,0 4 0 0,-4 2 1 0,2 3 2 15,-3-1-2-15,-5 1 1 0,-4 1 2 0,-2-4-1 16,-10 3-1-16,-3-1-1 0,-6 1 2 15,-2-3 2-15,-10 1 0 0,-4-1 4 0,-6 1-1 16,-4 0 0-16,-4-2 2 0,-4 0 0 0,-2-2 2 16,-1 1 1-16,-1-1-2 0,-4 1-1 15,0 1 1-15,2 0-4 0,-4 1 0 0,0 2-4 0,0 1-5 16,-4 0-4-16,0 2-2 0,-6 2 0 16,2 2 2-16,-4 4 4 0,-3 1-1 0,-3 0 2 15,-3 6 3-15,0 6 3 0,-6 1 2 0,-2 6 3 16,0 1 0-16,3 4 3 0,-1 0-1 15,1 1 5-15,5-1 2 0,2-1 3 0,4-3 2 16,6-1 0-16,5-3 1 0,4-2-2 0,0-1 5 16,5-2 2-16,10 0 3 0,0 0 10 15,10-5 4-15,3-2 0 0,10-1-1 0,5-3-10 16,8 0-11-16,0 0-1 0,2 0-6 0,0-1-2 16,-1-2 2-16,-5-2-6 0,-4 1-2 0,-2-3-6 15,-7 3-7-15,-5-1-14 0,-3-1-24 16,-7 2-41-16,-7-1-55 0,-5 2-79 0,-7 0-206 15,-2 1-462-15,-3 1-235 0</inkml:trace>
        </inkml:traceGroup>
      </inkml:traceGroup>
    </inkml:traceGroup>
    <inkml:traceGroup>
      <inkml:annotationXML>
        <emma:emma xmlns:emma="http://www.w3.org/2003/04/emma" version="1.0">
          <emma:interpretation id="{06B9FB0B-9C84-4386-BC7F-269B5BBE4CB2}" emma:medium="tactile" emma:mode="ink">
            <msink:context xmlns:msink="http://schemas.microsoft.com/ink/2010/main" type="paragraph" rotatedBoundingBox="5937,11756 15488,11062 15663,13463 6112,141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AFB0718-ADD6-4998-851F-90F8DA9A9F75}" emma:medium="tactile" emma:mode="ink">
              <msink:context xmlns:msink="http://schemas.microsoft.com/ink/2010/main" type="inkBullet" rotatedBoundingBox="6006,12697 6211,12682 6220,12796 6014,12811"/>
            </emma:interpretation>
            <emma:one-of disjunction-type="recognition" id="oneOf19">
              <emma:interpretation id="interp95" emma:lang="en-US" emma:confidence="1">
                <emma:literal>o</emma:literal>
              </emma:interpretation>
              <emma:interpretation id="interp96" emma:lang="en-US" emma:confidence="0">
                <emma:literal>.</emma:literal>
              </emma:interpretation>
              <emma:interpretation id="interp97" emma:lang="en-US" emma:confidence="0">
                <emma:literal>°</emma:literal>
              </emma:interpretation>
              <emma:interpretation id="interp98" emma:lang="en-US" emma:confidence="0">
                <emma:literal>I</emma:literal>
              </emma:interpretation>
              <emma:interpretation id="interp99" emma:lang="en-US" emma:confidence="0">
                <emma:literal>O</emma:literal>
              </emma:interpretation>
            </emma:one-of>
          </emma:emma>
        </inkml:annotationXML>
        <inkml:trace contextRef="#ctx0" brushRef="#br0" timeOffset="50035.3963">4246 12009 1053 0,'0'0'208'0,"0"0"-103"15,0 0-20-15,0 0-1 0,0 0 7 0,0 0 6 16,0 0-10-16,0 0-18 0,0 0-12 0,0 0-11 15,0 0-2-15,0 0 0 0,0 0 0 0,0 0-1 16,-46 33 2-16,41-24 1 0,5-2-3 16,0 1 3-16,0-2-7 0,6-1 0 0,-1 0 1 15,5-3 1-15,2 2-1 0,0-4-3 0,2 0-2 16,3 0-4-16,-3-4-1 0,5-3-2 16,-3-1-6-16,0-3-5 0,-1 1-3 0,-2 1-2 15,-1-2 0-15,-5 2 2 0,-3 0 0 0,0 1 2 16,0 2 1-16,-4 1-2 0,0 1 0 0,0-1-2 15,-5 1-4-15,1-1-7 0,-3 2-2 16,2 2-4-16,-3 1-3 0,0 0 4 0,0 0-5 16,-2 0 0-16,2 0 2 0,-2 1 1 0,4 4 1 15,-2-1 3-15,5-1-2 0,1 0 0 16,-1 0-3-16,3-3 0 0,0 2-1 0,0-2-2 16,0 0 1-16,5 1-1 0,-2-1 0 0,5 0 5 15,-2 0-11-15,-1 0-7 0,2 0-15 0,-3 0-30 16,1-1-32-16,-4-2-62 0,2 0-112 15,0 1-223-15,-3 1-344 0,1 1 71 0</inkml:trace>
      </inkml:traceGroup>
      <inkml:traceGroup>
        <inkml:annotationXML>
          <emma:emma xmlns:emma="http://www.w3.org/2003/04/emma" version="1.0">
            <emma:interpretation id="{566C5AFB-35A7-47BF-8B13-F8A720F515E3}" emma:medium="tactile" emma:mode="ink">
              <msink:context xmlns:msink="http://schemas.microsoft.com/ink/2010/main" type="line" rotatedBoundingBox="6700,11700 15488,11062 15663,13463 6874,14102"/>
            </emma:interpretation>
          </emma:emma>
        </inkml:annotationXML>
        <inkml:traceGroup>
          <inkml:annotationXML>
            <emma:emma xmlns:emma="http://www.w3.org/2003/04/emma" version="1.0">
              <emma:interpretation id="{E3852CF9-CA6C-4394-AC7F-375F3FC0F3FF}" emma:medium="tactile" emma:mode="ink">
                <msink:context xmlns:msink="http://schemas.microsoft.com/ink/2010/main" type="inkWord" rotatedBoundingBox="6700,11700 12122,11306 12268,13315 6846,13709"/>
              </emma:interpretation>
              <emma:one-of disjunction-type="recognition" id="oneOf20">
                <emma:interpretation id="interp100" emma:lang="en-US" emma:confidence="0.5">
                  <emma:literal>financial</emma:literal>
                </emma:interpretation>
                <emma:interpretation id="interp101" emma:lang="en-US" emma:confidence="0">
                  <emma:literal>Financial</emma:literal>
                </emma:interpretation>
                <emma:interpretation id="interp102" emma:lang="en-US" emma:confidence="0">
                  <emma:literal>financials</emma:literal>
                </emma:interpretation>
                <emma:interpretation id="interp103" emma:lang="en-US" emma:confidence="0">
                  <emma:literal>financing</emma:literal>
                </emma:interpretation>
                <emma:interpretation id="interp104" emma:lang="en-US" emma:confidence="0">
                  <emma:literal>financier</emma:literal>
                </emma:interpretation>
              </emma:one-of>
            </emma:emma>
          </inkml:annotationXML>
          <inkml:trace contextRef="#ctx0" brushRef="#br0" timeOffset="51067.9448">5821 11426 1204 0,'0'0'89'0,"0"0"-56"0,0 0-12 16,72-169-4-16,-57 128 5 0,-5 4 10 15,-7 2 18-15,-3 3 13 0,-1 5 10 0,-11 0 5 16,-4 3 3-16,-3 0-3 0,-3 1-4 0,-3 4-5 15,-2 3-15-15,2 4-2 0,-1 3-1 0,2 4-4 16,1 4-6-16,-2 1-12 0,2 6-16 0,-1 10-13 16,-3 12-6-16,-1 15-4 0,-4 12 7 15,-2 15 3-15,-1 9 2 0,6 9 4 0,2 5 1 16,2 2 4-16,2 3 3 0,5 1 5 0,5 1-1 16,-1 0-3-16,2 4-3 0,2-6-6 0,0 1 2 15,-2-4-2-15,0-6-1 0,-1-3-3 16,-2-9-2-16,2-2-3 0,-5-8-4 0,3-7-3 15,-2-6-5-15,1-7-5 0,-4-6-10 0,2-8-18 16,-2-6-42-16,1-8-67 0,2-6-99 16,-2-6-185-16,7-3-323 0,4-3 222 0</inkml:trace>
          <inkml:trace contextRef="#ctx0" brushRef="#br0" timeOffset="51319.7885">5058 12180 715 0,'0'0'222'0,"0"0"-105"16,0 0-21-16,0 0 14 0,191-125 14 0,-138 103 8 16,-1 2-13-16,0 3-20 0,-1 2-20 0,-4 4-21 15,-3 7-16-15,-5 4-10 0,-8 0-9 16,0 9-1-16,-8 6 2 0,1 2 3 0,-7 4 11 16,-3 3 5-16,-5 2 0 0,-4 3-3 0,-3 2-8 15,-2-1-4-15,0-2-6 0,-7-2-5 16,0 0-4-16,-1-5-5 0,0-3-5 0,2-5-9 15,-4-1-9-15,6-3-18 0,-3-3-34 0,3-5-69 16,3-1-77-16,1 0-104 0,0-1-142 0,5-8-169 16,4-1 174-16,-4 3 454 0</inkml:trace>
          <inkml:trace contextRef="#ctx0" brushRef="#br0" timeOffset="51431.7192">5839 11883 0 0,'0'0'0'0,"0"0"0"0,0 0 0 0,0 0 36 16,0 0 61-16,0 0-31 0,0 0-26 0,0 0-37 15,0 0-55-15,0 0-26 0,0 0-24 0,0 0 92 16,0 0 10-16,0 0 0 0,33-88 0 0</inkml:trace>
          <inkml:trace contextRef="#ctx0" brushRef="#br0" timeOffset="51799.4923">6003 11994 12 0,'0'0'379'0,"0"0"-277"0,0 0-80 15,0 0 31-15,0 0 38 0,0 0 28 0,0 0 8 16,0 0-9-16,0 0-13 0,0 0-14 0,0 0-20 16,56 165-16-16,-65-137-10 0,-1-1-6 15,2-2 1-15,-1-1 3 0,-3-3 1 0,4-2-2 16,-1-3-6-16,0-4-9 0,7-1-5 0,-4-5-1 16,4-3 9-16,2-3 25 0,0 0 30 0,0 0 19 15,4-6-9-15,1-5-19 0,-1-4-31 0,6-4-19 16,3-5-3-16,0-4-1 0,2-5 2 15,5-4-4-15,0 1-1 0,4-3-6 0,2 0-6 16,2 2-2-16,0 4-3 0,2 1 2 0,-2 8 2 16,1 5 4-16,-2 8 7 0,-1 1 2 0,-2 7 4 15,0 3-5-15,-1 3-3 0,0 9-1 0,-3 6 1 16,0 4 2-16,-5 6 4 0,-1 1-4 16,0 3-1-16,-4 1-4 0,0-1-3 0,-7 2-2 15,-1-2-1-15,2-2-3 0,-4-2-1 0,0 0-7 16,0-6-4-16,0-3-9 0,0-3-28 0,0-1-52 15,-4-3-99-15,3-4-130 0,0-4-276 16,-1 0-310-16,2-3 523 0</inkml:trace>
          <inkml:trace contextRef="#ctx0" brushRef="#br0" timeOffset="52573.5258">7013 11952 634 0,'0'0'184'0,"0"0"-70"0,0 0-25 16,0 0 22-16,0 0 43 0,0 0 33 0,0 0-2 16,0 0-45-16,0 0-51 0,0 0-44 15,0 0-22-15,0 0 0 0,0 0 4 0,0 0 12 0,-122-57 5 16,83 83 4-16,0 3 3 0,1 2-7 16,2 0-1-16,7 1-7 0,2 0-8 0,4-2-7 15,7-3-6-15,4-5-4 0,8-1-5 0,4-4 0 16,0-4-2-16,2-2 4 0,9-3 4 0,3 0 6 15,0-5 6-15,8-3-1 0,3 0 0 16,5-5-9-16,-1-6-3 0,7-3-4 0,-5-2-1 16,3 0 1-16,-3-5 1 0,-5 2 0 0,0-3 2 15,-6-1 4-15,-3 1 2 0,-2 0 3 0,-3-1 3 16,-2 2 4-16,-2 1 0 0,0-1-4 16,-4 8 0-16,-2 4-8 0,3 2 2 0,-5 2-3 15,0 5-9-15,0 0-2 0,0 0-13 0,0 6-5 16,0 6 4-16,0 4 3 0,0 6 10 15,0 0 3-15,0 1 0 0,0 1-4 0,0-1 0 16,0 0 0-16,0-2-3 0,0 0 0 0,5-4-8 16,-1 1-8-16,5-2-3 0,5-3 1 0,-1-1-6 15,3-5-1-15,6-3-1 0,-4-4-6 0,5-1 12 16,1-7 6-16,-5-6 6 0,4-1 8 16,-3-3 2-16,-1-2 3 0,-2 0 3 0,3-3 5 15,-5-1-2-15,0-1 1 0,0 0 1 0,-1-3-2 16,1 2 3-16,0-3 3 0,-3 4 1 0,-1 0-3 15,1 2 2-15,-2 4-4 0,0 4-2 0,-5 5 3 16,1 1-9-16,-1 7 0 0,-2 2-4 16,1 0-6-16,0 6 5 0,-2 8 2 0,1 2 7 15,1 6 2-15,0 6 1 0,-3-1 0 0,-1 5-1 16,0 2-2-16,0-2-3 0,0-2-2 16,0-1-1-16,0 1 0 0,0-3 0 0,0-2 2 15,0 0-1-15,2-7-3 0,-2-4 3 0,1-5-1 16,0-4 2-16,1-4 6 0,0-1 8 0,0 0 12 15,0 0 4-15,0-7 1 0,-1-6-12 16,3-2-11-16,4-3-5 0,0-4-2 0,0-1 3 16,4-1-2-16,0-3 1 0,2 0-2 0,-1 1-2 15,5-3 1-15,3 1-3 0,1-1 2 0,0 3-3 16,4 6-1-16,1 2 0 0,-1 4 2 16,0 7-5-16,-1 4 2 0,0 3-1 0,-8 3-6 15,3 7 8-15,-5 5 0 0,-4 3 0 0,-5 4 4 16,2 2-4-16,-4 5-1 0,4-2 0 0,-4 0 0 15,2-2 1-15,-1-1-3 0,-2-2-7 0,5-2-13 16,-4-1-21-16,1-4-38 0,1-1-63 16,-4-2-93-16,4-3-176 0,-2-3-375 0,-2-2-244 0</inkml:trace>
          <inkml:trace contextRef="#ctx0" brushRef="#br0" timeOffset="53001.2604">8557 11803 651 0,'0'0'297'15,"0"0"-207"-15,0 0-62 0,0 0-10 0,0 0 38 16,0 0 53-16,0 0 38 0,0 0 12 16,0 0-20-16,0 0-25 0,0 0-25 0,-173 77-11 15,146-53-6-15,2 4-1 0,-1 2-3 0,6 4-6 16,-1-3-8-16,3 0-13 0,2-1-14 0,7 0-12 15,2-3-7-15,6-4-5 0,1-1-2 0,4-1-1 16,5-6 0-16,6-1 3 0,7-3 2 16,-2-5 5-16,4-3 1 0,4-3-2 0,4 0-1 15,-2 0-4-15,3-9-3 0,-3-2 1 0,-2-4-1 16,-1-2 0-16,-2-3-1 0,2 0 0 0,-2 0 0 16,0-3-1-16,-1-1 0 0,-4 0 2 15,3 1-1-15,-7-3 3 0,4 0 1 0,-7 2 3 16,1-4 2-16,-4 4 2 0,-2 4 0 0,2 3 1 15,-6 4 5-15,-2 5 5 0,3 4 2 0,-4 4-4 16,-1 0-11-16,0 1-10 0,0 8-2 16,-6 3 4-16,4 6 11 0,-1 3 4 0,-2 4-3 15,-1-2-3-15,5 1-5 0,1-2-3 0,0-2-2 16,0-1-4-16,1-1-8 0,9-2-15 16,1-1-27-16,-2-3-52 0,8-3-71 0,1-4-132 15,-5-4-341-15,-2-1-666 0</inkml:trace>
          <inkml:trace contextRef="#ctx0" brushRef="#br0" timeOffset="53142.174">9110 11565 1524 0,'0'0'155'0,"0"0"-59"16,0 0-45-16,0 0-15 0,0 0-9 0,0 0-12 16,0 0-29-16,0 0-56 0,0 0-38 15,0 0-30-15,0 0-25 0,0 0-86 0,0 0-277 16,-29-9-110-16</inkml:trace>
          <inkml:trace contextRef="#ctx0" brushRef="#br0" timeOffset="53779.5521">9477 11766 1031 0,'0'0'167'0,"0"0"-115"0,0 0-11 16,0 0 12-16,0 0 29 0,0 0 40 0,0 0 18 15,0 0-7-15,0 0-19 0,0 0-33 16,-150-15-31-16,116 28-10 0,2 4-7 0,0 2 2 16,4 2 1-16,2 1-2 0,6 0-4 0,-1 1-9 15,6-2-9-15,2-2-7 0,3-1-5 0,9-4-3 16,1 1 0-16,0-3-4 0,8-5 0 0,1-2 1 16,6-3-1-16,4-2 6 0,-2 0-3 0,7-2-1 15,1-3 0-15,-1-5-1 0,-3-4 4 16,2 0 3-16,0-1 7 0,-6-1 0 0,3 1 4 15,-5 0 5-15,-2 2 6 0,-6 2 3 0,1 4 4 16,-5 2 2-16,-2 2-2 0,-1 3-2 0,0 0-15 16,0 2-11-16,0 4-4 0,-2 6-2 15,-4 1 8-15,-2 6 4 0,3-2 0 0,-2 2-3 16,6-1-2-16,1 2-3 0,0-5-2 0,4-2 3 16,6-2 2-16,3-4 3 0,0 1 6 15,3-4 4-15,5-2 4 0,4-2 0 0,1 0 0 16,4-3-6-16,1-4-3 0,4-6-4 0,-1-2-5 15,0-2 3-15,2-6-3 0,-4 0 0 0,3-2-2 16,-7-3-2-16,2-2 0 0,-5-1 1 16,1-4 2-16,-3 0-4 0,-2-5 3 0,-3 1-2 15,-4-5-2-15,0 0 4 0,-1-1-3 0,-2-2 2 16,-2 1-2-16,-3 0 3 0,-2 1 2 0,1 0 2 16,-4 3-1-16,-1 5 4 0,0 5 1 15,0 7 2-15,-6 7 6 0,2 8-7 0,-6 4-7 16,5 6-9-16,-6 3-10 0,-2 12 1 0,-1 7 3 15,-2 11 7-15,-4 5 5 0,4 9 2 0,0 2-1 16,0 4 4-16,-2 3 3 0,5 3 0 0,0 0 3 16,5 3-1-16,-1 0-1 0,9 0 0 0,0-6-2 15,10-2 0-15,7-6-3 0,7-5 7 16,6-3 4-16,7-7 4 0,4-4 4 0,-1-8-9 16,3-4-4-16,1-6-9 0,-2-5-13 0,-3-5-11 15,-2-1-20-15,-3-3-29 0,3-6-39 16,-1-3-48-16,-3-3-85 0,1-2-170 0,-11 3-385 15,-7 4-97-15</inkml:trace>
        </inkml:traceGroup>
        <inkml:traceGroup>
          <inkml:annotationXML>
            <emma:emma xmlns:emma="http://www.w3.org/2003/04/emma" version="1.0">
              <emma:interpretation id="{DB7456C2-89F2-4B31-8594-E364646DF308}" emma:medium="tactile" emma:mode="ink">
                <msink:context xmlns:msink="http://schemas.microsoft.com/ink/2010/main" type="inkWord" rotatedBoundingBox="12716,11896 15534,11691 15663,13463 12845,13668"/>
              </emma:interpretation>
              <emma:one-of disjunction-type="recognition" id="oneOf21">
                <emma:interpretation id="interp105" emma:lang="en-US" emma:confidence="0.5">
                  <emma:literal>aspect</emma:literal>
                </emma:interpretation>
                <emma:interpretation id="interp106" emma:lang="en-US" emma:confidence="0">
                  <emma:literal>aspects</emma:literal>
                </emma:interpretation>
                <emma:interpretation id="interp107" emma:lang="en-US" emma:confidence="0">
                  <emma:literal>appt</emma:literal>
                </emma:interpretation>
                <emma:interpretation id="interp108" emma:lang="en-US" emma:confidence="0">
                  <emma:literal>apart</emma:literal>
                </emma:interpretation>
                <emma:interpretation id="interp109" emma:lang="en-US" emma:confidence="0">
                  <emma:literal>apt</emma:literal>
                </emma:interpretation>
              </emma:one-of>
            </emma:emma>
          </inkml:annotationXML>
          <inkml:trace contextRef="#ctx0" brushRef="#br0" timeOffset="54774.277">11234 11604 367 0,'0'0'312'0,"0"0"-177"0,0 0 9 0,0 0 13 15,0 0 27-15,30-163 33 0,-27 142 12 0,-3 2-22 16,0 4-36-16,-1 5-35 0,-7 2-46 15,-3 4-35-15,2 4-24 0,-9 0-16 0,2 4-7 16,-5 8 1-16,-4 6 2 0,-3 2 1 0,-1 5 3 16,2 3-5-16,1 1-2 0,1 4-1 15,6-2-3-15,-2 1-1 0,5-1-1 0,2-3-2 16,5-1-5-16,5-2 3 0,4-4-4 0,0-3 1 16,1-1 2-16,7-5 0 0,-1-4 5 0,4-2 3 15,1-3 7-15,1-3 5 0,2 0 3 16,1-3-1-16,5-6-3 0,0-2-6 0,-1-3-5 15,1-3 0-15,-2-1-2 0,-3-1 1 0,3 0 1 16,-4-1 0-16,-1 2 1 0,-3 1-3 0,-4 2 1 16,1 3 1-16,-6 2 0 0,1 2 3 0,0 5-3 15,-1 0 1-15,-2 3-5 0,0 0-7 0,0 0-8 16,0 0-5-16,-2 6 2 0,-2 2 5 16,1 2 10-16,-4 2 2 0,2 1 2 0,4-2-2 15,-1 0-2-15,2-2 1 0,0 0-5 0,0-3 5 16,3 1 0-16,6-3 3 0,1-2 3 15,1-2 0-15,6 0 3 0,2 0-2 0,2-6 1 16,-1-4-5-16,6 0-2 0,-2-4 1 0,0 0-3 16,0 0 1-16,-2-4 1 0,0 0-1 0,-4-2 0 15,2 2 3-15,-4-2 0 0,-3 0 0 16,1 1 5-16,-3 2-5 0,-2 1 1 0,-2 3 2 16,-3 1-1-16,0 4 4 0,-4 2 0 0,1 1 0 15,-1 5-2-15,0 0-5 0,0 0-8 0,0 0-13 16,0 0 0-16,1 5 3 0,1 6 7 15,-1 2 11-15,6 6 2 0,-2 2-2 0,1 0 1 16,0 5-1-16,-2 0-2 0,6-1 4 0,-6 2-3 16,4-2 1-16,-2-1 0 0,1 0 0 15,-4-3 2-15,5-1-1 0,-5-5 0 0,-2-1-2 16,-1-3-1-16,0-2 2 0,0-2 2 0,-8-2 1 16,0-3 0-16,-3-1-2 0,-1 1-4 0,1-2-2 15,5 0-10-15,-4-4-5 0,2-2-11 0,1-3-11 16,3 0-5-16,-1-1-11 0,5-3-5 0,0 0 0 15,9-3 5-15,2-2 14 0,4-2 14 16,1-2 13-16,7-2 7 0,2-1 6 0,2-2 3 16,4-1 3-16,0-2 5 0,2 1 1 0,2-2 3 15,-1-3-5-15,3 1 0 0,-1-5-3 16,-3 3-3-16,1-2 2 0,-4 4 1 0,-3-1 3 16,-3 8 3-16,-5 2 6 0,-3 6 6 0,-8 4 10 15,1 3 12-15,-6 3 9 0,0 2 9 0,-3 3 2 16,0 2-7-16,0-1-15 0,-4 2-19 15,2 0-17-15,-5 9-8 0,-1 7-1 0,-4 8 2 16,-1 9 4-16,-3 9 0 0,-3 5 1 0,4 6 0 16,-1 6 0-16,2 0 2 0,-1 8 1 15,1 3 5-15,2 8 1 0,2 2-2 0,-1 6 4 16,-1 4-6-16,1 2-4 0,-1 2 1 0,-4 0-4 16,1-1-2-16,-4-2-1 0,-2-5-7 0,-5-2-15 15,1-4-16-15,-2-11-22 0,0-6-36 0,-1-6-47 16,-3-10-72-16,9-13-377 0,7-14-868 0</inkml:trace>
          <inkml:trace contextRef="#ctx0" brushRef="#br0" timeOffset="55051.0903">11668 11831 0 0,'0'0'0'0,"0"0"0"0,0 0 129 15,0 0 47-15,155-131 56 0,-124 111 47 0,0 4-1 16,-3-1-51-16,0 2-53 0,-1 2-47 0,0 3-35 16,4 1-16-16,-2 1-6 0,1 6-1 0,-3 0-5 15,-2 2-9-15,-1 4-9 0,-6 4-13 16,-3 8-7-16,-3 0-2 0,-3 4 0 0,-6 2-2 16,-3 1 0-16,-2 0-3 0,-8-1-4 0,-2-1 0 15,-5-1-6-15,-3-2-1 0,0 1-3 0,-3-5-3 16,-2 0-2-16,5-4-4 0,-4-3-10 0,1-2-21 15,1-4-38-15,4-1-66 0,0 0-93 16,4 0-155-16,4-3-268 0,3 1-124 0</inkml:trace>
          <inkml:trace contextRef="#ctx0" brushRef="#br0" timeOffset="55400.8738">12326 11642 660 0,'0'0'334'0,"0"0"-185"0,0 0-53 0,0 0 15 15,0 0 31-15,0 0 15 0,0 0-23 16,0 0-34-16,0 0-35 0,0 0-27 0,159-32-13 16,-137 25-3-16,1-2-2 0,-3 0-2 0,4-2 5 15,-2-1-2-15,-3 1-1 0,2-1-3 16,-4-2-7-16,-2 0-2 0,-3 2-1 0,-1 0 1 16,-4 1 4-16,-2 1 3 0,-4 0 4 0,-1 3-2 15,0 2 2-15,0 1-3 0,-9 1-7 0,4 1-5 16,-7 2-4-16,-2 0-2 0,-5 3 2 0,-1 5 3 15,-4 2 0-15,-1 2 1 0,-2 1 0 16,1 2 3-16,4 0 2 0,3 1 1 0,3-4 0 16,4 1-8-16,2-1 4 0,8 0-4 0,2-2 0 15,0 2 5-15,1 0-3 0,8-1 3 0,3-3 1 16,2 1 2-16,2 0-2 0,0-1-2 0,4-2-5 16,-1 0-12-16,-4-3-3 0,3 0-10 15,-4-2-16-15,-3-1-17 0,-2 0-31 0,3 0-51 16,-3-3-91-16,-1-3-147 0,0 2-255 0,-2 1-163 0</inkml:trace>
          <inkml:trace contextRef="#ctx0" brushRef="#br0" timeOffset="55969.5418">13053 11447 104 0,'0'0'494'0,"0"0"-235"0,0 0-97 16,0 0-33-16,0 0-10 0,0 0-2 0,0 0-11 15,0 0-21-15,0 0-13 0,0 0-4 0,0 0 0 16,0 0 3-16,-150 29 13 0,116-13 11 16,1 2 5-16,3 0-4 0,2 3-15 0,7 1-21 15,2-1-24-15,6 0-12 0,4-2-11 0,1-1-4 16,7-3-1-16,1-1 0 0,0-2 0 0,4-2 5 16,6-3 2-16,0 1 3 0,5-4 1 0,2-1-2 15,6 0-2-15,4-3-5 0,3 0-3 16,2 0-7-16,1 0-7 0,2-6-9 0,-3 0-14 15,0-3-18-15,-3 1-19 0,-5-4-18 0,-3 0-13 16,-1-2-7-16,-5-1-6 0,1-1-11 16,-1-3-17-16,1-2-14 0,-3-2-3 0,1-2 17 15,-1-4 29-15,2 1 32 0,-2-1 24 0,3-2 13 16,1 2 6-16,1-3 9 0,0 1 11 0,6-2 8 16,-1 1 12-16,-3 0 8 0,5-1 5 15,-3 3 11-15,-4 2 10 0,3 2 12 0,-5 6 17 16,-3 3 20-16,-2 5 22 0,-6 1 19 0,2 5 17 15,-4 3 8-15,-3 0-3 0,1 2-15 0,-1 1-27 16,0 0-27-16,0 0-29 0,0 0-23 16,0 4-13-16,-3 2-4 0,-5 6 6 0,-3 5 11 15,-2 6 6-15,-3 5 2 0,-3 5-3 0,-1 4-5 16,-3 5-3-16,2-1 0 0,-3 3 2 0,0 1-1 16,-1-1 0-16,1 0-2 0,4 0-4 0,-1-1-4 15,2-2-4-15,3-3-5 0,0-1-3 0,4-3-2 16,4-3-1-16,1-2-2 0,2-4 1 15,2-2-2-15,2-5-2 0,1-2 1 0,0-6-1 16,0-3-4-16,0-2-3 0,4-2-13 0,1-3-11 16,4 0-18-16,2 0-30 0,2-6-42 15,4-5-65-15,-1-6-123 0,2-2-211 0,-3 2-323 16,-5 7 220-16</inkml:trace>
          <inkml:trace contextRef="#ctx0" brushRef="#br0" timeOffset="56176.2053">13218 11446 1369 0,'0'0'639'0,"0"0"-473"0,0 0-84 0,0 0-30 16,0 0 12-16,0 0 18 0,0 0 2 15,0 0-13-15,166-8-15 0,-124 4-16 0,-1-1-13 16,2 2-9-16,0-1-8 0,-1 0-4 0,-2 2-2 16,-4 0-6-16,-8-1 4 0,-5 2-2 0,-8 1-2 15,-7-2 2-15,-5 2-8 0,-3-2-6 0,-3 0-9 16,-5 1-9-16,-7-2-5 0,0 1-5 15,-5 2-11-15,0 0-32 0,-4 0-80 0,1 2-147 16,8 1-454-16,2 0-465 0</inkml:trace>
        </inkml:traceGroup>
      </inkml:traceGroup>
    </inkml:traceGroup>
  </inkml:traceGroup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1:53.13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5D60E29-45C1-4B9E-8977-6254B9149411}" emma:medium="tactile" emma:mode="ink">
          <msink:context xmlns:msink="http://schemas.microsoft.com/ink/2010/main" type="writingRegion" rotatedBoundingBox="3171,917 2144,5158 658,4798 1684,557"/>
        </emma:interpretation>
      </emma:emma>
    </inkml:annotationXML>
    <inkml:traceGroup>
      <inkml:annotationXML>
        <emma:emma xmlns:emma="http://www.w3.org/2003/04/emma" version="1.0">
          <emma:interpretation id="{5BF70B13-AA8F-46A3-80AF-4078C4735FE4}" emma:medium="tactile" emma:mode="ink">
            <msink:context xmlns:msink="http://schemas.microsoft.com/ink/2010/main" type="paragraph" rotatedBoundingBox="3171,917 2144,5158 658,4798 1684,5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34E245-8B3D-46B5-A9A4-E6320FA757D8}" emma:medium="tactile" emma:mode="ink">
              <msink:context xmlns:msink="http://schemas.microsoft.com/ink/2010/main" type="line" rotatedBoundingBox="3171,917 2144,5158 658,4798 1684,557"/>
            </emma:interpretation>
          </emma:emma>
        </inkml:annotationXML>
        <inkml:traceGroup>
          <inkml:annotationXML>
            <emma:emma xmlns:emma="http://www.w3.org/2003/04/emma" version="1.0">
              <emma:interpretation id="{17F000F5-0FDC-4E11-B4A1-98A216DC63A2}" emma:medium="tactile" emma:mode="ink">
                <msink:context xmlns:msink="http://schemas.microsoft.com/ink/2010/main" type="inkWord" rotatedBoundingBox="2944,862 2641,2110 1782,1902 2084,654"/>
              </emma:interpretation>
              <emma:one-of disjunction-type="recognition" id="oneOf0">
                <emma:interpretation id="interp0" emma:lang="en-US" emma:confidence="0.5">
                  <emma:literal>.</emma:literal>
                </emma:interpretation>
                <emma:interpretation id="interp1" emma:lang="en-US" emma:confidence="0">
                  <emma:literal>a</emma:literal>
                </emma:interpretation>
                <emma:interpretation id="interp2" emma:lang="en-US" emma:confidence="0">
                  <emma:literal>o</emma:literal>
                </emma:interpretation>
                <emma:interpretation id="interp3" emma:lang="en-US" emma:confidence="0">
                  <emma:literal>9</emma:literal>
                </emma:interpretation>
                <emma:interpretation id="interp4" emma:lang="en-US" emma:confidence="0">
                  <emma:literal>&amp;</emma:literal>
                </emma:interpretation>
              </emma:one-of>
            </emma:emma>
          </inkml:annotationXML>
          <inkml:trace contextRef="#ctx0" brushRef="#br0">657 184 0 0,'0'0'0'0,"0"0"0"16,0 0 0-16,0 0 0 0,0 0 0 0,0 0 46 15,0 0 236-15,0 0-36 0,0 0-54 0,0 0-68 16,0 0-63-16,8-29-59 0,-8 35-20 15,-4 3 7-15,0 6 20 0,-1 6 36 0,-5 4 14 16,-2 10 1-16,-1 1 3 0,-2 6-6 0,-5 1-4 16,3 6-1-16,-2 2-8 0,-4 0-5 15,-1 2-7-15,-3 2-5 0,0 3 1 0,-2-2-1 16,-6-1-4-16,5-1-4 0,-5-3-6 0,7-4-6 16,-1-3-1-16,3-4-1 0,1-2 3 0,-1-7-1 15,2-4 2-15,5-7 10 0,-2-4 13 0,6-4 18 16,-1-5 20-16,1-4 14 0,3-3 5 15,0 0 4-15,2-4-9 0,-1-6-6 0,5 0-12 16,-3-5-14-16,6-1-11 0,-1-5-11 0,0-3-14 16,4-1-8-16,0-4-5 0,4-1-6 0,2 2-2 15,4-1-1-15,-3 3-3 0,5 2-2 0,2 4-2 16,-1 3-1-16,0 6 0 0,5 2 0 16,-3 6 1-16,-1 3 0 0,1 0-3 0,0 6 0 15,0 5 0-15,-1 5 4 0,6 2 4 0,-3 3 2 16,-4-1 4-16,3 5-1 0,4-1-1 15,-4-1 3-15,6 0-4 0,-2 1 1 0,4-3 1 16,1-1-4-16,1 0 0 0,2-3 2 0,0-6 2 16,6-1 1-16,-3-5 3 0,3-1 1 0,-1-4 1 15,4 0 4-15,1-7 1 0,-1-3 1 16,-3-2-2-16,1-5 1 0,-6-1-3 0,-1-2 1 16,-2-1 5-16,-2-4 3 0,-7-2 9 0,2-5 3 15,-5-3 0-15,-4-5-4 0,-4-3-1 16,-2-6-1-16,0-3 0 0,-4-3 3 0,-4-3-5 0,-3 1-1 15,-5 0-6-15,-3-1-3 0,-5 0-1 16,0 2-1-16,-4 2 3 0,-2 0-5 0,-2 3-1 16,-1 7-1-16,-4 5-2 0,3 6 4 0,-5 4 0 15,4 7-3-15,-4 6-2 0,6 4-6 0,-1 4-6 16,-1 7-4-16,4 1-7 0,6 9-5 0,-3 7-1 16,0 6 1-16,6 6 4 0,-1 6 0 15,5 5-2-15,3 3-11 0,7 4-16 0,4 0-19 16,0-1-27-16,9 0-27 0,7-2-40 0,2-3-62 15,9-1-98-15,5-3-123 0,0-3-133 16,-4-9 406-16,-8-11 177 0</inkml:trace>
        </inkml:traceGroup>
        <inkml:traceGroup>
          <inkml:annotationXML>
            <emma:emma xmlns:emma="http://www.w3.org/2003/04/emma" version="1.0">
              <emma:interpretation id="{F47C144F-46E7-4CD3-A841-4602001807C2}" emma:medium="tactile" emma:mode="ink">
                <msink:context xmlns:msink="http://schemas.microsoft.com/ink/2010/main" type="inkWord" rotatedBoundingBox="2615,3213 2144,5158 658,4798 1129,2853"/>
              </emma:interpretation>
              <emma:one-of disjunction-type="recognition" id="oneOf1">
                <emma:interpretation id="interp5" emma:lang="en-US" emma:confidence="0.5">
                  <emma:literal>Of</emma:literal>
                </emma:interpretation>
                <emma:interpretation id="interp6" emma:lang="en-US" emma:confidence="0">
                  <emma:literal>of</emma:literal>
                </emma:interpretation>
                <emma:interpretation id="interp7" emma:lang="en-US" emma:confidence="0">
                  <emma:literal>Or</emma:literal>
                </emma:interpretation>
                <emma:interpretation id="interp8" emma:lang="en-US" emma:confidence="0">
                  <emma:literal>f</emma:literal>
                </emma:interpretation>
                <emma:interpretation id="interp9" emma:lang="en-US" emma:confidence="0">
                  <emma:literal>☺</emma:literal>
                </emma:interpretation>
              </emma:one-of>
            </emma:emma>
          </inkml:annotationXML>
          <inkml:trace contextRef="#ctx0" brushRef="#br0" timeOffset="20610.6718">-213 3189 574 0,'0'0'173'15,"0"0"-94"-15,0 0-4 0,0 0 9 0,0 0 9 16,0 0 9-16,0 0 10 0,0 0 3 0,48-152-7 16,-47 148-11-16,-1-1-15 0,0 2-17 0,0 1-18 15,0 2-17-15,0 0-19 0,0 0-16 16,0 0-19-16,0 2-21 0,0 2-1 0,0 4 9 16,-1 4 17-16,-6 5 21 0,3 7 7 0,-6 3-6 15,-4 5-3-15,1 4-6 0,-6 2-8 16,-2 3-3-16,-5 0-3 0,2 1 2 0,3 0 0 15,-5-2 3-15,2-2-1 0,1 0-4 0,0-4 5 16,6-3 0-16,2-2-1 0,3-4 3 0,0-4-13 16,8-4-11-16,3-5-20 0,1-3-24 15,0-5-11-15,5-3 3 0,7-1 16 0,1-1 20 16,4-6 21-16,4-4 5 0,2-2 3 0,-3-3 4 16,5 0 4-16,0 0 7 0,-3-2 5 15,0 1 5-15,2 2-1 0,0 0 1 0,-1 1 2 16,-4 0 0-16,2 1 5 0,-3 1 2 0,-4 1 1 15,0 2 5-15,-1 2 0 0,-1 0 2 0,-1 2 3 16,-2 1 4-16,-3 4 1 0,-4 0-3 0,4 0-4 16,-5 0 5-16,0 6 15 0,-1 3 18 0,0 2 15 15,0 6 2-15,0 1-9 0,-6 1-19 16,2 3-16-16,-2 0-14 0,0 0-12 0,3 0-6 16,0-4-5-16,-2-2-6 0,3 0-4 0,2-4-10 15,0-3-9-15,0-1-16 0,0-2-19 0,-1-1-47 16,1-2-83-16,0-2-123 0,0 1-141 15,-1-2 400-15,1 1 66 0</inkml:trace>
          <inkml:trace contextRef="#ctx0" brushRef="#br0" timeOffset="21230.6568">64 2519 0 0,'0'0'0'0,"0"0"0"0,0 0 0 0,0 0 0 15,0 0 0-15,0 0 0 0,0 0 38 0,-131-168 194 16,115 150-18-16,-4 0-16 0,1-1-28 0,-5 4-20 15,0 3-28-15,-3-1-24 0,-3 4-10 16,1 2-3-16,-6 2-10 0,3 4-12 0,-3 1-15 16,-3 7-20-16,1 8-6 0,2 7 1 0,-4 7-7 15,-1 9-5-15,-4 8-4 0,2 7-4 16,1 10 1-16,2 7 3 0,-2 8 0 0,3 4 4 16,0 3 2-16,6 3 2 0,0 5 3 0,4 2 0 15,7 4-4-15,0 0-4 0,8 0-9 0,0-3-6 16,9-3-6-16,4-6-6 0,0-2-1 15,4-7-5-15,11-5 3 0,9-6-3 0,3-11 2 16,12-7 5-16,8-6 3 0,4-11 11 0,8-5 6 16,5-7-1-16,5-7-5 0,0-4-5 0,6-8-5 15,2-1-2-15,1-7 4 0,-5-6-2 16,3-7 1-16,-1-4 2 0,-4-3 0 0,-6-3-1 16,1-6 9-16,-3-2 9 0,-7-4 11 0,-1-7 15 15,-4-2 5-15,-2-4 1 0,-6-5 6 0,-6-4 6 16,-7-7 5-16,-5-5 0 0,-5-3-2 0,-6-3-10 15,-8-3-11-15,1-1-10 0,-7 0-7 16,-5 4-3-16,-9 4-3 0,-3 4 7 0,-9 8 1 16,-3 5 4-16,-7 4 4 0,-5 5-2 0,0 3 0 15,-6 6-2-15,1 7-4 0,-5 5 1 0,-1 6-4 16,1 7-3-16,-1 6-8 0,6 6-11 16,-2 6-18-16,4 5-16 0,-3 11-14 0,2 11-18 15,-1 11-14-15,3 8-20 0,2 9-35 0,5 5-47 16,7 6-86-16,5-1-157 0,10-16-190 15,9-14 329-15</inkml:trace>
          <inkml:trace contextRef="#ctx0" brushRef="#br0" timeOffset="21770.3236">-111 3548 0 0,'0'0'0'16,"0"0"0"-16,0 0 0 0,0 0 0 0,0 0 0 15,0 0 0-15,0 0 175 0,0 0 74 0,0 0 1 16,0 0-8-16,0 0-15 0,0 0-21 0,0 0-41 15,0 0-39-15,39-69-33 0,-39 69-26 16,0 2-24-16,-2 1-19 0,-3 1-15 0,4 4-9 16,-5 1 0-16,-2 1 2 0,3 5 3 0,-3 3 1 15,-2 3 1-15,6 1-1 0,-5 2 0 0,5 0 2 16,0 2-3-16,-3-1 1 0,5-1-1 16,-1 0-5-16,1-2 4 0,-3-1-2 0,4-1-2 15,-1-1 3-15,2-3-4 0,-1-3 1 0,1-1-2 16,0-4 0-16,0-2-5 0,0-1-4 0,0-4-7 15,0-1-9-15,0 0-7 0,0 0-9 0,0 0-12 16,0 0-19-16,0-2-22 0,1-2-70 16,-1-1-163-16,2 2-260 0,-1 0 102 0</inkml:trace>
        </inkml:traceGroup>
      </inkml:traceGroup>
    </inkml:traceGroup>
  </inkml:traceGroup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3:06.85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51D0B22-3038-41FB-BBEB-9BAE7F024E78}" emma:medium="tactile" emma:mode="ink">
          <msink:context xmlns:msink="http://schemas.microsoft.com/ink/2010/main" type="writingRegion" rotatedBoundingBox="28694,10035 33337,9986 33352,11342 28708,11391"/>
        </emma:interpretation>
      </emma:emma>
    </inkml:annotationXML>
    <inkml:traceGroup>
      <inkml:annotationXML>
        <emma:emma xmlns:emma="http://www.w3.org/2003/04/emma" version="1.0">
          <emma:interpretation id="{2977CAB8-AA67-4C20-A2D9-2AF9EE621112}" emma:medium="tactile" emma:mode="ink">
            <msink:context xmlns:msink="http://schemas.microsoft.com/ink/2010/main" type="paragraph" rotatedBoundingBox="28694,10035 33337,9986 33352,11342 28708,113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B34B852-6FC2-442A-985F-8BCF726A3187}" emma:medium="tactile" emma:mode="ink">
              <msink:context xmlns:msink="http://schemas.microsoft.com/ink/2010/main" type="line" rotatedBoundingBox="28694,10035 33337,9986 33352,11342 28708,11391"/>
            </emma:interpretation>
          </emma:emma>
        </inkml:annotationXML>
        <inkml:traceGroup>
          <inkml:annotationXML>
            <emma:emma xmlns:emma="http://www.w3.org/2003/04/emma" version="1.0">
              <emma:interpretation id="{A212A90D-8434-43E2-B3BF-C3FF5A520E14}" emma:medium="tactile" emma:mode="ink">
                <msink:context xmlns:msink="http://schemas.microsoft.com/ink/2010/main" type="inkWord" rotatedBoundingBox="28701,10710 29607,10700 29612,11124 28706,11134"/>
              </emma:interpretation>
              <emma:one-of disjunction-type="recognition" id="oneOf0">
                <emma:interpretation id="interp0" emma:lang="en-US" emma:confidence="0.5">
                  <emma:literal>-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r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_</emma:literal>
                </emma:interpretation>
              </emma:one-of>
            </emma:emma>
          </inkml:annotationXML>
          <inkml:trace contextRef="#ctx0" brushRef="#br0">2129-640 0 0,'0'0'0'15,"0"0"0"-15,0 0 0 0,0 0 0 0,0 0 0 16,0 0 0-16,0 0 0 0,0 0 0 0,0 0 54 16,0 0 22-16,0 0-18 0,0 0-15 0,-29 0-5 15,27 2 9-15,-2 0 18 0,0 2 23 16,3-2 21-16,-4 3 9 0,-1 0 2 0,2 1-4 16,-1-1-7-16,-1-2-7 0,4 0-7 0,0-2-9 15,0 1 0-15,2-2 5 0,0 0 8 16,0 0 2-16,6-2-9 0,1-4-20 0,5-3-23 15,7-4-17-15,5-3-13 0,4-1-3 0,6-6-3 16,3-2-2-16,9-2 2 0,0-1-1 0,5-1 2 16,3 3 4-16,3-2-4 0,-2 5-2 0,-2-1-3 15,0 3-3-15,-4 0 0 0,-2 3-1 16,-1 0-1-16,-7 2-2 0,-6 6 1 0,-6-1-4 16,-1 3-1-16,-10 2-6 0,-2 2-12 0,-3 3-28 15,-2-1-53-15,-6 1-84 0,-3 1-109 0,0 0-96 16,0 0-117-16,0 0-60 0,-3 0 567 0</inkml:trace>
        </inkml:traceGroup>
        <inkml:traceGroup>
          <inkml:annotationXML>
            <emma:emma xmlns:emma="http://www.w3.org/2003/04/emma" version="1.0">
              <emma:interpretation id="{B383FA6D-9570-41EF-BB2D-E9275DA5F74C}" emma:medium="tactile" emma:mode="ink">
                <msink:context xmlns:msink="http://schemas.microsoft.com/ink/2010/main" type="inkWord" rotatedBoundingBox="29983,10021 33337,9986 33352,11342 29997,11377"/>
              </emma:interpretation>
              <emma:one-of disjunction-type="recognition" id="oneOf1">
                <emma:interpretation id="interp5" emma:lang="en-US" emma:confidence="0.5">
                  <emma:literal>coordination</emma:literal>
                </emma:interpretation>
                <emma:interpretation id="interp6" emma:lang="en-US" emma:confidence="0">
                  <emma:literal>Coordination</emma:literal>
                </emma:interpretation>
                <emma:interpretation id="interp7" emma:lang="en-US" emma:confidence="0">
                  <emma:literal>coadunation</emma:literal>
                </emma:interpretation>
                <emma:interpretation id="interp8" emma:lang="en-US" emma:confidence="0">
                  <emma:literal>coordinating</emma:literal>
                </emma:interpretation>
                <emma:interpretation id="interp9" emma:lang="en-US" emma:confidence="0">
                  <emma:literal>Coadunation</emma:literal>
                </emma:interpretation>
              </emma:one-of>
            </emma:emma>
          </inkml:annotationXML>
          <inkml:trace contextRef="#ctx0" brushRef="#br0" timeOffset="2592.0697">3652-625 346 0,'0'0'276'15,"0"0"-169"-15,0 0-33 0,0 0-1 0,0 0-3 16,0 0-4-16,0 0-16 0,0 0-14 0,0 0-15 16,0 0 0-16,0 0 5 0,0 0 1 0,0 0 9 15,0 0 11-15,-96 95 13 0,80-74 15 16,1 1-1-16,0-1-9 0,3 0-13 0,1-2-18 16,7-3-12-16,-2-1-6 0,6-2-6 0,0-4 0 15,0-2 1-15,8-2 4 0,-2-2 13 0,4-3 11 16,5 0 15-16,5-3 0 0,4-8-5 15,4-1-12-15,3-5-12 0,5-1-6 0,-1-2-7 16,0-3-3-16,0-1-3 0,-6 1-3 0,-2-4-3 16,-3 5-8-16,-5-4-5 0,-2 2-6 15,-9 0-1-15,2 2 2 0,-8 0 5 0,-2 0 5 16,0 3 3-16,-1 3-3 0,-10 1-2 0,-1 3 0 16,-1 6 1-16,-3 3 1 0,-2 2-1 0,-4 1-3 15,-4 4-1-15,-2 9 2 0,-2 2 4 16,-3 1 4-16,5 2 1 0,1 0 2 0,1-1 1 15,5 0-1-15,4-3-1 0,3-1-1 0,6-2-2 16,4 0-2-16,4-4-3 0,0 1 0 0,11-4 5 16,2-1 8-16,10-1 9 0,0-2 7 0,8 0-3 15,-1-6-4-15,7-2-5 0,-4 1-3 16,2-1-2-16,-4 1 0 0,0-1-2 0,-6 0 1 16,-2 2 1-16,-2 0-1 0,-4 3 0 0,1 0-1 15,-6 3-3-15,-6 0-3 0,2 0-5 0,-4 0-5 16,-3 0 0-16,-1 9 6 0,2-1 9 0,-2 2 9 15,0 3 4-15,0-1 2 0,0 3-3 16,0-2-2-16,0 0-2 0,1 1-3 0,4-2 1 16,-1-3 0-16,0 1-3 0,6-2 3 0,0-1-4 15,2-1-10-15,3-3-17 0,1 0-37 16,4-2-64-16,1-1-88 0,1 0-86 0,2-3-104 16,-3-3-116-16,-1 2 228 0,-8 0 292 0</inkml:trace>
          <inkml:trace contextRef="#ctx0" brushRef="#br0" timeOffset="3149.736">4383-652 0 0,'0'0'0'0,"0"0"0"0,0 0 141 16,0 0 159-16,0 0-8 0,0 0-21 0,0 0-46 15,0 0-71-15,0 0-65 0,0 0-55 0,0 0-28 16,0 0-1-16,0 0 4 0,0 0 2 16,-72 21 4-16,60-5 3 0,0-1 2 0,0 1 1 15,-1-3-3-15,3 2-1 0,3-3-4 0,0-1-3 16,3-2-3-16,3-3-3 0,1 0-3 0,0-3 2 15,3-2 7-15,6-1 9 0,-1 0 6 16,8-1-1-16,3-7-10 0,-2-2-10 0,6-5-12 16,0 1-11-16,-3-3-9 0,3 0-8 0,-6-4 1 15,5 0 8-15,-6-1 13 0,-3-2 10 0,1-2 6 16,-2 0 3-16,-2-4 5 0,1 1 3 16,-5 0 3-16,3 0 3 0,-5 0 2 0,3-3 3 15,-3 5-2-15,-2 0 0 0,-2 3-2 0,2 5-3 16,-2 3 3-16,0 4 4 0,0 3 5 15,0 4 7-15,0 4-4 0,0 1-13 0,-2 0-14 16,1 0-13-16,-3 7-6 0,-4 5 4 0,3 4 7 16,-5 5 4-16,-1 5 2 0,5 0 1 15,-4 2-1-15,2 1-1 0,3 0 1 0,1 2 0 0,-3 0 0 16,6-1 4-16,0-1-3 0,1-4 0 16,0-4 1-16,2-3-2 0,6-3 4 0,0-4 2 15,4-2 5-15,2-3 4 0,-1-1 3 0,5-4-3 16,-4-1-3-16,1 0-8 0,-1 0-8 0,0-3-9 15,0-4-2-15,-1-1 0 0,1-1-1 0,-2-3 7 16,0-2 3-16,-2 1 1 0,-4-3 7 16,2 3 1-16,-4-2 3 0,-3 0 5 0,0 2 2 15,1 3 6-15,2-1 6 0,-4 5 8 0,0 1 2 16,0 2-5-16,0 3-9 0,0 0-19 16,0 0-20-16,0 0-13 0,0 3-2 0,0 5 6 15,0 2 15-15,1 2 12 0,1 3 3 0,0 0 2 16,1-2-3-16,4 1-3 0,-2-2-6 0,2 0-25 15,-2-2-66-15,-1 0-139 0,5-1-183 16,-6-3-275-16,2-4-16 0</inkml:trace>
          <inkml:trace contextRef="#ctx0" brushRef="#br0" timeOffset="3611.2188">4803-908 125 0,'55'38'482'0,"-55"-41"-288"15,0-2-88-15,2 2-31 0,5 1-25 0,-3 2 3 16,6 0 13-16,-4 0 13 0,4 5 2 0,2 3-8 15,-2 1-12-15,1 2-17 0,-4 1-11 16,4 2-4-16,-6-1-5 0,3 0-3 0,-4 1 0 16,3-2-4-16,-5 0 1 0,0 1-2 0,0-2 1 15,2-2-4-15,-2-2 0 0,-2-3 0 0,1-1 0 16,-1-3 10-16,0 0 15 0,0 0 23 16,0 0 24-16,1 0 18 0,-1 0 3 0,2-4-21 15,-1-5-27-15,6-3-32 0,-3-1-18 0,1-5-5 16,6 0-1-16,-2 2 0 0,3-1-1 0,-1 4-4 15,-3-1 1-15,4 3 1 0,-2 1-1 16,-4 5 1-16,2 0 0 0,-4 2-3 0,2 3-3 16,-4 0-3-16,1 0-6 0,-1 6-3 0,0 1 1 15,5 1 4-15,-4 2 8 0,-2 2 7 0,6 0 1 16,-5 0 3-16,1 0-3 0,4 1-6 0,-3 1-10 16,-2-2-40-16,6-2-69 0,-2 1-135 0,1-2-153 15,-2-2-192-15,-2-3-134 0,2-1 697 0</inkml:trace>
          <inkml:trace contextRef="#ctx0" brushRef="#br0" timeOffset="3274.4203">4803-908 394 0,'0'0'253'0,"0"0"-147"0,0 0-54 16,0 0-34-16,0 0-35 0,0 0-27 0,0 0-19 15,0 0-37-15,0 0-115 0,0 0-169 0,0 0 384 16,0 0 0-16</inkml:trace>
          <inkml:trace contextRef="#ctx0" brushRef="#br0" timeOffset="3964.8975">5440-902 149 0,'0'0'559'0,"0"0"-393"16,0 0-82-16,0 0-12 0,0 0 2 0,0 0 17 15,0 0-4-15,0 0-17 0,0 0-31 0,0 0-32 16,0 0-13-16,0 0-2 0,0 0 7 0,0 0 4 15,-82 10 6-15,70-2 3 0,1 1-1 0,3-2-2 16,-1-1-5-16,3 0-1 0,0 0-2 16,3-2-3-16,2-1-1 0,1 1-4 0,0-3-5 15,0-1 0-15,4 0 7 0,6 0 7 0,1 0 7 16,2-6 0-16,2-4-5 0,0 2-5 0,0 0-1 16,-1-3 1-16,0 2 1 0,-2 0 6 0,-1 2 3 15,-3 1 6-15,-4 1 5 0,-2 3 4 16,-2 1-3-16,0 1-6 0,0 0-12 0,0 0-14 15,0 1 2-15,0 6 3 0,-1 0 10 0,0 2 10 16,-1 1-2-16,2 1-3 0,0-3-1 0,0 1 0 16,2-1-3-16,0-4-6 0,8 1-21 15,-3-2-35-15,5-3-68 0,2 0-87 0,5 0-138 16,-1-8-176-16,-4 2 258 0,-2 0 268 0</inkml:trace>
          <inkml:trace contextRef="#ctx0" brushRef="#br0" timeOffset="4391.9289">5543-946 377 0,'0'0'287'0,"0"0"-122"0,0 0-30 0,0 0-9 16,0 0 5-16,0 0 7 0,0 0-7 16,0 0-21-16,0 0-27 0,0 0-21 0,0 0-9 15,182-153 1-15,-151 147-4 0,3 3-1 0,-6 1-12 16,-3 2-14-16,-6 4-14 0,0 5-10 0,-6 0-6 16,-1 3-5-16,-5 2 3 0,1 1 2 0,-4 0 5 15,3 1 6-15,-6 0 0 0,0-2-1 0,1 1 3 16,-2 0-1-16,0-3-16 0,0 1-72 15,0-1-207-15,0-3-349 0,0-3-342 0</inkml:trace>
          <inkml:trace contextRef="#ctx0" brushRef="#br0" timeOffset="4181.7715">5688-1244 0 0,'0'0'0'0,"0"0"47"0,0 0 306 15,0 0-18-15,0 0-14 0,0 0-26 0,0 0-37 16,0 0-62-16,0 0-71 0,0 0-53 0,0 0-49 16,0 0-27-16,0 0-3 0,-12-90 5 0,12 104 11 15,5 4 12-15,-2 6 5 0,-2 3 1 0,2 2-1 16,-2 3-4-16,4 0-4 0,-2 0-5 15,0 0-2-15,-2 0 0 0,6 0 0 0,-3-1 2 16,-1-1 1-16,3-1-1 0,-2 0-14 0,-1 1-38 16,-2-5-79-16,1 1-145 0,-2-5-171 15,0-5-265-15,0-7 6 0</inkml:trace>
          <inkml:trace contextRef="#ctx0" brushRef="#br0" timeOffset="5098.231">6018-1432 1326 0,'0'0'-131'0,"0"0"-396"0,0 0-141 0,0 0 668 0</inkml:trace>
          <inkml:trace contextRef="#ctx0" brushRef="#br0" timeOffset="4960.3165">6109-1156 862 0,'0'0'738'15,"0"0"-624"-15,0 0-83 0,0 0 6 0,0 0 22 16,0 0 25-16,0 0 1 0,0 0-13 0,0 0-22 16,0 0-23-16,0 0-10 0,157-5-12 15,-141 19-5-15,4 1 0 0,-5 3-4 0,-2 0 4 16,-2 0-2-16,-5 1 2 0,1 1 0 0,-3-2 0 16,-2 1 2-16,-2-3-3 0,0 1 2 0,-6-2-2 15,-3-2 0-15,-2-1 4 0,2-3 2 0,-2-1-1 16,-1-1-1-16,0-2 0 0,0-3-3 15,1 0 10-15,-1-2 11 0,3 0 1 0,2-3 8 16,-3-3-3-16,8-3-3 0,-1-2-1 0,2-1 0 16,1-1-7-16,0-3-7 0,2-4-3 0,4 0-9 15,6-1-2-15,1-2-2 0,6 2-5 0,-3 2-2 16,0 3-3-16,6 2-1 0,-4 4 2 16,4 2 3-16,-3 3-1 0,1 4 1 0,-4 1-1 15,-1 0-3-15,-3 6-2 0,-2 2 0 0,-4 3-3 16,3 2 2-16,-6-1 7 0,4 2 4 15,-5 1 5-15,0 0 4 0,-2-1 1 0,0-3 1 16,0 0 3-16,0-2 0 0,-3-2 0 0,-1-2 1 16,1-2 6-16,2-3 7 0,1 0 13 15,0 0 14-15,0 0 6 0,0-2-5 0,0-4-14 16,0-2-18-16,7-3-11 0,-2-2-6 0,3-1-3 16,-1-1 1-16,5 0 0 0,-2 1 0 0,3 2 0 15,-1-1-1-15,0 3-4 0,-2-1-1 0,4 5 0 16,-3 0 2-16,3 5 0 0,-4 1 3 15,2 0 0-15,-2 3 2 0,-4 7 1 0,3 2 4 16,-5 2 0-16,3 0 1 0,-3 2 2 0,-3 2-2 16,6-2 3-16,-4-1 0 0,-1 0-1 0,0-3-4 15,3 0-28-15,-4-2-119 0,-1 1-292 16,0-5-541-16,0-2 205 0</inkml:trace>
          <inkml:trace contextRef="#ctx0" brushRef="#br0" timeOffset="1739.3078">3685-1544 0 0,'0'0'0'0,"0"0"0"0,0 0 0 16,0 0 0-16,0 0 0 0,0 0 0 0,0 0 51 0,0 0 169 16,0 0-40-16,0 0-40 0,0 0-33 15,0 0-19-15,0 0-11 0,29-50 5 0,-21 46 10 16,-5-2-3-16,5 0-9 0,-4 0-14 0,1 3-23 16,2-3-12-16,-3 2-9 0,3-1-5 0,-3 1 1 15,-2-1-2-15,4 2 4 0,-4 0 3 16,1 0 9-16,-3-1 5 0,1 2 12 0,1-2 5 15,-2 2 4-15,0-2 2 0,0 2-2 0,0-2 1 16,0 1-3-16,0-2-6 0,0 1-6 16,0-1-5-16,-2 3-7 0,1-2-6 0,0 2-6 15,-1-1-8-15,1 1-1 0,-2-1-5 0,-2 2-3 16,4-2 0-16,-3 1-7 0,-4 2-6 0,4-1 1 16,-6-1-3-16,5 2 1 0,-6 0 4 15,0 0-1-15,-2 0 1 0,1 0 3 0,-2 5 0 16,1 1 2-16,-2 0-2 0,3 1 2 0,-2 2 0 15,-3 0-1-15,3 1 5 0,-6 2-3 16,5 2 1-16,-5-1 0 0,1 3-4 0,3 2 4 16,-4 2 2-16,4 3-2 0,-2-1 1 0,-2 8 0 15,4-1-4-15,1 0 3 0,2 5 1 0,1-1-1 16,0 0 1-16,6-1-2 0,0 2 3 0,3-3-2 16,3-1 0-16,0-3 0 0,0-1-1 15,1-2 1-15,9-3 0 0,-5-2-1 0,7-3-1 16,-1-3-4-16,2-2 1 0,2-4 2 0,-2-2 4 15,6-2 4-15,0-3 8 0,-2 0 1 0,6 0 0 16,0-6-2-16,-3-3-5 0,4-4-5 0,2 0-6 16,-1-3-3-16,-1-2-1 0,-1 0 1 15,-1-2 3-15,2 0 3 0,-7-1 4 0,5-3 2 16,-6 1 0-16,-2 0 0 0,1 0-1 0,-3 1 1 16,0 4-3-16,0 3-1 0,-2 2 0 15,-5 3-2-15,2 3 0 0,-3 2-1 0,-3 4-3 16,-1 1-4-16,0 0-9 0,0 0-6 0,0 1 0 15,-3 5 5-15,-1 4 10 0,-2 3 10 0,-2 4 4 16,1 1 0-16,-4 2-1 0,6 3-1 0,-4-3-2 16,5 3 1-16,-5-5-3 0,5 3 1 15,2-3-1-15,-2-1 0 0,4-1 2 0,0-3 1 16,5-3 1-16,0 0 4 0,2-4 6 0,0-3 5 16,5-3 7-16,1 0 4 0,2 0 0 15,5-2 1-15,-2-5-7 0,4-3-5 0,-3 0-3 16,5-1-2-16,0-2 1 0,-5-1 1 0,3 1 4 15,-8 0-4-15,3 1 1 0,-5-3 3 0,0 5 1 16,-4-4 5-16,-6 1-1 0,0-1 0 0,-2-1-5 16,0 1-5-16,-6 0-3 0,-3 2-3 15,-2 0-2-15,-1 1-2 0,0 4-5 0,-1-1-3 16,-1 2-7-16,1 2-7 0,-2 1-11 0,0 1-18 16,1 2-27-16,-1 0-34 0,0 0-58 0,3 0-94 15,1 2-144-15,3 1-226 0,6 0-121 16,0 0 736-16</inkml:trace>
          <inkml:trace contextRef="#ctx0" brushRef="#br0" timeOffset="1917.9593">4186-1432 1111 0,'0'0'227'15,"0"0"-145"-15,0 0-10 0,0 0 4 16,0 0 13-16,0 0 23 0,0 0-2 0,0 0-17 15,153-73-23-15,-120 63-28 0,6 4-20 0,2 1-16 16,-4 3-41-16,2-2-88 0,-6 4-184 0,-3 0-288 16,-11 0-290-16,-6 0 718 0</inkml:trace>
        </inkml:traceGroup>
      </inkml:traceGroup>
    </inkml:traceGroup>
  </inkml:traceGroup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3:02.32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A74107D-364F-489F-A9D3-6D73796B7D2D}" emma:medium="tactile" emma:mode="ink">
          <msink:context xmlns:msink="http://schemas.microsoft.com/ink/2010/main" type="inkDrawing" rotatedBoundingBox="25364,11579 28199,10225 29617,13195 26782,14549" hotPoints="28548,11799 27154,13194 25759,11799 27154,10405" semanticType="enclosure" shapeName="Circle">
            <msink:sourceLink direction="with" ref="{4D665D1F-B546-4D19-AD94-03D523F7CFD5}"/>
          </msink:context>
        </emma:interpretation>
      </emma:emma>
    </inkml:annotationXML>
    <inkml:trace contextRef="#ctx0" brushRef="#br0">1876-131 557 0,'0'0'65'0,"0"0"-49"0,0 0 41 0,0 0 68 16,0 0 62-16,0 0 39 0,0 0-10 0,9-172-37 15,-9 147-39-15,0-2-24 0,-5-2-9 16,2 0 1-16,-2 1-4 0,-2-3-2 0,-4 1-16 15,-1 0-15-15,-4 0-10 0,-4 2-19 0,-5 1-9 16,-2 0-13-16,-7 3-9 0,1 0 0 16,-2 0-3-16,-5 2 1 0,-3-2 0 0,-2 2 2 15,1 1 1-15,-5 0 1 0,3 1 3 0,-1 2-1 16,0 3-2-16,0-4 0 0,-2 6 1 0,2 1-4 16,0 0 2-16,-4 3 0 0,3 2-5 15,-1 1 2-15,-2 1-1 0,0 4-3 0,0 1-1 16,2 0 0-16,-2 0-3 0,3 4 0 0,-3 2 4 15,5-1-2-15,-1 2 2 0,6-1 1 0,-4 1-2 16,5 2 5-16,0 0 0 0,1 2 2 16,0 2-5-16,0 1-2 0,2 0-2 0,0 5 0 15,1 0 2-15,3 2-1 0,-2 4-2 0,3 2 0 16,-3 3 3-16,1 1-4 0,-2 3 1 16,1-1 1-16,-4 4-5 0,2 1 6 0,1 3 0 15,-1 2 3-15,1 1 6 0,-3 3-2 0,0 2 1 16,2 3-1-16,1-1 0 0,-3 2-1 0,5-1 0 15,5 0-2-15,2-1-4 0,4-1 0 0,3 2-1 16,0-3 2-16,4 1-1 0,-2 2 0 0,1-5-1 16,2-1 0-16,2 2 0 0,1-5 0 15,-2 3-1-15,4-2 0 0,2 1-1 0,0-2 2 16,4 2 0-16,1-2-4 0,1-1 2 0,2 0-4 16,2-3 2-16,5-1 4 0,2 1 0 15,3-3 0-15,3 2-1 0,1-3 2 0,4 0-4 16,0-1 6-16,3 0 0 0,1 0 0 0,0 0 6 15,0-1-4-15,2 1-1 0,3-3 0 0,-1 0-6 16,2-1 4-16,1 0-3 0,0-2 1 16,-2 1-3-16,2-1 1 0,2 1 1 0,1-3 0 15,1 3 2-15,4-4-1 0,0 2 0 0,5-3 1 16,0-3 6-16,0-3-7 0,2-2 0 16,4-2-2-16,-2-2-5 0,1-1 7 0,2-4 1 15,4-3 0-15,0-1-1 0,3-1 1 0,-2-2-1 16,3 0 0-16,0 0 4 0,3-3-3 0,-2-3 1 15,-1 0 0-15,-2 0-2 0,0 0 1 16,0-2-1-16,-5 1 0 0,-3-1 0 0,-2-1 2 16,3 1 1-16,-6-3 0 0,3 1 3 0,-5-4-4 15,1 2 0-15,-2-2 0 0,-1-1-1 0,1-1 0 16,-1-2 2-16,-1 0-1 0,1-2-5 0,-1-1 6 16,0-3-1-16,0-1 0 0,-4 2 3 0,3-3-3 15,-1 1 1-15,-4 0 0 0,3-1 2 16,-3 2-4-16,-1 1 0 0,-4 0 0 0,-3 0-3 15,2 3 3-15,-3-2 1 0,-2 0-1 0,-2 0-2 16,4 1 2-16,-5 0 0 0,4 0 0 16,1 1 5-16,-3-1-5 0,1 0-1 0,-1 0 0 15,-4-3-2-15,2 3 3 0,-1 0 0 0,-5-1-1 16,-4 2 1-16,0 1-3 0,0 0 4 0,-5 1-2 16,1 0 3-16,1 0 1 0,-5-2 0 15,2 3 1-15,-1-3 0 0,0 0 1 0,0-1 0 16,-2-4-1-16,2 1-5 0,-2-1 1 0,0-2-1 15,0 2-2-15,1-2 3 0,-1 0 0 16,0 0 0-16,0 2-1 0,0-1 3 0,0 1-4 16,0 3-1-16,0 0 1 0,0-3 0 0,-1 5 0 15,-3-3 0-15,0 1-2 0,1 0-3 0,0 0 6 16,-2-2 1-16,0 2 0 0,2-2 7 0,-6 0-7 16,4 0 0-16,-5 1 0 0,3-3-3 15,-1 0 2-15,-1 0-2 0,3-1 1 0,-2-3-2 16,3-1 1-16,-3-2 2 0,2-1-2 0,-3-2 3 15,-3 4-2-15,0-2 1 0,-1 0 1 0,-2 0 1 16,0 1-3-16,-5 0-4 0,-2-1 3 0,-4 5-5 16,-4-1 4-16,-2 3-3 0,-7 2-1 15,-2 4-4-15,-10 2-6 0,-4 4-2 0,-10 1-9 16,0 5-17-16,-3 0-30 0,0 3-52 0,2 1-82 16,3 2-164-16,19 0-608 0,16 2-574 0</inkml:trace>
    <inkml:trace contextRef="#ctx0" brushRef="#br0" timeOffset="11873.4484">1036 1800 1080 0,'0'0'346'0,"0"0"-169"0,0 0-89 16,0 0-34-16,0 0-20 0,0 0 2 0,0 0 9 15,0 0 10-15,0 0 8 0,0 0 0 0,0 0-8 16,0 0-15-16,19 146-8 0,-13-116-10 16,2 2-4-16,-3-2-1 0,3 2-5 0,-1-3 3 15,3 0-2-15,-2 1-2 0,1-4-1 0,3 1-9 16,-2-2-20-16,0-5-51 0,0-2-112 16,0 0-218-16,-1-4-354 0,-5-5-108 0</inkml:trace>
  </inkml:traceGroup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2:59.85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D665D1F-B546-4D19-AD94-03D523F7CFD5}" emma:medium="tactile" emma:mode="ink">
          <msink:context xmlns:msink="http://schemas.microsoft.com/ink/2010/main" type="writingRegion" rotatedBoundingBox="26365,11647 28161,11193 28451,12341 26655,12795">
            <msink:destinationLink direction="with" ref="{9A74107D-364F-489F-A9D3-6D73796B7D2D}"/>
          </msink:context>
        </emma:interpretation>
      </emma:emma>
    </inkml:annotationXML>
    <inkml:traceGroup>
      <inkml:annotationXML>
        <emma:emma xmlns:emma="http://www.w3.org/2003/04/emma" version="1.0">
          <emma:interpretation id="{16C55420-EE76-48CC-9468-B1C429A1A451}" emma:medium="tactile" emma:mode="ink">
            <msink:context xmlns:msink="http://schemas.microsoft.com/ink/2010/main" type="paragraph" rotatedBoundingBox="26365,11647 28161,11193 28451,12341 26655,127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C1A23F-6FD7-4BFC-B834-1F5CABDC2D88}" emma:medium="tactile" emma:mode="ink">
              <msink:context xmlns:msink="http://schemas.microsoft.com/ink/2010/main" type="line" rotatedBoundingBox="26365,11647 28161,11193 28451,12341 26655,12795"/>
            </emma:interpretation>
          </emma:emma>
        </inkml:annotationXML>
        <inkml:traceGroup>
          <inkml:annotationXML>
            <emma:emma xmlns:emma="http://www.w3.org/2003/04/emma" version="1.0">
              <emma:interpretation id="{E9D69966-4863-4423-B44B-79E028A15C30}" emma:medium="tactile" emma:mode="ink">
                <msink:context xmlns:msink="http://schemas.microsoft.com/ink/2010/main" type="inkWord" rotatedBoundingBox="26365,11647 28161,11193 28451,12341 26655,12795"/>
              </emma:interpretation>
              <emma:one-of disjunction-type="recognition" id="oneOf0">
                <emma:interpretation id="interp0" emma:lang="en-US" emma:confidence="0.5">
                  <emma:literal>DT</emma:literal>
                </emma:interpretation>
                <emma:interpretation id="interp1" emma:lang="en-US" emma:confidence="0">
                  <emma:literal>De</emma:literal>
                </emma:interpretation>
                <emma:interpretation id="interp2" emma:lang="en-US" emma:confidence="0">
                  <emma:literal>D</emma:literal>
                </emma:interpretation>
                <emma:interpretation id="interp3" emma:lang="en-US" emma:confidence="0">
                  <emma:literal>Do</emma:literal>
                </emma:interpretation>
                <emma:interpretation id="interp4" emma:lang="en-US" emma:confidence="0">
                  <emma:literal>DO</emma:literal>
                </emma:interpretation>
              </emma:one-of>
            </emma:emma>
          </inkml:annotationXML>
          <inkml:trace contextRef="#ctx0" brushRef="#br0">59 22 658 0,'0'0'225'0,"0"0"-40"0,0 0 38 0,0 0 18 15,0 0 11-15,0 0-28 0,0 0-49 16,0 0-49-16,0 0-37 0,0 0-29 0,0 0-28 16,0 0-13-16,1-22-9 0,1 25-4 0,2 1 1 15,1 4 3-15,-2 3 2 0,3 1 1 0,0 5 8 16,-1 6 4-16,-1 2 7 0,0 6 4 15,-1 3 3-15,0 5 1 0,-3 1-2 0,0 3-4 16,0 0-5-16,-6 2-3 0,1-2-5 0,-2 0 0 16,2 1-6-16,-3-3-5 0,2 1-1 15,0-3-5-15,2-3-1 0,-4-2-2 0,4-4 0 16,1-4-2-16,-1-4 2 0,0-2-1 0,2-4 0 16,-2-3-1-16,2-4-7 0,0-3-16 0,-2-2-31 15,3-2-36-15,0-2-49 0,-5 0-71 16,2-4-135-16,0-4-299 0,0-1-267 0,2 3 373 0</inkml:trace>
          <inkml:trace contextRef="#ctx0" brushRef="#br0" timeOffset="540.6324">-102-52 114 0,'0'0'498'0,"0"0"-201"0,0 0-41 0,0 0 12 15,0 0-8-15,0 0-9 0,0 0-43 16,0 0-49-16,0 0-48 0,0 0-34 0,0 0-27 16,0 0-12-16,0 0-6 0,0 0-7 0,28-87-5 15,-18 84-6-15,0 2-5 0,4-1-1 0,-1 2-1 16,2 0-1-16,4 2 0 0,-5 2 0 15,6 4 1-15,-1-1-1 0,5 3 0 0,-2 2 1 16,3 2 0-16,2 1-1 0,0 1 3 0,4 2 1 16,-2 0 2-16,5 1 1 0,2 3-1 0,0-2 2 15,4 1 1-15,3 0 2 0,0 0-2 0,0 2-2 16,3-1-2-16,-5 1-4 0,0 1 0 16,-8 2-3-16,-1-3 0 0,-2-1-3 0,-9 0 2 15,-1 1 0-15,-4-4-1 0,-2 2 2 0,-3-2-4 16,-3 1 0-16,-4-3 2 0,-3 1-1 0,-1 2 3 15,0-2 1-15,-1 1 0 0,-10 1 2 16,-3-1 1-16,0 3 1 0,-8 1 0 0,-3-1 0 16,-5 1-1-16,-1-3 0 0,-7 0 4 0,-7-3 0 15,-3-4-4-15,-4-2-1 0,-7-2 0 16,0-2 0-16,0-1 10 0,0-1-5 0,4-2-1 16,0-3-1-16,7 0-4 0,2 0 4 0,7 0-2 15,7-3-1-15,5-2-4 0,7 1 2 0,4 0 1 16,5-1-1-16,4 2-2 0,6-3-13 15,1 3-29-15,0-1-35 0,5 0-31 0,9 1-32 16,3 0-37-16,7 0-56 0,5 1-95 0,4 2-189 16,-5 0-302-16,-8 0 74 0</inkml:trace>
          <inkml:trace contextRef="#ctx0" brushRef="#br0" timeOffset="1239.2008">861 85 1258 0,'0'0'294'0,"0"0"-134"0,0 0-43 15,0 0-21-15,0 0-9 0,0 0-7 16,0 0 7-16,0 0 3 0,0 0-8 0,161-57-12 16,-117 49-20-16,4 0-14 0,4 0-9 0,1 1-5 15,0 0-6-15,-2 0 0 0,-2 1 0 0,-4 2 1 16,1 1 2-16,-7 0-3 0,-6 3-3 0,-5 0-3 15,-2 0-5-15,-10 0-1 0,-1 0-3 16,-6 0 3-16,-2 0-2 0,-2 0 0 0,-5 0 1 16,0 0-2-16,0 0 4 0,0 0 1 0,0 0-6 15,-1 0-13-15,-6 0-22 0,0 0-27 0,-6 1-44 16,-4 2-47-16,-4 0-49 0,-4 2-40 0,-1-1-22 16,4-1-1-16,0 1 10 0,1-2 19 15,5 0 27-15,2-2 32 0,2 0 41 0,1 0 41 16,6 0 39-16,0 0 35 0,-1 0 24 0,4 0 25 15,-2 0 22-15,-2-2 27 0,5 0 21 16,-2 0 32-16,1 2 39 0,2-2 30 0,0 2 23 16,0 0 0-16,0 0-19 0,0 0-31 0,0 0-25 15,0 0-28-15,0 0-23 0,0 0-15 16,0 0-23-16,0 0-16 0,0 2-16 0,0 1-13 16,0 2-1-16,-2 2 5 0,-2 5 9 0,2 5 5 15,-5 3 6-15,-1 4 1 0,-3 4 0 0,-1 2 3 16,0 4 0-16,1 2-1 0,-1 1 2 0,1 1-1 15,3-1-5-15,0 3-3 0,2-2-6 16,0-1-7-16,1 0-3 0,4 0-4 0,-2-2-2 16,0-1-3-16,2-3-1 0,1-3-3 0,-1-3-1 15,1-2 0-15,0-6-4 0,0-2 1 0,0-4-3 16,0-2 1-16,0-1 1 0,0-4-1 0,0-1-8 16,0-1-21-16,0-2-38 0,0 0-45 15,-4 0-57-15,2 0-83 0,-3-5-162 0,2 2-367 16,-1 0-286-16</inkml:trace>
        </inkml:traceGroup>
      </inkml:traceGroup>
    </inkml:traceGroup>
  </inkml:traceGroup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3:15.97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913E3F4-7D2F-4785-8A81-0E7188B3D91B}" emma:medium="tactile" emma:mode="ink">
          <msink:context xmlns:msink="http://schemas.microsoft.com/ink/2010/main" type="writingRegion" rotatedBoundingBox="26710,14740 33174,13717 33414,15235 26950,16258"/>
        </emma:interpretation>
      </emma:emma>
    </inkml:annotationXML>
    <inkml:traceGroup>
      <inkml:annotationXML>
        <emma:emma xmlns:emma="http://www.w3.org/2003/04/emma" version="1.0">
          <emma:interpretation id="{E3FAB1AA-8393-4E33-86C4-B335513D06B7}" emma:medium="tactile" emma:mode="ink">
            <msink:context xmlns:msink="http://schemas.microsoft.com/ink/2010/main" type="paragraph" rotatedBoundingBox="26710,14740 33174,13717 33414,15235 26950,162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0FEAAB-261F-4606-BF91-C99EA1EECE80}" emma:medium="tactile" emma:mode="ink">
              <msink:context xmlns:msink="http://schemas.microsoft.com/ink/2010/main" type="line" rotatedBoundingBox="26710,14740 33174,13717 33414,15235 26950,16258"/>
            </emma:interpretation>
          </emma:emma>
        </inkml:annotationXML>
        <inkml:traceGroup>
          <inkml:annotationXML>
            <emma:emma xmlns:emma="http://www.w3.org/2003/04/emma" version="1.0">
              <emma:interpretation id="{45BB04BF-CE98-4756-9219-CE1A0B5A08D2}" emma:medium="tactile" emma:mode="ink">
                <msink:context xmlns:msink="http://schemas.microsoft.com/ink/2010/main" type="inkWord" rotatedBoundingBox="26710,14740 33174,13717 33414,15235 26950,16258"/>
              </emma:interpretation>
              <emma:one-of disjunction-type="recognition" id="oneOf0">
                <emma:interpretation id="interp0" emma:lang="en-US" emma:confidence="0.5">
                  <emma:literal>Implementation</emma:literal>
                </emma:interpretation>
                <emma:interpretation id="interp1" emma:lang="en-US" emma:confidence="0.5">
                  <emma:literal>Implemental m</emma:literal>
                </emma:interpretation>
                <emma:interpretation id="interp2" emma:lang="en-US" emma:confidence="0">
                  <emma:literal>Implementers m</emma:literal>
                </emma:interpretation>
                <emma:interpretation id="interp3" emma:lang="en-US" emma:confidence="0">
                  <emma:literal>Implementations</emma:literal>
                </emma:interpretation>
                <emma:interpretation id="interp4" emma:lang="en-US" emma:confidence="0">
                  <emma:literal>Implemental M</emma:literal>
                </emma:interpretation>
              </emma:one-of>
            </emma:emma>
          </inkml:annotationXML>
          <inkml:trace contextRef="#ctx0" brushRef="#br0">25 1470 693 0,'0'0'240'0,"0"0"-195"0,0 0-62 0,0 0 10 15,0 0 37-15,0 0 44 0,0 0 24 0,0 0 3 16,0 0-16-16,0 0-26 0,0 0-11 0,0 0 3 16,0 0 3-16,0 0 13 0,120 88-2 0,-109-58-9 15,-7 2-11-15,4 0-17 0,-4-3-7 16,1-1-7-16,-1-4-2 0,-2-2-3 0,0-2-1 16,-2-6 1-16,0-2-4 0,0-4 6 0,0-4 4 15,0-2 14-15,0-1 24 0,0-1 20 16,0 0 5-16,0-1-14 0,0-7-21 0,0-4-26 15,-1-1-10-15,0-3-3 0,-1-4 1 0,2-2 0 16,0-2 0-16,0-1-1 0,0-1-2 0,2-3 1 16,0 4-3-16,8 0-2 0,-3 3-3 15,2 2-5-15,4 4-1 0,2 2 0 0,2 4 4 16,2 3-1-16,0 1 3 0,2 1 1 0,0 3 2 16,-1 2 2-16,3 0 0 0,-5 0 1 15,5 0-5-15,-4 4 3 0,-3 2-1 0,0 2-3 16,-3 1 3-16,0 2-7 0,-5 2 0 0,0 1 2 15,-3 1-1-15,0-1 4 0,-2 1 2 0,-3-1 1 16,0-1 2-16,0 0 2 0,-1-3 2 0,-3-2 4 16,-2-2 2-16,4-1 3 0,-1-2 3 0,0-3 2 15,2 0 9-15,1 0 3 0,0 0 1 0,0 0-6 16,0-5-13-16,1-2-6 0,5-4-8 16,2-3-1-16,0 0 2 0,2-2 0 0,4-4 1 15,-2 3 2-15,3-4 0 0,-1 1 1 0,2 2-2 16,-1 2-2-16,3 3-2 0,-4 2 0 15,2 2 0-15,1 3 0 0,-3 3-1 0,-2 3 1 16,-1 0 0-16,-1 0 0 0,0 8 4 0,-2 2-2 16,0 2 3-16,-1 5 1 0,0 0 1 15,-5 3 3-15,2 1 0 0,0-2-1 0,-4 2-1 16,2-2 0-16,-2 0-3 0,1-4 1 0,-1 0-5 16,0-2-9-16,3-3-16 0,1-1-35 0,0-1-55 15,-1-2-83-15,3-3-133 0,0 0-223 16,-1 0-269-16,-2-3 490 0</inkml:trace>
          <inkml:trace contextRef="#ctx0" brushRef="#br0" timeOffset="3259.6359">1096 1062 1067 0,'0'0'183'0,"0"0"-117"16,0 0-31-16,0 0 7 0,0 0 19 0,0 0 23 15,0 0 16-15,0 0-6 0,0 0-23 0,0 0-23 16,0 0-28-16,0 0-11 0,0 0-5 16,0 0-2-16,114-148 8 0,-113 148-7 0,-1 0 4 15,0 6 11-15,0 3 8 0,0 8 14 0,0 3 4 16,0 8-3-16,0 6-5 0,0 4-3 0,-1 6-4 15,-2 4-6-15,-5 4-2 0,1 6-1 0,-1 7-2 16,-4 2-1-16,-1 5 0 0,-2 1-5 16,0 2-2-16,-2 4-1 0,1-5-7 0,0 0 2 15,2-3 1-15,1-5-1 0,1-4 2 0,4-5 0 16,-2-3-2-16,1-5-2 0,1-1 0 16,1-4-4-16,-2-6-5 0,2-3-8 0,-2-7-18 15,2-6-33-15,0-5-46 0,1-6-68 0,0-5-86 16,5-3-77-16,0-3-87 0,1 0-173 0,0 0 305 0</inkml:trace>
          <inkml:trace contextRef="#ctx0" brushRef="#br0" timeOffset="3547.5055">905 1591 166 0,'0'0'142'0,"0"0"-74"16,0 0 6-16,0 0 20 0,0 0 22 0,0 0 9 15,143-154-23-15,-114 140-40 0,-1 4-27 0,-1 2-21 16,0 3-10-16,0 4-1 0,-2 1 11 16,1 1 19-16,-2 8 17 0,-3 4 14 0,1 4 6 15,-4 4-4-15,-3 3-12 0,-5 1-9 0,-2 2-13 16,-7 1-2-16,-1 0 1 0,-7 0-4 0,-6 1 0 16,-6-2-2-16,-2-1 0 0,-8-4 1 15,3-3-3-15,-4-2 1 0,3-2-1 0,1-4-3 16,0-2-5-16,2-4-11 0,5-2-22 0,-2-3-30 15,6 0-46-15,3-2-54 0,4-7-43 16,2-1-46-16,5-3-63 0,1-4-103 0,1-1 109 16,6 5 294-16,-1 2 0 0</inkml:trace>
          <inkml:trace contextRef="#ctx0" brushRef="#br0" timeOffset="3801.3614">1435 1033 156 0,'0'0'266'0,"0"0"-90"16,0 0 12-16,0 0 28 0,0 0 28 0,0 0-3 16,0 0-47-16,0 0-54 0,0 0-54 15,0 0-34-15,0 0-19 0,0 0-12 0,0 0 2 16,0 0 7-16,86-44 5 0,-74 76 6 0,-3 3-4 16,3 6-3-16,-2 2-10 0,-5 1-4 15,3 0-1-15,-4-1-5 0,-2-1 0 0,-1 0 0 16,-1-3-2-16,0-3 0 0,0-2-2 0,-3-3-4 15,2-2-4-15,-3-2-10 0,-1-5-18 0,2-3-39 16,1 0-69-16,1-6-115 0,-3-2-144 16,0-3-192-16,3-4-126 0,-1-2 522 0</inkml:trace>
          <inkml:trace contextRef="#ctx0" brushRef="#br0" timeOffset="-645.2716">-852 1982 586 0,'0'0'657'0,"0"0"-480"0,0 0-113 0,0 0-6 16,0 0 34-16,0 0 40 0,0 0 25 0,0 0-10 16,0 0-34-16,171-70-37 0,-124 60-29 15,4-1-18-15,3 4-15 0,-5 1-8 0,2 1-7 16,-2 2-10-16,-1 0-17 0,-5 0-33 0,-3 2-59 16,-2-3-103-16,-6 2-152 0,-11-1-299 0,-7 2-188 0</inkml:trace>
          <inkml:trace contextRef="#ctx0" brushRef="#br0" timeOffset="-1152.9641">-796 1271 1356 0,'0'0'253'0,"0"0"-139"15,0 0-42-15,0 0-15 0,0 0 3 0,0 0 10 16,0 0 12-16,0 0 5 0,0 0-4 0,0 0-20 15,190-95-20-15,-128 79-10 0,1 0-7 0,4-2-7 16,3 4-5-16,-3 0-6 0,-3 2-3 16,-3 3-3-16,-5 2-2 0,-11 1-7 0,-2 3-10 15,-8 1-21-15,-5 1-36 0,-9 1-60 0,-7 0-96 16,-6 0-124-16,-6 1-82 0,-2 2-97 16,-9 1-71-16,0 0 584 0,2-2 20 0</inkml:trace>
          <inkml:trace contextRef="#ctx0" brushRef="#br0" timeOffset="-920.1077">-430 1172 0 0,'0'0'182'0,"0"0"20"0,0 0-110 15,0 0-21-15,0 0 32 0,0 0 62 0,0 0 55 16,0 0 12-16,0 0-32 0,0 0-52 0,0 0-39 16,0 0-17-16,0 0-8 0,0 0-6 0,71 37-2 15,-68-13-10-15,2 4-9 0,-4 3-5 16,-1 5-11-16,0 0-2 0,0-1-4 0,0 0-1 15,-1 0 0-15,-4-3-5 0,2 3-4 0,-2-4-5 16,-2 2-6-16,3-1-1 0,-1-1-4 0,2-2-3 16,2-3-2-16,-1-2-6 0,2-2-18 15,0-3-42-15,-2-1-82 0,2-3-136 0,-2 1-165 16,1-7-268-16,-2-2-153 0</inkml:trace>
          <inkml:trace contextRef="#ctx0" brushRef="#br0" timeOffset="4641.3245">1568 1525 0 0,'0'0'0'0,"0"0"0"15,0 0 8-15,0 0 242 0,0 0 38 0,0 0-26 16,0 0-61-16,0 0-60 0,170-70-53 0,-144 60-35 16,-1-2-26-16,3-1-9 0,-2 1-5 15,-2-2-3-15,-1 0 0 0,-3-2-2 0,1-1-1 16,-5 1 1-16,-2-2 0 0,-6 0 5 0,-2 2 5 16,-3-2 2-16,-3 2 4 0,0 1 0 0,-3 1 4 15,-7 4-4-15,0 0-3 0,-3 5-3 16,-5 1-3-16,4 4 5 0,-4 0 3 0,-2 5 0 15,3 5 1-15,-2 4-4 0,2 1 0 0,2 4 1 16,-1 1-1-16,2 0 1 0,4 5-2 16,-1-3-3-16,6 2-3 0,-1-3-1 0,5 0-2 15,1-4-1-15,4 2-2 0,4-4 1 0,5-1 2 16,2-4-1-16,8-2 3 0,0-2-2 0,3-4-5 16,4-2-5-16,-1 0-8 0,6-2-6 15,-4-5-13-15,3-2-16 0,-5-3-18 0,-2-1-14 16,-3-2 4-16,-5-1 15 0,1 1 23 0,-5-3 21 15,-3-1 13-15,-1 1 7 0,-6-2 7 0,3 0 3 16,-4-1 8-16,-3 2 8 0,-1 1 5 16,0 3 7-16,0 2 2 0,0 2-1 0,0 4-4 15,0 2-11-15,0 2-10 0,0 1-13 0,0 2-13 16,0 0-12-16,2 0-6 0,-1 2 2 0,4 6 11 16,-2 2 9-16,-2 4 9 0,1 4 6 0,-1 2-5 15,-1 2 1-15,1 3-2 0,-1-2-2 0,0 1 2 16,3-2-5-16,-3-3 0 0,3-3 2 15,-2 1-3-15,0-5 3 0,1 0-2 0,-1-4-1 16,0-2 1-16,2-4 2 0,0-2 7 0,-3 0 11 16,1 0 20-16,1 0 12 0,-1-2-2 15,0-6-9-15,2-3-16 0,4-1-14 0,-3-3-4 16,4 0-1-16,-3-2-1 0,0 1 3 0,2-3 1 16,0 1-1-16,1 0-4 0,3 0-3 15,-1 0-5-15,2 3-2 0,2 2-2 0,0 2-1 16,1 3-2-16,-1 2-1 0,0 3 1 0,0 1 0 15,-2 2-2-15,0 0-1 0,-4 5-5 0,0 4 4 16,1 1 2-16,-5 3 4 0,3 4 4 0,-6-1 0 16,1 2 0-16,-2 0 1 0,0-2 2 15,0 1 1-15,0-3-1 0,-6 2 1 0,1-5-1 16,2 0 2-16,1-3 0 0,-4-2 1 0,5-2 1 16,1-2 4-16,-1-2 8 0,1 0 10 0,0 0 9 15,0 0-4-15,0-5-8 0,1-2-11 0,2-3-11 16,3 0-2-16,-2-1 1 0,6-4 2 15,1-1-4-15,-1-2 1 0,1 1 0 0,5-3-1 16,-1 2 3-16,0 2-5 0,-1 2-1 0,1 3-1 16,0 2 0-16,-2 3-2 0,1 3 0 0,-2 1-2 15,1 2 0-15,-2 0 1 0,-3 5 2 16,0 2 2-16,0 4-1 0,-3 2 5 0,-2 3 2 16,2 0 0-16,-2 3 9 0,-2-3-9 0,-1 2 0 15,2-3-4-15,-1-1-18 0,2-2-18 16,1-2-65-16,-2-1-112 0,0-4-153 0,6 0-248 15,-5-2-183-15,-1-1 553 0</inkml:trace>
          <inkml:trace contextRef="#ctx0" brushRef="#br0" timeOffset="5510.8836">2926 1294 520 0,'0'0'341'0,"0"0"-247"0,0 0-60 0,0 0 10 0,0 0 27 16,0 0 23-16,0 0 8 0,0 0-17 0,0 0-26 15,0 0-26-15,0 0-14 0,0 0-7 16,0 0-5-16,152-61 7 0,-135 52 0 0,-2-2 5 16,-3 0 5-16,-3 1 2 0,-3 2 6 0,-4-1 2 15,2 0 5-15,-4 1 0 0,0 2-4 16,-6 0-11-16,0 1-7 0,-3 4-10 0,-3-1-2 16,-2 2 5-16,1 0-1 0,-2 0 7 0,-1 6 3 15,-3 0 0-15,5 0 2 0,-1 4-6 0,1 0-3 16,4 1-2-16,2 1-5 0,0-1 2 15,4 1-4-15,-3 0 0 0,7-1-3 0,0 1 2 16,0-2 1-16,5 2-2 0,1-1 0 0,4-1-2 16,2 0 0-16,2-4 5 0,2-1 4 15,0-2 3-15,4-3 0 0,-2 0 1 0,0 0-5 16,1-8 0-16,-4-1 0 0,0 0 1 0,-2-3 0 16,0 2 6-16,-1-1 1 0,1 1 4 15,-4 0 4-15,-4-1-2 0,3 2-2 0,-2 2-2 0,-5 1-8 16,4 1-1-16,-2 2-7 0,-2 1-2 15,-1 2-6-15,0 0-8 0,0 0-10 0,0 0-7 16,0 2 3-16,0 4 7 0,0 3 12 0,0 2 10 16,0 1 2-16,-1 0-1 0,1-1 2 0,0 1 0 15,0-1-2-15,0-4 0 0,0 0 1 16,0-2 0-16,3-2 2 0,2-1 1 0,2-2 2 16,1 0 5-16,-3 0 3 0,3-5 3 0,-1-1 1 15,1-1-2-15,-3-4-2 0,5 1-2 0,-6-2 0 16,4 1-1-16,-4-2 0 0,4 1-2 15,-4 0 0-15,-1 0-4 0,5 2-3 0,-4 0-2 16,4 1-3-16,-3 1-1 0,2 0-2 0,-2 4-2 16,3 2-2-16,-2-1-3 0,-4 3-3 0,6 0 1 15,-4 0 1-15,4 6 2 0,-4 1 4 16,3 5 2-16,-2 0 3 0,-2-1 1 0,4 3 1 16,-3-1 1-16,0 1-1 0,3-4 2 0,-3-1-2 15,4-2 0-15,-3-2 0 0,2-2-2 16,-2-2-1-16,6-1-3 0,0 0-3 0,-3-4-5 15,5-3-4-15,0-2-6 0,1-3-2 0,3 0-4 16,-3-2-1-16,0-1 5 0,-2-1 4 0,1-2 7 16,-5 0 7-16,2-2 4 0,-2 0 5 0,-2-1 1 15,-4-3 5-15,4 0 2 0,-4-1 0 0,0 1 3 16,-1 0-1-16,-1 0-1 0,1 0 1 0,5 1 0 16,-5 3 1-16,2 0 0 0,-2 5 4 15,1 3 3-15,-2 3 5 0,0 5 2 0,0 1 1 16,0 3 2-16,0 0-3 0,0 0-9 0,0 0-12 15,0 3-8-15,-3 6-5 0,0 3 6 16,-4 2 9-16,5 6 3 0,-2 2 4 0,-2 2 1 16,5 4-2-16,0-1 0 0,1 2-2 0,0 1 0 15,0-3-3-15,1-2-2 0,4-2-1 16,-1-1-1-16,-1-3 1 0,5-3-1 0,-4-1 1 16,0-3-5-16,3-4-5 0,-3-1-8 0,-1-2-22 15,2-2-36-15,-2-1-51 0,-3-1-62 0,0-1-64 16,0 0-57-16,0 0-101 0,0-3-204 15,0 2 243-15</inkml:trace>
          <inkml:trace contextRef="#ctx0" brushRef="#br0" timeOffset="6126.9261">3625 637 0 0,'0'0'238'0,"0"0"-61"0,0 0-68 16,0 0 23-16,0 0 44 0,0 0 42 15,0 0 14-15,0 0-16 0,0 0-46 0,0 0-43 16,0 0-34-16,0 0-28 0,0 0-15 0,0 0-11 15,-4-87-10-15,6 87-5 0,1-1 0 0,4 1-1 16,-3 0 1-16,-3 0-2 0,4 0-6 16,-1 0-2-16,-1 3-4 0,-3 3-2 0,3 2 0 15,1 2 2-15,-3 3 3 0,1 3 3 0,-2 3 3 16,0 4 1-16,0 2 1 0,0 2 1 0,0 4 0 16,0 1 1-16,0 2-3 0,0-2-2 15,0 2-1-15,0 0-2 0,-2 2 3 0,1-2-5 16,-5 1 1-16,5 1-3 0,0-5-3 0,-2 1 2 15,0-4-3-15,-1-3-1 0,4 0-1 16,0-4-1-16,0-2 0 0,0-4 0 0,6-3 0 16,-2-2-2-16,-2-3 1 0,5-2 0 0,-3-1 2 15,-1-2 2-15,5-2 4 0,-4 0 6 16,5 0 2-16,-2-5 0 0,5-2-3 0,0-2-9 16,3-3-7-16,2-1-15 0,-2-2-24 0,0-4-35 15,-2-2-50-15,-1 1-72 0,0-3-94 0,-5 1-197 16,3 4-292-16,-8 8 86 0</inkml:trace>
          <inkml:trace contextRef="#ctx0" brushRef="#br0" timeOffset="6282.8301">3544 923 1134 0,'0'0'367'15,"0"0"-272"-15,0 0-83 0,0 0-15 0,0 0-2 16,0 0-3-16,0 0 14 0,0 0-1 0,0 0-7 15,161-85-29-15,-114 79-72 0,-4 2-128 0,-7 1-295 16,-16 1-184-16</inkml:trace>
          <inkml:trace contextRef="#ctx0" brushRef="#br0" timeOffset="6687.263">4107 882 570 0,'0'0'335'0,"0"0"-275"16,0 0-72-16,0 0 19 0,0 0 33 16,0 0 40-16,0 0 20 0,0 0-7 0,0 0-27 15,0 0-33-15,0 0-31 0,0 0-21 0,0 0 2 16,0 0 9-16,-2-27 20 0,-16 34 19 0,2 4 8 16,-7 1 4-16,3 1 0 0,-3 2 1 0,-1-2 3 15,6 3-1-15,-3-3-7 0,5-2-14 16,4 1-11-16,2-1-9 0,6-2-6 0,2-1-1 15,2-2 0-15,2-2 4 0,6 0 12 0,1-4 10 16,8 0 5-16,-1 0 2 0,2-2-6 16,7-6-7-16,-2 1-4 0,0-2-4 0,-4-2 3 15,-3-1-2-15,3 4 4 0,-6-3 3 0,-5 4 1 16,3 1 3-16,-2-1-4 0,-5 4-1 0,-2 2-4 16,-1 1-4-16,-1 0-4 0,0 0-7 15,0 0-11-15,0 1 1 0,-3 6 4 0,2-1 6 16,-2 3 10-16,-4 1 0 0,6 1 0 0,0 0-3 15,1 1 0-15,0-1-1 0,2 1-2 0,9-3-1 16,0-3-5-16,2 0-7 0,2-4-19 0,7 0-50 16,-4-2-91-16,6 0-124 0,1-4-259 15,-8-2-242-15,-4 1 693 0</inkml:trace>
          <inkml:trace contextRef="#ctx0" brushRef="#br0" timeOffset="6905.1278">4439 598 294 0,'0'0'304'0,"0"0"-131"16,0 0-2-16,0 0 41 0,0 0 27 0,0 0 3 16,0 0-35-16,0 0-65 0,0 0-58 15,0 0-47-15,0 0-37 0,0 0-13 0,0 0 5 16,0 0 13-16,-18-52 20 0,14 73 10 0,1 4 4 16,2 5 0-16,0 3-1 0,-2 2-5 15,2 3-4-15,1-2-6 0,0 0-8 0,0-1-4 16,0 1-3-16,0-3-4 0,0 2-4 0,2-6-16 15,2 1-44-15,-2-2-85 0,3-5-163 0,-2-7-284 16,-3-5-561-16</inkml:trace>
          <inkml:trace contextRef="#ctx0" brushRef="#br0" timeOffset="7138.992">4170 879 1161 0,'0'0'188'0,"0"0"-137"15,0 0-24-15,0 0 23 0,0 0 37 0,0 0 26 16,165-94 5-16,-126 86-16 0,1 4-20 0,1 1-14 16,-2 3-12-16,1 0-8 0,-3 1-10 15,-6 7-11-15,-3 1-10 0,-6 1-8 0,-2 2-12 16,-7 1-4-16,-3 2 1 0,-1 0-1 0,-1 3 5 16,-4 1 4-16,-3-4-3 0,1 3 3 0,-2-2 2 15,0-1-4-15,0-4-2 0,0-1-21 16,0 1-57-16,-3-2-129 0,-4-1-224 0,2-4-382 15,2 1 153-15</inkml:trace>
          <inkml:trace contextRef="#ctx0" brushRef="#br0" timeOffset="7718.6326">4862 753 1076 0,'0'0'180'15,"0"0"-185"-15,0 0-35 0,0 0 7 0,0 0 28 16,0 0 25-16,0 0-1 0,0 0-5 0,0 0-6 16,0 0-4-16,0 0 1 0,0 0 0 0,0 0 2 15,0 0 7-15,78 99 10 0,-78-80 9 16,0 0 6-16,0-2-1 0,0-1-4 0,-1 1-3 16,-1-3-4-16,-2-3 2 0,0 1-3 0,3-1 0 15,-4-2 1-15,-2-2-5 0,2-1-3 0,-4-3-9 16,5-3-8-16,-4 0-1 0,4 0-1 15,-4-3 4-15,4-4 7 0,-2-2 5 0,2 0 5 16,1-4 7-16,2 2 4 0,1-2 6 0,0-3-2 16,1-2 1-16,3 0-2 0,7-1-9 15,1 1 0-15,1 1-8 0,2 4-6 0,0 0-4 16,3 4-5-16,0 0-3 0,-2 5-2 0,5 1 2 16,-5 3-2-16,1 0-1 0,0 0-3 0,-6 6-5 15,-2 1 1-15,2 1 1 0,-7 0 1 16,3 3 5-16,-5-2 1 0,-2 1 1 0,0 1 2 15,0-2 4-15,0 0 1 0,0 0 3 0,0-2 5 16,0-1-3-16,0-2 4 0,0-1-1 0,0-1 1 16,0-2 7-16,0 0 6 0,0 0 10 0,0 0 1 15,2-3 4-15,4-2-9 0,1-1-7 0,5 0-5 16,1-4-6-16,2 0-1 0,3-1-2 16,0-1-2-16,0 0-2 0,5-1 1 0,-3 1 0 15,1 2-1-15,-1 2 0 0,-2 2-3 0,-3 3-2 16,-3 3 1-16,0 0 5 0,-2 0-1 15,-4 2-2-15,3 4-1 0,-5 1-8 0,0 2 2 16,2 1 2-16,-4 1 2 0,0-1 3 0,4 2 0 16,-2-1-1-16,3-1 2 0,1-1 3 0,3-1 0 15,1-1 4-15,3-1-1 0,1-2-1 16,6-2-9-16,3-2-25 0,0-3-75 0,-1-6-177 16,-2 2-431-16,-10 1-745 0</inkml:trace>
        </inkml:traceGroup>
      </inkml:traceGroup>
    </inkml:traceGroup>
  </inkml:traceGroup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3:27.64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5899AA1-6E6C-444A-B502-F39F6BBC0E35}" emma:medium="tactile" emma:mode="ink">
          <msink:context xmlns:msink="http://schemas.microsoft.com/ink/2010/main" type="writingRegion" rotatedBoundingBox="22079,10123 25790,10069 25816,11886 22106,11940"/>
        </emma:interpretation>
      </emma:emma>
    </inkml:annotationXML>
    <inkml:traceGroup>
      <inkml:annotationXML>
        <emma:emma xmlns:emma="http://www.w3.org/2003/04/emma" version="1.0">
          <emma:interpretation id="{009D0ACD-0E5A-4178-8547-D62FC3AB053D}" emma:medium="tactile" emma:mode="ink">
            <msink:context xmlns:msink="http://schemas.microsoft.com/ink/2010/main" type="paragraph" rotatedBoundingBox="22079,10123 25790,10069 25816,11886 22106,119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E352809-F99D-4823-A051-688CD8D0A36E}" emma:medium="tactile" emma:mode="ink">
              <msink:context xmlns:msink="http://schemas.microsoft.com/ink/2010/main" type="line" rotatedBoundingBox="22079,10123 25790,10069 25816,11886 22106,11940"/>
            </emma:interpretation>
          </emma:emma>
        </inkml:annotationXML>
        <inkml:traceGroup>
          <inkml:annotationXML>
            <emma:emma xmlns:emma="http://www.w3.org/2003/04/emma" version="1.0">
              <emma:interpretation id="{D9BB4BEA-AB7E-4C96-8D06-4FFE393C363D}" emma:medium="tactile" emma:mode="ink">
                <msink:context xmlns:msink="http://schemas.microsoft.com/ink/2010/main" type="inkWord" rotatedBoundingBox="22082,10116 25792,10073 25814,11892 22104,11935"/>
              </emma:interpretation>
              <emma:one-of disjunction-type="recognition" id="oneOf0">
                <emma:interpretation id="interp0" emma:lang="en-US" emma:confidence="0.5">
                  <emma:literal>Adoption</emma:literal>
                </emma:interpretation>
                <emma:interpretation id="interp1" emma:lang="en-US" emma:confidence="0">
                  <emma:literal>Adopting</emma:literal>
                </emma:interpretation>
                <emma:interpretation id="interp2" emma:lang="en-US" emma:confidence="0">
                  <emma:literal>Adapting</emma:literal>
                </emma:interpretation>
                <emma:interpretation id="interp3" emma:lang="en-US" emma:confidence="0">
                  <emma:literal>Adaption</emma:literal>
                </emma:interpretation>
                <emma:interpretation id="interp4" emma:lang="en-US" emma:confidence="0">
                  <emma:literal>Adoption.</emma:literal>
                </emma:interpretation>
              </emma:one-of>
            </emma:emma>
          </inkml:annotationXML>
          <inkml:trace contextRef="#ctx0" brushRef="#br0">0 873 0 0,'0'0'0'0,"0"0"0"0,0 0 0 15,0 0 0-15,0 0 0 0,0 0 0 0,0 0 0 16,0 0 0-16,0 0 71 0,0 0 78 0,0 0-2 16,0 0-4-16,0 0-1 0,0 0-2 0,25 39-5 15,-12-45-12-15,0-4-19 0,2-2-22 16,5-4-21-16,-2-2-13 0,3-5-8 0,-1 0-9 16,4-5-3-16,-2-2-6 0,-2-1-5 15,1-4 2-15,-2-4 0 0,3-2-1 0,-5-4 2 16,6 0-3-16,-2-1-4 0,-1-3-2 0,6-2 0 15,-1 2 0-15,2 0-2 0,0 4 2 0,0 3 1 16,0 4 2-16,-2 6 4 0,-2 3 7 0,-4 6 6 16,1 5 10-16,-7 3 8 0,-1 3 0 15,-6 6-3-15,2 2-8 0,-4 2-14 0,-3 2-14 16,0 0-12-16,5 2-9 0,-4 6-1 0,1 7 4 16,0 6 7-16,2 9 3 0,-2 4 6 15,-3 6 2-15,0 7-2 0,0 1 0 0,0 1-1 16,0 2-1-16,0-2 1 0,-1-1 2 0,1 0-1 15,-2-2-1-15,2 0-2 0,0-4-10 0,-4 0-28 16,3-2-55-16,-1-3-114 0,-2-2-174 16,-2-9-318-16,3-11 42 0</inkml:trace>
          <inkml:trace contextRef="#ctx0" brushRef="#br0" timeOffset="202.8753">301 694 1551 0,'0'0'498'0,"0"0"-457"16,0 0-53-16,0 0-63 0,0 0-59 15,0 0-20-15,0 0 15 0,0 0 48 0,161-106 48 16,-124 96 29-16,2 3 7 0,1-3-21 0,2 1-49 16,2 3-40-16,-1 2-34 0,0 0-5 0,3 0 4 15,-4 1-41-15,0 2-114 0,-12 1 67 16,-8 0 240-16</inkml:trace>
          <inkml:trace contextRef="#ctx0" brushRef="#br0" timeOffset="669.5875">1399 531 0 0,'0'0'127'15,"0"0"72"-15,0 0-90 0,0 0-46 16,0 0-35-16,0 0-6 0,0 0 3 0,0 0 15 15,0 0 18-15,0 0 13 0,0 0 9 0,-166-68-4 16,144 68 2-16,2 0 0 0,-3 0-4 0,-1 7-5 16,-1 4-6-16,1 4-9 0,-1 1-4 0,3 3-5 15,-4 2-8-15,3 4-8 0,-1-2-10 16,8 3-9-16,1-1-2 0,5-1-2 0,4 0-1 16,1-3-4-16,5-5 0 0,5-1 2 0,3-6 7 15,6-1 13-15,7-6 5 0,-1-2 7 0,4 0-2 16,5-2-3-16,1-9-10 0,0-3-9 15,-1-3-9-15,5-1-11 0,-3-6 2 0,-3 0-4 16,3-4 1-16,-7-1 5 0,0-3-1 0,0-3 6 16,-4-1 2-16,-4-4 1 0,-1 3 0 15,0-4 0-15,-3 1-1 0,0-2 0 0,0 0 1 16,-1 0 0-16,-4 2-2 0,2 0-1 0,-4 6 4 16,3-1 2-16,-5 5 3 0,1 5 7 0,-3 4 3 15,2 6 11-15,-3 5 15 0,0 4 1 0,0 3-2 16,0 1-26-16,0 2-38 0,-4 2-19 15,-1 7-4-15,-2 4 11 0,-1 8 24 0,-4 4 10 16,1 7 3-16,-1 2 2 0,4 4 0 0,0 0 2 16,4 1 2-16,0 1-2 0,1-1 0 0,3-2-10 15,0 1-18-15,7-1-45 0,-2-3-75 0,6-1-114 16,0-3-102-16,1-3-143 0,-5-8-21 16,1-7 519-16</inkml:trace>
          <inkml:trace contextRef="#ctx0" brushRef="#br0" timeOffset="1303.1956">1761 405 10 0,'0'0'307'0,"0"0"-88"0,0 0-55 15,0 0-55-15,0 0-16 0,0 0 0 16,0 0 9-16,0 0-7 0,0 0-41 0,0 0-38 16,0 0-39-16,0 0-12 0,0 0 20 0,0 0 17 15,-58-65 11-15,37 79 3 0,-2 0 0 0,6 1-1 16,-1 2-4-16,2-2-4 0,5 1-3 15,3-1-3-15,0-3-4 0,7-1-4 0,1-2-8 16,0-5 0-16,1-1 10 0,9-3 15 0,0 0 16 16,5 0 8-16,0-7-3 0,1-2-3 0,4-3-8 15,-2-3-1-15,-1 0-1 0,0 0 0 0,-1 0-3 16,-2 1-2-16,-3 2-2 0,-2 3-1 16,-1 3 0-16,0 1 3 0,-4 4-7 0,-3 1-11 15,-1 0-5-15,0 0-1 0,0 6 7 0,0 2 16 16,-1 4 9-16,-2 3 3 0,-1 2-1 0,0 0-6 15,3 2-5-15,1 0-2 0,0-1-2 16,0 0 0-16,9-4-4 0,-1 0 2 0,3-3-4 16,3-3-1-16,-1-3 3 0,6-2-1 0,-3-3 1 15,0 0 2-15,5-4-2 0,-3-6 0 16,-1-2-3-16,2-3 0 0,-1-2 0 0,-5-3 1 16,3-2 0-16,-5-1-2 0,2-2 0 0,1-2-2 15,0 1 1-15,1-1 2 0,1-2 1 0,0 2-2 16,-1-1 2-16,0-2 0 0,-2 2-1 15,1-4 3-15,-2 3 1 0,0-3-1 0,-4 0 2 16,-2 3 2-16,1-3-3 0,-4 4 5 0,-2 3 12 16,0-2 13-16,-1 8 17 0,0-1 10 0,0 3 1 15,-2 4-6-15,-1 1-3 0,-1 3-10 0,1 2-6 16,3 1-4-16,0 1-9 0,0 4-5 0,0-1-10 16,0 2-13-16,0 0-22 0,0 0-29 15,-1 5-4-15,0 5 5 0,-2 9 20 0,-5 10 30 16,0 11 9-16,-5 11 8 0,-2 6 3 0,-4 11 4 15,-4 7-2-15,3 6-1 0,-3 5-3 16,-2 4 3-16,-1 2 0 0,-2 4 0 0,-1-2 3 16,-5-3-6-16,3-1-2 0,-5-2-4 0,8-5-7 15,-1 0-10-15,-1-4-11 0,6-6-21 0,0-4-42 16,1-7-60-16,2-4-95 0,2-5-132 16,1-5-189-16,5-14-158 0,4-12 668 0</inkml:trace>
          <inkml:trace contextRef="#ctx0" brushRef="#br0" timeOffset="1592.0192">1654 796 217 0,'0'0'37'0,"0"0"-36"0,0 0-14 0,115-190-2 16,-80 151 3-16,0 5 10 0,-4 4 33 15,5 2 34-15,-7 3 36 0,5 2 16 0,-2 4-13 16,-1 2-16-16,2 3-23 0,1 5-11 0,-1 3 1 15,0 4-10-15,-4 2-8 0,-6 4-15 0,-3 6-17 16,-5 7-7-16,-3 3-1 0,-7 3 6 16,-2 3 7-16,-3 5 8 0,-6-1 4 0,-3 3 1 15,-4-1 1-15,-5 0-2 0,1-1-2 0,-6-2 2 16,2-2 2-16,-1-4-2 0,-2-5-4 16,0-2-20-16,1-6-32 0,2-4-39 0,-1-3-39 15,5-3-39-15,1 0-29 0,0-3-31 0,5-6-43 16,1-3 46-16,4-5 208 0,6-3 0 0,0 3 0 15,0 4 0-15</inkml:trace>
          <inkml:trace contextRef="#ctx0" brushRef="#br0" timeOffset="2423.5031">2285 433 916 0,'0'0'362'0,"0"0"-178"15,0 0-87-15,0 0-53 0,0 0-32 0,0 0-4 16,156-130 2-16,-111 119 16 0,1 4 10 16,4 1 4-16,-1 5 2 0,1 1-12 0,-5 0-10 15,2 1-8-15,-4 6-9 0,-4 4-4 0,-5 2 1 16,-2 3-3-16,-7 0-1 0,-3 1 2 0,-1 1-1 15,-5 2-1-15,-6-2-6 0,-4 1 1 0,0-1 1 16,-6 0-2-16,0 0 2 0,0-2-17 16,-8-1-21-16,0 0-31 0,-2-1-51 0,-2-1-53 15,0-3-64-15,1-3-73 0,1-3-95 0,2-2 66 16,0-2 347-16,1 0 0 0,2-4 0 0,2-4 0 16,3-4 0-16,0-2 0 0,0-1 0 0,3 0 0 15,3-2 0-15,1-1 0 0,2-3 100 16,2 5 197-16,0-4-47 0,2 4-48 0,5-1-36 15,-1 3-32-15,4 2-23 0,2 3-12 0,-1 1-9 16,3 2-12-16,-1 3-11 0,2 1-14 16,-2 2-16-16,0 0-14 0,-2 7-10 0,-1 2-9 15,-4-2-6-15,-2 5-2 0,-1 3-3 0,-4 1-2 16,-2 1 1-16,-2 2 2 0,-4 2 1 16,-2 0 6-16,0-2 1 0,-5 2 3 0,-6-2 3 15,-1 1 0-15,-4-3-2 0,3-4 1 0,-2 0-1 16,0-2 1-16,2-4 7 0,2-2 3 0,3-4 7 15,3 1 18-15,3-2 20 0,1 0 10 0,1-3 2 16,0-3-20-16,4-3-26 0,7-2-16 16,1-3-11-16,4-1-2 0,3-4 0 0,2 1-2 15,7 2 0-15,-1 0 1 0,0-1 0 0,1 2-2 16,2 3 1-16,-2 0-3 0,-1 5-3 0,-3 1-1 16,-3 2-2-16,-1 4-1 0,-1 0-3 0,-4 0 0 15,-2 2-4-15,-2 4 1 0,-3 2 5 16,-3-1 3-16,1 1 7 0,-4 4 2 0,1 0 1 15,0 0 2-15,-3-1 1 0,0 0 1 0,0 1-1 16,1-2-1-16,3 0 2 0,-1 0-1 0,-1-3 2 16,2 1 0-16,3-3 1 0,-1 1-1 15,2-3-3-15,-2 0-10 0,2-1-41 0,0-2-68 16,0 0-87-16,-2 0-86 0,-1 0-97 0,-2-5-131 16,0 2 106-16,-3 0 413 0</inkml:trace>
          <inkml:trace contextRef="#ctx0" brushRef="#br0" timeOffset="1790.8942">2590 42 296 0,'0'0'526'0,"0"0"-312"0,0 0-105 15,0 0-52-15,0 0-43 0,0 0-15 16,0 0 2-16,0 0 8 0,0 0 17 0,0 0 7 15,0 0 6-15,0 0 4 0,0 0-8 16,0 0 0-16,47 88-1 0,-60-54-7 0,0 2-6 0,0 0-2 16,-3 0-3-16,2-1 1 0,1 3 4 15,-2-3-4-15,-1 3-20 0,1 0-68 0,-2-3-149 16,1-1-191-16,2-9-228 0,6-8 375 0</inkml:trace>
          <inkml:trace contextRef="#ctx0" brushRef="#br0" timeOffset="3340.9368">2674 354 150 0,'0'0'331'16,"0"0"-142"-16,0 0-45 0,0 0-28 0,0 0-12 16,0 0 16-16,0 0 16 0,0 0 7 0,0 0-8 15,0 0-18-15,0 0-26 0,0 0-20 16,0 0-10-16,26-18-8 0,-18 29-1 0,1 1-2 16,0 5-4-16,2 3-5 0,-2 2-6 0,-2 4-9 15,1 0-6-15,-4 4-6 0,-4 0-17 16,0 4-67-16,-4 2-130 0,-8 0-260 0,1-8-429 0,2-8 266 15</inkml:trace>
          <inkml:trace contextRef="#ctx0" brushRef="#br0" timeOffset="3598.7775">2906-106 2190 0,'0'0'-302'0,"0"0"-576"0,0 0-132 0</inkml:trace>
          <inkml:trace contextRef="#ctx0" brushRef="#br0" timeOffset="2625.3788">3235-74 1704 0,'0'0'189'16,"0"0"-79"-16,0 0-40 0,0 0-42 15,0 0-41-15,0 0-33 0,0 0-26 0,0 0-23 16,0 0-67-16,0 0-134 0,0 0-210 0,0 0-296 16,0 0 693-16</inkml:trace>
        </inkml:traceGroup>
      </inkml:traceGroup>
    </inkml:traceGroup>
  </inkml:traceGroup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3:26.89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F02377A-8D6B-4D7C-9AC5-E99866045A0C}" emma:medium="tactile" emma:mode="ink">
          <msink:context xmlns:msink="http://schemas.microsoft.com/ink/2010/main" type="writingRegion" rotatedBoundingBox="23910,11336 25887,11336 25887,11821 23910,11821"/>
        </emma:interpretation>
      </emma:emma>
    </inkml:annotationXML>
    <inkml:traceGroup>
      <inkml:annotationXML>
        <emma:emma xmlns:emma="http://www.w3.org/2003/04/emma" version="1.0">
          <emma:interpretation id="{C98FE532-DAFC-41ED-8CB2-1D4E8D1B8579}" emma:medium="tactile" emma:mode="ink">
            <msink:context xmlns:msink="http://schemas.microsoft.com/ink/2010/main" type="paragraph" rotatedBoundingBox="23910,11336 25887,11336 25887,11821 23910,118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878ADC7-FDC8-4EAA-ACEA-54E9A8A839CC}" emma:medium="tactile" emma:mode="ink">
              <msink:context xmlns:msink="http://schemas.microsoft.com/ink/2010/main" type="line" rotatedBoundingBox="23910,11336 25887,11336 25887,11821 23910,11821"/>
            </emma:interpretation>
          </emma:emma>
        </inkml:annotationXML>
        <inkml:traceGroup>
          <inkml:annotationXML>
            <emma:emma xmlns:emma="http://www.w3.org/2003/04/emma" version="1.0">
              <emma:interpretation id="{ADFC52A2-9EE1-41E6-A5C8-BADE746229A0}" emma:medium="tactile" emma:mode="ink">
                <msink:context xmlns:msink="http://schemas.microsoft.com/ink/2010/main" type="inkWord" rotatedBoundingBox="23910,11336 25887,11336 25887,11821 23910,11821"/>
              </emma:interpretation>
              <emma:one-of disjunction-type="recognition" id="oneOf0">
                <emma:interpretation id="interp0" emma:lang="en-US" emma:confidence="0.5">
                  <emma:literal>-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_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~</emma:literal>
                </emma:interpretation>
              </emma:one-of>
            </emma:emma>
          </inkml:annotationXML>
          <inkml:trace contextRef="#ctx0" brushRef="#br0">1815 1052 331 0,'0'0'294'0,"0"0"-141"0,0 0-51 16,0 0-51-16,0 0-29 0,0 0-14 15,0 0-5-15,0 0 13 0,0 0 14 0,0 0 13 16,0 0 1-16,0 0-4 0,182 3 1 0,-144 8 4 15,4 1 18-15,5 3 21 0,7 0 13 16,6 1 0-16,5 2-8 0,3 2-14 0,6 2-15 16,4-1-9-16,1 0-10 0,1 2-9 0,1 0-5 15,-2 0-3-15,0-1-1 0,0-1-3 16,-5 0-2-16,-2 0-4 0,-5-4-4 0,-4 3-1 0,-4-4-2 16,0-2 0-16,-5 0 0 0,-3-2-1 15,-4-1 4-15,-4-1 0 0,-2 1 2 0,-5-3 2 16,-1-1-2-16,-5-1-3 0,-5-1-3 0,-6-1-9 15,-8-2-20-15,-5-2-57 0,-6 0-80 0,0 0-94 16,-12 0-191-16,2-2-286 0,-1-1 270 0</inkml:trace>
        </inkml:traceGroup>
      </inkml:traceGroup>
    </inkml:traceGroup>
  </inkml:traceGroup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3:43.30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05A6E96-6D00-45C7-9EB9-296EAB21D2DA}" emma:medium="tactile" emma:mode="ink">
          <msink:context xmlns:msink="http://schemas.microsoft.com/ink/2010/main" type="writingRegion" rotatedBoundingBox="12554,15354 16143,15250 16198,17157 12610,17262"/>
        </emma:interpretation>
      </emma:emma>
    </inkml:annotationXML>
    <inkml:traceGroup>
      <inkml:annotationXML>
        <emma:emma xmlns:emma="http://www.w3.org/2003/04/emma" version="1.0">
          <emma:interpretation id="{EEA70BB3-D267-4D5D-B5F9-6A5D69024D10}" emma:medium="tactile" emma:mode="ink">
            <msink:context xmlns:msink="http://schemas.microsoft.com/ink/2010/main" type="paragraph" rotatedBoundingBox="12554,15354 16143,15250 16198,17157 12610,172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252CC3-A68C-4FC1-A328-66680992B354}" emma:medium="tactile" emma:mode="ink">
              <msink:context xmlns:msink="http://schemas.microsoft.com/ink/2010/main" type="line" rotatedBoundingBox="12554,15354 16143,15250 16198,17157 12610,17262"/>
            </emma:interpretation>
          </emma:emma>
        </inkml:annotationXML>
        <inkml:traceGroup>
          <inkml:annotationXML>
            <emma:emma xmlns:emma="http://www.w3.org/2003/04/emma" version="1.0">
              <emma:interpretation id="{4EEE8274-E0A6-4167-8CDA-0C137041DCA6}" emma:medium="tactile" emma:mode="ink">
                <msink:context xmlns:msink="http://schemas.microsoft.com/ink/2010/main" type="inkWord" rotatedBoundingBox="12554,15354 16143,15250 16198,17157 12610,17262"/>
              </emma:interpretation>
              <emma:one-of disjunction-type="recognition" id="oneOf0">
                <emma:interpretation id="interp0" emma:lang="en-US" emma:confidence="0.5">
                  <emma:literal>(Aca</emma:literal>
                </emma:interpretation>
                <emma:interpretation id="interp1" emma:lang="en-US" emma:confidence="0.5">
                  <emma:literal>(Ac a</emma:literal>
                </emma:interpretation>
                <emma:interpretation id="interp2" emma:lang="en-US" emma:confidence="0">
                  <emma:literal>(AC a</emma:literal>
                </emma:interpretation>
                <emma:interpretation id="interp3" emma:lang="en-US" emma:confidence="0">
                  <emma:literal>(Ae a</emma:literal>
                </emma:interpretation>
                <emma:interpretation id="interp4" emma:lang="en-US" emma:confidence="0">
                  <emma:literal>(Ace a</emma:literal>
                </emma:interpretation>
              </emma:one-of>
            </emma:emma>
          </inkml:annotationXML>
          <inkml:trace contextRef="#ctx0" brushRef="#br0">763 117 57 0,'0'0'85'0,"0"0"-54"0,0 0 4 16,0 0 23-16,0 0 37 0,0 0 44 0,0 0 48 16,0 0 24-16,0 0-3 0,-157-113-24 0,146 110-42 15,-2 2-43-15,-2 1-36 0,-4 3-20 16,-6 13-4-16,-9 9 6 0,-4 12 14 0,-4 13 8 16,-2 16 3-16,-5 11-6 0,5 13-11 0,-1 10-10 15,2 7-10-15,4 1-6 0,7 5-3 0,-1-2-8 16,8 3-1-16,6-2-5 0,4-6-2 15,3-6-3-15,4-10-1 0,7-8-3 0,1-9-4 16,1-9 0-16,10-4-1 0,4-11 1 0,5-4-1 16,-1-8 1-16,6-7-5 0,-1-6-6 0,3-7-18 15,0-7-48-15,1-7-67 0,6-3-124 0,-2-9-195 16,-5-1-297-16,-6-1 344 0</inkml:trace>
          <inkml:trace contextRef="#ctx0" brushRef="#br0" timeOffset="761.595">851 943 1100 0,'0'0'301'0,"0"0"-100"0,0 0-63 16,0 0-42-16,0 0-23 0,0 0-11 15,0 0-17-15,0 0 10 0,0 0 8 0,0 0 2 16,188-102-5-16,-125 88-11 0,6-1-3 0,6 2-6 15,4 0-4-15,0 1-6 0,0 3-7 16,0 1-6-16,-7 2-8 0,-2 2-2 0,-4-1-4 16,-4 2-3-16,-2 0 0 0,-8 0-8 0,-6 0-11 15,-2 1-23-15,-9 2-34 0,-2-1-40 0,-6 1-67 16,-5-1-88-16,-4-1-98 0,-1-1-159 16,-7 1-172-16,-4 2 493 0</inkml:trace>
          <inkml:trace contextRef="#ctx0" brushRef="#br0" timeOffset="516.2397">1054 943 784 0,'0'0'6'15,"0"0"-68"-15,0 0-17 0,0 0 42 0,0 0 87 16,0 0 61-16,0 0 51 0,0 0 10 15,-24 187-15-15,9-141-36 0,2 4-30 0,-3-1-20 0,-1 0-7 16,4 0-4-16,0-7 3 0,1-1-2 16,2-7-5-16,2-7-10 0,4-6-12 0,4-5-9 15,0-5-4-15,0-7 7 0,0-1 23 0,0-3 37 16,1 0 26-16,6-7-1 0,-2-8-23 16,6-7-36-16,0-8-31 0,1-7-8 0,1-7-5 15,1-4-4-15,1-4 1 0,-1-3-2 0,1-2 0 16,0-3-1-16,6-7 0 0,-2-6 1 0,7-1 2 15,3-6-1-15,3-2 1 0,2-2-6 0,3-2 0 16,5-1-2-16,1-1-4 0,-2 8 6 16,0 5-1-16,-3 9 1 0,-5 12 5 0,-1 11-4 15,-7 10 1-15,-6 11-1 0,-4 6-2 0,-3 8-1 16,-1 6-2-16,-7 2-3 0,5 0-3 16,-5 8 4-16,7 7 0 0,-3 7 5 0,0 8 4 15,3 7 1-15,-1 8 3 0,2 6-2 0,-2 5 0 16,2 6-3-16,-3 5 0 0,2 4 1 15,-4 2-1-15,-2-2 2 0,-4 3-1 0,-1-3 3 16,0 0-4-16,-8 2 0 0,0-6-2 0,-4-3-3 16,1-6-1-16,-1-8 1 0,0-4-1 0,3-9-5 15,2-6-11-15,1-5-24 0,1-7-33 0,4-1-51 16,0-5-72-16,1-4-118 0,0-2-149 0,0-4-249 16,0-2 29-16</inkml:trace>
          <inkml:trace contextRef="#ctx0" brushRef="#br0" timeOffset="1148.3572">2757 793 0 0,'0'0'0'15,"0"0"44"-15,0 0 149 0,0 0 0 0,0 0 5 16,0 0 6-16,0 0-17 0,0 0-44 16,0 0-33-16,0 0-27 0,-176-66-11 0,137 76 2 15,-2 6 6-15,-5 0 7 0,-1 6 6 0,-2-1-5 16,0 6-12-16,2 3-10 0,2 3-17 0,2 2-14 16,7-1-7-16,2 2-5 0,3-2-5 15,10 2-1-15,2-7-4 0,8 0-10 0,5-3 4 16,6-5-2-16,0-1 6 0,9-3 4 0,6-4 9 15,4-1 7-15,6-2 4 0,9-4 3 0,4-1-8 16,5-4-5-16,8-1-8 0,2 0-8 0,2-4-7 16,2-2-20-16,1 0-32 0,-3-2-50 15,-2 1-58-15,0-2-67 0,-2-1-55 0,-4-3-27 16,1 1-22-16,-4-1-2 0,0-1-35 0,-1-3 104 16,-1 0 262-16,-5-1 0 0,-3 5 0 0,-13 4 0 15</inkml:trace>
          <inkml:trace contextRef="#ctx0" brushRef="#br0" timeOffset="1571.6235">3569 833 523 0,'0'0'400'0,"0"0"-210"0,0 0-79 16,0 0-44-16,0 0 0 0,0 0 20 15,0 0 14-15,0 0-7 0,0 0-27 0,0 0-33 16,0 0-25-16,0 0-11 0,0 0 4 0,0 0 7 15,-177-64 12-15,136 78 11 0,-2 0 6 0,-3 3 12 16,-2 2 1-16,0 4-1 0,2-1-2 0,1 2-10 16,3 1-10-16,4-2-8 0,8-1-7 15,4-1-8-15,10-1-2 0,4-3-6 0,4 0-4 16,8-3 1-16,0 0 0 0,9-3 3 0,7-3 6 16,7-2 3-16,7-3 7 0,5-1 2 0,5-2 1 15,3 0-6-15,4-5 1 0,-2-2-4 0,-5-2-5 16,1 0 4-16,-5-5-3 0,-5 3 0 15,-4-1 2-15,-5-2 2 0,-6 1 5 0,-2 0 5 16,-3-1 5-16,-3 1 1 0,-3 0 0 0,-5 5 0 16,0-1 1-16,0 3-2 0,0 2-4 15,0 2-5-15,-4 2-16 0,1 0-7 0,-3 0-9 16,-1 6 1-16,-4 4 9 0,-1 2 2 0,-1 3 4 16,1 0 0-16,1 2 0 0,4-1 0 15,3 0 2-15,3 1-3 0,1 1 1 0,6-5-2 16,5-1-5-16,4 1-13 0,1-2-24 0,3-4-38 15,5 1-83-15,1-4-115 0,2-2-141 0,-5-2-257 16,-8 0 58-16</inkml:trace>
        </inkml:traceGroup>
      </inkml:traceGroup>
    </inkml:traceGroup>
  </inkml:traceGroup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3:45.47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481 687 0 0,'0'0'0'0,"0"0"0"15,0 0 0-15,0 0 0 0,0 0 0 16,0 0 197-16,0 0 37 0,0 0-14 0,0 0-28 15,0 0-33-15,0 0-22 0,0 0-14 0,0 0-10 16,0 0-8-16,35-122-14 0,-46 112-17 0,-1 1-12 16,-1 1-6-16,-2 2-4 0,-4 3 0 15,-1 0-1-15,-6 3-5 0,0 0-7 0,-4 9-11 16,-3 2-5-16,-1 2-5 0,-1 4-4 0,-1-1-3 16,1 6-5-16,0 1 0 0,3 3-2 0,0-3-1 15,5 1-3-15,6 1-2 0,5-5-5 0,9-1-3 16,7 0 1-16,0-2-3 0,12-4 5 0,5-2 7 15,6-4 4-15,3-1 6 0,2-4 1 16,3-2-2-16,1 0-5 0,0-3-2 0,1-5-8 16,-3-2-6-16,1-4-8 0,-3-2-9 0,-1-5-7 15,1-1-4-15,-4-2 1 0,-1-3 3 16,0-5 5-16,-3-2 5 0,0-3 7 0,-4-7 10 16,0 0 7-16,0-4 6 0,-1 1 0 0,-3-3 1 15,-1 2 2-15,-2-1 6 0,-1 1 10 0,-3 3 15 16,0 2 12-16,-3 6 10 0,-2 8 5 15,0 4 0-15,-5 9-5 0,-1 2-5 0,-2 6-11 16,0 4-14-16,2 2-15 0,-4 2-14 0,2 5-6 16,-1 9 0-16,-3 4 3 0,-2 6 4 0,2 5 3 15,2 6-1-15,2 0 0 0,0 8 4 16,3-5-3-16,3 4 3 0,0-2 1 0,2 1-2 16,0-1 3-16,7-2-2 0,1 2-3 0,4-3-12 15,4-1-40-15,2-2-78 0,2-4-134 0,0-1-196 16,-4-11-316-16,-4-6 29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3:46.48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0 379 1458 0,'0'0'188'0,"0"0"-171"0,0 0-38 16,0 0 2-16,0 0 36 0,0 0 50 15,192-102 34-15,-148 85 10 0,-1 1-12 0,-1 0-37 16,-3 2-26-16,0-3-12 0,-3 0-5 0,-3-1-2 16,-2 1 5-16,-4 0 3 0,-6-1 4 0,-2 1-1 15,-5 2-1-15,-6 1-1 0,-3 0-2 16,-2 4 2-16,-3-1-2 0,-4 2-9 0,-6 2-10 16,-3 1-14-16,-6 1-9 0,-4 5 0 0,-5 0 1 15,-3 5 6-15,-2 7 5 0,-2 3 4 0,-4 1 2 16,2 3 1-16,0 2 1 0,1 3-2 0,5-2 2 15,3 2-1-15,7 1-1 0,6-1 2 16,4-2-1-16,5-1-2 0,4-1-1 0,2-1 2 16,6-2 0-16,6 0 4 0,2-2 5 0,5-3 2 15,7-4 1-15,0-2 1 0,3-1-1 0,5-3-2 16,0-2 2-16,2 0-1 0,-1-5-3 0,-1-3 3 16,-2-4-3-16,-3-1 1 0,-5-2 2 15,0-1 1-15,-3-2-3 0,-3 0 6 0,1-1-3 16,-4-2 1-16,-2 2 3 0,-1 1-8 0,-2 1 0 15,-2 5-3-15,0 1 2 0,-5 5-3 16,-2 3-2-16,0 3-3 0,-1 0-11 0,0 0-6 16,0 0-12-16,0 2 0 0,-1 7 6 0,-2 4 11 15,-2 3 11-15,-1 3 2 0,2 2 4 16,-1 0-4-16,1 0 0 0,3 0 1 0,1-1-5 16,0-2 4-16,0-1 1 0,1-3-4 0,4-2 1 15,1-4 0-15,0-2 0 0,0-1 6 0,-2-2 5 16,3-3 2-16,-3 0 8 0,4 0 2 15,-3-5 1-15,6-4 2 0,-3-1-8 0,1-3-2 16,2 0-4-16,-2-5-2 0,-1 3 0 0,2 1 0 16,0-1 1-16,-2-1-6 0,1 3 0 0,-1 3-1 15,-2-1 0-15,1 4-2 0,0 3-3 0,-2-1-1 16,0 4-7-16,-2 1 0 0,2 0-3 0,-1 0-1 16,-1 1 4-16,3 4-2 0,-1 2 4 15,-1 3 4-15,4 1 1 0,-4 2 3 0,3-4-1 16,-2 3 2-16,3-1 0 0,-3-4 0 0,2 3 1 15,-1-2-2-15,0-2-3 0,0-2 5 0,-2-1 0 16,1-1 3-16,0-2 10 0,2 0-5 16,0-2 6-16,1-4-1 0,3-1-6 0,-2-4 2 15,2 0-6-15,2-1 1 0,-1-1-2 0,-3 3 1 16,4-5-2-16,-1 3 0 0,-2 0-2 16,1 2 1-16,1 0 2 0,0 2-1 0,-4 1 3 15,-1 2-5-15,0 2-3 0,-2 1-3 0,-4 2-9 16,2 0 2-16,0 0-4 0,-2 4 2 15,3 2 6-15,-3 3 4 0,2 3 3 0,1 1 2 16,1 2 2-16,-2 0-2 0,7-1 1 0,-5 2 0 16,6-1-2-16,1-4 3 0,0 0-3 0,1-1 2 15,1-2-1-15,0-4 4 0,2 1 0 0,2-4-1 16,-1-1 5-16,-2 0-6 0,1 0 4 16,2-6 1-16,-2-1-2 0,-3-5 4 0,0 0-2 15,-3-3 1-15,-1-2-1 0,2 1 1 0,1-2 1 16,-5 2-2-16,-1-2 0 0,1 0-3 0,0 2 3 15,-6 1-2-15,5 2 2 0,-5-1-1 0,2 6-2 16,-2-1-1-16,-1 6-2 0,0 2 0 16,0 1-6-16,0 0-9 0,0 0-11 0,0 3-3 15,0 7 7-15,0 3 8 0,-1 3 13 0,-2 3 1 16,3 1 1-16,0 1 0 0,0-1 0 0,3 1 1 16,2-1-2-16,6-2 1 0,-1-4-4 15,4 1-2-15,1-3-17 0,1-3-53 0,5-2-88 16,-3-4-165-16,3-3-209 0,-5 0-291 0,-8 0 154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3:46.6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0 0 907 0,'0'0'525'0,"0"0"-283"16,0 0-61-16,0 0-47 0,0 0-41 15,0 0-37-15,0 0-48 0,0 0-59 0,0 0-85 16,0 0-154-16,0 0-170 0,0 0-277 0,0 0 265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3:47.00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393 125 1372 0,'0'0'197'0,"0"0"-107"15,0 0-53-15,0 0 13 0,0 0 24 0,0 0 29 16,0 0 1-16,0 0-19 0,0 0-32 16,0 0-33-16,0 0-17 0,0 0-6 0,0 0 0 15,0 0 3-15,-106-127 5 0,78 128 1 0,-6 7 2 16,4 1 0-16,-5 4 1 0,5 2 2 0,-1-2-2 16,7 4-1-16,2-3-5 0,1 1-1 15,8 0-2-15,5 0-3 0,0-3 1 0,7-1-2 16,1-3-1-16,1 0 2 0,8-4 4 0,3-1 9 15,2 0 8-15,1-1 5 0,3-2 0 0,2 0-2 16,5 0-4-16,-4-3-1 0,-1 0-1 0,-2 0 0 16,0-2-1-16,-7 4 1 0,1-2 0 15,-4 1 0-15,2 2-1 0,-6-1-4 0,1 1-4 16,-1 0-1-16,-1 0-2 0,2 1-1 0,0 2-2 16,1 3-1-16,3 0 1 0,2 0 1 0,2 2 4 15,3-1-3-15,3 2-2 0,4-2-2 16,5-1-4-16,6 0-14 0,-4-1-32 0,7-2-65 15,-4-1-111-15,-1-2-139 0,-4 0-218 0,-7-2-197 16,-9-1 442-16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3:47.20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318 143 503 0,'0'0'295'16,"0"0"-73"-16,0 0-40 0,0 0-23 0,0 0-4 15,0 0-1-15,158-143-13 0,-126 143-25 0,7 6-31 16,1 14-22-16,6 8-7 0,-3 12 3 0,-2 13 8 16,-2 12 3-16,-4 6-1 0,-15 10-9 15,-7 6-6-15,-10 6-7 0,-8 4-5 0,-23 6-4 16,-15 5-5-16,-18 5-6 0,-15 4-4 0,-11 2-1 16,-18 2-17-16,-11 0-63 0,-16 3-210 0,28-32-713 15,34-30-459-15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5:19.65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B95E5B6-FAA5-460A-9DE7-261706998104}" emma:medium="tactile" emma:mode="ink">
          <msink:context xmlns:msink="http://schemas.microsoft.com/ink/2010/main" type="writingRegion" rotatedBoundingBox="1333,988 25865,-194 26656,16202 2124,17385"/>
        </emma:interpretation>
      </emma:emma>
    </inkml:annotationXML>
    <inkml:traceGroup>
      <inkml:annotationXML>
        <emma:emma xmlns:emma="http://www.w3.org/2003/04/emma" version="1.0">
          <emma:interpretation id="{898C678C-E919-434D-A3C1-D08CE282B82A}" emma:medium="tactile" emma:mode="ink">
            <msink:context xmlns:msink="http://schemas.microsoft.com/ink/2010/main" type="paragraph" rotatedBoundingBox="1348,886 25898,154 25955,2070 1405,28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F8780E-2C40-4C02-A9AC-10E61DE78423}" emma:medium="tactile" emma:mode="ink">
              <msink:context xmlns:msink="http://schemas.microsoft.com/ink/2010/main" type="line" rotatedBoundingBox="1348,886 25898,154 25955,2070 1405,2803"/>
            </emma:interpretation>
          </emma:emma>
        </inkml:annotationXML>
        <inkml:traceGroup>
          <inkml:annotationXML>
            <emma:emma xmlns:emma="http://www.w3.org/2003/04/emma" version="1.0">
              <emma:interpretation id="{E5215618-2627-4065-8C9F-829CAF653AAA}" emma:medium="tactile" emma:mode="ink">
                <msink:context xmlns:msink="http://schemas.microsoft.com/ink/2010/main" type="inkWord" rotatedBoundingBox="1351,1008 4560,912 4612,2647 1403,2742"/>
              </emma:interpretation>
              <emma:one-of disjunction-type="recognition" id="oneOf0">
                <emma:interpretation id="interp0" emma:lang="en-US" emma:confidence="0.5">
                  <emma:literal>Digital</emma:literal>
                </emma:interpretation>
                <emma:interpretation id="interp1" emma:lang="en-US" emma:confidence="0">
                  <emma:literal>Digitals</emma:literal>
                </emma:interpretation>
                <emma:interpretation id="interp2" emma:lang="en-US" emma:confidence="0">
                  <emma:literal>Digitate</emma:literal>
                </emma:interpretation>
                <emma:interpretation id="interp3" emma:lang="en-US" emma:confidence="0">
                  <emma:literal>Digitally</emma:literal>
                </emma:interpretation>
                <emma:interpretation id="interp4" emma:lang="en-US" emma:confidence="0">
                  <emma:literal>Digitalis</emma:literal>
                </emma:interpretation>
              </emma:one-of>
            </emma:emma>
          </inkml:annotationXML>
          <inkml:trace contextRef="#ctx0" brushRef="#br0">1956 385 1869 0,'0'0'108'0,"0"0"-89"0,0 0-44 15,0 0-25-15,0 0-9 0,0 0-4 0,0 0-17 16,0 0-37-16,153-114-65 0,-118 112-119 16,-4 2-219-16,-7 3-79 0,-9 1 599 0</inkml:trace>
          <inkml:trace contextRef="#ctx0" brushRef="#br0" timeOffset="-374.7609">2042 142 1928 0,'0'0'101'0,"0"0"-112"0,0 0-44 16,0 0-12-16,0 0 1 0,0 0 3 0,0 0-39 16,0 0-119-16,0 0-372 0,0 0-258 0</inkml:trace>
          <inkml:trace contextRef="#ctx0" brushRef="#br0" timeOffset="-147.9417">2204-70 1963 0,'0'0'134'0,"0"0"-108"0,0 0-61 0,0 0-9 15,0 0 11-15,0 0 30 0,0 0 22 0,0 0 7 16,0 0 7-16,0 0-3 0,0 0 1 16,3 163 3-16,-6-122-2 0,1 3 1 0,-4 5-2 15,-2 2-4-15,0 3-7 0,-1-1-4 0,-1 1-8 16,-2-3-8-16,2-3-11 0,4-3-19 15,-5-5-42-15,7-8-79 0,-4-1-123 0,6-6-225 16,-1-9-276-16,2-5 239 0</inkml:trace>
          <inkml:trace contextRef="#ctx0" brushRef="#br0" timeOffset="687.3769">2661 439 1351 0,'0'0'141'0,"0"0"-106"16,0 0-24-16,0 0 5 0,0 0 8 0,0 0 3 15,0 0-1-15,0 0-9 0,0 0-8 16,0 0-6-16,0 0-13 0,0 0-13 0,0 0-4 16,0 0 5-16,-130-122 16 0,106 131 15 0,0 3 12 15,1 1-1-15,-1 5-7 0,0 1-4 0,7 3-7 16,-3 1-9-16,5 1-7 0,3-1-8 0,6-3-6 15,0 1-9-15,4-4-9 0,2-2-12 0,4-2-3 16,4-3 5-16,6-4 13 0,3-3 20 16,3-3 15-16,0 0 17 0,6-6 9 0,-2-4 3 15,3 0 0-15,-3-4-1 0,0 1 3 0,-8 2 3 16,-1 1 6-16,-4 1 5 0,-2 3 0 0,-5 2-2 16,0 2-12-16,-3 2-19 0,-1 0-19 15,0 0-6-15,0 5 6 0,0 3 13 0,-1 1 12 16,-2 5 3-16,2-1-3 0,0 2-4 0,1 2-4 15,0-3-1-15,0-2-3 0,0-1-1 0,0-2 2 16,6-3 4-16,3-2 10 0,4-2 13 16,2-2 11-16,5 0 5 0,1 0-2 0,3-8-5 15,6-1-7-15,1-4-4 0,-2-3-6 0,2-1-5 16,1-2-3-16,-4 1-3 0,-2-2-1 16,-2-2 0-16,-3-2 3 0,0-2 0 0,-5 0 0 15,-2-3 0-15,1-1-3 0,-1 1 1 0,-4-3-1 16,2 0 3-16,-2-2 1 0,-2-1 0 0,-2 0 2 15,-1 0-2-15,1 0 2 0,-3 5 5 0,0 4 7 16,-3 6 9-16,0 4 15 0,0 6 7 16,0 5 6-16,0 4 0 0,-2 1-22 0,-2 0-23 15,-2 1-22-15,0 10-15 0,-3 5 6 0,-5 11 11 16,1 5 10-16,0 6 7 0,0 3 2 0,1 4-2 16,6 2-3-16,-2-1-3 0,5 0-1 0,0 2-1 15,1 0 1-15,2-2-1 0,0-1-1 16,0-6 0-16,8-2-1 0,2-6 8 0,4-4 10 15,2-2 10-15,4-2 9 0,-1-3 2 0,1-3 1 16,-3-3-4-16,-2-2-6 0,0-6-5 16,-2 0-12-16,-1-3-5 0,-2-2-5 0,-6 1 2 15,2-2 1-15,-2 0 1 0,-2 0-3 0,-1-2 0 16,3-2-10-16,0-4-11 0,-3-2-14 0,2-2-26 16,-3-2-33-16,0 0-40 0,0-3-64 15,0-2-101-15,-3 3-195 0,2 4-310 0,-3 4 152 0</inkml:trace>
          <inkml:trace contextRef="#ctx0" brushRef="#br0" timeOffset="-1587.9035">589 87 0 0,'0'0'151'15,"0"0"-33"-15,0 0 36 0,0 0 24 0,0 0-6 16,0 0-2-16,0 0-14 0,0 0 4 16,0 0 5-16,0 0-2 0,0 0-26 0,0 0-37 0,-33-61-35 15,35 61-34-15,-2 0-19 0,4 4-3 16,-3 7 5-16,-1 3 10 0,0 8 10 0,0 6 5 15,0 6-5-15,-9 5-5 0,-5 5-6 0,0 5-6 16,-9 3 0-16,-3 1-2 0,-2 2-2 16,-1 4-3-16,-6-4 0 0,3 2-1 0,-5-7 0 15,1-3 0-15,4-2 0 0,-3-5 0 0,4-3-3 16,-2-2 2-16,5-6-2 0,2-1 1 0,6-7 5 16,-1-7 0-16,7-3 12 0,1-7 7 0,2-1 10 15,6-3 6-15,-2-1-6 0,3-8-15 16,3-6-16-16,1-6-12 0,0-6-7 0,0-4 1 15,1-4 3-15,8 0-1 0,-1-1-1 0,3 2-1 16,2 1-1-16,1 1 1 0,-1 6 1 16,-1 1 1-16,2 6 1 0,-2 4 1 0,-1 3-3 15,-2 5-6-15,-4 4-7 0,3 3-4 0,-2 0-1 16,3 6 2-16,-4 7 5 0,6 1 3 0,0 6 6 16,-4 3 5-16,3 2 2 0,2 1 4 15,-1 2-3-15,0-1 0 0,-2 2 1 0,5-3-1 16,4-1-1-16,-1-2 1 0,4-3-2 0,-1-5 0 15,6-4 2-15,-1-3 1 0,1-3 2 0,2-5 4 16,-3 0 3-16,3 0 1 0,-1-9 0 0,1-3-1 16,-1-2-5-16,-1-4-3 0,-1-3 1 15,-1-2-1-15,-1-2 6 0,-7-3 4 0,0 0 4 16,-4-4 2-16,0-3 4 0,-8-2 0 0,3-4-1 16,-7-7 0-16,0 0-3 0,0-2-2 0,-9-2-4 15,-2 2-2-15,2-1-5 0,-5 2 1 0,-6 4-1 16,1 1-4-16,-6 7 2 0,-3 6-2 15,-6 7 1-15,-3 6 3 0,-1 6 0 0,2 5-2 16,-3 5-3-16,0 2-2 0,3 1-4 0,-2 9-3 16,9 2-4-16,2 3-9 0,1 2-5 15,2 3-12-15,8 4-16 0,2 2-17 0,1 6-23 16,4 1-30-16,8 3-58 0,1 3-108 0,0-11-249 16,4-9-510-16</inkml:trace>
          <inkml:trace contextRef="#ctx0" brushRef="#br0" timeOffset="-1123.8258">1128 305 715 0,'0'0'315'0,"0"0"-135"16,0 0-43-16,0 0-15 0,0 0-22 15,0 0-29-15,0 0-36 0,0 0-34 0,0 0-26 16,0 0-37-16,0 0-80 0,0 0-117 0,0 0-133 16,-124-124-150-16,130 131 288 0,-4-1 254 0</inkml:trace>
          <inkml:trace contextRef="#ctx0" brushRef="#br0" timeOffset="-1271.2662">1000 330 1637 0,'0'0'145'15,"0"0"-144"-15,0 0-36 0,0 0 6 16,0 0 18-16,0 0 32 0,0 0 8 0,0 0-2 16,0 0-2-16,0 0-5 0,-12 157-7 0,7-129-2 15,-2-2-3-15,2 4-2 0,-3-5-1 16,5 0-3-16,-5-2-4 0,5-2-5 0,1 1-16 15,-5-1-33-15,5-3-61 0,1-3-117 0,1-1-195 16,0-7-226-16,0-4 303 0</inkml:trace>
          <inkml:trace contextRef="#ctx0" brushRef="#br0" timeOffset="-505.7005">1551 499 777 0,'0'0'286'0,"0"0"-247"15,0 0-39-15,0 0 24 0,0 0 43 0,0 0 25 16,0 0 9-16,0 0-14 0,0 0-33 0,0 0-28 16,0 0-16-16,0 0-5 0,0 0 3 0,-167-98 1 15,141 107 1-15,-1 1 0 0,5 3-4 0,1 0-6 16,0 3-8-16,6-3-14 0,2 1-17 15,1-1-13-15,5-3-15 0,0 1-11 0,6-1-8 16,1-2-15-16,0-4-4 0,0-1 6 0,8-1 22 16,-3-2 36-16,7 0 36 0,2-2 23 0,-1-5 10 15,2 3 1-15,0-2 1 0,4 0 2 0,-3 1 1 16,-2 3 3-16,0 2 3 0,-2 2 6 16,0 7 7-16,-5 3 2 0,3 7-1 0,0 3-6 15,-5 5-3-15,3 4-3 0,-4 4-4 0,0 3-2 16,-1 4-4-16,-2 2-7 0,-1 6-4 15,0 2-6-15,0 1-4 0,0 6 1 0,0-1 2 16,-4 0 4-16,2 3-6 0,-1-3-1 0,-2 1-4 16,-5-2-2-16,-2-2 4 0,-1-5-1 0,-1-3 5 15,-3-6 0-15,-3-6 3 0,4-5 6 16,-6-5 5-16,5-4 6 0,-5-6 8 0,5-6 10 16,1-6 11-16,2-3 14 0,2-3-5 0,2-10-20 15,0-7-20-15,5-7-22 0,2-5-6 0,2-9 3 16,1-5-2-16,0-6 0 0,6-5-4 15,7-2-2-15,3 1-5 0,5-3 1 0,3 0-5 16,2 1-4-16,3 2 3 0,1 0-4 0,7 1 4 16,1 4 3-16,2-2 2 0,0 5 2 0,0 3 3 15,-2 3 1-15,-2 2 2 0,-4 4 4 16,-3 6-4-16,-1 0 1 0,-3 10-1 0,-1 4-1 16,-8 8-3-16,-2 7-4 0,-5 3-1 0,2 1 4 15,-7 11 11-15,3 4 13 0,-5 6 7 0,0 4 2 16,-2 2-7-16,0 2-6 0,0 0-8 0,-2-1-2 15,-3-2-6-15,0-2-6 0,2-4-12 16,-2-2-31-16,2-5-67 0,3-5-128 0,0-3-277 16,0-4-290-16,3 0 414 0</inkml:trace>
        </inkml:traceGroup>
        <inkml:traceGroup>
          <inkml:annotationXML>
            <emma:emma xmlns:emma="http://www.w3.org/2003/04/emma" version="1.0">
              <emma:interpretation id="{0FCAA3C6-A4DD-41ED-A0B2-8AE5CF24AB79}" emma:medium="tactile" emma:mode="ink">
                <msink:context xmlns:msink="http://schemas.microsoft.com/ink/2010/main" type="inkWord" rotatedBoundingBox="5416,770 9705,642 9755,2313 5466,2441"/>
              </emma:interpretation>
              <emma:one-of disjunction-type="recognition" id="oneOf1">
                <emma:interpretation id="interp5" emma:lang="en-US" emma:confidence="0.5">
                  <emma:literal>Enterprise</emma:literal>
                </emma:interpretation>
                <emma:interpretation id="interp6" emma:lang="en-US" emma:confidence="0">
                  <emma:literal>Enterprises</emma:literal>
                </emma:interpretation>
                <emma:interpretation id="interp7" emma:lang="en-US" emma:confidence="0">
                  <emma:literal>EEnterprise</emma:literal>
                </emma:interpretation>
                <emma:interpretation id="interp8" emma:lang="en-US" emma:confidence="0">
                  <emma:literal>Enterpriser</emma:literal>
                </emma:interpretation>
                <emma:interpretation id="interp9" emma:lang="en-US" emma:confidence="0">
                  <emma:literal>enterprise</emma:literal>
                </emma:interpretation>
              </emma:one-of>
            </emma:emma>
          </inkml:annotationXML>
          <inkml:trace contextRef="#ctx0" brushRef="#br0" timeOffset="1404.9579">4775-174 500 0,'0'0'64'0,"0"0"-53"0,0 0-8 0,0 0 20 16,0 0 21-16,0 0 23 0,0 0 14 0,0 0-4 15,0 0-7-15,-164-72-16 0,139 72-9 0,-2 0-4 16,-1 7-12-16,-1 1-1 0,-1 5-7 15,0 1-7-15,2-1-1 0,1 4-5 0,2-1-3 16,3 2-3-16,6-2-4 0,3-1-7 0,5-1-3 16,2 0-5-16,6-2-1 0,0 2 4 0,0-4 7 15,12-1 12-15,2 1 9 0,2-4 13 16,4 3 10-16,1-5 4 0,2 4-4 0,3 0-7 16,-1 0-10-16,-5 1-7 0,0 0-7 0,-6 0-7 15,-1 1-6-15,-3-3-4 0,-6 3-6 16,0-3 1-16,-3 2 1 0,-1-3 3 0,0 3 9 15,-3-3 5-15,-2 0 9 0,-3-2 6 0,0-1 7 16,-2 2 2-16,1-4 2 0,-4 1 3 0,-2-2-2 16,1 0 3-16,1 0-3 0,-2 0-5 15,-1 0-4-15,-3 0-5 0,-1 0-1 0,-2 0 0 16,0 0 3-16,1 4 1 0,-5 3 4 0,2 4 5 16,-3 4 0-16,0 3 0 0,2 5-4 0,-1-1-4 15,2 6-2-15,4 0-2 0,1 1-3 0,3 1-3 16,7-2 1-16,4 1 0 0,2-5-3 0,3 2 4 15,1-5 4-15,11-4 6 0,4-3 13 16,6-3 10-16,2-4 5 0,8-1 1 0,2-2-7 16,5-4-12-16,1 0-15 0,3-4-16 0,0-2-20 15,-3-3-27-15,-1 0-40 0,-6-1-72 16,-2-2-154-16,-11 5-295 0,-6 1-317 0</inkml:trace>
          <inkml:trace contextRef="#ctx0" brushRef="#br0" timeOffset="1815.7089">4800 161 2205 0,'0'0'61'0,"0"0"-128"16,0 0-33-16,0 0 25 0,0 0 52 0,0 0 35 15,0 0 7-15,0 0-4 0,0 0-1 0,0 0-2 16,0 0-2-16,0 0 0 0,0 0 0 0,23 168 0 15,-33-147 0-15,2-2 3 0,-2 0 3 16,2 0 2-16,-2-4 1 0,4-4-1 0,2-4-3 16,1-2 3-16,3-4 11 0,0-1 13 0,0 0 16 15,0 0 9-15,5-6-8 0,1-3-11 0,3-6-17 16,2-5-13-16,1-1-3 0,4-3 1 16,-1 2-1-16,3-2 0 0,3 0-2 0,-3 3-5 15,5 0 0-15,-3 3-1 0,0 1-2 0,-1 5-2 16,-1 3 1-16,-2 1-2 0,-6 4-1 15,2 4-2-15,-2 0-1 0,-2 6-3 0,-1 5 3 16,-2 5 1-16,2 3 2 0,-1 6 5 0,-4 1-3 16,3 2 1-16,-4 0-3 0,2 0 1 0,0 1-1 15,-3-2 0-15,2-4-1 0,2-3-2 16,3-5-4-16,-2-3-8 0,1-3-14 0,3-4-20 16,1-4-26-16,0-1-29 0,4-1-43 0,-1-10-70 15,5-4-135-15,-2-5-230 0,-3 2-192 16,-2 7 403-16</inkml:trace>
          <inkml:trace contextRef="#ctx0" brushRef="#br0" timeOffset="2064.583">5446-249 0 0,'0'0'342'16,"0"0"60"-16,0 0-92 0,0 0-39 0,0 0-23 16,0 0-38-16,0 0-10 0,0 0-42 0,0 0-51 15,0 0-51-15,0 0-44 0,0 0-28 0,0 0-4 16,0 0 8-16,15-35 16 0,-15 69 18 0,-1 4 4 15,-1 8-2-15,-4 5-1 0,-1 4-5 16,2 0-3-16,-2 4-3 0,0-7-3 0,1 0-2 16,2-3-1-16,-2-5-2 0,5-5-1 0,-1-5 1 15,2-3-2-15,0-4-1 0,0-1-1 16,2-6-4-16,3-5-9 0,-2-2-6 0,1-6-12 16,3-2-17-16,-2-4-16 0,2-1-21 0,-2 0-39 15,3-9-80-15,1-4-197 0,1 3-349 0,-3 0 45 0</inkml:trace>
          <inkml:trace contextRef="#ctx0" brushRef="#br0" timeOffset="2203.5188">5465 12 1251 0,'0'0'484'0,"0"0"-326"0,0 0-87 16,0 0-47-16,0 0-22 0,0 0-25 0,0 0-18 15,0 0-10-15,0 0-47 0,0 0-94 0,0 0-185 16,0 0-243-16,158-85 32 0,-147 82 588 0</inkml:trace>
          <inkml:trace contextRef="#ctx0" brushRef="#br0" timeOffset="2709.5188">5855 309 913 0,'0'0'173'15,"0"0"-124"-15,0 0-21 0,0 0 21 0,0 0 25 16,0 0 15-16,0 0 4 0,0 0-7 0,0 0-9 16,0 0-4-16,0 0-12 0,51-151 0 0,-51 139-5 15,0 2-4-15,0 1-4 0,-2 0-9 0,-5 3-5 16,3 2-12-16,-3 2-17 0,-2 2-20 16,-1 0-15-16,-2 3-2 0,-2 8 7 0,-3 2 16 15,-1 5 6-15,0 4 7 0,-5 4 1 0,6 2 2 16,-2 2 1-16,3 0-1 0,3 0 0 0,3 3-5 15,2-4-2-15,6 0-3 0,2-4-7 0,0-5-3 16,6-2 2-16,8-8 7 0,2-2 10 16,4-4 13-16,-1-4 3 0,2 0 6 0,3 0 3 15,0-7 1-15,2-2 3 0,-1-5-3 0,1-2 0 16,1 0-3-16,-2-3 0 0,1 0-2 16,-4-2-3-16,1 0-2 0,-5-1-7 0,0 0-2 15,0-3-2-15,-3 3-5 0,-2 0-2 0,-1 0 0 16,2 4-2-16,-8 4 0 0,1 3 1 0,-6 4-3 15,3 4-2-15,-4 1-9 0,0 2-17 16,0 3-1-16,0 6 3 0,2 5 12 0,-2 3 18 16,0 6 3-16,0 0 1 0,0 2-4 0,0 1-1 15,0-3 0-15,0 0-2 0,0-4 0 0,0 0-2 16,0-2-2-16,1-1 0 0,3-3 1 16,3-3 1-16,-1 1 0 0,4-3 0 0,-2-3-1 15,3-1-4-15,1-4-10 0,0 0-12 0,-3 0-24 16,3-6-58-16,0-1-129 0,2-6-263 0,-5 3-304 15,0 2 263-15</inkml:trace>
          <inkml:trace contextRef="#ctx0" brushRef="#br0" timeOffset="2967.3593">6672-308 1465 0,'0'0'292'0,"0"0"-105"0,0 0-71 16,0 0-18-16,0 0-20 0,0 0-16 0,0 0-19 15,0 0-23-15,0 0-24 0,0 0-6 16,0 0 3-16,0 0 7 0,0 0 12 0,0 0 9 16,-24 159 4-16,12-100 0 0,-3 11 4 0,-1 4-6 15,-3 3-3-15,-1 9-4 0,-4 6-6 0,2 1-3 16,2 1-3-16,1-2-1 0,2-5-2 16,4-1-1-16,2-6-5 0,0-4-3 0,2-4-2 15,-2-7-8-15,4-4-10 0,-1-9-18 0,3-3-34 16,-2-11-30-16,5-3-54 0,-6-9-77 0,4-6-121 15,-2-6-234-15,1-5-180 0,3-5 684 0</inkml:trace>
          <inkml:trace contextRef="#ctx0" brushRef="#br0" timeOffset="3642.1072">6477 284 922 0,'0'0'274'0,"0"0"-179"0,0 0-67 0,0 0-14 16,0 0 4-16,0 0-2 0,0 0 7 16,161-147-3-16,-138 137-3 0,1 3-2 0,-5 4-5 15,0 1-4-15,-4 2 2 0,-2 5 10 0,0 4 9 16,-6 5 13-16,-2 3 9 0,-3 4-5 0,-2 0-5 16,-2 2-9-16,-10 3-11 0,-1-1-8 15,-7 1-6-15,0-1-5 0,-6-2-3 0,-1-1-3 16,1-1-3-16,0-3 1 0,2-4 1 0,4-2 5 15,0-4 4-15,6-2 11 0,5-5 17 0,4-1 20 16,5 0 15-16,0 0-15 0,1-6-30 0,11-3-27 16,1-3-19-16,8-3 10 0,1-4 15 15,7 3 9-15,3-2 1 0,-1-1 0 0,5 1 1 16,1-1-6-16,0-1 3 0,1 1 0 0,-1-2-2 16,1-1-1-16,-1 2 0 0,-6-2-2 0,-2-1-2 15,-6 2 5-15,0 2-5 0,-7-2 1 16,0 5 1-16,-7 0-1 0,1 3 5 0,-6 3 5 15,0 2 7-15,-4 4 7 0,0 1 2 0,0 3-5 16,0 0-22-16,0 0-25 0,-4 0-31 0,1 4-6 16,-1 4 10-16,-3 2 19 0,3 3 22 15,-7 6 9-15,5 0 4 0,-2 3-5 0,-2 0 6 16,5 2-1-16,-2-1-2 0,3-1 4 0,4-2-4 16,0-1 0-16,0-2 0 0,0-3 2 15,4 0-1-15,4 0 1 0,-4-6 0 0,4 1 0 16,-5-3 0-16,4-3 3 0,-2-1 5 0,-4-1 5 15,2-1 14-15,1 0 12 0,0 0 5 0,-1-6-2 16,4-1-16-16,-1-5-14 0,5 0-12 0,1-3-8 16,1-3 3-16,1 0-1 0,1-2-1 15,-1-1 2-15,1-2 2 0,0 0 1 0,2 1 2 16,-1 3 3-16,-2 1 1 0,-2 3 1 0,-5 3 6 16,2 4 7-16,-6 2 5 0,2 5 5 0,-2-1 0 15,-3 2-11-15,0 0-2 0,0 0-15 0,0 2-6 16,0 4 4-16,0 5 4 0,-4 2 11 15,0 2 4-15,1 4 1 0,2 0-7 0,-5 2-4 16,2 1-5-16,2-4-6 0,0 0-5 0,-2-1-12 16,3-3-22-16,1-2-43 0,0-3-62 15,0-4-116-15,0-2-230 0,4-3-316 0,-1 0 343 0</inkml:trace>
          <inkml:trace contextRef="#ctx0" brushRef="#br0" timeOffset="3770.8601">7424-161 971 0,'0'0'100'0,"0"0"-147"0,0 0-49 0,0 0 1 0,0 0 4 15,0 0-41-15,0 0-130 0,0 0-86 16,0 0 348-16</inkml:trace>
          <inkml:trace contextRef="#ctx0" brushRef="#br0" timeOffset="4118.6801">7675-15 472 0,'0'0'299'0,"0"0"-104"0,0 0-16 15,0 0 5-15,0 0-3 0,0 0-21 16,0 0-52-16,0 0-56 0,0 0-39 0,0 0-24 16,0 0-3-16,0 0 7 0,0 0 15 0,0 0 8 15,-87-7 6-15,71 12 2 0,5 1-3 16,1 2-5-16,1-2-6 0,6 2-8 0,-1 1-4 15,4 0 1-15,0 1 2 0,6 1 7 0,0-1 5 16,5 1 4-16,1-1 1 0,3 2 1 0,2 1-4 16,2 1-6-16,-4 0-1 0,4 1-1 15,-3 2-2-15,-3-2 1 0,-3 0-1 0,-4-1-1 16,0-1 0-16,-6 2 4 0,0-3 1 0,-3 0 7 16,-4 0 4-16,-7-1 0 0,-7 0 3 0,0 0-3 15,-6-3-5-15,-2 0-4 0,1-2-3 16,-1-2 0-16,1-1-5 0,3-1-1 0,1-2-5 15,7 0-12-15,4-3-13 0,2-3-32 0,5 0-49 16,2-3-95-16,4-2-144 0,0-1-215 0,0 2-153 16,4 3 533-16</inkml:trace>
          <inkml:trace contextRef="#ctx0" brushRef="#br0" timeOffset="4493.0292">7896 152 0 0,'0'0'469'0,"0"0"-186"0,0 0-65 0,0 0-41 16,0 0-49-16,0 0-39 0,157-43-22 0,-136 31-18 16,1 0 0-16,-6-2 3 0,4-2-2 0,-4-1-3 15,-2 0-9-15,-4 0-6 0,-2 2 4 16,-1 1 12-16,-4 1 11 0,-2 0 4 0,-1 0-3 16,0 2-15-16,-4 2-13 0,-1 2-13 0,-3 3-15 15,-4-1-7-15,-1 5-5 0,-1 0 1 16,-1 0 7-16,-8 7 7 0,2 4 6 0,-6 5 6 15,0 5 6-15,-4 4 3 0,3 0 6 0,-1 8-1 16,-1 1-4-16,5-1-4 0,5-1-6 0,6-2-7 16,3-3 0-16,10-4 9 0,1-1 6 0,4-2 7 15,5-4 1-15,6 0-5 0,7-2-3 0,-1-4 0 16,6-1 1-16,2-1 1 0,1-2 2 16,6-3-3-16,-4-2-3 0,6-1-3 0,-1 0-5 15,-3 0-2-15,-1 0-3 0,0-4 0 0,-5-2-5 16,-5 0-2-16,-2-3-3 0,-6 1-6 0,-3 0-3 15,-5-2-14-15,-3 0-17 0,-4 0-22 16,0-2-22-16,-4 3-34 0,-2 0-58 0,-6 1-119 16,7 3-310-16,-2 2-785 0</inkml:trace>
        </inkml:traceGroup>
        <inkml:traceGroup>
          <inkml:annotationXML>
            <emma:emma xmlns:emma="http://www.w3.org/2003/04/emma" version="1.0">
              <emma:interpretation id="{16350B1A-C109-4C52-B1C2-EB193611EADA}" emma:medium="tactile" emma:mode="ink">
                <msink:context xmlns:msink="http://schemas.microsoft.com/ink/2010/main" type="inkWord" rotatedBoundingBox="10636,609 15529,463 15586,2367 10693,2513"/>
              </emma:interpretation>
              <emma:one-of disjunction-type="recognition" id="oneOf2">
                <emma:interpretation id="interp10" emma:lang="en-US" emma:confidence="0.5">
                  <emma:literal>Integrated</emma:literal>
                </emma:interpretation>
                <emma:interpretation id="interp11" emma:lang="en-US" emma:confidence="0">
                  <emma:literal>Intenerated</emma:literal>
                </emma:interpretation>
                <emma:interpretation id="interp12" emma:lang="en-US" emma:confidence="0">
                  <emma:literal>Integrates</emma:literal>
                </emma:interpretation>
                <emma:interpretation id="interp13" emma:lang="en-US" emma:confidence="0">
                  <emma:literal>Integrate</emma:literal>
                </emma:interpretation>
                <emma:interpretation id="interp14" emma:lang="en-US" emma:confidence="0">
                  <emma:literal>Integrand</emma:literal>
                </emma:interpretation>
              </emma:one-of>
            </emma:emma>
          </inkml:annotationXML>
          <inkml:trace contextRef="#ctx0" brushRef="#br0" timeOffset="6658.104">9278 358 1458 0,'0'0'229'0,"0"0"-106"0,0 0-23 0,0 0-11 0,0 0-23 16,0 0-23-16,0 0-14 0,0 0-4 15,0 0 12-15,0 0 19 0,0 0 5 0,0 0-1 16,0 0-12-16,0 0-12 0,177 5-12 0,-127-7-11 16,1-1-10-16,-1 2-12 0,-2-1-4 15,3 2-11-15,-2 0-22 0,0 0-29 0,-5 0-66 16,-2 0-113-16,-4 0-175 0,-11-2-266 0,-5 1-119 0</inkml:trace>
          <inkml:trace contextRef="#ctx0" brushRef="#br0" timeOffset="6260.1504">9317-308 1570 0,'0'0'240'0,"0"0"-196"0,0 0-46 0,0 0-9 15,0 0 3-15,0 0 9 0,0 0 18 0,0 0 9 16,0 0 3-16,0 0 3 0,184-47-5 16,-140 39-1-16,5 1 1 0,4 0-3 0,4-1 5 15,7-1-4-15,-2 2-1 0,-2-1 0 0,2 2-4 16,-7 2 0-16,-3-1-7 0,-3 2-6 0,-6 2-5 15,-8-1-6-15,-7 2-1 0,-9 0-6 0,-5 0-8 16,-5 0-17-16,-8 0-16 0,-1 0-18 0,0 0-30 16,-2 0-31-16,-9 0-87 0,-4 3-177 15,2 0-255-15,2 0 75 0</inkml:trace>
          <inkml:trace contextRef="#ctx0" brushRef="#br0" timeOffset="6455.1687">9835-328 344 0,'0'0'606'0,"0"0"-454"0,0 0-96 0,0 0-22 16,0 0 17-16,0 0 29 0,0 0 31 16,0 0 17-16,0 0-3 0,0 0-9 0,0 0-20 15,-52 155-18-15,42-121-15 0,4 4-15 0,-4-1-7 16,6 4-8-16,-4-4-8 0,4-1-7 0,-4-2-5 16,4-1-4-16,0-2-5 0,-1-1-1 15,2-1-11-15,3-4-18 0,0-1-31 0,-1-4-60 16,1 0-91-16,-2-2-180 0,1-5-316 0,0-5-22 0</inkml:trace>
          <inkml:trace contextRef="#ctx0" brushRef="#br0" timeOffset="7323.7772">10178 54 1427 0,'0'0'236'0,"0"0"-336"0,0 0-3 0,0 0 18 16,0 0 74-16,0 0 46 0,0 0 19 0,0 0 2 15,0 0 3-15,0 0-7 0,0 0-13 0,66 155-9 16,-66-126-6-16,-4-4-5 0,-6 0 1 15,5-2 0-15,-3 1-1 0,-3-7 3 0,6 0-1 16,-3-7-2-16,5-1 1 0,1-4 6 0,2-3 14 16,-2-1 22-16,2-1 30 0,0 0 24 0,0-5-13 15,4-4-24-15,0-3-35 0,6-5-36 16,0-3-8-16,5-4-2 0,0-3-1 0,6-1 0 16,-1-3 0-16,6 2-3 0,-1 2 2 0,2 2-3 15,0 4 1-15,-1 5 1 0,0 2 1 16,-3 6 1-16,-4 3 1 0,2 4-1 0,-5 1-2 15,-2 0-4-15,-1 6 0 0,-1 4-2 0,-2 3 2 16,-4 2 4-16,2 3 2 0,-4 1 3 16,3 1 0-16,-4 1-1 0,0-4-4 0,-1 0 1 15,4 0-1-15,-4-4 2 0,0-2 1 0,2-3-2 16,4 0-2-16,-4-4-5 0,5-2-6 0,0-2-5 16,-2 0 1-16,5 0 1 0,2-8 1 0,-2-2 3 15,4-3-3-15,4-2-2 0,-3-3-1 0,-1-1 5 16,5-1 5-16,-5-1 9 0,0 0 4 15,3-3 2-15,-5 0 4 0,1-1 0 0,0-3 0 16,-2-2 0-16,1-1 2 0,-1-4 0 0,-1-3 1 16,1 1 6-16,-2 0-4 0,-1-2 5 0,-4 3 3 15,2 2 3-15,-4 4 6 0,-2 5 3 16,-1 5 4-16,-1 5 1 0,0 5-1 0,0 2-3 16,0 4-4-16,0 1-6 0,0 3-11 0,-1 0-10 15,1 0-13-15,0 0-21 0,-3 3 2 0,0 7 4 16,-3 4 11-16,2 10 19 0,-6 4 0 15,5 6 6-15,-5 4 2 0,-2 7 3 0,0 2 3 16,0 4-2-16,3 3 0 0,-5-2-3 0,2-1-1 16,2-3-3-16,-1-4-1 0,6-4-3 0,-2-8 0 15,6-3-2-15,1-6 0 0,0-3 0 16,0-4-4-16,0-4-3 0,2-3-4 0,5-3-12 16,-3-4-12-16,4-2-17 0,-3 0-19 0,6-2-16 15,0-8-40-15,2-4-80 0,1-2-140 0,-1-5-254 16,-6 5-160-16,2 5 502 0</inkml:trace>
          <inkml:trace contextRef="#ctx0" brushRef="#br0" timeOffset="7462.6935">10890-64 77 0,'0'0'543'16,"0"0"-200"-16,0 0-89 0,0 0-73 0,0 0-62 16,0 0-60-16,0 0-33 0,0 0-15 0,0 0-12 15,0 0-12-15,0 0-20 0,0 0-43 0,0 0-72 16,165-76-120-16,-146 76-147 0,-4 0-124 15,-3 0 419-15,-3 0 120 0</inkml:trace>
          <inkml:trace contextRef="#ctx0" brushRef="#br0" timeOffset="8101.7163">11078 164 266 0,'0'0'539'15,"0"0"-451"-15,0 0-82 0,0 0 6 0,0 0 30 16,0 0 22-16,0 0 24 0,0 0 6 0,0 0 0 15,0 0-3-15,0 0-13 0,0 0-15 16,0 0-14-16,0 0-7 0,149-125 7 0,-147 119 8 16,-2 0 14-16,0 3 3 0,0 0-6 0,0 0-15 15,0 2-22-15,-6 1-21 0,3 0-20 0,-1 0-15 16,-3 0-7-16,2 0 3 0,-3 1 6 0,3 4 8 16,-5 1 7-16,6 0 1 0,-4 1-1 15,5 1 1-15,-1-1 0 0,-1-1 0 0,4 2 5 16,1-2 1-16,-2 0 2 0,2-2 1 0,0 0 1 15,0-2 2-15,0 2 3 0,0-2 5 16,2-1 6-16,-1 1 9 0,4-2 6 0,-3 0 4 16,0 0 2-16,0 0 1 0,0 0 0 0,5 0-1 15,-4-2-1-15,6-1-8 0,-3-1-10 16,4 1-5-16,-2-2-9 0,-1 1 1 0,1 0-1 16,-3-1 0-16,2 2 0 0,-2-2 0 0,0 2 1 15,1-1 0-15,-2 1 3 0,4-1-3 0,-4-1 1 16,3 1-1-16,-2-2 1 0,-1 0 2 0,4-2 1 15,-4 1 1-15,6-3-6 0,-5 1 3 0,5-1-2 16,-2 2 1-16,-3-3 2 0,0 0 1 16,1 1 1-16,-4-1 0 0,0 4 2 0,-2-1-5 15,0 2 2-15,0 2 2 0,-2 0-2 16,0 2-1-16,-6-1-6 0,5 2-10 0,-5-1-6 16,1 2-9-16,-3 0-4 0,-1 0 2 0,-3 2 5 15,0 4 5-15,-2 5 5 0,-6 0 2 0,3 4-3 16,-5 1 5-16,0 3 2 0,3 1 2 0,-2 3 5 15,0-1 1-15,7 3 0 0,1-1 2 0,3 0 2 16,3-2-3-16,6-1 2 0,3-1 2 16,0-4 1-16,1-1 9 0,10-2 4 0,0-2 0 15,2-2 0-15,2-3-2 0,1-1-2 0,0-1-1 16,6-2 3-16,-5-2-3 0,6 0 1 16,-7 0-2-16,4 0 0 0,-5-3-3 0,0-2-3 15,-3-1-4-15,0 0-9 0,-2-1-1 0,-2-3-11 16,3 1-21-16,-3-2-26 0,-2-1-45 15,-1 1-57-15,-1 3-82 0,-3-2-143 0,-1 3-254 16,2 2-214-16,-2 2 501 0</inkml:trace>
          <inkml:trace contextRef="#ctx0" brushRef="#br0" timeOffset="8988.5964">12035 139 513 0,'0'0'264'0,"0"0"-177"0,0 0-27 15,0 0 22-15,0 0 18 0,0 0 11 0,0 0 6 16,0 0-20-16,0 0-12 0,0 0-15 0,-40-156-25 16,25 145-18-16,1 3-7 0,-7 4-7 15,7-1-1-15,-4 4 5 0,-2 1-4 0,4 0-6 16,-1 1-5-16,-4 7-11 0,4-1 1 0,-3 3 0 15,4 1-1-15,1-1-3 0,2 3 1 16,1-3-1-16,1-1-1 0,7-1 3 0,3-2-5 16,1-3 3-16,0 1 11 0,4-4 15 0,4 1 18 15,0-1 14-15,4 0 2 0,1 0-3 0,6-4-5 16,-2-2-7-16,-2 0-4 0,5-1-1 0,-5 1 1 16,-3 0 4-16,-4 1 5 0,3 2 4 15,-5 0 1-15,-2 3-5 0,-1 0-8 0,-3 0-9 16,0 0-4-16,0 3-3 0,0 6 1 0,0 3 4 15,0 3 1-15,0 4 3 0,-3 5 1 0,-5 3-3 16,2 4-3-16,-4 4-2 0,-2 2-1 0,3 5-2 16,0 4-1-16,-1 4-2 0,1 8 4 15,6 2 1-15,0 2 0 0,1 7-1 0,-4 0-8 16,4 4-4-16,-1 0-5 0,-2-5-3 0,-1 0-10 16,-2-6-13-16,0-1-7 0,-4-6-12 15,-4-3-6-15,-5-4 5 0,-5-7 2 0,-1-4 11 16,-4-3 16-16,-6-4 11 0,-1-7 9 0,-2-4 3 15,-3-7 3-15,-4-7-1 0,4-5 5 0,-5 0 4 16,5-10 3-16,2-8 1 0,0-6 2 16,4-4 0-16,1-6-2 0,6-3 5 0,3-2-7 15,3-4-3-15,8-3-3 0,4-4-6 0,7 0 1 16,5-2 0-16,0 1 1 0,9 2-2 0,11 1-3 16,4 1 0-16,6 4-3 0,7 1-2 15,6 4-1-15,7-2-2 0,4 5-2 0,2 0 0 16,7 1-1-16,1 1-4 0,1 1-1 0,3-2-4 15,-2 2-1-15,-1 0 0 0,0 1-1 0,-6 1 1 16,1 0 0-16,-5 2 1 0,-1 1-1 0,-6 0 3 16,-5 4 3-16,-6 0 4 0,-7 3 4 15,-5 3 3-15,-9 2-1 0,-2 1 2 0,-3 2 4 16,-9 2-5-16,-2 1-6 0,0 0-14 0,-5 2-11 16,-7-1-5-16,0 2-8 0,-3 2-1 0,-1 1 2 15,-4 0 0-15,5 1 4 0,-1 2 6 16,-1 0 4-16,6 0-5 0,0 3-11 0,3 2-15 15,5 1-9-15,2 0 7 0,1 1 16 0,0 2 19 16,3 2 16-16,2-1 8 0,3 2 7 16,1 4 7-16,2 1 3 0,-3 0 4 0,3 4 6 15,-3-1 4-15,-3 0 5 0,-3-1 5 0,-1 2 2 16,-1-3 1-16,0-4-1 0,0 1 5 0,-3-3 0 16,1-1 3-16,-1-2-2 0,0-2-11 15,1-2-5-15,2-2-2 0,0-2 3 0,0 1 9 16,5-2 4-16,0 0 1 0,3 0-8 0,-1 0-16 15,5-2-29-15,6-4-39 0,2-3-57 0,3 2-94 16,-3-2-134-16,5 0-208 0,-5 1-139 0,-9 4 594 16</inkml:trace>
          <inkml:trace contextRef="#ctx0" brushRef="#br0" timeOffset="9635.5022">12746 100 193 0,'0'0'199'16,"0"0"-114"-16,0 0-20 0,0 0 29 0,0 0 31 16,0 0 20-16,0 0 5 0,0 0-29 15,0 0-39-15,0 0-29 0,0 0-31 0,0 0-15 16,0 0 7-16,0 0 19 0,-91-67 21 0,65 78 13 16,1-1 1-16,2 3-10 0,1 4-10 15,1-1-16-15,5 2-12 0,1 0-10 0,4-2-8 16,2 1-6-16,6-2 0 0,3-3 1 0,2-1 6 15,10-3 18-15,1-1 14 0,5-2 9 0,2-3 5 16,3 1-5-16,1-3-7 0,4 0-3 0,-1-4-3 16,-1-3-3-16,-3-1 2 0,-1-2 1 0,-1-1 2 15,-6-2 0-15,-2 1 1 0,-2 2-2 16,-4 1-2-16,-1 1 1 0,-3 4 0 0,-1-1 0 16,-2 3-1-16,0 2-8 0,0 0-11 0,0 0-17 15,0 0-18-15,0 4-4 0,0 2 2 0,0 3 10 16,0 0 12-16,0 3 4 0,0-2-2 15,1 3-1-15,0-4-1 0,7-1 0 0,-2-1 1 16,6-1 4-16,-2-1 2 0,4-4-5 0,2-1-3 16,1 0-6-16,3-5-4 0,2-2 3 15,-2-5-3-15,3 0-4 0,-6-5 0 0,3-1-3 16,-4-3 4-16,-1 0 3 0,-3-1 7 0,0 0 5 16,-2-2 3-16,-4 0 3 0,4-2-1 0,-6-2 2 15,5-1-2-15,-5-2 3 0,4 0-3 16,-4-2 7-16,2 2 4 0,-1 1 4 0,-2 2 11 15,-3 1 2-15,1 2 7 0,-1 3 5 0,0 4 1 16,-1 2 0-16,-1 4 0 0,0 3-5 0,0 5-9 16,2 0-12-16,0 4-14 0,0 0-12 15,0 0-14-15,0 0 2 0,0 8 7 0,0 4 9 16,0 6 18-16,0 6 1 0,0 4 0 0,0 8 0 16,0 1-6-16,-6 5 1 0,4 0 0 0,-2-3-2 15,0 4 0-15,0-6-1 0,4-1-2 16,-1-2-1-16,0-2-1 0,-1-1-2 0,2-3-1 15,0-2 0-15,0-5-1 0,0-1-3 0,0-6-5 16,0-2-11-16,3-1-20 0,-2-5-26 0,-1-2-41 16,3-1-51-16,-3-3-73 0,1 0-100 0,2 0-192 15,-3-3-249-15,1 2 440 0</inkml:trace>
          <inkml:trace contextRef="#ctx0" brushRef="#br0" timeOffset="9787.4084">13144-72 1239 0,'0'0'268'0,"0"0"-194"16,0 0-85-16,0 0-33 0,0 0 4 15,0 0 7-15,0 0-15 0,0 0-36 0,0 0-54 16,0 0-82-16,161-62-103 0,-146 59-119 0,-6 3 244 16,-2 0 198-16</inkml:trace>
          <inkml:trace contextRef="#ctx0" brushRef="#br0" timeOffset="10621.4547">13418-2 634 0,'0'0'104'0,"0"0"-105"0,0 0 14 0,0 0 47 16,0 0 42-16,0 0 30 0,0 0 14 0,0 0-4 15,0 0-14-15,0 0-15 0,0 0-12 0,0 0-15 16,0 0-15-16,0 0-9 0,95-102-13 15,-98 96-14-15,-4 3-20 0,-1 0-23 0,-2 1-16 16,-2 2-4-16,-3 0 7 0,0 2 12 0,-2 4 6 16,-1 4 4-16,-1 3 0 0,-2 2-1 0,5 5 5 15,0-2 1-15,0 1 2 0,5 0 4 16,3 1-3-16,4 0-1 0,1-3 1 0,3 1-3 16,0-4-3-16,8 1-1 0,3-3 0 0,4-3 6 15,2 1 3-15,5-4 5 0,2-2 3 0,1-2 2 16,2-1 2-16,0-1 0 0,-2 0 2 0,2-1 1 15,0-2 3-15,0-2 0 0,0-1-1 16,1 0-5-16,-1 1-7 0,3-1-6 0,0-2-3 16,-2-1-1-16,2-1 1 0,-2 1 0 0,1-3 2 15,-2-2 1-15,3 1 3 0,-4-2 1 0,1 0 1 16,-1-1 2-16,-3 2 0 0,-2-1 0 16,-5 3 7-16,-3 1 5 0,-6-2 5 0,-4 6 9 15,-3-1-2-15,0 4-6 0,-3-1-7 0,-4 0-19 16,-5 3-16-16,0 1-11 0,-2 1-5 0,-4 0 2 15,-2 3 6-15,-3 4 3 0,-1 3 1 16,-1 4 5-16,-1 3 0 0,1 0 2 0,3 2 1 16,1 0 0-16,1 2-2 0,2 0 0 0,3-2-2 15,5-1-6-15,2 3-2 0,4-5-5 16,2-1-7-16,2-2-2 0,0-1-5 0,2-3 4 16,4-1 4-16,0-3 10 0,3-1 7 0,-1-2 8 15,2-2 8-15,0 0 4 0,2 0 3 0,2-6 3 16,1-2-2-16,-1-3-3 0,6-2 0 0,-4-2-1 15,1-3-3-15,-1-1 2 0,0-2-7 16,0-2 0-16,-1 1-1 0,-2-3-2 0,0-1 2 16,-1-1-2-16,-2-1-2 0,1 0-1 0,-1-1 0 15,0-1-2-15,-2 2 2 0,0-2-1 0,-3 4 2 16,2 0 1-16,-3 2 2 0,1 1 2 0,-3 4 1 16,-1 3 0-16,0 4 3 0,-1 4 0 15,0 2 1-15,0 5-5 0,0 1-8 0,0 0-13 16,0 0-16-16,0 0-15 0,0 7 5 0,0 4 12 15,0 4 19-15,-4 6 16 0,-4 5 3 16,3 6-2-16,-5 1 1 0,1 6-1 0,-2-2-1 16,3 2-1-16,-1-2 0 0,4 0-1 0,-1-4-1 15,3-4 2-15,3-2 2 0,0-5 2 0,9-1 6 16,-4-2 4-16,7-4 4 0,-1 0 3 16,-1-5 2-16,1-1-1 0,0-1 7 0,0-3-3 15,-1-3-3-15,1-2-1 0,-3 0-6 0,1 0-1 16,2-1 2-16,-4-5-4 0,2-2-8 15,-1-1-11-15,-2-1-11 0,2-2-22 0,-4 0-20 16,-3 0-31-16,3 0-43 0,-1 2-50 0,-3-2-84 16,0 0-155-16,0 3-286 0,0 3 24 0</inkml:trace>
        </inkml:traceGroup>
        <inkml:traceGroup>
          <inkml:annotationXML>
            <emma:emma xmlns:emma="http://www.w3.org/2003/04/emma" version="1.0">
              <emma:interpretation id="{75462DF4-3B6B-4841-A1EE-26B896A38443}" emma:medium="tactile" emma:mode="ink">
                <msink:context xmlns:msink="http://schemas.microsoft.com/ink/2010/main" type="inkWord" rotatedBoundingBox="16326,581 21070,439 21123,2215 16379,2356"/>
              </emma:interpretation>
              <emma:one-of disjunction-type="recognition" id="oneOf3">
                <emma:interpretation id="interp15" emma:lang="en-US" emma:confidence="0.5">
                  <emma:literal>Management</emma:literal>
                </emma:interpretation>
                <emma:interpretation id="interp16" emma:lang="en-US" emma:confidence="0">
                  <emma:literal>Managements</emma:literal>
                </emma:interpretation>
                <emma:interpretation id="interp17" emma:lang="en-US" emma:confidence="0">
                  <emma:literal>Mangement</emma:literal>
                </emma:interpretation>
                <emma:interpretation id="interp18" emma:lang="en-US" emma:confidence="0">
                  <emma:literal>Managements'</emma:literal>
                </emma:interpretation>
                <emma:interpretation id="interp19" emma:lang="en-US" emma:confidence="0">
                  <emma:literal>Manzamine</emma:literal>
                </emma:interpretation>
              </emma:one-of>
            </emma:emma>
          </inkml:annotationXML>
          <inkml:trace contextRef="#ctx0" brushRef="#br0" timeOffset="12561.9231">15151-241 1153 0,'0'0'120'0,"0"0"-181"0,0 0-66 15,0 0 1-15,0 0 49 0,0 0 87 16,0 0 51-16,0 0 10 0,0 0-5 0,-55 162-9 16,38-123-10-16,2-4-11 0,2 2-2 0,-1-5-3 15,2 0-3-15,0-4-1 0,0-3 0 16,1-2 2-16,5-5 3 0,-1-1 4 0,2-7-1 16,-1-2-1-16,5-4 2 0,1-1 18 0,0-3 24 15,0 0 30-15,0 0 28 0,1-7-16 16,5-3-25-16,0-4-33 0,1-6-33 0,1-3-7 15,3-2 0-15,-2-3 3 0,2-4-1 0,-3 0-3 16,4-4-5-16,-3 1-4 0,4-2-5 0,0-2-3 16,0 2-3-16,2-2-2 0,1 1-4 15,3 4-3-15,-2 3-2 0,1 4 1 0,2 5-1 16,-1 4 4-16,-3 3-1 0,3 5 2 0,-2 3-2 16,-4 6-4-16,1 1-6 0,-2 0-4 0,-4 9-1 15,1 3 1-15,1 3 8 0,-2 4-3 16,0 3 2-16,1 2 0 0,-6 2-1 0,2 0 6 15,-2 0 1-15,-3-2 1 0,3 0 2 0,-3-3 2 16,0-2 1-16,1-2 1 0,-1-4-1 0,0-3 0 16,3-4 1-16,-1-1-2 0,1-5 11 0,1 0 10 15,-3-2 11-15,5-5 7 0,0-4-7 0,6-3-9 16,-1-4-8-16,3-4-4 0,2-1 3 16,-2-2 2-16,3-2 4 0,0-1-2 0,2-3-1 15,-3 3-2-15,3-2-5 0,-1 2-3 0,2 2-2 16,1 4-4-16,-1 4-2 0,-2 6 2 15,0 2-2-15,-3 6-1 0,-2 4-2 0,-4 0-7 16,1 9 1-16,-3 7 2 0,-2 5 8 0,-4 4 6 16,1 8 5-16,-2 4 0 0,0 4-1 15,-7-1 0-15,-1 5-3 0,-3-4-2 0,2 0-2 16,-3-3-5-16,1 0-9 0,0-6-11 0,-1-1-22 16,0-2-31-16,4-3-47 0,-1-2-77 0,1-4-133 15,5 0-222-15,-1-8-187 0,3-5 507 0</inkml:trace>
          <inkml:trace contextRef="#ctx0" brushRef="#br0" timeOffset="13335.696">16047-161 381 0,'0'0'318'0,"0"0"-128"0,0 0-46 15,0 0-16-15,0 0-24 0,0 0-35 16,0 0-34-16,0 0-23 0,0 0-9 0,0 0 9 16,0 0 15-16,0 0 9 0,0 0 1 0,0 0-3 15,-134 109-2-15,116-89-8 0,5-3-7 16,1 1-5-16,3 0-9 0,3-3-3 0,1-1-4 16,5-3 0-16,0-3 0 0,0-2-1 0,1-2 6 15,7-2 14-15,-2-2 18 0,4 0 22 0,2-3 15 16,2-6-1-16,2-3-3 0,3-1-12 0,-2-4-12 15,3-1-5-15,-1 0-7 0,-4 1-1 16,1 0 1-16,-1 0-1 0,-2 2-3 0,-4 3-4 16,2 2-4-16,-4 4-4 0,-4 2-2 0,-1 2 0 15,-2 2-7-15,0 0-9 0,0 0-24 0,-2 6-1 16,-4 2 5-16,3 5 8 0,2 0 19 0,-3 4-1 16,1-2-3-16,1 0-2 0,0-1 4 15,2 2-2-15,0-1-2 0,2 0 0 0,3-2-6 16,0-3-4-16,4 0-6 0,-1-3-3 0,2-2 0 15,2-3 8-15,0-2 11 0,-2 0 8 16,2 0 9-16,0-7 4 0,-3-2 2 0,3-3 2 16,0 0 1-16,1-1-5 0,-1-2-2 0,-2-1-1 15,2 0-6-15,0-1 4 0,-1 0-4 0,1-4-1 16,0 3-2-16,0 2-1 0,-1 1-2 16,-3 3-1-16,-1 3-2 0,0 3-2 0,-2 1-5 15,-2 4-4-15,2 1-8 0,-2 0-5 0,1 3 0 16,-2 3 2-16,2 4 5 0,2 4 8 15,-5 1 5-15,-1 2 1 0,1 3 0 0,-1 1-1 16,0-1 1-16,0-2 0 0,-1 1 6 0,-2-3-5 16,-2-1 0-16,0-2 0 0,3-1-1 0,-2-1 7 15,0-4 1-15,3-2 3 0,1-2 7 0,0-3 16 16,0 0 21-16,0 0 18 0,1-3 1 16,5-4-15-16,-2-4-23 0,4-1-20 0,0-1-8 15,3-4 1-15,1 1 0 0,0 0 2 0,-2 1-9 16,6 0 4-16,-1 1-2 0,-1 0-2 0,2 1 3 15,1 2-5-15,-3 4-2 0,-2 1 1 0,-4 3 1 16,1 2-2-16,-5 1-1 0,0 0-3 16,-1 0-8-16,1 1-2 0,-3 4 2 0,-1 0 2 15,1 3 4-15,4 1 7 0,-4 0 1 0,0 3 1 16,-1-2 7-16,3 1-6 0,-3 0-3 16,0-2 2-16,0-1-8 0,1-2 3 0,-1 0-4 15,0 0-13-15,0-3-21 0,0 0-33 0,0-1-53 16,2-2-77-16,0 1-116 0,2-1-190 0,0 0-180 15,-2 0 371-15</inkml:trace>
          <inkml:trace contextRef="#ctx0" brushRef="#br0" timeOffset="15160.8005">16963-60 0 0,'0'0'0'0,"0"0"0"16,0 0 0-16,0 0 35 0,0 0 89 0,0 0 29 15,0 0 23-15,0 0-14 0,0 0-20 0,0 0-31 16,0 0-34-16,0 0-18 0,0 0-15 0,-47-128-2 15,33 128 0-15,0 0 8 0,-1 0 5 0,-2 8-3 16,-1-1-12-16,3 3-14 0,-3 2-13 0,0 2-12 16,5-1 2-16,-1 1-3 0,5-1-4 15,2-1 0-15,1-2-5 0,2-1-1 0,4 2-2 16,0-5 0-16,0 0 2 0,8-1 6 0,-3-1 15 16,4-1 15-16,1-2 14 0,0 1 10 0,4-2-1 15,-1 0-4-15,1 0-9 0,-1-2-11 16,0 1-8-16,0-2-6 0,-5 1-5 0,1 2-2 15,-5-1-1-15,1 1-1 0,-1 0 2 0,-2 0-1 16,-1 0-1-16,-1 0 1 0,0 0-2 16,1 0 0-16,1 0-1 0,2 0 1 0,2 0-1 15,0 1-1-15,2 3 2 0,4-3-4 0,0-1 0 16,1 1-1-16,2-1-3 0,0 0 3 16,4 0-1-16,-1 0 1 0,3 0 2 0,-1-2-1 15,4-2-1-15,-3 0 3 0,1-1 4 0,2 1 0 16,-4-2 4-16,0-3 1 0,0 1 3 0,-1 1 3 15,-4-1-1-15,-2 0 0 0,1 0-2 0,-1 1-2 16,-1-1 0-16,0 1-3 0,0 1 0 16,-4 0-3-16,0 0 0 0,-1 2 3 0,-2-1 3 15,-3 2 7-15,-2-2 0 0,1 2 2 0,-1 0-4 16,0 2-4-16,0-2 0 0,0 3-3 0,-1-4-1 16,-1 2-4-16,1 2-8 0,-3 0-7 0,0 0-4 15,3 0 2-15,-1 0 0 0,1 0 4 16,1 0 3-16,0 2-2 0,0-1 2 0,0 2 2 15,0-3 1-15,0 1 6 0,0 1 4 0,0 1 5 16,0 0 4-16,3 3 3 0,-2 0-3 0,3 2-2 16,-1 2-1-16,-2 3 0 0,0 4 0 15,-1 0 5-15,0 9-1 0,0 0 5 0,0 4 3 16,0 4 2-16,-1 3 10 0,0 5 10 0,1 1 10 16,0 5 5-16,0 3-5 0,0 5-14 15,1 5-11-15,-1 3-10 0,0 2-5 0,0 2-3 16,0-5-3-16,0-1 0 0,0 1-3 0,-4-1-1 15,-4-1 1-15,-3-2-3 0,-1-4-1 0,-3-3-2 16,-1-5-1-16,-7-5-2 0,-2-5-3 0,-3-4-1 16,-2-6 3-16,-6-5 1 0,-3-6 6 15,3-5 4-15,-3-7 0 0,0-4 2 0,3-4-1 16,-3-10-2-16,0-7 0 0,0-4-3 0,1-5-4 16,4-5-3-16,2-3-2 0,4-2-2 0,4-2 1 15,2-3-1-15,6 0-1 0,7-3-4 0,3 1-3 16,6-3 0-16,0 1-6 0,7 0-1 15,6 2-3-15,6-2-11 0,5 3-1 0,4 0-6 16,5 1-1-16,3 1 7 0,4 4 5 0,7 2 5 16,-3 2 6-16,6 4 0 0,-2 3 3 15,3 0 2-15,3 2 5 0,-1 0 5 0,0 2 5 16,0 0 2-16,0 1 2 0,-3 3 0 0,-1 3 2 16,-1-3 1-16,-6 5 2 0,-4 0 3 0,-7 4 1 15,-1 0 0-15,-6 1 1 0,-1 2-2 16,-4 0 2-16,-2 1 1 0,-4-1 5 0,-3 3-1 15,-4-1 3-15,1 1-3 0,-1-1-3 0,-5 4 0 16,2-3-5-16,1 1-1 0,-2 1 0 0,0-2 2 16,-2 1-4-16,0-2 1 0,0 4 0 15,0-3-6-15,0 1 3 0,0-1 0 0,-2 2-3 16,-2-1 1-16,-1 1-8 0,1-1-9 0,-4 4-10 16,0-2-6-16,0 2-2 0,-4 1 4 0,0 0 9 15,-3 4 6-15,1 3 5 0,0 3 4 16,0 0 2-16,2 2 0 0,0 1 1 0,0 2 0 15,4 0 0-15,1-2 3 0,2 4-7 0,1-4-2 16,4 1-1-16,0-3-1 0,1 1 3 0,7-3 4 16,3 1 4-16,0-4 3 0,2-2 7 0,3 1-1 15,-1-4 0-15,0-1 0 0,4 0-1 16,-2 0-1-16,-1-6 3 0,-1 0 0 0,2-1 0 16,-2-3 0-16,1 1-1 0,-3 0-1 0,1-1 0 15,-1 0-3-15,-1-2-1 0,-1 0-1 16,2 3 0-16,-3 0-1 0,2 1 1 0,-1 3 0 15,-1 0-2-15,-4 1 0 0,2 1-4 0,-6 3-2 16,4 0-5-16,-5 0-8 0,3 0-3 0,-1 3-1 16,-3 4 5-16,1 0 6 0,1 4 3 15,0-1 5-15,0 2-4 0,0 0 1 0,-2-1-2 16,2 1-1-16,-2-1 4 0,0-2 0 0,0 1 3 16,0-3-1-16,0 1 2 0,0-4 0 0,-2 1 0 15,2-2 5-15,0-2 3 0,0 1 5 0,0-2 11 16,0 0 7-16,0 0 10 0,0 0 1 0,2-3-9 15,0-3-15-15,9-2-14 0,0-1-10 16,-1-4 0-16,7 3 2 0,-3-2 4 0,1-2 0 16,-2 0 2-16,1-1 2 0,-1 2-2 0,-1 2 0 15,-4 3 1-15,0 0-3 0,0 4 3 16,-3 1-1-16,-4 1-1 0,3 1 0 0,-1 1-8 16,-3 0-7-16,1 0-4 0,2 0-3 0,-3 4 6 15,2 2 6-15,0 0 5 0,0 3 4 0,-2 0-1 16,0 0 1-16,0 0-1 0,0 2-3 15,0-4 4-15,0-1 1 0,0 0-1 0,0-3 3 16,0 0-2-16,0-3 5 0,3 0 12 0,-2 0 17 16,1 0 19-16,-1 0 16 0,-1 0 5 15,4-3-14-15,1-2-19 0,-1-2-19 0,3-2-17 16,0-2-4-16,4 1 1 0,-3 1-2 0,1-2 1 16,2 3 2-16,-1-1-5 0,2 1 1 0,-6 2-2 15,5 2-2-15,-5 1 0 0,1 0 2 0,-3 3-2 16,3 0-2-16,-3 0-2 0,-2 3-5 0,5 7 2 15,-4 1 1-15,-1 1 5 0,3 2 4 16,-1 3 0-16,-4 3 1 0,1-3-1 0,-1-1-2 16,0 2 0-16,0-1-5 0,0-3-3 0,0-1-12 15,0-3-19-15,0-1-28 0,1-1-35 0,2-2-54 16,4-2-98-16,-3-2-159 0,1 1-218 16,0-2-23-16</inkml:trace>
          <inkml:trace contextRef="#ctx0" brushRef="#br0" timeOffset="16122.0739">18552-38 888 0,'0'0'341'16,"0"0"-308"-16,0 0-52 0,0 0 9 0,0 0 20 16,0 0 25-16,0 0 3 0,0 0-1 0,0 0-1 15,0 0-1-15,0 0-4 0,0 0-4 0,0 0-2 16,0 0 1-16,130-57 5 0,-122 49 8 0,-3 1 2 15,1-1-2-15,0-1-3 0,-4-1-7 0,3 2 1 16,-2 0 0-16,-2-2 0 0,0 3-1 16,-1 0-1-16,0 1-4 0,-1 1-6 0,-3 1-12 15,-1 2-16-15,-1 1-16 0,-2 1-9 0,-3 0 2 16,-1 4 11-16,-1 4 9 0,-2 5 11 16,-1-1 1-16,0 5 3 0,-3 0 0 0,5 1-1 15,0-2 1-15,7 1-5 0,-1-1-5 0,4-2-3 16,4-2-1-16,0-1 5 0,0-2 11 0,6-1 10 15,6-2 14-15,-2 0 13 0,4-3 7 16,1-1 5-16,1-2-2 0,5 0-4 0,-2 0-4 16,4-3-5-16,1-4-4 0,-5 0-1 0,3-1 1 15,0-1-3-15,-5-1 1 0,-1-2-4 16,-1 2-6-16,3-4 0 0,-5 4-4 0,-2-1-4 16,-2 3 0-16,2 0-4 0,-7 2-2 0,4 2-2 15,-5 2-5-15,-3 2-5 0,0 0-5 0,0 0-8 16,0 0-7-16,0 2 0 0,0 2 3 0,0 4 7 15,0 2 8-15,0 0 2 0,1 1 1 16,-1 1-2-16,1-3 2 0,2 0-1 0,-3-1 3 16,3-1 2-16,-2-2-2 0,0 0 1 0,1-1 1 15,-1-4-1-15,2 2 2 0,2-1 5 16,-2-1-1-16,-2 0 4 0,4 0 2 0,2 0-2 16,-3 0 7-16,4-1-1 0,0-1-1 0,0-4-1 15,4 0-4-15,-1-2-2 0,0 1-3 0,-3 0 1 16,4 1-4-16,-1 0-2 0,-1 0-2 0,-4 3-2 15,3 0 2-15,-3 2 1 0,2-1-3 0,-4 2-1 16,2 0-2-16,-2 0-2 0,4 5-1 16,-4-1 2-16,0 4-2 0,3 1 1 0,-3-1 2 15,-1 2 3-15,2-2 0 0,-1 1 2 0,-1 1-2 16,4-1-6-16,-3-2 7 0,4-1-2 16,-3-1 3-16,3-1 1 0,-1-2 0 0,3-1 2 15,1-1-1-15,1 0 3 0,2-3-1 0,-1-3 0 16,2-3 2-16,0-2-2 0,-1-1-1 15,2-2-1-15,2-1 0 0,-2 0 0 0,-4-3-1 16,0 3 0-16,-4 0-1 0,3-1-3 0,-2-1 0 16,-3 3-1-16,2-3-1 0,-4-1-1 0,-2 0 1 15,5 0-1-15,-4 1 3 0,-3-3-3 0,2-1 2 16,4 1 1-16,-5-1 0 0,0 1 2 16,1 0 4-16,-2 2 2 0,0 1-1 0,1 0 6 15,-1 4-4-15,0 1-1 0,0 4 0 0,0 1-5 16,0 5 2-16,0-2-3 0,-1 4-4 0,1 0-6 15,-2 0-8-15,2 0-12 0,-1 2-10 0,-3 4 7 16,-1 4 9-16,-1 6 17 0,-4 5 20 16,-2 6 5-16,-2 3 1 0,-1 4 3 0,2 4 0 15,0-2-1-15,1 1 8 0,1-2-1 0,5 0-3 16,0-2 7-16,6-4-11 0,0 0-1 0,0-3 1 16,0-4-7-16,1-1 3 0,6-3-2 15,-3-2 0-15,4-3-3 0,-4-2 1 0,0-4-1 16,5-2-3-16,-6-1 0 0,4-2-11 0,-5-1-11 15,1-1-10-15,5 0-9 0,-3 0-18 16,6-3-25-16,0-4-46 0,2-5-90 0,2 2-111 16,0-7-168-16,-4 4-189 0,-6 2 301 0</inkml:trace>
          <inkml:trace contextRef="#ctx0" brushRef="#br0" timeOffset="16272.4475">19356-212 0 0,'0'0'102'0,"0"0"369"16,0 0-84-16,0 0-53 0,0 0-53 0,0 0-56 15,0 0-64-15,0 0-59 0,0 0-50 0,0 0-32 16,0 0-14-16,0 0-2 0,0 0-1 16,0 0-9-16,172-59-14 0,-139 49-27 0,-3 0-47 15,-3-1-63-15,-3 1-107 0,1 1-105 0,-9 3-228 16,-2 2 3-16</inkml:trace>
        </inkml:traceGroup>
        <inkml:traceGroup>
          <inkml:annotationXML>
            <emma:emma xmlns:emma="http://www.w3.org/2003/04/emma" version="1.0">
              <emma:interpretation id="{B62461C7-F2F0-408C-9E8B-AA768A0B777D}" emma:medium="tactile" emma:mode="ink">
                <msink:context xmlns:msink="http://schemas.microsoft.com/ink/2010/main" type="inkWord" rotatedBoundingBox="21464,299 25898,167 25929,1199 21494,1332"/>
              </emma:interpretation>
              <emma:one-of disjunction-type="recognition" id="oneOf4">
                <emma:interpretation id="interp20" emma:lang="en-US" emma:confidence="0.5">
                  <emma:literal>flamework</emma:literal>
                </emma:interpretation>
                <emma:interpretation id="interp21" emma:lang="en-US" emma:confidence="0">
                  <emma:literal>Flamework</emma:literal>
                </emma:interpretation>
                <emma:interpretation id="interp22" emma:lang="en-US" emma:confidence="0">
                  <emma:literal>framework</emma:literal>
                </emma:interpretation>
                <emma:interpretation id="interp23" emma:lang="en-US" emma:confidence="0">
                  <emma:literal>flameworks</emma:literal>
                </emma:interpretation>
                <emma:interpretation id="interp24" emma:lang="en-US" emma:confidence="0">
                  <emma:literal>teamwork</emma:literal>
                </emma:interpretation>
              </emma:one-of>
            </emma:emma>
          </inkml:annotationXML>
          <inkml:trace contextRef="#ctx0" brushRef="#br0" timeOffset="16849.3275">20972-612 321 0,'0'0'124'15,"0"0"-45"-15,0 0 3 0,0 0 24 0,0 0 21 0,0 0 10 16,0 0-13-16,0 0-37 0,0 0-24 15,0 0-16-15,0 0-5 0,0 0 9 0,0 0 3 16,-121-123-2-16,102 127-10 0,3 4-13 16,-1 6-9-16,-5 6-4 0,4 4 5 0,-6 8 3 15,-1 6 2-15,1 5 1 0,-3 3-1 0,1 4 0 16,0 3 1-16,-1 1 1 0,1 1 0 0,0 1-1 16,-1 2-3-16,0-3-3 0,2-3-5 0,-2 1-3 15,0-6-4-15,2-3-5 0,-3-4-5 0,1-3-9 16,-1-2-15-16,0-5-15 0,-3-4-34 15,3-3-58-15,-1-3-107 0,3-1-214 0,8-9-220 16,5-1 370-16</inkml:trace>
          <inkml:trace contextRef="#ctx0" brushRef="#br0" timeOffset="17345.9418">20174 81 1305 0,'0'0'140'0,"0"0"-108"0,0 0-40 0,0 0 12 16,178-73 18-16,-125 56 7 0,0-2 1 0,1 0-7 16,-2-3-7-16,2 0-5 0,-3-3 1 15,1 0 4-15,-5-4 5 0,3 1 2 0,-3-1 0 0,-4 2-3 16,-3 4-3-16,-5 0-1 0,-7 5 0 16,-9 3 4-16,-6 3 9 0,-4 2 10 0,-7 4 4 15,-2 3-10-15,0-2-23 0,-10 3-30 16,2 0-29-16,-5 0-16 0,-6 2-1 0,2 0 12 15,-6 2 14-15,3 6 12 0,-3 2 8 0,-1 3 3 16,4 2-1-16,-2 3 6 0,1 1 2 0,6 1 2 16,0 1 4-16,5-1 3 0,4 0-2 0,-2 1 2 15,7 0-2-15,1 0 2 0,0 0 3 16,1 0 1-16,5-2 5 0,-4 2-5 0,0 1 4 16,-2-2 3-16,0 0 7 0,-9 2 11 0,3-3 7 15,-6 2 5-15,0-3 3 0,0-3 2 16,1 0 3-16,4-5 6 0,-2-2 6 0,6-3 1 15,2-2 6-15,-1-3 1 0,2 2 1 0,0-2-2 16,0 0-5-16,0 0-11 0,0 0-12 16,0 0-9-16,0 0-13 0,2 0-8 0,0 0-7 15,0 0-8-15,4 0 5 0,-1 0 2 0,0 0 7 16,6 0 5-16,2 0 0 0,0-2-3 0,2-3-5 16,5 0-2-16,-2-2-9 0,-2-2-10 0,7 0-9 15,-1-3-17-15,3 2-16 0,-5-1-25 0,5-1-38 16,-2 2-47-16,-4 1-70 0,3 1-103 0,-4 2-129 15,2 2-126-15,-7-1 247 0,-7 4 349 0</inkml:trace>
          <inkml:trace contextRef="#ctx0" brushRef="#br0" timeOffset="18321.8008">21357-109 465 0,'0'0'519'15,"0"0"-432"-15,0 0-63 0,0 0 5 0,0 0 36 16,0 0 47-16,0 0 40 0,0 0 6 0,0 0-28 16,0 0-50-16,0 0-47 0,0 0-25 0,0 0-7 15,-10-49 5-15,-6 49 11 0,-1 1 9 16,-5 5 9-16,-3 4-3 0,-1 0-5 0,1 5-9 16,3 1-11-16,-2 0-2 0,2 2-4 0,1 1-2 15,1-2-3-15,6-1-3 0,2-1-6 0,2-1-6 16,7-3-5-16,2-1-6 0,1-1 3 15,0 0 1-15,1-5 5 0,9 1 7 0,-5-2 7 16,6-2 6-16,1-1 6 0,1 0 4 0,2 0 1 16,-1-1 1-16,6-7 2 0,-4 1-1 0,0-2 0 15,4-1 1-15,-3-1-1 0,-1 1-1 0,3-2 0 16,-1 2 0-16,-4 1 1 0,0-1 0 16,-2 2 0-16,-1 0-3 0,-6 3-3 0,3 4-5 15,-4 0-5-15,-3 1-9 0,-1 0-5 0,2 0-3 16,-2 1 3-16,0 4 8 0,0 0 6 15,4 5 4-15,-4-1 1 0,0-1 0 0,0 2 0 16,0-1 1-16,0 2-2 0,0-3 1 0,0 1-1 16,0-3-1-16,2 0 1 0,1-3 0 0,-2 0 0 15,2-3 4-15,5 0 10 0,-4 0 8 16,4 0 8-16,0-3 3 0,0-3-4 0,4-2-4 16,0-1-4-16,1-1-3 0,-1-3-1 0,2 1 0 15,1 3-3-15,0-5-2 0,5 2-3 0,-3 0-3 16,1-3-1-16,3 3-3 0,-2 0 0 15,3 2-1-15,-5-1-2 0,3 4 0 0,-5 1-1 16,-3 4-2-16,-4 1 0 0,-1 1-7 0,-5 0-6 16,0 7-2-16,-2 4 0 0,0 2 7 0,0 3 5 15,0 1 4-15,-3 4 1 0,-5-3 2 0,0 2-1 16,-2-4 3-16,0 3 1 0,2-4-2 0,0 0 3 16,-3-3-1-16,7-1 0 0,-3-4 1 15,3-1 0-15,3-3 5 0,1-3 6 0,0 0 15 16,0 0 20-16,0 0 14 0,0 0 9 0,3-2-7 15,3-4-21-15,0-1-18 0,3-4-14 16,2-1-8-16,1-2 2 0,1 0 1 0,2-1-1 16,0 0-1-16,1 1-2 0,-1-1-1 0,3 1-1 15,-3 0-2-15,0 2-1 0,0 2-3 16,-2 2 1-16,-1 3-1 0,-1 0 1 0,-5 4 1 16,4-1-2-16,-6 2-2 0,3 0-4 0,-5 2-6 15,0 2-1-15,-2 3 2 0,0 2 2 0,0 2 9 16,0 2 1-16,0-1-1 0,0 2 0 0,-3-3-3 15,-2 1 2-15,1 0-1 0,-2-2 5 16,-1-1 2-16,5-2 2 0,-1-2 1 0,0-2 2 16,1-2 5-16,2-1 8 0,0 0 11 0,0 0 8 15,0 0 5-15,0 0 1 0,2 0-10 0,2-4-14 16,0-2-15-16,7-3-11 0,0 0-4 16,2-3-1-16,2 2 3 0,4-4 2 0,2 1 3 15,2-2 1-15,1-1 0 0,-4 3 3 0,3 0-2 16,-5 1 1-16,2 1 0 0,-6 4 0 0,0-1-1 15,-3 4-1-15,-6 2-1 0,3 2-5 0,-7 0-7 16,1 2 0-16,-2 7-1 0,0 1 8 16,0 4 8-16,0 2 2 0,-3 2 0 0,-5 1-1 15,4 0-4-15,-4-4 4 0,4 1 0 0,-4 0-3 16,5-1 2-16,-1-1-7 0,0-3-9 16,0 0-13-16,4-2-27 0,-1-1-47 0,1-4-51 15,0 2-63-15,0-3-92 0,0 0-141 0,0-2-185 16,1-1 21-16,0 0 614 0</inkml:trace>
          <inkml:trace contextRef="#ctx0" brushRef="#br0" timeOffset="20301.4442">22327-72 0 0,'0'0'143'0,"0"0"-51"0,0 0-70 0,0 0 6 15,0 0 18-15,0 0 25 0,0 0 17 16,0 0 11-16,0 0 11 0,0 0 5 0,161-65-2 15,-145 56-7-15,-1 2-7 0,1-3-7 0,2 0-2 16,-5 1 3-16,1-1-7 0,-2-2-7 16,-3 1-7-16,0 1-3 0,-2 2-4 0,-3 0 2 15,-3 3 1-15,-1 1-10 0,0-1-13 0,0 2-22 16,-4 3-31-16,-4 0-18 0,-1 0-10 0,-2 0 2 16,-5 4 15-16,-3 6 10 0,-3 1 8 15,0 4 4-15,-3 3 0 0,1 3 2 0,1 1-1 16,1 2 0-16,5 0 2 0,1 0-7 0,2-2 0 15,4 1-1-15,7-3-6 0,0-3 8 16,3-2 0-16,0 0-2 0,2-3 4 0,2 0 0 16,5-3 2-16,-1-2 4 0,1-1 4 0,5-1 3 15,-2-2 5-15,3-1 2 0,3-2-1 0,-1 0 1 16,0-2-1-16,3-4-1 0,-1-2-3 16,4-2 0-16,-3-2-1 0,1-1-1 0,-2-4 0 0,4 0-4 15,-3 2-1-15,-1-4-1 0,-2 2 3 16,2-3-3-16,-3 0 0 0,-3 1-4 0,2 0-5 15,1 3 4-15,-4 2-1 0,-2 2 5 16,-2 5-1-16,-4 4-3 0,-3 0-4 0,-1 3-9 0,0 0-4 16,0 0-15-16,0 1-9 0,-3 4 3 15,1 2 9-15,-5 5 13 0,3 0 12 0,-3 0 0 16,1 4-3-16,-2-1 3 0,4 0-2 0,0 0 2 16,-2-3 1-16,5 1-3 0,1-4-1 15,0 1 0-15,0-4-1 0,0-2 1 0,0-2-2 16,0 1 1-16,1-1 3 0,6-2 3 0,-3 0 9 15,1 0 6-15,2 0 3 0,2-2 0 0,-2-1-1 16,4-3-4-16,-1-2 0 0,0 0-3 16,2-2 1-16,-1-1-1 0,1 2-5 0,0 0 4 15,-1 2-3-15,-3 0-2 0,0 1 1 0,-4 1-9 16,1 2 0-16,-4 3-4 0,1 0-8 16,-2 0-5-16,0 0-5 0,0 3-3 0,0 3 7 0,0 3 6 15,0 0 6-15,0 1 6 0,-2 4 0 16,2-2 2-16,0 0 2 0,0-1 0 0,2-2 0 15,0 2 1-15,8-3 3 0,-4 1 2 0,4-3 4 16,3 0 4-16,1-2 2 0,2-1-1 16,1-1 1-16,2-2-1 0,1 0 0 0,-1-2 0 15,1-2 3-15,0-4 2 0,0-1 0 0,-1-2-1 16,-3 1-3-16,1-1 1 0,-3-1 0 0,-5-2-1 16,2 2-2-16,-3-3 1 0,-4 0-1 0,1 0-1 15,-2-1 0-15,-3-2-6 0,0 4-4 16,-4-1-5-16,-3 1-6 0,-3 0-5 0,-2 2-7 15,1 2-3-15,-3 0-1 0,2 3 3 0,0 1 3 16,4 1 1-16,-1 2-7 0,5 1-11 16,1 1-22-16,3 1-26 0,0-2-24 0,0 2-33 15,0 0 5-15,4 0 20 0,2 0 30 0,3 0 47 16,3 0 21-16,3 0 12 0,2 0 9 0,3-2 5 16,0 0 5-16,2-2 6 0,1 0 5 15,-6 1 0-15,5-1 1 0,-5-1 4 0,0 2 1 16,-1-2 2-16,-1 4 1 0,-3-2-3 0,0 1-5 15,-2 2-6-15,-1-1-9 0,1 1-5 0,-5 0-4 16,2 0-6-16,-5 0-5 0,0 0-10 16,-2 3-6-16,0 3 0 0,-2 3 7 0,-4 3 14 15,-2 2 10-15,-3 1 5 0,-3 2 0 0,0 3-3 16,-1-1-2-16,-1 0-3 0,2 1 0 0,5-1-2 16,-2-1-3-16,3-2 1 0,3-1-2 0,0-1 0 15,3-2-1-15,2-3-2 0,0-1 0 16,0-2 2-16,4-3 8 0,0 0 3 0,4 0 7 15,-1 0 5-15,2-3 3 0,2 0-1 0,0 0-3 16,2 0-3-16,1 0-4 0,0-3 2 0,0-3-2 16,-3 0 2-16,2-2 3 0,-1-1-3 15,1 0-1-15,-1-2-3 0,-1-2-3 0,3 1 2 16,-2-3-4-16,-2-1 0 0,-2-2-2 0,0 0-1 16,2 0-1-16,-6-1 3 0,0 2-2 15,-1 2 0-15,-3 1-2 0,0 5-3 0,0 1-4 16,-7 2-6-16,2 0-7 0,-4 1-5 0,1 3-1 15,0 0-2-15,-1 2 1 0,-4 0 2 0,2 0 3 16,-1 6 6-16,-3 1 4 0,2 4 6 0,-2-1 0 16,1 2 0-16,1 2-2 0,6-1-4 15,1-1-2-15,4 0-2 0,2-2-1 0,0-1 5 16,2 1 3-16,6-2 12 0,1-2 6 0,5 0 5 16,2-1 1-16,1-2 0 0,4-2-1 0,0-1 0 15,4 0 3-15,-2 0-3 0,1-4 2 0,-3-2 0 16,-2 1 1-16,-1-2 3 0,-4 1 1 15,0-1-1-15,-2-3-1 0,0 3-2 0,-3-2-3 16,-3 0-5-16,3 0-1 0,-5 2-3 0,-1 1 1 16,1 1-1-16,-3 0 1 0,0 4-1 15,-1-1-1-15,0 2-3 0,0 0-8 0,0 0-3 16,0 0-8-16,0 0-6 0,0 0-5 0,0 0-6 16,0 5 9-16,0 0 9 0,-1 2 9 0,0 2 9 15,1 0 0-15,-3 0-2 0,3 0 0 16,-1 0 1-16,1 0-1 0,0 2 0 0,0-1 2 15,0 0 0-15,0-1 0 0,0 0-1 0,1-1 1 16,3-3-7-16,2 0-3 0,0-2-1 0,0 0-5 16,3-3 6-16,0 0 0 0,5 0-5 0,2-2-7 15,3-4-18-15,1-2-17 0,-1-3-9 16,-2-1-9-16,2-1 4 0,-3-1 14 0,0-1 10 16,-3 1 19-16,1-4 13 0,0 0 6 0,0-3 10 15,-1 3 0-15,1-3 5 0,-1 0 5 0,-1 0 3 16,2-1 6-16,-4-1 4 0,4 3 7 0,-5-1 8 15,0 1 9-15,0 2 9 0,-1 1 8 16,-3 5 3-16,0 3 1 0,-1 3 5 0,-1 1-7 16,-2 3-8-16,-1 1-16 0,2 1-24 0,-2 0-24 15,0 0-28-15,0 0-16 0,0 8-2 16,-2 2 9-16,-2 5 24 0,-1 9 12 0,-4 1 7 16,-3 2 0-16,-2 4-1 0,-1 0 0 0,-1 1 0 15,-1 1-1-15,1-2-1 0,5-1 2 0,-2-2-2 16,-1-2-1-16,3-1 1 0,5-6-4 15,-2-1-1-15,4-3 1 0,1-4-3 0,2-4-3 16,1-1-6-16,0-2-9 0,0-4-13 0,0 0-2 16,2 0 1-16,5-2 4 0,5-6 4 0,6-1-2 15,-1-3 1-15,2-1 4 0,2-1 9 16,2-2 5-16,-2-2 10 0,1 1 5 0,1-2 2 16,-1-1 4-16,3-1 1 0,0-1-1 0,-3 1 0 15,-1 2 1-15,2 1-2 0,-7 5-1 16,1 1 1-16,-5 4-3 0,-2 3 1 0,-2 2-2 15,-4 1-4-15,-1 2-7 0,-3 0-5 0,0 0-15 16,0 3-5-16,0 3 1 0,-2 3 0 0,-3 0 11 16,-5 3 4-16,-3 0 4 0,-4 0 6 0,-5 2 5 15,-2-2 5-15,-3-2 2 0,-1 3 4 0,3-2 0 16,3-2 2-16,2-2-2 0,8-1 1 16,4-1 1-16,3-1-1 0,5-3 8 0,0 2 13 15,0 0 19-15,8 2 15 0,2 2 5 0,2 3-3 16,2 0-11-16,-1 2-11 0,2 1-9 15,-2 0-9-15,1 1-4 0,-1-1-1 0,-1 4 2 16,3-4 3-16,0 3 5 0,2-1 5 0,5 1 0 16,2-3-4-16,3-1-8 0,5-1-6 15,0-4-8-15,1-1-8 0,-3-5-15 0,1-1-16 16,-4 0-17-16,-7-4-18 0,-3-3-19 0,-7-1-41 16,-5 1-83-16,-5 1-140 0,-8 1-150 0,-4 1-180 15,4 2 325-15</inkml:trace>
        </inkml:traceGroup>
      </inkml:traceGroup>
    </inkml:traceGroup>
    <inkml:traceGroup>
      <inkml:annotationXML>
        <emma:emma xmlns:emma="http://www.w3.org/2003/04/emma" version="1.0">
          <emma:interpretation id="{094D8E1A-37ED-4577-BE77-E687DE93696B}" emma:medium="tactile" emma:mode="ink">
            <msink:context xmlns:msink="http://schemas.microsoft.com/ink/2010/main" type="paragraph" rotatedBoundingBox="5899,3547 16475,3148 16556,5290 5979,568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0CD8252-0088-497E-ACCA-5F5F0A90ADCB}" emma:medium="tactile" emma:mode="ink">
              <msink:context xmlns:msink="http://schemas.microsoft.com/ink/2010/main" type="inkBullet" rotatedBoundingBox="5931,4394 6100,4388 6104,4484 5934,4490"/>
            </emma:interpretation>
            <emma:one-of disjunction-type="recognition" id="oneOf5">
              <emma:interpretation id="interp25" emma:lang="en-US" emma:confidence="0">
                <emma:literal>.</emma:literal>
              </emma:interpretation>
              <emma:interpretation id="interp26" emma:lang="en-US" emma:confidence="0">
                <emma:literal>o</emma:literal>
              </emma:interpretation>
              <emma:interpretation id="interp27" emma:lang="en-US" emma:confidence="0">
                <emma:literal>t</emma:literal>
              </emma:interpretation>
              <emma:interpretation id="interp28" emma:lang="en-US" emma:confidence="0">
                <emma:literal>°</emma:literal>
              </emma:interpretation>
              <emma:interpretation id="interp29" emma:lang="en-US" emma:confidence="0">
                <emma:literal>O</emma:literal>
              </emma:interpretation>
            </emma:one-of>
          </emma:emma>
        </inkml:annotationXML>
        <inkml:trace contextRef="#ctx0" brushRef="#br0" timeOffset="24536.5589">4623 3400 279 0,'0'0'138'0,"0"0"-142"0,0 0-31 16,0 0 8-16,0 0 21 0,0 0 19 0,0 0 14 16,0 0 14-16,0 0 17 0,0 0 18 0,0 0 10 15,0 0 13-15,-47 66 14 0,54-62 16 0,0-1 19 16,3-1 11-16,2-2-4 0,0 0-16 0,2 0-25 15,-1 0-28-15,-1-5-20 0,-1 0-16 0,-2 1-7 16,-1-2-1-16,-2-2 4 0,-1 2 7 16,-3-2 4-16,-2 1 1 0,0-1-4 0,0 1-9 15,-6-3-7-15,-1 5-11 0,-2-1-7 0,1 0-7 16,-1 3-7-16,-1 2-2 0,-3 1-3 16,2 0-1-16,-1 0 0 0,1 1-2 0,-1 5 0 15,2 0 1-15,0-1-1 0,2 3-1 0,0 0 2 16,4-2-1-16,1-2 0 0,2-1-1 0,1 0 1 15,0 0-2-15,4-1 4 0,3 1 3 16,-1-2 1-16,3-1 6 0,3 0 0 0,-2 0-5 16,4 0-5-16,0 0-11 0,0-3-8 0,-3 0-7 15,-1 0-8-15,-2-1-15 0,0-1-26 0,2 1-62 16,-2-1-133-16,3 0-250 0,-5 3-274 16,1 0 310-16</inkml:trace>
      </inkml:traceGroup>
      <inkml:traceGroup>
        <inkml:annotationXML>
          <emma:emma xmlns:emma="http://www.w3.org/2003/04/emma" version="1.0">
            <emma:interpretation id="{54E1AD74-58A6-4F60-BF10-2422AB043CDD}" emma:medium="tactile" emma:mode="ink">
              <msink:context xmlns:msink="http://schemas.microsoft.com/ink/2010/main" type="line" rotatedBoundingBox="6614,3520 16475,3148 16556,5290 6695,5662"/>
            </emma:interpretation>
          </emma:emma>
        </inkml:annotationXML>
        <inkml:traceGroup>
          <inkml:annotationXML>
            <emma:emma xmlns:emma="http://www.w3.org/2003/04/emma" version="1.0">
              <emma:interpretation id="{26D0080A-FB0C-4529-8415-8767CCD0DF7A}" emma:medium="tactile" emma:mode="ink">
                <msink:context xmlns:msink="http://schemas.microsoft.com/ink/2010/main" type="inkWord" rotatedBoundingBox="6614,3520 10787,3362 10860,5301 6687,5459"/>
              </emma:interpretation>
              <emma:one-of disjunction-type="recognition" id="oneOf6">
                <emma:interpretation id="interp30" emma:lang="en-US" emma:confidence="0.5">
                  <emma:literal>financial</emma:literal>
                </emma:interpretation>
                <emma:interpretation id="interp31" emma:lang="en-US" emma:confidence="0">
                  <emma:literal>financials</emma:literal>
                </emma:interpretation>
                <emma:interpretation id="interp32" emma:lang="en-US" emma:confidence="0">
                  <emma:literal>Financial</emma:literal>
                </emma:interpretation>
                <emma:interpretation id="interp33" emma:lang="en-US" emma:confidence="0">
                  <emma:literal>Financials</emma:literal>
                </emma:interpretation>
                <emma:interpretation id="interp34" emma:lang="en-US" emma:confidence="0">
                  <emma:literal>financiers</emma:literal>
                </emma:interpretation>
              </emma:one-of>
            </emma:emma>
          </inkml:annotationXML>
          <inkml:trace contextRef="#ctx0" brushRef="#br0" timeOffset="25521.9235">6327 3333 1871 0,'0'0'200'16,"0"0"-155"-16,0 0-47 0,0 0-20 0,0 0-30 16,0 0-19-16,0 0-23 0,0 0-29 0,0 0-33 15,0 0-102-15,0 0-225 0,0 0-190 16,0 0 491-16</inkml:trace>
          <inkml:trace contextRef="#ctx0" brushRef="#br0" timeOffset="25895.322">6401 3493 385 0,'0'0'527'16,"0"0"-326"-16,0 0-119 0,0 0-19 0,0 0 17 16,0 0 23-16,0 0 3 0,0 0-22 15,0 0-22-15,0 0-22 0,0 0-15 0,0 0-3 16,0 0-2-16,0 0-1 0,43 157 4 0,-50-136 0 16,-1-2 2-16,0 0-1 0,1-1-2 0,1-3 0 15,0-4 2-15,1-3 0 0,4-5 10 16,-1-1 18-16,2-2 24 0,0 0 22 0,2-2 10 15,0-5-17-15,4-3-29 0,-1-6-27 0,2-3-18 16,-1 0-1-16,3-3-1 0,0-5 0 0,2 1-4 16,5 0-5-16,0-2-2 0,3 2-3 0,3 3 0 15,0 2-1-15,-1 5 0 0,3 1 0 16,-3 5-1-16,-3 4 0 0,-2 1-2 0,-1 5-1 16,-1 0-1-16,-2 8 0 0,0 5-2 0,-2 3 1 15,-2 4 3-15,-1 2-3 0,-5 2 5 16,0-2 1-16,-2 3-3 0,0-4 4 0,0-1-2 15,0 1-2-15,0-2-2 0,-1-5-9 0,0-1-16 16,-1-2-31-16,2-3-49 0,0 0-78 0,0-2-105 16,0-1-151-16,0-2-186 0,3-3-105 15,1 1 645-15</inkml:trace>
          <inkml:trace contextRef="#ctx0" brushRef="#br0" timeOffset="26668.9524">7057 3576 0 0,'0'0'0'0,"0"0"0"16,0 0 0-16,0 0 0 0,0 0 0 0,0 0 0 16,0 0 147-16,0 0 223 0,0 0-48 0,64-161-51 15,-64 151-39-15,0 2-33 0,-1 3-31 16,-6 0-30-16,0 2-37 0,-2 3-33 0,1 0-36 16,-3 2-20-16,-5 5-10 0,-1 5-5 0,-1 4 6 15,-5 2 0-15,2 4 4 0,-2-2-1 0,-1 4-1 16,3 0 1-16,0-1-3 0,0 1 2 0,6-2 1 15,3-4-2-15,7-1-3 0,-1 0-6 16,6-4-6-16,0-3-4 0,6-3 1 0,3-2 0 16,3-3 9-16,4-2 5 0,2 0 4 0,3-2 5 15,3-8-5-15,-1-2 3 0,3-1 0 16,-1-6 2-16,-1 2 5 0,-2-2 1 0,-2 0 2 16,-4 1 1-16,0 1 4 0,-5 0 0 0,-1 4 2 15,0 1-2-15,-6 3-4 0,1 3 1 16,-3 3-4-16,-2 3-1 0,0 0-5 0,0 0-14 15,0 0-9-15,0 6 1 0,-2 4 2 0,-2 4 10 16,2 2 8-16,-1 3-4 0,-5 2 0 0,5-1-2 16,-4 0-3-16,2-3 1 0,4 1 0 0,-2-1 0 15,3-3-3-15,0-2-5 0,0-3-10 16,1 0-13-16,3-1-7 0,7-4-13 0,-3-1-2 16,0-2 1-16,4-1 1 0,0 0 10 0,2-7 11 15,-1-2 15-15,1-1 10 0,0-3 11 0,-2-2 2 16,0-3 1-16,2 1 5 0,-2 0 2 15,0-1 7-15,-3-1 8 0,2 1 9 0,-3-2 4 16,3 0 2-16,-3-1-3 0,0 2-12 0,3 2-1 16,-3 1-7-16,0 4-6 0,1 2-1 0,-3 4-8 15,3 3-2-15,-6 1-3 0,5 2-3 16,-4 0-1-16,2 5-2 0,0 5-2 0,-2 2 2 16,2 5 1-16,-4-1 1 0,-1 2 1 0,-1 1-1 15,0 2 0-15,0-2 0 0,0 1 3 0,0 0 3 16,-3-4-2-16,-1-1 2 0,0-4 0 15,2 2-2-15,2-4 3 0,-2-3-1 0,2-3 6 16,0-3 7-16,0 0 13 0,0 0 16 0,0 0 14 16,2-3 0-16,2-3-9 0,4-3-11 0,-4-2-16 15,7-1-3-15,-1-1 1 0,2-3-1 16,2-3 0-16,1 1-6 0,-1-2-2 0,5 0-3 16,1-1-3-16,0 2-2 0,0 1-1 0,1 3 0 15,-3 2-4-15,-2 4 1 0,-1 3-4 0,-1 3 1 16,-2 1 0-16,-2 2-3 0,2 2 1 0,-5 5-1 15,1 4 2-15,-1 4 1 0,-2 2 2 16,-2 1 1-16,1 3 0 0,-4 0 0 0,0 0-1 16,0 0-4-16,0-1 0 0,-4-2-3 0,1-3-6 15,2 0-14-15,-3-2-20 0,0 0-32 0,1-4-49 16,2-1-70-16,1-2-107 0,0 0-155 16,0-3-204-16,0-1-84 0,1-2 712 0</inkml:trace>
          <inkml:trace contextRef="#ctx0" brushRef="#br0" timeOffset="27089.6326">8084 3430 0 0,'0'0'0'15,"0"0"0"-15,0 0 0 0,0 0 152 16,0 0 42-16,0 0 15 0,0 0 7 0,0 0-11 16,0 0-19-16,0 0-26 0,0 0-22 0,0 0-16 15,0 0-18-15,0 0-15 0,39-69-15 0,-47 69-18 16,-2 0-12-16,-3 1-7 0,-1 6-13 0,-4 7-6 15,0 1-7-15,-1 5-5 0,-1 4 2 16,3 3-1-16,-3 1-1 0,4 1-1 0,2-1-3 16,4-1-5-16,6-4-5 0,2-3-2 0,2-3-2 15,2-1 4-15,6-4 5 0,2-2 7 0,4-4 6 16,3-5 5-16,2-1 1 0,5 0-2 0,2-3 0 16,2-6-4-16,0-2-4 0,1-2 2 15,4-6-3-15,-4 4 2 0,-2-6-1 0,0 2 1 16,-2-3 0-16,-2 1-1 0,-4 0 3 0,2 0-2 15,-6 2 4-15,-3 2 2 0,-3-3 0 16,-1 2 7-16,0 1 1 0,-4 1 3 0,-1 3 3 16,0 5 1-16,-3 4 2 0,0 2-4 0,0 2-7 15,0 0-16-15,-4 6-5 0,1 5-2 0,-5 4 5 16,4 3 7-16,-5 5 1 0,2 0-1 16,-2-1-3-16,3-2 2 0,-2 2-6 0,6-4-2 15,0-1-5-15,2-2-15 0,0-1-21 0,0-2-35 16,3-4-39-16,1-2-55 0,5-5-86 0,2-1-155 15,-6 0-244-15,3 0-33 0</inkml:trace>
          <inkml:trace contextRef="#ctx0" brushRef="#br0" timeOffset="27883.6765">8879 3383 1388 0,'0'0'169'0,"0"0"-156"15,0 0-18-15,0 0 21 0,0 0 46 16,0 0 32-16,0 0 17 0,0 0-15 0,0 0-30 16,0 0-25-16,0 0-22 0,0 0-9 0,0 0-1 15,0 0 1-15,-111-24 2 0,85 36 1 0,2 6 1 16,-1-2 0-16,0 2-2 0,3 0-7 0,-1 0-2 16,7-1-7-16,2-2-5 0,4-1-5 0,6-4-10 15,1-2-6-15,3-2-2 0,0-2 6 16,7-2 12-16,3-2 13 0,2 0 10 0,2 0 0 15,1-5-1-15,-1-2-3 0,0-1-3 0,0 2 2 16,0 0-1-16,-2 0 1 0,0 3-1 16,-3 0 3-16,-2 2-2 0,1 1-2 0,-4 0-2 15,2 0-3-15,-2 1 6 0,-2 5 3 0,1 2 2 16,4 2 4-16,-5 1-5 0,1 1-3 0,5-2 0 16,-4 0-2-16,5-1 1 0,1-1-1 15,-1-2 2-15,5-2 3 0,0-2 1 0,5-2 3 16,0 0 0-16,4-1-3 0,2-6-1 0,1-3-3 15,0-1-3-15,1 1-1 0,0-3-5 16,0-2 1-16,-3 0 0 0,-1-2 1 0,0-2 1 16,-1-1 2-16,-1-5-2 0,0-1 0 0,-2-1-1 15,1-2-3-15,-4-2 0 0,4-5 0 0,-4 0 3 16,-2-1 3-16,0 0 4 0,-2-1 5 0,2 1-3 16,-5 0 3-16,-2 1-2 0,1 1 1 0,-5 5 3 15,3 1 3-15,-4 7 4 0,-2 3 4 16,0 6 6-16,0 4 4 0,-6 4 0 0,4 5-14 15,-2 0-18-15,-4 3-17 0,1 10-7 0,-5 5 5 16,-3 10 10-16,-4 5 9 0,2 8 3 0,-5 5 3 16,5 4 5-16,0 0 5 0,-2 1 3 15,5 0-1-15,2-3-3 0,8-2-4 0,2-5-2 16,2-6 0-16,0-5-2 0,5-2 3 0,6-4 1 16,1-1-3-16,1-2 0 0,2-5 2 0,-2-4 4 15,3-3 6-15,0-5 7 0,2-1 4 16,-2-3 0-16,-1 0-3 0,-1 0-7 0,5-4-8 15,-3-2-5-15,-1-3-5 0,1-2-6 0,-2 0-8 16,-1-3-14-16,-4 2-24 0,-1 1-37 16,-6 1-48-16,-2 3-72 0,0-2-115 0,-2 3-235 15,-6 2-255-15,6 1 357 0</inkml:trace>
          <inkml:trace contextRef="#ctx0" brushRef="#br0" timeOffset="27211.5566">8596 3249 540 0,'0'0'393'0,"0"0"-150"16,0 0-59-16,0 0-43 0,0 0-20 15,0 0-17-15,0 0-34 0,0 0-47 0,0 0-77 16,0 0-95-16,0 0-71 0,0 0-107 0,0 0-199 15,-23-81-17-15</inkml:trace>
          <inkml:trace contextRef="#ctx0" brushRef="#br0" timeOffset="25392.8214">5496 3680 0 0,'0'0'129'0,"0"0"-12"15,0 0-43-15,157-94 9 0,-108 72 19 0,0 4 13 16,2 4 8-16,-3 0-7 0,-1 3-7 0,-3 5-1 16,-5 5 0-16,-7 1 0 0,-4 0-2 0,-4 9 0 15,-6 3-3-15,-2 5-4 0,-7 2-5 16,1 3-9-16,-9 4-10 0,-1-1-11 0,0 2-11 15,-1 1-12-15,-9-4-9 0,2-2-8 0,-1 1-6 16,-3-4-5-16,1-2-4 0,3-4-7 16,0 0-7-16,1-4-13 0,2-2-26 0,4-4-43 15,-2-1-99-15,3-2-152 0,0-2-239 0,0-1-384 0</inkml:trace>
          <inkml:trace contextRef="#ctx0" brushRef="#br0" timeOffset="25145.7776">6553 2970 509 0,'0'0'164'0,"0"0"-99"0,0 0-30 0,0 0 1 16,0 0 17-16,28-161 39 0,-26 129 23 0,-2-3 25 15,0-1 7-15,-1 1-12 0,-6 3 0 16,-3 0-10-16,-4 4-10 0,-3 2-8 0,-2 3-9 15,0 3-13-15,-2 4-10 0,-1 4-15 0,-3 3-17 16,-5 5-10-16,1 2-11 0,-10 2-5 0,-1 2-10 16,-6 13-1-16,-1 3-1 0,-2 5-4 15,-1 7 6-15,0 8-5 0,3 9 0 0,5 6 2 16,0 11-1-16,7 6 6 0,4 4 5 0,7 7 2 16,1 4 2-16,7 1-2 0,3 0-4 15,-1 0-2-15,2 0-3 0,0-3-1 0,0-1-4 16,3 1 1-16,-5-6-2 0,2 0-2 0,-2-7 1 15,0-4 0-15,-3-3-4 0,2-3-3 16,-5-4-9-16,-3-3-8 0,0-4-7 0,-3-2-9 16,0-8-13-16,-1-6-20 0,0-5-31 0,-3-6-45 15,-1-4-74-15,3-2-80 0,-1-10-141 0,9 0-230 16,7-4 263-16</inkml:trace>
        </inkml:traceGroup>
        <inkml:traceGroup>
          <inkml:annotationXML>
            <emma:emma xmlns:emma="http://www.w3.org/2003/04/emma" version="1.0">
              <emma:interpretation id="{2EFDB149-4B73-45CF-B2F9-07F135B079BF}" emma:medium="tactile" emma:mode="ink">
                <msink:context xmlns:msink="http://schemas.microsoft.com/ink/2010/main" type="inkWord" rotatedBoundingBox="11214,3682 16488,3484 16556,5290 11282,5489"/>
              </emma:interpretation>
              <emma:one-of disjunction-type="recognition" id="oneOf7">
                <emma:interpretation id="interp35" emma:lang="en-US" emma:confidence="0.5">
                  <emma:literal>stewardship</emma:literal>
                </emma:interpretation>
                <emma:interpretation id="interp36" emma:lang="en-US" emma:confidence="0">
                  <emma:literal>stewardships</emma:literal>
                </emma:interpretation>
                <emma:interpretation id="interp37" emma:lang="en-US" emma:confidence="0">
                  <emma:literal>Stewardship</emma:literal>
                </emma:interpretation>
                <emma:interpretation id="interp38" emma:lang="en-US" emma:confidence="0">
                  <emma:literal>Stewardships</emma:literal>
                </emma:interpretation>
                <emma:interpretation id="interp39" emma:lang="en-US" emma:confidence="0">
                  <emma:literal>stewardship's</emma:literal>
                </emma:interpretation>
              </emma:one-of>
            </emma:emma>
          </inkml:annotationXML>
          <inkml:trace contextRef="#ctx0" brushRef="#br0" timeOffset="28668.7789">10414 3312 0 0,'0'0'0'0,"0"0"161"0,0 0-33 15,0 0 18-15,0 0 25 0,0 0 19 0,0 0 14 16,0 0-12-16,0 0-12 0,0 0-14 0,0 0-22 16,0 0-11-16,0 0-14 0,0 0-12 15,10-106-10-15,-10 97-13 0,0 0-14 0,0-2-14 16,0 0-12-16,0 1-12 0,-6-2-7 0,2 1 0 16,-4 3-2-16,1-4 0 0,-3 5 1 15,-1-1-1-15,-1 3-2 0,-2 2-5 0,-2 1-5 16,-1 2-7-16,-6 4-4 0,-2 4-6 0,-6 5 3 15,-4 5-4-15,-3 1 5 0,5 0 2 0,-3 2-2 16,6-2 4-16,3 3-4 0,6-5 0 0,9 1-4 16,7-1-7-16,5 0-3 0,0 0-5 0,5-1 3 15,10 0 5-15,6 0 4 0,3 0 5 16,3-1 2-16,1 1-2 0,0 2 4 0,2 1-1 16,2-2 0-16,-4-1 3 0,-4 2 0 0,-5-3 0 15,-5 0 0-15,-4-3-3 0,-8 0 1 0,-2-2 6 16,-2 1 6-16,-10-1 10 0,-5-2-2 15,-7 0 1-15,-5 2-5 0,-5-5-1 0,-3 1 0 16,3-1-1-16,-3-2 0 0,0 0-4 0,1-1-1 16,5-2-4-16,4 0-3 0,1 0-8 0,8 0-5 15,-2 0-10-15,7 0-17 0,9 0-29 16,2-2-72-16,2-1-84 0,4 2-74 0,9-3-128 16,5 1-182-16,2 1-92 0,-7-2 555 0</inkml:trace>
          <inkml:trace contextRef="#ctx0" brushRef="#br0" timeOffset="28931.6262">10867 2728 1028 0,'0'0'401'0,"0"0"-163"16,0 0-96-16,0 0-46 0,0 0-23 0,0 0-14 15,0 0-10-15,0 0-13 0,0 0-10 0,0 0-1 16,0 0 5-16,0 0 11 0,0 0 7 0,-96 115 7 15,84-72 5-15,-2 6-6 0,2 1 3 16,0 5-5-16,0 1-10 0,3 1-4 0,-3-1-11 16,0 1-9-16,0-2-6 0,-2-5-5 0,2-1-4 15,0-4-3-15,-1-7-3 0,1 0-4 16,1-7-12-16,4-2-16 0,-2-6-27 0,3-2-42 16,-2-3-45-16,4-6-66 0,-4-2-124 0,6-6-217 15,-1-3-250-15,2-1 384 0</inkml:trace>
          <inkml:trace contextRef="#ctx0" brushRef="#br0" timeOffset="29091.7929">10559 3340 942 0,'0'0'291'0,"0"0"-143"16,0 0-48-16,0 0-4 0,0 0 9 0,0 0 4 16,0 0-14-16,0 0-24 0,147-168-25 0,-109 152-26 15,0 1-25-15,2 2-20 0,-1 4-18 0,0 2-27 16,-6 2-43-16,3 4-71 0,-6 1-124 0,1 4-192 15,-14 4-159-15,-5-1 543 0</inkml:trace>
          <inkml:trace contextRef="#ctx0" brushRef="#br0" timeOffset="29843.3628">11009 3436 1035 0,'0'0'281'0,"0"0"-224"0,0 0-54 15,0 0 12-15,0 0 54 0,0 0 32 0,0 0 11 16,0 0-1-16,159-81-12 0,-134 65-24 15,2 1-20-15,-6-1-15 0,-3-1-9 0,-5 2 6 16,-2-1 10-16,-7 1 13 0,1 2 6 0,-5 1-5 16,0 3-9-16,-6 1-17 0,-5 4-16 0,0 2-11 15,-5 2-8-15,-1 0-4 0,-7 9 4 16,-2 5 2-16,-2 5 2 0,1 2 1 0,-1 2 2 16,1 3 0-16,3 1 0 0,-1-1-2 0,7 1 0 15,-1-2-1-15,6-1 0 0,6-1-4 0,1-5 0 16,6-2-5-16,0-2-3 0,5-3 3 15,2-2 0-15,5-3 2 0,1-1 3 0,3-3 1 0,6-2 4 16,-1 0 1-16,1-1 3 0,2-7 2 16,2-1 1-16,3-1 2 0,0-3-1 0,2-1 0 15,-2-3-2-15,0 0-1 0,6-4-1 0,-5 0-1 16,4 0-1-16,-5-1 2 0,0-3 1 0,-4 3 1 16,-2-2 2-16,-6 2-1 0,-1 1-1 15,-2 6-1-15,-4 5-3 0,-2 4-2 0,-5 3-4 16,-1 3-3-16,-2 0-6 0,0 0-4 0,0 5 2 15,-2 5 3-15,-1 4 6 0,-5 4 5 16,3 5 2-16,-4 1-3 0,-3-1-1 0,1 2 0 16,3-3-2-16,-3-1 1 0,0-2 0 0,1-1-1 15,4-3 0-15,0 0-1 0,3-5-3 16,3-1-2-16,0-3-3 0,1-2-5 0,7 1 0 16,-2-4 2-16,4-1 3 0,1 0 7 0,3 0 3 15,-1-4 1-15,2-2-1 0,-1-1 1 0,4-4 0 16,-1 1 1-16,-2 0 1 0,-2 0 1 0,0-1 0 15,0 2 1-15,-5 0 1 0,0 1-3 16,0 3-1-16,-3 1-5 0,-3 2-5 0,2 2-3 16,-2 0-4-16,0 0-1 0,1 5 1 0,-2 1 0 15,6 0 5-15,-3 2 3 0,0 1 0 0,4-2 3 16,-3 1 0-16,6-2 0 0,1-1 2 16,1-1 1-16,2-3 2 0,0 0 3 0,5-1 0 15,-3 0 3-15,5 0 4 0,-4-5 1 0,4-1 6 16,-5-1-4-16,5-3-1 0,-3 1 1 0,-2-1-3 15,0-3 7-15,-2 3 1 0,0-3 2 0,-3 0 4 16,-1-3-1-16,-5-2 2 0,4 0-2 16,-7-4 2-16,-2 0-5 0,-1-1-1 0,0 2 0 15,-3-2-1-15,-8 0 0 0,3 3-4 0,-5 0-1 16,-6 3-7-16,4 4 0 0,-2 2-5 16,-3 4-6-16,4 3-1 0,-2 3-11 0,-2 1-5 15,6 0-8-15,-1 5-9 0,0 2-14 0,2 4-22 16,2-1-29-16,0 4-53 0,7 0-77 15,1 4-128-15,1 1-237 0,2-6-238 0,0-2 329 0</inkml:trace>
          <inkml:trace contextRef="#ctx0" brushRef="#br0" timeOffset="32243.3548">12250 3254 587 0,'0'0'327'0,"0"0"-96"16,0 0-32-16,0 0-10 0,0 0-13 0,0 0-5 15,0 0-15-15,0 0-21 0,0 0-24 0,0 0-20 16,0 0-24-16,0 0-21 0,0 0-17 16,35-101-16-16,-51 101-5 0,-6 7-7 0,1 4 1 15,-1 1-1-15,-1 5 0 0,-1 1 3 0,5 3-2 16,-3 1 3-16,6-1-2 0,0 0 0 0,2-2-3 16,5-1-1-16,1-3-4 0,5-1-5 15,3-3 0-15,1-1-4 0,10-3 6 0,1-3 3 16,4 1 7-16,4-5 8 0,3 0-3 0,1 0 3 15,3-6-1-15,1-2 1 0,2-3 2 16,-2-1 2-16,-1-2-2 0,-2-1-1 0,-2-1 0 16,-2 1-1-16,-3-1 1 0,-2 0 2 0,-3 3-2 15,-3 1 0-15,-1 4-2 0,-1-1-1 0,-2 3-5 16,-5 3-2-16,4 0-1 0,-5 3-5 0,0 0-1 16,0 0-9-16,0 2-7 0,-2 2 1 15,-2 5 6-15,1 1 8 0,-4 3 8 0,3 2 0 16,-1-1-1-16,-2-1-3 0,4 1-1 0,2-4-2 15,1-1-2-15,0-2-1 0,0-1 2 0,3 0-2 16,5-4 5-16,-2 0 4 0,5-2 2 0,-1 0 7 16,2 0 0-16,-2-2 0 0,4-4 1 15,3 0-3-15,1-3-1 0,2 0-2 0,-1-2 0 16,2-2-3-16,-2 1 0 0,1-2 0 0,-1 3-1 16,-2 0 0-16,-1 2 0 0,-2 2 0 15,-4 1 0-15,0 2 0 0,-4 2-5 0,0 1-1 16,-1 1-4-16,0 0-1 0,-2 3 2 0,1 3 1 15,0 1 2-15,0 2-1 0,-1 1 2 0,5 4-1 16,-4-1 2-16,7 1 1 0,-1-2-1 16,5-1-2-16,1 0-1 0,4-2 0 0,2-2-2 15,7 0-1-15,4-3-4 0,0-2-6 0,6 2-4 16,4-4-7-16,0 0-5 0,0 0 0 0,4 0 1 16,-5-6 6-16,0 0 7 0,1-2 5 0,-4-1 5 15,-4 0 6-15,-7-1 4 0,-1-2 4 16,-3-1 7-16,-7-2 3 0,-2 0 5 0,-6 0 4 15,-1-1 4-15,-5-1 2 0,-3 2 1 0,0-1-1 16,-7 2-7-16,-2 3-7 0,-4 2-10 0,-4 3-6 16,-1 0-5-16,-8 6 0 0,-1 0 3 0,-1 0 1 15,-3 3 6-15,-2 4 0 0,2 5 0 16,-1-1 2-16,2 6-2 0,2 1-1 0,4 2 0 16,1-1 0-16,5 2-1 0,3-2-2 0,4-2-1 15,6-3-8-15,2 0-3 0,3-4-1 16,3-2 2-16,3 0 1 0,8-2 7 0,-1-3 4 15,9 0 5-15,-1-3 2 0,5 0-3 0,0 0-2 16,5-6-3-16,0-4-3 0,-3 0 0 16,2-4 1-16,-5-1 1 0,-2-4 0 0,1-1 1 15,-5 1 1-15,-2-3-2 0,-2 1 2 0,-1-3-1 16,-2-1 1-16,0-2 1 0,-3-3 0 0,0-1 0 16,2-4 1-16,0-1 0 0,-2-4 0 0,1 2 3 15,3-3 0-15,-1 1 1 0,0 1 6 16,-1 2 1-16,1 4 1 0,-3 3 3 0,-1 4 3 15,0 7 3-15,-4 3 7 0,-1 5 4 0,-3 5 3 16,0 3-2-16,0 3-10 0,-4 0-16 0,-1 0-14 16,-2 11-5-16,-5 5-2 0,-1 8 9 15,-5 9 6-15,-2 4-1 0,1 7 0 0,-2 3 0 16,-1 2-1-16,4 3 0 0,0-2-1 0,1 1 0 16,5-5-1-16,4-3-1 0,1-1-1 0,7-4-3 15,0-4 0-15,4-2-4 0,3-4 0 16,5-6 1-16,0-4 0 0,1-4 2 0,2-5 2 15,2-3 2-15,3-3 3 0,-1-3 2 0,4 0 0 16,1-3 1-16,2-6-1 0,0-1 1 0,1-3 0 16,0-1 1-16,0-2 1 0,-2-3-1 15,1-1 0-15,-2-2-1 0,-1-2 1 0,2 0 0 16,-2 0-2-16,-1 1 0 0,-5-2-2 0,-1 3 3 16,-3 3 0-16,-2 2 1 0,-4 4 5 0,-4 2 1 15,-2 5 4-15,-1 2 2 0,0 1-3 16,0 3-5-16,-3 0-6 0,-1 0-8 0,0 0-6 15,2 0-2-15,-1 0-4 0,-1 6-3 0,2 1 2 16,0 4 0-16,2 2 5 0,0 1 3 0,0 2 4 16,6 2 1-16,0 2 3 0,-2-2 3 15,1 0-1-15,-1 2 3 0,-2-2-2 0,0 0-1 0,-2-2 1 16,0-1 2-16,0-2 1 0,-6 0 2 16,-4-4 5-16,-3 0-3 0,-1-3 5 0,1-1-2 15,-3-2-3-15,2 0 1 0,1-1-7 0,2-2-4 16,3 0-3-16,3 0-3 0,1 0-8 15,1 0-4-15,3-3-13 0,0-2-18 0,0-2-4 16,7 0-4-16,0-2 9 0,3-4 13 0,4 1 6 16,1-2 4-16,5-1 1 0,0-2 6 0,5-2 0 15,1 0 8-15,1-3 8 0,-1-2 5 16,0 2 7-16,1 0 3 0,-5 0 0 0,4 2 1 16,-3 4 1-16,-3-1 0 0,0 3 2 0,-4 2-4 15,0 1-5-15,-3 1-3 0,-2 2-2 16,-1 0 3-16,-4 1 2 0,1 2 1 0,-2-1 6 15,-3 0-4-15,2 0 4 0,-2 0 1 0,0 0 0 16,-1-1 2-16,-1 0-3 0,3-2 1 0,-3 0-1 16,0-2 1-16,0 1 0 0,1-2-1 0,0 0 0 15,3 0-3-15,-1-1-3 0,-1-2-1 16,3 2 0-16,0-3-1 0,1 0 1 0,0 0 2 16,0-2-1-16,-1-1 3 0,0-3 1 0,1 1 3 15,-1-2 4-15,0 0 7 0,-2 1 4 0,3 1 3 16,-1 2 1-16,-4 4-5 0,1 1 1 15,0 5 0-15,0 1-1 0,-2 5 0 0,0 3-6 16,0-2-6-16,0 2-9 0,0 0-12 0,0 0-11 16,-4 9-1-16,-2 4 4 0,-2 7 5 0,0 7 11 15,-4 5 2-15,-1 6-1 0,-1 3 0 16,1 4 1-16,-1 3-1 0,1 0 0 0,1 3 4 16,0-2-6-16,0 2 1 0,-2-2 0 0,4 0-5 15,-2-3 3-15,0-2-1 0,2-5 0 0,1-3 0 16,1-5 1-16,4-4 0 0,0-8 2 15,2-3 0-15,0-7-2 0,2-1 1 0,0-5 0 16,0-3-7-16,0 0 12 0,0 0 10 0,5-3 0 16,0-6 7-16,2-5-8 0,1-2-13 15,3-2 2-15,0-3 2 0,1 3-2 0,-2 1 1 16,2 0 1-16,-2 2-2 0,-1 2-1 0,2 3-1 16,-2 4-4-16,-3 1-3 0,-1 4-1 0,0 1-2 15,-2 0 4-15,1 4-2 0,-3 4 4 0,3 3 0 16,-2 3 0-16,-1-1 5 0,1 3-3 15,0-1 1-15,1 0-1 0,1-1-1 0,0-2 2 16,1-2 0-16,2-4 2 0,2 0 1 0,-1-3 0 16,2-1 2-16,2-2 3 0,0 0 1 0,1-3 0 15,1-5-1-15,1-1-2 0,1-3 1 0,-6-3-2 16,6 0-1-16,-2 1 1 0,-1-1-2 16,-1 0 1-16,2 0 1 0,-6-1 0 0,0 4 2 15,0 0 0-15,0 0 2 0,-4 8 1 0,-1-2 0 16,-3 6-3-16,0 0-5 0,0 0-12 15,0 0-4-15,0 8 3 0,0 3 3 0,-4-1 9 16,1 3 2-16,-1 1 1 0,0-1-2 0,4-1-2 16,-1 1 2-16,1-5-3 0,0 1-2 0,0-2-1 15,0-1-8-15,1 0-9 0,3-3-13 16,3-1-19-16,-1-2-22 0,5 0-30 0,2 0-39 16,1-6-55-16,5-3-46 0,1 0-55 0,2-1-76 15,1-1-44-15,-3-2 7 0,2 1 176 0,-3-3 237 16,-5 0 0-16,1-1 0 0,1-1 2 15,-4-1 222-15,-1-1 28 0,1 1 4 0,0 0-9 16,-5 3-5-16,-2 1-13 0,-1 4-16 0,0 6-15 16,-4 1-22-16,0 3-30 0,0 0-39 0,0 0-47 15,0 1-37-15,-1 6-18 0,-3 8-3 0,-1 1 5 16,1 7 4-16,-2 4 2 0,-1 5 2 0,2 4 2 16,4 5 3-16,-3 4 2 0,0 4 1 15,0 2 4-15,-2 1-3 0,0 1-2 0,-2 3-3 16,0 5-6-16,-5 1-6 0,3 3-2 0,0 2-3 15,1-2-4-15,-2-2-7 0,3-5-11 16,-3-3-10-16,1-3-16 0,-2-4-20 0,-2-3-9 16,-1-5-8-16,1-4-1 0,-1-8 7 0,-2-8 5 15,2-7 15-15,-3-7 21 0,4-6 26 16,0 0 20-16,4-9 10 0,-3-5 7 0,8-8-1 16,0-3-5-16,2-3 0 0,3-4-6 0,0-4-2 15,3-4-1-15,3-4-5 0,4-6-6 0,6-3-6 16,0-3-3-16,3-2-1 0,2-4 0 0,3 1 2 15,2-1 2-15,1-1-1 0,1 3 3 16,0 3 0-16,1 4 0 0,4 1 3 0,-3 1-1 16,3 1 0-16,0 6-2 0,2 3 0 0,-1 6 2 15,-5 3-1-15,1 5 3 0,-4 6-2 0,-3 6-1 16,-3 5-2-16,-4 5-1 0,-5 4 0 0,-2 1 0 16,-2 7 5-16,-1 5 9 0,-5 6 11 15,-1 7 5-15,-1 2 1 0,-9 7-1 0,-2 1-5 16,-4 5 0-16,-3-2-5 0,3-1-6 0,-4-4-4 15,1-3-7-15,-4-5-8 0,6-2-7 16,-6-5-16-16,4-2-28 0,-1-4-52 0,0-3-134 16,7-3-328-16,3-2-586 0</inkml:trace>
          <inkml:trace contextRef="#ctx0" brushRef="#br0" timeOffset="32405.3319">14717 2709 2171 0,'0'0'101'0,"0"0"-25"0,0 0-39 16,0 0-14-16,0 0-9 0,0 0-9 0,0 0-11 15,0 0-19-15,0 0-34 0,0 0-49 0,0 0-90 16,0 0-267-16,0 0-959 0</inkml:trace>
        </inkml:traceGroup>
      </inkml:traceGroup>
    </inkml:traceGroup>
    <inkml:traceGroup>
      <inkml:annotationXML>
        <emma:emma xmlns:emma="http://www.w3.org/2003/04/emma" version="1.0">
          <emma:interpretation id="{44C5E7ED-1E3E-4CD4-BAC1-DC18E4186522}" emma:medium="tactile" emma:mode="ink">
            <msink:context xmlns:msink="http://schemas.microsoft.com/ink/2010/main" type="paragraph" rotatedBoundingBox="5880,6355 16383,5827 16482,7793 5979,832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5E4AA65-393A-469B-8786-672FCAF61404}" emma:medium="tactile" emma:mode="ink">
              <msink:context xmlns:msink="http://schemas.microsoft.com/ink/2010/main" type="inkBullet" rotatedBoundingBox="5902,6778 6035,6771 6040,6877 5907,6884"/>
            </emma:interpretation>
            <emma:one-of disjunction-type="recognition" id="oneOf8">
              <emma:interpretation id="interp40" emma:lang="en-US" emma:confidence="0">
                <emma:literal>.</emma:literal>
              </emma:interpretation>
              <emma:interpretation id="interp41" emma:lang="en-US" emma:confidence="0">
                <emma:literal>o</emma:literal>
              </emma:interpretation>
              <emma:interpretation id="interp42" emma:lang="en-US" emma:confidence="0">
                <emma:literal>@</emma:literal>
              </emma:interpretation>
              <emma:interpretation id="interp43" emma:lang="en-US" emma:confidence="0">
                <emma:literal>°</emma:literal>
              </emma:interpretation>
              <emma:interpretation id="interp44" emma:lang="en-US" emma:confidence="0">
                <emma:literal>&amp;</emma:literal>
              </emma:interpretation>
            </emma:one-of>
          </emma:emma>
        </inkml:annotationXML>
        <inkml:trace contextRef="#ctx0" brushRef="#br0" timeOffset="33542.7895">4610 5801 657 0,'0'0'214'0,"0"0"-165"15,0 0-27-15,0 0 38 0,0 0 61 0,0 0 53 16,0 0 23-16,0 0 0 0,0 0-15 15,0 0-27-15,0 0-30 0,0 0-25 0,2-4-27 16,-4 5-21-16,-5 4-13 0,2-2-4 0,-3 3-1 16,1 0-2-16,0 1-4 0,-1-1-7 0,3 1-4 15,-2-2-4-15,2 2-9 0,2-1-2 16,2-1-4-16,1-2-5 0,0 0 3 0,0-1 1 16,1-1 0-16,4-1 7 0,5 0 3 0,-4 0 6 15,4 0 6-15,1-4 1 0,-1-4-3 0,4 0-5 16,-2-1-2-16,-1-1-2 0,-5-1 1 15,1 0 0-15,-2 2 0 0,-5 0-1 0,0 1 5 16,0 2-2-16,0 2-1 0,-8-1 3 0,0 3-8 16,-1-1-3-16,-3 3 0 0,0 0-4 0,1 0 0 15,-1 0 0-15,0 5-1 0,0 1-3 16,1 2 4-16,3-1-1 0,1-1 2 0,3 2 1 16,0-2-2-16,3 0-1 0,1-3-4 0,0 0 2 15,0-1-4-15,1-2 2 0,5 2 2 16,0-2 0-16,4 0 9 0,0 0 1 0,2 0 1 15,1-5 0-15,0 0-2 0,-2-3 1 0,1 2-1 16,-2 0 3-16,0 0-4 0,-5 0 2 0,1 2-2 16,-2 1-1-16,-2 0 0 0,-2 0-7 0,0 3-10 15,0 0-21-15,0 0-21 0,0 0-32 16,0 0-45-16,-4 0-46 0,4 0-80 0,0 2-133 16,0-1-256-16,0 0-310 0</inkml:trace>
      </inkml:traceGroup>
      <inkml:traceGroup>
        <inkml:annotationXML>
          <emma:emma xmlns:emma="http://www.w3.org/2003/04/emma" version="1.0">
            <emma:interpretation id="{3636161A-0482-4C07-AAFE-FE1E36B753FD}" emma:medium="tactile" emma:mode="ink">
              <msink:context xmlns:msink="http://schemas.microsoft.com/ink/2010/main" type="line" rotatedBoundingBox="6467,6326 16383,5827 16482,7793 6566,8292"/>
            </emma:interpretation>
          </emma:emma>
        </inkml:annotationXML>
        <inkml:traceGroup>
          <inkml:annotationXML>
            <emma:emma xmlns:emma="http://www.w3.org/2003/04/emma" version="1.0">
              <emma:interpretation id="{D69B38E7-CB25-4FBA-9BB5-40FFD4B42E8F}" emma:medium="tactile" emma:mode="ink">
                <msink:context xmlns:msink="http://schemas.microsoft.com/ink/2010/main" type="inkWord" rotatedBoundingBox="6467,6326 12081,6043 12180,8010 6566,8292"/>
              </emma:interpretation>
              <emma:one-of disjunction-type="recognition" id="oneOf9">
                <emma:interpretation id="interp45" emma:lang="en-US" emma:confidence="0.5">
                  <emma:literal>Integrated</emma:literal>
                </emma:interpretation>
                <emma:interpretation id="interp46" emma:lang="en-US" emma:confidence="0">
                  <emma:literal>Instigated</emma:literal>
                </emma:interpretation>
                <emma:interpretation id="interp47" emma:lang="en-US" emma:confidence="0">
                  <emma:literal>Initiated</emma:literal>
                </emma:interpretation>
                <emma:interpretation id="interp48" emma:lang="en-US" emma:confidence="0">
                  <emma:literal>Intenerated</emma:literal>
                </emma:interpretation>
                <emma:interpretation id="interp49" emma:lang="en-US" emma:confidence="0">
                  <emma:literal>Interpolated</emma:literal>
                </emma:interpretation>
              </emma:one-of>
            </emma:emma>
          </inkml:annotationXML>
          <inkml:trace contextRef="#ctx0" brushRef="#br0" timeOffset="35024.8362">5735 5513 1587 0,'0'0'226'0,"0"0"-105"0,0 0-78 15,0 0-29-15,0 0-10 0,0 0-6 0,0 0-10 16,0 0-4-16,0 0-2 0,0 0 8 16,0 0 12-16,0 0 7 0,0 0 0 0,-102 58 1 15,75-41 0-15,-1 0 1 0,-3-2 4 16,-3-3 2-16,4 1 2 0,-4-3-2 0,5-2 4 0,-2-4 3 15,5-4 8-15,3 0 12 0,6-3 6 16,4-9 1-16,3-1-7 0,6-4-12 0,4-3-11 16,0-5-9-16,4-2-4 0,10-1-1 0,0-3-1 15,6 0 1-15,1 0 0 0,3 3-4 0,0 2 1 16,0 3-3-16,-3 2-1 0,0 6 0 16,-3 3-3-16,0 5 0 0,-3 2-2 0,-2 4-3 15,-2 1 0-15,-3 2-5 0,2 9 1 0,-3 6 2 16,1 3 4-16,-1 8 6 0,-2 4 3 0,-1 6 0 15,0 5-1-15,-4 6 0 0,0 3-2 16,-1 2-2-16,-6 2-2 0,-3 2-1 0,-3 0 1 16,1 0-1-16,-2 2 5 0,-2-3 0 0,-2-4 2 15,-3 1 0-15,-5-3 0 0,-2-2-1 16,-1-7 3-16,-4-6 2 0,4-7-3 0,-1-4 5 16,2-7-2-16,3-5 0 0,2-4 2 0,3-6-2 15,1-3-1-15,2 0 0 0,2-3 1 0,1-7 1 16,4-4-2-16,0-2-3 0,5-7-6 15,2-2-3-15,3-5-1 0,2-3-1 0,6 0 1 16,5-1 0-16,5 0-2 0,2 5-1 0,0 4 0 16,0 7-3-16,3 6 1 0,-5 4 0 0,3 7-2 15,-5 1-1-15,-3 7 1 0,0 9 4 0,1 2 3 16,-2 2 7-16,-4 2-1 0,0 3 1 0,0-2 2 16,-1 1-1-16,-1-2 0 0,0-2-2 15,2-4-1-15,-3-2 0 0,2-4 0 0,-2-2 3 16,1-2-1-16,-1-1 1 0,2-4 4 0,-1-1 2 15,-2 0 7-15,6-7 0 0,-2-4 2 0,1-3-3 16,6-2 0-16,-2-5-1 0,5-4 0 16,-1-2 0-16,7-3-2 0,-1-1 2 0,1 1-2 15,3 1 1-15,1 2-2 0,0 2-3 0,2 4 0 16,-2 0-4-16,-1 6 2 0,0 5-5 16,-2 6-1-16,-2 4 1 0,-6 0-5 0,1 10 1 15,-3 3 2-15,-3 4 0 0,-3 2 2 0,1 2 3 16,-4 0-1-16,1 0 2 0,-6 1 1 0,1-4-1 15,-2 2 2-15,0-2 0 0,0-2 2 16,-2-3 2-16,0-2 2 0,-2-4 5 0,0-2 0 16,2-2 11-16,2-3 8 0,0 0 6 0,0 0-1 15,0-8-13-15,2-2-10 0,3-3-14 0,0-5 1 16,3 0 2-16,2-2 0 0,-1 2 1 0,2-1 1 16,-2 1 1-16,-1 1-3 0,3 2 3 15,1 4-8-15,-3 1 0 0,1 6-4 0,-2 0-3 16,-3 4 3-16,-1 0-4 0,-1 8 3 0,1 5 3 15,0 0 1-15,0 2 1 0,-3 3 3 0,2-1-2 16,1-1-2-16,1-2 1 0,-2 0-1 16,5-4-2-16,-1 0 1 0,5-4 0 0,0 0-1 15,4-5 1-15,5-1 5 0,2-1-4 0,4-8 4 16,4-4-3-16,1 0-9 0,2-5 5 0,-2-1-2 16,-3-4 3-16,2-1 6 0,-5-3-2 15,-1-4 1-15,-2-1 0 0,1-3 2 0,-4-3-2 16,2-5 1-16,-4 2-1 0,-4-6-1 0,-1 1 2 15,-2-1 0-15,-3 0 1 0,-1 2 0 16,-5-1 2-16,4 4-1 0,-5 4 3 0,-1 4 8 16,0 7-1-16,0 5 7 0,-5 7 2 0,2 5 1 15,0 4-2-15,-1 4-5 0,0 2-13 0,0 0-10 16,0 8-5-16,-4 8-2 0,0 8 6 0,-4 7 5 16,-1 9 2-16,-3 6 2 0,2 4 0 15,3 5 2-15,1 3 3 0,0-2 0 0,0 2 0 16,3-3-7-16,-1 0 3 0,7-5-2 0,-4-5 2 15,5-5-1-15,0-4-3 0,6-3-3 0,3-5-5 16,5-2 2-16,2-7-8 0,-2-1-5 0,7-6-7 16,-1-5-18-16,5-5-16 0,-1-2-39 15,0-9-65-15,2-3-111 0,-5-7-186 0,2-4-279 16,-9 6-140-16,-4 7 841 0</inkml:trace>
          <inkml:trace contextRef="#ctx0" brushRef="#br0" timeOffset="35168.155">6605 5724 416 0,'0'0'412'0,"0"0"-133"16,0 0-75-16,0 0-60 0,0 0-41 0,0 0-37 16,0 0-37-16,0 0-25 0,0 0-20 15,28-151-16-15,-1 136-19 0,1 5-29 0,3 4-40 16,0 6-50-16,-6 0-67 0,-2 11-99 0,-4 9-108 16,-6-4 273-16,-5-2 171 0</inkml:trace>
          <inkml:trace contextRef="#ctx0" brushRef="#br0" timeOffset="43106.7969">6799 6034 646 0,'0'0'369'0,"0"0"-231"0,0 0-66 15,0 0-17-15,0 0 14 0,0 0 15 0,0 0 5 16,0 0-1-16,161-95-5 0,-138 74-10 0,-2 0-12 16,2-1-11-16,-1-1-9 0,-4 2-6 0,-4-3-4 15,-1 3-1-15,-2 1-2 0,-7 0-1 16,1 5-4-16,-2 2-2 0,-3 1-1 0,0 3 1 15,-7 3-5-15,1 3-9 0,-6 3-9 0,-6 0-5 16,-2 5 3-16,-3 6 9 0,0 6 7 16,-2 1 1-16,2 4 2 0,-1 2 1 0,5 0-3 15,5 0-2-15,0-1-5 0,7-2-4 0,3 2-6 16,4-5-5-16,3-2-4 0,10-1-2 0,2-3 1 16,9-6 1-16,3 0 5 0,3-2 4 15,7-4 6-15,3 0 4 0,2-2 0 0,4-6 1 16,2-2-4-16,3-2 1 0,0-2 0 0,-2 0 2 15,-4-3 0-15,0 0 0 0,-2 1 4 0,-4-2-4 16,-7 1 3-16,2-3 4 0,-9 0 1 16,-5 2 7-16,-2 1 5 0,-6-1 1 0,-6 3 5 15,-1 0 0-15,-5 1-3 0,0 1 1 0,-2 3-2 16,-3-1-8-16,-6 3 1 0,2 2-9 0,-2 2-7 16,-2 1-2-16,-1 2-6 0,-3 1 1 0,2 0-4 15,2 7 3-15,-4 2-1 0,1 3 2 16,0 3 2-16,6 1 0 0,-2 4 4 0,2 2-2 15,1 5 1-15,5 3 1 0,-2 6-4 0,2 1 2 16,3 5 0-16,0 3-2 0,-1 1 2 0,0 6-2 16,0-1 0-16,1 6 0 0,-2 1 0 15,1 1 0-15,0 2-1 0,-6 3-4 0,1 0-6 16,-3 2 0-16,-5-2 2 0,-2-1 0 0,-5-2-3 16,-6 0-8-16,-7-1-8 0,-2-4 1 15,-6-1 9-15,-3-5 10 0,-1-5 7 0,-4-6 1 0,4-5 0 16,0-6 3-16,2-4 3 0,3-11 2 15,5-5 2-15,3-8 7 0,7-2 4 0,5-11 1 16,5-7 6-16,4-6-4 0,2-3-4 0,7-5-1 16,2-2-6-16,2-1-7 0,8-4-4 15,9-2-4-15,5-1-5 0,7-1 4 0,6-2 0 16,5 1 2-16,6 0-1 0,1 0-1 0,4-2 0 16,1-1 1-16,3 0 2 0,5-2 0 0,-1 0 1 15,4-1 1-15,3-1-2 0,0-2-3 0,-1 1-5 16,0-2-4-16,0-2-7 0,0 5 0 15,-4 2-4-15,0 4 3 0,-5 4 2 0,-4 10-3 16,-6 4 6-16,-13 8 4 0,-6 6 6 0,-5 5 5 16,-10 4 3-16,-8 4 3 0,0 2 0 0,-4 0 3 15,0 0 0-15,-4 5-2 0,-2 5-1 16,-3 3 2-16,-3 7 2 0,-1 4 2 0,-2 2 3 16,1 3-3-16,1 0-2 0,1-3-3 0,0 0-3 15,8-4 0-15,0-3 0 0,4-1-2 16,0-3-1-16,7-1-2 0,-1-2-4 0,4-4-3 15,3 0 0-15,3-2-5 0,2-1-2 0,0-4-3 16,6-1-10-16,2 0-4 0,3 0-5 0,8-6-7 16,0-2-4-16,2-1-3 0,1 2-5 15,2-5-1-15,-2-1-4 0,0-2-5 0,1-2 2 16,-1 0 5-16,-3-3 13 0,2-4 17 0,-5 2 16 16,-2-2 13-16,-5 0 7 0,0 0 6 0,-5 2 8 15,-3-2 6-15,-1 4 7 0,-8 3 9 0,0 2 10 16,-5 3 15-16,-5 4 8 0,0 1 5 15,-4 2-7-15,-4 2-16 0,-5 3-19 0,-5 0-15 16,-1 0-10-16,-5 9-3 0,-5 5-3 0,-5 0 4 16,3 3-4-16,-4 1 0 0,5 1 5 0,-1 3-9 15,4-4 0-15,5 2-4 0,2-2-6 16,6-1-2-16,6-2-4 0,1-1-7 0,4 0-9 16,3-4-4-16,0-1-11 0,4-3 3 0,8-1 4 15,0-4 6-15,4-1 10 0,6 0 7 0,-1-5 6 16,2-2 2-16,1-2 3 0,2-4 2 15,-3-1-3-15,-5 3 4 0,1 0 1 0,-5 2 1 16,-6 3 3-16,0 3-1 0,-6 2-2 0,0 1-5 16,-2 0 0-16,0 4 3 0,0 5 6 15,0 5 7-15,0 2 1 0,0 2-2 0,0 1-5 16,0-4-3-16,2 1-4 0,5-2 1 0,0-2 1 16,3-2 3-16,4-3 9 0,7-3 3 0,-1-4 2 15,7 0-1-15,7-9-8 0,1-5-5 0,1-2-5 16,0-3-7-16,0-4-3 0,-5-2-4 0,-3-2 0 15,-2-2-1-15,-2 1 2 0,-4-2 3 16,-1-3 4-16,-5 1 3 0,0-3 5 0,-2 0-1 16,-1-3 2-16,-5 1 3 0,4-4-7 0,0 3 10 15,-1-1 0-15,-1 3 1 0,4 3 7 0,-2 3-3 16,0 4 3-16,0 3 2 0,1 3 2 16,1 7 2-16,-4 2 6 0,-4 5 2 0,-2 5-4 15,-2 1-7-15,0 0-12 0,0 0-11 0,0 6 2 16,0 8 9-16,0 3 7 0,-2 7 7 15,-2 7 3-15,-4 2-7 0,-1 5-1 0,1 4 1 16,-3-2 2-16,-1 0 3 0,0 0 3 0,-1 1-2 16,2-2-2-16,3 1 0 0,-2-6-4 0,1 1-6 15,4-4-8-15,1-1-3 0,0-3-4 16,4-5 0-16,0-1-3 0,4-3-6 0,2-4-3 16,5-4-6-16,0-1-4 0,0-3-4 0,2-2-3 15,3-2-1-15,-1-2-3 0,0 0-4 0,-1-6-12 16,2-4-21-16,3-4-28 0,-3-1-50 0,-1-6-72 15,0-1-119-15,-2-3-187 0,-1 5-173 16,-4 7 239-16</inkml:trace>
          <inkml:trace contextRef="#ctx0" brushRef="#br0" timeOffset="43120.7878">9171 5525 691 0,'0'0'394'15,"0"0"-98"-15,0 0-76 0,0 0-63 0,0 0-50 16,0 0-57-16,0 0-40 0,0 0-5 0,0 0-7 15,0 0-5-15,0 0-15 0,156-42-18 16,-127 42-30-16,-3 0-48 0,-8 3-55 0,1 6-53 16,-3 5-59-16,-9 0-58 0,1 5-52 0,-7 1 146 15,-1 3 249-15,0 1 0 0,-8 1 0 16,4-1 0-16,-5-1 0 0,5-4 0 0,-5-1 0 16,6-2 0-16,3-4 0 0,0-1 0 0,0-4 0 15,0-1 0-15,5-3 5 0,2-2 342 0,-3-1-9 16,5 0-21-16,-1 0-42 0,2-2-60 0,3-4-63 15,5-3-55-15,0-1-35 0,3 2-20 0,-3-3-10 16,6 1-2-16,-6-1-4 0,3 1-2 16,-5 0-2-16,-2-2-1 0,-1 0-1 0,-2-2 5 15,-7-1 1-15,3 1 2 0,-6-1 1 0,-1 1 3 16,-1 0 0-16,-7 4 0 0,-4 1-1 0,0 4-8 16,-2 4-2-16,-2 1-6 0,-3 6-1 15,-4 7 1-15,-2 4 2 0,-1 6 2 0,1 0 1 16,1 2 2-16,5 3 1 0,-1 0-3 0,4 0-3 15,4-1-9-15,8 0-4 0,2-1-3 16,2-5-3-16,4-1 0 0,10-2 0 0,7-3 1 16,-1-1 1-16,6-7-1 0,6 2 1 0,0-6 0 15,5-3 0-15,0 0 2 0,3 0 2 0,2-5 0 16,1-2 3-16,4-3-2 0,-3-1-1 16,4-3 0-16,-4 0 0 0,-1-2-3 0,2 2-1 15,-7-2-1-15,-3-1-1 0,0 0 1 0,-7 0 1 16,-2 0 1-16,-5 2 2 0,-6 3 3 0,-8 3 5 15,-1 2 8-15,-6 4-1 0,-1 0-2 16,-8 1-7-16,-3 2-9 0,-6 0-3 0,-3 0 1 16,-6 6 2-16,-1 5 1 0,-6 2 2 0,2 2 1 15,-4 4 1-15,2 2 4 0,0 0 2 0,-3 2-2 16,9-3-2-16,1 2-1 0,3-3-5 0,8-1-4 16,4-3 0-16,11-3-7 0,1-2-1 0,1-2 2 15,11-1-1-15,3-4 4 0,5 0 5 16,1-3-1-16,6 0 2 0,7-3 0 0,-2-7-1 15,4-1 0-15,3-2 1 0,-3-3-2 0,-4-4 3 16,3-1 1-16,-5-2-1 0,-3-1 2 16,-2-4-1-16,-3-1 1 0,-5 0-2 0,-4-7 2 15,-2 2-1-15,-7-3-4 0,3-2 2 0,-6-3-3 16,-1 2 0-16,0-4 2 0,0 4 1 16,0 0 0-16,0 2 0 0,0 4 2 0,0 4 0 15,0 3 2-15,0 5-1 0,0 7 1 0,0 5 2 16,0 2-1-16,0 6 1 0,0 2-7 0,0 0-11 15,0 8-2-15,-5 7-3 0,2 7 11 0,-4 8 13 16,-2 8 6-16,-2 5 8 0,-2 4-1 16,-1 5 4-16,1 1 1 0,1-1 3 0,-1 0 1 15,6 0-3-15,0-6-4 0,4-3-3 0,3-4-3 16,6-4-3-16,11-3 2 0,2-3 3 16,8-5 7-16,1-4 3 0,8-5-4 0,3-6-5 15,0-6-14-15,3-3-5 0,-2-1-9 0,-1-11-15 16,1-2-15-16,-4-5-34 0,-4 0-39 0,2-4-65 15,-6-4-106-15,0 1-224 0,-8 6-347 0,-6 6-53 0</inkml:trace>
        </inkml:traceGroup>
        <inkml:traceGroup>
          <inkml:annotationXML>
            <emma:emma xmlns:emma="http://www.w3.org/2003/04/emma" version="1.0">
              <emma:interpretation id="{E823FC08-DD6D-40D4-B042-8BE044FA9D66}" emma:medium="tactile" emma:mode="ink">
                <msink:context xmlns:msink="http://schemas.microsoft.com/ink/2010/main" type="inkWord" rotatedBoundingBox="12874,6077 16387,5900 16475,7658 12963,7835"/>
              </emma:interpretation>
              <emma:one-of disjunction-type="recognition" id="oneOf10">
                <emma:interpretation id="interp50" emma:lang="en-US" emma:confidence="0.5">
                  <emma:literal>operate</emma:literal>
                </emma:interpretation>
                <emma:interpretation id="interp51" emma:lang="en-US" emma:confidence="0">
                  <emma:literal>operator</emma:literal>
                </emma:interpretation>
                <emma:interpretation id="interp52" emma:lang="en-US" emma:confidence="0">
                  <emma:literal>operate.</emma:literal>
                </emma:interpretation>
                <emma:interpretation id="interp53" emma:lang="en-US" emma:confidence="0">
                  <emma:literal>operates</emma:literal>
                </emma:interpretation>
                <emma:interpretation id="interp54" emma:lang="en-US" emma:confidence="0">
                  <emma:literal>operatic</emma:literal>
                </emma:interpretation>
              </emma:one-of>
            </emma:emma>
          </inkml:annotationXML>
          <inkml:trace contextRef="#ctx0" brushRef="#br0" timeOffset="43128.7826">11778 5615 0 0,'0'0'0'0,"0"0"0"16,0 0 90-16,0 0 120 0,0 0 51 0,0 0 35 15,100-157-1-15,-89 144-27 0,-7 2-25 16,1 5-34-16,-5 0-32 0,0 3-28 0,-4 0-29 15,-1 2-32-15,-6 1-25 0,-2 0-20 0,-4 6-18 16,-6 7-10-16,-5 8-4 0,-7 4 1 16,1 8-3-16,-3-1 4 0,-1 3 0 0,1 2-5 15,8-3 4-15,4-1 0 0,9-4-4 0,4-2 1 16,8-3-7-16,4-2-5 0,4-2-1 0,9-3-1 16,5-3 3-16,7-5 1 0,9-3 4 15,-1-3-1-15,9-3 1 0,1 0-1 0,-3-6-4 16,-1-4-2-16,-7-2-3 0,-7-3 1 0,-3 1 1 15,-7-1 7-15,-10-1-3 0,0 1-2 0,-5 0-2 16,-6-3-10-16,-8 0 2 0,1-1 3 0,-5 1 3 16,-3-1 7-16,2 0 3 0,-2 4 1 0,5-2 2 15,-1 2 5-15,4 0-5 0,4 0 1 16,5 2-1-16,0-2-4 0,4-2-4 0,5-2-2 16,8 0-4-16,5-4-4 0,5-2 6 0,6-3-1 15,6-4 4-15,5 0 2 0,3-3-1 16,0-1 2-16,7-1 0 0,-5-1 0 0,2 2 2 15,-4 3 0-15,-4 5 1 0,-2 4-3 0,-10 8 3 16,-3 4-2-16,-9 5 1 0,-4 6-1 0,-7 1-5 16,-3 5 3-16,-1 13 2 0,0 10 8 15,-5 12 7-15,-7 13 2 0,-6 7 2 0,-3 5-4 16,-3 5-1-16,-2 2-4 0,2 3 0 0,-4 2-3 16,0 4 1-16,0 3 0 0,0-2-1 0,-1 2-1 15,4-4-1-15,1 0 0 0,0 0-1 16,5-4 2-16,-3-5-3 0,4-3-2 0,-2-2-1 15,2-5-3-15,-2-5-3 0,4-2-4 0,0-6-5 16,1-6-11-16,0-7-15 0,1-3-17 0,3-9-17 16,0-7-18-16,3-9-11 0,4-5-10 0,1-2-44 15,2-3-83-15,-3-10-156 0,3-8-206 16,1-7-80-16,0 4 515 0,0 7 167 0</inkml:trace>
          <inkml:trace contextRef="#ctx0" brushRef="#br0" timeOffset="43141.7745">11984 5856 0 0,'0'0'0'0,"0"0"0"0,106-187 0 0,-67 131 0 16,-4 13 119-16,-4 10 167 0,2 9-6 0,-2 0-30 16,-1 9-37-16,3 4-47 0,-2 3-45 15,0 4-26-15,0 2-17 0,-2 2-16 0,-2 3-13 16,-2 8-11-16,-2 2-9 0,-4 5-3 0,-6 4-2 16,0 2 0-16,-9 4-2 0,-4 3-2 0,-4 1 0 15,-9 0-1-15,-5-1 0 0,-8 0 2 16,-5-3-3-16,-2-1-2 0,-5-1-2 0,-1-3 0 15,-1-5-2-15,1 1-3 0,2-6-3 0,5-1-5 16,1-3-1-16,7-3 1 0,2-3-1 0,7-3 5 16,5 0 6-16,7 0-2 0,3-3-11 0,0-3-16 15,4-1-12-15,8-1-5 0,1-1 14 16,8-1 12-16,-3 0 8 0,9 0 6 0,0-1-1 16,4-1 1-16,4-2-1 0,2 0 0 0,2 1-1 15,3-2 1-15,-2-1 0 0,4-2-2 0,2 0-2 16,-5-3-3-16,4 0-1 0,-3-3 3 0,-3 1 1 15,-6 0 2-15,-3-3 2 0,-4 1 3 16,-6 0 4-16,-4-2 4 0,-3 4 1 0,-4 6 2 16,-5 3 11-16,-4 3 5 0,0 5 1 0,-4 4-6 15,-9 2-16-15,-1 0-11 0,-8 1-7 16,-1 8 1-16,-6 3 4 0,-2 6 1 0,-6 1 5 16,-1 8-1-16,6-3 2 0,-3 4-1 0,5 4 0 15,5-1-1-15,2 0-2 0,4 0 0 16,6-3-5-16,4-3 1 0,6-4-1 0,3-3-3 15,3-5 5-15,9-1-1 0,4-2 5 0,7-4 6 16,3-4 9-16,5-2 0 0,8 0 2 0,5-8-3 16,3-3-5-16,2-1-1 0,-4-2-2 0,5 0-1 15,-7-3-2-15,2-1 4 0,-3-1-1 16,-3-3 1-16,-7-1 2 0,1-1-1 0,-4 1 3 16,-4-1 0-16,-5-1-3 0,-2 4 1 0,-4 4-1 15,-6 3-2-15,0 2 3 0,-6 3 5 0,-2 3-2 16,0 3 1-16,0 0-3 0,0 3-10 15,0 0-12-15,0 0-10 0,0 0-11 0,-2 3 0 16,1 6 9-16,-4 6 6 0,-1-1 8 0,4 5 6 16,-4 2 1-16,2 1-1 0,2 2 3 0,-1-1-3 15,2-2-3-15,-2 0 2 0,3-4 1 0,0-3-1 16,0-1-1-16,4-2 0 0,1-4-5 16,3 0 1-16,-2-2 1 0,6-4 2 0,1 1 4 15,1-2 6-15,6 0 0 0,-1 0 2 0,6-6-1 16,2 0-6-16,0-3-2 0,6 0 0 15,-2-1-3-15,0-1 0 0,1 1 0 0,-1-2-2 16,0 0 1-16,1-1 2 0,-3 1 0 0,2-2 2 16,0 0 2-16,-1 0-4 0,-4-1 2 15,1 0 1-15,-3 0 1 0,-4 2-1 0,-2 1 0 16,-3 1 2-16,-9 2-1 0,0 3 9 0,-6-3 2 16,0 3-2-16,-10 0-3 0,0 0-7 0,-8 2-5 15,-2 2 1-15,-3 2 3 0,-4 0 1 0,-3 2 2 16,-3 4 1-16,-3 3-4 0,4 3 2 0,-2 0-1 15,5 1-2-15,1 1 0 0,2 0 1 16,4 1 0-16,4 0-1 0,3 1 2 0,5-4-7 16,0-1-3-16,8 1-4 0,2-3-5 0,0 0 1 15,6-3 0-15,8-1 5 0,4-2 3 0,7-3 5 16,3 0 1-16,4 0-3 0,3-6 3 16,1-2-5-16,-4-1 3 0,3-1 2 0,-5-3 1 15,-5 4 4-15,-2-3 1 0,-6 3 3 0,-2-1 3 16,-6 4 3-16,-5 3 4 0,0 2 2 0,-4 1-3 15,0 0-6-15,0 1-7 0,-1 8 0 16,-4 7 7-16,-3 2 1 0,0 4 3 0,-2 0-3 16,-2 2-6-16,7-2 0 0,-3-2 0 0,6-2-2 15,2-2-3-15,0-3 0 0,6-1 0 16,3-1 0-16,3-5-1 0,3-2 2 0,8-4-3 16,2 0-1-16,3-3-2 0,5-6-7 0,0-6-5 15,-1-1-9-15,2-2-8 0,-5-3-2 0,-3-1-2 16,-2-3 7-16,-4-1 3 0,-1-1 7 15,-4-2 0-15,-3-2 2 0,-2-1 6 0,0-3 5 16,-2 1 5-16,0-3 3 0,0 0 0 0,0-3-1 16,3-1-1-16,-2-3-1 0,3 0 0 0,-1-2 2 15,2 3 1-15,-1 3 3 0,-2 4 5 0,-2 5-2 16,-2 4 6-16,-3 6 3 0,0 4 8 0,-3 8 11 16,0 1 8-16,0 4 6 0,-4 4-9 15,1 0-15-15,-4 4-12 0,2 7-10 0,-3 8 1 16,-4 5 4-16,0 5 4 0,0 6 2 0,-2 4 3 15,4 4 2-15,-2 3 0 0,0 2 2 16,1-2-2-16,1 0 0 0,4-2-3 0,-4-2-6 16,8-2-4-16,-4-1-1 0,5 0-7 0,0-4-6 15,1 0-17-15,0-6-26 0,-3-2-42 0,3-2-69 16,-3-6-132-16,1-1-260 0,-2-6-294 16,2-5 311-16</inkml:trace>
          <inkml:trace contextRef="#ctx0" brushRef="#br0" timeOffset="43146.7716">14022 5410 1523 0,'0'0'244'0,"0"0"-138"0,0 0-62 16,0 0-14-16,0 0 9 0,0 0 11 0,0 0 3 16,152-70 0-16,-116 61 0 0,2 2-1 15,0 1-7-15,1 3-4 0,-2 0-4 0,-1 3-3 16,-4 0-3-16,-5 4 1 0,-6 4-2 0,-1-1-6 15,-6 2-6-15,-4 1-6 0,-5 1-1 0,-4 3-1 16,-1 0 1-16,-6 1 1 0,-4 2-1 16,-4-1-1-16,-2 2-5 0,0-2-3 0,-1-2-3 15,3-2-7-15,4 1-13 0,-1-4-20 0,3-1-43 16,1-1-69-16,3-2-120 0,1-2-209 16,2 0-302-16,1-3 8 0</inkml:trace>
          <inkml:trace contextRef="#ctx0" brushRef="#br0">14754 5322 996 0,'0'0'276'16,"0"0"-182"-16,0 0-50 0,0 0 4 0,0 0 18 16,0 0 20-16,0 0 3 0,180 3 4 0,-154 7 1 15,-2 2-5-15,-4 3-16 0,-4 4-20 16,-4-1-14-16</inkml:trace>
        </inkml:traceGroup>
      </inkml:traceGroup>
    </inkml:traceGroup>
    <inkml:traceGroup>
      <inkml:annotationXML>
        <emma:emma xmlns:emma="http://www.w3.org/2003/04/emma" version="1.0">
          <emma:interpretation id="{30AF736C-BA0F-4B3F-81CE-D1D61C198E84}" emma:medium="tactile" emma:mode="ink">
            <msink:context xmlns:msink="http://schemas.microsoft.com/ink/2010/main" type="paragraph" rotatedBoundingBox="6072,8567 18752,7735 18842,9116 6163,994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8A337C2-2B4C-4302-957D-6B91C85FB76C}" emma:medium="tactile" emma:mode="ink">
              <msink:context xmlns:msink="http://schemas.microsoft.com/ink/2010/main" type="inkBullet" rotatedBoundingBox="6121,9316 6263,9307 6269,9398 6127,9407"/>
            </emma:interpretation>
            <emma:one-of disjunction-type="recognition" id="oneOf11">
              <emma:interpretation id="interp55" emma:lang="en-US" emma:confidence="0">
                <emma:literal>.</emma:literal>
              </emma:interpretation>
              <emma:interpretation id="interp56" emma:lang="en-US" emma:confidence="0">
                <emma:literal>I</emma:literal>
              </emma:interpretation>
              <emma:interpretation id="interp57" emma:lang="en-US" emma:confidence="0">
                <emma:literal>@</emma:literal>
              </emma:interpretation>
              <emma:interpretation id="interp58" emma:lang="en-US" emma:confidence="0">
                <emma:literal>€</emma:literal>
              </emma:interpretation>
              <emma:interpretation id="interp59" emma:lang="en-US" emma:confidence="0">
                <emma:literal>°</emma:literal>
              </emma:interpretation>
            </emma:one-of>
          </emma:emma>
        </inkml:annotationXML>
        <inkml:trace contextRef="#ctx0" brushRef="#br0" timeOffset="69787.4241">4887 8368 0 0,'0'0'0'0,"0"0"0"16,0 0 0-16,0 0 0 0,0 0 0 0,0 0 0 16,0 0 0-16,0 0 0 0,0 0 352 15,0 0-8-15,0 0-56 0,0 0-57 0,-39-64-54 16,37 64-53-16,-2 0-40 0,0 4-25 0,1 1-11 16,-2 3-3-16,-1 1-4 0,1 1-8 0,-1 2-9 15,0-1-7-15,0-1-7 0,5-3-2 0,-3-1-2 16,3-1-2-16,1-4 1 0,0-1 2 15,0 0 1-15,1 0 11 0,3 0 12 0,1 0 9 16,3-4 8-16,-1-2 2 0,1-2-14 0,2 0-8 16,2-1-5-16,-3-1-7 0,-1 0 6 0,-1 3 6 15,-4-1 1-15,-1 2 6 0,-2 0-5 0,0 1-8 16,-2 1-7-16,-4 2-12 0,1 1-9 16,-6 1-11-16,2 0-4 0,-2 3-1 0,-2 4 6 15,-1 1 10-15,1 1 1 0,-1 0 4 0,2 0-1 16,2-1 2-16,1-1-1 0,4-2 3 0,5-2-1 15,0-3-6-15,0 0-5 0,0 0-4 16,0 0 8-16,8 0 8 0,-2-3 7 0,2-1 4 16,-2 0-6-16,4 0 1 0,-4 0-6 0,2 0 0 15,-2 1-4-15,0 2-17 0,-2-1-35 16,2 2-87-16,-1 0-136 0,-1 0-219 0,2 0-295 16,-4 2 267-16</inkml:trace>
      </inkml:traceGroup>
      <inkml:traceGroup>
        <inkml:annotationXML>
          <emma:emma xmlns:emma="http://www.w3.org/2003/04/emma" version="1.0">
            <emma:interpretation id="{3EAC7ECA-67DF-41D8-B622-00633326E442}" emma:medium="tactile" emma:mode="ink">
              <msink:context xmlns:msink="http://schemas.microsoft.com/ink/2010/main" type="line" rotatedBoundingBox="6932,8510 18752,7735 18842,9116 7022,9891"/>
            </emma:interpretation>
          </emma:emma>
        </inkml:annotationXML>
        <inkml:traceGroup>
          <inkml:annotationXML>
            <emma:emma xmlns:emma="http://www.w3.org/2003/04/emma" version="1.0">
              <emma:interpretation id="{06C6ADBD-E749-4B19-AB1E-E2C243EA393B}" emma:medium="tactile" emma:mode="ink">
                <msink:context xmlns:msink="http://schemas.microsoft.com/ink/2010/main" type="inkWord" rotatedBoundingBox="6932,8510 11187,8231 11278,9612 7022,9891"/>
              </emma:interpretation>
              <emma:one-of disjunction-type="recognition" id="oneOf12">
                <emma:interpretation id="interp60" emma:lang="en-US" emma:confidence="0.5">
                  <emma:literal>Customer</emma:literal>
                </emma:interpretation>
                <emma:interpretation id="interp61" emma:lang="en-US" emma:confidence="0">
                  <emma:literal>customer</emma:literal>
                </emma:interpretation>
                <emma:interpretation id="interp62" emma:lang="en-US" emma:confidence="0">
                  <emma:literal>Customers</emma:literal>
                </emma:interpretation>
                <emma:interpretation id="interp63" emma:lang="en-US" emma:confidence="0">
                  <emma:literal>customers</emma:literal>
                </emma:interpretation>
                <emma:interpretation id="interp64" emma:lang="en-US" emma:confidence="0">
                  <emma:literal>Customary</emma:literal>
                </emma:interpretation>
              </emma:one-of>
            </emma:emma>
          </inkml:annotationXML>
          <inkml:trace contextRef="#ctx0" brushRef="#br0" timeOffset="72748.2984">6380 7869 1089 0,'0'0'105'16,"0"0"-51"-16,0 0 3 0,0 0 9 0,-19-181 23 15,12 143 36-15,-2 4 25 0,-1 1 13 0,-2 4-3 16,-2 6-24-16,-3 3-41 0,1 4-23 0,2 1-21 15,-8 6-19-15,5 2-7 0,-3 2-10 16,-3 5-3-16,0 0-7 0,-1 6-7 0,-3 9-3 16,-1 10-3-16,-3 8 3 0,-4 10 2 0,-2 11 2 15,-4 11 2-15,1 7-1 0,-3 9 0 16,3 6 0-16,1 4-1 0,3 0 0 0,4 0 0 16,4-6-3-16,5-3-5 0,7-7-3 0,6-8-1 15,9-6-3-15,1-5-1 0,11-9 2 0,5-4-3 16,4-6 3-16,4-4-1 0,4-8-4 15,3-7 5-15,1-5 2 0,4-5 10 0,2-8 3 16,1 0 2-16,1-8-1 0,0-8 1 0,1-5 4 16,-3-6-1-16,0-8 1 0,-2-2 0 0,0-5-3 15,-3-2 3-15,-5-4 3 0,-1 0-1 16,-6-1-3-16,-1 1 1 0,-2 0-4 0,-4 5 1 16,0 4 5-16,-4 8-4 0,-1 7 2 0,-4 7 1 15,-2 7 0-15,-3 5 4 0,0 5-2 0,0 0-9 16,-2 3-9-16,0 7 0 0,-8 6-1 0,2 5 9 15,-4 7 5-15,-1 4-1 0,-1 1-1 16,2 2-1-16,3 1 0 0,-2-5-1 0,4 3 0 16,2-4 1-16,2-1-3 0,3-5 1 0,0 0-1 15,3-8-2-15,6-2-1 0,3-4 0 0,3-4 2 16,0-3 4-16,8-3 8 0,1-1 0 16,5-10 3-16,1-4-1 0,6-4-6 0,-2-6 2 15,0-2-1-15,0-2-1 0,-2 0 2 0,-1-1 1 16,-7 1 0-16,-1 1 3 0,-8 1 3 15,-2 6-4-15,-2 5-1 0,-5 2-2 0,-3 7 2 16,0 4 2-16,-3 3-3 0,0 0-4 0,0 0-11 16,0 7 0-16,-6 5 2 0,1 5 5 15,-2 2 6-15,-1 5-2 0,2 1 0 0,-1-1-4 16,0 1 1-16,2 0 1 0,5-5-2 0,0 1 2 16,0-4-2-16,0-3 0 0,8-1 0 0,0-1 1 15,4-5 0-15,3-4 0 0,4-3 2 0,1 0 0 16,4 0 3-16,4-10 3 0,4-4-3 0,0-3 0 15,6-2-1-15,-5-2-3 0,1-2 2 16,-6-2-2-16,-2 2-2 0,-2 0 1 0,-8-1 1 16,-1-1 0-16,-3 4 4 0,-2-3-1 0,-3 3 3 15,-2 1-1-15,-3 5 3 0,-2-2-1 0,0 5 0 16,0 2 1-16,0 2-5 0,-3 2 0 16,-1 4-4-16,0 1-7 0,1 1-5 0,2 0-8 15,-4 1-4-15,1 7 3 0,1 2 5 0,-1 2 4 16,3 1 6-16,-1 2 0 0,2-1-3 0,0 1 4 15,7 2-1-15,1-1 2 0,1 2 0 16,7-2-1-16,-1 2-3 0,4-1 4 0,0-1 3 16,1 0 0-16,-1 1 2 0,-1 1-2 0,-3 0-2 15,-1-1 3-15,-2 0-1 0,-8 0 2 16,1-3 1-16,-2 0 1 0,-3 1 3 0,-4-5 3 16,-3 2 3-16,-6-1 0 0,-1-1 3 0,-5-1-1 15,-1 0-2-15,-3-3 2 0,2-2-2 0,0-1-2 16,2-1 1-16,-1-1-3 0,5-1-4 0,2 0 1 15,0-1-6-15,5-4-11 0,2 1-19 0,0-2-30 16,4 0-50-16,2-4-75 0,0-1-121 0,6-4-194 16,-2 2-290-16,2 7 94 0</inkml:trace>
          <inkml:trace contextRef="#ctx0" brushRef="#br0" timeOffset="72991.8723">7727 7607 1611 0,'0'0'153'16,"0"0"-94"-16,0 0-27 0,0 0-3 0,0 0 15 15,0 0 33-15,0 0 13 0,0 0-11 0,0 0-20 16,0 0-29-16,0 0-19 0,0 0 10 16,0 0 12-16,19 79 8 0,-19-21 7 0,-4 8-7 15,-4 7-7-15,-2 3-5 0,-3 3-11 0,-2-1-2 16,-1-6-2-16,-1-5-5 0,3-6-3 0,0-5-10 15,2-4-18-15,2-6-35 0,2-4-55 16,0-5-65-16,4-4-71 0,-1-5-112 0,1-7-185 16,1-6-205-16,3-6 441 0</inkml:trace>
          <inkml:trace contextRef="#ctx0" brushRef="#br0" timeOffset="73908.1508">7470 8276 627 0,'0'0'748'0,"0"0"-666"0,0 0-72 0,0 0-32 16,0 0 0-16,0 0 11 0,0 0 15 16,165-121 9-16,-129 112 16 0,-4 6 6 0,3 3 3 15,-4 0-3-15,4 7-5 0,-6 5-2 0,-1 5 0 16,-2 2 0-16,-2 2 3 0,-9 3-1 16,-2 1-1-16,-2 1-2 0,-5 2-7 0,0-1-1 15,-6-2-3-15,0 1 0 0,0-4 0 0,-2-3 2 16,-4 0-3-16,3-6 0 0,2-1-6 0,-1-5-1 15,2 0-4-15,0-4-7 0,0-3 3 0,2 0 0 16,4 0 8-16,4 0 6 0,3-8 0 16,5-3 0-16,0-2-6 0,3-2 0 0,-1-3-2 15,0-1 1-15,0-2 3 0,-5-2 0 0,-1 0 1 16,0-3 3-16,-5 0 2 0,1 3 1 0,-8-1 1 16,-2 0 2-16,-1 3-3 0,-10 0-1 0,-1 3-2 15,-3 2-4-15,-3 6-2 0,-3 1-5 16,-3 1-2-16,2 5-1 0,-5 2-1 0,-1 1-1 15,1 0-2-15,0 7 0 0,1 0-3 0,4 2 1 16,2-1 0-16,5 1-5 0,3-2-6 0,5 1-13 16,3-1-6-16,4-1-6 0,0 2 2 15,11-4 9-15,1 2 8 0,4-6 12 0,8 0 5 16,3 0 5-16,2-6-1 0,6-3 1 0,-1-1 0 16,-1-2 1-16,3 0 2 0,-5-3 0 15,4 1 3-15,-5-2-1 0,-4 1 0 0,1 0 0 16,-3 2-3-16,-6 4 4 0,-1 2 2 0,-3 2-2 15,-5 3-1-15,2 2 0 0,-5 2-1 0,1 7 3 16,-1 2 9-16,-2 6 4 0,-2 4 3 16,0 1 3-16,0 4-3 0,-2 1-3 0,0 1 2 15,0 0-4-15,0 1 0 0,-1-2 2 0,-3 1 0 16,-4-3-1-16,3-2 1 0,-6-2-4 0,4-3 0 16,0-5 0-16,5-2-2 0,-5-3 1 0,6-3 4 15,-1-4 12-15,2 1 16 0,0-2 20 0,0 0 8 16,0-6-12-16,3-3-19 0,4-4-21 15,-2-4-16-15,6-5 1 0,2 1 1 0,-1-4-3 16,4-1 1-16,4 1-3 0,-1-1-1 0,5 3-3 16,0 2-1-16,-2 3-4 0,-1 3-5 15,2 4 0-15,-5 4-4 0,0 7 0 0,0 0 3 16,-3 4 0-16,-2 8 4 0,0 2 4 0,-1 5 3 16,-3-1 3-16,-1 3-2 0,1 2 1 0,-4-4-3 15,2 3 2-15,-6-2 0 0,1-3 1 16,-2 0-1-16,0-2 4 0,-2 0 2 0,-3-3 1 15,0-2 4-15,-1 1-2 0,-2-4 0 0,4-3 0 16,-3 1 3-16,5-2 3 0,2-3 9 0,0 0 5 16,0 0 8-16,0 0-1 0,0-9-4 15,0-1-9-15,5-4-8 0,3-4-4 0,2-1-2 16,-1-5 1-16,4-1-1 0,5-4-1 0,-2 1-3 16,3 0-1-16,-1-1-5 0,0 5 0 15,5 3 1-15,-7 5-2 0,4 4-1 0,-5 5 1 16,-2 2-3-16,-5 4 1 0,0 1-1 0,2 4-2 15,-6 7 3-15,4 3 1 0,-4 4 4 0,-3 3 1 16,0 0 2-16,-1 1-4 0,0-1 0 0,0 1 3 16,-2-4-1-16,0 1 2 0,-3-1 0 0,1-3-7 15,3-2-20-15,-2-1-43 0,2 0-77 16,-1-2-119-16,2-1-178 0,0-3-396 0,0-3-322 0</inkml:trace>
          <inkml:trace contextRef="#ctx0" brushRef="#br0" timeOffset="74429.1291">9029 8340 1405 0,'0'0'110'0,"0"0"-95"15,0 0-50-15,0 0 16 0,0 0 19 0,0 0 9 16,0 0 9-16,0 0 8 0,161-67 15 0,-137 55 7 16,-5 0-1-16,2 0 1 0,-6-2 0 0,-2 1 8 15,0-2 11-15,-3 2 4 0,-6-1-3 0,3 1-11 16,-4 1-15-16,-3 0-11 0,0 3-4 0,0 3-2 15,-3 2-3-15,-5 2-6 0,-3 2-7 16,-2 2-5-16,-2 7 0 0,-6 4 4 0,-1 3 1 16,-2 5 0-16,-1 3-1 0,0 0-1 0,5 3 0 15,-2 0 1-15,1 1-2 0,3-1-2 16,2 0 1-16,2-3-3 0,3-3 0 0,7-3-2 16,2-5-4-16,2-3-1 0,2-2 3 0,5-4 4 15,4-1 6-15,4-1 9 0,5-2 0 0,-2-3 2 16,8-6-2-16,1-3-6 0,5-1 0 15,0-4-3-15,-1-1-1 0,5-1-1 0,-1-1-1 16,-3-2 1-16,-2-2-1 0,2 1 3 0,-4-2-2 16,-4 0 3-16,-6 1 3 0,0 2-1 15,-2-2 0-15,-3 6-3 0,-4 1 0 0,0 4-5 16,1 3 3-16,-6 3-3 0,1 4-3 0,-1 3-3 16,-3 0-4-16,1 7 1 0,-1 5 5 0,-1 6 6 15,0 4 6-15,0 5 0 0,0 0 2 16,0 1-2-16,0 0 0 0,-3-2 0 0,2-3 3 15,0-3 6-15,1-3 1 0,0-4 4 0,5-3 1 16,5-2-2-16,-4-2 6 0,5-3 3 0,2 0 3 16,2-3 3-16,4 0-5 0,0-6-4 0,1 0-6 15,0-6-8-15,3 0-7 0,-1-3-13 0,-3-3-29 16,4 0-41-16,-6-1-57 0,-2-1-75 16,-3 0-100-16,0 0-149 0,-1 2-266 0,-7 5-163 15,3 4 713-15</inkml:trace>
        </inkml:traceGroup>
        <inkml:traceGroup>
          <inkml:annotationXML>
            <emma:emma xmlns:emma="http://www.w3.org/2003/04/emma" version="1.0">
              <emma:interpretation id="{8809DA6F-7D2D-46E2-8D21-B3B8B9C7BA92}" emma:medium="tactile" emma:mode="ink">
                <msink:context xmlns:msink="http://schemas.microsoft.com/ink/2010/main" type="inkWord" rotatedBoundingBox="12473,8468 18773,8055 18834,8989 12535,9402"/>
              </emma:interpretation>
              <emma:one-of disjunction-type="recognition" id="oneOf13">
                <emma:interpretation id="interp65" emma:lang="en-US" emma:confidence="0.5">
                  <emma:literal>Accommodation</emma:literal>
                </emma:interpretation>
                <emma:interpretation id="interp66" emma:lang="en-US" emma:confidence="0.5">
                  <emma:literal>Accommodate on</emma:literal>
                </emma:interpretation>
                <emma:interpretation id="interp67" emma:lang="en-US" emma:confidence="0">
                  <emma:literal>Accommodates on</emma:literal>
                </emma:interpretation>
                <emma:interpretation id="interp68" emma:lang="en-US" emma:confidence="0">
                  <emma:literal>Accommodations</emma:literal>
                </emma:interpretation>
                <emma:interpretation id="interp69" emma:lang="en-US" emma:confidence="0">
                  <emma:literal>Accommodate m</emma:literal>
                </emma:interpretation>
              </emma:one-of>
            </emma:emma>
          </inkml:annotationXML>
          <inkml:trace contextRef="#ctx0" brushRef="#br0" timeOffset="77039.9267">13912 7854 1265 0,'0'0'190'15,"0"0"-133"-15,0 0-24 0,0 0-2 0,0 0 6 16,0 0 16-16,0 0 0 0,0 0-11 0,0 0-7 16,0 0-8-16,0 0-3 0,0 0 7 0,0 0 6 15,0 0 5-15,2 66 0 0,-8-42-3 0,-2 0 1 16,2 1-8-16,-4 1-4 0,2-1-5 15,-1-2-7-15,-2-1-4 0,4-4-3 0,1-3-1 16,0-3 0-16,1-3 4 0,2-3 6 0,3-3 10 16,0-3 25-16,0 0 23 0,0 0 16 0,0 0-3 15,0-6-22-15,4-5-24 0,4-3-25 16,2-4-7-16,2-4-1 0,1 1-1 0,2-5 3 16,1 0-2-16,1 1 1 0,2-2-5 0,1 3-1 15,2 2-2-15,-2 3-3 0,4 1-2 16,-2 4-4-16,-2 3-1 0,0 6-2 0,-3 2-3 15,-2 3 1-15,-2 0 0 0,-1 6-1 0,-2 5 4 16,-2 5 2-16,-4 2 2 0,-3 4 1 0,-1 2 2 16,0 1 1-16,-5 4 1 0,-5-4-1 15,0-1-2-15,0 0 0 0,1-4 7 0,0-1 0 16,-1-4 2-16,2-4 1 0,0-1-6 0,4-5-1 16,0-1 4-16,3-4 3 0,1 0 5 0,0 0 0 15,1-6-6-15,7-5-7 0,1-2-4 0,5-5-3 16,1-4 2-16,3-1 2 0,5-1 2 15,0-2 2-15,2 4 3 0,-2-6-2 0,3 4-2 16,-3 0 1-16,2 2-2 0,-1 0 1 0,-2 4 0 16,-1-2 0-16,-4 5 0 0,2 1-4 0,-5 6 1 15,-2 4-7-15,-4 4 1 0,-3 0-1 16,-2 8 1-16,-3 4 6 0,0 4 3 0,0 6 5 16,-4 1-1-16,-4 3-1 0,0 1-2 0,0-2 0 15,0 2 0-15,1-2-2 0,2-1 3 0,1-2-3 16,4-2-1-16,0-6 1 0,0 0-2 15,8-5 2-15,0-3 2 0,5-3-1 0,3-3-1 16,4 0-2-16,4-6-2 0,2-5-5 0,2-2-1 16,3-4-1-16,-4-2 2 0,-1 0 3 15,0-2 3-15,-5 3 6 0,-2-4 0 0,0 1 1 16,-3 5 1-16,-3-3 2 0,-1 2-2 0,-3 0 1 16,0 2-1-16,-4 4-2 0,-1 2 1 15,0 4 0-15,-4 4-4 0,0 1-4 0,0 0-4 16,0 9 1-16,-4 2 2 0,-2 5 7 0,-2 4 2 0,0 1 0 15,-3 0-3-15,3 1 0 0,1-1-1 16,2 0 1-16,2-5 0 0,3 1 0 0,0-2 0 16,1-1 0-16,6-4 2 0,5 0 0 15,-1-3 0-15,5-2 0 0,0-2 1 0,5-2-3 0,1-1 4 16,-1 0 1-16,2-3-1 0,-1-4 3 16,-1-4 1-16,-1-1 1 0,-4-2 3 0,-1-3 0 15,-4 1 1-15,-2-2 0 0,-2-4 0 0,-3 1 1 16,-1 0 0-16,-3 0 1 0,0-1 0 15,-6 2-4-15,-5 1 2 0,-2 4-4 0,-3 1-2 16,-8 2 1-16,1 3-4 0,-6 2-2 0,0 4 0 16,1 1-4-16,3 2-1 0,-1 0 2 0,7 0-7 15,3 4-6-15,4-2-17 0,2 3-37 16,2 1-51-16,2 1-85 0,2 2-101 0,1 1-175 16,2-3-343-16,1-2-10 0</inkml:trace>
          <inkml:trace contextRef="#ctx0" brushRef="#br0" timeOffset="77814.1869">15462 7786 1267 0,'0'0'353'0,"0"0"-251"0,0 0-42 0,0 0-26 16,0 0-1-16,0 0 11 0,0 0 17 0,0 0 7 15,0 0-3-15,0 0-7 0,0 0-14 0,-169-60-11 16,132 71-2-16,2 5 1 0,-1-1 1 0,2 6 6 15,5 0-3-15,-1 2-3 0,5-2-9 16,3 2-7-16,8-2-4 0,0-1-7 0,5-4-5 16,6 2-3-16,3-6-1 0,3 1 1 0,8-7 6 15,2 0 9-15,7-4 2 0,4-2 3 16,4 0-1-16,5-8-7 0,5-7-3 0,3 0 0 16,-2-4-3-16,1 0 2 0,-1-5 2 0,-3-4-4 15,-5-1 4-15,-3-1-3 0,-3-3 0 0,-1 0 0 16,-7-3 2-16,-1 1 1 0,-3-5-4 15,-4 0 5-15,2 0-2 0,-3-3-1 0,-2 1 4 16,-4 0-5-16,0 5 1 0,0 1 0 0,-2 8 2 16,0 4 0-16,-2 6 2 0,-2 3 1 0,0 9-3 15,-2 2-2-15,2 4-8 0,-1 0-2 0,-2 4-5 16,-5 14 3-16,-1 3 2 0,-2 7 1 16,-1 8 4-16,-2 5-2 0,0 0 1 0,3 4 0 15,1 0-2-15,2-1 2 0,3-1-3 0,5-3 1 16,4-3-1-16,0-3-1 0,0-2-3 0,9-4-3 15,5-1-2-15,3-6-2 0,9-2 4 0,0-4-1 16,7-3 4-16,2-4-1 0,3-2-9 16,-1-5-8-16,0-1-11 0,1 0-1 0,-2-7 7 15,0-1 10-15,3-2 13 0,-4-4 0 0,-3 1 4 16,-4-2-1-16,-1-3 4 0,-3 0 4 16,-4-3 5-16,-4 0 3 0,-1-1 2 0,-1-2 3 15,-9 3 1-15,3 0 1 0,-7 5-1 0,-1 2 2 16,0 5 1-16,0 4-6 0,-10 0 2 15,-3 5-9-15,-1 0-6 0,-2 0-1 0,-9 6-4 16,0 4 2-16,0 0 4 0,-2 3-2 0,1-1-1 16,3 0 0-16,3 1-3 0,2-1 0 0,3 0 2 15,3 0-3-15,4 0-2 0,-2 1-1 0,8-5-5 16,2 2-8-16,0-3-7 0,1-1-1 16,10 0 2-16,-1-1 9 0,7-4 7 0,-3 1 3 15,8-2 2-15,-2 0-2 0,3-2 0 0,-2-2 2 16,-2 0-1-16,1-1 2 0,-3 2 3 0,-2-2 0 15,-1 2-2-15,-2 0 2 0,-3 1-2 0,-2 0 2 16,-1 2-3-16,-2 0-2 0,-4 0-3 16,2 0-1-16,-1 0 1 0,0 0-2 0,5 3 4 15,-2 0 2-15,0 1 1 0,5-1 4 0,-2 0-1 16,2-1 0-16,5-1-12 0,3-1-36 0,1 0-50 16,-1 0-65-16,2-3-72 0,0-3-78 15,-5-1-92-15,1-2-139 0,-3 3 30 0,-5-1 515 0</inkml:trace>
          <inkml:trace contextRef="#ctx0" brushRef="#br0" timeOffset="78247.1991">16153 7624 853 0,'0'0'659'15,"0"0"-490"-15,0 0-91 0,0 0-49 0,0 0-11 16,0 0 0-16,0 0 7 0,0 0 1 16,158-73 7-16,-132 67 3 0,-1 2-4 0,1 0 0 15,-4 4-1-15,3 0 0 0,-5 0 4 0,0 4-1 16,-1 4 1-16,-6 0-5 0,-5 0-8 15,-3 1-7-15,-5-2-2 0,0 1-1 0,-1-1-4 0,-8 1-22 16,-1-2-56-16,-1 2-85 0,1-2-115 0,-2-1-178 16,1-1-279-16,7-1 137 0</inkml:trace>
          <inkml:trace contextRef="#ctx0" brushRef="#br0" timeOffset="78038.049">16443 7138 795 0,'0'0'353'0,"0"0"-41"0,0 0-95 16,0 0-59-16,0 0-16 0,0 0-11 15,0 0-16-15,0 0-24 0,0 0-30 0,0 0-28 16,0 0-24-16,0 0 3 0,0 0 9 0,-15-18 10 15,0 57 11-15,-4 4 0 0,1 4 1 0,-1 3-6 16,-1 2-7-16,4 2-6 0,-3 0-7 0,1-3-6 16,4-1-3-16,0 0-4 0,1-4-3 15,3-1-3-15,6-3-9 0,0-7-20 0,3-2-47 16,1-5-82-16,0-5-112 0,0-3-177 0,-1-8-361 16,-2-5-117-16</inkml:trace>
          <inkml:trace contextRef="#ctx0" brushRef="#br0" timeOffset="78837.8962">16807 7468 972 0,'0'0'139'16,"0"0"-63"-16,0 0-18 0,0 0 14 0,0 0 19 15,0 0 12-15,0 0-7 0,0 0-7 0,0 0-14 16,0 0-18-16,0 0-8 0,0 0-7 0,0 0-4 16,0 0-3-16,102 131-3 0,-102-112-3 15,-4-2-2-15,-1 1 2 0,-6-1-2 0,-2-2 1 16,-1-2-2-16,-3-1-3 0,-2-2-3 0,2-2-3 15,-5-2-2-15,6-2 0 0,0-1-1 0,-1-1 1 16,4-2 4-16,4 0 3 0,0-2 6 0,6-4 3 16,-2-3-1-16,3-1 0 0,2-2-8 15,0-3-4-15,2-1-6 0,6-2-5 0,4-2 0 16,3 1-1-16,3-4-1 0,4 1 1 0,3-4 0 16,5 1-6-16,-1 3 2 0,2 1-2 0,-4 5 0 15,1 2 4-15,-2 5-8 0,-2 5-2 0,-4 2-4 16,0 2-2-16,-5 5 3 0,-2 7 1 15,0 4 4-15,-1 3 1 0,-5 4 2 0,-1-1 2 16,-5 2 3-16,-1 0 1 0,0-3 2 0,-3 0-1 16,-5-2-6-16,0 1 4 0,0-5-2 15,1 0 0-15,1-5 1 0,0-1-1 0,1-6 0 16,4 1 7-16,1-2 9 0,0-2 13 0,0 0 5 16,1-6-7-16,7 0-11 0,-3-6-11 15,7-1-5-15,3-4-2 0,5-1 2 0,-1 1-2 16,4-1-2-16,1-1 1 0,-4 0-1 0,4 1 0 15,2 2-2-15,-3 4 4 0,-5 1 0 0,4 7 2 16,-6 4 2-16,-1 0-4 0,-2 6 0 16,-1 7 1-16,0 2 3 0,-1 5 6 0,-6 2 3 15,3 2 1-15,-4-1-4 0,0 3 3 0,0-2-2 16,-1 0 2-16,-2-3 3 0,2 0-4 0,1-3 0 16,0-2-4-16,-1-4 1 0,-1-2-3 15,2-2 0-15,0-4-3 0,-2-1-7 0,-2-1-16 0,0-2-35 16,0 0-44-16,0 0-80 0,-3-8-166 15,-4 4-431-15,6-1-599 0</inkml:trace>
          <inkml:trace contextRef="#ctx0" brushRef="#br0" timeOffset="78992.8013">16672 7132 2188 0,'0'0'97'0,"0"0"-75"15,0 0-49-15,0 0-11 0,0 0-3 0,0 0-6 16,0 0-35-16,0 0-77 0,0 0-128 16,0 0-291-16,0 0-384 0</inkml:trace>
          <inkml:trace contextRef="#ctx0" brushRef="#br0" timeOffset="74947.8239">11144 8237 1400 0,'0'0'176'0,"0"0"-151"15,0 0-36-15,0 0-3 0,0 0 4 0,0 0 18 16,0 0 18-16,0 0 18 0,0 0 31 0,0 0 24 15,0 0 17-15,0 0 7 0,0 0-10 16,0 0-18-16,36 54-20 0,-23-69-13 0,1-3-10 16,-1-2-7-16,-1-2-5 0,1-3-9 0,1-5-6 15,-2-2-8-15,0-5 0 0,3-3-6 0,-2-4-2 16,3-3 0-16,4-3-6 0,-2-1 5 16,3-2 0-16,-1-1 0 0,5 2-2 0,-1 0-2 15,1 4 1-15,2 4-2 0,-2 6 2 0,0 5-3 16,-5 9-1-16,1 6-2 0,-6 6 3 15,0 5 1-15,-6 3 0 0,-5 4-1 0,-1 0-6 16,2 8-2-16,-4 9 3 0,-1 10 3 0,0 7 8 16,0 9 4-16,-1 5-1 0,-7 6 1 0,-3 1 0 15,5 3-6-15,-6-3 1 0,2 4-1 16,5-4-6-16,-2 3 2 0,6-4-1 0,1-5 0 16,0-2-1-16,1-7 0 0,7-3-4 0,-3-4-5 15,5-4-12-15,1-5-46 0,-5-2-79 0,5-6-147 16,-3-6-311-16,-4-5-514 0</inkml:trace>
          <inkml:trace contextRef="#ctx0" brushRef="#br0" timeOffset="75149.0716">11201 8131 2411 0,'0'0'138'16,"0"0"-122"-16,0 0-36 0,0 0-9 0,0 0-1 15,0 0 18-15,0 0 15 0,0 0 6 16,162-85 0-16,-109 70 4 0,0 0-2 0,8 1-5 16,-2 3-1-16,4-1-5 0,-7 0-4 0,4 0-18 15,-6 1-62-15,-3 1-119 0,-5 2-215 0,-10 2-431 16,-13 4-101-16</inkml:trace>
          <inkml:trace contextRef="#ctx0" brushRef="#br0" timeOffset="75451.8841">12416 7851 781 0,'0'0'189'16,"0"0"-166"-16,0 0-26 0,0 0 8 0,0 0 38 16,0 0 72-16,0 0 61 0,0 0 29 15,0 0-3-15,0 0-43 0,0 0-47 0,0 0-25 16,0 0-15-16,0 0-7 0,-157 15-5 0,121 8-7 15,4 3-3-15,-3-1-8 0,3 6-5 16,-2 2-5-16,5-2-7 0,3 3-4 0,2-5-6 16,7 0-2-16,3-4-4 0,5-3-4 0,9-2-1 15,0-4-4-15,8-3 7 0,5 0 0 0,6-3 4 16,7-3 3-16,4-2-2 0,8-4 0 16,8-1-4-16,-1 0-5 0,6-3-10 0,3-3-11 15,-1-1-28-15,-2-2-61 0,0-3-94 0,-9 0-145 16,-2-3-238-16,-9 5-262 0,-12 1 330 0</inkml:trace>
          <inkml:trace contextRef="#ctx0" brushRef="#br0" timeOffset="75753.6974">12928 7857 1159 0,'0'0'87'0,"0"0"-68"0,0 0-1 15,0 0 54-15,0 0 71 0,0 0 55 0,0 0 6 16,0 0-31-16,0 0-58 0,0 0-57 16,0 0-28-16,0 0-9 0,0 0 4 0,0 0 7 15,-110 37 7-15,81-18 5 0,-2 2 1 0,0 3-2 16,0 1-4-16,4 2-8 0,6 0-8 16,4-1-8-16,3-3-5 0,10-2-4 0,3-3-4 15,1-3 1-15,2-3-1 0,9 0 2 0,4-2 4 16,5-2 2-16,3-4 1 0,4-1-1 0,8-1-1 15,-5-2-5-15,4 0-1 0,-2-5-6 16,-1-4-15-16,1 0-20 0,-4-3-29 0,-1-2-48 16,-3-3-72-16,0-2-130 0,-5-3-256 0,-3 7-278 15,-6 4 305-15</inkml:trace>
          <inkml:trace contextRef="#ctx0" brushRef="#br0" timeOffset="76126.473">13516 7859 1111 0,'0'0'153'16,"0"0"-104"-16,0 0-9 0,0 0 28 0,0 0 40 16,0 0 30-16,0 0 3 0,0 0-9 15,0 0-14-15,0 0-18 0,-175 75-15 0,152-54-14 16,2 3-12-16,0-2-4 0,3 1-7 0,3-1-3 15,6-1-8-15,5-4-13 0,4 0-5 0,0-2-7 16,7-2 0-16,6-2-2 0,3-1 2 16,6-4-1-16,3 0-1 0,3-4 3 0,3-2-2 15,3 0 0-15,-1 0 2 0,1-6-3 0,-2-3 2 16,-1-1 2-16,-5-4 4 0,-1-2 3 0,-7-3 4 16,-4-2 2-16,-1-1-4 0,-6-3 0 0,-6-1-6 15,-1-2-6-15,-5 3-5 0,-9 0 0 16,-3 2-4-16,-7 4-3 0,-3 2 2 0,0 4-7 15,-4 3-4-15,-3 4 0 0,3 4-5 0,-1 2-5 16,2 0-15-16,3 2-25 0,8 4-51 0,-1 1-87 16,7 1-145-16,5 0-329 0,3-4-737 0</inkml:trace>
        </inkml:traceGroup>
      </inkml:traceGroup>
    </inkml:traceGroup>
    <inkml:traceGroup>
      <inkml:annotationXML>
        <emma:emma xmlns:emma="http://www.w3.org/2003/04/emma" version="1.0">
          <emma:interpretation id="{CFD8589C-5AD8-4585-9F10-39305FBF66CF}" emma:medium="tactile" emma:mode="ink">
            <msink:context xmlns:msink="http://schemas.microsoft.com/ink/2010/main" type="paragraph" rotatedBoundingBox="6093,11088 20330,9919 20411,10906 6174,1207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9ABF08B-2523-4BCB-818C-F839A17CDDB6}" emma:medium="tactile" emma:mode="ink">
              <msink:context xmlns:msink="http://schemas.microsoft.com/ink/2010/main" type="inkBullet" rotatedBoundingBox="6132,11559 6295,11546 6307,11687 6143,11700"/>
            </emma:interpretation>
            <emma:one-of disjunction-type="recognition" id="oneOf14">
              <emma:interpretation id="interp70" emma:lang="en-US" emma:confidence="1">
                <emma:literal>.</emma:literal>
              </emma:interpretation>
              <emma:interpretation id="interp71" emma:lang="en-US" emma:confidence="0">
                <emma:literal>@</emma:literal>
              </emma:interpretation>
              <emma:interpretation id="interp72" emma:lang="en-US" emma:confidence="0">
                <emma:literal>,</emma:literal>
              </emma:interpretation>
              <emma:interpretation id="interp73" emma:lang="en-US" emma:confidence="0">
                <emma:literal>°</emma:literal>
              </emma:interpretation>
              <emma:interpretation id="interp74" emma:lang="en-US" emma:confidence="0">
                <emma:literal>d</emma:literal>
              </emma:interpretation>
            </emma:one-of>
          </emma:emma>
        </inkml:annotationXML>
        <inkml:trace contextRef="#ctx0" brushRef="#br0" timeOffset="80611.3842">4921 10610 545 0,'0'0'506'0,"0"0"-351"15,0 0-74-15,0 0-23 0,0 0-24 0,0 0-4 16,0 0 1-16,0 0 1 0,0 0 8 0,0 0 5 16,0 0 0-16,0 0-3 0,-47 18-6 15,40-8-6-15,2 1-3 0,-2-2-1 0,4-1 0 16,-2-2-1-16,4-1 1 0,1-2-6 0,0-2-2 15,0-1-5-15,0 0 0 0,1 0 8 0,4 0 13 16,-1 0 12-16,3-3 7 0,2-3-2 16,0-1-11-16,3 0-6 0,-4-2-7 0,-2 0-1 15,0 3 4-15,-1 0 4 0,-5-2 3 0,0 1-2 16,0-1-2-16,0 1-5 0,0 1-8 16,-7-1-3-16,-1 2-11 0,-1-1-4 0,1 3-2 15,-1 2-4-15,-2 1-1 0,0 0-3 0,2 0 0 16,-2 1 0-16,0 5 1 0,0 2 1 0,-1 0 1 15,0 3 1-15,3-2 0 0,0 0 2 0,1-3-2 16,4 0 0-16,4 0-10 0,0-6-2 16,0 0 0-16,0 0 5 0,5 0 15 0,2 0 9 15,2 0 7-15,0-2 4 0,2-5-2 0,2 0-4 16,-2-3 0-16,1 1-3 0,-1-2 1 0,-4 2 1 16,1-2 3-16,-3 2 2 0,-1 0-1 0,-1 1-2 15,-3 4-4-15,0-1-4 0,0 4-2 16,0 1-6-16,0 0-10 0,0 0-12 0,-2 0-18 15,1 0-20-15,1 0-32 0,-3 0-67 0,3 1-113 16,0 4-221-16,0-3-338 0,0 2 141 0</inkml:trace>
      </inkml:traceGroup>
      <inkml:traceGroup>
        <inkml:annotationXML>
          <emma:emma xmlns:emma="http://www.w3.org/2003/04/emma" version="1.0">
            <emma:interpretation id="{5BBBB5BB-EE8F-47FD-820F-BFFF5C3FCD20}" emma:medium="tactile" emma:mode="ink">
              <msink:context xmlns:msink="http://schemas.microsoft.com/ink/2010/main" type="line" rotatedBoundingBox="7159,11000 20330,9919 20411,10906 7240,11987"/>
            </emma:interpretation>
          </emma:emma>
        </inkml:annotationXML>
        <inkml:traceGroup>
          <inkml:annotationXML>
            <emma:emma xmlns:emma="http://www.w3.org/2003/04/emma" version="1.0">
              <emma:interpretation id="{D5C212B9-446A-40DA-ADE5-BC45C8573810}" emma:medium="tactile" emma:mode="ink">
                <msink:context xmlns:msink="http://schemas.microsoft.com/ink/2010/main" type="inkWord" rotatedBoundingBox="7172,11155 14171,10580 14238,11398 7239,11973"/>
              </emma:interpretation>
              <emma:one-of disjunction-type="recognition" id="oneOf15">
                <emma:interpretation id="interp75" emma:lang="en-US" emma:confidence="0.5">
                  <emma:literal>Measurement</emma:literal>
                </emma:interpretation>
                <emma:interpretation id="interp76" emma:lang="en-US" emma:confidence="0">
                  <emma:literal>measurement</emma:literal>
                </emma:interpretation>
                <emma:interpretation id="interp77" emma:lang="en-US" emma:confidence="0">
                  <emma:literal>Measurements</emma:literal>
                </emma:interpretation>
                <emma:interpretation id="interp78" emma:lang="en-US" emma:confidence="0">
                  <emma:literal>measurements</emma:literal>
                </emma:interpretation>
                <emma:interpretation id="interp79" emma:lang="en-US" emma:confidence="0">
                  <emma:literal>Measurement's</emma:literal>
                </emma:interpretation>
              </emma:one-of>
            </emma:emma>
          </inkml:annotationXML>
          <inkml:trace contextRef="#ctx0" brushRef="#br0" timeOffset="83679.2865">9004 10245 0 0,'0'0'0'0,"0"0"194"16,0 0 172-16,0 0-52 0,0 0-49 16,0 0-57-16,0 0-53 0,0 0-35 0,0 0-15 15,0 0-5-15,0 0-6 0,0 0-12 0,0 0-18 16,0 0-15-16,64 110-13 0,-79-81-9 0,-5-3-6 15,5 2-7-15,2-3-6 0,0-2-5 16,6-5-1-16,1-4 0 0,5-2 0 0,1-3 2 16,0-2-2-16,3-2 3 0,8-1 5 0,-2-4 2 15,4 0 5-15,2 0-2 0,1-10 0 0,7-1-6 16,1-2-1-16,-2-1-2 0,3-4 0 16,1 0-1-16,-1-3 1 0,0-1 0 0,-2-2 2 15,-5 3 4-15,3 0-5 0,-5 0 0 0,-1 1-1 16,-4 2-3-16,-3 6 6 0,0-1-3 0,-6 6 0 15,1 2-1-15,0 4-7 0,-3 1-8 16,0 0-9-16,0 3 2 0,0 6 3 0,0 5 9 16,-7 1 8-16,4 5-3 0,-1 1 0 0,-2 0-1 15,4 0 1-15,1 0-4 0,1-3 4 0,0-2-1 16,1-1 1-16,9-5 2 0,-1-1-1 0,7-3 2 16,2-1 3-16,4-4 1 0,5-1 0 15,1 0-1-15,1-4-1 0,-1-4-2 0,5-2 4 16,-5-4-2-16,1-3 0 0,-3 0 1 0,-1-1-1 15,-7-1 0-15,4 0 2 0,-6 1 2 16,-1-2-3-16,-2 3 2 0,-1 2 0 0,-1 1-1 16,-3 2 3-16,-4 3-2 0,-3 3-2 0,1 3-5 15,-2 3-3-15,0 0-9 0,0 1-1 0,0 8 6 16,0 3 2-16,-2 5 10 0,-2 2 2 16,-1 4 0-16,2-1-3 0,2 0-1 0,1 1-2 15,0-5-4-15,8 3 2 0,0-5-2 0,5-3 0 16,7-2 3-16,-1-4 0 0,5-1 3 0,3-1 2 15,3-4 3-15,5-1-4 0,-1 0 2 16,1-4-3-16,4-5-2 0,0 0 4 0,1-5-3 16,-2-2 2-16,-1 0 0 0,-6-2-3 0,-4 0 1 15,-3 0-2-15,-4-1 4 0,-6-1 0 0,-8 0 2 16,2 0 2-16,-4-1-1 0,-4 0 1 0,0 0-1 16,0 2 0-16,-2 1-1 0,-8 3 2 0,4 6 1 15,-5 2-5-15,-1 2 2 0,-3 5-7 16,-5 0-1-16,3 3 2 0,-8 7-2 0,5 4 3 15,-3 5 0-15,1 2-2 0,6 1-2 0,0 2 2 16,2 0 0-16,5 0-2 0,5 0 3 16,0-3-3-16,4-2 1 0,6-1 1 0,6-4-1 15,3-1-2-15,3-4 1 0,6-2 0 0,3-1-1 16,1-4 4-16,5-2-2 0,-1 0 1 16,5-9 2-16,-1 0 0 0,-3-1-2 0,5-2 0 15,-5-3 2-15,-3 0-1 0,-3-1 0 0,-2-1 2 16,-6-1-1-16,1 1 1 0,-5-1 1 0,-2-1 0 15,-1 1-2-15,0 0 5 0,-4-2-3 0,3 5 0 16,0 0 0-16,0 3-4 0,-6 3-2 16,4 4 0-16,-5 3-6 0,3 2-2 0,-3 0-1 15,-1 4-1-15,5 6 3 0,-5 4 5 0,3 4 0 16,-2 1 2-16,-1 2 1 0,4 1 0 0,-5 0 1 16,1-1 2-16,-2 1 0 0,1-3-2 0,-2-1 0 15,0 0-2-15,0-3 0 0,0-2 1 16,0-2-1-16,0-5 1 0,0-2 2 0,0-1 2 15,0-3 8-15,0 0 5 0,0 0 1 0,5-6-1 16,-1-3-6-16,1-4-4 0,5-2-5 0,2-2 2 16,0-2-1-16,1-2-1 0,2 0 2 15,0 0-1-15,-2 0 0 0,3 2 0 0,3 1-2 16,-3 3 0-16,-1 2 0 0,-2 2-1 0,2 4 1 16,-1 1-5-16,-4 4-1 0,2 2-2 15,-2 0-4-15,-5 0 1 0,2 8 1 0,-2 2 3 16,-4 3 2-16,2 2 3 0,-3 3 0 0,0 2 2 15,0 1 0-15,0-2 0 0,-4-1 0 0,1 0 0 16,-3 0 0-16,3-3 0 0,-1-2 2 16,1-2-4-16,-2-4 2 0,5-2 0 0,-1-2 2 15,1-2 2-15,0-1 7 0,0 0 4 0,1 0 3 16,6-4 2-16,-2-5-5 0,6 0-5 0,1-4-4 16,1-3-2-16,2-1-1 0,1-3 2 0,6-1-3 15,-5-1 2-15,6 0-3 0,0-1 1 0,-3 2-1 16,3 3 0-16,-6 5 1 0,3 1-4 15,-5 5 2-15,-2 1-2 0,-1 4-2 0,-1 2 3 16,-4 0-3-16,1 6 0 0,-3 3 1 0,-4 4 2 16,5 4 2-16,-3 2 2 0,-2 2-1 15,0 0-2-15,-1 0 2 0,0-2-2 0,0-1 2 16,0 0-2-16,0-3-4 0,0 0-22 0,0-1-54 16,0-4-96-16,0 2-150 0,0-2-288 0,0-2-322 15,0-4 343-15</inkml:trace>
          <inkml:trace contextRef="#ctx0" brushRef="#br0" timeOffset="84569.7437">11496 10306 1213 0,'0'0'519'0,"0"0"-466"0,0 0-64 0,0 0-26 16,0 0 12-16,0 0 33 0,0 0 9 0,0 0 4 15,0 0 6-15,0 0 5 0,0 0 0 0,164-34-1 16,-143 26-3-16,3-2 2 0,-6 1 5 15,3-1 8-15,-6-3 7 0,-2 2-2 0,-1-2-5 16,-1-1-9-16,-5 1-5 0,2 1-3 0,-6-2-2 16,-2 3 4-16,0-1-2 0,0 3 0 0,-4-1-3 15,-4 4-6-15,0 1-6 0,-1 5-4 16,-3 0-4-16,-4 0 0 0,-4 8 1 0,1 3 2 16,-4 4-1-16,0 2 1 0,6 2 1 0,-5-1-2 15,8 6-1-15,0-4 1 0,2 3-3 16,7-2-2-16,1-2 3 0,4-3-6 0,0-1 3 15,8-1 0-15,2-3-4 0,4-2 8 0,2-2 3 16,4-2 3-16,0-4 3 0,6-1-1 0,0 0-2 16,3-4-1-16,1-4 2 0,-3-2-3 15,-1-4 2-15,-5 0-1 0,2-1 1 0,-6 1-1 16,4-2 1-16,-7-3-1 0,1 3-3 0,-3 1 3 16,-1 0 0-16,-4 0-2 0,3 2 2 0,-3 2-4 15,-2 2-2-15,-3 5-2 0,2 0-2 0,-4 3-4 16,0 1-10-16,0 0-5 0,0 3-1 0,0 5 5 15,-3 1 10-15,0 3 8 0,1 4 0 16,-1-1-1-16,-4 0-1 0,7 0 0 0,-2 0 2 16,2-3-1-16,0-2-1 0,0-2 1 15,0-2-3-15,1-3 4 0,0-2 4 0,7 0 4 0,-2-1 4 16,3 0 1-16,2-5 1 0,0-2-5 16,2-4 0-16,3-1-5 0,-1-2 0 0,1 1-2 15,-1-2 2-15,-1 2-2 0,4-2 1 0,-5 3 0 16,-2 3-7-16,0 0 4 0,-1 1-1 15,-2 3-2-15,-2 2 3 0,-4 3-8 0,4 0-3 16,-5 0-1-16,-1 8 6 0,2 2 2 0,-2 2 4 16,0 1 1-16,1 3-5 0,-1-1 5 15,1 0 0-15,1-2-2 0,4-1 1 0,0 0-1 16,3-3-2-16,2-1 2 0,-1-3 6 0,4-4-3 16,3-1 2-16,-1 0-1 0,3-4-4 0,0-6 1 15,-2-1 0-15,5-5-4 0,-5-3-5 16,1-2-2-16,-1-3-6 0,-1-1-3 0,-2-3 1 0,-1-2-3 15,-1-1 2-15,0-4 5 0,-4-1 4 16,2-1 5-16,0-2 6 0,0 0 1 0,-4 1 0 16,6-3 1-16,-2 2-1 0,1 2 6 0,-2 1 1 15,-1 3 5-15,-1 4 3 0,-2 8 6 16,-2 5 9-16,-3 6 4 0,0 6 2 0,0 2-8 16,0 2-20-16,0 0-11 0,0 8-7 0,-4 5 0 15,-6 7 6-15,2 6 4 0,-2 7-1 0,-1 3 1 16,-1 4 1-16,0 3-1 0,-2 6 0 0,2-2 2 15,-1 2 0-15,-1-1 2 0,4-2 0 16,2-4-1-16,1-1-2 0,2-6-1 0,3 0-1 16,2-4 0-16,0-1 1 0,0-1-2 0,4-5-1 15,0-2 0-15,7-6 0 0,0-2 2 16,-1-7-2-16,4-1 0 0,-1-6-7 0,2 0-16 16,1-4-25-16,2-7-38 0,0-4-58 0,-2-3-76 15,-1-2-105-15,-1 0-168 0,-4-1-254 16,-4 4-19-16,-2 5 766 0</inkml:trace>
          <inkml:trace contextRef="#ctx0" brushRef="#br0" timeOffset="84715.6536">12459 9987 573 0,'0'0'561'0,"0"0"-177"16,0 0-117-16,0 0-74 0,0 0-62 0,0 0-35 16,0 0-23-16,0 0-8 0,0 0-9 0,0 0-14 15,0 0-15-15,154-70-13 0,-120 63-5 0,1-1-7 16,-3 1-22-16,-1-1-71 0,-6-1-140 0,-6-1-300 15,-3 4-475-15,-7 0 392 0</inkml:trace>
          <inkml:trace contextRef="#ctx0" brushRef="#br0" timeOffset="81482.0462">5992 10502 561 0,'0'0'279'0,"0"0"-122"0,0 0-13 15,0 0 18-15,0 0 18 0,0 0 20 0,0 0-7 16,0 0-27-16,0 0-34 0,0 0-40 0,0 0-41 15,0 0-40-15,0 0-28 0,0 0-7 0,-7-31 2 16,3 44 10-16,-1 8 16 0,1 4 5 16,-5 3 4-16,2 3 0 0,-2 0-4 0,-1 1-2 15,2-3-4-15,-1 2 0 0,-1-1 3 0,2-4-2 16,0 1 0-16,2-4-1 0,-1 1-2 0,0-5 3 16,0-3 1-16,3-1 1 0,2-5 1 0,-2-2-2 15,2-4 3-15,2-2 7 0,0-2 16 0,0 0 19 16,0 0 20-16,0-2 0 0,0-7-11 15,0-4-20-15,0-6-21 0,0-5-8 0,0-3-6 16,2-4 3-16,2-4 2 0,2-2-3 0,-2-2 1 16,7-3-4-16,1-2-5 0,4-2 0 15,4 0-2-15,1-2 0 0,3 1 2 0,0 2-2 16,3 1-1-16,-2 4-1 0,-1 4-1 0,2 5-1 16,1 4-3-16,-3 8 1 0,-2 2-4 0,1 7-1 15,-3 3 4-15,0 4-6 0,-1 3 1 16,0 0-3-16,-4 7 2 0,0 6 3 0,-1 5 4 15,0 5 5-15,-4 4-3 0,1 1 5 0,-7 3 0 16,2 0 1-16,-1 1 3 0,-5 0-1 0,1 0-2 16,1-3 0-16,-2-1 0 0,0-3 1 15,0-4 3-15,0-5-2 0,-3-3-2 0,3-5 3 16,0-2 0-16,0-4 8 0,0-1 7 0,0-1 8 16,0 0 11-16,0-6-6 0,3-3-5 0,5-3-13 15,-3-7-9-15,4-2-2 0,3-3 0 0,-2-4 3 16,3 0 0-16,1 1 0 0,-1-3-3 15,4-1 0-15,-2 2-2 0,5 1 1 0,-1 1 0 16,3 3-2-16,-2 2-1 0,2 6-2 0,-4-1 1 16,3 5-3-16,-3 5-1 0,-1 2 0 0,-3 5-7 15,-1 0 4-15,-1 12 2 0,-3 6 1 16,1 6 9-16,-6 7 0 0,1 6 2 0,-1 4 4 16,-4 5 0-16,0 0-2 0,0 2 1 0,-4 1-2 15,-2 0-2-15,-1-5 2 0,-1 0-1 16,-2-4 0-16,5-3-6 0,-3-1-4 0,5-5-16 15,1-2-41-15,-1-3-66 0,3-3-102 0,0-5-136 16,0 0-248-16,0-6-228 0,0-6 501 0</inkml:trace>
          <inkml:trace contextRef="#ctx0" brushRef="#br0" timeOffset="82452.0191">6890 10696 270 0,'0'0'182'0,"0"0"-163"0,0 0-26 15,0 0 16-15,0 0 62 0,0 0 64 0,0 0 43 0,0 0 19 16,0 0-13-16,163-120-42 0,-141 99-45 16,3-1-33-16,-4 2-18 0,2 1-8 0,-6-3-5 15,1 3 3-15,-4-2 0 0,0 2 0 0,-3 0 2 16,-2 2-4-16,-4 2 1 0,-1 3 1 15,-4 3 6-15,0 5 2 0,-2 2-8 0,-6 2-9 16,-6 0-14-16,1 9-9 0,-6 8-1 0,-1 3 2 16,-7 7 4-16,0 3 1 0,2 4 0 15,-2 1 1-15,0-2-1 0,2 4-3 0,5-2 1 16,0-3-2-16,6-1-3 0,3-4-3 0,9-3-5 16,2-2-3-16,6-7-4 0,12 1 2 0,-1-6 6 15,10-1 3-15,5-4 4 0,7-2 1 0,5-3 0 16,6 0-3-16,5 0-5 0,3-6-11 15,3 0-14-15,0-2-21 0,-1-2-27 0,3-2-34 16,-5 2-34-16,2-5-21 0,-5-2-9 0,-3-1 13 16,-1-2 32-16,-5 0 41 0,1-1 39 0,-7-3 34 15,-5-1 17-15,-4 2 12 0,-9-2 11 16,-3 3 15-16,-5-3 18 0,-2 4 17 0,-10 2 16 16,0 0 12-16,-2 4-2 0,-4 0-11 0,-8 7-22 15,-3 1-18-15,-7 2-12 0,2 4-2 0,-8 1 1 16,-4 0 3-16,0 9 3 0,-4 1-1 0,-2 4 2 15,3 2 1-15,2 2-1 0,0 0-1 16,3 0-6-16,3 1-5 0,3 0-5 0,4-1-6 16,2 1-6-16,3-1-5 0,6-4-7 0,4 0-8 15,3-5-5-15,2 0-3 0,6-3 3 16,4-3 5-16,7 1 9 0,3-4 5 0,4 0 1 16,4 0 2-16,-1-4-2 0,6-4-2 0,-1 1 0 15,2-2-1-15,-2 0 1 0,0-2 2 16,-5 3-3-16,-1-1 0 0,-6 1 0 0,-4 1-2 15,-3 1 1-15,-2 1-1 0,0 0 1 0,-7 3 0 16,0 1-2-16,0 0-1 0,-3 1-1 0,0-2-2 16,-1 2-2-16,2 0-1 0,-2 0 0 0,1 0 1 15,3 0 2-15,0 0 1 0,-1 2-1 16,-1-1-1-16,7 0 3 0,-5 1 0 0,5-2 2 16,0 0 3-16,1 0-3 0,3 0-1 0,5 0 1 15,0-2-2-15,5-2 3 0,1-2-1 0,6-3 0 16,-1 0 0-16,1-4 1 0,6-2 0 0,-3-1-2 15,1-2 2-15,2-4-3 0,-5 1 2 16,3-2 0-16,-5 1 1 0,-2 0-1 0,-4 0 0 16,-5 1 1-16,0 3 1 0,-7-1 2 0,-1 4 1 15,0 5 0-15,-8 1 3 0,0 3 4 0,-2 1 5 16,0 4 2-16,0 0-4 0,0 1-13 16,-2 0-16-16,1 0-9 0,-2 3-5 0,-2 7 5 15,1 2 7-15,3 3 6 0,-1 3 2 0,2 0 2 16,0 1 1-16,3 2 1 0,8 0 2 15,-2 1 1-15,3 1 2 0,2-2 0 0,2 0-2 16,-3-1 0-16,2 0-1 0,-3-2 0 0,-5-1-2 16,1-3 3-16,-6-1 0 0,-2 0 3 15,0-3 6-15,-8-1 3 0,-1 0 3 0,-5-3 3 16,-4-2-2-16,2-1-5 0,-4-1-7 0,-1-2-5 16,5 0-15-16,-4-2-18 0,5-4-33 0,2-2-50 15,2-1-63-15,5-2-73 0,-1-1-106 0,6-1-142 16,1 0-143-16,0 4 379 0,6 2 263 0</inkml:trace>
        </inkml:traceGroup>
        <inkml:traceGroup>
          <inkml:annotationXML>
            <emma:emma xmlns:emma="http://www.w3.org/2003/04/emma" version="1.0">
              <emma:interpretation id="{44178C8D-8F47-4050-B9F7-B48565E4CEAB}" emma:medium="tactile" emma:mode="ink">
                <msink:context xmlns:msink="http://schemas.microsoft.com/ink/2010/main" type="inkWord" rotatedBoundingBox="14616,10388 15217,10339 15289,11224 14688,11274"/>
              </emma:interpretation>
              <emma:one-of disjunction-type="recognition" id="oneOf16">
                <emma:interpretation id="interp80" emma:lang="en-US" emma:confidence="0.5">
                  <emma:literal>&amp;</emma:literal>
                </emma:interpretation>
                <emma:interpretation id="interp81" emma:lang="en-US" emma:confidence="0">
                  <emma:literal>.</emma:literal>
                </emma:interpretation>
                <emma:interpretation id="interp82" emma:lang="en-US" emma:confidence="0">
                  <emma:literal>d</emma:literal>
                </emma:interpretation>
                <emma:interpretation id="interp83" emma:lang="en-US" emma:confidence="0">
                  <emma:literal>I</emma:literal>
                </emma:interpretation>
                <emma:interpretation id="interp84" emma:lang="en-US" emma:confidence="0">
                  <emma:literal>4</emma:literal>
                </emma:interpretation>
              </emma:one-of>
            </emma:emma>
          </inkml:annotationXML>
          <inkml:trace contextRef="#ctx0" brushRef="#br0" timeOffset="85160.3785">13892 10009 1438 0,'0'0'104'0,"0"0"-43"0,0 0-12 0,0 0 1 16,0 0 4-16,0 0 5 0,0 0-6 0,0 0-12 15,-170 111-13-15,116-100-9 0,-1-2-6 0,-2-1-2 16,2 0 2-16,6-2 6 0,8-3 16 16,7-2 20-16,6-1 17 0,8 0 5 0,5-2-8 15,3-5-11-15,10-1-14 0,0 0-9 0,2-2-12 16,3-5-12-16,8-2-9 0,3 0-8 0,5-4 1 15,4-2 1-15,4-1 4 0,2-1 3 0,5-2-1 16,-2-3 1-16,2 0-2 0,-2-4 1 16,1 1 1-16,-3-5 1 0,1 0-1 0,-6-4-1 15,-2-3-1-15,-3-1-3 0,-5-1 2 0,-3 3 5 16,-4 1 3-16,-5 5 5 0,-1 4 2 16,-2 9 4-16,-5 4 4 0,-3 5 1 0,-3 6 1 15,-1 2-6-15,-1 7-4 0,-3 1-6 0,-2 3-4 16,-2 12-1-16,-3 6-2 0,0 7 2 0,2 8 5 15,-2 4 2-15,4 7 6 0,2 2 2 16,5 4 1-16,4 2-1 0,2 0-3 0,6-2-4 16,2 3 0-16,9-4-2 0,3-1 0 0,8-2-2 15,3-4-4-15,3-6-2 0,9-2-13 0,0-7-35 16,-1-3-94-16,2-6-174 0,-11-6-523 16,-9-9-674-16</inkml:trace>
        </inkml:traceGroup>
        <inkml:traceGroup>
          <inkml:annotationXML>
            <emma:emma xmlns:emma="http://www.w3.org/2003/04/emma" version="1.0">
              <emma:interpretation id="{9061C0C9-7575-4FA4-A5D2-D51A5E2D527D}" emma:medium="tactile" emma:mode="ink">
                <msink:context xmlns:msink="http://schemas.microsoft.com/ink/2010/main" type="inkWord" rotatedBoundingBox="16438,10304 20335,9984 20411,10906 16514,11226"/>
              </emma:interpretation>
              <emma:one-of disjunction-type="recognition" id="oneOf17">
                <emma:interpretation id="interp85" emma:lang="en-US" emma:confidence="0.5">
                  <emma:literal>Metrics</emma:literal>
                </emma:interpretation>
                <emma:interpretation id="interp86" emma:lang="en-US" emma:confidence="0.5">
                  <emma:literal>Me tics</emma:literal>
                </emma:interpretation>
                <emma:interpretation id="interp87" emma:lang="en-US" emma:confidence="0.5">
                  <emma:literal>Met lies</emma:literal>
                </emma:interpretation>
                <emma:interpretation id="interp88" emma:lang="en-US" emma:confidence="0">
                  <emma:literal>Me this</emma:literal>
                </emma:interpretation>
                <emma:interpretation id="interp89" emma:lang="en-US" emma:confidence="0">
                  <emma:literal>Me ties</emma:literal>
                </emma:interpretation>
              </emma:one-of>
            </emma:emma>
          </inkml:annotationXML>
          <inkml:trace contextRef="#ctx0" brushRef="#br0" timeOffset="86092.0927">15162 10006 654 0,'0'0'409'0,"0"0"-361"0,0 0-44 16,0 0-9-16,0 0 6 0,0 0 25 0,0 0 33 15,0 0 35-15,0 0 30 0,0 0 20 0,0 0 4 16,0 0-20-16,0 0-22 0,0 0-30 0,-40 67-21 15,63-94-3-15,3-4-1 0,1 0 1 0,-1-3-2 16,1 1-6-16,-1-3-4 0,0-1-4 0,1-2-6 16,-3-1-4-16,-1-2-3 0,-1 0-5 15,1-3-3-15,-3 1-4 0,3-3-4 0,-1 1 1 16,-2 1-2-16,0 1 3 0,-3 6-6 0,-2 2-1 16,-2 8-1-16,-2 7-4 0,-4 4 5 0,-5 7 4 15,2 3-1-15,-4 3 5 0,0 3-5 16,0 1-10-16,0 0-10 0,0 3-3 0,0 7 2 15,-2 7 7-15,-2 5 12 0,-2 5 0 0,-2 6 2 16,-1 3 0-16,0 4-3 0,-3 1 0 16,1-1 0-16,1 0 0 0,0-3 0 0,2 0 0 15,5-2-2-15,-1-5 1 0,4-3 0 0,0-5-1 16,7-4 0-16,5-6 0 0,1-5 2 0,1-4 2 16,6-3 6-16,0-1 1 0,1-11-1 15,3-1 1-15,0-8-2 0,1 1-1 0,-1-3 1 16,1-3-1-16,-2-1-3 0,0-3 1 0,-2 0-2 15,3 1 1-15,-2-3-2 0,-2 4-2 0,1 0 0 16,-2 2-2-16,0 5 1 0,-2 5 0 0,-2 4 0 16,-5 4 0-16,-1 5-4 0,-2 3-3 15,-5 0-2-15,-2 11 1 0,0 6 4 0,0 6 8 16,-8 7 0-16,-4 6 2 0,-3 3-1 0,-2 1-2 16,2 1 1-16,-2 0-2 0,1-1 0 0,2-2 0 15,4-1-2-15,2-4 0 0,6-2-2 0,2-5-5 16,0-1-32-16,0-5-73 0,7-3-112 15,0-1-161-15,-5-4-329 0,0-8-456 0</inkml:trace>
          <inkml:trace contextRef="#ctx0" brushRef="#br0" timeOffset="86473.8553">16007 9941 1644 0,'0'0'132'15,"0"0"-118"-15,0 0-21 0,0 0 8 0,0 0 10 16,0 0 4-16,155-49 7 0,-128 38 2 0,0-2 2 16,0 0 1-16,-2-3 1 0,2-3 1 15,-1-1-2-15,0-1 2 0,-3 1 0 0,-1-3-3 16,-1 1 1-16,-5-2-2 0,-1 3-6 0,-3 0 0 16,-3 4-1-16,-6 5 0 0,-3 2 1 0,0 4-1 15,-1 3-4-15,-10 3-7 0,-1 0 0 16,-4 3-4-16,-4 10 5 0,-6 2 3 0,-2 5 1 15,-3 4 5-15,2 2 5 0,-2 2 1 0,0 2 0 16,3-1 0-16,4 0-3 0,4 1-2 0,1-5 0 16,9-1-5-16,4-4-4 0,4-3 0 0,2-2 2 15,3-3 1-15,9 0 5 0,2-3 2 16,4-1-2-16,4-2 1 0,3-3-3 0,3-1-2 16,3-2-3-16,1 0-3 0,-1 0-2 0,6 0-2 15,-3 0 2-15,4-2-3 0,-2-1-3 16,0-2-11-16,-1 1-27 0,-4-2-39 0,-3-2-70 15,-2-2-90-15,-2 4-153 0,-7-3-289 0,-3 2-192 16,-5 2 680-16</inkml:trace>
          <inkml:trace contextRef="#ctx0" brushRef="#br0" timeOffset="87045.3694">16949 9705 2159 0,'0'0'155'0,"0"0"-126"16,0 0-43-16,0 0-6 0,0 0 15 0,0 0 4 16,153-53 1-16,-109 43 1 0,-1-1-7 0,-2 2-34 15,-9-1-57-15,-3 4-70 0,-3 0-62 16,-6 5-57-16,-7 1-69 0,-1 0-97 0,-8 4-102 16,-4 7 436-16,0-2 118 0,0-2 0 0</inkml:trace>
          <inkml:trace contextRef="#ctx0" brushRef="#br0" timeOffset="86862.6781">17218 9282 461 0,'0'0'306'0,"0"0"-77"0,0 0-26 0,0 0-10 16,0 0-2-16,0 0-3 0,0 0-16 0,0 0-34 16,0 0-36-16,0 0-44 0,0 0-34 15,0 0-9-15,0 0 3 0,0 0 15 0,-7 39 5 16,-8-3 6-16,0 6-2 0,1 3-5 0,-5 1-1 16,3 3-6-16,-3 0 0 0,-1 1-6 0,1 1-2 15,4-2-5-15,-2-3-5 0,4-3-2 16,2 0-5-16,0-5 1 0,2-4-8 0,5-4-1 15,-2-4-9-15,5-3-22 0,-2-4-42 0,3-8-73 16,0-3-104-16,0-5-165 0,0-3-288 0,3 0-325 16</inkml:trace>
          <inkml:trace contextRef="#ctx0" brushRef="#br0" timeOffset="87509.8467">17246 9822 0 0,'0'0'0'0,"0"0"34"0,0 0 364 16,0 0-62-16,0 0-52 0,0 0-43 0,0 0-53 16,0 0-51-16,0 0-36 0,0 0-29 0,170-22-15 15,-132 9-8-15,-4-2-6 0,0-1-3 16,-1-2 0-16,-2 0-5 0,-3-1-2 0,-2-1-3 16,-5-1-4-16,-2-1-2 0,-3 1-4 0,-2 0-3 15,-4 1-6-15,-3 4-2 0,-2 3-5 0,-5 1-2 16,0 4-7-16,-2 2-13 0,-9 3-11 0,-1 2-2 15,-1 1 5-15,-4 1 9 0,0 7 9 16,0 4 4-16,2 0-1 0,1 4 0 0,2 0 1 16,4 2-1-16,2 1 1 0,-1-2 1 0,3 1 0 15,4 0 1-15,0-1 3 0,0-1 1 16,8 1 1-16,-4-3 0 0,4 1 3 0,-3-1 0 16,5-3 1-16,-6 0 0 0,4-2 0 0,-4-2-3 15,1 1 2-15,1-3-1 0,-4-1 4 0,5-1 3 16,-2 0 2-16,3-2 3 0,3-1 2 15,3 0 0-15,0 0-2 0,4-7-3 0,-1-1-2 16,6-2-4-16,-2-4 2 0,2 0 0 0,0-3-1 16,1-2 0-16,-5-3-2 0,4-1 1 0,-5-1-1 15,1-2-1-15,-4 3 2 0,-3 1-1 16,-1 2 2-16,-7 3-1 0,0 6 3 0,-2 2 2 16,-2 4 3-16,0 4 2 0,0 1-5 0,-5 1-5 15,0 10-3-15,-5 2-1 0,-2 6 2 0,-1 5 4 16,1 1-1-16,2 2-1 0,4 1 0 0,-4-2-4 15,8 0 2-15,0-1-1 0,1-3-2 16,1-2 1-16,0-4-1 0,3 1-3 0,6-5-2 16,-2-3-17-16,3-1-39 0,4-5-92 0,-1-3-171 15,-1 0-439-15,-5 0-442 0</inkml:trace>
          <inkml:trace contextRef="#ctx0" brushRef="#br0" timeOffset="87657.7547">18157 9339 2001 0,'0'0'126'16,"0"0"-118"-16,0 0-40 0,0 0-8 0,0 0-2 15,0 0 7-15,0 0-27 0,0 0-59 16,0 0-114-16,0 0-219 0,0 0-286 0,0 0 366 0</inkml:trace>
          <inkml:trace contextRef="#ctx0" brushRef="#br0" timeOffset="88129.5128">18583 9487 753 0,'0'0'178'0,"0"0"-118"0,0 0-12 16,0 0 6-16,0 0 18 0,0 0 32 15,0 0 19-15,0 0 10 0,0 0-5 0,0 0-24 16,0 0-30-16,-159 21-23 0,130-2-16 0,1 1-5 15,2 2-4-15,3 2-1 0,5 2 0 16,3-3-7-16,3 0-7 0,9-2-7 0,3-4-3 16,0-2 0-16,7-1 3 0,9-4 7 0,3-2 2 15,5-4 5-15,4-2-1 0,1-2-2 16,9 0-4-16,0-3-1 0,0-3-2 0,-3-3 0 16,0-1 3-16,1-2-2 0,-5-3 0 0,5 0 0 15,-6-3-3-15,3-4 2 0,-4-1 0 0,-3-1 1 16,0-2-3-16,-2 1 3 0,-5 0-3 0,0 1 1 15,-2 2 0-15,-4 2-3 0,-1 5 2 0,-5 3-2 16,4 4-3-16,-6 4-3 0,1 2-9 16,-4 2-4-16,1 2-3 0,4 7 3 0,-3 3 6 15,2 5 5-15,0 2 2 0,-4 2 2 0,5 1 4 16,-4 1 2-16,0 2 7 0,1-1-2 0,-2 0 6 16,1-2 7-16,-3-1-1 0,0-3 13 15,0-1 5-15,-1-4 11 0,-9-2 8 0,-2-3 2 16,-3 0 0-16,-1-4-10 0,-5-2-11 0,-3-2-9 15,2 0-12-15,-5 0-4 0,1-6-3 0,-3 0-6 16,5-4-10-16,3-1-19 0,-2-1-47 16,7 2-56-16,-1 1-93 0,-4 1-191 0,9 2-436 15,6 3-272-15</inkml:trace>
        </inkml:traceGroup>
      </inkml:traceGroup>
    </inkml:traceGroup>
    <inkml:traceGroup>
      <inkml:annotationXML>
        <emma:emma xmlns:emma="http://www.w3.org/2003/04/emma" version="1.0">
          <emma:interpretation id="{EA9AF9A3-3512-406F-AEB9-F1F11E56493B}" emma:medium="tactile" emma:mode="ink">
            <msink:context xmlns:msink="http://schemas.microsoft.com/ink/2010/main" type="paragraph" rotatedBoundingBox="5696,13327 15179,12870 15260,14540 5777,1499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4D0F798-E432-4E80-BB96-1CFB9B4B8B9C}" emma:medium="tactile" emma:mode="ink">
              <msink:context xmlns:msink="http://schemas.microsoft.com/ink/2010/main" type="inkBullet" rotatedBoundingBox="5722,13876 5982,13863 5990,14014 5730,14027"/>
            </emma:interpretation>
            <emma:one-of disjunction-type="recognition" id="oneOf18">
              <emma:interpretation id="interp90" emma:lang="en-US" emma:confidence="0">
                <emma:literal>.</emma:literal>
              </emma:interpretation>
              <emma:interpretation id="interp91" emma:lang="en-US" emma:confidence="0">
                <emma:literal>&amp;</emma:literal>
              </emma:interpretation>
              <emma:interpretation id="interp92" emma:lang="en-US" emma:confidence="0">
                <emma:literal>@</emma:literal>
              </emma:interpretation>
              <emma:interpretation id="interp93" emma:lang="en-US" emma:confidence="0">
                <emma:literal>€</emma:literal>
              </emma:interpretation>
              <emma:interpretation id="interp94" emma:lang="en-US" emma:confidence="0">
                <emma:literal>°</emma:literal>
              </emma:interpretation>
            </emma:one-of>
          </emma:emma>
        </inkml:annotationXML>
        <inkml:trace contextRef="#ctx0" brushRef="#br0" timeOffset="89447.9472">4606 12936 528 0,'0'0'582'0,"0"0"-438"0,0 0-68 0,0 0-6 0,0 0-15 16,0 0 11-16,-159 15 18 0,146-6 13 16,0-2-2-16,3 2-14 0,2-1-17 0,6-2-18 15,2 0-14-15,0 0-10 0,1-2-4 0,7-2 6 16,1 0 8-16,3-2 13 0,2 0 1 15,2 0-4-15,3-4-8 0,-2-2-8 0,-2 0-5 16,-2-3-2-16,-1 0 2 0,-2 2 2 0,-4 0 4 16,4-2 2-16,-8 0-2 0,2-2-3 0,-2 0-4 15,-2-1-2-15,0 1-4 0,0 1 1 16,-6 1-2-16,1 0-5 0,-4 2-2 0,1 2-6 16,-4 3-4-16,-3 2 0 0,-4 0-3 0,0 5 2 15,-1 4 2-15,0 3 1 0,0-1 2 0,1 3 0 16,4-1-2-16,2-1 2 0,2-3-2 0,3 0 1 15,4-2-1-15,3-1-2 0,1-3 1 16,0 0-7-16,1 0-2 0,3 0-2 0,4-1-8 16,3-2 1-16,2 0-14 0,2 0-28 0,1-2-48 15,2-4-71-15,0 0-106 0,-1-2-173 16,-4 2-290-16,-5 3 166 0</inkml:trace>
      </inkml:traceGroup>
      <inkml:traceGroup>
        <inkml:annotationXML>
          <emma:emma xmlns:emma="http://www.w3.org/2003/04/emma" version="1.0">
            <emma:interpretation id="{9D3AC4A8-B67F-4ABE-A48B-A91B6809A2F8}" emma:medium="tactile" emma:mode="ink">
              <msink:context xmlns:msink="http://schemas.microsoft.com/ink/2010/main" type="line" rotatedBoundingBox="6843,13272 15179,12870 15260,14540 6924,14942"/>
            </emma:interpretation>
          </emma:emma>
        </inkml:annotationXML>
        <inkml:traceGroup>
          <inkml:annotationXML>
            <emma:emma xmlns:emma="http://www.w3.org/2003/04/emma" version="1.0">
              <emma:interpretation id="{E7124CF4-C9D9-4FF9-A4BD-28D960375F3C}" emma:medium="tactile" emma:mode="ink">
                <msink:context xmlns:msink="http://schemas.microsoft.com/ink/2010/main" type="inkWord" rotatedBoundingBox="6855,13505 8496,13426 8552,14575 6910,14654"/>
              </emma:interpretation>
              <emma:one-of disjunction-type="recognition" id="oneOf19">
                <emma:interpretation id="interp95" emma:lang="en-US" emma:confidence="0.5">
                  <emma:literal>HR</emma:literal>
                </emma:interpretation>
                <emma:interpretation id="interp96" emma:lang="en-US" emma:confidence="0">
                  <emma:literal>HHR</emma:literal>
                </emma:interpretation>
                <emma:interpretation id="interp97" emma:lang="en-US" emma:confidence="0">
                  <emma:literal>AHR</emma:literal>
                </emma:interpretation>
                <emma:interpretation id="interp98" emma:lang="en-US" emma:confidence="0">
                  <emma:literal>MR</emma:literal>
                </emma:interpretation>
                <emma:interpretation id="interp99" emma:lang="en-US" emma:confidence="0">
                  <emma:literal>AR</emma:literal>
                </emma:interpretation>
              </emma:one-of>
            </emma:emma>
          </inkml:annotationXML>
          <inkml:trace contextRef="#ctx0" brushRef="#br0" timeOffset="89793.7347">5881 12474 2105 0,'0'0'179'0,"0"0"-95"0,0 0-24 16,0 0-15-16,0 0 0 0,0 0 17 0,0 0 16 15,0 0 2-15,0 0-15 0,0 0-28 0,0 0-25 16,0 0-16-16,0 0-2 0,0 0 4 0,-10 11 4 15,10 31 1-15,0 6 5 0,-2 3 0 0,-1 5 5 16,-6 3 2-16,-1 2-2 0,0 2 1 16,-4-1-1-16,1-1-3 0,1-4-5 0,0-1-2 15,1-3-3-15,1-2-3 0,2-3-6 0,0-2-20 16,2-4-42-16,-1-6-68 0,2-3-110 16,-3-5-178-16,4-10-417 0,1-6-332 0</inkml:trace>
          <inkml:trace contextRef="#ctx0" brushRef="#br0" timeOffset="90767.3937">5504 13111 1801 0,'0'0'143'16,"0"0"-107"-16,0 0-37 0,0 0-7 0,0 0 16 16,0 0 22-16,189-103 14 0,-141 89 4 0,-1 1-5 15,3 1-13-15,0 1-11 0,-2 0-9 0,3 0-2 16,-4-1 0-16,-3-2 2 0,-4 1 0 0,-1 0 4 15,-4-3 1-15,-4-2 0 0,-4 1 6 0,-5 0 1 16,-4 0 5-16,-5 0 3 0,-2-1 2 16,-8 0-2-16,-2 1-4 0,-1 0-3 0,0 1-5 15,-3 2-2-15,-2 2-1 0,-2 1-5 0,-1 2-1 16,1 1-2-16,1 2-3 0,0 2-1 0,1-1-1 16,1 2 2-16,1 2-2 0,2 1 4 15,1 0-3-15,0-2 1 0,0 2 0 0,0 0-2 16,0 0-1-16,0 0-1 0,0 0 0 0,0 0-1 15,0 0-1-15,0 0 1 0,0 0 0 16,0 0 1-16,0 0 0 0,0 0 0 0,0 0 2 16,0 0 1-16,0 0-3 0,0 2 3 0,0-1-1 15,0-1-2-15,1 2 3 0,1-2 0 0,-1 1 0 16,2 1 1-16,-2-1-1 0,-1-1 1 16,1 2 0-16,-1-2 1 0,3 1-1 0,-3-1 1 15,0 0-2-15,0 2 4 0,0-2 2 0,0 0 2 16,0 0 2-16,0 0-3 0,0 0 1 0,0 0-2 15,0 0-1-15,0 0 2 0,1 0-1 0,-1 0-2 16,0 0 1-16,0 0 3 0,0 0-1 16,0 0-1-16,0 0 0 0,0 0-5 0,0 0 3 15,0 0 1-15,0 0-1 0,0 0 0 0,0 0-2 16,0 0 2-16,0 0-1 0,0 0 3 0,0 0-2 16,0 0-3-16,0 0-2 0,0 0 1 15,0 0-3-15,0 0 0 0,0 0 0 0,0 0-7 16,0 0 4-16,2 0 0 0,-1 0 2 0,3 0 6 15,-3 0-3-15,3 0-2 0,-2 0 2 0,-2 0-1 16,0 0-1-16,1 0 2 0,-1 0-1 16,0 0-4-16,0 0 2 0,0 0 1 0,0 1-2 15,0-1 0-15,0 2 0 0,1-2-2 0,3 2 1 16,-1-1 7-16,1 0-7 0,-2 3 2 16,3-2-2-16,0 3-3 0,-3-2 6 0,3 1-1 15,-2-1 0-15,1 0 1 0,-3 0-2 0,2 0 0 16,-1-2 0-16,-2 1 3 0,2-2-3 0,-2 1 1 15,0-1 1-15,0 0-2 0,0 2 4 0,0-2 0 16,0 0 3-16,0 0-6 0,0 0 3 16,0 0 0-16,0 0-1 0,1 0 8 0,-1 0-6 15,0 0-1-15,0 0 0 0,0 0-2 0,0 0 5 16,0 0 0-16,0 0 3 0,0 0-1 0,0 0 2 16,0 0 1-16,0 0 1 0,-1 0 0 0,1 0-4 15,-2 0-2-15,0 0-4 0,2 0 4 16,-2 0-4-16,2 0 1 0,0 0 0 0,0 0-3 15,0 0 4-15,0 0 0 0,0-2 1 0,0 2-2 16,0 0 1-16,0 0-1 0,0 0-2 16,-1 0 4-16,1 0-7 0,0 0-3 0,-1 0-7 15,-1 2-2-15,-3 5-4 0,-2 5 2 0,1 6 8 16,-4 8-1-16,-1 6 8 0,-1 8 2 0,-1 1 1 16,0 2 2-16,-1 5-1 0,1 1-1 15,-1-2-1-15,-2 2 4 0,1 3-1 0,1-1-2 16,-2-1 1-16,1-1-6 0,0-3 3 0,2-3 1 15,-1-3-2-15,1-3 4 0,1-2-5 0,1-5-3 16,2-3-6-16,1-6-15 0,-3-5-22 16,4-4-38-16,-1-3-67 0,3-3-39 0,-2-1-42 15,3-4-91-15,0-1-142 0,0 0-267 0,3 0 136 0</inkml:trace>
          <inkml:trace contextRef="#ctx0" brushRef="#br0" timeOffset="91504.9386">6463 12877 1033 0,'0'0'316'0,"0"0"-90"0,0 0-45 0,0 0-40 0,0 0-33 15,0 0-33-15,0 0-35 0,0 0-26 0,0 0-10 16,0 0 3-16,0 0 7 0,0 0 4 15,0 0 6-15,0 0-1 0,10 139-1 0,-10-106-1 16,0-1-3-16,0 0 0 0,0-3-2 0,0 1 0 16,-1-2 0-16,-4 2-4 0,-1-5-1 0,4 0-3 15,-6-3-1-15,4-4-3 0,-2-1 0 16,1-6 0-16,2-3-3 0,1-2 3 0,0-5 3 16,2 0 2-16,0-1 8 0,0-1 0 0,0-8-1 15,4-6-4-15,-1-6-6 0,1-7-2 16,0-6 1-16,0-4-1 0,-1-5 0 0,1-5 2 15,-3 1 0-15,3-5 0 0,-3-3-1 0,5-3-1 16,0 0-3-16,1-3-1 0,3 1-1 0,3 3-1 16,0 7-1-16,5 5 2 0,-1 7-2 15,-1 9-2-15,3 5-2 0,1 4 1 0,-1 7-1 16,1 4 2-16,0 3 1 0,0 6 1 0,2 0 1 16,-2 3-2-16,1 7 0 0,-5 6-2 0,-1 4 2 15,-1 3 2-15,-4 3 1 0,-2 3 1 0,-2 2-1 16,-6 1-1-16,0-1-1 0,-3-1-1 15,-8 0-1-15,-2-2 0 0,-5 0 3 0,-3-2-2 16,-2-2 4-16,-1-3 0 0,-1-3 4 0,-2-5 1 16,0-3 4-16,3-4 1 0,2-3 3 0,2-3 5 15,3 0-1-15,5 0 4 0,4-1-1 16,2-2-4-16,4 0-4 0,2 1-6 0,0 2-13 16,0 0-13-16,1 0 0 0,6 2 1 0,3 7 10 15,5 6 13-15,4 3 7 0,2 4 5 0,5 5 2 16,5 2 1-16,-2 1-4 0,7 4-3 15,-1-3-1-15,0 0-9 0,4-1 5 0,1-2-2 16,0-1-4-16,3-2-10 0,-1-4-49 0,1-1-73 16,-2-3-120-16,0-5-221 0,-9-3-384 15,-12-5-3-15</inkml:trace>
        </inkml:traceGroup>
        <inkml:traceGroup>
          <inkml:annotationXML>
            <emma:emma xmlns:emma="http://www.w3.org/2003/04/emma" version="1.0">
              <emma:interpretation id="{63FB9EB4-A3F2-460D-A712-1E03DA0BA62F}" emma:medium="tactile" emma:mode="ink">
                <msink:context xmlns:msink="http://schemas.microsoft.com/ink/2010/main" type="inkWord" rotatedBoundingBox="8821,13176 15179,12870 15260,14540 8902,14847"/>
              </emma:interpretation>
              <emma:one-of disjunction-type="recognition" id="oneOf20">
                <emma:interpretation id="interp100" emma:lang="en-US" emma:confidence="0.5">
                  <emma:literal>development</emma:literal>
                </emma:interpretation>
                <emma:interpretation id="interp101" emma:lang="en-US" emma:confidence="0">
                  <emma:literal>developments</emma:literal>
                </emma:interpretation>
                <emma:interpretation id="interp102" emma:lang="en-US" emma:confidence="0">
                  <emma:literal>development's</emma:literal>
                </emma:interpretation>
                <emma:interpretation id="interp103" emma:lang="en-US" emma:confidence="0">
                  <emma:literal>developmental</emma:literal>
                </emma:interpretation>
                <emma:interpretation id="interp104" emma:lang="en-US" emma:confidence="0">
                  <emma:literal>developments'</emma:literal>
                </emma:interpretation>
              </emma:one-of>
            </emma:emma>
          </inkml:annotationXML>
          <inkml:trace contextRef="#ctx0" brushRef="#br0" timeOffset="93537.9451">9600 12814 888 0,'0'0'423'0,"0"0"-235"0,0 0-58 0,0 0-37 16,0 0-8-16,0 0 5 0,0 0-5 16,168-94-16-16,-144 82-17 0,-4 0-16 0,0 1-8 15,-4-1-3-15,-4 2 2 0,-5 0 6 0,0-2 4 16,-7 1 4-16,0-1-2 0,-2 2-7 0,-8 0-7 15,-4 4-8-15,0 0-3 0,-8 3-2 0,2 3-1 16,-4 0 2-16,-2 9-3 0,1 0 2 0,-1 5 1 16,6 3-2-16,0 1 1 0,3 1-1 15,3 0-1-15,4 2-1 0,0-1 3 0,9-1-5 16,1-1-1-16,1 0 2 0,10-1 2 0,2-2 5 16,6-1 2-16,3-2 0 0,2-3-6 15,4-1-1-15,0-5-2 0,7-1-2 0,-3-2 5 16,4 0-6-16,2-8 0 0,-6-3-4 0,2-1-5 15,-6-2-6-15,0-1-7 0,-3-4-11 0,0-2-10 16,-8-2-1-16,3-1-1 0,-5-5 9 16,-3 0 11-16,-1-4 8 0,-6-3 7 0,3-2 3 15,-3-3 2-15,-1-2 1 0,3 1 1 0,-3-4 1 16,4 0-1-16,-2-1 4 0,2 3 2 0,-4 1 2 16,2 6 6-16,-2 3 2 0,-1 3 5 15,-2 10 3-15,5 2 5 0,-5 7 5 0,0 3-3 16,-1 5-6-16,2 2-11 0,-2 2-12 0,0 0-8 15,0 8-2-15,0 7 0 0,0 6 5 0,-3 8 6 16,-4 6 1-16,5 5 3 0,-2 6 0 0,-4 2-1 16,5 4 1-16,0-1-1 0,-2 2 4 15,4-3-2-15,1 2-1 0,0-2-2 0,0-2-1 16,0-4-1-16,5-3-1 0,0-4-2 0,-1-3-2 16,4-3-1-16,-4-5-2 0,4-4 3 0,-2-6-9 15,2-4-4-15,-3-5-12 0,6-1-20 16,-2-6-5-16,2 0-6 0,-2-2-1 0,3-8 4 15,3-3 0-15,4-7 1 0,-2-2 7 0,-2-3 14 16,5-3 11-16,-5 0 10 0,-2-2 8 16,-1 0 6-16,-5 1 4 0,3-1 7 0,-2 1 7 15,-4 4 3-15,-2 2 10 0,-2 8 2 0,2 0 3 16,-2 6 6-16,0 4-5 0,0 2-9 0,0 1-11 16,0 2-15-16,0 0-8 0,0 10 1 15,0-1 2-15,-2 8 3 0,-2 3 5 0,-2 2 2 16,2 3-2-16,0 0 1 0,-3 0-5 0,6 0-1 15,1-1-1-15,0-2 0 0,0-1 0 0,9 0 0 16,2-3-1-16,-2-1-1 0,10-5 5 0,-2 1 1 16,3-4 1-16,2-3 2 0,2-2-2 15,1-4 0-15,0 0-3 0,-5-3 5 0,2-4-5 16,-5-4 2-16,0 0 2 0,-8-1 1 0,1-2 3 16,-8-1 0-16,-2-2-3 0,-1-2-3 15,-6-2-3-15,-10-1-4 0,-1-1 1 0,-4 1 0 16,-4 2-2-16,3 0 3 0,-6 1-3 0,2 5 2 15,6 1 1-15,-1 4-1 0,6-1 2 0,3 4-5 16,3 3 5-16,8-3 0 0,2 2-2 0,0-1-2 16,4-1-7-16,6 1-1 0,5-4-1 15,7 0 3-15,2 1 3 0,3 1 2 0,-1 1-1 16,3-1 1-16,-1 5 2 0,0 0 0 0,-1 2 2 16,-2 0-3-16,2 4 0 0,-2 7 0 15,0 4 0-15,-8 5 2 0,3 6 0 0,-6 2 0 16,-6 4 0-16,0 4 1 0,-6 4 0 0,0 4 1 15,-2 0 2-15,0 5-1 0,-3 2 0 0,0 0 2 16,-6 1-2-16,2 3 0 0,-1-2-1 16,-3 4-3-16,5-1 0 0,-2 2 1 0,4-2-4 15,-4-1-5-15,5-1-18 0,-5-1-98 0,4-1-42 16,-6-3-40-16,5-9-140 0,-3-6-232 0,5-11-299 16,1-11 353-16</inkml:trace>
          <inkml:trace contextRef="#ctx0" brushRef="#br0" timeOffset="94327.6886">10680 12930 1185 0,'0'0'231'0,"0"0"-55"16,0 0-46-16,48-178-37 0,-29 144-15 0,6 6-13 16,3 4-11-16,6 2-11 0,-3 4-7 0,5 3-7 15,0 2-9-15,-2 5-3 0,4 4 0 16,1 2-1-16,0 2 5 0,-1 5 1 0,-2 7-2 15,-5 4-3-15,-6 3-4 0,-6 4-7 0,-5 2 1 16,-5 0-1-16,-6 4-2 0,-3-1 3 0,0 1-2 16,-6-3 1-16,-7 0 1 0,-7-2 0 0,2-5-2 15,-6-3-4-15,4-2-8 0,-3-4-18 16,0-2-39-16,5-4-56 0,-4-2-74 0,6-2-80 16,0 0-50-16,3-6-25 0,2-5 38 0,1-2 86 15,8-4 91-15,0-2 96 0,2-5 74 16,3-3 58-16,8-1 57 0,4-1 45 0,2-1 21 15,6-2-3-15,2 2-22 0,3 2-35 0,-1 1-32 16,7 2-30-16,-5 5-23 0,2 2-17 0,3 6-9 16,-3 3-9-16,5 4-3 0,-4 5 0 0,4 0-5 15,-1 3 2-15,-4 6-5 0,-3 3 0 16,-1 2-4-16,-3 4-2 0,-1 0-3 0,-7 1-4 16,-3 2 0-16,-2 0-2 0,-7 0 2 0,-4 0 0 15,0 2 2-15,-7-5 0 0,-10 3 0 16,1-2 0-16,0-1-2 0,-6-4 3 0,5-2-1 15,-1-1 0-15,-2-4 5 0,5-4-1 0,3-1 5 16,0-2 6-16,7 0 4 0,-2-6 1 0,6-2-3 16,0-2-7-16,1-4-6 0,0 1-3 15,2-3 2-15,8-3 2 0,0 1 0 0,2-2 2 16,-1-1-3-16,5-1-4 0,-1 3 0 0,0 0-7 16,0 1-3-16,1 2-3 0,2 4-6 0,0 1 2 15,-3 4-2-15,5 4-3 0,-4 2 0 16,0 1 1-16,0 1 2 0,3 8 0 0,-3 1 4 15,-1 2-1-15,-2 5 0 0,-1 0 1 0,0 1-1 16,-3 2 1-16,-3 1-1 0,3 0 0 0,-5-1-3 16,-2 1 4-16,-1-2-2 0,-1-3 1 0,0-2 1 15,0-1-2-15,0-3 2 0,-1-2 0 16,-1-4 3-16,2-2 3 0,-1-2 5 0,1 0 6 16,0-2-2-16,0-5-1 0,0-4-6 0,0-3-4 15,3 0-4-15,5-1 3 0,-4-3 1 0,5-2 2 16,-2 2 6-16,3-4-7 0,1 1 1 15,0 0 0-15,1 2-3 0,-1 3 4 0,-1-1-4 16,4 4 1-16,1 0-8 0,1 7 4 0,-2 0-3 16,1 3-2-16,1 3 4 0,-2 0-3 15,0 7 2-15,0 1 1 0,-2 6-1 0,-1 1 3 16,-3 4-1-16,-3 0 1 0,-2 1-5 0,2 1 4 16,-5-1 1-16,0 0-2 0,0 0-1 0,0-4-9 15,0 1-24-15,0-2-53 0,-5-2-83 16,3-2-133-16,0-1-272 0,0-2-367 0,0-5 227 0</inkml:trace>
          <inkml:trace contextRef="#ctx0" brushRef="#br0" timeOffset="95314.0216">12067 12697 1481 0,'0'0'254'0,"0"0"-166"0,0 0-51 15,0 0-32-15,0 0 1 0,0 0 15 0,0 0 12 16,0 0 6-16,163-35 2 0,-135 32-3 0,1 0-4 15,2-1-2-15,1-1 0 0,-2 0 0 16,-3-2-1-16,-2-1 1 0,1-1-6 0,-8-1 0 16,1-2-1-16,-4-1-6 0,-2-2 6 0,-3-1-4 15,-5-3 1-15,-1 3-1 0,-1-2-3 16,-3 0 1-16,0 3-1 0,-3 1 1 0,-2 3-3 16,-1 2-1-16,-3 1-2 0,-2 4-1 0,-1 2-6 15,-1 2-1-15,-1 0-3 0,-3 4-2 16,-6 4 3-16,2 6 0 0,-2 2 0 0,-1 2 3 15,0 4-2-15,-1 2 3 0,7 0-1 0,-4 3-1 16,7-1-1-16,3 0-2 0,6 0 0 0,0-4-2 16,6-1 1-16,0-2 2 0,11-2 1 0,4-4 4 15,6-1 2-15,6-3 2 0,3-2-1 0,6-1 0 16,1-3-5-16,2-3 0 0,1 0-1 16,-3-2-1-16,-1-5 1 0,1-5-1 0,-2-3-1 15,-4-1 0-15,-3-3-1 0,-2-1 0 0,-5 1 0 16,-5-1 1-16,-5-3-2 0,-6-2 2 0,2 2-1 15,-7-2 1-15,0 2 0 0,0 2 0 16,-5 3-3-16,1 3 0 0,-3 4 0 0,2 4-2 16,-1 3 0-16,0 2-2 0,0 2-2 0,-2 6 1 15,4 7 0-15,-4 4 5 0,4 4 0 0,-4 1 0 16,7 4 2-16,1 0-1 0,0-1 0 16,4 2 0-16,4-3 1 0,4-1 0 0,0 0 3 15,1-2 0-15,3-2 2 0,0-3 0 0,3-2-1 16,-1-2 1-16,-1-3 1 0,2-4 0 15,-3-2 1-15,-3-3 3 0,1-2 4 0,-2-5 2 16,-1-6 1-16,-3-2-2 0,0-1-4 0,-3-4-3 16,2-2-2-16,-6 0-1 0,3 0-1 0,0 1-2 15,-3-2-1-15,2 3-1 0,-2 3-1 0,1 4 2 16,2 0-2-16,0 6-1 0,-1 2-3 16,-1 2-4-16,5 3-3 0,-3 0-1 0,1 0 1 15,3 8 5-15,0 4 1 0,-1 2 4 0,5 2 1 16,0 2-1-16,2 1 1 0,-1 2 0 0,2-2-2 15,1 0 3-15,1 1-2 0,-1-2 2 0,1-2 1 16,3-2-1-16,-2-2-1 0,1-5 1 16,0-1 1-16,-3-2 0 0,4-4-1 0,-4 0-1 15,-1-5-6-15,0-6-13 0,-2-2-15 0,1-2-25 16,2-4-26-16,-3-4-27 0,-1-1-26 16,-1-1-24-16,-3-2-16 0,-3-2 0 0,3-1 21 15,-5-1 40-15,-2-1 45 0,3-1 36 0,-2-1 22 16,0-1 12-16,1 0 7 0,0-2 5 0,1-1 9 15,1 0 12-15,-1 0 17 0,6 0 23 16,-6 3 22-16,4-1 18 0,-3 5 13 0,-2 3 6 16,1 4-2-16,-4 5-9 0,1 3-10 0,-1 2-17 15,0 2-13-15,1 5-9 0,-1 1-12 0,2 3-10 16,-1 1-16-16,-1 2-15 0,1 0-13 0,-1 2-6 16,0 7-3-16,0 8 2 0,-1 6 5 15,-4 10 4-15,-5 9 9 0,-2 6 4 0,0 4 7 16,-1 4 2-16,-1 3 4 0,2 4-1 0,3-1-1 15,3 4-2-15,4-2-9 0,2 0-3 0,4 0-5 16,9-2-3-16,3-5 0 0,6-7-4 0,2-6-1 16,1-7-2-16,1-9 0 0,1-6-3 15,-2-7-2-15,-2-6-8 0,0-3-15 0,-3-6-13 16,-4 0-21-16,-1-10-26 0,-5-5-25 0,-3-2-25 16,-1-6-18-16,-6-6-30 0,0 1-55 15,-9-5-119-15,-4 1-202 0,2 8-213 0,5 7 259 0</inkml:trace>
          <inkml:trace contextRef="#ctx0" brushRef="#br0" timeOffset="95464.9274">13398 12566 8 0,'0'0'665'0,"0"0"-127"16,0 0-122-16,0 0-79 0,0 0-56 0,0 0-49 15,0 0-56-15,0 0-54 0,0 0-41 0,0 0-27 16,0 0-9-16,0 0-7 0,0 0-6 0,0 0-9 16,181-133-6-16,-125 126-7 0,-7 1-3 15,-2 0-3-15,-12 1-4 0,-7 1 0 0,-9 1-10 16,-7 1-30-16,-12 2-67 0,-1 0-50 0,-21 2-124 15,5 2-347-15,2 1-938 0</inkml:trace>
          <inkml:trace contextRef="#ctx0" brushRef="#br0" timeOffset="91966.653">8010 13013 1587 0,'0'0'191'0,"0"0"-154"0,0 0-30 15,0 0-12-15,0 0 0 0,0 0 5 0,0 0 12 16,0 0 7-16,0 0 11 0,0 0 7 16,-151-84 4-16,112 97 4 0,-2 3 10 0,0 2 11 15,1 6 9-15,-1-1 1 0,4 0-9 0,1 5-15 16,8-2-15-16,1 0-14 0,8-2-11 15,6-2-6-15,7-3-3 0,6-1-7 0,4-3 0 16,11-7 5-16,5-2 4 0,8-4 6 0,8-2 2 16,3-6 0-16,4-4-2 0,5-6 1 0,-1-3-1 15,0-4-3-15,-4-1 3 0,-3-3-4 16,-3-2 1-16,-8-1-2 0,-1-1 1 0,-6-3-2 16,-3-1-1-16,-3-6 0 0,-8-2-2 0,1-4 3 15,-6-2 1-15,-1 0-2 0,-2-2 1 16,0-1 0-16,-2 3 0 0,-2-1 0 0,-2 6 4 15,0 4-3-15,-1 5 4 0,0 8 2 0,5 5-1 16,-5 7 8-16,4 3 0 0,2 6 0 0,-1 4-5 16,1 2-10-16,-2 0-8 0,2 8-4 0,-3 9 2 15,3 8 4-15,-1 6 7 0,0 8 2 16,2 4 0-16,0 2 1 0,0 2 0 0,4 0-1 16,5-1 0-16,1 1 3 0,6-4-3 0,-2-1 1 15,2-2-2-15,5-2-3 0,-3-6-3 0,5 1-17 16,-4-8-40-16,4-1-84 0,-6-5-124 0,5-3-199 15,-9-5-400-15,-5-5-148 0</inkml:trace>
          <inkml:trace contextRef="#ctx0" brushRef="#br0" timeOffset="92555.2899">8263 13000 1423 0,'0'0'253'0,"0"0"-180"0,0 0-56 16,0 0-23-16,0 0 16 0,0 0 34 15,0 0 29-15,160-68 9 0,-129 51-7 0,5 1-20 16,-5-2-21-16,4-1-10 0,-7-2 0 0,0-1 1 16,-2-1-2-16,-2-1 3 0,-8 1-3 0,-3 1 0 15,-2 3-4-15,-2 1-2 0,-7 3-3 0,-2 3-6 16,-3 3-5-16,-8 3-9 0,-4 4-3 16,-6 2 2-16,-3 0 2 0,-4 7 7 0,-2 5 3 15,-2 2 2-15,0 5 3 0,4 3 1 0,1 2 2 16,3 2 0-16,4-1 0 0,4 1 0 0,9 0-3 15,-1-1-1-15,8-3-2 0,0-1 2 0,9 0 1 16,6-6 1-16,1-1 2 0,8-6-1 16,4-2 0-16,6-1-1 0,-1-5 2 0,6 0-1 15,0-3-2-15,3-6-1 0,-1-3-1 0,2-1 0 16,-3-4-1-16,-1-4 0 0,-5 1-3 16,-2-3-1-16,-8-1 1 0,-4 1 1 0,-6-1 4 15,-4-1 0-15,-7 1 0 0,-2 1 2 0,-1 2 2 16,0 3 1-16,-4 3 1 0,-4 3-1 15,4 5-2-15,0 3-4 0,-2 2-7 0,3 2-3 16,-1 4-6-16,-3 8 2 0,4 3 4 0,-2 4 1 16,1 5 5-16,3 3-2 0,1 1 1 0,0 3 0 15,1 0 0-15,8 0 1 0,1-1-1 0,1 1 0 16,5-2 0-16,1-3-2 0,5-2 1 16,-1-2 1-16,6-7 2 0,4-1 1 0,-2-3-1 15,-1-7 1-15,2-2 2 0,2-2-1 0,-2-3 2 16,-4-8 2-16,-2-6 0 0,-5 0 2 0,1-6 4 15,-5-2-2-15,-3-5-2 0,-6-3-2 0,2-2-5 16,-6-3-1-16,0 1 3 0,-1-2-4 16,-1 2 0-16,0-1-1 0,0 4-1 0,1 1-1 15,5 5 2-15,-4 3-2 0,0 3-7 0,6 6-16 16,-4 5-26-16,-2 5-37 0,5 1-55 0,-2 5-68 16,1 0-69-16,1 9-95 0,-1 4-169 15,1 0-232-15,-6-7 325 0</inkml:trace>
        </inkml:traceGroup>
      </inkml:traceGroup>
    </inkml:traceGroup>
    <inkml:traceGroup>
      <inkml:annotationXML>
        <emma:emma xmlns:emma="http://www.w3.org/2003/04/emma" version="1.0">
          <emma:interpretation id="{C2C9DF3B-0A6F-4BEA-8179-0AED93B0E58E}" emma:medium="tactile" emma:mode="ink">
            <msink:context xmlns:msink="http://schemas.microsoft.com/ink/2010/main" type="paragraph" rotatedBoundingBox="18311,14409 26551,14470 26537,16274 18297,1621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5A526C1-8D16-46FB-B1AF-AA6C6E76D4E5}" emma:medium="tactile" emma:mode="ink">
              <msink:context xmlns:msink="http://schemas.microsoft.com/ink/2010/main" type="line" rotatedBoundingBox="18311,14409 26551,14470 26537,16274 18297,16213"/>
            </emma:interpretation>
          </emma:emma>
        </inkml:annotationXML>
        <inkml:traceGroup>
          <inkml:annotationXML>
            <emma:emma xmlns:emma="http://www.w3.org/2003/04/emma" version="1.0">
              <emma:interpretation id="{057CCDEB-AD3F-462C-83ED-0B8D8674F539}" emma:medium="tactile" emma:mode="ink">
                <msink:context xmlns:msink="http://schemas.microsoft.com/ink/2010/main" type="inkWord" rotatedBoundingBox="23620,14649 26549,14671 26537,16266 23609,16245"/>
              </emma:interpretation>
              <emma:one-of disjunction-type="recognition" id="oneOf21">
                <emma:interpretation id="interp105" emma:lang="en-US" emma:confidence="0.5">
                  <emma:literal>(Academia)</emma:literal>
                </emma:interpretation>
                <emma:interpretation id="interp106" emma:lang="en-US" emma:confidence="0">
                  <emma:literal>(Academia]</emma:literal>
                </emma:interpretation>
                <emma:interpretation id="interp107" emma:lang="en-US" emma:confidence="0">
                  <emma:literal>(Academia}</emma:literal>
                </emma:interpretation>
                <emma:interpretation id="interp108" emma:lang="en-US" emma:confidence="0">
                  <emma:literal>[Academia)</emma:literal>
                </emma:interpretation>
                <emma:interpretation id="interp109" emma:lang="en-US" emma:confidence="0">
                  <emma:literal>[Academia]</emma:literal>
                </emma:interpretation>
              </emma:one-of>
            </emma:emma>
          </inkml:annotationXML>
          <inkml:trace contextRef="#ctx0" brushRef="#br0" timeOffset="108448.4007">18628 14739 454 0,'0'0'99'0,"0"0"-105"15,0 0-16-15,0 0-5 0,-154 168-2 0,138-138 5 16,2-3 12-16,5-6 16 0,5-6 11 0,4-5 4 16,0-4 4-16,0-4 35 0,7-2 41 15,2-2 33-15,3-10 18 0,6-4-23 0,0-6-31 16,1-7-27-16,5-7-19 0,0-5-11 0,1-5-4 16,0-9-2-16,-2-1-3 0,0-4-4 0,1-1-2 15,3-5-3-15,-2 0-1 0,2-7 4 16,0 0-1-16,2-2 1 0,5-2 9 0,-5 2 2 15,7 0 6-15,-1 0 3 0,1 1 3 0,3 3 3 16,-1 4 1-16,1 8 2 0,-4 8-3 16,-5 9-7-16,-1 8-7 0,-3 10-10 0,-1 6-8 15,-5 8-6-15,-3 3-6 0,-2 7-5 0,-2 0-5 16,1 9-2-16,-4 6 1 0,1 10 1 0,-4 9 0 16,2 9 4-16,-6 9 2 0,-3 11 0 0,0 8 2 15,-9 4 1-15,0 5-2 0,-4-1 0 16,-6 0 1-16,3 0 1 0,1-3-3 0,-1-1 4 15,3-5-4-15,0-3 0 0,2-4 3 0,0-6-6 16,6-6 2-16,-3-5-7 0,4-5-12 0,-3-6-27 16,4-4-54-16,1-9-90 0,0-3-165 15,2-9-339-15,0-6-45 0</inkml:trace>
          <inkml:trace contextRef="#ctx0" brushRef="#br0" timeOffset="108592.3118">18722 14383 1796 0,'0'0'45'0,"0"0"-52"0,0 0-27 16,0 0 7-16,0 0 28 0,174-109 30 0,-101 90 12 15,2 2-1-15,9 1-10 0,1 4-11 0,5 2-22 16,1 2-26-16,-1 4-58 0,-7 2-143 15,-3 1-287-15,-20 1-317 0,-22 0 577 0</inkml:trace>
          <inkml:trace contextRef="#ctx0" brushRef="#br0" timeOffset="111293.0007">24088 14194 1491 0,'0'0'104'0,"0"0"-73"0,0 0-18 15,0 0-4-15,0 0 0 0,0 0 1 0,0 0 2 16,0 0-1-16,0 0-1 0,-173 4-1 0,149 12 1 16,2-1 0-16,1 0 1 0,1 0 1 0,5 0-3 15,6-3 0-15,3-1-4 0,2-3 1 16,4-2 9-16,0 0 5 0,7-3 14 0,5-1 12 16,2-2 5-16,4 0-1 0,2-5-6 0,3-2-7 15,0 0-2-15,1-2 2 0,-2 0 1 16,-2 0-2-16,-3 1-7 0,-1 0-4 0,-1 4-1 15,1 1-6-15,-3 3 0 0,-2 0-9 0,1 2-4 16,0 5-4-16,0 1-4 0,-2 2 2 0,1 2-3 16,-2 1 0-16,3 1 3 0,0 1-2 15,3-2 3-15,2 3 1 0,3-3-2 0,-1-2-6 16,3 0-20-16,3-2-60 0,1-3-105 0,0-3-179 16,-6-1-341-16,-6-2-229 0</inkml:trace>
          <inkml:trace contextRef="#ctx0" brushRef="#br0" timeOffset="111627.7943">24602 13762 1000 0,'0'0'112'0,"0"0"-48"0,0 0-2 0,0 0 20 16,0 0 24-16,185-105 20 0,-137 105-3 0,-1 5-13 15,2 11-15-15,-2 6-19 0,-1 9-9 0,-6 6-7 16,-2 9-8-16,-9 3-2 0,-7 6-5 15,-10 1-3-15,-11 4-1 0,-4 4 1 0,-15 3-1 16,-9-1-5-16,-7 3-2 0,-7 0-5 0,-5-2-4 16,-6 1-2-16,-1 2-5 0,0-4-6 0,-5 2-7 15,3 0-10-15,-1-4-21 0,1-4-26 16,-1-5-39-16,-1-4-41 0,0-5-34 0,3-4-28 16,-1-5-11-16,5-2 18 0,-1-7 42 0,10-4 53 15,3-9 62-15,12-6 63 0,7-4 56 16,7-5 41-16,4 0 20 0,5 0-6 0,3-1-28 0,0-2-24 15,0 0-26-15,0 3-27 0,1-6-23 16,3 3-22-16,-1 0-13 0,2 0-16 0,-3-1-28 16,2 1-86-16,-2 0-189 0,0 0-394 0,-1 0-54 0</inkml:trace>
          <inkml:trace contextRef="#ctx0" brushRef="#br0" timeOffset="109439.7881">20346 14218 502 0,'0'0'190'0,"0"0"-107"16,0 0-51-16,0 0 31 0,0 0 52 0,0 0 43 15,-150-27 11-15,121 34-26 0,-5 5-43 0,1 4-30 16,-4 1-19-16,-1 4-9 0,1 4-4 15,-2 2-8-15,8 1 1 0,-3 3-5 0,6 0-2 16,4 3-3-16,5 0-8 0,2-1-4 0,6 0-9 16,5-2-3-16,6-3-2 0,8-1 1 0,9-2 5 15,11-4 0-15,10-5 7 0,11-3 2 0,6-6 1 16,11-2-3-16,1-4-13 0,8-1-17 16,0 0-21-16,-2-1-26 0,2-5-22 0,-6-1-19 15,-3-4-18-15,-4 1-11 0,-5 0-9 0,-4-4-9 16,-5 2 8-16,-4-1 13 0,-5-3 25 15,-4 1 32-15,-4-2 29 0,-4-1 21 0,-3-3 14 16,-5 0 9-16,-1 2 2 0,-3-2 7 0,-1 3 6 16,-5 0 9-16,-2 2 17 0,-5 1 19 15,4 1 15-15,-6 3 16 0,1 2 15 0,-1 4 6 16,0-1 13-16,0 0 7 0,0 2-5 0,0 2-6 16,0 0-18-16,0-2-17 0,0 3-15 0,0 0-10 15,0-2-6-15,-1 3-4 0,-1 0-8 0,2 0-8 16,-4 0-5-16,3 0-7 0,0 0-4 0,1 0-2 15,0 0-4-15,0 0-1 0,0 0-2 16,0 0 3-16,0 0 0 0,0 0 2 0,0 0 2 16,0 0-3-16,0 0 2 0,0 0-2 0,0 0-3 15,0 0-2-15,0 0-2 0,0 0-1 0,0 0 0 16,0 0 2-16,0 0-2 0,-2 0-1 16,0 0-2-16,-5-1-3 0,3 1-2 0,-6 0 0 15,2 0 0-15,-5 0 1 0,-4 0 1 0,1 4 1 16,-2 0 2-16,-5 5 2 0,-2 0 1 0,-2 2 2 15,0 4-1-15,-1 2 1 0,0 2 2 16,0 2-1-16,1-2 2 0,4 2-1 0,0-3-1 16,10 0-2-16,-1-2-4 0,10-1 0 0,3-1-3 15,1-3 2-15,4-2 3 0,7-4 5 16,5-2 8-16,1-2 3 0,8-1 0 0,1 0 0 16,2-1-4-16,5-4-2 0,-4-4 1 0,-2 0-3 15,1-4-1-15,-1 1 1 0,-3-1-1 0,-1-1 3 16,-6 1 0-16,-3 1 1 0,-2 0 3 0,-3 3 3 15,-5 2 4-15,-4 1 6 0,2 1 2 16,-2 4-1-16,0-1-3 0,0 2-11 0,-2 0-11 16,-2 0-13-16,0 0-9 0,-1 2 0 0,-1 4 3 15,-2 1 9-15,-1 4 3 0,5 1 0 16,0 1 1-16,3-1-9 0,1 1 0 0,0-1-6 0,8 0-10 16,5 1-10-16,9-4-33 0,0 1-70 15,5-3-138-15,4 1-240 0,-7-4-230 0,-8-1 435 0</inkml:trace>
          <inkml:trace contextRef="#ctx0" brushRef="#br0" timeOffset="109902.5137">21864 14393 95 0,'0'0'423'15,"0"0"-313"-15,0 0-84 0,0 0-5 0,0 0 27 16,0 0 41-16,0 0 21 0,0 0-3 15,0 0-25-15,-169-55-29 0,142 63-13 0,-4 3-6 16,3 1 8-16,-2 2 10 0,2 3 8 0,1-1-1 16,2 1-8-16,3 0-13 0,8-3-14 0,2 1-16 15,5-4-12-15,3 2-2 0,4-4-1 0,7-2 4 16,5-1 11-16,2-3 7 0,4-3 6 16,7 0-2-16,2-3-3 0,0-4-8 0,1-2-6 15,3-4 0-15,-4 0 2 0,-2-3 7 0,-3-3 5 16,2-4 4-16,-3-2 3 0,-3 0 2 0,-2-4 2 15,0-1 1-15,0 0 2 0,-1 0-5 0,-3-2-2 16,0 0-4-16,-4-1-3 0,3 0 3 16,-2 0 1-16,-4 2 2 0,3 1 0 0,-4 4 3 15,-2-1 1-15,0 4 1 0,-2 4 5 0,0 4 0 16,0 5 5-16,0 2 1 0,0 3-2 16,-4 4-10-16,4 1-19 0,-1 0-21 0,-2 4-11 15,1 6 4-15,-5 5 9 0,-1 5 14 0,-3 7 2 16,-1 5 0-16,-1 2 0 0,-1 3-1 0,1 2 2 15,1-1-3-15,2 2-1 0,5-3-4 16,-2-2-13-16,7 2-3 0,0-5-31 0,0 2-63 16,0-3-103-16,10-3-187 0,-6-6-330 0,3-10 54 0</inkml:trace>
          <inkml:trace contextRef="#ctx0" brushRef="#br0" timeOffset="110815.9503">22341 14376 633 0,'0'0'361'0,"0"0"-266"0,0 0-84 15,0 0-15-15,0 0 6 0,0 0 15 0,0 0 18 16,0 0 9-16,0 0 0 0,0 0-2 0,154-160 1 16,-146 147 1-16,-3-1 7 0,0 3 13 15,-4 1 11-15,-1 3 0 0,0 0-2 0,-10 4-12 16,2 0-21-16,-2 1-12 0,-9 2-13 0,3 2-15 15,-8 6 4-15,1 2 0 0,-4 4-1 16,2 0 8-16,0 2-9 0,3 1 0 0,-1-1-1 16,7 0-4-16,1 1 0 0,4-1-5 0,6-1-2 15,5 0-3-15,0-3 4 0,5-2 7 0,7-2 8 16,3 0 6-16,7-4 4 0,-2-2 0 16,5 1 1-16,1-3 0 0,0 0-4 0,1 0 0 15,3 0-3-15,-3-5-2 0,-2-1 4 0,2-2 0 16,-4-2 1-16,2-1-1 0,-1 1 1 0,0-2 0 15,-5 0-2-15,3 2 5 0,-5-1-8 0,-2 2-1 16,0 2 1-16,-5-1-8 0,0 4 5 0,-8 2-3 16,4 1-4-16,-4 1-5 0,0 0-4 15,-2 0-3-15,1 7 2 0,0 2 6 0,1 3 6 16,-2 3 1-16,0 3 2 0,0 1 1 0,0 4-3 16,-2-3 0-16,0 3-3 0,0-2-1 0,-2-1 0 15,2 0 1-15,0-5-1 0,2-1 1 16,0-3-2-16,0-1 0 0,0-4 1 0,0-2 2 15,0-4 9-15,0 0 10 0,4 0 9 0,4-7 4 16,3-4-3-16,3-2-6 0,2-5-7 16,2-3-2-16,4-1-4 0,1-3 3 0,-2 4-3 15,1-4 0-15,0 3-2 0,0 1-3 0,1 0 1 16,2 2-4-16,1 4 1 0,-1 1-3 16,1 5-2-16,-2 3-3 0,-2 2 1 0,0 4-1 15,-1 0-1-15,-5 5-5 0,-2 2-3 0,-2 3-3 16,-5 2-2-16,-2 3 7 0,-2 0-1 0,-3 0 4 15,0 0 6-15,0 0-2 0,-7 0 5 0,3-1 2 16,-1-2 1-16,-1-2 1 0,2-1 0 0,2-2-2 16,-1-4 5-16,3 0 6 0,0-3 14 15,0 0 15-15,0 0 9 0,0-2-4 0,5-4-9 16,5-1-17-16,-1-3-11 0,4-3-3 0,4 0-1 16,-3 0 1-16,2-2 0 0,-1 1 0 0,1 1 0 15,2 3-2-15,-2-1-2 0,0 4-3 16,0 1 0-16,-1 3-2 0,-1 1-1 0,-4 2-1 15,-1 0-2-15,-3 3 1 0,0 5 0 0,-3-1 0 16,1 2 1-16,0 2 1 0,-3-1 3 16,1 2-2-16,-2-2 2 0,1 1 2 0,2-1-1 15,-3-2 4-15,2-2-2 0,2-4 1 0,0 1 2 16,0-3 4-16,4 0 2 0,2 0 4 0,-1 0 1 16,5-6-1-16,-1-1-4 0,3-3-1 15,0 1-1-15,-1-2-3 0,-2-1 5 0,1 2-2 16,-2-2 2-16,-1 0 2 0,-3 0-3 0,1 0 1 15,-2 3 0-15,-2 0 0 0,-4 4 0 0,3 2-5 16,-1 3-3-16,-3 0-5 0,0 0-5 0,0 0-10 16,0 0 0-16,0 4-3 0,0 3 7 15,-3 2 11-15,2 5 2 0,-2-1 2 0,2 2-2 16,0 0 0-16,1 0-4 0,0-2-4 0,0-1-2 16,2 1-12-16,8-3-21 0,-2-1-55 0,5-3-81 15,3-2-155-15,-1-2-284 0,-4-2-240 0,-4 0 541 16</inkml:trace>
          <inkml:trace contextRef="#ctx0" brushRef="#br0" timeOffset="110937.8754">23667 14128 1384 0,'0'0'264'0,"0"0"-110"16,0 0-48-16,0 0-13 0,0 0-11 0,0 0-27 16,0 0-60-16,0 0-48 0,0 0-61 15,0 0-150-15,0 0-355 0,0 0-464 0</inkml:trace>
          <inkml:trace contextRef="#ctx0" brushRef="#br0" timeOffset="107917.6413">17775 13601 76 0,'0'0'119'0,"0"0"-78"0,0 0-26 16,0 0-18-16,0 0-1 0,0 0-2 0,0 0 12 16,0 0 29-16,0 0 31 0,59-153 36 15,-57 144 29-15,-2 0-1 0,0 2-15 0,0-1-19 16,-4 5-17-16,-3-2-6 0,0 2-12 0,-5 3-18 16,-3 0-23-16,-5 10-20 0,-8 9-4 0,-8 12 4 15,-4 9 8-15,-7 15 8 0,-5 11 6 16,-7 10 9-16,-6 10 8 0,-1 8 3 0,1 5 1 15,-2 5-6-15,2 7-4 0,5-2-6 0,1 3-7 16,11-3-9-16,8 0-10 0,9-6-8 16,15-5-3-16,8-12-4 0,8-13-1 0,12-12-1 15,12-13-3-15,9-9-2 0,10-9-5 0,7-11-6 16,9-9-9-16,5-7-33 0,5-3-94 16,7-9-192-16,-20-1-211 0,-15 3 424 0</inkml:trace>
        </inkml:traceGroup>
      </inkml:traceGroup>
    </inkml:traceGroup>
  </inkml:traceGroup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5:42.57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C221C4B-6CB2-46B7-A542-989073A06126}" emma:medium="tactile" emma:mode="ink">
          <msink:context xmlns:msink="http://schemas.microsoft.com/ink/2010/main" type="writingRegion" rotatedBoundingBox="1441,3487 1817,3487 1817,4202 1441,4202">
            <msink:destinationLink direction="with" ref="{2300E84B-D637-43C2-8E2E-2F8EF76D539D}"/>
          </msink:context>
        </emma:interpretation>
      </emma:emma>
    </inkml:annotationXML>
    <inkml:traceGroup>
      <inkml:annotationXML>
        <emma:emma xmlns:emma="http://www.w3.org/2003/04/emma" version="1.0">
          <emma:interpretation id="{E7C562FE-A5CC-4FD2-B3E0-A332EE99CA35}" emma:medium="tactile" emma:mode="ink">
            <msink:context xmlns:msink="http://schemas.microsoft.com/ink/2010/main" type="paragraph" rotatedBoundingBox="1441,3487 1817,3487 1817,4202 1441,42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867D1A8-ED94-46CF-923C-D081BB95D7C8}" emma:medium="tactile" emma:mode="ink">
              <msink:context xmlns:msink="http://schemas.microsoft.com/ink/2010/main" type="line" rotatedBoundingBox="1441,3487 1817,3487 1817,4202 1441,4202"/>
            </emma:interpretation>
          </emma:emma>
        </inkml:annotationXML>
        <inkml:traceGroup>
          <inkml:annotationXML>
            <emma:emma xmlns:emma="http://www.w3.org/2003/04/emma" version="1.0">
              <emma:interpretation id="{947E4CAB-8C77-4DBA-BE9D-65CB24E88C5F}" emma:medium="tactile" emma:mode="ink">
                <msink:context xmlns:msink="http://schemas.microsoft.com/ink/2010/main" type="inkWord" rotatedBoundingBox="1441,3487 1817,3487 1817,4202 1441,4202"/>
              </emma:interpretation>
              <emma:one-of disjunction-type="recognition" id="oneOf0">
                <emma:interpretation id="interp0" emma:lang="en-US" emma:confidence="0.5">
                  <emma:literal>S</emma:literal>
                </emma:interpretation>
                <emma:interpretation id="interp1" emma:lang="en-US" emma:confidence="0">
                  <emma:literal>s</emma:literal>
                </emma:interpretation>
                <emma:interpretation id="interp2" emma:lang="en-US" emma:confidence="0">
                  <emma:literal>g</emma:literal>
                </emma:interpretation>
                <emma:interpretation id="interp3" emma:lang="en-US" emma:confidence="0">
                  <emma:literal>G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327 2583 879 0,'0'0'190'16,"0"0"-62"-16,0 0 24 0,0 0 28 0,0 0 15 15,0 0-11-15,0 0-22 0,0 0-22 16,0 0-17-16,0 0-17 0,0 0-13 0,0 0-14 16,1-99-12-16,-9 96-12 0,3 0-14 0,-3 0-10 15,3 3-12-15,-5 0-6 0,3 0-10 0,-2 0-5 16,-3 6-5-16,-1 1-4 0,-1 4 2 15,1 1 1-15,-2 2 3 0,3 3 1 0,0-2-2 16,3 1 2-16,5 0-3 0,1 2 1 0,3 0 1 16,0 1-2-16,3-2-1 0,6 1-3 0,4-4-3 15,2 2-2-15,2-4 4 0,5 0 0 16,-3-3 6-16,4 0 4 0,1 0 2 0,-6 2 3 16,5-3-2-16,-5 4-1 0,2 0 0 0,-5 3 2 15,-3 3-4-15,-3 3 1 0,-5 1 1 16,-1 3-5-16,-3 0 8 0,0 1 0 0,0-2 1 15,-6 0 5-15,-2 0-4 0,-4-2 1 0,1-1 0 16,2 1 2-16,-8-5 1 0,1-1 2 0,-1 0 1 16,-5-1-2-16,2-3 5 0,-5-4-1 0,0-1 1 15,-2-2 1-15,2-3-1 0,1-2-1 16,-1 0 1-16,8-3 3 0,0-5-5 0,0-2-1 16,8-2-3-16,-2-1-9 0,2 0-1 0,6-5-6 15,1 1-3-15,0 0-3 0,2 1 0 0,0 0 0 16,2 5 0-16,2 0 1 0,4 6-4 15,-2 0 1-15,5 4 0 0,0 1 4 0,2 0 2 16,1 3 3-16,0 4 3 0,1 2-1 0,3 0 0 16,0 0-1-16,-2 0-3 0,-2-2-1 0,-1 2-7 15,1-1-4-15,-4-2-6 0,0-1-9 16,-4-3-8-16,-3-1-20 0,4 1-28 0,-4-2-36 16,-2 0-54-16,0-3-119 0,1-1-286 0,2 1-657 0</inkml:trace>
        </inkml:traceGroup>
      </inkml:traceGroup>
    </inkml:traceGroup>
  </inkml:traceGroup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5:43.22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300E84B-D637-43C2-8E2E-2F8EF76D539D}" emma:medium="tactile" emma:mode="ink">
          <msink:context xmlns:msink="http://schemas.microsoft.com/ink/2010/main" type="inkDrawing" rotatedBoundingBox="208,3865 1782,2546 2835,3801 1260,5121" hotPoints="2475,3783 1576,4681 677,3783 1576,2884" semanticType="enclosure" shapeName="Circle">
            <msink:sourceLink direction="with" ref="{1C221C4B-6CB2-46B7-A542-989073A06126}"/>
          </msink:context>
        </emma:interpretation>
      </emma:emma>
    </inkml:annotationXML>
    <inkml:trace contextRef="#ctx0" brushRef="#br0">1035 617 1031 0,'0'0'959'0,"0"0"-810"16,0 0-81-16,0 0-21 0,0 0-16 0,0 0-16 15,0 0-13-15,0 0-1 0,0 0 0 0,0 0 6 16,0 0 8-16,0 0-1 0,0 0 2 0,0 0-2 15,149-34-1-15,-104 28-3 0,1 0-3 16,4-2-1-16,-1 2-4 0,-6 0 1 0,-3 0-8 16,-3 4-5-16,-9-2-4 0,-8 1-5 0,-3 1 1 15,-9-1 2-15,0 2 6 0,-6-2 11 0,-2 0 7 16,0-2 2-16,-4-3-2 0,-4-6-4 16,-3-1-5-16,3-2 0 0,-4-2-1 0,-2-1 0 15,1-3 0-15,0-1 1 0,-5 1 1 0,3-1-1 16,1-1 2-16,-1 1 0 0,-1-4 0 15,-6 1 2-15,4 1 1 0,-5-1 2 0,-4 1 3 16,-1 1 0-16,-7 2-5 0,3 1-3 0,-6 4-3 16,-2 2-4-16,-6 2 4 0,2 2 1 0,-5 4 2 15,2 3 0-15,-4 3 1 0,0 2-2 16,0 0 1-16,0 6-2 0,4 6 0 0,-4 5 0 16,0 5-1-16,0 6 3 0,-1 9 0 0,2 6-2 15,2 9 4-15,-2 11-3 0,1 9 2 0,4 10 4 16,-4 8 0-16,7 9 2 0,2 6-2 15,3 4 1-15,2 1-3 0,6 1-2 0,12-4-2 0,6-7-5 16,10-9-5-16,2-9 0 0,22-10-2 16,7-14 8-16,11-10 10 0,11-11 5 0,11-6 3 15,7-9-1-15,9-9-5 0,10-7 0 0,3-6 0 16,6-9-1-16,7-10 0 0,5-5 1 16,0-5-3-16,-4-3-1 0,0-4-1 0,-10-3 1 15,-1-5 3-15,-13 0 1 0,-5-5 3 0,-10-4 1 16,-10 0 3-16,-4-2 5 0,-12-3 3 0,-3-4 0 15,-10-5 3-15,-4-5-3 0,-11-3-3 16,-5-4-2-16,-8-2-3 0,-9-1 3 0,-12 2 0 16,-6 3 4-16,-4 0 1 0,-11 12-3 0,-6 6 2 15,-8 10-6-15,-10 10-3 0,-8 9-5 16,-6 12-6-16,-5 9-4 0,-4 9-4 0,-4 12-6 16,0 15-2-16,2 10-7 0,0 12-12 0,9 9-16 15,3 9-38-15,5 6-58 0,9 5-84 0,8 2-223 16,16-20-478-16,15-20 49 0</inkml:trace>
  </inkml:traceGroup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8:50.69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7B3F10C-930D-4851-AD17-9047BCFEF107}" emma:medium="tactile" emma:mode="ink">
          <msink:context xmlns:msink="http://schemas.microsoft.com/ink/2010/main" type="writingRegion" rotatedBoundingBox="21643,2938 21640,6283 20858,6282 20861,2937"/>
        </emma:interpretation>
      </emma:emma>
    </inkml:annotationXML>
    <inkml:traceGroup>
      <inkml:annotationXML>
        <emma:emma xmlns:emma="http://www.w3.org/2003/04/emma" version="1.0">
          <emma:interpretation id="{2BB469CB-C0DE-4ED6-B6AE-ABC89BA9C71F}" emma:medium="tactile" emma:mode="ink">
            <msink:context xmlns:msink="http://schemas.microsoft.com/ink/2010/main" type="paragraph" rotatedBoundingBox="21643,2938 21640,6283 20858,6282 20861,29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C5B19B-72B2-4C14-8D4D-D54D13A2E143}" emma:medium="tactile" emma:mode="ink">
              <msink:context xmlns:msink="http://schemas.microsoft.com/ink/2010/main" type="line" rotatedBoundingBox="21643,2938 21640,6283 20858,6282 20861,2937"/>
            </emma:interpretation>
          </emma:emma>
        </inkml:annotationXML>
        <inkml:traceGroup>
          <inkml:annotationXML>
            <emma:emma xmlns:emma="http://www.w3.org/2003/04/emma" version="1.0">
              <emma:interpretation id="{76FE1283-88F5-4857-B84B-8F15467BA1DC}" emma:medium="tactile" emma:mode="ink">
                <msink:context xmlns:msink="http://schemas.microsoft.com/ink/2010/main" type="inkWord" rotatedBoundingBox="21221,2938 21220,3573 21110,3572 21111,2937"/>
              </emma:interpretation>
              <emma:one-of disjunction-type="recognition" id="oneOf0">
                <emma:interpretation id="interp0" emma:lang="en-US" emma:confidence="0.5">
                  <emma:literal>-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_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1</emma:literal>
                </emma:interpretation>
              </emma:one-of>
            </emma:emma>
          </inkml:annotationXML>
          <inkml:trace contextRef="#ctx0" brushRef="#br0">18821 929 1355 0,'0'0'211'0,"0"0"-72"16,0 0-14-16,0 0-14 0,0 0 1 0,0 0-5 16,0 0-6-16,0 0-14 0,0 0-18 0,0 0-18 15,0 0-20-15,0 0-16 0,0 0-14 0,-1-26-8 16,0 32-1-16,-1 5 4 0,-3 2 5 16,4 6 5-16,-2 1-1 0,-1 4-1 0,-2 2 1 15,5 0-1-15,-2 3 0 0,-1 1 0 0,-1-1-1 16,2 1 0-16,-1 0-1 0,-2-1 0 0,2 1 0 15,-4-2 1-15,4-1-2 0,-5-2 1 16,5-2-2-16,-1 0-2 0,-2-3 1 0,5-4-3 16,-2-1-4-16,-3-1-7 0,6-2-14 0,-2 0-15 15,2-3-24-15,-1 0-29 0,2 1-36 0,0-3-37 16,0 1-43-16,0-1-68 0,0 1-165 16,2-2-210-16,0-2 276 0</inkml:trace>
        </inkml:traceGroup>
        <inkml:traceGroup>
          <inkml:annotationXML>
            <emma:emma xmlns:emma="http://www.w3.org/2003/04/emma" version="1.0">
              <emma:interpretation id="{832EAFEB-973A-4CA2-BBC1-8877358F3B28}" emma:medium="tactile" emma:mode="ink">
                <msink:context xmlns:msink="http://schemas.microsoft.com/ink/2010/main" type="inkWord" rotatedBoundingBox="21642,4482 21641,5000 20933,4999 20934,4481"/>
              </emma:interpretation>
              <emma:one-of disjunction-type="recognition" id="oneOf1">
                <emma:interpretation id="interp5" emma:lang="en-US" emma:confidence="0.5">
                  <emma:literal>N</emma:literal>
                </emma:interpretation>
                <emma:interpretation id="interp6" emma:lang="en-US" emma:confidence="0">
                  <emma:literal>A</emma:literal>
                </emma:interpretation>
                <emma:interpretation id="interp7" emma:lang="en-US" emma:confidence="0">
                  <emma:literal>.</emma:literal>
                </emma:interpretation>
                <emma:interpretation id="interp8" emma:lang="en-US" emma:confidence="0">
                  <emma:literal>n</emma:literal>
                </emma:interpretation>
                <emma:interpretation id="interp9" emma:lang="en-US" emma:confidence="0">
                  <emma:literal>°</emma:literal>
                </emma:interpretation>
              </emma:one-of>
            </emma:emma>
          </inkml:annotationXML>
          <inkml:trace contextRef="#ctx0" brushRef="#br0" timeOffset="859.9654">18534 2602 306 0,'0'0'226'0,"0"0"-79"16,0 0 16-16,0 0 17 0,0 0 10 0,0 0-1 16,0 0-18-16,0 0-34 0,0 0-29 15,0 0-24-15,0 0-18 0,0 0-10 0,0 0-10 16,0 0-6-16,169-150-9 0,-147 147-1 0,-4 1-4 15,3 2-2-15,-3 0-5 0,-3 2-4 16,0 4-5-16,-3 1-5 0,0 3 0 0,-3 2-4 16,-3 2 0-16,2 3 0 0,-4 2-4 0,-4 0 7 15,0 4 1-15,0-1 0 0,0 2 2 0,-7 2-1 16,-1-3 1-16,-4 1 5 0,0-1 2 0,-1-2 0 16,-1-2-1-16,-1-1 0 0,-1 0 0 15,-3-1 3-15,3-3 0 0,3-1 1 0,-2 1 0 16,0-2-2-16,2-1 0 0,1 0 1 0,0-3-1 15,1-1 1-15,3 2 1 0,0-1-2 0,-1-1 0 16,5 0-2-16,-3 0 1 0,2-1-1 0,3-2-1 16,0-1-1-16,2 0-2 0,0-1 0 15,0-1 4-15,1 3 4 0,4-3 7 0,6 1 10 16,2-2 3-16,10 0 2 0,4 0 0 0,4-1-6 16,8-6-5-16,6-2-8 0,0-2-3 15,4 0-4-15,-2 1-5 0,3 1-1 0,-2 2-4 16,-5 1-2-16,-4 0 1 0,-7 4-4 0,-1-2-1 15,-11 3-4-15,0 1-5 0,-8 0-3 0,-5 0-6 16,0 0-8-16,-5 0-9 0,-2 0-18 16,0 0-19-16,0 0-16 0,0 0-17 0,0 1-27 15,-1 4-46-15,-2 0-72 0,-3 3-118 0,3 1-207 16,0-2-135-16,-2-4 408 0</inkml:trace>
        </inkml:traceGroup>
        <inkml:traceGroup>
          <inkml:annotationXML>
            <emma:emma xmlns:emma="http://www.w3.org/2003/04/emma" version="1.0">
              <emma:interpretation id="{98734A2D-C315-4435-B42E-B30522D0689A}" emma:medium="tactile" emma:mode="ink">
                <msink:context xmlns:msink="http://schemas.microsoft.com/ink/2010/main" type="inkWord" rotatedBoundingBox="21433,5667 21432,6283 20858,6282 20859,5666"/>
              </emma:interpretation>
              <emma:one-of disjunction-type="recognition" id="oneOf2">
                <emma:interpretation id="interp10" emma:lang="en-US" emma:confidence="0.5">
                  <emma:literal>.</emma:literal>
                </emma:interpretation>
                <emma:interpretation id="interp11" emma:lang="en-US" emma:confidence="0">
                  <emma:literal>Z</emma:literal>
                </emma:interpretation>
                <emma:interpretation id="interp12" emma:lang="en-US" emma:confidence="0">
                  <emma:literal>n</emma:literal>
                </emma:interpretation>
                <emma:interpretation id="interp13" emma:lang="en-US" emma:confidence="0">
                  <emma:literal>,</emma:literal>
                </emma:interpretation>
                <emma:interpretation id="interp14" emma:lang="en-US" emma:confidence="0">
                  <emma:literal>p</emma:literal>
                </emma:interpretation>
              </emma:one-of>
            </emma:emma>
          </inkml:annotationXML>
          <inkml:trace contextRef="#ctx0" brushRef="#br0" timeOffset="2203.8526">18687 3760 0 0,'0'0'0'0,"0"0"139"0,0 0-5 16,0 0 25-16,0 0 24 0,0 0 16 0,0 0 5 15,0 0-12-15,0 0-20 0,0 0-8 16,0 0-14-16,0 0-21 0,0 0-18 0,0 0-30 16,59-87-26-16,-51 83-18 0,-4-2-15 0,7 1-5 15,-2 1-4-15,3-1-4 0,-2 1 0 16,3-1-1-16,1 2 3 0,-2 0 0 0,1 2 3 15,0 0 0-15,1 1-2 0,-2 0 2 0,1 0-1 16,-1 0 0-16,2 0-1 0,-1 4-4 0,1 2-4 16,-2 1 0-16,1 1-3 0,-1 1 1 15,-1 1 0-15,-2-2-2 0,-2 0 0 0,0 2-2 16,-3-1-1-16,-3-2 3 0,-1 2 2 0,0 0 5 16,-3 0 2-16,-6 0 4 0,-2 2 1 0,2 1-1 15,-7-2 1-15,1 2-2 0,-1-2 0 16,0 2 0-16,-4-1 0 0,4-2-3 0,1 0-1 15,0-4 1-15,0 4-3 0,2-3 3 0,-4 0-1 16,2-1-2-16,1-1-1 0,1 1 0 0,0-2 2 16,5 0 2-16,-3-2 0 0,1 1-3 0,6-2 0 15,-1 2 0-15,4-2-1 0,1 0 3 16,0 0-1-16,0 0-2 0,0 0-4 0,5 0-2 16,-2-4-4-16,-1 1 0 0,8 2 0 0,-5-2-1 15,7 1 4-15,-1 1-2 0,1-1 4 0,0 2 0 16,2 0 0-16,-1 0-3 0,0 3 1 15,2 2-2-15,-1 3 0 0,2-1 2 0,-2 4 0 16,5 0 2-16,-3 1-1 0,-1 2 0 0,0-1 0 16,-3 1-1-16,1-1 0 0,-1 2-2 15,-4-2 1-15,-1 2 3 0,0-2-2 0,-5 0 2 16,1-1 0-16,-3-2 0 0,0 0 2 0,0 1 0 16,-1-1 4-16,-3 3-1 0,-4-1 2 0,-3 0 0 15,-1 2 2-15,-3-2 2 0,-1 0-2 0,-7-1 2 16,2-1-2-16,-9-2-1 0,3 0-1 0,-2 0 2 15,1-4 2-15,-7 1 2 0,4-4 4 16,-4-1 0-16,3 0 2 0,-3 0-1 0,6-1 4 16,-1-5 4-16,5-2 0 0,1 0 6 0,2-3-5 15,6 1-1-15,3-2-2 0,2 0-4 0,6-2 0 16,2 0-6-16,0 0-6 0,3 2-9 16,0 0-6-16,4 1-4 0,0 2-2 0,7 2 0 15,-2 2-2-15,-2 1 0 0,5 1-5 0,0 3 4 16,0 0-10-16,2 0-6 0,0 3-9 15,1 4-17-15,-1 2-9 0,3 3-24 0,-1 2-37 16,-1 3-54-16,-2-2-78 0,-1 4-116 0,-5-2-200 16,1-3-160-16,-5-5 468 0</inkml:trace>
        </inkml:traceGroup>
      </inkml:traceGroup>
    </inkml:traceGroup>
  </inkml:traceGroup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8:53.67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F1BF2DF-732A-4B91-87A9-5B8AD942EBBC}" emma:medium="tactile" emma:mode="ink">
          <msink:context xmlns:msink="http://schemas.microsoft.com/ink/2010/main" type="inkDrawing" rotatedBoundingBox="15477,7040 22449,7049 22448,7118 15476,7109" shapeName="Other"/>
        </emma:interpretation>
      </emma:emma>
    </inkml:annotationXML>
    <inkml:trace contextRef="#ctx0" brushRef="#br0">0 6 515 0,'0'0'178'0,"0"0"-198"0,0 0 2 16,0 0 22-16,177 2 25 0,-110-2 19 16,10 0 23-16,7-3 18 0,9 1 11 0,11 1 20 15,7-1 18-15,11 1 9 0,4 1 3 0,9 0-13 16,7 0-21-16,7 0-16 0,6 3-11 15,5 0-5-15,9 0-6 0,4 2-9 0,5 0-8 16,8 1-11-16,2 0-10 0,6 0-15 0,1 1-10 16,7-1-4-16,1 1-4 0,3-1 4 0,3-2 1 15,2 0-1-15,2-2 3 0,-1-2 0 16,0 0-4-16,0-2 0 0,-2-5-2 0,-1 0-2 16,-9-3 1-16,-4 1-2 0,-12 3-3 0,-11-1-2 15,-14 1 0-15,-7 1 0 0,-20 3 0 0,-19 1 1 16,-12 1-3-16,-21 0-2 0,-14 0-2 0,-15 0-3 15,-14 0-4-15,-11 1-2 0,-13-1-3 16,-8 2-11-16,-5-2-3 0,-2 0-7 0,-10 0-10 16,-3 0-15-16,-7 0-34 0,2 0-58 0,-6 0-67 15,-8 0-89-15,2 0-148 0,5 0-222 0,6 0 349 16</inkml:trace>
  </inkml:traceGroup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8:35.49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ECC6198-BC4D-4C9A-A561-D1402E57A36B}" emma:medium="tactile" emma:mode="ink">
          <msink:context xmlns:msink="http://schemas.microsoft.com/ink/2010/main" type="writingRegion" rotatedBoundingBox="1723,1249 32662,495 32965,12913 2025,13667"/>
        </emma:interpretation>
      </emma:emma>
    </inkml:annotationXML>
    <inkml:traceGroup>
      <inkml:annotationXML>
        <emma:emma xmlns:emma="http://www.w3.org/2003/04/emma" version="1.0">
          <emma:interpretation id="{CF91F640-0DDC-4BF1-A32D-4438C5EE0DFC}" emma:medium="tactile" emma:mode="ink">
            <msink:context xmlns:msink="http://schemas.microsoft.com/ink/2010/main" type="paragraph" rotatedBoundingBox="2371,1641 21241,643 21339,2482 2468,34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623F329-D6EB-49C0-82CD-416BFC15293E}" emma:medium="tactile" emma:mode="ink">
              <msink:context xmlns:msink="http://schemas.microsoft.com/ink/2010/main" type="line" rotatedBoundingBox="2371,1641 21241,643 21339,2482 2468,3481"/>
            </emma:interpretation>
          </emma:emma>
        </inkml:annotationXML>
        <inkml:traceGroup>
          <inkml:annotationXML>
            <emma:emma xmlns:emma="http://www.w3.org/2003/04/emma" version="1.0">
              <emma:interpretation id="{57F9DAFE-DCBF-47C4-B5CB-820EAB50F9B0}" emma:medium="tactile" emma:mode="ink">
                <msink:context xmlns:msink="http://schemas.microsoft.com/ink/2010/main" type="inkWord" rotatedBoundingBox="2392,2042 2531,2035 2541,2235 2403,2242"/>
              </emma:interpretation>
              <emma:one-of disjunction-type="recognition" id="oneOf0">
                <emma:interpretation id="interp0" emma:lang="en-US" emma:confidence="0.5">
                  <emma:literal>{</emma:literal>
                </emma:interpretation>
                <emma:interpretation id="interp1" emma:lang="en-US" emma:confidence="0">
                  <emma:literal>E</emma:literal>
                </emma:interpretation>
                <emma:interpretation id="interp2" emma:lang="en-US" emma:confidence="0">
                  <emma:literal>€</emma:literal>
                </emma:interpretation>
                <emma:interpretation id="interp3" emma:lang="en-US" emma:confidence="0">
                  <emma:literal>a</emma:literal>
                </emma:interpretation>
                <emma:interpretation id="interp4" emma:lang="en-US" emma:confidence="0">
                  <emma:literal>.</emma:literal>
                </emma:interpretation>
              </emma:one-of>
            </emma:emma>
          </inkml:annotationXML>
          <inkml:trace contextRef="#ctx0" brushRef="#br0">1063-232 370 0,'0'0'256'0,"0"0"-41"0,0 0 15 0,0 0 5 16,0 0-11-16,0 0-22 0,0 0-37 15,0 0-35-15,0 0-30 0,0 0-20 0,0 0-25 16,0 0-28-16,0 0-19 0,0 0-7 0,-52-78-1 15,76 72 12-15,10-1 7 0,8-4 4 0,8 1 3 16,9-3-2-16,7 3-2 0,2-3-1 16,11 1-5-16,4 0-3 0,6 0-3 0,1 0-3 15,1-1-3-15,1 2-1 0,-4-1-1 0,-1 0-3 16,-7 2 0-16,-2-1-5 0,-7 2-5 0,-7 3-14 16,-6 0-22-16,-11 0-34 0,-9 4-42 0,-8 0-53 15,-10 1-63-15,-9 1-62 0,-8 0-59 16,-3 0 8-16,-1 1-4 0,-12 3-31 0,-4 2 353 15,0-1 34-15,5-1 0 0</inkml:trace>
        </inkml:traceGroup>
        <inkml:traceGroup>
          <inkml:annotationXML>
            <emma:emma xmlns:emma="http://www.w3.org/2003/04/emma" version="1.0">
              <emma:interpretation id="{EFF5EA9F-7259-47A1-A584-4C6B3E840206}" emma:medium="tactile" emma:mode="ink">
                <msink:context xmlns:msink="http://schemas.microsoft.com/ink/2010/main" type="inkWord" rotatedBoundingBox="3403,1587 9415,1269 9512,3108 3501,3426"/>
              </emma:interpretation>
              <emma:one-of disjunction-type="recognition" id="oneOf1">
                <emma:interpretation id="interp5" emma:lang="en-US" emma:confidence="0.5">
                  <emma:literal>Technology</emma:literal>
                </emma:interpretation>
                <emma:interpretation id="interp6" emma:lang="en-US" emma:confidence="0">
                  <emma:literal>technology</emma:literal>
                </emma:interpretation>
                <emma:interpretation id="interp7" emma:lang="en-US" emma:confidence="0">
                  <emma:literal>Technologic</emma:literal>
                </emma:interpretation>
                <emma:interpretation id="interp8" emma:lang="en-US" emma:confidence="0">
                  <emma:literal>technologic</emma:literal>
                </emma:interpretation>
                <emma:interpretation id="interp9" emma:lang="en-US" emma:confidence="0">
                  <emma:literal>Technopops</emma:literal>
                </emma:interpretation>
              </emma:one-of>
            </emma:emma>
          </inkml:annotationXML>
          <inkml:trace contextRef="#ctx0" brushRef="#br0" timeOffset="231.9189">2281-493 0 0,'0'0'0'15,"0"0"0"-15,0 0 0 0,0 0 0 0,0 0 257 16,0 0 18-16,0 0 5 0,0 0-12 0,0 0-27 16,0 0-40-16,0 0-51 0,0 0-57 15,0 0-35-15,-78-11-29 0,73 18-14 0,2 5 0 16,-8 9 9-16,2 4 11 0,-7 9 12 0,1 4 7 15,-5 9-5-15,0 2-6 0,-4 3-7 0,1 3-8 16,0 2-3-16,-1 0-2 0,0 0-2 0,-2 4-5 16,1-3 0-16,-1 2-2 0,2-1-1 15,-1-1 2-15,1-2-5 0,-5-4-4 0,5-4-1 16,0-3-4-16,1-7-4 0,2-1-5 0,2-6-11 16,4-4-23-16,3-6-42 0,4-7-66 0,4-2-85 15,4-6-73-15,0-3-38 0,11-3-87 0,-2 0-125 16,-2 0 381-16</inkml:trace>
          <inkml:trace contextRef="#ctx0" brushRef="#br0" timeOffset="873.2839">2460 455 360 0,'0'0'259'0,"0"0"-82"15,0 0-27-15,0 0-7 0,0 0-13 16,0 0-28-16,0 0-23 0,0 0-26 0,0 0-15 15,0 0 9-15,0 0 9 0,0 0 8 0,0 0-2 16,0 0-1-16,133-124-11 0,-102 104-8 0,0-1-4 16,0-1-8-16,-2 1-2 0,2-2-5 15,-4 3-5-15,-4-1-2 0,-2 1-2 0,-2 0-2 16,-3 2 2-16,-7 1 4 0,-1 0 4 0,-4 5 6 16,-4 1 2-16,0 2-2 0,0 1-5 0,-5 4-13 15,-3 1-14-15,-1 2-12 0,-8 1-9 0,0 2 2 16,-4 8 1-16,-6 4 10 0,-4 8 7 15,0 1 3-15,-4 3 4 0,6 3 2 0,-3 1 0 16,5 0 1-16,4 0 2 0,3-1-3 0,4-2-1 16,4-1-1-16,4-5-3 0,4-3 3 0,4-3 5 15,1-3 2-15,10 0 2 0,-1-3 2 0,4 0 0 16,-1-1 1-16,3 0 2 0,3-1-1 16,3-1-4-16,0 0-2 0,2 0-3 0,1-1-4 15,0-2-7-15,1-2-12 0,0-1-24 0,1 0-37 16,0-1-72-16,0-7-111 0,1-1-254 15,-9 2-264-15,-3 0 351 0</inkml:trace>
          <inkml:trace contextRef="#ctx0" brushRef="#br0" timeOffset="1171.8725">3454 58 1001 0,'0'0'135'0,"0"0"-73"0,0 0-52 16,0 0-10-16,0 0 2 0,0 0 12 0,0 0 20 16,0 0 19-16,0 0 16 0,0 0 25 0,-173-17 21 15,142 25 5-15,-2 3-1 0,0 2-22 0,0 2-23 16,2 5-20-16,0 0-13 0,2 2-2 16,2 3-6-16,3-1-3 0,4 0-8 0,4-2-8 15,3 1-4-15,5-3-5 0,4-3-2 0,4-3-3 16,0 2-2-16,11-4-2 0,1 0-3 0,4-3 0 15,3-5-3-15,3-1-7 0,4-3-9 16,1-3-11-16,8-5-22 0,3-6-27 0,2-2-40 16,3-3-59-16,1 0-85 0,2-2-137 0,-4 2-150 15,-9 4 107-15,-12 4 450 0</inkml:trace>
          <inkml:trace contextRef="#ctx0" brushRef="#br0" timeOffset="-460.4643">131 0 573 0,'0'0'224'0,"0"0"-34"15,0 0-56-15,0 0-36 0,0 0-37 0,0 0-11 16,0 0-2-16,0 0-1 0,0 0-2 0,0 0-9 16,0 0-1-16,0 0-5 0,-106 39 2 15,101-27 7-15,-3 1-1 0,5-1 8 0,-1 0-2 16,-1 1-1-16,4-3 2 0,1-1 1 0,0-1-2 15,0-4 1-15,6-1 2 0,-2-1-1 0,6-1 4 16,-5-1 2-16,6 0 0 0,-2 0-2 16,-3-3-3-16,4-3-1 0,-4 0-4 0,2 0 1 15,-6-1-1-15,1-2 0 0,2 3-3 0,-5 2-5 16,0-2-4-16,0 2-3 0,0 2-2 0,0 2-3 16,-5-3-5-16,2 3-9 0,1 0-11 15,-2 0-8-15,-3 5-10 0,2 2 2 0,-3 0 5 16,1 6 2-16,-1-2 6 0,2 1 0 0,0 0-3 15,4-2-8-15,2-1-13 0,0 0-27 0,2-3-34 16,7 2-50-16,2-4-82 0,-2 0-95 16,10 1-126-16,-2-4-222 0,-2 2 0 0,-3-3 666 0</inkml:trace>
          <inkml:trace contextRef="#ctx0" brushRef="#br0" timeOffset="1571.6379">3670-169 0 0,'0'0'0'15,"0"0"0"-15,0 0 0 0,0 0 8 0,0 0 299 16,0 0-12-16,0 0-37 0,0 0-35 0,0 0-50 16,0 0-54-16,0 0-53 0,0 0-55 0,0 0-26 15,84-125-1-15,-84 139 10 0,-5 5 34 0,-2 5 16 16,-1 4 6-16,-5 7 6 0,-3 2-11 0,0 2-2 16,-5 3-8-16,0 0-9 0,2-2-2 15,-2 0-4-15,1-1-3 0,1-3 0 0,5-2-2 16,1-5-4-16,1-4-2 0,7-4-3 0,-3-5-1 15,5 0 1-15,-2-7 0 0,3 0 5 16,1-4-2-16,-2-1 3 0,3-2 8 0,0-2 8 16,0 0 17-16,0 0 14 0,0 0 12 0,3 0 4 15,0-5-10-15,1 2-16 0,0-7-22 0,6-1-17 16,2-3-8-16,2-3-4 0,1 1 1 16,2-1-2-16,2 3-1 0,-2-1-1 0,1 3-2 15,0 0-3-15,-2 4-1 0,1 1 0 0,-4 2-2 16,-2 3 1-16,2 2-2 0,-2 0-2 0,1 5 0 15,-3 4 0-15,1 0 1 0,-1 2 3 16,-2 2 4-16,-1 1 3 0,-2 0 4 0,-2 3 3 16,-1-2-1-16,-1 1 0 0,0 1 0 15,0-3-2-15,0 1-3 0,0 1-9 0,0-1-22 16,0-3-52-16,0-1-103 0,0 0-139 0,0-4-280 16,3-2-315-16</inkml:trace>
          <inkml:trace contextRef="#ctx0" brushRef="#br0" timeOffset="1959.6474">4210 166 876 0,'0'0'-15'0,"0"0"-86"0,0 0-13 0,0 0 37 15,0 0 23-15,0 0 18 0,0 0 16 0,0 0 20 16,0 0 18-16,0 0 8 0,0 0 7 0,0 0 3 15,0 0-4-15,0 0 1 0,40 133-2 16,-48-115 4-16,2-4 4 0,-1 4-1 0,-2-6 0 16,2-2-5-16,3-3-6 0,-2-2-2 0,5-2 2 15,1-2 18-15,0-1 31 0,0 0 38 0,0 0 36 16,0 0 15-16,0-3-30 0,7-4-44 16,0-5-45-16,3-3-39 0,6-4-3 0,0-3-1 15,7-3-2-15,0 0-1 0,1-1-5 0,3 3-2 16,-2 0 0-16,1 4 0 0,-2-1 1 0,-1 6 1 15,0 2 4-15,-1 3 2 0,-1 1-1 0,-1 4 2 16,-6 4-7-16,0 0-3 0,-3 3-2 0,-5 3-1 16,-2 1 4-16,0 2 5 0,-2 2 4 15,-1-1 5-15,-1 3 1 0,0 1 1 0,0-2-3 16,-1 1-5-16,-1-1-10 0,1 0-28 0,1 0-78 16,0-2-133-16,0-2-278 0,0-4-261 0</inkml:trace>
          <inkml:trace contextRef="#ctx0" brushRef="#br0" timeOffset="2288.1765">5011 81 1138 0,'0'0'123'15,"0"0"-172"-15,0 0-65 0,0 0 18 0,0 0 38 16,0 0 69-16,0 0 26 0,0 0 6 0,0 0-1 15,0 0-6-15,0 0-7 0,0 0-6 0,0 0-4 16,0 0-4-16,-42 126-1 0,42-120 2 16,4-1 5-16,3 0 6 0,1-1 5 0,1-1 6 15,2-2 4-15,2-1 2 0,5 0 0 0,-2 0-3 16,1-4-6-16,3-4 1 0,1 0 0 0,-5-1 1 16,1-1 8-16,-2-1 3 0,-3 1 4 0,-1-1 8 15,-3-1 5-15,-2 4 8 0,-3-1 1 16,-3 0-5-16,0 0-12 0,-3 1-20 0,-7-2-20 15,-5 6-23-15,-5-2-15 0,-4 0-6 0,-3 6-2 16,-1-3-2-16,1 3-7 0,1 0-45 16,5 3-96-16,2 3-126 0,6-4-283 0,7 2-364 0</inkml:trace>
          <inkml:trace contextRef="#ctx0" brushRef="#br0" timeOffset="2596.0116">5799-587 1062 0,'0'0'219'0,"0"0"-60"15,0 0-42-15,0 0-49 0,0 0-43 16,0 0-28-16,0 0-18 0,0 0 0 0,0 0 11 15,0 0 18-15,0 0 25 0,0 0 11 0,0 0 6 16,0 0 0-16,-55 174-2 0,42-124 0 0,-3 2-5 16,-1 3-6-16,-1-2-5 0,3 1-11 15,-4-3-3-15,2-4-4 0,1-4-6 0,2-3-6 16,1-4-9-16,1-3-18 0,-2-5-36 0,4-1-50 16,2-6-64-16,0-5-72 0,2-2-78 15,2-4-165-15,4-4-120 0,0-2 610 0</inkml:trace>
          <inkml:trace contextRef="#ctx0" brushRef="#br0" timeOffset="3008.5331">6073-3 1111 0,'0'0'168'0,"0"0"-112"15,0 0-55-15,0 0 4 0,0 0 14 0,0 0 25 16,0 0 26-16,0 0 13 0,0 0 1 0,0 0-6 16,0 0-18-16,0 0-16 0,0 0-13 15,-51-74-8-15,31 81 1 0,-2 5 4 0,-2 3 7 16,-3 2 2-16,3 1-4 0,3 1-7 0,2 0-9 16,5 0-7-16,6-2-6 0,3-1-5 0,5-3-2 15,0 0 0-15,7-4 0 0,2 0 5 16,4-3 7-16,8-1 8 0,0-4 7 0,2-1 2 15,4 0-2-15,-1 0-3 0,1-3-2 0,-1-3-3 16,-2-1 0-16,0-1-1 0,-7-2 6 16,1 0 6-16,-6-2 9 0,-4 0 6 0,-5 0 1 15,1-3-5-15,-4-1-9 0,0-2-8 0,-4 2-7 16,-2-2 0-16,-4 2-4 0,-3 1-4 0,1 0-6 16,-1 5-8-16,1-1-3 0,-1 4-2 15,2 1-5-15,0 1-4 0,3 2-9 0,3 2-13 0,-1-1-24 16,5 2-48-16,1 0-82 0,0 0-94 15,0 6-79-15,5 3-138 0,1-3-124 0,-2 0 396 16</inkml:trace>
          <inkml:trace contextRef="#ctx0" brushRef="#br0" timeOffset="3747.8012">6508-34 0 0,'0'0'499'15,"0"0"-131"-15,0 0-140 0,0 0-74 16,0 0-37-16,0 0-19 0,0 0-7 0,0 0-10 15,0 0-9-15,0 0-7 0,0 0-7 0,0 0-7 16,0 0-6-16,0 0-5 0,-25-105-7 0,15 101-8 16,4 2-10-16,-4 2-10 0,2 0-5 15,3 0 0-15,4 0 0 0,-1 0 0 0,2 0-6 16,0 0-4-16,0 0-3 0,0 0-4 0,2 0-3 16,-1 0 1-16,0 0-1 0,3 0 10 0,0 0 10 15,-1 0 6-15,0 0 3 0,1 6-6 0,0-3-3 16,-2 4-1-16,1 5 1 0,-2 0 4 15,2 4 2-15,-3 5 6 0,0 3 0 0,-5 4-1 16,1 5 2-16,-6 5-7 0,-2 0 2 0,3 4 0 16,-3 4-1-16,0 3-2 0,2 4-1 0,-2 2-2 15,2 2-1-15,2 3 2 0,-2 3-3 0,-2 2-15 16,-1 1-5-16,-1-2-1 0,1-4 1 16,-1-7 17-16,1-5 3 0,0-3-1 0,-5-5 3 15,-1-2-1-15,-1-2-1 0,-2-4-6 0,-3-6-5 16,0-7 7-16,5-8 9 0,0-5 15 15,5-6 7-15,-2 0 1 0,2-6-9 0,1-5-9 16,4-5-9-16,2-5-4 0,2-6-2 0,2-3 5 16,4-5 2-16,4 0-2 0,6-8 0 15,7 1-8-15,3-5-6 0,7-4-1 0,4-1-2 16,2 0-2-16,6 1 6 0,3 1 1 0,1 2 3 16,-3 0 3-16,0 2 3 0,0 1 2 0,-1 2-2 15,0 1 2-15,-3 3-6 0,2 3 0 0,-1 5 1 16,-3-1-2-16,-2 7 3 0,-5 1-3 15,-2 4 0-15,-6 3-4 0,1 5 4 0,-5 1 3 16,-4 5 1-16,-6 2 2 0,1 2-7 0,-4 1-13 16,-2 1-21-16,0 0-26 0,0 0 6 0,0 6 14 15,-2 3 20-15,-2 3 23 0,1 0 1 0,1-1-1 16,2 1-1-16,0-3-1 0,0-1-5 16,5 0-1-16,5-4 4 0,4-2 9 0,3-2 6 15,5 0 3-15,2-3 5 0,1-6-1 0,1-4 6 16,-2 0 2-16,-3-2 5 0,2 0 1 0,-6 0 3 15,1 0 4-15,-3 1 4 0,-7 4 9 16,1 3 6-16,-6 1 11 0,-1 5-2 0,-2-1-13 16,0 2-30-16,0 3-35 0,0 8-3 0,-5 9 4 15,-6 10 25-15,-1 10 25 0,-5 9 1 16,-3 6 0-16,-2 3-7 0,-2 4-5 0,-3 1-5 16,0 0-2-16,-1 1-3 0,2-1-3 0,-3 0-2 15,8-4-7-15,1-1-2 0,2 0-10 0,5-7-24 16,5-7-46-16,1-4-89 0,0-4-110 15,2-10-230-15,4-10-483 0</inkml:trace>
        </inkml:traceGroup>
        <inkml:traceGroup>
          <inkml:annotationXML>
            <emma:emma xmlns:emma="http://www.w3.org/2003/04/emma" version="1.0">
              <emma:interpretation id="{B857EFBA-0587-4C4B-9F2E-6673C6274509}" emma:medium="tactile" emma:mode="ink">
                <msink:context xmlns:msink="http://schemas.microsoft.com/ink/2010/main" type="inkWord" rotatedBoundingBox="11012,1366 16295,1086 16376,2618 11093,2897"/>
              </emma:interpretation>
              <emma:one-of disjunction-type="recognition" id="oneOf2">
                <emma:interpretation id="interp10" emma:lang="en-US" emma:confidence="0.5">
                  <emma:literal>Acceptance</emma:literal>
                </emma:interpretation>
                <emma:interpretation id="interp11" emma:lang="en-US" emma:confidence="0">
                  <emma:literal>Acceptances</emma:literal>
                </emma:interpretation>
                <emma:interpretation id="interp12" emma:lang="en-US" emma:confidence="0">
                  <emma:literal>Acceptance's</emma:literal>
                </emma:interpretation>
                <emma:interpretation id="interp13" emma:lang="en-US" emma:confidence="0">
                  <emma:literal>Acceptances'</emma:literal>
                </emma:interpretation>
                <emma:interpretation id="interp14" emma:lang="en-US" emma:confidence="0">
                  <emma:literal>Acceptancy</emma:literal>
                </emma:interpretation>
              </emma:one-of>
            </emma:emma>
          </inkml:annotationXML>
          <inkml:trace contextRef="#ctx0" brushRef="#br0" timeOffset="4401.7873">8772-255 1830 0,'0'0'156'0,"0"0"-104"0,0 0-79 0,0 0-47 16,0 0 3-16,0 0 19 0,0 0 40 0,0 0 36 15,0 0 4-15,0 0 2 0,-35 163 1 0,23-121-4 16,0 1-3-16,2 0 0 0,1 0 0 16,-2-2 0-16,0-2-1 0,7-9-1 0,2-5 0 15,-2-6 0-15,4-5 4 0,0-5 2 0,0-3 0 16,4-3 6-16,-2-3 14 0,1 0 17 16,0-2 16-16,5-7 3 0,3-4-11 0,3-10-22 15,5-5-20-15,5-8-14 0,3-5-9 0,1-4-3 16,0-3-3-16,2-1 0 0,-7-3 0 0,2-3 0 15,-1 0 0-15,2 0-2 0,-1-1-1 16,-1-1-1-16,2 4 0 0,-1 1 0 0,1 0 0 16,-3 6 0-16,1 4-2 0,0 7 2 0,-8 9-2 15,3 9 1-15,-10 8-5 0,0 5-8 0,2 4-9 16,-5 6-5-16,4 9 5 0,0 8 8 0,-5 9 9 16,4 8 9-16,-5 5-1 0,2 4 4 15,-5 5 1-15,0 0 0 0,-1-2-1 0,0 2 1 16,0-2-1-16,-2-2-4 0,-5-4 1 0,6 0-6 15,-3-6-9-15,-3-3-16 0,4-5-38 0,-2-2-70 16,-2-5-114-16,2-4-152 0,-3-7-336 16,7-5-201-16</inkml:trace>
          <inkml:trace contextRef="#ctx0" brushRef="#br0" timeOffset="4592.6789">8839-59 2234 0,'0'0'112'0,"0"0"-76"0,0 0-46 16,0 0-20-16,0 0-7 0,0 0 10 0,0 0 11 15,0 0 3-15,157-93-3 0,-109 77-12 0,10-1-19 16,-1 1-27-16,9 0-52 0,-2 2-45 0,2 1-59 16,0 4-53-16,-3 0-65 0,-4 4-119 15,-14 3 8-15,-17 0 459 0</inkml:trace>
          <inkml:trace contextRef="#ctx0" brushRef="#br0" timeOffset="4834.5442">9885-232 0 0,'0'0'0'0,"0"0"86"0,0 0 53 16,0 0 38-16,0 0 38 0,0 0 36 0,0 0-1 16,0 0-23-16,0 0-30 0,0 0-35 15,0 0-34-15,0 0-36 0,0 0-32 0,0 0-22 16,-63-50-17-16,40 52-4 0,-9 7 3 0,-1 3-1 15,-1 6 5-15,-3-1 2 0,5 6-4 0,3-1 1 16,-2 3-5-16,9-4-6 0,1 2-3 16,7 0-4-16,2-3-2 0,7 2 0 0,4-2-6 15,1 0-2-15,6-1-5 0,8-1-1 0,7-3-9 16,5-2-13-16,3-3-22 0,2-1-51 16,7-6-65-16,1 0-121 0,-11-3-278 0,-6 0-367 0</inkml:trace>
          <inkml:trace contextRef="#ctx0" brushRef="#br0" timeOffset="5523.4569">10339-301 1286 0,'0'0'178'16,"0"0"-113"-16,0 0-46 0,0 0-21 0,0 0-2 15,0 0 13-15,0 0 14 0,0 0 14 16,0 0 9-16,0 0 5 0,-153 104 3 0,125-80-3 15,1 0-7-15,2-2-6 0,1 1-7 0,8-3-5 16,4-1-3-16,2-3-5 0,7-1-8 16,3-1-5-16,0-2-6 0,4-1 1 0,9-2-1 15,5-1-1-15,1-2 2 0,7-3-10 0,0-2 2 16,8-1-7-16,-2 0-3 0,3-6-2 0,-2-1-7 16,4-3-1-16,-1-2-5 0,-4 3-4 0,4-3-5 15,-2-1-8-15,1 1-7 0,-1-4-14 16,-1 2-7-16,4-1-8 0,1-3-4 0,-2-1 10 15,-4 1 16-15,3 0 21 0,-7-4 24 16,-2 4 17-16,-8 0 15 0,-2 4 18 0,-6 0 23 16,-6 4 21-16,-4 1 12 0,0 1-5 0,-7 1-15 15,-5 1-12-15,-3 1-2 0,-1 4 6 0,-5 1 4 16,-2 0-2-16,2 4-4 0,-6 5-6 0,0 4-3 16,1 1-2-16,1 3-4 0,1 0-5 0,2 1-9 15,8-1-10-15,2 1-5 0,8-2-6 16,1 0-3-16,3 1-4 0,3-3-4 0,9-1-1 15,4-1-5-15,8-3-2 0,5-2-7 0,6-2-10 16,3-4-17-16,1-1-26 0,-2 0-27 0,1-6-16 16,-1-4-25-16,1-3-44 0,-6-5-76 15,-1-4-108-15,-4-1-51 0,-6-4 31 0,1-2 381 16,-8 1 7-16,0-3 0 0,-1 1 0 0,-1-3 0 16,-1 1 0-16,0 0 0 0,-2-1 97 15,0 2 109-15,3-2 22 0,1 3-2 0,-3 2-7 16,1-2-14-16,-6 7-13 0,5 1-9 0,-6 2-8 15,1 5-16-15,1 4-17 0,-4 2-14 0,2 3-16 16,-1 1-15-16,-2 4-19 0,1 1-28 16,-2 0-27-16,0 0-33 0,0 3-16 0,0 6 0 15,0 7 10-15,0 6 17 0,-6 11 16 0,0 6 6 16,-5 6 1-16,-4 6-1 0,-5 7-2 0,-2 4-2 16,-3 6-4-16,-3 3 0 0,0 5 0 0,-3 2-4 15,3 3 1-15,2 1-5 0,3 2-3 0,3-5-4 16,-1-3-10-16,5-4-17 0,2-7-31 15,1-1-144-15,1-8-32 0,5-7 11 0,-2-9-15 16,5-8 30-16,-2-12-165 0,5-9-247 0,1-7 164 16</inkml:trace>
          <inkml:trace contextRef="#ctx0" brushRef="#br0" timeOffset="5792.9891">11105-224 1416 0,'0'0'132'0,"0"0"-99"15,0 0-21-15,0 0 1 0,150-50 8 0,-110 46 6 16,0 3 3-16,-2 1-9 0,-6 0-6 0,-2 3-5 16,-10 6-4-16,-2 3 0 0,-7 0 1 0,-5 3 5 15,-5 2 11-15,-1 3 14 0,-12-1 16 0,-6 0 8 16,-6 0 1-16,-5 2-9 0,-6-2-13 15,-3-3-10-15,5 1-13 0,-3-4-9 0,1-2-13 16,5-4-19-16,3-1-41 0,3-3-57 0,6-1-55 16,0-2-62-16,10-2-93 0,4-7-201 0,4 3-86 15,0 0 590-15</inkml:trace>
          <inkml:trace contextRef="#ctx0" brushRef="#br0" timeOffset="6016.6273">11846-840 1047 0,'0'0'425'0,"0"0"-167"16,0 0-128-16,0 0-63 0,0 0-44 15,0 0-21-15,0 0-3 0,0 0 6 0,0 0 18 16,0 0 22-16,0 0 12 0,0 0 8 0,-29 178-5 16,15-127-9-16,1 2-12 0,-3-1-10 0,0 2-7 15,1-2-3-15,-1-2-6 0,-3 3-5 0,0-2-3 16,2-2-11-16,-5-3-22 0,8-2-43 15,-2-6-70-15,1-3-95 0,-1-7-104 0,2-4-158 16,6-9-211-16,0-6 346 0</inkml:trace>
          <inkml:trace contextRef="#ctx0" brushRef="#br0" timeOffset="6158.5448">11554-294 1207 0,'0'0'202'16,"0"0"-122"-16,0 0-64 0,0 0-25 15,0 0-7-15,157-66-4 0,-125 60-6 0,4 4-12 16,-6 2-23-16,1 0-42 0,-2 3-52 0,-1 8-102 16,-8 0-215-16,-6-2 124 0</inkml:trace>
          <inkml:trace contextRef="#ctx0" brushRef="#br0" timeOffset="6896.1077">12354-285 1444 0,'0'0'317'0,"0"0"-140"0,0 0-62 16,0 0-39-16,0 0-18 0,0 0-6 0,0 0-12 16,0 0-9-16,0 0-4 0,0 0-6 0,0 0 0 15,-166-42-1-15,127 63 2 0,2 3-3 16,-2 3-2-16,3 0-3 0,2 4-7 0,2-1-1 16,5-1-1-16,4 0-1 0,3 0-4 0,8-4-2 15,8-1-5-15,3-5-6 0,1-1 1 0,8-5-5 16,8-1 3-16,4-4 5 0,5-3 0 0,10-5 7 15,4 0 2-15,3-10-2 0,1-3-6 16,0-6-3-16,-2-1 0 0,-3-5 2 0,-3-1 9 16,-7-2 6-16,-5-3 5 0,-7 4 6 0,-3-3 3 15,-2 1 0-15,-6 4 1 0,-1 3 1 16,-3 4-3-16,-1 6 6 0,0 4-1 0,0 6-9 16,-5 2-11-16,1 0-19 0,-3 2-11 0,-1 9 2 15,-4 5 9-15,-1 2 8 0,-2 5 6 0,0 0 3 16,2 3-3-16,1-1 1 0,1 0 0 15,4 1-2-15,3 0-1 0,4-3-1 0,0-2-2 16,3-1-2-16,7-3 2 0,0-3-1 0,2-4 3 16,2-2 0-16,0-4-3 0,1-2 3 0,0-2 3 15,5-3 2-15,-4-6 5 0,0-5 5 16,0-3 0-16,-1-1 2 0,1-3 2 0,-2-2-3 16,-1 1 1-16,2-2-2 0,-1-2 2 0,1 3 0 15,-1-1 2-15,2 0 1 0,-2 3-3 0,-1 2 0 16,-1 4-4-16,-2 5-4 0,0 2-5 0,-6 3-4 15,4 5-6-15,-3 0-8 0,2 0-3 0,-2 8-4 16,3 3 4-16,-2 5 6 0,-1 2 2 16,0 4 6-16,-2 2 4 0,0 1 0 0,-3 0 3 15,0-2-1-15,0 1 1 0,-3-3 1 0,0-1-1 16,-2-4 0-16,2-3 0 0,1-4 0 16,-1-3 3-16,3-4 5 0,0-2 10 0,0 0 15 15,0 0 15-15,0-1 4 0,3-6-10 0,5-5-14 16,1-2-14-16,3-6-9 0,3-2 1 15,1-1 1-15,1 0 3 0,1-1 0 0,2 1 1 16,-3-3 1-16,3 2-3 0,-1 1 1 0,-3 2-1 16,3 1-3-16,-3 6 0 0,-2 2-3 0,-1 3-3 15,-2 4-2-15,-3 4-2 0,0 1-6 0,0 0-4 16,-3 6-2-16,-1 6-3 0,3 2 7 16,-2 6 7-16,-5 2 3 0,2 2 5 0,-2 1-1 15,0 0 0-15,0-3-3 0,0-2 0 0,0-1-2 16,-2-1-7-16,2-3-6 0,-4-2-23 0,3-1-30 15,0-3-39-15,-1-3-54 0,2 0-64 0,0-3-50 16,3-2-139-16,2 1-335 0,2-2 75 0</inkml:trace>
          <inkml:trace contextRef="#ctx0" brushRef="#br0" timeOffset="7351.8334">13466-272 1120 0,'0'0'221'0,"0"0"-89"0,0 0-47 16,0 0 3-16,0 0 24 0,0 0 19 0,0 0-5 16,0 0-27-16,0 0-31 0,0 0-30 0,0 0-17 15,0 0-8-15,0 0-4 0,0 0 2 0,-106-31 0 16,78 44 5-16,-2 4 1 0,0 1 2 16,3 4-4-16,0 2-4 0,4 0-2 0,6 0-7 15,3-1 0-15,5-1 0 0,5-3-4 0,4-1 2 16,0-2-2-16,5 1 2 0,7-4 3 0,2-2 7 15,4-2 4-15,4-2 4 0,3-3 3 0,4-2-1 16,1-2 0-16,1 0 0 0,1-2-1 0,1-6-4 16,-1-6 0-16,0 0-4 0,-3-6-3 15,6-1 1-15,-5 0-4 0,-1-1-3 0,-1-3 2 16,-2 0-1-16,-5-2 0 0,-1-2 1 0,-2 3-2 16,-2 1-1-16,-4 3 1 0,-4 2 3 15,-1 5 0-15,-4 5 5 0,-3 2-2 0,0 4-6 16,0 4-13-16,-3 0-18 0,-5 4-5 0,-6 10 4 15,-4 5 14-15,-5 5 13 0,-5 6 7 0,1 0 1 16,3 1-2-16,4-3 0 0,4-3-1 16,9-1 0-16,4-4 3 0,3-2 2 0,3-2 1 15,8-2 3-15,3-3 4 0,5-3 0 0,2 0 0 16,5-5-5-16,1-3-10 0,1 0-16 0,3-6-21 16,4-6-30-16,1-3-60 0,3-3-104 15,1-4-295-15,-8 4-425 0,-12 6 291 0</inkml:trace>
        </inkml:traceGroup>
        <inkml:traceGroup>
          <inkml:annotationXML>
            <emma:emma xmlns:emma="http://www.w3.org/2003/04/emma" version="1.0">
              <emma:interpretation id="{7873969D-1763-4F7D-88F8-206C03FA0C66}" emma:medium="tactile" emma:mode="ink">
                <msink:context xmlns:msink="http://schemas.microsoft.com/ink/2010/main" type="inkWord" rotatedBoundingBox="17731,959 21248,773 21299,1727 17782,1913"/>
              </emma:interpretation>
              <emma:one-of disjunction-type="recognition" id="oneOf3">
                <emma:interpretation id="interp15" emma:lang="en-US" emma:confidence="0.5">
                  <emma:literal>Model</emma:literal>
                </emma:interpretation>
                <emma:interpretation id="interp16" emma:lang="en-US" emma:confidence="0.5">
                  <emma:literal>Mo del</emma:literal>
                </emma:interpretation>
                <emma:interpretation id="interp17" emma:lang="en-US" emma:confidence="0">
                  <emma:literal>Mon del</emma:literal>
                </emma:interpretation>
                <emma:interpretation id="interp18" emma:lang="en-US" emma:confidence="0">
                  <emma:literal>MO del</emma:literal>
                </emma:interpretation>
                <emma:interpretation id="interp19" emma:lang="en-US" emma:confidence="0">
                  <emma:literal>Mo did</emma:literal>
                </emma:interpretation>
              </emma:one-of>
            </emma:emma>
          </inkml:annotationXML>
          <inkml:trace contextRef="#ctx0" brushRef="#br0" timeOffset="8228.1923">15417-315 0 0,'0'0'12'0,"0"0"163"0,0 0-36 0,0 0 30 16,0 0 36-16,0 0-24 0,0 0-24 15,0 0-37-15,0 0-27 0,0 0-15 0,-34 156-12 16,33-144-5-16,1-3-1 0,0-1 2 0,0-4 12 16,1-2 12-16,2 0 20 0,5-2 20 15,-4 0 7-15,7-6-4 0,2-4-17 0,3-5-26 16,7-6-27-16,1-7-18 0,-1-3-13 0,3-4-9 15,-4-4-2-15,1-6-1 0,-3 1-5 0,0-2-2 16,-1-4-3-16,1-3-2 0,-4 0-2 0,3-3 3 16,0 1-3-16,0 3-1 0,1 3 1 15,-4 8-3-15,1 5 2 0,-3 11 1 0,-5 7 0 16,-1 6-3-16,-5 6 1 0,-2 3-2 0,-1 3-16 16,0 0-18-16,0 0-20 0,0 9-1 0,1 6 12 15,3 4 23-15,-2 6 17 0,-2 7 4 16,2-1 3-16,-2 4-2 0,0-2 1 0,2-1 0 15,-1-2-1-15,2-2 2 0,5-2-2 0,-3-5 1 16,5-4 2-16,2-5 3 0,0-4 1 0,1-2 6 16,2-5 5-16,1-1 1 0,5-1 7 0,-2-10-6 15,7-4-3-15,1-3-5 0,3-7-6 16,1-2-2-16,-1-1 0 0,-2-2 1 0,-1 1-3 16,-2-1 2-16,-1-4 1 0,-4 2-3 0,-1 0 3 15,-3 1 0-15,0 3 0 0,-5 5-1 16,0 4 1-16,-4 7-2 0,-2 5 1 0,-5 4-5 15,1 3-12-15,-1 0-25 0,0 6-8 0,0 7 8 16,-2 8 12-16,-6 9 26 0,1 9 8 16,-5 4-4-16,-2 4 4 0,1 3-3 0,-3 1 0 15,1-1 1-15,-1 0-5 0,5-2 0 0,-1-4 0 16,3-2-2-16,1-3-1 0,5-3-9 0,3-4-15 16,0-1-31-16,0-6-52 0,11-4-68 0,-2-5-73 15,6-4-107-15,4-4-223 0,-6-4-168 16,-1-2 565-16</inkml:trace>
          <inkml:trace contextRef="#ctx0" brushRef="#br0" timeOffset="8558.9228">16691-598 628 0,'0'0'587'0,"0"0"-390"0,0 0-130 0,0 0-85 15,0 0-5-15,0 0 7 0,0 0 21 0,0 0 31 16,0 0 0-16,0 0-2 0,0 0-7 15,0 0-6-15,-81 154-6 0,69-131-4 0,3-4-3 16,1 0-2-16,1-2-3 0,3-3-1 0,4 1 1 16,0-3 1-16,1-3 2 0,10 0 3 15,0-2 6-15,2-1 9 0,3-3 9 0,4-3 8 16,5 0-1-16,1 0-3 0,1-5-3 0,3-3-2 16,-4-3 7-16,1-2 2 0,-4-1 6 0,-1-3 1 15,-1-1 0-15,-5-2-1 0,-3 0-1 0,0-3-1 16,-9 3-2-16,0-4 1 0,-4 2-5 15,0 1-4-15,-7 0-8 0,-7 3-8 0,1 1-10 16,-7 2-8-16,0 2-9 0,-4 3-6 0,2 1-4 16,-1 3-6-16,1 3-7 0,4 1-15 0,-1 2-34 15,6 0-69-15,4 2-116 0,2 4-157 0,4-1-301 16,-1-1 21-16</inkml:trace>
          <inkml:trace contextRef="#ctx0" brushRef="#br0" timeOffset="9296.8927">17566-512 574 0,'0'0'277'0,"0"0"-158"0,0 0-44 16,0 0-7-16,0 0 6 0,0 0 12 0,0 0 12 15,0 0 8-15,0 0 1 0,-169-31 0 16,138 31-14-16,5 3-17 0,-1 3-18 0,1 3-17 15,5 1-13-15,-2 0-10 0,7 3-5 0,0-3-4 16,4 2-4-16,1 1-4 0,4-4-3 0,5 1-6 16,2-2-5-16,0 1-3 0,6-3 2 0,4 0 7 15,2-1 10-15,5-3 8 0,1 0 7 16,6-2 0-16,1 0-1 0,5-6-1 0,-2-3-4 16,6-2-2-16,-5-3-4 0,-2-1 0 0,0-5-6 15,-3-1-3-15,-4-3-4 0,1-1-6 0,-2-4 3 16,0 0 3-16,-3-6 4 0,-1 1 2 0,1-3 2 15,0-2-1-15,-1 2 0 0,-2-2 4 16,0 1 0-16,-2 1 1 0,-4 3 2 0,2 2 1 16,-6 3 0-16,0 3 1 0,-3 3 1 0,0 1-4 15,0 4 6-15,0 0-1 0,-3 5 1 16,2 1 3-16,-2 3-3 0,-1 2-3 0,0 1 0 16,3 3-1-16,1 0-1 0,0 3-1 0,-2 0-12 15,2 0-12-15,-1 0-14 0,0 6-1 0,-3 1 7 16,-2 5 15-16,3 3 12 0,-5 4 4 15,3 4 2-15,-4 4 4 0,3 0-2 0,-3 6 4 16,0 1 1-16,2 0-7 0,-3 2 4 0,5-1 0 16,-3-2-2-16,1 2 2 0,1-4-2 0,3 0-2 15,-1-3-1-15,0-2 2 0,1-2-2 0,3-2-1 16,0-4 0-16,0-3-3 0,0-2 0 16,0-1 1-16,0-2-1 0,0-2-3 0,0-2 3 15,0 0-1-15,0-1 1 0,2-2 1 0,-2 2 0 16,1-2 0-16,-1-2 0 0,0 2 0 0,1-1-1 15,-1-1 0-15,0-1 0 0,0 2-4 16,0-2 4-16,0 1 0 0,0 1 0 0,0 1 3 16,0-2-3-16,0 3 1 0,0 0-1 0,0 0 2 15,0 1-2-15,0 1-2 0,0 0 0 0,0 1 0 16,3-1 0-16,-3 1 0 0,0-1 2 16,0 2-3-16,0-1 3 0,0 1 2 0,0-1 0 15,0 1 4-15,0-2-4 0,0 2-2 0,0-2 2 16,0 0 0-16,0-3 2 0,3 3 1 15,-3-3-1-15,1 0 1 0,0 0 0 0,1 0 1 16,-1-1-2-16,3-1-6 0,1 0-8 0,-1 1-17 16,4-2-31-16,-1 0-65 0,4 0-107 0,2-6-262 15,-1 0-341-15,-1 2 216 0</inkml:trace>
          <inkml:trace contextRef="#ctx0" brushRef="#br0" timeOffset="10045.8934">18017-482 1208 0,'0'0'258'16,"0"0"-273"-16,0 0-15 0,0 0 10 16,0 0 20-16,0 0 9 0,0 0 6 0,0 0 1 15,158-57 2-15,-143 44 4 0,-2-2-3 0,1-2 2 16,-2 0 2-16,-6 0 2 0,1-1 6 0,-6 1 8 15,1 4 9-15,-2 3 6 0,0 1 1 16,-2 3-10-16,-6 1-18 0,-1 2-22 0,-5 3-15 16,-4 0-5-16,-2 5 1 0,-5 5 7 0,-3 4 6 15,0 5 5-15,-1 2 8 0,-2 0 2 0,4 2 1 16,0 2 0-16,2-1-2 0,6-1 3 16,3 0-2-16,5-4 1 0,3 1-3 0,7-4-2 15,1-1 1-15,0-2 2 0,4-1 5 0,8 1 7 16,3-5 6-16,6 1 2 0,2-3 2 0,-2-2-5 15,9-2-4-15,-1-2-4 0,1 0-6 0,-1 0-6 16,3-6-6-16,-3-2-7 0,-3 0-10 0,0-4-10 16,-3 0-12-16,-1 0-15 0,4-2-11 15,-1 0-6-15,0 0-6 0,-1-4-1 0,1 0-4 16,1 0 0-16,-4-1 1 0,4-2 4 0,-1-2 6 16,1-2 10-16,-1-1 12 0,2-5 15 15,-1 0 15-15,-2 0 11 0,-1-1 8 0,-3 1 7 16,2-1 5-16,-4-2 4 0,3 0 6 0,-5 0 2 15,-1 0 2-15,0 1 0 0,-2-2-1 0,-1 4-1 16,1 0 5-16,-4 0 3 0,-4 6 5 16,3 0 10-16,-5 2 7 0,0 4 6 0,2 3 6 15,-5 2 2-15,0 4-2 0,0 0-5 0,0 5-9 16,0 1-9-16,0 4-12 0,0-3-6 0,-1 3-10 16,-3 0-9-16,2 0-13 0,1 0-9 15,-3 0-4-15,-4 6-2 0,-3 6 7 0,2 4 6 16,-10 6 4-16,3 7 4 0,-7 3 1 0,4 8-1 15,-3 5 0-15,0 3 1 0,1 3-1 0,-2 0 1 16,3 2 0-16,0-1-2 0,6 0 3 0,4-3-2 16,5-5 0-16,4 0 3 0,1-6-1 15,1-4 5-15,5-5 3 0,3-3 7 0,3-2 2 16,-1-6 6-16,1-2 5 0,2-3 1 0,-1-2 7 16,0-3 0-16,1-2-2 0,-1-3-3 0,2-2-4 15,0-1-4-15,-1 0-2 0,0-1 0 16,1-6-5-16,2 1-3 0,-4-3-3 0,1 0-4 15,-5 0-4-15,3-2-5 0,-1 3-7 0,0-1-8 16,-2-1-8-16,-4 2-15 0,-1 1-15 16,5-1-23-16,-7 1-37 0,1-1-69 0,2 2-131 15,-2 2-332-15,-2 1-696 0</inkml:trace>
        </inkml:traceGroup>
      </inkml:traceGroup>
    </inkml:traceGroup>
    <inkml:traceGroup>
      <inkml:annotationXML>
        <emma:emma xmlns:emma="http://www.w3.org/2003/04/emma" version="1.0">
          <emma:interpretation id="{12294469-EB02-4C76-BD20-98683FF48ABE}" emma:medium="tactile" emma:mode="ink">
            <msink:context xmlns:msink="http://schemas.microsoft.com/ink/2010/main" type="paragraph" rotatedBoundingBox="15803,3023 19117,2681 19217,3644 15902,398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07BE3D65-C3C5-48D0-997B-4554FD20B93E}" emma:medium="tactile" emma:mode="ink">
              <msink:context xmlns:msink="http://schemas.microsoft.com/ink/2010/main" type="line" rotatedBoundingBox="15803,3023 19117,2681 19217,3644 15902,3987"/>
            </emma:interpretation>
          </emma:emma>
        </inkml:annotationXML>
        <inkml:traceGroup>
          <inkml:annotationXML>
            <emma:emma xmlns:emma="http://www.w3.org/2003/04/emma" version="1.0">
              <emma:interpretation id="{652C82B9-07CF-405C-823F-3D40A3556675}" emma:medium="tactile" emma:mode="ink">
                <msink:context xmlns:msink="http://schemas.microsoft.com/ink/2010/main" type="inkWord" rotatedBoundingBox="15803,3023 19117,2681 19217,3644 15902,3987"/>
              </emma:interpretation>
              <emma:one-of disjunction-type="recognition" id="oneOf4">
                <emma:interpretation id="interp20" emma:lang="en-US" emma:confidence="0.5">
                  <emma:literal>CTAM</emma:literal>
                </emma:interpretation>
                <emma:interpretation id="interp21" emma:lang="en-US" emma:confidence="0.5">
                  <emma:literal>( TAM</emma:literal>
                </emma:interpretation>
                <emma:interpretation id="interp22" emma:lang="en-US" emma:confidence="0">
                  <emma:literal>. TAM</emma:literal>
                </emma:interpretation>
                <emma:interpretation id="interp23" emma:lang="en-US" emma:confidence="0">
                  <emma:literal>( TIAM</emma:literal>
                </emma:interpretation>
                <emma:interpretation id="interp24" emma:lang="en-US" emma:confidence="0">
                  <emma:literal>C TAM</emma:literal>
                </emma:interpretation>
              </emma:one-of>
            </emma:emma>
          </inkml:annotationXML>
          <inkml:trace contextRef="#ctx0" brushRef="#br0" timeOffset="12180.7567">13793 948 382 0,'0'0'195'0,"0"0"-77"16,0 0 18-16,0 0 40 0,0 0 12 0,0 0-7 16,0 0-33-16,0 0-52 0,0 0-25 0,0 0-17 15,0 0-7-15,0 0 2 0,-98 66-3 0,75-36-3 16,3 3 1-16,-1 4-2 0,-1 3-1 16,0 5-6-16,-1 2-5 0,1 2-7 0,4 0-4 15,0 2-1-15,5-2-5 0,2-3-3 0,6 0-1 16,1-4-2-16,4 1-1 0,0-2 1 15,9-2-6-15,4 0-1 0,5-3-2 0,3-4-5 16,3-5-5-16,2-3-7 0,2-5-14 0,3-5-20 16,1-3-24-16,2-8-45 0,5 0-56 15,1-3-79-15,3-6-136 0,6-6-166 0,-13 1 36 16,-10 2 523-16</inkml:trace>
          <inkml:trace contextRef="#ctx0" brushRef="#br0" timeOffset="12443.7132">14469 1200 1548 0,'0'0'140'0,"0"0"-115"0,0 0-45 16,0 0-15-16,0 0 5 0,0 0 28 0,0 0 19 15,0 0 11-15,0 0 11 0,157-52 12 0,-116 43 12 16,5 0 5-16,4 0 0 0,3 0-3 0,-1 1-8 15,1-1-13-15,0 3-16 0,-6 0-15 16,-2 0-10-16,-5 3-5 0,-7-2-2 0,-2 4-3 16,-4-2-14-16,-7 1-24 0,-5 1-33 0,-3 1-46 15,-5 0-52-15,-2 0-77 0,-5 0-87 16,0 0-77-16,-5 1-89 0,-1 2 309 0,0 0 197 0</inkml:trace>
          <inkml:trace contextRef="#ctx0" brushRef="#br0" timeOffset="12649.9022">15012 1122 309 0,'0'0'425'0,"0"0"-188"0,0 0-71 16,0 0-46-16,0 0-37 0,0 0-33 0,0 0-15 15,0 0-4-15,0 0 14 0,0 0 24 0,0 0 7 16,0 0 0-16,0 0-11 0,-58 162-14 0,44-124-9 16,-4 0-5-16,3 3-3 0,-1 0-3 15,3-4-6-15,-1 0-7 0,5 0-4 0,-3-1-5 16,4-1-6-16,1-3-7 0,-2 0-11 0,5-6-26 15,-3-2-59-15,2-6-112 0,-1-3-163 16,5-6-335-16,0-5 116 0</inkml:trace>
          <inkml:trace contextRef="#ctx0" brushRef="#br0" timeOffset="13083.8828">15438 1260 1433 0,'0'0'523'0,"0"0"-534"0,0 0-58 0,0 0 16 16,0 0 53-16,0 0 12 0,0 0 3 0,0 0 0 15,-18 173 1-15,7-141 5 0,0-1 1 0,-2-1 2 16,-1 0 1-16,1-2-1 0,-1-2 2 0,2-3 6 16,0 0 3-16,3-5-2 0,1-3-1 15,3-4-8-15,-1-3-6 0,5-4-2 0,1 0 2 16,0-4 15-16,0 0 18 0,0 0 14 0,2-8-5 15,4-3-16-15,2-6-20 0,4-7-18 0,4-3-2 16,4-4-1-16,2-4 1 0,0-2 0 16,8-3 0-16,-2-3 1 0,2-2-2 0,-4-3 1 15,1 0-1-15,-1 2 0 0,-4 2 0 0,3 0-1 16,-3 3 0-16,3 6-1 0,-4 2-2 16,-1 5 1-16,3 4-2 0,-6 7 2 0,1 3 0 15,-2 7 0-15,-5 2-2 0,-1 5-1 0,-2 0-4 16,0 11-1-16,-1 6 3 0,0 8 2 0,-2 5 5 15,-2 7 2-15,0 5 3 0,-3 4-3 16,0 4 1-16,-4-1-2 0,-1 2-1 0,-3-4 2 16,4 2-1-16,-5-5 0 0,4-2-1 0,-5-3-1 15,4-6-1-15,-2 1-4 0,2-8-6 0,-2 0-14 16,3-5-26-16,-2-6-49 0,2-3-84 16,-2-5-105-16,3-4-154 0,0-1-315 0,0-2 46 0</inkml:trace>
          <inkml:trace contextRef="#ctx0" brushRef="#br0" timeOffset="13275.7258">15343 1516 1720 0,'0'0'158'0,"0"0"-98"16,0 0-45-16,0 0-15 0,0 0 1 15,0 0 7-15,0 0-1 0,0 0-1 0,165-61-2 16,-125 50-2-16,-1 3-4 0,-3-1-11 0,1 3-23 15,-5 0-38-15,-1 2-51 0,-3-1-68 16,-4 0-82-16,-1-1-140 0,-6 1-196 0,-8 1 374 0</inkml:trace>
          <inkml:trace contextRef="#ctx0" brushRef="#br0" timeOffset="13927.5156">16060 1122 447 0,'0'0'469'0,"0"0"-232"0,0 0-74 15,0 0-35-15,0 0-24 0,0 0-13 0,0 0-14 16,0 0-19-16,0 0-3 0,0 0-2 0,0 0-7 16,0 0 5-16,0 0-3 0,0 0-5 15,54 128-4-15,-62-95-6 0,-4-2-5 0,-1 1-2 16,0 0-4-16,0-1-3 0,0-1-4 0,2-2-4 16,2-2 1-16,1-2-6 0,-2-1 1 0,6-4-1 15,-4-3-5-15,5-2 4 0,-2-4-2 16,4-4-1-16,-1-3 0 0,2-3 0 0,0 0 4 15,0 0 7-15,0 0 10 0,2-3 6 0,3-4 0 16,2-5-6-16,2-6-8 0,3-3-3 16,3-4-1-16,1-4 2 0,0-3-2 0,2-6 3 15,-4-4-3-15,1-1-1 0,2-2 2 0,-3 2-2 16,2 2-1-16,-5 6 0 0,1 5 0 16,0 4-3-16,-4 6 0 0,3 4-3 0,-3 3-3 15,-2 4-1-15,-2 3-2 0,0 5-6 0,2 1-7 16,-5 0-5-16,4 3-2 0,0 7 2 0,-3 4 9 15,2 4 5-15,0 4 5 0,0 2 2 0,-4 3-2 16,0-1 2-16,0 3 2 0,0 0-2 16,0-1 0-16,0-3 1 0,0-1 0 0,0-6 0 15,2-3 2-15,0-3-1 0,6-5 0 0,-2-1 3 16,4-4 4-16,1-2 8 0,-1 0 6 0,3-8 4 16,3-4-1-16,0-4-4 0,4-7-3 0,0-3-6 15,4-3-2-15,-2 0-3 0,-2-1-1 16,3-2-3-16,-4-1 1 0,3 1-1 0,-1 2-2 15,-1-2 1-15,0 6-4 0,0 0 2 0,0 3 0 16,-1 4 0-16,1 3 2 0,-3 4-2 0,-1 4-1 16,-4 4-2-16,1 2-1 0,-5 2-3 15,-2 5-1-15,0 7-2 0,-2 6 5 0,-3 7 4 16,-1 5 2-16,0 4 5 0,-4 7-2 0,-3 0 2 16,-3 5 1-16,-3-2 0 0,0 0 1 15,2 4 0-15,-2-6-1 0,1 2-3 0,4-9 0 16,-3 0 0-16,7-7-3 0,-3 0 2 0,5-6-3 15,0-3 1-15,2-3-1 0,0-4 1 16,-1-3 0-16,1-3-1 0,0-3-1 0,-1 0-4 16,1-1-9-16,-3-2-17 0,2 1-30 0,-2-1-53 0,0 2-98 15,1 0-163-15,-2-1-432 0,0-1-344 0</inkml:trace>
        </inkml:traceGroup>
      </inkml:traceGroup>
    </inkml:traceGroup>
    <inkml:traceGroup>
      <inkml:annotationXML>
        <emma:emma xmlns:emma="http://www.w3.org/2003/04/emma" version="1.0">
          <emma:interpretation id="{17814C87-4592-4AB7-8E68-D636C2FF013F}" emma:medium="tactile" emma:mode="ink">
            <msink:context xmlns:msink="http://schemas.microsoft.com/ink/2010/main" type="paragraph" rotatedBoundingBox="16696,5654 19904,5694 19893,6524 16686,648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6AC88BF-9EB0-4B36-973A-A3A67E5B3B9A}" emma:medium="tactile" emma:mode="ink">
              <msink:context xmlns:msink="http://schemas.microsoft.com/ink/2010/main" type="line" rotatedBoundingBox="16696,5654 19904,5694 19893,6524 16686,6484"/>
            </emma:interpretation>
          </emma:emma>
        </inkml:annotationXML>
        <inkml:traceGroup>
          <inkml:annotationXML>
            <emma:emma xmlns:emma="http://www.w3.org/2003/04/emma" version="1.0">
              <emma:interpretation id="{9CDC3A1E-2965-4351-AC86-38B486CF6BE2}" emma:medium="tactile" emma:mode="ink">
                <msink:context xmlns:msink="http://schemas.microsoft.com/ink/2010/main" type="inkWord" rotatedBoundingBox="16696,5654 19904,5694 19893,6524 16686,6484"/>
              </emma:interpretation>
              <emma:one-of disjunction-type="recognition" id="oneOf5">
                <emma:interpretation id="interp25" emma:lang="en-US" emma:confidence="0.5">
                  <emma:literal>TAM</emma:literal>
                </emma:interpretation>
                <emma:interpretation id="interp26" emma:lang="en-US" emma:confidence="0.5">
                  <emma:literal>T AM</emma:literal>
                </emma:interpretation>
                <emma:interpretation id="interp27" emma:lang="en-US" emma:confidence="0">
                  <emma:literal>TFAM</emma:literal>
                </emma:interpretation>
                <emma:interpretation id="interp28" emma:lang="en-US" emma:confidence="0">
                  <emma:literal>TAMM</emma:literal>
                </emma:interpretation>
                <emma:interpretation id="interp29" emma:lang="en-US" emma:confidence="0">
                  <emma:literal>T Am</emma:literal>
                </emma:interpretation>
              </emma:one-of>
            </emma:emma>
          </inkml:annotationXML>
          <inkml:trace contextRef="#ctx0" brushRef="#br0" timeOffset="18918.9421">14295 3739 246 0,'0'0'430'0,"0"0"-238"16,0 0-74-16,0 0-22 0,0 0-14 16,0 0-14-16,0 0-20 0,0 0-14 0,0 0-15 15,0 0 2-15,0 0 7 0,0 0 6 0,0 0 12 16,0 0 3-16,152-35-1 0,-99 29-2 0,6 0-3 16,2 0-4-16,6-3 0 0,3-1-2 15,1 3-9-15,-1-1-6 0,-2 2-12 0,-5 0-5 16,-5 3-8-16,-4 0-4 0,-9 3-3 0,-1-1-9 15,-7 1 1-15,-5 0-12 0,-5 0-24 0,-3 0-28 16,-5 3-57-16,-7-2-58 0,-4 2-62 0,-6-1-59 16,-2 1-32-16,-1 0 8 0,-8-2 342 15,-2 2 0-15,4-3 0 0</inkml:trace>
          <inkml:trace contextRef="#ctx0" brushRef="#br0" timeOffset="19099.0278">15167 3661 0 0,'0'0'0'0,"0"0"0"0,0 0 0 0,0 0 0 0,0 0 223 16,0 0 0-16,0 0-57 0,0 0-57 15,0 0-36-15,0 0-12 0,0 0 10 0,0 0 33 16,0 0 22-16,0 0 13 0,-48 132-4 0,35-89-21 16,-1 5-22-16,1-1-21 0,-4 3-14 15,0-1-15-15,-1 0-7 0,0 2-3 0,-3-3-8 16,1 0 0-16,0-5-5 0,-1-4-6 0,3-5-7 16,3-3-11-16,3-6-19 0,1-4-49 15,8-5-90-15,3-3-155 0,0-7-331 0,0-3-78 0</inkml:trace>
          <inkml:trace contextRef="#ctx0" brushRef="#br0" timeOffset="19522.7673">16113 4232 667 0,'0'0'113'0,"0"0"-104"0,0 0-1 0,0 0-3 16,0 0 5-16,0 0 5 0,-118 155 9 0,104-140 13 16,1-1 15-16,1-2 19 0,0-5 20 0,2-1 24 15,1-4 23-15,5-2 18 0,0 0-4 16,0-3-19-16,4-6-33 0,0-5-42 0,0-3-31 16,4-4-22-16,4-2-9 0,4-4 1 0,3-3 1 15,1-1 2-15,3-2 2 0,-2-3 1 16,5-2 1-16,-4 0 3 0,6-1 1 0,2-1 2 15,-1-1 2-15,1 0 3 0,2-2-2 0,0 0 1 16,4 3-1-16,1 4-3 0,-4 7-3 0,1 5-3 16,-5 5-3-16,-3 8-1 0,-4 3 1 15,0 5-1-15,-5 1-3 0,-1 2-2 0,-2 0 0 16,-1 8 1-16,2 4 4 0,-3 3 9 0,-2 6 5 16,1 4 4-16,-3 5 1 0,-2 2-2 0,-2 5-4 15,0-1 0-15,0-2-3 0,-6 2-1 0,-2-3-2 16,-3 0-3-16,-1-2-1 0,-1-1-6 15,2-3-7-15,-4-3-15 0,2-2-34 0,0-4-72 16,2-1-103-16,-3-6-166 0,6-3-336 0,0-4 114 0</inkml:trace>
          <inkml:trace contextRef="#ctx0" brushRef="#br0" timeOffset="20209.5148">16083 4176 1572 0,'0'0'229'15,"0"0"-189"-15,0 0-71 0,0 0-16 0,0 0-3 16,0 0 20-16,0 0 17 0,0 0 6 0,0 0 5 16,181-86 5-16,-138 71-2 0,5 0 0 15,-2-1-3-15,2-1-5 0,-6 1-4 0,-2 1-3 16,-2 0 1-16,-5 2 3 0,-2 1 6 0,-4 0 3 16,-3 3 2-16,-4 0 3 0,2-1-4 0,-8 6 3 15,0-1 0-15,-2 2 2 0,-4 1 1 0,-2 2-2 16,1 0-6-16,-1 0 0 0,-4 8 7 15,5 2 10-15,-4 5 13 0,-2 4 4 0,2 2 0 16,-3 4-3-16,0-1-3 0,0 2-2 0,-2-1-5 16,1 2-1-16,-3 1-2 0,-4-6-4 0,5 2 3 15,-5-2-1-15,4-4 0 0,-1-5-1 16,-1-4-2-16,5-3 1 0,1-2 1 0,0-2 10 16,0-2 18-16,0 0 22 0,0 0 21 0,0-2 4 15,0-5-17-15,5-5-23 0,3-3-20 0,2-6-18 16,-1-3 3-16,3-1-1 0,-1-4-1 15,2 2 1-15,4-1-2 0,0-2-2 0,-1 2-2 16,0-2 1-16,4 2-5 0,-2 3-3 0,3 2-1 16,-3 5-6-16,4 3 4 0,-4 2-2 0,1 5 0 15,-2 4-4-15,-4 2-3 0,-1 2-8 16,-5 2-7-16,3 5 4 0,-1 5-1 0,-5 4 7 16,0 2 10-16,1 4-1 0,-3-2 5 0,-2 3 2 15,0-2 1-15,0 0-2 0,-4-4 3 0,-2 0 0 16,4-4 1-16,-1-2 2 0,-2-2 1 15,3-5 0-15,1-1 2 0,1-1 8 0,0-2 6 16,0 0 5-16,3-5-1 0,5-4-8 0,0-3-2 16,5-3-5-16,3-3 1 0,2-2 2 0,-2-3-1 15,7-1-1-15,-1-2-3 0,-3 0 1 0,5-1-3 16,-1-1-1-16,0 2 0 0,-2 2-3 16,5 4 2-16,-3 0 0 0,-5 5-1 0,4 5-1 15,-6 2 0-15,-3 5 0 0,-2 1-3 0,-3 2 2 16,0 5-6-16,0 7 1 0,-4 6 3 0,0 6 8 15,-1 4 7-15,0 6 2 0,-3 4 2 16,0 2-7-16,-9-2 2 0,4-1-2 0,-4 2-1 16,-3-2 3-16,0 0-6 0,2 0 0 0,-2-5-3 15,3-2-2-15,-2-4-2 0,2-7-6 16,3-3-8-16,-2-2-21 0,6-4-36 0,-2-2-58 16,-3-2-95-16,4-3-125 0,2-1-266 0,-1-2-540 0</inkml:trace>
        </inkml:traceGroup>
      </inkml:traceGroup>
    </inkml:traceGroup>
    <inkml:traceGroup>
      <inkml:annotationXML>
        <emma:emma xmlns:emma="http://www.w3.org/2003/04/emma" version="1.0">
          <emma:interpretation id="{D50771D7-8566-4BF0-AA29-F6CC5DD61A5C}" emma:medium="tactile" emma:mode="ink">
            <msink:context xmlns:msink="http://schemas.microsoft.com/ink/2010/main" type="paragraph" rotatedBoundingBox="1937,10034 32876,9280 32932,11582 1993,123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BEEC00A-69E8-4DA4-823D-C511E8BA1D28}" emma:medium="tactile" emma:mode="ink">
              <msink:context xmlns:msink="http://schemas.microsoft.com/ink/2010/main" type="inkBullet" rotatedBoundingBox="1955,10756 2096,10752 2099,10889 1958,10892"/>
            </emma:interpretation>
            <emma:one-of disjunction-type="recognition" id="oneOf6">
              <emma:interpretation id="interp30" emma:lang="en-US" emma:confidence="0">
                <emma:literal>O</emma:literal>
              </emma:interpretation>
              <emma:interpretation id="interp31" emma:lang="en-US" emma:confidence="0">
                <emma:literal>o</emma:literal>
              </emma:interpretation>
              <emma:interpretation id="interp32" emma:lang="en-US" emma:confidence="0">
                <emma:literal>0</emma:literal>
              </emma:interpretation>
              <emma:interpretation id="interp33" emma:lang="en-US" emma:confidence="0">
                <emma:literal>.</emma:literal>
              </emma:interpretation>
              <emma:interpretation id="interp34" emma:lang="en-US" emma:confidence="0">
                <emma:literal>°</emma:literal>
              </emma:interpretation>
            </emma:one-of>
          </emma:emma>
        </inkml:annotationXML>
        <inkml:trace contextRef="#ctx0" brushRef="#br0" timeOffset="22525.4759">-410 8774 673 0,'0'0'716'0,"0"0"-491"0,0 0-83 0,0 0-20 16,0 0-21-16,0 0-5 0,0 0-5 0,0 0-14 16,0 0-14-16,0 0-18 0,0 0-18 0,0 0-13 15,-3-9 3-15,2 14 2 0,-1 2 1 16,0 3 4-16,-4 0-7 0,5 2-7 0,0-1-1 15,1-2-5-15,0-1 1 0,0-1 1 0,2-2 0 16,5-1-1-16,-3-2 11 0,7-1 1 16,-5-1 4-16,6 0 2 0,1 0-2 0,0-4 3 0,-1-4-2 15,0-1 3-15,-1 0-4 0,-6-2-3 16,3-3 1-16,-5 4-5 0,0-2 2 0,-2 1-3 16,-1-1-3-16,0 4-3 0,0-1 1 0,-4 1 2 15,0 4-1-15,-4-1 0 0,4 4-11 0,-7-1-7 16,0 2-5-16,-2 0-5 0,0 2 4 0,-1 4-3 15,-1 1 0-15,2 2-19 0,1 3-50 16,5 0-107-16,0 1-219 0,5 0-414 0,0-6-377 0</inkml:trace>
      </inkml:traceGroup>
      <inkml:traceGroup>
        <inkml:annotationXML>
          <emma:emma xmlns:emma="http://www.w3.org/2003/04/emma" version="1.0">
            <emma:interpretation id="{8D4D1912-FCB7-4C8E-834A-530A2FDFE533}" emma:medium="tactile" emma:mode="ink">
              <msink:context xmlns:msink="http://schemas.microsoft.com/ink/2010/main" type="line" rotatedBoundingBox="3455,9997 32876,9280 32932,11582 3512,12298"/>
            </emma:interpretation>
          </emma:emma>
        </inkml:annotationXML>
        <inkml:traceGroup>
          <inkml:annotationXML>
            <emma:emma xmlns:emma="http://www.w3.org/2003/04/emma" version="1.0">
              <emma:interpretation id="{1F02C953-E2BD-4E6E-986E-FA9343339AE3}" emma:medium="tactile" emma:mode="ink">
                <msink:context xmlns:msink="http://schemas.microsoft.com/ink/2010/main" type="inkWord" rotatedBoundingBox="3455,9997 8757,9867 8807,11934 3506,12063"/>
              </emma:interpretation>
              <emma:one-of disjunction-type="recognition" id="oneOf7">
                <emma:interpretation id="interp35" emma:lang="en-US" emma:confidence="0.5">
                  <emma:literal>Unified</emma:literal>
                </emma:interpretation>
                <emma:interpretation id="interp36" emma:lang="en-US" emma:confidence="0">
                  <emma:literal>unified</emma:literal>
                </emma:interpretation>
                <emma:interpretation id="interp37" emma:lang="en-US" emma:confidence="0">
                  <emma:literal>Untied</emma:literal>
                </emma:interpretation>
                <emma:interpretation id="interp38" emma:lang="en-US" emma:confidence="0">
                  <emma:literal>Unfired</emma:literal>
                </emma:interpretation>
                <emma:interpretation id="interp39" emma:lang="en-US" emma:confidence="0">
                  <emma:literal>Untried</emma:literal>
                </emma:interpretation>
              </emma:one-of>
            </emma:emma>
          </inkml:annotationXML>
          <inkml:trace contextRef="#ctx0" brushRef="#br0" timeOffset="25061.3979">2539 8673 747 0,'0'0'303'15,"0"0"-119"-15,0 0-45 0,0 0-27 0,0 0-7 16,0 0 0-16,0 0-7 0,0 0-16 0,0 0-30 15,0 0-34-15,0 0-20 0,0 0-9 16,0 0 2-16,0 0 12 0,-22 5 0 0,19 12 0 16,3 1-1-16,0 3 2 0,0-2-2 15,0 1 1-15,0-2 1 0,0 0-3 0,0-4 2 0,0-5 1 16,0 0 0-16,0-3 6 0,3-1 3 0,-2-4 17 16,-1-1 26-16,1 0 33 0,2 0 13 15,0-8-6-15,-1-2-25 0,2-4-31 0,3-6-19 16,-2-1-7-16,5-3-6 0,-1-2-4 0,1-1-1 15,3 0-4-15,0 3-1 0,2 1 4 16,-1 5-5-16,-4 4-1 0,-2 5 1 0,3 3-8 16,-6 3-3-16,4 3-5 0,-4 0-6 0,2 7 0 15,-3 6 10-15,5 2 5 0,-5 7 9 0,4 0 4 16,-4 3 0-16,4 1 0 0,-2 1-2 16,3-2 0-16,-1-3 0 0,1 2 2 0,5-2-1 15,-1-4 0-15,3-1 2 0,2-5 3 0,0-1 3 16,7-7 7-16,0-1 0 0,5-3 2 15,6-3-1-15,-1-7-1 0,3-5 0 0,3-4-2 16,-4 1-2-16,-1-7-3 0,-2 3 1 0,-6-4-1 16,-1 0 1-16,-3-3-2 0,-2 1-1 0,-2-2 1 15,-4 1-3-15,0 3 4 0,-3 1-5 16,-2 2-1-16,1 2-2 0,-3 6-1 0,-3 2 0 0,2 5 0 16,-5 4-1-16,-2 1-5 0,-1 3-9 15,0 0-17-15,0 3 2 0,0 7 4 0,-3 7 10 16,2 2 16-16,-3 6 0 0,0 2 3 0,2 3 0 15,1 2 0-15,1-1-1 0,0-1-1 0,0-3-1 16,1-3 2-16,5-5-2 0,2-2 0 16,3-3-1-16,1-2-2 0,1-2-13 0,4-4-31 15,1-6-68-15,6 0-124 0,-1-3-171 0,-6-3-326 16,-3-1-268-16</inkml:trace>
          <inkml:trace contextRef="#ctx0" brushRef="#br0" timeOffset="25706.5682">3500 8304 2085 0,'0'0'112'0,"0"0"-117"0,0 0-58 15,0 0-33-15,0 0-31 0,0 0-24 0,0 0-53 16,0 0-70-16,0 0-81 0,0 0-61 0,0 0-11 16,0 0 348-16,0 0 79 0,168 6 0 0,-131-12 0 15,0-6 0-15,2-1 0 0,-3-1 0 16,0-2 0-16,-1-3 0 0,3-2 0 0,-5-4 0 15,0 0 0-15,-1-3 20 0,-5-4 52 0,-5 1 55 16,-3-3 64-16,-4 1 52 0,-4 3 30 16,-3 2-10-16,-2 9-21 0,-2 3-21 0,-2 6-25 15,-2 4-34-15,0 1-43 0,0 5-49 0,0 0-46 16,0 0-40-16,0 11-10 0,0 7 6 0,-2 7 16 16,-4 11 15-16,-4 9 6 0,1 6 3 15,-4 7 4-15,-6 9 8 0,-1 5 4 0,-6 7 7 16,-2 9-1-16,-1 7-3 0,-2 7-4 0,-2 4-5 15,1 4-6-15,-1 3-3 0,2-3-6 16,-1-1-3-16,2-2-2 0,2-3-1 0,4-5 2 16,0-12-2-16,5-5 2 0,4-9-7 0,3-7 0 15,4-9-4-15,7-12 0 0,1-13-2 0,0-11-5 16,8-12-5-16,0-6-5 0,3-3 4 0,2-10-5 16,1-11-9-16,2-9-13 0,2-9-17 15,-3-7-8-15,1-4 3 0,-2-5 8 0,-5-4 8 16,-5-1 3-16,-3-1-2 0,-1 1-6 0,-2 2 7 15,-12 1 13-15,0 5 9 0,-3 3 11 0,-3 2 8 16,0 3 4-16,-3 5 9 0,2 0 13 16,1 3 7-16,1 2 11 0,4-1 7 0,3 0 3 15,7 1 4-15,2 1-2 0,3 1-6 0,3 1-8 16,10-1-11-16,5 2-11 0,6-1-9 0,5 2-1 16,8 0-8-16,3 1-2 0,7 0-1 15,1 7-3-15,4 1 2 0,5 3 0 0,-2 5 4 16,1 5-2-16,-2 4 5 0,-6 3 3 0,-4 4-1 15,-5 10 3-15,-6 4-3 0,-6 3-1 0,-5 2 1 16,-6 3 0-16,-5 0 0 0,-5 1 2 16,-3-2 0-16,-3 0-1 0,0-3 4 0,0-2 0 15,-4-2-1-15,1-1 0 0,-1-6-10 0,3-3-18 16,-2-2-47-16,2-4-81 0,1-2-116 16,0-2-229-16,0-4-337 0,0 2 191 0</inkml:trace>
          <inkml:trace contextRef="#ctx0" brushRef="#br0" timeOffset="25807.5059">4521 8282 0 0,'0'0'0'0,"0"0"0"0,0 0 0 16</inkml:trace>
          <inkml:trace contextRef="#ctx0" brushRef="#br0" timeOffset="26544.8846">4760 8623 0 0,'0'0'310'15,"0"0"-223"-15,0 0-52 0,0 0-6 0,0 0-1 16,0 0 32-16,0 0 32 0,168-65 41 0,-147 53 22 16,-2 0-13-16,-7 2-7 0,-3 1-7 15,-5 0-4-15,-4 0-3 0,0 1-10 0,-4 1-19 16,-5 1-8-16,-3 0-8 0,-3 1-14 0,-2 4-8 15,-4-1-18-15,1 2-16 0,-1 0-5 0,-5 8-6 16,0 1-4-16,0 7 1 0,-3 2 2 0,2 3 3 16,0 3 4-16,4 1 5 0,0 0 0 15,10 1-2-15,4 0-3 0,5-3-5 0,4 1-4 16,2-3 2-16,8-1 3 0,8-4 1 0,4-3 4 16,7-2 0-16,5-2-3 0,6-3 3 0,3-5-2 15,8-1-3-15,7 0 2 0,2-3-6 16,4-3-1-16,5-1 1 0,-2-2-1 0,1 0-2 15,-1 0 4-15,-4-3-2 0,-1 0 0 0,-3-1 2 16,-4-2-4-16,-4 0 1 0,-6 1 0 0,-4 0 1 16,-4-1 2-16,-7 0 3 0,-5-1 2 15,-9 3 3-15,-4 0 6 0,-5 2 6 0,-7 3-2 16,0 0-2-16,-7 0-9 0,-6 4-11 0,-3 1-6 16,-10 3-1-16,-1 0-1 0,-7 4 1 0,-3 7 3 15,-5 2 0-15,-1 4 1 0,-2 0 1 16,0 1-1-16,3 2 0 0,7-2 1 0,3 0-2 15,5-1 0-15,5-3 1 0,7-2 1 0,7-3-4 16,4-1-1-16,4-4-5 0,0 0 0 16,10-1 4-16,3 0 5 0,4-1 5 0,6-2 1 0,5 0-2 15,4-2-2-15,2-5-4 0,3 0 1 16,3-4 0-16,-1-1 1 0,1 0 0 0,-1-2-2 16,0-2-4-16,-5-1-2 0,-1-3-4 0,-1-1-2 15,-2-2 0-15,1-4-5 0,-3-4-1 0,3-1 1 16,-4-4-1-16,-2-1 3 0,-2-5 3 15,0 1 3-15,-3-1 1 0,-1 2 4 0,-5 4 2 16,-2 5 2-16,-4 2 4 0,-1 9 3 0,-4 5 2 16,0 3 6-16,-2 6 6 0,-1 3-4 0,0 3-8 15,0 0-13-15,0 6-9 0,-4 6 2 16,0 8 8-16,-6 6 8 0,5 7 5 0,-4 3 4 16,2 3-2-16,-1 2 2 0,3 0-1 0,-1-1-1 15,4 2 0-15,0-3 0 0,2-2-1 16,0-1-1-16,6-3-3 0,6-4 3 0,2-3-1 15,6-6 1-15,-3-3-2 0,4-5-9 0,0-4-6 16,4-5-20-16,1-3-31 0,0-3-52 0,2-3-85 16,3-4-109-16,1-3-181 0,-8 3-285 15,-8 3 82-15</inkml:trace>
          <inkml:trace contextRef="#ctx0" brushRef="#br0" timeOffset="24436.7075">1091 8439 0 0,'0'0'222'0,"0"0"69"15,0 0-21-15,0 0-37 0,0 0-19 0,0 0-6 16,0 0-16-16,0 0-24 0,0 0-30 0,0 0-32 16,0 0-35-16,0 0-38 0,20-142-50 0,-20 143-26 15,0 9-6-15,0 5 12 0,-5 8 32 0,2 7 18 16,-1 7 6-16,-2 4 1 0,2 2-2 16,0 3-2-16,-2 0-3 0,4 4 0 0,2-3-4 15,0 1 2-15,0-2-3 0,0 0-2 0,9-5 1 16,0-1-1-16,2-4 0 0,8-4 2 15,-2-7 0-15,5-4 2 0,-2-6 2 0,5-3 4 16,1-5 3-16,1-3 2 0,3-4 4 0,1 0 0 16,0 0-1-16,3-11 2 0,-2-3-2 15,5-3-3-15,0-6 1 0,-4-5-1 0,5-5-2 16,-2-3 6-16,-1-6-6 0,0-3 1 0,-2-4 0 16,-2-3-2-16,-3 1 2 0,-2-4 0 0,-1 1-3 15,-6 0-3-15,-2 4 0 0,-5-2-4 16,-6 6 2-16,2 3-1 0,-8 6-2 0,0 7 2 0,-4 5-4 15,-4 4 1-15,-6 1-5 0,0 4-3 16,-3 4-3-16,0 0-7 0,4 4 0 0,-1 2-4 16,6 4-9-16,1 0-16 0,3 0-40 0,-1 2-70 15,5 0-96-15,0 8-99 0,0 4-153 0,5 0-233 16,-2-3 154-16</inkml:trace>
        </inkml:traceGroup>
        <inkml:traceGroup>
          <inkml:annotationXML>
            <emma:emma xmlns:emma="http://www.w3.org/2003/04/emma" version="1.0">
              <emma:interpretation id="{44FF5CE1-C596-43AB-846F-DFE3A0E6EAC2}" emma:medium="tactile" emma:mode="ink">
                <msink:context xmlns:msink="http://schemas.microsoft.com/ink/2010/main" type="inkWord" rotatedBoundingBox="9275,9971 13374,9872 13426,12011 9327,12110"/>
              </emma:interpretation>
              <emma:one-of disjunction-type="recognition" id="oneOf8">
                <emma:interpretation id="interp40" emma:lang="en-US" emma:confidence="0.5">
                  <emma:literal>Theory</emma:literal>
                </emma:interpretation>
                <emma:interpretation id="interp41" emma:lang="en-US" emma:confidence="0">
                  <emma:literal>theory</emma:literal>
                </emma:interpretation>
                <emma:interpretation id="interp42" emma:lang="en-US" emma:confidence="0">
                  <emma:literal>They</emma:literal>
                </emma:interpretation>
                <emma:interpretation id="interp43" emma:lang="en-US" emma:confidence="0">
                  <emma:literal>Theonym</emma:literal>
                </emma:interpretation>
                <emma:interpretation id="interp44" emma:lang="en-US" emma:confidence="0">
                  <emma:literal>they</emma:literal>
                </emma:interpretation>
              </emma:one-of>
            </emma:emma>
          </inkml:annotationXML>
          <inkml:trace contextRef="#ctx0" brushRef="#br0" timeOffset="26767.8888">6880 8126 2084 0,'0'0'171'0,"0"0"-122"0,0 0-64 0,0 0-24 15,0 0 1-15,0 0 16 0,0 0 24 16,0 0 7-16,0 0-3 0,0 0 0 0,0 0-5 16,157-44 1-16,-121 38 1 0,0 0-1 0,4 0 3 15,3-2 0-15,0 2 0 0,-1-1 0 0,1 1-4 16,-6 0-5-16,1 3-18 0,-2-2-41 15,-5 3-78-15,2-3-115 0,-6 2-150 0,-3 0-224 16,-8 1-90-16,-5 1 720 0</inkml:trace>
          <inkml:trace contextRef="#ctx0" brushRef="#br0" timeOffset="26984.9343">7342 7994 133 0,'0'0'442'0,"0"0"-114"16,0 0-100-16,0 0-79 0,0 0-56 0,0 0-17 15,0 0 12-15,0 0 19 0,0 0 29 0,0 0 3 16,0 0-11-16,0 0-13 0,-64 171-14 0,56-130-19 16,-4 0-14-16,0 1-11 0,1 1-14 0,-2 1-8 15,5-1-10-15,-2 0-6 0,1-2-2 16,2-1-3-16,2-3-1 0,2-3-8 0,2-3-3 16,1-3-9-16,0-4-13 0,0-3-37 0,1-5-78 15,2-4-110-15,8-6-126 0,-1-5-133 0,6-1-207 16,-1-1 118-16,-4-3 593 0</inkml:trace>
          <inkml:trace contextRef="#ctx0" brushRef="#br0" timeOffset="28612.3104">8184 7905 2055 0,'0'0'113'0,"0"0"-83"0,0 0-53 16,0 0-15-16,0 0 9 0,0 0 26 15,0 0 15-15,0 0 17 0,0 0 12 0,-14 153 7 16,-1-115 1-16,-7 6 1 0,4 0-4 0,-5 3-2 16,-1-1-2-16,1 0-4 0,0 0 3 0,-1-4-3 15,-1 1-4-15,4-6-6 0,3-1-7 0,3-7-10 16,3-3-3-16,2-5-1 0,6-7-4 0,4-2 1 16,0-4-2-16,0-2 0 0,7-3 6 15,0-3 4-15,5 0 3 0,0-1-3 0,3-7 2 16,-1-3-5-16,8-2-1 0,-5-3 2 0,5-4-7 15,-3-1 0-15,3-1-2 0,0 0-3 16,-2-5 0-16,4 4 2 0,-5-2-4 0,4 1-3 16,-3 1 0-16,0 3-2 0,-4 2 2 0,3 3 0 15,-5 3-1-15,-1 4-4 0,-7 5-9 16,2 3-1-16,-4 0-6 0,3 9 6 0,-3 7 7 16,-3 3 5-16,2 4 11 0,0 4-3 0,-3 1 5 15,2-2 1-15,0 0-2 0,-1-2 0 0,2-4-1 16,5-2 0-16,0-1 0 0,5-2 2 0,7-4 2 15,5-2 0-15,4-6 5 0,7 0 1 16,3-3-1-16,4 0-2 0,1-3-2 0,6-6-2 16,-2-2-1-16,-2-1 3 0,1 0-5 0,-6-2-2 15,-1-1-1-15,-7 1-3 0,0-3 3 0,-6-1-1 16,-3 0 2-16,-6-2-2 0,2-1 2 0,-4-4 1 16,-4 2 2-16,-4-1-2 0,1 0 2 15,-6 3-4-15,-2 2 0 0,-1 1 8 0,0 3-2 16,0 5 1-16,-5 0-2 0,-6 5-6 0,-1 1 1 15,-1 3 1-15,-3 1 1 0,-6 3-2 0,2 7 2 16,-4 4 0-16,-2 4-1 0,1 3 4 16,1 2-2-16,2 3-1 0,1 3 1 0,2-2 2 15,6 2-2-15,2 0 3 0,3-4-1 0,8 2-3 16,0-3 2-16,12-4-1 0,1-1 1 16,10-5 2-16,3 0 1 0,5-6-1 0,3 0-1 15,5-6-1-15,3 0-1 0,2-2-1 0,4 0-1 16,-2-2-6-16,4-4 0 0,-3-1-5 15,-2-4-2-15,-3-3 1 0,3 0 0 0,-3-3 0 16,-1-1 4-16,-2-1 2 0,0-2 4 0,-3 0 4 16,-3 0-1-16,0-1 0 0,-5-1 1 0,-4 1-1 15,-4 2 3-15,-1 2-1 0,-5 5 2 0,-6 2 1 16,-2 4 5-16,-3 3 6 0,-3 2-5 0,0 2-2 16,-3 0-6-16,-5 0-7 0,-4 6 2 15,-1 6 1-15,-3 1 2 0,-6 4 3 0,4 1-1 16,-5 1-2-16,7 0 3 0,0 1-2 0,2-2-1 15,3-2-2-15,3 1-2 0,6-5 0 0,2 3 2 16,0-5 3-16,6-1 4 0,1-2 2 16,5-1 0-16,2-1 2 0,7-2-4 0,-1-3-1 15,6 0-4-15,3 0-2 0,6-2 0 0,1-4-5 16,-4-1 4-16,5 0-1 0,-7-4-1 0,1 2 0 16,-8-1 1-16,0-1 3 0,-8-1 1 15,-1-1 1-15,-3-2 0 0,-3 0-1 0,-5-2-2 16,-3-1-1-16,0 3 0 0,-4-1-4 0,-7 1 0 15,-1 2 0-15,-1 1-1 0,-8 3 3 0,4 2 1 16,-2 2-2-16,-4 4 4 0,-2-1 0 16,-2 2 1-16,0 0 2 0,1 0-2 0,0 6 0 15,2-3-2-15,7 3 3 0,2 0-1 16,4-2 0-16,4 2-2 0,5-3-5 0,2 2-2 0,2-3 4 16,9 0 1-16,5-2 6 0,8 0 4 15,4 0-4-15,7 0 1 0,2-2-3 0,1-5-1 16,4 3-1-16,0-2-2 0,-1 0 0 0,-1 1 2 15,1 1 2-15,-3 1 0 0,-1 3-1 0,-9 0 1 16,-1-3-2-16,-7 3-1 0,-6 0 1 16,-5 0-1-16,0 0-5 0,-6 3-2 0,2 0-1 15,-5 3-2-15,0 1 6 0,0 1 2 0,-3 3 3 16,-2-1 4-16,0 2-1 0,-4 2 4 0,5-4-3 16,-4 2 0-16,6-1-2 0,-1-1-3 15,2-1 1-15,1 0 1 0,0-2 1 0,2 0 1 16,2-1 3-16,6 0 0 0,1-3 0 0,-1 1 3 15,6-4-1-15,0 0 0 0,1 0 1 0,3-4-3 16,-4-2-2-16,0-3-2 0,0-1-2 16,1-3 1-16,-2-1 1 0,-2-3 1 0,1 0 3 15,-1-1-2-15,-2 0 2 0,-3 0-1 0,3 1 1 16,-3 4-1-16,-4 0-1 0,-1 4-1 0,-2 3 2 16,2 3-3-16,-3 0-3 0,0 3-5 15,0 0-11-15,0 0-3 0,0 6 5 0,0 3 6 16,-4 1 10-16,2 1 3 0,1 0-1 0,1 3-1 15,0-2-2-15,0 0 2 0,3-2 0 0,6 1 3 16,0-3 1-16,5-2 2 0,2-3 0 16,5 0 1-16,3-1 1 0,10-2 0 0,-3 0 0 15,5 0-4-15,-2-6 0 0,-1-2-1 0,-5-2-1 16,0-2 3-16,-2-1-2 0,-2-2 2 0,-5 1-1 16,1 0-1-16,-5-1 1 0,-1 0 0 0,2 1 0 15,1 1-1-15,-5 1 1 0,-6 2 3 16,4 1 3-16,-6 0 0 0,-3 3 1 0,2-2-1 15,-3 3-3-15,0 2 4 0,0 3 1 0,0-1-3 16,0 1 1-16,0 0-10 0,0 0-2 16,-4 7-2-16,1 6 2 0,-8 3 4 0,-1 8 0 15,-3 6 5-15,-1 10 2 0,-5 6 1 0,1 8 7 16,-4 6 0-16,-3 5 5 0,-3 8 3 0,-2 4-2 16,3 3-2-16,-1 7-3 0,-2 0-5 15,7 1-6-15,3 2 3 0,-1-1-4 0,-1-1 2 16,7-1 0-16,-3-2-3 0,5-7-1 0,1-8 0 15,8-3 0-15,-4-10-2 0,6-2 0 0,-2-6-1 16,4-4-1-16,1-6 1 0,0-11-1 16,1-8-2-16,0-8 3 0,2-8 1 0,0-2 3 0,4-2 7 15,-2-2 1-15,-1-5-2 0,5-6-4 16,-3-2-7-16,5-2-5 0,-5-1-4 0,2-2-3 16,-3-1-6-16,-4 2-10 0,0 1-16 0,0-1-24 15,0 1-34-15,0 0-48 0,0-1-107 16,-3-1-236-16,2 6-460 0,0 5 20 0</inkml:trace>
        </inkml:traceGroup>
        <inkml:traceGroup>
          <inkml:annotationXML>
            <emma:emma xmlns:emma="http://www.w3.org/2003/04/emma" version="1.0">
              <emma:interpretation id="{9282F6CA-16AE-47EB-AB08-10CA3463816F}" emma:medium="tactile" emma:mode="ink">
                <msink:context xmlns:msink="http://schemas.microsoft.com/ink/2010/main" type="inkWord" rotatedBoundingBox="14136,9994 15351,9965 15401,12009 14185,12038"/>
              </emma:interpretation>
              <emma:one-of disjunction-type="recognition" id="oneOf9">
                <emma:interpretation id="interp45" emma:lang="en-US" emma:confidence="0.5">
                  <emma:literal>of</emma:literal>
                </emma:interpretation>
                <emma:interpretation id="interp46" emma:lang="en-US" emma:confidence="0">
                  <emma:literal>off</emma:literal>
                </emma:interpretation>
                <emma:interpretation id="interp47" emma:lang="en-US" emma:confidence="0">
                  <emma:literal>oof</emma:literal>
                </emma:interpretation>
                <emma:interpretation id="interp48" emma:lang="en-US" emma:confidence="0">
                  <emma:literal>Oof</emma:literal>
                </emma:interpretation>
                <emma:interpretation id="interp49" emma:lang="en-US" emma:confidence="0">
                  <emma:literal>if</emma:literal>
                </emma:interpretation>
              </emma:one-of>
            </emma:emma>
          </inkml:annotationXML>
          <inkml:trace contextRef="#ctx0" brushRef="#br0" timeOffset="29200.8337">11758 7985 0 0,'0'0'0'0,"0"0"0"16,0 0 0-16</inkml:trace>
          <inkml:trace contextRef="#ctx0" brushRef="#br0" timeOffset="30932.4995">11953 8396 695 0,'0'0'396'0,"0"0"-208"16,0 0-38-16,0 0-49 0,0 0-37 15,0 0-5-15,0 0 3 0,0 0 0 0,0 0-5 16,0 0-9-16,0 0-13 0,0 0-13 0,0 0 0 15,0 0 3-15,-88-29 5 0,68 53 2 16,-3 6 1-16,6-2-4 0,-2 0-3 0,3 1-7 16,6-3-3-16,5 0-5 0,2-4-3 0,3-3-2 15,0-4-1-15,6-3 3 0,6-2 1 0,0-4 4 16,3-5 4-16,3-1 3 0,2 0 4 0,2-7-1 16,1-6-3-16,0-1-3 0,1 1-2 15,-6-6-2-15,0 1-1 0,-6 0-2 0,-5-1-1 16,1 0 0-16,-6-2-1 0,-2 0-4 0,0 0-1 15,-2 0-3-15,-6-2-1 0,4 3 3 0,-3-1-1 16,2-2-2-16,2 1 0 0,2-2-2 0,1-1-3 16,2-2 0-16,9-1-1 0,4-3-2 15,2 2 2-15,6-2-1 0,1 2 3 0,2 2 1 16,-2 2-3-16,-2 4 1 0,3 3 0 0,-4 3 2 16,-2 3 3-16,1 3 2 0,-3 3 0 15,-1 1 0-15,5 4-1 0,-5 1-2 0,0 0 2 16,1 9-2-16,1 5 1 0,-1 7-1 0,-1 5 2 15,3 7 2-15,-3 6 3 0,-1 6 3 0,-2 7 3 16,-1 8 4-16,-6 5 1 0,-2 7 0 16,-4 6-4-16,-2 5 1 0,-7 7-5 0,-6 4 0 15,-2 7 2-15,-3 1-4 0,-5 3 2 0,0-2-1 16,1 1-4-16,-3-2-2 0,2 1 3 0,-1-7-1 16,5-7 0-16,2-8 4 0,5-11-5 15,9-10 1-15,4-11-1 0,1-8-2 0,4-12-2 16,8-9-2-16,5-11 3 0,2-8 1 0,5-4 1 15,0-17-3-15,7-10-4 0,0-8-9 0,4-10-10 16,-6-7-12-16,1-5-11 0,-6-3-5 16,-4-4-1-16,-7 0 8 0,-7 0 14 0,-2 0 5 15,-4 4 12-15,-4 4 1 0,-10 4 0 0,0 6-1 16,-8 4-3-16,-6 4-1 0,0 4 1 0,-7 6 4 16,-4 3 5-16,0 3 12 0,-2 2 13 0,2 2 20 15,4 5 17-15,1 1 15 0,10 2 14 16,6-1-6-16,7 4 4 0,8-3-20 0,3 1-24 15,11 3-13-15,6-5-23 0,10-1-6 0,11 0 1 16,6-2-1-16,10 0 2 0,7-1-8 16,6-2-16-16,7 2-32 0,1 1-46 0,4-1-63 15,4 1-96-15,-1 0-140 0,3 0-243 0,-24 7-173 16,-21 2 785-16</inkml:trace>
        </inkml:traceGroup>
        <inkml:traceGroup>
          <inkml:annotationXML>
            <emma:emma xmlns:emma="http://www.w3.org/2003/04/emma" version="1.0">
              <emma:interpretation id="{8C488324-9F63-46AA-9CE3-4C1D67A1BB2A}" emma:medium="tactile" emma:mode="ink">
                <msink:context xmlns:msink="http://schemas.microsoft.com/ink/2010/main" type="inkWord" rotatedBoundingBox="16127,9855 22728,9694 22768,11348 16167,11509"/>
              </emma:interpretation>
              <emma:one-of disjunction-type="recognition" id="oneOf10">
                <emma:interpretation id="interp50" emma:lang="en-US" emma:confidence="0.5">
                  <emma:literal>Acceptance</emma:literal>
                </emma:interpretation>
                <emma:interpretation id="interp51" emma:lang="en-US" emma:confidence="0">
                  <emma:literal>Acceptancy</emma:literal>
                </emma:interpretation>
                <emma:interpretation id="interp52" emma:lang="en-US" emma:confidence="0">
                  <emma:literal>acceptance</emma:literal>
                </emma:interpretation>
                <emma:interpretation id="interp53" emma:lang="en-US" emma:confidence="0">
                  <emma:literal>Acceptant</emma:literal>
                </emma:interpretation>
                <emma:interpretation id="interp54" emma:lang="en-US" emma:confidence="0">
                  <emma:literal>acceptancy</emma:literal>
                </emma:interpretation>
              </emma:one-of>
            </emma:emma>
          </inkml:annotationXML>
          <inkml:trace contextRef="#ctx0" brushRef="#br0" timeOffset="32764.2991">16593 8421 566 0,'0'0'239'16,"0"0"-102"-16,0 0-47 0,0 0-14 0,0 0 14 15,0 0 13-15,0 0 4 0,0 0-4 0,0 0-16 16,0 0-22-16,162-115-18 0,-139 101-13 16,-2 4-13-16,1-2 5 0,3 1 20 0,1 1 13 15,-4 1 7-15,-3 1-6 0,-1 1-22 0,-9 1-7 16,0 0 13-16,-7 2 6 0,-2 1 3 0,0 0-12 15,-7 1-24-15,-2 1-6 0,-7 1-2 0,-3 0 8 16,0 4 4-16,-5 5 3 0,0 3-1 16,-3 4-2-16,1 2 4 0,1 3-6 0,2 0 1 15,3 1-3-15,-1 1-3 0,6 0 0 0,7-3-2 16,1-1-3-16,7 0-1 0,0-1-1 16,3-5-1-16,8 0 3 0,2-2 0 0,6-4 0 15,1 1 0-15,5-4-7 0,1 1-15 0,1-2-31 16,1-3-27-16,7 0-8 0,1 0-24 0,7-2-43 15,0-4-71-15,1-1-160 0,4-2-273 0,-14 3-152 16,-13 0 693-16</inkml:trace>
          <inkml:trace contextRef="#ctx0" brushRef="#br0" timeOffset="33270.5793">17043 9040 0 0,'0'0'0'16,"0"0"0"-16,6-177 0 0,4 107 0 0,10 4 108 16,-2 5 149-16,7 0-25 0,1 8-7 15,1 5-15-15,5 8-16 0,-1 6-17 0,1 5-33 16,4 6-32-16,3 4-30 0,3 5-21 0,-1 4-10 15,6 4-5-15,-3 6 0 0,3 0-3 16,-4 10-6-16,-3 3-5 0,-2 5-6 0,-9 2-2 16,-3 5 1-16,-7 0 2 0,-6 2 1 0,-5 0 2 15,-8 1-2-15,0-1-1 0,-3-1 2 0,-9-2 0 16,-1-3 2-16,-6-1 1 0,0-3-4 16,1-2-4-16,-4-4-4 0,-2 0-9 0,1-4-9 15,3-1-19-15,-3-4-27 0,6-2-40 0,1 0-33 16,4-4-44-16,2-8-41 0,6-3-37 0,4 0-54 15,2-6-28-15,10-4-30 0,4-3-45 0,1-2 143 16,9-1 253-16,-5 7 0 0,-6 5 0 0</inkml:trace>
          <inkml:trace contextRef="#ctx0" brushRef="#br0" timeOffset="33020.1423">17589 7910 672 0,'0'0'683'0,"0"0"-383"16,0 0-77-16,0 0-65 0,0 0-56 0,0 0-34 15,0 0-32-15,0 0-21 0,0 0-3 0,0 0 9 16,0 0 15-16,0 0 5 0,0 0 1 16,0 0 1-16,-75 195-2 0,55-139 4 0,2 7 7 15,-6 1-2-15,-3 6-3 0,1 3-8 0,-4 5-10 16,-2-1-7-16,2 4-5 0,4-2-5 16,-1 1-3-16,3-5-3 0,2-1-3 0,2-7-1 15,3-6-2-15,1-4-3 0,2-7-6 0,2-3-20 16,5-9-33-16,-2-3-33 0,5-10-42 0,0-5-55 15,-3-8-63-15,5-6-54 0,-1-6-90 0,-4 0-130 16,3-14-87-16,-1 2 425 0,1 2 191 0</inkml:trace>
          <inkml:trace contextRef="#ctx0" brushRef="#br0" timeOffset="33646.3463">17926 8255 1644 0,'0'0'190'0,"0"0"-114"0,0 0-50 15,0 0-22-15,0 0-6 0,159-52-6 16,-117 47-17-16,3 2-41 0,-3 0-85 0,-2 2-108 15,0-1-127-15,-2 2-15 0,-1 0 49 0,-3 5 62 16,2 1 290-16,-12 0 0 0,-8-2 0 0</inkml:trace>
          <inkml:trace contextRef="#ctx0" brushRef="#br0" timeOffset="33482.4478">18219 7825 0 0,'0'0'359'0,"0"0"135"0,0 0-105 16,0 0-92-16,0 0-69 0,0 0-53 0,0 0-40 15,0 0-33-15,0 0-33 0,0 0-32 0,0 0-17 16,0 0-8-16,0 0 5 0,14 12 14 16,-17 16 10-16,-2 9 11 0,-5 6 0 0,-2 6-3 15,-1-2-7-15,-3 2-7 0,-2-1-6 0,-1-2-6 16,3 2-4-16,-4-4-8 0,4-1-3 0,3-1-3 16,-1-4-7-16,2 0-15 0,2-2-27 15,3-5-47-15,-3-3-75 0,5-2-121 0,-4-4-182 16,5-5-362-16,-3-9 7 0</inkml:trace>
          <inkml:trace contextRef="#ctx0" brushRef="#br0" timeOffset="34451.8703">18683 8331 0 0,'0'0'570'0,"0"0"-236"16,0 0-115-16,0 0-54 0,0 0-22 0,0 0-6 15,0 0-1-15,0 0-8 0,0 0-13 0,0 0-15 16,0 0-15-16,0 0-8 0,0 0-10 16,-29-84-3-16,14 84-8 0,-1 0-11 0,-6 8-12 15,2 2-3-15,-4 5-5 0,0 0-5 0,-3 4 2 16,2 1-5-16,1 1-4 0,3 0 3 0,0-1-8 16,4 2 3-16,2-1-3 0,3-4-4 0,2 2 3 15,9-3-5-15,1 0 1 0,1-1 0 0,9-2 0 16,3-2 4-16,5-1 0 0,4-2 3 15,5-3 1-15,1-4-6 0,2-1 0 0,3 0-4 16,-2-7-8-16,-3-3 1 0,3-3 0 0,-8 0-1 16,0-2 5-16,0 0 1 0,-7-3 2 15,-3 1 2-15,-1 1 2 0,-7-2 0 0,4 3 1 16,-7 1 2-16,0 4 1 0,-2 4-4 0,0 2-1 16,0 3-8-16,0 1-7 0,-2 0 2 0,0 1-3 15,-7 5 4-15,4 5 9 0,-4 1-2 16,2 2 1-16,-1 1 1 0,4 0-3 0,-3 0 2 15,6-3-1-15,1 3-1 0,0-3-4 0,0 0-8 16,1 0-24-16,6-4-44 0,-3 1-57 16,4-1-70-16,-3 0-63 0,3-6-26 0,0 2 8 15,5-4-14-15,-1 0-37 0,2-2-50 0,4-4 94 16,-3 0 297-16,-1-2 0 0,1-1 0 0,0 1 0 16,5-3 0-16,-3-1 0 0,1 0 0 0,5-4 0 15,-6 2 0-15,4-3 0 0,-3 0 0 0,3-3 95 16,-3 2 115-16,5 3-15 0,-2-2-7 15,-2 5-10-15,2 0-7 0,-2 4-15 0,-3 2-21 16,4 2-21-16,-4 1-21 0,0 1-14 0,3 2-13 16,-3 2-8-16,-1 4-12 0,-2 4-10 0,-1 4-6 15,-1 1-5-15,-4 5-3 0,1 0 0 16,-5 3 0-16,-3-1-1 0,0 2 3 0,-11-3-2 16,3 1-1-16,-3 0 2 0,-2-2-3 0,1 0 1 15,0-2 0-15,0-4 6 0,-1-2 2 16,8-5 7-16,-3-1 8 0,7-2 8 0,-2-4 16 15,3 0 14-15,0 0 5 0,0 0-9 0,0-8-20 16,0-3-21-16,4-1-18 0,4-5-6 0,0-2-5 16,4-3-1-16,2-1 0 0,3-1-1 15,-1-3 0-15,0 0-1 0,6-3-2 0,-4 1-3 16,4 1 3-16,-5 1-2 0,7 3 1 0,-6 2 1 16,3 3-4-16,-3 5-2 0,2 4-1 0,-4 2 0 15,-3 4 0-15,-1 3 2 0,-6 1-2 0,2 0 0 16,-5 4 1-16,-2 5-3 0,-1 1 5 15,0 4 0-15,-1 2 1 0,-3 1 2 0,-6 0 0 16,5 1 2-16,-2-1-4 0,2-2 2 0,-3-1-2 16,4-2-2-16,-4 0 3 0,5-1-3 0,0-2-4 15,-3 0-11-15,3-1-26 0,-1-2-46 0,-3 0-64 16,4-2-86-16,-1-1-103 0,-1-3-139 16,4 0-233-16,-1 0 33 0</inkml:trace>
          <inkml:trace contextRef="#ctx0" brushRef="#br0" timeOffset="34957.4873">19921 8194 967 0,'0'0'136'16,"0"0"-84"-16,0 0-27 0,0 0-3 0,0 0 3 15,0 0 7-15,0 0 13 0,0 0 13 0,0 0 13 16,0 0 12-16,0 0 12 0,0 0 0 0,0 0-8 15,0 0-2-15,-112-43-9 0,88 53-9 16,-1 6-1-16,1 4-5 0,1-1-10 0,-7 5-4 16,9 0-8-16,-2 1-8 0,6-1-7 0,-1-2-7 15,12-1-2-15,-1-1-7 0,7-3 3 0,0 0-4 16,9 0 3-16,3-4 5 0,4-1 1 16,9 0 3-16,1-5-2 0,3 1-1 0,7-2-4 15,-1-3-2-15,-1-2-2 0,4-1-8 0,2 0 2 16,-2-4-3-16,-1-2-1 0,-5-4 1 0,2-4-6 15,-6-1-3-15,-2-1-3 0,-4-4 3 16,-3-1 2-16,-3-1 4 0,0-2 3 0,0 0 0 16,-1 0 1-16,-3 0-1 0,0 0 2 0,-5 2 0 15,2 3 0-15,-6 0 0 0,-2 5 1 16,-1 6-1-16,0 3-2 0,-4 3 0 0,-6 2-5 16,-2 0 4-16,-3 8 2 0,-4 5 2 0,-4 8 6 15,1 0-2-15,1 2 3 0,1 3 0 0,4 1 0 16,3-4 4-16,3 3-2 0,6-4 2 15,3-1 0-15,1-2-2 0,3 0 4 0,6-3-1 16,1-1 2-16,7-2-1 0,-1-2 2 0,3-2 0 16,5-3-1-16,0 0-1 0,0-3-4 0,2-3-4 15,-6 0-7-15,4 0-7 0,-4-6-17 16,-4-3-23-16,-1-1-38 0,-2-3-58 0,-3-1-88 0,-5-1-151 16,2 4-338-16,-6 2-349 0</inkml:trace>
          <inkml:trace contextRef="#ctx0" brushRef="#br0" timeOffset="31302.2804">13780 8693 1755 0,'0'0'163'15,"0"0"-128"-15,0 0-26 0,0 0-7 0,0 0-4 16,0 0 0-16,0 0 4 0,0 0 9 0,0 0 22 16,0 0 37-16,0 0 8 0,0 0-4 0,0 0-19 15,0 0-33-15,-30 56-6 0,41-86-1 16,2-3 7-16,1-4 2 0,-1-3-2 0,3 1-1 15,2-4-9-15,0-5-2 0,3 0-5 0,1-4-3 16,7-2-2-16,-1-1 2 0,4-2-4 0,-3 1 4 16,8-2 4-16,-4 2-5 0,1 2 2 15,2 6-2-15,-1 6-1 0,0 9 3 0,-1 8 1 16,-3 7 2-16,1 6 0 0,-3 6 2 0,-3 6 0 16,0 0-3-16,-5 12 1 0,2 8 0 0,-8 6 3 15,0 9 0-15,-5 6 5 0,2 8 0 16,-5 4 0-16,0 4 4 0,-3 0-4 0,1 1 3 15,-1 0 0-15,0-3-6 0,0 0-1 0,2 0-5 16,-4-3-1-16,5-3 0 0,-3-3-2 16,3-3-2-16,-1 0-15 0,0-6-32 0,-2-3-64 15,0-4-129-15,-4-7-225 0,0-6-425 0,0-9-23 0</inkml:trace>
          <inkml:trace contextRef="#ctx0" brushRef="#br0" timeOffset="31510.4835">13925 8404 2410 0,'0'0'57'0,"0"0"-53"0,0 0-25 0,0 0-8 16,0 0 6-16,0 0 19 0,0 0 2 0,0 0 5 16,193-69 1-16,-136 60 3 0,4 0-3 0,6 3 1 15,1 1-3-15,4 0-5 0,-1 2 2 16,1 0-6-16,-1 2-12 0,-4 1-22 0,1 0-44 15,0 0-85-15,-3 0-147 0,-2 1-279 0,-15 2-273 16,-18-1 560-16</inkml:trace>
          <inkml:trace contextRef="#ctx0" brushRef="#br0" timeOffset="31793.7805">15540 8298 201 0,'0'0'153'0,"0"0"-74"0,0 0-40 16,0 0-10-16,0 0 30 0,0 0 59 0,0 0 57 16,0 0 39-16,0 0 5 0,0 0-24 0,0 0-30 15,0 0-26-15,0 0-21 0,0 0-16 16,-146-13-10-16,109 32-9 0,-4 2-2 0,2 3-7 16,-2 2-6-16,2 1-8 0,0 4-12 0,6-2-8 15,2 0-9-15,9-1-10 0,5-1-7 16,9 0-8-16,6-1-4 0,4-4 1 0,13 0-2 15,9-2 0-15,9-5 3 0,6-4-2 0,9-1 0 16,6-6-15-16,4-2-36 0,5-2-55 0,0 0-79 16,0-4-79-16,-3-2-105 0,0-1-234 15,-15 1-242-15,-19 0 627 0</inkml:trace>
          <inkml:trace contextRef="#ctx0" brushRef="#br0" timeOffset="32176.5429">16224 8332 760 0,'0'0'214'0,"0"0"-147"0,0 0-18 0,0 0 20 16,0 0 39-16,-168 96 45 0,142-79 29 16,-1 0-1-16,5 0-24 0,1 1-35 0,1 0-31 15,4-2-26-15,4 0-17 0,4 0-14 0,2-3-11 16,5-1-3-16,1-1-3 0,1-3 5 15,11-1-1-15,0-1 4 0,6-1 1 0,5-4-7 16,3-1-2-16,7 0-7 0,0 0-6 0,3-5-4 16,-1-2-5-16,-1 0-1 0,-5-3 1 0,5-1 4 15,-10 2 1-15,-3 1 0 0,-1-2 0 16,-5 4 0-16,-5 0 1 0,-4 2 2 0,1-1 1 16,-2 2-4-16,-3 0 1 0,-2 1 0 0,1-1-1 15,-1 0 3-15,0 1-3 0,0-1-3 0,0 2-1 16,0 1-2-16,-1-2-3 0,-1 2 0 0,2 0-2 15,0 0-8-15,0 0 0 0,-1 0 0 16,0 0 1-16,-3 3 8 0,0 0 2 0,1 2-9 16,-2-2-29-16,-1 1-57 0,2-1-90 0,-5 1-109 15,3 2-162-15,-2-3-234 0,7 0 156 0</inkml:trace>
        </inkml:traceGroup>
        <inkml:traceGroup>
          <inkml:annotationXML>
            <emma:emma xmlns:emma="http://www.w3.org/2003/04/emma" version="1.0">
              <emma:interpretation id="{18C69F60-F08D-4998-9942-3A27B0722528}" emma:medium="tactile" emma:mode="ink">
                <msink:context xmlns:msink="http://schemas.microsoft.com/ink/2010/main" type="inkWord" rotatedBoundingBox="23795,9675 24289,9663 24315,10708 23820,10720"/>
              </emma:interpretation>
              <emma:one-of disjunction-type="recognition" id="oneOf11">
                <emma:interpretation id="interp55" emma:lang="en-US" emma:confidence="0.5">
                  <emma:literal>d</emma:literal>
                </emma:interpretation>
                <emma:interpretation id="interp56" emma:lang="en-US" emma:confidence="0">
                  <emma:literal>&amp;</emma:literal>
                </emma:interpretation>
                <emma:interpretation id="interp57" emma:lang="en-US" emma:confidence="0">
                  <emma:literal>.</emma:literal>
                </emma:interpretation>
                <emma:interpretation id="interp58" emma:lang="en-US" emma:confidence="0">
                  <emma:literal>4</emma:literal>
                </emma:interpretation>
                <emma:interpretation id="interp59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36060.4222">21864 8376 737 0,'0'0'189'15,"0"0"-154"-15,0 0-61 0,0 0-21 0,0 0-1 16,0 0 17-16,0 0 30 0,0 0 31 0,0 0 34 15,0 0 22-15,0 0 7 0,0 0 2 0,0 0-6 16,0 0-5-16,-176 100-7 0,141-85-10 0,-2-3-1 16,-1-2 2-16,2-1 1 0,5-1 7 15,3-4 0-15,5-3-2 0,4-1-3 0,7 0 5 16,3 0 1-16,6-5-7 0,3-6-11 0,1-2-23 16,10-5-16-16,4-3-9 0,8-4-3 15,4-4 0-15,3-3-1 0,5 0-2 0,1-4 0 16,-1 2 0-16,-1-2 2 0,-5-1-2 0,-5-3 1 15,-5 0 0-15,-1 0-2 0,-2-6-1 0,-6 0-3 16,-1-3 2-16,0 2-1 0,-5 1 2 16,-3 1 1-16,-1 6-1 0,0 3 1 0,0 7 0 15,-5 3 1-15,-4 6 1 0,-4 7 1 0,4 4 2 16,-2 6-1-16,-2 3-3 0,0 2-3 0,-2 9-2 16,-3 11 0-16,2 4 0 0,-4 7 2 15,3 9 2-15,-1 3-1 0,4 7 1 0,1 5-3 16,5 1 0-16,4-1-1 0,4 2 0 0,0-1 2 15,4-2 0-15,10-2 2 0,2-2 1 0,7-1-1 16,2-3 2-16,3-5-5 0,2-3-6 0,-1-3-19 16,1-3-26-16,-3-6-40 0,-2-5-64 0,-1-3-86 15,-6-5-114-15,-4-4-184 0,0-5-197 16,-7-5 412-16</inkml:trace>
        </inkml:traceGroup>
        <inkml:traceGroup>
          <inkml:annotationXML>
            <emma:emma xmlns:emma="http://www.w3.org/2003/04/emma" version="1.0">
              <emma:interpretation id="{966D208C-6A99-4D50-8B2C-B23BAB0F289B}" emma:medium="tactile" emma:mode="ink">
                <msink:context xmlns:msink="http://schemas.microsoft.com/ink/2010/main" type="inkWord" rotatedBoundingBox="24891,9543 26519,9504 26543,10461 24914,10501"/>
              </emma:interpretation>
              <emma:one-of disjunction-type="recognition" id="oneOf12">
                <emma:interpretation id="interp60" emma:lang="en-US" emma:confidence="0.5">
                  <emma:literal>Use</emma:literal>
                </emma:interpretation>
                <emma:interpretation id="interp61" emma:lang="en-US" emma:confidence="0">
                  <emma:literal>use</emma:literal>
                </emma:interpretation>
                <emma:interpretation id="interp62" emma:lang="en-US" emma:confidence="0">
                  <emma:literal>Used</emma:literal>
                </emma:interpretation>
                <emma:interpretation id="interp63" emma:lang="en-US" emma:confidence="0">
                  <emma:literal>User</emma:literal>
                </emma:interpretation>
                <emma:interpretation id="interp64" emma:lang="en-US" emma:confidence="0">
                  <emma:literal>used</emma:literal>
                </emma:interpretation>
              </emma:one-of>
            </emma:emma>
          </inkml:annotationXML>
          <inkml:trace contextRef="#ctx0" brushRef="#br0" timeOffset="36494.1532">22605 7764 749 0,'0'0'773'0,"0"0"-555"0,0 0-102 0,0 0-36 16,0 0-28-16,0 0-14 0,0 0-7 0,0 0-8 15,0 0-13-15,0 0-4 0,0 0 6 16,0 0 15-16,0 0 13 0,0 0 9 0,-39 122-1 15,26-74-8-15,-1 3-4 0,2-1-6 0,6 1-3 16,-1-5-1-16,3 0-8 0,4 0-7 0,0-5 0 16,3-2-2-16,6-8-1 0,3-2 5 0,1-4-3 15,4-4 2-15,-1-3 0 0,4-4 2 16,0-4 2-16,3-3 0 0,1-4 0 0,3-3-1 16,-1-1 0-16,3-8-3 0,1-4-1 0,0-4-3 15,1-4 0-15,-2-2-1 0,1-4 2 16,-2-5 4-16,-3-2-6 0,-2-4-1 0,1-3 0 15,-5-5-4-15,-2 1 3 0,-2-3-1 0,-1-3-1 16,-4-2 0-16,-2 0 0 0,0 1 1 0,-2 1-1 16,-4 3 0-16,1 2 0 0,-3 6-2 15,0 2 3-15,0 5 4 0,-5 6-6 0,-1 4 0 16,1 6-6-16,0 4-5 0,1 2 1 0,-3 3-9 16,3 2-13-16,1 4-21 0,-2 2-33 15,1 0-43-15,0 2-42 0,-4 7-56 0,2 5-63 16,1 4-91-16,-2 4-147 0,2 7-107 0,4-7 419 15,-2-7 214-15</inkml:trace>
          <inkml:trace contextRef="#ctx0" brushRef="#br0" timeOffset="36852.3532">23269 7858 0 0,'0'0'0'0,"0"0"0"0,0 0 0 16,0 0 36-16,0 0 123 0,0 0 43 0,0 0 42 15,0 0 22-15,0 0 0 0,0 0-21 0,0 0-30 16,0 0-35-16,0 0-45 0,0 0-40 15,137-60-38-15,-144 60-28 0,-7 0-10 0,1 0-4 16,0 7 0-16,-3 1-2 0,-1 5-1 0,4 1-2 16,0 2-3-16,1 0-2 0,4 4 0 0,2-1-2 15,5 3 3-15,1-2-1 0,1 3 3 16,7-1 0-16,4 1 1 0,2-3 0 0,0 3-2 16,3-1-1-16,0-3-1 0,0 2-1 0,3 2-1 15,1-5-1-15,-3 4-1 0,1-4 1 16,-5-1 1-16,-5-4-2 0,-4 1 4 0,-1-4-3 15,-4 0 1-15,0-1 5 0,-5 0 2 0,-3-3 6 16,-6 0 6-16,-2 0 2 0,2-3 1 0,-6 0-2 16,1-3-4-16,1 0-4 0,2 0-3 15,3 0 0-15,1-3-5 0,4 0-5 0,0-3-18 16,2 0-40-16,6-1-52 0,-2-2-72 0,2-3-86 16,0 0-92-16,8 0-96 0,1-1-101 0,3-1 31 15,4 1 524-15,3 1 0 0,-6 1 0 0,-3 4 0 16</inkml:trace>
          <inkml:trace contextRef="#ctx0" brushRef="#br0" timeOffset="37164.1614">23503 8107 0 0,'0'0'0'0,"0"0"0"0,0 0 142 16,0 0 170-16,0 0-47 0,0 0-35 0,0 0-39 15,0 0-34-15,160-76-15 0,-132 67-5 16,6-3-17-16,1-1-19 0,1-1-27 0,-1 2-35 16,-3 0-14-16,-3 0-7 0,-3 1-1 0,-5 3 1 15,-5-1 4-15,-4 1 4 0,-4 2 6 0,-2 2 8 16,-5 0 3-16,2 0 3 0,-3 2-1 15,0-2-7-15,-4 1-6 0,1 2-9 0,-6-1-6 16,1 2-3-16,-6 0-2 0,-2 5 1 0,-3 4 2 16,-3 4 4-16,-3 6 5 0,1 1 0 0,-2 6 1 15,0 2 0-15,1 2-2 0,3 0 0 16,3-1-2-16,7-2-3 0,3-1-3 0,6-4-2 16,3-1 1-16,3 0 0 0,8-3 2 0,5-2 5 15,4-4-2-15,4-1 2 0,5-4-1 16,2-2-5-16,1-2-1 0,2-3-4 0,2 0-5 15,-2 0 1-15,-1-6-3 0,-3-3-10 0,-3-3-14 16,-2 0-29-16,-9-2-43 0,-2 0-61 0,-4-3-80 16,-3-1-118-16,-4 0-204 0,-1 4-204 0,-2 4 173 0</inkml:trace>
        </inkml:traceGroup>
        <inkml:traceGroup>
          <inkml:annotationXML>
            <emma:emma xmlns:emma="http://www.w3.org/2003/04/emma" version="1.0">
              <emma:interpretation id="{5CDD21CB-E0F6-48CE-AECB-47FEA88AE805}" emma:medium="tactile" emma:mode="ink">
                <msink:context xmlns:msink="http://schemas.microsoft.com/ink/2010/main" type="inkWord" rotatedBoundingBox="27388,9572 28259,9551 28293,10936 27422,10958"/>
              </emma:interpretation>
              <emma:one-of disjunction-type="recognition" id="oneOf13">
                <emma:interpretation id="interp65" emma:lang="en-US" emma:confidence="0.5">
                  <emma:literal>of</emma:literal>
                </emma:interpretation>
                <emma:interpretation id="interp66" emma:lang="en-US" emma:confidence="0">
                  <emma:literal>off</emma:literal>
                </emma:interpretation>
                <emma:interpretation id="interp67" emma:lang="en-US" emma:confidence="0">
                  <emma:literal>If</emma:literal>
                </emma:interpretation>
                <emma:interpretation id="interp68" emma:lang="en-US" emma:confidence="0">
                  <emma:literal>if</emma:literal>
                </emma:interpretation>
                <emma:interpretation id="interp69" emma:lang="en-US" emma:confidence="0">
                  <emma:literal>Of</emma:literal>
                </emma:interpretation>
              </emma:one-of>
            </emma:emma>
          </inkml:annotationXML>
          <inkml:trace contextRef="#ctx0" brushRef="#br0" timeOffset="38133.565">25276 8017 1387 0,'0'0'111'16,"0"0"-103"-16,0 0-16 0,0 0-3 0,0 0 1 15,0 0 16-15,0 0 27 0,0 0 39 0,0 0 40 16,0 0 37-16,0 0 14 0,0 0-7 0,0 0-24 15,0 0-37-15,13-89-36 0,-21 89-22 16,-5 8-19-16,-6 1-5 0,-4 6-3 0,-3 5-1 16,-3 1-1-16,0 3-3 0,1 0 1 0,0-2-4 15,3 2 0-15,5-2 0 0,4-2-1 16,4-2-2-16,6-2 1 0,4-3-1 0,2 1 1 16,2-3 8-16,10-2-1 0,1-3 8 0,3-2 0 15,4-1-2-15,4-3 4 0,-2 0-2 0,3-1-1 16,-3-7-3-16,-4-1-1 0,1-3-4 15,-4-3-1-15,-3-2 1 0,-4 2-6 0,1-7 0 16,-6 1-4-16,3-3 2 0,-5-1 1 0,2-3 2 16,-2-4 0-16,0-2-3 0,1 0 3 0,3-3-3 15,2-2 3-15,1 0 0 0,2 0-3 0,5-2 4 16,1 2-4-16,0 1 4 0,4 4-2 0,1 5-2 16,-4 7 4-16,-1 3-6 0,0 5 7 15,-1 5 2-15,-3 3-4 0,0 3 0 0,-3 3-7 16,1 0-3-16,1 3-1 0,-3 9 3 0,0 5 2 15,0 8 3-15,-6 3 1 0,0 8 4 0,-2 4-1 16,0 5 3-16,-4 6 2 0,-6 1-5 16,4 6 7-16,-2 0 2 0,2 4 1 0,-2-1 6 15,0 0-3-15,0 4-2 0,-3-4 0 0,-1 3 0 16,0-2-4-16,3 1 0 0,-2-3-2 16,3-3-5-16,5-4 2 0,1-1 1 0,2-9-2 15,0-2 2-15,6-6 0 0,6-3-2 0,2-10 3 16,1 0 3-16,6-5 2 0,-3-5 2 0,2-4 2 15,-2-3-5-15,2-4-1 0,-1-1 1 16,-3-3-7-16,2-6 2 0,-5-1-4 0,1-2-7 16,-6-3-11-16,2-3-10 0,-7-1-14 0,1-5-11 15,-4-2-9-15,0 0-7 0,-8-3-1 0,-4-1 4 16,-4 1 8-16,-6 0 7 0,2 0 8 0,-2 0 9 16,-3 2 0-16,-1 3 5 0,-1 2 6 15,-1 1 1-15,1 4 14 0,3 3 11 0,0 0 7 16,7 2 11-16,0 1 8 0,6 2 6 0,1 3 11 15,6 0 3-15,2 1 2 0,2 1 0 0,0-1-11 16,6-2-8-16,7-3-11 0,2 2-6 16,9-3-4-16,3 0 2 0,6-1 4 0,2 3-1 15,4-1-1-15,2 1-2 0,4 2-1 0,-1-1-2 16,-2 1 0-16,-4 4-3 0,-1 0-5 0,-8 0 2 16,-3 0-4-16,-2 3-3 0,-8 0-2 15,-3-2-6-15,-1 1-13 0,-5 1-27 0,-2-1-25 16,-3 1-30-16,-2-2-22 0,0-1-23 0,0 0-54 15,0-2-119-15,-2 1-244 0,1 0-191 16,-2 2 362-16</inkml:trace>
        </inkml:traceGroup>
        <inkml:traceGroup>
          <inkml:annotationXML>
            <emma:emma xmlns:emma="http://www.w3.org/2003/04/emma" version="1.0">
              <emma:interpretation id="{A6F344D0-8E89-43FE-BB49-774A0B322E2F}" emma:medium="tactile" emma:mode="ink">
                <msink:context xmlns:msink="http://schemas.microsoft.com/ink/2010/main" type="inkWord" rotatedBoundingBox="28723,9555 32881,9454 32918,11003 28761,11104"/>
              </emma:interpretation>
              <emma:one-of disjunction-type="recognition" id="oneOf14">
                <emma:interpretation id="interp70" emma:lang="en-US" emma:confidence="0.5">
                  <emma:literal>Technology</emma:literal>
                </emma:interpretation>
                <emma:interpretation id="interp71" emma:lang="en-US" emma:confidence="0">
                  <emma:literal>technology</emma:literal>
                </emma:interpretation>
                <emma:interpretation id="interp72" emma:lang="en-US" emma:confidence="0">
                  <emma:literal>Technologic</emma:literal>
                </emma:interpretation>
                <emma:interpretation id="interp73" emma:lang="en-US" emma:confidence="0">
                  <emma:literal>Technogym</emma:literal>
                </emma:interpretation>
                <emma:interpretation id="interp74" emma:lang="en-US" emma:confidence="0">
                  <emma:literal>technologic</emma:literal>
                </emma:interpretation>
              </emma:one-of>
            </emma:emma>
          </inkml:annotationXML>
          <inkml:trace contextRef="#ctx0" brushRef="#br0" timeOffset="38460.499">26409 7951 1019 0,'0'0'745'0,"0"0"-597"0,0 0-92 16,0 0-14-16,0 0-5 0,0 0-9 15,0 0-6-15,0 0-5 0,0 0-4 0,0 0 8 16,0 0 8-16,0 0 5 0,0 0 6 0,101-105-2 15,-63 93 1-15,1 3 0 0,2-3-6 0,-1 6-7 16,-3 0-7-16,-3 0-9 0,-6 3-5 16,-5 0-5-16,0 0-8 0,-7 0-12 0,0 2-25 15,-3 1-35-15,-3 0-48 0,-1 0-65 0,-6 0-63 16,-2 0-43-16,-1 0-21 0,-1 0-16 0,-5 0-63 16,-7 2 23-16,2 2 376 0,0-1 0 0</inkml:trace>
          <inkml:trace contextRef="#ctx0" brushRef="#br0" timeOffset="38654.3791">26594 7816 0 0,'0'0'220'0,"0"0"178"0,0 0-105 16,0 0-83-16,0 0-64 0,0 0-44 0,0 0-33 15,0 0-9-15,0 0 17 0,0 0 30 16,0 0 24-16,0 0 5 0,0 0-19 0,-43 164-27 16,30-122-23-16,-2 0-18 0,2-2-10 0,-1 1-7 15,1-3-6-15,1 1-4 0,-3-2-4 16,2-1-5-16,-1 0-2 0,2-2-1 0,-1-3-5 15,2 0-3-15,3-3-13 0,0-4-28 0,-2 0-54 16,6-5-113-16,-2-1-149 0,0-3-259 16,5-6-229-16,0-4 554 0</inkml:trace>
          <inkml:trace contextRef="#ctx0" brushRef="#br0" timeOffset="39002.164">26747 8311 1124 0,'0'0'383'0,"0"0"-252"0,0 0-67 0,0 0-14 16,0 0-2-16,0 0 5 0,165-77 2 0,-130 65-3 15,2 0-9-15,-7 0-10 0,-1-2-9 16,-6 2-1-16,0 0 3 0,-8 1 3 0,-2-3 7 16,-1 1 7-16,-5-1 2 0,-2 1 0 0,-4 1-2 15,1 0-9-15,-2 0-9 0,0 2-6 0,-6-2-13 16,-3 4-3-16,-4 1-3 0,-1 1-2 15,-2 3 5-15,-7 3 5 0,3 0 2 0,-1 2 5 16,-5 5 3-16,1 5-1 0,-1 3 1 0,5 3 1 16,-1 1-2-16,1 3-2 0,6 1-2 15,0 1-3-15,3-1-7 0,6 3 3 0,2-4 3 16,4-1-2-16,0-1 6 0,9-4-2 0,3-1-3 16,4-3 2-16,6-2-2 0,2-1-1 15,7-1-5-15,-2-4-9 0,2 0-24 0,0-3-38 16,-4-1-56-16,-1 0-90 0,-1 0-51 0,-1 0-41 15,4-1-155-15,-8-4-247 0,-4 4 218 0</inkml:trace>
          <inkml:trace contextRef="#ctx0" brushRef="#br0" timeOffset="39636.4065">27535 8086 1100 0,'0'0'284'0,"0"0"-147"0,0 0-30 15,0 0-14-15,0 0-17 0,0 0-5 0,0 0 1 16,0 0 9-16,0 0 11 0,0 0 2 0,0 0-10 16,0 0-12-16,0 0-13 0,-161 62-13 0,140-45-10 15,6 2-8-15,3 3-8 0,5-3-3 16,3 1-5-16,4-4-1 0,0 0-2 0,10-2 0 16,2-1-3-16,4-4-5 0,3-2 3 0,2-1-6 15,5-3-5-15,0-3-8 0,1 0-12 16,4 0-11-16,1-6-6 0,-2-1-7 0,3-1 7 15,-2-2 8-15,-3-2-10 0,0 0-13 0,-3-4-16 16,-5-2-21-16,-6-3 1 0,0-1 10 16,-2-8 16-16,-4 3 19 0,3-5 26 0,-2-2 18 15,-2-3 5-15,4-3 3 0,1-4 2 0,1 1 3 0,0-1 11 16,4 1 10-16,0 4 11 0,-1 2 11 16,-1 3 11-16,-2 7 7 0,-1 2 6 0,-2 2 2 15,-4 5 1-15,4 3-3 0,-5 5-1 16,4 1-6-16,-6 4-12 0,1 3-11 0,0 2-18 0,-4 0-16 15,2 0-10-15,-1 7-6 0,0 8-1 16,1 6 8-16,-1 5 2 0,-1 9 3 0,0 3-1 16,-3 6 0-16,-7 1 0 0,3 1 2 0,-4 2 0 15,-1-2-1-15,0-1-2 0,-1-3-1 16,-1-3-2-16,1-5 0 0,1-3 3 0,5-5-1 16,-2-1 1-16,-1-7 2 0,6-3-1 0,-1-5 0 15,1-2 1-15,2-4 0 0,2-2 5 0,0-2 10 16,0 0 11-16,0 0 12 0,0 0 4 15,0-2-6-15,0-5-13 0,2-2-13 0,6-1-10 16,-3-2-4-16,6-2 2 0,-2 0-1 0,1 2-2 16,-1 2-2-16,3 0-3 0,-1 1-1 0,0 1 0 15,-5 4 2-15,4-1-6 0,-5 4 1 16,2 0-2-16,-5 1-5 0,1 0 0 0,2 0 2 16,-2 2 0-16,0 3 3 0,0 1 5 0,5-2 1 15,-6 3 1-15,4-3-1 0,-2 1-12 16,0-2-24-16,-2-1-41 0,4-1-57 0,-2 0-73 0,-3-1-80 15,0 0-119-15,1 0-172 0,2 0-126 16,-3 0 369-16</inkml:trace>
          <inkml:trace contextRef="#ctx0" brushRef="#br0" timeOffset="40056.1464">28171 7992 149 0,'0'0'268'0,"0"0"-112"16,0 0-26-16,0 0-15 0,0 0 10 15,0 0 16-15,0 0 14 0,0 0 13 0,0 0-4 16,0 0-22-16,0 0-29 0,0 0-29 0,0 0-27 16,0 0-12-16,82-25-4 0,-77 34-4 0,-1 1 2 15,-3 2-7-15,2 1-6 0,1 3-2 16,-4-2-6-16,0 1-1 0,0 0-2 0,0 0-4 16,-4-2 0-16,1-1-3 0,2-1-3 0,0-1 1 15,1-2-1-15,0 0 1 0,0-4 1 0,0 1-1 16,0-3-1-16,0 0-1 0,0-2 1 15,0 2 3-15,0-2 1 0,0 0 12 0,1 0 6 0,0 0 2 16,1-4 0-16,6-1-6 0,-4-3-9 16,7-3-2-16,-1-2-7 0,2-1-1 0,0-2 0 15,2 1-1-15,-1-1 1 0,1-2 0 0,-4 2-2 16,0-1-4-16,2 5 1 0,-4 2-3 16,-3 1 1-16,3 4 0 0,-2 1-1 0,-5 2-4 15,4 2-3-15,-3 0-6 0,-1 3-7 0,0 6 2 16,-1 2 4-16,0 2 6 0,0 4 9 0,0-1 2 15,-1 0 2-15,-2-1 1 0,-2 3-2 16,4-6 0-16,-1 3 1 0,2-3-2 0,0-2-7 16,0 0-20-16,0-3-46 0,0-1-71 0,2-3-105 15,-2 1-146-15,2-3-244 0,4-1-139 0,-5 0 691 16</inkml:trace>
          <inkml:trace contextRef="#ctx0" brushRef="#br0" timeOffset="40409.5171">28701 7992 201 0,'0'0'525'0,"0"0"-289"0,0 0-112 0,0 0-42 15,0 0-33-15,0 0-17 0,0 0-7 0,0 0 13 16,0 0 16-16,0 0 3 0,0 0 7 16,0 0-5-16,0 0-10 0,0 0-6 0,-27 94-13 15,24-85-7-15,3 3-6 0,0-3-1 0,0 0 3 16,0 0 7-16,11-3 2 0,-2 0 5 0,5-1-1 15,0-2-6-15,2 0-7 0,0-2-18 0,6-1-7 16,-5 0-5-16,3-1 1 0,-2-7 11 16,-3 0 6-16,-1-2 4 0,0-2 8 0,-2 0 7 15,-4-2 5-15,-4-2 3 0,-4 0-3 0,0-2-7 16,-4-3-3-16,-5 1-1 0,-5 0 2 16,-2 0-1-16,0 3 4 0,-3 3-5 0,2 2-5 15,-3 3-1-15,4 0-10 0,2 5-7 0,1 0-7 16,1 3-17-16,1 1-23 0,4 0-42 15,-2 0-77-15,5 1-92 0,-3 3-172 0,4-2-256 16,2 1 196-16</inkml:trace>
          <inkml:trace contextRef="#ctx0" brushRef="#br0" timeOffset="40688.1807">29152 7580 593 0,'0'0'339'0,"0"0"-176"0,0 0-26 16,0 0 4-16,0 0 2 0,0 0-3 16,0 0-6-16,0 0-1 0,0 0-10 0,0 0-21 15,0 0-32-15,0 0-33 0,0 0-33 0,114-131-15 16,-114 138-4-16,0 8 6 0,-1 5 9 0,-3 8 8 16,-4 5 6-16,1 4 2 0,-2 6 1 15,-3-1-2-15,-2 2-2 0,2 3-1 0,-1-1-1 16,-1 1-1-16,0-1-1 0,0-2-1 0,1 0 0 15,1-5 1-15,0-2-1 0,6-6-3 16,-2-1-1-16,6-5-5 0,-1-4-4 0,-2-1-8 16,3-5-24-16,1-3-36 0,0-4-52 0,1-3-78 15,0-3-67-15,0-2-65 0,0 0-101 0,0-7-133 16,1 1 245-16,0 1 324 0</inkml:trace>
          <inkml:trace contextRef="#ctx0" brushRef="#br0" timeOffset="41041.9625">29286 7893 0 0,'0'0'0'0,"0"0"251"0,0 0 93 16,0 0-61-16,0 0-89 0,0 0-66 0,0 0-47 15,0 0-28-15,0 0 3 0,0 0 10 0,0 0 4 16,0 0 1-16,0 0-6 0,0 0-7 0,33 84-2 16,-36-61-8-16,-2-2-9 0,-2-1-6 15,6-2-11-15,-2-1-7 0,2-3-3 0,1 1-5 16,0-3 2-16,0-1 3 0,5-2 5 0,3-3 9 15,-1 0 2-15,5-3 5 0,1 0 0 0,2-3-2 16,4 0-2-16,-2 0-5 0,0-4 0 16,2-4-3-16,-1-1 0 0,-5-3 0 0,2-3-2 15,-3-2-2-15,1-2-1 0,-1-3-2 0,-2-2-1 16,-5-4 0-16,3-2-3 0,-4-1-4 16,-4-1-2-16,0 2-3 0,-1 2 0 0,-10-1 1 15,-1 5-3-15,-3 1 0 0,-5 3-5 0,-5 2-1 16,-2 4-1-16,-5 5 1 0,5 1-2 0,0 5-1 15,3 3-3-15,5 0-5 0,-2 2-9 0,5 5-24 16,2 3-32-16,2 2-50 0,5 3-70 0,1 2-80 16,3 0-145-16,3 2-193 0,0-5 133 15,0-6 488-15</inkml:trace>
          <inkml:trace contextRef="#ctx0" brushRef="#br0" timeOffset="41932.2362">29789 7868 725 0,'0'0'338'0,"0"0"-154"0,0 0-56 0,0 0-20 15,0 0-27-15,0 0-17 0,0 0 0 0,0 0 3 16,0 0 1-16,0 0-4 0,0 0-9 0,0 0-4 16,0 0-4-16,24-76-6 0,-32 73-4 15,-2 0-8-15,4 0-5 0,-3 2-7 0,6-1-8 16,-1 0-4-16,-1 2-6 0,2 0-1 0,3 0 1 15,0 0 2-15,0 0 2 0,0 0 9 0,0 0 7 16,0 0 9-16,0-1 6 0,0-2-3 0,0 1-7 16,0-2-11-16,1 1-8 0,5 0-8 15,-2 2-5-15,-1-1-4 0,3 1-7 0,0 1 0 16,-2 0-1-16,4 0-3 0,-4 4 5 0,2 4 1 16,-3 2 0-16,-2 2 4 0,-1 3 2 0,0 4 2 15,0 2 4-15,-9 3 4 0,2 4 1 16,-3 3 2-16,-2 1 1 0,5 1 2 0,-3 3-1 15,1 0-1-15,-2 1 1 0,6 2-2 0,-4-1 1 16,3 5 3-16,-2 0-5 0,4 0 0 0,0 2-3 16,-3 1-3-16,2 1 4 0,-3-4-1 15,-4 3 4-15,-1-3 2 0,-2-2-2 0,-3 1-1 16,-2-4 1-16,3 0 1 0,-6-6 0 0,4 0-1 16,-4-3-4-16,-1-3-9 0,-1-3-6 15,-1-7-9-15,5-4-9 0,-2-3 0 0,2-8 3 16,5-1 12-16,5-2 19 0,5-11 10 0,4-4-3 15,2-4-9-15,0-7-18 0,5-3-10 0,6-3 0 16,1-3 5-16,1-2 9 0,2-1 8 16,0-3 4-16,1 2 1 0,4-2 1 0,-2-2 1 0,-2 3-2 15,5-2-2-15,-4 3-3 0,8 0-7 16,-1 1-6-16,1 4-11 0,3 1-10 0,2 1-17 16,5 7-13-16,1-1-12 0,-1 4-8 0,2 2 6 15,2 1 7-15,-1 2 19 0,-7-1 20 0,1 3 20 16,-7-1 15-16,-3-1 14 0,-1 3 9 15,-3 0 19-15,3 1 20 0,-4 2 16 0,-3 0 17 16,-2 3 7-16,-3 2 1 0,-5 4-3 0,3-2-13 16,-4 3-20-16,-2 3-22 0,-1-1-22 15,1 1-15-15,-1 0-15 0,2 0-1 0,-2 4 2 16,6 3 2-16,-3 2 6 0,1 0 5 0,4 2 1 16,-2-1 1-16,3-1 4 0,0 1 1 0,-2-3-1 15,5-1 6-15,0-3 0 0,0 1 2 16,0-3 2-16,3-1 1 0,0 0 1 0,0-3 0 15,-1-2-3-15,5-5-3 0,-3-1 0 0,0-3 0 16,6-1 0-16,-3 0 0 0,2-2 2 0,-2 0-2 16,1-1 4-16,-4 4 1 0,-3-1 1 0,-2 1 2 15,-6 2 1-15,2 3-2 0,-4 3 8 16,-2 3 1-16,-1 3-6 0,0 0-7 0,0 0-24 16,0 6-6-16,-4 11 2 0,-5 7 7 0,-6 11 17 15,-4 8 1-15,-1 9 4 0,-4 3 1 0,-1 3-1 16,-2 1 5-16,0 2-3 0,1 1-1 15,0 1 1-15,-3 1-5 0,1 0-4 0,3 0 0 16,1-1-3-16,5 0-4 0,0-5 1 0,6-1-4 16,1-8-7-16,6-1-12 0,-3-7-34 0,6-4-69 15,1-5-118-15,-2-3-186 0,-1-10-393 16,5-7 1-16</inkml:trace>
        </inkml:traceGroup>
      </inkml:traceGroup>
    </inkml:traceGroup>
    <inkml:traceGroup>
      <inkml:annotationXML>
        <emma:emma xmlns:emma="http://www.w3.org/2003/04/emma" version="1.0">
          <emma:interpretation id="{0F7C5806-CDEE-4A62-964C-537F0124B03B}" emma:medium="tactile" emma:mode="ink">
            <msink:context xmlns:msink="http://schemas.microsoft.com/ink/2010/main" type="paragraph" rotatedBoundingBox="8988,12321 16047,11912 16119,13137 9059,1354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B47E4B4-35E6-490C-B81B-FDE11CF3C5B7}" emma:medium="tactile" emma:mode="ink">
              <msink:context xmlns:msink="http://schemas.microsoft.com/ink/2010/main" type="line" rotatedBoundingBox="8988,12321 16047,11912 16119,13137 9059,13547"/>
            </emma:interpretation>
          </emma:emma>
        </inkml:annotationXML>
        <inkml:traceGroup>
          <inkml:annotationXML>
            <emma:emma xmlns:emma="http://www.w3.org/2003/04/emma" version="1.0">
              <emma:interpretation id="{B78E5610-03AB-497A-9263-D8FBEC25378B}" emma:medium="tactile" emma:mode="ink">
                <msink:context xmlns:msink="http://schemas.microsoft.com/ink/2010/main" type="inkWord" rotatedBoundingBox="8988,12321 14686,11991 14755,13179 9057,13509"/>
              </emma:interpretation>
              <emma:one-of disjunction-type="recognition" id="oneOf15">
                <emma:interpretation id="interp75" emma:lang="en-US" emma:confidence="0.5">
                  <emma:literal>COTAUT</emma:literal>
                </emma:interpretation>
                <emma:interpretation id="interp76" emma:lang="en-US" emma:confidence="0">
                  <emma:literal>CUTAUT</emma:literal>
                </emma:interpretation>
                <emma:interpretation id="interp77" emma:lang="en-US" emma:confidence="0">
                  <emma:literal>COTAVT</emma:literal>
                </emma:interpretation>
                <emma:interpretation id="interp78" emma:lang="en-US" emma:confidence="0">
                  <emma:literal>CUTAVT</emma:literal>
                </emma:interpretation>
                <emma:interpretation id="interp79" emma:lang="en-US" emma:confidence="0">
                  <emma:literal>COTAVUT</emma:literal>
                </emma:interpretation>
              </emma:one-of>
            </emma:emma>
          </inkml:annotationXML>
          <inkml:trace contextRef="#ctx0" brushRef="#br0" timeOffset="42922.2619">7066 10409 1537 0,'0'0'33'16,"0"0"-102"-16,0 0-74 0,0 0-88 0,0 0-52 16,0 0 32-16,0 0 72 0,0 0 112 0,0 0 120 15,0 0 75-15,0 0 56 0,0 0 17 0,77-130-4 16,-76 124-3-16,-1 0-15 0,0 1 1 15,0 2-15-15,0 1-27 0,0 1-26 0,-4 1-33 16,-6 0-31-16,0 0-27 0,-4 6-18 0,-2 6-6 16,-5 7 0-16,-5 5 0 0,-5 7 2 0,2 6 2 15,-6 7-1-15,4 4 3 0,-5 3 2 16,7 4 5-16,-5 1 4 0,3 7 3 0,4 1 5 16,1 2-1-16,0 0 0 0,6 0-2 0,1-4-4 15,6-3-2-15,5-1-2 0,4-6-2 0,4-4-3 16,8-5-3-16,8-8 1 0,8-5 0 15,4-2 2-15,11-6 1 0,1-4 3 0,7-5 0 16,-1-2-5-16,1-5-11 0,-2-4-24 0,-3-2-31 16,-2 0-39-16,-1-2-59 0,-1-4-91 0,-2-2-149 15,-11 4-317-15,-10-1-18 0</inkml:trace>
          <inkml:trace contextRef="#ctx0" brushRef="#br0" timeOffset="43378.6133">8025 10586 1417 0,'0'0'300'0,"0"0"-124"0,0 0-69 0,0 0-47 16,0 0-32-16,0 0-13 0,0 0-6 16,0 0 3-16,0 0 10 0,0 0 13 0,0 0 5 15,0 0 0-15,0 0-1 0,-91 164-6 0,76-127-2 16,1 2-1-16,2 1-2 0,0-1-1 0,4-1-3 16,2-2-4-16,3-2-5 0,3-4-4 15,0-2-1-15,3-4-3 0,10-1 0 0,0-8 3 16,9-1 2-16,-1-3 1 0,9-5 3 0,2-3-6 15,2-3 0-15,7 0-1 0,2-6-6 0,0-5 6 16,7-3-2-16,-8-1-1 0,5-3 2 16,-5-4-2-16,-2-2 1 0,-1-1-1 0,-7-2 0 15,2-2-3-15,-6-4 2 0,-5-4 0 0,-6-2 0 16,-2 0-3-16,-4-2-4 0,-7 1 0 16,0 1-7-16,-4 2 6 0,-4 2 0 0,-3 6-3 15,-5 3-4-15,-2 5-20 0,-2 3-18 0,-4 5-38 16,3 3-47-16,-6 2-83 0,0 4-139 0,3 2-269 15,4 2-254-15,1 0 582 0</inkml:trace>
          <inkml:trace contextRef="#ctx0" brushRef="#br0" timeOffset="43614.4672">9127 10464 2021 0,'0'0'259'0,"0"0"-208"0,0 0-39 16,0 0-20-16,0 0 1 0,0 0 6 0,160-59 4 15,-115 48-2-15,5 1 0 0,-2 0 0 0,-2 1-4 16,2 1 4-16,-5 1 1 0,-3 1 0 0,-2 1 4 16,-8 1-6-16,3-1-4 0,-7 0-5 15,-4-1-15-15,-1 0-21 0,-6 3-55 0,-2-3-108 16,-2 0-179-16,-8 3-363 0,0 0-64 0</inkml:trace>
          <inkml:trace contextRef="#ctx0" brushRef="#br0" timeOffset="43822.3392">9504 10310 1507 0,'0'0'243'0,"0"0"-183"15,0 0-71-15,0 0-14 0,0 0 20 16,0 0 29-16,0 0 11 0,0 0 13 0,0 0 8 15,1 183 10-15,-9-141 7 0,-5 3 4 0,-5-1-5 16,2 5-11-16,-1-5-10 0,-3 2-11 0,2 1-8 16,-3 0-8-16,5-3-7 0,2 0-4 15,1-3-8-15,1-1-10 0,1-3-27 0,4-3-73 16,-2-2-141-16,6-5-224 0,1-8-395 0,0-9 125 0</inkml:trace>
          <inkml:trace contextRef="#ctx0" brushRef="#br0" timeOffset="44275.0578">10306 10765 1167 0,'0'0'158'0,"0"0"-143"0,0 0-17 16,0 0 4-16,0 0 0 0,-151 164 1 0,125-138 13 15,-1 0 24-15,-4-2 34 0,3-3 28 0,2-1 15 16,2-3-12-16,7-2-16 0,3-4-10 0,4-5-1 16,7-4 6-16,0 1 4 0,3-3-3 0,0 0-10 15,0-3-22-15,4-5-20 0,6-6-18 16,0-4-11-16,4-4-2 0,1-5 0 0,2-2 1 16,6-4-1-16,-3-4 0 0,5-2 2 0,2-3-2 15,0-3-1-15,5 0 0 0,-4-3-1 16,0 0 1-16,-1 1 1 0,3-1 0 0,1 4 0 15,-2 1-2-15,-1 4 0 0,-1 5 0 0,0 4-2 16,-2 5 2-16,0 4-2 0,-3 5-3 16,-4 2 3-16,-3 6-1 0,-2 2 2 0,-1 4-1 15,-3 2-3-15,-3 4-1 0,3 8 3 0,-5 8 4 16,4 6 5-16,-5 6 5 0,-2 3-3 0,-1 6 0 16,0 1 0-16,-1 3-1 0,-7-1-1 15,2 1 0-15,-3-1 0 0,0-1-1 0,-2-3 4 16,0-1-2-16,1-1-1 0,-3-2-3 0,7-4-5 15,-2-1-9-15,-3-2-22 0,6-4-48 0,-5-3-90 16,-2-2-152-16,5-4-285 0,-1-5-355 16,4-3 581-16</inkml:trace>
          <inkml:trace contextRef="#ctx0" brushRef="#br0" timeOffset="44471.0728">10142 10735 2291 0,'0'0'104'16,"0"0"-93"-16,0 0-35 0,0 0-17 15,0 0-13-15,0 0 17 0,0 0 9 0,0 0 13 16,178-86 11-16,-129 76 4 0,-5 4-13 0,5 0-67 16,-4 2-96-16,3 2-106 0,0-2-131 15,-3 2-161-15,-11 2-91 0,-14 0 665 0</inkml:trace>
          <inkml:trace contextRef="#ctx0" brushRef="#br0" timeOffset="44851.8375">11043 10406 1699 0,'0'0'257'0,"0"0"-215"0,0 0-61 15,0 0-30-15,0 0 10 0,0 0 32 0,0 0 27 16,0 0 17-16,0 0 9 0,0 0 3 15,0 0-5-15,-55 154-2 0,40-121-3 0,2 1 0 16,0-3-1-16,2 1-1 0,0-1-5 0,7-3-5 16,3-4-6-16,1-1-9 0,0-3 3 0,4-4-4 15,2-3 0-15,4-1 11 0,2-4-5 16,3-2 3-16,5-1 3 0,-3-4-6 0,9-1 3 16,-2 0-4-16,4-7-1 0,0-3-5 0,3-2 1 15,0-3-2-15,-2-2-2 0,1-1 1 16,2-5-1-16,-4 0-1 0,-1-2 1 0,-6-3 6 15,1 0-3-15,-7-6 1 0,-2 3 0 0,-2-6-9 16,-1 2 8-16,-3-1-1 0,0-1 0 0,-3 2 4 16,1 2-5-16,-2 2-3 0,-3 2 0 15,0 3-1-15,0 2-2 0,0 4 1 0,-1 2-2 16,-3 4-1-16,0 2 0 0,1 1-5 0,0 4-8 16,-1 0-25-16,0 2-35 0,3 3-63 0,-2-2-95 15,-2 4-154-15,1 0-276 0,2 0-225 0,0 2 579 16</inkml:trace>
          <inkml:trace contextRef="#ctx0" brushRef="#br0" timeOffset="45169.641">11633 10296 1137 0,'0'0'722'0,"0"0"-544"0,0 0-83 15,0 0-50-15,0 0-21 0,0 0-7 0,0 0-4 16,0 0-4-16,0 0 6 0,0 0 0 0,0 0 1 16,180-56 4-16,-140 51-2 0,6-1 6 0,0 0 8 15,3 2-1-15,0 1 6 0,-3 0-7 0,-3 1-10 16,-10 1-9-16,1 1-2 0,-7 0-4 0,-6 0-2 15,-2 0 0-15,-4 0-11 0,-6 0-16 16,-2 0-21-16,-5 0-25 0,0 0-34 0,-2 0-49 16,0 0-46-16,-4 0-73 0,-3 0-144 0,-1 0-244 15,1 1 82-15</inkml:trace>
          <inkml:trace contextRef="#ctx0" brushRef="#br0" timeOffset="45506.4335">11975 10207 1124 0,'0'0'216'0,"0"0"-112"0,0 0-73 16,0 0-28-16,0 0 13 0,0 0 32 0,0 0 33 15,0 0 23-15,0 0 16 0,0 0-3 16,0 0-10-16,0 0-11 0,-20 152-13 0,14-117-13 16,-3 5-8-16,-3 0-4 0,1 2-3 0,-3-1-3 15,-1 3-3-15,0-2-7 0,-1 5-7 0,-1-2-10 16,-1 0-6-16,3 0-5 0,1-3-1 0,-1-3-3 15,0-2-3-15,2-4-1 0,-1-5 0 16,2-3-1-16,1-2 0 0,1-6 0 0,2-2-3 16,4-4 0-16,1-2 0 0,0-4 2 0,3-4 3 15,0 1 8-15,0-2 11 0,0 0 10 0,0 0 7 16,3-2-9-16,0-4-5 0,3-1-15 0,0 0-6 16,-1 0-3-16,2-1-2 0,-2 2 1 15,1-3-3-15,-2 3-4 0,0-1-9 0,2 1-13 16,-3 0-21-16,4 0-34 0,-3 0-60 0,-2 0-110 15,0 2-232-15,-2 1-452 0,2 0-117 0</inkml:trace>
        </inkml:traceGroup>
        <inkml:traceGroup>
          <inkml:annotationXML>
            <emma:emma xmlns:emma="http://www.w3.org/2003/04/emma" version="1.0">
              <emma:interpretation id="{1B53D44A-C7DF-4361-B745-75ED663B3AB8}" emma:medium="tactile" emma:mode="ink">
                <msink:context xmlns:msink="http://schemas.microsoft.com/ink/2010/main" type="inkWord" rotatedBoundingBox="15829,12244 16066,12230 16119,13137 15882,13151"/>
              </emma:interpretation>
              <emma:one-of disjunction-type="recognition" id="oneOf16">
                <emma:interpretation id="interp80" emma:lang="en-US" emma:confidence="0.5">
                  <emma:literal>,</emma:literal>
                </emma:interpretation>
                <emma:interpretation id="interp81" emma:lang="en-US" emma:confidence="0">
                  <emma:literal>.</emma:literal>
                </emma:interpretation>
                <emma:interpretation id="interp82" emma:lang="en-US" emma:confidence="0">
                  <emma:literal>1</emma:literal>
                </emma:interpretation>
                <emma:interpretation id="interp83" emma:lang="en-US" emma:confidence="0">
                  <emma:literal>l</emma:literal>
                </emma:interpretation>
                <emma:interpretation id="interp84" emma:lang="en-US" emma:confidence="0">
                  <emma:literal>'</emma:literal>
                </emma:interpretation>
              </emma:one-of>
            </emma:emma>
          </inkml:annotationXML>
          <inkml:trace contextRef="#ctx0" brushRef="#br0" timeOffset="46972.1415">13671 10274 83 0,'0'0'532'0,"0"0"-257"15,0 0-31-15,0 0-46 0,0 0-36 0,0 0-20 16,0 0-11-16,0 0-18 0,0 0-11 15,0 0-16-15,0 0-34 0,0 0-25 0,-25-77-19 16,22 90-7-16,-1 5 5 0,0 8 10 0,-4 7 13 16,2 7 11-16,1 4 7 0,-2 3-3 0,2 1-8 15,1 3-6-15,-3 0-7 0,3 2-5 0,-2 0-1 16,-4 0-5-16,2-2-8 0,0 2-9 0,-1-2-31 16,-2-2-64-16,0-1-113 0,-1-4-158 15,-1-2-277-15,2-10-204 0,3-13 599 0</inkml:trace>
        </inkml:traceGroup>
      </inkml:traceGroup>
    </inkml:traceGroup>
  </inkml:traceGroup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9:24.5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F843525-6813-441E-A69C-49F462760CA4}" emma:medium="tactile" emma:mode="ink">
          <msink:context xmlns:msink="http://schemas.microsoft.com/ink/2010/main" type="inkDrawing" rotatedBoundingBox="9448,16101 17710,15761 17713,15833 9451,16173" semanticType="underline" shapeName="Other">
            <msink:sourceLink direction="with" ref="{1FE2329D-3404-485E-86C4-19830488F792}"/>
          </msink:context>
        </emma:interpretation>
      </emma:emma>
    </inkml:annotationXML>
    <inkml:trace contextRef="#ctx0" brushRef="#br0">0 351 1468 0,'0'0'144'0,"0"0"-127"0,0 0-49 15,0 0-14-15,0 0 13 0,0 0 35 0,0 0 54 16,0 0 36-16,0 0 24 0,158 27 9 15,-89-27-9-15,19 0-15 0,11-3-12 0,18-4-10 16,20-4-12-16,12 0-9 0,16-3-10 0,14-1-8 16,16 0-8-16,6-1-8 0,12 0-5 15,8 0-6-15,10 1-2 0,2 3-1 0,8-1-4 16,1 3 1-16,5-1 0 0,-2 2 3 0,6 0 1 16,1 0 3-16,4 0-3 0,-1 2 6 0,6-2 3 15,-1 1 0-15,-4 2 6 0,2-2 1 0,-6 2-1 16,-7-2-3-16,-9 2-2 0,-12 0-3 15,-12 2-3-15,-14-1 1 0,-15 0-4 0,-14 1-1 0,-18-2-1 16,-11 0-2-16,-18 1 2 0,-8-4-1 16,-19 3-2-16,-9 2-3 0,-13-1 1 0,-8 0-1 15,-12 0-1-15,-4-1 1 0,-13 2-2 0,-5 1 1 16,-11-2 1-16,-5 2 1 0,-7 2 0 16,-4 1 1-16,-3-2 0 0,-1 2-2 0,0 0 0 15,0 0-4-15,0 0-3 0,-1 0-5 0,-3 0-4 16,1 0 2-16,-2 2 0 0,-4 2 5 15,-3 5-1-15,0-3-6 0,-1 2-8 0,0-2-17 16,0 2-29-16,1-4-52 0,2 1-91 0,-2-2-172 16,4 0-492-16,2 1-394 0</inkml:trace>
  </inkml:traceGroup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9:25.70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FE2329D-3404-485E-86C4-19830488F792}" emma:medium="tactile" emma:mode="ink">
          <msink:context xmlns:msink="http://schemas.microsoft.com/ink/2010/main" type="writingRegion" rotatedBoundingBox="10260,14925 16549,14501 16621,15579 10332,16003">
            <msink:destinationLink direction="with" ref="{5F843525-6813-441E-A69C-49F462760CA4}"/>
          </msink:context>
        </emma:interpretation>
      </emma:emma>
    </inkml:annotationXML>
    <inkml:traceGroup>
      <inkml:annotationXML>
        <emma:emma xmlns:emma="http://www.w3.org/2003/04/emma" version="1.0">
          <emma:interpretation id="{BC7E699B-CE9C-4924-87EA-87C51B9C5BA7}" emma:medium="tactile" emma:mode="ink">
            <msink:context xmlns:msink="http://schemas.microsoft.com/ink/2010/main" type="paragraph" rotatedBoundingBox="10260,14925 16549,14501 16621,15579 10332,160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E7FD55-0F6E-40EA-9D59-706CBF94253F}" emma:medium="tactile" emma:mode="ink">
              <msink:context xmlns:msink="http://schemas.microsoft.com/ink/2010/main" type="line" rotatedBoundingBox="10260,14925 16549,14501 16621,15579 10332,16003"/>
            </emma:interpretation>
          </emma:emma>
        </inkml:annotationXML>
        <inkml:traceGroup>
          <inkml:annotationXML>
            <emma:emma xmlns:emma="http://www.w3.org/2003/04/emma" version="1.0">
              <emma:interpretation id="{CA96DAE7-87D5-49F3-9EDA-9ACE9832AF9D}" emma:medium="tactile" emma:mode="ink">
                <msink:context xmlns:msink="http://schemas.microsoft.com/ink/2010/main" type="inkWord" rotatedBoundingBox="11617,14949 16556,14616 16621,15579 11682,15912"/>
              </emma:interpretation>
              <emma:one-of disjunction-type="recognition" id="oneOf0">
                <emma:interpretation id="interp0" emma:lang="en-US" emma:confidence="0.5">
                  <emma:literal>UTAUT</emma:literal>
                </emma:interpretation>
                <emma:interpretation id="interp1" emma:lang="en-US" emma:confidence="0.5">
                  <emma:literal>UTA 012</emma:literal>
                </emma:interpretation>
                <emma:interpretation id="interp2" emma:lang="en-US" emma:confidence="0">
                  <emma:literal>UTAVT</emma:literal>
                </emma:interpretation>
                <emma:interpretation id="interp3" emma:lang="en-US" emma:confidence="0">
                  <emma:literal>UTA 072</emma:literal>
                </emma:interpretation>
                <emma:interpretation id="interp4" emma:lang="en-US" emma:confidence="0">
                  <emma:literal>UTA 0712</emma:literal>
                </emma:interpretation>
              </emma:one-of>
            </emma:emma>
          </inkml:annotationXML>
          <inkml:trace contextRef="#ctx0" brushRef="#br0">1307 146 2042 0,'0'0'281'16,"0"0"-213"-16,0 0-52 0,0 0-25 0,0 0-7 15,0 0 3-15,0 0 11 0,0 0 3 16,157-90 3-16,-117 80-1 0,0 2 0 0,3-1 1 16,4 2-2-16,-5 1-1 0,5-1 0 0,-6 2 0 15,-2 1 1-15,-5 0 0 0,-1 4-6 0,-5 0-11 16,-5 0-28-16,-4 0-45 0,-3 0-75 0,-4 0-111 16,-1 0-157-16,-7 0-249 0,1 0-13 15,-4 0 693-15</inkml:trace>
          <inkml:trace contextRef="#ctx0" brushRef="#br0" timeOffset="185.8847">1619 10 693 0,'0'0'736'0,"0"0"-545"0,0 0-133 16,0 0-62-16,0 0-12 0,0 0 8 0,0 0 13 16,0 0 14-16,0 0 9 0,6 186 7 15,-4-137 3-15,-2 4-7 0,-1 3-4 0,-7 3-4 16,-5 1-6-16,-6 1 5 0,0 0-6 0,-4-1-2 15,-1-2-4-15,5-3-14 0,-1-2-27 16,5-6-95-16,3-7-156 0,8-10-294 0,2-8-246 16,2-10 728-16</inkml:trace>
          <inkml:trace contextRef="#ctx0" brushRef="#br0" timeOffset="597.8454">2296 549 1152 0,'0'0'61'15,"0"0"-100"-15,0 0 19 0,0 0-4 0,0 0-1 16,-67 159 17-16,54-136 21 0,-2-3 18 0,-1-3 18 16,-3-5 18-16,3-1 8 0,4-4 9 0,1-3 11 15,5-2 19-15,-1-2 16 0,4 0 1 16,3-6-12-16,0-4-34 0,0-5-32 0,3-6-26 15,8-3-18-15,1-5-7 0,4-2 1 0,4-6 1 16,-3-2 2-16,8-1 7 0,-3-3-3 16,0-2 1-16,3 0 2 0,2-1-2 0,4-1-1 15,-1 1-4-15,0 0-2 0,5 4-4 0,-4 3 1 16,3 5 0-16,-4 6 1 0,-1 4 2 0,-3 4 2 16,0 4 3-16,-1 4 3 0,-3 5 9 0,1 1-2 15,-3 3 1-15,0 3-3 0,1 0-11 16,-1 6 5-16,-1 4-4 0,1 6-1 0,-5 4 2 15,0 7-2-15,-5 4 2 0,-3 5 3 0,0 4 0 16,-4 1-3-16,-3 5-1 0,0-4-3 16,0-1-1-16,-3-2 1 0,-5 1-1 0,4-5-6 0,-3 1-16 15,3-5-33-15,-4 0-72 0,4-2-149 16,0-10-292-16,-1-6-800 0</inkml:trace>
          <inkml:trace contextRef="#ctx0" brushRef="#br0" timeOffset="803.7171">2361 545 2077 0,'0'0'84'0,"0"0"-94"16,0 0-39-16,0 0-9 0,0 0 2 0,0 0 30 15,0 0 17-15,0 0 5 0,174-93 2 16,-134 85-4-16,2-2-28 0,2 2-53 0,0-1-70 15,5 0-64-15,-5 2-69 0,1 0-87 0,-4 1-146 16,-13 1 271-16,-12 2 252 0</inkml:trace>
          <inkml:trace contextRef="#ctx0" brushRef="#br0" timeOffset="1150.5031">3258 230 965 0,'0'0'420'0,"0"0"-248"0,0 0-88 0,0 0-66 15,0 0-25-15,0 0 2 0,0 0 13 0,0 0 14 16,0 0 7-16,0 0 3 0,0 0-3 0,0 0-2 16,0 0-5-16,-22 159-1 0,16-132 2 15,-1 2 2-15,2-4 5 0,-1 0 4 0,1-2 1 16,3-3 1-16,1-5-3 0,1-1-5 0,0-3-6 16,0-1 0-16,3-4 4 0,6 0 6 0,1-3 7 15,0 0 4-15,4-3-1 0,2 0-5 16,0 0-5-16,4-3-6 0,1-6-4 0,4-1-1 15,-1-1-6-15,-4-3 0 0,4 0 0 0,0-3-3 16,-1-2 3-16,-4-3 0 0,2 1-2 16,-3-4 4-16,-4 0 1 0,0-2-1 0,-2-3-1 15,0 2-2-15,-5-2-3 0,1 1-2 0,-4 2 1 16,0 4-2-16,-3 3-1 0,-1 4-3 0,0 1-5 16,-5 5-5-16,-1-1-8 0,0 3-14 0,0 1-17 15,1 1-35-15,-2 2-52 0,4 1-83 0,2 0-154 16,0 0-261-16,1 3-178 0,0 0 460 0</inkml:trace>
          <inkml:trace contextRef="#ctx0" brushRef="#br0" timeOffset="1508.2822">3964 94 938 0,'0'0'348'0,"0"0"-127"15,0 0-63-15,0 0-17 0,0 0 0 0,0 0 6 16,177-45-14-16,-132 37-19 0,2 2-26 15,4 0-25-15,2 1-19 0,2 0-13 0,5 1-8 16,-2-1-7-16,-2 1-4 0,2 1-3 0,-4 0-2 16,-3 1-1-16,-6 0-4 0,-2 2-4 15,-7 0-9-15,-5 0-15 0,-5 0-33 0,-8 0-40 16,-5 0-40-16,-7 0-34 0,-6 0-26 0,0-3-7 16,-5 3 1-16,-7 0-21 0,-4-1-23 0,-6-1-26 15,-3 2-16-15,-2-4 26 0,0 2 60 0,2-1 193 16,-3 0 12-16,1-1 0 0,0-1 0 15,3 1 0-15,2 1 30 0,4-2 120 0,3 1 32 16,3 1 24-16,2 0 14 0,5 0 1 0,2 3-12 16,1 0-35-16,2 0-50 0,0 0-45 0,0 5-32 15,0 6-10-15,0 6 8 0,-6 10 12 16,-2 8 4-16,-9 11 1 0,-2 9-3 0,-12 10-8 16,-5 12-9-16,-11 7-10 0,-5 8-15 0,-5 9-52 15,-2 5-196-15,15-23-527 0,15-27-323 0</inkml:trace>
          <inkml:trace contextRef="#ctx0" brushRef="#br0" timeOffset="-2372.9953">5414-56 887 0,'0'0'58'0,"0"0"-59"0,0 0-12 0,0 0-3 15,0 0 13-15,0 0 24 0,0 0 24 0,161-80 21 16,-136 77 17-16,-3 3-6 0,-1 0-10 0,-2 1-15 16,-2 7-13-16,-3 0-6 0,-2 4 1 15,-3 0 3-15,2 3 4 0,-4 2-2 0,-3-1-1 16,1 2-5-16,-1 1-2 0,-3 0-5 0,-1 4-4 15,0 1-1-15,-6 2-5 0,-2-1-1 0,-6 3-1 16,-3 1 1-16,-5-1-2 0,-3 0 1 16,-5 0 0-16,-3-1 0 0,3-2 2 0,-3-1-2 15,1-2 2-15,-2-3 3 0,2-1 3 0,0-3 12 16,4-3 9-16,3-2 6 0,4-1 5 16,5-1-4-16,4-2-1 0,2-2-5 0,6-3-1 15,2 0-7-15,2-1-7 0,0 0-7 0,6 0 0 16,5 0 3-16,4 0 8 0,8-2 6 0,6-7 1 15,9 2-6-15,6-4-7 0,7 1-3 16,5 0-8-16,7-4 1 0,6 2 2 0,-2 0-7 0,0 2 5 16,-2 1-8-16,0 1-5 0,-6 4 0 0,-10 1-10 15,-2 0 5-15,-5 1-8 0,-9-2-18 16,-3 3-27-16,-6-2-44 0,-5 1-56 0,-4 1-73 16,-5 1-93-16,-7 0-125 0,-3 0-165 0,0 0-83 15,0 0 623-15</inkml:trace>
          <inkml:trace contextRef="#ctx0" brushRef="#br0" timeOffset="-225.8606">41 49 436 0,'0'0'300'0,"0"0"-103"0,0 0-45 0,0 0-38 16,0 0-18-16,0 0 3 0,0 0 12 16,0 0-3-16,0 0-15 0,0 0-25 0,0 0-36 15,0 0-19-15,10-49-9 0,-9 61 4 0,2 3 10 16,-3 7 6-16,2 5 6 0,0 4 0 0,-2 6 4 15,0 5-2-15,0 6 0 0,0 4 1 16,-4 2-3-16,0 4-2 0,-6 1-2 0,-1 0-4 16,5 2-1-16,-4-1-2 0,1-2-3 0,6-2-1 15,2-5-4-15,1-4 1 0,1-3-4 0,13-12 0 16,-1-3 2-16,9-8 2 0,0-5 6 16,5-4 3-16,4-6 3 0,0-3 2 0,6-3 0 15,4-2-1-15,0-8-3 0,5-4-3 0,-3-6 0 16,0-3-2-16,2-3 0 0,-1-5 0 15,-3-6-3-15,-3-2 1 0,0-3 2 0,-7-2 1 16,-4-4 1-16,-5 0-2 0,-5-3-6 0,-4-1 2 16,-2 0-5-16,-2-1-1 0,-5 3 1 0,-3 1-3 15,1 0 0-15,-2 7 2 0,0 4-1 0,-3 7 1 16,-1 5-2-16,-4 4-1 0,3 5-2 0,-3 1-2 16,2 3-3-16,-2 2-9 0,4 4-13 15,-2 0-28-15,3 3-48 0,3 1-87 0,0 1-173 16,0 2-281-16,0 0-253 0,1 0 434 0</inkml:trace>
        </inkml:traceGroup>
      </inkml:traceGroup>
    </inkml:traceGroup>
  </inkml:traceGroup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19:44.75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406EAA5-F969-4347-9E8B-18AFDEA20101}" emma:medium="tactile" emma:mode="ink">
          <msink:context xmlns:msink="http://schemas.microsoft.com/ink/2010/main" type="writingRegion" rotatedBoundingBox="23291,12742 32063,12343 32282,17141 23510,17540"/>
        </emma:interpretation>
      </emma:emma>
    </inkml:annotationXML>
    <inkml:traceGroup>
      <inkml:annotationXML>
        <emma:emma xmlns:emma="http://www.w3.org/2003/04/emma" version="1.0">
          <emma:interpretation id="{9AFDB5B3-D7C5-4062-A8C8-3A96AAF00CA7}" emma:medium="tactile" emma:mode="ink">
            <msink:context xmlns:msink="http://schemas.microsoft.com/ink/2010/main" type="paragraph" rotatedBoundingBox="24346,12694 32063,12343 32153,14316 24436,146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10CFF2E-015E-410B-9E0B-3D7F4E7B1DB1}" emma:medium="tactile" emma:mode="ink">
              <msink:context xmlns:msink="http://schemas.microsoft.com/ink/2010/main" type="inkBullet" rotatedBoundingBox="24392,13692 24513,13686 24517,13779 24396,13785"/>
            </emma:interpretation>
            <emma:one-of disjunction-type="recognition" id="oneOf0">
              <emma:interpretation id="interp0" emma:lang="en-US" emma:confidence="0">
                <emma:literal>•</emma:literal>
              </emma:interpretation>
            </emma:one-of>
          </emma:emma>
        </inkml:annotationXML>
        <inkml:trace contextRef="#ctx0" brushRef="#br0">66 71 230 0,'0'0'222'0,"0"0"-68"0,0 0-20 0,0 0-32 15,0 0-3-15,0 0 17 0,0 0 28 0,0 0 14 16,0 0 3-16,0 0-12 0,0 0-24 0,0 0-20 15,27-70-16-15,-27 68-15 0,0 2-7 16,0 0-13-16,0 0-15 0,0 0-13 0,0 0-13 16,0 0-13-16,-2 0-14 0,2 0-6 0,-3 2-2 15,-1 4 4-15,3 0 6 0,-3 2 8 0,-4 2 3 16,4 0 1-16,-1-1 3 0,-1 2-2 0,4-4-1 16,-1 0 0-16,0-1-2 0,3-3 2 0,0 0-1 15,0 0 2-15,0 0 2 0,3-3 4 16,0 0 5-16,1 0 5 0,0 0 2 0,2 0 1 15,0 0-3-15,0-3-1 0,-2 0-2 0,5 0 0 16,-4-1 0-16,-1-1 2 0,0 1-2 16,0-1 1-16,-3-2 0 0,2 0-3 0,1 1 2 15,-3 0-2-15,-1 0 0 0,0 0 0 0,0 1-1 16,0 1-4-16,0 0-3 0,-5 2-4 0,1-2-5 16,1 3-5-16,-3 0-5 0,0 1-2 15,-5 0 0-15,5 0 3 0,-5 0 2 0,0 4 3 16,-1 2 5-16,3-2-1 0,1 3 2 0,0 0 1 15,1-2-2-15,0 1 1 0,5-2-1 0,0 1-1 16,1-2-2-16,1 0 1 0,0 0-2 16,0 0-2-16,0-2 2 0,1 0 3 0,3 1 8 15,4-2 8-15,-2 0 4 0,4 0 1 0,1 0-1 16,0-2-2-16,-2-1 0 0,-1-2 1 0,-1 2 6 16,-3-2 4-16,-1 1 2 0,-3-1 0 0,1 2-5 15,-1 0-7-15,0 0-4 0,0 0-11 16,-1 0-14-16,-3 2-20 0,-3-1-35 0,4 1-57 15,-1 1-94-15,-2 0-151 0,2 0-274 0,1 1-214 16,-1 2 670-16</inkml:trace>
      </inkml:traceGroup>
      <inkml:traceGroup>
        <inkml:annotationXML>
          <emma:emma xmlns:emma="http://www.w3.org/2003/04/emma" version="1.0">
            <emma:interpretation id="{2A8F60FB-D165-4C3A-B996-AD46DD956F91}" emma:medium="tactile" emma:mode="ink">
              <msink:context xmlns:msink="http://schemas.microsoft.com/ink/2010/main" type="line" rotatedBoundingBox="24797,12674 32063,12343 32153,14316 24887,14647"/>
            </emma:interpretation>
          </emma:emma>
        </inkml:annotationXML>
        <inkml:traceGroup>
          <inkml:annotationXML>
            <emma:emma xmlns:emma="http://www.w3.org/2003/04/emma" version="1.0">
              <emma:interpretation id="{59EB59D5-3540-49FF-9025-994E6F67FAD6}" emma:medium="tactile" emma:mode="ink">
                <msink:context xmlns:msink="http://schemas.microsoft.com/ink/2010/main" type="inkWord" rotatedBoundingBox="24926,12610 27600,12729 27535,14204 24861,14085"/>
              </emma:interpretation>
              <emma:one-of disjunction-type="recognition" id="oneOf1">
                <emma:interpretation id="interp1" emma:lang="en-US" emma:confidence="0.5">
                  <emma:literal>Person</emma:literal>
                </emma:interpretation>
                <emma:interpretation id="interp2" emma:lang="en-US" emma:confidence="0">
                  <emma:literal>Penson</emma:literal>
                </emma:interpretation>
                <emma:interpretation id="interp3" emma:lang="en-US" emma:confidence="0">
                  <emma:literal>Parson</emma:literal>
                </emma:interpretation>
                <emma:interpretation id="interp4" emma:lang="en-US" emma:confidence="0">
                  <emma:literal>Persons</emma:literal>
                </emma:interpretation>
                <emma:interpretation id="interp5" emma:lang="en-US" emma:confidence="0">
                  <emma:literal>Perron</emma:literal>
                </emma:interpretation>
              </emma:one-of>
            </emma:emma>
          </inkml:annotationXML>
          <inkml:trace contextRef="#ctx0" brushRef="#br0" timeOffset="687.4477">790-68 1563 0,'0'0'194'0,"0"0"-90"0,0 0-44 0,0 0-20 16,0 0-21-16,0 0-6 0,0 0 2 0,0 0 8 15,0 0 0-15,0 0 0 0,0 0-6 0,0 0-10 16,0 0-4-16,0 0 0 0,-8-43 4 0,5 48 8 16,0 2 7-16,-3 4 4 0,-1 1 4 15,-2 4 0-15,-2 2-2 0,-3 3-1 0,1 1-2 16,-2 2-4-16,-5 1-1 0,3 2-1 0,-1-1-2 16,-3 4-2-16,2-2-3 0,-2 0-3 0,5-1-1 15,-3 0 1-15,1-3-3 0,5-1-2 16,-1-3 0-16,4-1-2 0,2 0 2 0,0-4-1 15,4-4-1-15,-2-2-1 0,4-3-1 0,2-1 1 16,0-4 2-16,0 1 7 0,0-2 9 16,0 0 16-16,0 0 15 0,0-2 4 0,0-5-7 15,2-6-16-15,4-2-17 0,-1-8-10 0,3-4-2 16,-1-4 1-16,2-5-2 0,1-6 4 0,-2-3-2 16,2-3-1-16,1-3-1 0,0-5 0 15,1-1 0-15,-3-3 0 0,3-2 0 0,-1-2-1 16,2-2 1-16,4 0-2 0,-3-1 3 0,5 3-3 15,-3 0 0-15,7 5 0 0,-2 4-3 0,3 1 1 16,3 4-2-16,1 6-2 0,3 2 1 0,1 5-1 16,2 4 0-16,1 6 1 0,0 4-3 15,2 1 1-15,1 7 0 0,-3 5-1 0,2 3 1 16,-3 6-3-16,-1 1-1 0,-1 0-3 0,-2 9 0 16,-1 6 4-16,-6 7 0 0,-1 3 3 0,-5 3 2 15,-3 5-2-15,-5 4 4 0,-6 4 1 16,-3 0 0-16,-2 3 1 0,-8-2 1 0,-7-2-1 15,-3-1 1-15,-6-2 2 0,-4 1 2 0,-4-3-1 16,-4 3 0-16,-4-4 2 0,-1 0 0 0,0-2 1 16,-1-3-1-16,5-3-3 0,3-2-3 15,0-3-4-15,5-3-13 0,0 0-28 0,6-3-51 16,3-2-60-16,1 0-80 0,6-2-109 0,3-2-175 16,4-2-189-16,2-4 272 0</inkml:trace>
          <inkml:trace contextRef="#ctx0" brushRef="#br0" timeOffset="1503.965">791 118 0 0,'0'0'384'0,"0"0"-296"15,0 0-79-15,0 0 12 0,0 0 55 0,0 0 69 16,0 0 54-16,0 0 15 0,0 0-25 15,0 0-42-15,180-61-48 0,-140 47-33 0,6-1-21 16,-2 0-12-16,4 1-5 0,-1 0-4 0,-1-2-2 16,-3 0-1-16,-2 1-3 0,-2-2-2 15,-3 2 0-15,-4-2 1 0,-2 0 0 0,-7 1 12 16,-5 3 6-16,-4-2 8 0,-5 3 5 0,-5 1 4 16,-4 2-4-16,0 0-9 0,-4 3-9 0,-7 0-21 15,-2 3-13-15,-4 2-6 0,-3 1-2 16,-6 0 3-16,-2 9 5 0,-2 4 1 0,0 2-1 15,-1 2 3-15,1 3 0 0,1 1 1 0,1 4 3 16,1 0-2-16,1 2-1 0,5 1 0 0,2 2 4 16,3-2-3-16,8 1 0 0,3-4-2 0,5-1-6 15,0-1 3-15,8-5 4 0,2 1 3 16,8-6 10-16,2 0 1 0,5-5 4 0,-2-2 2 16,4-3 1-16,0-1-2 0,1-2-4 0,1 0 0 15,2 0-4-15,-3-6 4 0,3-3 1 0,-4-3 1 16,1-3 0-16,-1-4 0 0,1 1-1 0,-4-3 1 15,0-2 2-15,-3 0-5 0,-3 0 0 16,1-1-3-16,-3 3-5 0,-1 0 0 0,1 3-3 16,-3 3-3-16,-2 3-2 0,-1 3 0 0,-4 4-4 15,0 0-1-15,-4 4-8 0,-2 1-15 16,0 0-11-16,0 3-2 0,0 3 6 0,-1 7 15 16,-6 3 14-16,1 3 7 0,-4 0 1 0,1 0 2 15,2 2 0-15,-1-2-2 0,4 0 1 16,1-2 0-16,1-1-1 0,2-3 1 0,0-1-1 15,5-3 1-15,0-2 2 0,5-3 3 0,1-1 5 16,2-2 7-16,4-1 3 0,-1-1-2 0,9-6-2 16,-3-3-3-16,4-5-2 0,-1 1-1 0,1-3-1 15,-3 1 0-15,1-3-3 0,1 1 0 16,-3-2 0-16,-1 0-1 0,2 0-1 0,-4-1 0 16,-2 2-2-16,1 1 1 0,-1 0-1 0,-1 1-1 15,-3 4-1-15,1 2-1 0,-3 2-1 0,-3 4-2 16,0 0 1-16,-4 3-3 0,-2 0-3 0,4 2-5 15,-1 0-7-15,-2 0-3 0,4 2 1 16,-1 5 5-16,4 1 6 0,-2 4 3 0,0 3 3 16,0 4 2-16,-2-3 2 0,2 3 0 0,-3-2-1 15,-1 1 0-15,-3-2-2 0,-1-1 0 0,0 1 3 16,0-2-2-16,-7 1 4 0,-1-2 3 16,-4 0 3-16,-1-2 5 0,-6-1 2 0,-1-1 0 15,-4 2-4-15,-1-3-4 0,0-1-7 0,-2-1-11 16,4 0-22-16,2-1-31 0,1-2-46 15,5-1-53-15,-1-1-58 0,5-1-74 0,1 0-100 16,4 0-147-16,3-3-32 0,2 1 575 0</inkml:trace>
          <inkml:trace contextRef="#ctx0" brushRef="#br0" timeOffset="2207.8831">2511-119 792 0,'0'0'491'0,"0"0"-319"0,0 0-90 16,0 0-36-16,0 0-27 0,0 0-12 16,0 0-12-16,0 0-5 0,0 0 4 0,0 0 8 15,0 0 17-15,0 0 16 0,0 0 7 0,0 0 0 16,-51 71 1-16,39-52-2 0,3 1-6 0,2-4-4 15,1 2-7-15,0-2-7 0,6 0 0 16,0-2 0-16,0-2 5 0,11-2 9 0,-3-1 6 16,5 1 4-16,1-4 4 0,1-2-4 0,1-2-1 15,-2-2-5-15,2 0-2 0,1 0 2 0,-4-6-3 16,-4-4 4-16,2 1-2 0,-3-6-3 16,-3-1-8-16,1-2-6 0,-5-4-6 0,1-1-5 15,-2 0 0-15,0-3-3 0,-2-1-2 0,-3 2 3 16,-1-1-2-16,0 2 3 0,3 4-2 15,-4 0-2-15,1 3 1 0,2 5-2 0,0 2 3 16,1 3 0-16,3 1 0 0,0 3-6 0,0 0-10 16,7 0-10-16,2 2-4 0,2-2-3 0,6 3 9 15,2 0 6-15,4 0 1 0,2 4 9 0,1 2 0 16,-1 2 0-16,-3 0 2 0,0 4-5 16,-5 3 0-16,-4 0-2 0,-1 3 4 0,-3 1-2 15,-2 2 1-15,1-1 3 0,-5 1-3 0,-3 0 5 16,0-2 2-16,0 0-1 0,0-3 4 0,0-2-1 15,-7 0 2-15,2-2 2 0,-1 0 2 16,0-3 0-16,3-3 1 0,2-1 5 0,-2-4 6 16,3-1 18-16,0 0 15 0,0 0 9 0,0-1-7 15,4-7-14-15,3-3-18 0,1-2-14 0,4-3-2 16,0 2-4-16,1-2 0 0,3 0-2 16,3-3 2-16,0 3-5 0,0 1-1 0,1 2-2 15,0-2-6-15,0 7 6 0,4 0-2 0,-2 2 3 16,-1 6 2-16,3 0-2 0,-5 0 1 0,-3 0-1 15,0 8 0-15,-6 3 1 0,-2 1-1 0,1 0 3 16,-6 2-1-16,-1 1 2 0,1 0 0 16,-3 0 1-16,0 0-2 0,0-3 3 0,-3-1 1 15,1 1 1-15,0-1 4 0,-2-2-7 0,3 0-2 16,0-1-4-16,-2-2-16 0,2-1-23 0,-1 0-47 16,2-1-61-16,-1-1-92 0,1 0-105 15,0 0-197-15,0-1-198 0,0-2 301 0</inkml:trace>
        </inkml:traceGroup>
        <inkml:traceGroup>
          <inkml:annotationXML>
            <emma:emma xmlns:emma="http://www.w3.org/2003/04/emma" version="1.0">
              <emma:interpretation id="{8FF8DD3D-B70E-4786-9F15-35BF64805306}" emma:medium="tactile" emma:mode="ink">
                <msink:context xmlns:msink="http://schemas.microsoft.com/ink/2010/main" type="inkWord" rotatedBoundingBox="27204,13336 29603,12662 29939,13857 27540,14531"/>
              </emma:interpretation>
              <emma:one-of disjunction-type="recognition" id="oneOf2">
                <emma:interpretation id="interp6" emma:lang="en-US" emma:confidence="0.5">
                  <emma:literal>point</emma:literal>
                </emma:interpretation>
                <emma:interpretation id="interp7" emma:lang="en-US" emma:confidence="0">
                  <emma:literal>print</emma:literal>
                </emma:interpretation>
                <emma:interpretation id="interp8" emma:lang="en-US" emma:confidence="0">
                  <emma:literal>paint</emma:literal>
                </emma:interpretation>
                <emma:interpretation id="interp9" emma:lang="en-US" emma:confidence="0">
                  <emma:literal>points</emma:literal>
                </emma:interpretation>
                <emma:interpretation id="interp10" emma:lang="en-US" emma:confidence="0">
                  <emma:literal>pointe</emma:literal>
                </emma:interpretation>
              </emma:one-of>
            </emma:emma>
          </inkml:annotationXML>
          <inkml:trace contextRef="#ctx0" brushRef="#br0" timeOffset="2577.6907">3605-487 0 0,'0'0'0'0,"0"0"0"0,0 0 0 0,0 0 120 16,0 0 205-16,0 0-33 0,0 0-42 16,0 0-42-16,0 0-43 0,0 0-36 0,0 0-31 15,0 0-29-15,0 0-21 0,0 0-11 0,65-107-11 16,-65 107-9-16,0 2-3 0,-1 5 6 0,-2-1 8 16,0 6 11-16,0 5 12 0,1 3 1 0,-1 3 3 15,-2 6-2-15,-1 3-7 0,-2 6 2 16,0 3-1-16,-2 3 2 0,-4 1 1 0,1 4-2 15,-2 2-2-15,-4 2-5 0,2 4-5 0,-2 3-5 16,0 1-4-16,2 4-2 0,-6-1-4 0,2 1-3 16,-1-2-6-16,-1-4-3 0,3 3-4 15,0-4-2-15,4 0-9 0,-4-6-19 0,2-2-40 16,-2-6-58-16,2-2-68 0,-1-9-77 0,0-5-81 16,2-8-112-16,-4-6-165 0,3-8 82 15,3-5 544-15,4-1 0 0</inkml:trace>
          <inkml:trace contextRef="#ctx0" brushRef="#br0" timeOffset="3329.4131">3171 101 0 0,'0'0'448'0,"0"0"-263"0,0 0-77 0,0 0-22 16,0 0-2-16,0 0 31 0,146-160 30 15,-110 140 13-15,-1 2-16 0,3-1-33 0,-1 4-35 0,2-1-28 16,0 6-13-16,1 2-2 0,-1 2 0 15,-1 5 2-15,-1 1-1 0,-6 0-8 0,-1 7-7 16,-8 5-8-16,0 1-8 0,-6 4-4 0,-4 3 2 16,-5-1 4-16,-3 0 6 0,-4 2 8 15,0-1 5-15,-11-1 8 0,-2-1 4 0,-6 0 2 16,-1-2 3-16,-6 0-3 0,1-5-3 0,-3-1-1 16,-3-1-2-16,-1-1-5 0,2-4-3 0,2 0-5 15,-2 0-4-15,8-2-2 0,0-2-14 16,6 0-21-16,3 0-31 0,3 0-35 0,6-6-32 15,3-1-37-15,1-2-34 0,3-4-28 0,7-1-19 16,5-5 3-16,4 0 23 0,4-2 25 16,6 2 33-16,3 1 30 0,-1 0 26 0,5 1 30 15,-1 2 23-15,-3 2 19 0,2 0 16 0,-2 0 17 16,-5 4 33-16,-3 0 39 0,-5 2 47 0,1 1 34 16,-7 1 16-16,-3 0 4 0,-3 2-3 0,-5 1-2 15,2 1-5-15,-4 1-19 0,0 0-32 16,0 0-46-16,0 0-43 0,0 0-26 0,-4 5-4 15,2 1 9-15,-5 2 17 0,-1 4 11 0,-4 2 2 16,1 1-3-16,3 0-6 0,0-1-8 0,1-2-7 16,3-1-1-16,4-1 1 0,0-1 7 0,6 1 10 15,3-3 12-15,7 0 5 0,3-1 1 16,6 1-3-16,3-2-11 0,2-1-8 0,6-1-4 16,-6-2-6-16,0-1 0 0,-4 0-2 0,-6 0-3 15,-4-1 0-15,-4-5 2 0,-2-1 0 16,-9-2-4-16,-1-1-9 0,-1-3-9 0,-10-4-8 15,-3-1 2-15,-4-1 4 0,-4-1 4 0,-3 0 3 16,1 2 4-16,-2 1 0 0,3 0 8 0,2 1 4 16,3 0 7-16,8 3 12 0,2 0 1 15,5 1 1-15,3 2-4 0,0-1-11 0,4 2-10 16,7 2-8-16,3-1-8 0,9 3-1 0,-1 1 3 16,5 2 6-16,3 2 4 0,0 0 3 15,6 2 0-15,-1 5 1 0,0 3-1 0,1 2 4 0,-4 1-3 16,-1 4-1-16,-8-1-2 0,-3 1-6 15,-4 2 3-15,-5-1-2 0,-2-1 1 0,-5-2 0 16,-4 2 0-16,0-3 0 0,0-1 3 0,-7-1 1 16,1-2 2-16,-1-1-1 0,0 0 1 15,-1-1-4-15,3-2-4 0,-2-1-12 0,2-3-24 16,4 0-33-16,1-2-30 0,0 0-34 0,0 0-57 16,0-3-96-16,0-5-155 0,0-1-180 0,2-1 9 15,6 2 613-15,-5 2 0 0</inkml:trace>
          <inkml:trace contextRef="#ctx0" brushRef="#br0" timeOffset="3435.3757">4399-261 0 0,'0'0'0'16,"0"0"0"-16,0 0 132 0,0 0 80 15,0 0-102-15,0 0-80 0,0 0-48 0,0 0-16 16,0 0-26-16,0 0-62 0,0 0-128 0,0 0 250 16,0 0 0-16</inkml:trace>
          <inkml:trace contextRef="#ctx0" brushRef="#br0" timeOffset="3800.3162">4630-230 314 0,'0'0'320'0,"0"0"-192"0,0 0-64 15,0 0-6-15,0 0 30 0,0 0 27 16,0 0 6-16,0 0-15 0,0 0-33 0,0 0-19 16,0 0-16-16,0 0-5 0,0 0-3 0,0 0-4 15,9 150-5-15,-15-136-1 0,-4-4 0 0,5-1-3 16,-3-3 5-16,5-1-7 0,3-2 6 0,-1-1 17 15,1-2 26-15,0 0 25 0,0 0 2 16,0-6-15-16,1-4-29 0,6-2-22 0,0-3-11 16,2-2-3-16,-2-3-1 0,2 0-3 0,3 1 1 15,-1 0-2-15,-2 1 0 0,1 1 0 16,2 2-2-16,-3 5-1 0,-4 1-3 0,3 5 0 16,-4 1-2-16,2 1-3 0,-1 2 1 0,-2 0-2 15,2 6 2-15,1 3 2 0,-4 3 5 16,4 1-2-16,-2 2 2 0,-2 0 0 0,1 1-4 15,4-4 5-15,-3 2 0 0,-2-1-1 0,6-2 3 16,-4 0 0-16,6-5 0 0,-2 0 2 0,1-2-3 16,3-2-9-16,0-1-24 0,2-1-46 0,1 0-71 15,-2-1-94-15,0-7-131 0,1-1-165 16,-2-1-117-16,0 0 462 0,-7 4 190 0</inkml:trace>
          <inkml:trace contextRef="#ctx0" brushRef="#br0" timeOffset="4071.1618">5021-327 0 0,'0'0'0'0,"0"0"0"0,0 0 0 0,0 0 0 0,47-163 243 15,-37 132 5-15,-1 7-16 0,-2 0-11 16,-4 5-5-16,1 7-2 0,0-1-17 0,-3 6-18 16,-1 1-27-16,1 3-31 0,-1 1-31 0,0 1-32 15,0 1-32-15,0 0-27 0,0 4-8 0,0 5 1 16,-1 3 7-16,-7 6 9 0,2 6 4 16,-6 3 5-16,0 3 3 0,-1 3 5 0,-2 2-3 15,0 0 1-15,2 2 0 0,1-4-4 0,1-1 3 16,5-1-1-16,0-3-5 0,6-1 1 15,0-2-1-15,0-2-1 0,8-3 0 0,2 0-1 16,3-3-5-16,3-2-8 0,2-3-31 0,2-1-55 16,2-3-99-16,1-2-154 0,3-5-275 0,-12 1-269 15,0-2 521-15</inkml:trace>
          <inkml:trace contextRef="#ctx0" brushRef="#br0" timeOffset="4171.0998">5008-367 1295 0,'0'0'353'0,"0"0"-146"0,0 0-73 0,0 0-38 16,0 0-44-16,0 0-28 0,0 0-23 16,0 0-5-16,0 0 2 0,0 0 1 0,166-64-4 15,-113 66-29-15,-4 2-96 0,-3 2-172 0,-10 0-330 16,-12-3-420-16</inkml:trace>
        </inkml:traceGroup>
        <inkml:traceGroup>
          <inkml:annotationXML>
            <emma:emma xmlns:emma="http://www.w3.org/2003/04/emma" version="1.0">
              <emma:interpretation id="{189A334D-2859-4183-8487-73DE2D2E68C3}" emma:medium="tactile" emma:mode="ink">
                <msink:context xmlns:msink="http://schemas.microsoft.com/ink/2010/main" type="inkWord" rotatedBoundingBox="29961,14019 30086,12978 30846,13069 30720,14111"/>
              </emma:interpretation>
              <emma:one-of disjunction-type="recognition" id="oneOf3">
                <emma:interpretation id="interp11" emma:lang="en-US" emma:confidence="0.5">
                  <emma:literal>of</emma:literal>
                </emma:interpretation>
                <emma:interpretation id="interp12" emma:lang="en-US" emma:confidence="0">
                  <emma:literal>off</emma:literal>
                </emma:interpretation>
                <emma:interpretation id="interp13" emma:lang="en-US" emma:confidence="0">
                  <emma:literal>if</emma:literal>
                </emma:interpretation>
                <emma:interpretation id="interp14" emma:lang="en-US" emma:confidence="0">
                  <emma:literal>If</emma:literal>
                </emma:interpretation>
                <emma:interpretation id="interp15" emma:lang="en-US" emma:confidence="0">
                  <emma:literal>Of</emma:literal>
                </emma:interpretation>
              </emma:one-of>
            </emma:emma>
          </inkml:annotationXML>
          <inkml:trace contextRef="#ctx0" brushRef="#br0" timeOffset="4885.1539">5814-309 878 0,'0'0'428'0,"0"0"-322"15,0 0-109-15,0 0-39 0,0 0 0 0,0 0 32 16,0 0 44-16,0 0 41 0,0 0 13 0,0 0-7 15,0 0-13-15,0 0-20 0,0 0-11 0,0 0-5 16,-152 98-3-16,139-90-3 0,2 2-7 16,7-3-6-16,0 1-7 0,1-4-1 0,3-1 4 15,0 1 7-15,0-2 10 0,7 0 7 0,3-2 7 16,-2 0 1-16,4 0-3 0,0 0-4 0,1-4-9 16,-1-4-6-16,-1-3-8 0,-6-2-8 15,2-3-5-15,-4-1-6 0,-2-2-2 0,-1-2 3 16,0-4 5-16,0 2 2 0,-1-3 4 0,-2-1-1 15,3 1 2-15,0-1 1 0,0 0 0 16,4 2 1-16,7-1-3 0,2 3 0 0,2-1-1 16,4 2-2-16,1 0 1 0,1 4-2 0,-1 2 0 15,6 4 0-15,-3 0-1 0,1 4 1 0,-5 2 0 16,3 2-1-16,-6 4 1 0,3 0 2 16,0 0 1-16,-3 1 4 0,-3 6-1 0,0 6 0 15,-1 0 1-15,-6 7 2 0,1 3 5 0,-6 6 3 16,-1 6 5-16,0 3 1 0,-4 5 3 0,-5 2 3 15,-4 4 0-15,0 0 5 0,0 0-1 16,0-1-1-16,-2 3-5 0,-1-2-2 0,1 1-3 16,-2 0-4-16,1-1 2 0,2-3-8 0,1-1-1 15,-1-3-1-15,2-5-5 0,2-3 1 0,4-7-1 16,3-3-1-16,-2-5-4 0,5 0 3 0,0-6-2 16,0-2-3-16,8-4-1 0,-4-3-14 15,6-3-15-15,-1-1-20 0,-2 0-30 0,3-6-30 16,-3-6-29-16,0-3-35 0,-6-4-19 0,0-5-7 15,-1-1 5-15,-1-6 35 0,-7 0 48 0,-1-4 48 16,-5-2 42-16,2-1 33 0,0 5 27 16,0-2 32-16,0 5 36 0,1 3 37 0,6 3 19 15,-4 1 9-15,5 5-11 0,1 1-19 0,-3 3-20 16,6-1-17-16,0 3-20 0,11 3-22 16,4-4-16-16,9 3-18 0,4 1-10 0,10-1-6 15,3 3-4-15,6 1-1 0,-1 2-1 0,3-1 0 16,-4 2-3-16,0-1 1 0,-4 0-3 0,-9-1-9 15,1 1-20-15,-5-2-40 0,-5 4-59 0,-4 0-85 16,-6-3-114-16,-1 2-193 0,-8 0-252 16,3 1 308-16</inkml:trace>
        </inkml:traceGroup>
        <inkml:traceGroup>
          <inkml:annotationXML>
            <emma:emma xmlns:emma="http://www.w3.org/2003/04/emma" version="1.0">
              <emma:interpretation id="{E875FF84-F1DE-4252-B960-92D41AF06970}" emma:medium="tactile" emma:mode="ink">
                <msink:context xmlns:msink="http://schemas.microsoft.com/ink/2010/main" type="inkWord" rotatedBoundingBox="30894,13158 32096,13093 32116,13470 30914,13534"/>
              </emma:interpretation>
              <emma:one-of disjunction-type="recognition" id="oneOf4">
                <emma:interpretation id="interp16" emma:lang="en-US" emma:confidence="0.5">
                  <emma:literal>vied</emma:literal>
                </emma:interpretation>
                <emma:interpretation id="interp17" emma:lang="en-US" emma:confidence="0">
                  <emma:literal>uroo</emma:literal>
                </emma:interpretation>
                <emma:interpretation id="interp18" emma:lang="en-US" emma:confidence="0">
                  <emma:literal>vies</emma:literal>
                </emma:interpretation>
                <emma:interpretation id="interp19" emma:lang="en-US" emma:confidence="0">
                  <emma:literal>uredo</emma:literal>
                </emma:interpretation>
                <emma:interpretation id="interp20" emma:lang="en-US" emma:confidence="0">
                  <emma:literal>vivo</emma:literal>
                </emma:interpretation>
              </emma:one-of>
            </emma:emma>
          </inkml:annotationXML>
          <inkml:trace contextRef="#ctx0" brushRef="#br0" timeOffset="5232.2031">6545-429 1266 0,'0'0'203'0,"0"0"-86"16,0 0-36-16,0 0-41 0,0 0-25 0,0 0-6 15,0 0 0-15,0 0 10 0,0 0 11 0,0 0 13 16,0 0 9-16,0 0 3 0,0 0-2 0,0 0-3 16,-26 120-2-16,25-100-5 0,-1 1-2 15,2-1-3-15,0-2-5 0,0-3-2 0,3-1-2 16,5-2 1-16,-4-1 1 0,7-4 3 0,0-1 2 15,1-2 1-15,1-3 2 0,3-1-5 16,0 0-3-16,4 0-5 0,1-9-2 0,0-2-4 16,-1-4 1-16,4-1-2 0,-1-3 0 0,-6-2 2 15,4-2 0-15,-7-1 3 0,-2-1-8 0,-4-1-3 16,3-1-2-16,-3-1-9 0,-4 3 4 0,4 1-4 16,-4 2-2-16,-2 4 0 0,4 1-10 0,-4 3-8 15,0 5-24-15,0 1-36 0,-1 2-63 16,-1 3-107-16,1 3-158 0,-1 0-199 0,2 0-171 15,2 3 278-15</inkml:trace>
          <inkml:trace contextRef="#ctx0" brushRef="#br0" timeOffset="5427.2779">6933-468 0 0,'0'0'300'0,"0"0"76"0,0 0-79 16,0 0-66-16,0 0-45 0,0 0-13 15,0 0-16-15,0 0-12 0,0 0-22 0,0 0-21 16,0 0-22-16,0 0-22 0,0 0-20 0,80-17-13 15,-80 23-10-15,0 2 0 0,0 4 2 0,0 1 1 16,-6 2 3-16,2 0-3 0,0 2-2 16,-3-2-3-16,2 2-4 0,-2-2-4 0,6-2-11 15,-2 0-20-15,3-1-49 0,0-3-82 0,0-1-138 16,0 0-232-16,2-3-288 0,-1-2 278 0</inkml:trace>
          <inkml:trace contextRef="#ctx0" brushRef="#br0" timeOffset="5540.208">7014-499 807 0,'0'0'165'0,"0"0"-76"16,0 0-39-16,0 0-50 0,0 0-50 0,0 0-56 15,0 0-113-15,0 0-253 0,0 0 208 0</inkml:trace>
          <inkml:trace contextRef="#ctx0" brushRef="#br0" timeOffset="6267.9182">7128-398 1418 0,'0'0'148'0,"0"0"-87"0,0 0-36 15,0 0-23-15,0 0 1 0,0 0 15 0,0 0 14 16,0 0 11-16,0 0 4 0,0 0-3 0,0 0-3 16,0 0-5-16,0 0 0 0,0 0 5 0,138-79 1 15,-138 72 2-15,0 1-7 0,0 0-14 16,-3 1-11-16,-3 1-12 0,2 1-7 0,-6 1-3 15,-2 2 1-15,0 0 2 0,-3 0 1 0,2 2 5 16,-2 5 0-16,-1 1 3 0,-4 1 2 0,5 0 0 16,0 4 0-16,2-1 0 0,1 1 0 0,5 1-2 15,1-2 2-15,3 0-1 0,2 0 2 16,1-1 0-16,0 0 3 0,0-1 2 0,4-4 0 16,2 2 3-16,1-2 1 0,2 0-1 0,2 0 1 15,-3-1-5-15,4-2 0 0,2 1-1 0,-2-1-2 16,0 0 1-16,0-2-3 0,0 2 0 15,-1-2 1-15,-2-1 0 0,0 0 2 0,2 0 1 16,-2 0 2-16,-2-3 2 0,1 1 1 0,-2-2 1 16,2-2 0-16,-3 1-2 0,-2-1-1 15,3-1 0-15,-2 1-5 0,3 2-1 0,-6 1-4 16,2 0-1-16,-3 3-2 0,1 0-2 0,-1 0-2 16,0 0-9-16,0 0-9 0,0 0-11 0,0 0-4 15,0 0 5-15,0 2 8 0,0 4 13 16,0-1 9-16,0 1 1 0,0 0 1 0,0-2 6 15,0 1-4-15,0-2 1 0,3 1 3 0,3-1-1 16,-2-2 7-16,-3 2 3 0,6-2 5 0,-2 1 2 16,3-2 1-16,-1 0 0 0,3 0-3 0,2 0-1 15,-1-2-5-15,1-1-4 0,-4 1-2 16,4-1 0-16,-1 0 0 0,-1 0 0 0,-4 0-1 16,2 2-7-16,-2-1 3 0,-5 1-4 0,0 1-5 15,3 0-3-15,-4 0-15 0,0 0-2 0,0 1 1 16,0 5 8-16,0 0 12 0,0 2 3 15,2 3 4-15,-1 0-4 0,2-1 6 0,-1-1 0 16,6 2 3-16,-2-4 3 0,3 2 0 0,2-3 2 16,0-2 3-16,-2 1 10 0,4-4 0 0,5-1 4 15,-2 0 1-15,0 0-2 0,-1-6 0 16,5-1 1-16,-4 0 1 0,-1-4 2 0,-1-1 4 16,1-1 1-16,-3-2 0 0,-1-2 0 0,0-2-3 15,-7-3 0-15,1 0-1 0,-5-2-3 16,0-2-2-16,-7 0-7 0,1 3-5 0,-12-1-6 15,2 1-7-15,-8 3-4 0,-3 3-4 0,-4 3-7 16,-5 7-13-16,-4 2-46 0,-3 5-112 0,-5 3-207 16,16 0-559-16,7 3-283 0</inkml:trace>
        </inkml:traceGroup>
      </inkml:traceGroup>
    </inkml:traceGroup>
    <inkml:traceGroup>
      <inkml:annotationXML>
        <emma:emma xmlns:emma="http://www.w3.org/2003/04/emma" version="1.0">
          <emma:interpretation id="{D697B4E5-EA64-4882-9FE3-AD80518A654E}" emma:medium="tactile" emma:mode="ink">
            <msink:context xmlns:msink="http://schemas.microsoft.com/ink/2010/main" type="paragraph" rotatedBoundingBox="23441,15987 29513,15722 29580,17265 23508,175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E048E1-653C-42D1-8996-71653343DB65}" emma:medium="tactile" emma:mode="ink">
              <msink:context xmlns:msink="http://schemas.microsoft.com/ink/2010/main" type="line" rotatedBoundingBox="23441,15987 29513,15722 29580,17265 23508,17530"/>
            </emma:interpretation>
          </emma:emma>
        </inkml:annotationXML>
        <inkml:traceGroup>
          <inkml:annotationXML>
            <emma:emma xmlns:emma="http://www.w3.org/2003/04/emma" version="1.0">
              <emma:interpretation id="{62B3D4DA-AFD4-49E2-812D-CA391B896D4F}" emma:medium="tactile" emma:mode="ink">
                <msink:context xmlns:msink="http://schemas.microsoft.com/ink/2010/main" type="inkWord" rotatedBoundingBox="23441,15987 29513,15722 29580,17265 23508,17530"/>
              </emma:interpretation>
              <emma:one-of disjunction-type="recognition" id="oneOf5">
                <emma:interpretation id="interp21" emma:lang="en-US" emma:confidence="0.5">
                  <emma:literal>(Academia)</emma:literal>
                </emma:interpretation>
                <emma:interpretation id="interp22" emma:lang="en-US" emma:confidence="0">
                  <emma:literal>(Academia,)</emma:literal>
                </emma:interpretation>
                <emma:interpretation id="interp23" emma:lang="en-US" emma:confidence="0">
                  <emma:literal>(Academia))</emma:literal>
                </emma:interpretation>
                <emma:interpretation id="interp24" emma:lang="en-US" emma:confidence="0.5">
                  <emma:literal>(Academe a)</emma:literal>
                </emma:interpretation>
                <emma:interpretation id="interp25" emma:lang="en-US" emma:confidence="0.5">
                  <emma:literal>(Aca demean)</emma:literal>
                </emma:interpretation>
              </emma:one-of>
            </emma:emma>
          </inkml:annotationXML>
          <inkml:trace contextRef="#ctx0" brushRef="#br0" timeOffset="7848.9455">-487 2365 1395 0,'0'0'-17'0,"0"0"-53"0,0 0-12 0,0 0 14 16,0 0 45-16,-155 13 67 0,129 4 59 0,2 4 39 16,3 4-2-16,-3 6-22 0,-1 7-21 0,1 5-14 15,5 4-2-15,-2 3 1 0,5 2-2 16,0 3-5-16,0 0-9 0,2 0-12 0,2 1-14 16,3 2-12-16,1-1-7 0,8 0-6 0,0-6-8 15,7-5-18-15,3-4-43 0,8-5-91 0,0-4-164 16,8-3-269-16,-6-11-299 0,-5-8 440 0</inkml:trace>
          <inkml:trace contextRef="#ctx0" brushRef="#br0" timeOffset="8334.6577">-169 3050 1728 0,'0'0'107'0,"0"0"-121"0,0 0-16 15,0 0 4-15,0 0 9 0,0 0 18 16,0 0 14-16,-90 152 8 0,84-134 2 0,-3-1-4 16,3 0-7-16,0-5-6 0,6-1 2 0,-1-3 7 15,1-4 7-15,0-1 11 0,0-3 12 0,0 0 16 16,1 0 8-16,7-6-2 0,-2-4-12 16,7-7-21-16,-1-3-15 0,3-6-8 0,1-4-3 15,2-4 0-15,-1-4-2 0,2-6 2 0,4-2-3 16,-1-7 2-16,2 2 2 0,2-1 6 15,-2-4 5-15,6 0 5 0,-1-2-1 0,-1 0 2 0,7 0-5 16,-3-1-3-16,4 8 0 0,-2 2-7 16,-3 4-1-16,-3 9-3 0,-5 5-2 0,-4 7-1 15,-2 6-2-15,-4 6-1 0,-3 5-1 0,-1 2-1 16,-3 5-3-16,0 0 0 0,-3 3-4 16,-2 9 0-16,5 5 4 0,-4 5 4 0,0 11 6 15,-2 5 0-15,0 5 1 0,0 4 0 0,-7 1-4 16,2 1 1-16,-2 1-3 0,0-1-2 0,-2-1 0 15,3 1 1-15,-2-2 2 0,2-5 0 0,-2-1 1 16,0-4-4-16,0-2-4 0,-2-3-12 16,5-1-26-16,-3-4-44 0,-2-1-81 0,2-3-137 15,0-3-229-15,2-9-317 0,-1-4 170 0</inkml:trace>
          <inkml:trace contextRef="#ctx0" brushRef="#br0" timeOffset="8452.5848">-164 2845 1783 0,'0'0'227'0,"0"0"-132"0,0 0-52 0,0 0-7 15,0 0 4-15,0 0-3 0,0 0-7 0,0 0-7 16,0 0-9-16,0 0-7 0,199-119-4 0,-139 113-29 16,2 1-74-16,0 1-128 0,-2 2-186 15,-17 2-297-15,-14 0-148 0</inkml:trace>
          <inkml:trace contextRef="#ctx0" brushRef="#br0" timeOffset="8727.4145">931 2665 534 0,'0'0'618'0,"0"0"-478"0,0 0-112 0,0 0-22 16,0 0 4-16,0 0 30 0,0 0 39 15,0 0 34-15,0 0 1 0,0 0-32 0,0 0-35 16,0 0-26-16,0 0 3 0,0 0 17 0,-61-10 21 15,26 24 11-15,3 3 2 0,-4 2 3 0,-3 5-12 16,2 0-5-16,-4 1-8 0,2 3-12 0,7-2-7 16,1 0-12-16,9-2 0 0,4-2-11 15,7-3-6-15,9 1-1 0,2-4-6 0,10 0 8 16,12 1 1-16,5-4 2 0,10-1-3 0,6-4-15 16,8-3-17-16,7-2-35 0,5-3-55 15,0 0-72-15,-1 0-103 0,2-3-125 0,-4-2-135 16,-1-1-110-16,0-2 450 0,-17 1 211 0,-14 2 0 0</inkml:trace>
          <inkml:trace contextRef="#ctx0" brushRef="#br0" timeOffset="9117.1978">1584 2843 0 0,'0'0'0'0,"0"0"0"0,0 0 350 15,0 0 77-15,0 0-76 0,0 0-74 0,0 0-58 16,0 0-59-16,0 0-45 0,0 0-41 0,0 0-34 16,0 0-20-16,0 0-17 0,0 0-1 15,14-128 5-15,-39 132 1 0,-3 0 9 0,-5 2 4 16,1 2 4-16,-3-1 3 0,3 2 0 0,-1 0-2 15,5 1-5-15,-2 1-5 0,6 0-7 0,1-2-5 16,7 1-4-16,3-1 0 0,6-1-5 16,2-1-7-16,5-1-6 0,0-2-9 0,5-1 3 15,4-2 6-15,5-1 8 0,6 0 7 0,1-1-1 16,2-5-3-16,3-3-2 0,-1 2 0 0,-2-3-2 16,0 4 1-16,-6-3-1 0,-1 3 1 15,-5 0 8-15,0-1 2 0,-5 3 2 0,1 1 2 16,-2 0 0-16,-3 0-1 0,-2 1 1 0,0 2 0 15,0 0-7-15,0 0-3 0,0 0-9 0,0 0-9 16,0 2 3-16,0 1 4 0,0 1 4 0,0 1 0 16,0 1-15-16,0 0-23 0,1 2-24 15,4-4-23-15,1 2-22 0,-4-1-15 0,5 0-1 16,-1 1 7-16,0-3 27 0,0 2 33 0,0-3 24 16,0 2 15-16,-1-2-3 0,0 0-19 0,-1 0-25 15,3-2-24-15,-2 1-15 0,1-1 17 16,1 1 22-16,-3-1 12 0,5 0-33 0,-4 0-108 15,1 0 181-15,3 0 25 0,-2 0 0 0,-5 0 0 0</inkml:trace>
          <inkml:trace contextRef="#ctx0" brushRef="#br0" timeOffset="9645.0377">2089 2809 0 0,'0'0'0'0,"0"0"0"0,0 0 0 16,0 0 0-16,0 0 34 0,0 0 216 0,0 0 23 15,0 0-20-15,0 0-50 0,0 0-34 16,0 0-32-16,0 0-19 0,0 0 0 0,67-84 1 16,-67 80-11-16,-5 2-26 0,-5-2-27 0,-2 4-27 15,-3 0-13-15,-7 0-2 0,-4 0 0 16,-2 2 3-16,-3 4 6 0,-2 2 2 0,-2-1 2 15,-3 5 0-15,2 0-1 0,-3 0-3 0,4 3-1 16,0-1-2-16,5 1-7 0,4 1-3 0,6-3-5 16,4-2-5-16,7-1-4 0,9-2-4 15,0-2-2-15,6-1 4 0,9-2 8 0,5-1 1 16,7-2 1-16,6 0-3 0,4-4-7 0,-1-4-3 16,1-1-2-16,1-3-1 0,-5-3 1 0,1-3 4 15,-2-1 3-15,-2-4 4 0,-1 1 3 16,-3-3 0-16,-5-3 2 0,-1 0 2 0,-4 0 1 15,2-4-1-15,-5-1 4 0,-1-2 0 0,0-1-1 16,-2 0 3-16,-2-4-5 0,-3 3 2 0,-1 0 2 16,-1 2 5-16,-3 3 9 0,0 3 11 0,0 5 14 15,0 4 8-15,0 6 5 0,-3 5 0 0,-1 3-10 16,3 3-16-16,-1 3-22 0,0 3-13 16,-1 9-7-16,-4 7 2 0,1 6 8 0,-5 7 0 15,0 3 3-15,-1 5-2 0,-1 3-1 0,2 0 0 16,3 0-1-16,1-1-6 0,2 1-1 15,2-3-1-15,3 0 2 0,0-3 2 0,2 0-12 16,6-4-26-16,4-4-48 0,2-5-70 0,4-2-127 16,-2-4-195-16,-4-8-349 0,-4-2 56 0</inkml:trace>
          <inkml:trace contextRef="#ctx0" brushRef="#br0" timeOffset="10785.0174">2438 2750 751 0,'0'0'133'0,"0"0"-127"0,0 0 3 16,0 0 53-16,0 0 54 0,0 0 35 0,0 0-7 15,0 0-29-15,0 0-39 0,0 0-21 0,0 0 1 16,152-122 4-16,-141 107 16 0,-3-2 7 16,0 0 3-16,-1 1-7 0,-2 1-10 0,-2 2-8 15,-3 1-11-15,0 2-5 0,0 1-8 0,-3 2-11 16,-3 3-13-16,-5 2-9 0,0 2-5 0,-5 0 1 15,-3 4 4-15,-1 6-1 0,-3 3 0 16,-2 5 1-16,-2 2-6 0,2 3 2 0,3-2 1 16,2 5-1-16,3 0 3 0,5-1-1 0,4 0 0 15,4 2-2-15,4-5 3 0,4-1-4 16,8-2 1-16,4-3 1 0,7-3-1 0,3-3 2 16,2-2-4-16,6-2 0 0,0-6-9 0,3 0 2 15,-3 0-2-15,0-9 2 0,1-2 7 16,-4-1-2-16,0-5 8 0,-3 0 1 0,-2-2 0 15,-5 1 4-15,1-3 1 0,-8 0 5 0,0 0 2 16,-2 2 6-16,-3 0 1 0,-2 4 0 0,0 1 0 16,-2 5-2-16,-4 3-3 0,1 1-5 0,0 5-8 15,-2 0-12-15,0 0-7 0,0 0-5 16,0 8 1-16,0 4 8 0,0 2 6 0,0 2 4 16,0 2 3-16,0 1-2 0,0 2 0 0,0 1-2 15,0-2 2-15,0-1-2 0,0-1 2 0,0-2 1 16,0-4-3-16,0-4 2 0,0-2-2 0,2-3 1 15,-1 0 3-15,2-3 4 0,-2 0 10 16,-1 0 10-16,0 0 4 0,3-3 2 0,1-2-5 16,1-1-9-16,-1-3-3 0,3 0-6 0,-1-4-2 15,4 1-2-15,-1-1-5 0,2 1 0 0,0-1-1 16,2-1-3-16,3-1 4 0,-1 0-1 16,1 2 0-16,0 0 0 0,-4 2-1 0,3 2-2 15,-2 2-1-15,-1 4-3 0,2 1-3 0,-3 2 0 16,-6 0-2-16,4 2-1 0,-6 4 0 15,2 0 4-15,-3 1 2 0,-2 2 1 0,0 0 5 16,0 1 0-16,-2-1 1 0,-3 2 1 0,2-1 0 16,-1-1-2-16,-1-1 0 0,4-2 1 0,-1 0-2 15,2-5 1-15,0 3-1 0,0-2 0 16,0 1 1-16,0-2 2 0,0-1 2 0,2 2 2 16,3-2 5-16,0 0-2 0,-1 0 3 0,6-3-1 15,0-3-5-15,1-1 1 0,3-2-4 0,2-1-1 16,-2-3 2-16,3 3-2 0,1-2 1 0,1 0 1 15,-3 2-2-15,4 1-1 0,-4 1 1 16,-1 1 0-16,-1 2 0 0,-2 2-2 0,-2 0-2 16,-3 3 0-16,0-2-1 0,-5 2 2 0,0 0-2 15,0 0-1-15,-2 0 1 0,0 2-3 0,0 3 3 16,0-1 0-16,0 2 3 0,-4 2 0 16,3-2 0-16,0-2 1 0,1 3 0 0,0-5-1 15,0 1 0-15,0 0 0 0,0 0-2 0,1-2 2 16,7 1 4-16,0-1 0 0,4-1 1 0,2 0-1 15,3 0-3-15,0 0 2 0,0-4-3 16,-3-2 0-16,1 1-1 0,1-5 0 0,-2 1 0 16,-2 0 2-16,-2-1 1 0,1 0 0 0,-3 1 1 15,-3 1 3-15,2 1 1 0,-3-1 5 16,-1 2 2-16,-2 0 0 0,-1 4 0 0,2-2-3 16,-2 2 1-16,0 2-3 0,0 0-6 0,0 0-10 15,0 0-5-15,0 2 0 0,0 6-3 0,0 1 7 16,-2 0 4-16,1 4-1 0,1-2 5 0,0 2 2 15,1 0 0-15,7-2-1 0,2 1-2 0,2-2-2 16,2-1-8-16,5 0-16 0,-1-2-38 16,4-1-49-16,-1-2-59 0,-1 0-66 0,0-2-50 15,-3-2-59-15,-2 0-56 0,0-4-54 0,-2-2-40 16,-1-6 337-16,0 2 161 0,-5-2 0 0,0-1 0 16,-2-2 0-16,-4 0 0 0,-1 0 0 15,0-2 0-15,-4 0 312 0,0 1 47 0,-2-2-6 16,0 2-31-16,0 0-55 0,0 0-52 0,4 4-47 15,-4 2-44-15,2 3-35 0,3 1-30 16,-1 1-23-16,1 4-22 0,1 1-24 0,0 0-42 16,0 0-64-16,0 1-88 0,3 5-123 0,0 2-158 15,6 2-184-15,-6-6 214 0,2 2 455 0</inkml:trace>
          <inkml:trace contextRef="#ctx0" brushRef="#br0" timeOffset="11147.6406">4178 2619 0 0,'0'0'331'0,"0"0"-102"16,0 0-59-16,0 0 8 0,0 0 5 16,0 0 17-16,0 0-1 0,0 0-16 0,0 0-27 15,0 0-45-15,0 0-39 0,0 0-26 0,0 0-9 16,58-65 8-16,-82 65 8 0,-3 0 2 0,0 5-4 16,-1 2-10-16,-2 2-11 0,2-1-5 0,1 2-9 15,2 1-1-15,3-1-6 0,0 1-3 16,8-1-2-16,7-1-6 0,5 0-1 0,2 1 0 15,5-5 6-15,10 1 9 0,5-3 5 0,4-2 0 16,7-1-1-16,1 0-5 0,-1 0-3 16,1-7 2-16,-5 0-7 0,-2-2 1 0,-6 0 1 15,1-2 1-15,-6 2 8 0,-5 2 2 0,-2-1 4 16,-4 3 0-16,-1 1 9 0,-2 2 4 16,0 2-6-16,0 0-2 0,0 0-19 0,0 0-12 15,0 2-2-15,0 4 1 0,-2 3 3 0,2 0 5 16,0 3-2-16,0 0-3 0,9 1 8 0,3-1-2 15,4 0 2-15,10 0 1 0,0-2-8 16,7 1-14-16,0-3-36 0,3-4-62 0,-4-1-91 16,3-3-127-16,-5 0-224 0,-9-4-293 0,-7-1 259 0</inkml:trace>
          <inkml:trace contextRef="#ctx0" brushRef="#br0" timeOffset="11357.5457">4686 2161 913 0,'0'0'514'0,"0"0"-331"0,0 0-77 0,0 0-16 16,0 0 3-16,0 0 14 0,165 12 4 0,-126 17-1 16,4 7-2-16,-3 9-6 0,0 5-10 15,-2 8-15-15,-6 5-13 0,-4 3-18 0,-6 5-15 16,-9 1 0-16,-12 2-9 0,-1 2-2 0,-16 3 0 16,-10 1-7-16,-15 1 0 0,-10-2-2 15,-9-6-5-15,-4-4-12 0,-7-5-23 0,-2-4-31 16,1-5-44-16,2-4-94 0,0-3-135 0,19-14-326 15,18-11-835-15</inkml:trace>
        </inkml:traceGroup>
      </inkml:traceGroup>
    </inkml:traceGroup>
  </inkml:traceGroup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3:48.74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D360ACF-60E0-44F2-8AB1-2C7C313BD314}" emma:medium="tactile" emma:mode="ink">
          <msink:context xmlns:msink="http://schemas.microsoft.com/ink/2010/main" type="writingRegion" rotatedBoundingBox="2725,2544 6190,1840 6487,3306 3023,4009"/>
        </emma:interpretation>
      </emma:emma>
    </inkml:annotationXML>
    <inkml:traceGroup>
      <inkml:annotationXML>
        <emma:emma xmlns:emma="http://www.w3.org/2003/04/emma" version="1.0">
          <emma:interpretation id="{FACB2BBA-0B82-4C8A-B5C2-21A54ED305B1}" emma:medium="tactile" emma:mode="ink">
            <msink:context xmlns:msink="http://schemas.microsoft.com/ink/2010/main" type="paragraph" rotatedBoundingBox="2725,2544 6190,1840 6487,3306 3023,40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E9103F6-C04A-4DD2-9A4F-57BCBE15708E}" emma:medium="tactile" emma:mode="ink">
              <msink:context xmlns:msink="http://schemas.microsoft.com/ink/2010/main" type="line" rotatedBoundingBox="2725,2544 6190,1840 6487,3306 3023,4009"/>
            </emma:interpretation>
          </emma:emma>
        </inkml:annotationXML>
        <inkml:traceGroup>
          <inkml:annotationXML>
            <emma:emma xmlns:emma="http://www.w3.org/2003/04/emma" version="1.0">
              <emma:interpretation id="{649E01E2-B866-47BF-8C26-70D772EDEDF8}" emma:medium="tactile" emma:mode="ink">
                <msink:context xmlns:msink="http://schemas.microsoft.com/ink/2010/main" type="inkWord" rotatedBoundingBox="2725,2544 6190,1840 6487,3306 3023,4009">
                  <msink:destinationLink direction="with" ref="{EB7F39CD-5601-4746-9021-3828BBA3CD00}"/>
                </msink:context>
              </emma:interpretation>
              <emma:one-of disjunction-type="recognition" id="oneOf0">
                <emma:interpretation id="interp0" emma:lang="en-US" emma:confidence="0.5">
                  <emma:literal>Level</emma:literal>
                </emma:interpretation>
                <emma:interpretation id="interp1" emma:lang="en-US" emma:confidence="0">
                  <emma:literal>Levelly</emma:literal>
                </emma:interpretation>
                <emma:interpretation id="interp2" emma:lang="en-US" emma:confidence="0">
                  <emma:literal>Levels</emma:literal>
                </emma:interpretation>
                <emma:interpretation id="interp3" emma:lang="en-US" emma:confidence="0">
                  <emma:literal>Letrell</emma:literal>
                </emma:interpretation>
                <emma:interpretation id="interp4" emma:lang="en-US" emma:confidence="0.5">
                  <emma:literal>Level ,</emma:literal>
                </emma:interpretation>
              </emma:one-of>
            </emma:emma>
          </inkml:annotationXML>
          <inkml:trace contextRef="#ctx0" brushRef="#br0">-8294-25 0 0,'0'0'0'0,"0"0"0"0,0 0 0 0,0 0 122 16,0 0 48-16,0 0-24 0,0 0-19 15,0 0-8-15,0 0-7 0,0 0 8 0,0 0-6 16,0 0-9-16,-33-82 1 0,33 82-20 0,0 0-14 16,0 0-12-16,0 0-20 0,0 0-11 0,0 0-9 15,0 0-13-15,0 1-11 0,0 2-5 16,0 5-1-16,-2 5 5 0,0 6 11 0,-5 8 2 15,1 8 2-15,-4 3 3 0,-2 7 0 0,-2 5-3 16,-2 2 0-16,-3 6-2 0,1 3-2 0,-5 5 0 16,4 0 1-16,-2-1-3 0,0 4-2 0,0 0 0 15,-4-1-5-15,-1 4-1 0,-1-2-1 0,-1 0-6 16,0 0 3-16,-4-10 1 0,1-4 3 16,4-9 5-16,0-5 0 0,2-7 0 0,6-3 1 15,0-5 0-15,5-7 1 0,1-5 6 0,7-5 13 16,-4-6 19-16,5-1 19 0,-3-3 13 15,4 0 0-15,-4-5-12 0,4-6-16 0,-4-4-16 16,4-3-13-16,1-4-11 0,-2-5-8 0,5-2-5 16,0 0-7-16,5-3-3 0,0 2-1 15,8-1-1-15,-1 3 0 0,1 1 1 0,0 5-4 16,1 3-2-16,-1 6 4 0,-1 2 2 0,2 5 6 16,-2 3 6-16,1 3 5 0,3 0 8 0,-1 1 6 15,4 6 4-15,0 5 3 0,-1 1-2 16,4 1-1-16,2 3-3 0,0-2-4 0,-1 4 0 15,0 0-5-15,2-1-2 0,1-2 0 0,-1 0-2 16,2 1 1-16,0-3 1 0,4-2 1 0,1-3 1 16,-3-3 2-16,6-2 4 0,-4-1 1 0,0-3-1 15,0 0-2-15,-3 0 1 0,-1 0 0 0,-2-6 4 16,-2-1 1-16,-4-2 0 0,-5-2-4 16,0 1-1-16,-2 0-5 0,-3 0-6 0,-5 1-7 15,4-1-21-15,-4 0-26 0,-1-2-46 0,5 0-69 16,-4 0-82-16,4-2-101 0,-1 0-112 0,4 2-79 15,-1 1 469-15,-6 4 76 0</inkml:trace>
          <inkml:trace contextRef="#ctx0" brushRef="#br0" timeOffset="365.6984">-7855 878 0 0,'0'0'0'0,"0"0"0"0,0 0 0 15,0 0 0-15,0 0 0 0,0 0 18 16,0 0 68-16,0 0-17 0,0 0-10 0,0 0-7 15,0 0 7-15,0 0 7 0,122-150-6 0,-106 133-2 16,-3-2-6-16,2 3-1 0,-3 0 11 0,-3 0 14 16,1-1 11-16,-4 2 14 0,0 0 6 0,-4 1 3 15,0 0-5-15,-2 1-6 0,0 3-8 16,0-2-12-16,-3 3-8 0,-4 2-12 0,1 3-13 16,-4 3-24-16,1-1-19 0,-1 2-18 0,-3 2-11 15,0 6 4-15,-3 4 5 0,-2 4 6 0,-1 4 4 16,-2 3 5-16,2 3 3 0,-2 3 5 0,1 0 3 15,1 1-1-15,3 2 0 0,1 0-1 16,3-3-1-16,0 2-3 0,1 3 3 0,7-4 1 16,-1 0-3-16,2 1-2 0,3-7-6 0,0-1-2 15,9-3 0-15,-1-5 5 0,7-1 2 0,0-2 4 16,1-1 3-16,3-3-3 0,2-2 2 16,1-2-5-16,-2-4-10 0,4 0-5 0,-1 0-11 15,-3-3-13-15,4-4-29 0,3-6-60 0,-3 0-103 16,1-4-156-16,1-3-167 0,-9 5 266 15,-5 2 286-15</inkml:trace>
          <inkml:trace contextRef="#ctx0" brushRef="#br0" timeOffset="656.041">-7366 669 0 0,'0'0'0'0,"0"0"0"0,0 0 0 0,0 0 242 16,0 0-22-16,0 0-44 0,0 0-36 0,0 0-32 15,0 0-34-15,0 0-34 0,0 0-8 0,0 0 14 16,0 0 19-16,0 0 35 0,11 39 10 0,-9-19-9 15,0 1-11-15,0 3-14 0,2 4-16 16,-2 0-14-16,0 1-14 0,1-1-12 0,4-4-8 16,-2 1-5-16,5-4-2 0,-2-7 1 0,1-3 1 15,2-2 4-15,1-5 6 0,0-2 11 0,0-2 14 16,1 0 11-16,2-8 9 0,1-4-7 16,2-5-5-16,2-6-11 0,0-3-10 0,0-1-3 15,-1-3-7-15,-1-1-3 0,0 2-5 0,-5 0-4 16,1 2-1-16,-4-1-6 0,0 3-4 0,-5 1-9 15,5 4-12-15,-5 0-14 0,6 5-24 16,-5 2-43-16,2 5-63 0,2 2-88 0,-2 3-123 16,0 3-136-16,-3 0-110 0,1 0 538 0</inkml:trace>
          <inkml:trace contextRef="#ctx0" brushRef="#br0" timeOffset="1267.3611">-6824 810 0 0,'0'0'0'0,"0"0"132"0,0 0 39 0,0 0 15 16,0 0 15-16,0 0 12 0,0 0-10 16,0 0-32-16,0 0-35 0,0 0-38 0,0 0-28 15,157-157-17-15,-145 139-12 0,-2 1-3 0,-2 2-1 16,0 1-2-16,-4 2 3 0,-1 0 2 0,0 1-2 16,-3 3 0-16,0-2-1 0,0 4-4 15,-3 1-3-15,-2 2-6 0,3 2-7 0,-2 1-13 16,-2 0-17-16,2 3-13 0,-6 6-5 0,4 4 3 15,-5 3 13-15,-1 6 9 0,-3 2 7 16,2 4 0-16,-2 1 1 0,1-2 0 0,2 2 0 16,3-1-8-16,2 1-5 0,5-3-9 0,2-3-6 15,0-3-2-15,2-2 0 0,6-5 2 0,4-2 7 16,2-3 8-16,-1-5 12 0,6-3 15 16,1 0 8-16,2-7 4 0,0-5 0 0,6-3-1 15,6-3-4-15,-2-3-3 0,3-1-3 0,1-3-4 16,-2-1-2-16,-1-2 2 0,-2-2-4 0,1-1 1 15,-1-5-2-15,3-4-3 0,-3-3-4 16,-3-1-2-16,-4-3-6 0,-1-2 0 0,-6 2 1 16,-2-6 0-16,-2 4 4 0,-2 0 4 0,-4 2 0 15,-1 6 2-15,-4 1 2 0,2 8 2 0,-4 5 6 16,0 5 4-16,0 4 7 0,0 5 3 0,-6 3 1 16,0 4-7-16,-1 2-8 0,-1 2-13 15,1 2-14-15,-2 0-10 0,-1 2-9 0,1 7-4 16,-3 2-1-16,-3 3 5 0,-1 4 8 0,-1 4 7 15,2 5 7-15,-2 4 4 0,-1 7 3 0,2 4 2 16,1 4 2-16,2 6 3 0,1 2 2 16,2 5 3-16,4-1-1 0,-1 0-3 0,4-5 1 15,2-1-6-15,1-8 1 0,1-4-1 0,6-5 3 16,2-5-3-16,3-1 1 0,2-1-1 16,2-2-2-16,3-3 13 0,-1-6 8 0,5-6 6 15,1-5 8-15,1-4-2 0,0-2-2 0,-2 0-1 16,1-6-5-16,-1-3-9 0,0-1-9 0,-3-3-11 15,-6 0-18-15,1-3-38 0,-3 1-79 16,-2-3-131-16,0-1-212 0,-4 3-234 0,-1 5 203 0</inkml:trace>
          <inkml:trace contextRef="#ctx0" brushRef="#br0" timeOffset="1506.2147">-5598-21 1048 0,'0'0'247'0,"0"0"-52"0,0 0-67 0,0 0-74 15,0 0-22-15,0 0 1 0,0 0 17 0,0 0 31 16,0 0 28-16,0 0 8 0,0 0-10 0,0 0-15 16,43 197-17-16,-40-145-13 0,-3 6-15 15,0 0-7-15,0-2-9 0,-5 0-12 0,1 2-9 16,0-3-13-16,0-3-15 0,2-1-22 0,2-3-41 15,0-4-59-15,0-1-108 0,3-14-202 0,1-7-998 16</inkml:trace>
        </inkml:traceGroup>
      </inkml:traceGroup>
    </inkml:traceGroup>
  </inkml:traceGroup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3:58.27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B3DF249-E80E-4CA2-875A-C5BB4AED3EE2}" emma:medium="tactile" emma:mode="ink">
          <msink:context xmlns:msink="http://schemas.microsoft.com/ink/2010/main" type="inkDrawing" rotatedBoundingBox="2632,5108 23208,3803 23217,3944 2641,5249" semanticType="underline" shapeName="Other"/>
        </emma:interpretation>
      </emma:emma>
    </inkml:annotationXML>
    <inkml:trace contextRef="#ctx0" brushRef="#br0">0 1247 0 0,'0'0'0'0,"0"0"0"0,0 0 0 0,0 0 0 15,0 0 0-15,0 0 0 0,0 0 0 0,183-44 0 16,-133 39 0-16,4 1 0 0,3-1 0 0,9 0 0 16,10 1 0-16,3-2 0 0,9 1 0 15,4 2 0-15,5 0 0 0,7 0 0 0,2 0 0 16,1 0 0-16,9 3 0 0,-4 0 0 0,8 0 0 16,3 0 0-16,0 0 0 0,7 0 0 0,2 0 0 15,5 0 79-15,3 0 34 0,5-2-12 16,8 1-17-16,1-2-11 0,6 0-18 0,2-3-11 15,4-1-6-15,3 0-2 0,6-2 1 0,3-3-3 16,6-1-3-16,3-1-2 0,2-3-2 0,7 1 4 16,3-5 6-16,7 2 5 0,-3-2 4 15,7 0 4-15,5 2-2 0,2 0-2 0,8-1-3 16,0 0-6-16,9 2 0 0,-2-4-1 0,5 2-3 16,4 1-3-16,1 0 0 0,3 0 3 15,-1-2 8-15,5 2 10 0,6 1 11 0,3 0 13 16,2-1 4-16,3 0 1 0,5 3-4 0,5-2-9 15,3 1-6-15,5 1-9 0,4 0-8 0,-2 0-6 16,7 0-8-16,-2 1-6 0,3 0-5 16,-1 1-3-16,-1-4-2 0,1 2-3 0,-3-3-1 15,-2-1 0-15,0-2 2 0,-2 1 4 0,-2-1 2 16,-3 0 3-16,-2-1-1 0,0 0 2 0,-5 2-1 16,-1 0-2-16,-2-1-4 0,-5 3-2 15,-9 0-2-15,-2-1-2 0,-4 2 3 0,-6 0-1 0,-8 4-1 16,-6-1 3-16,-9 1-3 0,-7 2-2 15,-4 0 1-15,-10 2-2 0,-4 1 1 0,-9 2-1 16,-9 1-3-16,-4 1-1 0,-6 1-1 0,-6 4 0 16,-13-2 0-16,-12 1 1 0,-6 0 0 15,-12 1 0-15,-11-3-1 0,-10 3 0 0,-6-1 1 16,-9-1-2-16,-8 2 1 0,-7-4-1 0,-10 2 0 16,-6 2 2-16,-7-3-3 0,-6 3 2 0,-7-1-2 15,-5 1 0-15,-3 0-1 0,-7 0-1 16,-5 0-5-16,-4 0-7 0,-5 0-14 0,-1 0-26 15,0 0-34-15,-4 0-34 0,-7-2-32 0,-6 2-46 16,-7 0-87-16,-11 0-133 0,8 0-207 16,8 0 80-16</inkml:trace>
  </inkml:traceGroup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4:00.17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73D2028-C1BE-4DB5-B65A-AF390AD00F12}" emma:medium="tactile" emma:mode="ink">
          <msink:context xmlns:msink="http://schemas.microsoft.com/ink/2010/main" type="writingRegion" rotatedBoundingBox="3105,5804 24325,4745 24501,8269 3280,9328"/>
        </emma:interpretation>
      </emma:emma>
    </inkml:annotationXML>
    <inkml:traceGroup>
      <inkml:annotationXML>
        <emma:emma xmlns:emma="http://www.w3.org/2003/04/emma" version="1.0">
          <emma:interpretation id="{52F2DEB6-90B8-4FCF-8088-80BA786314A7}" emma:medium="tactile" emma:mode="ink">
            <msink:context xmlns:msink="http://schemas.microsoft.com/ink/2010/main" type="paragraph" rotatedBoundingBox="3105,5804 23282,4797 23359,6333 3181,73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B4A990-453D-491A-BB94-55DB96252D63}" emma:medium="tactile" emma:mode="ink">
              <msink:context xmlns:msink="http://schemas.microsoft.com/ink/2010/main" type="line" rotatedBoundingBox="3105,5804 23282,4797 23359,6333 3181,7340"/>
            </emma:interpretation>
          </emma:emma>
        </inkml:annotationXML>
        <inkml:traceGroup>
          <inkml:annotationXML>
            <emma:emma xmlns:emma="http://www.w3.org/2003/04/emma" version="1.0">
              <emma:interpretation id="{FE0BBD5E-7CD7-41D4-BDC5-137084EA5269}" emma:medium="tactile" emma:mode="ink">
                <msink:context xmlns:msink="http://schemas.microsoft.com/ink/2010/main" type="inkWord" rotatedBoundingBox="3108,5881 5529,5761 5575,6681 3154,6802"/>
              </emma:interpretation>
              <emma:one-of disjunction-type="recognition" id="oneOf0">
                <emma:interpretation id="interp0" emma:lang="en-US" emma:confidence="0.5">
                  <emma:literal>Level</emma:literal>
                </emma:interpretation>
                <emma:interpretation id="interp1" emma:lang="en-US" emma:confidence="0">
                  <emma:literal>Levels</emma:literal>
                </emma:interpretation>
                <emma:interpretation id="interp2" emma:lang="en-US" emma:confidence="0">
                  <emma:literal>level</emma:literal>
                </emma:interpretation>
                <emma:interpretation id="interp3" emma:lang="en-US" emma:confidence="0">
                  <emma:literal>Jerel</emma:literal>
                </emma:interpretation>
                <emma:interpretation id="interp4" emma:lang="en-US" emma:confidence="0">
                  <emma:literal>bevel</emma:literal>
                </emma:interpretation>
              </emma:one-of>
            </emma:emma>
          </inkml:annotationXML>
          <inkml:trace contextRef="#ctx0" brushRef="#br0">376 2 973 0,'0'0'53'0,"0"0"-31"15,0 0-8-15,0 0-2 0,0 0 7 0,0 0 7 16,0 0-1-16,0 0-11 0,0 0-22 15,0 0-37-15,0 0-9 0,0 0 6 0,5-15 20 16,-5 33 37-16,0 5 11 0,-3 7 5 0,-5 6 1 16,3 5-3-16,-6 5-1 0,-1 3 1 0,-1 3-4 15,-1 3-5-15,-2 4-3 0,-4-2-5 0,1 1-5 16,-4-3 0-16,3-1-2 0,-2-2 1 0,-3-4 0 16,7-5 3-16,-2-4 0 0,1-5 3 15,0-5 5-15,4-7 0 0,2-4 9 0,1-6 10 16,5-5 16-16,-1-4 23 0,3-3 20 15,-2 0 2-15,4-1-13 0,1-7-25 0,-5-2-26 16,4-5-18-16,2-3-5 0,-2-3-2 0,-2 0-1 16,3-1 1-16,2 0 0 0,0 2-7 0,0 3-3 15,6 2-6-15,-2 2-7 0,0 4 3 0,4 3-3 16,-3 2 2-16,3 4-1 0,-2 0 2 16,4 0 3-16,0 3 4 0,1 4 7 0,-2 1 0 15,3 1 2-15,1 2 1 0,1 1-1 0,-1-1 2 16,1 0 0-16,0 1-1 0,-3-2 0 15,2-1 0-15,0-1 1 0,0-2 2 0,2 0 4 16,2-3 0-16,-1-1 3 0,2-2 4 0,4 0 2 16,3 0 3-16,1-4-1 0,4-2 0 0,2-4-4 15,2-2 2-15,2-4-4 0,-4 0-2 16,4-1-3-16,-2-3-4 0,-2-1 0 0,-4 0-2 16,-1-2 1-16,0 1 2 0,-5-2 4 0,-4 2 4 15,-1 1 3-15,-1 0 5 0,-6 1 5 0,-2 2 5 16,-5-1 4-16,-1 3 7 0,-2 1 4 0,0 2 2 15,0 0 5-15,-5 5-10 0,1 0-9 16,-4-1-11-16,-4 3-15 0,2 2-11 0,-3 2-6 16,0 1-7-16,-4 1-1 0,3 1-5 0,-1 5-1 15,0 5-2-15,0 1-3 0,1 1 4 0,0 3 2 16,1 2 6-16,1 3 8 0,1 3 3 16,0-1 3-16,6 2 3 0,-2 2-1 0,6-2 3 15,1 1-2-15,0-2-1 0,1-4-3 0,10-2-2 16,2 1 2-16,2-6 0 0,7-2 5 0,-4-2 3 15,8-2 0-15,1-3 1 0,-2-2 1 16,3-2-1-16,-1 0 2 0,3 0-1 0,-1-6-2 16,-2-2-3-16,0 0-6 0,-2-3-14 0,1-2-25 15,-3-4-69-15,-1-1-128 0,2-1-218 16,-9 4-242-16,-1 3 405 0</inkml:trace>
          <inkml:trace contextRef="#ctx0" brushRef="#br0" timeOffset="352.7822">1187 390 0 0,'0'0'0'0,"0"0"0"16,0 0 107-16,0 0 13 0,0 0-21 0,0 0 2 15,0 0 12-15,0 0 2 0,0 0 2 0,0 0-8 16,0 0-18-16,0 0-12 0,0 0-4 0,0 0 1 16,6 91-1-16,-6-72 1 0,0 2-2 15,0-2-5-15,0 4-5 0,-2 0-10 0,0 0-11 16,2-3-9-16,-2 2-6 0,2-7-8 0,0 0-4 15,0-5-3-15,2-1-3 0,2-3-1 16,-1-1 4-16,0-2 7 0,-2-2 5 0,3-1 10 16,2 0 11-16,-4 0 8 0,4 0 8 0,2-1 3 15,-2-5-7-15,1-2-7 0,4-2-10 0,-2-3-7 16,2-3-8-16,2 0-6 0,1-3-5 16,2-2-4-16,0 0-3 0,0-3-3 0,1 0-3 15,1 1-2-15,-3-3-7 0,-1 1-9 0,0 0-17 16,-1 5-21-16,-1 0-22 0,-2 6-24 0,-4 2-23 15,4 4-25-15,-5 5-29 0,0 3-23 16,-1 0-19-16,-2 8-2 0,2 2-11 0,-2 3-38 16,-2 4-70-16,2 2 178 0,-2-7 162 0,0-1 0 0</inkml:trace>
          <inkml:trace contextRef="#ctx0" brushRef="#br0" timeOffset="986.3977">1519 593 0 0,'0'0'0'0,"0"0"0"16,0 0 0-16,0 0 0 0,0 0 0 0,0 0 44 15,0 0 130-15,0 0-11 0,0 0-12 0,0 0-10 16,0 0-7-16,152-86-17 0,-136 72-17 16,4-1-21-16,-3 1-18 0,-2 0-16 0,-1 0-12 15,-1 1-6-15,-1-1-6 0,-3 2-1 0,-3 1-4 16,-2 2 1-16,-1 0 8 0,-2 4 5 16,-1 1 8-16,0-1-8 0,0 2-12 0,-8 1-21 15,2 1-19-15,-4 1-6 0,-2 0 0 0,-2 5 9 16,0 4 6-16,-3 1 10 0,0 5 3 0,1 1 2 15,1 2 1-15,0 0-3 0,2 3 4 0,0 0-2 16,2 1 0-16,3 0-2 0,2-3-5 16,5 0-3-16,1-2-4 0,0-4-1 0,8 1-2 15,4-4 1-15,2-1 4 0,4-3 6 0,0-2 8 16,6-2 7-16,0-2 3 0,3 0 4 0,1-3 3 16,0-6 5-16,7 0 3 0,-1-4 6 0,2-1-1 15,4-3-4-15,-1 0-4 0,-2-4-8 16,1 1-5-16,-4-5-3 0,-2 1-2 0,-4-3-5 15,-1 0 2-15,-7-2 0 0,0 0 0 0,-5-1 3 16,-2 1 1-16,0-2 3 0,-2 2 1 0,-1-3 2 16,-5 1 2-16,-1 0 1 0,0 1-1 15,-1 0-1-15,-2 1 0 0,-1 1-2 0,0 3 2 16,0 2 1-16,0 4-1 0,0 4 2 0,0 5 1 16,-3 2 4-16,2 2-1 0,-3 3-3 15,0 3-10-15,3 0-15 0,-2 0-16 0,-2 0-14 16,-1 3-3-16,-5 5 2 0,2 3 10 0,-2 3 10 15,-5 5 7-15,2 5 5 0,-3 6 1 0,0 3 3 16,0 4 1-16,-2 4 1 0,3 0 4 16,2 2 1-16,1 2-1 0,4-2-1 0,0-1-1 15,5-3-2-15,4-4-1 0,0-4-2 0,0-6-1 16,4-4 0-16,5-4-1 0,0-3 6 0,-1-5 2 16,3-1 5-16,1-2 4 0,0-1 3 0,0-3 5 15,1-2 3-15,-1 0 4 0,0 0-1 0,2 0-1 16,1-5-5-16,-1-1-4 0,1-4-2 15,1 4-1-15,-1-5-4 0,1 3-5 0,-3-4-4 16,-1 0-17-16,-1 0-27 0,1 0-48 0,-2-1-83 16,2 0-120-16,0-1-166 0,-1 1-167 15,-6 2 341-15,3 4 286 0</inkml:trace>
        </inkml:traceGroup>
        <inkml:traceGroup>
          <inkml:annotationXML>
            <emma:emma xmlns:emma="http://www.w3.org/2003/04/emma" version="1.0">
              <emma:interpretation id="{713D3DA3-0A11-4313-A561-FC3F89B0520E}" emma:medium="tactile" emma:mode="ink">
                <msink:context xmlns:msink="http://schemas.microsoft.com/ink/2010/main" type="inkWord" rotatedBoundingBox="6078,5656 6638,5628 6671,6290 6111,6318"/>
              </emma:interpretation>
              <emma:one-of disjunction-type="recognition" id="oneOf1">
                <emma:interpretation id="interp5" emma:lang="en-US" emma:confidence="0.5">
                  <emma:literal>2</emma:literal>
                </emma:interpretation>
                <emma:interpretation id="interp6" emma:lang="en-US" emma:confidence="0">
                  <emma:literal>Z</emma:literal>
                </emma:interpretation>
                <emma:interpretation id="interp7" emma:lang="en-US" emma:confidence="0">
                  <emma:literal>z</emma:literal>
                </emma:interpretation>
                <emma:interpretation id="interp8" emma:lang="en-US" emma:confidence="0">
                  <emma:literal>Q</emma:literal>
                </emma:interpretation>
                <emma:interpretation id="interp9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2104.4239">3040-52 0 0,'0'0'46'16,"0"0"181"-16,0 0-26 0,0 0-37 0,0 0-29 16,0 0-23-16,0 0-31 0,0 0-23 0,0 0-21 15,0 0-8-15,0 0-6 0,0 0 1 0,0 0 9 16,0 0 3-16,17-121 11 0,-6 110 7 15,-3 2 6-15,1 2 2 0,2-1-6 0,1 1-8 16,0 3-9-16,2-1-8 0,-1 4-9 0,2-3-5 16,1 4-2-16,0 0-6 0,3 0 0 15,-2 2-1-15,-2 3-2 0,4 1-2 0,-6 0-2 16,-3 1-3-16,0 2-2 0,-2 1-1 0,-4 1-4 16,0 1 1-16,-1 2-1 0,-2-2-2 0,-1 2 4 15,0 0-1-15,0-1 3 0,0-1 2 16,0 2 1-16,-4-1 0 0,2 0-1 0,0 2 1 15,-3 0-1-15,0 0 2 0,2 0-3 0,-4 3-2 16,2-3 2-16,-3 2 0 0,-2-2 1 0,-2 2 3 16,2 0 1-16,-4-1-1 0,-1-1 2 0,2 1 0 15,-2-1-1-15,2 0 1 0,-1-2-1 0,1 3 0 16,0-3 2-16,-1 0-1 0,1-1 0 16,1 0 0-16,0 1 0 0,0-1-1 0,1-3 1 15,0 2-1-15,2 0-1 0,-2-1 1 0,2 0-1 16,-2 0 0-16,3 0 0 0,-1-1 0 0,3 0-1 15,-2-2-2-15,5 1 2 0,1-2-1 16,-2-2 1-16,2 2 3 0,0-3-3 0,0 0 1 16,2 0-1-16,0-3-1 0,0 2 1 0,0-1 1 15,0-1-2-15,0 1-1 0,0 1 5 16,0-2 3-16,4 2 7 0,-1-1 5 0,5 0 5 16,4-1 1-16,0 2 4 0,6-2 2 0,-2 0-2 15,4 0 0-15,3 0 3 0,-1-3 1 16,5-2 3-16,3 1 2 0,-1 0-1 0,-1-1 0 15,5 1 1-15,-1 1-3 0,-3-2-4 0,-5 2 5 16,1 0 1-16,-4 0 4 0,-1 0 7 0,-2 2-1 16,-4-2-4-16,0 1 0 0,-4 2-4 0,0-1-6 15,-3 1-1-15,-1 0-4 0,-3 0-4 0,0 0-1 16,-3 0 0-16,0 0 1 0,0 0 2 16,0 0 5-16,0 0-9 0,0 0 0 0,0 0-8 15,-2 0-7-15,2 0 0 0,0 0-5 0,0 0-4 16,0 0-5-16,0 0-6 0,0 0-11 0,0 0-8 15,0 0-10-15,0 0-1 0,0 0 1 16,3 0-11-16,2 0-31 0,1 0-60 0,0 0-81 16,0 0-103-16,2 0-138 0,-3 0-216 0,-4 0 88 0</inkml:trace>
        </inkml:traceGroup>
        <inkml:traceGroup>
          <inkml:annotationXML>
            <emma:emma xmlns:emma="http://www.w3.org/2003/04/emma" version="1.0">
              <emma:interpretation id="{C83CA201-E709-4C86-ADA8-A68A763F33E0}" emma:medium="tactile" emma:mode="ink">
                <msink:context xmlns:msink="http://schemas.microsoft.com/ink/2010/main" type="inkWord" rotatedBoundingBox="8185,6126 9564,6058 9612,7019 8233,7088"/>
              </emma:interpretation>
              <emma:one-of disjunction-type="recognition" id="oneOf2">
                <emma:interpretation id="interp10" emma:lang="en-US" emma:confidence="0.5">
                  <emma:literal>(a)</emma:literal>
                </emma:interpretation>
                <emma:interpretation id="interp11" emma:lang="en-US" emma:confidence="0">
                  <emma:literal>la)</emma:literal>
                </emma:interpretation>
                <emma:interpretation id="interp12" emma:lang="en-US" emma:confidence="0">
                  <emma:literal>La)</emma:literal>
                </emma:interpretation>
                <emma:interpretation id="interp13" emma:lang="en-US" emma:confidence="0">
                  <emma:literal>Ca)</emma:literal>
                </emma:interpretation>
                <emma:interpretation id="interp14" emma:lang="en-US" emma:confidence="0">
                  <emma:literal>ca)</emma:literal>
                </emma:interpretation>
              </emma:one-of>
            </emma:emma>
          </inkml:annotationXML>
          <inkml:trace contextRef="#ctx0" brushRef="#br0" timeOffset="5347.8213">5137 248 1429 0,'0'0'8'16,"0"0"-66"-16,0 0-30 0,0 0 10 0,0 0 39 16,0 0 20-16,-75 160 10 0,69-115 7 0,5 1 1 15,1-1 0-15,0-2-4 0,1-1-1 0,7 0-3 16,6-4-6-16,5 0-8 0,2-2-7 15,6-3-3-15,4-1-3 0,2-3-1 0,5-4-5 16,-1-4-28-16,4-3-47 0,0-4-89 0,1-6-169 16,-7-4 237-16,-13-1 138 0</inkml:trace>
          <inkml:trace contextRef="#ctx0" brushRef="#br0" timeOffset="5083.9726">5913 519 0 0,'0'0'0'15,"0"0"0"-15,0 0 0 0,0 0 0 16,0 0 36-16,0 0 29 0,0 0 13 0,0 0 11 15,0 0 11-15,0 0-5 0,0 0-22 0,0 0-21 16,-135-60-25-16,119 67-20 0,0 3-9 0,-6 5-3 16,5 2 4-16,-5 3 7 0,6 2 6 15,-3 0 10-15,5 2 1 0,-4 0-4 0,5 1-3 16,1-3-8-16,2 1-5 0,4-4-10 0,3-4-4 16,0 0-8-16,3-7 1 0,0-3 22 0,7-2 19 15,2-3 35-15,1 0 27 0,-1 0 11 0,3-8 0 16,2-2-12-16,0-3-13 0,2 0-15 15,2-2-7-15,-2 0-6 0,-3-1-6 0,2 2-6 16,0-2-3-16,-2 4-6 0,-1 1-5 0,0 4-2 16,1 0-9-16,-1 2-5 0,0 1-3 0,1 2-6 15,-1 1 0-15,2 1-4 0,-1 0 2 16,2 1 1-16,-2 5 3 0,0 2 4 0,1 0 0 16,-1 0 2-16,1 1-4 0,-1 1-2 0,1 5-2 15,-1-6 0-15,0 3-3 0,-1 0-6 16,0-2-9-16,-3 2-17 0,-1-1-17 0,0-2-23 15,-4 0-41-15,-2 1-53 0,2-4-53 0,-1-2-54 16,-3-1-66-16,1-1 350 0,-1-1 0 0</inkml:trace>
          <inkml:trace contextRef="#ctx0" brushRef="#br0" timeOffset="5582.6768">6134 292 606 0,'0'0'208'0,"0"0"-156"16,0 0-74-16,0 0-6 0,0 0 62 0,0 0 49 15,0 0 15-15,0 0 6 0,0 0-9 16,0 0-9-16,180 135-11 0,-153-103-9 0,0 2-9 16,-2 4-15-16,-5 0-14 0,-4 5-14 0,-8 5-12 15,-2 3-19-15,-6 1-7 0,-10 4-3 0,-6-4-6 16,-6-2-11-16,-4 0-39 0,-1-2-80 0,0-4-101 15,-1-2-134-15,5-11-149 0,9-11 547 0</inkml:trace>
        </inkml:traceGroup>
        <inkml:traceGroup>
          <inkml:annotationXML>
            <emma:emma xmlns:emma="http://www.w3.org/2003/04/emma" version="1.0">
              <emma:interpretation id="{BDB665EA-1668-440A-9D35-35CB8D78B981}" emma:medium="tactile" emma:mode="ink">
                <msink:context xmlns:msink="http://schemas.microsoft.com/ink/2010/main" type="inkWord" rotatedBoundingBox="11501,5731 14705,5571 14753,6537 11549,6697">
                  <msink:destinationLink direction="with" ref="{00391A42-4A48-4852-9CF4-DD0867653B35}"/>
                </msink:context>
              </emma:interpretation>
              <emma:one-of disjunction-type="recognition" id="oneOf3">
                <emma:interpretation id="interp15" emma:lang="en-US" emma:confidence="0.5">
                  <emma:literal>Business</emma:literal>
                </emma:interpretation>
                <emma:interpretation id="interp16" emma:lang="en-US" emma:confidence="0">
                  <emma:literal>Bushiness</emma:literal>
                </emma:interpretation>
                <emma:interpretation id="interp17" emma:lang="en-US" emma:confidence="0.5">
                  <emma:literal>Bus mess</emma:literal>
                </emma:interpretation>
                <emma:interpretation id="interp18" emma:lang="en-US" emma:confidence="0">
                  <emma:literal>Bus ness</emma:literal>
                </emma:interpretation>
                <emma:interpretation id="interp19" emma:lang="en-US" emma:confidence="0">
                  <emma:literal>Bus Ness</emma:literal>
                </emma:interpretation>
              </emma:one-of>
            </emma:emma>
          </inkml:annotationXML>
          <inkml:trace contextRef="#ctx0" brushRef="#br0" timeOffset="6536.2406">8506 472 1213 0,'0'0'138'15,"0"0"-116"-15,0 0-63 0,0 0-31 0,0 0-12 16,0 0 21-16,0 0 22 0,0 0 8 0,0 0 5 16,0 0 6-16,0 0 15 0,0 0 12 0,0 0 12 15,0 0 4-15,23 87 3 0,-23-62-2 0,-3 2-10 16,-5 3-3-16,4-2-5 0,-5-1-4 16,2-2 0-16,-2 0 2 0,-3-4 1 0,0-3 4 15,1-2 11-15,3-6 7 0,0-2 23 0,3-5 28 16,-3-3 14-16,5 0 9 0,-1-3-12 0,-3-5-20 15,4-2-20-15,1-2-10 0,-4-3-11 0,4-4-3 16,2 1-2-16,-2-7-6 0,2 1 0 16,0-3-4-16,0-2 0 0,0-2-1 0,0-3-1 15,0 1-2-15,0-5-7 0,2-1 2 0,-1-1 0 16,2-5-2-16,3-1 2 0,-1-1-3 16,3 0 1-16,-2 0-1 0,5 1-1 0,1 4-1 15,1 2-1-15,5 1 1 0,2 6 2 0,3 3-1 16,-3 4-2-16,5 3-1 0,2 4-2 0,-1 2 3 15,1 4 1-15,-5 5-2 0,-2 2 0 16,3 2-10-16,-1 4-4 0,-2 0 2 0,0 4-1 16,-3 3 3-16,-3 2 1 0,0 4-5 0,0 0-3 15,-3 4-3-15,-1 1 0 0,-6 1 2 0,-2 2-3 16,-2 1 2-16,-2 4 2 0,-4 0 3 16,-8 2 7-16,-6-1 4 0,1 2 4 0,-5-2 4 15,-4 0 4-15,-3-2 1 0,3-1 3 0,0-3-1 16,4-3 1-16,4-3 2 0,-2-1-4 0,9-5 0 15,-1 0-1-15,5-5-2 0,5 0 0 0,1-3-6 16,3 1-19-16,0 0-18 0,0-1 1 16,6 0 3-16,4 3 20 0,4 2 22 0,6-2 1 15,0 3 3-15,6 3-2 0,2-1 0 0,4 3-2 16,0 0 0-16,4 1-1 0,-4 0-1 16,3 2-3-16,-5 0-1 0,-2 0-3 0,-1 1-3 15,-4 2-1-15,-7-1-3 0,-4 2 3 0,-4-2 3 16,-8-1 8-16,0 1 5 0,-11 1 8 0,-5-2 5 15,-6 0 4-15,2 2 4 0,-6-3 1 16,-7-1-1-16,3-2 4 0,-7-2 5 0,0-1 5 16,-3-3 7-16,2 0 1 0,4-3-1 0,0-3-7 15,7 0-10-15,3 0-13 0,6-3-16 0,5-2-21 16,2-1-31-16,4 0-29 0,1 0-39 0,4 3-37 16,1 0-95-16,1 1-57 0,3 0-63 15,7 2-93-15,0 0 288 0,-5 0 172 0</inkml:trace>
          <inkml:trace contextRef="#ctx0" brushRef="#br0" timeOffset="7414.5776">9189 403 378 0,'0'0'366'0,"0"0"-121"0,0 0-42 0,0 0-45 16,0 0-22-16,0 0-22 0,0 0-35 0,0 0-45 15,0 0-38-15,0 0-12 0,0 0 0 0,0 0 17 16,0 0 19-16,0 0 8 0,-14 50 2 16,5-28-2-16,4 0-2 0,-6 3-4 0,7-2-5 15,-3-1-7-15,5 0-5 0,2-2-7 0,0-3-8 16,1 2-3-16,8-7-2 0,1-3 3 16,-1-1 4-16,4-4 7 0,5-4 7 0,-3 0 7 15,1-3 4-15,0-5 2 0,3-2 0 0,-2-2-2 16,0-3 1-16,4-1 0 0,-5-2 1 0,4 2-2 15,-4-3 1-15,-1 2 3 0,-2 0-3 16,0-2 4-16,-2-1-3 0,0 1-5 0,-4 0-3 0,2-1-7 16,-5-2 1-16,3 1-2 0,-3 2-1 15,-3 0-1-15,2 6-2 0,-2 4-1 0,3 3-3 16,-3 5-7-16,-1 1-15 0,2 0-10 0,-2 0 3 16,0 4 8-16,1 5 13 0,-1 5 13 15,1 1 0-15,-1 3 1 0,0 1-2 0,0 0-1 16,0 0-2-16,-1 0-3 0,-2-3-3 0,3 0 0 15,0-2-3-15,0-1-3 0,0-5-5 0,4 0-2 16,6-3 4-16,-1-1 5 0,2-2 14 16,2-2 6-16,6 0 7 0,-1-5 3 0,-2-1-3 15,4-3 2-15,-3-2-2 0,-2 0 2 0,5-2 1 16,-2-1-1-16,-2 1 0 0,4-2-3 0,-4-1-2 16,3-2-3-16,-3-2-1 0,-2 1-2 15,-2 1 0-15,-2 0 1 0,-2 3 1 0,-5 1 2 16,2 4-1-16,-5 0 8 0,0 2-1 0,0 2 0 15,0 2 1-15,0 1-6 0,-3 1-4 0,1 1-7 16,2 1-8-16,0 0-13 0,0 0-13 16,0 0-17-16,0 0-3 0,0 0 12 0,5 4 11 15,0 4 21-15,-2-1 9 0,6 4 0 0,-1 1 2 16,-1 1-1-16,4 2 0 0,1 3-1 0,-1-1 0 16,-3 1 3-16,2-1-2 0,3 1 1 0,-4-3-1 15,-2 0-2-15,1 0-2 0,-4 0 1 0,-3-2-3 16,2 0 3-16,-3-1 1 0,0 0 0 15,-4-4 3-15,-2 1 2 0,-3 0 5 0,-2-3 8 16,-1 0 2-16,1 0-1 0,1 0-12 0,-4-1 5 16,1-1 6-16,3-2 5 0,1-1 14 15,5-1-4-15,1 0-8 0,1 0-8 0,-1-4-10 16,3-1-16-16,0-1-6 0,0-1-7 0,5-1-5 16,1-1 8-16,3 0 0 0,2-2 6 15,0-1 9-15,2 0 2 0,0-2 5 0,3 2 2 16,1 0 0-16,-1 0 0 0,-2 0 3 0,5 1 0 15,-4 1 3-15,1 4 2 0,-3-1 4 0,1 1 2 16,-1 3 0-16,1 1 9 0,-1 2-5 16,-2 0-1-16,0 2-3 0,-5 2-7 0,4 2-2 15,-6 2-1-15,2 0 1 0,-4 2 1 0,-1 0 0 16,-1 1-2-16,0-1-7 0,0 2-5 0,-1-2-11 16,-2 1-14-16,-2-1-29 0,2-2-43 0,2 0-99 15,-1-3-200-15,1 1-283 0,1-3 226 0</inkml:trace>
          <inkml:trace contextRef="#ctx0" brushRef="#br0" timeOffset="7950.3726">10152 232 0 0,'87'10'0'16,"-81"-12"0"-16,5 1 0 0,3 0 60 0,-2 1 128 15,-2 0-6-15,2 0-19 0,-2 2-15 16,-1 4-26-16,2 3-30 0,-2 0-16 0,-2 0-11 15,1 4-9-15,-4 0-3 0,0 1-3 0,-1 2-4 16,-3 0-2-16,0-1-4 0,0 0-4 0,-6 0-4 16,5-2-8-16,-3-1-4 0,-3 0-6 0,5-2-2 15,-1-2-2-15,0-2-1 0,-2-1 2 16,4-1 8-16,1-2 19 0,0-2 23 0,0 0 30 16,0 0 25-16,0 0 6 0,0-2-20 0,0-4-29 15,1 0-28-15,4-3-21 0,-1 0 0 0,0 0 1 16,4-6-1-16,-1 2-4 0,1-2-3 15,2-1-5-15,-4-3-4 0,6 2-2 0,-1-2-3 16,0 4-2-16,-2-1-2 0,3 3-2 0,-1 2-1 16,2 2 0-16,1 2 2 0,-2 1 2 15,1 3 3-15,1 2 0 0,-2 1 0 0,0 0 1 16,-3 6-1-16,-2 1 3 0,4 3-2 0,-3 2 0 16,-3 3 0-16,-1 1-5 0,0-1-2 0,-3 2-6 15,-1 1-2-15,0-1-6 0,0 1-5 0,-4-4-9 16,-1 1-18-16,2-3-22 0,1-1-42 15,-4-1-60-15,5-2-121 0,1-1-190 0,0-2-236 16,0-2 314-16</inkml:trace>
          <inkml:trace contextRef="#ctx0" brushRef="#br0" timeOffset="7557.4895">10152 232 468 0,'0'0'220'0,"0"0"-44"0,0 0-66 16,0 0-33-16,0 0-23 0,0 0-29 0,0 0-52 15,0 0-86-15,0 0-68 0,0 0-71 16,0 0-73-16,0 0 93 0,0 0 232 0,0 0 0 0</inkml:trace>
          <inkml:trace contextRef="#ctx0" brushRef="#br0" timeOffset="8811.8492">10704 342 151 0,'0'0'301'0,"0"0"-138"16,0 0-69-16,0 0-16 0,0 0 13 15,0 0 5-15,0 0-2 0,0 0-6 0,0 0 6 16,0 0 9-16,0 0 1 0,158-107-2 0,-136 95-12 16,-4-2-17-16,-3 2-13 0,1 0-11 0,-6 0-9 15,2 1-5-15,-7-1-3 0,0 1-4 16,-2 2-3-16,-3 0-2 0,0 1 0 0,0 3-1 16,0 2-2-16,-1 0-5 0,-2 3-14 0,-2 0-10 15,1 0-10-15,-2 0-4 0,0 4 2 0,-6 5 7 16,1 3 8-16,-7 3 4 0,2 4 4 15,-2-2-2-15,-1 2 0 0,1 2-2 0,1-1-2 16,4-1-2-16,0 0-4 0,4 2-2 0,1-3-3 16,3 0-4-16,-2-3-3 0,6-1 0 0,1-4 1 15,0-2 3-15,4-3 8 0,2-3 10 0,4-1 9 16,-4-1 9-16,7 0 6 0,0 0 1 16,2-3 0-16,5-5-1 0,-1-3-3 0,5-1 0 15,-2-3 0-15,-1 0-4 0,3 1 0 0,-1-3-4 16,-6-1 0-16,6 0-6 0,-6 1-1 0,3 0-2 15,-2-1-4-15,-4 0 4 0,-1 0 0 16,-3 2 1-16,-2-1 2 0,-1 2-5 0,-2 2 2 16,2 2-3-16,-4 1 0 0,3 3-1 0,-1 1-4 15,-3 1-2-15,2 4-7 0,0 1-3 16,-2 0-6-16,2 0-1 0,-2 0-2 0,5 0 3 16,-3 6 2-16,4 0 6 0,-3 1 6 0,5 0 0 15,-2 4 3-15,0-1-1 0,1 0-2 0,-3 3 0 16,2 0-3-16,-4 2-1 0,-2-2-1 0,0 2 4 15,-2 0-1-15,0 0 3 0,-4 0 1 16,-3 1-4-16,-2-1 0 0,-3 1-1 0,-1-1 3 16,0-3 2-16,1 2 4 0,3-2 2 15,1-2-5-15,-2-2 4 0,6-2 1 0,1-3 4 16,1-3 10-16,2 0 11 0,0 0 14 0,0 0 7 16,2 0-3-16,3-6-15 0,-1-1-13 0,6-4-10 15,1-1-3-15,2-2 5 0,1-1 2 0,1 1-1 16,-1-4-1-16,6 1 0 0,-2-2-1 0,-2 1 0 15,5 0 3-15,-3 0-4 0,2 2-1 16,-3-2-1-16,-1 0-2 0,3 0 1 0,-5 3 0 16,-1-2 0-16,-2 5-3 0,1-2 2 0,-3 2 0 15,2 0 0-15,-4 1 5 0,-2 1-3 0,-1 3 3 16,-4 2 1-16,0 0 6 0,0 4 3 16,0 1-1-16,0 0-6 0,0 0-15 0,0 0-15 15,0 0-22-15,0 0-12 0,0 5 4 0,3-1 12 16,1 5 19-16,0 1 13 0,1 2 7 15,2 2-2-15,0 1 2 0,2 2 2 0,0-2-5 16,-1 4 5-16,2 0 0 0,-1 2 0 0,-1 0 0 16,-1 0-1-16,-2 1 4 0,-1-2 0 0,-1-3 1 15,-3-2 6-15,0-1-2 0,0-3 7 16,-1-2 9-16,-9 0 2 0,2-1 1 0,-7 1-1 16,-1-1-7-16,-2-3-2 0,-4 0-3 0,-3-2-7 15,3-3-4-15,1 0-12 0,-2 0-21 0,5-6-36 16,-3-1-53-16,5-3-90 0,-4 1-175 0,6 0-332 15,6 3 51-15</inkml:trace>
        </inkml:traceGroup>
        <inkml:traceGroup>
          <inkml:annotationXML>
            <emma:emma xmlns:emma="http://www.w3.org/2003/04/emma" version="1.0">
              <emma:interpretation id="{15196266-A0F2-4957-9D75-EEC47F751AAF}" emma:medium="tactile" emma:mode="ink">
                <msink:context xmlns:msink="http://schemas.microsoft.com/ink/2010/main" type="inkWord" rotatedBoundingBox="15656,5460 18103,5338 18143,6134 15695,6257">
                  <msink:destinationLink direction="with" ref="{00391A42-4A48-4852-9CF4-DD0867653B35}"/>
                </msink:context>
              </emma:interpretation>
              <emma:one-of disjunction-type="recognition" id="oneOf4">
                <emma:interpretation id="interp20" emma:lang="en-US" emma:confidence="0.5">
                  <emma:literal>Model</emma:literal>
                </emma:interpretation>
                <emma:interpretation id="interp21" emma:lang="en-US" emma:confidence="0">
                  <emma:literal>Mod</emma:literal>
                </emma:interpretation>
                <emma:interpretation id="interp22" emma:lang="en-US" emma:confidence="0">
                  <emma:literal>Modal</emma:literal>
                </emma:interpretation>
                <emma:interpretation id="interp23" emma:lang="en-US" emma:confidence="0">
                  <emma:literal>Models</emma:literal>
                </emma:interpretation>
                <emma:interpretation id="interp24" emma:lang="en-US" emma:confidence="0">
                  <emma:literal>Moddy</emma:literal>
                </emma:interpretation>
              </emma:one-of>
            </emma:emma>
          </inkml:annotationXML>
          <inkml:trace contextRef="#ctx0" brushRef="#br0" timeOffset="9614.1925">12548 383 1068 0,'0'0'134'16,"0"0"-161"-16,0 0-32 0,0 0 19 0,0 0 41 16,0 0 21-16,0 0 8 0,0 0 1 15,0 0-5-15,0 0 7 0,0 0 25 0,0 0 31 16,0 0 18-16,0 0 5 0,110-17-8 0,-110 4-13 15,1-3-1-15,-1-3-3 0,0 0-6 0,0-4-9 16,-1 1-8-16,-2-2-6 0,3 1-9 16,0-2-9-16,0 0-11 0,3-2-10 0,2-1-8 15,3-1-5-15,1-4-4 0,5 1-3 0,2-1 1 16,-1 0 0-16,5 0 0 0,-1 2 2 16,2 0 0-16,-1 2-1 0,2 5 0 0,-5 3-2 15,-1 5-1-15,-5 2 3 0,0 5-1 0,-3 2-1 16,-3 4 0-16,0 0-3 0,-2 3-11 0,0 0-3 15,1 0-4-15,1 6-2 0,0 3 5 0,-2 4 0 16,2 2 1-16,-2 5 2 0,0 0 0 16,-3 4 5-16,0 1 0 0,0-2 2 0,0 1 2 15,-3 0 0-15,2 0 1 0,-1-3 0 0,2-2-2 16,0-2-2-16,0-4 0 0,6-1-3 0,-1-5 1 16,1-2 3-16,3-2 6 0,-1-3 10 0,4 0 7 15,0 0 5-15,2-8 3 0,-4-2 0 16,4-1-4-16,-1-3-1 0,0-3 1 0,2 1-6 15,-1-2 1-15,-4 0-3 0,4-1 0 0,-2 0 0 16,0 0-1-16,0-1-1 0,3-2-4 16,-1 0-2-16,3 0-1 0,-4 1 0 0,0 1 0 15,1 4-1-15,-2 2-2 0,-1 4-1 0,-2 4-1 16,-2 3 0-16,-1 2 1 0,-2 1-3 0,0 0-4 16,0 0 0-16,-1 7-1 0,-2 4 2 15,3 5 5-15,-4 3 5 0,0 5 2 0,0 4-2 16,0 5-1-16,-4-2-4 0,0 4-5 0,-4 0-4 15,3 0-7-15,-3-2-10 0,3 1-12 0,-1-1-16 16,1-4-22-16,1-4-26 0,1-1-35 0,3-3-51 16,0-2-63-16,0-3-70 0,3-4-89 15,4-1-98-15,-3-5 460 0,1-2 52 0</inkml:trace>
          <inkml:trace contextRef="#ctx0" brushRef="#br0" timeOffset="9959.9867">13561-51 162 0,'0'0'403'0,"0"0"-58"0,0 0-66 0,0 0-77 16,0 0-63-16,0 0-61 0,0 0-58 15,0 0-34-15,0 0-1 0,0 0 11 0,0 0 12 16,0 0 19-16,0 0-3 0,0 0-8 0,-55 93-1 16,42-70-9-16,-2 1-3 0,6-2-3 15,1-1-3-15,2-2-10 0,1-1-4 0,5-2-2 16,0-4-3-16,0 0 4 0,4-3 3 0,4-3 8 15,4-1 11-15,2-4 13 0,4-1 5 0,4 0 2 16,-2-4-3-16,4-5-8 0,-2-1 5 16,0 0 5-16,-2-3 7 0,-1-2 13 0,-1 0 2 15,-5 0 3-15,-1-1 4 0,-4-2 4 0,-3 0 2 16,-3 0-2-16,-2 0-6 0,0 0-14 0,-7 1-9 16,-4 0-10-16,1 3-7 0,-4 2-9 15,-3 3-2-15,-2 2-6 0,3 1-4 0,0 3 1 16,1 1-14-16,2 1-12 0,1 1-17 0,2 0-30 15,5 0-35-15,0 1-47 0,2 4-77 0,3 1-105 16,0 0-187-16,0 0-86 0,0-2 620 0</inkml:trace>
          <inkml:trace contextRef="#ctx0" brushRef="#br0" timeOffset="11113.1954">14080-71 256 0,'0'0'228'0,"0"0"-28"0,0 0-37 0,0 0-43 16,0 0-15-16,0 0 4 0,0 0 24 15,0 0 25-15,0 0-2 0,0 0-29 0,0 0-49 16,0 0-44-16,0 0-12 0,0 0 4 0,14-36 7 16,-37 37 6-16,3 4-5 0,-2 2-7 0,1 2-13 15,1 3-6-15,-4 2-6 0,2 2 0 0,2 0 3 16,0 2 2-16,1 0 1 0,6 0-2 15,-1-3-5-15,4 0-6 0,4 1-8 0,5-3-6 16,1-3-6-16,0 0 2 0,5-3 7 0,7-1 8 16,2-1 8-16,0-2 9 0,5-3 0 0,3 0 2 15,2 0 0-15,3-8-1 0,-2 0 0 16,2-5-2-16,-2 2-2 0,-3-3-2 0,-3-2 0 16,-1 1 1-16,-3-2-1 0,-1-2 0 0,-1 0-2 15,-4-1-3-15,3-2 3 0,-1 0 0 0,1-4 2 16,-4-1 1-16,0 0 0 0,3-4 1 15,-7 0 2-15,4 1 0 0,-4 0 2 0,1 0 1 16,0 2-2-16,-4 0 8 0,-1 2 1 0,0 3 5 16,0 4 4-16,0 1-7 0,-1 3 2 15,-4 3-3-15,0 3-4 0,2 3-1 0,2 3-4 16,-3 3-7-16,3 0-9 0,-3 0-10 0,2 0-8 16,-4 8 1-16,-1 5 5 0,-6 3 8 15,0 7 7-15,-1 4 3 0,-1 5 2 0,-1 1-3 0,1 5 1 16,2 1 0-16,1-1-3 0,4 0-1 15,1 0-3-15,2-5-3 0,3 2-2 0,2-5-1 16,0-2-2-16,0-1 0 0,4-3-1 0,2-3-4 16,-2-1-6-16,2-4-7 0,1-5-9 15,0 0-12-15,-1-2-28 0,1-4-40 0,0-1-64 16,2-2-69-16,1-2-49 0,-1 0-32 0,2 0 8 16,2-6 50-16,2-3 192 0,2-2 86 0,2-3 0 15,-3 0 0-15,3-1 0 0,0 1 0 0,-2-1 0 16,2 1 0-16,-2 0 0 0,2 0 0 15,-4 4 36-15,-3 1 105 0,-3 2 19 0,1 1 21 16,-6 3 14-16,1-2 0 0,-1 4-18 0,-3-2-30 16,-1 2-34-16,0 1-26 0,2 0-16 0,-1 0-12 15,3-1-15-15,-1 1-9 0,1-4-8 16,3 1-8-16,-1 0 0 0,2-1-2 0,0-1 1 16,2-1 3-16,-1 0 5 0,-2-1 4 0,4-1 2 15,-5 1 4-15,1-1-3 0,0 0 1 16,-1 3-1-16,-3-2-3 0,1 1 2 0,-3 1 2 15,-1 1 0-15,0 1 0 0,0 2-6 0,0-2-11 16,-1 3-11-16,0 0-13 0,-5 0-14 0,4 0-3 16,-6 5-2-16,0 3 10 0,-4 2 5 0,1 1 5 15,-5 5 4-15,2 0 0 0,0 4 3 16,0-1-1-16,3 2-2 0,2-2-1 0,0 1-4 16,5-3-2-16,2 1-8 0,2-3-3 0,0-2-1 15,0-1 1-15,6-3 9 0,3-3 6 0,3-1 8 16,-1-1 4-16,5-2 6 0,0-2 3 0,3 0 0 15,1-2 3-15,3-4-5 0,-6-3-2 16,6 1-3-16,-6-4-2 0,5 0-2 0,-5-3-4 16,2-2-3-16,0 0-7 0,0-2-4 0,1-1-4 15,-3-2-3-15,3-1 0 0,-4-4 2 16,3 1 7-16,-4-5 4 0,0-2 7 0,-1 1 1 16,-3-1 3-16,1 0 2 0,0 0 0 0,-4 4 1 15,0-2 2-15,-1 4 2 0,-2 2 2 0,-1 4 6 16,-2 2 4-16,-2 2 2 0,0 6 3 15,0 2-2-15,0 3-6 0,-3 1-3 0,0 4-11 16,-1 1-12-16,3 0-14 0,-2 0-6 0,-1 6-1 16,-4 4 7-16,-2 3 12 0,-1 7 7 0,-3 3 4 15,1 5 0-15,-2 3 2 0,2 4-1 0,2 0 0 16,3 3-1-16,-1-1-2 0,5-1-2 0,1-1 0 16,3-2-1-16,0-4-1 0,0-2 0 15,7-2 2-15,2-3 2 0,-1-1 3 0,1-6 4 16,4-1 6-16,-1-4-2 0,1 0 2 0,0-4 0 15,1-1-4-15,-1-4-2 0,-1-1-3 16,2 0-5-16,-2-4-5 0,0-7-4 0,-1 3-14 16,1-6-25-16,0 0-59 0,-3-2-126 0,3 0-224 15,-2 3-288-15,-6 4 180 0</inkml:trace>
        </inkml:traceGroup>
        <inkml:traceGroup>
          <inkml:annotationXML>
            <emma:emma xmlns:emma="http://www.w3.org/2003/04/emma" version="1.0">
              <emma:interpretation id="{F0A2A3AB-899B-4432-A228-8EEA78F99CA3}" emma:medium="tactile" emma:mode="ink">
                <msink:context xmlns:msink="http://schemas.microsoft.com/ink/2010/main" type="inkWord" rotatedBoundingBox="18739,5131 19552,5090 19623,6507 18809,6548">
                  <msink:destinationLink direction="with" ref="{00391A42-4A48-4852-9CF4-DD0867653B35}"/>
                </msink:context>
              </emma:interpretation>
              <emma:one-of disjunction-type="recognition" id="oneOf5">
                <emma:interpretation id="interp25" emma:lang="en-US" emma:confidence="0.5">
                  <emma:literal>of</emma:literal>
                </emma:interpretation>
                <emma:interpretation id="interp26" emma:lang="en-US" emma:confidence="0">
                  <emma:literal>off</emma:literal>
                </emma:interpretation>
                <emma:interpretation id="interp27" emma:lang="en-US" emma:confidence="0">
                  <emma:literal>oof</emma:literal>
                </emma:interpretation>
                <emma:interpretation id="interp28" emma:lang="en-US" emma:confidence="0">
                  <emma:literal>oaf</emma:literal>
                </emma:interpretation>
                <emma:interpretation id="interp29" emma:lang="en-US" emma:confidence="0">
                  <emma:literal>oft</emma:literal>
                </emma:interpretation>
              </emma:one-of>
            </emma:emma>
          </inkml:annotationXML>
          <inkml:trace contextRef="#ctx0" brushRef="#br0" timeOffset="12277.7876">15837-365 595 0,'0'0'206'16,"0"0"-76"-16,0 0-26 0,0 0-9 0,0 0-6 15,0 0-2-15,0 0-7 0,0 0-14 16,0 0-8-16,0 0-22 0,0 0-32 0,0 0-31 16,0 0-18-16,-15-50 6 0,0 62 20 0,-4 5 25 15,-1 2 19-15,-5 3 12 0,3 1-1 0,0-1-6 16,-1 2-7-16,3-3-11 0,4-1-8 16,5-1-10-16,4-3-4 0,5-3-6 0,2-1-3 15,0-3 6-15,4-2 6 0,5-4 13 0,0-2 17 16,5-1 13-16,0 0 2 0,4-2-3 0,-3-7-6 15,-2 0-7-15,-2-1 6 0,-6-1 2 0,2 0-1 16,-4-3-6-16,-3 0-11 0,0 0-9 16,0-1-4-16,0-2-4 0,0-2-3 0,0-2-2 15,0-2-5-15,1-1-3 0,6-4-5 0,-1-2-5 16,6-1 1-16,2-2 3 0,2-2 8 0,4-1 9 16,-4-1 4-16,4 3 2 0,0 5 1 0,-4 3-2 15,4 7 4-15,-3 4 5 0,-1 3 8 16,0 2 7-16,-3 2 3 0,-1 2-2 0,2 2-2 15,-4 2-3-15,2 1-5 0,2 1-3 0,1 3-5 16,-1 6-4-16,0 8-4 0,-4 3 0 16,3 10 2-16,-3 5 4 0,1 10 6 0,-7 5 2 15,-1 3 4-15,-1 4 1 0,-2 3-1 0,0 3-1 16,-4 2-3-16,0 2 0 0,-6 2-4 0,-2 1 0 16,-1 0-2-16,-1 3-2 0,-1-1-3 15,-4-3 3-15,0-1-4 0,3-1 3 0,-2-8 2 16,1-5-4-16,4-8 3 0,8-10-4 0,1-6-1 15,4-8-1-15,4-5-1 0,5-2 1 0,3-8 7 16,4-4 18-16,0-3 7 0,2-4 4 16,5-13-5-16,2-2-12 0,1-5-6 0,-2-4-3 15,-6-3-1-15,1-6-5 0,-3 0 1 0,-6-2-5 16,-4-2-3-16,-3 0-2 0,-3 1-4 0,-3 2-4 16,-9 4-2-16,-1 4 4 0,-5-1 2 0,-4 6 6 15,-4-1 7-15,1 5-1 0,-1 2 3 16,1 4-1-16,2 3 0 0,0 1 0 0,0 2 2 15,7 3-3-15,2 0 3 0,3 2 2 0,1 1 2 16,8 0 9-16,2 2-1 0,0-2-5 0,6-2-7 16,4 1-10-16,10-6-5 0,3 0 4 15,9-2 1-15,7 0 2 0,2 0-1 0,9-2-7 16,0 0-11-16,-2 0-22 0,1 6-50 0,-2-1-106 16,-4 3-150-16,-6 1-201 0,-12 1-164 15,-8 3 678-15</inkml:trace>
        </inkml:traceGroup>
        <inkml:traceGroup>
          <inkml:annotationXML>
            <emma:emma xmlns:emma="http://www.w3.org/2003/04/emma" version="1.0">
              <emma:interpretation id="{EDD819C0-8B82-4560-8484-FF7329E881F2}" emma:medium="tactile" emma:mode="ink">
                <msink:context xmlns:msink="http://schemas.microsoft.com/ink/2010/main" type="inkWord" rotatedBoundingBox="20158,5121 23290,4965 23331,5782 20199,5939">
                  <msink:destinationLink direction="with" ref="{00391A42-4A48-4852-9CF4-DD0867653B35}"/>
                </msink:context>
              </emma:interpretation>
              <emma:one-of disjunction-type="recognition" id="oneOf6">
                <emma:interpretation id="interp30" emma:lang="en-US" emma:confidence="0.5">
                  <emma:literal>Tourism</emma:literal>
                </emma:interpretation>
                <emma:interpretation id="interp31" emma:lang="en-US" emma:confidence="0">
                  <emma:literal>Tourisms</emma:literal>
                </emma:interpretation>
                <emma:interpretation id="interp32" emma:lang="en-US" emma:confidence="0">
                  <emma:literal>tourism</emma:literal>
                </emma:interpretation>
                <emma:interpretation id="interp33" emma:lang="en-US" emma:confidence="0">
                  <emma:literal>tourisms</emma:literal>
                </emma:interpretation>
                <emma:interpretation id="interp34" emma:lang="en-US" emma:confidence="0">
                  <emma:literal>Tourism's</emma:literal>
                </emma:interpretation>
              </emma:one-of>
            </emma:emma>
          </inkml:annotationXML>
          <inkml:trace contextRef="#ctx0" brushRef="#br0" timeOffset="12628.5816">17019-578 56 0,'0'0'175'15,"0"0"-72"-15,0 0-31 0,0 0-8 16,0 0 4-16,156-86 8 0,-111 67 6 0,8 3 3 15,3-2 2-15,2 2-7 0,-5 3-21 0,-2 1-22 16,-8 1-21-16,-3 3-20 0,-11 4-4 16,-7 2-7-16,-8 1-5 0,-7 1-21 0,-5 0-43 15,-2 0-24-15,-2 0-32 0,-7 3-37 0,-5 3-96 16,2 0 83-16,1-3 190 0</inkml:trace>
          <inkml:trace contextRef="#ctx0" brushRef="#br0" timeOffset="12819.4635">17363-718 0 0,'0'0'0'0,"0"0"0"0,0 0 0 0,0 0 0 16,0 0 75-16,0 0 139 0,0 0 4 0,0 0-12 15,0 0-18-15,0 0-15 0,-23 163-28 16,15-127-31-16,-4 2-28 0,-2 3-26 0,0 0-17 16,-7 2-11-16,5 1-9 0,-2-1-7 0,-1-1-7 15,5-2-10-15,1 0-10 0,1-5-11 16,1-2-24-16,7 0-30 0,0-5-59 0,1-1-109 15,3-2-167-15,0-10-166 0,0-4 498 0</inkml:trace>
          <inkml:trace contextRef="#ctx0" brushRef="#br0" timeOffset="14007.5239">17548-315 632 0,'0'0'234'16,"0"0"-183"-16,0 0-67 0,0 0-11 0,0 0 37 16,0 0 36-16,0 0 7 0,0 0 0 0,0 0-4 15,0 0-7-15,0 0-8 0,0 0-6 0,-50 166-9 16,39-143 1-16,3-2-4 0,-1-2-5 16,6-1-1-16,2-5-10 0,1 0-2 0,0-2-1 15,5-1 8-15,6-4 19 0,2-2 15 0,1-2 14 16,7-2 1-16,2-2-8 0,5-5-13 15,0-2-8-15,-1-4-4 0,0-2-2 0,-3 0 6 16,-4-1 1-16,0-1 4 0,-6-1 1 0,-6 1 0 16,0-1 2-16,-7-4-4 0,-1 3-5 15,0-2-9-15,-3 0-8 0,-7 2-9 0,-4-1-3 16,0 6-3-16,-3 0-5 0,-3 2 1 0,3 5-1 16,-6 1 1-16,4 1 2 0,-2 4-3 0,3 1-1 15,0 0-3-15,7 0 2 0,3 0-7 0,-1 0-4 16,7 0-19-16,2 0-29 0,0 0-2 15,3 0 13-15,8 0 26 0,2 0 40 0,3 0 14 16,7-4 2-16,1-1-3 0,3-1-3 0,1-1-4 16,-1 1 0-16,0 3 3 0,-1-2 3 15,1 3 2-15,-1-2 3 0,-1 4-1 0,-1 0-3 0,-5 0-7 16,3 6-9-16,-8 2-7 0,0 3-4 16,-2 2 2-16,-8 3 4 0,1 0 7 0,-5 4 8 15,0-1-3-15,0 2 3 0,-6-1-3 0,1 2-3 16,-3-3 1-16,4 0-2 0,0 0-3 0,-1-4 1 15,4-1-3-15,1-2-2 0,0-1-3 16,0-4-2-16,6-1 3 0,0-1 9 0,4-4 9 16,4-1 8-16,1 0 4 0,-1-6-6 0,9-3-4 15,-5-2-4-15,4 0-2 0,-4-5 6 16,2 1 2-16,-4 1 7 0,-3-3 3 0,1 1 2 16,-3 2 4-16,-5-3 0 0,4 1 1 0,-6 2 0 15,4-1-2-15,-6 4-3 0,5 0-3 16,-4 3-10-16,0 4-5 0,-3 1-6 0,0 3-5 15,1 0-10-15,-1 0-13 0,0 0-12 0,0 1 1 16,0 4 13-16,0 1 14 0,0 2 12 0,-1 1 3 16,-1 5-1-16,-2-1-2 0,-3 2 1 0,5 0-2 15,-2-1-2-15,-3-1-1 0,6 0 0 16,1-1-4-16,0 1-1 0,0-1-1 0,8-3 0 16,-3-2 4-16,7-1 8 0,2-4 6 0,0 0 7 15,1-2 6-15,5 0 1 0,-2 0-2 0,4-4-4 16,-3-4-4-16,4 0-4 0,-7-1 1 0,4-1 2 15,-5-3 2-15,-2-1 4 0,-1-1-2 16,0 1 2-16,-5-3-4 0,4 2-4 0,-3-4-3 16,-3-2-5-16,3 0-3 0,-4-2-1 0,0 1-2 15,3 0-2-15,-4 1 1 0,-1 0 1 0,1 2 0 16,3 2 2-16,-4 2 3 0,0 6-1 16,-2-1-1-16,1 5 0 0,0 1-2 0,3 2-4 15,-2 2-7-15,-2 0-12 0,1 0-19 0,0 0-4 16,2 5 3-16,0-1 8 0,5 4 16 15,-4 2 4-15,4 0 0 0,-4 4 0 0,5 2 3 16,-6-2 0-16,5 2 4 0,-4 3 0 0,-3-1 1 16,2 0 2-16,2 1 0 0,-3 0-1 0,-2 0 3 15,1-4 1-15,-1 0 0 0,0-1 4 0,0-1 0 16,0-2 0-16,0 0 1 0,0-3 0 16,0-2 0-16,0 0-1 0,0-3 1 0,3 0 1 15,-1-2 1-15,5-1 6 0,-2 0 4 0,5 0 1 16,2 0 0-16,0-1-5 0,3-5-2 0,2-2-4 15,3-2-1-15,-2 0-3 0,-1-3 0 0,3 1-2 16,-4-2-1-16,4 0 1 0,-5-2 2 16,0 1 1-16,-3-1 0 0,0-3 3 0,-5 2 1 15,2-2 2-15,-5 3 6 0,3-2-2 0,-4 2 3 16,-3 0 0-16,0 2-1 0,0 4 4 16,0 2-1-16,0 2-1 0,-3 3-8 0,1 2-12 15,-3 1-16-15,4 0-8 0,-3 4 3 0,-4 5 7 16,2 5 12-16,-3 2 10 0,-3 3 3 0,1 2 0 15,3 4-2-15,0-2-1 0,1 0-5 16,1-1 2-16,4 0-3 0,2-4-5 0,0 0-2 16,0-2-9-16,2 1-9 0,0-5-7 0,6 0-15 15,-4-3-28-15,4-2-64 0,-4-2-120 0,7-4-144 16,-1-1-199-16,-5 0 200 0,2 0 404 0</inkml:trace>
          <inkml:trace contextRef="#ctx0" brushRef="#br0" timeOffset="14159.4953">18958-511 0 0,'0'0'0'0,"0"0"0"0,0 0 0 16,0 0 161-16,0 0 69 0,0 0-30 0,0 0-31 15,0 0-27-15,0 0-36 0,0 0-45 0,0 0-52 16,0 0-75-16,0 0-64 0,0 0-20 0,-13-104-3 16,19 108 4-16,0 2-24 0,3 0-84 15,-3-2 257-15,-4 0 0 0</inkml:trace>
          <inkml:trace contextRef="#ctx0" brushRef="#br0" timeOffset="15156.3695">19216-503 103 0,'0'0'355'0,"0"0"-203"0,0 0-85 15,0 0-15-15,0 0 14 0,0 0 27 0,0 0 17 16,0 0-16-16,0 0-32 0,0 0-40 0,0 0-24 15,0 0 3-15,0 0 14 0,0 0 15 0,-78 24 6 16,63-14-1-16,3-4-11 0,1 3-14 0,3-1-12 16,4 1-15-16,3-1 1 0,1-2-1 15,0 0 4-15,1 2 14 0,5-4 6 0,3 2 9 16,4 0 9-16,2 0 4 0,0 0-3 0,5 0-2 16,-4-2-4-16,-1 2-7 0,0 0 2 15,2 2 0-15,-4-2 4 0,-2 2 3 0,0-1 2 16,0 2-2-16,-3-1-6 0,-4 1-7 0,-3 0-6 15,-1 0 1-15,0-1 0 0,-4 1 3 0,-5 2 1 16,-5-2-1-16,1-1-2 0,-2 3 0 16,-6-3 0-16,5 1 0 0,-7-2 2 0,5 0 1 15,0-1-3-15,-1 0-6 0,4 0-8 0,4-1-17 16,6-4-34-16,-2 1-47 0,6-2-59 0,1 0-52 16,0 0-37-16,0 0-33 0,5-5-3 15,1-1 76-15,3-3 215 0,-2 0 0 0,5-1 0 16,1 0 0-16,1-1 0 0,0-1 0 0,4 0 0 15,-4 0 0-15,0 0 0 0,1-2 0 0,-1-1 0 16,1 1 0-16,4-1 0 0,-3 0 0 0,1 1 0 16,-3-1 0-16,1 2 0 0,2 1 0 15,-8 2 0-15,3 1 0 0,1 2 0 0,-3 1 0 16,0 0 0-16,-4 3 0 0,6 0 0 0,-2 1 0 16,-3 1 27-16,3 1 75 0,-2 0-30 15,-1 1-20-15,4 5-9 0,-3 2-10 0,-3 3-5 16,0-2-3-16,0 3-3 0,-4 2 4 0,-1 0 0 15,0-1 3-15,-1 0 3 0,-8 0 1 0,7-1 5 16,-8 1 4-16,6-3 3 0,-4-1 3 0,4 1 4 16,0-4 4-16,-1-3 4 0,2 0 8 15,3-1 8-15,-1-2 23 0,1 0 24 0,0 0 17 16,0 0 13-16,0 0-22 0,1-2-32 0,2-4-31 16,4 1-27-16,-2-4-10 0,4 0-2 15,1 0-1-15,-2-2-7 0,4-1-1 0,1 0-3 16,1 1-5-16,0-3-4 0,4 2-5 0,-2 1-5 15,0 1-7-15,-1 2 0 0,1 2-4 16,0 2 2-16,-1 1 2 0,-3 1-1 0,0 2 0 16,-4 0-3-16,3 2-2 0,-2 2-3 0,-5 4 4 15,4-1 1-15,-3 4 4 0,-2 0 4 0,3 1-5 16,-5 1-2-16,-1-2 1 0,0 3-1 0,0-2 6 16,-1-1 1-16,-5-1 0 0,3 1 5 15,-1-4-1-15,0-1 2 0,2-2 3 0,0-1 4 16,2-1 3-16,0-2 12 0,0 0 10 0,0 0 13 15,0 0 8-15,2-2-5 0,4-2-9 0,-2-1-14 16,3-1-12-16,0-4-4 0,5 1-3 0,-1-1-1 16,1-3 0-16,0 1 0 0,1-1-2 15,1-1 0-15,0-1-5 0,0 1-2 0,1-1 0 16,-1 1-1-16,0 3 2 0,2 2-1 0,-1 0-4 16,-2 3-4-16,0 1-1 0,-5 4-2 0,3 1-3 15,-7 0-3-15,1 2 1 0,-2 8 4 16,-1 0 9-16,-2 2 8 0,0 4 4 0,0 2 1 15,-3 1 0-15,-4 0-1 0,3-2 2 0,-1 2-1 16,1-3-2-16,2-1-1 0,2-2-2 16,0-2 2-16,2-2 5 0,7 1 9 0,2-4 10 15,2-3 4-15,3 0-4 0,2-3-6 0,5 0-11 16,2 0-11-16,-1-6-17 0,-1-6-30 0,-3 2-51 16,-5-4-64-16,-2 3-100 0,-5-3-220 0,-2 4-250 15,-6 2 275-15</inkml:trace>
        </inkml:traceGroup>
      </inkml:traceGroup>
    </inkml:traceGroup>
    <inkml:traceGroup>
      <inkml:annotationXML>
        <emma:emma xmlns:emma="http://www.w3.org/2003/04/emma" version="1.0">
          <emma:interpretation id="{A322B863-0D81-49CE-86AB-BB3E6902407A}" emma:medium="tactile" emma:mode="ink">
            <msink:context xmlns:msink="http://schemas.microsoft.com/ink/2010/main" type="paragraph" rotatedBoundingBox="8287,8007 24360,6215 24512,7577 8439,937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AADC06C-31E9-45C0-B9DD-AB877C936B3A}" emma:medium="tactile" emma:mode="ink">
              <msink:context xmlns:msink="http://schemas.microsoft.com/ink/2010/main" type="inkBullet" rotatedBoundingBox="8287,8007 9838,7835 9963,8962 8413,9135"/>
            </emma:interpretation>
            <emma:one-of disjunction-type="recognition" id="oneOf7">
              <emma:interpretation id="interp35" emma:lang="en-US" emma:confidence="0.5">
                <emma:literal>(67</emma:literal>
              </emma:interpretation>
              <emma:interpretation id="interp36" emma:lang="en-US" emma:confidence="0">
                <emma:literal>(6)</emma:literal>
              </emma:interpretation>
              <emma:interpretation id="interp37" emma:lang="en-US" emma:confidence="0">
                <emma:literal>(6</emma:literal>
              </emma:interpretation>
              <emma:interpretation id="interp38" emma:lang="en-US" emma:confidence="0">
                <emma:literal>667</emma:literal>
              </emma:interpretation>
              <emma:interpretation id="interp39" emma:lang="en-US" emma:confidence="0">
                <emma:literal>767</emma:literal>
              </emma:interpretation>
            </emma:one-of>
          </emma:emma>
        </inkml:annotationXML>
        <inkml:trace contextRef="#ctx0" brushRef="#br0" timeOffset="18535.2629">5329 2276 282 0,'0'0'260'0,"0"0"-209"16,0 0-42-16,0 0-11 0,0 0-7 15,-88 152 6-15,82-112 0 0,3 7-1 0,-1 1 9 16,0 3 2-16,3 2 2 0,1 4 2 0,0-1-4 16,0 0-2-16,1-1-7 0,8-6-2 0,3-1-3 15,3-6-4-15,3-6-2 0,6-5-2 0,3-1 0 16,3-11-4-16,3-1-3 0,1-6-2 16,5-4-10-16,0-8-25 0,5 0-81 0,-2-8-120 15,-7-2 260-15,-11 2 0 0</inkml:trace>
        <inkml:trace contextRef="#ctx0" brushRef="#br0" timeOffset="18229.845">5839 2056 0 0,'0'0'0'0,"0"0"0"0,0 0 0 16,0 0 0-16,0 0 0 0,0 0 0 0,0 0 0 15,0 0 0-15,0 0 0 0,0 0 0 16,0 0 17-16,0 0 2 0,9 185-2 0,-15-146 2 16,3 3 0-16,-2 0 4 0,0 0 3 0,1 1-4 15,-3-1 2-15,3 2 1 0,-1-1 0 16,-2-3-4-16,4 3-8 0,-2-2-5 0,2-2-7 15,3-6 0-15,0-2 4 0,0-7-9 0,8-5-1 16,0-3 5-16,0-2 7 0,4-5 20 0,2-2 26 16,-1-4 19-16,2-1 16 0,2-2 6 15,-2-2-6-15,3-4-10 0,-4-6-11 0,1 0-6 16,2-1-2-16,-2-3 3 0,0-3 3 0,-4 0-1 16,-2-1-1-16,0 2-2 0,-4-3 1 0,-1 2 3 15,-2 1 3-15,-2 3-5 0,0 2-6 16,-8 4-7-16,3 2-15 0,-5 2-11 0,-3 4-18 15,0 1-15-15,-1 0-12 0,-5 4-5 0,-1 5-3 16,0 5-5-16,-3-1-9 0,1 3-18 0,-4 1-30 16,5 0-70-16,1-1-133 0,6-5-235 0,3-3 112 15</inkml:trace>
        <inkml:trace contextRef="#ctx0" brushRef="#br0" timeOffset="18766.1207">6472 2265 595 0,'0'0'131'0,"0"0"-41"0,0 0 25 0,0 0 10 16,0 0 4-16,0 0-2 0,160 127-24 15,-132-101-17-15,-1-1-13 0,-2 4-12 0,-3 3-5 16,-7 3-11-16,-5 5-7 0,-6 2-8 0,-4 1-10 16,-2 1-5-16,-10-2-5 0,-7-2-12 0,-3 2-6 15,-5 1-12-15,-3-2-15 0,-3 1-15 16,7-5-20-16,-2 0-41 0,2-7-88 0,5-2-137 0,6-9-210 16,9-4 74-16</inkml:trace>
      </inkml:traceGroup>
      <inkml:traceGroup>
        <inkml:annotationXML>
          <emma:emma xmlns:emma="http://www.w3.org/2003/04/emma" version="1.0">
            <emma:interpretation id="{73C5A611-4337-4980-BF79-305D247CDEB4}" emma:medium="tactile" emma:mode="ink">
              <msink:context xmlns:msink="http://schemas.microsoft.com/ink/2010/main" type="line" rotatedBoundingBox="11404,7684 24363,6239 24512,7577 11553,9022"/>
            </emma:interpretation>
          </emma:emma>
        </inkml:annotationXML>
        <inkml:traceGroup>
          <inkml:annotationXML>
            <emma:emma xmlns:emma="http://www.w3.org/2003/04/emma" version="1.0">
              <emma:interpretation id="{C8746CA9-83D0-41D7-8C11-A2DC95405903}" emma:medium="tactile" emma:mode="ink">
                <msink:context xmlns:msink="http://schemas.microsoft.com/ink/2010/main" type="inkWord" rotatedBoundingBox="11404,7684 14852,7299 14959,8256 11510,8640"/>
              </emma:interpretation>
              <emma:one-of disjunction-type="recognition" id="oneOf8">
                <emma:interpretation id="interp40" emma:lang="en-US" emma:confidence="0.5">
                  <emma:literal>Business</emma:literal>
                </emma:interpretation>
                <emma:interpretation id="interp41" emma:lang="en-US" emma:confidence="0">
                  <emma:literal>Bushiness</emma:literal>
                </emma:interpretation>
                <emma:interpretation id="interp42" emma:lang="en-US" emma:confidence="0">
                  <emma:literal>Bustiness</emma:literal>
                </emma:interpretation>
                <emma:interpretation id="interp43" emma:lang="en-US" emma:confidence="0">
                  <emma:literal>Burliness</emma:literal>
                </emma:interpretation>
                <emma:interpretation id="interp44" emma:lang="en-US" emma:confidence="0">
                  <emma:literal>Burstiness</emma:literal>
                </emma:interpretation>
              </emma:one-of>
            </emma:emma>
          </inkml:annotationXML>
          <inkml:trace contextRef="#ctx0" brushRef="#br0" timeOffset="19905.4244">8480 2191 638 0,'0'0'165'0,"0"0"-55"0,0 0-21 0,0 0-26 16,0 0-24-16,0 0-29 0,0 0-33 16,0 0-16-16,0 0 11 0,0 0 18 0,0 0 27 15,0 0 19-15,0 0 9 0,0 0 3 0,10 132-4 16,-12-94-3-16,-6-2-9 0,2 0-7 0,-5-1-4 16,6 1-5-16,-4 0-5 0,-1-3-6 15,4 0-5-15,-2-3-2 0,1-2-3 0,-1-4-3 16,0-2-6-16,4-4-4 0,0-4 3 0,-3-2 5 15,4-6 9-15,1-2 16 0,-1-3 17 16,-2-1 13-16,2 0 7 0,0-6-4 0,1-5-10 16,-5-6-10-16,6-2-9 0,-2-5-5 0,2-3-6 15,-1-4 1-15,2-2-5 0,0-5 3 0,0 0-1 16,4-7-2-16,0 0 3 0,6-2 1 16,-1-5-1-16,-1-1 1 0,5-1 1 0,1-1-2 15,5 3-1-15,-2-1-1 0,5 3-2 0,-4 3 3 16,5 6-3-16,-3 3 4 0,4 7-1 0,2 5-3 15,-1 6 3-15,1 3-4 0,-2 3 3 0,0 4-1 16,-1 1 1-16,0 5-1 0,1 1-1 16,-5 3-4-16,2 0-3 0,-6 4 1 0,-1 8-3 15,0-2 1-15,-3 7 1 0,-1-1 0 0,-7 4 1 16,0 3 2-16,-3 1 3 0,-3 2 0 0,-8 3 4 16,-3-1-3-16,-5 3-8 0,-5-2 0 15,-5-1-9-15,-5 1 2 0,4-5 2 0,-3 1 1 16,4-3 6-16,4-4 3 0,5-2 0 0,1-2 1 15,6-5-3-15,7-3-4 0,4-2-13 0,2-4-28 16,0 0-11-16,1 0 2 0,6 2 10 16,3-1 33-16,4 4 8 0,2-1 4 0,5 4 3 15,2 2-2-15,3 3 2 0,0 2 0 0,4 4 0 16,1 0 0-16,2 0-1 0,-3 1 1 16,-3 1-2-16,-1-2 1 0,0 3-3 0,-3-1-2 15,-7-1 0-15,-4-1 0 0,-7 2 4 0,-1-3 7 16,-4 2 6-16,-9-2 3 0,-7 2 6 0,-6-2-1 15,-3 0 1-15,-3 0 0 0,-7-2 0 0,3-1 2 16,-5 0 0-16,0-5 7 0,5-2-2 16,-3-2 1-16,7-5 2 0,1-1-3 0,3 0 2 15,6-3-5-15,4-4-10 0,1 0-15 0,5-4-16 16,6 2-27-16,0 0-29 0,2 2-43 0,0-1-65 16,2 1-70-16,7 1-90 0,3 3-124 0,-2 0 120 15,-1 0 343-15</inkml:trace>
          <inkml:trace contextRef="#ctx0" brushRef="#br0" timeOffset="20760.0611">9204 2343 558 0,'0'0'345'0,"0"0"-196"15,0 0-87-15,0 0-41 0,0 0 19 0,0 0 24 16,0 0 14-16,0 0 6 0,0 0-7 0,0 0-15 15,0 0-16-15,0 0-16 0,0 0-7 0,-26 129-4 16,18-109-1-16,-3 3-4 0,2-3-2 0,-2-2-3 16,6 1-6-16,-3-3-1 0,7-2-7 15,1-4-5-15,0-4-3 0,5 0 4 0,2-6 8 16,5 0 12-16,1 0 7 0,0 0 3 0,9-8 0 16,-3-2-4-16,5-2-1 0,0-3-1 15,0-1 1-15,-2-3 1 0,0 1 2 0,-4-2 5 16,2 0 1-16,-5 1-1 0,-2 1 4 0,-1-1-5 15,-1-1 0-15,-4 0-3 0,3-1-5 0,-2 0-2 16,-2-1-2-16,-4 5-1 0,5 0-1 0,-6 5 2 16,1 5 3-16,-1 2 1 0,-1 4-4 15,0 1-9-15,0 0-17 0,0 3-3 0,0 4 4 16,0 5 6-16,0 2 15 0,0 2 0 0,0 0-1 16,0 4 2-16,0-2-5 0,0 0-1 15,0 0-3-15,0-2-2 0,0-1-2 0,1 0-3 16,6-6-1-16,-2-1-2 0,6-1 3 0,0-2 0 15,2-3 8-15,1-2 5 0,1 0 4 0,1-2 5 16,2-6-1-16,2-1-1 0,2-1-5 16,-3-2-3-16,6-2-4 0,-1-1-1 0,2-1 0 15,-3-2 2-15,-2 0 2 0,2 0-1 0,-6-2 0 16,1 0 1-16,-2 0 1 0,-3-1 1 0,1 0-2 16,-5 2 1-16,-1 0 1 0,1 1-3 0,-5 3 3 15,-1 5 1-15,2 2 1 0,-5 4 7 0,0 0 3 16,0 4-1-16,0 0-6 0,0 0-15 15,0 0-14-15,0 2-4 0,0 4 3 0,0 3 8 16,0 3 7-16,0 0 2 0,0 3 2 0,6 1-3 16,3-2 3-16,2 2 0 0,0 2 1 0,2 0 0 15,3-1 0-15,-2 0-1 0,-2-2 2 16,-3 2 0-16,2-4-3 0,-3 2 1 0,-4-2-3 16,-3 1-3-16,-1-1 1 0,0-1-1 0,-1 0 1 15,-7 0 1-15,-3-2 4 0,-6-1 2 16,1 1 3-16,-2-3 1 0,-3 2 2 0,5-5 1 15,1-2 1-15,3-1 2 0,2-1-1 0,8 0-1 16,0 0-3-16,2 0-6 0,0-3-10 0,2-3-9 16,7-3-3-16,2-1 1 0,5-2 7 15,3-3 7-15,3-1 1 0,3-1 4 0,-4-2 0 16,5 0 2-16,-1-3 0 0,0 2 0 0,0-3 5 16,-3 3 1-16,-3 0 2 0,3 4 1 0,-5 2 1 15,-4 2 5-15,1 5 3 0,-3 2-3 16,-5 2-4-16,1 3-4 0,-4 0-5 0,-2 0 0 0,6 6 2 15,-5 2 1-15,1 2 2 0,-2 3-4 16,2 1 2-16,1 1-5 0,-3 2 0 0,1-3-1 16,-1 1-7-16,-1-3-8 0,0 0-8 0,0-2-12 15,0 0-20-15,0-4-41 0,0 0-94 16,0-2-150-16,2-1-221 0,-1-3-177 0,2 3 620 0</inkml:trace>
          <inkml:trace contextRef="#ctx0" brushRef="#br0" timeOffset="20892.9801">10334 2163 0 0,'0'0'0'16,"0"0"0"-16,0 0 0 0,0 0 0 0,0 0 144 16,0 0 28-16,0 0-51 0,0 0-50 0,0 0-45 15,0 0-56-15,0 0-58 0,0 0-10 16,0 0-6-16,0 0 10 0,16-95-1 0,0 95 70 16,-7 2 25-16,2 0 0 0</inkml:trace>
          <inkml:trace contextRef="#ctx0" brushRef="#br0" timeOffset="21250.7589">10467 2134 0 0,'0'0'0'0,"0"0"0"0,0 0 8 0,0 0 229 15,0 0-3-15,0 0-25 0,0 0-34 0,0 0-30 16,0 0-28-16,0 0-26 0,0 0-23 16,0 0-20-16,0 0-12 0,0 0-7 0,67 106-4 15,-67-92 0-15,-3-1 1 0,-1-1-3 0,-3 0 1 16,3-1-4-16,-4-2 1 0,6-3 0 15,-1-1 2-15,2-2 11 0,1-3 7 0,0 0 15 16,0 0 18-16,0 0 9 0,1 0-3 0,2-5-13 16,-1-1-19-16,6-5-17 0,-2-1-6 0,4-2-2 15,1-1-3-15,1-1-4 0,2-2-5 16,0 3-2-16,0 0-3 0,-1 2 0 0,1 2-4 16,-2 3-1-16,0 2-2 0,-4 1-3 0,1 4 2 15,-1 1 2-15,-2 0 2 0,0 3 5 16,0 4 1-16,-1 3 5 0,0 2 2 0,-2 2 1 15,-2 1-2-15,1 1-3 0,0 1-6 0,-2 0-3 16,0 0-5-16,0-2-4 0,0-1-7 0,0-3-9 16,0-2-14-16,0-1-20 0,3-2-38 0,0 0-55 15,-1-2-95-15,1-1-124 0,5-2-159 16,-4-1-125-16,0 2 510 0</inkml:trace>
          <inkml:trace contextRef="#ctx0" brushRef="#br0" timeOffset="22036.3193">10873 2273 0 0,'0'0'0'15,"0"0"0"-15,0 0 0 0,0 0 0 16,0 0 179-16,0 0 81 0,0 0-54 0,0 0-50 16,0 0-32-16,0 0-31 0,0 0-29 0,0 0-16 15,0 0-5-15,0 0 0 0,123-91 4 16,-107 79 2-16,2 3-2 0,-3-1-3 0,-2-1-1 16,-1 2-3-16,-4 0 4 0,0 0 5 0,-5 0-1 15,2 3 1-15,-3 1-1 0,-2 1-1 0,0 0-8 16,-2 1-12-16,-5 2-19 0,1 1-17 15,-4 0-8-15,0 0 5 0,-4 8 9 0,1-1 8 16,-2 5 4-16,0 4 1 0,-1 0 1 0,2 2-1 16,-1 0-2-16,0 1-3 0,7-2-2 0,-1 2-4 15,-1-4-3-15,8-1-2 0,0-1-3 0,2-3-4 16,0-1 3-16,2-2-1 0,3-1 4 16,3-3 9-16,0 0 7 0,-1-3 8 0,5 0 3 15,0 0 1-15,1 0-2 0,2-5-1 0,0-2-4 16,3-3-1-16,1 0-2 0,-1-2-3 0,2-1 0 15,-4-2-3-15,5 1 2 0,-3-1-1 0,3-1 2 16,-2 1-1-16,4-1-3 0,-3-2 0 16,0 0-1-16,-1 1-1 0,0 0 1 0,-5 2 1 15,0-1-2-15,-4 4 1 0,-2 2-1 0,1 4-3 16,-4 2-3-16,-1 2-5 0,-1 2-11 16,-2 0-3-16,0 0 0 0,3 3 5 0,0 2 3 15,0 2 2-15,-1 2-3 0,4 3 2 0,-3-1 2 16,-3 3 3-16,3-2 2 0,-1 1 1 15,-2 1 0-15,-1-1-3 0,0 1 1 0,0 1-1 16,0-2-2-16,0 1 2 0,-7-2-2 0,5 0 2 16,-6 0 2-16,2-2-2 0,-2 1 0 0,0-3 2 15,0 1-7-15,3-1-2 0,-3-2 6 0,5-2 3 16,2-2 13-16,1-2 14 0,0 0 8 16,0 0 2-16,0 0-8 0,0-5-9 0,2-2-11 15,2-1-5-15,3-2 4 0,0 1-1 0,2-2 1 16,1 1-2-16,-1-2-1 0,3 0-1 0,2-1 1 15,3-1 1-15,0 0-2 0,1 0 1 0,2-1 1 16,-1 0 1-16,1 0 2 0,-3-1-3 16,5 1 2-16,-2 0-2 0,-1 0 1 0,-2 1 0 15,-1 1 2-15,-2 3 2 0,-4 2 0 0,0-2 3 16,-4 4-1-16,2 1 0 0,-5 1-1 0,5 1-3 16,-4 1-4-16,1 2-3 0,4 0-2 15,-3 2-2-15,1 4 4 0,2 1 0 0,-2 4 3 16,2-1 0-16,-1 2 0 0,-2 1 3 0,3 2 0 15,-2 0 5-15,0 2 3 0,-3-1 1 16,2 0 0-16,-2 3 0 0,-2-3 1 0,-1-1 1 16,-1-3 10-16,0-2 9 0,-5 1 7 0,-3-4 3 15,-6 2-1-15,1-3-8 0,-3-1-8 0,-4-1-7 16,-5-2-11-16,1-2-7 0,-5 0-9 16,1 0-16-16,-2-2-20 0,5-7-57 0,-1 2-127 15,7-4-256-15,5 4-377 0,4 1 521 0</inkml:trace>
        </inkml:traceGroup>
        <inkml:traceGroup>
          <inkml:annotationXML>
            <emma:emma xmlns:emma="http://www.w3.org/2003/04/emma" version="1.0">
              <emma:interpretation id="{36A02522-B5A7-4F96-A996-2C49C2775C1F}" emma:medium="tactile" emma:mode="ink">
                <msink:context xmlns:msink="http://schemas.microsoft.com/ink/2010/main" type="inkWord" rotatedBoundingBox="15919,7410 18238,7152 18313,7823 15994,8082"/>
              </emma:interpretation>
              <emma:one-of disjunction-type="recognition" id="oneOf9">
                <emma:interpretation id="interp45" emma:lang="en-US" emma:confidence="0.5">
                  <emma:literal>Model</emma:literal>
                </emma:interpretation>
                <emma:interpretation id="interp46" emma:lang="en-US" emma:confidence="0">
                  <emma:literal>Modell</emma:literal>
                </emma:interpretation>
                <emma:interpretation id="interp47" emma:lang="en-US" emma:confidence="0">
                  <emma:literal>Models</emma:literal>
                </emma:interpretation>
                <emma:interpretation id="interp48" emma:lang="en-US" emma:confidence="0">
                  <emma:literal>Modella</emma:literal>
                </emma:interpretation>
                <emma:interpretation id="interp49" emma:lang="en-US" emma:confidence="0">
                  <emma:literal>Modal</emma:literal>
                </emma:interpretation>
              </emma:one-of>
            </emma:emma>
          </inkml:annotationXML>
          <inkml:trace contextRef="#ctx0" brushRef="#br0" timeOffset="23030.0929">12844 2185 0 0,'0'0'0'0,"0"0"0"16,0 0 0-16,0 0 0 0,0 0 0 15,0 0 93-15,0 0 122 0,0 0-22 0,0 0-30 16,0 0-43-16,0 0-33 0,0 0-11 0,0 0-6 16,59-52-1-16,-51 37 10 0,1-4-2 0,-5 2-3 15,6-4-9-15,-5-2-17 0,3 0-13 0,0-4-7 16,0 0-8-16,4-3-9 0,2-1-1 15,-1-2-4-15,5 1-3 0,-2-1 5 0,1 2 1 16,-3-3-1-16,0 3 1 0,-2 2 0 0,0 3 0 16,-5 8 1-16,0 1 3 0,-4 6 1 15,1 4 0-15,-4 4 6 0,1 1-5 0,-1 2-12 16,0 0-23-16,0 2-10 0,0 5 6 0,0 2 14 16,0 5 27-16,0 3 8 0,0 0 2 15,0 4-6-15,-3 2-10 0,1-1 0 0,0-1-7 16,2 0-2-16,0-3 2 0,0-2-5 0,4-1-1 15,4-2-3-15,0-2 1 0,4-3 4 0,0-2 6 16,1-3 4-16,1-3 3 0,0 0 7 0,0 0 0 16,1-6 2-16,1-4 1 0,-2-2-3 15,-1-1-3-15,0-2 1 0,0-1 0 0,-4-1-2 16,-1-2 0-16,1 1-4 0,1 0 1 0,-4-2 1 16,5 3-1-16,-4 0 2 0,0 3-7 0,1 0 1 15,-2 3-6-15,1 2-5 0,-2 3-1 0,1 3-9 16,-4 3-4-16,2 0-4 0,-4 0-2 15,2 6 7-15,-1 5 7 0,-1 3 14 0,0 3 9 16,0 6 6-16,-3 3-1 0,-3 3-2 0,-4 2-7 16,1 1-2-16,1-1-2 0,-3 1-4 0,3-2-1 15,1 2-4-15,1-2-3 0,0-2-5 16,4-1-12-16,-1-4-6 0,3-3-17 0,0-2-25 16,0-1-45-16,5-3-111 0,1-3-185 0,-1-2-283 15,-2-4 293-15</inkml:trace>
          <inkml:trace contextRef="#ctx0" brushRef="#br0" timeOffset="23379.1604">13622 1872 515 0,'0'0'315'15,"0"0"-192"-15,0 0-69 0,0 0-19 0,0 0 4 0,0 0 15 16,0 0 8-16,0 0 6 0,0 0 10 15,0 0-8-15,0 0-22 0,0 0-14 0,0 0-11 16,0 0-6-16,-58 125-1 0,50-109-6 0,5-1-3 16,-1 0-5-16,4-3-2 0,0 0 0 0,4-3 2 15,4-1 10-15,0-3 7 0,4-3 15 16,3 0 7-16,3-2-3 0,0 0-2 0,5 0-9 16,1-4-6-16,2-4-5 0,1 0-3 0,-1-3 1 15,1-1-3-15,-5 0 3 0,-4-1 3 0,-5 1 6 16,-7 0 7-16,-3-1 3 0,-3-1-4 15,0 1-9-15,-9-2-12 0,-6 0-14 0,-5 0-5 16,-6 3-7-16,-1 2 2 0,-3 2 6 0,-1 3 5 16,3 2 2-16,2-1-2 0,6 4-8 15,1 0-22-15,6 0-28 0,3 0-51 0,1 0-126 16,5 4-226-16,0-2-381 0</inkml:trace>
          <inkml:trace contextRef="#ctx0" brushRef="#br0" timeOffset="24449.2589">14437 1826 130 0,'0'0'61'16,"0"0"-98"-16,0 0-3 0,0 0 6 15,0 0 7-15,0 0 5 0,0 0 8 0,0 0 7 16,0 0 10-16,0 0 6 0,0 0 11 0,0 0 13 16,0 0 27-16,0 0 36 0,-150 17 35 0,142-8 38 15,-3 0 25-15,3 1 8 0,0 2-7 16,-6 2-29-16,2-1-42 0,-1 0-34 0,0 3-32 16,-5-3-22-16,2 5-12 0,0-3-7 0,1 1-7 15,3-4-3-15,1 1-3 0,5-2-7 16,-2-2-3-16,4-2-4 0,4-1-4 0,0-3 0 0,0 0 5 15,0-1 10-15,4-2 14 0,4 0 15 16,-2 0 2-16,4-2-2 0,3-2-6 0,2-4-8 16,2-1-5-16,2 1-4 0,-4-3-3 0,2-1-1 15,-1 0 0-15,2-4 2 0,-3-1-3 16,2-1 4-16,-1 1-1 0,2-5-3 0,-2 0 0 16,1-1 1-16,-2-5 0 0,1 2 0 0,-5-5 1 15,1 0 1-15,-3 0 0 0,0-3 3 0,1-1 0 16,1 1-3-16,-5 1 3 0,2 3 2 0,-1-3 2 15,-2 7 5-15,1-1 4 0,-5 4 4 16,0 4 5-16,-1 3 6 0,0 2-1 0,0 2 3 16,-2 4-4-16,-2 2-6 0,-2 2-4 0,4 2-11 15,-1 2-11-15,-1 0-14 0,-1 0-9 16,3 3-3-16,-4 5 5 0,-1 4 10 0,-4 5 3 16,2 3 5-16,-3 1 0 0,2 4-4 0,-3 4 2 15,1 1 2-15,0 1-1 0,0 3 3 0,1 3 0 16,2-1-3-16,1 1 1 0,1-2 1 15,3-2-2-15,2-2-2 0,2-2-2 0,0-3-4 16,7-3-5-16,1-3 3 0,4-4-1 0,3-1 4 16,2-1 9-16,4-7 5 0,0 2 7 0,3-5 4 15,2-4 1-15,-2 0-1 0,4 0-2 0,-5-6-1 16,1-3-2-16,-1-2 4 0,-3-3 0 16,-1 0 0-16,-6-2 1 0,-1-1-2 0,-3 0-2 15,1-1 1-15,-3 1-1 0,-1-1-2 0,-3-1 5 16,1 3-1-16,0-1-1 0,-3 2 2 0,-1 2-1 15,0 7 1-15,0 0 1 0,0 2-3 16,0 2-6-16,0 2-10 0,0 0-9 0,0 0-13 16,-1 0-5-16,-4 5 3 0,-1 2 6 0,-2 3 11 15,-3 4 7-15,-1 2 4 0,2 1-2 0,-4 1 3 16,2-1-2-16,0 3-1 0,4-3 0 16,3 1-4-16,1-1 0 0,4-2-6 0,0-1-1 15,4-4-5-15,4 1 4 0,2-4 4 0,5-4 5 16,4 1 8-16,4-4 0 0,5 0-1 15,0 0-1-15,4-5-5 0,2-6-1 0,-2-1 0 16,0-1 1-16,-4-4 0 0,-1-3 1 0,-1 2-1 16,-4-4 1-16,1 2 1 0,-3-3 0 0,-4-1 3 15,-1-1-2-15,1-2-1 0,-6-1 1 0,0-3-5 16,1 2 4-16,-3-1-1 0,-1-2 1 0,-3 3 2 16,1-3 0-16,-1 4 3 0,-2 0 3 15,-1 0 3-15,-1 2 2 0,0 2 4 0,0 1 2 16,-3 7 5-16,2-2 3 0,-4 5 0 0,1 4-2 15,2 4-6-15,-1 1-6 0,1 4-11 0,0 0-12 16,1 3-7-16,-3 6-3 0,1 6 5 16,-6 4 12-16,0 7 5 0,-3 3 3 0,-3 5 1 15,1 1-2-15,-2 3 0 0,3 2-1 0,2-1-2 16,-1 1-2-16,4 0 1 0,-1-4-1 16,6 0-2-16,3-3 2 0,0-4 0 0,9-3-2 15,2-4 0-15,1-2-1 0,3-3-2 0,-2-5-2 16,2-4 1-16,1-2-2 0,-1-6-6 0,5 0-9 15,0 0-54-15,6-9-166 0,-6 0-313 16,-7 6-727-16</inkml:trace>
        </inkml:traceGroup>
        <inkml:traceGroup>
          <inkml:annotationXML>
            <emma:emma xmlns:emma="http://www.w3.org/2003/04/emma" version="1.0">
              <emma:interpretation id="{9A9E13C2-66A5-4FA4-BF1D-2E6139947152}" emma:medium="tactile" emma:mode="ink">
                <msink:context xmlns:msink="http://schemas.microsoft.com/ink/2010/main" type="inkWord" rotatedBoundingBox="18872,8168 18931,7071 19496,7102 19436,8199">
                  <msink:destinationLink direction="with" ref="{9D22413A-B7F3-4E4C-9FDA-80F314BB7F58}"/>
                </msink:context>
              </emma:interpretation>
              <emma:one-of disjunction-type="recognition" id="oneOf10">
                <emma:interpretation id="interp50" emma:lang="en-US" emma:confidence="0.5">
                  <emma:literal>of</emma:literal>
                </emma:interpretation>
                <emma:interpretation id="interp51" emma:lang="en-US" emma:confidence="0">
                  <emma:literal>off</emma:literal>
                </emma:interpretation>
                <emma:interpretation id="interp52" emma:lang="en-US" emma:confidence="0">
                  <emma:literal>oof</emma:literal>
                </emma:interpretation>
                <emma:interpretation id="interp53" emma:lang="en-US" emma:confidence="0">
                  <emma:literal>oft</emma:literal>
                </emma:interpretation>
                <emma:interpretation id="interp54" emma:lang="en-US" emma:confidence="0">
                  <emma:literal>oaf</emma:literal>
                </emma:interpretation>
              </emma:one-of>
            </emma:emma>
          </inkml:annotationXML>
          <inkml:trace contextRef="#ctx0" brushRef="#br0" timeOffset="25231.2894">15979 1541 268 0,'0'0'193'16,"0"0"-111"-16,0 0-34 0,0 0 8 15,0 0 18-15,0 0 19 0,0 0 9 0,0 0 3 16,0 0-7-16,0 0-8 0,-169 43-10 0,154-32-24 15,2-2-23-15,2 0-24 0,7 0-17 16,-1-3-11-16,3 0-4 0,2 1-1 0,0-3 2 16,0-1 9-16,6 0 8 0,-4 0 10 0,8-3 12 15,-5 0 7-15,6 0 6 0,0 0 4 0,-2-3-1 16,0-1 0-16,2-6 2 0,-2 1-2 0,-3-3 0 16,3 0-7-16,-5-3-4 0,2 0-6 15,0 0-2-15,-3-1-2 0,4-2-1 0,-5 1-1 16,5-2-3-16,0 1-2 0,-1-3 1 0,2 0 0 15,5-1-1-15,-3-1 0 0,2-1 1 0,2-1 0 16,1 1 4-16,-2 2 1 0,0 3 1 0,-1 1 3 16,0 5-4-16,-1 5-1 0,-3 0 0 15,3 3-2-15,-4 2 1 0,-1 2-2 0,-3 1 0 16,1 0-2-16,1 0-3 0,-3 3 4 0,0 5 2 16,2 4 8-16,1 4 6 0,-3 8 8 0,-2 1 2 15,0 5 0-15,2 1 1 0,-2 4-4 16,0 2 7-16,0 2-2 0,0 3 6 0,-2 1 1 15,-5 3-2-15,1 2-3 0,-1 0-7 0,-2 1 0 16,-5 2-9-16,-3 0-4 0,-2 0-4 16,3-2-10-16,-5 0 4 0,4-6-2 0,1 0-2 15,3-5 2-15,1-3-5 0,1-4-2 0,7-3 1 16,0-4-2-16,4-5-3 0,0-2-5 16,4-7-6-16,0 0-1 0,8-6 0 0,-1-1 8 15,4-3 5-15,-1 0 0 0,3-6 2 0,3-6-5 16,-3-2-6-16,-2-4-7 0,0-1-23 0,-3-2-22 15,-2-3-33-15,-3 0-28 0,-2-3-23 0,-5-1-14 16,0-1-4-16,-6-2 15 0,-6 2 28 0,-4 0 34 16,-1-1 43-16,1 5 30 0,-5 2 20 15,4 4 23-15,-2 2 18 0,0 3 24 0,6 4 21 16,-2 2 16-16,3 0 4 0,2 2 3 0,6 0 5 16,-1 0-1-16,5-1 7 0,0 1-7 0,0 0-17 15,5-1-21-15,3-3-26 0,4 2-22 16,6-4-14-16,1 0-6 0,6-2-6 0,6 1 2 15,2 0-2-15,5-1-2 0,0 2 2 0,-4 0-9 16,1 1-3-16,-5 2-10 0,-1 0-19 0,-3 3-24 16,-5-2-63-16,1 2-142 0,-8 2-259 15,-6 0-448-15</inkml:trace>
        </inkml:traceGroup>
        <inkml:traceGroup>
          <inkml:annotationXML>
            <emma:emma xmlns:emma="http://www.w3.org/2003/04/emma" version="1.0">
              <emma:interpretation id="{8BB50E69-48D4-4659-BC66-BD81F6084817}" emma:medium="tactile" emma:mode="ink">
                <msink:context xmlns:msink="http://schemas.microsoft.com/ink/2010/main" type="inkWord" rotatedBoundingBox="19803,7311 20487,7027 20614,7334 19930,7617">
                  <msink:destinationLink direction="with" ref="{9D22413A-B7F3-4E4C-9FDA-80F314BB7F58}"/>
                </msink:context>
              </emma:interpretation>
              <emma:one-of disjunction-type="recognition" id="oneOf11">
                <emma:interpretation id="interp55" emma:lang="en-US" emma:confidence="0.5">
                  <emma:literal>e</emma:literal>
                </emma:interpretation>
                <emma:interpretation id="interp56" emma:lang="en-US" emma:confidence="0">
                  <emma:literal>t</emma:literal>
                </emma:interpretation>
                <emma:interpretation id="interp57" emma:lang="en-US" emma:confidence="0">
                  <emma:literal>c</emma:literal>
                </emma:interpretation>
                <emma:interpretation id="interp58" emma:lang="en-US" emma:confidence="0">
                  <emma:literal>°</emma:literal>
                </emma:interpretation>
                <emma:interpretation id="interp59" emma:lang="en-US" emma:confidence="0">
                  <emma:literal>C</emma:literal>
                </emma:interpretation>
              </emma:one-of>
            </emma:emma>
          </inkml:annotationXML>
          <inkml:trace contextRef="#ctx0" brushRef="#br0" timeOffset="25718.4771">16726 1598 0 0,'0'0'0'0,"0"0"262"16,0 0-55-16,0 0-63 0,0 0-41 0,0 0-18 16,0 0-15-16,0 0-8 0,0 0-7 15,0 0 1-15,0 0-1 0,0 0-6 0,0 0-2 16,147-121 1-16,-135 109 0 0,0-1 6 0,-5-1 6 16,4 1 3-16,-6 0 4 0,2-1 2 0,-6 2-3 15,-1 1 1-15,0 2-7 0,0 2-8 16,0 1-2-16,0 0-17 0,-1 3-7 0,-3 0-11 15,-4 1-15-15,4 2-1 0,-6 0-8 0,1 0 1 16,1 8 3-16,-5 1 3 0,-1 3 5 16,-5 3 0-16,3 3 5 0,-1 4-1 0,-3-1 3 15,5 3 1-15,0 0 1 0,3 1 1 0,3-1-1 16,6-2 1-16,3-1-1 0,0-3 4 0,0 0-1 16,8-1-1-16,-1-4 3 0,4 0 0 0,2-3 6 15,0-1 6-15,1-5 6 0,1 1 2 0,2-4 2 16,2-1-3-16,-2 0-6 0,7 0-5 15,-1-5-14-15,1-2-10 0,-2-3-17 0,3-3-31 16,-1 1-69-16,2-3-142 0,-2-1-245 0,-8 4-322 16,-4 3 193-16</inkml:trace>
          <inkml:trace contextRef="#ctx0" brushRef="#br0" timeOffset="25877.3782">17247 1447 921 0,'0'0'376'0,"0"0"-155"0,0 0-73 0,0 0-27 16,0 0-17-16,0 0-16 0,0 0-31 0,0 0-23 16,0 0-19-16,0 0-10 0,0 0-11 15,0 0-18-15,0 0-39 0,0 0-113 0,172-8-257 16,-149 4-364-16,-10 2 206 0</inkml:trace>
        </inkml:traceGroup>
        <inkml:traceGroup>
          <inkml:annotationXML>
            <emma:emma xmlns:emma="http://www.w3.org/2003/04/emma" version="1.0">
              <emma:interpretation id="{20F5A8D4-1DE9-4E39-B318-ABA77BB22155}" emma:medium="tactile" emma:mode="ink">
                <msink:context xmlns:msink="http://schemas.microsoft.com/ink/2010/main" type="inkWord" rotatedBoundingBox="20945,6803 24383,6420 24463,7137 21025,7521">
                  <msink:destinationLink direction="with" ref="{9D22413A-B7F3-4E4C-9FDA-80F314BB7F58}"/>
                </msink:context>
              </emma:interpretation>
              <emma:one-of disjunction-type="recognition" id="oneOf12">
                <emma:interpretation id="interp60" emma:lang="en-US" emma:confidence="0.5">
                  <emma:literal>tourism</emma:literal>
                </emma:interpretation>
                <emma:interpretation id="interp61" emma:lang="en-US" emma:confidence="0">
                  <emma:literal>tourisms</emma:literal>
                </emma:interpretation>
                <emma:interpretation id="interp62" emma:lang="en-US" emma:confidence="0">
                  <emma:literal>tourisms'</emma:literal>
                </emma:interpretation>
                <emma:interpretation id="interp63" emma:lang="en-US" emma:confidence="0">
                  <emma:literal>tourism's</emma:literal>
                </emma:interpretation>
                <emma:interpretation id="interp64" emma:lang="en-US" emma:confidence="0">
                  <emma:literal>tourists</emma:literal>
                </emma:interpretation>
              </emma:one-of>
            </emma:emma>
          </inkml:annotationXML>
          <inkml:trace contextRef="#ctx0" brushRef="#br0" timeOffset="49178.889">17880 1463 0 0,'0'0'0'16,"0"0"0"-16,0 0 0 0,0 0 0 0,0 0 0 15,0 0 0-15,0 0 0 0,0 0 0 0,0 0 0 16,0 0 0-16,0 0 0 0,0 0 0 16,-24-7 0-16,27 7 0 0,-3 0 0 0,1 0 0 15,0 0 0-15,2 0 0 0,-2 0 0 0,6 0 0 16,-4 0 0-16,-1 0 0 0</inkml:trace>
          <inkml:trace contextRef="#ctx0" brushRef="#br0" timeOffset="26680.0485">18009 906 1067 0,'0'0'171'0,"0"0"-147"16,0 0-37-16,0 0-4 0,0 0 27 0,0 0 24 16,0 0-9-16,0 0-14 0,0 0-9 15,0 0 2-15,0 0 11 0,0 0 15 0,0 0 10 16,0 0 4-16,43 119 1 0,-49-81-4 0,-4 4-5 15,-2 0-6-15,0 0-3 0,-2 1-4 16,2 2 0-16,3-2-2 0,-2-3-6 0,0-2-2 16,2-4-4-16,3-1-2 0,1-3-2 0,0-2-3 15,5-2-4-15,0-4-5 0,0-4 2 0,1-2-4 16,8-5 1-16,-3-2 8 0,5-4 2 16,-1-2 8-16,2-3 5 0,0 0-3 0,1 0-5 15,0-5-11-15,2-4-31 0,-1-3-72 0,1-3-124 16,-1-3-212-16,-2 5-226 0,-4 2 399 0</inkml:trace>
          <inkml:trace contextRef="#ctx0" brushRef="#br0" timeOffset="28051.7957">17899 1249 664 0,'0'0'-6'0,"0"0"-59"0,0 0-11 15,0 0 36-15,0 0 24 0,0 0 10 16,177-67 7-16,-136 54 7 0,4 3 9 0,-4 1 6 16,-3 1 3-16,-5 4-6 0,1 0-6 0,-7 2-5 15,-9 0-2-15,3 2 1 0,-7 0-1 0,-7 0-3 16,2 4-5-16,-6 3 8 0,1 2 12 16,-4 3 16-16,0 3 15 0,-4 3-3 0,-1 2-7 15,-6 4-14-15,0 4-10 0,-1-2-6 0,3 0-5 16,-3 0-2-16,0-2 1 0,1-1-4 0,0 0 0 15,6-6-1-15,0 1-5 0,3-3-1 16,2-1 1-16,6-4 2 0,0-1 8 0,6-3 11 16,3-2 12-16,5-1 11 0,-1-3 9 0,6 0 4 15,1 0-2-15,-1-7-1 0,2 1 1 16,1-3 2-16,-2-3 3 0,-2 0 5 0,-1-1 5 16,-6-3 6-16,-2 3 14 0,-4-3 8 0,-5-1-1 15,4-2-8-15,-9-2-14 0,0-3-19 0,-1-1-9 16,0 0-8-16,0-2-5 0,-2 3-1 0,-8 0-1 15,4 3 2-15,-6 3 2 0,0 3-1 16,-5 4-3-16,1 3-7 0,-4 3-8 0,1 2-8 16,-2 3-5-16,2 0-7 0,-1 3-3 0,4 4-3 15,-4 4-2-15,4 1-1 0,0 4-2 0,2 2 1 16,1-2-3-16,2 1 2 0,2 1 2 0,5-1-2 16,0 1-3-16,4-4-12 0,0 0-6 15,4-2 1-15,7-2 10 0,3-2 13 0,4-4 14 16,6-1 8-16,4-3 3 0,7 0 2 0,-3-1 2 15,4-5-4-15,3-2 0 0,-3-2 0 16,-2-1-1-16,-1-1 1 0,-3 2 3 0,-5-2 1 16,-2-1 0-16,-4 2 3 0,1 1-4 0,-4-1-2 15,-2 3-1-15,-4 2-3 0,-3 3-2 0,2 0-1 16,-6 3 1-16,2 0-2 0,-3 0 0 16,-1 0-2-16,0 2-2 0,1 2-1 0,-2 2 3 15,1 4 2-15,-1 0 0 0,0 4 3 0,0 1-2 16,-1 1 0-16,-3 0 2 0,-2 1-4 0,4-1 1 15,0-1-1-15,0-1-1 0,2-3 0 0,0 1-1 16,0-3-1-16,4 0-2 0,4-2 2 16,0-1 1-16,4-1 3 0,1-3 3 0,6 0 2 15,-2-2 1-15,1 0 1 0,3 0 1 0,-5-6-3 16,5 0 1-16,-7-2 2 0,1-1 1 0,-2 0 6 16,-1-2 1-16,1-1 3 0,0-1-2 0,-1-2-2 15,0 0-3-15,-3-3-2 0,4-1 2 16,-1 3 0-16,-2-3 2 0,0 5 1 0,-5-2-3 15,3 4 1-15,-2 3-4 0,-4 2-4 0,4 2-4 16,-5 3-6-16,-1 2-10 0,0 0-9 16,0 0-16-16,0 2-2 0,-1 4 4 0,-1 5 11 15,-4 1 20-15,3 5 6 0,-1 0 4 0,-3 5 1 16,2-2-4-16,-3-2-1 0,5 2 1 16,-4-4-2-16,6-3-2 0,0-1-1 0,1-1-3 15,0-4-3-15,6-1 2 0,0-1 1 0,3-2 6 16,-2-2 5-16,4-1 7 0,2 0 3 0,0 0 0 15,3 0-1-15,3-6-3 0,-1 0-1 0,-4-3 1 16,5-1 0-16,-3-2 2 0,0-1-1 16,-1-1-2-16,5-5-1 0,-4 1 4 0,0 0-2 15,-1-1 3-15,3-1 1 0,-5 0-4 0,-4 0 3 16,6 0-3-16,-6-2 0 0,4 1 0 0,-3-2-4 16,0 3-1-16,-5 2-3 0,-1 2 3 0,1 4 0 15,-5 4 5-15,0 2-3 0,0 5-1 16,0-1-6-16,0 2-10 0,0 0-12 0,-1 0-16 15,1 0-17-15,-4 0-10 0,4 5 5 0,0 1 15 16,-1 3 19-16,1 1 15 0,-2 2 5 0,2 1 2 16,0 1 2-16,0 0 0 0,0 2 2 15,0-2-3-15,0 1 3 0,0 0 0 0,0-1-2 16,7 2-1-16,-3-4 0 0,0 2 1 0,5-1-2 16,-2-2 7-16,1 2-4 0,3-2 1 15,-6-1 2-15,6-1-6 0,-4 1 3 0,-2-2 3 16,-2-1-2-16,2-1 2 0,-3-3 1 0,-2 0 0 15,0 0-1-15,0-2 5 0,0 3-2 0,0-3-2 16,0-1 0-16,0 1-3 0,0-1-2 16,2 0-2-16,0 0 4 0,0 0-2 0,4 0 12 15,-1 0 4-15,4-2-1 0,1-4 4 0,0-2-11 16,4-1-4-16,5-1-2 0,-3-2-4 0,1-2 2 16,6 1 2-16,-2-3 1 0,-2 1-1 0,1-4 0 15,-2 3 1-15,-2-4 1 0,-3 0 0 0,1 0 2 16,-2 3 1-16,-2 0-1 0,-4 1 6 15,0 2 0-15,-3 5 3 0,-3 2 4 0,0 3-2 16,0 1 2-16,0 1-2 0,0 2-11 0,0 0-18 16,0 0-17-16,0 3-8 0,-3 3 4 15,1 1 14-15,-5 4 14 0,3 2 5 0,-3 2 2 16,3 0 0-16,0-1-2 0,-2 0-1 0,4-2-3 16,1 0-8-16,0-1-4 0,1-1-8 0,0-2-17 15,0-3-26-15,0 1-54 0,1-3-116 16,0 0-168-16,2-3-240 0,2 2 209 0</inkml:trace>
          <inkml:trace contextRef="#ctx0" brushRef="#br0" timeOffset="28199.304">20074 856 140 0,'0'0'136'0,"0"0"-81"0,0 0-51 16,0 0-52-16,0 0-54 0,0 0-64 15,0 0 147-15,0 0 19 0,0 0 0 0,0 0 0 0</inkml:trace>
          <inkml:trace contextRef="#ctx0" brushRef="#br0" timeOffset="28604.3408">20263 970 0 0,'0'0'0'0,"0"0"0"15,0 0 0-15,0 0 0 0,0 0 66 0,0 0 166 16,0 0-11-16,0 0-32 0,0 0-46 0,0 0-58 16,0 0-56-16,0 0-29 0,0 0-3 15,0 0 9-15,-39-5 16 0,23 11 10 0,0 2 3 16,-3-2 3-16,6 5-4 0,5 0-7 0,-3 1-5 16,3 0-10-16,5-2-7 0,2 2-5 0,1-2 4 15,0-1 8-15,4 0 10 0,6 0 9 16,3 0 2-16,-1-3-3 0,2 0-3 0,1 0-5 0,3 0-5 15,-1 0-2-15,-1 1-6 0,-1 2-1 16,2 2 0-16,-3 1 2 0,2 0 3 0,-6 2 2 16,1 0 2-16,0 0-4 0,0-1 0 0,-7-1-2 15,2 3-5-15,-6-1-2 0,0-3 2 16,-4 1 4-16,-2 0 7 0,-5-3 6 0,-1 0 2 16,-3 0-1-16,-1-3-3 0,0 0-1 0,-4-2 0 15,2 0-3-15,1-2-4 0,1 1-5 0,2-3-6 16,8 0-4-16,-2 0-8 0,6 0-18 15,1 0-46-15,1 0-68 0,0-4-94 0,0-2-120 16,0-3-167-16,3 3 153 0,-2 1 370 0</inkml:trace>
          <inkml:trace contextRef="#ctx0" brushRef="#br0" timeOffset="29303.9086">20495 1031 131 0,'0'0'484'16,"0"0"-376"-16,0 0-80 0,0 0 7 0,0 0 4 16,0 0-1-16,0 0-5 0,0 0-7 0,0 0 0 15,0 0 1-15,0 0 0 0,0 0 1 0,0 0-5 16,0 0-2-16,41 148-4 0,-46-138 0 16,1 0-3-16,1-3 1 0,1-1 0 0,-2 0 1 15,1-2 13-15,2-1 11 0,-1-3 22 0,1 0 16 16,0 0 12-16,1 0 6 0,0 0-9 15,0-2-15-15,0-1-18 0,0-3-20 0,0 0-12 16,4-2-5-16,2-1 1 0,1-2-2 0,5-1 2 16,0 0 2-16,0-2-3 0,3 0 3 0,0-1-2 15,-1-2-4-15,5-1-5 0,-1 2-4 16,-4 0-4-16,6 2-2 0,-2 1 0 0,-2 2-2 16,1 2-1-16,0 3 1 0,-3 0 3 0,0 4 0 15,-2 1 0-15,-3 1-1 0,-1 0-3 0,3 0 2 16,-7 1 0-16,4 4-2 0,-4 1 3 0,-3 0-6 15,2 1 1-15,0 1 2 0,-3 1 2 16,0 2 0-16,-7-1 2 0,3 2 1 0,-4-2-2 16,3 2 3-16,-3 0 0 0,2-4-2 0,1 0 0 15,-1 0 0-15,4-2 2 0,-2-1 0 16,4-3 3-16,-3 0-2 0,3-2 2 0,0 0 4 0,0 0 5 16,0 0 13-16,5 0 4 0,-2-2-2 15,1-2-4-15,0-2-10 0,4-1-6 0,0-1-2 16,2-4-1-16,-1 2 0 0,6-2-1 0,1-3 0 15,1 2-1-15,1-2-3 0,2 0 0 16,-1-2-2-16,-1 2-3 0,2 3 3 0,-1-1-2 16,0 4 1-16,-2 0 4 0,1 3-2 0,-2 1 2 15,-3 2 0-15,-3 2-1 0,-1 1-2 16,-2 0-3-16,-3 0-3 0,-1 7-1 0,-3 2 3 16,0 2 7-16,0 3 5 0,0 1 5 0,-6 2 0 15,-3 2 1-15,-3 1-2 0,0 0 1 0,4-3-4 16,-3 0-2-16,2-1-1 0,4-6-3 0,1 1 0 15,3-3-1-15,1-3 1 0,0 0 4 16,5-2 13-16,0-2 11 0,4-1 11 0,2 0 9 16,2 0-2-16,0-4-8 0,4-4-3 0,-1 1-9 15,1-3-8-15,2-2-3 0,-2 0-8 0,1-2-3 16,0 1-5-16,-3 0-3 0,-1-1-8 0,-1 1-7 16,-4 0-3-16,-1 3-8 0,-1-1-9 15,-4 4-16-15,1-1-40 0,-4 4-53 0,0 0-91 16,0 0-172-16,0 2-308 0,0 1-105 0</inkml:trace>
        </inkml:traceGroup>
      </inkml:traceGroup>
    </inkml:traceGroup>
  </inkml:traceGroup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4:31.10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78B7AD4-D817-4F63-BD95-E0F069A0238A}" emma:medium="tactile" emma:mode="ink">
          <msink:context xmlns:msink="http://schemas.microsoft.com/ink/2010/main" type="inkDrawing" rotatedBoundingBox="2814,10606 27744,9508 27763,9953 2834,11052" shapeName="Other"/>
        </emma:interpretation>
      </emma:emma>
    </inkml:annotationXML>
    <inkml:trace contextRef="#ctx0" brushRef="#br0">0 1198 0 0,'0'0'0'0,"0"0"0"0,0 0 0 16,0 0 95-16,0 0 86 0,0 0-94 0,0 0-83 16,0 0-58-16,0 0-15 0,0 0 14 0,0 0 19 15,0 0 16-15,134-138 5 0,-81 131 9 0,3-1 4 16,8 0 2-16,5 1 7 0,2 1 7 16,9 0 3-16,9 1 9 0,3 2 9 0,6 0 6 15,5 0 5-15,10 1 2 0,5 1 2 0,4-1 2 16,12 2-3-16,8-2-1 0,4 2-6 0,9-1-8 15,3 1 1-15,8-2 9 0,8 2 8 0,7-1 5 16,9-1 11-16,7-1 7 0,8-1 10 16,7 0 12-16,10-2-6 0,11 0-10 0,9-4-15 15,5 1-14-15,7-3-8 0,9 1-7 0,3-4-3 16,8-2-1-16,7-2-1 0,8-2-2 16,9-3 0-16,6-2-1 0,9 0 1 0,13-4 4 15,11-2 0-15,8 0 1 0,12-2 0 0,9-1-5 16,5-2-5-16,11 2-6 0,7-1-7 15,7 1-1-15,6-1-4 0,8 3 1 0,9-3 0 16,2 4-3-16,5-3 5 0,8 2-3 0,6-3 3 16,9 2 3-16,6 1-1 0,6 1 3 0,3 5 1 15,4 1-4-15,4 3-3 0,-3 4-3 0,2 3-4 16,-6 4-1-16,-3 1 1 0,-5 5-2 0,-9 0-1 16,-7 5-5-16,-10 1 3 0,-11 0 0 15,-11 0-1-15,-19 3 8 0,-13 3-6 0,-12 0 2 16,-21 1 2-16,-14 1-5 0,-17-1 4 0,-20 1 0 15,-18-1-2-15,-17 0 1 0,-21 1 2 0,-19-2 0 16,-20 0 4-16,-21-2-4 0,-25 1-1 16,-16-2-2-16,-21 0-1 0,-17-2 4 0,-13-1-1 15,-14 0 1-15,-14 0 1 0,-7 0-4 0,-13 0 1 16,-7 0-1-16,-6 0-1 0,-9 0-1 0,-5 0-8 16,-7 0-11-16,-3 0-30 0,0 0-38 15,-3 0-15-15,-7 0 1 0,-4 0 2 0,-6 0-30 16,-5 0-126-16,3 0-218 0,5 0-267 0</inkml:trace>
  </inkml:traceGroup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4:34.29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6910C14-43F3-4F1F-9E0C-9069116B6EA7}" emma:medium="tactile" emma:mode="ink">
          <msink:context xmlns:msink="http://schemas.microsoft.com/ink/2010/main" type="writingRegion" rotatedBoundingBox="3097,11943 6625,11165 6808,11994 3280,12772"/>
        </emma:interpretation>
      </emma:emma>
    </inkml:annotationXML>
    <inkml:traceGroup>
      <inkml:annotationXML>
        <emma:emma xmlns:emma="http://www.w3.org/2003/04/emma" version="1.0">
          <emma:interpretation id="{4F4CE44D-17AE-4C13-960F-ED0AD94EA868}" emma:medium="tactile" emma:mode="ink">
            <msink:context xmlns:msink="http://schemas.microsoft.com/ink/2010/main" type="paragraph" rotatedBoundingBox="3097,11943 6625,11165 6808,11994 3280,127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417729-584E-4272-B18E-C9698EF7C9AF}" emma:medium="tactile" emma:mode="ink">
              <msink:context xmlns:msink="http://schemas.microsoft.com/ink/2010/main" type="line" rotatedBoundingBox="3097,11943 6625,11165 6808,11994 3280,12772"/>
            </emma:interpretation>
          </emma:emma>
        </inkml:annotationXML>
        <inkml:traceGroup>
          <inkml:annotationXML>
            <emma:emma xmlns:emma="http://www.w3.org/2003/04/emma" version="1.0">
              <emma:interpretation id="{ABA0CEA9-ACA5-44F9-9C9C-DF189E603AA0}" emma:medium="tactile" emma:mode="ink">
                <msink:context xmlns:msink="http://schemas.microsoft.com/ink/2010/main" type="inkWord" rotatedBoundingBox="3097,11943 6625,11165 6808,11994 3280,12772"/>
              </emma:interpretation>
              <emma:one-of disjunction-type="recognition" id="oneOf0">
                <emma:interpretation id="interp0" emma:lang="en-US" emma:confidence="0.5">
                  <emma:literal>Levels</emma:literal>
                </emma:interpretation>
                <emma:interpretation id="interp1" emma:lang="en-US" emma:confidence="0.5">
                  <emma:literal>Level 3</emma:literal>
                </emma:interpretation>
                <emma:interpretation id="interp2" emma:lang="en-US" emma:confidence="0">
                  <emma:literal>bevels</emma:literal>
                </emma:interpretation>
                <emma:interpretation id="interp3" emma:lang="en-US" emma:confidence="0">
                  <emma:literal>Levee 3</emma:literal>
                </emma:interpretation>
                <emma:interpretation id="interp4" emma:lang="en-US" emma:confidence="0">
                  <emma:literal>Lovel 3</emma:literal>
                </emma:interpretation>
              </emma:one-of>
            </emma:emma>
          </inkml:annotationXML>
          <inkml:trace contextRef="#ctx0" brushRef="#br0">434 45 0 0,'0'0'0'15,"0"0"0"-15,0 0 0 0,0 0 0 0,0 0 0 16,0 0 0-16,0 0 0 0,0 0 0 0,0 0 0 15,0 0 138-15,0 0 47 0,0 0-11 16,-19-45-33-16,19 45-51 0,-1 0-56 0,-1 2-53 16,1 5-21-16,-3 6 3 0,0 4 17 0,0 8 20 15,-4 5 7-15,2 6-1 0,-4 1 1 0,-1 4 0 16,-1 0-3-16,1 1 1 0,-5-3 0 16,1 0 1-16,-1-4 3 0,-3 2 1 0,1-1 5 15,-1-1 0-15,-1-2 0 0,-2-1 1 0,4-2-1 16,-5-2 2-16,5-4 3 0,-2-4 7 15,3-5 13-15,2-2 25 0,2-6 25 0,-1-4 24 16,2 0 16-16,4-3-1 0,0 0-9 0,-1-3-16 16,5 0-24-16,-4-4-21 0,5-4-23 0,0 0-17 15,2-1-14-15,1 1-9 0,0-1-5 0,0 1-5 16,3 1-2-16,1 3-1 0,5 1 2 16,-2 3 2-16,2-1-1 0,3 2 1 0,2 2 1 15,-1 0 5-15,2 0 2 0,5 3 5 0,-3 2 0 16,7 1 2-16,-1 0-1 0,1 2 0 0,4-4 1 15,-1 2-1-15,3-1 1 0,-1-2 0 0,2-2 0 16,1-1 2-16,-2 0 1 0,3 0 1 16,-1-7 2-16,5-2 2 0,2-4 2 0,2-3 0 15,1-1-2-15,2-3-3 0,2-3-3 0,-5-1-1 16,-2 2 0-16,-4-2 0 0,-4 0 3 16,-6 2-3-16,-6 0 1 0,-2 0 5 0,-7 2 4 15,-4-1 11-15,-3 0 9 0,-3 1 2 0,0 1 1 16,-4 0-4-16,-5-2 0 0,1 2-3 0,-2 5 1 15,0 4-5-15,-3 1-7 0,0 6-7 16,2 1-10-16,1 2-6 0,-2 2-5 0,2 5-4 16,-2 5 1-16,0 4 4 0,0 4 1 0,0 4 3 15,5 0 5-15,-2 1-1 0,-1 1 1 0,5-1 0 16,0 0 1-16,1-1-2 0,4-1 0 16,0-3-3-16,4-1-1 0,4-5 1 0,4-2 4 15,0-3 2-15,4-4 5 0,0 0 2 0,7-5 4 16,-2 0 2-16,1-1 2 0,2-5-5 0,0-3-2 15,0-1 0-15,-2-2-3 0,0 0 1 16,0-2-1-16,-5 0-1 0,-3 3-4 0,-1-1 5 0,1-1-2 16,-5 0 1-16,2 1 2 0,-5 0-4 15,4 1 1-15,-6 2-2 0,4 0-1 0,-4 4-2 16,-3 1-4-16,3 2-5 0,-1 2-12 0,0 0-7 16,-1 0-6-16,2 8-1 0,3 1 6 15,-3 5 7-15,4 1 9 0,-3 0 6 0,5 4 6 16,-4-1-1-16,3-1 0 0,-1 3 0 0,-3-2-3 15,4-2 4-15,-1-1-2 0,2-2 2 16,-1-2 0-16,2-4 4 0,-2-2 3 0,2-2 7 16,1-3 11-16,1 0 8 0,1-2 7 0,1-5 4 15,3-5-3-15,0-2-9 0,-3-2-4 0,5-3-5 16,-3-2-9-16,-1-1 1 0,6-2-2 16,-6 0-4-16,1 1 3 0,1-2-8 0,-2 1-1 15,-2-2-9-15,1 1-10 0,1-2-15 0,2 2-24 16,-2 1-26-16,-1 4-34 0,-1 5-35 0,0 3-32 15,-2 4-36-15,-1 5-36 0,-3 3-24 0,0 0-18 16,-3 4-15-16,3 6-8 0,-3 2 292 16,2 3 28-16,-3 2 0 0,3 3 0 0,-3-3 0 15,3 3 0-15,-5-8 0 0,1-2 0 0</inkml:trace>
          <inkml:trace contextRef="#ctx0" brushRef="#br0" timeOffset="520.6849">1761 305 0 0,'0'0'0'0,"0"0"0"0,0 0 0 15,0 0 0-15,0 0 207 0,0 0-16 16,0 0-26-16,0 0-19 0,0 0-15 0,0 0-11 15,165-132-12-15,-148 114-15 0,-2 2-15 0,1 1-13 16,-4 1-5-16,-2 1 0 0,-4 2 10 16,-2 0 11-16,-2 3 17 0,-2 1 7 0,0 1-1 15,-2 1-15-15,-4 4-26 0,0-2-25 0,-2 3-24 16,-2 0-16-16,-1 6-5 0,-5 3-1 16,-2 4 4-16,1 3 5 0,-2 4 0 0,2 2 1 15,-3 3 0-15,3 2-1 0,1-1 0 0,3-1 0 16,1 1 0-16,3-4-1 0,3-3-2 0,2-1 0 15,1-1-5-15,3-4 0 0,0-2-2 0,7-2 1 16,4-2 5-16,2-3 3 0,3-1 5 16,6-3 2-16,-1 0-2 0,3 0-2 0,7-6 0 15,1-2-1-15,2-1 0 0,1-3 0 0,2-2-10 16,4-2-10-16,-3-1-16 0,1 0-19 0,0-4-16 16,0-5-15-16,-4 1-9 0,0-2-15 0,-4-3-17 15,0 2-9-15,-5-4 4 0,-1 3 27 16,-4-4 37-16,0 0 31 0,-3-1 21 0,-3-3 13 15,-2 0 5-15,-4-2 4 0,1 4 7 0,-6-2 0 16,1 5 8-16,-1 3 11 0,-4 5 15 0,0 3 27 16,0 4 19-16,0 5 18 0,-5 3 2 15,-1 0-5-15,2 5-10 0,-1 1-13 0,1 1-8 16,1 2-16-16,-1 0-13 0,-1 0-20 0,4 0-18 16,-3 6-15-16,-2 4-3 0,1 2-2 15,-3 6 5-15,0 5 5 0,-2 3 2 0,0 6 4 16,-1 3 2-16,0 5 3 0,1 0 0 0,0 2 2 15,-1-2 0-15,6-2-2 0,1-4-2 0,3-4-2 16,1 0-5-16,0-7-4 0,6 0-2 16,2-4-2-16,6 0-1 0,3-7-2 0,3 0-3 15,6-4-3-15,2-3-16 0,7-5-46 0,4-2-85 16,1-9-110-16,3-3-174 0,-11 4-264 0,-10 1 269 16</inkml:trace>
          <inkml:trace contextRef="#ctx0" brushRef="#br0" timeOffset="987.4035">3166-314 726 0,'0'0'163'0,"0"0"-51"0,0 0-40 16,0 0-32-16,0 0-12 0,0 0-2 0,0 0-2 15,0 0 1-15,0 0 4 0,0 0 6 16,0 0 1-16,0 0 1 0,0 0-4 0,126-132-7 15,-106 127-9-15,-2 4-5 0,1 1-6 0,-3 0-5 16,-2 4 0-16,0 3-4 0,-3 4-2 0,-3 2 0 16,-2 1 3-16,-4 2 3 0,-2 3 3 15,-2 2 3-15,-7 1-2 0,-4 0 0 0,-5-2 4 16,-1 1 1-16,1 1 2 0,0-3 0 0,-1-3-2 16,6 0-1-16,0-6 1 0,4 0-3 0,4-4-2 15,2-4-3-15,3-1-13 0,0-1-18 0,0 0 2 16,3 0 4-16,5 0 14 0,0 2 17 15,3 2 1-15,2 2-3 0,2 1-1 0,4 4 0 16,0 1-1-16,-1 3 2 0,3 1 2 0,-1 0 0 16,0 2 2-16,3 4 1 0,-1 0-3 0,0 2 2 15,-1 0 1-15,-2-3-3 0,-4-2 0 16,-5-4 0-16,-3-2-5 0,-5 1 19 0,-2-2 21 16,-9 0 22-16,-5-1 13 0,-6 2 3 0,-6-1-6 15,-7 1-4-15,-4-4 0 0,-3-1 1 16,0-4-7-16,0-2-8 0,1-2-12 0,4 0-18 15,3 0-13-15,0 0-14 0,6-3-14 0,5 0-12 16,2 1-24-16,6 1-38 0,2 1-61 0,4 1-106 16,4 7-151-16,3-2-244 0,0-1-77 0</inkml:trace>
        </inkml:traceGroup>
      </inkml:traceGroup>
    </inkml:traceGroup>
  </inkml:traceGroup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4:38.09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9BBD1B6-6966-42C6-950A-B7A6A5F28AA0}" emma:medium="tactile" emma:mode="ink">
          <msink:context xmlns:msink="http://schemas.microsoft.com/ink/2010/main" type="writingRegion" rotatedBoundingBox="11492,11327 23872,10117 24331,14814 11951,16024"/>
        </emma:interpretation>
      </emma:emma>
    </inkml:annotationXML>
    <inkml:traceGroup>
      <inkml:annotationXML>
        <emma:emma xmlns:emma="http://www.w3.org/2003/04/emma" version="1.0">
          <emma:interpretation id="{C645C1D3-F779-45EB-B87F-2F9D77F8C79E}" emma:medium="tactile" emma:mode="ink">
            <msink:context xmlns:msink="http://schemas.microsoft.com/ink/2010/main" type="paragraph" rotatedBoundingBox="12099,11269 22280,10253 22434,11804 12254,128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B38386-701B-4798-98E3-A486A998FF3E}" emma:medium="tactile" emma:mode="ink">
              <msink:context xmlns:msink="http://schemas.microsoft.com/ink/2010/main" type="line" rotatedBoundingBox="12099,11269 22280,10253 22434,11804 12254,12820"/>
            </emma:interpretation>
          </emma:emma>
        </inkml:annotationXML>
        <inkml:traceGroup>
          <inkml:annotationXML>
            <emma:emma xmlns:emma="http://www.w3.org/2003/04/emma" version="1.0">
              <emma:interpretation id="{DDDB24C1-C05F-473C-9A36-2FE99050FF5A}" emma:medium="tactile" emma:mode="ink">
                <msink:context xmlns:msink="http://schemas.microsoft.com/ink/2010/main" type="inkWord" rotatedBoundingBox="12099,11269 15875,10892 15980,11945 12205,12322"/>
              </emma:interpretation>
              <emma:one-of disjunction-type="recognition" id="oneOf0">
                <emma:interpretation id="interp0" emma:lang="en-US" emma:confidence="0.5">
                  <emma:literal>Business</emma:literal>
                </emma:interpretation>
                <emma:interpretation id="interp1" emma:lang="en-US" emma:confidence="0.5">
                  <emma:literal>Bus mess</emma:literal>
                </emma:interpretation>
                <emma:interpretation id="interp2" emma:lang="en-US" emma:confidence="0">
                  <emma:literal>Bus ness</emma:literal>
                </emma:interpretation>
                <emma:interpretation id="interp3" emma:lang="en-US" emma:confidence="0">
                  <emma:literal>Buss mess</emma:literal>
                </emma:interpretation>
                <emma:interpretation id="interp4" emma:lang="en-US" emma:confidence="0">
                  <emma:literal>Buss ness</emma:literal>
                </emma:interpretation>
              </emma:one-of>
            </emma:emma>
          </inkml:annotationXML>
          <inkml:trace contextRef="#ctx0" brushRef="#br0">270 354 771 0,'0'0'485'0,"0"0"-307"0,0 0-32 16,0 0-8-16,0 0-7 0,0 0 8 0,0 0-9 15,0 0-14-15,0 0-9 0,0 0-13 0,0 0-17 16,0 0-20-16,0-44-19 0,-4 44-26 15,2 6-17-15,0 5-9 0,-7 9 2 0,2 8 7 16,-5 10 6-16,-3 3 5 0,-3 5-2 0,0 3 2 16,1 3 0-16,-3-3-1 0,4 1-1 0,-2 0-1 15,-1-1-2-15,5-3-1 0,0-2 2 16,2-4-4-16,0-4 0 0,5-4 1 0,-2 0-1 16,0-5 1-16,3-5 2 0,2-5 0 0,-1-8 0 15,3-3 0-15,2-5 3 0,0-1 6 16,0 0 8-16,0-4 0 0,0-5-5 0,2-5-8 15,5-6-7-15,-3-4-1 0,4-9 1 0,-3 1 3 16,3-4-1-16,-3-2 2 0,3-6 1 0,-2 1-2 16,2-4 2-16,-3 0-2 0,3-1-1 15,-2 0 1-15,3-1 1 0,-4 0-2 0,6 1 0 16,0-1-1-16,1 0-2 0,3 0 0 0,1 3-1 16,6-1-1-16,3 4-4 0,1 2 0 0,3 4-1 15,-1 8 0-15,0 4 3 0,1 4-3 16,2 4-1-16,-4 7 1 0,-5 3-1 0,2 2 0 15,-2 5 0-15,-3 0-1 0,1 3-4 0,-4 6 4 16,0 3 0-16,2 3-1 0,-9 1 2 0,2 5-3 16,-3 1 0-16,-4 1 0 0,-4 1 5 0,0-1-3 15,-3 3 0-15,-7 1 1 0,-4 0-3 16,0 0 4-16,-8-3 3 0,3 1 2 0,-5-3 2 16,-1 3 1-16,-2-5 1 0,3 0 1 0,4-5 1 15,-2 0 0-15,3-5 1 0,2-2 0 0,8-4-1 16,1-1 1-16,4-2 2 0,2-1 0 15,2 0-5-15,0 0-24 0,3 0-13 0,2 0-4 16,7 0 3-16,3 0 19 0,7 0 8 0,-4 5 3 16,5 2 1-16,3 4 3 0,-1 1 1 15,1 2 2-15,-2 1 1 0,-4 0-2 0,3 0 0 16,-9 4-1-16,0-1-2 0,-1 0-3 0,-8 2-2 16,1 0 0-16,-6-1-1 0,0 2 4 0,-10 1 2 15,-3 0 4-15,-3-1 4 0,-7 0 4 16,0-1 3-16,-5-2 2 0,0-2 4 0,-1-1 2 15,-2 0 4-15,-3-3 4 0,-2-3 3 0,5-3 5 16,2-1-2-16,0-4 0 0,5-1-3 0,2 0-1 16,5 0-1-16,4-4-3 0,2-2-5 0,2 0-8 15,6 0-8-15,2 0-10 0,1 1-12 0,0-1-14 16,0 3-16-16,3 0-6 0,9 2-7 16,1-2-6-16,2 1-30 0,8 1-60 0,-1 1-94 15,4 0-133-15,1 0-186 0,-9 0-111 0,-4 0 673 16</inkml:trace>
          <inkml:trace contextRef="#ctx0" brushRef="#br0" timeOffset="885.3437">1014 500 554 0,'0'0'511'0,"0"0"-196"15,0 0-53-15,0 0-56 0,0 0-46 0,0 0-43 16,0 0-43-16,0 0-39 0,0 0-21 15,0 0-10-15,0 0-6 0,0 0 4 0,0 0 5 16,0 0 2-16,-41 64 3 0,29-38 4 0,0 0-1 16,0-1 0-16,4-1 0 0,0 2-4 0,2-3-2 15,0 0-4-15,6-4-2 0,0-2-4 0,0-3 2 16,2-2-1-16,8-4 1 0,-1-2 5 16,-1-5-1-16,7-1 3 0,2 0 5 0,1-3 1 15,4-6-2-15,3-4 0 0,-4-1-2 0,6-2-4 16,1-2 1-16,-1-2-1 0,1-1-1 0,-1 2 2 15,-3-3-1-15,-3 2 1 0,2 0 1 16,-7 2 2-16,-2 1 0 0,-1 0 2 0,-5 2 3 16,-4 3-1-16,-3-1 1 0,-1 3 0 0,0 4 0 15,0 1-4-15,0 4 0 0,0 1-8 0,-1 0-14 16,-2 0-5-16,-5 6-6 0,3 4 3 16,-4 4 10-16,-2 0 7 0,3 4 0 0,-3 2 2 15,2-2-2-15,2 1-6 0,0-2 2 0,7-1-2 16,0-1-3-16,0-1-3 0,0-3 1 0,7-2 0 15,0-1 3-15,5-2 7 0,1-3 0 16,1-3 3-16,3 0 2 0,2 0-3 0,-2-5 5 16,3-2-1-16,-1-4 0 0,3 0 0 0,-2-4 0 15,4 0 0-15,1-3-1 0,1 0 1 0,1 0-2 16,-1-1 0-16,1-2 0 0,1 1 2 0,-2 0-3 16,-1 0 1-16,-2 0-1 0,-5 4-4 15,-4 1 7-15,-2 2 0 0,-1 1 0 0,-8 4 4 16,1 2 0-16,-1 2 2 0,-3 2 1 0,0 2-2 15,0 0-8-15,0 0-12 0,0 0-16 0,0 4-7 16,0 3 6-16,0 2 9 0,0 3 13 16,0 4 2-16,0 0 5 0,0 1-1 0,0 2 1 15,0-1 4-15,0 1-7 0,1-1 2 0,3 1-1 16,0-1 0-16,1-3 2 0,-1 2-2 16,-2-3 1-16,2-2-3 0,-4 1 4 0,0-4-2 15,0-1 0-15,-4 0 2 0,-3 1-2 0,-4-1 0 16,-4-2 2-16,-2 0 3 0,-2 0 0 0,-1-3 1 15,1 0 1-15,5-2 0 0,0-1 1 16,2 0 0-16,1 0 0 0,6-1-3 0,0-4-2 16,1-1-7-16,4 0-15 0,0 0-12 0,0-1-13 15,5-1-2-15,3-1 3 0,3 1 9 0,1-1 8 16,0-2 4-16,1 1 4 0,2-2 4 0,0 0 6 16,0-1 3-16,5 2 3 0,-1-4 2 15,-1 0 1-15,4-1 2 0,2 0 2 0,0 2 3 16,0-2-1-16,-4 2 1 0,6 0 2 0,-2 4-1 15,-4 1 2-15,0 3-1 0,-4 3-1 0,2 3-3 16,-2 0-1-16,-3 0 0 0,-3 3-2 16,-1 4 0-16,0 1-1 0,-5 1-1 0,3 3 3 15,-4 0 2-15,-2 1 2 0,-1 1-1 0,0 0 1 16,0 0-1-16,-1 0 1 0,-2-2-2 0,-4 0-2 16,6-2-1-16,-2-3-9 0,2 1-9 15,0-2-15-15,-2-2-39 0,3-2-102 0,0-1-169 16,0-1-226-16,0 0-215 0,0 0 587 0</inkml:trace>
          <inkml:trace contextRef="#ctx0" brushRef="#br0" timeOffset="1377.0413">2161 340 0 0,'86'59'0'0,"-84"-58"0"0,2 1 0 0,3 1 0 16,-2 0 209-16,4 0 27 0,-3 0-30 15,4 0-30-15,-4 0-36 0,2 2-28 0,-2-1-26 16,-2 2-18-16,-2 3-2 0,1 0-1 0,-3 0 0 15,0 0 0-15,0 2-8 0,0 1-5 0,0 0-6 16,0 1-7-16,-1-2-5 0,-2 2-5 16,-2-5-5-16,1-1-2 0,2-1-1 0,0-3 1 15,0 0 0-15,2-3 7 0,0 0 16 0,0 0 16 16,0 0 25-16,0 0-5 0,2-5-16 16,0-2-20-16,1-2-23 0,5-2-9 0,-3-2-1 15,6-3-1-15,0 1-3 0,2 0-4 0,2-1-1 16,0 0 0-16,2 1-2 0,2 0 1 0,-3 1-2 15,2 4-5-15,-1 3 2 0,-1 2 0 0,0 2 2 16,-2 3 4-16,2 0-1 0,-3 2 0 16,-1 7 1-16,-1 1 3 0,0 5 6 0,-2 0 4 15,-4 6 7-15,-1 0-1 0,-2 2 0 0,-2 2-5 16,0-1-6-16,0 3-16 0,-4 1-7 0,1-5-6 16,-4-1-10-16,3-6-4 0,2-4-27 0,0-3-49 15,2-2-91-15,0-1-148 0,0-4-255 16,0 2-369-16</inkml:trace>
          <inkml:trace contextRef="#ctx0" brushRef="#br0" timeOffset="1013.2651">2161 340 0 0,'0'0'18'0,"0"0"234"16,0 0-43-16,0 0-74 0,0 0-50 0,0 0-53 15,0 0-68-15,0 0-56 0,0 0-50 0,0 0-66 16,0 0-45-16,0 0 253 0,0 0 0 0</inkml:trace>
          <inkml:trace contextRef="#ctx0" brushRef="#br0" timeOffset="2249.0586">2741 589 383 0,'0'0'132'0,"0"0"-106"16,0 0-22-16,0 0 22 0,0 0 17 0,0 0 25 15,0 0 33-15,0 0 18 0,153-80 12 0,-133 67-8 16,1-1-22-16,-1-1-18 0,0 1-11 16,1-4-9-16,-1 3-9 0,-2-5-5 0,-1 1-7 15,-3 1-6-15,-5 0 0 0,-1 1-7 0,-4 3-1 16,-3 2 0-16,-1 1 3 0,0 4 2 0,0 2-2 16,-5 2-10-16,-3 3-14 0,0 0-7 0,-4 2-5 15,-2 5 7-15,-2 4 4 0,-4 3 5 0,-1 1 2 16,2 3 0-16,-2 4 7 0,0 0-1 15,-1 4 1-15,4-4 0 0,-1 5-7 0,2-4 0 16,4 1-4-16,1-3-3 0,6 0-4 0,1-3-4 16,2-1-3-16,3-4 1 0,0-2-2 15,8-5 5-15,0 1 6 0,4-3 3 0,3-2 7 16,3-2 1-16,0 0 1 0,5-6 0 0,-1-1-6 16,2-2 4-16,0-3 1 0,1-2 0 15,1-2 4-15,-1 2-2 0,1-3-3 0,-1-3 0 16,-1 0-3-16,-2-1-2 0,1 1 0 0,-1-1-1 15,-2-2 0-15,1 3-2 0,-4-1-1 0,0 0 0 16,1 5-6-16,-3 1 3 0,-3 2-3 0,0 3-1 16,-4 2 2-16,0 4-3 0,-3-1-2 15,1 4-2-15,-4-1 1 0,2 2-5 0,-1 0 0 16,2 0 1-16,1 5-3 0,0-1 4 0,1 3 3 16,1 0-3-16,-1 0 2 0,0 2-2 0,-1 0-3 15,0 1-2-15,-1 2 1 0,-4 1-2 0,3-1 1 16,-4 1-2-16,0 1 3 0,0 2 0 15,-4 0 3-15,-2-2 2 0,-4 1-4 0,2-2 2 16,-1-1-1-16,-2 0 2 0,2-2 6 0,-2 0 0 16,4-4-1-16,-1-2 1 0,4-1 1 0,3-2 5 15,0-1 8-15,1 0 11 0,0 0 4 16,0 0-4-16,2-4-11 0,2-2-9 0,4-3-7 16,-1 0 0-16,5-3 4 0,0 0 0 0,3 0 4 15,2-3-3-15,1 0 1 0,-1-1 1 16,2-1-5-16,0 1 4 0,-1-2 1 0,1-1-1 15,0 3 1-15,1-3 1 0,2 3-2 0,-4-2-1 16,5 0 3-16,-4 0-3 0,0 3 0 0,-6 3 2 16,-2 2 0-16,-3 2 1 0,-3 4 1 15,-1 1-2-15,-4 2-7 0,0 1-2 0,0 0-9 16,0 0-6-16,0 1 6 0,-1 5 0 0,-3 1 6 16,3 1 6-16,-2 5-2 0,0-2-1 0,2 0 2 15,1 3-1-15,0-2-1 0,0 1 4 0,0 2 0 16,4-1 2-16,0 0 0 0,1 1 1 0,1-1-2 15,0 3 0-15,1-1 2 0,-2 0-3 16,-1 3 2-16,0-5 1 0,-2-2-1 0,-1-1 3 16,-1-3 3-16,0 0 3 0,-3-1 5 0,-5 1 7 15,-4-2 3-15,-4 0-1 0,-3 0-1 16,-2-2-8-16,-2 0-3 0,-1-3-1 0,0-1-3 16,1 0-5-16,4 0-3 0,-1-1-15 0,5-5-24 15,-2-1-66-15,2 0-171 0,5 1-315 0,3 1-629 16</inkml:trace>
        </inkml:traceGroup>
        <inkml:traceGroup>
          <inkml:annotationXML>
            <emma:emma xmlns:emma="http://www.w3.org/2003/04/emma" version="1.0">
              <emma:interpretation id="{85D6F82D-BE46-4490-A1AB-15478882AA4B}" emma:medium="tactile" emma:mode="ink">
                <msink:context xmlns:msink="http://schemas.microsoft.com/ink/2010/main" type="inkWord" rotatedBoundingBox="16896,10893 19254,10658 19325,11366 16967,11602"/>
              </emma:interpretation>
              <emma:one-of disjunction-type="recognition" id="oneOf1">
                <emma:interpretation id="interp5" emma:lang="en-US" emma:confidence="0.5">
                  <emma:literal>Model</emma:literal>
                </emma:interpretation>
                <emma:interpretation id="interp6" emma:lang="en-US" emma:confidence="0">
                  <emma:literal>Modell</emma:literal>
                </emma:interpretation>
                <emma:interpretation id="interp7" emma:lang="en-US" emma:confidence="0">
                  <emma:literal>Models</emma:literal>
                </emma:interpretation>
                <emma:interpretation id="interp8" emma:lang="en-US" emma:confidence="0">
                  <emma:literal>Modella</emma:literal>
                </emma:interpretation>
                <emma:interpretation id="interp9" emma:lang="en-US" emma:confidence="0">
                  <emma:literal>Modal</emma:literal>
                </emma:interpretation>
              </emma:one-of>
            </emma:emma>
          </inkml:annotationXML>
          <inkml:trace contextRef="#ctx0" brushRef="#br0" timeOffset="2997.7991">4761 369 1170 0,'0'0'283'0,"0"0"-218"16,0 0-61-16,0 0-10 0,0 0 8 0,0 0 17 16,0 0 12-16,0 0 11 0,0 0 13 0,0 0 16 15,0 0 13-15,0 0 1 0,0 0-6 16,0 0-14-16,-2 0-17 0,4-6-12 0,2-1-5 16,0-3-1-16,1-1 3 0,2 1 6 0,0-1 2 15,1-3-5-15,2-2-5 0,1-1-9 0,0-4-7 16,2 1-1-16,3-4-4 0,0-2-1 15,2 1-1-15,1-2-2 0,-2-1-1 0,2-1-1 16,1 1-2-16,-1 0 1 0,1 1-1 0,-3 1 0 16,-1 4 1-16,0 3-1 0,-2 2 1 0,-5 4-1 15,-1 5 1-15,-4 3-1 0,2 2-2 0,-5 1 0 16,-1 2-5-16,0 0-5 0,0 0-5 16,0 2 2-16,0 4 0 0,-1 2 8 0,-3 4 6 15,2 2 2-15,-3 1 1 0,0 0-2 0,2 1-1 16,-3-1-1-16,4 0 0 0,-1-3-2 0,3 0 0 15,0-2 0-15,0-1-2 0,4-2 0 16,3-1 2-16,0-1 1 0,1-4 4 0,2-1 2 16,4 0 1-16,2 0 0 0,1-7 1 0,-1-1-1 15,0-1 0-15,5 1-2 0,-5-3 0 16,1-2 1-16,-1 1-1 0,2-2 2 0,-1 1-3 16,-2-2 0-16,-2 2 0 0,1-2-1 0,-2-1 3 15,0 4-1-15,-3 1 0 0,-2 2-2 0,1 1-2 16,-4 4-2-16,-1 1-2 0,-1 2-4 15,0 1-7-15,-2 1-1 0,0 8 1 0,0 3 6 16,0 2 6-16,-7 7 2 0,-1 5 3 0,-3 1-2 16,-2 3 1-16,-5 1-3 0,2 0-1 0,-3 1 0 15,1-2-5-15,2 1 0 0,2-2-6 0,1-4-7 16,2 0-11-16,8-1-19 0,-1-2-27 16,4-4-45-16,0-3-62 0,4-1-77 0,3-3-84 15,4-5-98-15,5 0-103 0,-5-3 232 0,-2-3 315 0</inkml:trace>
          <inkml:trace contextRef="#ctx0" brushRef="#br0" timeOffset="3321.6178">5585 153 0 0,'0'0'0'0,"0"0"0"15,0 0 12-15,0 0 225 0,0 0-22 0,0 0-6 16,0 0-2-16,0 0-1 0,0 0-12 16,0 0-21-16,0 0-33 0,0 0-36 0,0 0-38 15,0 0-29-15,8-116-15 0,-16 127-5 0,-5 2 5 16,-2 2 3-16,-4 5 4 0,3-1 0 15,-5 4 0-15,5-1-4 0,0 0 1 0,1-1-7 16,6-1-7-16,-1-2-3 0,8-2-7 0,2-3 2 16,0-2-2-16,1-2 2 0,10-3 3 0,-2-2 4 15,6-1 5-15,1-3 1 0,4 0 2 0,1 0-3 16,5-4-3-16,1-4 0 0,-1-1-1 0,4-1-2 16,-2-1-1-16,2-4 0 0,-6 2-1 15,-3-3 3-15,2 4 2 0,-10-3 3 0,1 0 5 16,-6 0 6-16,-3 0 2 0,-3 2 1 0,-2-4-2 15,0 3-9-15,-4-1-6 0,-6 0-8 0,2 1-6 16,0 2-3-16,-4 1-9 0,1 4-9 16,2 0-16-16,1 2-21 0,-3 4-40 0,4-1-92 15,1 2-204-15,3 0-373 0,-1 0-90 0</inkml:trace>
          <inkml:trace contextRef="#ctx0" brushRef="#br0" timeOffset="4406.6766">6171 63 643 0,'0'0'83'15,"0"0"-56"-15,0 0-12 0,0 0 1 0,0 0 0 16,0 0 0-16,0 0 1 0,0 0 12 0,0 0 23 15,0 0 33-15,0 0 25 0,0 0 14 0,-153 23 4 16,125-11-14-16,-1 3-14 0,2 0-12 0,2 2-18 16,3-2-16-16,2 0-17 0,5 0-16 15,3-2-10-15,1-2-12 0,7-1-5 0,3-2-4 16,1-2-3-16,1-2 13 0,6-1 14 0,1-2 10 16,6-1 9-16,4 0-2 0,2-5-5 15,6-3-3-15,-1-2-2 0,4-4-3 0,-1 0-1 16,0-2-1-16,-1-1-1 0,1-1-1 0,-4-2-4 15,-1-1 1-15,-3 0-7 0,-1-1 2 0,-5-1 1 16,0 1-3-16,1-2 4 0,-3 0-4 16,0-1-2-16,-2 0 2 0,-2-3-2 0,2 2 1 15,1-4 1-15,-5 0-3 0,4-1 0 0,-1 1 0 16,-5 3 2-16,4 2 0 0,-4 2 3 16,1 7 1-16,0 2 2 0,-3 4 2 0,-2 6 3 15,0 0-4-15,0 4-5 0,0 0-10 0,0 0-13 16,0 0 0-16,-2 8 3 0,-7 5 8 0,1 3 9 15,-5 5 3-15,-2 7-2 0,-2 1 0 0,2 3-1 16,-1 1-2-16,0 3 0 0,3-3 1 16,2-1-2-16,0 0 1 0,2-3 0 0,6 1 0 15,0 0-2-15,3-3 0 0,0-2-3 0,0-1-3 16,3-4-3-16,4-1 2 0,2-2-1 0,2-5 4 16,1-4 2-16,1-3 0 0,2-2 4 0,2-3 0 15,2 0-1-15,3-5-1 0,-1-2-3 16,5-3-1-16,-2-2-1 0,1-2 1 0,-2-2 0 15,0 2 1-15,0-3 4 0,-5 0 2 0,0-3 2 16,-3 2 3-16,-2-1 2 0,-4 0-1 16,-1-1 1-16,2 1-1 0,-6 0 3 0,0 1 2 15,0 2 2-15,-3 2 1 0,-1 4-1 0,0 4 3 16,0 1-2-16,0 3-2 0,-5 2-7 0,-1 0-7 16,2 0-4-16,-6 8-2 0,-2 3 4 15,-3 1 2-15,0 5 2 0,-2 3 0 0,-2 0 1 16,4 1 1-16,-1-1-2 0,3 2 2 0,2-1-3 15,2 0-2-15,5-3-2 0,2 0-3 0,2-2-1 16,0-3-1-16,0 0 1 0,6-4 2 0,4-2 2 16,1-2 6-16,2-2 3 0,2-2 1 15,0-1 3-15,6 0-2 0,-2-3 0 0,5-4 1 16,0-1-2-16,-1-2-2 0,3-3 1 0,-1 1-2 16,-1-3 0-16,0-2 1 0,2-3 0 0,-6 1-2 15,0-3 0-15,3-1-1 0,-6-1-4 0,5 1 0 16,-5-3-3-16,3-3-3 0,-1 2-2 15,0-7-1-15,0 0-2 0,-3-3 1 0,3 1-1 16,-2-1 1-16,-1 0 3 0,-3 1 3 0,2 2 2 16,-3 5 4-16,0 4 1 0,-5 2 0 15,-2 5 4-15,-3 6 1 0,-2 3 4 0,0 3 1 16,0 3 1-16,0 1-9 0,0 2-15 0,-3 0-18 16,-2 5-7-16,-1 6 3 0,-7 5 14 15,0 4 17-15,-2 8 5 0,-4 2 2 0,-1 4 3 16,-2 3 0-16,4 1 1 0,-1 4 1 0,0-2 0 15,6 0-3-15,-1-4-2 0,5-3-3 0,6-6-2 16,1 0 2-16,2-5-1 0,0-3 2 0,2-2 2 16,5-4 0-16,0-2 4 0,5-2 7 15,0-3 6-15,1-2 5 0,3-2 4 0,6-2-1 16,-1 0-1-16,2-3 1 0,1-3-6 0,-1 0-1 16,-4-3-2-16,2 3-3 0,-6-2 1 0,-3 1-3 15,-3 1-4-15,-2 0-8 0,0 0-2 0,-2-1-8 16,-4 2-12-16,-1-1-17 0,0 2-37 15,0-2-63-15,0 1-103 0,2 1-191 0,-2 1-325 16,1 0 81-16</inkml:trace>
        </inkml:traceGroup>
        <inkml:traceGroup>
          <inkml:annotationXML>
            <emma:emma xmlns:emma="http://www.w3.org/2003/04/emma" version="1.0">
              <emma:interpretation id="{986CCBB4-12D5-4502-8CF5-9B2E530B5C8B}" emma:medium="tactile" emma:mode="ink">
                <msink:context xmlns:msink="http://schemas.microsoft.com/ink/2010/main" type="inkWord" rotatedBoundingBox="20215,10484 22282,10278 22434,11804 20367,12011"/>
              </emma:interpretation>
              <emma:one-of disjunction-type="recognition" id="oneOf2">
                <emma:interpretation id="interp10" emma:lang="en-US" emma:confidence="0.5">
                  <emma:literal>for</emma:literal>
                </emma:interpretation>
                <emma:interpretation id="interp11" emma:lang="en-US" emma:confidence="0">
                  <emma:literal>fore</emma:literal>
                </emma:interpretation>
                <emma:interpretation id="interp12" emma:lang="en-US" emma:confidence="0">
                  <emma:literal>fora</emma:literal>
                </emma:interpretation>
                <emma:interpretation id="interp13" emma:lang="en-US" emma:confidence="0">
                  <emma:literal>form</emma:literal>
                </emma:interpretation>
                <emma:interpretation id="interp14" emma:lang="en-US" emma:confidence="0">
                  <emma:literal>fork</emma:literal>
                </emma:interpretation>
              </emma:one-of>
            </emma:emma>
          </inkml:annotationXML>
          <inkml:trace contextRef="#ctx0" brushRef="#br0" timeOffset="6683.4361">8408-137 0 0,'0'0'0'16,"0"0"0"-16,0 0 0 0,0 0 0 0,0 0 0 15,150-149 0-15,-114 122 0 0,-5-1 0 16,4 2 0-16,-7-4 0 0,0 3 0 0,3-1 0 16,-8-2 0-16,0 2 27 0,1-4 71 0,-7 3 34 15,3-1 20-15,-5-1 2 0,-3 3 5 0,-1 1-10 16,-4 0-10-16,-5 4-4 0,2 2-14 16,-2 4-12-16,-2 3-11 0,0 5-12 0,0 1-12 15,-6 2-7-15,4 4-17 0,-2 2-22 0,-3 0-24 16,1 2-22-16,-4 10-6 0,-2 5 5 15,-3 8 10-15,-4 6 10 0,-4 8 4 0,-2 4-1 16,-1 5 0-16,-2 5-1 0,0 4 0 0,-4 5 1 16,1 5 1-16,-5 2 1 0,2 1 2 0,-3 3-2 15,-1 0-1-15,-2 0 0 0,3 0-4 0,-1 1 4 16,6-4 0-16,-3 3-5 0,5-6 1 0,2-3 0 16,1-4-2-16,5-3 4 0,2-6 1 15,5-7-1-15,8-3-1 0,6-6 0 0,1-6-1 16,2-5 3-16,11-7 2 0,3-8 10 0,5-4 12 15,5-5 8-15,4-4 3 0,5-9-4 0,5-5-9 16,2-5-8-16,1-3-5 0,5 0-3 16,-4-4-3-16,-5 0-4 0,-1-1-3 0,-9-3-3 15,-2 2-4-15,-4-3-1 0,-8 0-4 0,-5-1-4 16,-7 0-1-16,-3-1-1 0,0 4 4 16,-12-2 3-16,-1 2 6 0,-3 4 0 0,-7 3-1 15,-1 3 1-15,0 3 0 0,-6 4 0 0,2 1 0 16,1 7 3-16,-2 0-6 0,3 3 8 0,2 2 1 15,0 0-1-15,8 1 6 0,0 2-5 16,4 0-1-16,2-1 2 0,7 1 4 0,2-1-1 16,1-1-10-16,0-1-8 0,5-3-12 0,6-3 2 15,4-2 9-15,6-2 8 0,5-2 3 0,5-3 4 16,6-1 2-16,4-2 0 0,0-2 4 16,7 1-3-16,-2-2-2 0,5-2 2 0,1 3-4 15,2-1 4-15,-2 1-2 0,0 3-1 0,-2-1-1 16,-7 6 0-16,-2 3 0 0,-4 1-1 0,-9 4 2 15,-3 1-1-15,-9 5-2 0,-4 1-3 0,-2 0-7 16,-9 0-7-16,-1 4 4 0,0 3 8 0,-4 4 10 16,-5 3 14-16,-3 2-1 0,-3 5-3 15,-2 1-3-15,-5 2-5 0,5 0-1 0,-3-1-2 16,5-2 1-16,1-1-2 0,2-3-3 0,8-3 1 16,2-2-5-16,2-1 3 0,0-4 1 15,5-2 8-15,6-2 5 0,3-3 5 0,3 0 3 16,7 0-4-16,3-2 0 0,-1-5-6 0,4-2 0 15,2 0-2-15,-3-2 0 0,-2 0 0 0,0-1-2 16,-1-2 1-16,-2-1-3 0,-1 1 4 16,-6-1-2-16,-2-2 3 0,-2-1 5 0,-1-2-2 15,-2 1 0-15,-5 0 2 0,-4-1-2 0,-1 1 0 16,0 1-2-16,0 0-1 0,-4 3-3 0,-5 1-1 16,2 0-2-16,-2 7-3 0,-3-1-4 15,1 2 1-15,-1 3-3 0,3 1 0 0,-4 2 0 16,1 0-5-16,-1 0-1 0,-2 6 0 0,-2 4 0 15,2-1 3-15,0 3 2 0,1 2 0 0,-1 1 0 16,3 2-1-16,1-1-2 0,6-1 0 0,-1 0-1 16,6-2 2-16,0-1 1 0,4-1 3 15,3-3 4-15,5 1 4 0,1-4 5 0,4-2 3 16,4-2-2-16,2-1 3 0,-3 0-1 0,5-3-2 16,2-4 1-16,1-2 0 0,5 0 0 0,-1-1 1 15,1-2 1-15,-1 1 0 0,-2-1-1 16,5-1 1-16,-7-1-1 0,0 0-2 0,-2-1 0 15,-1-2-1-15,-2 2 0 0,-4-1 2 0,1-4 0 16,-4 2 0-16,-3 0-1 0,-1 2 0 16,-4 0-4-16,-2 1 3 0,-5 2 0 0,-1 1 0 15,0 1 0-15,-1 3-3 0,-5 1-5 0,-2 1-5 16,-2 2-5-16,-1-1-3 0,3 4 1 0,-3 1-2 16,-1 0-2-16,0 1 1 0,1 5-3 15,3 2 1-15,-1 2 1 0,-1 2-2 0,5 1 0 16,-2 4 1-16,5-1 4 0,2 2 0 0,0 0 4 15,0 0 2-15,8 3 2 0,-3-1 2 0,4 1 2 16,-2 1-1-16,4-3 1 0,1 2 3 16,0 0-1-16,-1 0 0 0,-6 0 3 0,3 1-2 15,-5 0 2-15,-3-1 4 0,0 0 2 0,-10-2 2 16,1 1 3-16,-4 0 2 0,-6-3 2 0,4 0 5 16,2-2 2-16,1-3 1 0,1-3 1 0,8-3-5 15,1-3-6-15,2-1 0 0,0-2-3 16,4 0 4-16,8 0 3 0,8 0-1 0,1-4-4 15,11-5-5-15,1-1-5 0,7-2-8 0,7-1-7 16,-3 1-8-16,3-3-26 0,-1 4-70 0,-1-1-132 16,-2 2-265-16,-13 2-366 0,-8 3 457 0</inkml:trace>
        </inkml:traceGroup>
      </inkml:traceGroup>
    </inkml:traceGroup>
    <inkml:traceGroup>
      <inkml:annotationXML>
        <emma:emma xmlns:emma="http://www.w3.org/2003/04/emma" version="1.0">
          <emma:interpretation id="{293FE804-7A0C-416D-A685-7FCD14AB05C8}" emma:medium="tactile" emma:mode="ink">
            <msink:context xmlns:msink="http://schemas.microsoft.com/ink/2010/main" type="paragraph" rotatedBoundingBox="11906,12826 24059,11925 24186,13636 12032,145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DB3239C-14A9-450F-9035-17CF258CD9C8}" emma:medium="tactile" emma:mode="ink">
              <msink:context xmlns:msink="http://schemas.microsoft.com/ink/2010/main" type="line" rotatedBoundingBox="11906,12826 24059,11925 24186,13636 12032,14536"/>
            </emma:interpretation>
          </emma:emma>
        </inkml:annotationXML>
        <inkml:traceGroup>
          <inkml:annotationXML>
            <emma:emma xmlns:emma="http://www.w3.org/2003/04/emma" version="1.0">
              <emma:interpretation id="{FE0020DC-2C6B-46F0-BDA6-A0368105A26E}" emma:medium="tactile" emma:mode="ink">
                <msink:context xmlns:msink="http://schemas.microsoft.com/ink/2010/main" type="inkWord" rotatedBoundingBox="11935,13216 12662,13163 12701,13693 11974,13747"/>
              </emma:interpretation>
              <emma:one-of disjunction-type="recognition" id="oneOf3">
                <emma:interpretation id="interp15" emma:lang="en-US" emma:confidence="0.5">
                  <emma:literal>e</emma:literal>
                </emma:interpretation>
                <emma:interpretation id="interp16" emma:lang="en-US" emma:confidence="0">
                  <emma:literal>@</emma:literal>
                </emma:interpretation>
                <emma:interpretation id="interp17" emma:lang="en-US" emma:confidence="0">
                  <emma:literal>&amp;</emma:literal>
                </emma:interpretation>
                <emma:interpretation id="interp18" emma:lang="en-US" emma:confidence="0">
                  <emma:literal>S</emma:literal>
                </emma:interpretation>
                <emma:interpretation id="interp19" emma:lang="en-US" emma:confidence="0">
                  <emma:literal>a</emma:literal>
                </emma:interpretation>
              </emma:one-of>
            </emma:emma>
          </inkml:annotationXML>
          <inkml:trace contextRef="#ctx0" brushRef="#br0" timeOffset="7605.4169">-172 2397 608 0,'0'0'98'0,"0"0"-122"0,0 0-18 15,0 0 19-15,0 0 21 0,0 0 27 0,0 0 17 16,0 0 10-16,0 0 6 0,0 0 11 15,0 0 14-15,0 0 19 0,3-9 22 0,9-1 9 16,6-5-8-16,1-1-14 0,7-3-20 0,0-2-23 16,1 0-17-16,-1-2-13 0,1 3-13 15,-3-2-6-15,0-1-7 0,-5 2 0 0,2 1-1 16,-4 0-1-16,-3 2 2 0,-1 1-1 0,-5 2-1 16,-2 1 1-16,-4 2 1 0,2-2 1 0,-4 2 2 15,0 1 2-15,-6-1 1 0,2 1 1 0,-6 4-5 16,0-1-4-16,-3 4-6 0,0 2-12 0,-2 2-4 15,1 0-3-15,-5 6-3 0,-4 5 8 16,-1 4 3-16,-2 4 2 0,-2 3 4 0,3 4-2 16,-5 2 1-16,3 3 0 0,2 1 4 0,1 2-2 15,5 1 1-15,0-1 0 0,7 0 0 0,4-1 1 16,0-1 1-16,8-3 0 0,0-3 2 16,0-2 2-16,12-6 3 0,2-2 4 0,0-4 7 15,9-2 4-15,3-2 3 0,2-4 4 0,1-2 0 16,6-2 0-16,3 0 6 0,-3-5 3 15,7-4 0-15,0-1 1 0,0-1-10 0,-1-1-8 16,1 2-5-16,-2-1-8 0,-1 0 0 0,-3 0-4 16,-8 2-1-16,-1 2-2 0,-6-1-2 0,-4 2 0 15,-4 2 0-15,-2 0-6 0,-5-1-9 16,1 2-20-16,-3-1-37 0,-3-1-58 0,5 2-81 16,-5-1-135-16,1-2-219 0,-1 4-231 0,0-2 492 0</inkml:trace>
        </inkml:traceGroup>
        <inkml:traceGroup>
          <inkml:annotationXML>
            <emma:emma xmlns:emma="http://www.w3.org/2003/04/emma" version="1.0">
              <emma:interpretation id="{4BCFB799-3A5A-46F7-B2C1-6031CBB5F921}" emma:medium="tactile" emma:mode="ink">
                <msink:context xmlns:msink="http://schemas.microsoft.com/ink/2010/main" type="inkWord" rotatedBoundingBox="12770,12762 17963,12377 18090,14087 12896,14472"/>
              </emma:interpretation>
              <emma:one-of disjunction-type="recognition" id="oneOf4">
                <emma:interpretation id="interp20" emma:lang="en-US" emma:confidence="0.5">
                  <emma:literal>platforms</emma:literal>
                </emma:interpretation>
                <emma:interpretation id="interp21" emma:lang="en-US" emma:confidence="0">
                  <emma:literal>platform</emma:literal>
                </emma:interpretation>
                <emma:interpretation id="interp22" emma:lang="en-US" emma:confidence="0">
                  <emma:literal>-platforms</emma:literal>
                </emma:interpretation>
                <emma:interpretation id="interp23" emma:lang="en-US" emma:confidence="0">
                  <emma:literal>-platform</emma:literal>
                </emma:interpretation>
                <emma:interpretation id="interp24" emma:lang="en-US" emma:confidence="0">
                  <emma:literal>platform's</emma:literal>
                </emma:interpretation>
              </emma:one-of>
            </emma:emma>
          </inkml:annotationXML>
          <inkml:trace contextRef="#ctx0" brushRef="#br0" timeOffset="28551.7348">2534 1539 21 0,'0'0'392'0,"0"0"-268"0,0 0-3 15,0 0 2-15,0 0-8 0,0 0-13 0,0 0-37 16,0 0-46-16,0 0-33 0,0 0-21 0,0 0 9 16,0 0 23-16,0 0 29 0,0 0 18 0,-110 100 7 15,96-55 3-15,1 4 1 0,-2 4 2 0,0-2 1 16,1 1-6-16,-2-2-7 0,2-1-10 16,-2-2-7-16,5 0-9 0,-1-3-6 0,2-1-5 15,0-6-9-15,2-3-3 0,4-5-6 0,1-3-6 16,3-4-8-16,0-8-6 0,0-4-13 0,4-4-1 15,4-3 5-15,0-3-1 0,3 0-5 0,1-6-27 16,2-4-48-16,3-3-69 0,2-4-101 16,-4 5-171-16,-6 3 340 0</inkml:trace>
          <inkml:trace contextRef="#ctx0" brushRef="#br0" timeOffset="29275.2882">2798 2003 0 0,'0'0'0'0,"0"0"0"16,0 0 0-16,0 0 0 0,0 0 0 0,0 0 0 15,0 0 0-15,0 0 27 0,0 0 141 0,0 0-6 16,0 0-31-16,0 0-26 0,0 0-14 0,35-43 1 16,-39 37 4-16,-4 1 4 0,-2 1 2 15,1-1-13-15,-5 4-13 0,1 1-16 0,-7 0-10 16,4 6-4-16,-4 3 0 0,-2 4 2 0,-1 3 1 15,2 2-1-15,1 3-6 0,0 0-7 0,2 1-11 16,4 1-9-16,1-1-8 0,1-1-6 0,8-1-5 16,0-2-6-16,3-4-4 0,1 0-4 15,1-4-2-15,7 0 4 0,4-6 8 0,2-2 13 16,1-2 11-16,6 0 6 0,1-10 2 0,3 0-5 16,2-4-5-16,2-1-4 0,0 1-1 15,-4-3 2-15,-4 0 4 0,0 1 4 0,-5 0 3 16,-3 1 3-16,-2 1-1 0,-5 4 0 0,0 4-2 15,-3 1-4-15,-2 4-4 0,-1 1-6 0,0 0-8 16,0 0-13-16,0 1-4 0,0 7 1 16,-3-1 3-16,1 4 14 0,-4 1 2 0,2 0-1 15,1-1-1-15,2 1-2 0,-2-4-5 0,3-2-4 16,0 0-4-16,3-1 0 0,1-4 4 0,4 1 3 16,2-2 11-16,0-2 4 0,4-4 1 15,2-2 0-15,1-4-9 0,1-3-3 0,-4 1-4 16,4-3-1-16,1-1 3 0,-5 0-1 0,1-1 2 15,-2-2 3-15,2 0 2 0,-4 0 4 0,2-2 2 16,-2-2-1-16,0-2 1 0,-2-2-1 0,1-3 3 16,0 0 5-16,-3-6-2 0,1 1 5 0,3-1 1 15,-4 1 1-15,-1 3 8 0,0 3 5 16,0 2 10-16,-2 4 5 0,-1 6 7 0,-2 2 1 16,-1 4 2-16,0 7 0 0,0 2-7 0,0 4-8 15,0 0-15-15,0 0-20 0,0 0-16 16,0 9-6-16,0 5 2 0,-5 10 6 0,-3 4 12 15,0 8 2-15,-6 4 0 0,2 6-2 0,-2 0-1 16,0 0 1-16,1 0-1 0,-1-1 1 16,2-4 0-16,2-1-1 0,2-4-1 0,2-2-2 15,5-4-1-15,1-4 0 0,0-3-2 0,5-3-1 16,3-5-3-16,3-4-3 0,-2-4-3 0,3-1-2 16,2-3-4-16,-1-3-4 0,2 0-9 0,2-9-6 15,1 0-17-15,-1-5-12 0,1-1-20 16,-1-3-38-16,-1-1-34 0,-1-1-71 0,-2 1-114 15,0-2-125-15,-5 6-146 0,-4 4 458 0</inkml:trace>
          <inkml:trace contextRef="#ctx0" brushRef="#br0" timeOffset="29455.0304">3066 1791 511 0,'0'0'394'0,"0"0"-232"15,0 0-84-15,0 0-50 0,0 0-17 0,0 0 9 16,0 0-4-16,0 0-8 0,0 0-16 0,157-107-8 16,-122 89-31-16,1 2-75 0,0 1-122 15,-2 5-112-15,-1 1-72 0,-2 4 421 0,-7 2 7 16,-10 2 0-16</inkml:trace>
          <inkml:trace contextRef="#ctx0" brushRef="#br0" timeOffset="31278.4925">3444 2062 1092 0,'0'0'68'0,"0"0"-74"16,0 0-21-16,0 0 3 0,0 0 18 0,0 0 13 15,0 0 2-15,93-161 3 0,-72 131 1 0,-1-1-1 16,2-4 1-16,-2 0 2 0,-2-3 0 15,4 1 5-15,-3 1 1 0,1 0 1 0,-1 2 4 16,-5 0 0-16,1 4 3 0,-4 0 5 0,-3 4 0 16,-5 8 5-16,-1 3 12 0,-2 9 11 0,0 1 9 15,0 3-3-15,-2 2-25 0,-1 0-37 16,-5 10-15-16,-3 8-11 0,-2 5 11 0,-3 9 14 16,-2 8 2-16,-3 5 0 0,2 7-1 0,-3 2 1 15,4 8 1-15,-2 4 1 0,-2 2 0 16,-2-1 4-16,-1 5 0 0,-4 3 2 0,-1-1 0 15,-1 3-1-15,0-1 0 0,-1 2 0 0,0-1 3 16,1-1 0-16,3-1 1 0,5-6-5 0,1-4-5 16,6-7-5-16,4-8-4 0,5-5-5 0,6-5-9 15,1-4 2-15,3-6 2 0,9-9 7 16,3-10 15-16,3-6 6 0,5-5 4 0,4-5 2 16,4-13-5-16,6-4-8 0,4-9-9 0,-1-3-13 15,3-5-12-15,-3-3-7 0,-4-2-11 16,-4-3-6-16,-2-2-6 0,-9-2-3 0,-2 3-4 0,-7 1-7 15,-4 0-5-15,-5 4-1 0,-3 1 6 16,0 3 19-16,-7 5 17 0,-2 2 16 0,-5 8 15 16,-4 4 4-16,-3 5 2 0,1 3 2 0,-5 2-5 15,-2 4-1-15,-1 2 0 0,-4 2-1 16,1 1-2-16,-3 1 3 0,5 0 4 0,2 0 2 16,4 0 4-16,6-3 4 0,5 0-2 0,9-1-10 15,3-5-11-15,0-1-9 0,11-5-8 0,4-2 8 16,3-3 5-16,5-1 6 0,4-4 3 15,4 0 3-15,2-3 2 0,3 2 1 0,1 1 2 16,2 1 1-16,1 2 4 0,0 1 1 0,0 3 3 16,-1 3 1-16,-3 3-3 0,-2 1-3 0,-6 5-8 15,-3 5-9-15,-6 1-11 0,-3 1-11 16,-4 8 0-16,-4 4 5 0,-4 2 17 0,-1 2 15 16,-3 4 12-16,0 3 5 0,-7 3-1 0,-2 1 0 15,-2 3-2-15,1-1-4 0,-2-2-3 0,1 1-5 16,1-3-3-16,4-5-4 0,0-3-3 15,4-5-3-15,2-3-3 0,0-4 6 0,8-3 12 16,0-3 16-16,5 0 14 0,5-6 5 0,3-6-9 16,5-2-11-16,0-6-9 0,7-1-8 0,0-3-2 15,-1-1-1-15,2-1 0 0,-7-3 0 0,-1 0 1 16,-4 2 1-16,-5-1 0 0,-3 3 3 16,-9-1 0-16,-4 4 2 0,-1 0 1 0,-6 6-1 15,-8 1-1-15,1 4-6 0,-7 5-7 0,-2 2-9 16,-1 4 1-16,-3 0 2 0,-1 7 7 15,0 3 8-15,0 3 5 0,2 1 1 0,-2 3-1 16,7-1-2-16,1 1-8 0,2 2-5 0,3-2-5 16,5-1-5-16,5-1-1 0,2-1-2 0,2-2-1 15,2-1 2-15,9-2 6 0,3-3 10 0,5-3 9 16,4-3 11-16,6 0-1 0,5-5-1 16,5-5-5-16,4-2 0 0,5-2 0 0,0 0 0 15,3-3-2-15,-3 1-6 0,-1 1-1 16,-1 1-6-16,-6 3-4 0,-2 2 1 0,-6 1-3 15,-4 4 0-15,-2-1 0 0,-6 4-1 0,-4 1-6 16,-4 0-4-16,-3 1-5 0,-2 4-3 0,-6 2 9 16,-1 4 7-16,0-2 8 0,0 4 6 0,0 0-2 15,-5 3 3-15,-2-2-4 0,2 1 2 0,-3 0-4 16,2-2-1-16,1-2 0 0,1-2-3 16,4-2-2-16,0-2-8 0,0-2 1 0,0-3 5 15,8 0 15-15,1 0 13 0,8-6 1 0,1-2 0 16,2-4-11-16,5-1-4 0,3-2-2 0,0 0 1 15,-1-1-2-15,-1-1 0 0,-1 1-1 16,-3 0-4-16,3 1 4 0,-5 0 2 0,-2-3-3 16,1 4 2-16,-1 0-4 0,-1 2-4 0,-5 2-1 15,2 1-2-15,-2 5-9 0,-6 2-10 16,-2 2-12-16,0 0-15 0,-4 2 3 0,0 7 7 16,0 3 19-16,0 2 16 0,-1 4 7 0,-4 1 4 15,-2 0-3-15,2 0-2 0,-2-1 1 0,2 1-2 16,-2-2 3-16,4-1 0 0,-2-3-1 15,1 1-3-15,1-3 1 0,-1-2-1 0,1-3 6 16,2-2 5-16,-2-2 14 0,3-2 19 0,0 0 7 16,0 0-2-16,0-2-15 0,4-5-20 0,3-2-14 15,1-3-4-15,4-4 3 0,2 2-1 0,3-2 2 16,-1 0 0-16,4-1-1 0,-2 3-2 16,0 3 0-16,0 0-1 0,-1 4-2 0,-3 2-1 15,-1 4-10-15,-1 1-12 0,-5 0-10 0,-2 1-2 16,-2 7 12-16,-2 2 16 0,-1 0 16 0,0 2 8 15,0 2 1-15,-2 1-1 0,-5-2 0 16,0 1 2-16,-2-3 0 0,3 1 3 0,-4-1 2 16,2-2 1-16,-2 0 1 0,1-3 2 0,-2 0 3 15,3-3 8-15,0 0 11 0,1-3 15 0,2 0 7 16,4 0 0-16,1-5-11 0,0-2-23 16,0-2-17-16,6-5-12 0,4-1-5 0,6-1 3 15,4-2 1-15,0-1 1 0,6-2 0 0,-2 0-2 16,6 0 2-16,-3 0-2 0,0 3 2 15,-1 5 3-15,-2 2 4 0,-3 2 4 0,-2 5 4 16,-3 1 3-16,-3 3-3 0,-2 0-2 0,-3 0-6 16,-1 4-1-16,-2 4 2 0,-2 0 1 0,0 1 6 15,-3 2 0-15,0 1-1 0,0 0-2 0,0 0-3 16,0 0-1-16,0 0-2 0,-4-2 0 16,2-1-2-16,1 0 1 0,0-1-2 0,-2-2 0 0,3-2-3 15,0 0-6-15,0-2 1 0,5-2 1 16,3 0 6-16,0 0 4 0,6 0 2 0,-1-2-1 15,3-3-3-15,2-3-2 0,-2 1-1 0,3-1 0 16,1-1 3-16,-2-2-1 0,3 2 4 16,-4-5 2-16,4 0 0 0,0-1 1 0,0-3-3 15,-1 1-2-15,0-3-2 0,-1-1 0 0,-2-1 1 16,-2-2 2-16,-1-1-2 0,-2 1 0 16,-3 2-2-16,-2 1 0 0,-2 5 2 0,1 3 2 15,-5 4 3-15,-1 5 4 0,0 1-4 0,0 3-16 16,0 0-29-16,0 1-11 0,-1 5-1 0,-1 6 13 15,-3 1 28-15,1 4 5 0,2 3 6 16,2 0-2-16,0 3 1 0,0 0 1 0,0-3-2 16,0 0 1-16,6-1 1 0,1-1 0 0,-5-1 1 15,5-2 2-15,-2 0 1 0,2 0 1 0,-2-1 1 16,-3 0-1-16,-1-5 3 0,-1 0 5 16,0 1 10-16,-3-3 5 0,-7 1 2 0,-4-2-4 15,-1-2-6-15,-5 1-6 0,-1-4-6 0,-3-1-6 16,0 0-6-16,2 0-17 0,2-4-24 0,4-2-38 15,4 0-85-15,2-2-194 0,8 1-331 0,0 2-30 16</inkml:trace>
          <inkml:trace contextRef="#ctx0" brushRef="#br0" timeOffset="7913.5887">606 2117 1215 0,'0'0'169'0,"0"0"-84"0,0 0-23 16,0 0-9-16,0 0 0 0,0 0 3 0,0 0-7 15,0 0 3-15,0 0-1 0,0 0-8 0,0 0-12 16,0 0-11-16,164-49-8 0,-122 39-9 0,1-1-10 15,3-1-32-15,-1 2-61 0,-3-3-99 16,2 1-150-16,-12 3-252 0,-9 3-58 0</inkml:trace>
          <inkml:trace contextRef="#ctx0" brushRef="#br0" timeOffset="27177.9877">1645 1770 0 0,'0'0'0'0,"0"0"0"0,0 0 0 16,0 0 0-16,0 0 0 0,0 0 128 15,0 0 63-15,0 0-4 0,0 0-12 0,2-156-21 16,-2 141-18-16,0 0-20 0,0 1-17 0,0-1-16 16,0 1-15-16,0 1-9 0,0-1-5 15,0 3-3-15,0 2 1 0,0 0-3 0,0 3-7 16,-1 1 4-16,1 2-4 0,0 3-4 0,0 0-4 16,0 0-26-16,-1 0-18 0,1 2-17 0,-2 7-1 15,-3 6 15-15,1 7 16 0,-3 8 15 16,-3 5 0-16,-3 7 3 0,0 4-5 0,0 4-3 15,-1 1-6-15,2-3 1 0,0 1-1 0,0-4-3 16,1 2 4-16,5-2-5 0,-4 0 0 0,-1-1 1 16,5 2-3-16,-2-7 0 0,2 1 1 15,0-6-5-15,4-3 0 0,1-5-2 0,1-4-5 16,0-3 1-16,1-3-4 0,6-3-4 0,0-4-3 16,-1-3-2-16,1-4-1 0,0 0 4 0,-2-2 9 15,3 0 6-15,-2 0 5 0,2 0-2 0,-3-5-6 16,4-1-5-16,-5 0-9 0,6 0-7 15,-6 0-14-15,4 0-17 0,-3 1-28 0,2-3-43 16,-2 2-54-16,3-1-58 0,-2-2-67 0,4-1-90 16,-6 1 206-16,3 3 193 0</inkml:trace>
          <inkml:trace contextRef="#ctx0" brushRef="#br0" timeOffset="27938.5187">1500 2158 0 0,'0'0'0'0,"0"0"0"0,0 0 69 16,0 0 141-16,0 0 2 0,0 0-24 0,0 0-52 16,0 0-48-16,0 0-43 0,0 0-15 0,0 0-1 15,0 0 18-15,0 0 16 0,-10 54 9 16,9-30 3-16,-2 3-5 0,1 7 4 0,-6 1-4 16,5 2-3-16,-4 4-1 0,1 2-11 0,-1-1-6 15,0 2-8-15,-2 2-9 0,2 2-6 0,-1 1-7 16,-3 3-5-16,5-3-5 0,-4-5-2 0,2-7 0 15,2-4-4-15,0-5-5 0,1-2-3 16,3-4-7-16,1-1-13 0,1-5-23 0,-1-1-48 16,1-5-84-16,-2 0-167 0,2-4-207 0,0-3-50 15,0-1 604-15</inkml:trace>
          <inkml:trace contextRef="#ctx0" brushRef="#br0" timeOffset="28242.9249">1501 2083 539 0,'0'0'180'0,"0"0"-129"0,0 0-39 0,0 0-6 16,0 0 21-16,0 0 22 0,0 0 10 0,0 0 4 15,158-86 1-15,-129 86 0 0,4 0-2 0,-2 9-6 16,-3 1-8-16,4 3-9 0,-8 3-11 0,-2 3-6 15,-1 0-2-15,-5 3-1 0,-4 2 0 16,-5-2-2-16,-3 1-4 0,-4 1-2 0,-2 1-2 16,-9-3 1-16,-9 1 4 0,0-2 2 0,-6 2 6 15,-3-4 5-15,-2 0 1 0,3-2 1 0,-1-3-5 16,4-2-3-16,1-6-6 0,9-1-7 16,2-4-22-16,2-1-41 0,7 0-91 0,3-3-178 15,1-5-208-15,0-1-88 0,4 2 620 0</inkml:trace>
        </inkml:traceGroup>
        <inkml:traceGroup>
          <inkml:annotationXML>
            <emma:emma xmlns:emma="http://www.w3.org/2003/04/emma" version="1.0">
              <emma:interpretation id="{7C079BE6-B925-4571-B7FF-5E866DAAB893}" emma:medium="tactile" emma:mode="ink">
                <msink:context xmlns:msink="http://schemas.microsoft.com/ink/2010/main" type="inkWord" rotatedBoundingBox="18627,12437 20227,12318 20331,13730 18732,13849"/>
              </emma:interpretation>
              <emma:one-of disjunction-type="recognition" id="oneOf5">
                <emma:interpretation id="interp25" emma:lang="en-US" emma:confidence="0.5">
                  <emma:literal>for</emma:literal>
                </emma:interpretation>
                <emma:interpretation id="interp26" emma:lang="en-US" emma:confidence="0">
                  <emma:literal>fore</emma:literal>
                </emma:interpretation>
                <emma:interpretation id="interp27" emma:lang="en-US" emma:confidence="0">
                  <emma:literal>four</emma:literal>
                </emma:interpretation>
                <emma:interpretation id="interp28" emma:lang="en-US" emma:confidence="0">
                  <emma:literal>fora</emma:literal>
                </emma:interpretation>
                <emma:interpretation id="interp29" emma:lang="en-US" emma:confidence="0">
                  <emma:literal>ford</emma:literal>
                </emma:interpretation>
              </emma:one-of>
            </emma:emma>
          </inkml:annotationXML>
          <inkml:trace contextRef="#ctx0" brushRef="#br0" timeOffset="32574.5053">6911 1741 922 0,'0'0'168'0,"0"0"-129"0,0 0-51 0,0 0-7 16,0 0 9-16,0 0 9 0,0 0 7 15,0 0 1-15,85-160 2 0,-68 137 0 0,3-1 1 16,1-2 4-16,1-2 4 0,0-1 6 0,-1 0 7 16,1-3 8-16,-3 1 7 0,3 0 7 0,-4-1 0 15,3 4 1-15,-5 2-2 0,-2 5-3 16,-4 1 0-16,-4 5-1 0,0 4 6 0,-3 4 8 15,-3 4 7-15,0 1-4 0,0 2-24 0,0 0-42 16,-3 5-24-16,-5 7-13 0,-4 5 5 16,-2 7 24-16,-5 10 7 0,-5 6 6 0,-3 8 5 15,0 2 0-15,-2 5 3 0,0 5 2 0,0 0 1 16,1 3 0-16,-3 1-2 0,-4 2-2 0,0-1-3 16,-2 2 3-16,-1-1 0 0,-1 0 2 15,-4-2 2-15,3 2-5 0,1-3-1 0,3-4-1 16,0-2-1-16,8-4 0 0,2-6-2 0,7-4-1 15,7-4-4-15,4-6 2 0,8-5-3 0,0-5 0 16,0-6 3-16,11-8 3 0,5-2 7 0,4-7 2 16,6 0 1-16,7-8-4 0,3-8-3 15,3-6-6-15,2-6-10 0,-1-3-7 0,1-6-8 16,-2-1-3-16,-1-3 2 0,-7-2-3 0,-1 0-5 16,-5 0-3-16,-3 0-3 0,-8 0 2 0,-3 1 3 15,-9 0 3-15,-2 2 8 0,0 2 3 16,-11 6 10-16,1 5 7 0,-8 2 1 0,2 5 9 15,-7 3 3-15,6 2 2 0,-6 5 7 0,3-1-6 16,0 3-1-16,0-1-5 0,1 1-3 0,4 2 0 16,3-1 2-16,4 1-2 0,3-2-4 15,5-1-8-15,0-1-9 0,3-2-5 0,9-4-1 16,5 0 4-16,3-6 4 0,7 0 2 0,1-3 5 16,8 0 1-16,-1-1 2 0,7 0 3 15,-2 2 2-15,3 4 4 0,-3 0 6 0,4 4 8 16,-1 2 1-16,-1 3 6 0,-3 5-7 0,-7 3-10 15,0 3-7-15,-8 0-10 0,-4 8-7 0,-6 7 2 16,-4 4 7-16,-8 1 10 0,-2 6 11 0,-2 3 5 16,-8 3 3-16,-5 0-3 0,-1 2-1 15,-4-3 2-15,1-1-5 0,-1-2 3 0,4-3-4 16,0-4-6-16,4-1 3 0,1-7-8 0,7-3-4 16,3-1-1-16,1-7-5 0,0 0 10 0,2-2 11 15,6 0 9-15,6-2 6 0,3-6-3 0,2-5-7 16,5-2-8-16,3-3-4 0,-2-1-1 15,1-2-3-15,-3-1 1 0,-6-4 2 0,2 1-3 16,-3-2 2-16,-5-1-1 0,-5 2-3 0,-3 1 6 16,-3 2 2-16,0 1 1 0,-3 4 2 15,-9 2-3-15,0 2-4 0,0 4-4 0,-3 2-3 16,1 2-5-16,-1 3 0 0,-1 3 2 0,-3 0 1 16,3 2 3-16,0 4 0 0,-6 3-1 0,8 3-4 15,-1 0 0-15,3 3-3 0,-2-1-2 16,8 3 2-16,0-4-7 0,5 1-2 0,1-2 0 15,0-2 1-15,11-1 7 0,2-3 9 0,3-2 7 16,8-2 4-16,3-2 2 0,3 0-1 0,7-8-2 16,2 0 1-16,1-2-3 0,6-1 0 15,-2-3 0-15,-1 2 0 0,-4-1 0 0,1-1 0 16,-2 3-2-16,-7-4-4 0,1 3 1 0,-9-3-1 16,-2-1 1-16,-6 4 3 0,-3-3 2 0,-1-1 3 15,-7 4-1-15,1 2 2 0,-5 2-2 0,0 1-1 16,0 3 0-16,0 1-5 0,0 3-4 0,-5-2-7 15,3 2-12-15,1 0-10 0,-3 2-4 16,-3 4 0-16,3 4 7 0,-7 6 11 0,1 0 6 16,2 6 4-16,-3 0-1 0,-1 4 3 0,0-1 2 15,-2 3 1-15,2 1 1 0,-1 1 2 16,-1-1 3-16,1 2 5 0,0-3 6 0,2-2 8 16,4-4 2-16,-1-5 0 0,4-4-5 0,4 0-4 15,0-4-2-15,0 0 0 0,4-3 1 16,4-1 5-16,0-1 3 0,8-4 2 0,2 0-1 15,-2 0-4-15,7-8-6 0,-5 1-8 0,5-4-7 16,-3-1-6-16,-1 0-6 0,-3-2-6 0,2-1-11 16,-1-2-21-16,-1-1-40 0,-1-2-63 0,5 2-104 15,-3-2-192-15,-3 6-289 0,-5 5 64 0</inkml:trace>
        </inkml:traceGroup>
        <inkml:traceGroup>
          <inkml:annotationXML>
            <emma:emma xmlns:emma="http://www.w3.org/2003/04/emma" version="1.0">
              <emma:interpretation id="{BE222681-E370-4BB3-91C7-6CC6E12420BD}" emma:medium="tactile" emma:mode="ink">
                <msink:context xmlns:msink="http://schemas.microsoft.com/ink/2010/main" type="inkWord" rotatedBoundingBox="21022,12267 24068,12041 24179,13539 21132,13764"/>
              </emma:interpretation>
              <emma:one-of disjunction-type="recognition" id="oneOf6">
                <emma:interpretation id="interp30" emma:lang="en-US" emma:confidence="0.5">
                  <emma:literal>sailing</emma:literal>
                </emma:interpretation>
                <emma:interpretation id="interp31" emma:lang="en-US" emma:confidence="0">
                  <emma:literal>Sailing</emma:literal>
                </emma:interpretation>
                <emma:interpretation id="interp32" emma:lang="en-US" emma:confidence="0">
                  <emma:literal>Sailings</emma:literal>
                </emma:interpretation>
                <emma:interpretation id="interp33" emma:lang="en-US" emma:confidence="0">
                  <emma:literal>smiling</emma:literal>
                </emma:interpretation>
                <emma:interpretation id="interp34" emma:lang="en-US" emma:confidence="0">
                  <emma:literal>suiting</emma:literal>
                </emma:interpretation>
              </emma:one-of>
            </emma:emma>
          </inkml:annotationXML>
          <inkml:trace contextRef="#ctx0" brushRef="#br0" timeOffset="33421.2569">9513 1350 268 0,'0'0'336'0,"0"0"-185"16,0 0-62-16,0 0-17 0,0 0-1 16,0 0-7-16,0 0-6 0,0 0-5 0,0 0 0 15,8-161-4-15,-18 147-3 0,-6 1-5 0,-1 0-4 16,-1 3-4-16,-4 3-3 0,-4 3 3 0,1 1 3 15,-4 3 12-15,-1 0 12 0,-4 6 1 16,2 4-4-16,-3 2-10 0,3 3-17 0,0 3-12 16,2 2-8-16,6-2-4 0,1 1-5 0,9 0-5 15,6-1-8-15,1-2-4 0,7 1 0 16,0-1-1-16,7-1 6 0,6 1 4 0,3-1 6 16,3 0 5-16,6 0 3 0,2-1-2 0,5-1 0 15,-4 2 0-15,2 1-4 0,-3 1 4 0,0 1-1 16,-3 0 1-16,0 0 1 0,-5-1-5 0,-1-1 0 15,-4 0 0-15,-6-2 0 0,1 2 2 16,-7-3 3-16,-2 0 5 0,0-2 2 0,0 1 5 16,-3-2 5-16,-4 1-1 0,3-3 0 0,-1 1 1 15,-3-2-2-15,4-1 0 0,-3-3 0 0,4 0-1 16,2-1-3-16,0-1-2 0,-1-1-4 0,2 2 0 16,-1-2-2-16,1 0 3 0,-4 0-1 15,3 0-1-15,-2 0-2 0,-1 0-8 0,-4 1-1 16,-4 2-5-16,0-1 1 0,-4 3 4 0,0 0 0 15,-6 1 3-15,5-2 0 0,-6 2 1 16,5-1-1-16,-3-1-1 0,5 1-1 0,0 0 0 16,-3-3-3-16,4 3 4 0,1-4-1 0,0 2 2 15,2-3 4-15,-1 0-4 0,-1 0 2 0,1 0 0 16,-1-4-3-16,0-2 8 0,-1-3-1 16,-5-2-2-16,1-1 1 0,-4 0-6 0,6-1 0 15,-5 0 1-15,8 1-3 0,2 1-1 0,5 3-4 16,-1-1-6-16,4 3-6 0,-2 2-16 0,5 2-12 15,0-2-35-15,1 3-49 0,0-1-41 0,8 0-72 16,1-2-91-16,2 2-126 0,1-2-172 16,-1 3 602-16</inkml:trace>
          <inkml:trace contextRef="#ctx0" brushRef="#br0" timeOffset="34041.3117">9914 1579 0 0,'0'0'55'0,"0"0"58"15,0 0-67-15,0 0-2 0,0 0 20 0,0 0 33 16,0 0 28-16,0 0 19 0,0 0 8 16,0 0-4-16,0 0-12 0,0 0-16 0,1-158-13 15,-13 150-16-15,-3 4-14 0,0 0-9 0,-1 3-11 16,-5 1-13-16,3 0-11 0,-6 6-8 0,-1 1-8 15,1 4-4-15,-3 2-7 0,1 0-4 0,5 4-2 16,-2 1 0-16,0-1 0 0,7-1-3 16,3-1-4-16,1 0-4 0,2 0-9 0,8-3-6 15,0-1-6-15,2 0-6 0,2-4 1 0,7-1 10 16,3-1 14-16,3-4 14 0,1-1 11 0,7 0 2 16,1-3-3-16,-3-3-2 0,6-3 0 0,-3 2-2 15,2-3 2-15,-3 4 1 0,-7-2-1 16,-2 2 3-16,-2 2-2 0,-1 1-2 0,-5 0-5 15,-1 3-10-15,-2 0-9 0,-3 0 3 0,0 6 9 16,0 3 14-16,-2 1 11 0,-4 3-2 0,3 1-7 16,2-1-6-16,-2 2-4 0,2-3-3 15,1 1-2-15,0-2 0 0,2-1 1 0,8 0 2 16,-2-1 7-16,5-5 0 0,4 1 3 0,1-4 4 16,-1-1 0-16,6 0 3 0,-1-7-3 15,-1-2-1-15,3-2-2 0,0-1-1 0,-1-2 1 16,-3 0 2-16,2-3 2 0,-5-1 0 0,-2 0 1 15,-2-1 3-15,-1 0 2 0,-1-2-1 16,0-1-2-16,-6 2-3 0,6-3-2 0,-7 2-2 16,4 4 1-16,-5 4-1 0,-2 2 1 0,0 5-2 15,-1 3-4-15,4 3-8 0,-4 0-9 0,0 0-10 16,0 4 4-16,0 6 7 0,-6 3 10 0,2 4 10 16,-4 3-1-16,2 1-3 0,-3 2-2 0,5-4-2 15,-4 0-1-15,6 1-2 0,0-4-3 16,2-2-5-16,0 2-10 0,2-4-9 0,6-2-13 15,-1-2-17-15,5-2-43 0,-1-2-77 0,1-2-125 16,1-2-155-16,-6 0-185 0,1 0 445 0</inkml:trace>
          <inkml:trace contextRef="#ctx0" brushRef="#br0" timeOffset="34281.1636">10487 1081 0 0,'0'0'0'16,"0"0"0"-16,0 0 0 0,0 0 0 0,0 0 0 15,0 0 0-15,0 0 190 0,0 0-12 0,0 0-8 16,0 0-7-16,0 0-9 0,0 0 0 0,0 0-9 16,-116-133-15-16,114 130-8 0,-3 2-17 0,4-1-18 15,-1 2-20-15,2 0-29 0,0 0-38 16,0 0-61-16,0 0-70 0,0 0-7 0,0 3 1 15,0 5 11-15,0 1-49 0,0-2-234 0,0-1-117 0</inkml:trace>
          <inkml:trace contextRef="#ctx0" brushRef="#br0" timeOffset="35597.3605">10746 938 669 0,'0'0'283'16,"0"0"-137"-16,0 0-77 0,0 0-53 0,0 0-22 15,0 0 1-15,0 0 14 0,0 0 29 0,0 0 16 16,0 0-5-16,0 0-9 0,0 0-8 16,-59 176-8-16,36-136 2 0,2 3 2 0,0-3 1 15,-2 3 5-15,4-2 0 0,-1-4-1 0,4 0-3 16,1-4-7-16,3-2-9 0,1-1-7 0,6-7-4 16,0 0-3-16,3-3-1 0,2-4-1 0,0-3-1 15,7-2 3-15,-2-2 8 0,7-3 7 0,-1-3 9 16,2-2 6-16,2-1-5 0,0 0 3 15,6-1-4-15,-2-5-4 0,3-4-1 0,-4 2-3 16,5-4-2-16,0 0-4 0,-3-2-2 0,2-2-9 16,-4-2-9-16,5 1-5 0,-5-6-8 15,3 3-1-15,-5-4 1 0,2 2 0 0,-2 0 4 16,-3-1 7-16,-2 3 6 0,-2 2 6 0,1 1 6 16,-6 5 1-16,2 3 1 0,-3 3 4 0,-3 4 5 15,0 2-1-15,0 0-17 0,0 0-12 16,0 3-5-16,0 8 9 0,-8 4 23 0,3 3 15 15,-6 5 3-15,3 0-6 0,0 3-6 0,-2-1-7 16,4 0-2-16,-1-3-5 0,4-1-2 0,2-4-5 16,1-2-8-16,0-2-4 0,4-3-12 15,5-4-10-15,2 0-11 0,2-5-25 0,2-1-43 16,1 0-68-16,0-1-78 0,4-5-56 0,-2-2-11 16,3-2 36-16,-2-1 60 0,3-1 214 0,-5-2 17 15,3-1 0-15,-2-4 0 0,-2 1 0 0,-2 1 0 16,5-1 0-16,-4 0 0 0,0 0 66 15,-2 2 79-15,-2 2 9 0,-2 2 11 0,-1 4 15 16,-1 3 19-16,-3 2 16 0,-1 3-9 0,-3 0-29 16,0 0-51-16,0 0-54 0,0 4-27 0,0 4-10 15,0 2 6-15,-3 4 5 0,-4 0-4 16,2 1-13-16,-5 2-7 0,5-2-8 0,-4 0-6 16,5-1-3-16,-2-2-5 0,4 0-5 0,0-1-10 15,2 0-3-15,0-5-6 0,0-2-3 16,8-1 8-16,-2-1 4 0,3-2 13 0,2 0 8 15,1-2 1-15,3-5 1 0,2-1-3 0,2-4-2 16,2 0 0-16,2-2 3 0,-1 1 0 0,-1 0 2 16,3-1 1-16,-4 1 0 0,-1 1 0 15,-4 1 1-15,-2 1 3 0,-2 3 0 0,-3 1 4 16,0 3-2-16,-5 0-2 0,2 1-3 0,-4 2-4 16,1 0-6-16,-2 0-3 0,0 0 1 0,1 0 4 15,-1 6 3-15,1 0 5 0,1-1-3 0,2 3-1 16,0 1-3-16,-1-1-1 0,2-2 1 0,2 0 0 15,-1 0 1-15,4-1 0 0,0-1 1 16,2-1 2-16,2-2 0 0,1 1 2 0,-1-2-1 16,1 2 1-16,5-2-1 0,-1 0-2 0,1 0 1 15,-1-2-1-15,1-2-2 0,-1-2 0 0,-2-2 1 16,2-1-2-16,-2-2 1 0,-3-1 3 16,-1-2-2-16,1-1 0 0,-2-2-1 0,0 1-2 15,-3-1 0-15,-3 1 1 0,3 0 1 0,-5-1 1 16,0 3 3-16,0-4 2 0,-3 6 4 15,-1 1 1-15,0 2 1 0,0 3 3 0,0 1 0 16,0 2-4-16,0 3-7 0,-2 0-15 0,-5 0-9 16,3 3-5-16,-5 6 1 0,-4 2 8 15,3 1 3-15,-4 4 4 0,2 0 0 0,2 3 0 16,-3-1 1-16,1 2 3 0,0 1-3 0,2 5 2 16,0 0-2-16,2 4-2 0,-1 2 4 0,-2 3 0 15,4 3 1-15,-2-1 1 0,-3 2-2 0,2 1 1 16,-2 3 0-16,2-2-1 0,-4 2-3 0,1 1-2 15,1-3-4-15,-2 0-2 0,1 0-5 16,0-1-1-16,-6 0-4 0,3 3-16 0,-4 2-50 16,-3 1 1-16,-3-2 8 0,-4-6 21 0,-1-2 57 15,-2-5 5-15,-3-2 1 0,-1-3 2 0,-2-2 2 16,0-5 4-16,5-6 6 0,1-5 5 16,5-5 13-16,2-3 5 0,2-5 4 0,7-7 0 15,2-4-9-15,4-3-8 0,2-2-9 0,8-7-5 16,1-2-4-16,0-2 1 0,8-4 0 0,1-3-5 15,6 0 4-15,2-3-2 0,-1 5 0 16,7 3-4-16,-3 2-1 0,2 9-3 0,-1 5-1 16,-1 4 7-16,4 6 4 0,-1 2 0 0,-3 3-1 15,3 2-9-15,-2 1-8 0,-2 0-9 16,-3 0-5-16,4 0-14 0,-5 0-26 0,0 0-114 16,-6 0-294-16,-3 0-642 0</inkml:trace>
          <inkml:trace contextRef="#ctx0" brushRef="#br0" timeOffset="35776.2515">11028 905 2908 0,'0'0'-53'0,"0"0"-49"16,0 0-43-16,0 0-131 0,0 0-503 0,0 0-743 0</inkml:trace>
        </inkml:traceGroup>
      </inkml:traceGroup>
    </inkml:traceGroup>
    <inkml:traceGroup>
      <inkml:annotationXML>
        <emma:emma xmlns:emma="http://www.w3.org/2003/04/emma" version="1.0">
          <emma:interpretation id="{EDC5D101-2127-46CC-9AE0-8617AAA8608C}" emma:medium="tactile" emma:mode="ink">
            <msink:context xmlns:msink="http://schemas.microsoft.com/ink/2010/main" type="paragraph" rotatedBoundingBox="11847,14960 15919,14562 16023,15626 11951,160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A47C39-979E-408E-8451-02736C706FF4}" emma:medium="tactile" emma:mode="ink">
              <msink:context xmlns:msink="http://schemas.microsoft.com/ink/2010/main" type="line" rotatedBoundingBox="11847,14960 15919,14562 16023,15626 11951,16024"/>
            </emma:interpretation>
          </emma:emma>
        </inkml:annotationXML>
        <inkml:traceGroup>
          <inkml:annotationXML>
            <emma:emma xmlns:emma="http://www.w3.org/2003/04/emma" version="1.0">
              <emma:interpretation id="{741900AD-0D41-4054-8E90-C69C3A0549B7}" emma:medium="tactile" emma:mode="ink">
                <msink:context xmlns:msink="http://schemas.microsoft.com/ink/2010/main" type="inkWord" rotatedBoundingBox="11847,14960 15919,14562 16023,15626 11951,16024"/>
              </emma:interpretation>
              <emma:one-of disjunction-type="recognition" id="oneOf7">
                <emma:interpretation id="interp35" emma:lang="en-US" emma:confidence="0.5">
                  <emma:literal>tourism.</emma:literal>
                </emma:interpretation>
                <emma:interpretation id="interp36" emma:lang="en-US" emma:confidence="0">
                  <emma:literal>oralism.</emma:literal>
                </emma:interpretation>
                <emma:interpretation id="interp37" emma:lang="en-US" emma:confidence="0">
                  <emma:literal>tourism</emma:literal>
                </emma:interpretation>
                <emma:interpretation id="interp38" emma:lang="en-US" emma:confidence="0">
                  <emma:literal>oralism</emma:literal>
                </emma:interpretation>
                <emma:interpretation id="interp39" emma:lang="en-US" emma:confidence="0">
                  <emma:literal>Fordism.</emma:literal>
                </emma:interpretation>
              </emma:one-of>
            </emma:emma>
          </inkml:annotationXML>
          <inkml:trace contextRef="#ctx0" brushRef="#br0" timeOffset="37831.1945">-302 4330 330 0,'0'0'327'0,"0"0"-97"0,0 0-89 16,0 0-78-16,0 0-40 0,0 0-15 0,0 0-7 15,0 0 14-15,0 0 14 0,0 0 4 0,0 0 9 16,0 0 3-16,165-67-2 0,-132 58 2 15,5 1-1-15,-2-3 0 0,0 2-1 0,-1 0-4 16,3-1-9-16,-1 0-5 0,-1 1-5 0,-2 2-1 16,3 0-4-16,-3 0-6 0,-5 4-5 0,-2 0-10 15,-8 3-1-15,-2 0-9 0,-9 0-5 0,2 6 2 16,-9 5 4-16,1 1 9 0,-2 6 11 0,-2 2 7 16,-9 5-3-16,-2 2-2 0,-3 1-1 15,-1 2-2-15,-5 1 7 0,-2-3 2 0,5 0 0 16,-2-3 0-16,5 0-1 0,1-7-2 0,3 0-4 15,2-3-1-15,8-3-12 0,0-1-6 0,2-3-4 16,2 0 1-16,6-2 10 0,1-2 8 16,9-2 9-16,0-2 4 0,5 0 5 0,4-11-1 15,2 1 0-15,6-3 0 0,-1-4-3 0,5 0-1 16,5 0 0-16,-1-2-3 0,0-1-2 0,-2-1-2 16,4-1-5-16,-11 0-1 0,1-1 1 15,-6 2 0-15,-7 3 5 0,-4-1 4 0,-5 2 3 16,-2-1 7-16,-8 0 5 0,1 3 3 0,-4-4-3 15,-6 2-6-15,-6 1-9 0,-1 2-7 16,-3-1-6-16,-7 2-5 0,-3 3-5 0,-2 2-2 16,0 5 1-16,-8 0 4 0,-2 3 6 0,3 0 2 15,-3 0 6-15,0 6 1 0,2 2 1 0,8-2 6 16,1 1-7-16,3 0-3 0,9-3-3 0,3-2-11 16,8-2-2-16,3 0-23 0,1 0-9 15,1 0 6-15,6 0 13 0,10-2 26 0,0-4 14 16,8-2 2-16,4-5-4 0,7 1-3 0,5 0-3 15,0 2 2-15,1-1-4 0,5 4-2 0,-5-1 2 16,0 3-6-16,5 4 8 0,-4 1-2 0,-2 0-3 16,0 5-1-16,-6 5-7 0,-7 4-2 15,-3 0-1-15,-7 4 3 0,-4 2 1 0,-3 0 2 16,-2 1 2-16,-6 2 1 0,-3-2 8 0,0 1 1 16,-1 1 1-16,-7-3 0 0,2 0-2 15,-3-1-2-15,2-2-1 0,-1-1-2 0,4-3-2 16,-2-4-1-16,3 0-2 0,3-5-4 0,0-3-1 15,0-1 2-15,0 0 8 0,9-1 8 0,1-6 8 16,4-5-3-16,4-1-5 0,2-3-5 16,1-1-6-16,5 1 0 0,-2-3 0 0,1-1-2 15,1 1 4-15,-3 0-2 0,0-1-1 0,2 1 0 16,-4-1 0-16,-2 0 0 0,-1 0 2 0,-2 0 0 16,-7 4 3-16,-1 1 1 0,-7 5 4 0,4 1 6 15,-5 4 2-15,0 2-2 0,0 3-9 16,0 0-17-16,-5 2-4 0,-1 5-2 0,-2 5 8 15,-4 3 10-15,0 3 4 0,-2 4 0 0,1 0 2 16,-1-1 3-16,2 4-5 0,3-1-1 0,1-1-3 16,-1 1-2-16,4 0 0 0,0-3 2 0,1-2-1 15,4-1 0-15,0-2-2 0,0-4-1 16,1-4 2-16,9-2 3 0,-1-3 6 0,2-3 5 16,0 0 5-16,7-3 0 0,0-5-2 0,3-1-2 15,-2-5-4-15,5 0-4 0,0-1 1 16,2-1-1-16,1 0 1 0,-1-5 0 0,1 0-3 15,-1-1 0-15,-3-2-1 0,-2-1 0 0,0 2-2 16,-4-2-1-16,-3-3-2 0,-2 2-3 16,-1-2 1-16,-3 2 0 0,-1 2 4 0,-4 3 1 15,-2 2 3-15,-1 3 2 0,0 4 2 0,0 0 2 16,0 6-1-16,-1 3-2 0,-2 0-3 0,0 3-5 16,-1 0-8-16,0 0-7 0,3 0-3 0,-2 0-7 15,-1 0-1-15,0 6 2 0,3 0 0 16,-2 3 7-16,-2 1 6 0,1 1 3 0,2 3 2 15,0 0 1-15,-1 2-1 0,-2 2 2 0,3 1-1 16,0 2 1-16,0 2 4 0,0 0 0 0,-4 1 2 16,5-2 3-16,-2-3-4 0,0 0 0 0,2-1 1 15,1-1-5-15,0-4 2 0,0 0-2 16,0-2-1-16,4-1 0 0,-1-1 0 0,-2-1 3 16,6-1 0-16,-4-2 3 0,-2-1-1 0,0-1 1 15,1 0 1-15,0 1 1 0,1-1-2 0,-2-1-3 16,1 1-2-16,0-3 0 0,1 0 6 15,5 0 4-15,0 0 4 0,4-5-2 0,4-2-2 16,0-3-4-16,2-4-2 0,5-1 3 0,-3-1-6 16,2-2-1-16,3 2 2 0,-3-4-3 15,-2 2 5-15,3-1 0 0,-4-2 0 0,0 0 2 16,-2 0 1-16,-3 2 1 0,2 1 1 0,-7 4 1 16,1 2 1-16,-6 5 5 0,-3 4 6 0,-1 0 10 15,0 3-2-15,0 0-8 0,0 0-12 16,0 6-8-16,0 3 1 0,-3 4 6 0,-3 4 7 15,-1 2 2-15,0 2-3 0,0 0-1 0,-2-1-2 16,6 1-1-16,-1-2-3 0,0-1-1 0,2-2-5 16,2-1-4-16,0-2-3 0,0-2-13 0,8-2-15 15,-3-3-21-15,6-4-52 0,-1-2-142 16,-1 0-276-16,-3 0-629 0</inkml:trace>
          <inkml:trace contextRef="#ctx0" brushRef="#br0" timeOffset="36446.8358">403 3675 872 0,'0'0'-46'0,"0"0"-77"0,0 0-15 15,0 0 68-15,0 0 51 0,-74 172 17 0,56-123 2 16,-5 5-2-16,-3 1 3 0,3 0 3 0,5 0 3 15,-5 3 3-15,5-3 0 0,-3 0 1 16,4 0 0-16,-6-2 0 0,4 3-5 0,-4-4-20 16,-2 2-39-16,-2 0-66 0,0-3-111 0,-1-4 103 15,0-3 127-15,5-15 0 0,10-9 0 0</inkml:trace>
          <inkml:trace contextRef="#ctx0" brushRef="#br0" timeOffset="37974.3117">2063 3787 783 0,'0'0'179'0,"0"0"-124"15,0 0-41-15,0 0-47 0,0 0-61 16,0 0-41-16,0 0-34 0,0 0-28 0,0 0-78 16,0 0 147-16,0 0 128 0</inkml:trace>
          <inkml:trace contextRef="#ctx0" brushRef="#br0" timeOffset="38361.074">2311 3893 134 0,'0'0'218'16,"0"0"-116"-16,0 0-25 0,0 0-2 0,0 0-4 15,0 0-10-15,0 0 0 0,0 0 11 0,0 0 13 16,0 0 11-16,0 0 8 0,0 0 7 0,0 0 4 15,0 0-2-15,-162 74-15 0,147-62-22 16,3 1-24-16,3-1-25 0,5-1-19 0,2-3-12 16,2-1-7-16,0 1 1 0,8-2 8 0,2 0 3 15,4 0 9-15,4-3 5 0,-1 1-5 16,6-1 3-16,-3 0-4 0,2 1-3 0,-4 3-2 16,1 0 1-16,-1 2 9 0,3 1 10 0,-1 2 9 15,2 0-1-15,-2 3-10 0,-3-3-12 0,-2-2-8 16,-4 3-3-16,-6-3 0 0,2 1 3 15,-7-1 2-15,0-1 10 0,-3 2 6 0,-5-2 3 16,-5 0 4-16,-2-2 0 0,-3 2-1 0,0-2-1 16,-4 1-2-16,2-3-3 0,-3 0-1 0,6-2-1 15,-5-3-5-15,8 0-4 0,-1 0-7 0,4-4-13 16,3-5-26-16,7-2-45 0,1-1-59 16,4-2-67-16,9-3-95 0,3-1-111 0,-1 4-188 15,-3 6 191-15</inkml:trace>
          <inkml:trace contextRef="#ctx0" brushRef="#br0" timeOffset="38982.6889">2965 3909 453 0,'0'0'382'0,"0"0"-204"0,0 0-87 16,0 0-45-16,0 0-29 0,0 0-20 0,0 0-17 15,0 0-3-15,0 0 3 0,0 0 3 0,0 0 5 16,0 0 2-16,0 0 8 0,0 0 5 15,-30 83 7-15,23-67 6 0,0 3 7 0,-2-2 8 16,3 2 4-16,-4-1 2 0,0 0 0 0,0-2-4 16,0-2-2-16,-1-2 1 0,2-1 1 0,0-4 5 15,1-2 11-15,0-2 15 0,5 0 22 0,0-3 11 16,-1 0 1-16,3 0-14 0,1-3-28 16,0-3-24-16,0-3-17 0,0-4-7 0,7-2 0 15,-1-3 0-15,4-1-1 0,3-3-2 0,4-2-5 16,2 0-5-16,-1 0-2 0,4 0-6 15,1 2-1-15,-3 2-1 0,2 5 3 0,-1 5 6 16,-1 1 1-16,-4 4 4 0,2 2-4 0,-1 3-5 16,-3 0-4-16,-1 3-4 0,-1 5-2 0,-4 4 5 15,0 1 4-15,-2 1 2 0,-2 1 3 0,-3 2 0 16,-1 0-3-16,0 1 0 0,-1-1 1 16,-5 0 3-16,-4 0 2 0,2-3 4 0,-2 0 4 15,-1 0 1-15,3-4 2 0,0-1 1 0,3-3 2 16,0-2 6-16,2-2 8 0,3-2 10 0,0 0 4 15,0 0-4-15,4-6-11 0,4-3-11 16,1-1-5-16,3-4 1 0,3-1-2 0,0-1 1 16,1-2-3-16,3-1-1 0,1-1-2 0,-1 2-2 15,2 0-1-15,-2-2-2 0,1 6-1 16,2 0 3-16,-4 4 1 0,5 1 5 0,-3 3 2 16,0 3 1-16,-4 1-1 0,0 2 2 0,-2 2 1 15,-2 7 5-15,-5 0 4 0,-1 4 1 0,-3 3-3 16,0 0-3-16,-3 3-3 0,0 1-5 15,-8 1-2-15,-2-2-2 0,-2 0-4 0,0 0-1 16,1 1-7-16,-2-2-12 0,2-3-23 0,1 0-47 16,2-3-104-16,5-2-259 0,-1-6-372 0,3 0 253 15</inkml:trace>
          <inkml:trace contextRef="#ctx0" brushRef="#br0" timeOffset="39052.6461">3766 4041 2676 0,'0'0'172'0,"0"0"-117"0,0 0-41 0,0 0-18 16,0 0-14-16,0 0-27 0,0 0-96 16,0 0-416-16,0 0-1040 0</inkml:trace>
        </inkml:traceGroup>
      </inkml:traceGroup>
    </inkml:traceGroup>
  </inkml:traceGroup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4:54.83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D22413A-B7F3-4E4C-9FDA-80F314BB7F58}" emma:medium="tactile" emma:mode="ink">
          <msink:context xmlns:msink="http://schemas.microsoft.com/ink/2010/main" type="inkDrawing" rotatedBoundingBox="19934,7277 24287,7010 24291,7088 19939,7356" semanticType="strikethrough" shapeName="Other">
            <msink:sourceLink direction="with" ref="{9A9E13C2-66A5-4FA4-BF1D-2E6139947152}"/>
            <msink:sourceLink direction="with" ref="{20F5A8D4-1DE9-4E39-B318-ABA77BB22155}"/>
            <msink:sourceLink direction="with" ref="{8BB50E69-48D4-4659-BC66-BD81F6084817}"/>
          </msink:context>
        </emma:interpretation>
      </emma:emma>
    </inkml:annotationXML>
    <inkml:trace contextRef="#ctx0" brushRef="#br0">0 316 547 0,'0'0'310'0,"0"0"-149"15,0 0-36-15,0 0-36 0,0 0-60 0,0 0-43 16,0 0-46-16,0 0-16 0,0 0 10 16,0 0 37-16,0 0 48 0,0 0 31 0,110-49 17 0,-56 43 9 15,12 0 0-15,11-2-3 0,9 1-3 16,11-4-3-16,9 2-2 0,4 0 0 0,14-2 1 16,1 3 2-16,8-1-1 0,8-2-3 0,6 2 0 15,9 0-5-15,6-1 1 0,9-2-5 16,6 0-5-16,0-1-6 0,7 1-5 0,0-4-4 15,-2 5-7-15,-6 0-3 0,-3 0-8 0,-8 4-4 16,-15 1-5-16,-7 1-1 0,-15-1 1 0,-16 3-1 16,-7-2 2-16,-17 4-1 0,-8-1-1 15,-15-1-1-15,-11 3-1 0,-12-2 0 0,-8 2-3 16,-8 0-3-16,-9-1-4 0,-5 1-8 0,-5 0-14 16,-3-2-29-16,-4 2-49 0,0-1-92 0,0-1-178 15,-7 2-340-15,5 0-261 0</inkml:trace>
  </inkml:traceGroup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4:55.76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DDE9739-FA69-4ED3-8189-BDE1DB3C967B}" emma:medium="tactile" emma:mode="ink">
          <msink:context xmlns:msink="http://schemas.microsoft.com/ink/2010/main" type="writingRegion" rotatedBoundingBox="18146,8190 24581,7642 24720,9270 18285,9819"/>
        </emma:interpretation>
      </emma:emma>
    </inkml:annotationXML>
    <inkml:traceGroup>
      <inkml:annotationXML>
        <emma:emma xmlns:emma="http://www.w3.org/2003/04/emma" version="1.0">
          <emma:interpretation id="{3CAEEDBF-5909-4D7F-9672-DDB73975B880}" emma:medium="tactile" emma:mode="ink">
            <msink:context xmlns:msink="http://schemas.microsoft.com/ink/2010/main" type="paragraph" rotatedBoundingBox="19747,8053 24581,7642 24684,8845 19849,92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5F39366-27EE-4D17-A73A-CF5C4F398B71}" emma:medium="tactile" emma:mode="ink">
              <msink:context xmlns:msink="http://schemas.microsoft.com/ink/2010/main" type="line" rotatedBoundingBox="19747,8053 24581,7642 24684,8845 19849,9257">
                <msink:destinationLink direction="with" ref="{7BF05415-0242-4A26-8600-DA26D372826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7627991-1E8F-4CCA-9B31-58041985260A}" emma:medium="tactile" emma:mode="ink">
                <msink:context xmlns:msink="http://schemas.microsoft.com/ink/2010/main" type="inkWord" rotatedBoundingBox="19747,8053 24581,7642 24684,8845 19849,9257"/>
              </emma:interpretation>
              <emma:one-of disjunction-type="recognition" id="oneOf0">
                <emma:interpretation id="interp0" emma:lang="en-US" emma:confidence="0.5">
                  <emma:literal>el-platforms</emma:literal>
                </emma:interpretation>
                <emma:interpretation id="interp1" emma:lang="en-US" emma:confidence="0.5">
                  <emma:literal>e -platforms</emma:literal>
                </emma:interpretation>
                <emma:interpretation id="interp2" emma:lang="en-US" emma:confidence="0">
                  <emma:literal>en-platforms</emma:literal>
                </emma:interpretation>
                <emma:interpretation id="interp3" emma:lang="en-US" emma:confidence="0">
                  <emma:literal>em-platforms</emma:literal>
                </emma:interpretation>
                <emma:interpretation id="interp4" emma:lang="en-US" emma:confidence="0">
                  <emma:literal>ex-platforms</emma:literal>
                </emma:interpretation>
              </emma:one-of>
            </emma:emma>
          </inkml:annotationXML>
          <inkml:trace contextRef="#ctx0" brushRef="#br0">0 316 283 0,'0'0'227'0,"0"0"-10"16,0 0-17-16,0 0-26 0,0 0-16 0,0 0-42 15,0 0-37-15,0 0-25 0,0 0-18 0,0 0-5 16,0 0-6-16,0 0-3 0,7-16 5 0,2 10 5 15,5-3 7-15,3-2 6 0,3-2 0 16,2-3-5-16,2 1-4 0,1-3-3 0,2-1-5 16,-3 0-4-16,2 2-3 0,-2 3-4 0,-1-1-1 15,-6 0 1-15,-2 0 1 0,-2 3 2 0,-2 2 2 16,-2-1 3-16,-5 2-1 0,-2 0 0 0,-2 2-3 16,0-1-4-16,0 0-6 0,0 2-2 15,-3 0-4-15,-4 1-12 0,-1 3-11 0,-4-2-14 16,-1 3-13-16,-3 1-1 0,-4 0 6 0,1 5 12 15,-4 4 17-15,0 4 10 0,2 6 5 0,-3 2 3 16,0 2 0-16,1 6 1 0,5 1 1 16,-2 1 0-16,4 4-1 0,3-5-2 0,3 2-3 15,5-5-6-15,5-2 4 0,0-4 0 0,9 0 6 16,6-6 12-16,1 0 2 0,7-3 8 16,4-3 2-16,1-3 1 0,9-3-2 0,2-3 0 15,4 0-3-15,4-3-8 0,-1-5-4 0,3-1-14 16,-6-1-13-16,-1-1-18 0,-3 0-20 0,-2-1-26 15,-2-3-50-15,-4 1-83 0,-1-2-153 16,-2 4-212-16,-7 2-139 0,-9 4 534 0</inkml:trace>
          <inkml:trace contextRef="#ctx0" brushRef="#br0" timeOffset="149.9083">846 180 0 0,'0'0'138'0,"0"0"224"16,0 0-32-16,0 0-75 0,0 0-89 0,0 0-88 15,0 0-59-15,0 0-24 0,0 0-1 0,0 0 10 16,0 0 4-16,0 0-10 0,0 0-26 16,171-36-48-16,-135 29-115 0,-4-1-165 0,-8 2-178 15,-8 2 372-15</inkml:trace>
          <inkml:trace contextRef="#ctx0" brushRef="#br0" timeOffset="399.2942">1652-272 199 0,'0'0'548'0,"0"0"-149"16,0 0-79-16,0 0-95 0,0 0-71 0,0 0-57 15,0 0-48-15,0 0-32 0,0 0-17 0,0 0 8 16,0 0 14-16,0 0 21 0,0 0 7 0,0 0-3 16,-16 176-3-16,3-123-6 0,-2 4-2 15,-1 2-3-15,-6-1-5 0,4 1-5 0,-7-1-1 16,3 4-5-16,-4 2-5 0,5 4-7 0,-3-1-14 15,-1 0-9-15,4-8-15 0,5-7-34 0,5-4-43 16,6-7-32-16,2-1-5 0,-1-4-8 0,4-4-120 16,0-5-105-16,4-7-59 0,0-8-141 15,-3-6 499-15</inkml:trace>
          <inkml:trace contextRef="#ctx0" brushRef="#br0" timeOffset="640.146">1478 265 0 0,'0'0'0'0,"0"0"0"0,0 0 43 16,0 0 77-16,0 0-22 0,0 0-15 0,0 0-9 15,155-146 3-15,-125 137 7 0,3 3-1 0,-3 3-7 16,-2 3-17-16,-1 0-10 0,-3 7-6 0,-7 5 1 16,-2 3 7-16,-3 0 7 0,-4 3 6 15,-6 4 1-15,-2 0-4 0,-4-1-1 0,-8 2-11 16,-7 0-4-16,1-1-5 0,-6-1-10 0,0-2-6 15,3-1-10-15,-2-2-10 0,4-4-17 0,-1 1-34 16,6-5-59-16,2-2-102 0,2-1-146 0,6-4-174 16,1-1 286-16,3 0 242 0</inkml:trace>
          <inkml:trace contextRef="#ctx0" brushRef="#br0" timeOffset="862.0093">2151-184 0 0,'0'0'294'16,"0"0"39"-16,0 0-34 0,0 0-59 16,0 0-44-16,0 0-45 0,0 0-56 0,0 0-68 15,0 0-54-15,0 0-26 0,0 0 5 0,0 0 28 16,0 0 33-16,0 0 14 0,-26 76 0 0,18-36 2 16,-4 5-4-16,-1-2-5 0,-2-1-2 15,3-2-7-15,0-1-3 0,0-3-7 0,3-1-12 16,2-3-22-16,0-2-32 0,3-3-64 0,3-2-110 15,-1-1-154-15,2-7-192 0,0-7 374 0</inkml:trace>
          <inkml:trace contextRef="#ctx0" brushRef="#br0" timeOffset="1488.9306">2490 125 448 0,'0'0'290'0,"0"0"-131"0,0 0-78 0,0 0-22 16,0 0-16-16,0 0-6 0,0 0-10 15,0 0-17-15,0 0-8 0,0 0-5 0,0 0 0 16,0 0 8-16,0 0 10 0,0 0 7 0,-131 1 7 16,109 14 2-16,5-3 1 0,2 1-4 0,2 1-7 15,2-1-10-15,6-1-12 0,-2-1-11 16,7-2-8-16,0-3-5 0,0-2 3 0,3-1 9 15,7 0 14-15,0-3 21 0,3 0 15 0,2 0 5 16,1-8 1-16,4 2-3 0,-3-3-4 0,-3-1-1 16,1 1 2-16,-3 0-5 0,-2 0 2 15,-6 5-7-15,3 1-5 0,-4 1-7 0,-3 2-17 16,0 0-21-16,0 0-30 0,0 2 0 0,0 4 8 16,-2 3 17-16,1 1 26 0,-4 3 0 0,5-1 0 15,0-1-2-15,0-2 0 0,0 0-3 0,5-1 2 16,1-2 5-16,4-2 6 0,2-2 10 15,3-2 8-15,1 0-1 0,8-2 2 0,0-5-6 16,5-4-3-16,-1-1-2 0,-1-2 1 0,-1-5 0 16,0 0 5-16,-5-2 2 0,-3 0-3 15,-4 0-1-15,0-1-7 0,-2-2-1 0,-1-1-5 16,-5-3-1-16,2 1-4 0,-1-4 0 0,-3-2 1 16,0 2 2-16,3 0 3 0,-3 0 3 0,-3-1 2 15,2 4 4-15,2-1 6 0,-3 5 11 16,-2 3 7-16,0 7 11 0,0 2 4 0,0 4 0 15,0 5-2-15,0 2-13 0,0 1-17 0,0 0-32 16,0 1-17-16,-3 7-4 0,-4 5 7 0,5 6 20 16,-8 5 11-16,3 5 5 0,-1 3-3 0,-2 2 2 15,4 3-4-15,-3 0-1 0,5 2 0 16,-3-2-6-16,5-1 4 0,-1-2 0 0,2-2 1 16,1-4 2-16,0-2-3 0,0-3-3 0,4-3-2 15,2-1-2-15,0-3-6 0,3-2-10 0,-2-5-13 16,3-2-24-16,4-2-26 0,-2-4-59 0,1-1-106 15,1 0-194-15,-1-4-234 0,-5 1 260 0</inkml:trace>
          <inkml:trace contextRef="#ctx0" brushRef="#br0" timeOffset="1679.812">2745-77 732 0,'0'0'504'0,"0"0"-275"0,0 0-105 16,0 0-58-16,0 0-45 0,0 0-25 0,0 0-9 16,0 0-2-16,0 0 0 0,0 0-5 0,0 0-11 15,182-129-19-15,-148 118-42 0,-6 1-90 16,-5 2-126-16,-3 2-126 0,-5 3-78 0,-3 1 512 16,-4 2 0-16</inkml:trace>
          <inkml:trace contextRef="#ctx0" brushRef="#br0" timeOffset="3489.3567">3049 43 1378 0,'0'0'146'16,"0"0"-93"-16,0 0-30 0,0 0-17 0,0 0 5 15,0 0 5-15,0 0-1 0,0 0-3 0,0 0-2 16,0 0 0-16,125-157 1 0,-109 131 4 15,-1-1-1-15,-2 0 5 0,-1 2 0 0,2-3-2 16,-2 1 3-16,-3 2 4 0,-4 1 5 0,5 3 10 16,-6 3 8-16,-4 3 5 0,1 3 4 0,-1 3-5 15,0 2-5-15,0 2-5 0,0 4-7 0,0 1-13 16,0 0-20-16,0 0-34 0,-1 3-11 16,0 7 1-16,-5 5 15 0,-3 6 27 0,-3 9 8 15,-2 3 1-15,-2 4-1 0,-4 7-4 16,4 1 3-16,-7 6 0 0,3 3 1 0,-4 5 2 15,-3-1 1-15,-1 0 1 0,-4 1-1 0,2 4-2 0,-2-5-2 16,-1 2-3-16,0-3 4 0,0-1-2 16,5-1 0-16,2-3-2 0,1-5-5 0,9 0 1 15,1-5-6-15,4-5 1 0,3-7-4 0,7-3-4 16,1-8-1-16,0-6-2 0,1-4 10 16,9-4 5-16,0-4 11 0,2-1 10 0,4-2 3 15,2-8 2-15,6-3-4 0,2-8-7 0,0-1-6 16,1-2-5-16,-1-3-5 0,-5-3 1 0,-3-1-1 15,-5-1-4-15,-2-2 1 0,-6 0-2 16,2-2 0-16,-7 2-1 0,0 0-2 0,-2 2-3 16,-6 2-2-16,-2 0 1 0,-1 3 3 0,-4 2 2 15,0 3 0-15,1 4 0 0,-1 0-1 16,-1 4-4-16,-4 1 6 0,5 3 0 0,0 1 4 16,3 1 4-16,0 2 0 0,7 1 4 0,-1 1 4 15,5-1 1-15,1 1-12 0,0 0-14 0,11-2-16 16,2-4-5-16,7 0 8 0,3-3 10 0,11-2 11 15,-2-2 4-15,5-2 4 0,2 3 0 16,0-3 0-16,1 3 2 0,-2 1-2 0,-1 2 1 16,-4 0 2-16,1 2 1 0,-5 2 2 0,-4 0-1 15,-8 3-1-15,1 1 0 0,-11 1-4 0,1 2-9 16,-7 2-19-16,-1 0-22 0,0 5 3 16,-3 4 15-16,-6 4 22 0,-4 6 25 0,-2 1 0 15,-5 3-4-15,2 1-5 0,-3-1-3 0,3 3-1 16,2-1 0-16,1-1-1 0,5-3 0 0,2 0 0 15,6-3-3-15,2-5 3 0,0-1 1 16,7-3 5-16,0-3 9 0,6-1 8 0,2-4 8 16,5-1 3-16,-1 0-3 0,5-4-3 0,1-6-6 15,1 0 0-15,1-2 0 0,-2-4 0 0,-1-1 2 16,-4-2-1-16,2-1 4 0,-6 1 0 16,-3 0-4-16,-3-2 0 0,-6 0-1 0,0-1-6 15,-4 1-2-15,0-1-2 0,-6 4-7 0,-4-1-1 16,-2 3-5-16,-2 1-4 0,0 3-6 15,-1 3-3-15,-3 3 0 0,0 2 0 0,3 2 8 16,1 2 3-16,2 0 2 0,2 0 3 0,2 6-3 16,-2 0-2-16,3 0-4 0,1 1-3 0,4 3-6 15,1-2-5-15,1 0-2 0,0-1 1 0,3 1 8 16,6-2 11-16,2 0 9 0,2 0 5 16,3-3 6-16,2-1-2 0,7-2-1 0,2 0 3 15,1 0-6-15,3-3 0 0,-1-3 1 0,-4 1-3 16,0-1 0-16,-2 0 2 0,-5-2-3 0,2 2-1 15,-6 0 2-15,0 0-4 0,-3 0 1 0,0 0 1 16,-4 2-1-16,0 1-1 0,-3 0-4 16,1 2 1-16,-4 1-8 0,0 0-6 0,-2 0-5 15,0 0-10-15,1 4 5 0,2 5 3 0,-1 1 7 16,0 4 8-16,-1 1 4 0,0 3 1 16,-1-1 1-16,0 3 3 0,2-1-3 0,-2 1 0 15,0-2 0-15,1-2-1 0,0-1 0 0,5 0 0 16,-2-3 0-16,3-4-4 0,1-1 2 0,1-1-1 15,0-2 5-15,3-2 9 0,2-2 1 16,2 0 2-16,-1 0-1 0,-2-6 0 0,1-2-2 16,-2-2 3-16,-6 1 1 0,5-4-2 0,-3 1 1 15,-1-2-3-15,-1-2-3 0,0 3 1 0,2-3-4 16,-3 0-3-16,3-1 1 0,-2 2-1 16,3 0 1-16,-4-2 3 0,6 0-4 0,-3 3-3 15,-1-1 2-15,0 3-2 0,-2 1-1 0,0 5-2 16,2 2-4-16,-6 2-5 0,6 2-5 0,-4 0 1 15,-1 0-3-15,0 6 3 0,-1 3 1 0,4 3 2 16,-3-2 7-16,-2 5 2 0,0 2 4 0,0-1 1 16,0 0 0-16,0-2 0 0,-4-1 0 15,0 1 2-15,2-3-2 0,0-1 0 0,0-2 0 16,1-2 2-16,1-2 0 0,0-2 4 0,0-1 4 16,0-1 4-16,0 0 14 0,0 0 9 15,0 0 8-15,0 0 6 0,1 0-8 0,3-4-7 16,-1-2-13-16,6-2-9 0,-2-1-8 0,3 0-4 15,3-3-5-15,0 1-2 0,3-1 1 16,3 1-3-16,-1 1 3 0,-1 0-7 0,2 3 1 16,-3 2 0-16,-1 1 0 0,-1 2 3 0,-3 2-6 15,0 0-3-15,-4 2-5 0,-2 4-2 0,-2 0 4 16,-2 1 5-16,2 3 4 0,-3-1 1 16,0-1 2-16,0-1 1 0,0 2 3 0,-4 1 0 15,1-3 0-15,-2 1-1 0,-1-1 0 0,4-2 4 16,0-1 0-16,1-1 1 0,1-1 4 0,0-2 2 15,0 0 4-15,0 0 4 0,1 0 6 0,3-3 1 16,4-2 0-16,-1-2-6 0,5-1-8 0,2-2 0 16,3-3-5-16,0 0 2 0,-1 0-1 15,1-1 2-15,1-1 1 0,0 2-2 0,-3-2 2 16,-2 3-7-16,0 3 1 0,-2 3-3 0,-6 3-3 16,1 0-4-16,-5 3-10 0,0 0-7 0,-1 0-5 15,2 6 7-15,-2 3 5 0,0 0 10 16,1 3 7-16,-1 0-2 0,0-2 5 0,0 1-1 15,3-2 0-15,1-3 1 0,-1 0-2 0,1-3 4 16,2 1 3-16,1-3 9 0,5-1 2 16,1 0 1-16,5-1-3 0,2-6-7 0,0 0 0 15,2-4-2-15,-1-1 0 0,-4-2 1 0,1 0-2 16,1-3 0-16,-3 2 0 0,-2-1 0 0,0 1 0 16,-2-2-1-16,1 3-1 0,-3-1 1 15,-2 1 0-15,0 0 1 0,-3 5 0 0,1 0-1 16,-4 6 0-16,0 0 3 0,-2 1-4 0,0 1-6 15,0 1-10-15,0 0-12 0,0 0-5 0,2 5 11 16,0-1 7-16,2 5 12 0,0 2 5 0,1 1-4 16,2 0 2-16,-2 0 0 0,3 2 0 15,-3-3 5-15,2 3-1 0,-4-2 1 0,4 1 1 16,-5 1-1-16,0 0-1 0,-2 0 2 0,0-1-3 16,-3 1 3-16,-5 0 2 0,-6-2 0 0,1-1 4 15,-2-2-6-15,-2 0-4 0,-3-3-8 16,-3 0-12-16,2-1-17 0,-4-2-35 0,0 1-57 15,-2-1-91-15,-2 0-193 0,4 0-319 0,7-2-98 0</inkml:trace>
        </inkml:traceGroup>
      </inkml:traceGroup>
    </inkml:traceGroup>
    <inkml:traceGroup>
      <inkml:annotationXML>
        <emma:emma xmlns:emma="http://www.w3.org/2003/04/emma" version="1.0">
          <emma:interpretation id="{81932464-C559-48BA-B2C9-A1031541A0FA}" emma:medium="tactile" emma:mode="ink">
            <msink:context xmlns:msink="http://schemas.microsoft.com/ink/2010/main" type="paragraph" rotatedBoundingBox="18267,8998 22443,8916 22459,9733 18283,98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2E54A2-C51A-4D6F-9A1A-AF23D0E81F02}" emma:medium="tactile" emma:mode="ink">
              <msink:context xmlns:msink="http://schemas.microsoft.com/ink/2010/main" type="line" rotatedBoundingBox="18267,8998 22443,8916 22459,9733 18283,9816"/>
            </emma:interpretation>
          </emma:emma>
        </inkml:annotationXML>
        <inkml:traceGroup>
          <inkml:annotationXML>
            <emma:emma xmlns:emma="http://www.w3.org/2003/04/emma" version="1.0">
              <emma:interpretation id="{20B8FF42-1330-4203-BA1F-33D241A23913}" emma:medium="tactile" emma:mode="ink">
                <msink:context xmlns:msink="http://schemas.microsoft.com/ink/2010/main" type="inkWord" rotatedBoundingBox="18267,8998 19354,8977 19370,9794 18283,9816"/>
              </emma:interpretation>
              <emma:one-of disjunction-type="recognition" id="oneOf1">
                <emma:interpretation id="interp5" emma:lang="en-US" emma:confidence="0.5">
                  <emma:literal>for</emma:literal>
                </emma:interpretation>
                <emma:interpretation id="interp6" emma:lang="en-US" emma:confidence="0">
                  <emma:literal>form</emma:literal>
                </emma:interpretation>
                <emma:interpretation id="interp7" emma:lang="en-US" emma:confidence="0">
                  <emma:literal>fore</emma:literal>
                </emma:interpretation>
                <emma:interpretation id="interp8" emma:lang="en-US" emma:confidence="0">
                  <emma:literal>fora</emma:literal>
                </emma:interpretation>
                <emma:interpretation id="interp9" emma:lang="en-US" emma:confidence="0">
                  <emma:literal>fork</emma:literal>
                </emma:interpretation>
              </emma:one-of>
            </emma:emma>
          </inkml:annotationXML>
          <inkml:trace contextRef="#ctx0" brushRef="#br0" timeOffset="4848.9811">-1495 1329 0 0,'0'0'0'0,"0"0"0"16,0 0 0-16,0 0 0 0,0 0 0 0,0 0 0 15,0 0 0-15,0 0 0 0,118-166 0 0,-98 140 0 16,6 0 0-16,-5-2 0 0,5 1 0 0,-6-1 0 15,3 1 0-15,-7-2 0 0,0 0 0 16,-3-1 0-16,-2 5 84 0,0 1 57 0,-7 6 12 16,0 4 7-16,-3 4-2 0,-1 4-12 0,0 3-14 15,0 0-25-15,0 3-30 0,0 0-38 16,-1 0-39-16,-5 3-30 0,4 5-13 0,-8 5 10 16,2 3 13-16,-5 8 18 0,-3 2 9 0,0 7 2 15,1 1 4-15,-5 3 0 0,1 2 0 16,0 3-1-16,-1 1-3 0,1 4 0 0,-1-1 1 15,3 2-1-15,-6 1 0 0,4-3-4 0,0-1 1 16,3-2-1-16,2-4-3 0,2-8-1 0,2 0-5 16,7-8-6-16,3-3-3 0,0-5-3 15,2-5 1-15,9-2 9 0,-2-4 14 0,6-4 17 16,1 0 6-16,0-9 6 0,7-3-7 0,1-3-11 16,-1-2-6-16,2 0-5 0,-4 0-4 0,2-1-2 15,-5 0-1-15,-4 0-1 0,-1 1 6 0,-1-1 3 16,-6 1 6-16,0-2 5 0,-6 1-3 15,0 0 1-15,0 0-4 0,0-1-1 0,-7 4-5 16,-2 0-3-16,-3 1-6 0,-2 4-8 0,-3 1-6 16,-3 1-5-16,-1 4-4 0,0 1 3 0,-3 2 3 15,4 1 2-15,0 0 8 0,0 0 3 0,1 0 5 16,5 0 5-16,2 0 3 0,6 0 3 16,2 0 0-16,4 0-17 0,0-2-15 0,2-2-15 15,6-2-1-15,2-2 7 0,3-1 17 0,2 0 8 16,1-4 3-16,7 3 3 0,0-2 1 15,3-1 6-15,4 0 7 0,1 1 5 0,4 2 4 16,-6-1-3-16,5 3-5 0,-4 1-7 0,-3 3-5 16,-1 3-11-16,-5 1-10 0,-2 0-7 15,-4 1-6-15,-3 4-1 0,-6 4 5 0,0 2 11 16,-5 1 13-16,-1 2 16 0,-1 2 7 0,-9 1-1 16,2-1-1-16,0 2-7 0,-2 0-3 0,0-2-1 15,2 0-5-15,-3 0-1 0,5-3-4 0,-1-1-4 16,6-3-4-16,-1-3-8 0,2-2 3 0,2-3 12 15,4-1 21-15,5 0 17 0,3-3 7 16,6-3-4-16,-3-7-10 0,7 1-9 0,0-3-5 16,0 0-2-16,-2-1-1 0,1 0 6 0,-9-1 3 15,1 1 3-15,-4 2 4 0,-2-1 0 0,-5 2 1 16,-2 1 5-16,-2 2-1 0,0 2-3 16,0 0-7-16,-3 2-11 0,-6 2-11 0,1 0-10 15,-3 2-6-15,-3 1-4 0,-2 0 0 0,-2 1 4 16,1 0 1-16,0 0 6 0,0 3 3 0,3 0-3 15,3 2-2-15,3-2-5 0,-1 1-10 16,6-1-8-16,-1 2-7 0,4-2 0 0,0 0 2 16,0 2 7-16,0-2 9 0,4-2 8 0,4 2 14 15,2-3 11-15,7 0 14 0,2 0 5 16,2-1 1-16,5-5-7 0,-1-2-4 0,0 0-6 16,-1 1 0-16,1-1 1 0,-1 2-2 0,-2 0-3 15,-2 1-1-15,-1 2-4 0,-2 2-4 0,-4 1-3 16,-3 0-8-16,-3 0-10 0,-2 4 1 0,0 2 5 15,-3 1 5-15,-2 2 15 0,0 1 6 16,0 3 0-16,0-1 2 0,-3 1-1 0,-1-1-7 16,-1 0 0-16,5-3-3 0,-2 3-5 0,2-3 3 15,0 0-2-15,2-3 5 0,4-2 2 0,1-1 6 16,2-1 8-16,2-2 4 0,4 0 7 0,0-2-5 16,2-4-8-16,6-3-7 0,-2 0-12 15,2-1-12-15,1-2-19 0,-1 0-33 0,-2 0-44 16,1 0-92-16,1 0-181 0,-7 3-222 0,-6 3 394 0</inkml:trace>
        </inkml:traceGroup>
        <inkml:traceGroup>
          <inkml:annotationXML>
            <emma:emma xmlns:emma="http://www.w3.org/2003/04/emma" version="1.0">
              <emma:interpretation id="{C00800D8-5E21-40E8-ADF4-6328340C099F}" emma:medium="tactile" emma:mode="ink">
                <msink:context xmlns:msink="http://schemas.microsoft.com/ink/2010/main" type="inkWord" rotatedBoundingBox="19723,9078 22445,9024 22456,9567 19734,9621"/>
              </emma:interpretation>
              <emma:one-of disjunction-type="recognition" id="oneOf2">
                <emma:interpretation id="interp10" emma:lang="en-US" emma:confidence="0.5">
                  <emma:literal>tourism</emma:literal>
                </emma:interpretation>
                <emma:interpretation id="interp11" emma:lang="en-US" emma:confidence="0.5">
                  <emma:literal>tourist m</emma:literal>
                </emma:interpretation>
                <emma:interpretation id="interp12" emma:lang="en-US" emma:confidence="0">
                  <emma:literal>tourism m</emma:literal>
                </emma:interpretation>
                <emma:interpretation id="interp13" emma:lang="en-US" emma:confidence="0">
                  <emma:literal>Souris m</emma:literal>
                </emma:interpretation>
                <emma:interpretation id="interp14" emma:lang="en-US" emma:confidence="0">
                  <emma:literal>tour's m</emma:literal>
                </emma:interpretation>
              </emma:one-of>
            </emma:emma>
          </inkml:annotationXML>
          <inkml:trace contextRef="#ctx0" brushRef="#br0" timeOffset="5208.4581">258 890 112 0,'0'0'274'16,"0"0"-132"-16,0 0-77 0,0 0-55 0,0 0-40 15,0 0 33-15,0 0 38 0,0 0 46 0,0 0 45 16,0 0 2-16,0 0-12 0,0 0-12 16,0 0-9-16,-38 177-17 0,29-143-18 0,-3 0-12 15,0 0-11-15,1-1-3 0,0-1 1 0,0 1-1 16,1-4-6-16,-2-1-8 0,1-4-12 16,6 0-20-16,-2-5-31 0,5-4-40 0,2-3-56 15,0-3-105-15,3-3-181 0,5-3-215 0,-6-3 433 0</inkml:trace>
          <inkml:trace contextRef="#ctx0" brushRef="#br0" timeOffset="6478.0209">-55 1203 0 0,'0'0'120'0,"0"0"-94"0,0 0-50 0,0 0-3 16,0 0 22-16,0 0 23 0,0 0 16 0,0 0 16 15,165-91 15-15,-131 84 11 0,-5-1 5 0,-1 3-6 16,-1 1-6-16,-1 2-7 0,-2 2-5 16,-5 0-4-16,-1 2-7 0,-3 4-6 0,-2 1-3 15,0 4-6-15,-4 1-1 0,-4 4 0 0,1 1-3 16,-4 1-1-16,-2 1-4 0,0 2-4 0,0-2-3 16,-5 2 0-16,2-2 0 0,-1-1-3 15,0-1-4-15,2-2-3 0,0-1-5 0,2-5-2 16,0-1-1-16,8-2 2 0,-1-2 11 0,4-2 13 15,3-2 10-15,4 0 8 0,2-5-2 16,3-2-10-16,-3-2-2 0,3-1-6 0,1-1-1 16,-5-2 3-16,2-2-2 0,-6 1 1 0,-2 0 2 15,-5-1 1-15,-2 1-3 0,-6-1-3 0,0 0-8 16,0 2-8-16,-11-2-5 0,3 2-4 0,-6 1-4 16,-3-1 0-16,1 4-3 0,-2 2-1 15,-2 2 2-15,3 2 2 0,-5 0 7 0,5 1 2 16,0 2 4-16,-4 0-1 0,8 0-2 0,0 3-2 15,2 1-7-15,6-2-6 0,-3 2-16 0,6-3-13 16,2 2-6-16,0 0 2 0,0 0 13 0,7-1 17 16,0 1 14-16,6-3 10 0,4 0 10 15,4 0 1-15,3 0 0 0,1-3 2 0,1-2-7 16,0 2-1-16,1-1-1 0,-1-1-3 0,-1 3 4 16,-1-1 0-16,-2 2 0 0,1-1-1 15,-6 2-7-15,0 0-6 0,0 0-7 0,-9 3-8 16,1 1-3-16,-5 3-2 0,1 2 6 0,-3 2 9 15,-2 3 7-15,0 0 9 0,-2 3 2 0,-4-1-3 16,2 1 0-16,0-1-3 0,-3-1-2 16,4 0-1-16,2-2-2 0,0-1-4 0,1 0-1 15,0-3 1-15,1 1-2 0,3-6 8 0,5 1 7 16,-2-4 8-16,2-1 9 0,5 0 3 0,-2 0 1 16,1-6-1-16,1-2-2 0,0-1-5 15,1 0-1-15,1-1-1 0,0-2 2 0,-1 0 5 16,-1 0 1-16,-1-1 2 0,-2-1-1 0,-3 1 0 15,2 0-1-15,0-2-1 0,-6 1-1 0,4 1-2 16,-4 2-2-16,-4 2-2 0,1 3 0 0,1 1-2 16,-2 2-6-16,0 2-4 0,0 1-15 0,0 0-13 15,0 0-12-15,0 0-6 0,0 3 12 16,0 3 13-16,0 3 15 0,0 2 9 0,0 1 0 16,0 1-2-16,0 0-4 0,-3 1 1 0,2-1-4 15,-1 1 0-15,0-2 1 0,2-2-2 16,0-1 0-16,0-2 0 0,2-1-3 0,2-1 2 15,7-1 7-15,-2-2 8 0,2-2 7 0,3 0 5 16,3 0-2-16,-1-4-2 0,1-3-2 16,5-2-3-16,-6 2-2 0,5-3 0 0,-4-1 0 15,-1-1 3-15,1 2 3 0,-2-2-1 0,-2 0 1 16,-5-1-1-16,3 1-1 0,-2 0-3 0,-3-2-1 16,0 0-3-16,-2 1-3 0,-2 0-4 0,-1-1 1 15,3 1-4-15,-2 1 3 0,-2 1 0 16,0 2 0-16,0 4 4 0,0 3-4 0,0-2-1 15,0 4-7-15,0 0-10 0,0 0-13 0,0 0-18 16,0 0-10-16,0 0-1 0,0 1 11 0,1 4 14 16,0 2 15-16,1 0 2 0,-1 4 4 0,-1 1 2 15,0 0 0-15,0 3 2 0,0-2 0 16,0 2 1-16,0 0 0 0,0-1 2 0,0 1 0 16,0-2-1-16,0 1 3 0,3-4-2 0,2 3 1 15,-1-2 3-15,-3-2-3 0,6 1 2 0,-4-4 0 16,-2-2-1-16,0 1 2 0,1-2 1 15,-2-2-1-15,1 1 2 0,-1-2 5 0,1 0 2 16,-1 0 6-16,4 0 4 0,-1 0 2 0,0 0 0 16,-1-3-2-16,8-3-3 0,1 0-8 15,1-3-5-15,1 2-6 0,2-4-3 0,1 2 3 16,0-4-1-16,4 3 1 0,-2-2-4 0,-2-2-1 16,2 1 2-16,-3-1 0 0,0 0 9 15,-2 1 0-15,-1 3 3 0,-1-2 2 0,-6 3-2 16,2 1 2-16,-4 4 3 0,-2-1 4 0,1 4 2 15,-2 0 3-15,0 1-5 0,0 0-7 0,0 0-11 16,-3 0-7-16,-1 4 1 0,-3 5 2 0,2 1 10 16,-3 4 2-16,-3-1 3 0,6 2-4 0,-5 0-5 15,8 0 1-15,-2-1-5 0,-2-3-1 16,5 0-3-16,1-2-9 0,0 0-9 0,0-3-20 16,0 0-21-16,1-3-43 0,6 0-82 0,-2 0-155 15,3-3-220-15,-4 0-146 0,-1 0 712 0</inkml:trace>
          <inkml:trace contextRef="#ctx0" brushRef="#br0" timeOffset="6567.9659">1621 986 0 0,'0'0'0'0,"0"0"0"0,0 0 0 0,0 0 0 0</inkml:trace>
          <inkml:trace contextRef="#ctx0" brushRef="#br0" timeOffset="6936.7381">1880 1010 0 0,'0'0'0'15,"0"0"0"-15,0 0 0 0,0 0 0 0,0 0 0 16,0 0 0-16,0 0 42 0,0 0 24 0,0 0 27 15,0 0 30-15,0 0 18 0,0 0 9 16,0 0-13-16,-157 90-32 0,149-84-35 0,7 0-36 16,1 0-23-16,0-2-9 0,1 0 2 0,6-1 9 15,0 0 13-15,5 0 10 0,0-1-1 16,1-2-4-16,0 1-14 0,2 2-6 0,-3 0-1 16,0 2 3-16,-1 0 6 0,-4 1 7 0,4 0 6 15,-5 1 6-15,0 1 5 0,-4 0-1 0,4 0-4 16,-6 1-4-16,0 0-5 0,0 0 0 15,-7 0 1-15,0 0-3 0,-3 3-5 0,-5 1-24 16,-4-3-10-16,2 4 4 0,-5-3 8 0,5-3 17 16,1-2 10-16,2-1-2 0,2-4-5 0,3-1 8 15,6 0-5-15,2 0-33 0,1-3-74 16,0-3-112-16,1-3-142 0,4-1-109 0,6-2-74 16,0-3 420-16,-2 5 101 0,-3 2 0 0</inkml:trace>
          <inkml:trace contextRef="#ctx0" brushRef="#br0" timeOffset="7483.9544">1896 1055 0 0,'0'0'0'0,"0"0"0"16,0 0 0-16,0 0 0 0,0 0 138 16,0 0 66-16,0 0-24 0,0 0-6 0,0 0-9 15,0 0-15-15,0 0-14 0,0 0-22 0,0 0-19 16,162 28-18-16,-150-16-14 0,1 1-11 16,-5-1-10-16,-2 0-7 0,1 2-4 0,-4 0-8 15,-1-1-4-15,-2 1-4 0,0-3-3 0,0 1-4 16,-1-1-1-16,-7-4 1 0,5 1 1 15,-2-2 3-15,-2-2 4 0,5-1 3 0,-1-1 8 16,1-2 9-16,2 0 11 0,0 0 1 0,0-2-12 16,0-2-18-16,3-4-18 0,1-1-10 0,6-3 0 15,0-1 4-15,2-2 0 0,2-3 1 0,2 2 2 16,0-1-4-16,0 2-3 0,4 2 0 16,-4 2-1-16,0 2 1 0,3 2 3 0,-5 3 2 15,-2 0-3-15,1 3-3 0,-5 1-6 0,3 0-6 16,0 1 0-16,-2 5-1 0,-4 0 2 15,-2 2 5-15,4 1-2 0,-6-1 4 0,-1 1 4 16,0-3 4-16,0 3 4 0,-1-1 2 0,-5 0 3 16,4-2 1-16,-4 0 2 0,0 0 5 0,3-2 0 15,-1-1 0-15,2-2 4 0,-2-1 8 0,4 0 8 16,0 0 7-16,0 0-5 0,9-2-10 0,-4-3-7 16,7-1-9-16,3-3 1 0,2 0 0 15,-1 0 4-15,0-4-1 0,0 3 2 0,4-3 6 16,-3 0-2-16,-3 3 1 0,1 0 3 0,-2 3 0 15,-2 2 6-15,-1 2 7 0,-6 3-2 16,-3 0-4-16,4 0-5 0,-5 0-5 0,2 3 4 16,-2 2 6-16,0 2 2 0,0 3-1 0,0-2-4 15,0 1-4-15,0 1-7 0,0-3-2 16,0-1-6-16,0-1-6 0,4 0-1 0,4-2-7 16,0 0-4-16,9-3-13 0,1 0-39 0,4-3-78 15,5-7-219-15,-8 3-454 0,-4 1-152 0</inkml:trace>
        </inkml:traceGroup>
      </inkml:traceGroup>
    </inkml:traceGroup>
  </inkml:traceGroup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5:21.06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0391A42-4A48-4852-9CF4-DD0867653B35}" emma:medium="tactile" emma:mode="ink">
          <msink:context xmlns:msink="http://schemas.microsoft.com/ink/2010/main" type="inkDrawing" rotatedBoundingBox="11103,7085 23997,6304 24003,6395 11109,7175" semanticType="underline" shapeName="Other">
            <msink:sourceLink direction="with" ref="{BDB665EA-1668-440A-9D35-35CB8D78B981}"/>
            <msink:sourceLink direction="with" ref="{15196266-A0F2-4957-9D75-EEC47F751AAF}"/>
            <msink:sourceLink direction="with" ref="{F0A2A3AB-899B-4432-A228-8EEA78F99CA3}"/>
            <msink:sourceLink direction="with" ref="{EDD819C0-8B82-4560-8484-FF7329E881F2}"/>
          </msink:context>
        </emma:interpretation>
      </emma:emma>
    </inkml:annotationXML>
    <inkml:trace contextRef="#ctx0" brushRef="#br0">0 891 702 0,'0'0'79'0,"0"0"-81"0,0 0-40 0,0 0-100 16,0 0-5-16,0 0 9 0,0 0 26 0,0 0 104 15,0 0 2-15,0 0 1 0,163-78-2 16,-113 75-6-16,5 0 4 0,8 1 3 0,1 1 6 16,5-1 9-16,3 2 6 0,0 0 9 0,8 0 9 15,0 0 8-15,10-1 5 0,2 1-1 0,2-2-5 16,11 1-6-16,1-2-6 0,8 1-3 15,5-2-3-15,4-2 2 0,10 0 4 0,8-1 3 16,6-1 1-16,5 1-1 0,3-2-8 0,6 0-3 16,4 0 1-16,7 0-6 0,9-1 1 0,3-1-3 15,3-1 1-15,6 0 2 0,6 0 6 0,3-1-3 16,7 0-5-16,2-2 2 0,5-1-5 0,2 2 3 16,6-5 3-16,6 1-2 0,3-4-5 15,6 0-1-15,1-2 0 0,9 0-9 0,2-1 0 16,5 1-1-16,1 0-3 0,6 2 9 0,0 3 0 15,-4 1 1-15,-2 1 2 0,-5 3-1 16,0 2-4-16,-4 1 0 0,-1 0 2 0,-7 2-5 16,-3-2 3-16,-2 1-1 0,-8-2-1 0,-5 3 5 15,-7 0 3-15,-6 3 6 0,-4-2 5 0,-13 0 8 16,-7 1 5-16,-7 1 10 0,-9-2 12 16,-9 2 5-16,-10-1 3 0,-11-1 4 0,-14 2-4 15,-8-2-5-15,-13 5-5 0,-10-3-8 0,-11 1-6 16,-10 1 0-16,-13 0-2 0,-10 0-4 0,-9 0-4 15,-7 0-7-15,-8 3-5 0,-5-1-4 16,-4 1-2-16,-4 1-2 0,-7 0-3 0,2 0-3 16,-7 0-5-16,-1 0-7 0,0-2-6 0,0 2-11 15,0 0-18-15,-1 0-25 0,-5 0-15 0,-2 0-22 16,-6 2-39-16,-9 4-73 0,-7 4-144 0,5-3-161 16,3-1 261-16</inkml:trace>
  </inkml:traceGroup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7:16.99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B7F39CD-5601-4746-9021-3828BBA3CD00}" emma:medium="tactile" emma:mode="ink">
          <msink:context xmlns:msink="http://schemas.microsoft.com/ink/2010/main" type="inkDrawing" rotatedBoundingBox="2129,2939 6014,726 6237,1119 2352,3332" semanticType="callout" shapeName="Other">
            <msink:sourceLink direction="with" ref="{649E01E2-B866-47BF-8C26-70D772EDEDF8}"/>
          </msink:context>
        </emma:interpretation>
      </emma:emma>
    </inkml:annotationXML>
    <inkml:trace contextRef="#ctx0" brushRef="#br0">0 1840 1305 0,'0'0'-102'0,"0"0"-46"0,0 0-15 15,0 0 26-15,0 0 93 0,0 0 21 0,0 0 13 16,0 0 12-16,0 0 3 0,0 0 5 16,178 115 5-16,-141-100 7 0,2-2 3 0,2-3 2 15,7-1 7-15,5-4 7 0,2-5 17 0,1-2 14 16,10-11 15-16,5-9 7 0,4-8 7 15,11-10 3-15,6-10-12 0,11-10-6 0,9-11-15 16,14-13-17-16,8-9-8 0,11-6-11 0,3-10-9 16,11-4-6-16,3-3-2 0,4-5-2 0,3 3 0 15,0 1 2-15,-3 5-2 0,1 5-3 16,-8 7-1-16,-6 8-1 0,-11 12-2 0,-15 13 0 16,-10 11-2-16,-18 12-4 0,-14 9-2 0,-17 10-5 15,-7 7-6-15,-15 9-10 0,-8 5-17 0,-6 4-25 16,-2 0-39-16,-4 0-66 0,3 4-89 0,1-2-152 15,-7 2-218-15,-7-2 363 0</inkml:trace>
  </inkml:traceGroup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3:51.64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C00E104-B0E1-47ED-BB25-7F9F78418F40}" emma:medium="tactile" emma:mode="ink">
          <msink:context xmlns:msink="http://schemas.microsoft.com/ink/2010/main" type="writingRegion" rotatedBoundingBox="11800,2540 18912,1735 19049,2946 11937,3751"/>
        </emma:interpretation>
      </emma:emma>
    </inkml:annotationXML>
    <inkml:traceGroup>
      <inkml:annotationXML>
        <emma:emma xmlns:emma="http://www.w3.org/2003/04/emma" version="1.0">
          <emma:interpretation id="{260ABA1A-8621-4D5E-AE85-4FE4BDDC5C6C}" emma:medium="tactile" emma:mode="ink">
            <msink:context xmlns:msink="http://schemas.microsoft.com/ink/2010/main" type="paragraph" rotatedBoundingBox="11800,2540 18912,1735 19049,2946 11937,37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B7DA27-FBA6-4E5B-9855-3B6E6851BF3D}" emma:medium="tactile" emma:mode="ink">
              <msink:context xmlns:msink="http://schemas.microsoft.com/ink/2010/main" type="line" rotatedBoundingBox="11800,2540 18912,1735 19049,2946 11937,3751"/>
            </emma:interpretation>
          </emma:emma>
        </inkml:annotationXML>
        <inkml:traceGroup>
          <inkml:annotationXML>
            <emma:emma xmlns:emma="http://www.w3.org/2003/04/emma" version="1.0">
              <emma:interpretation id="{B4974B83-78DC-4E2F-A150-DFF6B1340B3D}" emma:medium="tactile" emma:mode="ink">
                <msink:context xmlns:msink="http://schemas.microsoft.com/ink/2010/main" type="inkWord" rotatedBoundingBox="11800,2540 15561,2115 15698,3325 11937,3751"/>
              </emma:interpretation>
              <emma:one-of disjunction-type="recognition" id="oneOf0">
                <emma:interpretation id="interp0" emma:lang="en-US" emma:confidence="0.5">
                  <emma:literal>Business</emma:literal>
                </emma:interpretation>
                <emma:interpretation id="interp1" emma:lang="en-US" emma:confidence="0">
                  <emma:literal>Busyness</emma:literal>
                </emma:interpretation>
                <emma:interpretation id="interp2" emma:lang="en-US" emma:confidence="0">
                  <emma:literal>Buginese</emma:literal>
                </emma:interpretation>
                <emma:interpretation id="interp3" emma:lang="en-US" emma:confidence="0">
                  <emma:literal>Bursinos</emma:literal>
                </emma:interpretation>
                <emma:interpretation id="interp4" emma:lang="en-US" emma:confidence="0">
                  <emma:literal>Busies</emma:literal>
                </emma:interpretation>
              </emma:one-of>
            </emma:emma>
          </inkml:annotationXML>
          <inkml:trace contextRef="#ctx0" brushRef="#br0">332 411 1052 0,'0'0'59'0,"0"0"-40"0,0 0-31 0,0 0-27 16,0 0-19-16,0 0-12 0,0 0 0 0,0 0 21 15,0 0 27-15,0 0 30 0,0 0 27 16,0 0 9-16,-130 188 3 0,114-137 2 0,1 2-7 16,-3 2-9-16,5 2-10 0,0 0-7 0,0-2-8 15,5-1-1-15,-2-4-6 0,-2-6-5 0,2-2-2 16,5-5-4-16,-6-4-4 0,6-6 5 15,-3-4-1-15,5-7 4 0,0-5 7 0,-2-5 16 16,4-2 35-16,1-4 16 0,-2 0-5 0,2-8-23 16,-1-3-35-16,-2-6-18 0,-2-3 6 15,1-7 10-15,3 1 10 0,-2-6 7 0,-2 0 0 16,2-3-1-16,1-2-8 0,1-4-4 0,0-3-2 16,1-4-5-16,0-3 5 0,0-1-1 0,2-3 2 15,1-1-3-15,7 0 1 0,-1-4-1 0,0 2 2 16,7-1 1-16,1 4-1 0,-1 3-3 0,1 3 0 15,6 4 0-15,2 5 1 0,2 4 1 16,0 5 2-16,2 2 1 0,4 5 1 0,-4 2 0 16,-1 2-4-16,0 5-2 0,-1 2-3 0,0 3-4 15,3 5-4-15,-9 2 0 0,3 3-6 16,2 0 3-16,-4 8 0 0,-4 6 1 0,-1 4 2 16,1 5 4-16,-6 2 4 0,-6 5 3 0,1 3 2 15,-5 2 1-15,-2 1-3 0,-6 2 4 0,-2 0-3 16,-5 2 0-16,-7-2-1 0,-1 0 2 15,-3-3-2-15,-2-2 0 0,-3-1 4 0,-1-6-5 16,1-1 11-16,3-6 6 0,5-4 7 0,1-6 13 16,6-2 9-16,3-5 16 0,8-1 15 15,2-1-5-15,1 0-30 0,0-3-46 0,5-4-38 16,7-1-19-16,3 0 5 0,6 0 20 0,4 2 9 16,0 2 3-16,3 2 3 0,2 2 2 0,-2 0 2 15,0 9 8-15,4 4-3 0,-5 4-2 0,-1 2-4 16,-6 4-5-16,1 2 4 0,-5 2 3 0,-4-2 3 15,-2 2 2-15,-5 0 5 0,-5-1 5 16,0 0 8-16,0 0 7 0,-12-2 4 0,-1-1 4 16,-5 0 5-16,-6-2 5 0,-2-4 8 0,-2-2 6 15,-3 0 7-15,-3-5 3 0,-4 2 10 0,5-5 3 16,-4-1-1-16,1-4-2 0,4 0-8 16,-2-2-6-16,6 0-9 0,-1 0-12 0,1-4-12 15,-2-2-12-15,9 2-10 0,-1-1-16 0,5 1-9 16,2 1-15-16,2 0-18 0,3 3-32 15,2 0-41-15,6 6-41 0,2 3-45 0,0 3-43 16,8 1-67-16,5 0-131 0,0-1 65 0,-5-5 395 0</inkml:trace>
          <inkml:trace contextRef="#ctx0" brushRef="#br0" timeOffset="957.424">830 688 410 0,'0'0'310'0,"0"0"-38"0,0 0-57 16,0 0-49-16,0 0-34 0,0 0-39 16,0 0-41-16,0 0-39 0,0 0-12 0,0 0 3 15,0 0 11-15,0 0 24 0,0 0 5 0,0 0 0 16,6 98-5-16,-8-70-6 0,1 2-5 0,-2-2-6 15,2 0-5-15,1-1-6 0,0-1-5 16,0-6-3-16,7-2 0 0,1-1 0 0,0-5-1 16,5-1 0-16,5-5 3 0,-2-6 6 0,0 0 9 15,5 0 5-15,-2-6 3 0,5-5-4 16,0-2-4-16,-2-4-3 0,1-3-4 0,1-2-2 16,1-3-2-16,-2-1-1 0,-3-1-1 0,2-2 3 15,-6 1 0-15,0-1 2 0,-3 3 1 0,-1 0 1 16,0 3 0-16,-2 2 1 0,-6 3-2 0,4 5-1 15,-4 4-2-15,-1 3-3 0,-1 2-3 16,1 2-4-16,-3 2-6 0,0 0-15 0,0 0-17 16,0 4 1-16,0 3 3 0,0 3 14 0,0 3 20 15,0 5 0-15,-3 2 0 0,-1 1 2 0,1-1-2 16,-1 3 1-16,-1-2-2 0,4 0-2 0,-1-2-3 16,2-1-2-16,0-1-2 0,2-2-4 15,6-4-1-15,-1-2-1 0,5-3 6 0,2-3 11 16,6-3 7-16,-2 0 6 0,5-4 0 0,-1-5-3 15,0-3-1-15,2-3 0 0,2-1 0 16,-4-2 0-16,1-1 1 0,-1 1-1 0,-1-3 1 16,-2-1-3-16,-4 1-1 0,-3-1-4 0,0-1-4 15,-4 1 0-15,-4 0-4 0,-3 1 2 0,0 2 2 16,-1 1-3-16,0 3 4 0,0 2 2 16,0 4-1-16,-1 2 5 0,-2 3 0 0,1 2-3 15,-1 2-6-15,3 0-10 0,0 0-17 0,0 0-20 16,0 0-26-16,0 0 10 0,0 6 15 0,3 2 24 15,1 4 31-15,4 0-4 0,-2 2 0 0,5 3-2 16,1 0-1-16,0 1 1 0,0 0 1 16,2-1 2-16,1 1-1 0,-1 2 0 0,1-3 1 15,-2-2-1-15,0 2 1 0,-4-3-1 0,-4-1 0 16,-1 1 2-16,-1-3 3 0,-3 3 5 0,-5-2 6 16,-5 3 5-16,-6 0-10 0,-1 2 3 0,-9 0 6 15,-1-2 0-15,-1-3 8 0,0-2-1 16,1-2-10-16,1-2 0 0,3-3-2 0,4-1-4 15,3-2-5-15,8 0-5 0,1 0-4 0,4 0-3 16,2 0-15-16,1 0-19 0,0-3-31 16,5-2-16-16,6-1 2 0,3-5 8 0,6-1 21 15,0-1 8-15,4-2 3 0,1-3 0 0,0 1 0 16,-3-3 1-16,0 0 3 0,2 1 6 0,-4 0 4 16,0 3 13-16,-1-3 9 0,0 3 6 15,-2 1 8-15,-3 1 2 0,0 2 4 0,1 2 2 16,-2-1 5-16,1 4-3 0,-1 3-1 0,-2-1-2 15,1 4-6-15,1 1 3 0,0 0 2 0,-1 0 4 16,-2 3 3-16,1 3 4 0,-3 1 3 16,3 0 1-16,1 4 7 0,-1-1-1 0,-3 2 2 15,0 4 0-15,-3-2-7 0,0 2 1 0,-2 0-3 16,-2 2-4-16,-1-2-5 0,0-2-6 16,0 2-7-16,0-3-12 0,0 1-8 0,2-4-25 0,3 2-46 15,-2-2-102-15,0-3-195 0,-2-2-280 16,3-2 241-16</inkml:trace>
          <inkml:trace contextRef="#ctx0" brushRef="#br0" timeOffset="1090.3422">2111 452 720 0,'0'0'174'0,"0"0"-50"15,0 0-68-15,0 0-69 0,0 0-76 0,0 0-121 16,0 0-118-16,0 0-106 0,0 0 434 0</inkml:trace>
          <inkml:trace contextRef="#ctx0" brushRef="#br0" timeOffset="1505.0858">2218 592 547 0,'0'0'527'0,"0"0"-516"0,0 0-32 0,0 0-3 16,0 0 15-16,0 0 1 0,0 0-11 0,0 0-6 16,0 0-3-16,0 0 1 0,0 0 4 15,0 0 1-15,0 0 6 0,67 108 4 0,-72-93 8 16,-3-1 8-16,2-2 1 0,-2-2 2 0,3-1 4 16,-2-3 4-16,5-2 14 0,0-2 33 0,2-1 40 15,0-1 41-15,0 0 30 0,0 0-5 16,0-1-34-16,0-5-37 0,2-2-33 0,0-1-19 15,5 0-1-15,-2-3-4 0,3-1-10 0,-2-2-11 16,6 0-11-16,0-1-5 0,0 0-6 16,1-1-2-16,2 1-2 0,0 2-1 0,-2 2 0 15,1 2 3-15,-1 3 3 0,-1 1 0 0,-1 1 0 16,-3 4 0-16,1 1-1 0,2 0 2 0,-4 1 4 16,1 7 0-16,3 1 2 0,-5 2 1 15,2 3-1-15,0 2 0 0,-4 2-3 0,-1 0-3 16,1 0-4-16,-1 1-4 0,-3-1-2 0,0 1-2 15,0-4-4-15,0 0-8 0,-3-1-10 0,-1-2-28 16,3 0-54-16,-3 0-117 0,0-2-189 0,2-4-234 16,0-1 236-16</inkml:trace>
          <inkml:trace contextRef="#ctx0" brushRef="#br0" timeOffset="2425.5378">2642 705 447 0,'0'0'278'0,"0"0"-144"0,0 0-79 16,0 0-35-16,0 0-17 0,0 0 8 0,0 0 6 16,0 0 3-16,0 0 11 0,0 0 9 15,0 0 8-15,0 0 4 0,162-99-4 0,-142 87-3 16,-2 1 2-16,-1-3-1 0,-2 1 4 0,-3 3-4 16,-5-3-8-16,2 1-2 0,-6 2-5 15,1-1 0-15,-4 4 1 0,0-1 1 0,0 4 0 16,0-1-5-16,0 2-6 0,-3 2-15 0,2 1-19 15,-3 0-22-15,-4 0-10 0,2 3-1 0,-4 6 9 16,-4 3 18-16,1 2 11 0,-3 1 7 0,-2 6 1 16,2-1 0-16,1 3 0 0,1-1-1 0,0 2 1 15,2 0-4-15,1-3-5 0,5 2-4 16,-1-3-3-16,6-3-3 0,1-2-5 0,0 0 1 16,4-5 6-16,4-1 8 0,1-2 16 0,2-4 12 15,1 0 9-15,1-3 7 0,5 0 3 0,-2-1 0 16,3-5 2-16,1-3-1 0,0 1-1 15,1-3-3-15,1-1-6 0,-3 0-5 0,5-2-6 16,-2-1-4-16,1 0-4 0,0-2-2 0,3 0-2 16,0-2-1-16,1-4-1 0,1 0 0 15,-4 1-1-15,-1-2-1 0,-5 3 3 0,-1 1-1 16,-3 0 0-16,-4 5 2 0,0 1-2 0,-2 5 1 16,-4 2 1-16,-3 4-1 0,0 0-3 0,-1 3-4 15,0 0-11-15,0 0-19 0,0 0-23 16,0 0-29-16,0 2 7 0,0 2 14 0,3 3 23 15,1 0 29-15,0 3-1 0,-1 0 3 0,6 2 1 16,-1-1 2-16,0 1 0 0,3-1 0 0,-2 1 3 16,1 1 0-16,0 0 2 0,1 2 1 0,-1-1 1 15,-5 2-2-15,3 0-4 0,-4 3-3 16,-3-3-9-16,-1 0-2 0,0 0-1 0,-1 2-4 16,-8 4-3-16,-5-2-51 0,-1 3 2 0,-1-4 9 15,0-1 11-15,3-5 53 0,-1-2 7 0,5-4 0 16,2-1 8-16,3-3 13 0,3-1 20 0,1-2 18 15,0 0 12-15,0 0-18 0,1-5-28 16,9-4-24-16,0-1-18 0,4-3 7 0,1-1 9 16,1-1 7-16,1-2 3 0,2 1 4 0,-2 0 5 15,6-2 2-15,-5 0-1 0,4-3 0 16,-1 0-4-16,0-2-6 0,2-2-3 0,-3 2-2 16,1-3-5-16,2 0-6 0,-1 3 2 0,-4-1-8 15,1 1 2-15,-3 1 4 0,-2 4-4 16,-2 2 5-16,-7 4-2 0,-1 3 0 0,-3 1 0 15,-1 2-4-15,0 2-4 0,0 0-10 0,-2 3-5 16,-4 0-12-16,4 1-14 0,-2 0-18 0,0 1-10 16,-2 7 2-16,2-1 15 0,0 4 27 0,0 3 15 15,3-1 15-15,-2 3 8 0,3 0 7 0,0 2 3 16,3 0 4-16,4 1 1 0,-1-2 3 16,5-1 6-16,0 3-1 0,-1-3 1 0,1 0 1 15,0-1-6-15,1 2 4 0,-1-3-1 0,-1-1-3 16,-2 0-1-16,1-1-5 0,-4-2-1 0,-1-1 0 15,-4 2 7-15,0-2 9 0,-7 0 3 16,-5 2 6-16,-3-3 16 0,-6-1-4 0,-3-2 3 16,-4-1-7-16,-2-1-19 0,-1-3 0 0,2 0-9 15,1 0-12-15,-2-4-12 0,7 1-39 0,1-2-59 16,4 1-123-16,2 1-216 0,7 1-294 16,1 1 446-16</inkml:trace>
        </inkml:traceGroup>
        <inkml:traceGroup>
          <inkml:annotationXML>
            <emma:emma xmlns:emma="http://www.w3.org/2003/04/emma" version="1.0">
              <emma:interpretation id="{E7D44BA0-1C0E-4E54-BE9C-2846F193AE4F}" emma:medium="tactile" emma:mode="ink">
                <msink:context xmlns:msink="http://schemas.microsoft.com/ink/2010/main" type="inkWord" rotatedBoundingBox="16293,2329 18945,2028 19040,2862 16387,3163"/>
              </emma:interpretation>
              <emma:one-of disjunction-type="recognition" id="oneOf1">
                <emma:interpretation id="interp5" emma:lang="en-US" emma:confidence="0.5">
                  <emma:literal>Model</emma:literal>
                </emma:interpretation>
                <emma:interpretation id="interp6" emma:lang="en-US" emma:confidence="0">
                  <emma:literal>model</emma:literal>
                </emma:interpretation>
                <emma:interpretation id="interp7" emma:lang="en-US" emma:confidence="0">
                  <emma:literal>Mode</emma:literal>
                </emma:interpretation>
                <emma:interpretation id="interp8" emma:lang="en-US" emma:confidence="0">
                  <emma:literal>Modal</emma:literal>
                </emma:interpretation>
                <emma:interpretation id="interp9" emma:lang="en-US" emma:confidence="0">
                  <emma:literal>Modes</emma:literal>
                </emma:interpretation>
              </emma:one-of>
            </emma:emma>
          </inkml:annotationXML>
          <inkml:trace contextRef="#ctx0" brushRef="#br0" timeOffset="3280.9321">4464 565 1225 0,'0'0'877'0,"0"0"-841"0,0 0-73 0,0 0-60 15,0 0-9-15,0 0 17 0,0 0 42 16,0 0 38-16,0 0 6 0,0 0 2 0,0 0-1 16,0 0-4-16,0 0-7 0,0 0-4 0,20 24-5 15,-20-21 3-15,0 0 8 0,0 1 7 0,0-3 8 16,0-1 5-16,0 0 10 0,0 0 18 0,0 0 23 15,0 0 24-15,0-3 5 0,0-2-17 16,0 0-29-16,2-4-26 0,0-1-12 0,1-4 0 16,1 0 2-16,0-4 1 0,0 0-4 0,3-5 0 15,-2 0-3-15,2-2 0 0,-2-2 0 0,-1-1-4 16,2-2-3-16,-2-5 1 0,2 3-4 0,-2-3 3 16,0 1-1-16,2 0 1 0,0 1-2 15,-3 2 1-15,4 3 1 0,-3 4 0 0,-2 5 4 16,4 4 1-16,-2 5-1 0,-3 4-3 0,1 2-5 15,2 3-10-15,-3 1-27 0,0 0-36 16,3 0-1-16,-2 3 12 0,3 5 22 0,-1 2 38 16,1 4 1-16,1 2 1 0,-4 3 2 0,1 4 0 15,-3 4 3-15,0 0-1 0,0 1-2 0,0-1-1 16,0 0-2-16,0-3-1 0,3-2 2 16,3-4 0-16,1-2-1 0,1-2 2 0,2-6 5 15,-2-2 9-15,2-3 18 0,-2-3 21 0,0 0 20 16,3-6 14-16,3-5 1 0,-2-6-9 0,1 1-15 15,0-3-14-15,1-2-13 0,-1-2-6 16,1 0-5-16,-2-1-7 0,-2 0-1 0,3-1-4 16,-1-1-3-16,1 2-1 0,0 1-2 0,1 0 1 15,-1 3-3-15,-1 4-1 0,0 3-3 0,-2 5-5 16,0 4 0-16,-1 2-5 0,-3 2 1 0,1 0 0 16,0 5 4-16,-1 4 6 0,1 2 6 15,0 4 7-15,-1 5 1 0,0 3 1 0,-1 1-2 16,-3 4-4-16,-1 0-5 0,-1 2-3 0,0 1-5 15,-3 0-2-15,-6-1-6 0,2 1-5 0,-1-4-6 16,0 1-7-16,1-5-16 0,1 0-25 16,-1-2-43-16,3-3-57 0,1-1-69 0,3-1-61 15,0-2-77-15,0-2-88 0,6-2 425 0,-4-6 47 0</inkml:trace>
          <inkml:trace contextRef="#ctx0" brushRef="#br0" timeOffset="3629.179">5494 232 526 0,'0'0'219'0,"0"0"-150"0,0 0-48 0,0 0-40 16,0 0 0-16,0 0 12 0,0 0 15 0,0 0 9 16,0 0 3-16,0 0 0 0,0 0 1 0,0 0-2 15,0 0-1-15,-150 170-10 0,138-152-5 16,6-2-8-16,2-1-9 0,3-2 3 0,1-1-2 15,1-1 4-15,7-4 12 0,2-1 15 0,3-2 20 16,5-4 16-16,-1 0 6 0,6 0-3 0,2-8-8 16,2-3-9-16,0-1-4 0,1-3 1 15,-1 1 2-15,0-3 2 0,-2 0 5 0,-1 0 10 16,-4-3 4-16,-4 1 10 0,-2 0 8 0,-5-4-2 16,-2 1-4-16,-6 1-9 0,-1 1-10 15,0 1-9-15,-10 3-12 0,-1 2-13 0,-5 2-17 16,0 3-16-16,-7 3-10 0,1 2-6 0,1 2-6 15,-3 2-9-15,2 0-17 0,2 0-20 16,3 6-37-16,1 0-76 0,2 2-138 0,5-3-276 16,2-1 143-16</inkml:trace>
          <inkml:trace contextRef="#ctx0" brushRef="#br0" timeOffset="4208.829">6116 263 0 0,'0'0'0'16,"0"0"0"-16,0 0 0 0,0 0 0 0,0 0 0 16,0 0 0-16,0 0 114 0,0 0 69 0,0 0 10 15,0 0-38-15,0 0-60 0,0 0-56 16,0 0-26-16,8-20 2 0,-27 17 11 0,-2 1 16 15,-3 2 18-15,-2 0 28 0,-1 0 23 0,-1 5 4 16,0 3-7-16,1 2-23 0,-2 4-27 0,5 0-23 16,0 1-11-16,2 0-9 0,3 4-8 15,6-3-7-15,1-1-15 0,5-2-5 0,3 1-7 16,4-2-6-16,0-2 3 0,4-1 3 0,4 0 8 16,4-3 17-16,3-2 15 0,4-1 12 15,0-3 7-15,5 0 4 0,-2 0 1 0,4-7 0 16,-1-3 1-16,-2-2-1 0,1-2-1 0,-2-2 5 15,-3-1-4-15,-1-2-3 0,0-3-2 0,-3 0-11 16,-2-2-5-16,0-1-2 0,-1 0-3 0,-2-2 2 16,-2 0 1-16,3-3-1 0,-3 2 0 0,-2-4-3 15,1 3-1-15,-2-4 1 0,1 2-3 16,-4-4 2-16,2 2 2 0,-4 1 2 0,0 1 5 16,0 4-1-16,0 1 2 0,0 5 1 0,0 4-1 15,-1 6-3-15,1 2-1 0,-3 3-5 16,3 4-7-16,-1 1-5 0,1 1-12 0,-1 0-20 15,1 0-26-15,-4 4-12 0,1 4 11 0,-1 7 19 16,-4 4 28-16,0 6 14 0,-3 6 2 0,2 6-1 16,-3 1-4-16,0 3 1 0,4-3 1 15,0 1-2-15,0 0 2 0,5-1-2 0,2-1-2 16,1-1 0-16,0-1-4 0,1 0-6 0,4-3-8 16,2-1-13-16,-4 0-24 0,3-6-37 0,-2-2-57 15,3-2-84-15,-2-3-95 0,-2-4-173 16,1-2 132-16,-3-6 374 0</inkml:trace>
          <inkml:trace contextRef="#ctx0" brushRef="#br0" timeOffset="4903.6088">6360 281 434 0,'0'0'231'15,"0"0"-151"-15,0 0-68 0,0 0-38 0,0 0 33 16,0 0 23-16,0 0 15 0,0 0 11 15,0 0-12-15,0 0-2 0,0 0 3 0,0 0-1 16,0 0 3-16,0 0 0 0,106-11-2 0,-93 5-3 16,-1-1-2-16,1-1-1 0,-4-1-1 15,3 0 1-15,-3-1 1 0,2 0 3 0,0-1-2 16,-6 1 1-16,5-1-4 0,-6 1-5 0,5 1 1 16,-8 0 1-16,1 2 3 0,-1-1 5 0,-1 4-1 15,0 1-7-15,-1 3-12 0,-2-2-24 16,-4 2-18-16,1 0-16 0,-4 3-6 0,1 5 3 15,-5 1 8-15,-3 5 9 0,1 4 7 0,-3 0 8 16,-1 3 3-16,4 1 2 0,-4 1 0 0,4 0-5 16,2-2-7-16,2-2-7 0,6 3-5 0,3-5-6 15,3-4 0-15,0-1 5 0,3-5 8 0,7-1 17 16,4-1 14-16,3-3 14 0,1-2 7 16,6 0 3-16,1-4-4 0,3-3-5 0,0-2-4 15,5-3-2-15,-1 0-3 0,-4-3 1 0,0 0-1 16,2-5 1-16,-5 1 3 0,-3-2 0 0,2-1 1 15,-4-1-1-15,-1-2-6 0,-3 0-6 16,1-2-3-16,-2-3-2 0,-2 0-4 0,1-2-1 16,-1-2-1-16,3 0-2 0,-1-3 2 0,0-2 2 15,-2-3-1-15,0 2 3 0,1-1 1 16,-1 4 0-16,-1 1 3 0,-2 4 4 0,-5 2 2 16,3 4 6-16,-4 4 4 0,-3 4 4 0,1 3 7 15,-2 4 0-15,0 3-5 0,0 4-8 16,0 1-9-16,0 2-10 0,0 1-12 0,0 0-17 15,-3 0-27-15,-1 1-1 0,-5 8 2 0,-2 5 14 16,-5 7 24-16,-3 6 7 0,-1 3 5 0,-4 7-3 16,5 5 0-16,2 1-1 0,3 3 0 0,5 0 2 15,1 3-1-15,5-4 2 0,2-4 1 16,0-1 1-16,1-3 1 0,0-3 1 0,0-1 1 16,0-2 2-16,2-3 1 0,1-2 3 0,6-1 1 15,-3-1 6-15,4-4 0 0,4 1 2 0,-1-2 1 16,2-4 0-16,2-3-4 0,1-2-1 0,-3-3-4 15,-2-1-8-15,0-3-2 0,-2-1-5 16,-2-2-5-16,-2 0-3 0,0 0-7 0,-2-3-14 16,-2-3-20-16,2 0-52 0,1 0-84 0,-5-1-117 15,3 1-155-15,-3 0-159 0,2 3 419 0</inkml:trace>
        </inkml:traceGroup>
      </inkml:traceGroup>
    </inkml:traceGroup>
  </inkml:traceGroup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7:31.1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BF05415-0242-4A26-8600-DA26D372826F}" emma:medium="tactile" emma:mode="ink">
          <msink:context xmlns:msink="http://schemas.microsoft.com/ink/2010/main" type="inkDrawing" rotatedBoundingBox="19583,8745 25622,8501 25624,8549 19585,8793" semanticType="underline" shapeName="Other">
            <msink:sourceLink direction="with" ref="{B5F39366-27EE-4D17-A73A-CF5C4F398B71}"/>
          </msink:context>
        </emma:interpretation>
      </emma:emma>
    </inkml:annotationXML>
    <inkml:trace contextRef="#ctx0" brushRef="#br0">28 285 0 0,'0'0'0'0,"0"0"0"16,0 0 0-16,0 0 0 0,0 0 0 0,0 0 0 15,0 0 0-15,0 0 0 0,0 0 0 0,0 0 0 16,0 0 0-16,0 0 0 0,-28-32 0 0,31 32 0 16,1 0 0-16,2 0 0 0,0 0 0 0,3 0 0 15,1 0 0-15,2 0 0 0,4 0 0 16,-1 0 0-16,2 0 0 0,6 0 0 0,1-2 13 15,0 2 20-15,7 0-4 0,-2-1 0 0,8 1-2 16,0 0-5-16,-1-2-2 0,5 2-3 0,3-1 2 16,0-1 0-16,8 1-1 0,2-1 6 15,8 1-2-15,1-2 6 0,4 1 6 0,4-1 3 16,8 0 2-16,8 2-1 0,6-2 0 0,4 0-3 16,7 0 0-16,0 0-3 0,9 0-6 15,-2 1-6-15,6 1 0 0,3-2-4 0,1 0 0 16,9 0 1-16,2 0-6 0,0-1-3 0,2-2 4 15,7 1-2-15,1-1 1 0,2-1 1 0,2 1-7 16,1 0 0-16,1-2 0 0,-1 2-2 16,4-2 2-16,-4 3 1 0,1-1-2 0,-2 0 0 15,-1 0 3-15,-1 0-7 0,-4 1 5 0,-5 2 1 16,-3-1 2-16,-8-1 4 0,-4 1 0 0,-6-1 1 16,-10 1-3-16,-7-2 5 0,-9 1 0 15,-3 1 7-15,-9-2 4 0,-9 0 2 0,-5 2 5 16,-7-2 2-16,-10 0 4 0,-4 1 2 0,-6 1 4 15,-5-1 0-15,-4 1 3 0,-7 1 1 0,-6 0 1 16,-1 0 6-16,-7 1 1 0,0 1 8 0,-4-2 5 16,0 3 0-16,-1 0-2 0,0 0-14 15,0-2-10-15,0 2-12 0,0 0-11 0,0 0-5 16,0 0-5-16,-1 0-4 0,0 0-4 0,1 0-4 16,-2 0-2-16,2 0-2 0,0 0-4 0,0 0-7 15,-3 0-11-15,3 0-19 0,-1 0-18 16,0 0-10-16,-5 0-9 0,0 0-20 0,-2 6-54 15,-4 2-180-15,0-2-317 0,4 0 271 0</inkml:trace>
  </inkml:traceGroup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5:57.49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360A0E3-6758-4FAE-BEC5-94E001712477}" emma:medium="tactile" emma:mode="ink">
          <msink:context xmlns:msink="http://schemas.microsoft.com/ink/2010/main" type="writingRegion" rotatedBoundingBox="2180,1686 21311,921 21398,3108 2267,3872"/>
        </emma:interpretation>
      </emma:emma>
    </inkml:annotationXML>
    <inkml:traceGroup>
      <inkml:annotationXML>
        <emma:emma xmlns:emma="http://www.w3.org/2003/04/emma" version="1.0">
          <emma:interpretation id="{0C091988-9945-47D4-AC41-0C65ADD74FD4}" emma:medium="tactile" emma:mode="ink">
            <msink:context xmlns:msink="http://schemas.microsoft.com/ink/2010/main" type="paragraph" rotatedBoundingBox="2180,1686 21311,921 21398,3108 2267,38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35183B7-88D4-4695-A8F1-ED54D4877CF1}" emma:medium="tactile" emma:mode="ink">
              <msink:context xmlns:msink="http://schemas.microsoft.com/ink/2010/main" type="line" rotatedBoundingBox="2180,1686 21311,921 21398,3108 2267,3872"/>
            </emma:interpretation>
          </emma:emma>
        </inkml:annotationXML>
        <inkml:traceGroup>
          <inkml:annotationXML>
            <emma:emma xmlns:emma="http://www.w3.org/2003/04/emma" version="1.0">
              <emma:interpretation id="{1B075AC7-DC48-4D5D-B98B-13E3580996C5}" emma:medium="tactile" emma:mode="ink">
                <msink:context xmlns:msink="http://schemas.microsoft.com/ink/2010/main" type="inkWord" rotatedBoundingBox="2183,1769 4460,1678 4544,3781 2267,3872"/>
              </emma:interpretation>
              <emma:one-of disjunction-type="recognition" id="oneOf0">
                <emma:interpretation id="interp0" emma:lang="en-US" emma:confidence="0.5">
                  <emma:literal>org:</emma:literal>
                </emma:interpretation>
                <emma:interpretation id="interp1" emma:lang="en-US" emma:confidence="0">
                  <emma:literal>org.</emma:literal>
                </emma:interpretation>
                <emma:interpretation id="interp2" emma:lang="en-US" emma:confidence="0">
                  <emma:literal>oy:</emma:literal>
                </emma:interpretation>
                <emma:interpretation id="interp3" emma:lang="en-US" emma:confidence="0">
                  <emma:literal>oy.</emma:literal>
                </emma:interpretation>
                <emma:interpretation id="interp4" emma:lang="en-US" emma:confidence="0">
                  <emma:literal>org</emma:literal>
                </emma:interpretation>
              </emma:one-of>
            </emma:emma>
          </inkml:annotationXML>
          <inkml:trace contextRef="#ctx0" brushRef="#br0">500 382 424 0,'0'0'227'0,"0"0"-168"16,0 0-17-16,0 0 26 0,0 0 39 0,0 0 39 15,0 0 20-15,0 0-6 0,0 0-18 0,0 0-20 16,0 0-9-16,0 0-8 0,-83-135-7 16,72 137-13-16,-2 4-28 0,-2 4-19 0,-5 7-14 15,1 4-4-15,-5 8 1 0,-1 8 2 0,-1 5 1 16,1 6-3-16,3 8-2 0,-2 2-4 16,0 1-6-16,7 4-1 0,-5 0-3 0,9-1-3 15,-1-4-1-15,4-3 0 0,7-2-5 0,3-3-1 16,0-6-5-16,9-3-3 0,7-7-2 0,7-7 3 15,4-5 4-15,4-4 8 0,8-6 7 16,1-4 3-16,10-5 5 0,1-3 2 0,1-5 0 16,0-8 0-16,-4-5 0 0,2-6 0 0,-3-4 0 15,-5-5 3-15,-5-4 2 0,-5-2-1 0,-5-3 3 16,-5-1-3-16,-6-4-1 0,-4 0-3 0,-7-5-4 16,-2-4-5-16,-3 1-3 0,-4-2-4 15,-8 1-9-15,-4 0-4 0,-9 2-7 0,0 2 0 16,-5 4 5-16,-3 6 0 0,-3 4 5 15,-3 5-4-15,-1 4-1 0,-5 7-1 0,2 6-2 0,-2 4 8 16,-3 6-2-16,-2 6 0 0,4 2 1 0,-2 11-3 16,7 2 4-16,2 4 4 0,1 2-4 15,7 1-3-15,3 2-7 0,5 1-13 0,6 2-7 16,5-1-6-16,4-4-6 0,8-2-3 0,0-4-5 16,13-4 0-16,7-4 11 0,8-8 16 15,10 0 17-15,8-6 15 0,9-11 8 0,9-6 1 16,8-4-2-16,2-2 1 0,4-6-3 0,1 0-1 15,-1-3 0-15,0 3 1 0,-9-2 2 16,-3 5 2-16,-4 2-2 0,-10 2 0 0,-8 7-2 16,-4 2-1-16,-5 2 0 0,-7 5-2 0,-5 3 0 15,-5 3-2-15,-5 5-1 0,0 1-4 0,-3 0-4 16,-5 7-4-16,3 5-2 0,-5 4 2 0,0 7 9 16,-3 4-1-16,0 8 3 0,-2 7 0 15,-4 8 0-15,-7 3 4 0,-1 7 4 0,-5 5 0 16,3 4 0-16,-4 4-2 0,1 0 0 0,2 2 0 15,-2-1-1-15,4-4-4 0,6-7-1 16,3-7-4-16,5-8-3 0,1-9-2 0,9-7 1 0,5-4-1 16,3-7 6-16,1-6 3 0,6-2 3 15,1-6 5-15,2-5 2 0,1-2 2 0,4-9 3 16,-1-6 1-16,-1-4 1 0,3-9-1 0,-6 1 1 16,-3-2 0-16,-6-1 2 0,-5-1-1 15,-4 1-1-15,-5 2-2 0,-4-1 0 0,0 3 0 16,-10-1-4-16,-4 1-6 0,0 3-4 0,-4 3-6 15,-5 0-6-15,-2 6-5 0,-3 1-3 0,-3 4-2 16,-3 5 2-16,3 2 6 0,-3 2 5 16,3 0 3-16,-1 8 3 0,2 1 2 0,3 2 0 15,5-1-1-15,5-1-3 0,4-2-9 0,5-2-15 16,4-1-21-16,4-1-15 0,0-3-5 16,8 0 15-16,5 0 24 0,5-3 19 0,6-7 19 15,4-5 1-15,8-3 0 0,5-2 0 0,1 0 0 16,3 0 3-16,2 0 6 0,0 4 6 0,-3 3 2 15,-3 2 5-15,-2 5-5 0,0 3-1 16,-4 3-2-16,-4 0-6 0,-4 9-1 0,-1 4-3 16,-1 2-1-16,-8 7 0 0,3 3 1 0,-4 3-1 15,-1 5 0-15,-2 3 1 0,-1 3 0 0,-1 2-1 16,-3 5 0-16,0 4 1 0,-2 6-3 0,-2 7-5 16,-2 7 4-16,0 3-6 0,-2-1 4 15,0-1 4-15,0 1-5 0,-4-1 1 0,-6 3-4 16,-2-4 1-16,-1-2 1 0,-1-2 3 0,-3-6 1 15,-3-5 1-15,2-6 1 0,-2-3 2 0,3-8 8 16,1-7 11-16,2-8 11 0,2-8 16 0,2-6 17 16,3-7 9-16,-1-2-5 0,-3-1-10 15,-1-11-24-15,-1-3-18 0,-2-6-11 0,-3-3-10 16,-4-5-1-16,0-3-1 0,-1-2-1 0,-1 0-1 16,-1 4 1-16,-1-2-1 0,2 4 0 15,1 3 1-15,2 2-6 0,-1 2-5 0,6 4-7 16,3-3-13-16,1 3-28 0,7-1-49 0,-1 1-82 15,6-4-141-15,0 3-267 0,0 6-390 0</inkml:trace>
          <inkml:trace contextRef="#ctx0" brushRef="#br0" timeOffset="154.0074">1852 269 1543 0,'0'0'36'0,"0"0"-100"16,0 0-61-16,0 0-18 0,0 0-35 0,0 0-175 16,0 0-319-16,0 0 628 0</inkml:trace>
          <inkml:trace contextRef="#ctx0" brushRef="#br0" timeOffset="308.9129">2277 756 1336 0,'0'0'163'16,"0"0"-165"-16,0 0-11 0,0 0 12 0,0 0 12 15,0 0-1-15,0 0-22 0,0 0-44 0,0 0-117 16,0 0-293-16,0 0-331 0</inkml:trace>
        </inkml:traceGroup>
        <inkml:traceGroup>
          <inkml:annotationXML>
            <emma:emma xmlns:emma="http://www.w3.org/2003/04/emma" version="1.0">
              <emma:interpretation id="{900E4050-75A9-4F2D-88EE-1489799E675C}" emma:medium="tactile" emma:mode="ink">
                <msink:context xmlns:msink="http://schemas.microsoft.com/ink/2010/main" type="inkWord" rotatedBoundingBox="6468,1666 10192,1517 10237,2624 6513,2773">
                  <msink:destinationLink direction="with" ref="{C21373FE-58C6-4314-9ECF-D254E0E8EB0B}"/>
                  <msink:destinationLink direction="with" ref="{7A62CC30-D4CD-4D62-8977-12C222A783CF}"/>
                  <msink:destinationLink direction="with" ref="{E7C9E2E7-95CA-400B-8A34-D51FBA49B676}"/>
                  <msink:destinationLink direction="to" ref="{21FE920F-4417-42DE-B95C-C4DF53054AF6}"/>
                  <msink:destinationLink direction="from" ref="{21FE920F-4417-42DE-B95C-C4DF53054AF6}"/>
                </msink:context>
              </emma:interpretation>
              <emma:one-of disjunction-type="recognition" id="oneOf1">
                <emma:interpretation id="interp5" emma:lang="en-US" emma:confidence="0.5">
                  <emma:literal>Business</emma:literal>
                </emma:interpretation>
                <emma:interpretation id="interp6" emma:lang="en-US" emma:confidence="0">
                  <emma:literal>Bustiness</emma:literal>
                </emma:interpretation>
                <emma:interpretation id="interp7" emma:lang="en-US" emma:confidence="0.5">
                  <emma:literal>Bus ness</emma:literal>
                </emma:interpretation>
                <emma:interpretation id="interp8" emma:lang="en-US" emma:confidence="0">
                  <emma:literal>Bushiness</emma:literal>
                </emma:interpretation>
                <emma:interpretation id="interp9" emma:lang="en-US" emma:confidence="0">
                  <emma:literal>Bus ones</emma:literal>
                </emma:interpretation>
              </emma:one-of>
            </emma:emma>
          </inkml:annotationXML>
          <inkml:trace contextRef="#ctx0" brushRef="#br0" timeOffset="1356.996">4504 325 1963 0,'0'0'52'0,"0"0"-54"0,0 0-27 15,0 0-13-15,0 0-8 0,0 0-18 0,0 0-14 16,0 0 1-16,0 0 17 0,0 0 36 0,0 0 29 16,0 0 12-16,0 0 6 0,-13 152 0 0,3-102 1 15,-2 3 0-15,0 2-4 0,-1 1-2 16,-1-2-3-16,1-4-2 0,-2-1-1 0,3-3-6 0,0-5-1 15,3-5-3-15,3-6-4 0,0-8 1 16,3-5-1-16,3-8-1 0,0-4 12 0,0-5 22 16,0 0 36-16,0-2 9 0,0-10-4 0,0-5-20 15,0-5-34-15,0-5-3 0,0-4 1 0,0-4 1 16,-4 0 1-16,-2-5-1 0,-2 0-7 16,-1-1 1-16,1-6-2 0,0 0-1 0,0-3 1 15,3-1-2-15,-1 1-1 0,3-4 0 0,3 1-1 16,0 1-3-16,0 2 1 0,9 0-3 15,1 3 1-15,5 4 1 0,0 3-2 0,1 8 0 16,4 2 1-16,3 3-2 0,0 5 1 0,5 2 0 16,0 4 0-16,1 2 0 0,2 3-1 0,1 5-1 15,1 1-3-15,-5 5-1 0,0 0-2 16,0 1-3-16,-4 6 0 0,-1 5-3 0,-2 2-2 16,-2 4-3-16,-7 5 1 0,-1 2 6 0,-4 3 7 15,-5 3 8-15,-2 2 6 0,0 4 0 16,-9 1 0-16,-4 1 1 0,-5 1-4 0,-3-2 2 15,-2 2-1-15,-3-2 1 0,1-3 2 0,-2-6 3 16,4 1 3-16,1-10 1 0,1-5 7 0,8-5-3 16,4-3 5-16,2-2 6 0,3-4 7 0,4-1 13 15,0 0 0-15,0 0-20 0,4-6-26 16,0-1-26-16,5-1-11 0,5-3 5 0,3 1 11 16,6 1 7-16,0 2 4 0,2 2 1 0,5 2 3 15,-2 3-3-15,4 0 1 0,-2 6 2 0,-1 4-5 16,-1 2 4-16,-2 2-3 0,-5 0-4 0,-2 4 2 15,-6 2-5-15,-2 1 3 0,-8-1 5 16,-3 5 6-16,0-1 6 0,-7 1 4 0,-5 0 5 16,-7-1 2-16,-1 0 5 0,-7 0-1 0,-2-2 2 15,-3-1-3-15,-5 0 2 0,3-1 1 16,-4-2 2-16,2-3 5 0,2-4-4 0,1-2-3 16,2-1-6-16,3-4-8 0,2-2-9 0,5-2-15 15,-2 0-26-15,7-2-72 0,-2-4-133 0,6 0-237 16,3 3-318-16,5 0 262 0</inkml:trace>
          <inkml:trace contextRef="#ctx0" brushRef="#br0" timeOffset="2207.0276">5254 405 933 0,'0'0'150'0,"0"0"-40"0,0 0-11 16,0 0 9-16,0 0 8 0,0 0-13 16,0 0-28-16,0 0-26 0,0 0-17 0,0 0-7 15,0 0-1-15,0 0 7 0,0 0 5 0,0 0 2 16,-39 132 2-16,31-102-4 0,2 1-5 16,0 2-6-16,3 0-9 0,-1-2-3 0,2-3-6 15,2-5 0-15,0-2-1 0,7-3-4 0,1-5 4 16,2 0-1-16,2-4 4 0,4-3 3 0,-3-4 4 15,3-2 3-15,0 0 4 0,-1-1 4 16,4-6 1-16,-4-4 3 0,-1-3-2 0,2-1 1 16,-1-3 1-16,-3 1-3 0,-2-4 0 0,-2 0-4 15,1-3-4-15,-5 2-2 0,0-3-5 0,2 1-2 16,-6 3-2-16,2-4-3 0,0 2-3 16,2 2-1-16,0 2-3 0,-3-1 2 0,2 2 0 15,1 3-1-15,-2 2 0 0,2 1-1 0,-2 0 0 16,2 5-2-16,0 1-1 0,0 3 1 0,-4-1-1 15,2 2 0-15,-2 1-1 0,3 1-3 0,-3 0-5 16,0 0-10-16,0 0-10 0,0 1 5 16,0 5 6-16,0 3 11 0,1 4 11 0,1 0-2 15,-1 4 0-15,2-1 2 0,-2 5-2 0,-1-3 3 16,0 1 0-16,2 0-1 0,-1 1 2 0,2-2-2 16,2 0 1-16,-2-4-1 0,3 1-1 15,0-5-1-15,0 2 0 0,1-5 0 0,1-2 1 16,-1-1 0-16,1-2 0 0,-3-2 3 0,5 0 1 15,-5 0 5-15,4-3 1 0,-1-5 0 16,0 1 0-16,3-5-1 0,-1-1-2 0,2 0-3 16,0-3-2-16,0-2 0 0,-3 0-3 0,3-4-1 15,0 2 1-15,-2-2-3 0,2-2 2 0,-2-1 3 16,1 1-2-16,-1 1 4 0,-2 2 1 16,-3 4 0-16,-1 1 1 0,0 6 1 0,0 0-1 15,-3 6 1-15,-1 1-2 0,0 3-6 0,0 0-11 16,0 0-22-16,0 0-24 0,0 3 4 0,0 5 9 15,0 2 19-15,2 4 24 0,0 1-1 0,4 1 2 16,-2 0-1-16,2-1 0 0,1 2 2 0,5-3-2 16,-2-1 3-16,3 0-1 0,0-2-1 15,4-2 2-15,-3 0-1 0,1-2 1 0,0 1 0 16,1-2 2-16,-3 0-2 0,-1 1 1 0,-2-1 0 16,-1 0 0-16,-5 1 0 0,2-1 0 15,-5 2 0-15,-1-1 2 0,-1 2 3 0,-8 4 3 16,-3-2 3-16,-1 4 1 0,-7-2-1 0,0 4-1 15,-3-2-1-15,0 0-2 0,2 0-2 0,-2-3 0 16,7-3-1-16,-2 0-3 0,5-3 1 16,4-2-7-16,-1-1-4 0,6-3-4 0,-1 0-4 15,2 0-13-15,3-1-47 0,0-7-63 0,6-2-80 16,2-4-92-16,4-2-66 0,5-3-79 16,2-5-58-16,1 2 439 0,-4 3 76 0,-4 8 0 0</inkml:trace>
          <inkml:trace contextRef="#ctx0" brushRef="#br0" timeOffset="2364.9297">5996 378 0 0,'0'0'0'0,"0"0"0"0,0 0 0 16,0 0 0-16,0 0 0 0,0 0 0 0,0 0 0 16,0 0 0-16,0 0 0 0,0 0 251 0,0 0-48 15,0 0-46-15,0 0-26 0,147-70 3 0,-143 79 21 16,2 2 15-16,-3 2-2 0,0 1-20 0,1 3-32 16,-3-2-35-16,-1 3-26 0,3-2-22 0,-3 0-18 15,0-1-16-15,0 0-22 0,0-5-31 16,0 0-104-16,0-3-211 0,0-1-298 0,0-3 122 0</inkml:trace>
          <inkml:trace contextRef="#ctx0" brushRef="#br0" timeOffset="2875.3649">6475 325 188 0,'0'0'63'0,"0"0"-108"0,0 0 10 15,0 0 70-15,0 0 37 0,0 0 2 0,0 0 2 16,0 0-15-16,0 0-14 0,0 0-3 0,0 0-6 16,0 0 4-16,-27 152 3 0,25-136 7 15,0-3-4-15,-2-3-3 0,3 1-6 0,1-5-6 16,0-1 2-16,0-2 19 0,0-1 46 0,0-2 54 16,0 0 56-16,0 0 24 0,0-5-41 15,1-2-56-15,5-2-60 0,-4-4-46 0,6-2-3 16,-1-3-2-16,2-3-3 0,2 0-5 0,-2-4-3 15,4 2-9-15,-3-2 3 0,4-1-3 0,-1 2-3 16,2 4 1-16,-2 0-6 0,1 5-3 0,0 2-2 16,2 4 1-16,-1 3 0 0,0 3 1 15,1 3 2-15,2 0-1 0,-2 3 2 0,-2 6-1 16,0 3 1-16,-2 2-1 0,-3 2 3 0,1 3 2 16,-1 0 3-16,-6 2 6 0,2 2-3 0,-2-1-3 15,-3 0-2-15,0-3-8 0,0-1-4 0,0-3-11 16,0 2-21-16,0-4-40 0,0-3-106 15,0 0-189-15,0-4-317 0,0-1-166 0</inkml:trace>
          <inkml:trace contextRef="#ctx0" brushRef="#br0" timeOffset="3935.2783">7147 363 324 0,'0'0'225'0,"0"0"-84"15,0 0-21-15,0 0-3 0,0 0-12 0,0 0-21 16,0 0-21-16,0 0-11 0,0 0-8 0,0 0-7 16,139-156-6-16,-136 140-3 0,-3 0 2 15,0 3 5-15,0 1 9 0,0 2 9 0,-1 4 9 16,-5 5-5-16,1 1-10 0,2 0-9 0,-5 1-16 0,1 6 0 15,-3 7 1-15,-4 2 5 0,0 4 2 16,-4 4-1-16,-1 1-3 0,5 4-9 0,-4-1-6 16,3 0-5-16,3-1-3 0,3 0-3 0,-2-1-5 15,7-4-4-15,0-1-7 0,2-5-4 16,2-1 0-16,0-5 1 0,8-2 5 0,-3-4 7 16,6-1 9-16,-1-1 12 0,2-2 9 0,2 0 8 15,1-5 1-15,-1-2-1 0,5 0-2 0,-1-4 0 16,-2-1-1-16,0 2 1 0,0-4 0 15,-1 1-2-15,2-1 0 0,-2-3-4 0,-2 1-2 16,3-3-3-16,0-1-3 0,2-2-4 0,-2 0-5 16,0-2-1-16,4 0-1 0,-3 2-2 15,2-1 1-15,-3 4-1 0,-1 3 0 0,-6 3 2 16,-2 5 5-16,-4 3 8 0,0 2 14 0,-3 3 3 16,0 0-7-16,0 0-15 0,0 0-19 0,0 0-17 15,0 0-18-15,0 1 3 0,0 6 4 0,0 0 9 16,0 1 18-16,4 4-3 0,-2-2 2 15,5 3-2-15,0-1-2 0,-1 2 6 0,1-1 3 16,4 0 1-16,-3 1 1 0,0-1-1 0,4 1 0 16,-3-1-1-16,-3 0 2 0,3-1-1 0,-5 2 2 15,-1-2 0-15,2 0-1 0,-5 1 0 0,0 0-3 16,0-1-2-16,-7 2-9 0,1 1-5 16,-5-1 0-16,-1-3 3 0,-1 3 11 0,-2-5 9 15,0 0 4-15,-1-3 3 0,-1 0 2 0,2 0 2 16,0-2 0-16,2 1 1 0,1-2-3 15,2 0 0-15,5-2-3 0,1-1-4 0,0 0 0 16,4 0-2-16,0 0 0 0,0 0 0 0,2 0-3 16,4 0 0-16,-1-3 6 0,6-4 4 0,2-1 5 15,6 0 1-15,1-4-4 0,-1-1-2 16,1-2 0-16,0 2-2 0,0-3 1 0,3 1 2 16,-5-1 2-16,3 3 1 0,-4 0 7 0,-2 1 2 15,0 0-1-15,1 0 0 0,-4 1-3 16,1-1-3-16,-3 1-2 0,2 0 2 0,0-1-6 15,-3 2 1-15,-1-2-1 0,2 0-2 0,1 1 0 16,-3 0 0-16,0-1 1 0,2-2-1 0,1 0 0 16,0-1-4-16,0 0 0 0,-1 0 0 0,2-1-2 15,2 1 2-15,-4 2-1 0,-1 0 0 16,0-1 1-16,0 4-1 0,-2 1-1 0,1 3 0 0,-5 0-1 16,3 1 2-16,-3 2 3 0,-2 2 6 15,-1-1 7-15,0 2 3 0,0 0 2 0,0 0-9 16,0 0-10-16,-1 0-8 0,0 0-12 0,-2 0-7 15,-2 2-2-15,2 4 0 0,-1 0 3 16,-4 5 7-16,4-1 4 0,-4 3 2 0,5 0 3 16,1 2 1-16,-2 0-3 0,4 1 3 0,0 0-1 15,0 1-1-15,0 0 2 0,4 0 1 16,-2-1 1-16,1-1 0 0,5 1 1 0,-4-2-1 16,5 1 1-16,-3 0 3 0,3 0-3 0,0-2 2 15,-2 2 0-15,3 0 1 0,-5-1 0 0,3-1-1 16,-5-2 0-16,-2 1-2 0,-1-4 5 0,0 3 2 15,-3-2 6-15,-6-2 7 0,-4 2 3 16,-4-1 2-16,-3-2-1 0,-2 1 1 0,-4 0-6 16,-2-2-2-16,-2-4-4 0,4 1-9 15,-3-2-4-15,5 0-13 0,1 0-26 0,1-5-65 0,7-1-164 16,3 0-426-16,5 3-769 0</inkml:trace>
        </inkml:traceGroup>
        <inkml:traceGroup>
          <inkml:annotationXML>
            <emma:emma xmlns:emma="http://www.w3.org/2003/04/emma" version="1.0">
              <emma:interpretation id="{4C9C80FD-3362-4585-9A99-2B072FC8AEB0}" emma:medium="tactile" emma:mode="ink">
                <msink:context xmlns:msink="http://schemas.microsoft.com/ink/2010/main" type="inkWord" rotatedBoundingBox="10974,1334 13245,1243 13275,2003 11004,2094">
                  <msink:destinationLink direction="with" ref="{C21373FE-58C6-4314-9ECF-D254E0E8EB0B}"/>
                </msink:context>
              </emma:interpretation>
              <emma:one-of disjunction-type="recognition" id="oneOf2">
                <emma:interpretation id="interp10" emma:lang="en-US" emma:confidence="0.5">
                  <emma:literal>Model</emma:literal>
                </emma:interpretation>
                <emma:interpretation id="interp11" emma:lang="en-US" emma:confidence="0">
                  <emma:literal>Modell</emma:literal>
                </emma:interpretation>
                <emma:interpretation id="interp12" emma:lang="en-US" emma:confidence="0.5">
                  <emma:literal>Mode (</emma:literal>
                </emma:interpretation>
                <emma:interpretation id="interp13" emma:lang="en-US" emma:confidence="0">
                  <emma:literal>Models</emma:literal>
                </emma:interpretation>
                <emma:interpretation id="interp14" emma:lang="en-US" emma:confidence="0">
                  <emma:literal>Mode l</emma:literal>
                </emma:interpretation>
              </emma:one-of>
            </emma:emma>
          </inkml:annotationXML>
          <inkml:trace contextRef="#ctx0" brushRef="#br0" timeOffset="5085.5563">8804 355 1116 0,'0'0'118'16,"0"0"-192"-16,0 0-5 0,0 0 45 0,0 0 104 16,0 0 17-16,0 0 13 0,0 0 4 15,0 0 2-15,0 0 11 0,0 0 10 0,0 0 6 16,0 0 2-16,0 0-10 0,93 14-18 0,-91-24-20 15,8 0-23-15,-6-4-19 0,5-2-12 16,0-2-10-16,-2-1-5 0,3-4-1 0,-4-2-3 16,4 0 1-16,-5-5-3 0,3 1-1 0,-1-4-4 15,-1-2-3-15,1-2 1 0,0-2-4 0,2-4 2 16,-2 2-1-16,4-1-1 0,1 2 1 16,0 5-1-16,0 6 1 0,-1 3-1 0,-5 6-1 15,4 5-1-15,-6 6-2 0,2 3-2 0,-3 4-4 16,-2 2-9-16,-1 0-7 0,3 6-3 0,2 5 2 15,-2 4 10-15,0 5 8 0,-2 1 3 0,-1 3 6 16,2 0-4-16,-2 1 1 0,0 0-2 16,0-2 2-16,0-2 0 0,4-2 1 0,-2-3 1 15,2-3-3-15,-1 0 3 0,5-5 1 0,-4-2 1 16,5-2 0-16,-5-2 6 0,4-2 6 0,-4 0 8 16,5 0 10-16,-4-6-1 0,4-3-1 15,-3 0-6-15,3-4-5 0,-1 1-4 0,-1-2-4 16,1 0-2-16,-3-2-1 0,3 1-1 0,-2-2-2 15,2 1 0-15,-4-3 0 0,5 2-2 0,-5 1-1 16,5 0-1-16,-5 1-3 0,6 1-1 16,-3 4-4-16,2 0-3 0,0 3-6 0,-3 5-4 15,2-2-3-15,-3 4-3 0,3 0 1 0,-4 6 2 16,3 4 4-16,-2 7 5 0,-3 3 8 16,0 5 4-16,2 2 4 0,-4 6 1 0,0-2-2 15,0 2-1-15,0-1 1 0,0 3 0 0,-6-2-2 16,4 0 0-16,0-1-5 0,0 0-3 0,-3-2-9 15,4-4-16-15,1 0-22 0,0-3-38 0,0-4-47 16,0-2-70-16,0-5-70 0,0-2-63 16,0-3-41-16,8-4-14 0,2-3 6 0,0 0 232 15,7-7 161-15,-1-4 0 0,0-2 0 0,4-1 0 16,-2-2 0-16,-2 1 0 0,-1-3 0 0,2 1 0 16,-3-2 0-16,-5 0 0 0,3-2 0 0,-1-2 0 15,-1 3 0-15,1-1 128 0,-4 3 26 16,2 3 1-16,-3 3 8 0,2 5 16 0,-6 2 30 15,1 5-3-15,-3 0-28 0,0 0-55 0,0 0-78 16,0 3-26-16,0 4 2 0,0 5 15 16,0 2 20-16,-1 4 0 0,-1 0-13 0,0 1-13 15,-1 2-7-15,2-2-5 0,-3 1-6 0,4-4-3 16,0-2-4-16,9 1-2 0,2-3 0 0,1-3 7 16,3-2 3-16,1-2 7 0,4-4 8 15,0-1 4-15,4 0 5 0,-1-3 2 0,-3-3-2 16,4-3 0-16,-7 0 7 0,4 0 7 0,-7-2 9 15,-3-1 10-15,-6-1 0 0,1 0-1 0,-6-2-9 16,0 0-12-16,-7-2-14 0,0 0-12 0,-6 0-12 16,-6 0-10-16,2 0-5 0,-7 3-7 15,1 4-4-15,-3 1-4 0,4 2-2 0,-4 2-3 16,2 2-11-16,1 2-22 0,8 1-43 0,3 0-84 16,2 0-153-16,7 0-249 0,3 0-318 0,0 1 550 15</inkml:trace>
          <inkml:trace contextRef="#ctx0" brushRef="#br0" timeOffset="5836.0964">10259 53 468 0,'0'0'222'0,"0"0"-144"0,0 0 18 16,0 0 38-16,0 0 28 0,0 0-5 0,0 0-39 15,0 0-50-15,0 0-27 0,0 0-15 0,0 0-1 16,0 0 3-16,0 0 13 0,-119-30 11 16,97 41 4-16,-1 2-6 0,-1 2-15 0,0 3-16 15,5 3-10-15,-2 1 0 0,6 1-2 0,0 0-2 16,3-1-3-16,3-4-8 0,5-2-5 0,4-1-4 16,0-3-3-16,4-1 2 0,5-3 3 0,5-2 10 15,-1-1 11-15,3-5 13 0,6 0 9 0,-4-3 4 16,8-5 1-16,-1-4-2 0,1 0-4 15,-1-4 2-15,-1 0 0 0,-5-2 1 0,3-4 4 16,-8 2 0-16,0-2-4 0,-2-3 0 0,-1 2-6 16,-5-1-6-16,2-3-2 0,-4 0-5 15,2-1-5-15,-2 0-2 0,-3-4-3 0,0 0-3 16,5 1 0-16,-4-3 2 0,1 2-1 0,-2 0 2 16,1 1 3-16,-1 2 3 0,-1 5 6 0,0 4 9 15,0 7 4-15,0 3 4 0,-1 4 8 16,-1 3-1-16,2 3-9 0,0 0-12 0,-1 0-20 15,1 0-31-15,-1 6 2 0,-1 6 3 0,0 5 9 16,-5 9 23-16,2 6-3 0,-3 3-1 16,-2 3 2-16,6 1-5 0,-5 1 5 0,4 0-1 15,-4 0 0-15,7-1-1 0,-2 0 0 0,2-3 2 16,2-2-4-16,0-4 2 0,0-1-2 0,6-5-2 16,2-2-1-16,-1-4 3 0,3-3-3 15,4-5 2-15,-2-1 2 0,0-3-3 0,3-3 7 16,-2-1 3-16,4-2 0 0,5-4 3 0,1-5 2 15,2-1-3-15,-1-5-3 0,6-1 0 0,-2-4-4 16,0 0 0-16,-2 0 3 0,-2-3 0 16,-7 1 2-16,-1-2 2 0,-2 2-2 0,-4-2 0 0,-2 2 3 15,-4-1 0-15,-4 4 2 0,0 3 3 16,0 4-2-16,0 6 2 0,0 1 2 0,0 2-4 16,-2 3-9-16,-5 0-8 0,4 2-10 15,-3 4 0-15,-5 5 4 0,-3 3 5 0,0 5 4 16,-5 4 1-16,3-1 1 0,0 2-1 0,-2 0 0 15,2-1 4-15,4 0-5 0,6-1 0 0,-3-3-1 16,8-2-4-16,1-3 0 0,0-2-3 0,1-3 2 16,10-3 1-16,0-3 3 0,2-2 5 15,3-1 3-15,5 0 1 0,-3-1-2 0,6-5-5 16,-1-2-7-16,-3-1-9 0,0-2-23 0,-2-1-45 16,-3-1-73-16,1 0-149 0,-6 3-313 15,0 4-689-15</inkml:trace>
          <inkml:trace contextRef="#ctx0" brushRef="#br0" timeOffset="6296.6851">11045-478 585 0,'0'0'705'0,"0"0"-481"0,0 0-24 0,0 0-43 15,0 0-23-15,0 0-27 0,0 0-40 0,0 0-41 16,0 0-29-16,0 0-18 0,0 0 0 16,0 0 6-16,0 0 12 0,-3 1 19 0,-6 20 3 15,-4 7 2-15,0 5 2 0,0 4 4 0,-3 7 4 16,-3 1 6-16,1 4 2 0,2-2 1 0,-2-1 2 16,0 0-5-16,5-4-4 0,1 1-7 0,5-2-11 15,0-4-5-15,6-5-4 0,1 0-1 16,0-6 1-16,11-3-1 0,1-3-1 0,2-5 0 15,1-4 2-15,0-2 2 0,0-3 2 0,2-3 4 16,-2-3 2-16,-2 0-1 0,-1-3-3 0,2-4-9 16,-6-4-23-16,4-2-46 0,-1-3-86 0,-3-2-155 15,-4 2-345-15,-3 7-818 0</inkml:trace>
        </inkml:traceGroup>
        <inkml:traceGroup>
          <inkml:annotationXML>
            <emma:emma xmlns:emma="http://www.w3.org/2003/04/emma" version="1.0">
              <emma:interpretation id="{2A1912E3-4E91-4CA4-B172-5B44C50F5150}" emma:medium="tactile" emma:mode="ink">
                <msink:context xmlns:msink="http://schemas.microsoft.com/ink/2010/main" type="inkWord" rotatedBoundingBox="14333,1205 14921,1181 14975,2540 14387,2564">
                  <msink:destinationLink direction="with" ref="{8997889C-A198-4A43-BDCD-3DB7F29FA291}"/>
                </msink:context>
              </emma:interpretation>
              <emma:one-of disjunction-type="recognition" id="oneOf3">
                <emma:interpretation id="interp15" emma:lang="en-US" emma:confidence="0.5">
                  <emma:literal>of</emma:literal>
                </emma:interpretation>
                <emma:interpretation id="interp16" emma:lang="en-US" emma:confidence="0">
                  <emma:literal>oof</emma:literal>
                </emma:interpretation>
                <emma:interpretation id="interp17" emma:lang="en-US" emma:confidence="0">
                  <emma:literal>off</emma:literal>
                </emma:interpretation>
                <emma:interpretation id="interp18" emma:lang="en-US" emma:confidence="0">
                  <emma:literal>oft</emma:literal>
                </emma:interpretation>
                <emma:interpretation id="interp19" emma:lang="en-US" emma:confidence="0">
                  <emma:literal>oaf</emma:literal>
                </emma:interpretation>
              </emma:one-of>
            </emma:emma>
          </inkml:annotationXML>
          <inkml:trace contextRef="#ctx0" brushRef="#br0" timeOffset="7242.6247">12329-137 704 0,'0'0'294'0,"0"0"-70"0,0 0-41 16,0 0-37-16,0 0-12 0,0 0-30 0,0 0-24 16,0 0-17-16,0 0-12 0,0 0-15 0,0 0-15 15,0 0-12-15,0 0-5 0,0 0 5 16,-96 10 1-16,84 10 4 0,-2 2 3 0,1 0 2 16,1 1-4-16,4 0-4 0,0-2-4 0,4-2-10 15,-1-2 1-15,5-2-2 0,0-2-1 0,2-2 2 16,5-5 0-16,1 0 2 0,-2-1 4 15,5-4 6-15,-2 1 1 0,-2-2 6 0,2 0 4 16,-4-4 6-16,3-2 9 0,-4-1 1 0,-3-2 0 16,2-3-10-16,-3-2-5 0,0 1-8 0,0-2-6 15,-3-1 1-15,2-2-7 0,-2-2-2 16,2-3-3-16,1 2-5 0,0-5-6 0,0-2-1 16,4-1-2-16,6-2-3 0,4-3 6 0,0-3 2 15,1 1 1-15,5-2 3 0,-1 4 0 0,1 4 2 16,-1 3 2-16,0 5 6 0,1 2-1 0,-1 3 0 15,-2 4 3-15,-1 3-1 0,-1 1 4 16,-2 3 0-16,1 1-1 0,-1 4-3 0,-1 1 2 16,2 0-2-16,2 3-1 0,-3 8 3 0,2 4-2 15,-2 3 0-15,-3 8 1 0,0 7 4 16,-4 7 4-16,-5 8 4 0,-1 5 2 0,-1 5 0 16,-7 0 2-16,-6 6-2 0,0-2 2 0,-7 3 2 15,-1 0-1-15,-1 0-2 0,-3-1-5 0,1-1-3 16,-2-4-4-16,2-4 0 0,2-3-1 0,4-4-4 15,2-8 2-15,5 1 3 0,2-2-1 16,2 0-1-16,7-2 3 0,1-1-4 0,0-6 0 16,1-5 2-16,6-5-1 0,0-7 0 0,1-2 2 15,-3-4 1-15,3-4 2 0,-4-2 6 0,-3-1 9 16,2 0 8-16,1-3 11 0,-1-5-2 0,-1-7-8 16,4-5-10-16,-1-4-13 0,-1-4-8 15,3-6-7-15,-3-2-6 0,-3-5-13 0,3 2-4 16,-1-4-9-16,-3 3-10 0,0 0-3 0,0 1-6 15,0 4 6-15,-7 6 16 0,2 3 14 16,-3 4 15-16,0 6 10 0,-2 2 4 0,1 2 2 16,0 5 3-16,2-1 0 0,0 4 3 0,3 1 3 15,3 0 3-15,-1 0-2 0,2 1-6 0,0 1-8 16,2-2-11-16,5 0-6 0,5-3-1 16,5 0 4-16,3-1 3 0,10-2 2 0,3-2 1 15,5-1-8-15,2-2-8 0,0 1-27 0,2 0-75 16,-2-2-133-16,3 0-217 0,-12 4-325 15,-13 4-53-15</inkml:trace>
        </inkml:traceGroup>
        <inkml:traceGroup>
          <inkml:annotationXML>
            <emma:emma xmlns:emma="http://www.w3.org/2003/04/emma" version="1.0">
              <emma:interpretation id="{D220D44C-0F0D-499D-A908-85C1DF4E2504}" emma:medium="tactile" emma:mode="ink">
                <msink:context xmlns:msink="http://schemas.microsoft.com/ink/2010/main" type="inkWord" rotatedBoundingBox="15811,1262 21316,1042 21393,2975 15888,3195">
                  <msink:destinationLink direction="with" ref="{8997889C-A198-4A43-BDCD-3DB7F29FA291}"/>
                  <msink:destinationLink direction="to" ref="{F1AB22BA-B504-4988-90E0-94DECF156C8A}"/>
                  <msink:destinationLink direction="with" ref="{9D42E142-D625-431A-BC8A-0CEE0C2249E5}"/>
                </msink:context>
              </emma:interpretation>
              <emma:one-of disjunction-type="recognition" id="oneOf4">
                <emma:interpretation id="interp20" emma:lang="en-US" emma:confidence="0.5">
                  <emma:literal>a-platforms</emma:literal>
                </emma:interpretation>
                <emma:interpretation id="interp21" emma:lang="en-US" emma:confidence="0.5">
                  <emma:literal>o platforms</emma:literal>
                </emma:interpretation>
                <emma:interpretation id="interp22" emma:lang="en-US" emma:confidence="0">
                  <emma:literal>c-platforms</emma:literal>
                </emma:interpretation>
                <emma:interpretation id="interp23" emma:lang="en-US" emma:confidence="0">
                  <emma:literal>o-platforms</emma:literal>
                </emma:interpretation>
                <emma:interpretation id="interp24" emma:lang="en-US" emma:confidence="0">
                  <emma:literal>i-platforms</emma:literal>
                </emma:interpretation>
              </emma:one-of>
            </emma:emma>
          </inkml:annotationXML>
          <inkml:trace contextRef="#ctx0" brushRef="#br0" timeOffset="8443.7278">15573-538 615 0,'0'0'536'0,"0"0"-442"15,0 0 4-15,0 0 27 0,0 0 11 0,0 0-8 16,0 0-39-16,0 0-50 0,0 0-23 0,0 0-9 16,0 0-2-16,0 0 11 0,0 0 13 15,0 0 17-15,-57 113 7 0,56-68 10 0,-3 7-1 16,0 6-8-16,0 7-2 0,-6 5-8 0,2 3-3 16,-1 5 2-16,-4 2-2 0,-3 5-2 15,-3 1-2-15,1 0-7 0,-4 1-6 0,-1 1-3 16,-4-2-3-16,1-2-3 0,0-5-2 0,2-3-4 15,2-7-4-15,2-5-1 0,1-3-4 0,4-8-2 16,3-5-1-16,-1-8-5 0,2-6-10 16,5-8-20-16,-3-9-25 0,7-9-15 0,-4-8-24 15,2 0-72-15,4-14-72 0,0-8-107 0,0-8-111 16,2-4-77-16,7-6-16 0,-2 7 557 0,-2 10 0 16</inkml:trace>
          <inkml:trace contextRef="#ctx0" brushRef="#br0" timeOffset="8695.5714">15506-20 36 0,'0'0'280'0,"0"0"-62"16,0 0 1-16,0 0-13 0,181-75-10 0,-145 69-32 16,-4 5-51-16,-1 1-43 0,-7 3-21 0,-1 7-7 15,-9 4 2-15,-1 2 1 0,-5 4 2 16,-3 5 4-16,-5 2 5 0,-1 3 1 0,-11 1 2 15,-3 0-5-15,-7 1-6 0,0 0-6 0,-5-1-11 16,-4-3-6-16,-3 0-8 0,0-1-5 16,-5-2-5-16,1-1-5 0,5-3-1 0,0-2-11 15,7-4-7-15,4-1-16 0,2-2-47 0,5-3-81 16,2-1-132-16,2-5-179 0,6-2-192 0,3-1 203 16</inkml:trace>
          <inkml:trace contextRef="#ctx0" brushRef="#br0" timeOffset="8963.4062">16051-475 1235 0,'0'0'166'0,"0"0"-38"0,0 0-25 15,0 0-9-15,0 0-3 0,0 0-26 16,0 0-29-16,0 0-23 0,0 0-3 0,0 0 6 15,0 0 13-15,0 0 19 0,0 0 10 0,0 0-1 16,16 155-5-16,-26-104-5 0,-1 7-8 0,-2-1-4 16,-2 2-2-16,0-1-5 0,-4 1-3 15,-1-1-5-15,1-3-5 0,1-1-6 0,1-5-2 16,1-2-7-16,3-4-9 0,5-4-15 0,-3-4-41 16,9-3-77-16,-1-7-108 0,0-2-158 0,3-8-265 15,0-8-215-15</inkml:trace>
          <inkml:trace contextRef="#ctx0" brushRef="#br0" timeOffset="9659.9867">16464 0 1252 0,'0'0'151'0,"0"0"-60"15,0 0 0-15,0 0 11 0,0 0 9 0,0 0-16 16,0 0-37-16,0 0-32 0,0 0-19 0,0 0-20 16,0 0-10-16,0 0 0 0,0 0 4 15,-102-75 9-15,77 86 9 0,-2 4 7 0,-2 1-3 16,3 5 3-16,1 1-1 0,3 0-3 0,3 1 2 16,3 2 0-16,3-3-2 0,2-1-3 0,6-3-4 15,3-1-6-15,2-4-1 0,0-1 0 16,7-4 1-16,1-2 8 0,3-3 11 0,4-3 9 15,2 0 7-15,1 0 7 0,4-9 2 0,4-1 1 16,-1 0 4-16,2-3-3 0,0-2-3 0,-4-2-1 16,-2 1-5-16,2-1 3 0,-8 3 3 0,-3-1 3 15,0 0 3-15,-8 1-1 0,1 1-3 16,-1 1-5-16,-4 5-4 0,2-1-3 0,-2 5-6 16,0 3-7-16,0 0-10 0,0 0-21 0,0 0-14 15,0 3 1-15,0 6 5 0,0 1 19 0,0 2 13 16,0 2-1-16,0 1 0 0,2-2-1 0,2 1 0 15,3-3 1-15,0 1 2 0,1-1-1 16,5-4 1-16,2-1 1 0,5-1-3 0,-1-4 5 16,5-1 0-16,1 0 1 0,2-6 1 0,-1-3 0 15,-1-3-2-15,-1-3-1 0,-5-1 0 16,3-3-4-16,-6-4-2 0,0 0-2 0,0-3-2 16,-5-1-2-16,-1-2 1 0,1-3 0 0,-6-1-3 15,3-4 7-15,-6 1 1 0,3-3 2 16,-1 1 5-16,-1-3-2 0,-2 4 0 0,0 1 3 15,1 4 3-15,-2 4 2 0,0 6 3 0,0 6 4 16,0 2 3-16,0 7 5 0,0 1 1 0,0 4 2 16,0 1-7-16,0 1-7 0,0 0-11 0,-2 0-19 15,1 3-3-15,0 5-2 0,-2 7 5 0,-5 5 12 16,4 8 3-16,-5 3 3 0,2 8 0 16,0 3 0-16,-3 3 1 0,4 3 1 0,-3-2 2 15,1 2-2-15,1-1 2 0,0-1-2 0,1 0-1 16,0-2-2-16,1-2 2 0,2-3-4 0,1-1-2 15,-2-8 0-15,-1-1-5 0,4-5-2 16,1-5-7-16,0-4-27 0,0-3-50 0,1-6-69 16,9-3-93-16,-1-3-175 0,-2 0-317 0,1 0-110 0</inkml:trace>
          <inkml:trace contextRef="#ctx0" brushRef="#br0" timeOffset="11890.099">17363 9 0 0,'0'0'23'0,"0"0"109"0,0 0 9 0,0 0 18 16,0 0 17-16,0 0-10 0,0 0-34 0,0 0-39 16,0 0-33-16,0 0-25 0,0 0 2 15,0 0 9-15,0 0 12 0,0 0 7 0,12 3-15 16,4-14-11-16,0-1-13 0,3-3-1 0,-3 0 3 16,0-3 1-16,0 1 8 0,0-3 8 15,-1-1 12-15,-2-1 12 0,-1-4 8 0,0 1 0 16,-4-3-3-16,3-1-10 0,0-1-11 0,-2-1-8 15,-3-1-14-15,2 3-5 0,-4-1-5 16,-3 6-1-16,0 2 0 0,-1 2-3 0,0 3-1 16,0 4 0-16,0 5-2 0,-2 3-2 0,-2 2-5 15,-2 3-8-15,4 0-13 0,-4 0-9 0,-2 4-2 16,-3 6 3-16,-1 4 7 0,-1 7 9 16,-2 5 5-16,-1 7 1 0,-3 5 5 0,1 7-1 15,-1 4 0-15,-3 5 4 0,-2 3-2 0,-1 7 2 16,-3 2 3-16,-2 5 0 0,-7 4 1 0,-2 4-1 15,-2 3-1-15,1 2-2 0,-3 0 4 16,0-1-3-16,3-3-2 0,4-2-1 0,1-3-5 0,6-7-1 16,-1-3-1-16,7-4-2 0,2-4-4 15,5-2 2-15,4-1 0 0,5-6 1 0,2-6 4 16,5-4-2-16,0-7-2 0,9-7-2 0,0-5-4 16,7-7 4-16,1-5 4 0,1-4 10 0,2-3 8 15,6-6 6-15,-1-9 4 0,2-5-2 16,0-4-3-16,1-5-5 0,-2-6-4 0,-2-3-7 15,-5-6 1-15,1-5-4 0,-4-5-1 0,-3-1-1 16,1-3-8-16,-2-4 2 0,0 0-3 16,-4-2-1-16,0 0 0 0,1 3-1 0,-6 6 1 15,0 6 4-15,-2 5 6 0,-1 9 0 0,-3 6 0 16,-2 3 1-16,-5 5 0 0,1 3 1 16,2 3 0-16,-2 2 1 0,1 2-2 0,1 1 2 15,2 2-1-15,4 1 1 0,-2 1-3 0,3 0-9 16,0 0-9-16,8-3-7 0,1-1-1 0,9-1 8 15,3-2 7-15,9-5 7 0,1 2-2 0,7-1 7 16,3-2 0-16,0-1 1 0,5 2 1 0,-2 2 0 16,-2 1 0-16,-2 3 3 0,-4 1 1 15,-6 5-3-15,-6 3 0 0,-10 2-5 0,-3 1-6 16,-8 0-3-16,-2 4 2 0,-1 6 2 0,-1 0 5 16,-5 5 7-16,-6 2 0 0,-2 3 0 0,-4 1 1 15,-2 1-5-15,-3 0-4 0,5 0-2 16,-3-3-1-16,5 1 0 0,6-3-3 0,4-2-3 15,0 0-4-15,6-4-5 0,0-2 1 0,6-2 2 16,4-5 4-16,0 2 8 0,9-4 6 0,-1 0 5 16,4 0 4-16,1-6 0 0,3-1 2 15,-2-4 1-15,1-2 1 0,1 0 3 0,-2-3 2 16,-4 2 3-16,-1-4 4 0,-5 0-2 0,-1-2 3 16,-7-1-2-16,1-2-1 0,-6-2-5 15,-1 2-6-15,-1 0-4 0,-8 2-3 0,2 2-2 16,-4 3-1-16,-1 2 1 0,-1 4-6 0,-1 1 2 15,2 3 2-15,-1 0-2 0,-1 4 3 0,2 0-3 16,3 2-3-16,-3 0 1 0,2 3-1 0,0 4-2 16,-1 0-2-16,6 1-4 0,-5 1-5 15,9 0-1-15,-2 0-4 0,3-1 1 0,0 1 1 16,4 0 3-16,6-1 4 0,3-4 5 0,3 1 7 16,4-2 5-16,3-3 1 0,4 0 0 0,5 0 2 15,-2-3 0-15,-1-3 0 0,3-1 3 0,-4-3-5 16,-2 1 8-16,-3 2 5 0,-2-2 3 15,-2 0 6-15,0 2-5 0,-5-1-5 0,-2 1-2 16,-2 1-3-16,-5 0-1 0,-2 4-1 0,0 0-1 16,-1 2-3-16,-2 0-2 0,0 0-8 15,0 0-12-15,0 0-13 0,0 3 1 0,0 4 4 16,0 2 8-16,0 3 15 0,0 0-4 0,0 1 1 16,0 0 3-16,2 2-4 0,-2-1 4 0,1 1 2 15,2-3-2-15,-2-1-1 0,3-2 0 16,3 0 0-16,-3-1 1 0,4-2 3 0,1-3 0 15,-1 0-1-15,3-1 1 0,4-2 2 0,3 0 0 16,0 0 2-16,2-5 1 0,0-1-4 16,-2-3 2-16,2 0 2 0,-4-4-3 0,-3 2 6 15,1-2-4-15,-2-1 0 0,1 1 3 0,-1-2-5 16,-3 2 0-16,-1 1-1 0,2 0-2 0,-1 1-2 16,-3 1 0-16,0 4-2 0,0 2-3 0,-5 1-2 15,6 3-5-15,-5 0-2 0,1 0-4 0,0 0 4 16,3 3 0-16,-1 3 4 0,0 2 2 15,0 0 2-15,-2 2 1 0,0-1 2 0,-1 0 0 16,1 1 0-16,-3 1 2 0,0-2-1 0,0 1 3 16,-3 1 1-16,-1-2-2 0,3-2 0 0,-3-1 2 15,3-1 0-15,-5-1 2 0,5-3 3 16,1 0 2-16,0-1 4 0,0 0 6 0,0 0 3 16,0 0 0-16,1 0-2 0,6-4-6 0,-3-1-5 15,7-4-3-15,-1-2-2 0,2 0 1 16,2-1 0-16,1-2 1 0,-2 1 0 0,0-1 1 15,-2 1-2-15,-3 2-3 0,2 2 2 0,-6 3-2 16,2 2-2-16,-3 3 1 0,-3 0-4 0,1 1-3 16,-1 0-6-16,0 0-1 0,0 0-2 15,2 6 3-15,0 0 6 0,4 2 1 0,-4 2 3 16,0-1 2-16,-1 2-1 0,0-2 0 0,2-1 0 16,-3 1-1-16,3-3 2 0,-3 0 0 0,1-1-2 15,0 0 1-15,1-4 2 0,-1-1-1 16,0 1 4-16,6-1 3 0,-3 0 1 0,4 0 2 0,-1-2 2 15,5-3-1-15,0-2 0 0,3-3-2 16,0 0-3-16,3-2 0 0,-2 0 1 0,-1 0-1 16,-1-1-2-16,-1 0 2 0,-1 3-2 0,-3 2-2 15,-2 1 0-15,0 5-5 0,-3-2-2 16,-3 4-6-16,2 0-3 0,2 0-5 0,-3 4 2 16,0 2 3-16,0 3 0 0,-2 3 8 0,0 2 2 15,0 1 2-15,0 0 3 0,0 0-2 0,0-2 1 16,-2-1 0-16,2-1 0 0,0-4-2 15,0-1 2-15,0-1-2 0,0-4 4 0,2-1 6 16,6 0 6-16,-3 0 8 0,6-7 3 0,1-4-1 16,1-1-6-16,3-3-4 0,-1-2-1 15,4-1-6-15,-2-2 0 0,-1 0-3 0,0-1-1 16,3 0-1-16,-4-1-2 0,0 1 1 0,-3 4-2 16,-1-3 2-16,-5 4 0 0,2 2 1 0,-4 4 0 15,3 3-2-15,-4 4-3 0,-2 0-6 0,-1 3-7 16,1 0-10-16,-1 0-2 0,0 3 3 15,3 3 5-15,2 2 12 0,1 3 4 0,1 2 2 16,-2 1 2-16,3 5 0 0,-1-4 1 0,2 1 0 16,-4-1 2-16,5 0-3 0,-2-1 0 0,-1 0-1 15,-1 0-1-15,0 0 2 0,-5 1 0 0,0-3 4 16,-1 0 2-16,0-4 6 0,0 1 10 16,-6-1 9-16,-7 0 10 0,-7 0-1 0,-1 0-3 15,-6-1-11-15,-6-1-8 0,-4 0-5 0,4-3-6 16,-2 0-2-16,0-3-9 0,4 0-2 15,4 0-11-15,3 0-22 0,4 0-44 0,-1 0-97 16,-1 0-186-16,5 0-468 0,6 0-500 0</inkml:trace>
          <inkml:trace contextRef="#ctx0" brushRef="#br0" timeOffset="9849.6703">16783-89 999 0,'0'0'255'0,"0"0"-97"0,0 0-55 16,0 0-27-16,0 0-24 0,0 0-15 0,0 0-15 15,0 0-11-15,0 0-6 0,0 0-7 0,172-96-19 16,-134 77-35-16,-1 2-59 0,-5-1-82 16,4-1-89-16,-6 1-71 0,-1 4-42 0,-6-1 114 15,1 5 285-15,-8 0 0 0,-3 6 0 0,-4 1 0 0</inkml:trace>
          <inkml:trace contextRef="#ctx0" brushRef="#br0" timeOffset="7720.4249">13699 154 1469 0,'0'0'-25'15,"0"0"-125"-15,0 0 26 0,0 0 87 0,0 0 32 16,0 0 12-16,0 0 5 0,0 0-2 0,0 0 3 15,159-81 3-15,-147 67 8 0,-3 1 8 16,1-4 12-16,-4 2 15 0,-4-1 10 0,2-2 11 16,-4-1 7-16,0 0 2 0,0 3 1 0,-4 0-1 15,-2 1-4-15,-2 3-7 0,1 0-2 0,-1 3-5 16,-1 2-10-16,2 4-8 0,1 0-11 16,-1 0-11-16,-1 3-10 0,0 0-6 0,-2 3-8 15,0 4-5-15,-2 3 0 0,-4 4-3 0,-1 4 1 16,-3 1 0-16,3 3 1 0,-1 4-1 0,1 0 0 15,2 0 2-15,2 2-1 0,1-3-1 0,5-2 0 16,3 0-3-16,4 0 2 0,5-6 2 0,6 2 2 16,5-5 3-16,3 0 3 0,4-4 2 15,5-2 4-15,-1-2 4 0,1-3-1 0,1-2-1 16,-2-1-2-16,0 0-3 0,0-1-4 0,0-5-2 16,0-2-16-16,1-2-34 0,1-2-90 15,1-4-170-15,-6 3-393 0,-11 4-646 0</inkml:trace>
          <inkml:trace contextRef="#ctx0" brushRef="#br0" timeOffset="7883.3232">14351-62 1649 0,'0'0'135'0,"0"0"-130"0,0 0-11 0,0 0 15 15,0 0 31-15,0 0 23 0,0 0-4 0,0 0-11 16,0 0-11-16,0 0-11 0,176-7-14 0,-140 0-45 15,0-2-127-15,0-1-236 0,-7 4-436 0,-11 0 176 16</inkml:trace>
        </inkml:traceGroup>
      </inkml:traceGroup>
    </inkml:traceGroup>
  </inkml:traceGroup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10.43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997889C-A198-4A43-BDCD-3DB7F29FA291}" emma:medium="tactile" emma:mode="ink">
          <msink:context xmlns:msink="http://schemas.microsoft.com/ink/2010/main" type="inkDrawing" rotatedBoundingBox="13878,2578 21948,2494 21949,2562 13879,2646" semanticType="underline" shapeName="Other">
            <msink:sourceLink direction="with" ref="{2A1912E3-4E91-4CA4-B172-5B44C50F5150}"/>
            <msink:sourceLink direction="with" ref="{D220D44C-0F0D-499D-A908-85C1DF4E2504}"/>
          </msink:context>
        </emma:interpretation>
      </emma:emma>
    </inkml:annotationXML>
    <inkml:trace contextRef="#ctx0" brushRef="#br0">0 90 337 0,'0'0'368'0,"0"0"-217"0,0 0-65 15,0 0-29-15,0 0-21 0,0 0-6 0,0 0-13 16,0 0-3-16,0 0 5 0,0 0 1 0,0 0-1 16,0 0 0-16,0 0-5 0,0 0 1 15,96 9 14-15,-73-8 28 0,7 1 30 0,3-2 17 16,7 1-3-16,2-1-11 0,10 0-10 0,9 0-7 15,7 0-1-15,10 0-6 0,9 0-11 0,9 0-6 16,9 0-6-16,6 0-5 0,11 0-5 16,7 0-1-16,4-1-1 0,9 1-4 0,3 0 3 15,5-2-1-15,7 2-1 0,8-1 7 0,1 1-1 16,10-2-3-16,5 1-1 0,8-2-3 0,5 0-6 16,10 0 1-16,5-3-5 0,7 2-7 15,4-2 1-15,2 0-6 0,6 0 0 0,-1-1-1 16,2 1 1-16,-3-1-2 0,-3 1 0 0,-4 0-3 15,-6 0-5-15,-2 1 5 0,-7 1 2 16,-13 2 3-16,-3 1 3 0,-10 1-1 0,-10 0-2 16,-9 0-1-16,-11 1 2 0,-13 4 0 0,-6-2 3 15,-11 1 0-15,-12 1 0 0,-5-1 1 0,-16 1-1 16,-5 0 0-16,-13-1-6 0,-7-2 3 16,-16 1 0-16,-8 0 1 0,-9-1 5 0,-12-1-3 15,-4-1 13-15,-9 0 21 0,-2 0 19 0,0 0 19 16,0 3 1-16,0-3-10 0,0 0-8 0,0 0-17 15,0 0-15-15,-1-4-12 0,-3-2-13 16,-3 2-6-16,5-2-2 0,-4 2-3 0,-1-1 2 0,3 2-4 16,-2 0-1-16,3 0-2 0,0 1-4 15,2 1-1-15,0-1-10 0,1 1-28 0,0-2-59 16,0 0-84-16,0-2-157 0,1 1-362 0,2 2-856 0</inkml:trace>
  </inkml:traceGroup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12.76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E817181-D2C7-4068-85C8-A990D55F80D5}" emma:medium="tactile" emma:mode="ink">
          <msink:context xmlns:msink="http://schemas.microsoft.com/ink/2010/main" type="writingRegion" rotatedBoundingBox="20375,3551 26349,3132 26485,5074 20511,5493">
            <msink:destinationLink direction="with" ref="{9D42E142-D625-431A-BC8A-0CEE0C2249E5}"/>
          </msink:context>
        </emma:interpretation>
      </emma:emma>
    </inkml:annotationXML>
    <inkml:traceGroup>
      <inkml:annotationXML>
        <emma:emma xmlns:emma="http://www.w3.org/2003/04/emma" version="1.0">
          <emma:interpretation id="{262C8291-BC79-4995-885F-1E92462F0F5A}" emma:medium="tactile" emma:mode="ink">
            <msink:context xmlns:msink="http://schemas.microsoft.com/ink/2010/main" type="paragraph" rotatedBoundingBox="20375,3551 26349,3132 26485,5074 20511,54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340E68E-8ECC-44E9-953E-5FCA26C0BDB8}" emma:medium="tactile" emma:mode="ink">
              <msink:context xmlns:msink="http://schemas.microsoft.com/ink/2010/main" type="line" rotatedBoundingBox="20375,3551 26349,3132 26485,5074 20511,5493"/>
            </emma:interpretation>
          </emma:emma>
        </inkml:annotationXML>
        <inkml:traceGroup>
          <inkml:annotationXML>
            <emma:emma xmlns:emma="http://www.w3.org/2003/04/emma" version="1.0">
              <emma:interpretation id="{58220124-8084-47C4-B22A-FADDBF49F7A7}" emma:medium="tactile" emma:mode="ink">
                <msink:context xmlns:msink="http://schemas.microsoft.com/ink/2010/main" type="inkWord" rotatedBoundingBox="20383,3668 22928,3489 23056,5315 20511,5493">
                  <msink:destinationLink direction="with" ref="{5522D1EC-7305-47E1-B0C9-46AE2C9CCF07}"/>
                </msink:context>
              </emma:interpretation>
              <emma:one-of disjunction-type="recognition" id="oneOf0">
                <emma:interpretation id="interp0" emma:lang="en-US" emma:confidence="0.5">
                  <emma:literal>sailing</emma:literal>
                </emma:interpretation>
                <emma:interpretation id="interp1" emma:lang="en-US" emma:confidence="0">
                  <emma:literal>Sailing</emma:literal>
                </emma:interpretation>
                <emma:interpretation id="interp2" emma:lang="en-US" emma:confidence="0">
                  <emma:literal>sailings</emma:literal>
                </emma:interpretation>
                <emma:interpretation id="interp3" emma:lang="en-US" emma:confidence="0">
                  <emma:literal>sainting</emma:literal>
                </emma:interpretation>
                <emma:interpretation id="interp4" emma:lang="en-US" emma:confidence="0">
                  <emma:literal>sailing's</emma:literal>
                </emma:interpretation>
              </emma:one-of>
            </emma:emma>
          </inkml:annotationXML>
          <inkml:trace contextRef="#ctx0" brushRef="#br0">2789 253 1195 0,'0'0'75'0,"0"0"-46"0,0 0 10 15,0 0 24-15,0 0 17 0,0 0-1 0,0 0-24 16,0 0-26-16,0 0-21 0,0 0-8 0,0 0 1 16,0 0 5-16,0 0 10 0,0 0 13 0,-167-93 15 15,141 102 6-15,1 5-1 0,-1 3-11 0,2 4-13 16,4 4-11-16,-3 3-4 0,6 1-3 16,-2-1-3-16,11 1-1 0,0-4-6 0,8 0-1 15,0-2-6-15,6-2 0 0,2-2 1 0,7-2 0 16,8 2 5-16,-2-1 4 0,-2-2 3 0,5 2-1 15,-6 1 2-15,1 0-4 0,-6-1 2 16,-1 2 2-16,-5 1 1 0,2-1 2 0,-6 0 1 16,-2-2 3-16,-1 0 9 0,0 0 8 0,-2-2 11 15,-11 1 3-15,0-2 4 0,-3-1-3 0,-7-4 1 16,-1 1-1-16,-3-3-4 0,-1-2-4 0,-1 0-4 16,2-5-4-16,0-1-4 0,0 0-3 15,3 0-5-15,0-1-5 0,5-2-4 0,-2-3-7 16,6 0-9-16,0-1-17 0,3 0-34 0,1 1-50 15,7-2-78-15,-1 2-113 0,5-2-141 16,4 1-196-16,0 1-34 0,0 1 673 0</inkml:trace>
          <inkml:trace contextRef="#ctx0" brushRef="#br0" timeOffset="612.8063">3107 504 125 0,'0'0'162'16,"0"0"-2"-16,0 0 36 0,0 0 38 16,0 0 17-16,0 0-36 0,0 0-42 0,0 0-31 15,0 0-18-15,0 0-22 0,0 0-24 0,0 0-24 16,0 0-25-16,0 0-14 0,11-147-13 0,-31 147 0 16,-3 1-1-16,1 7 3 0,-2 1 2 15,-1 4-2-15,-1 3 0 0,1 2-2 0,-2 4-1 16,3-1 0-16,4 3 0 0,-2 2-1 0,5-3-2 15,3 0-1-15,4-3-5 0,2-2-5 0,5-2-4 16,3-3-7-16,0-2-4 0,7-2-1 16,-1-3 3-16,6-3 9 0,2-3 11 0,2 0 11 15,7-3 6-15,-2-6 3 0,1-2-2 0,2-3 0 16,1 2-2-16,-2-3 1 0,-6-2 0 16,5 0 1-16,-6-1 2 0,-1 4-2 0,-3-1 3 15,-3 3 1-15,-3 4-2 0,-5 2 3 0,0 5-4 16,-1-1-9-16,0 2-15 0,0 0-15 0,0 5-4 15,0 3 3-15,-2 5 12 0,-1 2 9 0,-1 2 3 16,-2 0 0-16,5 1-2 0,0-4 1 16,1 2 0-16,0-3-1 0,0-1 1 0,1-1-2 15,6-4-1-15,0-1 0 0,5-1 5 0,1-5 5 16,2 0 7-16,1 0 6 0,7-8 2 0,-1-1 1 16,3-3 1-16,-4-2-2 0,3 0 2 0,-4-2 2 15,-1-3 3-15,-4-2 2 0,-2 2 3 16,-1 0 0-16,-1-1-3 0,-6 2-3 0,2 2-5 15,-4 1-4-15,-2 3 2 0,0 2-2 0,-1 2 0 16,0 4 0-16,0 2-6 0,0 2-11 16,0 0-12-16,0 0-17 0,0 2-2 0,0 5 7 15,0 2 10-15,0 5 15 0,-1 0 4 0,0-1 0 16,-1 1-3-16,2-1-2 0,0 3 2 0,0-4-2 16,0 0 2-16,2-2 4 0,0-3-6 15,8-2-2-15,-1-2-3 0,3-3-8 0,2 0-17 16,3-3-33-16,2-8-61 0,4 0-93 0,1-6-136 15,-1-1-166-15,-6 5-89 0,-6 4 316 0</inkml:trace>
          <inkml:trace contextRef="#ctx0" brushRef="#br0" timeOffset="2154.6277">3303-101 2396 0,'0'0'76'16,"0"0"-75"-16,0 0-28 0,0 0-4 0,0 0 2 16,0 0 21-16,0 0 0 0,0 0-49 0,0 0-160 15,0 0-355-15,0 0-890 0</inkml:trace>
          <inkml:trace contextRef="#ctx0" brushRef="#br0" timeOffset="1799.8465">3768 122 0 0,'0'0'0'0,"0"0"0"0,0 0 0 16,52-160 0-16,-40 122 0 0,-6 1 269 0,2 6 28 15,-6 3-7-15,0 5-7 0,-2 6-18 16,0 3-34-16,0 6-33 0,0 1-41 0,0 4-38 15,0 3-28-15,0 0-38 0,0 0-33 0,0 0-37 16,0 2-11-16,-2 8 0 0,0 5 10 0,-5 7 21 16,0 7 5-16,-3 7 4 0,-4 4 3 15,-2 6-1-15,-4 2-2 0,4 3-2 0,-3 1-1 16,-1 1-2-16,3-3-1 0,2 2-2 0,1-3-2 16,4-4-2-16,2-5-1 0,5 0-1 15,3-6-1-15,0-3 1 0,0-4-4 0,1-6 4 16,7-3 0-16,-2-5-3 0,3-6 4 0,-2-4-4 15,3 0 4-15,3-3 4 0,-1 0 4 0,1-9 5 16,2-1 0-16,0-3 0 0,3-5-5 16,-2-1-2-16,0-4-2 0,1 1-1 0,0 0-1 15,-2 1 2-15,-2-2 2 0,-1 3 0 0,-5 3 4 16,4 4-5-16,-7 2 0 0,2 5-3 0,-3 4-4 16,-3-1-3-16,0 3-11 0,0 0-9 0,0 3 1 15,0 3 5-15,0 2 10 0,0 4 11 0,0 2 1 16,-1 0-1-16,-2 1-2 0,2 0 0 15,-3-1-2-15,4-1 1 0,0-1 0 0,0-3 0 16,6-2-2-16,-2-1 0 0,6-3 3 0,-4 0-1 16,5-3 9-16,1 0 0 0,3-3 4 15,4-4 0-15,0-2 0 0,2-2 0 0,-2 0 0 16,4-4 1-16,-6 0 1 0,3 0 0 0,-4-2 0 16,0 1 0-16,-2 0-2 0,-2 0 0 0,1-3-1 15,-2 5-2-15,-2-2 2 0,-3 4-2 16,-4 3 1-16,4 5 3 0,-5 0-2 0,-1 3-4 15,0 1-10-15,0 0-19 0,0 1-9 0,0 7 3 16,-1 3 6-16,-5 4 17 0,4 1 8 0,-2 2 1 16,-4 2-3-16,5-2 1 0,-5 2-1 15,5-2 0-15,-1 0 0 0,0-1 1 0,0-2-2 16,3-2 1-16,1-3-1 0,0-3 1 0,0-1-2 16,0-2 2-16,0-3 2 0,0-1 1 0,0 0 8 15,5 0 4-15,2-5 4 0,1-2-1 0,1-3-5 16,5-2-3-16,3-3-4 0,-1 0-2 15,0-1 1-15,-2-1-1 0,0 3 1 0,1-4 1 16,0 6-1-16,-4-2 0 0,-1 0-1 0,1 4-1 16,-7 3 1-16,3 3-4 0,-4 0-4 0,-2 3-7 15,0 1-9-15,-1 0-4 0,0 0-1 16,2 5 3-16,-1 0 11 0,4 5 4 0,-3 1 3 16,-1 2 4-16,0-3-2 0,1 2 2 0,0 0-1 15,4-4 0-15,-2 1 1 0,-2-3 2 16,8-1 0-16,1-2 2 0,1-3 0 0,1 0 5 15,3 0 1-15,0-5 0 0,6-3-1 0,-5-2-1 16,6 0-1-16,-2-2 1 0,1-1-1 0,2 0 0 16,-1-3-1-16,-3 0 0 0,3-1 1 15,-7 2 2-15,1-1 1 0,-6-1 3 0,0 4-2 16,-5 0 1-16,-2-1 2 0,-2 4-3 0,-2-1 2 16,0 2-8-16,-3 3-5 0,-6 1-6 0,1 2-6 15,-1 3-4-15,-1 0-1 0,-2 0 3 0,1 0 0 16,3 4 5-16,-4 1 1 0,2 3 0 0,5 0 2 15,-3-1-4-15,4 1-2 0,0-2-4 16,1 1-3-16,2 3 2 0,1-2 1 0,0 2 5 16,0 4 1-16,0 0 5 0,0 3 3 0,0 5 0 15,0 2 2-15,-3 5 1 0,1 3-2 0,-5 6 1 16,3 4 2-16,-4 4-2 0,4 3 2 16,-6 0 0-16,5 3-2 0,-4 0 1 0,6 1 0 15,-4 3-1-15,3 4 1 0,2-3 2 0,-2 2-2 16,-3-1-1-16,0-1 1 0,-2 0-4 15,-3-4 4-15,-3-2 0 0,-4-4 1 0,-1-6 3 16,-4-2 1-16,-3-5 0 0,0-3 0 0,0-3 4 16,1-6-5-16,-1-5 3 0,3-5 5 15,0-6-3-15,5-4 4 0,-4-2-4 0,3-4-6 16,-3-8-3-16,0-6-8 0,-1-3-3 0,4-5 1 16,-1-3 2-16,3-1 2 0,2-2 1 0,4 0-2 15,3-2 0-15,5-4 3 0,4 0 3 16,0-5 2-16,5 0-2 0,7-1 2 0,3-2-2 15,6 6-4-15,-1-2 1 0,5 7-2 0,-1 5 1 16,-2 7 5-16,-1 6 3 0,1 6 1 0,-4 7 0 16,2 2-1-16,-3 2-5 0,-2 0 1 0,4 2-1 15,-4 4-2-15,-1-2-8 0,0-1-23 0,-2-1-74 16,-1-2-156-16,-5 0-387 0,-3 0-661 0</inkml:trace>
          <inkml:trace contextRef="#ctx0" brushRef="#br0" timeOffset="1984.7332">4424-126 2284 0,'0'0'83'0,"0"0"-57"0,0 0-28 16,0 0-7-16,0 0-14 0,0 0-33 0,0 0-88 15,0 0-279-15,0 0-502 0,0 0 114 0</inkml:trace>
        </inkml:traceGroup>
        <inkml:traceGroup>
          <inkml:annotationXML>
            <emma:emma xmlns:emma="http://www.w3.org/2003/04/emma" version="1.0">
              <emma:interpretation id="{F99A6CE8-5CE8-415E-81B4-A869C52CAA6C}" emma:medium="tactile" emma:mode="ink">
                <msink:context xmlns:msink="http://schemas.microsoft.com/ink/2010/main" type="inkWord" rotatedBoundingBox="23277,3348 26349,3132 26441,4443 23369,4659">
                  <msink:destinationLink direction="with" ref="{0A61F7E0-E00A-4E8B-B37A-D0C047E88C11}"/>
                </msink:context>
              </emma:interpretation>
              <emma:one-of disjunction-type="recognition" id="oneOf1">
                <emma:interpretation id="interp5" emma:lang="en-US" emma:confidence="0.5">
                  <emma:literal>tourism</emma:literal>
                </emma:interpretation>
                <emma:interpretation id="interp6" emma:lang="en-US" emma:confidence="0">
                  <emma:literal>tourisms</emma:literal>
                </emma:interpretation>
                <emma:interpretation id="interp7" emma:lang="en-US" emma:confidence="0">
                  <emma:literal>Tourism</emma:literal>
                </emma:interpretation>
                <emma:interpretation id="interp8" emma:lang="en-US" emma:confidence="0">
                  <emma:literal>Tourisms</emma:literal>
                </emma:interpretation>
                <emma:interpretation id="interp9" emma:lang="en-US" emma:confidence="0">
                  <emma:literal>fauvism</emma:literal>
                </emma:interpretation>
              </emma:one-of>
            </emma:emma>
          </inkml:annotationXML>
          <inkml:trace contextRef="#ctx0" brushRef="#br0" timeOffset="4251.7046">5101 332 1627 0,'0'0'111'0,"0"0"-91"16,0 0-29-16,0 0-8 0,0 0 5 0,0 0 15 15,0 0 0-15,0 0 2 0,171-111 3 0,-129 94 12 16,8 1 16-16,-2 0 10 0,-3 2 8 16,4-2-7-16,-8 3-10 0,-3 1-9 0,-7 2-6 15,-2 1-2-15,-7 4-3 0,-8 0 0 0,-3 4-8 16,-8 1-9-16,-2 0-4 0,-1 4 1 0,0 9 8 16,-4 6 12-16,-7 6 7 0,-1 7 1 0,-3 4-1 15,1 4-8-15,-4 1-3 0,2-3-5 16,0 2-4-16,3-5-1 0,3 1 0 0,2-2-3 15,3-2 0-15,2-3-1 0,3-5 1 0,0-2 0 16,10-6 1-16,0-3-1 0,4-3 4 0,2-3 6 16,3-3 6-16,2-2 5 0,5-2 1 15,0-2-1-15,1-7-2 0,1-2-1 0,5-1-1 16,-9-3 1-16,-2-1 3 0,0-5 0 0,-6-1 3 16,-4 0-1-16,-3-4-1 0,-5 1-6 15,-2-2-6-15,-2 0-8 0,0 1-10 0,-10-2-3 16,-3 3-7-16,-3 3-3 0,-3 1 2 0,-5 5-1 15,0 3 7-15,-2 4 2 0,1 4 6 16,5 2 3-16,0 1-1 0,4 2 0 0,2 0-3 0,3 0-5 16,6 0-5-16,-2 0-8 0,6 0-16 0,1 0-8 15,0 0-2-15,0 0 6 0,9 0 21 16,2 0 16-16,4 0 13 0,2-4 7 0,7-2 0 16,3-2 2-16,3 1 1 0,1-4-1 0,2 1-1 15,-1-2 4-15,2 0-1 0,1 0 0 0,-4 2-4 16,-3 1-3-16,-1 2-2 0,-5 3-4 15,-6 2 5-15,-2-1-8 0,-5 3-2 0,-5 0-6 16,-4 3-5-16,0 6 2 0,0 4 3 0,0 8 9 16,-6 1 2-16,-4 5 3 0,-2 1 3 15,0 2-3-15,-1-3 1 0,1-1-3 0,5 1-1 16,-3-5-2-16,2 1-1 0,4-2-1 0,2 0-1 16,0-3 1-16,2-2-4 0,0-1 4 0,6-1 0 15,6-4 0-15,0-1 6 0,3 0 3 16,7-2 3-16,3-4 4 0,1-3 0 0,4 0-2 15,-1 0-2-15,5-8-2 0,-3-1 0 0,-3-3 3 16,-3-1 3-16,-1 2 6 0,-3-3 0 0,-5 0 5 16,-3-3 0-16,-4-2-3 0,0-1 1 15,-1 0-5-15,-4-1-4 0,-2-2-3 0,1 1-4 16,1-2-3-16,-3 1 0 0,-1 2-1 0,2 4-4 16,-2 3 2-16,0 5-1 0,0 3-3 0,0 5 0 15,0-1-10-15,0 2-13 0,0 0-21 16,0 3-4-16,0 5 4 0,-2 4 13 0,-3 3 23 15,0 4 4-15,-2 2 2 0,2 1 1 0,-1-1-1 16,-1 1 1-16,5-3 1 0,-1 2 0 0,0-4 0 16,3 0 2-16,0-2-3 0,0-3 1 0,3-2 1 15,2-2 0-15,4-3 3 0,-1-2 3 16,2-1 6-16,2-2 2 0,3 0 3 0,1-6-1 16,4-1-3-16,0-4-2 0,5-1 1 0,-4-3-2 15,-1 0 2-15,2-2 0 0,-4-1-1 16,0-1 3-16,-2 0-1 0,-3-1-2 0,-1-3 2 15,-2 0-2-15,-2-2 0 0,-2 1-1 0,-2 0-1 16,3 0-3-16,-3 1-1 0,-1 1 0 0,-3 3-3 16,4 5 2-16,-4 1-1 0,3 6 1 15,-3 1-2-15,0 3 0 0,0 1-6 0,0 2-10 16,0 0-12-16,0 0-23 0,1 0-3 0,0 5 9 16,2 2 9-16,1 4 23 0,1 2 3 0,1 3 3 15,0 2 1-15,0 1 2 0,-1 2 0 16,2 2 0-16,0 0 0 0,-1-1-1 0,2 3 0 15,-1-2 2-15,2-1-1 0,-2-1 2 0,1-2 0 16,-1 0 0-16,0-3 0 0,-2 0 0 0,0-1 0 16,-1-1-2-16,2-4 0 0,-2 1 0 0,-2-4 0 15,0-2 2-15,2-2 3 0,-2-2 0 0,1 0 3 16,-2-1 6-16,2 0 7 0,1 0 9 16,1-1 3-16,4-6 0 0,1-4-7 0,1-2-10 15,1-2-6-15,3-2-3 0,-2-2-1 0,1 0 0 16,2-3-1-16,-3 0 0 0,1-2-1 15,-1 0 1-15,-4-1-1 0,6 3 2 0,-6 1-1 16,1 1 0-16,-2 1 1 0,-5 3 0 0,2 4 4 16,-2 2 1-16,-3 4 2 0,2 3-1 15,-2 0-1-15,0 3-4 0,0 0-11 0,0 0-18 16,0 0-14-16,0 6 0 0,0 6 7 0,0 2 16 16,0 4 13-16,-2 3 2 0,2 1 0 0,-2 1-2 15,2 0 3-15,0-2-1 0,0-1 0 0,0-3 0 16,0-2-1-16,0-1-1 0,4-4-3 15,2 0-15-15,-1-4-57 0,4-2-86 0,-1-4-118 16,3 0-187-16,-5 0-286 0,-2-1-45 0</inkml:trace>
          <inkml:trace contextRef="#ctx0" brushRef="#br0" timeOffset="2950.383">5431-363 588 0,'0'0'316'0,"0"0"-187"0,0 0 19 15,0 0 20-15,0 0 14 0,0 0-10 0,0 0-32 16,0 0-24-16,0 0-31 0,0 0-29 0,0 0-32 16,0 0-41-16,0 0-18 0,-13-108 2 15,13 129 12-15,0 9 30 0,-1 7 13 0,-3 8 2 16,-4 6 0-16,-4 3-7 0,1 3-1 0,-5 6-2 15,3 3-1-15,-2 1-3 0,2 4 1 16,-2-1-2-16,0 2-1 0,2-1-1 0,-2 1-1 0,-1-3 0 16,2-4 0-16,1-4-1 0,2-4-1 15,2-5-2-15,0-10-3 0,7-5-2 0,0-7-1 16,2-5-8-16,0-4-12 0,1-7-31 0,4-7-48 16,3-2-65-16,3-5-112 0,1-3-199 0,-3-3-191 15,0 0 238-15</inkml:trace>
          <inkml:trace contextRef="#ctx0" brushRef="#br0" timeOffset="4408.5294">7199-26 0 0,'0'0'64'0,"0"0"313"0,0 0-21 0,0 0-41 16,0 0-67-16,0 0-79 0,0 0-77 0,0 0-51 15,0 0-38-15,0 0-39 0,0 0-49 16,0 0-43-16,0 0-20 0,0 0-1 0,-55-84-4 16,59 92-40-16,3 3-90 0,0 2-96 0,3 2 268 15,-3-4 111-15,-3-1 0 0</inkml:trace>
          <inkml:trace contextRef="#ctx0" brushRef="#br0" timeOffset="5353.8269">7379 93 0 0,'0'0'0'0,"0"0"0"0,0 0 0 15,0 0 0-15,0 0 90 0,0 0 220 0,0 0-18 16,0 0-27-16,0 0-43 0,0 0-46 0,0 0-42 16,0 0-36-16,0 0-29 0,0 0-15 0,15-31-8 15,-25 33-5-15,-1 2-1 0,1 2-3 0,-2 2-5 16,0 0-4-16,1 0-6 0,0 1-9 0,3 1-5 16,3-1-5-16,-1 1-3 0,5 0 0 15,1-2 0-15,0 1-1 0,0-3 0 0,4 2 0 16,5 0 3-16,1-2 1 0,2 1 8 0,1 1 1 15,5-1 0-15,-4 2 0 0,5 0-7 16,-3 0 2-16,2 1-2 0,1 1 0 0,-5-1-3 16,1 2 0-16,-2 0 0 0,-2-1-1 0,-1 0 5 15,-5 0-4-15,-1 1 2 0,-4 0 3 0,0 0-1 16,-3 0 9-16,-3 0 3 0,-4 0 2 16,-3 1 0-16,-1 1-1 0,-3-2-2 0,1 0-1 15,-2-3-3-15,4-1-5 0,0 1-5 0,2-1-6 16,4-3-6-16,0 1-13 0,5-2-20 15,1-3-38-15,2-1-63 0,0 0-34 0,1-1-12 16,6-5-3-16,5-2 18 0,1-2 12 0,3-2 15 16,3-1 39-16,0-2 48 0,1-2 36 0,-1-1 23 15,-5-1 14-15,1-3 13 0,0 0 15 0,-4-1 9 16,2-3 9-16,-2 1-1 0,2-3 3 16,-3 2 7-16,0 2 7 0,-2 4 14 0,3 2 7 15,-4 4 3-15,0 3 2 0,-2 4-7 0,-2 2-12 16,2 4-20-16,-4 1-24 0,6 0-25 0,-2 0-12 15,2 6-4-15,1 1 2 0,0 4 5 16,2 1 2-16,-4 3 2 0,1 2 0 0,-3 3 3 16,-1 0 2-16,-2 2 0 0,-1 0 3 0,0-1 0 15,0 0 2-15,-4-3 1 0,0-2-1 0,0 2-1 16,1-8 0-16,-1 3 1 0,2-5 1 16,0-3 4-16,0-2 3 0,2-2 11 0,0 1 16 15,0-2 18-15,0 0 18 0,0 0 9 0,0 0 1 16,0-3-22-16,0-2-23 0,0-3-23 0,2-2-18 15,0-2-3-15,2-1-1 0,0 0-4 16,2-2-1-16,1 0 1 0,2-1-5 0,2-1 0 16,1 2-3-16,2-1-6 0,-2 4 1 0,0 2-4 15,-2 4-3-15,1 4-1 0,-3 2-1 0,0 0 0 16,-1 0 2-16,0 6 2 0,-2 4 0 0,0 0 4 16,-1 4-1-16,-1 0 3 0,-3-1 4 15,0 2 2-15,0-1 3 0,0-3-4 0,0 1 3 16,-3-3-1-16,-1 0 1 0,3-2 3 0,1-3-4 15,0-2 0-15,0 1 2 0,0-3 0 0,0 0 9 16,0 0 6-16,7-3 3 0,1 0 1 16,5-4-4-16,2-5-5 0,4 0-4 0,0 0-1 15,2-4-2-15,-1 0-1 0,0-1 4 0,-1-2-1 16,1 0 2-16,-3 1 0 0,0 0 0 0,-4 1 1 16,2 1 4-16,-6 0 2 0,2 6 3 15,-4 0-1-15,-3 2-1 0,0 5-2 0,-4 2-6 16,0 1-5-16,0 0-8 0,0 0-11 0,0 3 2 15,1 4 0-15,0 1 9 0,3 4 8 16,-2 2 2-16,-1-1-2 0,2 0 0 0,-2-1 0 16,-1 0 0-16,0 0 0 0,1-2-2 0,1 0 1 15,0-3-1-15,-2-3 0 0,2 2 1 0,-2-3 0 16,0-1 1-16,1-2-1 0,-1 0-1 0,1 0 0 16,2 0 3-16,-2 0-1 0,2 0-1 15,1 0-7-15,1 0-17 0,-2-3-31 0,3 0-46 16,-1 1-65-16,-2 2-100 0,1 0-160 0,-3 0-289 15,-1 0-445-15</inkml:trace>
        </inkml:traceGroup>
      </inkml:traceGroup>
    </inkml:traceGroup>
  </inkml:traceGroup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19.78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6E129F2-8FAF-4AD9-9956-2FAE039C33C7}" emma:medium="tactile" emma:mode="ink">
          <msink:context xmlns:msink="http://schemas.microsoft.com/ink/2010/main" type="writingRegion" rotatedBoundingBox="2823,8669 7799,7694 8045,8951 3069,9926">
            <msink:destinationLink direction="with" ref="{F2DB010F-7B20-4E75-9742-F2D02D50D5A8}"/>
          </msink:context>
        </emma:interpretation>
      </emma:emma>
    </inkml:annotationXML>
    <inkml:traceGroup>
      <inkml:annotationXML>
        <emma:emma xmlns:emma="http://www.w3.org/2003/04/emma" version="1.0">
          <emma:interpretation id="{90DE4655-CDB0-408F-A920-DF28C7275F6B}" emma:medium="tactile" emma:mode="ink">
            <msink:context xmlns:msink="http://schemas.microsoft.com/ink/2010/main" type="paragraph" rotatedBoundingBox="2823,8669 7799,7694 8045,8951 3069,99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B13554C-E423-4AA7-9150-359A3B445005}" emma:medium="tactile" emma:mode="ink">
              <msink:context xmlns:msink="http://schemas.microsoft.com/ink/2010/main" type="line" rotatedBoundingBox="2823,8669 7799,7694 8045,8951 3069,9926"/>
            </emma:interpretation>
          </emma:emma>
        </inkml:annotationXML>
        <inkml:traceGroup>
          <inkml:annotationXML>
            <emma:emma xmlns:emma="http://www.w3.org/2003/04/emma" version="1.0">
              <emma:interpretation id="{822BCA06-7AC1-4D19-A04E-D38AE48E781F}" emma:medium="tactile" emma:mode="ink">
                <msink:context xmlns:msink="http://schemas.microsoft.com/ink/2010/main" type="inkWord" rotatedBoundingBox="2823,8669 7799,7694 8045,8951 3069,9926">
                  <msink:destinationLink direction="with" ref="{E7C9E2E7-95CA-400B-8A34-D51FBA49B676}"/>
                </msink:context>
              </emma:interpretation>
              <emma:one-of disjunction-type="recognition" id="oneOf0">
                <emma:interpretation id="interp0" emma:lang="en-US" emma:confidence="0.5">
                  <emma:literal>Level,</emma:literal>
                </emma:interpretation>
                <emma:interpretation id="interp1" emma:lang="en-US" emma:confidence="0">
                  <emma:literal>Levels,</emma:literal>
                </emma:interpretation>
                <emma:interpretation id="interp2" emma:lang="en-US" emma:confidence="0">
                  <emma:literal>Level-I</emma:literal>
                </emma:interpretation>
                <emma:interpretation id="interp3" emma:lang="en-US" emma:confidence="0">
                  <emma:literal>Level-r</emma:literal>
                </emma:interpretation>
                <emma:interpretation id="interp4" emma:lang="en-US" emma:confidence="0">
                  <emma:literal>Level-a</emma:literal>
                </emma:interpretation>
              </emma:one-of>
            </emma:emma>
          </inkml:annotationXML>
          <inkml:trace contextRef="#ctx0" brushRef="#br0">452 0 674 0,'0'0'99'0,"0"0"-93"15,0 0-51-15,0 0-10 0,0 0 28 0,0 0 27 16,0 0 15-16,0 0 8 0,-93 177 4 0,78-126 1 16,-1 1 1-16,-4 5 4 0,2 0-2 15,1 3 8-15,-5-2 2 0,6 0 2 0,-5-3 3 16,2-1-7-16,-2-3-5 0,2-4-5 0,-3-2-4 15,-2-4-1-15,8-4-2 0,-1-8-4 0,-2-6-1 16,8-4 19-16,0-9 26 0,3-3 43 0,-1-7 25 16,5 0-4-16,0-5-24 0,-3-4-46 15,6-8-32-15,0-3-22 0,1-5-11 0,0-2 1 16,1-3-2-16,7 1 7 0,-3 0-1 0,6 3 1 16,0 5-3-16,-2 2-5 0,1 6 1 15,2 4 0-15,-3 3-2 0,2 3-5 0,-2 3-1 16,3 1 3-16,4 10 15 0,2 2 16 0,-2 4 7 15,3 2 1-15,1 1-8 0,2 1-3 0,-1-1-5 16,4 1-4-16,1-3 3 0,2-3-4 16,4-3 0-16,0-4 2 0,6-4 2 0,2-4 5 15,3 0 1-15,6-9 7 0,5-4 5 0,0-7 4 16,6-3 3-16,-2-4-6 0,-2-4-9 0,2-1-6 16,-7 0-2-16,-6-1 1 0,-7 1 6 15,-9-1 7-15,-3 2 6 0,-9 0 9 0,-4 4 2 16,-5-2 2-16,-2 3 2 0,-3 1-3 0,-3 3-5 15,0 1-6-15,-7 6-5 0,0 1-5 0,-2 4-8 16,-3 3-6-16,0 4-13 0,-2 3-10 0,-2 0-2 16,0 6 1-16,-4 7 7 0,-3 3 8 15,-2 7 2-15,1 1 1 0,-5 5 0 0,3 4-1 16,1 1 1-16,3 3 1 0,-1 1-2 0,8 0 1 16,2-1 1-16,1-1-4 0,9-3 0 0,3-3-2 15,0-3-6-15,7-5-3 0,6-3 0 16,4-4 3-16,2-4 4 0,5-5 7 0,2-5 3 15,1-1 6-15,1-4 3 0,0-10 4 0,4-2-2 16,-1-2-2-16,0-4 1 0,1-1-3 16,-3-3 2-16,-2 0 1 0,0-1-3 0,-1 0 2 15,-2-1 4-15,-8-2-2 0,1 3 1 0,-3 0 1 16,-1 1-3-16,-4 2 2 0,4 2-1 0,-4 3-1 16,-1 2 0-16,0 6-4 0,-5 3-2 15,3 1-4-15,-3 4-5 0,-2 3-2 0,3 0-5 16,0 6 0-16,2 6 3 0,2 1 5 0,-3 7 4 15,5 0 0-15,-5 5 0 0,4-1-3 0,1 2 1 16,-4-2 0-16,4-3-1 0,-2-2 1 0,1-2 0 16,3-4 1-16,2-5-1 0,-1-3 3 15,1-3 0-15,-1-2 5 0,3 0 2 0,1-5 8 16,0-5 3-16,-1-5 4 0,4-4 0 0,-3-5-4 16,2-2-3-16,-2 0-3 0,0-2-4 0,-3-1-2 15,0 2-4-15,-1 0-4 0,0 0-2 0,0 2-9 16,-4 2-12-16,-1 1-20 0,1 1-33 15,-1 1-44-15,-2 8-55 0,3 1-71 0,-2 3-73 16,1 7-58-16,-1 1-30 0,1 1-17 0,4 12-6 16,-3 2 265-16,-4-3 163 0,1-1 0 0</inkml:trace>
          <inkml:trace contextRef="#ctx0" brushRef="#br0" timeOffset="578.7387">1957 523 0 0,'0'0'176'16,"0"0"195"-16,0 0-93 0,0 0-59 0,0 0-46 15,0 0-25-15,0 0-15 0,0 0-13 0,0 0-12 16,0 0-15-16,122-169-11 0,-109 147-16 0,-1 1-6 16,-5 3-6-16,2-1-2 0,-6 3-2 0,-2 2-1 15,-1 2 2-15,0 2-4 0,0 4 6 16,-1 2-4-16,-3 1-8 0,-4 3-13 0,3 0-14 16,-5 4-12-16,-2 7-5 0,-1 3 1 0,-1 6-3 15,-2 4 4-15,2 3 1 0,-3 1-1 16,4 3 2-16,2 1 1 0,2-1-2 0,-2 2 2 15,9-2-2-15,-1-2 2 0,3-3-6 0,0-3 0 16,1-4-6-16,7-2-1 0,4-7 2 0,6-2 2 16,-1-2 7-16,5-5 1 0,0-1 3 0,5-3 2 15,0-9-3-15,4-1-2 0,-2-3-10 16,0-2-16-16,0-4-29 0,-3 1-49 0,-4-4-60 16,0 2-68-16,-1-3-47 0,1-2-11 0,0 1-7 15,1-3-30-15,0-3-30 0,3 1 4 16,-2-6 352-16,-2-1 0 0,0-1 0 0,-1-4 0 15,1-2 0-15,-2 1 0 0,1-1 0 0,-2 1 0 16,-3 2 0-16,-1 1 0 0,-2 5 0 0,-2 1 0 16,-1 8 198-16,-4 2 32 0,0 5-6 0,-4 4-3 15,-2 3-11-15,0 2-9 0,0 5-17 16,0 1-21-16,0 1-26 0,0 4-20 0,0 1-18 16,0 0-21-16,0 0-19 0,0 0-26 0,0 4-19 15,-1 5-10-15,-3 5 0 0,-1 8 16 16,-2 6 13-16,-3 10 12 0,-2 6 1 0,-1 7-2 15,0 3-4-15,-1 3-6 0,1-1-3 0,-2 1-5 16,2-1-6-16,-1-3-4 0,3-2-4 0,3-3-5 16,3-3-3-16,5-5-3 0,0-4-5 0,3-4-6 15,6-6-2-15,2-5-7 0,0-4-4 16,-2-6-3-16,3-4 0 0,-1-4 4 0,2-3 0 16,1 0-2-16,-1-3-21 0,0-8-38 0,2 1-51 15,1-4-58-15,2 0-65 0,-2 0-90 0,3-2-89 16,2 3-115-16,-4 1 229 0,-7 5 322 0</inkml:trace>
          <inkml:trace contextRef="#ctx0" brushRef="#br0" timeOffset="840.5833">3676 171 2255 0,'0'0'141'0,"0"0"-79"16,0 0-46-16,0 0-17 0,0 0-11 16,0 0 6-16,0 0 3 0,0 0 2 0,0 0 2 15,0 0-1-15,163-38-3 0,-117 29-2 0,1-2-4 16,4 0-15-16,-2-2-67 0,1 2-174 15,-3-5-300-15,-13 6-347 0,-13 4 334 0</inkml:trace>
          <inkml:trace contextRef="#ctx0" brushRef="#br0" timeOffset="1093.4209">4873-540 1516 0,'0'0'401'0,"0"0"-234"0,0 0-62 0,0 0-48 16,0 0-26-16,0 0-4 0,0 0-7 0,0 0 2 15,0 0 3-15,0 0-1 0,0 0 5 0,-44 167 4 16,29-114 2-16,0 4 1 0,-3 4 1 16,-2 3 3-16,-3-4-3 0,5 0-5 0,-3-2-7 15,5-2-7-15,2-1-8 0,1-5-2 0,2 0-10 16,5-4-12-16,-1-3-21 0,4-2-41 0,2-6-71 15,-2-2-129-15,3-9-289 0,0-10-484 0</inkml:trace>
        </inkml:traceGroup>
      </inkml:traceGroup>
    </inkml:traceGroup>
  </inkml:traceGroup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22.06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21373FE-58C6-4314-9ECF-D254E0E8EB0B}" emma:medium="tactile" emma:mode="ink">
          <msink:context xmlns:msink="http://schemas.microsoft.com/ink/2010/main" type="inkDrawing" rotatedBoundingBox="6419,2979 11645,2579 11656,2724 6430,3124" semanticType="underline" shapeName="Other">
            <msink:sourceLink direction="with" ref="{900E4050-75A9-4F2D-88EE-1489799E675C}"/>
            <msink:sourceLink direction="with" ref="{4C9C80FD-3362-4585-9A99-2B072FC8AEB0}"/>
          </msink:context>
        </emma:interpretation>
      </emma:emma>
    </inkml:annotationXML>
    <inkml:trace contextRef="#ctx0" brushRef="#br0">0 347 600 0,'0'0'236'0,"0"0"-48"0,0 0-42 0,0 0-36 16,0 0-49-16,0 0-46 0,0 0-48 0,0 0-17 15,0 0 5-15,0 0 17 0,0 0 29 0,0 0 6 16,111-16 9-16,-49 24 10 0,14 0 8 16,13-1 7-16,15-3 4 0,14 0 3 0,14-1-3 15,12-3 0-15,13 0-3 0,10 0-4 0,4-3-2 16,10-3-3-16,2-2-1 0,6-3-1 0,-3-1 7 16,8-1-4-16,-5-4 3 0,6 1 2 15,-5-2 1-15,1-3 5 0,-5 2-1 0,0-2-1 16,-3 0-5-16,-2-2-4 0,-8 2-2 0,-10 3-2 15,-4-2-3-15,-7 3-2 0,-15 2-5 16,-8 1-4-16,-12 2-3 0,-16 2-2 0,-16 2-1 16,-15 2-3-16,-11 1-3 0,-16 2-4 0,-10 2-2 15,-14-1-9-15,-6 1-11 0,-3 1-26 0,-8-2-47 16,-2 2-111-16,0 0-183 0,-1 0-222 16,-2 0-312-16</inkml:trace>
  </inkml:traceGroup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21.31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2DB010F-7B20-4E75-9742-F2D02D50D5A8}" emma:medium="tactile" emma:mode="ink">
          <msink:context xmlns:msink="http://schemas.microsoft.com/ink/2010/main" type="inkDrawing" rotatedBoundingBox="3029,10252 8565,9423 8573,9479 3037,10308" semanticType="underline" shapeName="Other">
            <msink:sourceLink direction="with" ref="{26E129F2-8FAF-4AD9-9956-2FAE039C33C7}"/>
          </msink:context>
        </emma:interpretation>
      </emma:emma>
    </inkml:annotationXML>
    <inkml:trace contextRef="#ctx0" brushRef="#br0">0 881 589 0,'0'0'44'0,"0"0"-84"0,0 0-32 16,0 0-14-16,0 0 70 0,0 0 35 0,157-67 41 15,-99 54 46-15,15-3 43 0,9 1 49 0,12 0 21 16,13-2-1-16,11 1-17 0,14-3-34 16,10 0-26-16,8 0-25 0,16-2-17 0,9-1-17 15,8-2-13-15,10-2-7 0,7-2-15 0,5 2-9 16,7-2-10-16,0-2-10 0,1-1-3 15,-2 0-2-15,-5-1-3 0,-1-1 0 0,-5 2-4 16,-7-2-1-16,-5 3 1 0,-7 0-2 0,-8 1 0 16,-9 0 0-16,-10 4-6 0,-15 1 2 0,-9 5-1 15,-12 0-3-15,-13 3-7 0,-14 2-36 16,-17 3-94-16,-14 0-184 0,-20 4-367 0,-16 2-618 0</inkml:trace>
  </inkml:traceGroup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22.41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A62CC30-D4CD-4D62-8977-12C222A783CF}" emma:medium="tactile" emma:mode="ink">
          <msink:context xmlns:msink="http://schemas.microsoft.com/ink/2010/main" type="inkDrawing" rotatedBoundingBox="7644,5117 8290,3614 8311,3623 7665,5126" semanticType="callout" shapeName="Other">
            <msink:sourceLink direction="with" ref="{900E4050-75A9-4F2D-88EE-1489799E675C}"/>
          </msink:context>
        </emma:interpretation>
      </emma:emma>
    </inkml:annotationXML>
    <inkml:trace contextRef="#ctx0" brushRef="#br0">662 0 1197 0,'0'0'89'0,"0"0"-37"0,0 0-30 15,0 0-46-15,0 0-76 0,0 0-34 0,0 0 2 16,0 0 28-16,0 0 73 0,0 0 34 0,0 0 7 15,-95 181 3-15,67-111 7 0,-4 9 11 0,-2 6 12 16,-5 12 12-16,0 8-2 0,-5 6-13 0,-4 11-19 16,-8 2-23-16,-1 1-18 0,-2-1-42 15,2-2-132-15,12-30-257 0,16-33 56 0</inkml:trace>
  </inkml:traceGroup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23.31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7C9E2E7-95CA-400B-8A34-D51FBA49B676}" emma:medium="tactile" emma:mode="ink">
          <msink:context xmlns:msink="http://schemas.microsoft.com/ink/2010/main" type="inkDrawing" rotatedBoundingBox="6894,6766 8157,3750 8254,3791 6991,6807" semanticType="callout" shapeName="Other">
            <msink:sourceLink direction="with" ref="{900E4050-75A9-4F2D-88EE-1489799E675C}"/>
            <msink:sourceLink direction="with" ref="{822BCA06-7AC1-4D19-A04E-D38AE48E781F}"/>
          </msink:context>
        </emma:interpretation>
      </emma:emma>
    </inkml:annotationXML>
    <inkml:trace contextRef="#ctx0" brushRef="#br0">1220 0 40 0,'0'0'305'0,"0"0"-22"0,0 0-28 16,0 0-39-16,0 0-20 0,0 0-45 0,0 0-59 16,0 0-51-16,0 0-52 0,0 0-7 0,0 0 6 15,0 0 25-15,0 0 32 0,0 0 5 16,-23 102 10-16,7-55 3 0,-3 9 1 0,-2 5 2 15,-6 9-3-15,-1 2-2 0,-7 5 2 0,2 7 0 16,-6 1-7-16,-3 6-8 0,-5 4-12 16,-4 7-10-16,-2 4-5 0,-1 0-6 0,-2 6-2 15,-1-3-3-15,2 6-4 0,0-3-1 0,3 0 1 16,1-4-4-16,2-1 4 0,2 0 0 0,-2-3-1 16,8-2 0-16,3-7-1 0,5-2-1 0,3-5-1 15,1-6 1-15,6-6 0 0,3-4-1 16,4-8 1-16,5-8-3 0,0-6 2 0,6-11 0 15,2-10 2-15,2-6 0 0,1-8-1 0,0-8 1 16,0-4 2-16,0-3 8 0,0 0 2 0,1 0-2 16,2-7-6-16,0-4-21 0,1-5-15 0,1-6-18 15,0-2-20-15,1-4-35 0,0-1-63 16,1-3-124-16,0 0-240 0,0 8-324 0,-2 6 426 0</inkml:trace>
  </inkml:traceGroup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23.94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1FE920F-4417-42DE-B95C-C4DF53054AF6}" emma:medium="tactile" emma:mode="ink">
          <msink:context xmlns:msink="http://schemas.microsoft.com/ink/2010/main" type="inkDrawing" rotatedBoundingBox="6958,4325 8423,3538 8752,4151 7288,4938" semanticType="callout" shapeName="Other">
            <msink:sourceLink direction="to" ref="{900E4050-75A9-4F2D-88EE-1489799E675C}"/>
            <msink:sourceLink direction="from" ref="{900E4050-75A9-4F2D-88EE-1489799E675C}"/>
          </msink:context>
        </emma:interpretation>
      </emma:emma>
    </inkml:annotationXML>
    <inkml:trace contextRef="#ctx0" brushRef="#br0">1366 0 0 0,'0'0'0'15,"0"0"0"-15,0 0 0 0,0 0 0 0,0 0 0 16,0 0 0-16,0 0 0 0,0 0 0 15,0 0 0-15,0 0 0 0,0 0 0 0,-154 81 0 16,122-59 0-16,0 3 0 0,-3 4 55 0,-5 1 6 16,-6 4-9-16,-4 4-8 0,-3 0-6 0,-2 5-4 15,-4-1 2-15,-4 6 3 0,0 1 6 16,-7 2 1-16,3 1 3 0,-4 3 2 0,-1-3 3 16,5-2-7-16,4-3-13 0,6-6-12 0,5-3-12 15,10-8-5-15,5-4 2 0,9-8 4 0,4-3 7 16,9-6 25-16,1-5 44 0,9-2 45 15,4-2 26-15,1 0-15 0,0-2-74 0,6-5-67 16,5-3-41-16,5-5-17 0,6-4 22 0,4-4 11 16,7-4 0-16,6-4 1 0,7-4 0 0,5-3-2 15,4-4 1-15,3-1-1 0,-2 0 3 0,6-1 4 16,-8 2 7-16,1-1 6 0,1 1 5 16,-2 1 5-16,-2 5 4 0,-4 1 6 0,2 4 11 15,-7 2 8-15,1 4 13 0,-3 2 10 0,1 1 5 16,-7 4 4-16,-2 4-1 0,-3 3-10 0,-2 4-6 15,-5 4-11-15,-3 3-15 0,-3 1-3 16,-2 11 0-16,-1 3 11 0,-2 7 19 0,-2 5 14 16,-6 7 7-16,3 7-1 0,-4 2-13 0,-2 5-14 15,-1 0-14-15,3 1-11 0,1-1-9 16,0-4-6-16,0 1-11 0,3-3-23 0,-2 0-61 16,0-2-202-16,1-10-440 0,-4-11-227 0</inkml:trace>
  </inkml:traceGroup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25.21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4083C85-DB85-4ACC-8020-5320EB84172F}" emma:medium="tactile" emma:mode="ink">
          <msink:context xmlns:msink="http://schemas.microsoft.com/ink/2010/main" type="writingRegion" rotatedBoundingBox="13172,8397 17781,7934 17883,8953 13275,9416">
            <msink:destinationLink direction="with" ref="{DBB14DEE-5AC6-4A1B-B4FE-B9A9342B7E39}"/>
          </msink:context>
        </emma:interpretation>
      </emma:emma>
    </inkml:annotationXML>
    <inkml:traceGroup>
      <inkml:annotationXML>
        <emma:emma xmlns:emma="http://www.w3.org/2003/04/emma" version="1.0">
          <emma:interpretation id="{DD953406-D7C1-4F68-BA2D-929D624B18BF}" emma:medium="tactile" emma:mode="ink">
            <msink:context xmlns:msink="http://schemas.microsoft.com/ink/2010/main" type="paragraph" rotatedBoundingBox="13172,8397 17781,7934 17883,8953 13275,94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863831-8C2B-4F2D-BF1C-874CF9EFCCEF}" emma:medium="tactile" emma:mode="ink">
              <msink:context xmlns:msink="http://schemas.microsoft.com/ink/2010/main" type="line" rotatedBoundingBox="13172,8397 17781,7934 17883,8953 13275,9416"/>
            </emma:interpretation>
          </emma:emma>
        </inkml:annotationXML>
        <inkml:traceGroup>
          <inkml:annotationXML>
            <emma:emma xmlns:emma="http://www.w3.org/2003/04/emma" version="1.0">
              <emma:interpretation id="{83FBBB43-7625-42E6-9C73-59249E83B872}" emma:medium="tactile" emma:mode="ink">
                <msink:context xmlns:msink="http://schemas.microsoft.com/ink/2010/main" type="inkWord" rotatedBoundingBox="13172,8397 16139,8099 16242,9118 13275,9416">
                  <msink:destinationLink direction="from" ref="{F1AB22BA-B504-4988-90E0-94DECF156C8A}"/>
                </msink:context>
              </emma:interpretation>
              <emma:one-of disjunction-type="recognition" id="oneOf0">
                <emma:interpretation id="interp0" emma:lang="en-US" emma:confidence="0.5">
                  <emma:literal>Level</emma:literal>
                </emma:interpretation>
                <emma:interpretation id="interp1" emma:lang="en-US" emma:confidence="0">
                  <emma:literal>Lend</emma:literal>
                </emma:interpretation>
                <emma:interpretation id="interp2" emma:lang="en-US" emma:confidence="0">
                  <emma:literal>herd</emma:literal>
                </emma:interpretation>
                <emma:interpretation id="interp3" emma:lang="en-US" emma:confidence="0">
                  <emma:literal>Levels</emma:literal>
                </emma:interpretation>
                <emma:interpretation id="interp4" emma:lang="en-US" emma:confidence="0">
                  <emma:literal>Led</emma:literal>
                </emma:interpretation>
              </emma:one-of>
            </emma:emma>
          </inkml:annotationXML>
          <inkml:trace contextRef="#ctx0" brushRef="#br0">782 56 467 0,'0'0'113'0,"0"0"-20"16,0 0-21-16,0 0-8 0,0 0-9 0,0 0 1 15,0 0-3-15,0 0-20 0,0 0-46 0,0 0-58 16,0 0-16-16,0 0 9 0,-33-55 44 16,24 78 64-16,-1 9 27 0,-6 6 18 0,-2 5 10 15,-6 8-1-15,-4 3-4 0,-2 4-4 0,-3 3-13 16,-3 0-4-16,-3 2-9 0,-3-1-7 0,1 0-5 16,-4-2-7-16,-1-2-5 0,1-6-5 15,-2-3-2-15,6-5-2 0,1-8 2 0,1-8 5 16,8-7 6-16,4-6 15 0,6-9 23 0,6-4 19 15,3-2 6-15,6-8-12 0,0-4-30 0,4-6-31 16,2-6-21-16,0-4-10 0,3-7-1 16,6 0 2-16,2 0 0 0,0 6 1 0,0 4-1 15,-2 7-1-15,3 5-2 0,0 4-5 0,-1 6-6 16,0 3-2-16,-1 0 2 0,4 4 9 0,-1 7 9 16,5 3 6-16,-1 2 2 0,3 4 0 0,0 0 0 15,6 4-1-15,0-1 0 0,3 0 0 16,6-3-1-16,1-1 5 0,5-4 1 0,5-6 3 15,6-6 3-15,9-3 1 0,-1-3-2 0,7-9-3 16,3-4-4-16,-2-7-3 0,0 0-3 0,-2-4-1 16,-6-2 1-16,-6 1 2 0,-6-3 1 15,-3-1 6-15,-12-1 0 0,-5 0 4 0,-6 2 2 16,-9-2 5-16,-2 2 7 0,-6 0 1 0,-3 2 5 16,-2 2-3-16,0 3-1 0,-6 4 0 15,-2 1-7-15,-1 5-7 0,-5 0-4 0,-2 5-11 16,-1 4-5-16,-2 5-4 0,-4 0-4 0,-2 8 2 15,-5 7 4-15,-2 6 3 0,-3 6 7 0,-1 6 2 16,-2 2 1-16,4 6 1 0,0 3-1 16,3 2 0-16,-1 0-1 0,5 0-1 0,4-3 0 15,7-4-2-15,10-3-2 0,3-6-2 0,3-6-3 16,9-6 3-16,10-5 5 0,1-4 3 0,6-3 8 16,1-4 5-16,6-2 1 0,-1-2 5 0,6-7-3 15,-1-4-3-15,2-4-1 0,0-2-3 16,0-3 1-16,-3-1 0 0,-1-3 0 0,-4 3-1 15,0-1-2-15,-8 1 1 0,-1 1-2 0,-2 3-2 16,-3 1 2-16,-4 3-3 0,0 1-2 0,-2 1-1 16,-2 1-2-16,0 2 1 0,0 2-1 0,-5 2 0 15,0 2-1-15,0 2-4 0,-4 2-10 16,1 0-10-16,-1 0-4 0,2 6-2 0,0 6 11 16,1 3 14-16,1 5 4 0,-3 2 7 0,2 3-1 15,-2 3-1-15,-1-1-1 0,2 1 2 16,2-5-4-16,1 3 0 0,2-6 0 0,2 0-5 15,3-5 2-15,3-5 3 0,5-4 2 0,0-6 7 16,6 0 5-16,1-10 3 0,7-5 1 16,1-6-2-16,4-4-6 0,-3-3-1 0,2-1-4 15,-6-1-1-15,-2 0-2 0,-8-1-1 0,-3 1-2 16,-7 0-5-16,-4 0-3 0,-2 2-10 0,-5-1-20 16,-1 4-40-16,0 4-75 0,0 3-109 0,0 6-143 15,-3 6-214-15,-1 3-133 0,2 2 582 0</inkml:trace>
          <inkml:trace contextRef="#ctx0" brushRef="#br0" timeOffset="607.0015">2114 627 258 0,'0'0'181'0,"0"0"-32"0,0 0-24 15,0 0-15-15,0 0-23 0,158-120-38 0,-138 101-21 16,-3 2-6-16,-6 1 5 0,-3 1 4 15,-7 0 0-15,-1-1-7 0,0 6-3 0,-6-2-3 16,-5 1-3-16,0 4 8 0,-5 2-5 0,1 4 1 16,-1 1 7-16,-5 1 13 0,-1 9 14 15,-6 6 16-15,-4 3 9 0,-1 8 3 0,-4 1 6 16,0 5-1-16,5 3-8 0,-2 1-14 0,6 3-17 16,2 4-15-16,5-1-14 0,6 0-9 0,7-4-8 15,3-4-8-15,5-7 1 0,5-7-2 0,10-2 7 16,2-7 8-16,12-6 4 0,3-3 8 0,4-3 2 15,8-4 1-15,3-8-1 0,5-5-5 16,5-4-6-16,-2-2-5 0,1-4-1 0,0-4-6 16,-2 2-5-16,-3-3-24 0,-4 1-33 0,-7-3-42 15,-4 1-37-15,-5 0-24 0,-5 1-19 0,-4-3 2 16,-3 0 2-16,-3 0 15 0,-2-1 35 16,-2-3 32-16,1 0 39 0,-2-1 26 0,0-2 19 15,1-1 10-15,-3-1 6 0,3-1 8 0,0 2 1 16,0 0 8-16,2 6 8 0,-6 1 9 15,-2 3 13-15,1 4 16 0,-2 5 18 0,-2 4 20 16,0 5 24-16,-2 5 14 0,-1 2 11 0,0 4-5 16,0 2-16-16,0 2-27 0,-1 0-32 0,-2 0-31 15,2 2-26-15,-2 6-8 0,-4 6 1 16,-3 5 10-16,-2 7 11 0,-4 4 8 0,-5 7 6 16,-1 5 0-16,-1 6 5 0,-3 7 0 0,0 3 1 15,-5 3 6-15,3 1-7 0,1-2-5 16,3 1-8-16,5-5-12 0,4-4-8 0,7-5-4 15,5-2-4-15,3-8-3 0,0 0 1 0,10-3 0 16,-1-5-2-16,5-3 1 0,3-5 0 0,2-4 0 16,2-3 3-16,3-7 0 0,3-2-2 0,1-5 0 15,0 0-4-15,2-3-5 0,-3-8-12 0,4-1-24 16,-3-3-43-16,-3 1-71 0,1-3-105 16,-4 2-188-16,-3 4-311 0,-9 4 150 0</inkml:trace>
        </inkml:traceGroup>
        <inkml:traceGroup>
          <inkml:annotationXML>
            <emma:emma xmlns:emma="http://www.w3.org/2003/04/emma" version="1.0">
              <emma:interpretation id="{5F9683D8-FE67-4390-90D5-8256CD0FBBA3}" emma:medium="tactile" emma:mode="ink">
                <msink:context xmlns:msink="http://schemas.microsoft.com/ink/2010/main" type="inkWord" rotatedBoundingBox="16870,8333 17811,8238 17881,8930 16940,9024"/>
              </emma:interpretation>
              <emma:one-of disjunction-type="recognition" id="oneOf1">
                <emma:interpretation id="interp5" emma:lang="en-US" emma:confidence="0.5">
                  <emma:literal>2</emma:literal>
                </emma:interpretation>
                <emma:interpretation id="interp6" emma:lang="en-US" emma:confidence="0">
                  <emma:literal>z</emma:literal>
                </emma:interpretation>
                <emma:interpretation id="interp7" emma:lang="en-US" emma:confidence="0">
                  <emma:literal>&lt;</emma:literal>
                </emma:interpretation>
                <emma:interpretation id="interp8" emma:lang="en-US" emma:confidence="0">
                  <emma:literal>Z</emma:literal>
                </emma:interpretation>
                <emma:interpretation id="interp9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1174.31">3857 90 761 0,'0'0'236'15,"0"0"-51"-15,0 0-45 0,0 0-24 0,0 0-23 16,0 0-30-16,0 0-31 0,0 0-18 0,0 0-9 15,0 0-1-15,0 0 1 0,0 0 1 16,0 0 1-16,107-105 0 0,-87 105-1 0,1 6-3 16,0 3 3-16,0 4-1 0,-6 3 3 0,-2 4 5 15,-3 4 4-15,-6 3 6 0,-4 1 0 0,0 4 5 16,-13-1-4-16,-1 6-2 0,-10-4-1 16,-2 0-6-16,-3-1 3 0,-4 2 0 0,-1-4 2 15,-4-1 7-15,1 1 7 0,2-3 8 0,1-2 5 16,5-4 6-16,4-1-3 0,5-6-5 0,4-2-7 15,7-2-12-15,5-6-10 0,4-1-8 16,0 0-2-16,11-1 4 0,2-1 6 0,7 1 2 16,8-2-1-16,6 0-2 0,10 0-1 0,4-5-1 15,10-1 0-15,1 2-1 0,5-1-5 0,3 0-3 16,0 2-3-16,-1 2-2 0,-2-1-1 0,-5 2-3 16,-5-1-4-16,-8 1-6 0,-5 0-3 15,-5 0-7-15,-9 0-4 0,-7 0-9 0,-6 1-17 16,-7 1-22-16,-6-1-18 0,-1 2-6 0,-6 1 12 15,-7 0 17-15,-3 4-6 0,-5 1-50 0,-5 1-101 16,-5 2-128-16,8-2-201 0,6-2 63 0</inkml:trace>
        </inkml:traceGroup>
      </inkml:traceGroup>
    </inkml:traceGroup>
  </inkml:traceGroup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26.81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BB14DEE-5AC6-4A1B-B4FE-B9A9342B7E39}" emma:medium="tactile" emma:mode="ink">
          <msink:context xmlns:msink="http://schemas.microsoft.com/ink/2010/main" type="inkDrawing" rotatedBoundingBox="12929,9833 18800,9494 18804,9569 12933,9909" semanticType="underline" shapeName="Other">
            <msink:sourceLink direction="with" ref="{04083C85-DB85-4ACC-8020-5320EB84172F}"/>
            <msink:destinationLink direction="from" ref="{E45614A5-D056-448E-9C26-56D4D86C7582}"/>
          </msink:context>
        </emma:interpretation>
      </emma:emma>
    </inkml:annotationXML>
    <inkml:trace contextRef="#ctx0" brushRef="#br0">0 380 1750 0,'0'0'168'15,"0"0"-104"-15,0 0-63 0,0 0-20 0,0 0 2 16,0 0 1-16,0 0 17 0,0 0 4 0,195-34-3 15,-107 31 1-15,10-3 0 0,16 1-1 0,9 1-2 16,10-1 2-16,11 1 1 0,10-2 1 0,8-1 2 16,6-1-2-16,7 1 2 0,6-1 5 15,7-1 7-15,8 0 8 0,3-2 8 0,7 0 1 16,-1-1 4-16,5-2 3 0,1-1 3 0,-1-1 3 16,-2 1-1-16,-3-4-2 0,-2 2-2 15,-6 0 0-15,-8 0-5 0,-8 2-3 0,-11 0-6 16,-8 3-3-16,-14 1 1 0,-9 2-5 0,-15 2-1 15,-12 3-5-15,-14 3-7 0,-13 1-1 0,-17 0-5 16,-10 0-1-16,-17 1-3 0,-4 1-4 16,-12 2-4-16,-9 1-2 0,-2 0-4 0,-2-2-10 15,-4 1-22-15,-3 1-40 0,-1 0-68 0,-1-1-125 16,-3-1-225-16,0 0-302 0,0 0 70 0</inkml:trace>
  </inkml:traceGroup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29.46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1AB22BA-B504-4988-90E0-94DECF156C8A}" emma:medium="tactile" emma:mode="ink">
          <msink:context xmlns:msink="http://schemas.microsoft.com/ink/2010/main" type="inkDrawing" rotatedBoundingBox="14974,7737 16808,3091 17340,3301 15507,7947" semanticType="callout" shapeName="Other">
            <msink:sourceLink direction="from" ref="{83FBBB43-7625-42E6-9C73-59249E83B872}"/>
            <msink:sourceLink direction="to" ref="{D220D44C-0F0D-499D-A908-85C1DF4E2504}"/>
          </msink:context>
        </emma:interpretation>
      </emma:emma>
    </inkml:annotationXML>
    <inkml:trace contextRef="#ctx0" brushRef="#br0">5 4622 275 0,'0'0'91'0,"0"0"-66"0,0 0-25 0,0 0 16 16,0 0 41-16,0 0 37 0,0 0 30 0,0 0 12 15,0 0-12-15,0 0-30 0,0 0-34 0,0 0-30 16,-27-37-18-16,34 15-4 0,2-4 6 16,3-4 12-16,4-4 16 0,2-4 12 0,-1-2 5 15,5-3-1-15,-3-3-8 0,2-3-6 0,-2-4-6 16,0-2-4-16,-2-3-3 0,-1-4 1 0,2-3-1 16,-4-4 5-16,2-4 6 0,2-2 4 15,2-4 2-15,0-3-1 0,3-5 1 0,5-1 0 16,-1-3 2-16,1-3 7 0,3-3-3 0,0-3-8 15,5-5-7-15,-1-5-14 0,6-3-5 0,2-6 2 16,3 3 0-16,5-3-1 0,-2-1-3 0,5-2-9 16,2-3-3-16,3 0 0 0,0 1-3 15,2 3 0-15,-4 3 0 0,-3 4 0 0,-2 6 0 16,-4 5 3-16,-2 3 2 0,-3 6 0 0,-3 4-3 16,-4 5 5-16,-2 6-1 0,-2 5 0 15,-1 6 1-15,1 5-3 0,-5 3-2 0,2 7 1 16,-2 5-2-16,-1 3 0 0,-1 7-1 0,-1 1-1 15,-4 4-2-15,1 2 1 0,-5 4-2 0,2 4 3 16,-2 2-1-16,-1 3 0 0,-1 1 2 0,-2 3-1 16,-3 2 2-16,2 1 0 0,-4 4-1 15,-1 1-1-15,1 1-3 0,-6 0 0 0,5 2-2 16,-5 3-2-16,0 0-1 0,2 0-1 0,-3 0-2 16,0 0 0-16,0 0 0 0,0 0-3 0,0 0 3 15,0 0 0-15,0 0 4 0,0 0 3 16,0 0 4-16,0 0 2 0,0 0-1 0,-3 0 3 15,3 0 1-15,-1 0 2 0,1 0 0 0,0 0-2 16,-1 0-1-16,1 0-4 0,0 0-2 0,0 0-2 16,-2 0-3-16,2 0 0 0,0 0-4 15,0 0 2-15,0 0-1 0,0 0 1 0,0 0 1 16,0 0 0-16,0 0 0 0,0 0 1 0,0 0 2 16,0 0-2-16,0 0 2 0,0 0 0 0,0 0-3 15,0 0 5-15,0 0 0 0,0 0 2 16,0 0 0-16,0 0-2 0,-2 0 1 0,0 2-1 15,0-1 1-15,-6 2 0 0,2-1 1 0,-5 0 1 16,1 2-1-16,0-2 0 0,0 4 0 0,0-2-1 16,0-1-2-16,1 2 2 0,1 1 1 15,-4-2-1-15,4 3 2 0,-4 0-2 0,0 1 0 16,0 1 0-16,-3 2 2 0,-2 3-2 0,1-1-1 16,-6 3 2-16,-2 3-3 0,-1 1 3 0,-1 1 1 15,-1-2-1-15,2-1 1 0,2 0-1 16,-1-1 1-16,3-2-1 0,1 2 3 0,-2-2-2 15,1 1-1-15,0-2 1 0,5-2-1 0,-1 0-1 16,2-2 2-16,2-2 0 0,5-2-2 0,-2-2 6 16,8-1 1-16,-2-1 2 0,4-2 8 15,0 0-1-15,0 0 2 0,0 0 2 0,0 0-1 16,0 0 0-16,4 0-1 0,-4 0-2 0,2-2-4 16,2-1-2-16,2-3-4 0,0-2-1 0,3 0-2 15,3-3 0-15,-3 1 1 0,3-3-1 16,-1 1 5-16,-1-3-3 0,1 0 0 0,1-1 0 15,-4 1-5-15,3 0 3 0,-3-1 0 0,1 1-1 16,-2 2 0-16,4 2-1 0,-3-3-1 0,-1 2 1 16,1 1-2-16,-3 3 1 0,2 1 0 0,-2 3-2 15,1 1 4-15,-1 0-5 0,-2 0-1 16,2 0-1-16,0 2-7 0,-2 1 6 0,4 0-1 16,-2 0-1-16,2 0 5 0,-2 1-3 0,3 3 1 15,-1 2 0-15,4 1-1 0,-3 4 3 16,1 0 2-16,2 2 1 0,2 3 0 0,-1-4 2 15,0 3 0-15,-1 0-1 0,1 2 0 0,0-2 0 16,-2 0-1-16,0 0 1 0,2-2 3 0,-5-1-3 16,0 0 2-16,1 0-2 0,-3-2-1 15,0 0 1-15,2 0 0 0,-3 0-1 0,3-1-2 16,-2 0 0-16,2-1-3 0,0 1-7 0,3-2-20 16,2-1-40-16,3 1-59 0,1-1-114 0,7 0-190 15,-3-1-320-15,-6-1-157 0</inkml:trace>
  </inkml:traceGroup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30.34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A61F7E0-E00A-4E8B-B37A-D0C047E88C11}" emma:medium="tactile" emma:mode="ink">
          <msink:context xmlns:msink="http://schemas.microsoft.com/ink/2010/main" type="inkDrawing" rotatedBoundingBox="23619,5025 26136,4712 26150,4824 23632,5137" semanticType="underline" shapeName="Other">
            <msink:sourceLink direction="with" ref="{F99A6CE8-5CE8-415E-81B4-A869C52CAA6C}"/>
            <msink:destinationLink direction="to" ref="{E45614A5-D056-448E-9C26-56D4D86C7582}"/>
          </msink:context>
        </emma:interpretation>
      </emma:emma>
    </inkml:annotationXML>
    <inkml:trace contextRef="#ctx0" brushRef="#br0">0 401 252 0,'0'0'460'0,"0"0"-211"16,0 0-42-16,0 0-14 0,0 0-27 0,0 0-19 16,0 0-46-16,0 0-46 0,0 0-29 0,0 0-27 15,0 0 4-15,55-72 8 0,-12 62 8 16,8-2 14-16,14-2 2 0,7-1 8 0,10-1 3 16,9-2 1-16,6 1 0 0,8-1-1 0,9 2-2 15,4 0 3-15,6 1 3 0,4 0 6 0,4-1 1 16,2 3-2-16,3 0-5 0,1 1-8 15,-4 0-6-15,-5 1 0 0,-11 2-8 0,-12 0-3 16,-15 2-2-16,-15 0-7 0,-16-1-1 0,-13 4-1 16,-16 1 1-16,-12 0 2 0,-8 1 14 0,-11 2 6 15,0-1 0-15,0-1-9 0,-7-1-24 0,0 0-22 16,-3-1-25-16,-2 0-26 0,-3 3-29 0,-3 1-29 16,-4 0-32-16,-5 0-44 0,-7 7-48 15,-2 4-92-15,-6 4-136 0,9-3-194 0,11-5 188 0</inkml:trace>
  </inkml:traceGroup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31.60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45614A5-D056-448E-9C26-56D4D86C7582}" emma:medium="tactile" emma:mode="ink">
          <msink:context xmlns:msink="http://schemas.microsoft.com/ink/2010/main" type="inkDrawing" rotatedBoundingBox="19015,8325 24171,4950 24715,5781 19559,9156" semanticType="callout" shapeName="Other">
            <msink:sourceLink direction="to" ref="{0A61F7E0-E00A-4E8B-B37A-D0C047E88C11}"/>
            <msink:sourceLink direction="from" ref="{DBB14DEE-5AC6-4A1B-B4FE-B9A9342B7E39}"/>
          </msink:context>
        </emma:interpretation>
      </emma:emma>
    </inkml:annotationXML>
    <inkml:trace contextRef="#ctx0" brushRef="#br0">0 3382 172 0,'0'0'253'0,"0"0"-64"0,0 0-4 0,0 0 12 15,0 0 20-15,0 0 10 0,0 0-23 0,0 0-34 16,0 0-45-16,0 0-50 0,0 0-36 0,0 0-21 15,0 0-6-15,0 0 1 0,58-108 1 16,-3 70 0-16,11-5 3 0,11-2 4 0,7-4 0 16,7-2 0-16,5-4-4 0,5-2 1 0,3-4-2 15,4-4 1-15,8-5 3 0,4-5-1 16,11-4 7-16,6-3 3 0,6-5 1 0,8-3-1 0,-3-1-5 16,5-1-5-16,-1 0-5 0,1-1-2 15,-5 2-1-15,-1-3-1 0,-5 4 2 0,-8 1-4 16,-6 3 1-16,-7 2-2 0,-3 3 1 0,-9 1 0 15,-2 1 0-15,-4 4 0 0,-3 0-4 16,-4 1 3-16,-2 3 0 0,-2 0 0 0,0 1 5 16,-1 5-7-16,-3 2 0 0,-3 6-2 0,-5 2-3 15,-2 5 5-15,-6 5 0 0,-5 5-1 0,-9 2 1 16,0 3-4-16,-9 4-1 0,1 4 0 0,-8 2-1 16,-2 2 2-16,-1 4 1 0,-5 0-1 15,-3 2 3-15,-1 2-2 0,-6 2-2 0,1 0 2 16,-3 2-4-16,-3-1 3 0,-2 1 0 0,-1 3 0 15,-2-1 0-15,-2 0 1 0,-3 1 1 16,0 2-2-16,-1 0 0 0,-2 1 1 0,-5 2-2 16,3 1 2-16,-1 1 2 0,-3 1-4 0,0 0-1 15,0 0-5-15,0 0-6 0,0 0 1 0,0 0-2 16,-3 0-1-16,2 0 2 0,-2 0-3 0,2 0 0 16,1 0 2-16,0 0 2 0,0 0 1 15,0 0 4-15,0 0 2 0,0 0 3 0,0 0 1 16,0 0 1-16,0 0 0 0,0 0-1 0,0 0 4 15,0 0-2-15,0 0 2 0,0 0 4 0,-2 0-4 16,2 0-1-16,-1 0-3 0,-2 0-5 16,-3-2-5-16,2 1-6 0,-6 1-7 0,1-2-3 15,-2 1-1-15,-5 1-2 0,-3-2-1 0,-2 2 1 16,-6 0 2-16,-2 0 4 0,-1 3 6 0,-6 2 2 16,0 1 2-16,-3-1 1 0,-4 1-1 0,1-3 1 15,-2 3 3-15,-6-1 3 0,1-1 1 16,1 1 2-16,-1-1 3 0,1-1 3 0,2 3 2 15,1-6 4-15,5 2-2 0,1-1 1 0,8-1 3 16,5 1-2-16,2-1 6 0,11 0 0 16,1 0-2-16,6 0-3 0,2 2-2 0,4-2-4 15,0 0-2-15,0 0-2 0,0 0-6 0,4 0-4 16,-1 0 0-16,1 0 8 0,6 0 4 16,2 0 9-16,2 0 3 0,5 2-5 0,4-2 6 15,2 1-3-15,2-1 0 0,4 1 1 0,1-1-4 16,-2 2 0-16,1-2-1 0,1 0 1 0,0 0-1 15,3 0 1-15,0 0-1 0,1 0-2 0,3 0 2 16,1 0-1-16,3 0-2 0,-4 2-2 16,-2-1 2-16,2 2 0 0,-3 0 0 0,2-1 6 15,-3 1-6-15,-3-2-1 0,-5 2 0 0,0-1-6 16,-5-1 4-16,-5 2 0 0,0-1 0 0,-1 0-1 16,-7 0-1-16,1-1 1 0,1 1-1 0,-5-1 1 15,2 1 1-15,-4-1-1 0,2 1 1 16,-4-2 1-16,1 1-1 0,-3-1-1 0,0 0 1 15,0 0-4-15,0 2 6 0,0-2-2 0,0 0 0 16,0 0 2-16,0 0-5 0,-1 1-1 0,-1 1 1 16,1 1 4-16,1 1 0 0,-1 1 4 15,-3 2 0-15,0 1-4 0,2 3 2 0,-2 1-1 16,-4 2 0-16,4 4 1 0,-5 3 2 0,3 5 1 16,-2 0-3-16,0 4 3 0,2 4-5 15,-2 4-3-15,-2 5-2 0,-2 4-3 0,-5 6-13 16,-2 7-36-16,-8 5-116 0,3-14-419 0,11-15-917 0</inkml:trace>
  </inkml:traceGroup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34.39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522D1EC-7305-47E1-B0C9-46AE2C9CCF07}" emma:medium="tactile" emma:mode="ink">
          <msink:context xmlns:msink="http://schemas.microsoft.com/ink/2010/main" type="inkDrawing" rotatedBoundingBox="19484,3888 22939,2206 24217,4831 20762,6512" semanticType="enclosure" shapeName="Other">
            <msink:sourceLink direction="with" ref="{58220124-8084-47C4-B22A-FADDBF49F7A7}"/>
          </msink:context>
        </emma:interpretation>
      </emma:emma>
    </inkml:annotationXML>
    <inkml:trace contextRef="#ctx0" brushRef="#br0">3115 600 0 0,'0'0'0'0,"0"0"90"0,0 0 113 0,0 0-7 16,0 0-10-16,0 0-22 0,-53-164-27 0,43 143-20 15,-2-1-27-15,-2 4-11 0,1-2-12 16,-1 0-10-16,-2 2 4 0,1-1-8 0,-1 1-3 16,-2-3-1-16,0 2-5 0,-3-2-4 0,1 0-9 15,-6 1-6-15,-1-2-7 0,-6 3-7 16,2 1-2-16,-5-1-6 0,-3 3-4 0,-3 5 2 15,-2-1 2-15,-4 5 5 0,-2 1 7 0,3-1 3 16,-2 3 0-16,-1 1 4 0,4 0 0 0,-2 0 2 16,-1 1 0-16,3-1-2 0,-4 2-4 15,1-1 4-15,0-1-1 0,-1 2 3 0,-1-1 2 16,0 2 1-16,1 0 1 0,4 0-2 0,1 0 0 16,2 0-7-16,3 2-3 0,1 4-3 0,0 0-5 15,7 1 1-15,-2 2-1 0,3 1-3 0,-2 0 0 16,3 3 1-16,0 0-4 0,-4 5 1 15,2 0 1-15,-2 5-4 0,1 2 2 0,-3 1 0 16,-1 4-2-16,0 2 3 0,2 3 1 0,-8 0 1 16,3 3 0-16,-2 2 2 0,-2 1 0 0,-2-1 1 15,4 1 0-15,-3 0-1 0,-2-1 1 0,6-1-2 16,-2 0 0-16,3-2-3 0,-1 1 0 16,5 2-1-16,1-2-2 0,6 2 3 0,1 0-2 15,0 0 1-15,2 0 1 0,1 3 0 0,0-2 2 16,0 2 2-16,1 2 1 0,4 1 0 15,-3 0 0-15,-1-2-1 0,5 0-2 0,-2 4 0 16,-1-4-1-16,2 0 0 0,-3 0-1 0,6-4-1 16,-2 1-1-16,2-4 1 0,3 0-2 15,1 0-1-15,1 1 0 0,5-1-2 0,-2 4 2 16,2-4 0-16,2 2-3 0,3-2 4 0,1-2-3 16,1 3 0-16,0 0 2 0,0-1-3 0,0 0 0 15,4 2 2-15,4 0-2 0,-3 1-1 0,7 1-1 16,-1 0-4-16,3-1 1 0,0 3-1 0,5-3-3 15,2-1 3-15,5-4-1 0,3-2-2 16,8 1 3-16,2-4 2 0,2-2 2 0,10 1 5 16,3-2 2-16,2-3-1 0,6 0 3 0,5-5-1 15,1-1 2-15,6-1-2 0,-3-3 2 0,5-2 0 16,2-1-1-16,1-1 4 0,2 0-1 16,5-1-2-16,-2-3 1 0,-1 0 0 0,4-4-4 15,-2-1 2-15,2-1 0 0,-5 0-3 0,3 0 3 16,-4-5-1-16,-2-5 0 0,-1 1 5 0,-4-4-4 15,2-2 0-15,-1 0-1 0,-4-2 1 16,3-3 2-16,-4-1-1 0,-2-1 4 0,3-3-2 16,-4-1 3-16,-3-3-1 0,-5 1 0 0,4-3-2 15,-6-2 2-15,-4-1 3 0,-2-3-1 16,-1-4 6-16,-7-3-5 0,1-4 0 0,-2 0 3 16,-7-1-5-16,1-2 4 0,-4-2 0 0,-3 0 2 15,-2-1-1-15,-1-1 3 0,-6-2-2 0,1 1 2 16,-3 0 0-16,2-1-6 0,-5 2 0 0,-1-1-3 15,0 4 1-15,-2-6-2 0,-1 3 0 16,-5-2-1-16,2-1-3 0,-2 3 2 0,-2-1 0 16,0 3-1-16,-2-2 3 0,0 4-1 0,-2 1-1 15,1 0 0-15,-1 3-2 0,0 1-1 0,0 2 0 16,-4 1-2-16,-5 2 0 0,-1 0 0 16,-3 3 1-16,-3 0 0 0,-2 3-4 0,-4-2 1 15,-1 0-3-15,-3 2-1 0,-3 0-1 0,1 2-6 16,-5 2-3-16,-3 4-7 0,-1 3-7 0,-4 7-12 15,0 6-14-15,-2 3-17 0,-5 4-19 16,-3 2-8-16,-3 2-54 0,-2 0-104 0,-3 8-152 16,16 1-277-16,13-2-86 0</inkml:trace>
  </inkml:traceGroup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12.21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B6FA00E-7971-4726-A12E-A070A41C81A2}" emma:medium="tactile" emma:mode="ink">
          <msink:context xmlns:msink="http://schemas.microsoft.com/ink/2010/main" type="writingRegion" rotatedBoundingBox="17674,5344 18902,3793 19683,4410 18454,5962">
            <msink:destinationLink direction="with" ref="{9D42E142-D625-431A-BC8A-0CEE0C2249E5}"/>
          </msink:context>
        </emma:interpretation>
      </emma:emma>
    </inkml:annotationXML>
    <inkml:traceGroup>
      <inkml:annotationXML>
        <emma:emma xmlns:emma="http://www.w3.org/2003/04/emma" version="1.0">
          <emma:interpretation id="{FA35828E-CC20-4C21-8EC3-7713AE59D8C7}" emma:medium="tactile" emma:mode="ink">
            <msink:context xmlns:msink="http://schemas.microsoft.com/ink/2010/main" type="paragraph" rotatedBoundingBox="17674,5344 18902,3793 19683,4410 18454,59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46BE9B7-70D6-4310-8039-32D13CAA59F6}" emma:medium="tactile" emma:mode="ink">
              <msink:context xmlns:msink="http://schemas.microsoft.com/ink/2010/main" type="line" rotatedBoundingBox="17674,5344 18903,3793 19683,4410 18454,5962"/>
            </emma:interpretation>
          </emma:emma>
        </inkml:annotationXML>
        <inkml:traceGroup>
          <inkml:annotationXML>
            <emma:emma xmlns:emma="http://www.w3.org/2003/04/emma" version="1.0">
              <emma:interpretation id="{D986772E-1CFA-4524-96B9-7BE67BED6CC2}" emma:medium="tactile" emma:mode="ink">
                <msink:context xmlns:msink="http://schemas.microsoft.com/ink/2010/main" type="inkWord" rotatedBoundingBox="17674,5344 18903,3793 19683,4410 18454,5962"/>
              </emma:interpretation>
              <emma:one-of disjunction-type="recognition" id="oneOf0">
                <emma:interpretation id="interp0" emma:lang="en-US" emma:confidence="0.5">
                  <emma:literal>for</emma:literal>
                </emma:interpretation>
                <emma:interpretation id="interp1" emma:lang="en-US" emma:confidence="0">
                  <emma:literal>the</emma:literal>
                </emma:interpretation>
                <emma:interpretation id="interp2" emma:lang="en-US" emma:confidence="0">
                  <emma:literal>Ter</emma:literal>
                </emma:interpretation>
                <emma:interpretation id="interp3" emma:lang="en-US" emma:confidence="0">
                  <emma:literal>to</emma:literal>
                </emma:interpretation>
                <emma:interpretation id="interp4" emma:lang="en-US" emma:confidence="0">
                  <emma:literal>Fer</emma:literal>
                </emma:interpretation>
              </emma:one-of>
            </emma:emma>
          </inkml:annotationXML>
          <inkml:trace contextRef="#ctx0" brushRef="#br0">329 754 0 0,'0'0'0'0,"0"0"0"16,0 0 0-16,0 0 0 0,0 0 29 0,0 0 150 15,0 0-8-15,0 0-9 0,0 0 3 0,0 0-5 16,0 0-39-16,0 0-30 0,0 0-30 0,-46-47-11 16,68 26 22-16,3-4 6 0,6-3-5 0,2-5-11 15,-2-3-14-15,5-1-6 0,-3-2 5 16,-1 1 5-16,-4-3 8 0,-3 2 8 0,-4-2 3 15,-3 1-1-15,-6-2 3 0,-4 2-7 0,-1 1 0 16,0 4-4-16,0 1-8 0,-6 6-7 0,4 4-9 16,-3 6-5-16,2 5-8 0,-3 4-2 0,-1 5-2 15,0 1-10-15,0 3-8 0,0 0-22 16,0 2-27-16,-1 6 0 0,-5 10 5 0,0 9 17 16,-4 11 22-16,-3 9 6 0,-2 10-1 0,-1 10 3 15,-7 4 0-15,4 9-1 0,-3 5 1 16,-5 5 0-16,1 4 0 0,-1 4-1 0,-5 4 2 15,-1 2 1-15,-6 1 0 0,-1-1 1 0,1-3 0 16,-2-2-1-16,3-4-1 0,3-10 1 16,1-5-2-16,3-8-1 0,3-6-2 0,4-10 0 15,4-8 0-15,5-13-2 0,6-8-3 0,6-10-4 16,3-8-3-16,0-4-4 0,3-5 9 0,6 0 9 16,5-11 10-16,2-5 9 0,8-9-4 0,1-9-4 15,4-6-5-15,1-6-3 0,3-5-2 0,-4-2-1 16,-2-5-1-16,0 0-3 0,-3 0-2 15,-9-2-1-15,-1-1-2 0,-3 3 1 0,0 1 1 16,-7 3 0-16,1-1 0 0,-1 4-2 0,-3 2 0 16,-1 5-5-16,0 1-1 0,-2 6-4 0,-8 4-1 15,0 5 2-15,-1 4 0 0,-5 6 0 16,1 4-4-16,0 6-2 0,-1 1-4 0,-4 6 0 16,4 1 1-16,3 0-2 0,-2 1 1 0,3 4-1 15,0 1-2-15,5 2-6 0,2-4-7 0,3 4-9 16,2-4-8-16,0 1 4 0,11-4 11 15,3 1 18-15,0-2 21 0,10-3 12 0,3-8 5 16,7-5 2-16,1-1 0 0,5-2 0 0,4-1 0 16,2-4 5-16,-2 4 2 0,4-1 4 15,-6 2 0-15,-1 5-3 0,-4 2-5 0,-8 4-4 16,-4 2-7-16,-6 4-3 0,-4 2-6 0,-8 0-3 16,1 2 0-16,-7 6 5 0,-1 4 5 0,0 3 5 15,-3 4 5-15,-6 4-1 0,-2 0-3 0,-1 5-2 16,2-3-5-16,-3 2-1 0,3 0-2 15,0-2-2-15,0-3-1 0,4 0 1 0,2-3-3 16,0-5-2-16,4-2 0 0,0-3-4 0,8-4 3 16,2-2 3-16,3-3 6 0,4 0 9 0,2-6 2 15,5-5 2-15,3-3 0 0,0-4-1 16,3-2 0-16,-4-1-1 0,-3-1 6 0,1-2 1 16,-8-2 4-16,-2 0 1 0,-4 0 0 0,-3-2-5 15,-3 3-5-15,-4-2-4 0,0 3-6 0,0 4 3 16,-8 0-4-16,3 3-1 0,-6 4-1 15,3 4-4-15,0 2-2 0,-3 2-3 0,-1 4-1 16,0 1-5-16,-1 0 1 0,-1 1-1 0,1 7 0 16,-1 0 0-16,2 4-1 0,0 3 1 0,6 0-3 15,-4 2-1-15,6-3 0 0,0 0-3 16,4-4 2-16,0 0-4 0,4-2 2 0,3-2 5 16,5-3 7-16,5-1 10 0,2-2 8 0,3 0 5 15,3-2 2-15,1-5 0 0,2-3 1 16,1 0 0-16,-2-2 0 0,-1-1-1 0,-6-2-2 15,2 2-2-15,-7-2 3 0,0 0 0 0,-3-1 0 16,-1 2 0-16,-5-1-4 0,1-2-1 0,-5 2-4 16,2 0-2-16,0 2-3 0,-3 0-2 0,-1 2-1 15,1 2-1-15,1 2-1 0,-2 1-1 0,0 1-1 16,1 4-4-16,-1-1 0 0,1 2-7 0,-1 0-11 16,0 0-12-16,0 2-1 0,3 5 3 15,-2 5 10-15,3 5 15 0,-1 2 3 0,0 6 5 16,3 1 2-16,-3 3 0 0,0-1 3 15,1 1-2-15,1-2-1 0,-4 0 1 0,3-1-1 16,-1-3 0-16,1-2 0 0,-1-2 0 0,0-4 0 16,1-4 0-16,1-4 4 0,-1-2 2 0,4-4 11 15,-3-1 9-15,6 0 7 0,3-2 4 16,-1-9-5-16,6-3-9 0,-1-4-11 0,0-5-13 16,3-2-19-16,-3-2-24 0,-2 0-43 0,-1-1-69 15,-6 1-107-15,2 3-178 0,-2 6-269 0,-6 8-167 0</inkml:trace>
        </inkml:traceGroup>
      </inkml:traceGroup>
    </inkml:traceGroup>
  </inkml:traceGroup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35.89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838688C-3378-4C4D-9A12-FFED76BF7495}" emma:medium="tactile" emma:mode="ink">
          <msink:context xmlns:msink="http://schemas.microsoft.com/ink/2010/main" type="writingRegion" rotatedBoundingBox="25521,10252 30119,10029 30183,11339 25584,11562"/>
        </emma:interpretation>
      </emma:emma>
    </inkml:annotationXML>
    <inkml:traceGroup>
      <inkml:annotationXML>
        <emma:emma xmlns:emma="http://www.w3.org/2003/04/emma" version="1.0">
          <emma:interpretation id="{B7CD5CE6-3C81-49DF-BC0E-EB44B5017E5A}" emma:medium="tactile" emma:mode="ink">
            <msink:context xmlns:msink="http://schemas.microsoft.com/ink/2010/main" type="paragraph" rotatedBoundingBox="25521,10252 30119,10029 30183,11339 25584,115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F05B9A-EE01-4AAD-803F-1AD62344C327}" emma:medium="tactile" emma:mode="ink">
              <msink:context xmlns:msink="http://schemas.microsoft.com/ink/2010/main" type="line" rotatedBoundingBox="25521,10252 30119,10029 30183,11339 25584,11562"/>
            </emma:interpretation>
          </emma:emma>
        </inkml:annotationXML>
        <inkml:traceGroup>
          <inkml:annotationXML>
            <emma:emma xmlns:emma="http://www.w3.org/2003/04/emma" version="1.0">
              <emma:interpretation id="{5F97E77E-D7B3-4AD4-8D6D-DAE50C6C8C01}" emma:medium="tactile" emma:mode="ink">
                <msink:context xmlns:msink="http://schemas.microsoft.com/ink/2010/main" type="inkWord" rotatedBoundingBox="25521,10252 28927,10086 28988,11324 25581,11490">
                  <msink:destinationLink direction="with" ref="{49554104-12E4-40FD-BC19-F017593728A4}"/>
                </msink:context>
              </emma:interpretation>
              <emma:one-of disjunction-type="recognition" id="oneOf0">
                <emma:interpretation id="interp0" emma:lang="en-US" emma:confidence="0.5">
                  <emma:literal>Level</emma:literal>
                </emma:interpretation>
                <emma:interpretation id="interp1" emma:lang="en-US" emma:confidence="0">
                  <emma:literal>Lovel</emma:literal>
                </emma:interpretation>
                <emma:interpretation id="interp2" emma:lang="en-US" emma:confidence="0">
                  <emma:literal>Levels</emma:literal>
                </emma:interpretation>
                <emma:interpretation id="interp3" emma:lang="en-US" emma:confidence="0">
                  <emma:literal>hovel</emma:literal>
                </emma:interpretation>
                <emma:interpretation id="interp4" emma:lang="en-US" emma:confidence="0">
                  <emma:literal>Laval</emma:literal>
                </emma:interpretation>
              </emma:one-of>
            </emma:emma>
          </inkml:annotationXML>
          <inkml:trace contextRef="#ctx0" brushRef="#br0">1004 0 1166 0,'0'0'170'0,"0"0"-103"0,0 0-33 0,0 0-10 15,0 0-8-15,0 0-13 0,0 0-32 0,0 0-48 16,0 0-17-16,0 0 0 0,0 0 24 0,0 0 45 15,-36 32 24-15,23-4 17 0,-5 7 8 0,-3 8 8 16,-3 4 4-16,-3 3 4 0,-3 5 6 16,-2 5 1-16,0 0 6 0,-4 4-2 0,-1 2-5 15,-5 2-4-15,-3 2-12 0,-4-1-6 0,0-2-5 16,-3-2 0-16,0-5 2 0,0-5 4 16,1-5 4-16,4-6 5 0,4-7 6 0,1-5 2 15,9-6 3-15,1-4-4 0,5-8 1 0,5-6-5 16,3-2 11-16,5-6 14 0,3-2 1 15,3-8-1-15,3-6-20 0,3-8-24 0,2-5-14 16,0-6-9-16,8-7-3 0,6-1 1 0,2 0 1 16,4 2 1-16,1 3-1 0,4 4-1 0,-4 5-3 15,0 8-2-15,0 4-2 0,-3 8-2 0,0 4-6 16,-4 5-3-16,0 2-1 0,-1 10 5 16,1 4 6-16,-1 5 7 0,1 1 4 0,0 3 0 15,2 3 2-15,-2-1 0 0,3 1-1 0,-1 2 2 16,3-3-2-16,0 2 0 0,1-2 0 0,3-2 2 15,2-4-1-15,3-2 3 0,3-6 0 0,7-4 1 16,3-4 3-16,5-5 0 0,1-2 0 16,4-10-1-16,2-4-1 0,2-3-3 0,2-2-2 15,-4-5 2-15,-2 0-2 0,-2-2 0 0,-5 0-2 16,-4-2 1-16,-6 0 0 0,-2 0 1 0,-4 1 1 16,-4-3-1-16,-4 0 2 0,-6 1 1 15,-2 1 3-15,-8 2 2 0,0 3 3 0,-4 0-1 16,-2 4 1-16,-4 2-1 0,-6 1-4 0,-2 5-4 15,-1 2-6-15,-6 4-7 0,1 2 2 16,-3 5 2-16,-2 0 3 0,-1 6 5 0,-1 6 1 16,0 5 1-16,-1 5 0 0,1 3 4 0,-1 4 1 15,2 4 3-15,3 3 2 0,-1 3-2 0,2 2-1 16,2-1-1-16,4-2-4 0,3-3 1 16,4-1-2-16,7-4-3 0,2-5 1 0,0-3 0 15,11-4 1-15,5-2 5 0,4-7 2 0,3-2 4 16,6-2 3-16,1-4 2 0,3-1 0 0,3-4-1 15,4-6-3-15,-1-3-2 0,3-2-2 0,-2-2-3 16,0-1-2-16,-2 0-2 0,-2-1 0 0,-6-3-3 16,-5 2 4-16,1-2 2 0,-6-2 1 15,-2-2 5-15,-1 0-2 0,-3-1 2 0,0-2-2 16,-2 4 1-16,-2 0 0 0,-1 4-1 0,-4 3 2 16,-2 3 1-16,1 6 1 0,-3 2-2 15,-1 4-2-15,0 3-10 0,0 0-15 0,0 0-15 16,0 6-1-16,0 4 6 0,0 5 12 0,0 6 14 15,0 3 2-15,0 3 0 0,0 1-2 0,0 4 0 16,0-5-2-16,0 2 0 0,1-3 2 16,3-5-1-16,7 0 1 0,-3-5 1 0,5-1 1 15,2-3 1-15,4-5 3 0,0-1 2 0,1-5 3 16,5-1 3-16,1-1 0 0,2-6 1 0,0-5 1 16,4-3-1-16,1-1 0 0,0-3-2 15,-1-1-1-15,-5-4 1 0,0-1 0 0,-6 0 2 16,-3 0-4-16,-4-1-3 0,0 3-6 0,-2-1-7 15,-5 1-12-15,-1 4-27 0,-4 1-48 0,2 2-72 16,-3 2-98-16,0 3-129 0,2 3-175 0,-3 4-135 16,1 4 478-16</inkml:trace>
          <inkml:trace contextRef="#ctx0" brushRef="#br0" timeOffset="619.7641">2254 873 0 0,'0'0'41'0,"0"0"116"16,0 0 2-16,0 0-2 0,165-118-29 0,-133 97-49 15,-5 3-52-15,0 0-16 0,-5 1-3 0,-4 2 4 16,-5 1 5-16,-1 0 9 0,-9 4 12 0,1 1 8 16,-4 0 10-16,0 3 1 0,-7 0-5 0,-1 1-12 15,-2 2-17-15,-5 3-10 0,-3 0-13 16,-2 2 6-16,-4 7 6 0,-3 3 9 0,-2 4 14 15,-2 5 11-15,3 1 17 0,0 4 10 0,-1 4 6 16,0 3-3-16,6 1-12 0,-1 3-8 0,5-1-15 16,5 1-8-16,3 0-11 0,4-3-9 15,6-1-6-15,1-5-4 0,6-1-2 0,8-5 2 16,6-3 6-16,5-7 1 0,5-3 6 0,6-4 3 16,3-5-3-16,1 0 6 0,10-10 0 0,-2-3 2 15,4-4 2-15,-1-4-3 0,2-3-3 0,-2 0-2 16,1-3-1-16,-5 0-3 0,1-2 0 15,-1-5-1-15,-5-1-1 0,-3-3-3 0,-6 0-3 16,-1-3 0-16,-4 0-3 0,-2-2 0 0,-6 1 0 16,-1-2 0-16,-6 0-1 0,-1-1 5 15,-5 0 1-15,0 3 1 0,-5 3 5 0,0 2-4 16,-2 2 3-16,0 4 2 0,0 5 2 0,-4 5 4 16,-3 6 4-16,2 2 2 0,-2 4-2 15,1 3-1-15,0 4-6 0,0 0-8 0,2 2-10 16,-1 0-7-16,0 8-3 0,-6 3 1 0,2 9 8 15,-5 6 0-15,-2 8 2 0,0 3 0 0,0 6-5 16,-2 5 9-16,2 2 2 0,2 5 3 0,-1 3 6 16,3 0-1-16,2 2 0 0,2-1 1 0,0 0 2 15,7-4-5-15,1-5-1 0,1-4-3 16,10-7-6-16,2-7 1 0,2-4 0 0,7-2 2 16,-4-5 1-16,7-4 6 0,0-7 0 0,2 0 3 15,0-7 0-15,2-2-4 0,3-1-2 0,-2-1-5 16,-3-7-6-16,1-1-4 0,-1-5-6 15,-3-1-16-15,-1-2-29 0,-6 1-45 0,-2-2-78 16,-1 0-133-16,-1 0-197 0,-3 5-271 0,-4 4 172 0</inkml:trace>
        </inkml:traceGroup>
        <inkml:traceGroup>
          <inkml:annotationXML>
            <emma:emma xmlns:emma="http://www.w3.org/2003/04/emma" version="1.0">
              <emma:interpretation id="{9B624AFC-BACA-488B-A8DC-223243ACD0AE}" emma:medium="tactile" emma:mode="ink">
                <msink:context xmlns:msink="http://schemas.microsoft.com/ink/2010/main" type="inkWord" rotatedBoundingBox="29126,10895 29280,10888 29282,10946 29129,10953"/>
              </emma:interpretation>
              <emma:one-of disjunction-type="recognition" id="oneOf1">
                <emma:interpretation id="interp5" emma:lang="en-US" emma:confidence="0.5">
                  <emma:literal>.</emma:literal>
                </emma:interpretation>
                <emma:interpretation id="interp6" emma:lang="en-US" emma:confidence="0">
                  <emma:literal>-</emma:literal>
                </emma:interpretation>
                <emma:interpretation id="interp7" emma:lang="en-US" emma:confidence="0">
                  <emma:literal>r</emma:literal>
                </emma:interpretation>
                <emma:interpretation id="interp8" emma:lang="en-US" emma:confidence="0">
                  <emma:literal>_</emma:literal>
                </emma:interpretation>
                <emma:interpretation id="interp9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762.6759">3554 753 1238 0,'0'0'213'16,"0"0"-179"-16,0 0-59 0,0 0 0 0,0 0-6 16,0 0-50-16,0 0-149 0,0 0-291 0,151-66-51 15</inkml:trace>
        </inkml:traceGroup>
        <inkml:traceGroup>
          <inkml:annotationXML>
            <emma:emma xmlns:emma="http://www.w3.org/2003/04/emma" version="1.0">
              <emma:interpretation id="{584B488A-0136-4563-B855-7AE62A16353F}" emma:medium="tactile" emma:mode="ink">
                <msink:context xmlns:msink="http://schemas.microsoft.com/ink/2010/main" type="inkWord" rotatedBoundingBox="29278,10572 30143,10530 30183,11339 29318,11381"/>
              </emma:interpretation>
              <emma:one-of disjunction-type="recognition" id="oneOf2">
                <emma:interpretation id="interp10" emma:lang="en-US" emma:confidence="0.5">
                  <emma:literal>3</emma:literal>
                </emma:interpretation>
                <emma:interpretation id="interp11" emma:lang="en-US" emma:confidence="0">
                  <emma:literal>}</emma:literal>
                </emma:interpretation>
                <emma:interpretation id="interp12" emma:lang="en-US" emma:confidence="0">
                  <emma:literal>s</emma:literal>
                </emma:interpretation>
                <emma:interpretation id="interp13" emma:lang="en-US" emma:confidence="0">
                  <emma:literal>S</emma:literal>
                </emma:interpretation>
                <emma:interpretation id="interp14" emma:lang="en-US" emma:confidence="0">
                  <emma:literal>b</emma:literal>
                </emma:interpretation>
              </emma:one-of>
            </emma:emma>
          </inkml:annotationXML>
          <inkml:trace contextRef="#ctx0" brushRef="#br0" timeOffset="1277.7891">4217 399 637 0,'0'0'708'0,"0"0"-665"16,0 0-49-16,0 0 5 0,0 0 2 0,157-58 5 15,-128 55-10-15,2 2-10 0,-8 1-7 0,0 0-9 16,-9 0 0-16,0 4-1 0,-3 4 0 15,-7-1-1-15,0 3-2 0,-4 2 7 0,0 2 7 16,-8 3 11-16,-6 1 12 0,-2-2 5 0,-5 6 4 16,-4-2 5-16,3-1 1 0,-4 0 3 15,-1 1 4-15,5-1-2 0,-1-1 1 0,0 0-4 16,7-2-5-16,2-2-9 0,4-1-4 0,6-4-9 16,1-1-6-16,3-3 2 0,0-2 6 0,1 0 11 15,3 0 13-15,6 0 10 0,-2 0 3 0,1 2 0 16,5-1-4-16,0 3-4 0,8 2-2 0,-5 0 0 15,6 1 0-15,-3 3 3 0,2 1-1 16,2 2 0-16,-1 2 2 0,-3 3-1 0,4 0 4 16,-1 1 2-16,-6-1 1 0,0 1-3 0,-3-1-3 15,-3 1 0-15,-3-3 1 0,-6 0 7 0,-2-1 14 16,0-1 13-16,-5-1 13 0,-6 2 8 16,-5-2-5-16,-5 1-10 0,-5-2-13 0,-2-1-9 15,-8-2-4-15,2 0 0 0,-7-3 0 0,-3 1-4 16,1-4-3-16,-6-2-5 0,4-1-8 15,-2-1-3-15,4-2-5 0,1 0-6 0,5 0-5 16,-1-2-6-16,9-2-14 0,-2-1-13 0,4-1-24 16,0 1-37-16,5 1-44 0,-3 2-74 0,1 1-104 15,3 1-129-15,1 0-192 0,4 3-76 16,5 0 711-16</inkml:trace>
        </inkml:traceGroup>
      </inkml:traceGroup>
    </inkml:traceGroup>
  </inkml:traceGroup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37.70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7848D0F-AB81-4031-A5C2-2074D9965DF0}" emma:medium="tactile" emma:mode="ink">
          <msink:context xmlns:msink="http://schemas.microsoft.com/ink/2010/main" type="inkDrawing" rotatedBoundingBox="25351,12306 31020,12118 31023,12188 25353,12376" shapeName="Other"/>
        </emma:interpretation>
      </emma:emma>
    </inkml:annotationXML>
    <inkml:trace contextRef="#ctx0" brushRef="#br0">0 196 1702 0,'0'0'39'0,"0"0"-89"0,0 0-25 0,0 0 46 16,0 0 32-16,218-14 9 0,-139 8 1 0,12 2 0 15,8 1-6-15,11 0-3 0,9 0 0 16,10 1 0-16,9 1 4 0,10-1 6 0,3 0 3 16,9 2 4-16,5 0 0 0,5 0 6 0,4 0 2 15,5 0 8-15,2 2 6 0,0-2-5 0,2 0 6 16,1 0 0-16,1-5 1 0,-7 0 11 16,-1-4 2-16,-4 0 9 0,-2 0 9 0,-1 0 3 15,-9-2-3-15,-3 4-7 0,-4-1-12 0,-10-1-10 16,-9 4-7-16,-3-1-6 0,-10 0-7 0,-7 0-6 15,-9 0-5-15,-11-2-4 0,-8 2-5 16,-12 0 1-16,-9 2-4 0,-11-1-3 0,-11 0 1 16,-5 1-4-16,-12 1-1 0,-6 0 1 0,-7 1-2 15,-10 0-1-15,-2 2-3 0,-2 0-7 0,0 0-7 16,0 0-9-16,-1 0-12 0,-2 0-19 16,-2 0-42-16,-4 0-83 0,-2 0-175 0,0 0-374 15,7 0-470-15</inkml:trace>
  </inkml:traceGroup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43.42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D42E142-D625-431A-BC8A-0CEE0C2249E5}" emma:medium="tactile" emma:mode="ink">
          <msink:context xmlns:msink="http://schemas.microsoft.com/ink/2010/main" type="inkDrawing" rotatedBoundingBox="15730,-472 27854,2121 26591,8026 14466,5431" semanticType="9" shapeName="Other">
            <msink:sourceLink direction="with" ref="{D220D44C-0F0D-499D-A908-85C1DF4E2504}"/>
            <msink:sourceLink direction="with" ref="{3E817181-D2C7-4068-85C8-A990D55F80D5}"/>
            <msink:sourceLink direction="with" ref="{1B6FA00E-7971-4726-A12E-A070A41C81A2}"/>
            <msink:sourceLink direction="with" ref="{6245AADE-0133-4FC2-A667-B6EAC4EAFDC9}"/>
          </msink:context>
        </emma:interpretation>
      </emma:emma>
    </inkml:annotationXML>
    <inkml:trace contextRef="#ctx0" brushRef="#br0">10929 2625 1042 0,'0'0'193'16,"0"0"-56"-16,0 0-42 0,0 0-36 0,0 0-17 15,0 0-14-15,0 0-10 0,0 0-10 0,-33-151-4 16,27 134-6-16,0-1-6 0,-1-4-1 16,-4 2-5-16,2-1 2 0,-7-1-1 0,-2-2 1 15,-3-1 2-15,-3-6-3 0,-2 4 6 0,-3-4 1 16,-4 1 4-16,-1-2 8 0,-3 0-1 15,-1 0 3-15,-5-2 2 0,0 2 2 0,-2-1 5 16,0 0 3-16,-3 0 1 0,1 0-1 0,-2 1 1 16,1-2 1-16,0 2-1 0,-3 0 2 0,0 1 1 15,-1 3-1-15,-1-2-3 0,-2 2 3 16,0-2-7-16,-1 1-1 0,-2 1 0 0,2-2-8 16,-3 2 3-16,2-2 1 0,-5 1-2 0,2 1 1 15,-4-1 0-15,1 1-2 0,0-2-1 16,3 1 0-16,-2 0-2 0,3 0 0 0,-2-1-1 15,0 0 3-15,4 2-3 0,-1-1 1 0,-2 0 0 16,3 2-2-16,0-1 2 0,0 1-1 0,3 1 0 16,-3-1 0-16,-2-2-1 0,4 2 0 0,-2 0-1 15,-2 0-1-15,1 2-2 0,-4 0 0 16,5 1 2-16,-5 2 0 0,-1-1 0 0,5 1 1 16,-3 3 1-16,3-2 0 0,-2 1 1 0,3-1 1 15,2 2 1-15,2-1 3 0,-1 2-5 0,2-1 1 16,-1 0-1-16,2 1-2 0,2-2-1 0,-2 3-1 15,3 0-2-15,-3 1-3 0,-2-3 2 16,1 4-2-16,-2 1 0 0,-1-1 2 0,-4 0 1 16,3 0 1-16,-4 0 0 0,1 0 1 0,-3 0-2 15,-4 2 0-15,1-1 2 0,0 0-2 16,0 1 2-16,-2 2-1 0,1-2 0 0,-1 1-2 16,1 2 1-16,1-2 1 0,-3 1-1 0,1 0 3 15,-1 0-3-15,1 2 0 0,-4 0 1 0,3 0-1 16,-1 1 0-16,-1-2 0 0,-1 1 0 15,3 2-1-15,1-2 1 0,-3 2 0 0,-1-2-2 16,3 1 1-16,-2 1 2 0,-2 1-1 0,3-2 2 16,-2 2 0-16,-3 0-1 0,3 1-2 0,-4 2 0 15,3 0-1-15,-2-2 1 0,-2 2 1 0,5 0-1 16,-4 2 1-16,2-1 1 0,1 2-1 0,-1-2 0 16,1 1 1-16,0 1 0 0,-1-2 0 15,-1 2 1-15,1-1-3 0,-4 1 2 0,5 0-1 16,-1 0 2-16,4 0-1 0,-5 0 4 0,6 0 0 15,2 0 0-15,-1 0 2 0,1 1-5 0,0 1 0 16,2 1-1-16,-2 0-2 0,-1 2 1 16,2 1 0-16,-2-3 0 0,-3 3-1 0,1-2 1 15,1 2-1-15,0 1-1 0,1-1 1 0,1 2 2 16,0-2-1-16,1 1 2 0,2-1 2 16,2 2-2-16,1-3 0 0,2 3-1 0,-1-1-3 15,3 1 3-15,0 0 1 0,1-1 0 0,-2 0 1 16,4 2-1-16,-2 0-2 0,1 2 1 0,2-1 1 15,-1 2-1-15,1 0 2 0,0 0-1 16,1 1 0-16,3 1 1 0,1 0-2 0,0 1 2 16,1 1-5-16,-1 2 2 0,2-2 0 0,-1 2-1 15,2 0 3-15,4 0-4 0,2 0 2 16,6-1-1-16,2 1-1 0,2 0-2 0,3 1-2 0,-1-2-1 16,2 3 0-16,1 2 0 0,-1 0 3 15,1 4 2-15,-1 2 3 0,0 2 1 0,-1 3-2 16,3 2 0-16,-1 2 0 0,-1 3-2 0,0 2 2 15,1 2-1-15,1 3-1 0,-1 1-2 0,1-1 0 16,2 3-1-16,-1-1 0 0,3 1 0 16,1 3-1-16,-1 1 1 0,5-1-1 0,2 1 0 15,1 0 3-15,0 3 0 0,1-2 4 0,3 3-2 16,0-1 1-16,4 3 2 0,0-1 0 0,2-1 1 16,0 2 0-16,0-3 2 0,2 1-5 15,2 0 4-15,3 1-4 0,0 2 0 0,1 2 2 16,-1 3-3-16,1 0 2 0,2-1 0 0,0 2-1 15,-1 3 0-15,3 0-4 0,-1 2-1 16,1 0-2-16,1-1 2 0,1 1-1 0,1-2-1 16,1-1-2-16,1 0-3 0,2-2 0 0,4 2-1 15,1-2-2-15,0-1 0 0,4-2-1 0,2 0-1 16,-1-3 3-16,5 2 5 0,0-3 0 0,5 1 8 16,-1-3 0-16,3-1 1 0,1-1 4 15,1-3 0-15,1 0 2 0,0 1-2 0,3 2 1 16,3-2 1-16,-2 0 1 0,3 0-2 0,2-1-2 15,0 0-4-15,5-1-3 0,2 0-1 0,3 1 2 16,2 1-3-16,2-1 1 0,2 1 3 16,2-1-3-16,3-3 5 0,-1 0-1 0,0-1 1 15,5 2-3-15,-3-2-2 0,2-1-1 0,0-2-3 16,0 0 4-16,5-2-2 0,3-2 2 0,2-1 4 16,2 1-3-16,6 0 6 0,3-4 3 15,-1 0 2-15,6-1 1 0,0 1-1 0,-1-1-1 16,4 0-2-16,3 2 2 0,0-1 3 0,7-3-1 15,-2 1 1-15,0-4 0 0,2 0-3 0,2 2 0 16,0-3 1-16,2 0-4 0,3 0 0 16,3 2-1-16,1-4-3 0,0-1 0 0,3-1 0 15,1-2 1-15,0-1 0 0,3-1 6 0,7-2 0 16,1-4 4-16,5 1 2 0,-4-3 1 16,3 0 2-16,0 0 2 0,2-3-1 0,1 0-4 0,3 0 0 15,-1-1-7-15,2-2-3 0,-6 2-3 16,5-4-3-16,-5 1 1 0,-2 1-1 0,-2-3 0 15,-5 0-1-15,3-2-2 0,-8-2 5 0,-2 0-1 16,-1-2 4-16,-5 0 4 0,4-6 2 16,-9-2 4-16,5-4 3 0,-4 0 0 0,0-2 4 15,-1-3 3-15,0-1 3 0,3 0 3 0,-1-1-3 16,-3-1-2-16,-1-1-3 0,-4 0-7 0,0 2-3 16,-5 0-6-16,-2-1-2 0,-4 0 1 0,-5-1-3 15,-4-1 4-15,-5 0-1 0,-6-1 0 16,-4 1 5-16,-8-5-1 0,-1 2 4 0,-5-1 3 15,0-1 6-15,-4 2 5 0,2-5 4 0,-5 1 3 16,-2 0 0-16,2-5 0 0,-3 0 1 16,1-3-1-16,-3-1 1 0,-5 0 5 0,-1-1 4 15,-3 2 6-15,-2 2 6 0,-5-3 3 0,-3 3-1 16,-1-2 2-16,-3 0-8 0,-5 1-3 0,-2 1-6 16,-3-2-11-16,0 4-7 0,-1-2-5 0,-4-1-4 15,3 0 1-15,0 1-1 0,-2-1 0 16,1 0-1-16,2 0-1 0,-4 0 5 0,0 2-7 15,-1 0-2-15,0-2 1 0,-2 0-5 0,-1-3 5 16,-2 2-1-16,-2-1-1 0,-2 2 0 16,-1-1 0-16,-3 0-2 0,-1 1 1 0,0-1-1 0,-5-1 0 15,-2 1 2-15,1 0 2 0,-2 1 3 16,-3 1-4-16,3-2 3 0,-2 2-3 0,0 0-1 16,-2 1 5-16,2-4-3 0,-2 3 0 0,1 1 1 15,1 2-5-15,-2-1-1 0,0 0 0 0,-2 2 0 16,1-1-1-16,1 1 0 0,0-1 0 15,0 0 2-15,-2-1 2 0,1 0 0 0,-1 0 1 16,-2 1-5-16,2 1 4 0,-4 0 0 0,-1 0 0 16,3 1 7-16,-3-3-6 0,1 2 2 15,-1-1 0-15,0 3-1 0,2-3 0 0,-5 1 1 16,5 1-2-16,-3-1 0 0,1-1 1 0,1-1-1 16,2 1 1-16,-1-3-4 0,1 1 0 15,-2-3 0-15,0 3-1 0,2-3 1 0,-3-1 0 16,-1-2-1-16,-3-1 0 0,1-1-2 0,-3-3 0 15,0-2-1-15,-5-2 2 0,-1 0-2 0,-2 0 1 16,-5 0-1-16,-2 0-2 0,-3 0-2 0,-7 0-9 16,-3 6-11-16,-4 4-18 0,-4 4-32 15,-8 3-61-15,-7 9-153 0,17 7-532 0,17 9-599 0</inkml:trace>
  </inkml:traceGroup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44.87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9554104-12E4-40FD-BC19-F017593728A4}" emma:medium="tactile" emma:mode="ink">
          <msink:context xmlns:msink="http://schemas.microsoft.com/ink/2010/main" type="inkDrawing" rotatedBoundingBox="25999,5568 27714,9613 27492,9707 25777,5662" semanticType="callout" shapeName="Other">
            <msink:sourceLink direction="with" ref="{5F97E77E-D7B3-4AD4-8D6D-DAE50C6C8C01}"/>
            <msink:sourceLink direction="with" ref="{B1E4DC9B-8CE6-4468-B81E-BB25F0D27FFB}"/>
          </msink:context>
        </emma:interpretation>
      </emma:emma>
    </inkml:annotationXML>
    <inkml:trace contextRef="#ctx0" brushRef="#br0">299 404 0 0,'0'0'0'0,"0"0"0"0,0 0 0 16,0 0 0-16,-114-175 0 0,96 147 60 15,-2 2 219-15,2 0 22 0,2 2-15 0,1 2-25 16,-2-2-28-16,2 5-40 0,2 3-22 0,-1 1-25 16,2 4-19-16,1 2-12 0,5 5-18 15,2 1-16-15,0 1-23 0,2 2-29 0,2 0-18 16,0 0-21-16,0 0-9 0,0 9 2 0,2 1 2 15,3 10 13-15,2 8 5 0,5 8 2 0,-3 6-1 16,5 8-3-16,-1 6 1 0,2 7-1 0,0 2-1 16,1 7 3-16,2 3 0 0,3 2-2 0,3 7 3 15,4 4 0-15,7 1 3 0,4 7 4 16,5 8 3-16,5 6 3 0,4 8-2 0,3 7-2 16,4 4-4-16,1 2-4 0,2-4-1 0,2 3-1 15,-3-2-3-15,1 1-3 0,-3-1-2 0,-2-2-2 16,-2-3 1-16,-3-6 3 0,-2-4 0 15,-3-6 5-15,-1-4 0 0,-2-3 4 0,1-5-2 16,-3-5 3-16,-1-2-1 0,-4-10 1 0,-3-5 2 16,0-7-3-16,0-8 2 0,-7-9-1 0,-1-4 0 15,-3-5 0-15,-6-5-2 0,-2-7 0 16,-3-3-5-16,-4-5-2 0,2-3-3 0,-6-3-9 16,2-2-8-16,-4-3-13 0,2 2-19 0,-3-3-21 15,-2 2-28-15,0-1-26 0,0 3-21 16,-6-2-25-16,2-1-27 0,-7 0-39 0,5 1-36 15,-2-1-24-15,-3 0-26 0,4 0-48 0,2-3 287 16,2-3 88-16</inkml:trace>
  </inkml:traceGroup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45.97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245AADE-0133-4FC2-A667-B6EAC4EAFDC9}" emma:medium="tactile" emma:mode="ink">
          <msink:context xmlns:msink="http://schemas.microsoft.com/ink/2010/main" type="writingRegion" rotatedBoundingBox="25741,5667 26452,5667 26452,6319 25741,6319">
            <msink:destinationLink direction="with" ref="{9D42E142-D625-431A-BC8A-0CEE0C2249E5}"/>
          </msink:context>
        </emma:interpretation>
      </emma:emma>
    </inkml:annotationXML>
    <inkml:traceGroup>
      <inkml:annotationXML>
        <emma:emma xmlns:emma="http://www.w3.org/2003/04/emma" version="1.0">
          <emma:interpretation id="{6EFA8BA2-FA99-47CE-A1A6-81E5438A9FD9}" emma:medium="tactile" emma:mode="ink">
            <msink:context xmlns:msink="http://schemas.microsoft.com/ink/2010/main" type="paragraph" rotatedBoundingBox="25741,5667 26452,5667 26452,6319 25741,63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2055A2-2548-4903-B0DD-23719AF2F8F9}" emma:medium="tactile" emma:mode="ink">
              <msink:context xmlns:msink="http://schemas.microsoft.com/ink/2010/main" type="line" rotatedBoundingBox="25741,5667 26452,5667 26452,6319 25741,6319"/>
            </emma:interpretation>
          </emma:emma>
        </inkml:annotationXML>
        <inkml:traceGroup>
          <inkml:annotationXML>
            <emma:emma xmlns:emma="http://www.w3.org/2003/04/emma" version="1.0">
              <emma:interpretation id="{B1E4DC9B-8CE6-4468-B81E-BB25F0D27FFB}" emma:medium="tactile" emma:mode="ink">
                <msink:context xmlns:msink="http://schemas.microsoft.com/ink/2010/main" type="inkWord" rotatedBoundingBox="25741,5667 26452,5667 26452,6319 25741,6319">
                  <msink:destinationLink direction="with" ref="{49554104-12E4-40FD-BC19-F017593728A4}"/>
                </msink:context>
              </emma:interpretation>
              <emma:one-of disjunction-type="recognition" id="oneOf0">
                <emma:interpretation id="interp0" emma:lang="en-US" emma:confidence="0.5">
                  <emma:literal>r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,</emma:literal>
                </emma:interpretation>
                <emma:interpretation id="interp3" emma:lang="en-US" emma:confidence="0">
                  <emma:literal>?</emma:literal>
                </emma:interpretation>
                <emma:interpretation id="interp4" emma:lang="en-US" emma:confidence="0">
                  <emma:literal>:</emma:literal>
                </emma:interpretation>
              </emma:one-of>
            </emma:emma>
          </inkml:annotationXML>
          <inkml:trace contextRef="#ctx0" brushRef="#br0">245 210 0 0,'0'0'0'0,"0"0"0"0,0 0 0 15,0 0 0-15,0 0 0 0,0 0 0 16,0 0 0-16,0 0 0 0,0 0 0 0,0 0 0 0,0 0 0 15,0 0 0-15,0 0 0 0,0 0 0 16,46-140 0-16,-46 132 0 0,3 2 0 0,-3 0 0 16,0 1 0-16,0 1 0 0,0-1 0 0,0 2 0 15,0 0 160-15,0 2 24 0,0-1-5 0,0 1-12 16,0-1-22-16,0 1-19 0,0 1-27 16,-3-2-16-16,2 2-7 0,1-1-5 0,-1 1 3 15,1 0-1-15,0-2 6 0,0 2 3 0,0 0 1 16,0 0 1-16,0 0-8 0,0 0-17 0,0 0-11 15,0 0-13-15,0 0-12 0,0 0-4 16,0 0-15-16,-2 0-11 0,2 2-12 0,-1 1-17 16,-3 3 8-16,3 1 5 0,-5 6 15 0,0 2 13 15,-2 4 1-15,-3 3 0 0,-1 5-1 16,-3 0 1-16,2 4-1 0,-2-1 1 0,0 4-2 16,-1 0 1-16,3 2 0 0,-2 1 0 0,-1-2 2 15,1 1-2-15,0 1 0 0,-2-2 0 0,2-2-1 16,0-3 1-16,2-5-1 0,2-4-1 15,5-5 1-15,-1-5 0 0,6-3 3 0,-3-3 4 16,4-2 11-16,-2-3 16 0,2 0 20 0,0 0 16 16,0 0 13-16,0 0-3 0,0-3-17 0,0-3-21 15,0-3-24-15,0-3-16 0,0-3-6 0,0-2 1 16,0-3-2-16,0-2 2 0,0-4 2 16,0 0-2-16,0-5 3 0,3 2 1 0,0-3-1 15,-1-1 2-15,4-1 1 0,-2-2 1 0,1 0-1 16,0-3 1-16,1 3-3 0,0 1-1 0,0 2 2 15,0 5-3-15,0 3 3 0,-3 2 1 16,1 6-1-16,-2 5 1 0,2 3 4 0,-4 5-1 16,2 1 1-16,-1 2-2 0,4 1-9 0,1 0 0 15,3 0-5-15,7 0 1 0,4 1 4 0,8 6 0 16,5 1 2-16,5 2 0 0,9 4-4 16,2 0-2-16,7 1-8 0,3-1-10 0,1 4-24 15,5 0-51-15,-2 3-113 0,-14-3-300 0,-15-6-801 0</inkml:trace>
        </inkml:traceGroup>
      </inkml:traceGroup>
    </inkml:traceGroup>
  </inkml:traceGroup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6:57.84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A1EDFAF-3734-4D39-ACF1-C9BE5E9264B2}" emma:medium="tactile" emma:mode="ink">
          <msink:context xmlns:msink="http://schemas.microsoft.com/ink/2010/main" type="inkDrawing" rotatedBoundingBox="149,13698 33383,12827 33399,13438 165,14309" shapeName="Other"/>
        </emma:interpretation>
      </emma:emma>
    </inkml:annotationXML>
    <inkml:trace contextRef="#ctx0" brushRef="#br0">0 1034 0 0,'0'0'0'0,"0"0"0"0,0 0 0 0,0 0 0 16,0 0 0-16,0 0 0 0,0 0 0 0,0 0 0 15,0 0 0-15,0 0 0 0,0 0 0 16,0 0 0-16,3-2 0 0,-1 1 0 0,5 1 0 15,-4-2 0-15,6 2 0 0,-3-1 0 0,6-1 0 16,-2 1 0-16,4-1 0 0,1 2 0 0,1-1 8 16,5-1 53-16,-1-1 14 0,4 0 10 0,3-2 4 15,4 1 2-15,1-1-8 0,6 0-6 16,-1-1-10-16,3 2-4 0,3-2-5 0,2 1-6 16,3 1-4-16,0 0-13 0,-2-2-4 0,5 2-5 15,-2 2-7-15,4-4 0 0,0 3-2 16,2 0-1-16,-1 0 0 0,2 0 3 0,5 0-1 15,-2 2-1-15,5-2 2 0,2 0-1 0,1 2 3 16,6-2 5-16,-2-2 1 0,6 2-2 0,1 0 1 16,1 0-5-16,3 0 0 0,3 0 1 15,0 0-2-15,5-1 0 0,-2-1-1 0,3-1 0 16,2 2-3-16,-1-1 1 0,1 0 0 0,-1 0-4 16,-2-1 2-16,-1 1-3 0,2 0-1 15,0 0 3-15,2-1 1 0,-1 0 1 0,1 0 2 16,2 0 0-16,4-1-4 0,-2-1 1 0,3 1-1 15,-3-1-3-15,5 0 1 0,-3 0 1 0,1 1-1 16,5-2-3-16,-2 0 0 0,2-1-1 0,-3 1-1 16,2 0 1-16,-2 0-3 0,0 0 1 0,-1 1-2 15,-2-1 0-15,-1 0 3 0,1 0 1 16,0-1 0-16,-1 0-1 0,-3 1-1 0,2 0-1 16,-2 2 2-16,-1 1 0 0,0-1 1 0,0-1 0 15,-2 1-1-15,5 1 3 0,-3-2-4 16,5 2 1-16,-4-1 1 0,3-1-5 0,-2 1 2 15,2 0 0-15,1-2-1 0,3 0 3 0,2 2-1 16,0 0 0-16,5-1 0 0,-1 1-1 0,2-1-1 16,-1 1-1-16,0 0 0 0,1 0 0 15,-3-1 2-15,4-1-1 0,-1 0 2 0,-1-1-3 16,2 2 0-16,-1-3 1 0,0 1 0 0,1 0 0 16,0 1-1-16,-2-1-1 0,4-1 0 0,-3 2 2 15,4-2-2-15,-5 2 1 0,7 1 0 16,-6-1-3-16,5 0 1 0,0 0 2 0,-2 0-1 15,2 2 0-15,2 0 0 0,0 1-1 0,-5-2 0 16,4 2 3-16,-1 0-1 0,-4-2 1 0,4 0 0 16,2 2-2-16,-2-1 0 0,-1-1 0 15,4 2 1-15,-1-1-6 0,1 1 4 0,-1-2 1 0,2 1-2 16,2 0 5-16,-2-1-4 0,6 1 0 16,-2 0 0-16,-2-1 0 0,5-1-1 0,-4 1 2 15,0 0 0-15,3 2-2 0,-1 1 2 0,2-1-1 16,-2 0 0-16,-2 0-1 0,2 2 0 15,-2-2 0-15,-2-1 1 0,3 1 4 0,-1 0-4 16,0 3 1-16,-1-3 0 0,-2 3-4 0,-1 0 4 16,1 0 0-16,-1 0 0 0,0 0 1 0,2 0-2 15,-2 0 0-15,1 0 1 0,-1 1 0 16,-1-1 0-16,-1 2 0 0,-2-3-2 0,3 3 3 16,1-1-1-16,-3-1 0 0,3 2 1 0,-1-1-6 15,1 1 5-15,-3-1-2 0,1 1 1 16,2-1 3-16,-3 2-5 0,4-1 3 0,-1 1-2 15,-1 0 1-15,0 0-1 0,-2 0 1 0,0-2 0 16,-1 2-2-16,-1 0 3 0,3 0-1 0,-2 0 1 16,0 0-1-16,2 0-4 0,0 0 0 15,-2 0-1-15,4 0 5 0,-1 0-1 0,5 0 1 16,0 0-1-16,-1 0-2 0,-2 0 0 0,0 0 1 16,-1 0 0-16,2 0 2 0,-2 0 0 0,-2 0 1 15,1 0-2-15,-6 0 0 0,5 0 2 0,-7 0-4 16,3 0 0-16,-5 0 3 0,-1 0-2 15,1 0 3-15,2 0 0 0,2 0-4 0,-2 0 3 16,-2 0-2-16,2 0-1 0,1 0 2 0,-3 0 0 16,1 0 2-16,1 0-1 0,5 2 1 0,0-2-2 15,-3 1 1-15,3 1-1 0,-2-1-1 0,-1 1 2 16,1-2 1-16,1 1 1 0,-2 1-2 16,3-1 0-16,-2 1-1 0,0-1 0 0,-4 1 4 15,-4-1-3-15,1 1 1 0,-2 0-1 0,0-1 3 16,3 0-2-16,1 1-1 0,1 0 1 15,-1-1-6-15,0 1 2 0,-2-1 1 0,1 1 0 16,0-1 4-16,1 1-1 0,4 0-2 0,-1-2 0 16,-3 1 1-16,3 1-1 0,-1-2 2 15,-2 1-2-15,-2-1 1 0,1 2-1 0,-2-2 2 16,2 1-2-16,1-1-3 0,-2 2 3 0,0-2 0 16,-3 1-2-16,-1-1 8 0,1 3-6 0,0-3 0 15,0 0 0-15,3 0-4 0,-1 0 4 0,2 2 0 16,-1-2-1-16,1 1-4 0,-6-1 3 15,0 3 0-15,1-3 0 0,-1 2 6 0,-1-2-4 16,4 1 1-16,-5 2-1 0,4-3 1 0,-1 2-1 16,-4 0-1-16,1 0 2 0,0 0-5 0,-4-1 6 15,5 0 0-15,0 2 0 0,3-2 2 0,-4 1-3 16,3-2 0-16,-5 3-2 0,1-2 0 16,-1 1-1-16,-2-1 2 0,-1 2 2 0,-1-1-2 15,1-1 1-15,1 2 1 0,0-1 0 0,-5 1-4 16,3-2 4-16,-7 1-2 0,1-1 0 0,-1 1 6 15,-2-1-5-15,-1 0 0 0,-1 2 0 16,5-2-2-16,-3 1 1 0,0-1 1 0,5 1-1 16,-7-1-1-16,1 1 2 0,3 0 1 0,-4-1 0 15,0 1 2-15,-2-1-3 0,1 2-1 16,0-1 0-16,0-1-2 0,-2 1 1 0,0-1 3 16,-3 1-3-16,-6-1 1 0,1-1-1 0,0 0-1 15,-9 0 1-15,3 0 1 0,-3 0-1 0,-3 0 1 16,-3-1 0-16,1-1 1 0,-1 1-2 15,0-1 0-15,0-1 0 0,0 0-2 0,3 2 3 16,-3-2-1-16,0-1 0 0,0 1 0 0,-2 2-1 16,6-1-1-16,-4 2-2 0,2-1 0 0,-4 1-1 15,1 0 1-15,-3 0 1 0,1 0 0 0,-4 0 0 16,-3 1 0-16,1 1 0 0,-3 1 0 0,-1 0-1 16,-2 0 1-16,-2 0-3 0,-3 0-8 15,-9 0-28-15,-5 0-79 0,-5 0-168 0,-7-1-376 16,-2-1-210-16</inkml:trace>
  </inkml:traceGroup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7:50.40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3DA20F2-DB63-44AB-A0EC-8DC285550778}" emma:medium="tactile" emma:mode="ink">
          <msink:context xmlns:msink="http://schemas.microsoft.com/ink/2010/main" type="writingRegion" rotatedBoundingBox="1524,771 13915,-24 14051,2092 1660,2888">
            <msink:destinationLink direction="with" ref="{71789476-CDE6-4E1D-A8CC-0AC9CA30CD33}"/>
          </msink:context>
        </emma:interpretation>
      </emma:emma>
    </inkml:annotationXML>
    <inkml:traceGroup>
      <inkml:annotationXML>
        <emma:emma xmlns:emma="http://www.w3.org/2003/04/emma" version="1.0">
          <emma:interpretation id="{98868AAC-6E98-4DE7-9016-D405A0D45E51}" emma:medium="tactile" emma:mode="ink">
            <msink:context xmlns:msink="http://schemas.microsoft.com/ink/2010/main" type="paragraph" rotatedBoundingBox="1524,771 13915,-24 14051,2092 1660,28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EB2C103-CB01-4425-9153-288686455786}" emma:medium="tactile" emma:mode="ink">
              <msink:context xmlns:msink="http://schemas.microsoft.com/ink/2010/main" type="line" rotatedBoundingBox="1524,771 13915,-24 14051,2092 1660,2888"/>
            </emma:interpretation>
          </emma:emma>
        </inkml:annotationXML>
        <inkml:traceGroup>
          <inkml:annotationXML>
            <emma:emma xmlns:emma="http://www.w3.org/2003/04/emma" version="1.0">
              <emma:interpretation id="{6807519C-4642-474B-8A8A-61B2C9DC0EF0}" emma:medium="tactile" emma:mode="ink">
                <msink:context xmlns:msink="http://schemas.microsoft.com/ink/2010/main" type="inkWord" rotatedBoundingBox="1524,771 5558,512 5650,1946 1616,2205"/>
              </emma:interpretation>
              <emma:one-of disjunction-type="recognition" id="oneOf0">
                <emma:interpretation id="interp0" emma:lang="en-US" emma:confidence="0.5">
                  <emma:literal>Business</emma:literal>
                </emma:interpretation>
                <emma:interpretation id="interp1" emma:lang="en-US" emma:confidence="0">
                  <emma:literal>Business'</emma:literal>
                </emma:interpretation>
                <emma:interpretation id="interp2" emma:lang="en-US" emma:confidence="0">
                  <emma:literal>Bustiness</emma:literal>
                </emma:interpretation>
                <emma:interpretation id="interp3" emma:lang="en-US" emma:confidence="0">
                  <emma:literal>Bushiness</emma:literal>
                </emma:interpretation>
                <emma:interpretation id="interp4" emma:lang="en-US" emma:confidence="0">
                  <emma:literal>Burstiness</emma:literal>
                </emma:interpretation>
              </emma:one-of>
            </emma:emma>
          </inkml:annotationXML>
          <inkml:trace contextRef="#ctx0" brushRef="#br0">1113 339 571 0,'0'0'319'0,"0"0"-203"16,0 0-26-16,0 0-16 0,0 0-26 0,0 0-23 16,0 0-38-16,0 0-29 0,0 0 2 0,0 0 16 15,0 0 28-15,0 0 26 0,0 0 10 16,-45 83 3-16,32-53 1 0,0 5 0 0,1 1-8 15,0-1-2-15,0 3-3 0,6-3-12 0,-2 0-1 16,8-5-8-16,0 0-2 0,0-8-1 0,11-3-3 16,4-5 7-16,1-4 10 0,7-4 14 15,1-4 11-15,3-2 6 0,2-2 3 0,1-7-1 16,6-5-7-16,-1-5-8 0,-3-1-9 0,1-4-9 16,-3-1 2-16,-3-2 0 0,-3 1 3 0,-7 0 1 15,-1 1-1-15,1 0 3 0,-7-1-4 0,2 1 2 16,-1 1-3-16,-2 0-2 0,-3 1-2 15,2 1-3-15,-4 4 0 0,-3 1-1 0,6 6-2 16,-7 4 2-16,0 2-7 0,0 5-14 0,0 0-25 16,0 2-16-16,-3 10-2 0,-2 2 12 0,1 7 23 15,-4 7 13-15,2 2 6 0,-3 2-3 16,4 2 0-16,-2 2-4 0,2-2-3 0,-1-1 0 16,6-3-3-16,0-3-2 0,6-4-4 0,2-4 0 15,5-4 0-15,6-5 4 0,0-2 7 0,6-5 3 16,1-3 7-16,6 0 1 0,1-9 0 15,2-3-1-15,-3-3-2 0,6-4 0 0,-7-4 1 16,4-2 0-16,-6-1 0 0,1-1-1 0,-6 1 2 16,0-1 1-16,-4 1 0 0,-5 1-3 15,-2 1 3-15,-3 1-2 0,-2 1 1 0,1 1-3 16,-5 2 0-16,4 0-2 0,-4 4-3 0,-3-2 5 16,1 4 1-16,-2 2 1 0,0 2 4 0,0 2-3 15,0 1 0-15,0 2-3 0,-2 1-3 0,2 1-5 16,0 2-4-16,0 0-14 0,0 0-24 15,0 0-30-15,0 0-1 0,2 3 10 0,4 3 24 16,0 3 31-16,6 1 4 0,0 4 3 0,1 2 1 16,2 2 0-16,5-1 2 0,-1 2 1 0,0-1 0 15,2 2 0-15,-1-2 0 0,-1 5 0 0,0 1-7 16,-3 1 0-16,-3 2-3 0,-3-4 0 16,-2-3 9-16,-7-3 2 0,-1-2 7 0,0-2 10 15,-3 0 10-15,-9-1 6 0,-2 0 3 0,-5 1-4 16,-1 0-3-16,-4-2 0 0,-2-2-2 15,3 0-1-15,2-3-7 0,-2-1-10 0,4-2-8 16,-1-1-10-16,5-2-14 0,3 0-32 0,0 0-70 16,6-5-146-16,-2 0-232 0,4-1-215 0,0 1 285 0</inkml:trace>
          <inkml:trace contextRef="#ctx0" brushRef="#br0" timeOffset="214.768">2253 394 0 0,'0'0'0'0,"0"0"0"15,0 0 0-15,0 0 0 0,0 0 0 0,0 0 0 16,150-91 69-16,-137 85 134 0,-2 2-17 0,-4 2-40 16,0 2-37-16,-5 0-25 0,2 0-7 0,0 6 0 15,0 1 5-15,-1 2 3 0,4 4-1 0,-6 1-6 16,0 3-8-16,-1 2-8 0,0-1-8 16,-6 0-8-16,-1 2-9 0,-2-4-9 0,2 1-9 15,-3 0-9-15,0-2-6 0,3-1-12 0,-1-1-12 16,4-3-28-16,-3-2-56 0,6 0-137 0,1-4-240 15,0-1-227-15,0-2 708 0</inkml:trace>
          <inkml:trace contextRef="#ctx0" brushRef="#br0" timeOffset="347.6423">2520 108 700 0,'0'0'250'0,"0"0"-130"16,0 0-53-16,0 0-61 0,0 0-45 15,0 0-49-15,0 0-71 0,0 0-135 0,0 0-209 16,0 0 443-16</inkml:trace>
          <inkml:trace contextRef="#ctx0" brushRef="#br0" timeOffset="762.0375">2709 240 517 0,'0'0'196'0,"0"0"-121"0,0 0-52 0,0 0-8 16,0 0 8-16,0 0 13 0,0 0-10 16,0 0-4-16,0 0 0 0,0 0-2 0,0 0-8 15,0 0-1-15,0 0 0 0,0 0 3 0,37 64 7 16,-37-52 8-16,0 2 9 0,-4 1 3 16,-4 0 2-16,3-1 0 0,-5-2 0 0,5 0 5 15,-2-3 2-15,2-1 4 0,-2-3 2 0,6-3 6 16,0 0 10-16,1-2 16 0,0 0 11 15,0 0 3-15,0 0 4 0,1 0-10 0,3-4-19 16,3-4-20-16,-1-3-26 0,4-4-21 0,6-2-8 16,4-6-2-16,0-1-2 0,3 1 0 0,2-3 1 15,2 0-4-15,0 3 2 0,-2 2-1 16,2 3-1-16,-4 4 1 0,-6 3 3 0,5 4 0 16,-5 3-1-16,-3 1 3 0,-1 3-6 0,-1 0-2 15,2 5 1-15,-5 2-2 0,-1 5 5 0,-1 4 5 16,-5 2 2-16,5 4 5 0,-5-1-1 0,-2 2 1 15,0 0-2-15,0-1-1 0,-6-1-4 0,1-2-4 16,1 0-3-16,-3-1-8 0,4-3-13 16,1-1-21-16,-2-2-38 0,4-3-64 0,0-1-120 15,0 0-207-15,0-2-237 0,0-4 218 0</inkml:trace>
          <inkml:trace contextRef="#ctx0" brushRef="#br0" timeOffset="1756.7429">3260 346 176 0,'0'0'130'0,"0"0"-55"0,0 0-13 15,0 0 2-15,0 0 11 0,0 0 6 0,0 0 0 16,0 0-9-16,0 0-3 0,0 0 0 16,0 0-6-16,0 0-2 0,0 0-4 0,0 0-6 15,143-131-1-15,-133 119 4 0,-5 1 4 0,0 2 4 16,-1 0 0-16,-2 2 1 0,-2-1 0 0,0 2-8 15,-3 4-14-15,-5-1-26 0,0 1-21 0,-1 2-12 16,-5 0 1-16,1 3 8 0,-5 6 10 16,1 4 7-16,-2 2 3 0,-1 3 3 0,-1 4-1 15,2-2 0-15,0 3-1 0,3-2-4 0,3-2-3 16,3-1-5-16,1-3-4 0,5 3-7 0,0-5-1 16,4-2-5-16,0-1-2 0,1-3 1 15,6-2 5-15,2-2 13 0,1-2 13 0,3-1 13 16,3 0 8-16,0 0 4 0,0-6-2 0,6-1-3 15,-4-2-3-15,4-2-3 0,-5 0-2 0,6-3 0 16,-5 1 0-16,4-2 1 0,-4 0 2 16,3-1 3-16,-3-1-3 0,-2-1-2 0,-2 0-2 15,0-1-3-15,-2 0-3 0,0-3-1 0,-1 2-5 16,1 2-4-16,-3-2-1 0,-3 4-2 16,0 2-2-16,-2 2 4 0,-2 4-1 0,-2 2 3 15,0 1 1-15,0 2-2 0,0 3-8 0,0 0-12 16,-3 0-19-16,0 0-18 0,-1 2-4 0,0 2 0 15,2 1 9-15,-4 2 4 0,2 0 2 0,4 4 4 16,0-1 5-16,0 2 6 0,0 2 5 16,7 1 4-16,-2-2 0 0,5 2 0 0,-2 0 2 15,0 0 3-15,1 0 1 0,-1-1 2 0,0 0 0 16,-1 0 2-16,2-1 2 0,-1-2 2 0,-2 1 0 16,2-1 0-16,-4 0 0 0,1-1-1 0,-2 1 0 15,-2-1 2-15,-1 2 0 0,0-1 1 16,-1-1 0-16,-7 2 0 0,2-2-1 0,-4 2 2 15,-2-1 3-15,-2 1 2 0,-1-2 5 0,2 0-1 16,0 1 0-16,-1-3-1 0,3-1-2 16,3-1-1-16,3-1-12 0,2-2-1 0,3-3 6 15,0 0 5-15,0 0 16 0,0 0 12 0,3 0-2 16,0-5 0-16,5-2-7 0,-3-2-9 0,7-1-5 16,-1 0-1-16,1-1 2 0,0-1 0 15,-1-2 3-15,4 0-1 0,-5-1 2 0,2 0-2 16,0 1-2-16,2-4-1 0,-1 1-2 0,1 1 0 15,-4-2-2-15,5-1-1 0,0-2-2 0,0-1-3 16,2 1 0-16,0-2-3 0,0 0-1 16,3 1 1-16,-4-3 0 0,4 5-1 0,-1-1 2 15,-3 4 0-15,-2 0 0 0,0 3 3 0,-5 3 0 16,2 3 0-16,-6 1 2 0,1 3 0 0,-4-1 3 16,0 2 4-16,-2 3 4 0,0-2-1 0,0 2-4 15,0 0-14-15,0 0-22 0,-3 0-20 0,0 6-5 16,-2 3 7-16,0 3 13 0,-2 2 20 15,2 5 2-15,-2 1 0 0,3-3 0 0,3 3-4 16,1-2 2-16,0 1-2 0,0 0-1 0,4 1 1 16,2-2-1-16,1 0 3 0,1-1 3 15,-1-2 1-15,1 1 1 0,0-1 1 0,-3 1 2 16,5 2-1-16,-6 1 2 0,4-1 2 0,-6-1 1 16,1-6 1-16,-3 0 4 0,3-2 0 15,-3 0 7-15,0-2 9 0,-4 1 8 0,-6 1 5 16,-3-1 2-16,-3 0-4 0,-7-1-3 0,-3 1 1 15,-2-2-2-15,-3 0-1 0,-1-4 1 0,0 2-9 16,3-1-6-16,2-1-11 0,3-2-8 16,4 0-18-16,2 0-29 0,5 0-82 0,1-2-220 15,8 1-409-15,-2-2-122 0</inkml:trace>
          <inkml:trace contextRef="#ctx0" brushRef="#br0" timeOffset="-1274.7446">298 0 496 0,'0'0'413'0,"0"0"-196"0,0 0-22 0,0 0-17 16,0 0-27-16,0 0-22 0,0 0-33 0,0 0-37 15,0 0-29-15,0 0-23 0,0 0-7 0,0 0 3 16,-55 30 2-16,50-3 5 0,-6 4 2 16,-1 6 1-16,1 6 1 0,-2 4 2 0,1 5 1 15,-2-1 3-15,1 3-4 0,-1-2-2 0,1 0-3 16,-2 0-5-16,2 1 0 0,-1-1-4 16,1 1-2-16,2-4-5 0,3-4-5 0,-1-5-8 15,1-3-5-15,4-7-4 0,0-5-8 0,-2-5-6 16,4-7-11-16,0-2-23 0,0-5-34 0,0-5-40 15,-3-1-68-15,4 0-141 0,-2-7-213 16,2-1 125-16,-2 2 446 0</inkml:trace>
          <inkml:trace contextRef="#ctx0" brushRef="#br0" timeOffset="-759.0633">67 363 0 0,'0'0'0'0,"0"0"0"0,16-166 0 0,-6 106 0 15,-4 6 101-15,5 5 115 0,3 2-9 16,-2 0-13-16,1 4-22 0,0 1-25 0,4 5-28 15,3 0-29-15,-2 5-19 0,7-1-22 0,0 2-13 16,2 2-8-16,0 4-7 0,6 0 0 0,-2 0-5 16,5 6 3-16,-5 3 4 0,4 2-2 15,-3 6 1-15,2 3-6 0,-4 3-11 0,-3 2-7 16,0 3-4-16,-1 9-6 0,-5 2 0 0,-5 6 3 16,-2 2 4-16,-4 6 9 0,-6 2 8 15,-4 6 1-15,0 2 0 0,-12 6-9 0,-3 1-7 16,-10 1-4-16,-2 2-2 0,-4 1 4 0,-5-1 4 15,-1-2 4-15,-2-3 2 0,2-4 2 16,4-5 5-16,-2-2 2 0,6-3 2 0,2-8 2 16,3-1-1-16,5-6-1 0,1-4-2 0,9-2-3 15,2-4-3-15,6-3-7 0,1-1-27 0,0 0-26 16,3 0-3-16,6 2 4 0,3-1 21 0,4 2 25 16,2 3 1-16,4 0 0 0,5 5 2 0,3 1 1 15,2 3 1-15,-3 5 2 0,2 1 1 16,4 3 1-16,-5 2 0 0,5 0-1 0,-7 5-2 15,-1-2-1-15,-2 1-3 0,-4 2-2 0,-6-1-2 16,-7 2-3-16,-2-3 1 0,-6 3 4 0,-7-4 6 16,-7 1 7-16,-3-3 9 0,-7 0 6 15,-3-2 9-15,-2-1 9 0,-6-3 7 0,1-1 6 16,-2-5 4-16,-2-2-4 0,2-4-2 0,-3-4-2 16,6-1-7-16,-3-4 3 0,-1 0-6 0,7-6-7 15,-1-3-7-15,0-3-14 0,5 0-8 16,5-2-8-16,0 2-10 0,3 2-16 0,5 0-19 15,1 3-28-15,4 2-35 0,5 2-64 0,2 3-93 16,1 0-42-16,1 0-62 0,8 6-70 16,-3 0 200-16,2-3 243 0</inkml:trace>
        </inkml:traceGroup>
        <inkml:traceGroup>
          <inkml:annotationXML>
            <emma:emma xmlns:emma="http://www.w3.org/2003/04/emma" version="1.0">
              <emma:interpretation id="{8D6E3BC8-6EF4-48A7-8478-05F2E3BC10A8}" emma:medium="tactile" emma:mode="ink">
                <msink:context xmlns:msink="http://schemas.microsoft.com/ink/2010/main" type="inkWord" rotatedBoundingBox="6161,878 8353,737 8403,1517 6211,1658"/>
              </emma:interpretation>
              <emma:one-of disjunction-type="recognition" id="oneOf1">
                <emma:interpretation id="interp5" emma:lang="en-US" emma:confidence="0.5">
                  <emma:literal>Model</emma:literal>
                </emma:interpretation>
                <emma:interpretation id="interp6" emma:lang="en-US" emma:confidence="0">
                  <emma:literal>Models</emma:literal>
                </emma:interpretation>
                <emma:interpretation id="interp7" emma:lang="en-US" emma:confidence="0">
                  <emma:literal>Modell</emma:literal>
                </emma:interpretation>
                <emma:interpretation id="interp8" emma:lang="en-US" emma:confidence="0">
                  <emma:literal>Mod</emma:literal>
                </emma:interpretation>
                <emma:interpretation id="interp9" emma:lang="en-US" emma:confidence="0">
                  <emma:literal>Molded</emma:literal>
                </emma:interpretation>
              </emma:one-of>
            </emma:emma>
          </inkml:annotationXML>
          <inkml:trace contextRef="#ctx0" brushRef="#br0" timeOffset="2750.8178">4712 128 433 0,'0'0'286'0,"0"0"-89"0,0 0-4 15,0 0-11-15,0 0-8 0,0 0-4 0,0 0-41 16,0 0-41-16,0 0-45 0,0 0-44 0,0 0-32 16,0 0-2-16,0 0 9 0,0 9 16 15,-3 8 24-15,1 5 3 0,-4 4 2 0,1 0 0 16,-3 0 0-16,1 1 2 0,-4-4 1 0,2 1 4 16,0-1-6-16,-1-2 1 0,1-2-2 0,-2-4-4 15,4-1 3-15,1-4 0 0,2-3 2 16,0-2 5-16,2-4 7 0,0 1 12 0,2-2 14 15,0 0 20-15,0 0 9 0,0 0 9 0,0-2-18 0,0-5-22 16,0-2-23-16,0-3-23 0,0-3-3 16,0-3-5-16,0-1 1 0,0-6-2 0,0 0-1 15,4-3-1-15,0-3-1 0,0 0-1 16,2-6-2-16,1 2 2 0,4-4-3 0,-2 2 0 16,3-2 2-16,0 2-3 0,2 0 3 0,-1 2-3 15,2 2 1-15,0 7-3 0,1 3 1 0,-3 3-1 16,2 5-2-16,-2 4 0 0,-1 4-6 15,0 2-2-15,-2 2-5 0,-3 3-2 0,2 0-4 16,-2 6 1-16,-1 3 4 0,1 4 5 0,0 3 7 16,-5 2 6-16,5 3 5 0,-3 0 0 0,-3 3 0 15,3-2 0-15,-2-1-2 0,-1 0 3 16,-1-3-2-16,2-4 1 0,-1 0 1 0,2-6-2 16,-2 1 1-16,3-6 1 0,0 0 2 0,0-3 1 15,3 0 7-15,-1 0 8 0,4-2 3 16,0-7 4-16,3-2-2 0,-1-2-5 0,2-4-1 15,0-2-2-15,0 0-1 0,0-2-2 0,-2 0-2 16,0 2-1-16,-4-2-1 0,3 0 2 0,-3 0-1 16,-1 2-1-16,-1 1-2 0,1 5-2 0,-2 3-5 15,-1 3 4-15,-1 2-11 0,0 4-7 0,-3 1-9 16,1 0-16-16,-1 3 9 0,3 6 8 16,-1 5 11-16,0 4 15 0,0 8 4 0,0 4 0 15,-1 4 1-15,2 2-1 0,-3 3-1 0,0 2-2 16,1-3 0-16,-1 1-2 0,1 0 1 0,1-1-2 15,-1-2-4-15,2 0-7 0,0-3-11 16,1-4-23-16,1-6-43 0,-4-2-75 0,5-1-111 16,-4-6-124-16,2-2-157 0,-1-4-125 0,1-4 466 0</inkml:trace>
          <inkml:trace contextRef="#ctx0" brushRef="#br0" timeOffset="3108.6798">5378 91 0 0,'0'0'288'0,"0"0"60"0,0 0-66 16,0 0-69-16,0 0-53 0,0 0-52 0,0 0-53 15,0 0-39-15,0 0-26 0,0 0 12 0,0 0 22 16,0 0 25-16,0 0 27 0,0 0-9 16,-18 82-13-16,5-53-11 0,1-3-12 0,3 0-11 15,-2-1-7-15,5-3-7 0,2-4-5 0,4-1-2 16,0-2-5-16,0-2 1 0,4-4-2 0,5-2 3 15,2-3 8-15,3 0 6 0,1-4 9 0,0 0 9 16,4 0 2-16,-1-4 3 0,1-2 4 16,-3 0 1-16,2-3 6 0,-2-3 7 0,-3 0 6 15,1 0 3-15,-4 0 3 0,0-2-4 0,-4 1-2 16,0 0-5-16,-5-2-5 0,-1-3-7 16,0 2-13-16,-8-2-10 0,-1-1-12 0,-7 1-7 15,0 3-2-15,-5 2-5 0,1 1 3 0,-2 2-1 16,1 1-1-16,1 3-3 0,4 0-8 15,0 1-18-15,7 1-20 0,-2 1-40 0,8 0-85 16,-1 0-163-16,4 1-266 0,0 2-228 0,0 0 472 0</inkml:trace>
          <inkml:trace contextRef="#ctx0" brushRef="#br0" timeOffset="4214.1657">6175 76 238 0,'0'0'298'16,"0"0"-124"-16,0 0-37 0,0 0-17 15,0 0-5-15,0 0-6 0,0 0-12 0,0 0-10 16,0 0 2-16,0 0-4 0,0 0-7 0,-165 22-4 15,147-14-11-15,2 1-5 0,-6 1-3 16,1 2-6-16,-1 2-6 0,-4 3-6 0,-1 1-11 16,3 4-7-16,3-1-3 0,1 0-3 0,1-1-3 15,4-2-1-15,3-2-5 0,5-1-6 0,2-2-3 16,2-3-1-16,3 0-4 0,0-1 0 16,3-3 4-16,4-3 7 0,3-1 13 0,0-2 14 15,2 0 10-15,3-3 6 0,2-5 2 0,2-4-3 16,1-1-6-16,0-4-4 0,0 1-5 0,2-5-4 15,-4-1-3-15,2-3-4 0,-2-1-2 0,-3-3-3 16,-2 1-3-16,0 0-5 0,-2-2-1 0,-3 0-3 16,-1-1-1-16,-3-2 1 0,1-2 0 15,-1 0-2-15,-1-1 1 0,1 1 1 0,-3 1-1 16,1 1 3-16,0 2-1 0,-2 2 0 0,0 7 3 16,0 3 2-16,0 5 2 0,0 5 2 15,0 3-1-15,0 5-5 0,0 0-6 0,0 1-11 16,-2 0-20-16,0 0-17 0,0 4 4 0,-2 8 9 15,1 6 14-15,-5 4 19 0,0 6 1 0,-1 4-2 16,-4 2 4-16,1 4 1 0,3-1 0 16,-2 2 5-16,2-1-7 0,0 0 1 0,6-2-2 15,-1 0-4-15,4-4 1 0,0 0-5 0,4-4-3 16,4-1-3-16,3-5 1 0,-1-1 0 0,6-7 3 16,-2 1-2-16,1-5 2 0,-2-2 2 15,0-4 3-15,1-1 4 0,2-1-2 0,-1-2 0 16,-2 0-2-16,2 0-1 0,2-6 3 0,2 0 1 15,-4-3 3-15,1-2 1 0,0 0 2 16,-3-2 4-16,-2-3 2 0,2 0 3 0,-2-1 0 0,1-1 2 16,-2-1 0-16,-4 1 1 0,5-3 0 15,-6 1 2-15,2 0 5 0,-6 0 5 0,2 1 1 16,0 6 3-16,-3 4 2 0,0 1 2 0,0 3 3 16,0 3-7-16,0 2-12 0,-4 0-15 0,2 0-23 15,0 6-6-15,-6 3 3 0,0 1 3 16,-2 9 17-16,-3 2 3 0,0 1 3 0,-1 2 0 15,1 2 0-15,2 0-2 0,0 0 0 0,5 1 0 16,-1-4-2-16,4-2-2 0,3-2-2 16,0-4-4-16,0-5-2 0,7-1 1 0,1-3 2 15,3-2 5-15,1-1 8 0,1-1 5 0,2-2 2 16,2 0 4-16,6-3-1 0,-1-5 0 0,-1-1 1 16,3-2-2-16,0-4 0 0,3-3 1 15,-3-5-1-15,-2 0-2 0,-1-3-1 0,-1-1-2 16,-1-1-3-16,-3-2-1 0,0 0-2 0,-2-3 0 15,-5-1-2-15,2-2-1 0,-3-2-1 16,-2 0-1-16,1-2 3 0,0-1-1 0,-2 1 4 16,1 1-1-16,-2 2 1 0,0 4 3 0,0 3 0 0,-3 5 3 15,-1 4 2-15,0 4 2 0,0 4 3 16,0 4 4-16,0 3 1 0,-1 1 0 0,-3 4-8 16,2 1-12-16,-2 0-17 0,3 0-23 15,0 6 0-15,-3 6 3 0,-3 6 13 0,3 9 17 16,-4 4 4-16,4 3 1 0,-3 7 1 0,2 2-1 15,-2 1 0-15,0 0 1 0,6 2 0 0,-4-1 0 16,2-3 0-16,3-1-1 0,0-4 0 0,0-3 0 16,5-4 1-16,2-5 0 0,4-1 2 15,1-2 1-15,0-2 2 0,1-3 4 0,2-2 1 16,-2-5 1-16,2 0 3 0,0-4 1 0,1-1 1 16,-1-2 2-16,-3-3-1 0,-3 0-1 15,2 0-2-15,-4 0 0 0,-1-3-2 0,-3-3-5 16,2-4-19-16,1-2-48 0,-5 0-78 0,3-3-133 15,-1-1-204-15,-1 4-295 0,0 3-140 0</inkml:trace>
        </inkml:traceGroup>
        <inkml:traceGroup>
          <inkml:annotationXML>
            <emma:emma xmlns:emma="http://www.w3.org/2003/04/emma" version="1.0">
              <emma:interpretation id="{F7347444-0F0D-4320-94E8-A9B521A3D765}" emma:medium="tactile" emma:mode="ink">
                <msink:context xmlns:msink="http://schemas.microsoft.com/ink/2010/main" type="inkWord" rotatedBoundingBox="8884,672 10285,582 10397,2327 8996,2417"/>
              </emma:interpretation>
              <emma:one-of disjunction-type="recognition" id="oneOf2">
                <emma:interpretation id="interp10" emma:lang="en-US" emma:confidence="0.5">
                  <emma:literal>for</emma:literal>
                </emma:interpretation>
                <emma:interpretation id="interp11" emma:lang="en-US" emma:confidence="0">
                  <emma:literal>fore</emma:literal>
                </emma:interpretation>
                <emma:interpretation id="interp12" emma:lang="en-US" emma:confidence="0">
                  <emma:literal>fora</emma:literal>
                </emma:interpretation>
                <emma:interpretation id="interp13" emma:lang="en-US" emma:confidence="0">
                  <emma:literal>four</emma:literal>
                </emma:interpretation>
                <emma:interpretation id="interp14" emma:lang="en-US" emma:confidence="0">
                  <emma:literal>fort</emma:literal>
                </emma:interpretation>
              </emma:one-of>
            </emma:emma>
          </inkml:annotationXML>
          <inkml:trace contextRef="#ctx0" brushRef="#br0" timeOffset="5999.7946">7544 92 463 0,'0'0'95'0,"0"0"-28"0,0 0-9 15,0 0 1-15,0 0 5 0,0 0 4 0,0 0-7 16,82-154-6-16,-69 129-6 0,0 0-8 15,-1-4 2-15,2 0 4 0,-3-3 10 0,-2-1 9 16,-1-3 6-16,3 1 7 0,-5-1-5 0,1 2 3 16,-3-1 0-16,3 3-3 0,-4 1 1 15,-2 6-1-15,-1 3-3 0,1 4-5 0,-1 3 2 16,0 7-9-16,0 2-5 0,0 5-12 0,0 1-25 16,0 0-23-16,-1 1-45 0,0 7-3 0,-5 7 7 15,-1 7 12-15,-1 8 33 0,-4 10 2 0,-2 8-1 16,-5 7 0-16,0 5 0 0,-2 8-2 0,0 2 3 15,-3 3 0-15,3 5 1 0,-5 3 1 16,2 6-1-16,3 0-1 0,-1 1 1 0,0 2-1 16,4-4 1-16,-1-4-2 0,3-2-2 0,6-3 1 15,2-6-3-15,-1-4-3 0,7-5 0 0,2-7-3 16,0-7-2-16,1-8 1 0,7-6-1 16,-2-9 3-16,3-6 1 0,-4-6 2 0,5-4 2 15,-6-6 7-15,5-3 10 0,-5 0 14 0,5-10 9 16,-2-5 1-16,3-7-7 0,0-4-10 0,2-6-7 15,-1-5-6-15,-4-3-2 0,2-6-7 16,-6-3-12-16,1 1-6 0,-3-4-10 0,-1 2-8 16,0-2 1-16,-4 1 3 0,0 0 7 0,-3 4 12 15,1 5 5-15,-6 3 7 0,1 7 3 16,2 3 4-16,-5 3 6 0,2 5 4 0,-1 2 2 16,-1 1 1-16,4 5-1 0,-1-1 0 0,1 2 1 15,5 2-3-15,1-2-5 0,1 0-12 16,3-3-14-16,4-2-10 0,7-3-8 0,4-1 2 15,5-3 4-15,5-2 4 0,8 1 6 0,0 0 3 16,7 1 4-16,1 2 2 0,4-1 5 0,1 3 2 16,-5 3 5-16,2 2 2 0,-2 3 0 0,-7 3 0 15,3 4 0-15,-9 2-3 0,-3 3-3 16,-7 0-4-16,0 5-5 0,-10 4-6 0,2 2-1 16,-7 2 5-16,-2 1 8 0,-1 3 13 0,0 1 6 15,-5 2 3-15,-5-1-4 0,1 0-1 0,-3 1-2 16,1 2-4-16,-1-4 0 0,1 0-4 0,-1-3-2 15,8-4-3-15,-3-2-4 0,7-5-6 16,0-1-1-16,0 0 4 0,7-3 11 0,-2 0 14 16,6 0 13-16,1-3 5 0,3-6-1 0,0-2-3 15,6-1-5-15,-3-3-5 0,4 0 0 0,-3-1-3 16,3 1 1-16,-6-1 0 0,2-1 0 16,-3 1 1-16,-7 0 3 0,2-1-1 0,-4 0 3 15,0 1 0-15,-5-1-1 0,-1-3-3 0,0 2-3 16,-7 0-7-16,-1 2-5 0,-4-1-5 15,0 1-3-15,-1 1-1 0,-2 3 1 0,0 2-2 16,-2 4-1-16,-1 1-2 0,4 5-4 0,-4 0-1 16,-1 2 3-16,2 7 2 0,1 2 2 0,-4 5 3 15,4 0-1-15,1 3 2 0,2 0-2 16,2 1-4-16,7-2-9 0,1 0-3 0,3-3-3 16,6-1 2-16,6-2 7 0,2-1 7 0,9-5 9 15,0-1 5-15,4-4 10 0,4-1 2 0,-2 0 4 16,6-7 4-16,-4-2-2 0,5-3 7 0,-7 2-1 15,4-5 0-15,-4 1 2 0,-1-3-3 0,-1 2-3 16,-3-1-2-16,-4-2 1 0,2 2-2 16,-6-2 1-16,-3 0 0 0,-1 0-5 0,-1 2 1 15,-6 1-1-15,2 1-1 0,-3 0 0 0,-4 3-3 16,0 1-3-16,0 0-1 0,0 3-6 16,0 1-3-16,0 1-1 0,0 1-2 0,0 2-3 15,0 2-5-15,0 0-7 0,0 0-14 0,0 0-19 16,0 0-24-16,0 0 0 0,0 9 14 0,0 1 17 15,0 1 27-15,0 3 7 0,6 1 1 16,-2 4 0-16,0 1 1 0,4 2-1 0,-3 1-1 16,4 0-2-16,-5 1-1 0,4 1-5 0,-3 1-6 15,-4 1-2-15,2-4 2 0,-1 0 4 0,-2-2 9 16,3-5 10-16,-3-2-1 0,1-2 4 16,1-3 1-16,-1-2-2 0,0-1 7 0,1 0 1 15,4-3 5-15,-3 0 5 0,0 0 7 0,5-1 6 16,-4-2 5-16,5 0 5 0,-2 0-4 0,2 0-2 15,2-2-3-15,1-4-10 0,1-3-6 0,4-1-16 16,0-5-24-16,6-3-46 0,0-1-74 16,-3-2-112-16,4-1-178 0,-4 7-251 0,-9 4 59 0</inkml:trace>
        </inkml:traceGroup>
        <inkml:traceGroup>
          <inkml:annotationXML>
            <emma:emma xmlns:emma="http://www.w3.org/2003/04/emma" version="1.0">
              <emma:interpretation id="{48AEF9DB-7F97-4BF3-BD0F-2748F0F63437}" emma:medium="tactile" emma:mode="ink">
                <msink:context xmlns:msink="http://schemas.microsoft.com/ink/2010/main" type="inkWord" rotatedBoundingBox="10651,596 13941,384 13991,1164 10701,1376"/>
              </emma:interpretation>
              <emma:one-of disjunction-type="recognition" id="oneOf3">
                <emma:interpretation id="interp15" emma:lang="en-US" emma:confidence="0.5">
                  <emma:literal>tourism</emma:literal>
                </emma:interpretation>
                <emma:interpretation id="interp16" emma:lang="en-US" emma:confidence="0.5">
                  <emma:literal>tourist m</emma:literal>
                </emma:interpretation>
                <emma:interpretation id="interp17" emma:lang="en-US" emma:confidence="0">
                  <emma:literal>Souris m</emma:literal>
                </emma:interpretation>
                <emma:interpretation id="interp18" emma:lang="en-US" emma:confidence="0">
                  <emma:literal>Foulis m</emma:literal>
                </emma:interpretation>
                <emma:interpretation id="interp19" emma:lang="en-US" emma:confidence="0">
                  <emma:literal>tourism m</emma:literal>
                </emma:interpretation>
              </emma:one-of>
            </emma:emma>
          </inkml:annotationXML>
          <inkml:trace contextRef="#ctx0" brushRef="#br0" timeOffset="6424.5622">9598-484 0 0,'0'0'0'0,"0"0"0"0,0 0 0 0,0 0 0 16,0 0 0-16,0 0 0 0,0 0 69 0,0 0 117 16,0 0 19-16,0 0 10 0,-12-155-11 0,12 148-13 15,-2 4-18-15,2 2-29 0,0 1-45 16,0 0-52-16,0 0-58 0,0 0-51 0,0 4 7 15,0 7 25-15,0 4 39 0,-6 6 49 0,2 8 7 16,-7 5 0-16,0 3-6 0,-1 5-6 16,4 3-9-16,-4-1-4 0,1 4-9 0,-1-2-6 15,2 4-6-15,3-4-8 0,-2 0-4 0,-1-1-9 16,5-2-10-16,-3-4-14 0,4-4-21 0,1-1-44 16,0-7-107-16,-2-2-154 0,4-8-227 15,1-7 25-15</inkml:trace>
          <inkml:trace contextRef="#ctx0" brushRef="#br0" timeOffset="7722.4266">9070-106 944 0,'0'0'190'0,"0"0"-95"15,0 0-74-15,0 0-34 0,0 0-11 16,0 0 9-16,0 0 22 0,0 0 10 0,0 0 4 15,0 0 1-15,167-102 0 0,-129 94-5 0,1 0-5 16,0 2 0-16,1-1-4 0,-1 2-1 0,0-1 1 16,-2 3-3-16,-5 2-3 0,0 1-2 15,-5 0-4-15,-8 0-6 0,1 6-5 0,-6 1-5 16,-8 3-4-16,4 3 3 0,-8 1 9 0,0 4 13 16,-2 2 10-16,0 2 8 0,0 2 0 15,-4 0-3-15,0-1-2 0,-4 0-6 0,5 1-1 16,-1-3-3-16,-2-2-4 0,5-2-3 0,1-2 0 15,0-5 0-15,3-2 1 0,5-2 6 0,-3-3 8 16,6-2 13-16,1-1 10 0,1 0 9 16,2-1 3-16,5-7-4 0,-2-1-6 0,-1-1-6 15,6-4-3-15,-3-3 0 0,-2 2 4 0,-4-3 1 16,0-2 7-16,-2 0 4 0,-8-2 4 0,2 1 2 16,-4-1-9-16,-2-2-7 0,-3 2-11 0,-6-1-11 15,-3 3-9-15,-4 3-8 0,-5 2-6 0,4 3-6 16,-6 1 1-16,3 5 5 0,-3 2 5 15,-1 4 5-15,5 0-1 0,-2 0-4 0,5 0-6 16,1 4-4-16,4 1-7 0,2-2-9 0,5 3-10 16,3-3-16-16,1-1-9 0,0 0 1 15,0 0 12-15,4 0 20 0,8-1 23 0,1-1 17 16,10 0 10-16,2-1 1 0,4-5-2 0,1-1-2 16,8-2-1-16,-2 0 0 0,2 2 1 0,-3 1-2 15,1 2 0-15,-3 1-3 0,-5 1-3 16,-6 2 0-16,-2 0-4 0,-7 7-4 0,-3 1-5 15,-5 2-7-15,-3 2 2 0,-2 4 4 0,0 0 8 16,0 0 6-16,-3 2 4 0,-5 2-4 0,4-2 1 16,0-1-3-16,-3 2-3 0,6-5 1 15,-1 0-3-15,2-2-2 0,0-2-1 0,0-1 1 16,2-3 2-16,6-2 4 0,-3-1 7 0,3-1 11 16,4-2 9-16,-2 0 6 0,7-5 2 0,-1-2-6 15,0-3-2-15,4-1-4 0,-1-1-4 0,-3-3 4 16,4 2-6-16,-4-2 1 0,-1 0 3 15,-3 0-2-15,0 3 2 0,-2 0 1 0,-5 0-2 16,-2 4-1-16,3-1-2 0,-4 3-2 0,0 1-3 16,-2 0-2-16,0 4-7 0,0 1-8 0,0 0-11 15,0 0-16-15,0 0-20 0,0 3-1 16,0 3 10-16,0 2 14 0,-2 3 26 0,-1 1 7 16,-2 3-1-16,2 2 2 0,0-1-3 0,-1 0-3 15,-2 1 1-15,4-1-1 0,1-1-1 16,1-2-1-16,0 1-1 0,0-2-1 0,4-2 3 15,5-1 1-15,1-3 2 0,-1-1 2 0,3-2 6 16,0-2 3-16,2-1 5 0,-1 0 4 0,6-2-2 16,-3-6-1-16,0-1-1 0,1-2-2 0,4-1 2 15,-5-3 0-15,5 1 0 0,-3-4-5 16,-2 0 0-16,4 0-1 0,-4-3 0 0,-3 2 2 16,1-5-2-16,-2 3 0 0,-2-2-2 0,-3-2-2 15,4 0 0-15,-3 4-1 0,-3-3-1 0,5 3-2 16,-8 2 1-16,2 2 0 0,2 4 0 15,-4 2 1-15,-2 3 1 0,0 4 2 0,0 2-5 16,0 2-7-16,0 0-15 0,0 0-20 0,-2 0-20 16,-5 4 2-16,4 4 11 0,-2 5 14 0,-3 2 21 15,-1 1-1-15,5 2 0 0,0 0-2 0,-2 0-5 16,6 1-4-16,0-3-4 0,4 1-5 16,3 1-2-16,2-5-1 0,2-2-2 0,-3 0 1 15,3-2 6-15,1 0 1 0,-3 2 6 0,-2-2 4 16,1 2 3-16,-4 1 4 0,-1 1 1 15,1-1 3-15,-4 1 1 0,0 1 5 0,-6 1 6 16,2 0 1-16,-6-2 4 0,3 2 1 0,-4-2-2 16,2-2-2-16,-2-2-2 0,7-1-5 15,-4-2-1-15,7-3-3 0,1-1-8 0,0-2-3 16,0 1-2-16,0-1 5 0,6 0 9 0,0 0 10 16,4 0 8-16,2-3-2 0,3-5 1 0,0 1-7 15,5-4 2-15,-2-1 1 0,-2-2 1 0,5 1 4 16,-4-3 0-16,5-2 3 0,-5 0-4 0,3-3 3 15,-3 0-3-15,-1-1 1 0,-3-3 2 16,-1 4-2-16,-2-2 7 0,-5-1 0 0,2 4 0 16,-5 4 1-16,0 3-4 0,-2 2 1 0,0 5 3 15,0 4-2-15,0 2-7 0,0 0-13 0,0 0-23 16,0 0-25-16,0 4 3 0,-2 2 8 16,-4 7 16-16,3 1 18 0,2 2 5 0,-2 0-1 15,0 4-1-15,-1-4 3 0,4 0-6 0,0 1-1 16,0-2 0-16,7 0-12 0,-3-3-11 0,7 0-33 15,-2-3-91-15,-2-2-192 0,2-1-364 16,-5-2-4-16</inkml:trace>
          <inkml:trace contextRef="#ctx0" brushRef="#br0" timeOffset="7865.3472">11011-501 0 0,'0'0'0'0,"0"0"0"0,0 0 0 16,0 0 0-16</inkml:trace>
          <inkml:trace contextRef="#ctx0" brushRef="#br0" timeOffset="8258.1131">11289-414 778 0,'0'0'74'15,"0"0"-54"-15,0 0-31 0,0 0-1 0,0 0 13 16,0 0 13-16,0 0 5 0,0 0 7 16,0 0 5-16,0 0 4 0,-150 66 1 0,129-54-4 15,4 3-5-15,2-2-9 0,3-1-12 0,3-2-11 16,5 1-10-16,2-2 0 0,2 0-4 15,0-2 5-15,3-1 9 0,2 1 12 0,8-3 13 16,-1 0 7-16,4 1 4 0,2-2-3 0,0-1-4 16,-2 1-1-16,3 0-4 0,-5 2 0 0,1-1 0 15,-3 2 1-15,-1 1 3 0,-6 0 4 16,3 1 3-16,-4 1 2 0,-2 1 4 0,-2-1-2 16,0 1-2-16,-6 1 3 0,-3 0-3 0,-3-1 1 15,-3-1-2-15,-1 1 0 0,-4-2-4 0,3-1 1 16,-6 0 3-16,7-2-2 0,-3-1 3 0,2 1-3 15,3-2-4-15,3 0-4 0,5-2-8 16,-4-1-6-16,8 0-7 0,-1 0-8 0,0 0-16 16,3 0-44-16,0-1-116 0,0-1-176 0,0 1-240 15,0-1-32-15,3 1 632 0</inkml:trace>
          <inkml:trace contextRef="#ctx0" brushRef="#br0" timeOffset="8889.738">11416-372 0 0,'0'0'0'0,"0"0"172"16,0 0 67-16,0 0-62 0,0 0-47 0,0 0-38 15,0 0-14-15,0 0 0 0,0 0-1 16,0 0 3-16,0 0-8 0,0 0-6 0,0 0-8 16,0 0-8-16,135 113-7 0,-135-96 0 0,0 0 0 15,0-2-1-15,-2-1 0 0,-6 0-3 0,2-1-1 16,-2-1 0-16,3 0 2 0,-3-6 1 0,5 1-4 15,1-2-3-15,-4-2-3 0,6-3 2 0,-1 2 11 16,1-2 18-16,0 0 16 0,0 0 17 16,0 0 3-16,1-4-17 0,3 0-21 0,-1-4-23 15,0-2-19-15,-1-2-7 0,6-3 2 0,-2-1-8 16,6-3-1-16,-2-2 0 0,4-2-3 0,-1-3 0 16,2 1-2-16,2 0-6 0,4 3-1 15,-4 2-2-15,6 4-3 0,-4 4 2 0,1 3 2 16,-4 3-1-16,4 1 1 0,-5 3-1 0,-2 2-6 15,-1 0-2-15,-2 3-2 0,-2 4 0 16,0 3 3-16,-4 1 4 0,-3 1 2 0,0 1 2 16,-1 1 1-16,0 0 2 0,0 0 3 0,-1-1 4 15,-4-1 6-15,-3 0-4 0,0-3 3 0,1 0-1 16,0-3-5-16,3-2 4 0,3-1 4 16,1-3 5-16,0 0 9 0,0 0 2 0,0 0 2 15,2-1-5-15,6-7-8 0,-2 1-5 0,5-4-6 16,3 0-1-16,2-1 0 0,3-2 0 0,-1-2 2 15,2 4 2-15,-2-2-2 0,0 1 2 0,-2 4-3 16,-3 0-1-16,-2 5 2 0,-3 1-4 16,0 3 0-16,-2 0-2 0,-2 0 1 0,0 9 3 15,-2 3 7-15,1 4 6 0,-2 3 1 0,5 4 2 16,-5 2-2-16,2 0 1 0,-2 2-1 0,0-2-3 16,3-2-1-16,2 0-4 0,-4-2-3 15,8-4 0-15,-1 0-1 0,3-5-1 0,2 0 0 16,5-3 3-16,-2-5 1 0,7-1 1 0,2-3-3 15,0 0 3-15,3 0-5 0,-1-6-5 0,1-1-4 16,-3-1-22-16,-4 1-28 0,0-2-37 16,-7 0-30-16,-5 1-24 0,-6-1-15 0,-2 5-24 15,-2-2-104-15,-8 2-177 0,1 1-215 0,-1 1 283 0</inkml:trace>
        </inkml:traceGroup>
      </inkml:traceGroup>
    </inkml:traceGroup>
  </inkml:traceGroup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00.09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1789476-CDE6-4E1D-A8CC-0AC9CA30CD33}" emma:medium="tactile" emma:mode="ink">
          <msink:context xmlns:msink="http://schemas.microsoft.com/ink/2010/main" type="inkDrawing" rotatedBoundingBox="1552,2726 14352,1846 14377,2209 1577,3089" semanticType="underline" shapeName="Other">
            <msink:sourceLink direction="with" ref="{A3DA20F2-DB63-44AB-A0EC-8DC285550778}"/>
          </msink:context>
        </emma:interpretation>
      </emma:emma>
    </inkml:annotationXML>
    <inkml:trace contextRef="#ctx0" brushRef="#br0">0 1068 1299 0,'0'0'125'0,"0"0"-79"0,0 0-32 0,0 0-40 15,0 0-19-15,0 0-14 0,0 0 0 0,0 0 31 16,0 0 15-16,0 0 3 0,162-91 2 0,-99 81 3 16,4-2-4-16,11 0 2 0,5 1 0 15,7-1 1-15,4 2 4 0,9-2 2 0,4 2 1 16,10-2 3-16,3 0 9 0,10 0 8 0,6-2 11 16,13 0 13-16,9-1 6 0,7-2 3 15,15-3 2-15,7 2-6 0,9-2-10 0,9-3-2 16,11 0-4-16,7-1-6 0,6-3 1 0,7 0-7 15,7 0-2-15,3-2 1 0,9 3-2 0,4-1 3 16,8-2-1-16,8 0-5 0,2-1-1 0,7 0 0 16,7-1 0-16,6 0 2 0,3 2-1 15,2-1-4-15,2 2-3 0,0 2 0 0,-1-1-2 16,0 2-3-16,2 3 2 0,-3 0-3 0,-6 4-1 16,-1 1 6-16,-6 0-1 0,-8 4 1 0,-9 2-1 15,-11 2-1-15,-10 2 1 0,-14 2 6 0,-13 2 7 16,-12 3 7-16,-12 0 8 0,-15 0 4 15,-13 6 4-15,-17 2 1 0,-17 1 0 0,-10 0-1 16,-18 0-6-16,-10 2-5 0,-15-1-6 0,-10 0-4 16,-16 0-5-16,-11 2-5 0,-12-4-1 0,-8 1-6 15,-8-1 2-15,-6-2-1 0,-6-2-2 16,-1-1 2-16,-6 0-5 0,-1-3 8 0,0 2 0 16,0-2 0-16,-4 0-8 0,-4 0-21 0,-4 0-62 15,-8 0-186-15,4 0-577 0,2 0-472 0</inkml:trace>
  </inkml:traceGroup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14.6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5E24C0E-0D2C-464B-9911-2D84C19FD444}" emma:medium="tactile" emma:mode="ink">
          <msink:context xmlns:msink="http://schemas.microsoft.com/ink/2010/main" type="inkDrawing" rotatedBoundingBox="2358,5480 25808,4492 25815,4661 2365,5649" shapeName="Other">
            <msink:destinationLink direction="with" ref="{740A0729-42B7-4FF5-9952-128A18ED9F53}"/>
          </msink:context>
        </emma:interpretation>
      </emma:emma>
    </inkml:annotationXML>
    <inkml:trace contextRef="#ctx0" brushRef="#br0">0 1056 0 0,'0'0'82'16,"0"0"-71"-16,0 0-103 0,0 0 91 0,0 0 1 16,0 0 0-16,0 0 0 0,0 0 0 0,0 0 0 15,0 0 0-15,0 0 0 0,177-36 0 0,-131 35 0 16,-2-2 0-16,6 0 0 0,2 1 0 15,3-3 2-15,4 0 39 0,6 1 5 0,7-1 1 16,-1-1 3-16,8 2 3 0,0-2-2 0,3 1 5 16,7 1-3-16,3 0-1 0,1 0-1 15,7 0-1-15,-1-1 5 0,6 1 0 0,3-1 2 16,6 0 0-16,5 0-2 0,3-1 1 0,7 0-4 16,1-1-2-16,3 1-4 0,0-1-9 15,6 0-5-15,-2 1-4 0,8 0-3 0,0 0 1 16,2 1-3-16,-1-1-2 0,3 1-2 0,1 0 0 15,4-1 0-15,1 0-2 0,5 0-1 0,1 0-4 16,3 0-5-16,2 0 2 0,3-3 0 0,4 0-1 16,3 0 4-16,3 1 0 0,1-4-1 15,4 0 2-15,2 0-2 0,7-3 1 0,-1 0-8 16,2-1 4-16,4-1-3 0,1 2 0 0,6 0 5 16,-2 1-3-16,5-2 2 0,1 1 0 0,1 0 2 15,0 2-3-15,1-1 1 0,3 3 0 0,-4-1-2 16,2 1 2-16,0 1-4 0,-2 1 0 15,2-1 0-15,-1 1 0 0,-1 1 0 0,-1-2 3 16,1 1 1-16,-1-1-1 0,3 0 0 0,-2 1-3 16,3 0-2-16,1-2 3 0,5 3-1 15,0-1 2-15,2-2-5 0,3 0 3 0,3 1-1 16,-2 0 0-16,4 1 2 0,-5 0 0 0,0 1-1 16,-1-2 0-16,-3 1-1 0,2 2-4 0,-6-2 0 15,-3 1-1-15,-1 1-2 0,-3-1 5 16,-1 1 1-16,0 0 1 0,1-1 3 0,-4 0-5 15,3-2-1-15,3 1-1 0,-2 0 1 0,3 0 4 16,-1 1-2-16,3 2 1 0,0-1 1 0,-1 1-1 16,1 0-1-16,-4 2 0 0,1-1-1 15,0 0 2-15,-1 3-1 0,-3-2 0 0,-4 2 1 16,2-2-1-16,-2 2-1 0,-4-1 4 0,0 1 0 16,-3-1 0-16,1 3 3 0,-3-1-2 0,-4 1-2 15,2 0 2-15,-7-2-1 0,-8 1-1 0,2 1 1 16,-9-2-1-16,-7 1-1 0,-4-1 0 0,-8 1 3 15,-9-1-3-15,-5-1 0 0,-7 2-2 16,-9-3-2-16,-11 1-1 0,-6-2 1 0,-7-1 0 16,-9 2 0-16,-9-4 5 0,-3 2 2 0,-7-1 2 15,-4-4 4-15,-6 2 5 0,-4 0 5 16,-8 1 3-16,-10-1 7 0,-6 0-1 0,-7 3-3 16,-5 2-5-16,-8-2-12 0,-3 3-4 0,-6 2-14 15,-2-1-37-15,0 1-72 0,0-1-157 0,0 2-266 16,-2 0-551-16</inkml:trace>
  </inkml:traceGroup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15.96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27F7638-D1DA-449C-B18D-013BB9F932A4}" emma:medium="tactile" emma:mode="ink">
          <msink:context xmlns:msink="http://schemas.microsoft.com/ink/2010/main" type="inkDrawing" rotatedBoundingBox="2630,5506 2824,17334 2601,17338 2407,5510" semanticType="verticalRange" shapeName="Other">
            <msink:sourceLink direction="with" ref="{F9297A2A-4735-4218-A12F-5415F1F416B2}"/>
          </msink:context>
        </emma:interpretation>
      </emma:emma>
    </inkml:annotationXML>
    <inkml:trace contextRef="#ctx0" brushRef="#br0">0 55 0 0,'0'0'0'15,"0"0"0"-15,0 0 0 0,0 0 0 0,0 0 0 16,0 0 0-16,0 0 0 0,0 0 0 0,0 0 0 16,0 0 0-16,0 0 0 0,0 0 0 15,84-55 0-15,-84 55 0 0,0 0 0 0,4 0 0 16,-1 4 0-16,0 1 0 0,0 1 0 0,5 3 0 16,-4 3 0-16,4 5 0 0,-6 3 0 0,6 3 0 15,-4 4 0-15,-1 3 15 0,4 4 8 16,-5 3-4-16,0 6 0 0,-1 3-4 0,-1 6-2 15,0 6 0-15,-1 5-1 0,-7 7 3 0,4 6 0 16,-2 5-2-16,-2 6 0 0,-1 3-2 0,2 3 29 16,-2 4-3-16,-1 1-5 0,6 1-4 15,0 0-31-15,3 1 2 0,1 1 3 0,3 1 2 16,3 1 2-16,7-3 12 0,4 3 8 0,0 5 6 16,-1 4 4-16,7 4-3 0,-5 3 2 0,3 1 3 15,-5 5 3-15,0 6 5 0,-4 6-7 0,0 3-8 16,-3 4-7-16,-5 1-6 0,-4 2 6 15,0 3 7-15,0 2 0 0,0 2-6 0,-4 1-6 16,-5-5-6-16,7-1 1 0,-1 2 0 0,-4 4-4 16,5 5-7-16,-6 4-7 0,4 2-2 0,1 1 3 15,0 1 3-15,-1 1 3 0,4 5-2 16,0 12-2-16,0 4-2 0,7 4-4 0,-4 2 3 16,1-4 1-16,4-1 2 0,-4 2 4 0,6-3 1 15,0 3 1-15,1 0 0 0,-5-1 0 16,5-1-1-16,-2-2 1 0,-3 0-1 0,-1-8-1 15,-1-1-3-15,-1-7 1 0,-2-9-1 0,1-4 2 16,-1-8 6-16,-1-2-5 0,0-7 3 0,0-4 0 16,0-2-2-16,0-1 5 0,-1-6 0 15,-4 2 0-15,-4-5 0 0,-2-2 1 0,2-3-2 16,-4-5 0-16,-1-7 1 0,-3-3-6 0,3-8-3 16,1-6-5-16,5-8-15 0,0-10-34 0,4-7-89 15,2-6-162-15,2-19-207 0,0-16 495 0</inkml:trace>
  </inkml:traceGroup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17.74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7BFA260-FD6D-4A9A-A66D-73E5003FAB78}" emma:medium="tactile" emma:mode="ink">
          <msink:context xmlns:msink="http://schemas.microsoft.com/ink/2010/main" type="inkDrawing" rotatedBoundingBox="2574,16973 26616,16104 26631,16514 2588,17384" shapeName="Other">
            <msink:destinationLink direction="to" ref="{C013245E-3159-4EE6-985A-E8256B7325FE}"/>
            <msink:destinationLink direction="with" ref="{850FD671-0F70-4E3B-B20B-5EBB822B02A3}"/>
          </msink:context>
        </emma:interpretation>
      </emma:emma>
    </inkml:annotationXML>
    <inkml:trace contextRef="#ctx0" brushRef="#br0">0 921 0 0,'0'0'0'16,"0"0"0"-16,0 0 0 0,0 0 0 0,0 0 0 16,0 0 0-16,0 0 0 0,0 0 0 15,176-27 0-15,-141 21 0 0,-1 0 0 0,8 0 0 16,-1 0 0-16,2 2 0 0,2-2 0 0,6 2 0 15,0 1 0-15,4 0 0 0,4 0 0 16,0-1 25-16,4 3 18 0,4 1-2 0,0 0-3 16,1 0 3-16,7 0-1 0,0 0 4 0,-1 0 2 15,8 0 6-15,1 0 7 0,1 0 2 0,7 0 10 16,3 0-2-16,11 0 0 0,0 0 0 0,0-3-7 16,8-3-4-16,-2 0-3 0,7-3-5 15,0 0-3-15,3-1-2 0,5-1-3 0,1 1-6 16,1 0-2-16,1-2-6 0,2-1-2 0,2 2-2 15,3-2-1-15,3-1-2 0,3 1-1 0,5-4 1 16,1 0-1-16,3 1 1 0,5 0-1 0,3-1 3 16,2-1-3-16,7 0-1 0,-1-2-2 15,4 0-3-15,-4 2-1 0,4 0-1 0,-1 1 0 16,-1 0-2-16,-4-1-1 0,1 1-2 0,-2-1 1 16,0 1 1-16,-3 0-1 0,2 1 2 15,0 2-1-15,2 0 1 0,1 0 2 0,3 1 1 16,3-1 2-16,1 1-1 0,4-1 2 0,1 1-4 15,5 1-1-15,-6 0-2 0,4 0 0 0,-6 0 1 16,5 1 1-16,-7 3 0 0,5-1-3 16,-5-1-2-16,-3 3-1 0,-5 1 0 0,3 0 1 15,-6 2 0-15,3 1-1 0,-1 0-1 0,-5 0 1 16,5 1-1-16,-3 1 2 0,0 1 1 16,2 0-1-16,4-2-1 0,0 2-1 0,-2-1 0 15,4-1-1-15,1 2 1 0,1-1 0 0,-1-1 0 16,2 2 0-16,-4-1 1 0,3 1 0 0,-4 0-2 15,4 0 0-15,-4 0 0 0,2 0 0 0,-4 0 0 16,1 1-2-16,-3 1 2 0,2-1-1 0,-2 1-4 16,-3-1 4-16,5-1-4 0,-2 0 1 15,3 0 4-15,-1 0-4 0,4 0 3 0,-2 0-1 16,0-1-1-16,7-2 0 0,-1-2 1 0,3 1 0 16,-2 0-1-16,2-1-1 0,-2 1-1 0,1-1 2 15,-4 1 3-15,0-1 0 0,-2 1-1 16,-6 1 0-16,3-2 0 0,-1 0 0 0,0 3 5 15,-3-3-2-15,-2 2 1 0,4 0 2 0,-2 0-5 16,-1 0 2-16,6 0-2 0,-6 0-1 16,6 0-2-16,-4 1-2 0,2 1-1 0,-1-1 2 15,2-1 1-15,-3 1 2 0,-3 1 3 0,-2-2-4 16,0 3 2-16,1-2-2 0,-5 1 0 0,-5 0-1 16,2-1-1-16,-9 0-1 0,-1 0 0 15,0 0 3-15,-4-2 2 0,-6 3 0 0,-2-2-3 16,-7 1 0-16,-4-1 0 0,-3 2 2 0,-6 1 3 15,-1-2-1-15,-3 2-2 0,-6 0 0 0,-1 0-2 16,-8 0 2-16,-2 0-2 0,-6 0-1 16,-4 0 0-16,-6 0 0 0,-5 0 4 0,-4 0-1 15,-6 0-1-15,-5 0-1 0,-5 0 0 0,-8 0 0 16,-8 0 1-16,-6 0 4 0,-9 0-6 0,-5 0 0 16,-3 0 0-16,-7 0 0 0,2 0 1 0,-3 0 2 15,0 0-2-15,0 0-9 0,0 0-17 16,1 0-46-16,2 0-73 0,2 0-117 0,2 0-190 15,2 0-240-15,-6 0 353 0</inkml:trace>
  </inkml:traceGroup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20.99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013245E-3159-4EE6-985A-E8256B7325FE}" emma:medium="tactile" emma:mode="ink">
          <msink:context xmlns:msink="http://schemas.microsoft.com/ink/2010/main" type="inkDrawing" rotatedBoundingBox="26868,4416 27080,16537 26064,16555 25853,4434" semanticType="callout" shapeName="Other">
            <msink:sourceLink direction="to" ref="{27BFA260-FD6D-4A9A-A66D-73E5003FAB78}"/>
            <msink:sourceLink direction="to" ref="{43427568-66D2-4124-B313-C12C8518E539}"/>
          </msink:context>
        </emma:interpretation>
      </emma:emma>
    </inkml:annotationXML>
    <inkml:trace contextRef="#ctx0" brushRef="#br0">2 112 0 0,'0'0'0'15,"0"0"0"-15,0 0 0 0,0 0 0 0,0 0 0 16,0 0 0-16,0 0 0 0,0 0 0 0,0 0 0 15,0 0 0-15,0 0 0 0,0 0 0 0,-4-18 0 16,4 17 0-16,2 1 0 0,-2-1 0 0,0 1 0 16,0 0 0-16,0-2 0 0,0 2 0 0,0 0 0 15,0 0 0-15,2 0 0 0,1-2 0 16,2 2 0-16,2 0 0 0,1-1 0 0,4 1 0 16,1-3 0-16,6 1 0 0,0 0 0 0,1-2 0 15,1 1 0-15,3-1 0 0,0 1 27 0,5 0 7 16,-5 0-7-16,3 0-5 0,1 1-5 15,-4 1-8-15,4-1 2 0,-4 2-2 0,0-1-1 16,2 1 0-16,-1-2-5 0,1 2 1 0,1-1-1 16,1 1 0-16,0-2 1 0,3 2 1 0,1 0-2 15,0-1 0-15,-2 1 1 0,0 0 0 16,0-2 0-16,-3 2-1 0,1-1-1 0,-5 1 0 16,-2-2-1-16,2 2 1 0,-3 0 0 0,0-2-2 15,-4 2 1-15,0 0 2 0,-1 0 2 16,-2 0 1-16,-2 0 1 0,-3 0-1 0,0 0 1 15,-2 0-1-15,-4 0 1 0,2 0 2 0,0 0-1 16,-2 0 2-16,-2 0-2 0,1 2-2 16,0 0-2-16,2-2-4 0,-2 1-4 0,1 1 0 0,-1-1-2 15,2 1 1-15,-3-1 1 0,1 2 1 16,-1 0 1-16,0 0 3 0,1 0 2 0,-1 2 2 16,2-1 2-16,-2 2-1 0,0-1-2 0,0 1-2 15,0 0 3-15,0 1 1 0,0 2-2 0,0 0 1 16,0-1-3-16,0 4 5 0,0 2 0 15,0 0 1-15,0 0 1 0,0 1-3 0,-2 2 0 16,1 1 2-16,0-1-2 0,-3 3 2 0,2 1 0 16,1-1-1-16,-2 2 3 0,2-2 1 0,0 3 0 15,1-1 3-15,-4 1 5 0,2 0 1 16,-2 1 7-16,3-3 5 0,-2 5-1 0,-1 0 1 16,2-1 2-16,-4 3 1 0,5 0 0 0,-3 2-2 15,1 1-4-15,-1 1-3 0,3 3-2 0,0 0 2 16,-4 3-4-16,4 0 2 0,0 5-3 15,-2-4-4-15,2 3 1 0,-1-4-5 0,1 2 1 16,-4 2 1-16,-1-1-1 0,1 3-1 0,-2-1 2 16,1 2-5-16,-2-2 0 0,0 2-1 15,-2-1 1-15,2-1-3 0,1 0 2 0,1 2-3 16,0-3-2-16,4 0 4 0,-4-1 0 0,5 1 4 16,0-2 5-16,-2 5 1 0,2-5 2 0,-1 3 3 15,-2 0 0-15,3-2 0 0,0 3-2 16,-5-1-3-16,2 2-1 0,1 1-4 0,2-1 0 15,-2 2-2-15,1-3-2 0,0 3 2 0,-2-1-3 16,3 1 0-16,1 2 0 0,0-3-2 0,0 0 0 16,0 0-1-16,0 0 1 0,0 3-1 0,0-2 1 15,1 1 2-15,1-2-3 0,2-1 3 0,-2-2-2 16,1-1 0-16,-2 1 2 0,1 0-3 16,2 1-1-16,-2 0-2 0,0 0 2 0,1-1-3 15,-3 2 1-15,1 0 1 0,0 0-1 0,1 1 3 16,-2 0-1-16,0 0 5 0,0 2-4 15,0 1 1-15,0 1 1 0,0 1-4 0,-3-2 3 16,2 1-2-16,-5-1 2 0,2-2-1 0,1 0-3 16,-1-1 3-16,0 3-2 0,0-1 2 0,3 0 0 15,-3-1-1-15,1 1-2 0,-1 1 0 16,2 0-1-16,0-2 0 0,-2 1 1 0,2 2-2 16,-2-3 2-16,2 2 1 0,-3 2 1 0,2-3 1 15,-1 1-2-15,1-1 0 0,-1-2-1 0,-1-1 1 16,2 1-1-16,1-1 2 0,-1 2 2 15,2 0-2-15,1-1 5 0,-3 1 0 0,3-1-1 16,0-1 0-16,0 1 0 0,0-1 1 0,0 2 0 16,0-3 0-16,0 2-1 0,3-2-2 0,-2 0-1 15,0 2-1-15,1-2-2 0,0 1 4 0,-2-3-4 16,3-2 2-16,1-1-2 0,1-3 0 16,0 4-1-16,1-2 1 0,1-1 2 0,2 1-2 15,-1 0 1-15,0-1-1 0,0 1-1 0,2-1-1 16,-2 0-1-16,0 0-1 0,-1 1 0 0,-1 0 4 15,0 2-2-15,-1-1 2 0,-2-2 0 16,1 1-2-16,-2 3 2 0,2-2-2 0,-1-1 2 16,1 3-2-16,-3-1 0 0,1-1 1 0,1-2-2 15,-2-1 1-15,0 1 2 0,3-2-2 16,-2 1 1-16,-2 1-1 0,0 0 0 0,1 1 2 16,-1-2 0-16,0 2 0 0,0 2 0 0,0-2-2 15,0 0 0-15,0-1 0 0,-1 1 0 0,1 0 0 16,0 0-1-16,0 1 1 0,0-2 0 15,0 1 0-15,0-1 2 0,0 1-3 0,0 2 1 16,0 0 0-16,1-2 0 0,0 2 2 0,2-3-1 16,-2 2 0-16,1-3-1 0,-2 0 0 0,2-1 0 15,-2 0 0-15,0-1 1 0,2 1 2 0,-2-3-2 16,0 1 2-16,0 0-4 0,0-2-4 0,1 1 2 16,0-1-1-16,2 1 4 0,0-3 2 15,-2 3-1-15,2-1-1 0,-2 0 2 0,0 1-1 16,1-1 0-16,0 0-1 0,-2-1 0 0,0 3-2 15,2 0 3-15,-2 1 0 0,0 0 0 0,0 0 1 16,0-1 0-16,0-2-2 0,0 0 0 16,0 1 2-16,-2-1-1 0,-2 1 0 0,3 0 1 15,-3 0-3-15,0 0 2 0,-1 1 1 0,-1-1 1 16,1 0-3-16,0-1 2 0,-4 0-2 16,4-1 1-16,-3 1 2 0,3-1-1 0,-3 0-1 15,2-1-1-15,0 3 0 0,2-3 1 0,-4 2 0 16,4 0 1-16,-1-1-1 0,4 0-1 15,0-1 0-15,1 2 0 0,0 2 1 0,0-2 0 16,0 0-1-16,0 0 0 0,2 1 0 0,3-3 1 16,-3-2 0-16,0 2 0 0,2-2 0 0,0 1-1 15,-3-1 1-15,-1 1-1 0,1-1 1 0,1 1 0 16,-2-1 0-16,0 2-1 0,0-1 0 16,0 1-1-16,0-2 0 0,0 1 0 0,0-1-1 15,0-1 2-15,0 1 2 0,2 1-1 0,-2-2 4 16,0 1-4-16,0 3-1 0,0-5 1 0,0 2-4 15,0 0 4-15,0-2-1 0,0 3 1 0,0-4-1 16,-2 4 0-16,0-1 1 0,1-1 0 16,1 2 1-16,-1 0-1 0,-2-2 0 0,2 1-1 15,-1 1 1-15,2-3-1 0,-2 0 1 0,2 1-1 16,0-1-2-16,0-1 2 0,0 1 1 0,0 0 1 16,4 1 3-16,1 0-2 0,0 2 0 15,2-1 1-15,-3-1-1 0,5 1 1 0,-2 0-3 16,0-2-2-16,0 2-1 0,-1 1 0 0,-2-2 0 15,4 1 1-15,-6 1 1 0,0-2 0 16,2-1 0-16,-2-1 2 0,-1 3-1 0,2-3 0 16,-3-1-1-16,1-2 0 0,-1 2 0 0,0-2 1 15,0 1 0-15,0-2 0 0,0 1 0 0,0 1 1 16,0-1-1-16,1 4 1 0,-1-3-1 16,2-1 0-16,0 1 0 0,0-3 0 0,-1 0 1 15,0 1-2-15,2-2 0 0,-2 0 0 0,-1-1 0 16,2 0 1-16,-1-1-2 0,2-1-1 0,-3 2 1 15,1-2 2-15,-1-2-1 0,1 2 2 0,-1-1 1 16,0-2-3-16,2 1 1 0,-2-3 0 16,0 2-3-16,3-1 5 0,-3-1-4 0,1 1 1 15,-1-1 1-15,0-1 0 0,0 0 0 0,1 1 0 16,1-1-1-16,0 0 0 0,0 0 1 0,-1 1 1 16,0-1 0-16,-1-3-2 0,3 2-7 15,-2-1 2-15,-1-1-2 0,2 2 4 0,-1-2 3 16,2-1 0-16,-2 1 1 0,0-2-3 0,-1-1 3 15,2 2 1-15,0-4-2 0,-2 2 2 0,2-1-3 16,-2-1 1-16,0 1 1 0,0-1-1 16,1 1-1-16,0-2 1 0,2 1 1 0,-2-1 1 15,1 2 2-15,-2-1-2 0,2 1-1 0,-2 0-3 16,2-1 2-16,-2 0-1 0,0 0 1 16,0-1 3-16,0 2-3 0,0-2 1 0,0 0 0 15,0 0-1-15,0 0 1 0,0 1-1 0,0-1 0 16,0 2 0-16,0-1 1 0,0 1 3 0,0 1-1 15,1 0-1-15,-1 0 0 0,0 1 0 0,1 2 0 16,2 0 3-16,-2 0-3 0,2 2-2 16,0-1 0-16,-2 1 0 0,2-1 1 0,1 0 1 15,-1 1 0-15,1-1-3 0,-2 1 3 0,4-1 2 16,-1 1-3-16,-4-1 3 0,3 0-3 0,-2-1-1 16,-1-3 1-16,-1 1 6 0,0 1 5 0,-8-2 2 15,-4 2-2-15,-4 1-9 0,-10 0-23 16,-10 0-40-16,-5 0-71 0,-8-1-152 0,8-1-377 15,14-1-155-15</inkml:trace>
  </inkml:traceGroup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24.57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BC2544E-D628-4EB5-91ED-4F1436576447}" emma:medium="tactile" emma:mode="ink">
          <msink:context xmlns:msink="http://schemas.microsoft.com/ink/2010/main" type="inkDrawing" rotatedBoundingBox="2791,15148 26572,13870 26594,14289 2813,15567" shapeName="Other">
            <msink:destinationLink direction="with" ref="{740A0729-42B7-4FF5-9952-128A18ED9F53}"/>
          </msink:context>
        </emma:interpretation>
      </emma:emma>
    </inkml:annotationXML>
    <inkml:trace contextRef="#ctx0" brushRef="#br0">1 1349 0 0,'0'0'0'0,"0"0"0"16,0 0 48-16,0 0 31 0,0 0-23 15,0 0-27-15,0 0-52 0,0 0-27 0,0 0-6 16,0 0 13-16,0 0 28 0,0 0 10 0,-1-11 3 15,5 10 3-15,-1-1 1 0,2 1 4 0,-2 1 8 16,-2-2 7-16,-1 2 19 0,1 0 23 16,-1 0 23-16,0 0 14 0,0 0-1 0,0 0-13 15,0 0-22-15,0 0-20 0,0 0-16 0,0 0-12 16,2 0-10-16,-2 0-8 0,0 0-8 0,1 0 0 16,0 0 5-16,6 0 2 0,-4 0 7 15,6 0 2-15,-2 0 2 0,5 0 4 0,3 0 2 16,3-1 3-16,1-2 2 0,5 0 4 0,2 0 2 15,1-1 3-15,1 1-2 0,0-2-2 16,7 1-2-16,-3-2-5 0,4 1-1 0,3 0-5 16,0-1 0-16,1 0-1 0,0 2-1 0,2-2 3 15,5 2-1-15,-2-2 2 0,6 0 0 0,2 1 0 16,0 0-1-16,0 1 0 0,0-1-1 16,4 0 0-16,0 1 2 0,0-1 1 0,3 1-2 15,-1-1 3-15,4 1-2 0,0-2 2 0,0 1 2 16,7-1 1-16,-2 1-1 0,0 1-1 0,6-1 1 15,-4 3-2-15,1-2-1 0,0-1-3 0,-1 1-1 16,4 1-3-16,-3-3-2 0,2 1-1 0,0-1-3 16,5 1 7-16,-2-2 0 0,3 1 4 15,3-2 4-15,0 1 0 0,-1-2 4 0,4 2 0 16,-3-1 3-16,5-1-2 0,-1 0-1 0,-1 0-1 16,3 0-1-16,0 0-2 0,3-1-1 15,0 2-2-15,1-2 2 0,0 1-5 0,-1 2-2 16,-2-1-1-16,1 1-4 0,1-1 1 0,-3 0 2 15,4 2-1-15,-1-1-1 0,1-1 2 0,3 0-1 16,1-2 0-16,1 2-1 0,4 0 0 16,-2-1 1-16,0 0 0 0,3-1 1 0,-1 0 2 15,1-1-2-15,2 2 1 0,1-1 2 0,0-1-1 16,1 1-1-16,2-1 0 0,-2 3-2 16,5-2 2-16,-2 0 1 0,-2 0 0 0,5-1 1 0,-3 2-1 15,0-2-2-15,1 3-3 0,0-2 0 16,-3 1-2-16,3-3 1 0,3 2 3 0,-3-3-1 15,6 1 1-15,0 0-2 0,0 0-1 0,-2 0-2 16,2 0 3-16,0 0 1 0,1 2 1 0,-6-1 2 16,5 3-2-16,-6-1 0 0,1 0-2 15,-4 0 0-15,-2 1-3 0,-6 1 3 0,3 1 1 16,-2-2 0-16,-2 0 1 0,1 3-5 0,-2-2 1 16,-2 1 0-16,4-2 0 0,-2 2 0 0,-2-2 1 15,4-1 1-15,-1 2-2 0,4-2 0 16,3 0 1-16,1 0-1 0,1 0 1 0,3 0-1 15,0 0 1-15,0 0-2 0,-3 0 1 0,4 0 0 16,-2 2-1-16,-2-1 2 0,0 1-1 16,5 0 1-16,-6-1-1 0,-2-1 0 0,0 0-1 15,-3 2 0-15,3 1-1 0,-2-2 1 0,-2 0 2 16,2 2-1-16,3 0 1 0,1 0-1 0,-1-3 0 16,0 3 0-16,0 0 0 0,-1-1 1 0,1 1-2 15,1 0 3-15,-2 0-1 0,4 2-1 16,-2 1 0-16,-2-2-1 0,1 2 0 0,-2 0-1 15,-1 0 1-15,0 1 1 0,0 0 1 0,0 1 2 16,-1-1-2-16,1 1-1 0,-1 1-1 0,0-2 0 16,2 1-1-16,1-2 1 0,1 0-1 15,2 1 0-15,-1-1 2 0,3 2 0 0,1-2 0 16,0 1 1-16,-3-1-2 0,-1 2-4 0,-2-1 2 16,1 2-1-16,-2-1 0 0,-5 1 3 0,4 0-1 15,-1 0 1-15,-2 0-2 0,1 0 0 16,-3 0 2-16,1 0-2 0,-2 0 1 0,0 0 1 15,4 0 1-15,-2 0 2 0,5 0-2 0,-1 0 0 16,0 0-1-16,0 0-2 0,1 0-2 0,0 0 0 16,-2-3 1-16,0 1 0 0,2-1 3 15,0 2 0-15,-4-1 0 0,3-1 0 0,-1 0 1 16,-3 2 2-16,1-2-1 0,-3 1 0 0,-2 1-3 16,0-1 0-16,4 1 1 0,-2-1 0 15,1 1 2-15,5-1-1 0,-6 1 0 0,4 1-1 16,-5-2-1-16,-1 2 2 0,0 0-1 0,2 0 3 15,-1-1-2-15,1 1 1 0,-3 0-1 0,5-2 0 16,-1 2-1-16,-3-1-1 0,0 1 2 0,1 0-2 16,-3 0 3-16,1 0 1 0,-2-1-1 15,1 1 1-15,1 0-2 0,-3-2 0 0,1 1 0 16,-3 1-1-16,-2-2-3 0,-3 1-1 0,-1-1 2 16,-3 1-2-16,-1-2 6 0,0 2 1 0,-3-3-2 15,0 2 1-15,-1 0-1 0,-3-2-1 0,-1 0 0 16,-1 1 1-16,-2 0-1 0,-1-1 0 15,-4 1 1-15,-1 0-3 0,1-2 4 0,-3 2-1 16,-5-1-1-16,1-1 1 0,-3 2-2 0,0-2 2 16,-1 2-2-16,-1 1 1 0,-6-1-2 15,0-1 1-15,-5-1 0 0,-4 1 0 0,3 1 0 16,-6-2 1-16,3 1 0 0,-3 2-2 0,3 0 3 16,0-1-2-16,1 2 0 0,-1-1 0 0,-1 2 1 15,1 0 0-15,-1 0 0 0,-2 0 1 16,-2 0-1-16,0 0-1 0,-1 0 3 0,-3 0-4 15,-2 0 4-15,2 0-2 0,-6 0 1 0,0-3 1 16,2 3-1-16,-5-1 4 0,3-1-2 0,-1 2 1 16,1 0 0-16,0 0-2 0,0 0 1 0,0 0-2 15,1 0 0-15,-3 0 0 0,-4-3-2 16,-1 3 0-16,-1 0 3 0,-4 0-2 0,-1 0 3 16,-6 0 6-16,-1 0 7 0,0 0 11 0,0 0 7 15,0-1 3-15,0 1-7 0,0-2-10 0,0-1-8 16,-1 2-6-16,1-2-2 0,-4 0 1 0,3 1 1 15,-1 1 0-15,1-1 2 0,1 2-1 16,0 0 0-16,0 0 0 0,0 0-3 0,0-1 2 16,0 1-2-16,0 0 0 0,0 0 3 0,0 0-3 15,0 0 0-15,0 0 1 0,0 0-1 16,0 0-1-16,0 0 1 0,0 0-2 0,0 0 0 16,0 0 0-16,0 0 0 0,0 0 0 0,0 0-1 15,0 0 2-15,0 0-1 0,0 0 1 0,0 0 2 16,0 0-1-16,0 0 0 0,0 0-1 15,0 0-1-15,0 0 2 0,0 0-1 0,0 0 0 16,0 0-1-16,0 0 0 0,0 0 2 0,0 0-1 16,0 0 2-16,0 0-2 0,0 0-2 0,0 0-1 15,0 0 0-15,0 0 0 0,0 0 0 16,0 0 0-16,0 0-4 0,0 0 2 0,0 0-1 16,0 0 0-16,0 0-1 0,0 0-2 0,0 0 2 15,0 0-2-15,0 0 5 0,0 0 1 0,0 0 0 16,0 0 1-16,0 0-1 0,0 0 2 15,0 0 1-15,0 0 1 0,0 0 0 0,0 0 2 16,0 0 0-16,0 0 1 0,0 0 0 0,0 0-1 16,0 0 0-16,0 0-3 0,0 0 0 0,0 0 0 15,0 0-2-15,0 0 0 0,0 0-3 16,0 0-2-16,0 0-16 0,-5 0-36 0,-8 0-57 16,-8 3-199-16,1 1-505 0,2-1-161 0</inkml:trace>
  </inkml:traceGroup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27.76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25C6DA3-79DD-4902-80B3-3799BEE5F8AB}" emma:medium="tactile" emma:mode="ink">
          <msink:context xmlns:msink="http://schemas.microsoft.com/ink/2010/main" type="inkDrawing" rotatedBoundingBox="6899,15406 6906,5389 7194,5390 7187,15407" semanticType="verticalRange" shapeName="Other">
            <msink:sourceLink direction="with" ref="{7582E449-D294-4EA3-8554-97F4A36FBC5A}"/>
          </msink:context>
        </emma:interpretation>
      </emma:emma>
    </inkml:annotationXML>
    <inkml:trace contextRef="#ctx0" brushRef="#br0">52 145 0 0,'0'0'0'0,"0"0"0"0,0 0 0 16,0 0 0-16,0 0 0 0,0 0 0 15,0 0 0-15,0 0 0 0,0 0 0 0,0 0 25 16,0 0 27-16,0 0-8 0,-31-87-8 0,28 79 6 16,-1 0-1-16,2-1 0 0,-1 1 4 0,2 2 3 15,-2 2 12-15,0-2 6 0,2 3 7 0,1 0 3 16,0 2 3-16,0-1-4 0,-2 2-17 0,2 0-28 16,0 0-42-16,0 0-50 0,0 0-12 15,0 5 11-15,0 5 28 0,0-2 44 0,0 5 15 16,2 2 0-16,-1 3-5 0,2 3-6 0,0 2 0 15,-2 3 0-15,2 3 2 0,-1 2 2 16,2 3-2-16,0 5 0 0,2 3-2 0,0 2 0 16,2 6 0-16,2 1 1 0,2 7-2 0,-3 6-1 15,2 8-5-15,-2 8-1 0,2 7-1 0,-3 4 2 16,-1 1 2-16,1 1-2 0,-3 4 1 16,-1 4-1-16,-1 1 3 0,-2 3 2 0,2 1 4 15,-2-1 0-15,2 0 5 0,4 0 2 0,-1-2 1 16,4 3 3-16,-1-1-3 0,2 4 0 0,-3 3-6 15,3 4-6-15,-5-2-4 0,1 0-5 16,-4 3-2-16,1 1-3 0,-2-1 2 0,2-3-1 16,-4 2-1-16,3-3 2 0,1 2-3 0,-1-6 0 15,1 0-1-15,-1-6-6 0,3-3 3 0,0-4-3 16,-1 0 4-16,2-2 2 0,-6-2 0 0,2 1 1 16,-1 0 1-16,0-1 1 0,-2 0 2 15,0-1 2-15,0-4 1 0,0-3-2 0,0 1 3 16,0-3-1-16,-2 2-3 0,0-2 1 0,0 0 0 15,1-4 0-15,0-2 3 0,-1-2 0 0,-2 1-2 16,0-2-3-16,2 2-1 0,-2 0 1 16,1 1 1-16,-1 2-2 0,3-2-1 0,-1-1-14 15,1 1-17-15,1-3-1 0,-4 0 4 0,1-3 16 16,-1-6 17-16,1 0 2 0,-2-3 1 16,-2-2-1-16,2 1 2 0,-3-1 1 0,-3 0 1 15,2-3 0-15,-2 2 2 0,-1 1-2 0,1-1 0 16,-1 3 1-16,4 2 1 0,-2 1 0 0,1 1 0 15,3 4-2-15,-1 4-11 0,3 0 2 16,-1 0 3-16,2-2 0 0,2-5 7 0,-2-3-3 16,2-3-6-16,1-4-2 0,0 0-3 0,0 0 2 15,0-2 2-15,0-4-1 0,0 2 0 0,0-6 0 16,0 3 1-16,-2-1 2 0,1 1 3 0,-3 0-1 16,3-1-1-16,-3 0 3 0,1-2-2 15,-2-1 2-15,2 1 2 0,-4-1-1 0,2 0 1 16,-1-1-2-16,1 0 1 0,0-3-2 0,1 2 0 15,-3-2-5-15,3 1 1 0,1-5 0 0,-1 1-1 16,2-3 2-16,-1 2-1 0,2-3-1 0,1 2 0 16,0-2 1-16,0 2 1 0,0 1 1 15,0-2 2-15,0 3-2 0,1 0-1 0,2-1 0 16,1-1-2-16,1-1 2 0,-1-1 0 0,3 2-1 16,-3-1-2-16,1-2 1 0,0-1-3 15,1-1 1-15,-4-6 6 0,4-2 0 0,-5-5 3 16,3-7-2-16,-4-4-6 0,0-1-1 0,2-4-7 15,-2-2-16-15,0 0-41 0,0 0-65 16,0-8-90-16,-6-3-148 0,-1-1 35 0,3 4 335 0</inkml:trace>
  </inkml:traceGroup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29.4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4CD778C-EDEC-4929-97DC-76F4232CE46C}" emma:medium="tactile" emma:mode="ink">
          <msink:context xmlns:msink="http://schemas.microsoft.com/ink/2010/main" type="inkDrawing" rotatedBoundingBox="11352,5149 11440,15258 11281,15260 11192,5150" semanticType="verticalRange" shapeName="Other">
            <msink:sourceLink direction="with" ref="{0F893E05-CD63-4148-B932-3234D7A099B4}"/>
          </msink:context>
        </emma:interpretation>
      </emma:emma>
    </inkml:annotationXML>
    <inkml:trace contextRef="#ctx0" brushRef="#br0">19 115 0 0,'0'0'0'0,"0"0"0"0,0 0 0 0,0 0 0 16,0 0 0-16,0 0 0 0,0 0 0 0,0 0 0 16,0 0 0-16,0 0 0 0,0 0 0 15,0 0 0-15,0 0 0 0,0 0 0 0,6-106 12 16,-6 103 64-16,0 0 6 0,1 1-2 0,-1 1-7 16,0 1-23-16,1 0-42 0,-1 0-59 0,4 0-11 15,-2 6 17-15,0 4 38 0,1 7 54 0,0 2 16 16,2 8-3-16,-1 4-9 0,-3 7-14 15,6 2-12-15,-4 5-9 0,-1 1-7 0,2 5-1 16,3 2-6-16,-3 7-1 0,4 6 0 0,-4 6-3 16,4 6 0-16,-2 6 2 0,-4 8-1 0,5 4 2 15,-4 4 3-15,-2 2-4 0,-1 2-1 16,1-3-2-16,-1 0 1 0,0-2 2 0,0-1 2 16,0-1 0-16,0 2-2 0,-2 1 0 0,-2 5-1 15,-4 3-3-15,1 3 0 0,-2 2 3 16,-2-3 7-16,-1-2 14 0,1-3 6 0,4 2 0 15,-2 0-5-15,4 2-5 0,-3 0-1 0,1-3 6 16,-1-6 3-16,1-4 1 0,2-7-5 0,3 1-7 16,0 0-10-16,-4-3-5 0,4 1 1 15,0-4-4-15,2-3 4 0,0-6 4 0,0-2 0 16,3 1 2-16,4 3-2 0,-5 3-6 0,1 4 1 16,1 1 2-16,1-1 3 0,-2-3 6 0,0 1-2 15,5 0 0-15,-5-1-1 0,5 6-1 0,-4-2-2 16,-2 2 0-16,5-4 0 0,-3-2 3 15,-3-7 2-15,2-3-3 0,2-2 4 0,-2-2-3 16,-3-1 0-16,0-2-2 0,0 1-3 0,0-3 2 16,0 0 4-16,0-3 4 0,0-2 4 0,-1-1 1 15,-2 2-1-15,-1 2-4 0,3 3-3 0,-2 0-5 16,3 1-3-16,0 0-5 0,-1 1 3 16,1 0 2-16,0-3 0 0,0 0 4 0,0-2-4 15,0 1-4-15,0-3 0 0,0 1-1 0,1-1-1 16,0 0 2-16,1-3 1 0,-1 1 1 15,3 2 3-15,-3-3-8 0,1 1-8 0,-1-1 4 16,-1 0 0-16,1-7 14 0,-1-3 8 0,0-1 2 16,0-3-5-16,2 5 0 0,-1 2 0 15,4-2-2-15,-2 4-1 0,0-1-4 0,-2 1-9 16,6 1-2-16,-3 1 3 0,-1 1 2 0,2-1 7 16,-2-3 0-16,-1-1-7 0,-2 0-5 0,2-4-3 15,-2-1-1-15,0-2 6 0,0-1 2 0,0-4 5 16,0-1-1-16,0 0-5 0,0-1 1 0,0 1 1 15,0-1 7-15,1 0 10 0,0 1 1 16,-1-3-1-16,4 3-3 0,-2 1-10 0,0 1 3 16,0 0-2-16,0 2 0 0,0 1 4 0,3 3-6 15,-4-2-1-15,1 1-2 0,-1 0-3 0,-1-2-10 16,1-2-28-16,2 0-8 0,1 0 6 16,-2-4 22-16,0-4 38 0,0-2 10 0,-2-3-7 15,0 0-8-15,1 0-9 0,0-1 2 0,1 0 6 16,2 1 0-16,-3 0 2 0,0 1-1 0,1 0-2 15,-1 0 0-15,-1 1 2 0,0 0-2 16,0 0 1-16,1-1-2 0,-1 0-2 0,2 0 4 16,2 0 2-16,-4-1 3 0,1 2 3 0,-1-2 2 15,0-2-2-15,1-2 1 0,-1-3-4 16,0-3-5-16,0-5-6 0,0-2-4 0,0-2-3 16,0-5-14-16,0-1-23 0,0 0-49 0,0-1-64 15,-1-5-60-15,-7-5-90 0,5 3 272 16,-3 1 35-16</inkml:trace>
  </inkml:traceGroup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31.57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E1D23A1-FB6C-45B7-8485-20B10E77A6F6}" emma:medium="tactile" emma:mode="ink">
          <msink:context xmlns:msink="http://schemas.microsoft.com/ink/2010/main" type="inkDrawing" rotatedBoundingBox="16753,4880 16792,14718 16574,14719 16534,4881" shapeName="Other"/>
        </emma:interpretation>
      </emma:emma>
    </inkml:annotationXML>
    <inkml:trace contextRef="#ctx0" brushRef="#br0">124 108 0 0,'0'0'0'15,"0"0"0"-15,0 0 0 0,0 0 0 0,0 0 0 16,0 0 0-16,0 0 0 0,0 0 0 0,0 0 0 16,0 0 0-16,0 0 0 0,0 0 0 0,0 0 0 15,0 0 0-15,-10-97 0 0,10 93 4 16,0-1 71-16,0 4-5 0,0-1-3 0,0 2-4 16,0 0-14-16,0 0-23 0,0 0-43 0,0 0-29 15,0 2 8-15,0 4 23 0,0 3 44 16,5 3 30-16,-4 4-5 0,3 2-6 0,-4 4-14 15,1 4-8-15,1 3-8 0,-2 5-3 0,0 2-2 16,1 7-1-16,-1 4 4 0,0 4 0 0,0 8 3 16,0 5-1-16,0 4-1 0,0 4-4 15,0 4-4-15,-1 5-3 0,1 4-1 0,0 3-3 16,0 6-2-16,0 3-1 0,0 3-1 0,0 3 0 16,0 2 4-16,0 1 5 0,0 3 8 15,0 1 8-15,0 2 9 0,0 3 6 0,-3 3 0 16,-1 6-1-16,-4 6-10 0,0 0-3 0,-3 2 10 15,2-7 8-15,-3-6 12 0,2-4-3 0,3 0-13 16,-2 0-16-16,1 2-8 0,-3-2-1 0,2-2 3 16,-2-4 5-16,5-8-1 0,-1 0-3 15,3-2-8-15,2-1-6 0,2-3-2 0,0-1 3 16,4-4 5-16,3-4 3 0,0-3 2 0,2 2 0 16,1-1 2-16,-1 2 0 0,3 3 3 0,2 0 5 15,0 2-2-15,4-1 5 0,-2-1-3 0,0 0-7 16,-3-3-5-16,-2-3-5 0,-2-2-5 15,-1 0 4-15,-1-4 0 0,-1-2 3 0,-4-3 2 16,-2-5 0-16,0-5-1 0,0-2 1 0,0-1 0 16,0-2 0-16,3 0-4 0,0 0-1 15,1 3-2-15,-2-3-2 0,4 1 3 0,-1-3 1 16,-2-1 1-16,2 2 1 0,-2-5-1 0,-1 0-1 16,-2 0-1-16,0 0-2 0,0-1 1 0,0-1-2 15,-4-2 2-15,-2 1 0 0,0 0-1 16,0-1 3-16,2 3-1 0,-3-1-1 0,2-3-2 15,-1 1 2-15,1-2 2 0,2-1 0 0,2 0 4 16,-3-3-4-16,-2 2-1 0,4-4 0 0,-1 1-4 16,-1-3 2-16,-1-1-2 0,-1-1 0 0,1 2 0 15,1-4 0-15,0 5 0 0,-2-4 1 16,4 2 1-16,-4-2-1 0,1 2 2 0,2 1-1 16,-1 1 2-16,3 1-4 0,0 0-2 15,1 1-4-15,0 0-9 0,0 0 1 0,0 1 2 0,0-2 6 16,1 0 11-16,-1-4 2 0,0 2-2 15,0 0-4-15,0 0 1 0,0 0-3 0,0-1 1 16,0 0 1-16,1 0-2 0,-1-4 0 0,0 2-1 16,0-3-1-16,0 0-2 0,0-1-5 0,0-2-1 15,0 1 0-15,0-3 2 0,0-2 6 16,0 1 4-16,0-4 0 0,0 1 0 0,-1-3-2 16,1-1 1-16,0-2-1 0,0-1-1 0,0 2 2 15,0-5-3-15,0-2-3 0,0 1 0 16,0-1-2-16,0 0-1 0,1 2 2 0,3 4-1 15,-4-1 1-15,3 0 0 0,1 7 2 0,1 1-1 16,-3 2 1-16,3 2 2 0,-1 4 2 0,-1-2-1 16,1 5 2-16,3-4-1 0,-3 4-1 0,1-3 0 15,-1 0-4-15,0-2 3 0,1-3-3 16,-2-2-3-16,1-2 2 0,-3-3-3 0,1-3 1 16,0-2 1-16,-2-4 4 0,2-1-1 0,-2 0 0 15,0-1-1-15,0-2-2 0,0 0-1 0,0 2-1 16,1 1 1-16,-1 0-3 0,0 3 7 0,0 0 3 15,0-1 1-15,0 1 6 0,0-2-9 16,0 0-2-16,0-1-5 0,0 0-8 0,1 0-3 16,-1-2-7-16,3 0-8 0,-1-2-7 0,-2-1-2 15,0-1-1-15,0-1 5 0,0-1-2 16,0-1-14-16,0 0-38 0,0 0-74 0,0 0-80 16,-2-3-96-16,-3-4 80 0,-1 1 265 0,4 0 0 0</inkml:trace>
  </inkml:traceGroup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33.82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40A0729-42B7-4FF5-9952-128A18ED9F53}" emma:medium="tactile" emma:mode="ink">
          <msink:context xmlns:msink="http://schemas.microsoft.com/ink/2010/main" type="inkDrawing" rotatedBoundingBox="21282,14437 21513,4864 21873,4873 21643,14446" semanticType="callout" shapeName="Other">
            <msink:sourceLink direction="with" ref="{6BC2544E-D628-4EB5-91ED-4F1436576447}"/>
            <msink:sourceLink direction="with" ref="{E5E24C0E-0D2C-464B-9911-2D84C19FD444}"/>
          </msink:context>
        </emma:interpretation>
      </emma:emma>
    </inkml:annotationXML>
    <inkml:trace contextRef="#ctx0" brushRef="#br0">475 194 0 0,'0'0'0'16,"0"0"0"-16,0 0 0 0,0 0 0 16,0 0 0-16,0 0 0 0,0 0 0 0,0 0 0 15,0 0 0-15,0 0 0 0,0 0 0 0,0 0 0 16,0 0 0-16,0 0 0 0,-38-122 0 0,38 115 0 15,0-1 0-15,0 0 0 0,0 1 0 16,0-1 0-16,0 0 110 0,0 2 13 0,0 0 4 16,0 2 0-16,0-1-6 0,0 2-10 0,0 1-13 15,0 1-18-15,0 1-18 0,0 0-16 0,0 0-16 16,0 0-15-16,0 0-13 0,0 0-10 0,0 0-6 16,0 0-5-16,0 0-3 0,0 0 1 15,0 0 6-15,0 1 9 0,2 4 11 0,2 0 5 16,-2 1-2-16,1 3 1 0,-2 0-3 0,1 3 3 15,3 1 2-15,-4 6 4 0,-1-1 6 0,2 6 0 16,-2 1 0-16,0 6-1 0,0 1-1 16,-3 3-2-16,-2 2-1 0,2 5-1 0,0-1-5 15,-3 6 0-15,3-1-3 0,-1 0 0 0,-3 2-3 16,3 3-2-16,0 1 0 0,-4 5-2 0,5 1 3 16,-5 6 0-16,3 2-2 0,-4 3 0 15,2 5-3-15,-2 1 3 0,-2 3 2 0,-3-1 0 16,4 1 0-16,2 1-1 0,-3-4 0 0,2 1-2 15,5-1 2-15,-4-2 2 0,5 0 1 16,1 0 0-16,-2 2-1 0,-1-1 3 0,2 1-1 16,-2 3 0-16,-2 0 1 0,2 2-4 0,-4 0-1 15,-1 0-1-15,2 2-1 0,-1 0 3 0,-2 5 2 16,4 1-3-16,-2 4-7 0,-2 0 0 0,5-3-2 16,-4-2 3-16,-1-5 8 0,6-4-3 0,-4-4-1 15,-2 5 0-15,4 2-4 0,-2 1-1 16,-3-1 5-16,0-2 0 0,1-3 3 0,3-5 5 15,-1-3-4-15,-2 1 1 0,5 1-6 0,-2-1-5 16,3-1 0-16,-3 0 0 0,5-3 2 0,-1-2 2 16,-1-2 3-16,4-3-4 0,-2 4 1 15,2-1-3-15,-2 1-5 0,-1-1-1 0,1 3 0 16,3-3 0-16,0-2 4 0,0 1 2 0,0 0-2 16,0 0-1-16,0-1-6 0,0 0-8 15,2-4-1-15,4-2 1 0,-2-2 7 0,0-2 7 16,6-1 4-16,-6-1 6 0,5-1-4 0,-5-1-2 15,3 1-6-15,-3 2-9 0,3-2 4 0,-3-1 2 16,-2 2 8-16,5-4 3 0,-4 1 2 16,-1 3-5-16,1 0-7 0,1 1-23 0,-1 2-16 15,-2-4 2-15,-1 0 10 0,1-4 27 0,-1-2 18 16,2 1 0-16,-2-3-3 0,1 1-9 16,0 1 1-16,-1-2-4 0,0 0-3 0,4 2-7 0,-4-2-39 15,2 3-9-15,-2-3 7 0,1 2 14 16,0-5 43-16,1-2 14 0,-1 1-1 0,-1-1 1 15,0 1 2-15,0 2 5 0,1 0 2 0,-1 3-2 16,0 1-15-16,0 4-15 0,2-1-5 0,-2 2 4 16,4-2 12-16,-3 0 10 0,1-4-1 15,-2-1-5-15,0-1-3 0,0-5 0 0,0 2 0 16,0-6 0-16,0 0-3 0,1-1-1 0,-1-2 2 16,0-2 4-16,0-4 5 0,0 0 1 0,0-4-3 15,0 0-2-15,0-1-3 0,0 1 1 16,0 2 0-16,-1-3 1 0,-1 1 0 0,1 2 0 15,-3 1 0-15,4 2 1 0,0 3-2 0,0 2-1 16,0 1 0-16,0 2-4 0,0 1 2 16,0 0-1-16,0 3-2 0,4-2 1 0,-1-1-2 15,-1-2-1-15,1 0-1 0,2-2-34 0,-2 1-126 16,0-1-13-16,-2-1 21 0,0-1 103 0,1-4 57 16,2-2 66-16,-2 0-7 0,0 0-16 15,-1 1-10-15,2 2-3 0,-2 0 2 0,4 0 0 16,-2-2-9-16,-2 4-8 0,2-1-8 0,2 0-10 15,-3-1 0-15,0 1-3 0,0-1-4 0,-2 0-1 16,0-2-6-16,1 0-9 0,-1-1-66 0,0-2-21 16,0-1 54-16,-1-1 59 0,-1-3 0 15,0-4 0-15,-1-1 30 0,-1 0 22 0,3-3-2 16,-1 2-1-16,2 0 12 0,-1 0-1 0,1 2-12 16,-1 2-13-16,1-1-18 0,0 2-9 0,0 1-6 15,0 1-3-15,0-1-2 0,0 1 0 0,1-2 1 16,-1 1-1-16,1 0 3 0,-1-1 1 15,2 0 2-15,-1-2 4 0,-1 2 4 0,4-2 5 16,-4-1 5-16,0 0 5 0,1 0 3 0,-1 1 2 16,0 0 0-16,2 1-2 0,-2 1-6 15,1 0-4-15,0 1-7 0,1 2-4 0,-2-1-2 16,1 5-4-16,5 3 0 0,-5 3 0 0,2 1 1 16,-2-2 2-16,0 1 0 0,2 3 2 15,1-3 0-15,-3 1 3 0,1-2-1 0,-1-2 0 16,-1-1-1-16,1-2-1 0,-1-2 1 0,0-2-1 15,0-3 2-15,0-2 0 0,0 0 3 0,0-1 4 16,0 0 1-16,0 0 4 0,0 3-1 0,0-5-1 16,0 5 3-16,0 0 0 0,0-2 3 0,0 0 1 15,0 0 0-15,0 1-1 0,0 0-1 16,-1-2-2-16,0-2 0 0,1 1-1 0,-2-2 0 16,2 0-3-16,-1-1-9 0,1-1-5 0,-4-1-7 15,4 0-5-15,0 0-1 0,0 0-4 0,0 0-2 16,0 0-3-16,-1 0-5 0,1 1-5 15,-2 3-5-15,1 0-2 0,-2 0-2 0,2 4 7 16,-4-3 2-16,2 4 6 0,3-1 1 0,-3 0 1 16,2 0 3-16,-2 1-1 0,-1 0 5 0,3-1 1 15,1-1 2-15,-2 0 1 0,2 1-6 16,-2-4-12-16,0 1-32 0,1-2-62 0,-3-3-121 16,3 0-46-16,-1 0 288 0,1 0 0 0</inkml:trace>
  </inkml:traceGroup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35.4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20FD271-39AC-4DF9-A97C-510EA2B3F8D7}" emma:medium="tactile" emma:mode="ink">
          <msink:context xmlns:msink="http://schemas.microsoft.com/ink/2010/main" type="inkDrawing" rotatedBoundingBox="13989,17092 14263,14518 14381,14530 14106,17104" semanticType="verticalRange" shapeName="Other">
            <msink:sourceLink direction="with" ref="{47A95694-8944-495A-933F-C6056587E3B9}"/>
            <msink:sourceLink direction="with" ref="{6FB05551-00DE-47AE-82C2-BC553DA72BDB}"/>
            <msink:sourceLink direction="with" ref="{18540ED9-CCF0-4E89-9A09-A150A73FB034}"/>
            <msink:sourceLink direction="with" ref="{871C6489-CF3E-4193-B25F-CD2CFCEEF908}"/>
          </msink:context>
        </emma:interpretation>
      </emma:emma>
    </inkml:annotationXML>
    <inkml:trace contextRef="#ctx0" brushRef="#br0">360 43 0 0,'0'0'0'0,"0"0"0"0,0 0 0 16,0 0 0-16,0 0 0 0,0 0 0 0,0 0 0 15,0 0 0-15,0 0 0 0,0 0 0 0,0 0 66 16,0 0 40-16,-21-38-15 0,21 37-12 16,0-1-19-16,0 2-17 0,-1-1-14 0,1 1-9 15,0 0-5-15,-2 0-1 0,2 0-1 0,0 0-4 16,-1 0-1-16,0 0-3 0,-1 0-5 0,2 0-5 16,-2 0-7-16,0 0-5 0,0 0-4 15,0 1 5-15,0 4 5 0,-4 1 5 0,2 1 9 16,3 5 5-16,-2 0 4 0,0 1 4 0,-2 4 1 15,4 1-2-15,-1 1-4 0,1 5 1 16,0 1-1-16,-1 4 7 0,-2 4 5 0,0 5 1 0,3 1 3 16,-3 3-3-16,-3 1-1 0,5 0-1 0,-2 4-1 15,-3-1 1-15,4 3 0 0,-1 3 1 16,-3 1 1-16,5 1-2 0,-2 1-4 0,-3 1-2 16,6-1-4-16,-3 1-1 0,0 1 0 0,0 2-1 15,2 0-1-15,0 2 1 0,0 0 0 16,0 3-2-16,2 0 1 0,0-3-4 0,0-2-1 15,-2 1-2-15,2 0 0 0,-2 0-2 0,0-1-3 16,-2-2-2-16,-4 0 0 0,3 1 2 16,-5-2 3-16,-2-3 0 0,0 1 0 0,2-3-4 15,-4-1 2-15,2-1 0 0,1-3-1 0,1-6 1 16,0-4-2-16,4-5 0 0,-2-4 2 0,-1-4 3 16,4-3-2-16,-2 0 1 0,2-5 2 0,1-2-5 15,-4 0 6-15,5-1 0 0,-3-3-1 16,2 0 0-16,1 0-1 0,-1-3-1 0,-2 0 3 15,4-3 3-15,-1 2-2 0,2-2-3 16,-1-2-5-16,0 1-14 0,2-2-29 0,0 0-58 0,0 0-111 16,0 0-211-16,0 0 252 0</inkml:trace>
  </inkml:traceGroup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38.36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65E5841-8C00-474A-BDA2-9BC8C0332C32}" emma:medium="tactile" emma:mode="ink">
          <msink:context xmlns:msink="http://schemas.microsoft.com/ink/2010/main" type="inkDrawing" rotatedBoundingBox="7053,10421 11245,9996 11252,10064 7060,10488" semanticType="underline" shapeName="Other">
            <msink:sourceLink direction="with" ref="{6867E41B-EC8F-4307-9890-D61DBA8159EE}"/>
          </msink:context>
        </emma:interpretation>
      </emma:emma>
    </inkml:annotationXML>
    <inkml:trace contextRef="#ctx0" brushRef="#br0">105 420 0 0,'0'0'0'0,"0"0"0"0,0 0 0 0,0 0 0 16,0 0 0-16,0 0 0 0,0 0 0 0,0 0 0 15,0 0 0-15,0 0 0 0,0 0 0 0,0 0 0 16,-104-12 0-16,103 12 0 0,1-1 0 16,0 1 0-16,0-2 0 0,0 2 0 0,0-1 0 15,5-1 0-15,-2-1 0 0,4 2 0 0,-1-2 0 16,5-2 0-16,3 2 0 0,0 0 0 16,6 0 43-16,2 0 8 0,5-1 2 0,5 2 2 15,5-2-6-15,5 0-3 0,6 1-4 0,3 0-4 16,7-2-2-16,6 1-4 0,2-1-3 0,6 0-7 15,6 1-3-15,3-2-1 0,4 0-4 0,3 0 1 16,3-2-2-16,1 1-2 0,2-2-2 16,-1 0 0-16,-1 0 1 0,-1-1-1 0,-1-1 1 15,0 1 0-15,-7-2 1 0,6 2 0 0,-6-1 1 16,1 1 2-16,1-1 1 0,-5 1 1 0,1 1 0 16,-2-4-3-16,-2 4 0 0,1 0-3 15,-5 1-2-15,-1-1-1 0,-4 1 1 0,-2 1 0 16,-2-1 3-16,-5 2 1 0,-2 0 0 0,-5 0 5 15,-5 0 6-15,3 0 2 0,-9 0 10 0,2 1 6 16,-7-1 2-16,0 0 4 0,-6 0-5 16,-3 1-8-16,-3 1-7 0,-3-1-8 0,-5 2-4 15,-1 2-3-15,-1-2-4 0,-1 1-3 0,-2 2-1 16,-6 0-2-16,6 0 2 0,-6 0-4 0,2 0 0 16,0 0 0-16,-1 0 1 0,4-1 5 0,-4 1-1 15,5 0 0-15,0-3-1 0,0 3-2 16,-5 0 2-16,5 0 2 0,-7 0 0 0,4 0 2 15,-7 0 2-15,-1 0 3 0,0 0 6 0,0 0 3 16,0 0-2-16,0 0-6 0,0 0-12 0,0 0-8 16,0 0-12-16,0 0-13 0,0 0 0 15,2 0 4-15,0 0 12 0,5 3 13 0,-4-2 7 16,6 1 1-16,-2 1 0 0,4-2 2 0,1 1-2 16,-2-2 2-16,3 1-4 0,-5-1-1 0,2 0 3 15,2 2 0-15,-1-2 1 0,1 0 0 16,2 0-1-16,-1 0-3 0,3 0 2 0,-1 0 0 15,8 0-1-15,-5 0 0 0,5 0-1 0,1 0-1 16,0 0 0-16,-2 0 1 0,1 0-1 16,2 0 2-16,-2 0-1 0,-3-2 0 0,3 1 0 15,-2-1 0-15,-2 1 0 0,-1-2 1 0,3 1 1 16,-5-2 0-16,4 2 3 0,-4-2 3 0,-1 2-1 16,-2 1-1-16,0 0-2 0,-3-1-3 15,-3 2-4-15,2 0-1 0,-5 0-5 0,4 0-10 16,-5-2-23-16,1 2-77 0,-1 0-226 0,-2-1-293 15,-1 1 337-15</inkml:trace>
  </inkml:traceGroup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40.15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EAE68FA-9BE8-451C-AE5C-B04E9BE45268}" emma:medium="tactile" emma:mode="ink">
          <msink:context xmlns:msink="http://schemas.microsoft.com/ink/2010/main" type="inkDrawing" rotatedBoundingBox="16709,10047 21691,9773 21695,9859 16714,10133" semanticType="underline" shapeName="Other"/>
        </emma:interpretation>
      </emma:emma>
    </inkml:annotationXML>
    <inkml:trace contextRef="#ctx0" brushRef="#br0">387 308 0 0,'0'0'0'0,"0"0"0"0,0 0 0 16,0 0 0-16,0 0 0 0,0 0 0 0,0 0 0 16,0 0 0-16,0 0 0 0,0 0 0 0,0 0 0 15,0 0 0-15,-41-6 0 0,31 5 0 16,2-2 0-16,-1 1 0 0,-2-2 0 0,0 1 0 16,3 0 0-16,-1 0 0 0,-3 0 0 0,0 0 0 15,0 0 0-15,-2 1 0 0,0 2 0 0,-1-1 0 16,-3 1 0-16,0 0 0 0,1 0 0 0,-1 0 0 15,0 0 0-15,2 0 0 0,1 0 0 16,-1 0 0-16,3-3 0 0,1 3 0 0,3 0 0 16,-2 0 0-16,4 0 0 0,0 0 0 0,5-2 0 15,-1 2 0-15,2 0 0 0,1 0 0 16,0-1 0-16,1 1 0 0,7-3 0 0,1 3 0 16,6-2 0-16,5 0 0 0,4-2 41 0,7 2 0 15,4-3 2-15,4 0 4 0,7 1 6 16,2-2 11-16,3 2 4 0,4-1-6 0,1 1-14 15,6 1-17-15,2 0-15 0,3 0-6 0,4-2-3 16,4 2 0-16,4-1 4 0,7-1 1 0,9 0 2 16,5 1 1-16,4-2 1 0,4 0-1 0,4 1 0 15,5-1-4-15,-1-2 3 0,11 2 2 16,-5 0 1-16,2 0 1 0,1 1-2 0,-3 1-3 16,-1 1-4-16,-2-2-1 0,-1 1 0 0,-3-1-2 15,3 1 3-15,-1-1 0 0,-2-1-1 0,-5 1 2 16,0-1 1-16,-4 0-2 0,-4 0 5 15,1 0 2-15,-2 1 3 0,-3-1 4 0,1 2 1 16,-3 1-3-16,-2-2-1 0,-1 1-5 0,-3 0-1 16,-7-1-2-16,3 0-3 0,-13 3-2 0,1-1-1 15,-8-1-1-15,-11 2 1 0,-4-2-1 0,-10 3 0 16,-7 0-2-16,-6 1 2 0,-9-2 3 16,-5 2 3-16,-4-2 7 0,-2 2 9 0,-7 0 19 15,-1-1 23-15,0 1 16 0,0 0 6 0,0 0-14 16,0 0-25-16,-1 0-25 0,-4-1-24 15,2 1-18-15,-3-2-11 0,-2 2-6 0,-2 0 1 16,2 0 1-16,-4-1 0 0,0 1-15 0,1 0-38 16,-1 0-79-16,1 0-139 0,6 0-219 0,-2 0 224 0</inkml:trace>
  </inkml:traceGroup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53.2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118C45B-15DB-42D8-B0B9-E0EA1454B508}" emma:medium="tactile" emma:mode="ink">
          <msink:context xmlns:msink="http://schemas.microsoft.com/ink/2010/main" type="inkDrawing" rotatedBoundingBox="2978,8901 6509,8198 6517,8237 2986,8940" semanticType="underline" shapeName="Other">
            <msink:sourceLink direction="with" ref="{472E29B3-A88A-4F3F-9790-D09B56FA147F}"/>
            <msink:destinationLink direction="with" ref="{5E259047-2029-4566-AFB5-3E87EAF14327}"/>
          </msink:context>
        </emma:interpretation>
      </emma:emma>
    </inkml:annotationXML>
    <inkml:trace contextRef="#ctx0" brushRef="#br0">0 734 1153 0,'0'0'72'0,"0"0"-72"15,0 0-2-15,0 0 33 0,174-49 38 0,-108 32 21 16,12-2 9-16,11-2-6 0,9-2-18 0,15-2-10 15,8 0-5-15,9-4-1 0,8 0-6 0,11-3-8 16,8 0-12-16,3 1-10 0,4 1-7 0,0 1-10 16,2 2-1-16,0 0-3 0,-4 0-2 15,-2-1 2-15,-7 0-1 0,-8-1-4 0,-14-1 0 16,-10 6 1-16,-13-3 1 0,-13 5 4 0,-10 3 1 16,-15 1-1-16,-14 4 2 0,-13 4 1 0,-12 2 3 15,-12 5 1-15,-10 1 13 0,-5 2 22 16,-4 0 13-16,-4 0 3 0,-8 3-15 0,-4 2-27 15,-6 3-23-15,-3-1-20 0,-6 2-31 0,-1 0-66 16,0 0-133-16,7-3-313 0,7-2-741 0</inkml:trace>
  </inkml:traceGroup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00:54.03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F893E05-CD63-4148-B932-3234D7A099B4}" emma:medium="tactile" emma:mode="ink">
          <msink:context xmlns:msink="http://schemas.microsoft.com/ink/2010/main" type="writingRegion" rotatedBoundingBox="11549,5547 15554,4441 16171,6672 12166,7779">
            <msink:destinationLink direction="with" ref="{C4CD778C-EDEC-4929-97DC-76F4232CE46C}"/>
          </msink:context>
        </emma:interpretation>
      </emma:emma>
    </inkml:annotationXML>
    <inkml:traceGroup>
      <inkml:annotationXML>
        <emma:emma xmlns:emma="http://www.w3.org/2003/04/emma" version="1.0">
          <emma:interpretation id="{96D9585A-DC74-47BC-B0EB-725A5A2FA551}" emma:medium="tactile" emma:mode="ink">
            <msink:context xmlns:msink="http://schemas.microsoft.com/ink/2010/main" type="paragraph" rotatedBoundingBox="11646,5412 13731,5223 13819,6198 11734,63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8838C6D-1B58-44DC-96CD-5BD41F59C37C}" emma:medium="tactile" emma:mode="ink">
              <msink:context xmlns:msink="http://schemas.microsoft.com/ink/2010/main" type="line" rotatedBoundingBox="11646,5412 13731,5223 13819,6198 11734,6386"/>
            </emma:interpretation>
          </emma:emma>
        </inkml:annotationXML>
        <inkml:traceGroup>
          <inkml:annotationXML>
            <emma:emma xmlns:emma="http://www.w3.org/2003/04/emma" version="1.0">
              <emma:interpretation id="{391042E0-5161-410F-AC92-772A6B6E6F2B}" emma:medium="tactile" emma:mode="ink">
                <msink:context xmlns:msink="http://schemas.microsoft.com/ink/2010/main" type="inkWord" rotatedBoundingBox="11646,5412 13731,5223 13819,6198 11734,6386"/>
              </emma:interpretation>
              <emma:one-of disjunction-type="recognition" id="oneOf0">
                <emma:interpretation id="interp0" emma:lang="en-US" emma:confidence="0.5">
                  <emma:literal>Value</emma:literal>
                </emma:interpretation>
                <emma:interpretation id="interp1" emma:lang="en-US" emma:confidence="0">
                  <emma:literal>Valve</emma:literal>
                </emma:interpretation>
                <emma:interpretation id="interp2" emma:lang="en-US" emma:confidence="0">
                  <emma:literal>value</emma:literal>
                </emma:interpretation>
                <emma:interpretation id="interp3" emma:lang="en-US" emma:confidence="0">
                  <emma:literal>valve</emma:literal>
                </emma:interpretation>
                <emma:interpretation id="interp4" emma:lang="en-US" emma:confidence="0">
                  <emma:literal>Valuer</emma:literal>
                </emma:interpretation>
              </emma:one-of>
            </emma:emma>
          </inkml:annotationXML>
          <inkml:trace contextRef="#ctx0" brushRef="#br0">15 324 174 0,'0'0'194'0,"0"0"-21"0,0 0 13 0,0 0-12 15,0 0-16-15,0 0-15 0,0 0-6 0,0 0-7 16,0 0-3-16,0 0-8 0,0 0-17 0,0 0-15 15,-12-121-14-15,11 120-14 0,-1-1-12 16,2 2-10-16,0 0-11 0,0 0-8 0,0 0-10 16,0 0-5-16,0 0-10 0,0 0-4 0,0 3 3 15,0 6 4-15,0 3 8 0,3 6 6 0,4 4 1 16,-2 8-1-16,-1 6-1 0,6 5 0 16,-2 3-3-16,-3 5 0 0,3 5 1 0,-4 1-5 15,-1 2 1-15,3 0 1 0,-2-3-2 0,-1-4 3 16,5-4-1-16,-4-3-2 0,6-8-1 0,-5-4-1 15,4-5-1-15,1-7-1 0,-5-5 0 0,6-5 0 16,-6-5 2-16,5-2 8 0,-1-2 15 16,-1-5 16-16,3-10 13 0,3-6 1 0,1-7-9 15,4-6-10-15,-2-5-12 0,0-2-3 0,1-3-3 16,-2-1-4-16,-1-6 1 0,-1-1-4 0,0-1 3 16,0-5-1-16,-2 2-5 0,1-2 4 15,-1 0-6-15,2 1 0 0,0 1-1 0,5 6-2 16,0 4-2-16,1 5-3 0,-1 7-2 0,-2 5-5 15,3 8-7-15,-4 6-13 0,-2 6-18 0,1 5-35 16,-2 4-45-16,0 8-47 0,1 8-66 16,-1 9-104-16,-1 7-171 0,-1-7-128 0,-7-7 276 0</inkml:trace>
          <inkml:trace contextRef="#ctx0" brushRef="#br0" timeOffset="1347.696">947 628 551 0,'0'0'232'0,"0"0"-109"16,0 0-20-16,0 0 17 0,0 0 20 0,0 0 7 15,0 0-25-15,0 0-32 0,0 0-14 0,22-158-8 16,-22 144-6-16,0 0 3 0,0 2 3 0,-5 2-3 16,4-1 5-16,-3 4 0 0,-4 0-6 0,-1 5-6 15,2 0-17-15,-5 2-17 0,-3 2-13 16,-4 7-9-16,2 4-2 0,0 5-1 0,-5 3 4 15,-1 1-1-15,6 2 0 0,-2 0 1 0,-1 4-3 16,5-2 1-16,2 0-2 0,1-2 0 16,1 1-2-16,6-2 2 0,-3-3-2 0,6-1 0 15,1-1-1-15,1-4-5 0,0-4-2 0,0-1-4 16,3-5-4-16,6-1-2 0,-4-1 4 0,6-2 9 16,1 0 8-16,2-6 13 0,0-3-2 15,5-3 2-15,-3-2-2 0,0 0-2 0,0-1 2 16,2-2-1-16,-3 3 1 0,-3-1-3 0,-4 3 0 15,1 3-1-15,-6 1-1 0,3 4 0 16,-4 2-3-16,-1 2-3 0,-1 0-7 0,0 0-2 16,1 0-2-16,-1 4 1 0,2 4 6 0,0 1 2 15,4 0 4-15,-3 3-1 0,-1-1 1 0,5 0 0 16,-3-2-2-16,-1 0 0 0,5-3-1 0,-3 0 1 16,3-3-2-16,-1 0 3 0,5-3 2 15,1 0 1-15,6 0 5 0,0-6 1 0,-2-4 2 16,6-4-4-16,0-1 2 0,-4-2 0 0,3-1 0 15,-6-3 6-15,3 0-2 0,-4-1 3 0,-2-4-4 16,-1-1 0-16,-1 0-1 0,-3-1-3 0,2-3 1 16,-6-2-3-16,-2-1-1 0,2-3-1 15,-4 2-1-15,0-1-2 0,0 0 1 0,0 0 1 16,-5 5-1-16,2 2 5 0,-1 2-3 0,-2 6 1 16,2 7 4-16,-2 2-5 0,1 2 4 15,3 6-1-15,0 1-3 0,0 2-1 0,-3 1-8 16,4 0-10-16,-1 0-17 0,2 4-2 0,-1 6-1 15,-2 9 11-15,-3 4 14 0,2 9 8 0,0 3-1 16,-3 5 2-16,3 1 1 0,1 3-7 16,-1-1 6-16,4 1 0 0,0-3 0 0,0-1 3 15,6-2-3-15,-1-3-2 0,4 0-1 0,2-5 0 16,-3-5-2-16,4-2 0 0,2-4-4 0,-1-4-5 16,2-3 1-16,3-3 2 0,-1-3 4 0,-3-5 6 15,2-1 3-15,5 0 2 0,-5-3 1 16,0-6 3-16,2-1-1 0,-1-2 1 0,-3-3 2 15,0-2-1-15,-2 0 2 0,-1-4 2 0,-5-1 0 16,2-3 0-16,-5-1-2 0,0 1 0 0,1 0 0 16,-4 3 1-16,0 1-4 0,0 3 2 0,-6 3-1 15,5 5 3-15,-2 2 1 0,1 3-1 16,-4 3-2-16,5 2-10 0,0 0-8 0,1 0-15 16,0 2-4-16,-2 6 4 0,1 4 5 0,0 3 15 15,-1 3 1-15,0 2 2 0,-1-1-1 16,1 0 0-16,2 0 0 0,0 2-1 0,0-4 1 15,0-1-1-15,7 0 2 0,-3-4-1 0,0-2-1 16,4-3-2-16,-2-3-3 0,2 0 2 16,-3-3 2-16,4-1 4 0,1 0 5 0,-3 0 2 15,3-7 4-15,4-6-2 0,-2-1 0 0,0-4-3 16,-1 0 0-16,1-1-1 0,-6-1 0 0,4 2 2 16,-5 2 0-16,2-1 1 0,-5 1-1 0,0 3-2 15,0 1 1-15,-2 4-1 0,4 2 2 16,-4 5-2-16,0-1 0 0,0 2-4 0,0 0-9 15,0 0-12-15,0 3-1 0,0 3 2 0,0 5 7 16,2-1 13-16,0 4-2 0,1-1 0 0,-1 0-1 16,4-1-3-16,-2 0 3 0,-1 0 0 0,5-1 1 15,-4-2 0-15,7-1-2 0,-5 0 2 16,4-4-1-16,2-1 1 0,-1 0 1 0,-1-3 1 16,0 0 0-16,-1 0 2 0,2 0 0 0,-2-3 1 15,-2-3 2-15,2 0 1 0,1-2-2 0,-4-1-1 16,4-1 0-16,-2 0-3 0,1 0 0 15,3-2-1-15,-1 0 1 0,1-2 2 0,-1-2 0 16,0-2 2-16,-2 2-1 0,3-4 2 0,-3 3 0 16,-5-2 1-16,4 3 2 0,-5-1-3 15,0 4 4-15,-3 1-2 0,0 2 1 0,0 2 5 16,0 2 0-16,0 0 5 0,0 3 1 0,0 2-4 16,-2-1 0-16,0 2-7 0,-6-1-5 0,4 1-6 15,-6 0-5-15,4 1-3 0,-5 5 2 16,-1 3-1-16,0 3 3 0,-2 3 1 0,1 4 1 15,0 2 1-15,0 4 2 0,1-2-1 0,7 3 2 16,-3-1-2-16,7-1 0 0,1-3-2 0,0-2 0 16,1-2 2-16,8-4-2 0,2 2-1 0,0-5-1 15,2 1-2-15,5-5 3 0,-2 0 2 0,3-4 3 16,2-2 2-16,2 0 3 0,1-4 1 16,0-5 2-16,0-3 2 0,0 0-3 0,0-1 0 15,-6 0-2-15,2 1-6 0,-5 1-5 0,-2 1-17 16,-2 2-30-16,-6 2-47 0,2 2-72 15,-4 1-108-15,-2 1-145 0,-1 2-177 0,0 0-131 16,0 2 318-16</inkml:trace>
        </inkml:traceGroup>
      </inkml:traceGroup>
    </inkml:traceGroup>
    <inkml:traceGroup>
      <inkml:annotationXML>
        <emma:emma xmlns:emma="http://www.w3.org/2003/04/emma" version="1.0">
          <emma:interpretation id="{F77B2CB2-2F08-4674-8867-98AC5545EB4A}" emma:medium="tactile" emma:mode="ink">
            <msink:context xmlns:msink="http://schemas.microsoft.com/ink/2010/main" type="paragraph" rotatedBoundingBox="12261,6341 15809,5361 16171,6672 12623,76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338EAF-89B0-49A5-B253-7417F72E971E}" emma:medium="tactile" emma:mode="ink">
              <msink:context xmlns:msink="http://schemas.microsoft.com/ink/2010/main" type="line" rotatedBoundingBox="12261,6341 15809,5361 16171,6672 12623,7652">
                <msink:destinationLink direction="with" ref="{260EE6AB-9DA7-43BB-B2FF-97001D1640B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7B9E763-3CBD-40DF-AEAD-D391485A43B4}" emma:medium="tactile" emma:mode="ink">
                <msink:context xmlns:msink="http://schemas.microsoft.com/ink/2010/main" type="inkWord" rotatedBoundingBox="12261,6341 15809,5361 16171,6672 12623,7652"/>
              </emma:interpretation>
              <emma:one-of disjunction-type="recognition" id="oneOf1">
                <emma:interpretation id="interp5" emma:lang="en-US" emma:confidence="0.5">
                  <emma:literal>Proposition</emma:literal>
                </emma:interpretation>
                <emma:interpretation id="interp6" emma:lang="en-US" emma:confidence="0.5">
                  <emma:literal>Proposition m</emma:literal>
                </emma:interpretation>
                <emma:interpretation id="interp7" emma:lang="en-US" emma:confidence="0">
                  <emma:literal>Proposition M</emma:literal>
                </emma:interpretation>
                <emma:interpretation id="interp8" emma:lang="en-US" emma:confidence="0">
                  <emma:literal>Proposing m</emma:literal>
                </emma:interpretation>
                <emma:interpretation id="interp9" emma:lang="en-US" emma:confidence="0">
                  <emma:literal>Preposition</emma:literal>
                </emma:interpretation>
              </emma:one-of>
            </emma:emma>
          </inkml:annotationXML>
          <inkml:trace contextRef="#ctx0" brushRef="#br0" timeOffset="2036.8168">919 1390 0 0,'0'0'338'16,"0"0"-120"-16,0 0 3 0,0 0-19 0,0 0-8 16,0 0-9-16,0 0-21 0,0 0-31 0,0 0-25 15,0 0-32-15,0 0-36 0,0 0-26 0,0 0-10 16,0 0 6-16,-15-10 17 0,12 35 14 15,1 5 7-15,0 6 0 0,-2 2-5 0,-2 2-8 16,3 0-5-16,-5-1-4 0,4-1-5 0,-1 0-4 16,-2-4-3-16,4-2-4 0,1-3-2 0,0-3-4 15,-2-5 0-15,4-5 0 0,0-4 1 16,0-5 1-16,0-2 3 0,0-4 15 0,0-1 15 16,0 0 17-16,0-3 2 0,0-6-16 0,0-6-16 15,0-5-18-15,0-6-4 0,0-3-1 0,0-6 3 16,4 0-1-16,-2-5-1 0,-2-1 0 0,0-4-2 15,1 0 1-15,-1-3-1 0,1 2 0 0,-1 0 0 16,2-1-1-16,-1 1 4 0,6 1-3 16,-3-3 2-16,1 4 1 0,6-3-6 0,1 6 3 15,1-1-1-15,3 4-3 0,3 4 2 0,-2 4-1 16,2 2 0-16,0 7 1 0,-3 5 2 16,4 3-2-16,-4 6-1 0,0 4 0 0,-1 1 1 15,4 2 0-15,-2 2 0 0,-1 7 0 0,5 2-1 16,-4 2 2-16,-4 3 2 0,1 2 0 15,-1 3 2-15,-5-1 0 0,-2-1-1 0,-5 2 2 16,-1 0-1-16,0 0 3 0,-1 1 0 0,-10 2 1 16,3-1-1-16,-6 0-2 0,-3 1-1 0,4 0-4 15,-2-2-10-15,1 1-19 0,1 0-39 0,0-2-57 16,2 2-77-16,3 0-119 0,-2-4-189 16,5-4-202-16,0-5-8 0</inkml:trace>
          <inkml:trace contextRef="#ctx0" brushRef="#br0" timeOffset="2915.5886">1141 1640 0 0,'0'0'0'15,"0"0"0"-15,0 0 0 0,0 0 0 0,0 0 40 16,0 0 199-16,0 0 6 0,0 0-2 0,0 0-18 16,0 0-30-16,0 0-31 0,0 0-38 15,0 0-34-15,97-30-28 0,-86 13-14 0,-3-1-8 16,3 1-6-16,1-3 5 0,-3 1-2 0,-4-3 1 15,5 3 1-15,-5-3-5 0,3 2-4 16,-4 1-8-16,4 2-1 0,-4 3-3 0,2 2 1 16,-1 3 0-16,-4 3-6 0,1 3-4 0,-2 1-8 15,1 2-10-15,-1 0-9 0,0 0 0 0,1 3 5 16,5 5 6-16,-5 1 11 0,3 3 3 16,-3 1 0-16,6 2 3 0,-4 1 1 0,-1 1-3 15,0-1 0-15,2 1-4 0,0-3-5 0,0 1 1 16,3-2-2-16,-1-3-2 0,2-2-1 15,-1-2-1-15,4-2 0 0,1-2 4 0,0-2 6 0,0 0 2 16,3-6 4-16,1-5 1 0,1-1-2 0,2-3 0 16,-3-1-1-16,-1-2 1 0,4 0-5 15,-6 0 1-15,-2 0 2 0,-2 0-1 0,2 0 5 16,-2 2-1-16,-3-1 0 0,2 6 1 16,-4 0-1-16,-3 2 3 0,0 5 4 0,-1 0 2 15,0 3-3-15,0 1-3 0,0 0-11 0,0 0-13 16,0 1-7-16,0 6 0 0,-1 0 3 0,0 5 9 15,-2 1 8-15,0 2-2 0,-2 3 0 0,4-2 1 16,1 0-4-16,0-2 3 0,0 0-1 16,0-1 1-16,1-2-2 0,6-1 0 0,-2-3 2 15,-1 0-2-15,3-3 3 0,-3 0-2 0,4-1 3 16,-4-1 2-16,4-2-1 0,-4 0 7 16,4 0 2-16,-3 0 4 0,-1 0 1 0,3-3 3 15,-4 0 2-15,3-2 0 0,-2 1 6 0,-1-4-5 16,-2 2 0-16,2-2-1 0,-3 0-6 0,0 1-2 15,0-1-4-15,0 1-8 0,-4 1-2 0,0-1-2 16,-1-1-3-16,-1 2 3 0,1 0-2 16,-2 0-1-16,5-1 0 0,-2 1-2 0,-2 0 2 15,5 0-7-15,1-2-5 0,0 1-4 0,0-2-6 16,1-3 4-16,7-1 3 0,0-2 4 0,2-2 2 16,3-3 4-16,-1 1 1 0,4-5 3 15,3 0 2-15,-2 0-1 0,2 2 4 0,0-6-1 16,-3 3 0-16,2 0 2 0,-1 2-1 0,-1 1 3 15,-3 0-3-15,2 1 4 0,-3 2 1 0,0 1 1 16,-1 3 3-16,-4-3-2 0,3 5 0 16,0 2-1-16,-5 0 0 0,3 3-1 0,-4 4 0 15,3 1-3-15,-4 3-6 0,-1 0-1 0,0 3-1 16,2 7 0-16,1 5 5 0,-1 6 2 0,4 4 2 16,-4 8 1-16,2 3 2 0,-1 4-1 15,-2 4 1-15,-2 2 2 0,-1 5 0 0,0 3 2 16,0-1 0-16,0 4 1 0,-1 0-2 0,-3 3 0 15,0-1-2-15,0 1-4 0,2-1-1 0,0-1-5 16,0-8-2-16,2-2-1 0,0-8-6 16,0-4-14-16,0-6-13 0,0-5-7 0,2-5-15 15,-2-6-16-15,0-4-33 0,0-4-67 0,0-5-78 16,0-1-75-16,0 0-108 0,-2-1-133 0,1-7 34 16,-2 0 536-16,3 3 0 0</inkml:trace>
          <inkml:trace contextRef="#ctx0" brushRef="#br0" timeOffset="4001.6414">1997 1350 0 0,'0'0'0'0,"0"0"0"0,0 0 0 15,0 0 220-15,0 0-9 0,75-155-39 0,-54 135-20 16,-2 2-9-16,5 2-17 0,-4 4-10 0,2 3-22 16,-1 3-20-16,-3 2-10 0,1 4-12 15,-1 0-4-15,-3 4-1 0,-1 6 6 0,-2 4 6 16,-3 4 8-16,-5 0 4 0,-3 3-2 0,-1 1-6 15,-1 0-12-15,-10 3-9 0,1-2-11 0,-7 0-3 16,1-1-6-16,0-1-5 0,-4-2-5 16,5-1-4-16,-1-4-4 0,3-1-8 0,1-4-9 15,1 0-26-15,3-3-26 0,3-3-33 0,2-2-38 16,2-1-50-16,1 0-62 0,0-4-36 0,1-5-11 16,3-3 27-16,5-3 64 0,2-3 55 0,-1-3 26 15,0-1 119-15,4-3 4 0,2-1 0 16,1 1 0-16,-1 1 0 0,-1 1 0 0,0 1 0 15,4 3 0-15,-5-1 0 0,1 2 0 0,-2 2 0 16,2 3 65-16,-1 2 101 0,-4 2 4 0,-2 2-4 16,0 2-10-16,-1 4-15 0,-4-1-26 0,0 2-26 15,-2 0-23-15,0 0-7 0,5 4 4 16,-5 4 14-16,0 1 10 0,1 2-3 0,-2 3-7 16,0 1-14-16,0 6-11 0,-2-5-10 0,0 3-6 15,-5-2-7-15,6-2-8 0,-2 0-6 16,0-2-7-16,3-2-3 0,0-4-4 0,0-1 0 15,3-1 1-15,1 0 2 0,3-4 6 0,-2 1 8 16,4-2 8-16,-2 0 6 0,8 0 5 16,-5-7-1-16,7-2-2 0,-4 1-4 0,3-2-4 15,-3-2 1-15,-3-1 2 0,-1 1 2 0,1-1 3 16,-5 0 0-16,2-2-1 0,-6 1-2 0,0-2-5 16,-1 1-8-16,0 2-6 0,-1 1-5 0,-7 0-2 15,4 2-1-15,-5 2 0 0,2 0-1 0,-1 2-3 16,-2 1-4-16,2 3-4 0,-1 0-2 15,-2 2-2-15,5 0-2 0,-2 0 0 0,-2 3 0 16,3 3 3-16,1 0 1 0,2 2 1 0,1-2-5 16,3 0-7-16,0 0-3 0,0-2-2 0,3 1 7 15,6-1 7-15,-1-1 6 0,3 0 3 16,1-3 3-16,1 0 3 0,1 0 3 0,2 0 0 16,-1-4 1-16,2-2-1 0,-1 0 1 0,-1-2-2 15,1-1 2-15,-1 1 1 0,1 0 0 0,-3-1-1 16,-1 1 2-16,-2 1 2 0,-2 0 0 15,-3 0 1-15,2 2-2 0,-5-2 2 0,0 3 4 16,0-1 1-16,-2 2 4 0,0 0-5 0,0 0-5 16,0-1-4-16,-2 1-4 0,0 1-2 15,-2-1-2-15,0 3-1 0,0-1-2 0,3 1 1 16,0 0-1-16,1 0-3 0,0 0-4 0,0 0-9 16,0 0-14-16,0 0-4 0,0 0 4 0,1 0 9 15,3 4 13-15,4 2 8 0,-1 0 0 16,1 2 2-16,4 1 4 0,-1 1-2 0,-1 0 1 15,0 0 1-15,-1 0-1 0,1 1 1 0,-2-1 0 16,1-1 1-16,-1 2-1 0,-3-2 1 0,3 1-1 16,-4-1 2-16,-2 0 0 0,0 0 1 0,0 0 1 15,-2 1 1-15,0-4 4 0,0 2 2 0,-2-2 1 16,-3 1 3-16,-2-2-3 0,-1 0-1 16,-1 0-2-16,0-1-2 0,1-1-1 0,-2 0-1 15,2-1 0-15,3-2-3 0,1 0-4 0,0 0-7 16,2-6-12-16,2 0-9 0,0-3-9 15,0-1-1-15,4-3 5 0,2 0 7 0,3-3 3 16,1 2 4-16,2 0 4 0,-2 0 2 0,5 1 5 16,-4 1 3-16,2 1 1 0,-1 1 6 0,-1 0 2 15,0 1 3-15,-2 0 5 0,1 1 1 16,-1 0-1-16,-1 2 1 0,0 2-1 0,0 1-2 16,-3 1 0-16,3 1-2 0,-2 1-1 0,-1 0-1 15,1 3 4-15,-4 3 2 0,5 1 1 0,-4 1 4 16,-2 0-1-16,-1 1 2 0,0 0 1 15,0-1 0-15,0 1-7 0,-3 0-7 0,-2-2-14 16,1-1-23-16,0 1-36 0,0-3-68 0,0-2-125 16,4-1-216-16,0-1-199 0,0 0-19 15,0 0 695-15</inkml:trace>
          <inkml:trace contextRef="#ctx0" brushRef="#br0" timeOffset="4126.5647">2982 939 0 0,'0'0'0'0,"0"0"0"16,0 0 130-16,0 0 84 0,0 0-29 0,0 0-21 15,0 0-31-15,0 0-39 0,0 0-34 16,0 0-50-16,0 0-65 0,0 0-88 0,0 0-122 16,0 0-139-16,-22-103 281 0,27 98 123 0,-2 2 0 0</inkml:trace>
          <inkml:trace contextRef="#ctx0" brushRef="#br0" timeOffset="4667.6931">3084 926 864 0,'0'0'206'0,"0"0"-68"0,0 0-64 0,0 0-11 15,0 0 11-15,0 0-5 0,0 0-8 0,0 0-5 16,0 0 2-16,0 0 9 0,0 0 5 16,0 0 2-16,173-112-1 0,-150 105-6 0,0 1-13 15,-2-1-12-15,-1 3-12 0,-3 1-9 0,-3 3-8 16,-2 0-5-16,-4 0-2 0,0 1-3 0,1 4 2 15,-5 3 1-15,0-1 2 0,1 1 4 0,-4 4 2 16,1-3 2-16,-2 4 1 0,0-1-1 16,0 1-1-16,-3 2-3 0,-1-2-1 0,-1-1-3 15,1 0 0-15,-2-1-4 0,2-3-8 0,1 2-22 16,-1-4-49-16,3-2-79 0,0-1-138 16,1 0-240-16,0-3-191 0,0 2 184 0</inkml:trace>
          <inkml:trace contextRef="#ctx0" brushRef="#br0" timeOffset="4371.8758">3130 611 0 0,'0'0'0'16,"0"0"246"-16,0 0 169 0,0 0-35 0,0 0-61 16,0 0-53-16,0 0-47 0,0 0-54 15,0 0-48-15,0 0-43 0,0 0-28 0,0 0-21 0,0 0-8 16,0 0 3-16,23-13 2 0,-23 27 4 16,0 6 0-16,0 4-1 0,0 1-5 0,0 2-1 15,-2 1-4-15,0 0-2 0,-4-1-2 0,2 1-2 16,3-2-4-16,0 0-5 0,1-1 1 0,0-3-7 15,0 2-11-15,0-4-18 0,0-3-35 16,0 1-37-16,0 0-52 0,1-2-79 0,0-1-137 16,1-4-238-16,0-2-106 0,-2-3 557 0</inkml:trace>
          <inkml:trace contextRef="#ctx0" brushRef="#br0" timeOffset="4808.6062">3466 700 239 0,'0'0'50'0,"0"0"-83"16,0 0-42-16,0 0 2 0,0 0-6 0,0 0 50 15,0 0 29-15,0 0 0 0,0 0 0 0</inkml:trace>
          <inkml:trace contextRef="#ctx0" brushRef="#br0" timeOffset="5369.7699">3782 696 0 0,'0'0'0'0,"0"0"0"0,0 0 153 15,0 0 198-15,0 0-57 0,0 0-56 0,0 0-52 16,0 0-50-16,0 0-34 0,0 0-26 0,0 0-16 16,0 0-5-16,0 0-4 0,0 0-1 15,53 61-2-15,-58-54-5 0,-2 2 0 0,0-3-4 16,1 2-2-16,-2-4-3 0,1 2-3 0,-2-2-1 15,5-1 2-15,-3-1 6 0,3-2 1 0,0 0 4 16,-2 0 1-16,2 0 0 0,2 0-1 16,-4-4-3-16,5-2-6 0,-2-2-9 0,2-1-8 15,1-1-9-15,0-4-7 0,0-2-2 0,4-1-2 16,3-2 0-16,-1 0-1 0,4-2-2 16,-1 0 2-16,1 2-1 0,-1 2-3 0,0 3-5 15,-1 2-2-15,3 2-1 0,-1 3 3 0,2 1 4 16,0 4 5-16,1 1 4 0,2 1 0 15,-2 0 1-15,2 4-1 0,-3 4-1 0,-1-1 1 16,-3 4 0-16,-1 1 0 0,-5-1-2 0,5 3 1 0,-6-2-1 16,1 2-2-16,-2-2 3 0,0 0 0 15,0-1 2-15,0-2 2 0,0 0 0 0,0-3-1 16,0 0 0-16,0-4 0 0,0-2 0 0,0 0 3 16,0 0 5-16,0 0 6 0,0 0 1 0,0-5-1 15,2-2-6-15,2-2-6 0,3-3-2 16,-2-1-2-16,3-2 3 0,0 0 0 0,1-2 0 15,3 0-1-15,-2 2-1 0,2-2-1 0,-2 3-1 16,0 2 4-16,1 3-2 0,-1 1 0 16,-2 5 1-16,-2 3-5 0,0 0 4 0,0 1 2 15,0 6 0-15,2 7 3 0,-3-1 1 0,3 4 0 16,-2 1 3-16,0-1 0 0,-2 0-3 16,2 0 0-16,0-2-3 0,0-1-1 0,2-5-2 15,1 2 2-15,-1-5-1 0,4 0-4 0,2-2 4 16,-4-4-4-16,8 0-10 0,1 0-21 0,-3-6-43 15,0-1-47-15,-5 1-35 0,-2-2-23 0,-4 0-12 16,-3 0-16-16,-2 1-48 0,-2-1-85 16,-7 2-134-16,2 2 4 0,-1 0 472 0</inkml:trace>
        </inkml:traceGroup>
      </inkml:traceGroup>
    </inkml:traceGroup>
  </inkml:traceGroup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01:25.69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CB0655F-6A33-4826-91D2-2B60B808C9BD}" emma:medium="tactile" emma:mode="ink">
          <msink:context xmlns:msink="http://schemas.microsoft.com/ink/2010/main" type="inkDrawing" rotatedBoundingBox="19050,3951 25029,3367 25056,3636 19077,4221" semanticType="underline" shapeName="Other">
            <msink:sourceLink direction="with" ref="{0C123A62-E402-48C7-9757-7247839993AA}"/>
            <msink:sourceLink direction="with" ref="{04C28F85-D5B7-4D93-AD5B-DA5E33C33200}"/>
          </msink:context>
        </emma:interpretation>
      </emma:emma>
    </inkml:annotationXML>
    <inkml:trace contextRef="#ctx0" brushRef="#br0">1149 287 0 0,'0'0'0'0,"-222"58"0"16,98-24 0-16,5-1 0 0,16-4 0 0,12-3 0 15,9-3 0-15,7 0 0 0,10-4 0 0,9-1 0 16,4-3 0-16,6 0 0 0,9-2 0 0,3-3 0 16,13-1 0-16,6-2 0 0,8-2 0 0,7-1 0 15,2 1 0-15,12-3 0 0,10 1 0 0,10-2 0 16,9-1 0-16,11 0 0 0,7-4 0 15,12-3 0-15,12-3 0 0,11-2 0 0,10-1 36 16,10-3 57-16,8-1-4 0,8 0-5 0,13-3-12 16,8-1-3-16,8-2-9 0,6 0-10 15,10-1-11-15,3-1-12 0,5 0-8 0,2 0-3 16,0 2-3-16,8-1-2 0,-5 1-5 0,4-1-1 16,1 1-3-16,-6-1-1 0,3 1-1 15,-5 1-6-15,-4 3-1 0,-8-1 1 0,-3 2 2 16,-4 2 1-16,-10 1 1 0,-8 1 0 0,-5 2-2 15,-7 2 5-15,-13 2 0 0,-7 3 3 0,-10 0 1 16,-11 2-3-16,-13 2 1 0,-10 1 0 0,-15 0-3 16,-8 0-6-16,-12 4-4 0,-11 2-6 15,-7 0-2-15,-6 1-1 0,-7-1-4 0,0 0-13 16,-5 0-26-16,0 0-59 0,1 0-120 0,-3-1 116 16,-1-1 125-16</inkml:trace>
  </inkml:traceGroup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00:59.95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60EE6AB-9DA7-43BB-B2FF-97001D1640B5}" emma:medium="tactile" emma:mode="ink">
          <msink:context xmlns:msink="http://schemas.microsoft.com/ink/2010/main" type="inkDrawing" rotatedBoundingBox="11829,7591 15752,6778 15764,6833 11841,7646" semanticType="underline" shapeName="Other">
            <msink:sourceLink direction="with" ref="{A0338EAF-89B0-49A5-B253-7417F72E971E}"/>
          </msink:context>
        </emma:interpretation>
      </emma:emma>
    </inkml:annotationXML>
    <inkml:trace contextRef="#ctx0" brushRef="#br0">172 2252 972 0,'0'0'214'0,"0"0"-179"0,0 0-23 16,0 0-26-16,0 0-3 0,0 0 8 0,0 0 16 16,0 0 21-16,0 0 16 0,0 0 6 15,182-31 6-15,-90 8 5 0,12-3 2 0,10 0-2 16,15-4-13-16,5 2-11 0,11-2-20 0,8 1-8 16,3 3-8-16,4-3-2 0,2 0 7 0,9 2-1 15,-1-5 3-15,3 0 4 0,0 0 8 16,4-1 13-16,-8-2 12 0,-3 2 8 0,-8 2-1 15,-4 0-6-15,-10 0-10 0,-13-1-7 0,-10 4 1 16,-16 1 0-16,-13 3 7 0,-13 3 11 16,-13 4 6-16,-13 1 4 0,-14 4-4 0,-12 5-6 15,-11 2-2-15,-10 2 17 0,-5 3 14 0,-1-1-1 16,0 1-20-16,-5-2-49 0,-1 1-78 0,-4-1-121 16,-4 2-233-16,3 0-451 0,3 0-263 0</inkml:trace>
  </inkml:traceGroup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19:11.01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9297A2A-4735-4218-A12F-5415F1F416B2}" emma:medium="tactile" emma:mode="ink">
          <msink:context xmlns:msink="http://schemas.microsoft.com/ink/2010/main" type="writingRegion" rotatedBoundingBox="-375,9156 1837,8358 2761,10924 548,11722">
            <msink:destinationLink direction="with" ref="{127F7638-D1DA-449C-B18D-013BB9F932A4}"/>
          </msink:context>
        </emma:interpretation>
      </emma:emma>
    </inkml:annotationXML>
    <inkml:traceGroup>
      <inkml:annotationXML>
        <emma:emma xmlns:emma="http://www.w3.org/2003/04/emma" version="1.0">
          <emma:interpretation id="{E7A67F5B-1F18-44AF-8709-D4B6D238212B}" emma:medium="tactile" emma:mode="ink">
            <msink:context xmlns:msink="http://schemas.microsoft.com/ink/2010/main" type="paragraph" rotatedBoundingBox="-273,9265 1664,8217 2686,10107 747,111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C45D346-2F4B-4117-B3BC-0EC193931B21}" emma:medium="tactile" emma:mode="ink">
              <msink:context xmlns:msink="http://schemas.microsoft.com/ink/2010/main" type="line" rotatedBoundingBox="337,8669 1975,8601 2012,9480 374,9548"/>
            </emma:interpretation>
          </emma:emma>
        </inkml:annotationXML>
        <inkml:traceGroup>
          <inkml:annotationXML>
            <emma:emma xmlns:emma="http://www.w3.org/2003/04/emma" version="1.0">
              <emma:interpretation id="{019C80CC-7DB4-4190-89AF-762F3847694E}" emma:medium="tactile" emma:mode="ink">
                <msink:context xmlns:msink="http://schemas.microsoft.com/ink/2010/main" type="inkWord" rotatedBoundingBox="353,9047 486,9042 492,9166 358,9171"/>
              </emma:interpretation>
              <emma:one-of disjunction-type="recognition" id="oneOf0">
                <emma:interpretation id="interp0" emma:lang="en-US" emma:confidence="0.5">
                  <emma:literal>.</emma:literal>
                </emma:interpretation>
                <emma:interpretation id="interp1" emma:lang="en-US" emma:confidence="0">
                  <emma:literal>@</emma:literal>
                </emma:interpretation>
                <emma:interpretation id="interp2" emma:lang="en-US" emma:confidence="0">
                  <emma:literal>B</emma:literal>
                </emma:interpretation>
                <emma:interpretation id="interp3" emma:lang="en-US" emma:confidence="0">
                  <emma:literal>I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81 72 142 0,'0'0'217'0,"0"0"-74"0,0 0-25 15,0 0-30-15,0 0-36 0,0 0-13 0,0 0-19 16,0 0-12-16,0 0-7 0,0 0-14 15,0 0-12-15,0 0-22 0,-35-14-21 0,35 14-5 16,0 0 16-16,0 1 23 0,0 4 31 0,-1 0 18 16,1 1 9-16,0-2 12 0,-1 2 8 15,-2 0 11-15,0 0 7 0,2 1-3 0,1 0-7 16,-1-3-9-16,1 2-10 0,0-3-6 0,0 0 1 16,0-3 2-16,0 0 2 0,2 0 7 0,4 0 9 15,-1 0 10-15,0-2 9 0,2-4 1 0,4-2-7 16,-4-5-14-16,2 2-15 0,3-3-8 15,-7 0-4-15,5 2-1 0,-5 1 0 0,1 1 2 16,-4 0 4-16,0 3 3 0,-2 2 9 0,0 2 4 16,0 3 4-16,0-1-1 0,-2 1-7 0,2 0-10 15,-4 0-15-15,0 0-10 0,-1 0-11 0,1 1-8 16,-4 4-2-16,4 2 4 0,-6 3 1 16,5-1 6-16,-4 0 5 0,-2 0-1 0,5 0 5 15,-3 1 1-15,1-1 1 0,3-3 0 0,-2-2 2 16,2-1 0-16,2 0 4 0,2-3 1 15,-1 2 3-15,0-2 3 0,2 0 2 0,0 0 2 16,0 0-1-16,0 0 2 0,0 0-6 0,0 0-1 16,0 0-5-16,0 0-4 0,0 0 2 0,0 0-3 15,0 0 5-15,0-2-1 0,0 0-1 16,0 1-3-16,0 0-2 0,0-1 1 0,0-1 1 16,-3 2-3-16,2-1-2 0,-1 1 1 0,1 1-5 15,1-2 3-15,-1 1-1 0,-1-1-5 0,1 2-4 16,1-1-12-16,0 1-11 0,0 0-21 15,0 0-20-15,-3 0-25 0,3 0-32 0,0 0-25 16,0 3-60-16,-2 3-106 0,2 0-214 0,0-2 215 0</inkml:trace>
        </inkml:traceGroup>
        <inkml:traceGroup>
          <inkml:annotationXML>
            <emma:emma xmlns:emma="http://www.w3.org/2003/04/emma" version="1.0">
              <emma:interpretation id="{CD396239-74CF-4E69-8C41-6E3526F541F6}" emma:medium="tactile" emma:mode="ink">
                <msink:context xmlns:msink="http://schemas.microsoft.com/ink/2010/main" type="inkWord" rotatedBoundingBox="525,8661 1975,8601 2012,9480 562,9540"/>
              </emma:interpretation>
              <emma:one-of disjunction-type="recognition" id="oneOf1">
                <emma:interpretation id="interp5" emma:lang="en-US" emma:confidence="0.5">
                  <emma:literal>Tourist</emma:literal>
                </emma:interpretation>
                <emma:interpretation id="interp6" emma:lang="en-US" emma:confidence="0">
                  <emma:literal>tourist</emma:literal>
                </emma:interpretation>
                <emma:interpretation id="interp7" emma:lang="en-US" emma:confidence="0">
                  <emma:literal>Joust</emma:literal>
                </emma:interpretation>
                <emma:interpretation id="interp8" emma:lang="en-US" emma:confidence="0">
                  <emma:literal>Toniest</emma:literal>
                </emma:interpretation>
                <emma:interpretation id="interp9" emma:lang="en-US" emma:confidence="0">
                  <emma:literal>toniest</emma:literal>
                </emma:interpretation>
              </emma:one-of>
            </emma:emma>
          </inkml:annotationXML>
          <inkml:trace contextRef="#ctx0" brushRef="#br0" timeOffset="7220.9327">250-192 0 0,'0'0'0'16,"0"0"0"-16,0 0 0 0,0 0 0 0,0 0 0 16,0 0 0-16,0 0 0 0,0 0 0 0,0 0 0 15,0 0 0-15,0 0 0 0,-53-19 0 16,51 19 0-16,1-1 0 0,1 1 0 0,-1-2 0 16,-2 2 0-16,2 0 4 0,-5 0 49 0,4 0-10 15,0 0-10-15,1 0-7 0,-1 0-19 0,2 0-10 16,0 2-11-16,0-2-2 0,0 1 5 15,0-1 14-15,3 2 21 0,3-1 26 0,3-1 28 16,6 0 9-16,5 0-6 0,0-6-13 0,7-1-23 16,2-4-11-16,2 1-8 0,-1-2-4 15,-2 0-2-15,-1 0-5 0,-2 2 0 0,-1-1-4 16,0 4-2-16,-6-2-4 0,2 6-2 0,-5-2-3 16,-3 4-4-16,-6-2-2 0,2 3-2 15,-5 0-6-15,0 0-8 0,2 0-13 0,-4 0-19 16,1 0-40-16,-1 0-58 0,-1 0-81 0,1 0 137 15,-1 0 96-15</inkml:trace>
          <inkml:trace contextRef="#ctx0" brushRef="#br0" timeOffset="7535.9886">471-266 734 0,'0'0'90'0,"0"0"-24"16,0 0-38-16,0 0-46 0,0 0-21 0,0 0-6 15,0 0 18-15,0 0 10 0,0 0 13 16,0 0 9-16,0 0-3 0,0 0-2 0,0 0 0 16,0 0 0-16,-45 126 0 0,38-95-2 0,6 0 0 15,-3 5-1-15,-2 1 3 0,2 1 0 0,2 1 1 16,-5-2-2-16,3 2-5 0,1-2 1 15,-5-3-3-15,4 1-3 0,-1-2-3 0,0 0-6 16,-1-4-4-16,-2 0-5 0,3-4-4 0,-3-3-3 16,-2-2-5-16,5-5-2 0,-3-3-5 0,4-3-9 15,-3-4-23-15,2 0-31 0,4-4-55 0,-2-1 130 16,1 2 36-16</inkml:trace>
          <inkml:trace contextRef="#ctx0" brushRef="#br0" timeOffset="8780.4628">497 103 0 0,'0'0'65'16,"0"0"31"-16,0 0-46 0,0 0-58 0,0 0-19 15,0 0-1-15,0 0 4 0,0 0 10 16,0 0 4-16,0 0 8 0,0 0 11 0,0 0-1 16,0 0-1-16,0 0-2 0,12 82 0 0,-13-61-5 15,-6 0-1-15,4 0-5 0,2-1 1 0,0-1-4 16,-1-1-3-16,1-3-3 0,1-2-3 0,0-1 9 16,0-2 8-16,3-1 7 0,-1-3 6 15,5-1 2-15,-2-2 5 0,3-2 14 0,-2-1 11 16,6 0 7-16,-1 0 4 0,3-7-5 0,0-2-9 15,0-3-9-15,1-2-5 0,4-1-6 0,-4 1-5 16,-1-3-2-16,-1 0-5 0,-7 2-1 16,4-4-3-16,-9 3-2 0,0-2-2 0,-1 0-4 15,0 0 2-15,-4 2 2 0,-5-1 2 0,2 1-1 16,-4 4-1-16,-1 0-1 0,-2 3-2 16,-1 3-3-16,-4 3-2 0,3 3 1 0,-7 0-1 15,4 5 6-15,-3 3 4 0,3 4 0 0,-3-1 4 16,6 1-2-16,0-2-2 0,3 1-1 15,1-2-4-15,2-2-1 0,6-1-7 0,2-3-3 16,2 0-5-16,0-3 7 0,4 0 9 0,2 0 11 16,7 0 11-16,3-7-3 0,1-1-6 0,0-1-1 15,5-1-4-15,-3-2-2 0,3 0-1 0,-3 0-2 16,4 0-1-16,-7 2 0 0,0 2 3 0,-1 1-4 16,-2 2-7-16,-5 2-4 0,2 0-5 15,-5 3-3-15,3 0-2 0,-5 0 3 0,4 0 0 16,-3 4 8-16,-2 1 7 0,2 1 2 0,0 0 4 15,-1 2 0-15,-2 1 2 0,2-1 3 0,1 1-1 16,-3 2 3-16,1-2-1 0,-2 0-1 16,1 0-1-16,-1 1-1 0,0-1-1 0,1 0 1 15,-1 0 0-15,0-2-1 0,3 1-1 0,4-2 1 16,-3 0-1-16,0-3 5 0,4 1 1 0,-4-2 3 16,5-1 4-16,1-1 4 0,-4 0 4 15,5 0 2-15,1-1 4 0,2-4-1 0,-1-1-2 16,2-2-3-16,-2-2-6 0,1 1-3 0,0-1-3 15,0-2 2-15,-4 0-2 0,3 2 1 16,-7-2 7-16,0-1 2 0,-4 0 6 0,1 1 2 16,-3 1-3-16,0 0-2 0,0 2-3 0,0 0-4 15,0 3-4-15,0 1-3 0,0 2-4 16,-1 1-3-16,1 1-5 0,-2 1-8 0,2 0-9 16,-1 0-12-16,1 0-12 0,0 0 3 0,0 3 6 15,-1 3 12-15,-1 2 12 0,1 1 3 0,-4 3 2 16,3-1-1-16,2 1 3 0,0-2-2 0,0 1 0 15,0-3 2-15,0 0-2 0,0-1 0 16,0-1-2-16,4 0-1 0,3-3 4 0,-3-1 6 0,4-1 5 16,-3-1 9-16,5 0 3 0,1 0-2 15,-5-4 2-15,4-2-5 0,-1 0 2 0,-2-3 3 16,1 3 2-16,-4-3 4 0,1 0 2 0,-2-2 2 16,-3 1-2-16,0 0-4 0,0 1-6 15,0-1-1-15,0 1-3 0,0 2-2 0,0 2-4 16,0-3-3-16,0 2-4 0,0 0-6 0,0 3-5 15,0-2-10-15,0 4-11 0,1-1-7 0,0 2-4 16,1 0-3-16,1 0 7 0,1 0 2 16,-2 0 6-16,1 5 7 0,0 1 4 0,3 0 9 15,-2 3 1-15,0-1 5 0,4 1 2 0,-4 2-1 16,6 0 2-16,-2-1 2 0,-3 0 1 16,5 0 1-16,-4-1 3 0,4-3 1 0,-1-2 3 15,-4-1 1-15,6-2 6 0,-1-1 8 0,-4 0 5 16,4-4 3-16,-4 0 1 0,4-5-5 0,-6-3 1 15,4 1 3-15,-6-1-3 0,5 0 0 16,-5 1-1-16,-2-1-7 0,0 3-3 0,0-2-3 16,0 2-5-16,0 0-4 0,-6 0-1 0,3 1-4 15,2 1 0-15,0 1 1 0,-1 3-1 0,1 0 0 16,1 0-4-16,-1 3-7 0,1 0-10 0,0 0-14 16,0 0-14-16,0 0-17 0,0 0 4 0,0 0 15 15,0 4 19-15,0 2 23 0,0 2 8 16,0 1 1-16,0 1-2 0,0-1-1 0,0 2-4 15,1-2-3-15,2 0-15 0,-1-1-27 0,5-2-40 16,-3 0-59-16,0-1-45 0,6-2-22 16,-6 0-4-16,5-3 195 0,-1 0 21 0,-3 0 0 15,3 0 0-15,-2 0 0 0,-5-1 0 0,0-1 0 0</inkml:trace>
          <inkml:trace contextRef="#ctx0" brushRef="#br0" timeOffset="9134.2438">1356-93 0 0,'0'0'0'0,"0"0"0"0,0 0 0 0,0 0 0 15,0 0 0-15,0 0 0 0,0 0 0 0,0 0 0 16,0 0 0-16,0 0 0 0,0 0 0 0,0 0 0 16,0 0 0-16,0-10 0 0,0 10 0 0,0 3 0 15,0 0 0-15,0 1 0 0,0 1 0 16,-1 2 0-16,0 1 0 0,-1 1 0 0,1 1 0 15,1 2 0-15,0-3 0 0,0 0 0 0,0 2 0 16,3-3 0-16,1 0 0 0,5-2 0 0,1 0 0 16,-4 0 0-16,6-3 0 0,0 0 0 15,0-1 0-15,2-1 14 0,-1 1-9 0,-1 1 1 16,0 0-5-16,-1-2-4 0,-6 4 1 0,4 1 0 16,-5 0 0-16,-4 0 11 0,0 4 10 15,0-1 12-15,-3 1 13 0,-7 2 4 0,-2 0 0 16,-1 0-10-16,-2 0-5 0,1-2-7 0,-3 1-6 15,3-1 0-15,-4-1-7 0,9-2-5 0,-2-1-4 16,2-1-21-16,-1-1-32 0,6-2-62 16,3 0-90-16,0-1 201 0,-1-1 0 0</inkml:trace>
          <inkml:trace contextRef="#ctx0" brushRef="#br0" timeOffset="9435.0595">1493-436 417 0,'0'0'175'0,"0"0"-10"0,0 0-35 0,0 0-65 16,0 0-29-16,0 0-24 0,0 0-36 0,0 0-47 15,0 0-14-15,0 0 1 0,0 0 21 16,0 0 43-16,0 0 16 0,0 0 3 0,-21 60 2 15,25-36-3-15,4 1 2 0,1 5 1 0,-2 1 1 16,4-2 0-16,-1 2 0 0,-3 0 0 0,4-1 0 16,1 0 5-16,-1-2-1 0,-1 1 3 15,-2 0 2-15,3-3-5 0,-2-2-2 0,-3-4-2 16,3 0-6-16,-5-2-12 0,4-5-22 0,-4-1-49 16,3-3-107-16,-4-4-164 0,-2-2 352 0</inkml:trace>
          <inkml:trace contextRef="#ctx0" brushRef="#br0" timeOffset="9609.9507">1472-107 606 0,'0'0'471'15,"0"0"-331"-15,0 0-61 0,0 0-69 0,0 0-39 16,0 0-9-16,0 0 11 0,0 0-3 15,0 0-41-15,0 0-103 0,0 0-205 0,155-128-179 0</inkml:trace>
        </inkml:traceGroup>
      </inkml:traceGroup>
      <inkml:traceGroup>
        <inkml:annotationXML>
          <emma:emma xmlns:emma="http://www.w3.org/2003/04/emma" version="1.0">
            <emma:interpretation id="{64877DEE-66A3-4B2A-B8EC-B64E8F7E06C0}" emma:medium="tactile" emma:mode="ink">
              <msink:context xmlns:msink="http://schemas.microsoft.com/ink/2010/main" type="line" rotatedBoundingBox="129,10012 1981,9011 2599,10154 747,11155">
                <msink:destinationLink direction="with" ref="{06FB5F65-E0C1-466E-A3AC-095109D1F30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8590783-0BA8-464F-833B-6477A6DE1B16}" emma:medium="tactile" emma:mode="ink">
                <msink:context xmlns:msink="http://schemas.microsoft.com/ink/2010/main" type="inkWord" rotatedBoundingBox="129,10012 1981,9011 2599,10154 747,11155"/>
              </emma:interpretation>
              <emma:one-of disjunction-type="recognition" id="oneOf2">
                <emma:interpretation id="interp10" emma:lang="en-US" emma:confidence="0.5">
                  <emma:literal>Agencies</emma:literal>
                </emma:interpretation>
                <emma:interpretation id="interp11" emma:lang="en-US" emma:confidence="0.5">
                  <emma:literal>Ye cis</emma:literal>
                </emma:interpretation>
                <emma:interpretation id="interp12" emma:lang="en-US" emma:confidence="0.5">
                  <emma:literal>Agencies is</emma:literal>
                </emma:interpretation>
                <emma:interpretation id="interp13" emma:lang="en-US" emma:confidence="0">
                  <emma:literal>Agencies as</emma:literal>
                </emma:interpretation>
                <emma:interpretation id="interp14" emma:lang="en-US" emma:confidence="0">
                  <emma:literal>Agencies'</emma:literal>
                </emma:interpretation>
              </emma:one-of>
            </emma:emma>
          </inkml:annotationXML>
          <inkml:trace contextRef="#ctx0" brushRef="#br0" timeOffset="11588.0998">470 1146 0 0,'0'0'0'0,"0"0"0"0,0 0 0 15,0 0 0-15,0 0 0 0,0 0 0 16,0 0 0-16,0 0 0 0,0 0 0 0,0 0 0 16,0 0 0-16,0 0 0 0,0 0 0 0,128-163 0 15,-108 148 0-15,4-1 0 0,0-1 0 0,-3 4 0 16,-1-3 0-16,-2 3 0 0,1 1 0 16,-5 0 0-16,0 0 0 0,-2 3 0 0,-1-3 0 15,-5 3 0-15,2 0 0 0,-5 2 0 0,-2 1 0 16,-1 0 0-16,0 0 0 0,-4 2 0 15,-5-1 0-15,4 2 0 0,-6 2 0 0,0 1 0 16,-2 0 4-16,-2 0 50 0,-5 4-8 0,2 3-3 16,-4 1-2-16,3 2-5 0,-4 1-5 0,3-1-4 15,0 2-11-15,2 0-8 0,0-5-5 16,4 2-3-16,8-3 1 0,-4-1 1 0,7-2-6 16,2 0-8-16,0-1-9 0,1-2-9 0,0 0 7 15,0 0 12-15,2 0 20 0,3 0 13 0,3 0 5 16,-2 0 0-16,5-2-7 0,1 2-4 0,0 0-8 15,0 0-6-15,3 4-4 0,-2 2 1 0,2 5 1 16,1 1 4-16,2 2-2 0,-2 3 0 16,-2 3 0-16,0 1-3 0,-1 1 1 0,-1 3-4 15,-2 2-2-15,-4 0-2 0,2 3-2 0,-3-1 1 16,1 5 1-16,-4 2 1 0,-1 4 3 16,-1 6-13-16,0 7-6 0,-7 2 0 0,3-2-18 15,-1-2-7-15,-3-2-22 0,-3 0 0 0,-1 1 70 16,-3 1 0-16,-1-1 0 0,-7 2 0 0,-1-8 0 15,3-2 0-15,-5-5 0 0,1-4 0 16,-1-5 0-16,-1-3 0 0,3-7 0 0,0-5 0 16,7-5 0-16,-5-1 0 0,6-6 0 0,0-1 1 15,-1 0 56-15,1-9-1 0,1-4-5 0,1-2-11 16,2-5-12-16,4-4-13 0,-1-1-6 16,0-3-3-16,6-2-3 0,0 0 1 0,2 0-1 15,1-2-4-15,0 0 2 0,3-1-3 0,2 0-3 16,6 1 0-16,1-1-3 0,1-1-3 0,2 1 0 15,5-1 1-15,-1 0-2 0,4 0 0 0,1 1-4 16,1-1-3-16,2 0-2 0,0 3 0 16,2 0 2-16,-2 1 0 0,0 2 2 0,0-1 1 15,-3 4 3-15,0 1 1 0,-5-1 2 0,1 4 4 16,-4 0 4-16,-1-2 7 0,-3 1 4 0,0 1 1 16,-1-1 2-16,-5 4 1 0,4 1-3 15,-8 3 0-15,2 0 1 0,2 2-3 0,-5 1 2 16,0 2 0-16,-1 2-4 0,0 0-2 0,0 0-6 15,0 1-4-15,-1-1 1 0,-2 1-1 16,-3 2-1-16,4-1 3 0,-2 3-5 0,-2 0-7 16,2 2 0-16,0 0-14 0,-4 0 7 0,4 0 23 15,-6 4 0-15,6 4 0 0,-4-1 0 0,3 4 0 16,-3 0 0-16,2 0 0 0,0 2 0 16,4 0 0-16,2 0 0 0,0-2 0 0,0 0 0 15,4 0 0-15,4-2 0 0,-1-2 0 0,1-2 0 16,1-2 0-16,2 0 0 0,-3-3 0 0,6 0 0 15,-2 0 0-15,1-9 0 0,1 3 0 0,0-4 0 16,0-1 0-16,3 1 0 0,-3-2 0 0,-4 0 0 16,0-1 0-16,0 1 0 0,0 0 0 15,-6 3 0-15,4 0 0 0,-4 1 0 0,-3 0 0 16,2 4 0-16,-2 1 0 0,-1 0 0 0,4 3 0 16,-4 0 0-16,0 0 0 0,0 0 0 0,0 0 0 15,0 0 0-15,-5 3 0 0,2 1 0 16,-1 2 0-16,-3 2 0 0,5-2 0 0,-1 2 0 15,0-1 0-15,-2 1 0 0,2 1 0 0,3 0 0 16,0-1 0-16,0-2 0 0,0 0 0 16,0 0 0-16,0-1 0 0,0-2 0 0,0-2 0 15,3 1 0-15,2-2 0 0,-1 0 0 0,-1-2 0 16,5-2 0-16,-4-2 0 0,-1 0 0 0,4-2 0 16,-3-1 0-16,-2-2 0 0,5 2 0 15,-3 0 25-15,3 1-12 0,-2 1-8 0,-2-1-2 16,3 0-8-16,-2 4 0 0,-2 0-2 0,1 0-8 15,2 4 1-15,-4-1 14 0,1 1 0 0,-2 0 0 16,1 0 0-16,-1 0 0 0,3 3 0 16,-2 1 0-16,6 2 0 0,-5 0 0 0,1 2 0 15,5 0 0-15,-4-1 0 0,5 0 0 0,1 0 0 16,-2 1 0-16,3-2 0 0,2 0 0 0,-2-3 0 16,1-1 9-16,-5-2 6 0,3 0 11 0,-3 0 10 15,-2-2 16-15,-1-4 14 0,4 0 4 16,-6-2-3-16,2 0-6 0,1 1-10 0,-4-2-6 15,2 1-7-15,-3 0-3 0,0 1 0 0,1 1-5 16,-1 1-2-16,0 1-6 0,0 1-7 0,0 1-5 16,0 1-5-16,0 1-8 0,0 0-16 15,0 0-12-15,0 0-18 0,0 0-13 0,0 0-5 16,0 0 5-16,0 0 20 0,0 1 21 0,0 2 17 16,0 1 11-16,2 0 1 0,-1 0 1 15,5 2-4-15,-4 0-14 0,1-1-52 0,4 1-78 16,-3-1-37-16,-2-2 176 0,4-2 0 0</inkml:trace>
          <inkml:trace contextRef="#ctx0" brushRef="#br0" timeOffset="10254.5664">323 1015 0 0,'0'0'0'16,"0"0"0"-16,0 0 17 0,0 0-30 0,0 0 9 15,0 0 4-15,0 0 0 0,0 0 0 0,0 0 0 16,0 0 0-16,0 0 8 0,0 0 4 0,0 0 1 15,0 0 0-15,-24 102 2 0,22-87-5 16,-1-1 1-16,1-5-5 0,-2 1-6 0,4-2 4 16,-2 0-4-16,2-5 0 0,0-1 13 0,0-2 23 15,0 0 39-15,0 0 37 0,3-5-7 0,2-6-26 16,0-2-34-16,1-3-30 0,1-7-2 16,2-2-2-16,-2-5-3 0,4-1-1 0,-3-3-6 15,-2-1 1-15,5 0-3 0,-1 1 0 0,-4 0 1 16,5 0-6-16,-4-1 1 0,1 3 2 0,1 1-1 15,-5 4 5-15,4 1 1 0,-4 4 0 16,-1 3-2-16,2 9 2 0,-3 0 2 0,-2 5-3 16,0 4-7-16,0 1-21 0,0 0-31 0,0 0 5 15,1 7 16-15,-1 2 28 0,1 4 37 16,1 5 4-16,-2 3-4 0,2 4-4 0,4 2-6 16,-4 2-4-16,0 1 1 0,2 0-3 0,2 1-3 15,-2-4-3-15,5 3-6 0,-5-1-17 0,4 0-32 16,-3 0-55-16,4-2-84 0,-3-1-56 15,2-5 244-15,-6-9 0 0</inkml:trace>
          <inkml:trace contextRef="#ctx0" brushRef="#br0" timeOffset="12084.6371">1362 751 0 0,'5'-29'0'15,"-8"28"0"-15,-3-1 79 0,3 1 74 16,2 1-43-16,-1 0-35 0,0-2-32 0,0 2-23 15,-2 0-16-15,2 0-7 0,0 0-4 0,1 0 0 16,-2 0 2-16,-2 0 1 0,2 0 0 16,2 0 2-16,-3 0 2 0,-1 0-2 0,2 0 5 15,0 0 4-15,-1 2 9 0,-3 1 6 0,5-2 4 16,-2 2-3-16,-3 0-5 0,4 0-7 0,-3 2-6 16,2 1-1-16,-2 0-3 0,-2 2 0 0,4-1 0 15,-4 2-3-15,3 0-3 0,-3 1 0 16,4 2-1-16,-4 0-1 0,5 2 1 0,0-1-1 15,1 2-1-15,-2-2 3 0,4 1 0 0,0-1 1 16,0-1 0-16,0 1 0 0,4-2 1 0,1-1 1 16,-1-1 0-16,4 1 0 0,-3-4 1 0,5 0 1 15,-2-3 1-15,-1 0 3 0,3-3 5 16,0 0 4-16,-2 0 6 0,2 0 2 0,4-5 1 16,-1-1-6-16,2-1-5 0,4-3-9 0,-2 1-23 15,-2 0-41-15,0 1-77 0,-1-2-114 16,-3 3 100-16,-1 3 153 0</inkml:trace>
          <inkml:trace contextRef="#ctx0" brushRef="#br0" timeOffset="11809.5821">1362 751 0 0,'0'0'0'16,"0"0"0"-16,0 0 0 0,0 0 0 0,0 0 0 16,0 0 0-16,0 0 0 0,0 0 0 0</inkml:trace>
          <inkml:trace contextRef="#ctx0" brushRef="#br0" timeOffset="12283.5145">1473 713 552 0,'0'0'149'0,"0"0"-98"16,0 0-54-16,0 0-26 0,0 0 7 0,0 0 15 15,0 0 7-15,0 0 2 0,0 0 4 0,0 0-4 16,0 0-2-16,0 0-1 0,0 0-4 0,-5 105-8 16,9-94-15-16,0-4-31 0,4 1-49 0,-4-2-56 15,4-2-73-15,-4-3 151 0,4-1 86 16,-5 2 0-16</inkml:trace>
          <inkml:trace contextRef="#ctx0" brushRef="#br0" timeOffset="12440.4172">1437 538 513 0,'0'0'76'0,"0"0"-37"0,0 0-53 16,0 0-59-16,0 0-42 0,0 0-68 0,0 0-60 15,0 0 243-15</inkml:trace>
          <inkml:trace contextRef="#ctx0" brushRef="#br0" timeOffset="13060.0343">1617 665 594 0,'0'0'114'15,"0"0"-65"-15,0 0-35 0,0 0-14 0,0 0 11 16,0 0-7-16,0 0-13 0,0 0-32 0,0 0-57 15,0 0-61-15,0 0-57 0,0 0-34 16,0 0 237-16,0 0 13 0,104-113 0 0,-104 111 0 16,0-2 0-16,0 2 0 0,0-2 0 0,-1 3 0 15,-2 1 0-15,-1 0 0 0,0 0 102 16,1 0-14-16,-3 0-36 0,2 6-17 0,-6 0-16 16,4 3-4-16,-4 4-2 0,-2 1 0 0,0 2-2 15,4 1 0-15,-1 0-4 0,-2 3-3 0,7-2 2 16,-4 0-5-16,5-2-2 0,2-1-3 15,1-3-5-15,0 0-8 0,0-3-9 0,2-3-2 16,7-1-3-16,-4-4 12 0,4-1 19 0,-2 0 13 16,4-1 13-16,2-5 3 0,1-3-4 0,0-2-3 15,4-1 1-15,-2-3-3 0,0 1-1 0,0-5-1 16,4 3 1-16,-4-2-1 0,0 1-3 16,-1 3-2-16,2-3-7 0,-3 2-4 0,-2 1 3 15,-4-1-5-15,3-1 0 0,-3 3 1 0,-3 1 0 16,-4 1 12-16,1 1 4 0,-2 2 7 0,0 3 6 15,0 1 1-15,0-1 8 0,-3 4 0 16,-2-1 0-16,-2 2-10 0,2 0-11 0,-3 0-7 16,2 0-8-16,-2 5-8 0,3 2-5 0,-3-1-9 15,4 5-9-15,-4 0 4 0,6 1-1 0,1 0 6 16,1 0 5-16,0 2-1 0,0-1 2 16,1-1 4-16,7-2 3 0,-2 2 1 0,5-1 2 15,-2 2 0-15,-2-4-1 0,5 1 3 0,0 0 2 16,-2 0-3-16,-3-3 4 0,4 2 2 15,-4-1 1-15,-2 0 5 0,-4-4 2 0,1 1 1 16,-2 0 4-16,0-1 11 0,0 1 7 0,-4-1 4 16,-7 3 0-16,0-3-8 0,-1 1-8 0,-3-1-1 15,1 1-4-15,0-1-2 0,-1-2-3 0,1 1-15 16,0-2-22-16,1-1-32 0,1 1-62 16,0 1-80-16,0 0-102 0,6-1 65 0,0-1 235 0</inkml:trace>
        </inkml:traceGroup>
      </inkml:traceGroup>
    </inkml:traceGroup>
    <inkml:traceGroup>
      <inkml:annotationXML>
        <emma:emma xmlns:emma="http://www.w3.org/2003/04/emma" version="1.0">
          <emma:interpretation id="{A65FA0F6-E2C1-45E4-BDCC-3076C494A90D}" emma:medium="tactile" emma:mode="ink">
            <msink:context xmlns:msink="http://schemas.microsoft.com/ink/2010/main" type="paragraph" rotatedBoundingBox="381,11258 1716,10777 1883,11240 548,117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FE05C30-76F3-4EC9-9BA2-BCA4C072D7EC}" emma:medium="tactile" emma:mode="ink">
              <msink:context xmlns:msink="http://schemas.microsoft.com/ink/2010/main" type="line" rotatedBoundingBox="381,11258 1716,10777 1883,11240 548,11722"/>
            </emma:interpretation>
          </emma:emma>
        </inkml:annotationXML>
        <inkml:traceGroup>
          <inkml:annotationXML>
            <emma:emma xmlns:emma="http://www.w3.org/2003/04/emma" version="1.0">
              <emma:interpretation id="{6DA79FB8-84B2-4AC8-AF1B-8227367D2F6D}" emma:medium="tactile" emma:mode="ink">
                <msink:context xmlns:msink="http://schemas.microsoft.com/ink/2010/main" type="inkWord" rotatedBoundingBox="422,11370 488,11347 513,11417 447,11441"/>
              </emma:interpretation>
              <emma:one-of disjunction-type="recognition" id="oneOf3">
                <emma:interpretation id="interp15" emma:lang="en-US" emma:confidence="0.5">
                  <emma:literal>I</emma:literal>
                </emma:interpretation>
                <emma:interpretation id="interp16" emma:lang="en-US" emma:confidence="0">
                  <emma:literal>o</emma:literal>
                </emma:interpretation>
                <emma:interpretation id="interp17" emma:lang="en-US" emma:confidence="0">
                  <emma:literal>.</emma:literal>
                </emma:interpretation>
                <emma:interpretation id="interp18" emma:lang="en-US" emma:confidence="0">
                  <emma:literal>O</emma:literal>
                </emma:interpretation>
                <emma:interpretation id="interp19" emma:lang="en-US" emma:confidence="0">
                  <emma:literal>D</emma:literal>
                </emma:interpretation>
              </emma:one-of>
            </emma:emma>
          </inkml:annotationXML>
          <inkml:trace contextRef="#ctx0" brushRef="#br0" timeOffset="14270.5384">92 2355 0 0,'0'0'0'0,"0"0"0"16,0 0 0-16,0 0 0 0,0 0 0 15,0 0 0-15,0 0 0 0,0 0 0 0,0 0 0 16,0 0 0-16,0 0 0 0,0 0 0 0,0 0 0 16,0 0 0-16,-3 39 0 0,5-39 0 0,2 0 0 15,0 0 0-15,-2 0 0 0,0 0 0 16,3-3 0-16,-1 1 0 0,-1-2 0 0,-2 1 0 15,3 0 0-15,0-3 32 0,0 2 17 16,-4-2-8-16,3 0-4 0,0-1-4 0,-3 1-5 16,2 1-5-16,-2-1-2 0,0 1 5 0,0 1 4 15,0 1 1-15,0 0 1 0,-2 0-8 0,-1 1-3 16,0 1-9-16,2 1-6 0,-2-2-4 0,2 2-9 16,-2 0-6-16,-1 0-8 0,3 0-3 0,1 2 2 15,-3 1 5-15,2 0 1 0,1 0 4 16,0 0-1-16,0 0-3 0,0 0 3 0,0 0-5 15,4 0-11-15,1-2-34 0,3 1-72 0,-5-2 106 16,4 2 29-16</inkml:trace>
        </inkml:traceGroup>
        <inkml:traceGroup>
          <inkml:annotationXML>
            <emma:emma xmlns:emma="http://www.w3.org/2003/04/emma" version="1.0">
              <emma:interpretation id="{FAFD0710-5714-4E1C-843B-5F3D0CF89B47}" emma:medium="tactile" emma:mode="ink">
                <msink:context xmlns:msink="http://schemas.microsoft.com/ink/2010/main" type="inkWord" rotatedBoundingBox="603,11179 1716,10777 1883,11240 770,11642"/>
              </emma:interpretation>
              <emma:one-of disjunction-type="recognition" id="oneOf4">
                <emma:interpretation id="interp20" emma:lang="en-US" emma:confidence="0.5">
                  <emma:literal>Intl</emma:literal>
                </emma:interpretation>
                <emma:interpretation id="interp21" emma:lang="en-US" emma:confidence="0">
                  <emma:literal>Intl.</emma:literal>
                </emma:interpretation>
                <emma:interpretation id="interp22" emma:lang="en-US" emma:confidence="0">
                  <emma:literal>Infl.</emma:literal>
                </emma:interpretation>
                <emma:interpretation id="interp23" emma:lang="en-US" emma:confidence="0">
                  <emma:literal>Intel</emma:literal>
                </emma:interpretation>
                <emma:interpretation id="interp24" emma:lang="en-US" emma:confidence="0">
                  <emma:literal>Into.</emma:literal>
                </emma:interpretation>
              </emma:one-of>
            </emma:emma>
          </inkml:annotationXML>
          <inkml:trace contextRef="#ctx0" brushRef="#br0" timeOffset="15224.9482">368 2177 0 0,'0'0'0'0,"0"0"105"0,0 0-36 0,0 0-45 15,0 0-37-15,0 0-26 0,0 0-26 0,0 0-8 16,0 0 65-16,0 0 8 0,0 0 0 15,0 0 0-15,0 0 0 0,23-9 7 0,-11 6 41 16,0-1 11-16,3-2 10 0,0 0 3 0,-1 0 2 16,8-2-12-16,-5-1-12 0,6 0-9 0,-4 1-11 15,4-1-3-15,-1 0-4 0,-3 0-7 16,3-2-4-16,-6 1-2 0,1 2-6 0,2 0-4 16,-4 0-3-16,-2 1-9 0,-1-1-16 0,-5 3-20 15,2 1-30-15,-6 2-35 0,2 1-19 0,-2 0-46 16,-3 1 166-16,0 0 12 0,0 0 0 15,0 0 0-15,0 1 0 0</inkml:trace>
          <inkml:trace contextRef="#ctx0" brushRef="#br0" timeOffset="15933.112">584 2083 0 0,'0'0'0'0,"0"0"0"0,0 0 0 16,0 0 0-16,0 0 0 0,0 0 0 0,0 0 0 16,0 0 0-16,0 0 0 0,0 0 0 0,0 0 0 15,0 0 0-15,0 0 0 0,0 0 0 0,-21-11 69 16,21 11 20-16,-4 0-1 0,2 0-11 16,2 0-21-16,-4 0-35 0,4 0-26 0,-1 7-11 15,-2 2 4-15,2 4 28 0,-2 4 10 0,-3 5 6 16,3 2 1-16,-1 3-9 0,-3 2-3 0,4 1-2 15,1 1-3-15,-2 0-3 0,-2 0 2 0,4-1-4 16,-5-2-6-16,3 0-1 0,0-2-5 16,-4-2-5-16,4-2-3 0,-3-3-10 0,3 0-9 15,3-6-11-15,-2-2-10 0,0-1-18 0,1-6-23 16,2 0-32-16,0-3-31 0,0-1 134 0,0 0 19 16,0 0 0-16,0 0 0 0</inkml:trace>
          <inkml:trace contextRef="#ctx0" brushRef="#br0" timeOffset="16181.9574">368 2474 608 0,'0'0'108'15,"0"0"-94"-15,0 0-58 0,0 0-38 0,0 0 8 16,0 0 28-16,0 0 33 0,0 0 29 0,0 0 6 15,0 0-10-15,0 0-5 0,0 0-4 0,0 0-4 16,0 0 4-16,166-55-6 0,-139 42 3 0,-3 2 0 16,-1 1-6-16,-3 1-12 0,3 2-27 15,-5-1-28-15,0 2-36 0,-2 1-21 0,-2-1-15 16,-2 1 141-16,-4 0 4 0,3 1 0 0,-3-1 0 16,-4 2 0-16,-3 2 0 0</inkml:trace>
          <inkml:trace contextRef="#ctx0" brushRef="#br0" timeOffset="16573.0401">768 2261 0 0,'0'0'0'16,"0"0"0"-16,0 0 0 0,0 0 0 16,0 0 0-16,0 0 0 0,0 0 0 0,0 0 0 15,0 0 0-15,0 0 0 0,0 0 0 0,0 0 0 16,0 0 22-16,0 0 12 0,16 3-5 0,-13 5 3 16,-1 1-3-16,4 2-5 0,-5 0 0 15,-1 1-6-15,1-2-3 0,-1 1-1 0,0-3 0 16,0 1 1-16,0-3-1 0,0 0-4 0,-1-2 1 15,1-2 4-15,-1 0 12 0,1-2 24 0,0 0 30 16,0 0 28-16,0 0 21 0,0 0 0 16,0 0-37-16,0-3-44 0,0-2-39 0,0-1-27 15,0-3 2-15,0 0 6 0,0 1 0 0,1-3-1 16,2 1 1-16,-2-1 1 0,2 0 3 0,2 2-1 16,-2 3-2-16,-1-3-6 0,1 3-5 0,5 0-2 15,-4-2-2-15,6 3 3 0,-1-1 2 16,-2 4 4-16,3-2 5 0,1 1 3 0,-4 0-2 15,3 2 2-15,1-1-1 0,-5 1-1 0,3 1 4 16,-1 0-4-16,-3 0 1 0,-1 3 0 16,3 1 1-16,-4 4 4 0,1-1 2 0,3 1 4 15,-5 1 1-15,1-2-1 0,4 0-2 0,-5 0-3 16,0 1-8-16,2-2-14 0,1-1-22 0,-2-2-39 16,-2 0-52-16,6-1-49 0,-3-2-38 15,0 0 217-15,2 0 6 0,-3 0 0 0</inkml:trace>
          <inkml:trace contextRef="#ctx0" brushRef="#br0" timeOffset="16840.5703">1151 1893 0 0,'0'0'212'0,"0"0"-96"0,0 0-46 16,0 0-30-16,0 0-24 0,0 0-9 15,0 0-9-15,0 0-14 0,0 0-19 0,0 0-19 16,0 0-19-16,0 0-1 0,0 0 17 0,0 0 25 16,-48 9 29-16,45 6 19 0,-3 2 12 15,3 2 3-15,2 2 6 0,-2 1 2 0,2 2-1 16,-1 1-3-16,2-4-5 0,-4 4-6 0,4-3-4 16,0-1-2-16,0 0-4 0,0-3-14 15,0-1-25-15,4-2-52 0,-1-3-76 0,0-1-37 16,-1-2 190-16,4-5 0 0,-5 1 0 0</inkml:trace>
          <inkml:trace contextRef="#ctx0" brushRef="#br0" timeOffset="17334.2654">961 2207 656 0,'0'0'106'0,"0"0"-72"16,0 0-57-16,0 0-23 0,0 0-2 0,0 0 11 16,0 0 18-16,0 0 0 0,0 0-12 0,0 0-14 15,0 0-20-15,0 0-15 0,157-93-8 16,-132 79 4-16,1 0 13 0,-2-1 13 0,-5-1 16 16,2 3 8-16,-5-4 28 0,-1 2 6 0,-3-2 0 15,0 1 0-15,-3 1 14 0,-3 0 19 16,2 2 6-16,-5-2 16 0,-2 0 11 0,0 0 6 15,-1-1 1-15,0 1-14 0,0 1-14 0,0 0-11 16,-2 3-10-16,-1 0-8 0,0 2-9 16,-4 1-8-16,5 2-7 0,-2 1-7 0,-3 2-8 15,4 1-3-15,-3 1-8 0,2 1 1 0,-2 0 7 16,-2 0 10-16,4 0 16 0,-5 1 13 0,3 3 12 16,-2-2 8-16,3 3 1 0,-2 0 0 0,2 0-5 15,-3 3-10-15,5 1-7 0,1-1-3 16,-4 4-1-16,4 2 6 0,0 4 5 0,1 2-1 15,0 2 1-15,1 2-2 0,0 3-2 0,0-1-2 16,0 1-2-16,0 1 0 0,2-4-3 0,1-1-1 16,4 0 1-16,-3-3-6 0,0-2-1 0,4-4-2 15,-4-1-1-15,5-4-2 0,-4-2 3 16,5-2 7-16,-2-4 15 0,-1 1 13 0,3-2 14 16,2 0 7-16,0-2-4 0,2-4-14 0,1-1-28 15,-1-2-57-15,2-4-90 0,3 1-110 0,-7 3-142 16,-5 3 227-16</inkml:trace>
          <inkml:trace contextRef="#ctx0" brushRef="#br0" timeOffset="17484.173">1446 2016 948 0,'0'0'219'0,"0"0"-103"0,0 0-56 0,0 0-41 16,0 0-35-16,0 0-46 0,0 0-38 15,0 0-72-15,0 0-144 0,0 0-238 0,0 0 412 0</inkml:trace>
        </inkml:traceGroup>
      </inkml:traceGroup>
    </inkml:traceGroup>
  </inkml:traceGroup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19:36.69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6FB5F65-E0C1-466E-A3AC-095109D1F308}" emma:medium="tactile" emma:mode="ink">
          <msink:context xmlns:msink="http://schemas.microsoft.com/ink/2010/main" type="inkDrawing" rotatedBoundingBox="541,10407 2468,9953 2475,9979 547,10434" semanticType="underline" shapeName="Other">
            <msink:sourceLink direction="with" ref="{64877DEE-66A3-4B2A-B8EC-B64E8F7E06C0}"/>
          </msink:context>
        </emma:interpretation>
      </emma:emma>
    </inkml:annotationXML>
    <inkml:trace contextRef="#ctx0" brushRef="#br0">0 440 0 0,'0'0'0'0,"0"0"0"0,0 0 0 15,0 0 0-15,0 0 0 0,0 0 0 16,0 0 0-16,0 0 0 0,0 0 0 0,0 0 0 16,0 0 0-16,0 0 0 0,-8-5 0 0,12 5 0 15,-3 0 0-15,2-1 0 0,-1-2 0 0,9 1 0 16,0-1 0-16,2 0 0 0,3 0 0 15,8 0 0-15,0-2 0 0,5 3 0 0,0-4 0 16,6 0 0-16,0-1 0 0,4 0 0 0,6-2 0 16,0-1 0-16,6-1 0 0,-1-1 0 0,1 0 0 15,3 0 0-15,0-1 0 0,-1-2 0 0,2 2 0 16,2-2 0-16,2-2 0 0,-3 2 0 16,6 1 0-16,-6-2 0 0,4 3 0 0,-3 0 0 15,-4-1 0-15,1 2 0 0,-3 0 0 0,-2 0 0 16,-3 0 0-16,1 2 0 0,-4-2 0 0,-3 4 0 15,-2 0 6-15,-6-1 5 0,3 1 5 16,-7 2 4-16,-1 0 6 0,-2 0 5 0,-1 0 10 16,-6 2 2-16,0-1 6 0,-4 2 0 0,-5 0-7 15,1 0 0-15,-2 0-6 0,-4 0-2 0,-3 1 3 16,2 1-5-16,1-1-6 0,-4 0-7 16,1 2-4-16,-1 0-7 0,0 0-4 0,0 0-6 15,1 0-6-15,-1 0 0 0,2 0 1 0,-1 0 0 16,0 0 2-16,1 0-1 0,3 0 0 0,-2 0 3 15,0 0 2-15,-1 0 1 0,5 0 0 16,-3 0 2-16,0 0-2 0,4 0 2 0,-4 0 3 16,4 0-1-16,-4 0-1 0,3 0-1 0,-2 0-3 15,2 0-5-15,-3 0-5 0,-1 0-8 0,-1 0-14 16,5 0-27-16,-4 0-68 0,1 0-110 16,2 2 182-16,-3-2 56 0</inkml:trace>
  </inkml:traceGroup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20:10.41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3DFE634-3893-4AD3-9A6C-8A7527763E4D}" emma:medium="tactile" emma:mode="ink">
          <msink:context xmlns:msink="http://schemas.microsoft.com/ink/2010/main" type="writingRegion" rotatedBoundingBox="1430,6205 12183,4952 13694,17919 2941,19172"/>
        </emma:interpretation>
      </emma:emma>
    </inkml:annotationXML>
    <inkml:traceGroup>
      <inkml:annotationXML>
        <emma:emma xmlns:emma="http://www.w3.org/2003/04/emma" version="1.0">
          <emma:interpretation id="{44B0441A-28F0-4449-869F-C913CCA5DD1A}" emma:medium="tactile" emma:mode="ink">
            <msink:context xmlns:msink="http://schemas.microsoft.com/ink/2010/main" type="paragraph" rotatedBoundingBox="7335,5667 10937,4967 11138,5999 7536,670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B07D535E-435C-41DF-9B7A-653726737C55}" emma:medium="tactile" emma:mode="ink">
              <msink:context xmlns:msink="http://schemas.microsoft.com/ink/2010/main" type="line" rotatedBoundingBox="7335,5667 10937,4967 11138,5999 7536,6700">
                <msink:destinationLink direction="with" ref="{9A589794-A21B-4EFB-B336-120366D1108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9096DC1-B093-4F4E-9217-DA5B92104EA4}" emma:medium="tactile" emma:mode="ink">
                <msink:context xmlns:msink="http://schemas.microsoft.com/ink/2010/main" type="inkWord" rotatedBoundingBox="7335,5667 8220,5495 8421,6528 7536,6700"/>
              </emma:interpretation>
              <emma:one-of disjunction-type="recognition" id="oneOf0">
                <emma:interpretation id="interp0" emma:lang="en-US" emma:confidence="0.5">
                  <emma:literal>Key</emma:literal>
                </emma:interpretation>
                <emma:interpretation id="interp1" emma:lang="en-US" emma:confidence="0">
                  <emma:literal>Keely</emma:literal>
                </emma:interpretation>
                <emma:interpretation id="interp2" emma:lang="en-US" emma:confidence="0">
                  <emma:literal>Kay</emma:literal>
                </emma:interpretation>
                <emma:interpretation id="interp3" emma:lang="en-US" emma:confidence="0">
                  <emma:literal>Hey</emma:literal>
                </emma:interpretation>
                <emma:interpretation id="interp4" emma:lang="en-US" emma:confidence="0">
                  <emma:literal>Keys</emma:literal>
                </emma:interpretation>
              </emma:one-of>
            </emma:emma>
          </inkml:annotationXML>
          <inkml:trace contextRef="#ctx0" brushRef="#br0">53 178 0 0,'0'0'0'0,"0"0"0"0,0 0 70 15,0 0 91-15,0 0-35 0,0 0 0 0,0 0 8 16,0 0-9-16,0 0 3 0,0 0-10 0,0 0-17 16,0 0-13-16,-55-91-24 0,55 80-13 0,4 2-4 15,-1-2-5-15,6-1 7 0,-5 1 0 16,3 2-1-16,-2 0-4 0,1 4-6 0,-1-1-5 16,-3 3-4-16,-2 1 1 0,1 2-1 0,-1 0-1 15,0 0 1-15,0 0-7 0,0 0-3 0,0 0-6 16,0 0-7-16,0 0-5 0,0 2-1 15,0 2 4-15,4 3 7 0,1 4 10 0,-2 2 3 16,4 5 0-16,-2 1-1 0,3-1-3 16,-1 5-3-16,1 1-2 0,-1-2-1 0,2 2-3 15,-2 0-2-15,-1 1-3 0,1 4-3 0,0-3 2 16,-3-1-1-16,1-2-1 0,-1 2 1 0,1-3-2 16,0-3 0-16,-3 1 1 0,0-2 1 0,-2-2 0 15,0-1-1-15,0-2-1 0,1-1-2 0,-1 0-3 16,1-5-5-16,-1-4-7 0,3 1-11 15,-3-2-11-15,1-2-17 0,1 0-18 0,-1 0-21 16,3 0-25-16,-1-6-58 0,5-2-89 0,1-6-73 16,3-2-59-16,3-5-18 0,0-2 346 0,2 1 69 15,-5 1 0-15,-4 8 0 0</inkml:trace>
          <inkml:trace contextRef="#ctx0" brushRef="#br0" timeOffset="1166.2792">344 143 0 0,'0'0'0'0,"0"0"0"15,0 0 0-15,0 0 0 0,0 0 66 0,0 0 122 16,0 0-20-16,12-156-17 0,-12 145-6 15,0 3-6-15,0 2-2 0,0 1-4 0,-2 4-11 16,0-1-20-16,1 2-25 0,-2 0-35 0,3 0-35 16,-1 0-34-16,0 0-3 0,-1 6 7 15,-2 3 14-15,-2 3 22 0,-1 3 4 0,-1 1-2 16,-3 2 1-16,-1 2-1 0,1 0-4 0,-2-3 2 16,-1 0 1-16,1-1-3 0,1-2 1 0,0-2 3 15,0 0-6-15,2-2 2 0,-2-1 0 0,4 0-3 16,-1-2 7-16,0-1 1 0,0-1 5 15,4-4 3-15,0 0 4 0,1 1 6 0,2-2 2 16,1 0 0-16,1 0-6 0,0 0-9 0,0 0-11 16,0 0-8-16,0 0-11 0,1 0-11 0,1 0-12 15,0 0-6-15,1 0 6 0,1 0 10 0,3 0 12 16,1 2 8-16,3 4 2 0,-3 0 2 16,0 3-1-16,2 1 1 0,2-1 0 0,-3 1-1 15,0 1 2-15,2 0-3 0,1-1 2 0,-3 1 0 16,-1-3 0-16,3 1-1 0,1 0 1 15,-3-3 0-15,3 1-1 0,0-2 3 0,1 0-5 16,0-2-3-16,0 0-12 0,1-2-16 0,-1-1-20 16,1 0-21-16,-1 0-15 0,0 0-18 0,-1-6-3 15,-2 0 0-15,1 0 12 0,-3-1 16 16,0-2 18-16,1 1 14 0,-2-3 8 0,1 3 10 16,0-2 2-16,0-3-1 0,1 1 4 0,-1 0-1 15,0-3 13-15,2 1 8 0,-4 0 8 0,1-1 6 16,-3 0 4-16,2 2 6 0,-2 0 8 0,-3-1 10 15,0 2 7-15,-1 0 15 0,0 2 9 16,0-1 8-16,0 2 6 0,-1 1-2 0,0 2-4 16,-5 3-12-16,-1 0-12 0,5 1-16 0,-6 1-18 15,4 1-11-15,-6 0-11 0,2 1-4 0,0 5 0 16,-4 2 1-16,1 1 4 0,3 2 2 0,-1 3 5 16,0-1-1-16,2 2 2 0,-1 1 1 15,5-1-3-15,-2 2 3 0,1-1-7 0,4-1 0 16,0 1-2-16,0-1 2 0,4-3-1 0,3-1 0 15,1-2-1-15,2-1-4 0,0-4 6 16,4 1 3-16,3-4 2 0,1-1 6 0,0 0 0 16,5-1-1-16,-3-5-1 0,0-1 2 0,-1-2-3 15,-1 2-1-15,-3-2 1 0,-2 1-3 16,1-1 5-16,-6 0 5 0,-1 2 5 0,-2 0 3 16,-1-2 5-16,-3 1 1 0,-1 2-1 0,0-3 3 15,0 2-3-15,0-1-2 0,0 2-2 0,-1 0-2 16,-3 2-2-16,0 0-5 0,1 2-2 0,2 1-10 15,-3 1-8-15,3 0-12 0,1 0-16 16,-2 0 0-16,0 1-3 0,0 5 9 0,1 1 13 16,1 1 5-16,0 1 4 0,0-2-2 0,0 2-2 15,1-5 2-15,5 1 3 0,0 0 3 0,6-4 5 16,-2-1 3-16,2 0 4 0,1 0 5 0,3-3 0 16,-1-3 1-16,-2 0-4 0,2-3 0 15,0 2-2-15,-2-1-1 0,-2-1 2 0,1 1 1 16,-5 0 2-16,0-1 1 0,-3 2 1 0,4-2 1 15,-7 1 0-15,2 0 0 0,1 1 1 0,-3 1 2 16,-1-2-3-16,1 3 3 0,-1-1-4 16,0 2-6-16,0 1-1 0,3 2-8 0,-3-1-3 15,0 0-5-15,0 2-8 0,0 0-7 0,0 0-11 16,0 0-9-16,0 0 6 0,1 2 9 16,-1 4 14-16,2 3 12 0,0 1 3 0,2 3-1 15,0 2 0-15,-2 2 0 0,0 1 0 0,3 2-2 16,-1 4 2-16,-2 3 1 0,5 3-2 0,-2 1 2 15,-1-1-1-15,2 5 1 0,-2 0 0 16,0 3-1-16,0 0 1 0,0 1-3 0,-3 0 1 16,-1 2-1-16,0-4-1 0,0 0 2 0,-1-3-2 15,-7-1 2-15,2-2-1 0,-4-4 1 0,-4-1 2 16,2-2 0-16,-3-3 3 0,2 0 2 0,-2-3-1 16,-1-5 2-16,3-3 17 0,-1-5 11 0,2-4 9 15,3-1 3-15,0-7-13 0,-1-3-10 16,2-6-6-16,-3 0-3 0,5-8-2 0,-1 2-5 15,4-2-5-15,1-3-3 0,2 1-1 0,0-3-3 16,2-1 2-16,2 2-1 0,6-2-1 16,-2 2-2-16,0-1-3 0,2 5-4 0,-1 5-5 15,-1 5-6-15,2 3-12 0,-2 1-16 0,0 4-17 16,3 2-15-16,0 1-18 0,0 1-31 0,1 1-49 16,0 1-82-16,-2 0-124 0,1 0-68 15,-4 1 456-15</inkml:trace>
        </inkml:traceGroup>
        <inkml:traceGroup>
          <inkml:annotationXML>
            <emma:emma xmlns:emma="http://www.w3.org/2003/04/emma" version="1.0">
              <emma:interpretation id="{01A38561-D5FD-4CC6-B14E-14C857BE7B77}" emma:medium="tactile" emma:mode="ink">
                <msink:context xmlns:msink="http://schemas.microsoft.com/ink/2010/main" type="inkWord" rotatedBoundingBox="8641,5491 10952,5042 11081,5703 8770,6153"/>
              </emma:interpretation>
              <emma:one-of disjunction-type="recognition" id="oneOf1">
                <emma:interpretation id="interp5" emma:lang="en-US" emma:confidence="0.5">
                  <emma:literal>Activities</emma:literal>
                </emma:interpretation>
                <emma:interpretation id="interp6" emma:lang="en-US" emma:confidence="0.5">
                  <emma:literal>Activiti is</emma:literal>
                </emma:interpretation>
                <emma:interpretation id="interp7" emma:lang="en-US" emma:confidence="0">
                  <emma:literal>Activiti G</emma:literal>
                </emma:interpretation>
                <emma:interpretation id="interp8" emma:lang="en-US" emma:confidence="0">
                  <emma:literal>Activiti y</emma:literal>
                </emma:interpretation>
                <emma:interpretation id="interp9" emma:lang="en-US" emma:confidence="0">
                  <emma:literal>Activiti e</emma:literal>
                </emma:interpretation>
              </emma:one-of>
            </emma:emma>
          </inkml:annotationXML>
          <inkml:trace contextRef="#ctx0" brushRef="#br0" timeOffset="1685.9584">1497 210 1675 0,'0'0'71'0,"0"0"-43"0,0 0-32 0,0 0-23 16,0 0-14-16,0 0-9 0,0 0 4 0,0 0 12 16,0 0 11-16,0 0 14 0,0 0 13 15,0 0-5-15,0 0 0 0,-18 81 1 0,12-59-3 16,1 0-1-16,1 1 1 0,-6-1 0 0,6-1 1 16,-5 0 2-16,5-3 2 0,-1-2 1 15,-1-3 0-15,4-2-1 0,-2-4-2 0,2-1 1 16,2-3 4-16,0-3 6 0,0 0 10 0,0 0 17 15,0 0 12-15,0-1-4 0,2-7-10 0,2-2-23 16,-2-4-10-16,5-2-5 0,0-3 1 16,3-4 7-16,0-1-5 0,-2-1 3 0,3-2 1 15,-1-2-1-15,-2 1 0 0,0-2 0 0,-1 0 1 16,0 1-3-16,0 0 2 0,-2-2 1 16,-1 1 0-16,0 3 3 0,0-3 0 0,-3 4 0 0,1 0 2 15,-2 4 1-15,1 1 0 0,0 2 2 16,3 2 0-16,-1 4-1 0,0 2-1 0,-2 3-4 15,3 2-4-15,-1 4-5 0,1 0-6 0,-3 0-5 16,4 2-4-16,1 0-3 0,-2 4 1 0,7 3 3 16,-3 5 6-16,0 5 4 0,2 2 1 0,2 3 3 15,1 2 0-15,-4 5 1 0,0 0 4 16,1 2-1-16,2-1 0 0,-7 1-5 0,4-1-4 16,0-2-11-16,-3 0-19 0,4-1-25 0,-5 1-50 15,4-3-69-15,-5-1-86 0,4-4-120 16,-6-4-188-16,0-6 416 0</inkml:trace>
          <inkml:trace contextRef="#ctx0" brushRef="#br0" timeOffset="2134.6814">1465 346 879 0,'0'0'247'0,"0"0"-44"16,0 0-69-16,0 0-49 0,0 0-31 0,0 0-27 15,0 0-26-15,0 0-20 0,0 0-15 0,0 0 3 16,0 0 7-16,0 0 4 0,0 0 7 0,0 0 0 16,120-138-4-16,-87 126-8 0,1-1-11 15,0 1-11-15,-3 0-3 0,1 2 4 0,1-1 8 16,-7 1 12-16,3 1 10 0,0 0 8 0,-2 0 1 16,-3-1 1-16,0 1 1 0,0 0-1 0,-4 0 5 15,1 0 4-15,-7 1 2 0,1 2 5 16,-3 1 0-16,-1 1 3 0,-7 1 7 0,0 1 12 15,-1 1 21-15,-3 1 19 0,0 0 8 0,0 0-19 16,-7 0-31-16,3 0-30 0,-7 0-22 0,2 0-1 16,-3 0 11-16,-2 0 6 0,-2 4 7 15,0 2 9-15,0 0-3 0,-3 2 1 0,0 2 1 16,1-2-2-16,-1 0 0 0,3 3 0 0,-2-1-1 16,4 1-1-16,2 1 0 0,2 0-1 15,-1 0 0-15,3 2-2 0,3-3-5 0,1 3 0 16,1-1-1-16,3-3 0 0,0 1-1 0,6 0-1 15,2-4 3-15,4 2-1 0,3-3 5 0,3-3 4 16,5-2 0-16,1-1 4 0,3 0-1 0,3-6-5 16,-2-1-8-16,-1-3-21 0,-1-1-43 15,0 1-74-15,-1-1-99 0,1-2-111 0,-10 4-135 16,-4 3 265-16</inkml:trace>
          <inkml:trace contextRef="#ctx0" brushRef="#br0" timeOffset="2647.8974">2085 97 714 0,'0'0'264'0,"0"0"-43"16,0 0-72-16,0 0-57 0,0 0-39 0,0 0-23 15,0 0-24-15,0 0-17 0,0 0-3 16,0 0 0-16,0 0 1 0,0 0 4 0,0 0 0 16,0 0 2-16,118-115 4 0,-92 105 1 0,1 0 2 15,0 1 1-15,-3 1 1 0,-5 1-1 0,1 3-1 16,-4 1-1-16,-5 3-2 0,-3-1 0 15,-1 1-1-15,-5 0 1 0,5 0 4 0,-4 2 3 16,-2 2 4-16,2 1 4 0,-2 1 2 0,-1 0 1 16,3 1-1-16,-3 1-1 0,0-1-1 15,0 0-4-15,0 1-2 0,0 1-8 0,0-1-20 16,0-1-62-16,0 0-131 0,-3-1-226 0,3-1-339 0</inkml:trace>
          <inkml:trace contextRef="#ctx0" brushRef="#br0" timeOffset="2364.5396">2229-180 0 0,'0'0'0'0,"0"0"0"0,0 0 240 0,0 0 17 16,0 0-13-16,0 0-26 0,0 0-28 0,0 0-36 15,0 0-39-15,0 0-32 0,0 0-38 16,0 0-36-16,0 0-37 0,0 0-18 0,-80-91-1 16,80 98 16-16,1 5 22 0,1 2 10 0,0 2 5 15,4 3-2-15,-4 4 1 0,0 1 1 16,2-1-2-16,2 3 2 0,-3 0 2 0,3 0 2 15,-1 1-3-15,-2-3-1 0,-2 1-4 0,3 1-7 16,-3 0-12-16,-1-2-40 0,0 1-82 0,0-3-113 16,0-1-159-16,0-5-167 0,0-7 578 0</inkml:trace>
          <inkml:trace contextRef="#ctx0" brushRef="#br0" timeOffset="2796.8056">2412-204 1239 0,'0'0'262'0,"0"0"-161"0,0 0-43 16,0 0-48-16,0 0-43 0,0 0-71 0,0 0-117 15,0 0-345-15,0 0-180 0</inkml:trace>
          <inkml:trace contextRef="#ctx0" brushRef="#br0" timeOffset="3212.5491">2526-160 1982 0,'0'0'98'0,"0"0"-49"0,0 0-33 0,0 0-21 15,0 0-13-15,0 0-11 0,0 0-2 16,0 0-4-16,0 0-1 0,0 0-5 0,0 0-9 16,0 0-9-16,0 0-2 0,-6 53 7 0,8-39 15 15,-1-4 14-15,-1 3 10 0,0-4 9 0,0 2 6 16,0-2 2-16,0 0 9 0,-1-2 5 16,1-1 5-16,0 0 1 0,0-3 3 0,0-1 2 15,0-2 3-15,0 0 7 0,0 0 2 0,4 0 5 16,1 0 0-16,-1-2-3 0,7-2-3 0,0-4-8 15,-2-1-6-15,3-3-4 0,-1 0-2 16,1-1-2-16,-1-2-1 0,-2 0-2 0,-2 0-2 16,1 0-3-16,-4 1-3 0,4 0-1 0,-6 1-3 15,1 0-4-15,1 1-10 0,2 2-20 16,-2 0-32-16,4-1-51 0,-4 1-77 0,6-1-108 16,1 5-118-16,-6-3-157 0,3 6 92 0</inkml:trace>
          <inkml:trace contextRef="#ctx0" brushRef="#br0" timeOffset="3363.4561">2798-265 601 0,'0'0'321'0,"0"0"-122"16,0 0-105-16,0 0-68 0,0 0-35 0,0 0-2 16,0 0 3-16,0 0 8 0,0 0 6 15,0 0 0-15,0 0-2 0,0 0 4 0,0 0 2 16,0 0-1-16,17 88 0 0,-17-74-2 0,-4-1-2 15,2 0 0-15,-4-1 1 0,1 0-8 16,1-1-9-16,-3-2-22 0,5 0-52 0,-1-2-81 16,0 0-119-16,-2-3-166 0,3-2 196 0</inkml:trace>
          <inkml:trace contextRef="#ctx0" brushRef="#br0" timeOffset="3903.1222">2786-192 1180 0,'0'0'167'0,"0"0"-49"15,0 0-66-15,0 0-42 0,0 0-19 0,0 0 3 16,0 0 4-16,0 0-2 0,0 0-3 16,0 0 0-16,0 0 0 0,0 0-1 0,169-88-2 0,-146 86-2 15,-6 2-5-15,-1 0 2 0,2 0 0 16,-5 0 1-16,-2 0 3 0,-2 3-1 0,2 2 6 15,-2-2 7-15,-5 1 4 0,3 2 5 0,-2 0 3 16,-3 0 3-16,0 0 3 0,0 0 2 0,-2 0 1 16,0 2-3-16,0-1-3 0,0-1-1 15,0 0-4-15,-2 0-4 0,1 0-9 0,0-2-20 16,-1 2-59-16,0-1-119 0,-1-1-155 0,0 0-267 16,3-4 364-16</inkml:trace>
          <inkml:trace contextRef="#ctx0" brushRef="#br0" timeOffset="3612.3019">2919-482 754 0,'0'0'288'0,"0"0"-27"0,0 0-72 0,0 0-63 15,0 0-33-15,0 0-29 0,0 0-31 0,0 0-28 16,0 0-28-16,0 0-12 0,0 0-1 0,0 0 11 16,0 0 14-16,0 0 11 0,-4 23 0 0,4 2 1 15,0 5 5-15,0 2-3 0,0 0 1 16,0 0 1-16,-2-3-1 0,0 0 1 0,-4-2-5 15,5-1-6-15,0 1-14 0,-1-5-26 0,1 2-49 16,0-2-73-16,-1-3-79 0,2 0-81 16,0-4-89-16,0-4 33 0,0-4 384 0</inkml:trace>
          <inkml:trace contextRef="#ctx0" brushRef="#br0" timeOffset="4068.0203">3151-449 218 0,'0'0'219'0,"0"0"-62"0,0 0-90 0,0 0-83 16,0 0-68-16,0 0-34 0,0 0-14 15,0 0-13-15,0 0-10 0,0 0 144 0,0 0 11 16,0 0 0-16,0 0 0 0,0 0 0 0</inkml:trace>
          <inkml:trace contextRef="#ctx0" brushRef="#br0" timeOffset="4634.6707">3194-307 0 0,'0'0'0'0,"0"0"0"0,0 0 0 0,0 0 0 16,0 0 0-16,0 0 0 0,0 0 0 0,0 0 130 16,0 0 26-16,0 0-21 0,0 0-15 0,0 0-20 15,0 0-20-15,143-6-15 0,-130 0-20 16,1-1-11-16,-2-1-6 0,0 0 0 0,-3-1 4 15,-2 1 4-15,2-1 2 0,-5-3 4 0,4 2 1 16,-5-1 1-16,-2 2 1 0,-1 1-4 16,0 2-3-16,0 0-1 0,0 2-9 0,0 2-5 15,-1 0-12-15,-3 2-24 0,-4 0-13 0,4 0-10 16,-5 4-1-16,-2 5 10 0,-1 4 10 0,-2 5 7 16,0 1 3-16,-1 1 4 0,-1-1 0 15,1 3-2-15,-1-4 0 0,5-1 1 0,1-2-3 16,2 0-1-16,5-3-1 0,2-1-5 0,1-4-3 15,0 0 5-15,2-5 4 0,6 1 12 0,-1-3 10 16,5 0 4-16,0 0 6 0,3-2 1 0,4-3 1 16,-2-3-2-16,0-1-6 0,5-2-2 15,-3 1-5-15,3-3 1 0,3 1 4 0,-7-3-6 16,5 0-1-16,-1 0-2 0,-4-1-3 0,-1-1 2 16,1 0 3-16,-3 1-1 0,-2-2 3 0,-5 3 3 15,1 2 1-15,-1 1 7 0,-6 2 10 16,0 2 3-16,-2 2 8 0,0 2 0 0,0-1-2 15,-3 2-4-15,0 3-8 0,-3-3-3 0,3 2-7 16,-3 1-2-16,2 0-4 0,3 0-6 0,-2 0-4 16,1 0-7-16,-1 4 0 0,0 2 0 15,3 0 4-15,0 3 1 0,0 3 3 0,0 1 1 16,0-1-2-16,0 3 5 0,3 1 0 0,1 2 1 16,-1-4 4-16,-2 1 0 0,2-1 0 15,2-2 0-15,-3 0 3 0,-2 0-1 0,0-2 4 16,0 0 4-16,0 1 1 0,-9-2 4 0,5-1 2 15,-5 2 2-15,2-3-2 0,-3 1 1 0,-1-2-5 16,-3-1-8-16,2 3-5 0,-2-2-14 0,-4 1-20 16,-3 1-30-16,-2-1-54 0,-4 1-70 15,-1-2-112-15,0 0-121 0,-7 2-130 0,12-4-38 16,3-2 576-16</inkml:trace>
        </inkml:traceGroup>
      </inkml:traceGroup>
    </inkml:traceGroup>
    <inkml:traceGroup>
      <inkml:annotationXML>
        <emma:emma xmlns:emma="http://www.w3.org/2003/04/emma" version="1.0">
          <emma:interpretation id="{CD35B221-E06F-4436-834D-DC219BC82B0B}" emma:medium="tactile" emma:mode="ink">
            <msink:context xmlns:msink="http://schemas.microsoft.com/ink/2010/main" type="paragraph" rotatedBoundingBox="7257,6625 9705,6049 9921,6968 7474,754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0265031-5CDB-4A25-845F-7CA66A5131E7}" emma:medium="tactile" emma:mode="ink">
              <msink:context xmlns:msink="http://schemas.microsoft.com/ink/2010/main" type="line" rotatedBoundingBox="7257,6625 9705,6049 9921,6968 7474,7544"/>
            </emma:interpretation>
          </emma:emma>
        </inkml:annotationXML>
        <inkml:traceGroup>
          <inkml:annotationXML>
            <emma:emma xmlns:emma="http://www.w3.org/2003/04/emma" version="1.0">
              <emma:interpretation id="{DA7855E7-BC71-4003-8958-B5D6D43BBB18}" emma:medium="tactile" emma:mode="ink">
                <msink:context xmlns:msink="http://schemas.microsoft.com/ink/2010/main" type="inkWord" rotatedBoundingBox="7320,6893 7472,6857 7491,6936 7339,6972"/>
              </emma:interpretation>
              <emma:one-of disjunction-type="recognition" id="oneOf2">
                <emma:interpretation id="interp10" emma:lang="en-US" emma:confidence="0.5">
                  <emma:literal>.</emma:literal>
                </emma:interpretation>
                <emma:interpretation id="interp11" emma:lang="en-US" emma:confidence="0">
                  <emma:literal>@</emma:literal>
                </emma:interpretation>
                <emma:interpretation id="interp12" emma:lang="en-US" emma:confidence="0">
                  <emma:literal>-</emma:literal>
                </emma:interpretation>
                <emma:interpretation id="interp13" emma:lang="en-US" emma:confidence="0">
                  <emma:literal>°</emma:literal>
                </emma:interpretation>
                <emma:interpretation id="interp14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15970.5667">-3 1313 0 0,'0'0'0'15,"0"0"0"-15,0 0 0 0,0 0 0 0,0 0 0 0,0 0 0 16,0 0 0-16,0 0 0 0,0 0 0 15,0 0 13-15,0 0 32 0,0 0 9 0,-3-27 2 16,3 27-5-16,0 0-10 0,0 0-10 0,0 0-12 16,0 0-13-16,0 0-15 0,0 2-9 15,0-2-5-15,0 1 12 0,0 1 13 0,0-1 14 16,2 2 12-16,-1-1 4 0,3-1 3 0,-3 1 12 16,2-2 7-16,2 1 7 0,1-1 6 0,0 0 0 15,2 0-2-15,3 0 0 0,-3-4-5 0,2-2-7 16,0-2-8-16,2 1-10 0,-2 0-6 15,-1-2-2-15,-1 1 2 0,-1 2 5 0,-2 0 7 16,-3 0 9-16,-1 2 2 0,-1-1 8 0,0 1 0 16,0 1-3-16,0 0-1 0,0-1-9 15,-3 3-7-15,3-1-11 0,-4 2-8 0,-1-1-10 16,2 1-10-16,-1 0-6 0,-2 0-9 0,1 0-2 16,-4 3 0-16,2 3 4 0,-1 0 4 15,2 0 3-15,-1-2 1 0,2 2-1 0,-1-1 0 16,4-2-2-16,0 0-2 0,2 0-2 0,-1-1-4 15,1-1 1-15,0-1-1 0,0 2 4 0,0-2 5 16,0 0 8-16,0 0 9 0,0 0 8 0,0 0 11 16,0 0 10-16,0 0 8 0,0 0 2 0,0 0-7 15,0-2-7-15,0-1-9 0,0 2-3 16,0-2 0-16,0 0-3 0,-3 1-3 0,0-1-6 16,-2 1-10-16,1 1-6 0,0 0-5 0,-1 1-8 15,-2 0-2-15,0 0 3 0,-1 0-1 0,2 2 6 16,-4 0 2-16,8 1-6 0,-3-1-20 15,5-2-36-15,0 1-60 0,5-1-74 0,7 2-159 16,-4-2-346-16,-2 1 483 0</inkml:trace>
        </inkml:traceGroup>
        <inkml:traceGroup>
          <inkml:annotationXML>
            <emma:emma xmlns:emma="http://www.w3.org/2003/04/emma" version="1.0">
              <emma:interpretation id="{7EE70B55-58BF-4FA2-8C8E-1CF7A23A3138}" emma:medium="tactile" emma:mode="ink">
                <msink:context xmlns:msink="http://schemas.microsoft.com/ink/2010/main" type="inkWord" rotatedBoundingBox="7496,6569 9705,6049 9921,6968 7712,7488"/>
              </emma:interpretation>
              <emma:one-of disjunction-type="recognition" id="oneOf3">
                <emma:interpretation id="interp15" emma:lang="en-US" emma:confidence="0.5">
                  <emma:literal>Booking</emma:literal>
                </emma:interpretation>
                <emma:interpretation id="interp16" emma:lang="en-US" emma:confidence="0">
                  <emma:literal>Booing</emma:literal>
                </emma:interpretation>
                <emma:interpretation id="interp17" emma:lang="en-US" emma:confidence="0">
                  <emma:literal>Booting</emma:literal>
                </emma:interpretation>
                <emma:interpretation id="interp18" emma:lang="en-US" emma:confidence="0">
                  <emma:literal>Boring</emma:literal>
                </emma:interpretation>
                <emma:interpretation id="interp19" emma:lang="en-US" emma:confidence="0">
                  <emma:literal>Boing</emma:literal>
                </emma:interpretation>
              </emma:one-of>
            </emma:emma>
          </inkml:annotationXML>
          <inkml:trace contextRef="#ctx0" brushRef="#br0" timeOffset="18746.1545">292 1141 0 0,'0'0'261'16,"0"0"-118"-16,0 0-11 0,0 0-25 0,0 0-23 16,0 0-10-16,0 0-9 0,0 0-24 0,0 0-17 15,0 0-14-15,0 0-18 0,0 0-7 16,0 0-24-16,0 0-20 0,-23-28-4 0,23 28 12 16,0 0 24-16,0 5 28 0,0 2 21 0,0 0 1 15,0 4 2-15,0 1 0 0,0 3-2 0,0 3 1 16,0 1-2-16,0 2-3 0,0 0-5 0,3 2 3 15,-2-1-7-15,1 2 2 0,2-2 0 16,-4 2-5-16,2-2 2 0,0 0-1 0,0-2-1 16,-2 0-1-16,2-4-5 0,-1 1-2 0,2-5-3 15,-2-4 1-15,-1-2 0 0,0-1 4 0,0-2 6 16,0-2 21-16,0-1 42 0,0 0 32 16,0 0-2-16,0-1-19 0,-1-5-39 0,-3-2-28 15,0 0-4-15,0-4 1 0,0-2-1 0,1 1-6 16,-1-2-1-16,1-2-2 0,3 0-4 15,0-2 3-15,0 0 1 0,0-1-2 0,0-2 3 16,0-2-3-16,4 0 2 0,2 1 0 0,0-5-3 16,1 3-2-16,1-1-2 0,1 0 0 0,5 0 0 15,-2 3-2-15,0-1 0 0,1 3-5 16,2 0 2-16,-2 1 2 0,2 4-1 0,-1 2-1 16,0 2 2-16,-2 2 2 0,0 0-1 0,-1 2 6 15,-3 4-5-15,0-1-2 0,2 4-4 0,-2-1-2 16,-2 2 2-16,4 0 0 0,-3 0 5 0,3 3 1 15,-3 2 3-15,1 1 0 0,-1 0 1 16,-2 2 3-16,2 1-2 0,-3-1 4 0,-3 1 1 16,-1 2 3-16,0 0 3 0,0 3 3 0,-1 0 2 15,-9 0-3-15,4 1 5 0,-4 0-4 0,-3 3 1 16,1-4 0-16,-3 1-2 0,2-1 5 0,-2 1 1 16,4-3 2-16,-1 1-4 0,1-4-3 15,3-1-5-15,3 1-5 0,2-3-1 0,2 0-3 16,1-1 0-16,0-3-5 0,0 0-2 0,0 0 2 15,1-1 1-15,6 0 8 0,0 3 1 16,1-2 1-16,0 0 0 0,3 1-2 0,2-1-1 16,-1-2-3-16,1 1 1 0,1 2-2 0,-1-1 2 15,2 2 2-15,2-1-1 0,-2 3 1 16,-1 0-2-16,-1 0 0 0,-1 1 0 0,-3 1-1 16,2-1 0-16,-5 2-2 0,0 0 1 0,-4-1-1 15,-1 0 4-15,-1 2 7 0,0-1 6 0,-1-1 6 16,-6 1 2-16,-2 2 0 0,-4 1-2 0,-3-1-2 15,-2-2 0-15,0 0 0 0,1-1 1 0,-2-1 2 16,4-2 2-16,0 0 6 0,5-2 0 16,2-2 2-16,1-1 1 0,2 0-3 0,2 0-1 15,-1 0-7-15,3 0-7 0,-1-3-9 0,2 2-8 16,0-2-9-16,0 0-13 0,0-2-7 0,2 2-2 16,3-3 2-16,2 1 11 0,1-1 6 15,4-2 6-15,1-1 5 0,3-2 1 0,4 1 1 16,3-2 2-16,0-1-1 0,2-1 3 0,1-1 0 15,1 0-1-15,-2 0 1 0,1 0 1 0,-4 1 0 16,3 0 0-16,-4 2 0 0,-2 0 0 16,0 2-1-16,-5 2 1 0,0 0-1 0,-4 5 1 15,-1 0-1-15,-4 2-4 0,-2 1-2 0,-3 0-2 16,0 0-3-16,0 0 12 0,0 4 11 16,-6 2 7-16,2 3 8 0,-5 2-8 0,3 1-4 15,-4 0-6-15,3 0-4 0,-1-1-4 0,0 0-2 16,4-2 0-16,-1 0 0 0,3-3-2 0,0 0-4 15,2-3 0-15,0 0-3 0,0-3 2 0,5 0 6 16,0 0 5-16,3 0 7 0,0 0 3 16,3-4-1-16,1-2-2 0,0-2-2 0,0 1-2 15,-2-2 0-15,2 0 2 0,-3 0 0 0,2-1 2 16,0 1 0-16,-3-2-3 0,0 1 1 16,-2-1-2-16,0 0 1 0,-5 3 1 0,2-2 0 15,-1 1-1-15,-2-1-1 0,0 3 0 0,0-2-1 16,0 1 0-16,-2 1-1 0,-1 1-2 0,2 0 0 15,-1 2-1-15,0 1 0 0,2 0-7 0,0-1-7 16,0 2-5-16,2-3-4 0,1 2 1 16,4-3 5-16,-1 3 4 0,5 0 1 0,-5-1 2 15,3 1-1-15,-1 0 0 0,-3 1 0 0,2 2-2 16,0 0-4-16,-2 0-2 0,0 0 1 0,-1 2-1 16,2 1 5-16,-1 4 3 0,2-1 3 15,0 0 0-15,-1 0 4 0,1 2 0 0,1-2 4 16,-3 1-2-16,2-1 0 0,0 0 0 0,-4 0-1 15,1-2 0-15,1 1 1 0,-4-2 0 16,5 0-2-16,-2-2 3 0,-2 1 3 0,5-2 3 16,0 0 8-16,3 0-1 0,0 0 1 0,2-5-1 15,3 1-3-15,1-4-4 0,-1 2-2 0,-1-1-1 16,-2 1 0-16,2 0 1 0,-6 2 4 0,-2-1 4 16,0 1 3-16,-1 0 4 0,-3 0 5 15,-2 0 2-15,0-1 2 0,0 2-4 0,0-1-5 16,-6-1-9-16,-2 1-6 0,-3-1-6 0,-1 1-2 15,-2 1-2-15,-1 1-2 0,-1 2 2 0,-6 0-1 16,6 0 3-16,-3 0 0 0,3 0 0 0,6 2 1 16,3-2-2-16,2 1-4 0,3-1-15 15,2 0-17-15,0 0-8 0,0 0 3 0,3 0 11 16,1 0 17-16,3 0 8 0,-1 0 5 0,2 0 3 16,2-1 1-16,2-5 3 0,1 0 0 15,1-1-1-15,2-2 1 0,1 1 0 0,-1-3-2 16,0 1 2-16,4-2-1 0,-3 0-1 0,0-2 1 15,3 0 2-15,-4-3 0 0,-1 2 3 0,0-1-1 16,1-2 0-16,-4 2 2 0,-3-4-3 16,2 2 0-16,-4 1 2 0,-1 0-1 0,1 2 3 15,-2 0 0-15,-1 0 1 0,2 2-1 0,-2 1 0 16,-1 1 1-16,-1 1-3 0,2 2 1 0,0 4 1 16,-4 1-2-16,2 1 0 0,-2 2-2 15,0 0-6-15,0 0-10 0,0 0-13 0,0 0-12 16,0 0 5-16,0 5 8 0,0 2 11 0,1 4 14 15,0 0 0-15,3 3 1 0,0-1 1 0,-1 1-1 16,-2 1 1-16,1 2 0 0,2-2-2 0,-2 1-1 16,0-1-1-16,-1 1-3 0,0-3 2 15,-1-1 0-15,0-1-1 0,0-2 4 0,2-3-3 16,2-2-1-16,-3 1 1 0,3-4-1 0,-3 1-1 16,3-1 1-16,3-1 0 0,-3 0 0 0,6 0 5 15,-4-3-1-15,5-3-3 0,1-1-1 16,2-3-3-16,-2-1-1 0,1-1 1 0,0 0 1 15,-1-3 0-15,1 2 0 0,-4 1 2 0,-1 2 0 16,1-1 3-16,-5 4 1 0,2 1 2 16,-2 1 1-16,-3 0 8 0,0 4 4 0,-1 1 4 15,0 0 0-15,0 0-13 0,0 0-13 0,-1 0-10 16,0 3-3-16,-5 1 5 0,0 4 7 0,-4 0 6 16,1 1 1-16,0 1 2 0,-5 0-1 15,2-1 1-15,0 2 0 0,-1-2-1 0,2 1 0 16,3-4-1-16,0 0 3 0,-2-2-2 0,5 0 4 15,-2-1 0-15,3-2-1 0,3 1 5 0,0-2-1 16,-2 1-1-16,3-1-4 0,0 0-7 0,0 0-13 16,0 0-11-16,0 0-7 0,4 0 3 0,-1 0 9 15,2 3 11-15,2 0 7 0,1 1 3 16,0-1 1-16,3 2 0 0,1 1-3 0,0-2 4 16,0 2 0-16,-2-1 1 0,5-1 5 0,-4-1-5 15,2 0 2-15,-1 1 0 0,2-3 0 0,1-1 3 16,1 0 0-16,-2 0-1 0,1 0 0 15,1-3-1-15,3-2 0 0,-4 1-1 0,-1-1-2 16,-1-1 1-16,-1 2 1 0,-6-1 2 0,4 2 3 16,-5 0-1-16,0 0 2 0,-2 0 0 15,-3 2-4-15,1 0 1 0,1-1-1 0,-2 2-3 16,2-1 1-16,-2 1-4 0,0 0-1 0,0 0-1 16,0 0 0-16,0 0-3 0,0 0-2 0,0 0-1 15,0 0-1-15,0 0 0 0,0 0 2 16,0 0 1-16,0 0 1 0,0 0 2 0,0 0-3 15,0 0-4-15,5 0 8 0,-1 0 2 0,5 0 6 16,0-3 9-16,5 0-6 0,2-3-2 0,0 0-2 16,-1 0-2-16,1-2-3 0,1 2 3 0,1-4-3 15,-4 4 0-15,0 0 1 0,-2 0 0 16,1 1 0-16,-3 2 1 0,-4-2 0 0,4 2 0 16,-6-2 1-16,2 2 0 0,-2 0 0 0,-4 2 4 15,3-1 2-15,-3 1 3 0,0 1 1 0,0 0 0 16,0 0-4-16,0 0-7 0,0 0-8 15,0 0-11-15,0 0-7 0,0 0-5 0,0 0 0 16,0 0 8-16,0 1 7 0,3 2 9 0,2-1 3 16,1 1 2-16,3-2 0 0,4-1 5 0,1 0 1 15,5 0 0-15,1-1 0 0,0-4-2 16,1-1 0-16,3 2-2 0,-4-4 2 0,1 2-1 16,-1-1-1-16,-3-1 2 0,-1 1 3 0,-4-1 1 15,0 1 1-15,-4 0 2 0,0 0 0 16,0-1 3-16,-4 0 4 0,-2 0 3 0,-1 2 4 15,2-1 2-15,-3 1 0 0,0 0 1 0,0 0-2 16,-4 0-2-16,1 3-3 0,0 0-4 0,-2 0-4 16,2 3-6-16,2 0-7 0,1 0-14 0,-1 0-11 15,-1 3-4-15,-2 5 2 0,0 2 7 0,2 5 8 16,-2 4 5-16,-4 4 1 0,5 0 1 16,-5 6 2-16,4 0 1 0,-2 2 0 0,0 3 0 15,4 2 2-15,-3 2 1 0,1 0 0 0,1 1-1 16,1 1 1-16,-5 1 0 0,3-3-5 0,1 2-1 15,-1-6-7-15,0-3-6 0,2-6-5 16,2-1-9-16,0-8-7 0,0 0-16 0,0-5-33 16,0 0-12-16,0-5-87 0,0-3-140 0,0-3-198 15,0 0 39-15</inkml:trace>
          <inkml:trace contextRef="#ctx0" brushRef="#br0" timeOffset="18990.0044">1796 524 1573 0,'0'0'113'0,"0"0"-54"16,0 0-59-16,0 0-54 0,0 0-39 0,0 0-123 15,0 0-319-15,0 0-312 0</inkml:trace>
        </inkml:traceGroup>
      </inkml:traceGroup>
    </inkml:traceGroup>
    <inkml:traceGroup>
      <inkml:annotationXML>
        <emma:emma xmlns:emma="http://www.w3.org/2003/04/emma" version="1.0">
          <emma:interpretation id="{5811A3F2-DBA9-468C-8551-9FEC23A50B2E}" emma:medium="tactile" emma:mode="ink">
            <msink:context xmlns:msink="http://schemas.microsoft.com/ink/2010/main" type="paragraph" rotatedBoundingBox="7358,7220 9783,6890 9937,8021 7512,835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85419F3-D564-4EB7-8C14-246C2A79801F}" emma:medium="tactile" emma:mode="ink">
              <msink:context xmlns:msink="http://schemas.microsoft.com/ink/2010/main" type="line" rotatedBoundingBox="7358,7220 9783,6890 9937,8021 7512,8351"/>
            </emma:interpretation>
          </emma:emma>
        </inkml:annotationXML>
        <inkml:traceGroup>
          <inkml:annotationXML>
            <emma:emma xmlns:emma="http://www.w3.org/2003/04/emma" version="1.0">
              <emma:interpretation id="{B4C4B79F-7E2E-4432-BCEB-B720622CB7C8}" emma:medium="tactile" emma:mode="ink">
                <msink:context xmlns:msink="http://schemas.microsoft.com/ink/2010/main" type="inkWord" rotatedBoundingBox="7423,7698 7543,7681 7561,7812 7441,7829"/>
              </emma:interpretation>
              <emma:one-of disjunction-type="recognition" id="oneOf4">
                <emma:interpretation id="interp20" emma:lang="en-US" emma:confidence="0.5">
                  <emma:literal>.</emma:literal>
                </emma:interpretation>
                <emma:interpretation id="interp21" emma:lang="en-US" emma:confidence="0">
                  <emma:literal>p</emma:literal>
                </emma:interpretation>
                <emma:interpretation id="interp22" emma:lang="en-US" emma:confidence="0">
                  <emma:literal>:</emma:literal>
                </emma:interpretation>
                <emma:interpretation id="interp23" emma:lang="en-US" emma:confidence="0">
                  <emma:literal>°</emma:literal>
                </emma:interpretation>
                <emma:interpretation id="interp24" emma:lang="en-US" emma:confidence="0">
                  <emma:literal>F</emma:literal>
                </emma:interpretation>
              </emma:one-of>
            </emma:emma>
          </inkml:annotationXML>
          <inkml:trace contextRef="#ctx0" brushRef="#br0" timeOffset="24050.7313">89 2172 0 0,'0'0'0'15,"0"0"0"-15,0 0 0 0,0 0 0 0,0 0 0 16,0 0 0-16,0 0 0 0,0 0 0 0,0 0 0 0,0 0 0 16,0 0 0-16,0 0 0 0,13-63 0 15,-12 60 0-15,0 0 0 0,2 0 0 0,-3 1 0 16,0 1 68-16,0 1 23 0,0 0-25 0,0 0-18 16,0 0-29-16,0 0-19 0,0 0-12 15,0 0-5-15,0 0 2 0,0 0 5 0,0 0 7 16,0 0 7-16,0 1 12 0,0 1 0 0,0-1 2 15,0 1-2-15,0-2-5 0,0 0 10 16,0 1 12-16,3-1 16 0,1 0 12 0,1 0 8 16,-1 0-6-16,5-1-4 0,-1-2-12 0,0-2-8 15,5-2-8-15,-5 3-5 0,0-2-4 0,0 2 1 16,-6-2 6-16,4 1 1 0,-5 2 7 16,-1-2-1-16,0 2-3 0,0 0-5 0,0 0-9 15,0 0-5-15,-4 0-6 0,1 0-2 0,1 0-3 16,-2 0-6-16,0 2-3 0,1 1-9 0,-1 0-4 15,0 0-3-15,-1 0-3 0,-4 0 3 0,3 4 7 16,-4 2 8-16,2 0-1 0,0 0 4 16,2 0-2-16,-1 1-4 0,3-1 2 0,1-2-4 15,1-1 2-15,2 1-2 0,0 0 1 0,0-2 1 16,0 1-5-16,0 1-3 0,0-1-6 0,0-1-10 16,2-2-17-16,0 0-29 0,0 1-55 15,1-1-88-15,-2 0-74 0,1 0 297 0</inkml:trace>
        </inkml:traceGroup>
        <inkml:traceGroup>
          <inkml:annotationXML>
            <emma:emma xmlns:emma="http://www.w3.org/2003/04/emma" version="1.0">
              <emma:interpretation id="{7CD59CF6-EDFF-4BAD-A47B-E68FB718FFAE}" emma:medium="tactile" emma:mode="ink">
                <msink:context xmlns:msink="http://schemas.microsoft.com/ink/2010/main" type="inkWord" rotatedBoundingBox="7682,7176 9783,6890 9937,8021 7837,8307"/>
              </emma:interpretation>
              <emma:one-of disjunction-type="recognition" id="oneOf5">
                <emma:interpretation id="interp25" emma:lang="en-US" emma:confidence="0.5">
                  <emma:literal>Mangy</emma:literal>
                </emma:interpretation>
                <emma:interpretation id="interp26" emma:lang="en-US" emma:confidence="0">
                  <emma:literal>Many</emma:literal>
                </emma:interpretation>
                <emma:interpretation id="interp27" emma:lang="en-US" emma:confidence="0">
                  <emma:literal>Mangy,</emma:literal>
                </emma:interpretation>
                <emma:interpretation id="interp28" emma:lang="en-US" emma:confidence="0">
                  <emma:literal>Managing</emma:literal>
                </emma:interpretation>
                <emma:interpretation id="interp29" emma:lang="en-US" emma:confidence="0">
                  <emma:literal>Mange;</emma:literal>
                </emma:interpretation>
              </emma:one-of>
            </emma:emma>
          </inkml:annotationXML>
          <inkml:trace contextRef="#ctx0" brushRef="#br0" timeOffset="25550.0672">545 1949 0 0,'0'0'0'0,"0"0"0"0,0 0 0 15,0 0 0-15,0 0 0 0,0 0 0 16,0 0 114-16,0 0 77 0,0 0-11 0,0 0-25 16,0 0-25-16,0 0-40 0,0 0-30 0,0 0-30 15,-12-61-32-15,12 61-23 0,0 0-8 16,0 0 3-16,0 2 13 0,-1 1 16 0,0 3 10 15,1-1 2-15,-2 1 1 0,2 4-2 0,-1-1-2 16,-2 0 1-16,1 2 0 0,-1 1-1 0,0 2-4 16,2-1 3-16,-3 1-3 0,1 1 0 15,-1-2 3-15,1 2-2 0,-2 1 0 0,0 1-2 16,1-1-3-16,-4 1-2 0,4-2-1 0,-3-2-2 16,0-1 4-16,-2-1-2 0,5-4 4 0,-4 2 3 15,4-5-2-15,-2-1 7 0,1-1 0 16,2-1 9-16,3-1 14 0,-1 0 7 0,1 0 8 15,0 0-5-15,0 0-14 0,0-3-13 0,0-1-15 16,1-4-6-16,2-2-2 0,4-2 3 0,-1-3 2 16,4 0 4-16,-5-3 2 0,5-1-1 0,-2 1 3 15,-2-2 0-15,1 1-1 0,0-2 0 16,2 0-1-16,-4 0-1 0,5-1-1 0,-3 1 3 16,1 2-3-16,0-1-1 0,1 3 0 0,0-1-3 15,2 2-2-15,-3 3 1 0,0 1-1 0,3 1 0 16,-4 2 0-16,-1 2 0 0,1 2-4 15,0 1-1-15,-6 1-4 0,4 2-4 0,-3 1-5 16,2 0 2-16,-3 0 1 0,1 0 7 0,2 1 7 16,-2 5 3-16,2 0 3 0,-4 1-1 15,3 4 4-15,-2-1-2 0,2 2 0 0,-2 0 1 16,-1 1-3-16,2 1 1 0,-2-4-1 0,0 1 2 16,0 0 0-16,0-1-2 0,0-2 3 0,0-4-3 15,0 0 2-15,0 0 0 0,0-4 1 16,2 1 7-16,0-1 9 0,-1 0 10 0,2 0 9 15,1-1 4-15,0-5-2 0,0-2-8 0,2 1-7 16,1-4-6-16,1 2-2 0,-2-2-3 0,4 1-1 16,-2-3-3-16,0 1-4 0,2-2-3 0,-1 1-2 15,2 0-1-15,-3 0-1 0,4 3 2 0,-4-2-1 16,0 5-2-16,1-1 1 0,0 4-2 16,-4-1 1-16,2 4 1 0,-1-1 0 0,-3 1 0 15,5 1-2-15,-5 0 0 0,3 0-5 0,0 0 2 16,-5 4-3-16,4 4 0 0,-3 1 4 0,2 1 0 15,-4 2 5-15,0 3 4 0,0 0-1 16,0 3 0-16,0-2 0 0,-4 3 0 0,0-2 0 16,1 0 3-16,0 1-1 0,-5 0-2 0,6-2-1 15,-5 2 1-15,2-2 0 0,3 2-2 16,-3-4 0-16,4-1-9 0,-2-1-4 0,2-2-8 16,-1-1-17-16,2 0-28 0,0-1-49 0,0-2-76 15,0 1-91-15,3-3-144 0,0-2 292 0</inkml:trace>
          <inkml:trace contextRef="#ctx0" brushRef="#br0" timeOffset="26042.7625">1070 1923 0 0,'0'0'6'0,"0"0"131"16,0 0-45-16,0 0-33 0,0 0-16 0,0 0-10 15,0 0-14-15,0 0-6 0,0 0-2 16,0 0 0-16,0 0 4 0,0 0 7 0,0 0 5 16,0 0 11-16,92-86-3 0,-92 86-14 0,0 0-11 15,-3 0-20-15,-3 0-3 0,2 0 4 0,-3 0 5 16,0 4 10-16,-3 0 4 0,2 2 7 16,1-1 1-16,-4 3 0 0,3-4-6 0,0 4-8 15,-1 1-2-15,3-1-4 0,-2 2 1 0,4-1 2 16,-2 0-1-16,0 0 0 0,5-3-4 15,-1 0-1-15,2-3-5 0,0 0 0 0,0-2 1 16,0 1 10-16,2-2 10 0,2 0 10 0,1 0 9 16,1-2-4-16,0-4-4 0,1 1-4 15,2-1-5-15,-3-2 2 0,3 0-2 0,-2 1 5 0,0-2-1 16,-3 2-1-16,1-1 0 0,-1 2-2 16,-3 1-1-16,1 1-1 0,-1 1-3 0,-1 1-8 15,3 2-13-15,-3 0-20 0,0 0-17 0,0 0 3 16,1 0 12-16,-1 2 15 0,0 4 17 15,3 1 5-15,-3 3 0 0,0-1 3 0,0 0-1 16,0-1-5-16,0 0 1 0,0 0-4 0,1-1-4 16,0-1-4-16,2 0-15 0,1-3-14 0,1 0-10 15,-2 0-6-15,4-3-6 0,-2 0-5 0,2 0-9 16,0 0-25-16,-1-2-26 0,1-2 40 16,1-2 87-16,0 0 0 0,1 0 0 0,-5 2 0 15,3 1 0-15</inkml:trace>
          <inkml:trace contextRef="#ctx0" brushRef="#br0" timeOffset="26407.5377">1318 1824 0 0,'0'0'0'0,"0"0"0"0,0 0 0 0,0 0 0 15,0 0 0-15,0 0 0 0,0 0 0 16,0 0 0-16,0 0 26 0,0 0 18 0,0 0 11 16,0 0-3-16,0 0 0 0,0 0-5 0,32 29 1 15,-28-22-2-15,-1 1-4 0,-3 1-3 0,0 1-5 16,0 2 0-16,-4-2-5 0,-2-1-4 0,3 0-5 15,-2 0-3-15,1-3-4 0,3-3 0 16,1 1 2-16,0-4 9 0,0 2 18 0,0-2 20 16,0 0 16-16,0 0-4 0,2-6-17 0,4 0-20 15,1-4-18-15,3-1-6 0,1-3-1 0,0 1-3 16,-2-1 0-16,3 2-1 0,-1-2-2 0,2-1-3 16,-2 1 1-16,1 2-4 0,-1 1-3 15,1 0 0-15,0 2-4 0,-1 2 3 0,1 1 0 16,-2 0 1-16,-1 4 3 0,-4-1-6 0,-1 3-3 15,0 0-3-15,0 0 2 0,-3 0 6 16,-1 3 5-16,0 3 3 0,2 0 3 0,-2 3 0 16,0 0-1-16,0 2 2 0,0 0-2 0,-2 0-1 15,1-2 0-15,0 0-6 0,-2 0-4 0,3-1-11 16,0 1-17-16,0-3-43 0,4 2-101 16,0-2-144-16,1-1-142 0,-1-2 463 0</inkml:trace>
          <inkml:trace contextRef="#ctx0" brushRef="#br0" timeOffset="27190.0653">1825 1779 0 0,'0'0'0'16,"0"0"0"-16,0 0 0 0,0 0 0 0,0 0 0 16,0 0 0-16,0 0 0 0,0 0 0 15,0 0 0-15,0 0 0 0,0 0 0 0,0 0 0 16,0 0 8-16,0 0 16 0,6-65-7 0,-14 65-11 15,4 0-1-15,-7 1 10 0,3 3 19 0,-4 2 17 16,3 0 19-16,-3 3 7 0,0 0-7 16,-2 2-9-16,4-1-18 0,0 2-16 0,2 0-7 15,-1 1-11-15,2-2-1 0,2-2-3 0,2 0-4 16,2-4-2-16,1-1-2 0,0-2-1 16,0-1 9-16,2-1 13 0,8 0 9 0,1-6 4 15,1-2-6-15,5-2-10 0,-2-1-6 0,2-2-4 16,2 1 1-16,-3 0 0 0,-3 0 3 0,0 2 2 15,-4 1-2-15,-2 1 1 0,2 2-5 0,-6 2-3 16,-1 1-9-16,2 0-6 0,-1 3-11 16,-2 0-6-16,-1 0 5 0,2 0 2 0,-2 3 15 15,0 0 5-15,1 0 2 0,-1 1 5 0,0 1-4 16,0-2 4-16,1 1 1 0,3-1-3 0,1 0 6 16,-3-1-1-16,2-1 5 0,6-1 9 0,-4 0 2 15,2 0 0-15,4-3-2 0,-1-1-7 16,-1-2-1-16,-1 0 2 0,2 0-1 0,-2 0 0 15,-4 0-2-15,3 0-3 0,-2 0 1 0,-1 0 1 16,1 0 0-16,-2 2 2 0,1-1 0 16,-2 2 0-16,-2-1 0 0,0 1-1 0,1 0-1 15,-2 1-1-15,2-1 2 0,-2 2 3 0,0 1 2 16,0 0-4-16,0 0-11 0,0 0-20 0,0 0-10 16,0 1 1-16,0 5 7 0,0 3 15 15,0 2 8-15,0 4 2 0,2 1-1 0,-2 3 3 16,0 2-2-16,0 3-2 0,0 3 2 0,0 3-3 15,0 1 0-15,-6 5 3 0,4 0-2 0,-6 4 0 16,4-3 4-16,-7 3-3 0,3 1 0 16,-2-2 2-16,-2 0-4 0,0-1 1 0,-3 0 1 15,1-2-1-15,-2-2-2 0,-2-2 0 0,3-7-1 16,1 2 0-16,0-8 2 0,2-4 6 0,2-5 5 16,3-2 13-16,-3-5 11 0,4-1 11 0,-1-2 9 15,-4 0 3-15,6-5-5 0,-3-3-6 0,3-2-9 16,-4-5-13-16,7-1-7 0,-4-4-10 15,2 1-3-15,3-3-6 0,1 1-2 0,0-2-2 16,0 1-1-16,0-2 2 0,4-1-3 0,3-1-2 16,-1-1-3-16,3 2 0 0,3 1-3 15,1-1 2-15,0-1 1 0,2 1-1 0,0 1 2 16,2 2 0-16,2-1-2 0,-3-2-2 0,4 1-10 16,-4 3-14-16,-1 0-21 0,-1 1-21 15,-2 4-20-15,0 3-15 0,-4 1-13 0,-3 1-34 16,-1 2-69-16,0 3-156 0,-1 3 386 0</inkml:trace>
          <inkml:trace contextRef="#ctx0" brushRef="#br0" timeOffset="27349.9672">2085 1518 809 0,'0'0'215'0,"0"0"-46"0,0 0-91 0,0 0-58 15,0 0-35-15,0 0-15 0,0 0-20 0,0 0-52 16,0 0-143-16,0 0-319 0,0 0 279 0</inkml:trace>
          <inkml:trace contextRef="#ctx0" brushRef="#br0" timeOffset="27867.6468">2085 1518 466 0,'103'64'220'0,"-102"-64"-102"16,1 0-56-16,0 0-38 0,6 3 3 15,-4-2 8-15,2 2-8 0,-1 2-7 0,-2 1-8 16,1 1-5-16,-2 2-1 0,-2 2 0 0,0 2-1 16,0-3 2-16,-8 4 0 0,4 0 1 15,-5-1 2-15,2-1-1 0,1-1-2 0,2-4 0 16,-3 0-2-16,4-2-4 0,3-2 3 0,0-3 3 15,0 0 3-15,0 0 1 0,0 0 7 0,3 0 1 16,6-3 2-16,-1-3 0 0,6-2-9 0,2 0-7 16,0-1-6-16,0-2-3 0,4 0 0 15,-4 3-1-15,2-1-1 0,2 1 1 0,-4 2 3 16,-3 0 0-16,1 1 6 0,-2-1-3 0,1 1 3 16,-2 2-2-16,-2 0 0 0,1-2 2 0,-1 2-1 15,0 0 1-15,-5 0 2 0,3 0 1 0,-2 0 6 16,-3 2 7-16,-1-2 4 0,0 0 3 15,1 0-1-15,-2-2-6 0,2 1 2 0,-2-1-1 16,0 1 2-16,0 0 0 0,0 1-1 0,0-1-1 16,3 3-4-16,-3 0-4 0,0-1-3 15,0 2-5-15,0 0-3 0,0 0-4 0,0 0-11 16,0 0-6-16,0 2 2 0,0 4 4 0,0 3 12 16,-5 1 8-16,2 3 0 0,0 2 1 0,-2 4-3 15,0-2 1-15,2 1-3 0,-2 3 1 16,-1 0-2-16,4 1 2 0,-6 2 0 0,2 1 0 15,-3 4 1-15,1 1-2 0,0-1-7 0,-4 3-3 16,1 0-7-16,-1-3-9 0,2 0-12 0,0-2-32 16,-1-4-91-16,3-2-151 0,4-5-310 0,3-7 317 15</inkml:trace>
          <inkml:trace contextRef="#ctx0" brushRef="#br0" timeOffset="28042.5397">2322 1248 1349 0,'0'0'136'0,"0"0"-157"16,0 0-36-16,0 0-34 0,0 0-76 0,0 0-171 15,0 0-473-15</inkml:trace>
        </inkml:traceGroup>
      </inkml:traceGroup>
    </inkml:traceGroup>
    <inkml:traceGroup>
      <inkml:annotationXML>
        <emma:emma xmlns:emma="http://www.w3.org/2003/04/emma" version="1.0">
          <emma:interpretation id="{13BFB3C9-5020-4D77-91AF-63710FACACBF}" emma:medium="tactile" emma:mode="ink">
            <msink:context xmlns:msink="http://schemas.microsoft.com/ink/2010/main" type="paragraph" rotatedBoundingBox="8449,7938 10631,7332 10819,8012 8638,8617" alignmentLevel="4"/>
          </emma:interpretation>
        </emma:emma>
      </inkml:annotationXML>
      <inkml:traceGroup>
        <inkml:annotationXML>
          <emma:emma xmlns:emma="http://www.w3.org/2003/04/emma" version="1.0">
            <emma:interpretation id="{B6B38382-BE9C-4F40-9C87-09630FEACBE4}" emma:medium="tactile" emma:mode="ink">
              <msink:context xmlns:msink="http://schemas.microsoft.com/ink/2010/main" type="line" rotatedBoundingBox="8449,7938 10631,7332 10819,8012 8638,8617"/>
            </emma:interpretation>
          </emma:emma>
        </inkml:annotationXML>
        <inkml:traceGroup>
          <inkml:annotationXML>
            <emma:emma xmlns:emma="http://www.w3.org/2003/04/emma" version="1.0">
              <emma:interpretation id="{BE1CAE92-8DED-4BA8-81F0-A45132294F7E}" emma:medium="tactile" emma:mode="ink">
                <msink:context xmlns:msink="http://schemas.microsoft.com/ink/2010/main" type="inkWord" rotatedBoundingBox="8449,7938 10631,7332 10819,8012 8638,8617"/>
              </emma:interpretation>
              <emma:one-of disjunction-type="recognition" id="oneOf6">
                <emma:interpretation id="interp30" emma:lang="en-US" emma:confidence="0.5">
                  <emma:literal>payments</emma:literal>
                </emma:interpretation>
                <emma:interpretation id="interp31" emma:lang="en-US" emma:confidence="0.5">
                  <emma:literal>payment to</emma:literal>
                </emma:interpretation>
                <emma:interpretation id="interp32" emma:lang="en-US" emma:confidence="0">
                  <emma:literal>payment so</emma:literal>
                </emma:interpretation>
                <emma:interpretation id="interp33" emma:lang="en-US" emma:confidence="0">
                  <emma:literal>payment fs</emma:literal>
                </emma:interpretation>
                <emma:interpretation id="interp34" emma:lang="en-US" emma:confidence="0.5">
                  <emma:literal>payment .</emma:literal>
                </emma:interpretation>
              </emma:one-of>
            </emma:emma>
          </inkml:annotationXML>
          <inkml:trace contextRef="#ctx0" brushRef="#br0" timeOffset="29131.8659">1375 2239 0 0,'0'0'0'0,"0"0"0"0,0 0 62 16,0 0 99-16,0 0-6 0,0 0-17 15,0 0-14-15,0 0-29 0,0 0-36 0,0 0-35 16,0 0-37-16,0 0-13 0,0 0 8 0,0 0 18 16,15-39 25-16,-15 51 12 0,-4 3 1 15,-1 3-6-15,-3 3-2 0,-3 2-4 0,2 0-4 16,-4 3-2-16,1 0-5 0,-1 1-3 0,0 0-3 15,2 0-2-15,-1-1-3 0,1 0-7 0,-1-1-1 16,3-2-10-16,1-2-8 0,-2 0-15 16,3-3-25-16,-1-3-32 0,3-2-44 0,1-4-45 15,1-3-73-15,2-3 31 0,1-1 225 0,0-1 0 0</inkml:trace>
          <inkml:trace contextRef="#ctx0" brushRef="#br0" timeOffset="29397.702">1353 2316 0 0,'0'0'0'0,"0"0"0"16,0 0 0-16,0 0 0 0,0 0 0 0,0 0 0 15,0 0 0-15,0 0 0 0,0 0 91 0,0 0 9 16,0 0-17-16,0 0-12 0,0 0-14 0,0 0-15 16,132-63-8-16,-128 67-2 0,-2 0 3 15,-2 2 5-15,0 2 7 0,0-1 3 0,-2 3-1 16,-6 0-5-16,3 0-7 0,-6 2-3 0,-1 2-7 15,0-1-6-15,-1 0-6 0,-1 1-3 0,-1-2-1 16,2 0-1-16,0-3 3 0,-1 0-4 16,4-3-4-16,1 0 1 0,3-2-9 0,-1-1-9 15,2 0-20-15,3-3-42 0,1 0-61 0,1 2-74 16,0-2-68-16,0 0 44 0,1 0 233 0,1 0 0 0</inkml:trace>
          <inkml:trace contextRef="#ctx0" brushRef="#br0" timeOffset="30729.6416">1611 2269 0 0,'0'0'0'0,"0"0"109"0,0 0 6 16,0 0-31-16,0 0-14 0,0 0-4 15,0 0-1-15,0 0-1 0,0 0-4 0,0 0-8 16,0 0-25-16,0 0-23 0,0 0-15 0,0 0-4 15,-10-21 15-15,0 24 13 0,-1 3 11 0,-1 0 9 16,-1 1 8-16,1 1-1 0,0 1-6 0,0-1-9 16,1 1-9-16,6-3-11 0,-3 2-2 15,5-2-5-15,0 0-2 0,1 0-1 0,2-3-3 16,0 0-1-16,0-3 3 0,2 0 12 0,2 0 14 16,6 0 10-16,-1-4 2 0,3-4-6 15,2-1-9-15,0 0-5 0,0-1-1 0,2 0-2 16,-4-1 1-16,-3 2 1 0,-1 1 0 0,2 1 4 15,-6 3-2-15,-2-1-2 0,2 4-2 0,-4 1-5 16,0 0-7-16,0 0-13 0,0 0-12 16,0 0-1-16,0 0 5 0,0 2 13 0,0 4 14 15,-1 0 3-15,-3 2 1 0,3-1-3 0,-1-1 0 16,2 1-2-16,-1-1-5 0,1-3-1 0,0-2-2 16,0 1-2-16,1-2 13 0,2 0 7 0,5 0 7 15,-4 0 4-15,6-6-4 0,-2 0-7 16,0-2-3-16,1 0 0 0,-5 1-1 0,5 1 3 15,-6-1-1-15,4 1 0 0,-3 0-3 0,-2 1-6 16,0 1-7-16,1 2-3 0,-3 0-2 0,2 2-10 16,-2 0-8-16,0 0-2 0,0 0 2 0,2 2 9 15,-2 1 14-15,0 0 2 0,2 0 2 16,-2 1 2-16,2 0-1 0,-2 0-1 0,1-2 2 16,0 0 0-16,3-2 4 0,2 0 5 0,-1 0 4 15,4 0 0-15,5-1 0 0,-1-5-3 16,2-1-4-16,0-2 1 0,2 1-3 0,-1-1-1 15,-1-1-1-15,-2 1 0 0,1 0-1 0,-2 0 0 16,0 0 0-16,-3 3-1 0,-1 2 0 16,2-1 2-16,-8 1-1 0,2 1 1 0,-1 3-2 15,-3-2-3-15,0 2-12 0,0 0-12 0,0 0 0 16,0 3 5-16,0 3 12 0,0 3 14 0,0 3 2 16,-3 4-2-16,1 5 0 0,-2 0-1 0,-6 6 0 15,2 0 0-15,0 4-1 0,-2 1 0 0,-4 2 0 16,2 2-3-16,-3 1 1 0,2 2-2 15,-3-1 0-15,-4 2-1 0,4-5 1 0,-5 1 0 16,1-1 2-16,2-1 0 0,-3-2 2 0,5-5-2 16,-1-1 1-16,0-5 1 0,3-3-1 0,2-5 3 15,4-2 3-15,1-5 6 0,5-3 16 16,0-3 18-16,0 0 10 0,2 0-7 0,0-3-17 16,0-5-25-16,0-2-13 0,2-5-6 0,4 0 1 15,3-4 3-15,3-2 1 0,0-3 4 0,3-2 0 16,0-1 1-16,1-1 0 0,3-2 0 15,-1-1 2-15,5-3-1 0,-3-1-1 0,3-1 0 16,2 0-5-16,0 1 0 0,0 2-3 0,-1 3 1 16,3 3 1-16,-3 1 4 0,-1 5 1 15,1-1 1-15,-4 3 1 0,0 1 0 0,-1 3 4 16,0 2-4-16,-4 2-2 0,-2 4-2 0,-2 2-5 16,-6 2-5-16,3 2-10 0,-5 1-3 15,-2 0 1-15,3 3 8 0,-4 1 16 0,0 4 3 0,0-1 7 16,0 2 0-16,0 1-3 0,-5 3 2 15,1-1 0-15,-4-1-1 0,2 0-2 0,-3 1 2 16,2-3-3-16,1 1 1 0,-1-4-1 0,2 0-2 16,2 0-1-16,-1-2 3 0,3-1 5 15,-2-3 13-15,3 0 19 0,0 0 15 0,0 0-6 0,0-1-14 16,0-4-23-16,7-1-18 0,-5-1-5 16,8-3 2-16,-4 0-1 0,5-3 1 0,2 0 3 15,1 1 0-15,-1-1 2 0,3-1 2 0,0 2-2 16,1 0 1-16,-3 3 0 0,0 0 1 15,-2 2-6-15,0 1 0 0,-4 1-3 0,1 1-4 16,1 4 0-16,-6 0-5 0,1 0 1 0,0 0 3 16,-2 4 9-16,-2 2 7 0,1 2 0 0,0 1 6 15,-2 1-3-15,0 2 3 0,0-3 2 16,-5 2-3-16,1-1 3 0,-4-1-3 0,4 0 0 16,-4-3 2-16,5 0 5 0,-1-3 2 0,2 0 9 15,-1-2 13-15,3-1 15 0,0 0 14 16,0 0 1-16,0 0-11 0,0-4-21 0,0-2-17 15,5-2-14-15,1-2-5 0,3 0-1 0,0-3 0 16,5 3 0-16,1-3 0 0,-1 1 3 0,1 0-3 16,0 0 2-16,-2 3-3 0,1 0-2 15,-2 3 1-15,-3 0-2 0,-4 1 1 0,3 3-2 16,-4 0-8-16,-1 2-3 0,4 0-1 0,-4 3 7 16,-2 3 7-16,0 2 8 0,1 1 0 0,-2 1-2 15,0 0 4-15,0 2-1 0,-4 2 0 0,-3-1 2 16,0-1-3-16,-1 0-2 0,4-2-2 0,1 1-3 15,-1-4-8-15,0 1-12 0,3-1-21 16,1-2-50-16,0 1-106 0,0-3-171 0,0 0-348 16,0-3 721-16</inkml:trace>
          <inkml:trace contextRef="#ctx0" brushRef="#br0" timeOffset="31392.2323">2473 2227 131 0,'0'0'182'0,"0"0"-95"0,0 0-56 0,0 0-30 16,0 0 1-16,0 0 3 0,0 0 1 0,0 0-3 15,0 0 1-15,0 0 0 0,0 0-1 16,0 0 3-16,156-99-1 0,-143 89 2 0,-1 1-1 16,-1 0 5-16,-3-2 3 0,-4 4 2 0,-2-1 9 15,0 0 1-15,-2 2 5 0,0 3 10 0,0-2 3 16,0 4-2-16,-1-1-12 0,-2 2-16 0,-3 0-13 15,-2 3-3-15,-5 3 3 0,0 4 3 16,-3 2 3-16,-4-1-1 0,4 5-1 0,-3 0 2 16,0-1-4-16,4 0 0 0,1-1-2 0,0-2-1 15,4 0-1-15,0 0-1 0,6-3 1 0,0 0-4 16,1-3 0-16,3-1-2 0,0-3-2 16,0 0 13-16,6-2 9 0,2 0 10 0,0-2 6 15,5-4-8-15,1 0-5 0,0-1-5 0,5-2-3 16,-4 0-2-16,0 2 0 0,0-2-1 15,-2 1-1-15,2 2 1 0,-3-1-2 0,1 0 2 16,-1 1 0-16,-1-1-1 0,0 1 4 0,-6 2-6 16,4 0 3-16,-3 1 4 0,0 0-1 0,-3 1 8 15,-1 1 5-15,-2-1 2 0,0 2 2 16,0 0-6-16,0 0-6 0,0 0-10 0,0 0-11 16,0 2-2-16,0 1 2 0,-2 1 1 0,-1 2 7 15,-2 0 2-15,4 2-4 0,-2-2 5 0,3 0-4 16,0 0-1-16,0-5 1 0,0 3-8 0,0-2 5 15,0 2 0-15,1-2 2 0,2-1 7 0,4-1 5 16,-4 0 8-16,1 0 5 0,5-1-1 16,-4-5-4-16,3 0-7 0,0 2-5 0,-2-4 1 15,3 1-4-15,-5-1 0 0,4 0 1 0,-4 3-4 16,3-1 2-16,0 0-2 0,-1-1 0 0,0 3-1 16,-2 1-4-16,2 1-1 0,-2 1-6 15,-2-2 1-15,4 3 3 0,-3 0-1 0,-1 0 0 16,0 0 1-16,5 0 3 0,-4 4 1 0,-1-1 2 15,4 0 2-15,-1 0-2 0,-2 0 2 16,2-1 0-16,0 0 3 0,-3-1 0 0,3 1-2 16,0-2-2-16,-2 0-9 0,2 0-17 0,2 0-43 15,0 0-67-15,0 0-71 0,5-3-85 0,-2-2-68 16,-3 0 361-16,1 2 0 0</inkml:trace>
          <inkml:trace contextRef="#ctx0" brushRef="#br0" timeOffset="31624.0892">3179 1794 0 0,'0'0'0'16,"0"0"0"-16,0 0 0 0,0 0 64 0,0 0 178 15,0 0-10-15,0 0-12 0,0 0-25 0,0 0-28 16,0 0-42-16,0 0-38 0,0 0-35 0,0 0-35 16,0 0-14-16,-14-86-8 0,10 95 3 15,-5 4 7-15,-2 5 3 0,2 4 5 0,-5 2 2 16,4 1 0-16,-5 4 1 0,2-3-1 0,3 3-3 15,1-2-2-15,1 0-2 0,2-2-5 0,5-1-5 16,0 0-8-16,1-2-10 0,0 0-19 16,0-1-30-16,0-1-68 0,0-2-114 0,1-1-141 15,0-5-205-15,-1-7 597 0</inkml:trace>
          <inkml:trace contextRef="#ctx0" brushRef="#br0" timeOffset="31993.8608">3029 2089 0 0,'0'0'0'0,"0"0"0"15,0 0 22-15,0 0 226 0,0 0-38 0,0 0-33 16,0 0-17-16,0 0-42 0,0 0-28 0,0 0-28 16,0 0-26-16,0 0-12 0,0 0-7 15,0 0-4-15,48-128-6 0,-29 116 2 0,-3 2-3 16,0-2 2-16,4 0 2 0,-3 0 5 0,-1 0 4 16,5 1 7-16,-5 2 8 0,-2 0 3 0,2 0 3 15,2 1-7-15,-7 0-6 0,-1 2-9 16,1 0-7-16,-6 3 2 0,1 0 0 0,-5 0 6 15,0 3 1-15,1 0-3 0,-2 0-4 0,0 0-6 16,0 0-5-16,0 0-3 0,0 0-2 16,0 0-5-16,0 0-3 0,0 0 0 0,0 0 1 15,0 5 6-15,0-1 4 0,0 2 2 0,0 2 0 16,0 0-1-16,0 1 1 0,5 0 0 0,-1 2 2 16,-1 0-1-16,4-1 0 0,-2 1 0 15,-2-3 2-15,3 3-1 0,-2-2 0 0,-2-2 0 16,2 2-3-16,-2-1 0 0,-2-1-1 0,0 1 3 15,-2-2 6-15,-5 1 1 0,-4 1-3 16,-1-2-3-16,-1 0-9 0,-2 0-10 0,-1-2-16 0,-4 1-50 16,4-1-112-16,-2 0-190 0,5-1-382 15,2 0 631-15</inkml:trace>
        </inkml:traceGroup>
      </inkml:traceGroup>
    </inkml:traceGroup>
    <inkml:traceGroup>
      <inkml:annotationXML>
        <emma:emma xmlns:emma="http://www.w3.org/2003/04/emma" version="1.0">
          <emma:interpretation id="{A1B39F77-AFAE-4D8B-8E77-E71C354E2C11}" emma:medium="tactile" emma:mode="ink">
            <msink:context xmlns:msink="http://schemas.microsoft.com/ink/2010/main" type="paragraph" rotatedBoundingBox="7432,8314 11012,7897 11191,9426 7610,984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6154788-008E-44F5-9EBD-AF89A3BF8EF6}" emma:medium="tactile" emma:mode="ink">
              <msink:context xmlns:msink="http://schemas.microsoft.com/ink/2010/main" type="line" rotatedBoundingBox="7432,8314 10805,7921 10893,8676 7520,9070"/>
            </emma:interpretation>
          </emma:emma>
        </inkml:annotationXML>
        <inkml:traceGroup>
          <inkml:annotationXML>
            <emma:emma xmlns:emma="http://www.w3.org/2003/04/emma" version="1.0">
              <emma:interpretation id="{938D54C9-CEFF-4593-8346-5398B15802FF}" emma:medium="tactile" emma:mode="ink">
                <msink:context xmlns:msink="http://schemas.microsoft.com/ink/2010/main" type="inkWord" rotatedBoundingBox="7432,8314 10805,7921 10893,8676 7520,9070"/>
              </emma:interpretation>
              <emma:one-of disjunction-type="recognition" id="oneOf7">
                <emma:interpretation id="interp35" emma:lang="en-US" emma:confidence="0.5">
                  <emma:literal>Pre-curated</emma:literal>
                </emma:interpretation>
                <emma:interpretation id="interp36" emma:lang="en-US" emma:confidence="0.5">
                  <emma:literal>. Pre-curated</emma:literal>
                </emma:interpretation>
                <emma:interpretation id="interp37" emma:lang="en-US" emma:confidence="0">
                  <emma:literal>: Pre-curated</emma:literal>
                </emma:interpretation>
                <emma:interpretation id="interp38" emma:lang="en-US" emma:confidence="0">
                  <emma:literal>pre-curated</emma:literal>
                </emma:interpretation>
                <emma:interpretation id="interp39" emma:lang="en-US" emma:confidence="0">
                  <emma:literal>. Pre-canaled</emma:literal>
                </emma:interpretation>
              </emma:one-of>
            </emma:emma>
          </inkml:annotationXML>
          <inkml:trace contextRef="#ctx0" brushRef="#br0" timeOffset="47182.4179">1585 3019 0 0,'0'0'0'0,"0"0"0"15,0 0 101-15,0 0 71 0,0 0-14 16,0 0-20-16,0 0-21 0,0 0-15 0,0 0-30 16,0 0-33-16,0 0-31 0,0 0-22 0,0 0 1 15,0 0 11-15,1-29 25 0,14 23 13 16,5 1 2-16,-2-1-3 0,5 0-10 0,-1 0-4 16,-2-1-10-16,1 4-12 0,-5 0-11 0,-2 2-20 15,-1-1-29-15,1 1-69 0,-4 1-97 0,-4 0-155 16,0 0 160-16</inkml:trace>
          <inkml:trace contextRef="#ctx0" brushRef="#br0" timeOffset="48924.9557">2032 2930 0 0,'0'0'0'0,"0"0"0"16,0 0 0-16,0 0 0 0,0 0 0 15,0 0 0-15,0 0 0 0,0 0 0 0,0 0 0 16,0 0 0-16,0 0 0 0,0 0 46 0,0 0 2 15,10-53-6-15,-10 51-5 0,0 1-8 0,-4 1 1 16,0-2-6-16,1 1-6 0,-2 1-8 0,-2 0-7 16,3 0-1-16,-5 0-1 0,2 0 0 15,0 0-3-15,-4 3-3 0,6 1-3 0,-6 2-2 16,1 0 0-16,2 2 0 0,-2 0-1 0,-1 3 4 16,2-1-1-16,4 2 4 0,-6 2 2 0,7 1 0 15,-4-2-1-15,7 2-2 0,-1-1 0 16,2 1 3-16,0 0 3 0,0-2 4 0,3-1 4 15,6 0 3-15,-1-3 3 0,0 0 1 0,4-2-1 16,-1-1-1-16,-3 0-1 0,2-4 1 16,2-1 2-16,-3-1 3 0,0 0 2 0,1 0 2 15,2-3 1-15,0-3 0 0,1 2-3 0,1-4-2 16,-2 2-5-16,1-3-7 0,1 2-4 0,-1-2-8 16,0-1-1-16,-2 1-2 0,1-2 3 15,-2-1 1-15,-2 0 2 0,2 0 4 0,-2-2 2 16,-1 3 2-16,-1-2 1 0,0 0-1 0,-3 1-1 15,1 2-1-15,0-1-2 0,-3 2-1 0,1 2 2 16,-2 4-4-16,0-3 3 0,0 6-1 16,0-3-7-16,0 3-5 0,0 0-14 0,0 0-14 15,-2 0-14-15,1 0-4 0,-3 0-1 0,0 6 10 16,1 0 15-16,-2 0 9 0,-2 3 11 0,4 0 6 16,-3 0 2-16,2 0 1 0,2 1-1 0,1-2 2 15,0 0-2-15,1-1 4 0,0-2-4 0,0 0 3 16,1-1 0-16,2-2 4 0,-1-1 12 15,6-1 4-15,-2 0 4 0,3 0 1 0,-1-3-9 16,0-1-2-16,3-3-8 0,2 1-5 0,0-1-4 16,-1-1-8-16,0-1 1 0,-3 1-1 15,2 1 3-15,-2 0 0 0,2-1 4 0,-7 2 0 16,4 0 3-16,-5 0 5 0,-2 3 5 0,0-3 3 16,-1 3 3-16,0 0 0 0,0 0 0 15,0 2-3-15,0 1-3 0,-1 0-9 0,1 0-13 16,-3 0-13-16,2 0-12 0,-6 1 1 0,5 2 5 15,-2 3 8-15,-5 0 10 0,7 0 5 0,-4 1 9 16,1 1 2-16,2 1 0 0,-1-2 0 0,0 2 0 16,3-1 0-16,0 1 0 0,1-3 0 15,0 0 0-15,0 0 0 0,0-2 3 0,5-1 13 16,2 0 7-16,1-2 3 0,0-1 0 0,3 0 1 16,2 0-3-16,-1-1-5 0,1-4-4 0,1 0-10 15,-3 1-6-15,-2-4-4 0,0 2-4 16,2-2 2-16,-2-1 2 0,-3 0-1 0,5 1 6 15,-5-2 0-15,1 1 1 0,-3 1 4 0,4 0 0 16,-5-2-4-16,2 1 2 0,0 0-1 0,-2 0 0 16,2 1 0-16,1 1 1 0,-5 0-1 15,3-1-2-15,2 4 6 0,-5-3-1 0,2 5 2 16,-3-2 3-16,1 3 1 0,0 0 0 0,-1 1 2 16,3 0-13-16,-3 0-16 0,0 0-26 0,0 0-24 15,0 0 6-15,0 1 13 0,0 2 38 16,0 3 9-16,0 0 0 0,0 0 0 0,0 1 7 15,0 1 0-15,0 1-2 0,-4-2-5 0,3 1 1 16,1-1 0-16,0 1-1 0,-2-1 2 16,2-1-6-16,0 0 4 0,0 0-2 0,0-2 3 15,0-1 2-15,2 0 3 0,0 1 1 0,5-2-2 16,-3 0 1-16,1 0-9 0,2-1-6 0,-3 0-18 16,4-1 21-16,-4 2 6 0,4-2 0 0,-2 0 0 15,0 0 0-15,-2 0 0 0</inkml:trace>
          <inkml:trace contextRef="#ctx0" brushRef="#br0" timeOffset="49356.6888">2730 2767 0 0,'0'0'0'0,"0"0"0"16,0 0 0-16,0 0 0 0,0 0 0 15,0 0 0-15,0 0 0 0,0 0 0 0,0 0 0 16,0 0 0-16,0 0 0 0,0 0 0 0,0 0 0 16,0 0 0-16,-114 98 0 0,112-92 0 0,2 0 0 15,0-2 0-15,0-1 0 0,0 0 0 0,4 0 0 16,2-3 0-16,-2 0 0 0,5 0 0 15,-4 0 0-15,5 0 0 0,-1-3 0 0,-2 0 0 16,2-1 0-16,1-1 0 0,-5-1 0 0,4 2 0 16,-3-1 0-16,2 1 0 0,-4-1 0 15,1 1 0-15,-1 2 0 0,-1-2 0 0,-3 4 0 0,0 0 0 16,0 0 0-16,0 0 0 0,0 0 0 16,0 0 0-16,0 0 0 0,0 0 0 0,0 3 0 15,0 0 0-15,0 4 0 0,-1-1 0 0,1 0 0 16,0 0 0-16,0-1 0 0,0 2 0 15,0-4 0-15,1 0 0 0,7-1 0 0,-3-1 0 16,1-1 0-16,2 0 0 0,1 0 0 0,-4-1 0 16,2-1 0-16</inkml:trace>
          <inkml:trace contextRef="#ctx0" brushRef="#br0" timeOffset="49756.4412">2937 2548 0 0,'0'0'0'0,"0"0"0"0,0 0 0 0,0 0 0 15,0 0 0-15,0 0 0 0,0 0 0 0,0 0 0 16,0 0 0-16,0 0 0 0,0 0 0 0,0 0 0 15,0 0 0-15,0 0 26 0,6-46-44 16,-6 46 10-16,0 1 8 0,0 5 0 0,-2 2 0 16,2 1 0-16,-1 2 0 0,-2 3 0 0,-2 3 0 15,4-1 0-15,-2 2 0 0,2 0 0 16,-2 1 0-16,0 2 0 0,-1-1 0 0,3-1 0 16,0 2 0-16,1-3 0 0,-2 1 0 0,2-1 0 15,-1 0 0-15,0-1 0 0,1-2 0 0,-3-2 0 16,3-1 0-16,0-2 0 0,0-1 0 15,0-3 0-15,0 0 0 0,0-3 0 0,0 0 0 16,0 0 0-16,4-3 0 0,-3 0 0 0,2 0 0 16,0 0 0-16,5-3 0 0,-4 0 0 0,4-3 0 15,-3 0 0-15,2 2 0 0,-5 1 0 0</inkml:trace>
          <inkml:trace contextRef="#ctx0" brushRef="#br0" timeOffset="49920.3403">2948 2699 0 0,'0'0'0'0,"0"0"0"0,0 0 0 16,0 0 0-16,0 0 0 0,0 0 0 16,0 0 0-16,0 0 0 0,0 0 0 0,0 0 0 15,0 0 0-15</inkml:trace>
          <inkml:trace contextRef="#ctx0" brushRef="#br0" timeOffset="50608.9163">3080 2687 0 0,'0'0'0'0,"0"0"0"0,0 0 0 16,0 0 0-16,0 0 0 0,0 0 0 0,0 0 0 15,0 0 0-15,0 0 0 0,0 0 0 0,0 0 0 16,0 0 0-16,0 0 0 0,0 0 0 0,34-70 0 16,-34 70 0-16,-1 0 0 0,1 0 0 15,-3 0 0-15,2 0 0 0,-4 0 0 0,2 0 0 16,2 0 0-16,-3 3 0 0,-3 0 0 0,4 4 0 15,-1 1 0-15,-4 1 0 0,5 0 0 16,-2 1 0-16,0-2 0 0,3 0 0 0,0 3 0 16,0-2 0-16,2 1 0 0,0 1 0 0,0-2 0 15,0 0 0-15,0-1 0 0,4-1 0 0,-1-3 0 16,5-1 0-16,-4 0 0 0,6-3 0 16,-4 0 0-16,4 0 0 0,2-2 0 0,0-2 0 15,1-1 0-15,2-1 0 0,-2-3 0 0,3 1 0 16,3-1 0-16,-3 1 0 0,0-2 0 0,0 2 0 15,3 0 0-15,-4-1 0 0,0 1 0 0,-2-1 0 16,-1 0 0-16,-1 2 0 0,-4-2 0 16,3 1 0-16,0 1 0 0,-5 1 0 0,3 0 0 15,-4 3 0-15,-1-1 0 0,0 1 0 0,-1 1 0 16,-2-1 0-16,0 2 0 0,0 1 0 0,0 0 0 16,-2 0 0-16,-4 0 0 0,2 0 0 15,-4 0 0-15,3 3 0 0,-5 1 0 0,0 1 0 16,3 2 0-16,-4-1 0 0,-1 3 0 0,1 0 0 15,2 1 0-15,1 2 0 0,-3-3 0 0,6 2 0 16,-3-1 0-16,5-1 0 0,-4 1 0 16,6 1 0-16,0-4 0 0,1 1 0 0,0-2 0 15,0-3 0-15,1 0 0 0,6-1 0 0,-3-2 0 16,0 0 0-16,5 0 0 0,1-2 0 16,-4-4 0-16,5 0 0 0,1 0 0 0,-1-2 0 15,0-1 0-15,-5-1 0 0,5 1 0 0,0-2 0 16,-5 1 0-16,5-2 0 0,1-1 0 0,-2-1 0 15,-4 1 0-15,5 0 0 0,-2-2 0 0,-3 1 0 16,2-2 0-16,-4 0 0 0,5 0 0 0,-6 3 0 16,-2 4 0-16</inkml:trace>
          <inkml:trace contextRef="#ctx0" brushRef="#br0" timeOffset="50795.7997">3464 2352 0 0,'0'0'0'0,"0"0"0"16,0 0 0-16,0 0 0 0,0 0 0 0,0 0 0 15,0 0 0-15,0 0 0 0,0 0 0 16,0 0 0-16,0 0 0 0,0 0 0 0,0 0 0 15,0 0 0-15,-49 41 0 0,41-20 0 0,4 1 27 16,2-2 1-16,0 1-2 0,-4-1-6 16,6 2 0-16,0-4 1 0,0 2 1 0,0-2 5 15,-1 2 4-15,1-4-3 0,-1 5-4 0,-1-2-14 16,1 2-26-16,-2-3-27 0,-3 4-40 0,3-2-51 16,-1 0 126-16,-3-3 8 0,6 0 0 15,-2-4 0-15,2-6 0 0</inkml:trace>
          <inkml:trace contextRef="#ctx0" brushRef="#br0" timeOffset="32731.8849">280 3133 0 0,'0'0'0'16,"0"0"103"-16,0 0 125 0,0 0-33 0,0 0-19 15,0 0-25-15,0 0-12 0,0 0-7 0,0 0-20 16,0 0-18-16,0 0-23 0,0 0-30 15,0 0-15-15,0 0-13 0,-77-40 0 0,77 40 6 16,0-1 5-16,0-1 5 0,0-1-3 0,0 0-6 16,0-1-4-16,0-2-9 0,0-3 0 0,0 1 1 15,0 0-1-15,0-3 5 0,0 3 3 16,0 0 1-16,0 0 0 0,-1 2-1 0,-2 0-3 16,-1 1-3-16,-1 2-5 0,1 2-4 0,-1-1-7 15,-2 2-7-15,2 0-2 0,-2 0-3 16,-1 0 5-16,1 3 1 0,0 2 2 0,1 0-1 15,2-1-10-15,1 1-12 0,0-2-18 0,3 1-30 16,0 1-74-16,0-1-121 0,0 2-162 0,3-1-149 16,0-2 588-16</inkml:trace>
          <inkml:trace contextRef="#ctx0" brushRef="#br0" timeOffset="42887.077">594 2979 0 0,'0'0'0'0,"0"0"0"0,0 0 0 0,0 0 0 16,0 0 0-16,0 0 0 0,0 0 0 0,0 0 29 15,0 0 65-15,0 0-6 0,0 0-12 16,13-25 2-16,-12 24 0 0,-1 1-6 0,0-2 2 15,0 2-10-15,0 0-7 0,0 0-5 0,0 0-15 16,0 0-7-16,0 0-10 0,0 0-8 0,0 0-8 16,0 0-6-16,0 0-2 0,0 0-7 15,0 0-2-15,0 0-1 0,0 0-4 0,0 0 5 16,0 0 2-16,0 0 3 0,0 0 4 0,0 0 3 16,0 0 1-16,0 0 1 0,0 0 0 15,0 0 1-15,0 0 1 0,0 0-1 0,0 0 1 16,0 0-1-16,0 0-3 0,0 0-1 0,0 0-3 15,0 0 3-15,0 0 2 0,0 0 3 0,0 0 7 16,0 0-2-16,0 0 2 0,0 0 3 16,0 0-1-16,0 0 2 0,0 0 1 0,0 0 0 15,0 0-2-15,0 0 1 0,0 0-2 0,0 0-1 16,0 0 2-16,0 0 2 0,0 0 3 0,0 0 6 16,0 0-3-16,0 0-1 0,0 0-1 0,0 0-3 15,0 0-2-15,0 0-1 0,0 0-2 0,0 0-4 16,0 0 0-16,0 0-3 0,0 0-1 15,0 0 1-15,0 0-3 0,0 0-3 0,0 0-4 16,0 0-4-16,0 0-7 0,0 0-15 0,0 0-16 16,0 0-28-16,0 0-32 0,0 0-28 15,0 0-38-15,3 0-53 0,2 0-67 0,-1 0 294 16,-2 0 0-16</inkml:trace>
          <inkml:trace contextRef="#ctx0" brushRef="#br0" timeOffset="44977.1125">496 2912 0 0,'0'0'0'16,"0"0"0"-16,0 0 0 0,0 0 0 0,0 0 0 16,0 0 0-16,0 0 0 0,0 0 0 0,0 0 0 15,0 0 0-15,0 0 0 0,0 0 0 16,0 0 0-16,0 0 0 0,13-49 78 0,-12 48-5 16,-1-1 3-16,0 1 7 0,0 1-10 0,0-2-2 15,0 1-12-15,2 1-24 0,-2 0-6 0,0 0-11 16,0 0-6-16,0 0-4 0,0 0-6 0,0 0-4 15,0 0-5-15,0 0-4 0,0 0-4 16,0 0-4-16,0 0-1 0,0 0-2 0,0 0 1 16,0 0 4-16,0 0-1 0,0 0 3 0,0 0 2 15,0 0 6-15,0 0 5 0,0 0 4 0,0 0 1 16,0 0 3-16,0 0 0 0,0 0-1 0,0 0 2 16,0 0-3-16,0 0 1 0,3 0 4 15,-2 1 3-15,-1-1 5 0,1 0-2 0,-1 2-6 16,2-2-2-16,-2 1-3 0,0-1 2 0,0 0 4 15,0 0 4-15,0 0 3 0,0 0 2 16,0 0 1-16,0 0 2 0,0 0-1 0,0 0 2 16,0 0 2-16,0 0-4 0,0 0 3 0,0 0-4 15,0 0-4-15,0 0 0 0,0 0-1 0,0 0 1 16,0 0 2-16,0 0 2 0,0 0 1 16,0 0-1-16,0 0 0 0,0 0-3 0,0 0 1 15,0 0-4-15,0 0 1 0,0 0-1 0,0 0-2 16,0 0-2-16,0 0-1 0,0 0-3 0,0 0-1 15,0 0-1-15,0 0-2 0,0 0 0 0,0 0-1 16,0 0-3-16,0 0-4 0,0 0-4 16,0 0-5-16,0 2 1 0,0-2-4 0,0 1 7 15,1 1 7-15,-1-1 3 0,3 1 6 0,-2-1 1 16,0 2-4-16,2 0-1 0,-2 2-1 0,1-1-1 16,0 2 1-16,1-3 0 0,0 3 0 0,-1 0 0 15,0 1-1-15,0 2 0 0,1 2 0 16,0 1 0-16,-1 2 3 0,0 1-4 0,-1 0-1 15,-1 4 1-15,0-1-1 0,0 1 3 0,0 2 2 16,0 1-1-16,-3 2-1 0,-1-2 0 16,0 1 0-16,2-2 2 0,-2 0 0 0,1-2 0 15,0-2-1-15,2-1-1 0,0-2 0 0,1-3-1 16,-2 1 3-16,2-4-3 0,0 2 0 16,0-1 2-16,0-3-3 0,0 2 1 0,0-1 0 15,0-2-1-15,0 1-3 0,0-4-1 0,0 3-7 16,0-4-9-16,0 2-12 0,0-1-16 0,0-1-26 15,0 1-27-15,0-1-37 0,0 3-40 0,0-3-30 16,0 0 53-16,0-1 157 0,0 2 0 16,0-2 0-16</inkml:trace>
          <inkml:trace contextRef="#ctx0" brushRef="#br0" timeOffset="45547.7599">492 2884 0 0,'0'0'0'15,"0"0"0"-15,0 0 0 0,0 0 0 0,0 0 0 16,0 0 0-16,0 0 0 0,0 0 0 0,0 0 0 16,0 0 0-16,0 0 17 0,0 0 32 0,0 0-1 15,0 0-3-15,-16-151 6 0,18 141-2 0,4-1 3 16,0 0-3-16,1 0-5 0,1 2-3 15,3 0-8-15,-2-1-5 0,2-1-10 0,1 2-5 16,-1 0-4-16,2-1-4 0,1 4 2 0,-1-2-2 16,0 3 3-16,-1 0-5 0,2 1-4 15,-3 1-3-15,1 1-6 0,-3 2 0 0,-2 0-2 16,3 0 1-16,-1 0-1 0,-3 2 0 0,5 1 0 16,-4 1 3-16,-1 2 0 0,1 0 3 0,-2 0 1 15,-1 3 2-15,0 0 3 0,-1 0 0 16,0 0 6-16,-3 1 1 0,0 1 4 0,0 0 2 15,0 1-4-15,-3 3-1 0,-4-1-1 0,3 1-3 16,-6 1 4-16,2 0 2 0,-3 1-2 0,2 1 3 16,-4-1-4-16,0-1 2 0,1 2 3 15,-1 0-1-15,1-2 2 0,-1 0-2 0,1 0-2 16,3-2-4-16,1 1-8 0,-3-1-16 0,5-3-25 16,0 0-47-16,2-2-58 0,3 2-72 15,-3-4 111-15,2 1 110 0,2-5 0 0</inkml:trace>
          <inkml:trace contextRef="#ctx0" brushRef="#br0" timeOffset="46301.9613">706 3224 0 0,'0'0'0'0,"0"0"0"0,0 0 0 0,0 0 0 0,0 0 0 16,0 0 0-16,0 0 0 0,0 0 0 0,0 0 0 15,0 0 0-15,0 0 0 0,0 0 0 16,0 0 0-16,0 4 0 0,0-4 0 0,0 0 0 16,2 0 0-16,-1 0 0 0,2 0 0 0,-1 0 0 15,0 0 0-15,3 0 0 0,0-2 0 16,3-3 32-16,-1-1 32 0,4-1-12 0,-3 0-6 16,0-3-11-16,4-1-1 0,-4-1-7 0,0 0-1 15,3-1-3-15,0-1-3 0,-3-1-1 0,-2 2-2 16,5-1 1-16,-7 1-1 0,3-2-1 15,-2 5 0-15,-2-3-2 0,1 2 1 0,0-1 0 16,-3-1 0-16,1 3 1 0,-2-1-3 0,0 2-2 16,1 1-1-16,-1-1-3 0,0 3 0 15,0 0-4-15,0 1-1 0,0 2-3 0,0 0 4 16,0 2-4-16,0-1-4 0,0 2-8 0,0 0-19 16,0 0-17-16,0 0-29 0,0 0-27 0,0 0 8 15,0 3 18-15,0 3 32 0,-1 0 34 0,1 3 8 16,0 1 1-16,0-1-4 0,0 0 3 15,0 3-1-15,0 1-1 0,0-1 5 0,5 0-4 16,-2-2-4-16,1 2 2 0,0-3-1 0,4 3 6 16,-6-2 3-16,4 1 0 0,-1-1 0 0,-2-1 0 15,2 0 0-15,-1 1 0 0,-1-1 0 0,-1 1 0 16,1 0 0-16,0-1 9 0,-3 1 12 16,0 0 0-16,0 0 3 0,0-2 6 0,0 3-4 15,0-4 5-15,0 3 0 0,-1-3-3 0,-1-1-1 16,2 0-5-16,-3-1-4 0,3-3-4 15,0 2 0-15,0-3 0 0,0-1 5 0,0 0 1 16,0 1 7-16,5-1 14 0,-1 0 7 0,-2 0 14 16,4 0 3-16,0 0-1 0,1 0-8 0,0-2-8 15,1-2-9-15,-2 0-10 0,5 0-2 16,-5-1-6-16,3-1-3 0,-1 0-6 0,-1 0-12 16,2-2-20-16,-4 1-37 0,5-1-47 0,-2 2-66 15,-1-2-91-15,2 2-53 0,-6 3 314 0</inkml:trace>
          <inkml:trace contextRef="#ctx0" brushRef="#br0" timeOffset="46741.6892">1214 3057 0 0,'0'0'0'16,"0"0"0"-16,0 0 0 0,0 0 0 0,0 0 0 15,0 0 0-15,0 0 0 0,0 0 0 16,0 0 0-16,0 0 0 0,0 0 0 0,0 0 0 16,0 0 0-16,0 0 14 0,106-84 64 0,-103 78-2 15,1 0-3-15,0-1-7 0,-3 1-1 16,-1 2 1-16,0 1-16 0,0 0 1 0,0 0-9 16,0 0-11-16,-5 1-7 0,1 2-11 0,0 0-16 15,-4 0-4-15,4 0-5 0,-5 0-1 0,3 0 9 16,-5 5 4-16,3-1 7 0,0 2 12 15,-4 2 3-15,0 3 6 0,2-1 5 0,1 1-2 16,1 3-5-16,-2 1 2 0,3 1-7 0,-1 1 0 16,5-1 2-16,-1-1-5 0,0 2-2 15,4-1 0-15,0-3-4 0,0-1-1 0,3 1 1 16,2-5 0-16,-1 1 3 0,6-3 5 0,-5 0 5 16,4-2 7-16,5-1 6 0,-2-3 7 0,0 0 6 15,3 0 1-15,-2-2 3 0,1-3-9 0,0 1-9 16,-2-2-9-16,0 1-8 0,-4 1-3 0,-1-1 1 15,-1 2 1-15,-2 2-5 0,-2 0-8 0,-2-1-14 16,0 2-35-16,0-2-67 0,0 2-77 16,0-1-94-16,0 0-89 0,0-1-116 0,0 2 467 0</inkml:trace>
        </inkml:traceGroup>
      </inkml:traceGroup>
      <inkml:traceGroup>
        <inkml:annotationXML>
          <emma:emma xmlns:emma="http://www.w3.org/2003/04/emma" version="1.0">
            <emma:interpretation id="{FA9F143F-923A-450E-8D70-6EDC1F33CBED}" emma:medium="tactile" emma:mode="ink">
              <msink:context xmlns:msink="http://schemas.microsoft.com/ink/2010/main" type="line" rotatedBoundingBox="9054,8857 11072,8529 11213,9396 9195,9724"/>
            </emma:interpretation>
          </emma:emma>
        </inkml:annotationXML>
        <inkml:traceGroup>
          <inkml:annotationXML>
            <emma:emma xmlns:emma="http://www.w3.org/2003/04/emma" version="1.0">
              <emma:interpretation id="{C8EF5ABF-080B-4E07-9C92-F6BE199DE77D}" emma:medium="tactile" emma:mode="ink">
                <msink:context xmlns:msink="http://schemas.microsoft.com/ink/2010/main" type="inkWord" rotatedBoundingBox="9054,8857 11072,8529 11213,9396 9195,9724"/>
              </emma:interpretation>
              <emma:one-of disjunction-type="recognition" id="oneOf8">
                <emma:interpretation id="interp40" emma:lang="en-US" emma:confidence="0.5">
                  <emma:literal>package.</emma:literal>
                </emma:interpretation>
                <emma:interpretation id="interp41" emma:lang="en-US" emma:confidence="0">
                  <emma:literal>package</emma:literal>
                </emma:interpretation>
                <emma:interpretation id="interp42" emma:lang="en-US" emma:confidence="0">
                  <emma:literal>packyear</emma:literal>
                </emma:interpretation>
                <emma:interpretation id="interp43" emma:lang="en-US" emma:confidence="0">
                  <emma:literal>parky.</emma:literal>
                </emma:interpretation>
                <emma:interpretation id="interp44" emma:lang="en-US" emma:confidence="0">
                  <emma:literal>packer.</emma:literal>
                </emma:interpretation>
              </emma:one-of>
            </emma:emma>
          </inkml:annotationXML>
          <inkml:trace contextRef="#ctx0" brushRef="#br0" timeOffset="68713.0662">1820 3445 0 0,'0'0'0'0,"0"0"0"16,0 0 0-16,0 0 0 0,0 0 0 0,0 0 0 15,0 0 0-15,0 0 0 0,0 0 0 16,0 0 0-16,0 0 0 0,0 0 0 0,29-77 0 16,-28 71 0-16,0 0 0 0,2-2 0 0,-3 1 0 15,1-2 77-15,-1 0 6 0,0 0 0 16,3 0 1-16,-3 2-15 0,1-2-12 0,1-1-15 16,-2 1-11-16,1-2 3 0,0 1-1 0,2-2-2 15,1 1-2-15,-3 0-6 0,1 1-5 0,-1 2-3 16,-1 0-7-16,1 2 0 0,-1 1-1 15,0 2 2-15,2 2 1 0,-2-1 2 0,0 2-8 16,0 0-10-16,0 0-12 0,0 0-21 0,0 0-9 16,0 0 6-16,0 3 13 0,0 5 24 0,0 1 20 15,2 0 4-15,0 5-6 0,-2 2-5 16,3 2-7-16,-2-1-3 0,0 0 3 0,1 5-3 0,-2 1 1 16,1 2 3-16,0 1 0 0,2-1 1 15,-2 1 3-15,3 2 1 0,-2-2 4 0,-1 1 2 16,0 0-1-16,-1-1 3 0,0-1-4 0,0 0 0 15,0 0-3-15,0-4-1 0,0 1 0 16,-1-2 0-16,0-1 1 0,-1-5 1 0,-2 1-3 16,-1-3 3-16,4 0 3 0,-3-3 3 0,-5 0 5 15,7-2 1-15,-5-1 4 0,2-1 7 0,-5-2 14 16,6-1 9-16,-2-2 6 0,-1 0 0 16,0 0-12-16,0 0-9 0,2 0-9 0,0-5-5 15,3 0-9-15,0 1-8 0,-2-3-12 0,0-1-12 16,2-2-2-16,1-1-4 0,1-1-1 15,0-1 4-15,0-2 4 0,0-2 2 0,1 0 5 16,5 0 4-16,-1-1-1 0,-1 1-3 0,5-2-2 16,-2 3-5-16,1-1-1 0,4 2 0 0,-1 1-5 15,1 0-4-15,2 1-6 0,-1 1-12 16,-2 0-9-16,2 0-4 0,-1 0-2 0,0 2 7 0,-1-1 11 16,1 1 9-16,0 0 6 0,0 0 6 15,2 2 0-15,-1 2-1 0,0 0 3 0,1 1 0 16,-1 4-2-16,-1-1 6 0,2 2-5 0,-1 0 4 15,-2 3 4-15,1 3 0 0,-3 3 6 0,-1-1 2 16,2 3 1-16,-8 0 0 0,1 1 8 16,-3-2 7-16,0 0 6 0,0 3 11 0,-5-3 1 15,-6 2 1-15,-1 1-1 0,-2-2-2 0,1 1-5 16,0-3-3-16,1-1-4 0,-2 1-2 0,3-1-1 16,1 0 0-16,0-2-3 0,0 1-4 15,-2-3-2-15,2 2-7 0,3-3-11 0,-2 2-22 16,5-3-44-16,0 1-59 0,0-2-65 0,3-1-65 15,1 0 118-15,0 0 148 0,1 0 0 16,3 0 0-16</inkml:trace>
          <inkml:trace contextRef="#ctx0" brushRef="#br0" timeOffset="69144.7994">2390 3427 0 0,'0'0'0'0,"0"0"0"15,0 0 78-15,0 0-1 0,0 0-13 0,0 0 2 16,0 0 1-16,0 0 4 0,0 0-14 0,0 0-13 16,0 0-10-16,0 0-9 0,0 0-2 15,0 0-1-15,-81-37-1 0,68 43 5 0,1 0 2 16,3 1 1-16,0 2-4 0,-2 0-3 0,-1 2-3 16,5-1-3-16,0 1-4 0,1-2-2 15,0 0-10-15,5 0-5 0,1-1-3 0,0-3-3 16,0 1 4-16,1 0 5 0,7-4 8 0,-2 1 12 15,6-2 8-15,-1-1 6 0,2 0-1 0,2-1-6 16,-1-5-6-16,3 0-5 0,1 0-1 16,-3-2 1-16,0 1-1 0,-3 0 4 0,-1-1-1 15,-6-1 0-15,3 2 3 0,-4 0-7 0,-1 3-2 16,1 1-1-16,-4 1-1 0,0 2-4 0,0 0-4 16,0 0-11-16,0 0-11 0,0 0-5 15,-3 3 4-15,2 0 9 0,-2 2 8 0,3 0 6 16,-1 1-2-16,-1-2-3 0,2 2-1 0,0-1-1 15,0 0-2-15,3 0-5 0,4 1-17 0,-1-1-40 16,1-1-56-16,1 1-60 0,3-3-38 0,-2 0-12 16,-1-2 136-16,3 0 101 0,1 0 0 15,2 0 0-15,-2-4 0 0,0-1 0 0,1 1 0 16,2-2 0-16,-4 1 0 0,-7 4 0 0</inkml:trace>
          <inkml:trace contextRef="#ctx0" brushRef="#br0" timeOffset="69333.6831">2642 3367 0 0,'0'0'0'16,"0"0"86"-16,0 0 157 0,0 0-66 16,0 0-51-16,0 0-48 0,0 0-34 0,0 0-18 15,0 0-7-15,0 0-3 0,0 0-1 0,0 0-1 16,0 0-6-16,0 0-5 0,-69 28-2 0,67-24-4 16,2 3 1-16,0-3 2 0,0 2 2 15,3-1 2-15,5-2 3 0,-3 2-2 0,6-2-8 16,0 0-23-16,-2-2-47 0,1-1-68 0,2 0-78 15,0 0-81-15,-1 0 193 0,-7 0 107 0</inkml:trace>
          <inkml:trace contextRef="#ctx0" brushRef="#br0" timeOffset="70816.7663">2968 3198 0 0,'0'0'0'16,"0"0"0"-16,0 0 0 0,0 0 0 0,0 0 0 15,0 0 0-15,0 0 0 0,0 0 0 16,0 0 0-16,0 0 0 0,0 0 0 0,0 0 0 15,0 0 0-15,-132 91 0 0,115-82 117 0,4-2-15 16,0-1-25-16,2 0-23 0,0-3-15 0,7 0-11 16,-4-1-1-16,5-1-8 0,2 1-5 0,1-2-9 15,0 0-17-15,0 0-26 0,0 0-3 16,3 0 4-16,6 0 13 0,-2 0 27 0,4 0 3 16,1-2-3-16,1 2-2 0,0 0-6 0,2 0-4 15,-1 0-2-15,0 2 2 0,1 4 0 16,-2 0 6-16,1 0 2 0,2-1 1 0,-1 1 2 15,-1 0 2-15,1-1-1 0,0-2 2 0,2 0-1 16,2-2-4-16,-4-1 1 0,4 0-1 16,-2 0-4-16,-1-4 3 0,-1-2-4 0,0-2-2 15,1-1 5-15,-3 1 1 0,1 0 4 0,-4-4-1 16,2 2 1-16,1 1-4 0,-1-3-3 0,-3 4 5 16,-2 0-3-16,2-1 5 0,-2 1 4 0,-1-1 2 15,-4 2 10-15,0 1 7 0,3 0 9 16,-5-1 4-16,0 3-3 0,0 1-3 0,0 0-10 15,-7 0-11-15,5 1-13 0,-4 2-14 0,0 0-8 16,1 0 3-16,-3 0 2 0,-3 2 6 0,5 1 10 16,-4 1-3-16,-1 1 7 0,5-1 1 0,-2 1 2 15,4-2-1-15,-3 2-4 0,4-2-11 16,2 0-7-16,1 0-5 0,0 0-1 0,0 1 4 16,1-1 10-16,5 0 7 0,0 0 2 0,2 0 4 15,-1-2-1-15,4 1-3 0,-2-2-2 0,-1 0-3 16,3 0-1-16,-2 0 1 0,-5 0 3 15,2 0 5-15,-2 0 11 0,-3 0 17 0,0 0 17 16,-1 0 13-16,0 0 1 0,0 0-11 0,0 0-14 16,0 0-20-16,0 0-14 0,0 0-15 15,0 0-15-15,0 0-17 0,0 0-7 0,3 0 13 16,4 0 15-16,-3 0 23 0,5 0 15 0,1 0-6 16,3-2 0-16,0 0-4 0,4-2-5 0,-4 0-1 15,2 0-3-15,-2-1-3 0,1-1 3 0,-2 2-1 16,1-2-1-16,-2 1-1 0,-2 0 2 15,2 1 1-15,0-1 1 0,-1 2 5 0,-6 0 2 16,4 0 2-16,-5 1 5 0,-2 1 7 0,-1-1 9 16,0 1 6-16,0-1-5 0,0 1-6 0,0-1-13 15,-2-1-8-15,0 2-2 0,-4-2-2 0,4 0 2 16,0-1 2-16,-6 1 3 0,5 0 5 16,2 2-1-16,-1-1 1 0,2 2-3 0,-1 0-9 15,1 0-16-15,0 0-30 0,-1 0-11 0,1 0 4 16,-3 6 16-16,0 2 30 0,2 3 17 15,-1 1 2-15,2 2 2 0,0 3 2 0,-1 0-1 16,1 3 4-16,0 1 2 0,0 3 3 0,0 3 2 16,0 0-1-16,0 2-2 0,0 1-1 0,0 3 1 15,-3-1 0-15,-3-1 2 0,2 0-4 16,-4-1-2-16,2 0-2 0,-4-1-2 0,2-1 1 16,0-2-3-16,-3 0 1 0,0-2 0 0,3-3 2 15,-4-2 4-15,0-6 2 0,-3 1 6 0,2-5 8 16,-3-3 7-16,-2-3 9 0,3-3 5 15,2 0-3-15,-3-3 2 0,1-3-1 0,2-3-2 16,-1-2-1-16,2-2-6 0,3-2-11 0,-2-1-5 16,7-2-11-16,-1 0-8 0,2-3-8 0,3 0-15 15,0 0-10-15,6-2-10 0,-1-2-7 0,6 1-2 16,-1 1-3-16,5-3 6 0,1 1 4 16,3 1 6-16,1-1 8 0,7-1 2 0,-2 3 6 15,1-2 4-15,1 4 5 0,-1 0 5 0,1 1 0 16,0 0 1-16,0 1 2 0,-2 4 0 0,1 0 0 15,-2 0-1-15,-5 2 0 0,4-1 0 16,-7 2 1-16,1 2 2 0,-1 0 4 0,-2 1 0 16,-8-1 4-16,5 3 7 0,-7 1 2 0,4 0 6 15,-7 2 3-15,2 0 0 0,-2 2 5 16,-1-2-1-16,0 3 1 0,0-1-6 0,0 1-7 16,0-2-7-16,0 1-12 0,-2-1-4 0,-1 0-7 15,-1 2 0-15,-3-2 3 0,3 0 0 0,-2 2 1 16,2-1-1-16,0 2 1 0,-3 0 1 15,6 0-1-15,-2 0-3 0,-3 2-3 0,1 2 2 16,2 3 1-16,-6 2 9 0,4 2 2 0,-5-1 7 16,5 2 2-16,-3-1-2 0,4 1 0 0,-1-3-5 15,3-1-4-15,2 0 1 0,0-2 2 0,0-1 5 16,7-2 10-16,-2-2 14 0,7-1 11 0,2 0 7 16,0 0-3-16,8-6-14 0,-3 0-19 15,5-2-24-15,0 2-49 0,-1 0-90 0,-4 1-115 16,-1-1-131-16,-7 3-154 0,-2 2 548 0</inkml:trace>
          <inkml:trace contextRef="#ctx0" brushRef="#br0" timeOffset="69572.5356">2760 3120 0 0,'0'0'0'0,"0"0"25"0,0 0 220 0,0 0-44 15,0 0-34-15,0 0-52 0,0 0-41 0,0 0-51 16,0 0-42-16,0 0-21 0,0 0 8 0,0 0 24 16,0 0 27-16,0 0 16 0,-16 0 1 15,19 12-2-15,2 1-9 0,-2 2-9 0,0 0-6 16,-2 1-4-16,6-2 1 0,-5-1-1 0,1 3 1 16,3-3-3-16,-1 0-8 0,-2 0-21 15,2-3-39-15,2 0-60 0,-5-1-67 0,6-1-57 16,-4-2-36-16,4-3 268 0,-2-2 16 0,0-1 0 15,-1 0 0-15</inkml:trace>
          <inkml:trace contextRef="#ctx0" brushRef="#br0" timeOffset="70930.6961">3759 3258 0 0,'0'0'0'16,"0"0"0"-16</inkml:trace>
        </inkml:traceGroup>
      </inkml:traceGroup>
    </inkml:traceGroup>
    <inkml:traceGroup>
      <inkml:annotationXML>
        <emma:emma xmlns:emma="http://www.w3.org/2003/04/emma" version="1.0">
          <emma:interpretation id="{4056F147-42C5-483A-B822-55757F505320}" emma:medium="tactile" emma:mode="ink">
            <msink:context xmlns:msink="http://schemas.microsoft.com/ink/2010/main" type="paragraph" rotatedBoundingBox="7347,9590 10948,9159 11086,10309 7485,1074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403B313-1C94-49DA-AB12-3603B9E726DF}" emma:medium="tactile" emma:mode="ink">
              <msink:context xmlns:msink="http://schemas.microsoft.com/ink/2010/main" type="line" rotatedBoundingBox="7347,9590 10601,9201 10667,9750 7413,10140"/>
            </emma:interpretation>
          </emma:emma>
        </inkml:annotationXML>
        <inkml:traceGroup>
          <inkml:annotationXML>
            <emma:emma xmlns:emma="http://www.w3.org/2003/04/emma" version="1.0">
              <emma:interpretation id="{A8714B31-A6A2-41CE-B4E0-D495A752A462}" emma:medium="tactile" emma:mode="ink">
                <msink:context xmlns:msink="http://schemas.microsoft.com/ink/2010/main" type="inkWord" rotatedBoundingBox="7387,9923 7487,9911 7495,9984 7396,9996"/>
              </emma:interpretation>
              <emma:one-of disjunction-type="recognition" id="oneOf9">
                <emma:interpretation id="interp45" emma:lang="en-US" emma:confidence="0.5">
                  <emma:literal>°</emma:literal>
                </emma:interpretation>
                <emma:interpretation id="interp46" emma:lang="en-US" emma:confidence="0">
                  <emma:literal>o</emma:literal>
                </emma:interpretation>
                <emma:interpretation id="interp47" emma:lang="en-US" emma:confidence="0">
                  <emma:literal>.</emma:literal>
                </emma:interpretation>
                <emma:interpretation id="interp48" emma:lang="en-US" emma:confidence="0">
                  <emma:literal>@</emma:literal>
                </emma:interpretation>
                <emma:interpretation id="interp49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97473.7287">56 4338 0 0,'0'0'0'0,"0"0"0"0,0 0 0 0,0 0 0 16,0 0 0-16,0 0 0 0,0 0 51 0,0 0 140 16,0 0-31-16,0 0-23 0,0 0-19 0,0 0-26 15,-15-32-19-15,15 31-26 0,0 1-37 0,0 0-26 16,0 0-24-16,0 0-18 0,0 0-10 15,0 0 0-15,0 0-1 0,0 0 11 0,0 0 15 16,0 0 11-16,0 3 25 0,0-2 14 0,0 2 8 16,3-1 7-16,1 1 2 0,-1-1-3 0,1 0 7 15,-2 0 8-15,4-2-1 0,-1 2 7 16,2-2-5-16,-2 0 1 0,-1 0 1 0,3-2 4 16,-3-1 0-16,3-2-5 0,-2 1-4 0,-1-2-6 15,4-2-4-15,-4 2-3 0,1 0-1 16,1 0 0-16,-5 2 3 0,0-1 6 0,-1 2 2 15,0 0-6-15,0 1-9 0,-2 1-20 0,-4 1-21 16,0 0-18-16,-1 0-7 0,-1 0 0 0,-4 0 9 16,1 0 15-16,2 3 13 0,2 0 7 0,-2-1 2 15,5 0-8-15,0 2-12 0,2-3-17 16,2 0-4-16,0 1 6 0,0-1 6 0,0-1 20 16,0 0 5-16,0 2 14 0,4-2 14 0,-1 0 8 15,2 0 11-15,1 0-4 0,-4 0-5 0,4 0-4 16,-1 0-8-16,-2 0-2 0,2 0-4 0,-2 0-13 15,1 0-16-15,-4 0-30 0,3 0-47 16,2 0-88-16,-1 0-164 0,-1 0 121 0</inkml:trace>
        </inkml:traceGroup>
        <inkml:traceGroup>
          <inkml:annotationXML>
            <emma:emma xmlns:emma="http://www.w3.org/2003/04/emma" version="1.0">
              <emma:interpretation id="{9CB32A58-3C84-41F8-B051-DBE13641541C}" emma:medium="tactile" emma:mode="ink">
                <msink:context xmlns:msink="http://schemas.microsoft.com/ink/2010/main" type="inkWord" rotatedBoundingBox="7482,9574 10601,9201 10667,9750 7548,10124"/>
              </emma:interpretation>
              <emma:one-of disjunction-type="recognition" id="oneOf10">
                <emma:interpretation id="interp50" emma:lang="en-US" emma:confidence="0.5">
                  <emma:literal>Development</emma:literal>
                </emma:interpretation>
                <emma:interpretation id="interp51" emma:lang="en-US" emma:confidence="0">
                  <emma:literal>Developments</emma:literal>
                </emma:interpretation>
                <emma:interpretation id="interp52" emma:lang="en-US" emma:confidence="0">
                  <emma:literal>Development.</emma:literal>
                </emma:interpretation>
                <emma:interpretation id="interp53" emma:lang="en-US" emma:confidence="0">
                  <emma:literal>Developmental</emma:literal>
                </emma:interpretation>
                <emma:interpretation id="interp54" emma:lang="en-US" emma:confidence="0">
                  <emma:literal>Development*</emma:literal>
                </emma:interpretation>
              </emma:one-of>
            </emma:emma>
          </inkml:annotationXML>
          <inkml:trace contextRef="#ctx0" brushRef="#br0" timeOffset="98955.9464">384 3994 0 0,'0'0'0'0,"0"0"0"16,0 0 0-16,0 0 0 0,0 0 0 0,0 0 0 16,0 0 0-16,0 0 0 0,0 0 0 0,0 0 0 15,0 0 8-15,0 0 41 0,0 0-5 0,0 0-6 16,-1-58 0-16,1 56-1 0,0 2-8 15,0 0-9-15,0 0-17 0,0 0-18 0,0 0-17 0,0 0-15 16,0 0-5-16,0 0 3 0,0 0 10 16,0 0 10-16,-3 0 26 0,3 0 3 0,-1 2 0 15,1-2 16-15,0 0 18 0,-1 1 17 0,1-1 20 16,0 0 17-16,0 0 7 0,0 0 4 0,0 0-7 16,0 0-3-16,0 0-9 0,0 0-6 15,0 0-4-15,0 0-5 0,0 0 4 0,0 0-3 16,0 0-3-16,0 0-11 0,0 0-16 0,0 0-16 15,0-1-11-15,0 1-10 0,0-2-3 0,0 2-3 16,0-2-1-16,0 2 2 0,0-1-6 16,0 0 0-16,1-1 2 0,-1 0 1 0,1 1 7 15,-1 0 5-15,0-1 1 0,3 1 3 0,-3-1 5 16,0 2 4-16,0-1 1 0,0 1-2 16,0 0-10-16,0 0-17 0,0 0-15 0,0 0-22 15,0 0-23-15,0 0-17 0,0 0-12 0,0 3 16 16,0 1 32-16,0 2 29 0,1 0 25 0,-1 3 9 15,2 3-1-15,-1 0-1 0,-1 1 1 0,3 2-2 16,-3 0-1-16,0 3 1 0,1 2 0 16,-1-1-3-16,0 2-1 0,0-1 0 0,0 3-2 15,0-2 1-15,-5 1 4 0,2-2-1 0,-5 2 3 16,3-1 3-16,-5-5 0 0,4 1 2 16,-2-2 1-16,0-1 2 0,2-4 6 0,-1-3 10 15,1-1 10-15,4-3 19 0,-2-3 21 0,3 0 21 16,1 0 11-16,-1 0-12 0,1-2-23 0,-3-3-31 15,2-1-29-15,-1 0-12 0,2-3-11 0,0-2 0 16,-1 1-1-16,1-4-1 0,0 2-1 16,0-1-2-16,0 0-3 0,0 1-3 0,0 0 3 15,1 0-3-15,1 3 1 0,2 2-5 0,-2-1-6 16,0 3 1-16,2 3-8 0,-4 0-8 0,0 2-23 16,1 0-26-16,-1 0-23 0,0 0 10 15,1 0 20-15,2 4 34 0,0 3 29 0,1 0 12 16,-3 0 5-16,2 1 4 0,2 1 2 0,1 0 1 15,0 0-1-15,0-2 2 0,2-1 0 16,0 0 2-16,2 0 5 0,-1-2 2 0,3-1 8 16,0 0 1-16,1-1 0 0,0-2 0 0,1 0-5 15,-1 0-3-15,2 0 1 0,-2-3-1 0,-1-2 0 16,1-1 5-16,-5 1 0 0,2-3 3 16,-6 1 1-16,4-4-1 0,-4-2 0 0,2 1 0 15,-1 0 2-15,-4-3 0 0,1 2 0 0,-1-2 0 16,-1 1-2-16,0 0-1 0,0 2-1 0,-1-4-4 15,-3 3-8-15,-4-2-9 0,0 1-7 0,0 2-8 16,-6-1-2-16,1 1 0 0,-1 0 3 0,-4 2 2 16,-2 1 6-16,-1 2 1 0,-3-1 2 15,2 1-1-15,-4 2 2 0,-1 4 3 0,2 1 4 16,-1 0-1-16,2 0-5 0,3 6-4 0,-1 3-11 16,3-1-5-16,2 0-4 0,2 4-9 15,3-3-11-15,6 1-15 0,-3-1-15 0,8 1-3 16,0 2-2-16,1-1-1 0,1 1-22 0,6 0-35 15,5-2-55-15,-4-2-110 0,0-2 175 0</inkml:trace>
          <inkml:trace contextRef="#ctx0" brushRef="#br0" timeOffset="99613.9915">674 4143 0 0,'0'0'0'15,"0"0"0"-15,0 0 0 0,0 0 0 0,0 0 0 16,0 0 0-16,0 0 0 0,0 0 14 0,158-88 32 16,-136 76-3-16,-3 0-13 0,-5 0-3 0,0 3 3 15,-2-3-1-15,0 2 7 0,-5 1 9 16,-1 0 5-16,-6 0-1 0,0 1-3 0,0-2-6 15,0 3-14-15,-8-1-7 0,0 2-13 0,-4 0-5 16,0 2-9-16,-1 1-2 0,-2 3 2 16,-1 0 0-16,-2 0 4 0,2 0 0 0,1 6 3 15,1 1 1-15,-4 1 3 0,2 2 3 0,0 2 1 16,1 0 0-16,3 1-3 0,-1-1 3 0,2 2 0 16,4-1 1-16,2 0 1 0,1 1-3 15,4-2-1-15,0 0 1 0,0-1 2 0,0-1 6 16,8-2 7-16,0 1 6 0,3-1 1 0,2-2 6 15,1-1-1-15,2-2-1 0,1 0-3 0,1-3-8 16,-2 0-4-16,3 0-4 0,-2 0-5 0,-2 0-5 16,-1-2-3-16,1-2-3 0,1-1 0 15,-2 0 0-15,0-1-3 0,0-1 1 0,-1-1 0 16,-1 0 3-16,-2-1 5 0,-1 0 4 0,-2 0 8 16,0 0-2-16,-5 1 0 0,2 1-6 0,2 2-8 15,-5 1-3-15,0 1-5 0,3 1-7 0,-2 1-11 16,-2 1-20-16,1 0-16 0,-1 0-8 15,3 0-2-15,-3 3 15 0,1 1 15 0,0 2 14 16,1 2 12-16,2-1 7 0,-2 2 7 0,2 2 3 16,-2-2 2-16,3 0 2 0,2-3 1 15,-3 2 3-15,5-2 6 0,-1-1 2 0,0-1 8 16,3-2 7-16,-3-2 9 0,3 0 3 0,-2 0 2 16,2-3-1-16,-3-5-4 0,0 0 1 15,1 1 1-15,-5-5-1 0,2-1 3 0,-2-1-3 16,-3 0-6-16,0-1 2 0,-1 3-6 0,2-3-3 15,-2 2-7-15,0 1-9 0,0 1-10 0,0 1-8 16,3-1-11-16,-2 4-28 0,0 1-64 0,3 0-86 16,-2 2-108-16,0-1-130 0,2 4 433 0</inkml:trace>
          <inkml:trace contextRef="#ctx0" brushRef="#br0" timeOffset="100704.4164">1315 4004 0 0,'0'0'0'0,"0"0"0"0,0 0 0 16,0 0 0-16,0 0 0 0,0 0 0 0,0 0 0 15,0 0 0-15,0 0 0 0,0 0 0 16,0 0 0-16,0 0 0 0,0 0 0 0,66-31 0 16,-66 28 0-16,-2 0 0 0,-3 3 0 0,2-2 0 15,-2 2 0-15,0 0 0 0,1 0 0 16,-4 0 0-16,3 0 0 0,-4 2 0 0,2 2 0 15,-1 1 0-15,2-1 0 0,-1 4 0 0,2-2 4 16,-2 1 22-16,4 2-2 0,-2-3 0 0,1 1-5 16,2 1-4-16,2 0-6 0,0-2-2 15,0 0 8-15,0-1 5 0,6 0 11 0,1-2 17 16,1 0 4-16,1-2 10 0,2 1-5 0,1-2-9 16,1 0-6-16,1-2-9 0,-2-1-2 0,1-1-1 15,-2-2 0-15,-3 0-4 0,0-2-2 0,3-1-9 16,-6 0-12-16,3-1-16 0,-3 0-24 15,3-1-23-15,-2 1-40 0,3-1-24 0,-2 1-24 16,0 0-10-16,-2-3 103 0,0 1 55 0,-2 1 0 16,2-1 0-16,-1-2 0 0,-1 0 0 0,-2 2 0 15,-1-2 0-15,0 0 0 0,0 1 0 16,0-1 0-16,0 2 0 0,0 2 0 0,-2 1 0 16,-2 2 0-16,0 2 0 0,1 1 0 0,2 1 0 15,-1 1 67-15,0 2 17 0,0 0-35 0,1 0-48 16,1 0-33-16,-3 0 0 0,2 5 13 15,0 4 32-15,1 1 25 0,-2 2 12 0,-2 4 2 16,0 1 4-16,3 2-4 0,-2 3-17 0,3-2-5 16,-1 1-6-16,1 0-7 0,0 0 1 15,0-3-2-15,0 0-3 0,3 0 1 0,3-2 5 16,0-1-4-16,0-2 2 0,1-1-1 0,4-3-8 16,-6-3-4-16,4 1-12 0,2-6-23 0,-5 1-26 15,4-2-33-15,-3 0-33 0,0-3-15 0,-1-4 0 16,1-2 98-16,-4 0 40 0,3-1 0 0,-3-1 0 15,0-1 0-15,1 1 0 0,0 0 0 16,-1 1 0-16,-1-1 0 0,2 2 0 0,0 2 0 16,-1 1 0-16,-2 1 0 0,2 3 0 0,0 0 0 15,-2-1 0-15,-1 3 0 0,3 0 0 0,-3 0 0 16,0 0 0-16,0 3 0 0,0 0 0 16,0 2 0-16,1-1 0 0,-1 2 0 0,0 1 0 15,0 1 0-15,0 1 31 0,0-2 4 0,0 2-5 16,0 0-1-16,1-3-5 0,-1 1 0 15,2 1 4-15,0-4-4 0,2 1 1 0,0 0 6 16,-2-4 4-16,3 0 12 0,-1 1 1 0,-2-2 3 16,-1 0 1-16,0 0 10 0,-1 0 3 0,0 0-2 15,0-3-10-15,0-3-16 0,0 1-14 16,0-1-11-16,0-1-8 0,0 1-7 0,0 0 2 16,-1 0-3-16,0-1 2 0,1-1-3 0,-2 1-4 15,2-1 2-15,0-2 1 0,0 1-2 0,0-3 2 16,0-3-3-16,0 0 0 0,4 0 1 0,2 0-4 15,0 1 0-15,-2 2-6 0,6 1-1 16,-6 0 0-16,5 4-4 0,-5 2-3 0,4 1-8 16,-4 1-7-16,4 3-3 0,-5-1-6 0,2 1-4 15,1 0 4-15,-4 0 8 0,5 4 15 0,-2 2 16 16,-2 1 16-16,5 2 12 0,-5 2 9 16,-1 2 2-16,4 0 2 0,-3 3-4 0,-1 0-3 15,-2 2-2-15,2 1 2 0,-1-1 0 0,-1 0 1 16,0 0 1-16,0 0-1 0,0 2 0 0,0-1-2 15,0 1-3-15,0 0-4 0,0 0-4 16,0 1-3-16,0 0-4 0,0-2-6 0,0 0-14 16,0-2-26-16,5-1-44 0,1-3-73 0,-2-1-117 15,2-3 185-15,-3-4 91 0</inkml:trace>
          <inkml:trace contextRef="#ctx0" brushRef="#br0" timeOffset="101390.0155">1755 4070 0 0,'0'0'0'0,"0"0"0"16,0 0 0-16,0 0 0 0,0 0 0 0,0 0 0 15,0 0 0-15,0 0 0 0,0 0 0 0,0 0 0 16,0 0 0-16,0 0 0 0,0 0 0 0,0 0 0 16,134-100 0-16,-122 100 0 0,-1 3 0 15,-6 1 0-15,3 2 0 0,-5 2 0 0,-2-1 0 16,-1 1 0-16,0 2 0 0,0-3 0 0,-3 2 0 15,-6-1 0-15,4 1 30 0,-7-2 24 0,1 1-4 16,1-2-3-16,1-2-11 0,0 0 5 16,-1-1-5-16,5-3 9 0,-3 0 16 0,4 0 3 15,3 0 0-15,-3-5-6 0,2-1-12 0,0 0-18 16,2-2-14-16,0-1-20 0,4 1-15 16,2-3-9-16,5 0-2 0,1 1 1 0,3 0-1 15,0 1 7-15,1 0 3 0,4 1 3 0,-4 2 6 16,0 0-4-16,0 2-2 0,-1 1-6 0,-2 2-1 15,-1-1-2-15,-4 2-6 0,3 0 1 0,-4 0-1 16,1 3 3-16,-3 2 8 0,2-1 5 16,-3 2 4-16,3 3 7 0,-5-2 3 0,0 1 5 15,-1 1 8-15,-1-2 2 0,0 2 7 0,0-3 7 16,0 1 6-16,-3 1 10 0,2-2 9 16,-4 0 5-16,-1-2 2 0,3-1 2 0,-2 0-4 15,0 0-3-15,3-1-1 0,0-2 5 0,-1 1 10 16,2-1 16-16,1 0 20 0,0 0-3 0,0 0-19 15,0-3-36-15,0-1-40 0,0-3-24 0,5-3-8 16,-2 1 0-16,3-1 4 0,1 1 0 16,4-1 1-16,-3 1-2 0,1 0-3 0,2 1-5 15,2 2 0-15,-2 0-1 0,-1 2 5 0,-1 4 2 16,0-2-3-16,2 2-5 0,-6 0-4 0,3 0 3 16,-2 0 3-16,1 0 5 0,-3 2 5 15,2 2 0-15,0 1 4 0,-2 1 8 0,2-2 5 16,-3 2 6-16,0-1 6 0,1-1 3 0,0-1 0 15,-3 0 7-15,0-1-2 0,-1-1 7 16,0 1 10-16,0-2 12 0,0 0 23 0,0 0 19 16,2 0 19-16,-2 0 12 0,1 0-10 0,3-2-30 15,2-2-29-15,-4-2-32 0,6-2-15 0,-4 1 5 16,6-2-3-16,-6 0 3 0,5 5-1 16,-4-4-3-16,6 1 5 0,-4-1-8 0,0 2 0 15,-1 2-3-15,1-1-9 0,-4 4-4 0,1-1-3 16,0 2-6-16,-2 0-4 0,-2 0 3 0,2 0 3 15,-2 0 5-15,1 0 9 0,2 3 6 0,-2 0 5 16,-1 1 4-16,0 1 1 0,3 1 1 16,-3-1-4-16,1-1-2 0,0 2-8 0,1-3-7 15,3 1-14-15,2 1-40 0,-3-2-65 0,5 1-111 16,-5-1-180-16,3-1 216 0</inkml:trace>
          <inkml:trace contextRef="#ctx0" brushRef="#br0" timeOffset="102231.4957">2555 3918 0 0,'0'0'0'0,"0"0"71"0,0 0 11 0,0 0-52 15,0 0-12-15,0 0 1 0,0 0 12 0,0 0 9 16,0 0-5-16,0 0-4 0,0 0-5 16,0 0-13-16,0 0-9 0,20-61-8 0,-21 58-9 15,-2 1-2-15,-5-1 1 0,4 1 2 0,-2 1-1 16,-1 1 2-16,-3 0 6 0,5 0 5 0,-6 1 5 15,3 4 6-15,0 1 4 0,-2 0 6 0,0 2-3 16,3 1 1-16,-3 2-1 0,6 0-2 0,-4-2 2 16,5 0-3-16,2-2-4 0,-1 1-2 15,2-2 1-15,0 3 5 0,2-5 8 0,0 2 11 16,8-3 7-16,-2 0 4 0,3-3 3 0,1 0-9 16,1 0-12-16,2-3-7 0,-2-3-14 0,2 0-3 15,-2-3-4-15,2 2-2 0,-4-1-5 16,0-1-7-16,-1 2 3 0,-4-2 2 0,0-1 3 15,-3 1 10-15,0 2 4 0,-2 1-1 0,-1 1-2 16,3 0 3-16,-3 2-1 0,0 0-5 16,0 3-6-16,0 0-24 0,0 0-33 0,0 0-41 15,0 0-2-15,0 3 20 0,0 2 33 0,0 1 45 16,0 0 15-16,0 2 4 0,2 1-1 0,-2 0 2 16,2 0-3-16,-1-1 2 0,0-1-2 15,2 0 3-15,1-1 3 0,0 1-3 0,-1-3 2 16,-3-1 0-16,2 0-2 0,1-3 12 0,-1 0 24 15,-2 0 18-15,2 0 4 0,1-2-10 0,-2-5-27 16,-1 1-17-16,3-2-3 0,0 1-3 0,-1 0 2 16,0-1 0-16,0 1-4 0,0-1-3 15,-1 0-3-15,3 4-10 0,0-1-8 0,-3 2-6 16,1 1-8-16,0 1-8 0,0 1-4 0,3 0-3 16,-2 0 2-16,-2 0 9 0,2 1 18 0,1 3 14 15,0-1 12-15,-1 1 6 0,-1 1-1 16,5-1 3-16,-3 1-6 0,-1-2 4 0,5 0 2 15,-4 0 1-15,4-1 4 0,-4-1-2 0,5-1-1 16,-4 2-8-16,5-2-14 0,-5 0-18 0,5 0-26 16,0 0-32-16,-2-2-34 0,0-1-27 15,3 0-28-15,0-1-16 0,-3-3 110 0,1 3 72 16,2-4 0-16,-7 2 0 0,3 0 0 0,-3-2 0 16,-3-1 0-16,-1-2 0 0,0 1 0 15,0-4 0-15,0 1 0 0,-1 1 0 0,-3-4 0 16,-4 1 0-16,4-3 0 0,-6 3 0 0,4 0 0 15,-2 0 0-15,-2 2 0 0,5 1 0 0,-3 2 68 16,5 3 78-16,-1 2-8 0,-1 3-19 0,3 1-34 16,1 1-49-16,1 0-43 0,0 0-20 0,-1 3 10 15,-2 3 28-15,-1 3 31 0,0 2 18 16,3 3 7-16,-2 1 2 0,2 1 2 0,1 2-4 16,0 0-4-16,0 0-12 0,0-2-10 0,1 2-4 15,3-1-11-15,4-1-5 0,-1 1-4 0,3-2-8 16,0 0-3-16,2-1-3 0,-1-2-9 15,-2-2-15-15,3-2-11 0,-1-4-29 0,0 1-42 16,-5-2-56-16,4 2-96 0,-1-5-111 0,-5 0 167 16,-1 0 199-16</inkml:trace>
          <inkml:trace contextRef="#ctx0" brushRef="#br0" timeOffset="102361.4158">2876 3838 0 0,'0'0'269'0,"0"0"-30"0,0 0-101 0,0 0-79 15,0 0-63-15,0 0-28 0,0 0-9 0,0 0-10 16,0 0-13-16,0 0-69 0,0 0-102 0,0 0 90 16,0 0 145-16,0 0 0 0</inkml:trace>
          <inkml:trace contextRef="#ctx0" brushRef="#br0" timeOffset="102679.8583">3282 3815 0 0,'0'0'0'0,"0"0"0"0,0 0 0 0,0 0 0 15,0 0 0-15,0 0 0 0,0 0 0 16,0 0 0-16,0 0 36 0,-156 92 124 0,139-87-3 16,1-1-6-16,5-2-8 0,2-2-20 0,2 0-16 15,3 0-19-15,3 0-12 0,1 0-19 16,0-5-25-16,0-2-27 0,1-1-24 0,8-3-10 16,0-1 3-16,4-2 6 0,3-1 9 0,0 0 1 15,0-3-1-15,2 1 4 0,-1 0-6 16,-1-1-5-16,-4 0-7 0,-1 2-17 0,-4-3-14 15,-1 5-7-15,-4-1 3 0,-2 1 10 0,0 3 16 16,-8 2 10-16,2 1 7 0,-4 4 9 0,-4 1 9 16,1 1 13-16,-1 2 15 0,1 0 12 15,-2 5 7-15,0 4 5 0,2 0-1 0,1 5-7 16,1 1-8-16,1 0-13 0,5 3-14 0,3-2-9 16,2 2-2-16,1 0-1 0,6-1 4 0,6 0-9 15,7 0-40-15,2-1-90 0,-3-4-196 0,-6-2-89 16</inkml:trace>
        </inkml:traceGroup>
      </inkml:traceGroup>
      <inkml:traceGroup>
        <inkml:annotationXML>
          <emma:emma xmlns:emma="http://www.w3.org/2003/04/emma" version="1.0">
            <emma:interpretation id="{6867E41B-EC8F-4307-9890-D61DBA8159EE}" emma:medium="tactile" emma:mode="ink">
              <msink:context xmlns:msink="http://schemas.microsoft.com/ink/2010/main" type="line" rotatedBoundingBox="7833,9947 11001,9583 11085,10314 7917,10678">
                <msink:destinationLink direction="with" ref="{D65E5841-8C00-474A-BDA2-9BC8C0332C3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714E8B6-0383-4B99-9FC4-A2013B36ED76}" emma:medium="tactile" emma:mode="ink">
                <msink:context xmlns:msink="http://schemas.microsoft.com/ink/2010/main" type="inkWord" rotatedBoundingBox="7847,10069 9126,9923 9165,10255 7885,10402"/>
              </emma:interpretation>
              <emma:one-of disjunction-type="recognition" id="oneOf11">
                <emma:interpretation id="interp55" emma:lang="en-US" emma:confidence="0.5">
                  <emma:literal>main.</emma:literal>
                </emma:interpretation>
                <emma:interpretation id="interp56" emma:lang="en-US" emma:confidence="0">
                  <emma:literal>main</emma:literal>
                </emma:interpretation>
                <emma:interpretation id="interp57" emma:lang="en-US" emma:confidence="0">
                  <emma:literal>man.</emma:literal>
                </emma:interpretation>
                <emma:interpretation id="interp58" emma:lang="en-US" emma:confidence="0">
                  <emma:literal>maire.</emma:literal>
                </emma:interpretation>
                <emma:interpretation id="interp59" emma:lang="en-US" emma:confidence="0">
                  <emma:literal>mains.</emma:literal>
                </emma:interpretation>
              </emma:one-of>
            </emma:emma>
          </inkml:annotationXML>
          <inkml:trace contextRef="#ctx0" brushRef="#br0" timeOffset="104613.8577">549 4486 0 0,'0'0'0'0,"0"0"0"0,0 0 0 0,0 0 0 16,0 0 0-16,0 0 0 0,0 0 0 0,0 0 0 16,0 0 0-16,0 0 0 0,0 0 7 15,0 0-14-15,0 0 7 0,7-80 0 0,-6 83 0 16,3 3 0-16,-1 4 0 0,1 4 0 0,-3 1 0 16,2 2 0-16,0 3 0 0,-2 1 0 0,1 0 0 15,-2 1 8-15,0 1 17 0,0-1-5 16,0-3-5-16,-2 1 3 0,-2 1 3 0,0-2-1 15,-1-3 5-15,-2-1-4 0,2-1 6 0,-1-5 6 16,4-3 11-16,-2-2 24 0,2-2 41 16,1-2 54-16,1 0 44 0,0 0-9 0,0 0-42 15,-3-6-61-15,3-2-62 0,0-2-18 0,0-4-14 16,0 1-5-16,0-3 0 0,6-1-1 0,-2 1 0 16,2 1-2-16,1-2-6 0,0 3 0 0,1-1-3 15,3 0-3-15,1-1 1 0,-3 2 0 16,3 4-5-16,-3-1 4 0,2 2 0 0,1 1-6 15,-2 2 1-15,-2 2-9 0,1 2-8 0,-5 1-7 16,4 1-6-16,-4 0-2 0,2 0 1 0,-1 5 7 16,-2 1 6-16,2-1 9 0,-1 3 11 15,-3 1 5-15,2 0 9 0,1-1 4 0,-3-1 2 16,2 3 5-16,-2-1 5 0,-1 0 3 0,0-3 0 16,0 0 4-16,0-3-3 0,0 0 5 0,0-3 17 15,0 0 29-15,0 0 36 0,2 0 38 16,-2 0 18-16,0 0-12 0,1-3-35 0,-1-1-47 15,1-1-43-15,2-2-21 0,0-3-5 0,1 3 2 16,-3-3 1-16,4 2-2 0,2-2-2 0,-3-1-7 16,6 1-2-16,-2-1-7 0,2 2-6 15,0 0 1-15,3 2-2 0,1 1 3 0,0 0 2 16,1 3-2-16,0 3-6 0,-2 0-3 0,-1 0-4 16,-2 5 6-16,0 2 12 0,1 2 8 15,-3 0 10-15,0 3 2 0,-1 0 2 0,0 2 2 16,-5-1-1-16,4 1 3 0,-2 0 0 0,-4 0 1 15,1-2 1-15,0 0-1 0,-1-4 0 0,0 3-6 16,2-3-5-16,-2-1-11 0,0 0-33 0,2-1-58 16,1 0-101-16,1-1-189 0,-4-2 143 0</inkml:trace>
          <inkml:trace contextRef="#ctx0" brushRef="#br0" timeOffset="105171.5137">1227 4421 0 0,'0'0'0'0,"0"0"109"16,0 0-57-16,0 0-64 0,0 0-29 15,0 0-8-15,0 0 15 0,0 0 23 0,0 0 18 16,0 0 21-16,0 0 15 0,0 0 16 0,0 0 21 16,0 0 14-16,-157 82 14 0,143-67-1 0,1-1-15 15,2-3-19-15,7 1-33 0,-4 2-17 16,7-5-14-16,1 0-6 0,0-2 7 0,1-1 1 15,7-2 11-15,-3 0 8 0,6-3 2 0,1-1 5 16,3 0 0-16,0-3-5 0,2-3-5 0,2-3-3 16,-6 0-5-16,3-1-5 0,-2-3 1 15,-2 1-1-15,0 1 1 0,-4-1 1 0,-1 1 5 16,-2 1 3-16,0 1 4 0,-3 0 3 0,-1 3-5 16,-1 0 1-16,1 1-7 0,-1 2-7 0,0 2-10 15,0 1-27-15,0 0-29 0,0 0-35 0,0 0-28 16,0 0 15-16,0 4 30 0,0 1 38 0,0 2 37 15,0 1 8-15,0 1 0 0,0 0-1 16,0 0-3-16,0 0-1 0,4-1-1 0,1-1 3 16,-4 1 1-16,3-2 0 0,4 2 0 0,-4-2 2 15,4 0 3-15,-3-3 3 0,5 0 1 16,-4-3 4-16,1 0-4 0,0 0 4 0,0 0 3 16,-1 0-1-16,1-3 2 0,-4-1 0 0,2-1 2 15,-1-3 6-15,-3 2 0 0,1 0 1 16,-1 0-4-16,-1 1-10 0,3-2-6 0,-3 2-7 15,1-1-4-15,-1 3-6 0,0 1-8 0,1 1-7 16,-1 1-21-16,0 0-23 0,0 0-22 0,0 0-9 16,3 0 13-16,-2 1 23 0,1 4 28 0,-1 0 16 15,3 1 8-15,-3 0 4 0,3-2 0 16,-2 2 0-16,-1 0 1 0,2 1 0 0,4-3 4 16,-3 3-4-16,2-3-22 0,0 1-58 0,2-2-112 15,-3-2-180-15,-1-1 89 0</inkml:trace>
          <inkml:trace contextRef="#ctx0" brushRef="#br0" timeOffset="105645.8283">1349 4354 105 0,'87'107'-12'0,"-86"-104"-54"0,0 0 39 15,-1 1 27-15,2 2 0 0,0 0 0 0,1 0 0 16,-2 2 0-16,-1-2 0 0,3 1 0 0,0 1 0 16,-2 0 0-16,2-1 6 0,1-2 27 0,1 1 3 15,-2-3 6-15,2 0 11 0,1-2 6 0,-4-1 10 16,4 0 12-16,-1 0-1 0,2-2-2 16,-1-4-12-16,1-1-15 0,0 0-11 0,2-1-11 15,-5-1-5-15,3 0-3 0,-2 1-4 0,-2-1-3 16,2 2-3-16,1 1-6 0,-5 1-4 0,3 1 3 15,-3 1-1-15,-1 3-2 0,2-1-7 16,-2 1-23-16,2 0-30 0,-2 0-18 0,2 0 6 16,-1 4 23-16,2-1 35 0,3 1 24 0,-1 2 4 15,1-1 7-15,1 1 1 0,5-1-1 16,0 1-50-16,1-2-141 0,0-1-248 0,-8-2 417 0</inkml:trace>
          <inkml:trace contextRef="#ctx0" brushRef="#br0" timeOffset="105309.4285">1349 4354 279 0,'0'0'273'16,"0"0"-88"-16,0 0-79 0,0 0-84 0,0 0-71 15,0 0-44-15,0 0-63 0,0 0-112 0,0 0-31 16,0 0 299-16</inkml:trace>
          <inkml:trace contextRef="#ctx0" brushRef="#br0" timeOffset="105775.7481">1782 4458 231 0,'0'0'350'0,"0"0"-247"0,0 0-85 15,0 0-57-15,0 0-24 0,0 0-3 0,0 0-33 16,0 0-100-16,0 0-37 0,0 0 236 0</inkml:trace>
        </inkml:traceGroup>
        <inkml:traceGroup>
          <inkml:annotationXML>
            <emma:emma xmlns:emma="http://www.w3.org/2003/04/emma" version="1.0">
              <emma:interpretation id="{FB274DEE-2DCA-4ACD-A29B-B59B7C6CAC6C}" emma:medium="tactile" emma:mode="ink">
                <msink:context xmlns:msink="http://schemas.microsoft.com/ink/2010/main" type="inkWord" rotatedBoundingBox="9367,9771 11001,9583 11085,10314 9451,10502"/>
              </emma:interpretation>
              <emma:one-of disjunction-type="recognition" id="oneOf12">
                <emma:interpretation id="interp60" emma:lang="en-US" emma:confidence="0.5">
                  <emma:literal>platforms</emma:literal>
                </emma:interpretation>
                <emma:interpretation id="interp61" emma:lang="en-US" emma:confidence="0">
                  <emma:literal>platform's</emma:literal>
                </emma:interpretation>
                <emma:interpretation id="interp62" emma:lang="en-US" emma:confidence="0">
                  <emma:literal>platforms'</emma:literal>
                </emma:interpretation>
                <emma:interpretation id="interp63" emma:lang="en-US" emma:confidence="0">
                  <emma:literal>platformers</emma:literal>
                </emma:interpretation>
                <emma:interpretation id="interp64" emma:lang="en-US" emma:confidence="0">
                  <emma:literal>planforms</emma:literal>
                </emma:interpretation>
              </emma:one-of>
            </emma:emma>
          </inkml:annotationXML>
          <inkml:trace contextRef="#ctx0" brushRef="#br0" timeOffset="106507.7741">2144 4309 30 0,'0'0'49'0,"0"0"-47"0,0 0-37 0,0 0-3 16,0 0 30-16,0 0 8 0,0 0 0 15,0 0 0-15,0 0 0 0,0 0 0 0,0 0 0 16,0 0 0-16,0 0 0 0,63 57 0 0,-67-43 0 15,-6 3 0-15,4-1 0 0,-7 1 31 16,1-2 4-16,-1 0-9 0,-2-2-4 0,2-3 0 16,1 1-12-16,1-2-9 0,-1-2-14 0,7-1-27 15,-3-1-40-15,5-3 66 0,2-1 14 0,-2-1 0 0</inkml:trace>
          <inkml:trace contextRef="#ctx0" brushRef="#br0" timeOffset="106261.9259">2122 4243 725 0,'0'0'274'0,"0"0"-22"0,0 0-88 16,0 0-65-16,0 0-37 0,0 0-23 0,0 0-15 15,0 0-9-15,0 0-10 0,0 0-14 0,0 0-22 16,0 0-25-16,0 0-11 0,0 0 8 16,-17-93 21-16,17 104 34 0,0 3 22 0,0 2 7 15,0 5 3-15,0 3-2 0,0 1 0 0,0 3-2 16,0 3-3-16,0 1-3 0,-2 0-2 0,-2-1-4 15,3 0-3-15,-2-1-1 0,2-2-3 16,1 1 3-16,-3-3-4 0,3 2-2 0,0-5-3 16,0 0-8-16,0 1-6 0,0-3-18 0,0-2-38 15,0 1-70-15,0-3-99 0,0 0-121 0,0-6-190 16,0-4 328-16</inkml:trace>
          <inkml:trace contextRef="#ctx0" brushRef="#br0" timeOffset="106773.6094">2283 4162 253 0,'0'0'234'0,"0"0"-92"0,0 0-65 0,0 0-73 16,0 0-35-16,0 0-10 0,0 0 1 15,0 0-3-15,0 0-9 0,0 0 18 0,0 0 20 16,0 0 33-16,0 0 31 0,-7 17 3 0,7-1 0 15,0 4-3-15,0-1-4 0,0 2-8 0,0 1-6 16,0 1-9-16,0-3-5 0,0 3-6 16,0 0-2-16,3-3-4 0,0 1-3 0,-1-3-4 15,4-3-6-15,-2 0-10 0,-3-3-25 0,3-2-41 16,2-1-64-16,-4-1-87 0,0-3-103 0,-2-3 337 16</inkml:trace>
          <inkml:trace contextRef="#ctx0" brushRef="#br0" timeOffset="107392.7791">2471 4273 0 0,'0'0'0'0,"0"0"0"0,0 0 0 0,0 0 0 15,0 0 0-15,0 0 0 0,0 0 0 16,0 0 0-16,0 0 0 0,0 0 0 0,0 0 0 15,0 0 30-15,0 0 19 0,0 0-17 0,-122 76-12 16,114-64-7-16,2-1-4 0,4 1-3 16,0-2 1-16,2-1-2 0,0 0-4 0,0-3-2 15,3 0 6-15,4-5 2 0,1 1 2 0,3-2 0 16,-3 0-8-16,1 0-1 0,2-6 1 0,-1-2 5 16,-3 0 2-16,2-3 6 0,2 2 1 0,-5 0 5 15,2 0 8-15,-6 2 1 0,1 1 7 16,0 1-3-16,-3 1-5 0,2 2-2 0,-2 0-18 15,0 2-19-15,0 0-25 0,0 0-23 0,0 0-8 16,0 0 13-16,0 0 18 0,0 4 22 0,-2 0 16 16,2-1-2-16,0 0 0 0,0 2 2 15,0-4 1-15,0 2 7 0,2 0 10 0,2-1 8 16,-1-2 9-16,6 0-2 0,-1 0-14 0,2 0-30 16,2-2-36-16,0-2-37 0,-1-2-20 0,-1 0 9 15,-3-4 89-15,3 1 4 0,-5 0 0 0,3 0 0 16,-4-2 0-16,3 0 0 0,-3 1 0 15,-3-1 0-15,3 1 0 0,-3-1 0 0,2 2 29 16,-3-1 2-16,1-2 3 0,-1 0-1 0,0 0 2 16,0-1 0-16,-4-2-1 0,0 2-3 15,2-1-1-15,-1 1 4 0,-4 2 4 0,6 3 10 16,0 2 3-16,-1 3 4 0,2 1-11 0,0 2-23 16,0 0-42-16,0 0-39 0,0 2 14 15,0 6 21-15,0 2 47 0,0 3 40 0,0 3-2 16,0 2-7-16,0 0-8 0,0 1-8 0,0 2-8 15,0-2-2-15,0 2-7 0,0-1-5 0,2 0 1 16,3-3-3-16,2-1-1 0,-2 1 0 0,3-2-4 16,-3 0-7-16,4-2-7 0,-1-2-22 15,-3-2-55-15,3-3-92 0,-4 1-148 0,3-4 75 16,-3-1 248-16</inkml:trace>
          <inkml:trace contextRef="#ctx0" brushRef="#br0" timeOffset="107846.4987">2484 4279 604 0,'0'0'91'16,"0"0"-70"-16,0 0-48 0,0 0-28 0,0 0 19 16,0 0 28-16,0 0 8 0,0 0 0 0,0 0 3 15,0 0 1-15,154-88 3 0,-139 80 5 16,5 1 0-16,-4-2 0 0,-1-2 1 0,0 3-2 15,-3-1 1-15,1 0 5 0,-2-2 4 0,-3 2 2 16,-1-2 5-16,0 3 0 0,-2-2 1 0,-4 0-2 16,1 0 1-16,-2 2-5 0,0 0-5 0,0 2 0 15,0 1-6-15,0 0-3 0,0 4-7 16,0-1-6-16,0 2-14 0,0 0-16 0,0 0-22 16,-2 0-24-16,2 2 8 0,0 2 20 0,-2 5 29 15,-2 2 33-15,-1 2 7 0,3 6-1 0,-5-1 0 16,2 5-5-16,-1 2 0 0,-3 4 2 0,-2-1-3 15,3 5 0-15,-1-3 1 0,-2 5-4 16,-2 0-1-16,2 3 0 0,4-1-3 0,-2 0 1 16,-2-3-2-16,6 1 1 0,-3-5 0 0,6 3 0 15,0-5 4-15,2-1-2 0,0-3-2 16,0-2 1-16,1-1-3 0,2-4 1 0,5-3 3 16,-4-1 2-16,5-4 1 0,-2-1 5 0,4-4 4 15,1-1 9-15,0-3 8 0,1 0 4 0,2-1-1 16,4-7-5-16,-1 2-8 0,-1-5-13 15,4-1-20-15,-4 0-45 0,5-2-70 0,-5-1-83 16,-2-2-104-16,-3 2-40 0,-2 4 351 0</inkml:trace>
          <inkml:trace contextRef="#ctx0" brushRef="#br0" timeOffset="109397.7981">2799 4401 0 0,'0'0'0'16,"0"0"0"-16,0 0 0 0,0 0 161 0,0 0-43 15,0 0-42-15,0 0-23 0,0 0-11 0,0 0-8 16,0 0 4-16,0 0-1 0,0 0-3 0,0 0-9 15,0 0-18-15,-142-50-20 0,148 47-8 16,-1 0 1-16,6-2 6 0,1-1 11 0,4-2 4 16,4 1 1-16,-3-1 2 0,-1 0 2 0,5-1-1 15,-5 1-1-15,-3 1-3 0,0 1-3 0,0 0 0 16,-1 3-4-16,-7 0-15 0,2 3-25 16,-6 0-20-16,0 0 0 0,-1 1 10 0,0 6 29 15,-1-1 31-15,-4 2 8 0,-2 3 11 0,3 0 1 16,-4-2-1-16,4 3 0 0,-3 0 0 15,4-1-1-15,1 0 0 0,0-1-1 0,2 0-3 16,0-1 2-16,0 1-4 0,3-3 2 0,1 0 6 16,4-2 3-16,0-2 10 0,2-3 3 0,0 0 2 15,4 0 1-15,-2 0-7 0,0-2-3 16,0-4-3-16,0-1-3 0,-1-2 0 0,-2-2-2 16,2 1-5-16,2-2 0 0,-3 0-3 0,-1 0-4 15,-2 1 0-15,-1-1-8 0,0 1-2 0,-5-1 0 16,-1 0-1-16,0 0-3 0,0 1-2 15,0 1-3-15,-4 1-6 0,-4 0-3 0,3 2-4 16,-3 2-3-16,-3 1-2 0,6 2-4 0,-6 1 0 16,0 1 2-16,4 0 2 0,-2 0 6 0,-3 3 2 15,4 1 3-15,-1 2 4 0,-1 0 7 0,-1 3 5 16,7-3 5-16,-4 1 5 0,4 1-2 0,4 0-2 16,0-2-3-16,0 1-2 0,2 0 2 15,6-1 7-15,-3 1 1 0,6-3 4 0,0 1 0 16,-2-4 2-16,4 1 4 0,1-2 2 0,-1 0 0 15,3 0-4-15,-1-3-3 0,0-3-2 16,-2 0 0-16,-2-2 3 0,0 2 4 0,-5-2 0 16,4 1 2-16,-6-1-2 0,4 1-4 0,-4-1 0 15,1 2-8-15,-1 2-4 0,-1 1-3 16,-3 3-6-16,0-3-4 0,0 3-11 0,0 0-20 16,0 0-23-16,0 0-13 0,1 0 9 0,-1 3 18 15,0 3 23-15,0 0 17 0,0 0 3 0,0 1 1 16,0 3 5-16,0-3 2 0,0 2-2 15,0 0-1-15,0 2-2 0,2-2-1 0,-2-2 1 16,1 1 5-16,4 1-4 0,-2-1 0 0,-2-2-1 16,2 2-4-16,1-4-1 0,0 2-9 0,-1-1-13 15,-2-2-16-15,2-1-18 0,1 0-7 0,-3-2 12 16,-1 0 29-16,1 0 17 0,-1-2 14 0,2-3 3 16,-1-3-9-16,-1-1 2 0,1 0 2 15,1-2 5-15,3-1 0 0,-4 0 6 0,2 1 2 16,-2-3 1-16,5 2 7 0,-1 0-2 0,-2 0 4 15,2 3 3-15,1 1-2 0,-5 0-2 0,3 4-9 16,3-1-16-16,-5 4-17 0,2-1-9 16,4 1-2-16,-4 1 2 0,4 0 8 0,-3 0 3 15,3 1 4-15,-4 5 5 0,4 0 5 0,-3 2 1 16,-2 0 1-16,2 1 0 0,-2 3-4 16,-2 0 5-16,-1 2 4 0,0 1 0 0,0-2 3 15,-4 2 0-15,-3-1 0 0,3 1 0 0,-4-2 2 16,3 0-1-16,-3-1 2 0,4-1 2 0,0-2-1 15,-3-3 0-15,4-3 3 0,2 0 13 16,0-3 27-16,1 0 39 0,0 0 32 0,0 0-8 16,0-2-26-16,0-4-43 0,0-1-39 0,0-2-4 15,0-1-4-15,0-3-2 0,0 0 2 0,2 0-7 16,0-2-1-16,2 1 3 0,2 0 0 0,-1 2-2 16,1-1-4-16,-2 1-3 0,0 2-8 15,6 1-7-15,-4 1-5 0,2 2-9 0,4 2 0 16,-1 1-1-16,-4 3-5 0,2 0 1 0,2 0-2 15,-6 0 4-15,5 3 5 0,-4 3 10 0,1 1 5 16,3 1 7-16,-5 1 6 0,3 0 3 16,-4 1 7-16,4 1 2 0,-3 0 0 0,1-2 4 15,-1 2-2-15,-2-2-1 0,2 0 4 0,-1-1-3 16,-2-1-2-16,-2-2 5 0,0-2 1 0,0 0 9 16,0-2 18-16,0-1 20 0,0 1 23 15,0-1 9-15,0 0-1 0,-2 0-17 0,1 0-19 16,-5-1-13-16,4-2-18 0,0-1-8 0,0-2-3 15,-2 0-5-15,1 0-4 0,0-2 2 16,3 0-9-16,0 1-5 0,0-1-11 0,0 0-9 16,0 1-3-16,2-4-6 0,6-1 7 0,-3 2-3 15,6-1 2-15,-2 0 6 0,-1 2 2 0,2 2 4 16,2 1 5-16,-7 2-4 0,4-1-4 0,1 4-2 16,-6 1-8-16,5 0-9 0,-5 0-6 0,-2 0-7 15,3 3 7-15,-5 1 11 0,0 4 15 16,0-1 15-16,0 3 7 0,-4 1 12 0,1 2 5 15,1-1 5-15,-8 2 4 0,8-2-3 0,-5 1 0 16,1-1-6-16,5-3-2 0,0 0-3 0,-1-3-1 16,2-1 0-16,0-4 14 0,0-1 16 15,4 0 17-15,5 0 9 0,-1-4-8 0,5-4-13 16,0 1-19-16,5-4-10 0,-3-3-8 0,-1 2-3 16,0-3-3-16,0-4-4 0,0 3 2 15,-1-2 4-15,-2 0 0 0,0 0 3 0,-5-1 1 16,4 4 1-16,-6-1 1 0,3-1 3 0,-3 4 4 15,-4 2-2-15,0 2 7 0,0 3 1 0,0 3 2 16,0-1-6-16,0 4-15 0,0 0-24 16,0 0-34-16,-2 0-14 0,1 0 9 0,-2 7 17 15,-2-1 30-15,4 3 15 0,-2 2 2 0,-3-1 3 16,4 0-1-16,-1 2 3 0,3-1 2 0,0 1 3 16,0-2 1-16,3 2 5 0,6-1 1 0,-1 1 2 15,0-2 1-15,4 2-1 0,0-2-2 16,2 1-3-16,-2-1-5 0,-3 1-7 0,-5-2-4 15,-2 2-2-15,-2-2 0 0,-3 2 11 0,-9 1 6 16,-6 0 3-16,-4 0 4 0,-5 0-3 0,-1-1 2 16,-4-3 6-16,5-2 7 0,5-4-4 15,2-2-1-15,7 0-12 0,7 0-34 0,0-2-59 16,6-4-109-16,1 0-174 0,6 0-248 0,-3 2 322 0</inkml:trace>
        </inkml:traceGroup>
      </inkml:traceGroup>
    </inkml:traceGroup>
    <inkml:traceGroup>
      <inkml:annotationXML>
        <emma:emma xmlns:emma="http://www.w3.org/2003/04/emma" version="1.0">
          <emma:interpretation id="{F5B085E9-60B1-46C5-A997-C69E648D9242}" emma:medium="tactile" emma:mode="ink">
            <msink:context xmlns:msink="http://schemas.microsoft.com/ink/2010/main" type="paragraph" rotatedBoundingBox="7351,10845 10774,10237 11042,11742 7619,1235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F4342D1-007D-45C8-8E2C-F422F2D0A99F}" emma:medium="tactile" emma:mode="ink">
              <msink:context xmlns:msink="http://schemas.microsoft.com/ink/2010/main" type="line" rotatedBoundingBox="7351,10845 10774,10237 11042,11742 7619,12351">
                <msink:destinationLink direction="with" ref="{22E50704-971C-426E-A1FE-FB8DDE952FC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4C68C8A-B452-4CD3-9043-886696C91E1E}" emma:medium="tactile" emma:mode="ink">
                <msink:context xmlns:msink="http://schemas.microsoft.com/ink/2010/main" type="inkWord" rotatedBoundingBox="7351,10845 8371,10664 8639,12169 7619,12351"/>
              </emma:interpretation>
              <emma:one-of disjunction-type="recognition" id="oneOf13">
                <emma:interpretation id="interp65" emma:lang="en-US" emma:confidence="0.5">
                  <emma:literal>key</emma:literal>
                </emma:interpretation>
                <emma:interpretation id="interp66" emma:lang="en-US" emma:confidence="0">
                  <emma:literal>Key</emma:literal>
                </emma:interpretation>
                <emma:interpretation id="interp67" emma:lang="en-US" emma:confidence="0">
                  <emma:literal>Kay</emma:literal>
                </emma:interpretation>
                <emma:interpretation id="interp68" emma:lang="en-US" emma:confidence="0">
                  <emma:literal>keys</emma:literal>
                </emma:interpretation>
                <emma:interpretation id="interp69" emma:lang="en-US" emma:confidence="0">
                  <emma:literal>Cy</emma:literal>
                </emma:interpretation>
              </emma:one-of>
            </emma:emma>
          </inkml:annotationXML>
          <inkml:trace contextRef="#ctx0" brushRef="#br0" timeOffset="117676.2856">59 5238 0 0,'0'0'0'16,"0"0"0"-16,0 0 0 0,0 0 0 0,0 0 0 15,0 0 12-15,0 0 208 0,0 0 11 16,0 0-16-16,0 0-47 0,0 0-36 0,0 0-30 15,0-59-19-15,0 59-6 0,0-1-11 0,0 1-10 16,0 0-17-16,0 0-15 0,0 0-14 16,0 0-9-16,0 0-8 0,0 0-8 0,0 0-9 15,0 0-10-15,0 3 0 0,0 3 11 0,0 0 19 16,2 3 23-16,0 2 12 0,2 6 5 0,-3 1-5 16,4 5-5-16,-1 2-2 0,2 5-6 15,-1 1-4-15,2 3-2 0,-4 1-4 0,2-1 1 16,-1 1-1-16,-1-3 1 0,1 1-1 0,-2-2 0 15,1-1 2-15,-2-1-2 0,1-1-1 0,-1-2 2 16,0-3-1-16,-1 0 2 0,0-2 4 0,0-3-3 16,0-1 0-16,0-2 1 0,0-3-3 0,-1-1 3 15,0-4 0-15,-1-1-5 0,2-1-5 16,0-3-5-16,0-2-13 0,0 0-21 0,0 0-33 16,0 0-47-16,0-5-26 0,2 0-40 0,3 0-58 15,2-5-106-15,-3 3-194 0,0 1 541 0</inkml:trace>
          <inkml:trace contextRef="#ctx0" brushRef="#br0" timeOffset="118092.0374">279 5369 0 0,'0'0'0'0,"0"0"90"0,0 0-3 0,0 0-42 15,0 0-16-15,0 0-7 0,0 0-14 16,0 0-3-16,0 0 0 0,0 0 8 0,0 0 3 15,0 0 9-15,0 0 15 0,0 0 13 0,85 20 22 16,-90-6 19-16,-3 1 13 0,-3 1 1 0,-2 1-10 16,-3 0-13-16,-3-1-14 0,0-1-12 0,-1 1-3 15,-1 0-4-15,0-2-6 0,-1-2 3 0,3 0-5 16,-3-2 1-16,8-1 2 0,-1-3 0 16,3-1 6-16,0-2 7 0,5-2 5 0,0-1 5 15,6 0 0-15,-2 0-2 0,3 0-8 0,0 0-13 16,0-1-25-16,0-1-29 0,3 1-26 15,0 1-9-15,2-2 5 0,2 2 14 0,0 0 15 16,-1 0 4-16,5 0 5 0,-2 2 2 0,1 4 2 16,2 0 3-16,0 0-2 0,0 3 0 15,0-2 0-15,-4 2 0 0,1 1-1 0,1-1 0 16,-1 0-1-16,2 0-3 0,-3 1 1 0,3-1 2 16,-3 0 0-16,-2 0 0 0,5-2-2 0,-5 0-1 15,3 1 0-15,-2-1 1 0,-1-1-2 0,1 2 0 16,1-2-4-16,0 0-7 0,3 0-14 15,-2-3-34-15,2 0-69 0,1-2-79 0,0-1-105 16,-4 2-158-16,-1-2-272 0</inkml:trace>
          <inkml:trace contextRef="#ctx0" brushRef="#br0" timeOffset="119037.8876">453 5623 288 0,'0'0'170'0,"0"0"-85"16,0 0-61-16,0 0-48 0,0 0 2 0,0 0 37 16,0 0 34-16,0 0 13 0,0 0-5 0,0 0-17 15,0 0-24-15,0 0-5 0,0 0 4 16,40-46 2-16,-29 40 5 0,1-3 0 0,0 0 2 16,-3-3-2-16,2 3-1 0,-2-2 1 0,2 1-1 15,-3-1 3-15,-1 1 0 0,0 1-1 16,-2-1 3-16,-4 1-2 0,1-1 2 0,-2 3 4 15,0-1-1-15,0 4 0 0,0-1 4 0,-3 3-11 16,-2-1-9-16,-1 3-7 0,0 0-18 0,-3 0-5 16,3 0-1-16,-4 0 3 0,0 5 12 15,-1 1 14-15,-1 3 8 0,2 0 6 0,1 2-1 16,-2 0-3-16,5 1-2 0,-1 0-6 0,3 1-2 16,0 1 0-16,0 0-3 0,3 0 0 0,1 1 0 15,0-2-1-15,0 0-1 0,6-1-2 0,1-1-3 16,4-2 1-16,-2-2 1 0,4 0 5 15,5-1 5-15,-3-5 5 0,5-1 6 0,1 0-1 16,3 0 0-16,2-6-5 0,1-3-3 0,-2-2-7 16,1-1-3-16,-4 0-6 0,-1-1-2 0,-1-2 1 15,-2 0-1-15,-3 0 3 0,0-1 5 0,-3 1 2 16,-1 0 6-16,-3 0 4 0,-3 0 6 16,-2-1 6-16,-1 2 7 0,-2 1 5 0,0 1-1 15,0 0-3-15,0 3-3 0,0 3-6 0,-2 3-10 16,0 1-8-16,1 2-18 0,1 0-21 15,0 0-25-15,0 0-15 0,0 5 10 0,0 1 18 16,-1 2 23-16,-1 0 20 0,2 3 0 0,0 0 0 16,0-2-2-16,0 0-1 0,2 0 0 15,0-1 0-15,8 0-1 0,-1-4 2 0,1 1 2 16,6-2 7-16,-2-2 5 0,5-1 2 0,-3 0-1 16,2 0-5-16,-1-4-4 0,-2-2-2 0,-2-3-2 15,1-1 3-15,-2 1 3 0,-4 0 1 0,-1 0 1 16,2-4 7-16,-6 3 3 0,-1-2 4 0,0 0 6 15,-2 3-4-15,0 0 1 0,0 0-4 16,0 3-2-16,0 0-3 0,-2 3-6 0,2 0-3 16,-1 0-10-16,1 3-5 0,0 0-14 0,0 0-20 15,0 0-22-15,0 0-17 0,0 3 12 0,0 3 19 16,0 2 28-16,0 3 20 0,3 4 4 16,1 5 2-16,1 1-1 0,-2 4 4 0,5 2-1 15,-4 2 3-15,2 1 2 0,1 2 2 0,3 4 2 16,-5 3 1-16,4 2-1 0,2 5-3 0,-6 0-4 15,6 6-2-15,-3-1-4 0,-1 0 0 16,2 1-1-16,-3 0-1 0,-2-1-3 0,-3-1 0 16,-1-2 1-16,0-1-1 0,-7-3 4 0,-2 1-3 15,-3-2 3-15,-6-2 2 0,1-2-2 16,-7-5 4-16,0-4 3 0,1-6 6 0,-3-3 7 16,1-7 8-16,1-3 8 0,-4-5 0 0,1-4 3 15,0-2 0-15,2 0-3 0,2-7 1 0,-1-5 0 16,2-4-6-16,3-3-6 0,5-5-9 15,0-4-13-15,2-4-7 0,7-4-9 0,1-2-7 16,4-2 0-16,0-3-4 0,9 2 2 0,5-1-2 16,-1 2 2-16,6 0-3 0,0 4-6 0,-2 2-7 15,4 3-13-15,-3 4-15 0,2 3-18 0,0 5-29 16,2 1-32-16,-4 3-30 0,1 1-39 0,-1 4-41 16,-2 2-64-16,-6 2-126 0,-2 4 252 0</inkml:trace>
        </inkml:traceGroup>
        <inkml:traceGroup>
          <inkml:annotationXML>
            <emma:emma xmlns:emma="http://www.w3.org/2003/04/emma" version="1.0">
              <emma:interpretation id="{D5C0D9AE-0688-4436-A6CB-7F03E76EB6E7}" emma:medium="tactile" emma:mode="ink">
                <msink:context xmlns:msink="http://schemas.microsoft.com/ink/2010/main" type="inkWord" rotatedBoundingBox="8587,10794 10803,10401 10927,11101 8712,11494"/>
              </emma:interpretation>
              <emma:one-of disjunction-type="recognition" id="oneOf14">
                <emma:interpretation id="interp70" emma:lang="en-US" emma:confidence="0.5">
                  <emma:literal>Resources</emma:literal>
                </emma:interpretation>
                <emma:interpretation id="interp71" emma:lang="en-US" emma:confidence="0">
                  <emma:literal>Renounces</emma:literal>
                </emma:interpretation>
                <emma:interpretation id="interp72" emma:lang="en-US" emma:confidence="0">
                  <emma:literal>Resource</emma:literal>
                </emma:interpretation>
                <emma:interpretation id="interp73" emma:lang="en-US" emma:confidence="0">
                  <emma:literal>resources</emma:literal>
                </emma:interpretation>
                <emma:interpretation id="interp74" emma:lang="en-US" emma:confidence="0">
                  <emma:literal>Resourced</emma:literal>
                </emma:interpretation>
              </emma:one-of>
            </emma:emma>
          </inkml:annotationXML>
          <inkml:trace contextRef="#ctx0" brushRef="#br0" timeOffset="119735.9613">1308 5541 751 0,'0'0'68'0,"0"0"-62"16,0 0-35-16,0 0-12 0,0 0 43 0,0 0 40 16,0 0 12-16,0 0 7 0,0 0 6 0,0 0 11 15,0 0 13-15,0 0 2 0,0 0-11 0,0 0-18 16,31 89-14-16,-28-68-9 0,2-2-10 0,-2 3-7 16,5-3-7-16,-4 0-4 0,4 0-1 15,-3-3-4-15,5 0-2 0,-5-2 1 0,3-1-3 16,-5-4 1-16,1-3 2 0,-1-2 0 0,-1-2 16 15,-2-2 32-15,0 0 37 0,0 0 30 0,0 0-9 16,0-8-32-16,-2-1-40 0,-5-4-33 16,3-2-6-16,-4-4 1 0,0-1 1 0,0 0 1 15,-3-4 0-15,2-1-1 0,0 0-2 0,-1 0-3 16,3-4 0-16,0 0 0 0,-2-1 0 16,4-2 2-16,-3 0-1 0,4-3-2 0,1-1-2 15,3 2-2-15,0 0-6 0,0 1 0 0,3 3-5 16,3 2-3-16,4 1 2 0,0 4-3 0,4 1 0 15,-1 2-1-15,1 5-2 0,0 2 0 16,0 4-6-16,2 3 2 0,-5 3-6 0,1 2-3 16,0 1 2-16,0 1 0 0,-4 7 5 0,0 4 8 15,3-1 5-15,-6 6 7 0,0 0 6 0,-2 0 2 16,-3 2 3-16,0 1 2 0,0 0 3 0,-1 2 3 16,-9-1 1-16,1 0 3 0,-3 3 2 15,-2-4 4-15,0 1 3 0,-4 0 3 0,2-2 2 16,-3-4-1-16,2-1-2 0,2-2-3 0,2-3-3 15,-1-1-3-15,5-4-3 0,5 1-1 0,-1-4-1 16,3 1-2-16,0-1-2 0,2-1-6 0,0 0-12 16,0 0-16-16,0 0-14 0,4 2 6 15,1 1 10-15,-1 1 17 0,5 1 16 0,2 5 3 16,2 0 2-16,2 4 2 0,-1-2 4 0,3 4-1 16,3-2-2-16,-4 3 3 0,0 0-3 15,4-1-2-15,-3-1 0 0,-3 0-3 0,4-3-2 16,-3 0 1-16,1-1-2 0,-3-2-1 0,-2-3-1 15,1 0-3-15,-4-3-6 0,3 0-9 16,-7-2-26-16,4-1-48 0,-6 2-79 0,1-2-106 16,4 0-157-16,-6 0-244 0,0 0 318 0</inkml:trace>
          <inkml:trace contextRef="#ctx0" brushRef="#br0" timeOffset="121469.9884">1607 5627 102 0,'0'0'225'0,"0"0"-141"0,0 0-50 16,0 0-20-16,0 0 12 0,0 0 30 0,0 0 17 16,0 0-1-16,0 0-12 0,0 0-14 15,0 0-10-15,0 0-2 0,0 0 5 0,0 0 2 16,112-141 9-16,-108 130 1 0,-4 2-1 0,0 0-3 16,0-1-5-16,0 2-5 0,0 0-2 0,-2 2-1 15,-2-1-4-15,3 1 4 0,-4 3-2 16,1 0-4-16,1 2-2 0,0 1-20 0,-1 0-19 15,-1 0-11-15,1 4-5 0,-2 3 7 0,0 2 13 16,-4 0 10-16,5 3 4 0,-4 0 2 16,3 4 1-16,-2-1 2 0,4-1 0 0,-3 2 1 15,5-2 1-15,0 0-4 0,2-1-1 0,0-1-4 16,0-3-3-16,0 0-1 0,4-2 0 0,3-2 0 16,-3-1 9-16,6-2 8 0,-5-2 9 15,6 0 12-15,-1 0 4 0,0-2 0 0,2-5-2 16,-1-1-4-16,1-1-2 0,1-1-6 0,-1 0 0 15,0-5-4-15,2 1-1 0,-2-2 1 0,0-1-3 16,-4 1 0-16,-2-2 1 0,1 1 0 0,-2-1 1 16,-3 1 1-16,1-1 0 0,-3 1-5 15,0 4 1-15,0 0-4 0,0 2-2 0,0 4-1 16,0 1-7-16,0 1-4 0,0 2-5 0,0-1-4 16,0 4-13-16,0 0-14 0,2 0-13 0,0 0-1 15,2 0 12-15,-2 3 17 0,5 3 16 16,1 0 4-16,3 1 2 0,2 2-1 0,-1 1 1 15,2 2 3-15,-1 2-4 0,-1 1 1 0,0 0-1 16,-2-1-4-16,-2 1 3 0,1 0-3 0,-5 1 1 16,1-1-2-16,-2 0 0 0,-3 1 0 15,0-1 3-15,-7 0 4 0,2 0 1 0,-6-3 4 16,-2 1 3-16,-1-3 3 0,-2-1 4 0,-4-3 4 16,4 0 3-16,1-2 0 0,-2-2 2 15,4-2-2-15,2 0-3 0,-1 0 5 0,1-1-7 16,4-2-1-16,2 0-3 0,2-2-4 0,2 2-4 15,-2 0-10-15,3 2-11 0,0-2-18 0,0 0-5 16,4-2-1-16,2 1 9 0,3-1 6 0,4 1 10 16,-1-1 4-16,5 0 3 0,1-1 7 0,1 0-3 15,1 0 1-15,-1 0 2 0,-2-3-4 16,2 3 4-16,-4 0 1 0,-2-2 0 0,-1-1 4 16,-1 1-4-16,-1-1 2 0,-1-2 0 0,0 1-1 15,-3-4 3-15,2 1 1 0,-4-1 2 0,-2 1 5 16,2-2 1-16,-1 0 1 0,-2 0 0 15,-1 1-7-15,2 3-3 0,-2 2-1 0,0 1-5 16,0 2 0-16,1 3-3 0,-1 0-4 0,0 3-3 16,0 0-6-16,0 0-9 0,0 0-15 15,0 0-2-15,0 5 4 0,0 1 17 0,0 1 18 16,1 4 11-16,-1 0 1 0,0 3-2 0,2 1-2 16,-2 0-2-16,3-2 1 0,-2 0-3 0,2-1 1 15,-1-1-2-15,0-2-3 0,3-1 2 16,-1-2 0-16,-1-3 0 0,1 0 3 0,2-2 4 15,-2-1 4-15,2 0 4 0,0 0 5 0,1 0-1 16,0-4-1-16,2-2-3 0,-2-2-3 0,4-1-3 16,1-2-2-16,-2 2 0 0,0-5-3 15,-3 2 1-15,2-3 1 0,-5 0-1 0,-1 1 1 16,-1 0 0-16,-2 3-2 0,0 1-1 0,-5-1-1 16,-3 1-6-16,0 2-3 0,-4 2 0 0,0 0-3 15,-2 2 8-15,1 1 2 0,1-1 0 0,0 4 2 16,2 0-7-16,4 0-5 0,-2 0-5 15,4 2-2-15,2 1-3 0,0 2 3 0,-4 1 2 16,5-1 0-16,1-1 3 0,0 2-2 0,0-2-2 16,0 1-4-16,1-1 2 0,6 1 1 0,-2-2 6 15,6 0 9-15,0 0 4 0,1-2 3 16,3-1 2-16,-1 0-3 0,0 0 1 0,0-1 1 16,1-2 0-16,-1-2 0 0,-2 1 2 0,0-1 2 15,-1-1 3-15,-3 0 0 0,0-1 1 16,0 1-2-16,-3-2 0 0,3 0 0 0,-4 3-3 15,1-2-2-15,2 1-3 0,-4 1-4 0,4 1-2 16,-5-1-1-16,0 4-7 0,-1-1-5 0,0 2-8 16,-1 0-6-16,2 0 0 0,-2 5 5 15,2-1 8-15,2 5 8 0,-2 0 6 0,-1 3 2 16,-1 0 3-16,3 1 1 0,1-1-2 0,0 2-2 16,-2-2 0-16,4-1 0 0,-1 3 0 0,-2-4-1 15,6 1 0-15,-5-2 1 0,4-3 0 0,-4-2 2 16,3-2 4-16,0-2 6 0,-3 0 2 0,4 0 4 15,-3-2 0-15,4-4-1 0,-2 1-1 16,0-3-1-16,0 0-1 0,-1-1-2 0,0 0 1 16,0 0-2-16,-3-1-1 0,4 1-2 0,-3-1-3 15,-2 1-1-15,5-2 0 0,-4 1 1 0,-2-1 1 16,2 1 0-16,-2 0 2 0,-1 1-1 16,3 0 2-16,-3 1-2 0,0 0-1 0,0 4-3 15,0 1-3-15,0 1-4 0,0 2-3 0,0 0-6 16,0 0-9-16,0 0-12 0,0 0-14 15,0 0-3-15,0 2 8 0,0 2 13 0,0 3 16 16,0 0 10-16,0 2 2 0,0 2 1 0,0-1 1 16,0 0-1-16,0 1 1 0,0-2-2 0,4 0 0 15,-1 0 2-15,3-3-2 0,1 0 3 16,-2 0 0-16,3-3-1 0,0 0 5 0,-4-2 1 16,6-1 3-16,-5 0 2 0,3 0 4 0,-2-1 2 15,-1-4 2-15,2-1 2 0,-5-1-1 0,2-1 1 16,0-2-2-16,-2 1 0 0,-1-2-2 15,-1 0-3-15,1 2-3 0,1-3-2 0,3 1-2 16,-4 1-2-16,1-1 0 0,-1 0-1 0,1 2-3 16,-1 1 2-16,0 2-5 0,5 0 1 0,-5 0 0 15,-1 4-1-15,1 1-2 0,-1 1-8 0,0 0-11 16,0 0-17-16,0 0 1 0,2 3 6 16,-2 4 15-16,2 1 21 0,2 1 11 0,0 1 4 15,-1 0-2-15,1 3-1 0,4-1-6 0,-4 0-2 16,5 0-2-16,-2-2-1 0,1 2-1 0,0-1 0 15,-2-3-2-15,3 3-5 0,-4-2 0 16,3-2-9-16,-4 2-20 0,-1-3-25 0,2 1-63 16,-3-1-86-16,1 0-84 0,-3-1-106 0,1-1-160 15,0 0 216-15</inkml:trace>
          <inkml:trace contextRef="#ctx0" brushRef="#br0" timeOffset="122128.604">2943 5123 0 0,'0'0'151'0,"0"0"29"0,0 0-55 15,0 0-18-15,0 0-9 0,0 0-14 0,0 0-28 16,0 0-18-16,0 0-7 0,0 0 9 16,0 0 22-16,0 0 11 0,0 0 13 0,-128 34 4 15,110-19 1-15,3 3-4 0,0-1-1 0,0-1-7 16,2 3-7-16,2 1-10 0,1-3-14 0,5 1-12 15,0-4-13-15,5 2-5 0,0-2-10 16,0-2-5-16,8-1-4 0,0 0-2 0,0-4 7 16,6-2 5-16,0-2 7 0,5-3 7 0,-1 0 1 15,3 0 2-15,-1-8-1 0,4 1-2 0,3-4-6 16,-3 0-1-16,0-1-4 0,-1-3-1 16,-1 0-3-16,2 0-3 0,-5-1-3 0,3 1-5 15,-3 0 0-15,0-1-3 0,-4 1-2 0,-2 1 0 16,0 0 0-16,-2 0-1 0,-5 0 0 15,0 0 4-15,-3 1-3 0,-3 0 3 0,0 1 2 16,0 1-2-16,0 2 9 0,-1 2 1 0,-5 1-1 16,1 3 1-16,1 0-8 0,-4 2-2 0,5 1-3 15,-6 0-2-15,5 0 1 0,-7 6-2 0,6 1 5 16,-6 2 3-16,0 4 1 0,0 1 3 0,3 2 0 16,-2 0-1-16,-1 3 2 0,7-2-2 15,-3-1-2-15,6-3-2 0,1 0-7 0,0-1-2 16,8-1 1-16,1-4 2 0,2 1 9 0,2-4 5 15,6-2 4-15,-1-2 4 0,3 0 2 0,-2-3-3 16,4-5 0-16,-5-1 0 0,7-1-1 16,-3-3 1-16,3 1-2 0,-4 0 0 0,3-4-5 15,0-2 0-15,-1 2-1 0,-3-2-6 0,4 2 3 16,-6-2-5-16,3 0 1 0,-5 2 2 16,3-3 0-16,-10 3 0 0,1 1 0 0,-6 0 4 15,1 1 0-15,-5 5 4 0,0 0-1 0,0 1 0 16,-7 2-7-16,2 1-4 0,-6 3-8 0,6 0-3 15,-6 2 3-15,1 0-1 0,-1 0 6 16,5 2 1-16,-3 2-4 0,5 2-3 0,-3 2-5 16,6-1-2-16,0 1 4 0,1 3 1 0,0-1 2 15,0 3 2-15,1 0 3 0,6 2 4 0,-2-2 4 16,4 1 2-16,-2-2 2 0,4 3 1 0,2-3 1 16,-2 0 2-16,0-1-1 0,-5 1 2 15,5-1-1-15,-3 0 0 0,-2-3 0 0,-5 3 2 16,0-3 3-16,-1-1 7 0,-1 1 7 0,-6 2-1 15,-6 1-5-15,-7 3-11 0,-6 0-12 0,-2-1-9 16,-1 0-9-16,-8 2-17 0,0-1-26 16,-2 1-38-16,-3 0-59 0,1-1-67 0,-2 3-72 15,-5 0-93-15,11-6-162 0,16-1 517 0</inkml:trace>
        </inkml:traceGroup>
      </inkml:traceGroup>
    </inkml:traceGroup>
    <inkml:traceGroup>
      <inkml:annotationXML>
        <emma:emma xmlns:emma="http://www.w3.org/2003/04/emma" version="1.0">
          <emma:interpretation id="{B4D3D43A-C502-47B9-BC4D-265EFC67D4D7}" emma:medium="tactile" emma:mode="ink">
            <msink:context xmlns:msink="http://schemas.microsoft.com/ink/2010/main" type="paragraph" rotatedBoundingBox="7244,12152 9429,11710 9576,12433 7390,1287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1C41A67-69FF-4A36-9C7E-BA2C89E3DF25}" emma:medium="tactile" emma:mode="ink">
              <msink:context xmlns:msink="http://schemas.microsoft.com/ink/2010/main" type="inkBullet" rotatedBoundingBox="7303,12445 7443,12417 7459,12497 7319,12525"/>
            </emma:interpretation>
            <emma:one-of disjunction-type="recognition" id="oneOf15">
              <emma:interpretation id="interp75" emma:lang="en-US" emma:confidence="0">
                <emma:literal>o</emma:literal>
              </emma:interpretation>
              <emma:interpretation id="interp76" emma:lang="en-US" emma:confidence="0">
                <emma:literal>.</emma:literal>
              </emma:interpretation>
              <emma:interpretation id="interp77" emma:lang="en-US" emma:confidence="0">
                <emma:literal>°</emma:literal>
              </emma:interpretation>
              <emma:interpretation id="interp78" emma:lang="en-US" emma:confidence="0">
                <emma:literal>O</emma:literal>
              </emma:interpretation>
              <emma:interpretation id="interp79" emma:lang="en-US" emma:confidence="0">
                <emma:literal>,</emma:literal>
              </emma:interpretation>
            </emma:one-of>
          </emma:emma>
        </inkml:annotationXML>
        <inkml:trace contextRef="#ctx0" brushRef="#br0" timeOffset="131554.3029">-11 6787 0 0,'0'0'0'0,"0"0"0"0,0 0 0 16,0 0 0-16,0 0 0 0,0 0 0 0,0 0 0 15,0 0 0-15,0 0 0 0,0 0 0 16,0 0 0-16,0 0 0 0,-24 35 0 0,22-30 0 15,2 1 17-15,0-2 29 0,0 0-8 0,0 1-3 16,6-2 1-16,1 1 3 0,-3-2 9 0,5-1 6 16,0-1 5-16,2 0 4 0,-2 0 0 15,2 0-1-15,1-4-5 0,-4-2-4 0,0 1-2 16,2 0 1-16,-4-1 0 0,1-2-1 0,-3 2-1 16,1 0 1-16,-1-1-2 0,-2 0 3 15,-2 1 2-15,0 1 1 0,0 1 1 0,0 0-6 16,-4 2-8-16,0-2-9 0,-2 2-7 0,1 2-6 15,-2 0-7-15,2 0-7 0,-3 0-8 0,0 0-2 16,1 2 1-16,-4 2 4 0,5 2 0 0,-2-3 4 16,1 2 0-16,2-1-3 0,-1 0 0 0,4 2-10 15,-2-3-10-15,2 0-7 0,2-2-4 16,0 1 1-16,0-1 4 0,0 1 8 0,2-2 3 16,2 1 6-16,-3 1 6 0,3-1 4 0,-3-1 6 15,2 0 4-15,2 2 3 0,1-2 1 0,-4 0-3 16,5 0 1-16,-3 0-2 0,1 0-2 15,1 0 0-15,-5 0-5 0,2 0-4 0,-2 0 0 16,-1 0 2-16,3 0 2 0,-3 0 6 0,0 0 4 16,0 0 5-16,0 0 5 0,0 0 2 15,0 0 5-15,0 0 1 0,0 0-2 0,0 0-4 16,-3 0-14-16,3 0-19 0,0 0-23 0,0 0-31 16,0 0-36-16,0 0-35 0,0 1-32 0,0 2-55 15,3 2-126-15,0-2-275 0,1-2 618 0</inkml:trace>
      </inkml:traceGroup>
      <inkml:traceGroup>
        <inkml:annotationXML>
          <emma:emma xmlns:emma="http://www.w3.org/2003/04/emma" version="1.0">
            <emma:interpretation id="{B23C62ED-741A-43DB-86FA-8D0170A2C819}" emma:medium="tactile" emma:mode="ink">
              <msink:context xmlns:msink="http://schemas.microsoft.com/ink/2010/main" type="line" rotatedBoundingBox="7696,12061 9429,11710 9576,12433 7843,12784"/>
            </emma:interpretation>
          </emma:emma>
        </inkml:annotationXML>
        <inkml:traceGroup>
          <inkml:annotationXML>
            <emma:emma xmlns:emma="http://www.w3.org/2003/04/emma" version="1.0">
              <emma:interpretation id="{CF438002-F2F5-4C60-A423-D80991C96F52}" emma:medium="tactile" emma:mode="ink">
                <msink:context xmlns:msink="http://schemas.microsoft.com/ink/2010/main" type="inkWord" rotatedBoundingBox="7696,12061 9429,11710 9576,12433 7843,12784"/>
              </emma:interpretation>
              <emma:one-of disjunction-type="recognition" id="oneOf16">
                <emma:interpretation id="interp80" emma:lang="en-US" emma:confidence="0.5">
                  <emma:literal>Infra.</emma:literal>
                </emma:interpretation>
                <emma:interpretation id="interp81" emma:lang="en-US" emma:confidence="0">
                  <emma:literal>Infer.</emma:literal>
                </emma:interpretation>
                <emma:interpretation id="interp82" emma:lang="en-US" emma:confidence="0">
                  <emma:literal>Infare</emma:literal>
                </emma:interpretation>
                <emma:interpretation id="interp83" emma:lang="en-US" emma:confidence="0">
                  <emma:literal>Infare.</emma:literal>
                </emma:interpretation>
                <emma:interpretation id="interp84" emma:lang="en-US" emma:confidence="0">
                  <emma:literal>Infuse.</emma:literal>
                </emma:interpretation>
              </emma:one-of>
            </emma:emma>
          </inkml:annotationXML>
          <inkml:trace contextRef="#ctx0" brushRef="#br0" timeOffset="308936.4706">714 6609 0 0,'0'0'0'15,"0"0"13"-15,0 0 73 0,0 0-47 0,0 0-18 16,0 0-4-16,0 0 1 0,0 0 5 15,0 0 6-15,0 0 2 0,0 0 10 0,0 0 14 16,66-113 16-16,-66 112 21 0,0 1 6 0,0 0-4 16,0 0-4-16,0 0-16 0,-3 0-15 0,-6 3-15 15,-2 4-21-15,-4 3-8 0,-1 0-3 16,-4 2-2-16,-3-1 5 0,1 1 4 0,2 0 0 16,-1 1 3-16,0-1 0 0,2-2-3 0,-2 1-1 15,5-1-1-15,-2-1 3 0,2-3 6 16,3 0 17-16,1-4 18 0,1-2 21 0,2 0 12 15,3 0-6-15,-1-8-15 0,6-1-24 0,0-4-23 16,1-2-13-16,0-3-5 0,0-3-2 0,1 1 1 16,6 1-2-16,0-2-2 0,-1 1-6 15,2 0 0-15,4 3-3 0,-1 1 0 0,-2-1 0 16,1 4 0-16,2 1 0 0,-1 3 3 0,2 0 3 16,-1 2 0-16,2 1 0 0,-1 1 0 0,0 2-3 15,1 1 0-15,-2 2-1 0,0 0 0 0,1 0-2 16,-3 7 0-16,2 2 0 0,-3 1-1 15,2 4 3-15,-3 0-1 0,-1 8 4 0,-2-2 0 16,-1 4 4-16,-4 3 1 0,0 2 3 0,-3 1 3 16,-5 4-2-16,-2-2 3 0,-4 3 2 0,-1-2-1 15,-1 1 9-15,-2-1-1 0,-1-2 4 0,-1-2 8 16,0-3 3-16,-1 0 7 0,3-4 4 16,-2-1 3-16,3-3 2 0,4-5 5 0,2-1-1 15,5-4 0-15,-4-3-5 0,8-3-9 0,0-2-6 16,0 2-5-16,2-2-1 0,0 0-7 15,0 0-2-15,0 0-4 0,0 0-7 0,0 0 0 16,0 0-6-16,4-3-4 0,-4 0-4 0,5-3-2 16,-1 0-2-16,1-2 2 0,2 1 4 15,-2-2-1-15,3 1 1 0,-1 0 1 0,3 2-4 16,-5-3 3-16,4 1-1 0,-1 1-5 0,0 1-1 16,3 0-4-16,0 2 0 0,0-1 0 0,1 0 1 15,0 2 2-15,-2 2 1 0,1-1 0 0,1 2 2 16,0 0 1-16,0 0-1 0,-4 0 3 15,0 3-3-15,3 0 4 0,-5 0-3 0,2 0 2 16,-4 2 0-16,1-2 0 0,-1 0-2 0,-3 0 3 16,2-1 1-16,1-1 1 0,-3-1 3 0,2 0 1 15,-2 0 2-15,3 0 1 0,2-1 3 0,-1-5-1 16,6-2-2-16,-6-3 1 0,6 1-4 16,0-3 1-16,-2-1 0 0,3-1 0 0,-2 1-3 15,2-1-3-15,0 2-1 0,1 2 0 0,0 0-2 16,0 0 2-16,0 4-4 0,-1 1 3 0,0 1-2 15,-3 2 0-15,-1 2-1 0,3 1-3 16,-4 0 0-16,0 1 1 0,-2 4 6 0,0 1-4 16,-3 1-1-16,0 1 2 0,0 1-6 0,-2 0 7 15,2 1 4-15,-2-1 2 0,0 1 3 16,0-1 0-16,0 0 0 0,-4-1 1 0,3 0 2 16,0-2 0-16,-3-2 1 0,1-1 4 0,0-1 5 15,3-2 7-15,0 0 9 0,0 0 1 0,0 0-5 16,0 0-8-16,0-5-10 0,0-2-11 0,0-2-2 15,4-3-4-15,2 2-3 0,-4-2 1 16,8 0-1-16,-5 0 0 0,5 0 3 0,2-1 0 16,-3 3 0-16,2 1 5 0,-3-1-1 0,2 4 0 15,-4 1-2-15,2 2-2 0,-4 2-1 0,1-1-3 16,1 2 3-16,-5 0-1 0,4 0 2 0,-1 2 1 16,-1 2 1-16,-2-1 2 0,1 1 2 15,2 0 1-15,0 1 0 0,-2 0 0 0,0-1-1 16,2 1 2-16,-2-2-1 0,4 0 0 0,-3-2 0 15,6-1-1-15,-1 0 2 0,4 0-2 16,-1-1-1-16,5-5-2 0,-1-2-7 0,1-1-4 16,-2-2-6-16,1-1-3 0,0-3 1 0,2 1 2 15,-3-1 6-15,-2-2 5 0,1-1 7 0,-2-4 3 16,1 0 2-16,0-2 1 0,-1-1-1 16,0-1 2-16,-6 0 1 0,3-1 1 0,-4-4-2 15,1 4 0-15,1-4-3 0,-5 3 1 0,-1 1 2 16,1 3 1-16,-1 5-1 0,0 3 0 15,0 4-3-15,0 5 0 0,0 1 1 0,0 4 1 16,0 0-4-16,0 2-7 0,0 0-13 0,0 0-10 16,0 2 2-16,0 6 8 0,-1 2 12 0,1 5 10 15,-1 5 5-15,-3 6 1 0,0 3 3 0,0 4 0 16,1 2-2-16,-5 2 2 0,4 1-1 16,-5-1 0-16,0 2 1 0,1 0 0 0,-2 3-2 15,2-2 0-15,0 0-1 0,-3 0 0 0,7-3-1 16,-4-4-1-16,4-1-1 0,0-7-3 0,2-2 0 15,2-4 1-15,0-2 0 0,0-5 0 16,4 1-2-16,-1-4 1 0,0-2-2 0,1-2 1 16,1-2 2-16,-1-2 1 0,6-1 1 0,-2 0 3 15,0 0 1-15,4-6 0 0,1-1 3 0,-1-2-5 16,2-1-2-16,-1 0-2 0,-1-1-4 16,-2-1 2-16,0-1-2 0,-2-3-2 0,2 0-2 15,-6-2 1-15,2-1 1 0,-2-3-4 0,-2-2 0 16,-2 3-6-16,0-4-2 0,0 4 2 0,0 1 1 15,-6 2 2-15,0 3 3 0,2 1-1 16,-6 3 1-16,-2 5 3 0,0-2-4 0,-3 4-3 16,1 2 1-16,-1 1-2 0,-3 1 6 0,1 0 0 15,1 0 3-15,3 3 0 0,-2 1 1 16,1 1 2-16,1 0-1 0,2 1 2 0,5-1-1 0,-1-2-2 16,4 0-2-16,0-3-4 0,3 1-8 15,0-1-13-15,0 0 1 0,3 0 3 0,3 0 13 16,4-1 16-16,2-4 6 0,3-3 0 0,1 0-4 15,6-2 0-15,-2-2-3 0,1 0 1 0,3-2 2 16,-2 0-2-16,-2 0 1 0,3 0-1 16,-6 1 0-16,2-2 0 0,1 1 1 0,-1 0 0 15,0 2-2-15,-5-2 0 0,1 4-3 0,-2-4 2 16,0 5 1-16,-3 2 1 0,-4 0 1 0,0 4 1 16,-3 0 1-16,-3 0 1 0,1 1 2 15,-1 2-3-15,0 0-4 0,0 0-5 0,0 0-7 16,0 0-5-16,0 0-7 0,0 0 2 0,0 5 2 15,0 0 9-15,0 3 8 0,-1 2 2 16,1 2 5-16,-1 2-5 0,-1-1 1 0,-2 2 1 16,2-1-2-16,-1 2 2 0,2-1 1 0,1-2-2 15,0 1 0-15,0-3-1 0,0-2 0 0,0 0 0 16,2-2 1-16,6 2 1 0,-2-5 3 16,4 1 1-16,1-2 5 0,-1-2 0 0,2-1 0 15,-2 0 1-15,2 0-3 0,2-3 2 0,-1-1 0 16,1-4-2-16,-1 0-3 0,3 1 1 0,-1-1 1 15,1-4-3-15,-1 1 5 0,-1 0-6 0,1-2-1 16,3 1 0-16,0-2-2 0,-3-1 1 0,1 2-1 16,0 0-2-16,-1-1-1 0,-3-1 2 15,0 2-1-15,-2 1 0 0,-1 2 1 0,-4-1 0 16,3 2 2-16,-6 1 1 0,-1 0 6 0,0 1 2 16,-1 4 0-16,0-3 3 0,-1 3-12 15,-3 2-2-15,-4 1-10 0,0 0-5 0,-3 0 3 16,-2 4 0-16,-3 4 7 0,-3 0 2 0,3 2 4 15,-2 1-1-15,1 1-2 0,2-2 1 0,0 3-1 16,3-1 2-16,-1 2-1 0,1-2 0 16,1 0 1-16,5 0 0 0,-4-2-1 0,6-2 0 15,-3 0 0-15,5-2-2 0,0-1-2 0,2-2 1 16,0 0-5-16,0-2 4 0,2-1 3 0,3 0 3 16,0 0 5-16,-1 0 6 0,5 0 3 15,-4 0-1-15,4-3-1 0,-1-1-3 0,2-1-1 16,0 2-1-16,2-1 1 0,-1 1-3 0,-1-1-1 15,-2 2 0-15,2-2-6 0,-3 3 4 0,1 1-2 16,-3 0-1-16,1 0 3 0,-3 0-4 0,-1 0 1 16,5 0 0-16,-4 0 1 0,-2 0-2 0,2 0 2 15,1 0 0-15,0 0-2 0,-3 1 1 16,3-1 1-16,4 2-2 0,-4 0-1 0,4-2 1 16,0 1-4-16,0-1-12 0,3 1-31 0,-2-1-67 15,1 0-107-15,0 0-146 0,3 0-158 16,-3 0-169-16,-6 0 415 0</inkml:trace>
          <inkml:trace contextRef="#ctx0" brushRef="#br0" timeOffset="309072.1984">2145 6447 0 0,'0'0'104'0,"0"0"301"0,0 0-78 0,0 0-48 16,0 0-22-16,0 0-34 0,0 0-53 0,0 0-58 16,0 0-48-16,0 0-32 0,0 0-21 15,0 0-18-15,0 0-12 0,0 0-5 0,5-1-13 16,-3 4-29-16,0 0-121 0,1 0-309 0,0 0-652 0</inkml:trace>
        </inkml:traceGroup>
      </inkml:traceGroup>
    </inkml:traceGroup>
    <inkml:traceGroup>
      <inkml:annotationXML>
        <emma:emma xmlns:emma="http://www.w3.org/2003/04/emma" version="1.0">
          <emma:interpretation id="{9703327A-7848-428A-A982-8691D5F3E1CD}" emma:medium="tactile" emma:mode="ink">
            <msink:context xmlns:msink="http://schemas.microsoft.com/ink/2010/main" type="paragraph" rotatedBoundingBox="7207,12897 9415,12673 9490,13411 7282,1363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BF7ACEC-04DB-4C36-8227-E1E89B7A748F}" emma:medium="tactile" emma:mode="ink">
              <msink:context xmlns:msink="http://schemas.microsoft.com/ink/2010/main" type="line" rotatedBoundingBox="7207,12897 9415,12673 9490,13411 7282,13635"/>
            </emma:interpretation>
          </emma:emma>
        </inkml:annotationXML>
        <inkml:traceGroup>
          <inkml:annotationXML>
            <emma:emma xmlns:emma="http://www.w3.org/2003/04/emma" version="1.0">
              <emma:interpretation id="{C1C14A35-6CDA-4442-AD90-A4A2B9BF6388}" emma:medium="tactile" emma:mode="ink">
                <msink:context xmlns:msink="http://schemas.microsoft.com/ink/2010/main" type="inkWord" rotatedBoundingBox="7207,12897 9415,12673 9490,13411 7282,13635"/>
              </emma:interpretation>
              <emma:one-of disjunction-type="recognition" id="oneOf17">
                <emma:interpretation id="interp85" emma:lang="en-US" emma:confidence="0.5">
                  <emma:literal>skilled</emma:literal>
                </emma:interpretation>
                <emma:interpretation id="interp86" emma:lang="en-US" emma:confidence="0.5">
                  <emma:literal>o skilled</emma:literal>
                </emma:interpretation>
                <emma:interpretation id="interp87" emma:lang="en-US" emma:confidence="0">
                  <emma:literal>o Skilled</emma:literal>
                </emma:interpretation>
                <emma:interpretation id="interp88" emma:lang="en-US" emma:confidence="0">
                  <emma:literal>Skilled</emma:literal>
                </emma:interpretation>
                <emma:interpretation id="interp89" emma:lang="en-US" emma:confidence="0">
                  <emma:literal>° skilled</emma:literal>
                </emma:interpretation>
              </emma:one-of>
            </emma:emma>
          </inkml:annotationXML>
          <inkml:trace contextRef="#ctx0" brushRef="#br0" timeOffset="294644.3266">327 7522 0 0,'0'0'0'16,"0"0"0"-16,0 0 0 0,0 0 0 15,0 0 0-15,0 0 0 0,0 0 118 0,0 0 110 16,0 0-51-16,95-151-46 0,-87 138-36 0,-1-2-19 16,-1 2-7-16,1 0-1 0,-4-1 1 15,1 1 12-15,-1 4 2 0,-3-2 4 0,2 2 7 16,-2-1-5-16,0 3-1 0,0 0-5 0,-4 1-18 16,-3 0-16-16,2 0-19 0,-4 1-19 0,-2 2-13 15,-1 2-7-15,-4 0-6 0,-2 1 0 0,-2 0 1 16,-1 1 3-16,-3 6 4 0,1 1 2 15,-1 2 7-15,1-1 0 0,-1 5 1 0,1 1 2 16,0-1-2-16,2 5 1 0,1-1 1 0,2 0-1 16,2-2 0-16,3 1-2 0,2 0-1 0,3-2-2 15,3 2-1-15,1-4-2 0,4 3-2 16,0-2-1-16,2 1 3 0,6-1 4 0,4 0 7 16,2 0 5-16,2-1 0 0,3 3 2 0,1-3 2 15,4 0-3-15,1 0 1 0,-2 1-3 0,1-1-6 16,-1 1 0-16,0 0-2 0,-3-2-1 15,0 2-1-15,-5-2-1 0,-2 0 0 0,-2 2-2 16,-2-2 2-16,-5 0 2 0,-4 2 1 0,0 1 4 16,-1 0 4-16,-11 0 3 0,-1 1 2 0,-6-1 3 15,-3 0-2-15,-3 0 0 0,-1-1 2 16,0-1-1-16,-3-3 2 0,-1 1 1 0,-1-4 3 16,4-1-3-16,2-1-2 0,0-3-1 0,5 2-4 15,-3-2-1-15,7-2-4 0,-1 1-3 16,2 1-5-16,3-1-3 0,4 1-1 0,1 1-8 15,3-2-6-15,3 2-10 0,1 0-6 0,0 0 1 16,0 1 1-16,5-1 3 0,3 1 0 0,6 0 0 16,1-3-2-16,5 1 2 0,0-2 1 0,3 0-1 15,3-3-1-15,0-5-1 0,2 0-1 0,3-4-1 16,-2 0-1-16,2-1-4 0,-1 0-1 0,1-2 4 16,1 0 0-16,-4-1 9 0,3-2 7 15,-3-3 8-15,-1-1 8 0,-2-2 4 0,-1-4 5 16,-2 1 1-16,2-1 5 0,-7-4 0 0,5 0 5 15,-7 1 5-15,-2 0 4 0,0-1 4 16,-1 1-2-16,-2 2 0 0,1 2 1 0,-2 2 2 16,2 4 7-16,-3 0 2 0,-3 5 4 0,2 0 1 15,-5 2 2-15,2 2 2 0,-2 2 1 16,1 2-1-16,-3 3 0 0,2 2-7 0,-2 0-8 16,0 2-8-16,2 1-13 0,-2 0-7 0,0 0-8 15,0 0-9-15,0 0-7 0,0 0-8 0,0 1-8 16,0 4 4-16,-2 4 9 0,-2 3 14 0,1 7 15 15,-3 1 4-15,-1 4-2 0,-2 0 0 16,1 3-5-16,-2-2 0 0,-2 1 1 0,1 2-2 16,-1-3 4-16,2 1-5 0,-2-1 0 0,0 0 0 15,1 1-1-15,-3-3 1 0,4 1-2 0,-4-5 0 16,5-1 0-16,1-4 0 0,0-2 0 0,2-3 2 16,1-3 0-16,2-1 2 0,3-4 2 15,0 1 2-15,0-2 7 0,0 0-3 0,0 0 2 16,0 0 3-16,0-2-4 0,2-2-4 0,3-2-10 15,0-7-10-15,3-1-6 0,5-5 2 0,0-3 6 16,4-3 2-16,-1-2 1 0,3 2-4 16,1-1-3-16,2 3-1 0,-2-1-3 0,4 1 0 15,-4 3 2-15,0 2 0 0,0-1-2 0,-1 6 5 16,-5 1 0-16,0 2 0 0,-2 2 5 16,-4 4-6-16,-1 1 1 0,-1 1-3 0,-2 2-4 15,-3 0-3-15,-1 0-4 0,0 0 3 0,0 5 5 16,0 1 8-16,0 3 7 0,-7 2 4 15,0 1 1-15,-2 3 1 0,-2 1-1 0,-3 2 1 16,-2-1 2-16,-3 1-2 0,-3 2-1 0,0-1-2 16,-1-1-3-16,1-2 6 0,-1-1 0 0,6-1 1 15,-4-3 1-15,6-2-1 0,1-1 1 16,2-2-1-16,6-3 4 0,0 1-6 0,4-4 0 16,0 0-1-16,2 2-4 0,0-2-2 0,0 0-5 0,0 0-6 15,0 0-4-15,3 0 9 0,2 1 8 16,1 2 7-16,-1-1 7 0,2 2-3 0,-3 2-2 15,5 1-2-15,-2 0 1 0,0 1-4 0,1 1 0 16,-2-2-1-16,1 1-4 0,-2 0 5 16,2 0-2-16,0-1 0 0,-2 1 2 0,1-2-2 15,-2-1 2-15,1-1-2 0,0 0 2 0,-2-2 0 16,4 1 1-16,-2 0 5 0,2-2 0 0,-1-1 1 16,5 0 0-16,-1 0-6 0,0 0-2 15,1 0-2-15,1 0-3 0,0-1-1 0,0-2 2 16,2 0-1-16,-2-3 0 0,0 2 2 0,1-2-1 15,1-2 2-15,-1-1 2 0,0-2 0 16,-1-1 2-16,-1-1 1 0,0-3 1 0,-2-1 1 16,2-3 0-16,-3 0 1 0,-1 0 2 0,-1 1 0 15,0-1 1-15,-4 4-3 0,1 1-1 16,0 3 1-16,0 3-1 0,-3 2 6 0,1 2 2 16,-1 4 3-16,0-1 1 0,0 2-8 0,0 0-5 15,0 0-9-15,0 0-11 0,0 2-3 0,-1 2 2 16,-3 2 7-16,2 2 8 0,-3 2 3 0,3 2 0 15,-2 0-1-15,0-2-3 0,2 2 3 0,0-3-2 16,2 0 1-16,0 0 0 0,0-1-5 16,0-1-2-16,0-1-7 0,3 2-9 0,2-3-14 15,2 0-18-15,3-2-33 0,-2 0-65 0,0-3-106 16,2 0-169-16,-4 0-199 0,-1 0 14 0</inkml:trace>
          <inkml:trace contextRef="#ctx0" brushRef="#br0" timeOffset="296054.7138">1197 7139 0 0,'0'0'229'0,"0"0"144"16,0 0-81-16,0 0-89 0,0 0-53 0,0 0-50 15,0 0-48-15,0 0-36 0,0 0-6 0,0 0 9 16,0 0 14-16,0 0 16 0,0 0 3 0,0 0-2 15,-50 96-5-15,38-65-5 0,0 3-4 0,0 2 1 16,3-1 0-16,-2 1-4 0,3 0-7 16,-1 2-9-16,5-1-6 0,-3-1-6 0,3-2 0 15,1-3-1-15,3 0-3 0,0-2-2 0,0-3-5 16,0-4-1-16,0-3-4 0,0-4-5 0,3-1-2 16,1-5-5-16,1-3-2 0,-3-3-2 0,0-2-5 15,2-1 2-15,2 0 8 0,-2-3 11 16,5-4 13-16,0-5 4 0,5-3-4 0,2-4-6 15,-1-4-9-15,5-3-2 0,0-1-9 0,0-2-9 16,-1-1-8-16,1 0-14 0,0-1-9 16,-4-1-4-16,2 1-1 0,-2 1 10 0,-3-1 13 15,-2-1 20-15,1 1 17 0,-4 1 12 0,3 2 12 16,-5 1 4-16,1 5 2 0,0 0 5 0,-2 5-1 16,-2 1 2-16,1 2 4 0,1 3 3 15,-3 2 4-15,-1 1 6 0,0 4 6 0,-1 1 7 16,0 2 1-16,0 1-3 0,0 0-16 0,0 0-18 15,0 1-19-15,-1 5-4 0,-4 2 0 0,-4 5 6 16,0 4 8-16,-2 5 3 0,-2 3 6 16,1 3 0-16,0-1 4 0,2 4 1 0,-2-1-2 15,6-2-1-15,-1 0-5 0,0-3-5 0,3 2-3 16,2-2-6-16,0-1-1 0,1 1-2 0,-2-1-1 16,2 4 1-16,-3-3-3 0,2 1 1 0,1-1-1 15,1-3-1-15,0-2-2 0,0-2 0 16,0-5-5-16,1-1-3 0,5-1-3 0,1-4-3 15,-3 0 2-15,5-3-5 0,-2-2-1 0,-1-1 2 16,2-1 4-16,-1 0 7 0,4 0 8 0,-3-5 3 16,4-2-2-16,-1-2 0 0,2-2-3 15,3-3-1-15,-1 0 1 0,1-2 0 0,-1-3 0 16,2 0 0-16,1-2 4 0,-1 3-1 0,-4-1 2 16,2 1 3-16,-3 0-3 0,0 2 4 15,-4-1 0-15,-1 2 2 0,-2 1 2 0,-1 2 1 16,1 0 2-16,-5 0 2 0,2 1 4 0,-2 3 1 15,0-2 5-15,0 4 2 0,0 1 2 0,0 1 1 16,-1 3-3-16,0-1-3 0,-2 2-13 16,-1 0-10-16,-2 0-9 0,2 0-5 0,-5 5 5 15,1 3 2-15,-1 3 4 0,-3 1 4 0,-1 5 1 16,1-1 3-16,2 1 3 0,2 2-1 0,0 0-1 16,2 1 0-16,1-3-3 0,4 1-1 0,1-1 0 15,0-2-4-15,0 0-2 0,5-2-4 0,2 0-1 16,3-5 3-16,0-1-1 0,2 0 5 15,3-3 2-15,2-2 3 0,-1-1 5 0,7-1 2 16,-2 0-6-16,1-1 1 0,2-5-2 0,0 0-4 16,-4 0 7-16,3-1-6 0,1-2 0 0,-3 0 1 15,1-2-4-15,2 1 3 0,-2-1 2 16,-2-1 1-16,2 0-1 0,-5-2 5 0,-1 1 1 16,-3 0 4-16,-2 1 5 0,-2-2 1 0,-6 4 5 15,-2-1 2-15,-1 2 6 0,0 1-4 16,0 2-2-16,-4 0-4 0,-4 0-12 0,3 3 1 15,-6 0-5-15,-1 3-5 0,0 0 0 0,-3 0-3 16,2 1-2-16,-6 7 4 0,-1-1 1 0,2 4-2 16,-4 0 1-16,3 3 1 0,-3 1-2 15,6 0 3-15,-4 0 1 0,4-1 0 0,3 1-3 16,1-3 0-16,4 0-3 0,1-1-1 0,0-2 3 16,4-1-7-16,3-2-4 0,0-1-3 0,0-1 2 15,9-2 0-15,-4-2 7 0,6 0 7 0,1 0 0 16,2-2 8-16,1-7 1 0,5 0-2 15,-4-2 2-15,4-1-7 0,1 0 0 0,-3-2-2 16,1 1-2-16,-1-2 2 0,0 2 2 0,0-2-1 16,-3 0-2-16,-1 0 2 0,0-1-2 0,-2-2 1 15,-2-3 2-15,-1 1-2 0,-3-2-2 16,0-2 1-16,-2-2 0 0,-3-2-2 0,0-2 1 16,-1-1 0-16,0 0 0 0,0-1 2 0,0 2 1 15,0 3 0-15,0 2 2 0,-1 3-1 0,0 2 0 16,1 4 0-16,-3 0 2 0,3 5-1 15,0 2 1-15,0 0 0 0,0 5 3 0,-1 2 0 16,1 1-4-16,0 1-3 0,-3 0-11 0,3 0-5 16,-1 3 0-16,1 3 5 0,-2 7 10 15,2 1 7-15,0 6 4 0,-1 3 3 0,0 2 1 16,-3 3 2-16,0 2 1 0,2 4 2 0,-1 0 0 16,1-1-2-16,-4 2 0 0,4-1-2 0,0-2-6 15,2 0 2-15,-1-2-5 0,1-4-2 0,0 0 3 16,0-3-3-16,1-2-1 0,1-3 1 0,0-3-4 15,4-2 4-15,-2-1 1 0,-3-3-1 16,1-3 1-16,2-1 1 0,0-2-2 0,-3 0 2 16,0-2 1-16,1 1 0 0,-1-1 2 0,3-1 1 15,0 0 3-15,0 2-1 0,4-2 2 0,-3 0-3 16,6 0-7-16,1-2-5 0,2-4-9 16,0 0-17-16,0-1-26 0,-1-1-45 0,1 1-77 15,-1-1-129-15,2 1-208 0,-5 1-270 0,0 2 232 0</inkml:trace>
          <inkml:trace contextRef="#ctx0" brushRef="#br0" timeOffset="134724.1301">-62 7514 204 0,'0'0'3'0,"0"0"-62"0,0 0-13 0,0 0 15 15,0 0 38-15,0 0 19 0,0 0 21 0,0 0 24 16,0 0 10-16,0 0 5 0,0 0-11 15,0 0 0-15,0 0-1 0,0 0-3 0,-42 66 0 16,42-61-1-16,0-1-1 0,0-2-5 0,4 0 6 16,4-2 7-16,-4 0 7 0,3 0 13 0,-1 0 12 15,0-2 3-15,0-3 1 0,-1-2 1 0,-1 0-13 16,-1-1-4-16,-2-1-8 0,-1 1-7 16,0-2 0-16,0 1-5 0,0 0 0 0,-1 1-2 15,-5 2-3-15,0 1-4 0,2 1-8 0,-3 1-12 16,3 1-15-16,-3 1-17 0,2 1-21 0,-1 0-19 15,0 0-13-15,0 3-18 0,1 3-28 16,1 0-72-16,4-1-218 0,0-2-410 0</inkml:trace>
        </inkml:traceGroup>
      </inkml:traceGroup>
    </inkml:traceGroup>
    <inkml:traceGroup>
      <inkml:annotationXML>
        <emma:emma xmlns:emma="http://www.w3.org/2003/04/emma" version="1.0">
          <emma:interpretation id="{87561A65-0370-4AF0-BB34-91B3B752E64B}" emma:medium="tactile" emma:mode="ink">
            <msink:context xmlns:msink="http://schemas.microsoft.com/ink/2010/main" type="paragraph" rotatedBoundingBox="8331,13614 10993,12955 11145,13570 8483,1422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645F916-9FF1-4567-A9B8-24D40605593A}" emma:medium="tactile" emma:mode="ink">
              <msink:context xmlns:msink="http://schemas.microsoft.com/ink/2010/main" type="line" rotatedBoundingBox="8331,13614 10993,12955 11145,13570 8483,14229"/>
            </emma:interpretation>
          </emma:emma>
        </inkml:annotationXML>
        <inkml:traceGroup>
          <inkml:annotationXML>
            <emma:emma xmlns:emma="http://www.w3.org/2003/04/emma" version="1.0">
              <emma:interpretation id="{392B132D-0E61-473F-A498-6E8D8B1B5701}" emma:medium="tactile" emma:mode="ink">
                <msink:context xmlns:msink="http://schemas.microsoft.com/ink/2010/main" type="inkWord" rotatedBoundingBox="8331,13614 10993,12955 11145,13570 8483,14229"/>
              </emma:interpretation>
              <emma:one-of disjunction-type="recognition" id="oneOf18">
                <emma:interpretation id="interp90" emma:lang="en-US" emma:confidence="0.5">
                  <emma:literal>manpower</emma:literal>
                </emma:interpretation>
                <emma:interpretation id="interp91" emma:lang="en-US" emma:confidence="0.5">
                  <emma:literal>Man power</emma:literal>
                </emma:interpretation>
                <emma:interpretation id="interp92" emma:lang="en-US" emma:confidence="0">
                  <emma:literal>Manpower</emma:literal>
                </emma:interpretation>
                <emma:interpretation id="interp93" emma:lang="en-US" emma:confidence="0">
                  <emma:literal>man power</emma:literal>
                </emma:interpretation>
                <emma:interpretation id="interp94" emma:lang="en-US" emma:confidence="0">
                  <emma:literal>main power</emma:literal>
                </emma:interpretation>
              </emma:one-of>
            </emma:emma>
          </inkml:annotationXML>
          <inkml:trace contextRef="#ctx0" brushRef="#br0" timeOffset="297640.7348">1024 8139 0 0,'0'0'0'0,"0"0"0"15,0 0 0-15,0 0 0 0,0 0 0 0,0 0 0 16,0 0 75-16,0 0 153 0,0 0-22 0,0 0-31 15,0 0-37-15,0 0-25 0,0 0-32 0,34-100-26 16,-28 95-18-16,0 4-19 0,-2-1-10 16,2 2-6-16,-3 0 0 0,2 0 2 0,-2 0 4 15,2 5 6-15,-5 2 4 0,3 2 3 0,1 2 2 16,-3 2 3-16,-1 2-1 0,0 0-3 0,0 4-5 16,0-3-1-16,-1 2-2 0,-4-3-1 15,2 2 1-15,-2-3-1 0,-2-2-2 0,4-2 2 16,-3-2 0-16,2-2 5 0,2 0 7 0,-3-4 12 15,1 0 15-15,3-1 17 0,-1-1 13 0,2 0-3 16,0 0-13-16,0-4-20 0,0 0-23 16,0-4-16-16,0-2-7 0,0-1-3 0,4-2 0 15,4-1 2-15,-2 0-3 0,3-1-2 0,2 0-2 16,-2-1-3-16,1 3-2 0,2-1 0 16,0 2 1-16,1-1-1 0,-1 3 3 0,2 1-1 15,-1-1 2-15,-1 3-1 0,1 1-3 0,-2 3 0 16,-4 0-1-16,2 0 1 0,-1 3-1 0,0 0 3 15,0 0-2-15,-5 0 0 0,0 3 2 0,1 0-4 16,0 2 3-16,-3-1 2 0,-1 2 4 0,0 0 6 16,0 2 6-16,0 1 5 0,0 0 0 15,-5 0 4-15,-2 0 1 0,2-1 0 0,-3 1 0 16,1-3-2-16,0 0-1 0,5 0-1 0,-2-4 1 16,1 0-1-16,2-2 3 0,1 0 5 0,0 0 4 15,0 0 3-15,0 0-1 0,0 0-7 16,1-1-13-16,6-2-7 0,-5-6-5 0,6 2-1 15,3-4 4-15,-3 0 0 0,4 0-2 0,0-1-1 16,0 0 0-16,-1 0 2 0,2 2 0 16,-1 1 3-16,-2 0-3 0,2 2 0 0,-1 1-2 15,1 2-4-15,-3 2-4 0,-1 0-1 0,2 2 2 16,-6 0 2-16,4 0 6 0,-4 2-1 0,0 2 2 16,1 2 5-16,-4 2 2 0,1 0 6 15,-2 1 5-15,0 0 1 0,0 1 0 0,0 0-3 16,0 0-1-16,0-2-1 0,-2 1-4 0,0-3-3 15,-1-1-3-15,-1 1-7 0,3-1-7 0,-1 1-13 16,2-2-17-16,0 1-20 0,0-1-34 0,0-1-35 16,0 0-65-16,0 0-75 0,0-2-52 15,0 2-48-15,3-2 34 0,4-1 339 0,-2 0 0 16,3 0 0-16,-5 0 0 0</inkml:trace>
          <inkml:trace contextRef="#ctx0" brushRef="#br0" timeOffset="298455.9272">1693 7948 0 0,'0'0'0'0,"0"0"0"0,0 0 0 16,0 0 0-16,0 0 139 0,0 0 87 15,0 0-51-15,0 0-61 0,0 0-53 0,0 0-24 16,0 0 0-16,0 0 14 0,0 0 11 0,0 0 3 16,-88 19-4-16,73-5-5 0,-3 0-3 15,4 0 3-15,0 2 2 0,1-2 3 0,-1 0-5 16,2-1-10-16,4-3-9 0,2-1-11 0,2-1-11 15,1-2-9-15,3-4-9 0,0 1-7 0,0 0-5 16,0-1 2-16,7-2 5 0,-3 0 16 0,5 0 10 16,-1-2 10-16,4-2-1 0,2-1-8 0,-1-4-6 15,2-1-5-15,-1 1-1 0,0 0-2 16,-3-1 3-16,1 0-1 0,-4 2 0 0,2 0 1 16,-1 1-5-16,-3 0-1 0,1 1-2 0,-2 3 1 15,-3 0-1-15,0 1 0 0,-2 1-2 0,3 1-2 16,-3 0-2-16,0 0-3 0,0 0-6 15,0 1 5-15,0 4 7 0,0 0 5 0,0 2 8 16,0 0 0-16,0 0-6 0,0 2-2 0,0-1-2 16,0-2-7-16,0 1 3 0,1-2-1 15,2 1-6-15,0-2 0 0,-2-1-6 0,4 0-2 16,-1-1 1-16,-1-1 5 0,0-1 6 0,1 0 9 16,-3 0 14-16,3 0 11 0,-3 0 7 0,4-4 2 15,-1-2-7-15,1 0-8 0,-2-3 0 16,5-1-3-16,-4 2-1 0,4-3-2 0,-4 1-6 15,2 1-4-15,0 1-3 0,0-2-4 0,1 3 0 16,0-1-2-16,0 2 0 0,-3 2-4 0,5-1 1 16,-4 2-3-16,2 0-3 0,-3 1 0 0,4 2-5 15,-4 0-2-15,6 0-1 0,-8 0-1 16,4 2 0-16,-1 1-1 0,-4 2 3 0,3 1 3 16,-1 0 5-16,1 0 7 0,-3 0 2 0,1 0 4 15,-2 0 4-15,0-2 2 0,0 2 4 16,0-1 3-16,0-1 2 0,0 1 3 0,0-3 4 0,0 1 3 15,-2-1 3-15,1-1 6 0,1-1 3 16,-3 0 5-16,3 0 3 0,0 0 3 0,0 0 4 16,0 0 1-16,0-1-8 0,0-2-8 0,0-1-16 15,4-2-13-15,-2 0-6 0,3-2-7 16,0 0-2-16,1-3-3 0,3 0 1 0,-1 2 1 16,2-2-1-16,0 3 1 0,2-1 1 0,-2 2-3 15,-3 1-2-15,1 3-3 0,-4 0-3 16,4 2 1-16,-4 1 3 0,1 0 4 0,0 0 3 15,-2 1 4-15,0 5 3 0,3 0 1 0,-3 0 3 16,0 1 1-16,1 1-1 0,0-2 1 0,-3 4 0 16,-1-1-1-16,0 0 0 0,0 0-2 0,0 0 2 15,0 0-1-15,-1-2-2 0,-3 2-2 16,0-2-3-16,1 0-2 0,3-1-2 0,-1 0-5 16,-1-1-14-16,2 0-27 0,0-1-45 0,0 1-81 15,0-2-157-15,0 0-166 0,3 0-168 16,-2-3 580-16</inkml:trace>
          <inkml:trace contextRef="#ctx0" brushRef="#br0" timeOffset="298757.7404">2097 7930 835 0,'0'0'233'15,"0"0"-86"-15,0 0-48 0,0 0 1 0,0 0 27 16,0 0-4-16,0 0-24 0,0 0-33 15,0 0-32-15,0 0-21 0,0 0-15 0,0 0-15 16,170-69-20-16,-145 62-31 0,-2-1-34 0,-3 1-45 16,3-3-77-16,-7 3-80 0,-2 0-93 15,-1-1-87-15,-4 4 390 0,-5 1 94 0</inkml:trace>
          <inkml:trace contextRef="#ctx0" brushRef="#br0" timeOffset="299982.5505">2388 7609 322 0,'0'0'257'0,"0"0"-62"0,0 0-33 15,0 0-1-15,0 0 9 0,0 0-19 0,0 0-49 16,0 0-52-16,0 0-33 0,0 0-15 16,0 0-2-16,0 0 13 0,0 0 15 0,-11 34 8 15,11-13 4-15,0 0 4 0,0 3-1 0,-1 1 0 16,1 4 1-16,0-1-3 0,-2 2-2 0,2 3-5 15,0-1-7-15,-2 2-3 0,-2-2-7 16,0 1-6-16,2-1-5 0,0-2-2 0,-3-1-4 16,4-1-2-16,-3-1-4 0,3-2-7 0,-1-4-5 15,0-1-10-15,-2-2-15 0,1-1-20 16,0-4-28-16,2-1-29 0,0-4-30 0,-1-2-33 16,2-1-16-16,0-5 8 0,-2 0 15 0,2 0-25 15,-3-5-39-15,2-2-38 0,-2-3 197 0,2-2 81 16,-5-4 0-16,1-2 0 0,2-2 0 0,-5-2 0 15,5-3 0-15,2 0 0 0,-2 0 0 16,3-2 0-16,-2 2 0 0,2 0 0 0,0-1 0 16,0 1 0-16,5 1 60 0,-1 0 71 0,6 3-15 15,-1 1-19-15,2 0-28 0,2 2-22 0,5 3-12 16,-4 0-4-16,1 2 3 0,1 4 8 0,3 0 8 16,-3 5 4-16,-3 0 0 0,1 4 3 15,-1 0 5-15,-1 0 5 0,-1 4 1 0,-4 3-1 16,1-1-7-16,-6 3-3 0,1-2-4 0,0 3 2 15,-3 1 0-15,0-1 1 0,0 2 0 16,-7 0-6-16,-4 0-4 0,-2 1-9 0,0 1-3 16,-2-1-4-16,-3 0-5 0,0-3-3 0,1 1-10 15,4-2-6-15,1-4-6 0,1 1-10 0,6-3-3 16,-4 0-10-16,6-1-13 0,2-2-16 16,1 0-30-16,0 0-64 0,0 0-68 0,2-5-34 15,9-3-18-15,0-1 33 0,2-3 45 0,4-3 19 16,0-1 54-16,5 0 115 0,1 0 0 15,-4-1 0-15,5 1 0 0,-4 0 0 0,0 0 0 16,0 0 0-16,-1 0 0 0,-3 1 0 0,2 1 0 16,-5 0 0-16,-1 5 0 0,-2 0 0 0,-1 1 0 15,-4 1 0-15,3 4 79 0,-5-1 100 0,-2 3-1 16,1 1 5-16,-2 0 3 0,0 0-16 16,0 0-28-16,-3 1-31 0,2 6-38 0,-6 0-21 15,2 4-10-15,-6 0-13 0,4 1-2 0,-4 2-2 16,1 1 2-16,-1-3-1 0,4 3 2 0,-3-4-4 15,0 1-7-15,5-2-4 0,-1 0-6 0,2-3-5 16,4-1-6-16,0-1-5 0,0-2-5 16,2 0 0-16,6-3 9 0,-3 0 12 0,5 0 14 15,2 0 4-15,0-6-2 0,1 0-7 0,2-3-8 16,0 1-3-16,-3-1-4 0,1 0 0 16,1 0-3-16,-2 1-3 0,-3-1 0 0,-4 0-2 15,1 0 4-15,-2 1 1 0,-4 2 1 0,0 0 0 16,-4 0 0-16,-3 2-2 0,-5-1 0 0,-1 2 2 15,-1 0 0-15,-1 1 4 0,-1 2 6 16,0 0 1-16,0 0 9 0,3 0-1 0,3 0-1 16,4 0 1-16,2 0 0 0,1-1-6 0,3 0-11 15,0 0-10-15,3-2-15 0,1-2-1 0,5 1 7 16,-1-2 10-16,8-3 8 0,0 2 0 0,2 1 2 16,-2-1-1-16,5 1 2 0,-3 0 1 15,3 0 1-15,-5 1-1 0,3 2 1 0,0 1-2 16,-5 1-1-16,3 1 2 0,-1 0-5 0,-3 0 1 15,-4 4 0-15,2 3-2 0,-1-1 5 0,-6 0 1 16,1 1 2-16,-1 2 6 0,-1 1 3 0,-3-1 4 16,0 0 3-16,0 1 1 0,0 0 0 15,-4 2-2-15,-4 0-4 0,4 0-3 0,-5 0-6 16,5-3-4-16,-4-1-3 0,6-3-4 0,-1 0 1 16,2-2-4-16,-2-2-2 0,3 0 0 15,0-1 0-15,0 0 4 0,0 0 7 0,0 0 4 16,0 0 4-16,4 0 6 0,-1-2 2 0,-1-1 2 15,5-3 1-15,-3 0-1 0,4-3-2 16,-2 2-1-16,2-2 1 0,-4 0-2 0,2 0 0 16,1 1-2-16,-3 1-7 0,4 2-3 0,-5 0-4 15,2 2-2-15,-1 1-1 0,-1 1-2 0,-3-1-3 16,1 2-2-16,-1 0-3 0,2 0 0 0,-2 0 0 16,2 0 3-16,-2 2 4 0,3 0 2 15,-2 1 4-15,1 0 2 0,-1 0-1 0,2 2-1 16,1-2 0-16,1 0-3 0,-2 0 6 0,2-2-3 15,2-1 5-15,-1 2 1 0,1-2 2 0,4 0 3 16,1 0-1-16,-3-3 2 0,2-2-2 0,2-1 2 16,0-2 3-16,-3 2 0 0,4-3 6 15,-4-2 3-15,-2 1 5 0,0-1 2 0,-2-1 2 16,-1 1 4-16,-2 0-1 0,-2 1 1 0,-1-1 1 16,0 0-5-16,0 2-4 0,-1 0-5 0,-4 0-5 15,-4 0-6-15,4 1-7 0,-3-1-8 16,-3 0-4-16,7 5-11 0,-5-1-11 0,6 0-15 15,-3 2-18-15,0 0-21 0,5 2-27 0,-2 1-53 16,2 0-103-16,1 0-178 0,0 0-134 16,0 0-92-16,0 0 535 0</inkml:trace>
          <inkml:trace contextRef="#ctx0" brushRef="#br0" timeOffset="300706.7603">3168 7621 0 0,'0'0'0'0,"0"0"0"0,0 0 0 0,0 0 0 15,0 0 62-15,0 0 153 0,0 0-25 0,0 0-19 16,0 0-12-16,0 0-18 0,0 0-12 0,0 0-18 16,0 0-21-16,0 0-16 0,117-35-15 0,-104 27-5 15,-2 0-7-15,1-1-5 0,-5 2-3 16,2 0-6-16,-5-1-4 0,3 2-2 0,-5 0-5 16,0 0-1-16,2 1 2 0,-4 2 4 0,0 0 11 15,0 3 6-15,0-2 0 0,-3 2-12 16,0 0-24-16,-1 0-16 0,-5 0-14 0,-2 0 1 15,-1 6 8-15,-1-1 8 0,-1 3 8 0,0-1 3 16,0 1 1-16,1 1 0 0,-1 1 0 0,2 2 1 16,0 0 1-16,6 0 2 0,-4-2 1 15,1 2 0-15,5-1-5 0,4-2-3 0,0 2-3 16,0-3-1-16,0 1 1 0,4-2 0 0,5-2 1 16,2-1 4-16,1-2 3 0,1-2 3 15,3 0 1-15,-1 0-1 0,7 0-2 0,-5-2 1 16,5-4 3-16,-4 0-1 0,4-4 0 0,-5 0-1 15,6 1-4-15,-6 0-1 0,4-2 1 0,-4 2 0 16,-4-1-1-16,1 0 4 0,-5 0 2 0,-3 0 2 16,2 0 5-16,-4 1 2 0,-2-2-3 15,1 1 0-15,0-1-1 0,-3 0-3 0,1 0-1 16,-1 1-7-16,0-1-3 0,0 0-2 0,0 2 0 16,0 3-1-16,0 0 2 0,0 0 0 0,-1 2-1 15,-2 1-1-15,0 1-2 0,2 2-4 0,0 0-3 16,1 0-9-16,-3 0-5 0,2 0-9 15,-1 0 1-15,-2 2-3 0,3 2 7 0,1 1 5 16,0 1-2-16,0 0 8 0,0 1-1 0,7 0 1 16,-3 2 5-16,-2-2 0 0,5 1 3 15,-3-1 4-15,1 0 3 0,1 0 0 0,-4 1 2 16,1 0 0-16,1-1 2 0,-3 3 1 0,-1-2 1 16,0 3 5-16,0-1 0 0,-1 2 4 0,-6-2 1 15,2 2-2-15,-4 0 3 0,-1-1-3 16,4 1-1-16,-2-1 0 0,4-2-2 0,-3-1-1 15,4-2-3-15,3-2-2 0,0-4-1 0,0 2 3 16,0-2 5-16,3 1 5 0,4-1 3 0,-2 0 4 16,6 0 0-16,2 0-5 0,0-3 0 15,2-1-12-15,5-4-12 0,-4 2-10 0,0-1-13 16,-1 0-8-16,3-1-3 0,-5 2-1 0,-4 0-6 16,4 0-10-16,-3 2-15 0,0-1-12 0,-6 2-2 15,4 2 8-15,-4 1 13 0,-3-2-8 0,0 2-32 16,1 0-65-16,2 0-74 0,-2 0-54 0,0 2-97 15,-1-1-32-15,-1 1 426 0</inkml:trace>
        </inkml:traceGroup>
      </inkml:traceGroup>
    </inkml:traceGroup>
    <inkml:traceGroup>
      <inkml:annotationXML>
        <emma:emma xmlns:emma="http://www.w3.org/2003/04/emma" version="1.0">
          <emma:interpretation id="{4ABE4C26-4F60-4F24-800A-0C424CCF1F90}" emma:medium="tactile" emma:mode="ink">
            <msink:context xmlns:msink="http://schemas.microsoft.com/ink/2010/main" type="paragraph" rotatedBoundingBox="7281,14030 9558,14124 9523,14965 7246,1487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4720991-79CA-4400-99C2-65D9DC177260}" emma:medium="tactile" emma:mode="ink">
              <msink:context xmlns:msink="http://schemas.microsoft.com/ink/2010/main" type="line" rotatedBoundingBox="7281,14030 9558,14124 9523,14965 7246,14870"/>
            </emma:interpretation>
          </emma:emma>
        </inkml:annotationXML>
        <inkml:traceGroup>
          <inkml:annotationXML>
            <emma:emma xmlns:emma="http://www.w3.org/2003/04/emma" version="1.0">
              <emma:interpretation id="{2B1F8858-59D1-4087-A773-CA1CB62324C6}" emma:medium="tactile" emma:mode="ink">
                <msink:context xmlns:msink="http://schemas.microsoft.com/ink/2010/main" type="inkWord" rotatedBoundingBox="7266,14377 7358,14381 7352,14505 7261,14501"/>
              </emma:interpretation>
              <emma:one-of disjunction-type="recognition" id="oneOf19">
                <emma:interpretation id="interp95" emma:lang="en-US" emma:confidence="0.5">
                  <emma:literal>@</emma:literal>
                </emma:interpretation>
                <emma:interpretation id="interp96" emma:lang="en-US" emma:confidence="0">
                  <emma:literal>.</emma:literal>
                </emma:interpretation>
                <emma:interpretation id="interp97" emma:lang="en-US" emma:confidence="0">
                  <emma:literal>I</emma:literal>
                </emma:interpretation>
                <emma:interpretation id="interp98" emma:lang="en-US" emma:confidence="0">
                  <emma:literal>d</emma:literal>
                </emma:interpretation>
                <emma:interpretation id="interp99" emma:lang="en-US" emma:confidence="0">
                  <emma:literal>o</emma:literal>
                </emma:interpretation>
              </emma:one-of>
            </emma:emma>
          </inkml:annotationXML>
          <inkml:trace contextRef="#ctx0" brushRef="#br0" timeOffset="162143.1628">-23 8803 1 0,'0'0'265'0,"0"0"-218"15,0 0-40-15,0 0-4 0,0 0 13 16,0 0 27-16,0 0 26 0,0 0 20 0,0 0 14 15,0 0 7-15,0 0 0 0,0 0 0 0,0 0-1 16,0 0-8-16,-60 20-9 0,55-15-20 0,4-2-22 16,0 1-24-16,1-1-18 0,0 0-10 0,0-2-2 15,0 2 2-15,2-3 9 0,3 0 10 0,0 0 10 16,-2 0 11-16,3 0 8 0,1-4 1 16,1-3-2-16,1-2-8 0,1 0-7 0,1-2-6 15,-2 0-4-15,-2 1 1 0,-1-1-1 0,-2 3 8 16,-2 0 6-16,-1 1 8 0,-1 1 8 15,0 0 0-15,-1 1 1 0,-5 1-7 0,0 0-7 16,2 3-11-16,-4 1-16 0,4 0-10 0,-3 0-12 16,1 0-4-16,2 3-4 0,2 0-1 0,-2 2-8 15,1-1-9-15,2 1-20 0,1 1-46 16,0-2-92-16,0-1-207 0,0 0-874 0</inkml:trace>
        </inkml:traceGroup>
        <inkml:traceGroup>
          <inkml:annotationXML>
            <emma:emma xmlns:emma="http://www.w3.org/2003/04/emma" version="1.0">
              <emma:interpretation id="{13D96738-CB63-4EFE-BFC4-9A8B13A39581}" emma:medium="tactile" emma:mode="ink">
                <msink:context xmlns:msink="http://schemas.microsoft.com/ink/2010/main" type="inkWord" rotatedBoundingBox="7581,14042 9558,14124 9523,14965 7546,14882"/>
              </emma:interpretation>
              <emma:one-of disjunction-type="recognition" id="oneOf20">
                <emma:interpretation id="interp100" emma:lang="en-US" emma:confidence="0.5">
                  <emma:literal>Brand</emma:literal>
                </emma:interpretation>
                <emma:interpretation id="interp101" emma:lang="en-US" emma:confidence="0">
                  <emma:literal>Bland</emma:literal>
                </emma:interpretation>
                <emma:interpretation id="interp102" emma:lang="en-US" emma:confidence="0">
                  <emma:literal>Briand</emma:literal>
                </emma:interpretation>
                <emma:interpretation id="interp103" emma:lang="en-US" emma:confidence="0">
                  <emma:literal>Band</emma:literal>
                </emma:interpretation>
                <emma:interpretation id="interp104" emma:lang="en-US" emma:confidence="0">
                  <emma:literal>Brandi</emma:literal>
                </emma:interpretation>
              </emma:one-of>
            </emma:emma>
          </inkml:annotationXML>
          <inkml:trace contextRef="#ctx0" brushRef="#br0" timeOffset="181014.8913">288 8628 0 0,'0'0'0'0,"0"0"0"16,0 0 0-16,0 0 0 0,0 0 0 15,0 0 0-15,0 0 4 0,0 0 152 0,0 0-2 16,0 0-12-16,0 0-17 0,0 0 2 0,0-26 5 16,0 25 5-16,0-1 0 0,0 1-6 0,0 1-18 15,0-3-20-15,0 3-15 0,0 0-13 0,0 0-7 16,0 0-6-16,0 0-4 0,0 0-1 0,0 0-1 16,0 0-5-16,0 0-4 0,0 0-8 15,0 0-9-15,0 3-8 0,0 0-6 0,-1 0-5 16,1 1 1-16,-2 4 6 0,2 0 1 0,0 6 2 15,0 1-2-15,0 1-3 0,0 4-2 0,0 0-3 16,3 1 0-16,1 0-1 0,3 1 2 16,-1 2-1-16,0 1 0 0,0-2 0 0,-3 3-2 15,4 1 3-15,-2-2 1 0,-5 0-1 0,2 2 2 16,-2-2-4-16,0 2 1 0,-2-5 1 16,-3 2 3-16,-2-1 1 0,0-2 0 0,-1-1 1 15,2-4-3-15,-1-3 3 0,2-2-1 0,1-2 0 16,1-3-3-16,2-2 1 0,-1-1 0 0,2-3 0 15,0 0 4-15,0 0-6 0,0 0-2 16,0 0-2-16,0 0-5 0,0-3 1 0,0 0-3 16,0-1-5-16,0-4-4 0,0 0-4 0,0-2 3 15,0-2 5-15,-4-1 7 0,3 0 3 0,-3-2 2 16,1 0 2-16,-1-2 3 0,-1 3 0 0,2-3-1 16,-2-1 0-16,-1 0-5 0,2-3 4 15,-1 0 1-15,1 0-1 0,1-1 3 0,-1 0-4 16,2-4-3-16,-2 3 1 0,2 0-3 0,2 0-3 15,0 1-4-15,0 2-7 0,0 1-1 0,6 1-1 16,0 0 1-16,1 0 3 0,0 3 0 16,2-2 5-16,0 2 3 0,-1 1 3 0,5 0 5 15,-4 2-2-15,2 0 2 0,-2-1 0 0,3 1 2 16,2 2 2-16,-2-1 1 0,0 3 0 0,1-1-2 16,-1 0 0-16,-1 1 2 0,0 2-1 15,-2 2-1-15,2-1-3 0,-1 4-3 0,0-1-4 16,-4 2 4-16,5 0-9 0,-7 2-2 0,3 4 0 15,-3 1 1-15,1 2 8 0,-2 0 6 16,2 2 3-16,-5 0 4 0,2 3 1 0,-2-1 2 16,0 3 3-16,0 2 2 0,-2-1 0 0,-3 3-2 15,-2-1-1-15,2 2 0 0,-4 1-3 0,-2-2 1 16,-1 1-1-16,1-2-4 0,-5 2 1 0,3-1-1 16,-4-1-1-16,4 0 1 0,-4-1-2 15,2-1 0-15,0-2 1 0,2-2-1 0,-2-1 1 16,4-2 1-16,-1 1 1 0,3-4 0 0,-2-1 3 15,3-1 1-15,3-2 0 0,1 0 0 0,1-3-4 16,3 0-2-16,0 0-8 0,0 0-9 0,0 0-12 16,3 0-4-16,1-2 4 0,2-1 9 15,1-1 12-15,5-2 6 0,0-1 0 0,2 0-2 16,0 0 2-16,0 1-4 0,2 0 1 0,1 1-1 16,-2 3-3-16,2-1 1 0,-3 1-1 15,2 2 0-15,1 0 2 0,1 0 0 0,-3 3-3 16,-2 1-1-16,2 2-6 0,-3 2-2 0,0 1-2 15,-5 1 1-15,-1 2-1 0,-4 2 3 0,-1 0 5 16,-1 1 5-16,0 0 8 0,-4 1 6 16,-7 0 3-16,0 0 2 0,-2 2-1 0,-2-1 0 15,1 0-3-15,-4-3 0 0,-2 1-4 0,3-2-1 16,-5 1-1-16,5-2-2 0,-2 0 2 16,2-3 2-16,2-2-1 0,3-1 2 0,1-2 2 15,3-2 4-15,1-2 4 0,5 0 6 0,0 0 0 16,0 0 0-16,2 0-10 0,0 0-18 0,0-5-11 15,2 1-7-15,2-2 2 0,6-3 9 0,-2 0 9 16,4-3 5-16,2 0 0 0,5-3 1 16,3-1 0-16,2-2-1 0,-1 0 1 0,3-1 2 15,0-3 0-15,1 4 1 0,0-1 1 0,-2-3 1 16,0 1 3-16,1-1-2 0,-1-1 1 0,1 1-3 16,-5 2-1-16,1-3 1 0,1 1-2 0,-7 4 1 15,-2 0-3-15,0-1 0 0,-3 4 0 16,-1 2 0-16,-6 1 2 0,2 3-1 0,-2-1 0 15,-4 2 2-15,0 1-2 0,0-1 3 0,0 2-4 16,-4 2-9-16,-2-1-13 0,2 2-20 16,-5 2-21-16,1 1-11 0,-4 0-2 0,-2 3 6 15,0 3 15-15,-4 3 11 0,3 0 12 0,-2 1 6 16,2 1 5-16,2 1-3 0,1 1-4 0,2 0-2 16,1 2-1-16,5 1 2 0,-1-1 1 15,5-1-2-15,0 1 0 0,0-1-4 0,5-2 4 16,0 2 2-16,5-3 3 0,1-1 9 0,-1-1 1 15,2 0 9-15,2 0 3 0,0 0 2 0,1 0 2 16,-1 0-3-16,-4 2 2 0,1 0-1 0,-4 1 2 16,-1 3 2-16,0-1 3 0,-5 3 8 15,-1 0 3-15,0 1 4 0,-9 2 2 0,1 0 3 16,-2-2-2-16,-3 0 3 0,1 0 4 0,-2-1 0 16,4-3 7-16,2-2 0 0,0-4 0 0,4-2 0 15,1-3-1-15,0-2 0 0,3-1-2 0,0 0-5 16,0 0-14-16,4 0-7 0,2-4-7 15,6-2 2-15,1-2 4 0,3-2-2 0,4-2-2 16,2 0-7-16,1 0 1 0,1 1-4 0,-5 3-5 16,3-1-10-16,-6 1-16 0,2 1-28 15,-1 1-42-15,-2 0-73 0,0 0-100 0,-1 0-147 16,-1 2-247-16,-4 1 403 0</inkml:trace>
          <inkml:trace contextRef="#ctx0" brushRef="#br0" timeOffset="181942.2472">1170 9002 0 0,'0'0'72'0,"0"0"3"16,0 0-29-16,0 0 1 0,0 0 6 0,0 0 8 16,0 0 2-16,0 0-2 0,0 0-5 15,0 0-2-15,0 0-4 0,0 0-4 0,0 0 2 0,0 0 3 16,62-125 7-16,-66 122 11 0,-3 0 10 15,0 1 6-15,1 1 6 0,-1-1-7 0,-4 1-10 16,3 1-11-16,-1 0-22 0,-3 1-11 0,0 4-8 16,-2 1-9-16,0 3-6 0,-4 2-1 0,-1 0-2 15,3 2-2-15,-2 2 5 0,-1 2 2 16,3 1 5-16,-4 0 6 0,3-1-2 0,3 1 3 16,0-1-3-16,2 0-4 0,1-3-5 0,6 0-5 15,-2-2-6-15,6-2-9 0,1-1-8 16,0-3-7-16,0 0-3 0,9-3 7 0,0-1 15 15,3-2 13-15,2 0 10 0,4 0 5 0,-2-6-5 16,3 0-1-16,1-3-3 0,-1 0-3 0,-1-2 0 16,0 1 0-16,-1-1 1 0,1 1-1 15,-4 0 2-15,0 1 1 0,-2-1 0 0,-4 1 1 16,-1 2 0-16,1 1 0 0,-3 1-1 0,-4 2-4 16,3 0-6-16,-2 3-4 0,-1-1-7 0,-1 1-9 15,0 0-8-15,0 0-3 0,0 1 4 0,0 4 11 16,0 1 14-16,0 1 8 0,0 2 2 0,0 1-1 15,0 0-5-15,0 1-1 0,0-1-3 16,0 0-1-16,0-1-1 0,4 2-4 0,-1-4 0 16,2 1-4-16,0-2-2 0,6 0 1 0,-4-3 2 15,4 0 6-15,2-3 3 0,0 0 5 16,1 0 2-16,-2-2 2 0,0-2 5 0,0-2 0 16,-4-3 1-16,0 0 0 0,-1 0 3 0,-2-2-1 15,2 0 0-15,-3 3 2 0,-1-2-2 0,-1 1 2 16,2-1-5-16,0 1-7 0,-2 0-6 15,2 0-7-15,2 2-4 0,-2 1-1 0,3 0-2 16,0 0 0-16,4 0 0 0,-5 2-2 0,2 1 3 16,3 0-1-16,-3 1 1 0,0 1 1 15,4 1-2-15,-4 0-2 0,0 0-4 0,2 0-6 16,-6 3 0-16,4 3 1 0,-6 0 6 0,1 0 6 16,1 1 5-16,-4 2 7 0,0 0 6 0,0 0 3 15,-1 1 6-15,-5 0 3 0,2-1 1 16,-2 0 4-16,2 0-1 0,-2-3-2 0,1 0 0 0,2 1-6 15,-2-3-2-15,2-1-6 0,1-1-2 16,2-2 1-16,0 0 6 0,0 0 8 0,0 0 5 16,0 0 3-16,0-3-13 0,0-3-11 0,0-1-11 15,2 0-6-15,2-1 7 0,0-1 3 0,-2-2 3 16,0 0 1-16,2 2 0 0,0-3 1 16,-1 3-2-16,0-1-1 0,3 1-5 0,-2 0 0 15,3 2-2-15,1-1 0 0,2 2 2 0,-1 0-1 16,0 2 1-16,3-1 3 0,0 2 0 15,1 2 1-15,-1-1-1 0,1 2 0 0,-1 0-2 16,0 0 2-16,0 5 3 0,-2 1 4 0,0 1 5 16,1 2 4-16,0 0 3 0,-3 0 0 0,0 2 2 15,1-1-3-15,-5 0-3 0,4 2-1 16,-4 0-5-16,2 1-5 0,-2-1-8 0,-2-1-10 16,-2 1-13-16,2-1-18 0,-1 1-24 0,-1-3-32 15,1 0-39-15,3-1-39 0,0-3-30 16,-1 0-46-16,2-3-68 0,1 1-73 0,-5-3 400 0</inkml:trace>
          <inkml:trace contextRef="#ctx0" brushRef="#br0" timeOffset="182633.8427">2113 8929 207 0,'0'0'182'15,"0"0"-108"-15,0 0-48 0,0 0-5 16,0 0 18-16,0 0 37 0,0 0 22 0,0 0 4 16,0 0-6-16,0 0-13 0,0 0-17 0,0 0-11 15,0 0-10-15,0 0-4 0,-2-16 0 16,-4 16 7-16,-2 1 17 0,-3 3 8 0,3 2 3 16,-1 0 0-16,-2 2-12 0,-1-1-14 0,0 2-8 15,2 2-9-15,-4 1-6 0,3 1-4 0,-1 0-5 16,1 1-2-16,-1 2-2 0,1-2 0 15,3 0 0-15,1-3-2 0,-1 1-5 0,4-3-5 16,4-1-7-16,-1-1-2 0,1-2-6 0,0-2 0 16,0-2 5-16,3 1 1 0,2-2 15 0,2 0 9 15,0 0 6-15,2 0 4 0,3-6-6 0,1-2-3 16,2-1-4-16,4-1-3 0,-3-1-4 16,0 0-3-16,3-1-2 0,-2-3 0 0,-2 5-1 15,0-5 1-15,0 2 0 0,-3-2 1 0,0-1 0 16,0-1 1-16,-6-2 0 0,1 0 1 0,0-4 0 15,-3 1 1-15,-1-4 0 0,-3 1-1 0,0-1-3 16,0 0-2-16,-2-3 0 0,-4 1-5 16,0 0 1-16,-5-1-2 0,5 0-1 0,-4 2-1 15,0 2 2-15,2 3 1 0,0 1 2 0,-2 3 6 16,6 3-1-16,-3 3 3 0,2 3 1 16,2 4 1-16,-1 2 3 0,2 1 0 0,0 2-3 15,1 0-12-15,0 0-7 0,1 5-5 0,-3 3 6 16,-4 5 11-16,3 4 6 0,-1 4 3 15,-1 3 3-15,4 1 1 0,-4 4 1 0,2 1 0 16,4 2-2-16,0-2-1 0,0 2 0 0,0 1 0 16,0-1 2-16,0-1 0 0,4 3-6 0,2-4-1 15,-4 1-4-15,4-4 0 0,-1-3-1 0,2-4-3 16,0 0-1-16,-1-4-11 0,1 0 1 16,0-4-6-16,-1-1-5 0,4-2 3 0,-3-1-5 15,2-2 2-15,-2-2 2 0,-1-1 0 0,-3 0 3 16,1-1 2-16,-1-1 3 0,-3 1 2 0,0-1 3 15,0-1 2-15,0 2 5 0,0-1 2 0,-3 1 6 16,-2 2 2-16,1 1-1 0,-4-1 1 16,4 1-6-16,-6 1-3 0,6-1-16 0,-5 3-48 15,3-1-120-15,-3 4-180 0,5-4-415 0,-1-1 239 0</inkml:trace>
        </inkml:traceGroup>
      </inkml:traceGroup>
    </inkml:traceGroup>
    <inkml:traceGroup>
      <inkml:annotationXML>
        <emma:emma xmlns:emma="http://www.w3.org/2003/04/emma" version="1.0">
          <emma:interpretation id="{02586AC9-5F1C-447C-8CCD-9A51367E52EA}" emma:medium="tactile" emma:mode="ink">
            <msink:context xmlns:msink="http://schemas.microsoft.com/ink/2010/main" type="paragraph" rotatedBoundingBox="3068,15567 12032,14766 12125,15806 3161,166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A95694-8944-495A-933F-C6056587E3B9}" emma:medium="tactile" emma:mode="ink">
              <msink:context xmlns:msink="http://schemas.microsoft.com/ink/2010/main" type="line" rotatedBoundingBox="3068,15567 12032,14766 12125,15806 3161,16608">
                <msink:destinationLink direction="with" ref="{320FD271-39AC-4DF9-A97C-510EA2B3F8D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341BEAA-87F3-4B1C-89BF-392187C56B91}" emma:medium="tactile" emma:mode="ink">
                <msink:context xmlns:msink="http://schemas.microsoft.com/ink/2010/main" type="inkWord" rotatedBoundingBox="3072,15620 4451,15497 4510,16162 3132,16285">
                  <msink:destinationLink direction="with" ref="{0BE1584B-A082-480B-ADDF-795D5CF9F891}"/>
                </msink:context>
              </emma:interpretation>
              <emma:one-of disjunction-type="recognition" id="oneOf21">
                <emma:interpretation id="interp105" emma:lang="en-US" emma:confidence="0.5">
                  <emma:literal>Cost</emma:literal>
                </emma:interpretation>
                <emma:interpretation id="interp106" emma:lang="en-US" emma:confidence="0">
                  <emma:literal>cost</emma:literal>
                </emma:interpretation>
                <emma:interpretation id="interp107" emma:lang="en-US" emma:confidence="0">
                  <emma:literal>lost</emma:literal>
                </emma:interpretation>
                <emma:interpretation id="interp108" emma:lang="en-US" emma:confidence="0">
                  <emma:literal>Lost</emma:literal>
                </emma:interpretation>
                <emma:interpretation id="interp109" emma:lang="en-US" emma:confidence="0">
                  <emma:literal>Most</emma:literal>
                </emma:interpretation>
              </emma:one-of>
            </emma:emma>
          </inkml:annotationXML>
          <inkml:trace contextRef="#ctx0" brushRef="#br0" timeOffset="1.38987E6">-3874 10097 0 0,'0'0'0'0,"0"0"0"0,0 0 0 15,0 0 0-15,0 0 0 0,0 0 0 16,0 0 0-16,0 0 0 0,0 0 0 0,0 0 0 16,0 0 0-16,0 0 179 0,62-123 36 0,-62 117-3 15,0-2-15-15,0 2-8 0,0 1-23 16,0-1-29-16,0 2-27 0,0 1-27 0,-2 0-23 16,-4 0-15-16,4 2-15 0,-2-2-14 0,-4 3-9 15,3 0-9-15,-5 0-8 0,0 0 0 0,-4 3 2 16,1 3 5-16,-2 2 5 0,-1 0 5 15,0 1 5-15,-4 2 3 0,5-1 4 0,-2 4 2 16,-3 0-1-16,5 2 1 0,-3 2-1 0,-3 1-2 16,5 4-1-16,-7 2-1 0,6 3-3 15,-6 3 0-15,5 1 0 0,-2 3-2 0,6-1 0 16,0-1-1-16,2-2 1 0,7 0 1 0,-3 0-1 16,6-4-3-16,2 1-1 0,0-2-2 0,0-2 0 15,8-2 1-15,-2 0-2 0,6-5 2 0,0-2-2 16,1-1 3-16,2-3 3 0,1-4 4 0,4-2 4 15,-1-4 4-15,4-1 3 0,0 0 1 16,-1-6 0-16,1-5-2 0,4-1 0 0,0-3-6 16,0-1-4-16,3-2-3 0,-1-2 0 0,-1 0 0 15,-1-3 1-15,-2 0-3 0,1-1 0 0,-2-2-3 16,-3-1 0-16,3 2-2 0,0 0-1 16,-4 0 2-16,1 3-1 0,-5 0 2 0,-3 4-2 15,-1 2 1-15,-1 2 1 0,-7 5 3 0,1 1 8 16,-3 4 9-16,-2 2 10 0,0 2 6 15,0 0 1-15,0 0-8 0,-7 0-14 0,2 5-10 16,-5 1-11-16,2 2 0 0,-3 2-1 0,1 4 2 16,-2 0 3-16,0 0-1 0,-1 1 2 0,1 0-2 15,3 1 0-15,1 2-1 0,-3 0 1 16,6 1-1-16,-3-1-2 0,5 1 0 0,-2-4-4 16,2 0 4-16,3 1-2 0,0-4-1 0,0-2 3 15,3 0-2-15,2-4 0 0,-1 0 2 0,4-1 2 16,-2-2-4-16,4-2 4 0,0-1 1 0,-1 0-2 15,0 0 3-15,4 0 1 0,-1-1 1 16,0-5 0-16,0 0 4 0,1-2-1 0,1-2-2 16,-1 1 5-16,0-3-8 0,2 0 0 0,-1-2 1 15,-1 1-3-15,-1-1 1 0,0-2 0 0,-1 0-2 16,-6-1-1-16,5 3 2 0,-6 0-1 16,-2 1 1-16,1 1 4 0,0 1-5 0,-3 1 2 15,0 1-1-15,-3 2-2 0,-2 0-2 0,-1 2-3 16,-2 0-2-16,3 4-5 0,-3-1 1 0,-3 2 0 15,4 0-1-15,-3 3 3 0,-1 5 4 16,-3 1 1-16,2 1 2 0,-1 2 6 0,4 0-4 16,-1-1 0-16,2 2 0 0,0-3-7 0,3 2 5 15,5-3-3-15,0 0-1 0,0-2-2 16,0 1-1-16,5-4 1 0,3 2 2 0,3-4 4 16,1-1-2-16,1-1 3 0,3 0 0 0,3-1 1 15,3-5 1-15,-1-3-1 0,-1 0 2 0,3-3-5 16,-1 1 2-16,-5 0 1 0,-1-3-1 0,1 2 6 15,-2 0-3-15,-1-1 2 0,-6 1 0 16,1-1 1-16,-2 1 2 0,-2 1-2 0,-2 2 3 16,-3 1-1-16,0 2 4 0,0 2 1 0,0 1-1 15,0 1-2-15,0 2-2 0,0 0-4 0,-2 0-3 16,2 0-3-16,0 0-10 0,0 0-8 0,0 0-6 16,0 2-2-16,0 2 9 0,2 4 7 15,6-1 7-15,-3 3 4 0,5 0-3 0,0 1 1 16,-3 0 2-16,5-2-1 0,0 2 3 0,0-1 1 15,2-1-1-15,-4 2 2 0,0-2-2 0,-1 0 0 16,-1 0-2-16,-4-1-5 0,-4 1 3 16,0 2 1-16,0-1 4 0,-5 2 5 0,-6 1 1 15,-2-1 1-15,-5-1 0 0,-1 1 2 0,2 0 0 16,-4-1-1-16,3-2 0 0,-3 0-3 16,5-3-2-16,0-1-3 0,-2 1-3 0,5-1-1 15,3-2-2-15,0 1 0 0,0-2-2 0,6-1-6 16,-1 1-12-16,1-2-17 0,4 0-37 15,0 0-72-15,0-2-75 0,0-2-46 0,7-4-18 16,-1-2 24-16,5-3 46 0,2-1-2 0,2-3-26 16,-1-2-36-16,6 0 116 0,-7 2 168 0,-6 7 0 0</inkml:trace>
          <inkml:trace contextRef="#ctx0" brushRef="#br0" timeOffset="1.39047E6">-3125 10134 717 0,'0'0'341'16,"0"0"-167"-16,0 0-53 0,0 0-28 0,0 0-17 16,0 0-17-16,0 0-31 0,0 0-9 15,0 0-3-15,0 0-2 0,0 0-11 0,0 0-35 16,156-103-94-16,-117 91-160 0,-11 5-267 0,-12 1-111 0</inkml:trace>
          <inkml:trace contextRef="#ctx0" brushRef="#br0" timeOffset="1.39025E6">-3110 9931 0 0,'0'0'112'0,"0"0"155"0,0 0-33 0,0 0 9 15,0 0 19-15,0 0-5 0,0 0-25 0,0 0-39 16,0 0-46-16,0 0-43 0,0 0-37 16,0 0-24-16,0 0-16 0,35-69-7 0,-35 72-12 15,0 2 2-15,0 2 3 0,0 5 4 0,0 1 10 16,0 8-2-16,0 1 0 0,-4 2-1 16,0 5 1-16,1 2 1 0,-1-1 1 0,-2 3-1 15,3-2-4-15,0 3-5 0,2-5-5 0,-2-2-5 16,3-4-3-16,0-4-2 0,4-3-4 0,2-2-2 15,3-4-1-15,-1-1-5 0,0-1-2 16,3-4-2-16,-2-1-6 0,-1-1-1 0,4-2-5 16,-1 0-9-16,0 0-14 0,-3-5-21 0,1-1-36 15,1-1-50-15,-5-1-73 0,3-1-97 0,-4 0-136 16,3 2-264-16,-5 1 474 0</inkml:trace>
        </inkml:traceGroup>
        <inkml:traceGroup>
          <inkml:annotationXML>
            <emma:emma xmlns:emma="http://www.w3.org/2003/04/emma" version="1.0">
              <emma:interpretation id="{A83A620B-8136-40C1-8F74-E5965271F71B}" emma:medium="tactile" emma:mode="ink">
                <msink:context xmlns:msink="http://schemas.microsoft.com/ink/2010/main" type="inkWord" rotatedBoundingBox="4643,15426 7484,15172 7541,15812 4701,16066">
                  <msink:destinationLink direction="with" ref="{0BE1584B-A082-480B-ADDF-795D5CF9F891}"/>
                </msink:context>
              </emma:interpretation>
              <emma:one-of disjunction-type="recognition" id="oneOf22">
                <emma:interpretation id="interp110" emma:lang="en-US" emma:confidence="0.5">
                  <emma:literal>structure</emma:literal>
                </emma:interpretation>
                <emma:interpretation id="interp111" emma:lang="en-US" emma:confidence="0">
                  <emma:literal>Structure</emma:literal>
                </emma:interpretation>
                <emma:interpretation id="interp112" emma:lang="en-US" emma:confidence="0">
                  <emma:literal>structurer</emma:literal>
                </emma:interpretation>
                <emma:interpretation id="interp113" emma:lang="en-US" emma:confidence="0">
                  <emma:literal>structures</emma:literal>
                </emma:interpretation>
                <emma:interpretation id="interp114" emma:lang="en-US" emma:confidence="0">
                  <emma:literal>structured</emma:literal>
                </emma:interpretation>
              </emma:one-of>
            </emma:emma>
          </inkml:annotationXML>
          <inkml:trace contextRef="#ctx0" brushRef="#br0" timeOffset="1.39073E6">-2291 9923 587 0,'0'0'426'0,"0"0"-384"0,0 0-45 0,0 0 25 15,0 0 56-15,0 0 43 0,0 0 14 0,0 0-19 16,0 0-43-16,0 0-35 0,0 0-32 0,0 0-17 16,0 0-5-16,0 0 1 0,-60-46 14 15,39 56 22-15,-6 2 23 0,1 2 15 0,0 2 12 16,-1 0 2-16,-1-1-7 0,1 2-8 0,1 0-8 16,2-2-14-16,5 0-9 0,2-2-7 0,5-3-11 15,7-2-4-15,2-1-11 0,3-1-11 16,0-1-2-16,7-1-1 0,2-1 7 0,6 2 10 15,5-2 9-15,1 0 2 0,3 0 2 0,3 1-2 16,3 1-2-16,-3-1 0 0,-1 3 0 16,0 1-1-16,-5 2-3 0,2 1 2 0,-5 0-1 15,-5 1 1-15,-1 0 7 0,-3-1-3 0,-5 1 6 16,0 2 9-16,-4-2 7 0,0 2 11 0,-5-2 7 16,-7 2 0-16,-4 1-6 0,-7 0-4 0,0 1-8 15,-4-1-8-15,-2 0-4 0,-2 0-7 16,0-2-7-16,0-3-4 0,5-4-1 0,3 0-7 15,3-2-5-15,1-2-11 0,6-2-23 0,3 0-35 16,2-3-77-16,5-6-129 0,3-1-130 0,0 0-184 16,0 2-271-16</inkml:trace>
          <inkml:trace contextRef="#ctx0" brushRef="#br0" timeOffset="1.39119E6">-2293 10138 812 0,'0'0'-3'0,"0"0"-84"15,0 0-2-15,0 0 45 0,0 0 2 0,0 0-24 16,0 0-45-16,154-91-57 0,-129 78-34 0,2-2 202 16,-7 3 0-16,-5 5 0 0</inkml:trace>
          <inkml:trace contextRef="#ctx0" brushRef="#br0" timeOffset="1.39098E6">-2127 9718 1477 0,'0'0'199'0,"0"0"-100"0,0 0-19 16,0 0 9-16,0 0 11 0,0 0-2 15,0 0-23-15,0 0-29 0,0 0-22 0,0 0-15 16,0 0-7-16,0 0 2 0,0 0 9 0,0 0 14 16,-17 132 11-16,15-99 15 0,0 3-1 0,2 1-1 15,-2 1-5-15,0 0-10 0,-2 1-8 16,2 0-8-16,0 1-7 0,0-4-11 0,2-1-1 15,0-5-5-15,0-5-12 0,2-4-15 0,4-2-36 16,-2-3-58-16,2-4-109 0,-1-3-161 0,-1-3-229 16,-1-3-562-16</inkml:trace>
          <inkml:trace contextRef="#ctx0" brushRef="#br0" timeOffset="1.39201E6">-2104 10245 519 0,'0'0'208'16,"0"0"-152"-16,0 0-15 0,0 0 20 0,0 0 26 0,0 0 17 15,0 0 1-15,0 0-9 0,0 0-11 16,0 0-4-16,0 0-2 0,0 0-1 0,0 0-6 16,133-141-7-16,-117 126-17 0,-3 0-11 0,1 2-9 15,-2-2-9-15,-2 1-4 0,2 0-4 16,-2 0-5-16,0 1-1 0,-3-1-3 0,0 2-1 16,-3 3 0-16,-3 1 0 0,1-1-2 0,-2 6-5 15,0 0-10-15,-3 1-14 0,-2 2-23 16,-5 0-13-16,5 0 0 0,-6 6 11 0,0 0 20 15,1 3 17-15,-1-1 10 0,2 1 4 0,0 1-1 16,3-1 0-16,-1 1-3 0,6-1-3 0,-1-1-1 16,2 1 3-16,0-1 0 0,0 0 2 15,3-2 6-15,6 0 5 0,-1 0 6 0,1 1 3 16,3 1-1-16,0 1 2 0,-2 0-2 0,2 3 0 16,-2 1-2-16,-1 2-2 0,-1 1-3 0,-4 3 0 15,-2-2 2-15,0 1 2 0,-2 0 1 0,0-3 3 16,0-1-1-16,0-4 2 0,0-3 1 0,0-2 0 15,0-2-2-15,0-3 0 0,2 0 5 16,2 0 8-16,-2 0 13 0,1-2 5 0,5-4-7 16,-3-1-7-16,5-2-12 0,-2-1-9 0,1-5-2 15,3 0-5-15,-1-2-4 0,0 0-4 0,-2 2-1 16,1-1-8-16,2 1-6 0,-3 0-6 16,-1 4-3-16,1-3 2 0,0 2 8 0,-4 0 6 15,3 0 6-15,-3 0 4 0,3 0 0 0,-2 0 4 16,-1-1-1-16,0 1 1 0,1 0 0 15,-1 3-2-15,-1 2 1 0,-1 2-5 0,0 2-2 16,-3 3-7-16,0 0-11 0,0 2 7 0,-3 8 9 16,-3 3 13-16,-3 6 17 0,0 4 3 0,-1 1-2 15,-2 4 0-15,0 1 2 0,0 4 1 16,1-3 2-16,2-1-4 0,2-1-8 0,2-4-6 16,2-4-6-16,3-2-6 0,0-5-2 0,0-2-5 15,7-3-4-15,0-4-6 0,2-2 1 0,3-2 6 16,0 0 7-16,2-5 4 0,0-4-1 0,1-2-5 15,0-2-4-15,-2 0-1 0,2-4 1 16,-2-2 7-16,-1 0 2 0,-1-3 6 0,4 1 4 16,-6-1 2-16,-2-2 5 0,1 2 2 0,-3 1 0 15,2 2-5-15,-3-1-2 0,2 5-4 0,-4 2-1 16,1 3 0-16,2 1-3 0,-1 3 1 16,-1 1 0-16,0 4-2 0,-3 1 0 0,0 0-8 15,0 0-8-15,0 0-3 0,0 3 7 0,0 3 7 16,0 0 13-16,0 3 3 0,0 0 1 0,0 1 0 15,0 2-2-15,0 0 5 0,0 0-7 16,-3 0-1-16,2 0-4 0,1-3-8 0,0-2-2 16,0-1-16-16,0 0-17 0,1-2-28 0,3-1-43 15,4 2-65-15,1-5-118 0,-3 0-213 16,-1 0-62-16</inkml:trace>
          <inkml:trace contextRef="#ctx0" brushRef="#br0" timeOffset="1.3923E6">-1109 9889 6 0,'0'0'83'0,"0"0"-64"16,0 0 29-16,0 0 45 0,0 0 35 15,0 0 22-15,0 0 11 0,0 0 14 0,0 0 19 16,-160 118 1-16,137-94-12 0,2 0-32 0,2 1-31 15,3-1-26-15,-1 3-26 0,6-4-13 16,0-2-19-16,3-3-13 0,4-1-9 0,4-5-11 16,0-3-1-16,0-1-3 0,7-5 3 0,4-2 4 15,2-1 7-15,6 0 3 0,4-7-2 0,3-5-5 16,7-3-11-16,-1-4-20 0,3 1-33 16,-3-4-50-16,0 1-62 0,-1-1-70 0,-2 3-77 15,-2-2-113-15,-7 6-231 0,-6 4 585 0</inkml:trace>
          <inkml:trace contextRef="#ctx0" brushRef="#br0" timeOffset="1.3935E6">-1108 9905 0 0,'0'0'0'0,"0"0"0"0,0 0 8 15,0 0 165-15,0 0-44 0,156-66-2 0,-136 64-8 16,0-1-5-16,-1 0-3 0,-1 0-15 0,-1 1-10 16,-4 2-7-16,-1 0-12 0,-1 0-9 15,-5 0-11-15,-2 5-9 0,2 2-3 0,-5 0 3 16,-1 4 6-16,0 1 2 0,0 0-4 0,-1 4-11 16,-5 1-10-16,2 0-10 0,0-2-5 15,2 0-3-15,-2-1-5 0,1-3-5 0,3-2-13 16,0-3-15-16,0-2-10 0,1-1-6 0,5-1 7 15,0-2 10-15,4 0 10 0,1 0 4 16,2-8 0-16,2-1-1 0,2 0-7 0,-1-3 0 16,2 0 2-16,-2-2 2 0,0-1 13 0,-3-1 10 15,1 0 7-15,-1 1 4 0,-4-1 1 0,1 0 3 16,-5 0 6-16,1 3 9 0,-2-1 5 0,-3 3 9 16,-1 2 9-16,0 3 12 0,0 1 17 0,0 4 2 15,0 1-2-15,-1 0-18 0,-3 0-22 16,1 1-18-16,0 5-15 0,0 2-4 0,-3 1 2 15,0 4 6-15,0 0 1 0,-1 2 1 0,2 2-2 16,1-2-5-16,0-1-5 0,2 1-4 0,2 0-3 16,0-2-5-16,0-1-5 0,2-3-4 15,3-2-7-15,3-3-2 0,0 0-1 0,3-2 7 16,1-2 7-16,0 0 7 0,1-2 8 0,1-4 3 16,-4-2 5-16,3-1 0 0,-3-1-1 0,0-3-1 15,2 0-2-15,-2-1-1 0,4 0-1 16,-5-1 0-16,3 0-1 0,0-2-3 0,-2 2-2 15,0 1-1-15,3-1-2 0,-5 1-2 0,0 1 0 16,2 0-9-16,-3 1-3 0,1 3-7 16,3 0-7-16,-4 2-4 0,1 1-3 0,0 0 2 15,-3 3 1-15,2 3 4 0,-5 0 0 0,1 0 6 16,-2 6 11-16,-1 3 7 0,0 1 12 0,0 3 5 16,0 0 4-16,0 4 1 0,-1-1 2 0,-3 3-2 15,1-4 1-15,1 3 2 0,0-1-6 16,2-4-2-16,0-1-2 0,0-2-5 0,0-1 2 15,2-1 0-15,3-2-2 0,-1-2 1 0,3-1 3 16,-1-1 6-16,-2-2 5 0,6 0 5 16,-2 0-2-16,0 0-1 0,1-3-1 0,-1-2-2 15,0-1 2-15,0 0-2 0,2 0-2 0,-3-4-5 16,2 3 0-16,2-4-4 0,-3-1-1 0,2-1 1 16,0-2-6-16,-2-1 2 0,1-1 1 0,1 1 3 15,-4-1 1-15,4 1-1 0,-6-3 1 16,2 4-3-16,0-1 3 0,1 1 1 0,-3 3 1 15,-4 4 2-15,1 2 4 0,-1 1 4 0,0 4 2 16,0 1-4-16,-1 0-12 0,-3 1-6 0,-3 7 0 16,0 2 10-16,-1 5 19 0,-4 1 10 15,1 3 10-15,2 0 2 0,1 0 6 0,-2 1 3 16,6-1-3-16,-1-1 0 0,4-2-15 0,1-1-7 16,0-2-8-16,1-2-4 0,7-2 0 15,3-1 3-15,2-4 5 0,2-1 4 0,5-2 7 16,4-1-1-16,3 0-4 0,3-7-7 0,-1 0-5 15,-1-2-5-15,0 0-5 0,-2-2-2 0,-1-1-14 16,-1 2-15-16,-6 1-19 0,-1 1-34 16,-3 0-55-16,-6 4-130 0,-1 0-71 0,-7 3-106 15,0 1-273-15,0 0 377 0</inkml:trace>
          <inkml:trace contextRef="#ctx0" brushRef="#br0" timeOffset="1.39254E6">-913 9615 32 0,'0'0'435'16,"0"0"-218"-16,0 0-42 0,0 0-8 15,0 0-9-15,0 0-14 0,0 0-32 0,0 0-32 16,0 0-17-16,0 0-7 0,0 0 5 0,0 0 0 15,0 0 4-15,0 0 6 0,-33 130-2 0,27-101-4 16,-1-2-9-16,3-2-12 0,1 0-16 16,2 0-12-16,1-5-8 0,0 0-8 0,0-1-3 15,1-3-13-15,5-3-15 0,-4-2-29 0,4-1-50 16,-4-1-85-16,1-2-114 0,2 1-154 16,-3-4-265-16,-2 0 460 0</inkml:trace>
        </inkml:traceGroup>
        <inkml:traceGroup>
          <inkml:annotationXML>
            <emma:emma xmlns:emma="http://www.w3.org/2003/04/emma" version="1.0">
              <emma:interpretation id="{AB28BB53-2B2F-4CEB-9B02-FD75DD0A77B4}" emma:medium="tactile" emma:mode="ink">
                <msink:context xmlns:msink="http://schemas.microsoft.com/ink/2010/main" type="inkWord" rotatedBoundingBox="7956,15433 8132,15418 8147,15589 7972,15604"/>
              </emma:interpretation>
              <emma:one-of disjunction-type="recognition" id="oneOf23">
                <emma:interpretation id="interp115" emma:lang="en-US" emma:confidence="0.5">
                  <emma:literal>.</emma:literal>
                </emma:interpretation>
                <emma:interpretation id="interp116" emma:lang="en-US" emma:confidence="0">
                  <emma:literal>6</emma:literal>
                </emma:interpretation>
                <emma:interpretation id="interp117" emma:lang="en-US" emma:confidence="0">
                  <emma:literal>°</emma:literal>
                </emma:interpretation>
                <emma:interpretation id="interp118" emma:lang="en-US" emma:confidence="0">
                  <emma:literal>o</emma:literal>
                </emma:interpretation>
                <emma:interpretation id="interp119" emma:lang="en-US" emma:confidence="0">
                  <emma:literal>E</emma:literal>
                </emma:interpretation>
              </emma:one-of>
            </emma:emma>
          </inkml:annotationXML>
          <inkml:trace contextRef="#ctx0" brushRef="#br0" timeOffset="1.4137E6">781 9770 0 0,'0'0'0'16,"0"0"0"-16,0 0 0 0,0 0 0 0,0 0 104 16,0 0 103-16,0 0-13 0,0 0-20 0,0 0-9 15,0 0-4-15,0 0-12 0,0 0-14 0,-98 0-16 16,93 1-19-16,2 1-23 0,2-1-28 15,-3 2-24-15,3 0-15 0,-1 2-7 0,0 1 3 16,0 2 3-16,1 1 8 0,0 2 1 0,1 1 6 16,-2 1 3-16,0 1 1 0,0-2-1 15,1-2 0-15,-2 3-5 0,3-1-3 0,0-3 2 16,0 0-10-16,0-2-1 0,0-2-5 0,3-3-4 16,2 0 5-16,-2 1 3 0,4-3 5 0,-2 0 3 15,3 0 4-15,-3 0 0 0,4-5 0 0,-4 1 1 16,3-3-5-16,-3 0 0 0,1-1-2 15,0-1-2-15,-3 2 4 0,1-2-1 0,-1 0-1 16,-1 0 0-16,0 2 3 0,-2-3 1 0,0 3 1 16,0 1 8-16,0 0-6 0,-4 2 0 15,1 1-3-15,-2 1-7 0,2 2-4 0,-5 0-3 16,4 0-3-16,-3 0-1 0,1 0 3 0,-4 3-2 16,3 0 1-16,-1 0-3 0,2 2-2 0,-2-1 0 15,-2 0-5-15,5 2-3 0,-4 1-23 16,5-1-26-16,-5 0-75 0,7 0-149 0,-4 1-206 15,5-3-382-15,1-1 376 0</inkml:trace>
        </inkml:traceGroup>
        <inkml:traceGroup>
          <inkml:annotationXML>
            <emma:emma xmlns:emma="http://www.w3.org/2003/04/emma" version="1.0">
              <emma:interpretation id="{AFBBA5BC-35BD-4A0B-9A0F-B49C93B43508}" emma:medium="tactile" emma:mode="ink">
                <msink:context xmlns:msink="http://schemas.microsoft.com/ink/2010/main" type="inkWord" rotatedBoundingBox="8251,15188 11757,14875 11843,15831 8337,16145"/>
              </emma:interpretation>
              <emma:one-of disjunction-type="recognition" id="oneOf24">
                <emma:interpretation id="interp120" emma:lang="en-US" emma:confidence="0.5">
                  <emma:literal>Development</emma:literal>
                </emma:interpretation>
                <emma:interpretation id="interp121" emma:lang="en-US" emma:confidence="0">
                  <emma:literal>Developments</emma:literal>
                </emma:interpretation>
              </emma:one-of>
            </emma:emma>
          </inkml:annotationXML>
          <inkml:trace contextRef="#ctx0" brushRef="#br0" timeOffset="1.41787E6">1162 9649 0 0,'0'0'0'16,"0"0"0"-16,0 0 0 0,0 0 0 0,0 0 0 15,0 0 0-15,0 0 0 0,0 0 0 0,0 0 0 16,0 0 0-16,0 0 73 0,0 0 56 0,0 0 10 16,0 0 2-16,67-88 0 0,-64 86-7 15,0 2-26-15,-2 0-34 0,2 0-31 0,-2 0-23 16,0 0 0-16,-1 6 14 0,2 4 5 0,-2-1 7 15,0 6-5-15,0 3-12 0,0 3-2 0,-3 0-7 16,-5 3-1-16,1 0-4 0,-4 0-3 16,-1 0 0-16,-1 0-2 0,0 0 6 0,-2-1-2 15,-4 1 0-15,-1-1 2 0,1-3-3 0,-1 0 8 16,0-3-1-16,0-2 1 0,1-1 4 16,2-4 1-16,3-2 6 0,1-4 13 0,3-2 11 15,4-2 10-15,-4 0 2 0,6 0-8 0,-1-6-15 16,0-2-19-16,3-2-21 0,2-1-13 0,0-4-10 15,0 1 0-15,0 0-1 0,7 1 4 16,0 1 1-16,1 2-1 0,-2 1 2 0,5 3-6 16,-3 0-1-16,0 4-3 0,3 2 5 0,-3 0 8 15,3 0 11-15,-1 4 11 0,2 4 2 0,1 0 0 16,-1 1-2-16,1-1-2 0,0 3-1 0,1-1-1 16,-1 1 0-16,3-2-3 0,2 1 3 0,-1-6-2 15,-1 2 0-15,3 0 4 0,0-3-1 16,-3-1 3-16,7-2 0 0,-6 0 1 0,6-2 3 15,-2-3-2-15,1-5 1 0,1 1-3 0,-2-2-3 16,-1-3-3-16,2 1 1 0,-6 0-3 16,1-4 1-16,-1 0 1 0,-2 1-1 0,-2 0 5 15,-3 0 1-15,1-2 3 0,-6 1 4 0,1-3 1 16,-2 2 7-16,-3-4 2 0,0 1 4 0,-3-1-7 16,-5 1-2-16,-3 2-2 0,-2 1-4 15,-2 1-3-15,-5 6-8 0,0 2-9 0,-4 1-8 16,-2 5 1-16,-2 3 1 0,0 0 6 0,-3 5 8 15,0 6-2-15,3 2 1 0,1 1-5 0,6 3-9 16,2-1-8-16,4 1-13 0,3-3-22 16,5 3-50-16,3-1-138 0,4 0-224 0,0-4-394 15,2-6 427-15</inkml:trace>
          <inkml:trace contextRef="#ctx0" brushRef="#br0" timeOffset="1.41849E6">1732 9806 1252 0,'0'0'-91'15,"0"0"-45"-15,0 0 27 0,0 0 80 0,0 0 77 16,0 0 47-16,0 0 12 0,0 0-1 0,0 0-10 16,0 0-13-16,0 0-1 0,0 0 8 15,0 0 9-15,60-38-1 0,-45 25-9 0,0-2-18 16,0 2-23-16,2-3-20 0,-1 0-11 0,-2-1-8 15,-5 2-5-15,0 1 1 0,1 0 0 0,-8 0 0 16,1 4 6-16,-3 3 7 0,0 1 3 16,0 1 1-16,-4 2-15 0,-5 3-22 0,-1 0-15 15,-3 0-10-15,-5 8 8 0,2 1 14 0,-2 4 17 16,-3 4 9-16,1 1 6 0,0 4 2 0,1 0-3 16,1 0-4-16,3 2 2 0,1-1-1 0,1-2-3 15,4 0 1-15,5-3-6 0,4-2-3 16,0-1-4-16,0-3-2 0,4-3 2 0,6 0 1 15,4-5 7-15,1-2 4 0,5-2 7 0,-3 0 1 16,6-3-1-16,-2-5-3 0,1 0-4 0,1-3 0 16,-6-1-1-16,0-2 0 0,-2 1 1 0,-1 0-1 15,-2-1 1-15,-2 0 2 0,0-1 3 16,1 1-3-16,-7 2 6 0,4 2-1 0,-4 0-4 16,-2 1 1-16,2 3-7 0,2-1-4 0,-6 4-2 15,2 3-5-15,0-3-6 0,0 3-11 16,0 0-2-16,-2 3 0 0,2 4 6 0,0 2 13 15,-1 3 2-15,-1 2 5 0,1 1-1 0,1 2-2 16,-2-1 2-16,1 1 0 0,3-3 0 16,0-2 1-16,-2 0 0 0,2-3-4 0,4-3 0 15,-2-1 2-15,2-4 6 0,2-1 10 0,-4 0 5 16,5 0 9-16,1-7-2 0,-1-2 2 0,-2-2 0 16,1-1-4-16,0-3-3 0,0 1-6 0,-6-1 1 15,3-2-3-15,-2 2 0 0,-4-1-4 0,5 3-5 16,-5-1-6-16,3 0-9 0,-3 2-17 15,-1 2-23-15,2 2-34 0,-1 3-64 0,-1 0-89 16,1 4-120-16,-1 1-77 0,0 0-50 0,0 0-27 16,0 3 466-16,0 0 46 0</inkml:trace>
          <inkml:trace contextRef="#ctx0" brushRef="#br0" timeOffset="1.41945E6">2207 9786 0 0,'0'0'0'0,"0"0"0"0,0 0 0 15,0 0 0-15,0 0 79 0,0 0 8 0,0 0-19 16,0 0-21-16,0 0-9 0,0 0-7 0,0 0 4 16,0 0 10-16,0 0 11 0,139-114 15 15,-139 110 14-15,0 2-5 0,-1 1 5 0,-6-1-11 16,2 2-13-16,-5 0 5 0,0 2-4 0,-1 5 3 16,-3 1 1-16,1 2-7 0,-3 2-5 15,3 1-8-15,0 2-7 0,3-3-5 0,-2 2-1 0,4-2-3 16,-3 0-7-16,8 1-11 0,1-3-15 15,2 0-8-15,0-1-3 0,1 0 7 0,7-2 1 16,0-2 7-16,5-3 7 0,2 0 3 0,5-2 4 16,-2 0-6-16,4-6-8 0,-4 0-12 15,5-3-16-15,-7 0-24 0,7 0-36 0,-7-2-34 16,0 0-35-16,0-2-27 0,-3-1-17 0,-2 0-21 16,0 0-20-16,1-2 4 0,-6 0 237 0,1-3 0 15,-3 1 0-15,2-1 0 0,-4-3 0 0,-2 2 0 16,0-2 0-16,0-1 0 0,0-1 0 15,-1 1 0-15,-3 2 0 0,0-1 0 0,3 4 0 16,-1 2 0-16,1 4 0 0,-2 2 0 0,0 1 0 16,3 4 0-16,0 2 114 0,0 1 29 0,0 2-59 15,0 0-47-15,0 0-25 0,0 5 40 16,0 2 51-16,0 6 46 0,0 0 16 0,-2 3-28 16,2 4-31-16,-2 0-21 0,1 4-9 0,0 0-8 15,-1 2-1-15,1-1-5 0,-3 1-11 16,1-2-12-16,2-2-12 0,1-1-10 0,0 1-9 15,0-6-8-15,0 3-6 0,1-5-5 0,5 0-3 16,-4-3-3-16,1-2-9 0,5-3-17 0,-4 0-22 16,3-3-25-16,0-1-9 0,-1-2 10 15,2 0 17-15,3-2 25 0,-2-6 21 0,-3 1 7 16,5-2 13-16,-6-2 8 0,4-1 5 0,-2-2 10 16,0 2 0-16,-1-5 1 0,1 0 0 0,-2 1 4 15,2 1-3-15,0 0 3 0,0 3 1 0,-1 1 2 16,1 3 2-16,-3 2 3 0,3 1-2 0,-5 4-16 15,-2 1-10-15,2 0 3 0,-2 3 13 16,0 4 27-16,0 3 9 0,0 4-3 0,0 3-13 16,-2-1-16-16,0 2-4 0,-2 1-4 0,0-3-6 15,2 1-4-15,2-2-2 0,0-3-4 16,0 0 2-16,0-3-3 0,0-1-3 0,2-2 0 16,4-1 2-16,-2-3 7 0,-1-2 5 0,5 0 10 15,-4 0 8-15,4 0 2 0,-4-6 6 0,4-2-3 16,-2-2-4-16,-1-2-2 0,0 2-3 15,-3-4 0-15,-2 2-3 0,0 1-4 0,0-2-4 16,-2 1-8-16,-6-3-4 0,4 2 1 0,-5 0-1 16,4 1 1-16,-5-2-1 0,6 1-6 0,-4-1-2 15,5-1-7-15,2 1-4 0,0-1-1 16,1-2-3-16,0-1 0 0,1 1 2 0,3-1 0 16,5-1 4-16,2 3 1 0,-1 1 5 0,-1 2 0 15,3-1 4-15,0 3 4 0,2 1 2 0,-2 3 1 16,-2 1-2-16,-3 1 0 0,4 4-1 0,-1 1 7 15,1 0 11-15,-3 4 16 0,4 7 16 16,0 1 5-16,0 6 4 0,1 1-3 0,0 6-2 16,-4 3-2-16,-3 8-2 0,2 2-5 0,-6 4-6 15,0 0-2-15,-2 2-11 0,0 3-5 0,0 2-1 16,-4 1-9-16,-4 3 2 0,2 0-4 16,-3-4-4-16,0-5-3 0,2 0-3 0,-3-4-5 15,6-1-9-15,-4-4-8 0,6-3-14 0,-1-5-29 16,0-3-48-16,2-6-93 0,1-3-146 15,-3-5-164-15,3-6-238 0</inkml:trace>
          <inkml:trace contextRef="#ctx0" brushRef="#br0" timeOffset="1.42021E6">2849 9731 0 0,'0'0'0'15,"0"0"0"-15,0 0 0 0,0 0 0 0,0 0 82 16,0 0 92-16,0 0-4 0,0 0-18 16,0 0-14-16,0 0-25 0,159-69-24 0,-146 78-20 15,-3 3-15-15,-2 1-6 0,-1 2-1 0,-4-1-3 16,1 2 0-16,-4-1-4 0,0 2-3 0,0-1 1 16,-6 1-7-16,2-3 1 0,-5 0-4 15,0-3 0-15,1 2-1 0,-2-4 1 0,-2-2 0 16,1-1 1-16,3-3 4 0,-1-2-2 0,0-1 2 15,3 0-2-15,-1-1-12 0,5-6-18 16,2-2-21-16,0-2-10 0,0-4-2 0,5-1 13 16,2-3 10-16,2-1 4 0,1-1 2 0,0 1-3 15,4 0-1-15,5 0-4 0,-2 1-2 16,2 1-5-16,2 3-2 0,2 3 0 0,-4 2 3 16,4 2 2-16,-6 5 1 0,2 2 1 0,-6 1 3 15,-3 0 2-15,-2 4 5 0,1 2 5 0,-5 3 10 16,-3 0 9-16,-1 3 5 0,0 0 2 0,0 0-2 15,0 0-3-15,0 0-1 0,-2-1 0 16,-8 1-1-16,5-4 1 0,-4 1 2 0,2 0-2 16,-3-3 3-16,1 0-4 0,5-3 0 0,-1 0 5 15,1-3 7-15,2 0 16 0,2 0 8 0,0 0-6 16,0-4-21-16,0-4-15 0,0 1-12 0,3-4 1 16,4-1 7-16,-3-1-4 0,5 0-2 15,2-3-8-15,0 3-4 0,2-1-3 0,3 3 0 16,-1 0 1-16,0 4 0 0,-1 0 1 0,-2 5-2 15,0 0-2-15,-1 2-3 0,-4 0 5 0,4 3 5 16,-7 5 4-16,4-1 9 0,-4 2-3 16,1 3 1-16,-2 0 1 0,-1 0-1 0,-2 1 0 15,0 0 1-15,0-1-1 0,0-2-1 0,0-2 2 16,-4 1 0-16,-1-1-1 0,2-2 3 16,2-1 1-16,-2-2 5 0,2 0 10 0,0-3 17 15,1 0 10-15,0 0 6 0,0 0-4 0,0-5-21 16,0 1-12-16,0-4-16 0,0-1-7 0,1 0 0 15,3-1-2-15,4-2 0 0,-3 0-2 16,7-2-1-16,1 2-4 0,-1 0 0 0,0 2-2 16,0 3-2-16,-4 1 1 0,2 1-1 0,0 4-2 15,-5 1-8-15,6 0 5 0,-8 3 3 0,5 4 10 16,-6 1 19-16,2 2 1 0,2 2 4 0,-2 1-3 16,-3 1-6-16,0-2 0 0,5 1-3 15,-3-3-2-15,-2 3-3 0,0-4-4 0,-1 0-7 16,2-2-16-16,-1-1-19 0,4-1-49 0,-2-2-91 15,0-2-162-15,2-1-199 0,-1 2-424 0</inkml:trace>
          <inkml:trace contextRef="#ctx0" brushRef="#br0" timeOffset="1.42102E6">3625 9699 316 0,'0'0'83'15,"0"0"-89"-15,0 0 0 0,0 0 49 0,0 0 72 16,0 0 34-16,0 0 12 0,0 0-11 0,0 0-18 15,0 0-23-15,0 0-24 0,0 0-22 16,0 0-15-16,0 0-11 0,90-53-9 0,-83 45-7 16,2-1-5-16,-3 0-5 0,0 2-2 0,-4 1-1 15,-1 0 4-15,-1 1 5 0,0 2 4 0,0 2-1 16,-4-1-10-16,-3 2-16 0,2 0-14 0,-3 0-8 16,1 5 4-16,-2 1 12 0,-1 1 13 15,4 2 9-15,-4 0 5 0,5 2-2 0,-3-2-1 16,5 0-5-16,0-1-7 0,-1 0-2 0,4-2-2 15,0 1 1-15,6-2 3 0,-2-1 7 0,5-1 5 16,-2 0 4-16,4-3 5 0,1 0-4 0,1 0-2 16,-1 0-5-16,0 0-6 0,2-3-5 15,-4-1-4-15,-2-2 0 0,3 0-1 0,0-2 4 16,-6 1 1-16,5 0 2 0,-5-1-1 0,2 2 2 16,-5-1 5-16,5-1 2 0,-4 2 2 15,-1 2 3-15,-2-1-1 0,0 4 3 0,0-1 0 16,0 2-11-16,0 0-22 0,0 0-33 0,0 0-8 15,0 6 9-15,0 3 21 0,0 3 28 0,-1 0 7 16,0 3-4-16,1-2-2 0,0 1-1 16,0 0-1-16,0-2 1 0,0-2-2 0,1-3 0 15,0 0-2-15,1-1 1 0,3-3 2 0,-1 1 2 16,-1-3 9-16,0-1 11 0,5 0 11 0,-4-1 6 16,4-6-1-16,-4 0-4 0,4-2-4 0,-4-2 0 15,4 1 2-15,-4-2 4 0,-3-1-2 16,6 1-5-16,-4 1-9 0,-1 3-9 0,1 0-5 15,2 4-6-15,-2-1-2 0,-2 4-4 0,2 1 4 16,-2 0 9-16,6 0 13 0,-4 1 12 0,-1 4 4 16,5 2-5-16,-3 1-6 0,0 2-5 15,4 0-6-15,-2 1-3 0,3-1-2 0,-1 0-4 16,-1-1-1-16,5 0-2 0,-2-4-3 0,1-1-8 16,-1 0-3-16,0-3-7 0,2-1-4 0,0 0 1 15,1-1-5-15,-3-7-9 0,2 0-13 16,-2-3-18-16,0-3-14 0,1-1-6 0,-1 0 5 15,-5-1 3-15,3-2 4 0,-4 2 2 0,-3-2 10 16,2 0 16-16,1 0 14 0,-4 0 14 16,1 0 6-16,-1 0 5 0,0-2 9 0,0 4 6 15,0-2 6-15,0 3 5 0,0 1 10 0,0 2 15 16,0 3 16-16,0 3 20 0,0 1 14 0,0 4 5 16,0-1-3-16,0 2-16 0,0 0-21 0,0 0-14 15,0 6 0-15,0 2 7 0,0 2 10 16,0 5 3-16,-1 1-4 0,-6 2-8 0,6 4-5 15,-3 1-3-15,-4-1-3 0,5 1-1 0,-1-2-9 16,-1 0-6-16,3-4-9 0,2 3-8 0,0-3-5 16,0 0-6-16,0-2-12 0,2 0-17 0,6-5-31 15,-4-4-36-15,4 0-67 0,-4-2-147 16,4-2-222-16,-5-1-719 0</inkml:trace>
          <inkml:trace contextRef="#ctx0" brushRef="#br0" timeOffset="1.42124E6">4112 9544 1302 0,'0'0'76'0,"0"0"-109"0,0 0-19 15,0 0 39-15,0 0 31 0,0 0 1 0,0 0-8 16,0 0-8-16,173-69-24 0,-144 62-70 0,6-1-139 16,-4 2-151-16,-5 2-219 0,-6 1 592 0</inkml:trace>
        </inkml:traceGroup>
        <inkml:traceGroup>
          <inkml:annotationXML>
            <emma:emma xmlns:emma="http://www.w3.org/2003/04/emma" version="1.0">
              <emma:interpretation id="{F5F12536-09C9-4854-B27C-AA0917899578}" emma:medium="tactile" emma:mode="ink">
                <msink:context xmlns:msink="http://schemas.microsoft.com/ink/2010/main" type="inkWord" rotatedBoundingBox="11821,14940 12045,14920 12080,15302 11855,15322"/>
              </emma:interpretation>
              <emma:one-of disjunction-type="recognition" id="oneOf25">
                <emma:interpretation id="interp122" emma:lang="en-US" emma:confidence="0.5">
                  <emma:literal>.</emma:literal>
                </emma:interpretation>
                <emma:interpretation id="interp123" emma:lang="en-US" emma:confidence="0">
                  <emma:literal>4</emma:literal>
                </emma:interpretation>
                <emma:interpretation id="interp124" emma:lang="en-US" emma:confidence="0">
                  <emma:literal>&amp;</emma:literal>
                </emma:interpretation>
                <emma:interpretation id="interp125" emma:lang="en-US" emma:confidence="0">
                  <emma:literal>9</emma:literal>
                </emma:interpretation>
                <emma:interpretation id="interp126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1.42153E6">4711 9454 590 0,'0'0'135'0,"0"0"-61"0,0 0-6 15,0 0 18-15,0 0 9 0,0 0-9 0,0 0-16 16,0 0-14-16,0 0-13 0,0 0-10 16,-153 113-1-16,135-104-2 0,3-2 2 0,4-1-3 15,5-2-7-15,-3-1 3 0,7-3 11 0,2 0 20 16,0 0 10-16,0 0-7 0,2-4-16 15,8-4-22-15,-1-1-11 0,5-4 4 0,-1-2 3 16,4 0 2-16,0-1-3 0,3-3-3 0,-3 0-3 16,-1 1 0-16,3 0-1 0,-4 1 0 15,-3-1-2-15,-5 0-1 0,1 0 0 0,-7 2-1 16,-1 1 5-16,0 0-4 0,-5 1 7 0,-6 2 0 16,0 1 1-16,-1 5 6 0,-1 0-2 0,1 3 1 15,-2 3 8-15,1 0 8 0,1 0 9 0,0 3 2 16,4 4-3-16,-2 0-8 0,-1 2-5 15,5 3-7-15,-1 0-3 0,3 2-5 0,-3 2-1 16,6 2-4-16,1 1-5 0,0 2 5 0,0 2-10 16,8-1-2-16,-4 3-6 0,3-2-13 0,-1 2-13 15,-3 1-29-15,4-2-53 0,-5 1-120 16,-2 0-239-16,0-5-474 0,0-9 445 0</inkml:trace>
        </inkml:traceGroup>
      </inkml:traceGroup>
    </inkml:traceGroup>
    <inkml:traceGroup>
      <inkml:annotationXML>
        <emma:emma xmlns:emma="http://www.w3.org/2003/04/emma" version="1.0">
          <emma:interpretation id="{22EFED6B-9F8F-4569-8474-DC5B1257C13C}" emma:medium="tactile" emma:mode="ink">
            <msink:context xmlns:msink="http://schemas.microsoft.com/ink/2010/main" type="paragraph" rotatedBoundingBox="8411,15845 12715,15342 12771,15828 8468,1633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FB05551-00DE-47AE-82C2-BC553DA72BDB}" emma:medium="tactile" emma:mode="ink">
              <msink:context xmlns:msink="http://schemas.microsoft.com/ink/2010/main" type="line" rotatedBoundingBox="8411,15845 12715,15342 12771,15828 8468,16331">
                <msink:destinationLink direction="with" ref="{320FD271-39AC-4DF9-A97C-510EA2B3F8D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B42213C-3420-4927-8118-BDDD81F2F774}" emma:medium="tactile" emma:mode="ink">
                <msink:context xmlns:msink="http://schemas.microsoft.com/ink/2010/main" type="inkWord" rotatedBoundingBox="8411,15845 11403,15495 11460,15981 8468,16331"/>
              </emma:interpretation>
              <emma:one-of disjunction-type="recognition" id="oneOf26">
                <emma:interpretation id="interp127" emma:lang="en-US" emma:confidence="0.5">
                  <emma:literal>maintained</emma:literal>
                </emma:interpretation>
                <emma:interpretation id="interp128" emma:lang="en-US" emma:confidence="0.5">
                  <emma:literal>maintain a</emma:literal>
                </emma:interpretation>
                <emma:interpretation id="interp129" emma:lang="en-US" emma:confidence="0.5">
                  <emma:literal>maintain Ne</emma:literal>
                </emma:interpretation>
                <emma:interpretation id="interp130" emma:lang="en-US" emma:confidence="0">
                  <emma:literal>maintain Nee</emma:literal>
                </emma:interpretation>
                <emma:interpretation id="interp131" emma:lang="en-US" emma:confidence="0">
                  <emma:literal>maintain .</emma:literal>
                </emma:interpretation>
              </emma:one-of>
            </emma:emma>
          </inkml:annotationXML>
          <inkml:trace contextRef="#ctx0" brushRef="#br0" timeOffset="1.42303E6">1078 10346 0 0,'0'0'0'15,"0"0"0"-15,0 0 0 0,0 0 0 0,0 0 0 16,0 0 0-16,0 0 0 0,0 0 0 0,0 0 14 16,0 0 138-16,0 0-7 0,0 0-17 15,0 0-24-15,0 0-15 0,87 108-13 0,-84-93-7 16,-3-2-7-16,0 0-4 0,0-1-3 0,-3 0-3 16,0-2-4-16,0 0 4 0,-1-4 2 0,2-3 13 15,0-1 22-15,2-2 23 0,0 0 17 0,0 0-10 16,0-2-31-16,0-6-39 0,0-3-34 0,0-1-11 15,4-2-2-15,2-3 3 0,-2 0-3 16,5-1-4-16,-2-2-1 0,2 2-3 0,2 1-3 16,2 0 0-16,1 3 2 0,-1-1 2 0,2 3 8 15,2 2 8-15,2 1 3 0,-4 2 2 0,4 4-4 16,-3 1-8-16,1 2-3 0,-3 0-4 16,-1 5-2-16,-1 1-2 0,-4 2 0 0,2 1 1 15,-1 0 0-15,-2 2 3 0,-1-2-1 0,-4 1 1 16,0 0-1-16,-2-1 4 0,0-1 3 0,0 1 4 15,0-2 3-15,0-1 3 0,-1 0 3 16,-2-2 5-16,2-1 8 0,0-2 11 0,-2-1 15 16,2 0 9-16,1 0 0 0,0-3-16 0,0-3-29 15,0-1-20-15,4-2-13 0,0-4-3 16,6 1 9-16,0 2 1 0,3-5 0 0,3 2-1 16,-1 1 1-16,0 0-1 0,0 2 1 0,-1 2 1 15,2 2-2-15,0 3-2 0,-5 2-4 0,1 1-2 16,-1 1-1-16,-2 5 5 0,2 5 6 0,-3 0 2 15,-1 1 4-15,-3 3 0 0,4-1-3 16,-4 2 1-16,1-3-8 0,1-2-3 0,-2 1-9 16,4-2-8-16,-4 0-20 0,5-3-26 0,-3-1-39 15,3 0-48-15,-2-1-30 0,-1-4-25 0,4 1-5 16,-4-2 15-16,4 0 13 0,-2-5 27 0,0-1 31 16,3-3 38-16,-1 0 43 0,2-3 31 15,-1 0 25-15,3 0 13 0,-2-2 13 0,1-2 16 16,0 0 13-16,-1-2 16 0,-2 0 7 0,1 2 13 15,-3-1 7-15,-2 2 10 0,1 2 1 16,-2 2 2-16,-3 1-2 0,-1 4 7 0,-1 0 7 16,0 3-2-16,0 2-10 0,-3 1-27 0,2 0-32 15,-7 0-23-15,4 0-17 0,-3 4-7 0,1 2 4 16,-5 4 8-16,3 0 6 0,0 1 6 16,-4 3-4-16,1 1-3 0,-1 0-4 0,3 0-6 15,0-1 1-15,0-2-6 0,5 0-4 0,1 0-6 16,1-5-6-16,2 0-4 0,0-1-4 0,4-4 2 15,1 2 2-15,4-4 5 0,2 0 7 0,0 0 2 16,2-4 5-16,2-2-1 0,-1-3-1 16,-1-2-3-16,-2 0 4 0,-2 1 1 0,0-1 1 15,2 2 6-15,-7 1-4 0,4 0 3 0,-4 1-2 16,-2 2-4-16,2 4-4 0,-3-1-4 0,-1 2-1 16,0 0-10-16,0 0-14 0,0 2 1 0,0 4 4 15,-4 1 11-15,3 4 20 0,-1 0 1 16,1 1 1-16,0-1 0 0,-1 1-5 0,2-2 1 15,0-2-3-15,0 0-5 0,0 0 1 0,3-3-2 16,0-1 2-16,5-1 6 0,-3-2 9 16,6-1 5-16,-3 0 3 0,0-2 0 0,3-4-8 15,1-1-3-15,-4-2-1 0,0-2-2 0,1-1 2 16,-4 1 1-16,2-1 0 0,-4 0 0 16,-2 1-1-16,-1-1 2 0,1 1-3 0,-1 2 0 15,0-1 1-15,0 2 1 0,0 4 2 0,-1-1 1 16,0 2 0-16,1 2-5 0,0-1-5 0,0 2-11 15,0 0-11-15,0 0-17 0,0 0 4 0,0 2 13 16,0 2 19-16,0 4 21 0,2-1 4 16,3 5-5-16,-1-3-6 0,-2 3-6 0,1 0-4 15,1-2-3-15,1 2-4 0,-2-3-3 0,2 0-7 16,1 0-11-16,-2-3-9 0,4 0-22 0,-4-2-38 16,5-1-67-16,-3-3-96 0,3 0-83 0,-2 0-96 15,-1 0-125-15,-4-3 481 0</inkml:trace>
          <inkml:trace contextRef="#ctx0" brushRef="#br0" timeOffset="1.42326E6">2136 10219 0 0,'0'0'0'15,"0"0"133"-15,0 0 16 0,0 0-3 0,0 0 1 16,0 0-18-16,0 0-41 0,0 0-57 0,0 0-66 16,0 0-45-16,0 0-31 0,0 0-23 15,0 0-55-15,0 0-85 0,-33-85 274 0</inkml:trace>
          <inkml:trace contextRef="#ctx0" brushRef="#br0" timeOffset="1.42354E6">2136 10219 0 0,'69'32'336'0,"-65"-35"-293"0,2 2-47 0,-4-1 13 16,4 2 37-16,-1 0 39 0,-4 3 19 0,2 2 9 15,1 3-3-15,2 1-15 0,-5 1-19 0,2 2-19 16,3-1-11-16,-4-1-3 0,0-1 0 0,-2 0 4 16,0-2 2-16,2 1-3 0,-2-4-3 15,0-1-7-15,0 0-1 0,0-3 6 0,0 0 19 16,0 0 22-16,1 0 17 0,2 0-10 0,-2-6-21 16,3-1-32-16,-1-2-24 0,2-1-5 0,2-1-2 15,-1-1-1-15,1 0-1 0,0 2-2 16,0 1-2-16,-1 1-1 0,1 2-3 0,-3 3-6 15,3 1-5-15,-5 2-1 0,4 0 0 0,-1 0 10 16,-2 0 10-16,3 4 8 0,-1 0 7 16,-3 4 2-16,1-2-1 0,4 1-4 0,-5-1-2 15,5 0-7-15,0 1-7 0,-3-2-5 0,5 0-8 16,0-1-10-16,-3-1-20 0,6 0-49 0,-3-3-91 16,1 0-133-16,0 0-161 0,0 0-282 0,-6-1 687 15</inkml:trace>
          <inkml:trace contextRef="#ctx0" brushRef="#br0" timeOffset="1.42431E6">2473 10234 0 0,'0'0'28'0,"0"0"-31"16,0 0-2-16,0 0 20 0,0 0 27 0,0 0 16 16,0 0 6-16,0 0-4 0,0 0-12 0,153-85-17 15,-131 83-17-15,-5 2-12 0,2 0-12 0,0 0 3 16,-4 3-5-16,1 2-3 0,2-1-4 16,-2 0-11-16,1-1-7 0,-3 0-6 0,0 0 0 15,-1-2-8-15,-2 1-8 0,0-2 31 0,-7 0 28 16,4 0 0-16,-6 0 0 0,-2 0 0 15,0 0 0-15,0-3 0 0,0-3 0 0,-2 1 0 16,-6-1 0-16,5 0 79 0,-6 1 14 0,3 1-8 16,-5-1-7-16,3 1-4 0,-4 2-3 15,2-1-5-15,-2 3-4 0,-2 0-5 0,1 5 1 16,-1 4 14-16,-2 0 23 0,3 3 15 0,-1 2 8 16,1 1-10-16,0 4-15 0,1-3-15 0,2 1-13 15,-1-1-7-15,2-3-9 0,4 1-9 0,-1-2-10 16,2-2-12-16,3-1-12 0,1-3-9 15,0 0-8-15,1-3 0 0,6 0 11 0,-2-3 1 16,6 0 9-16,0 0 0 0,-2-3-6 0,2-3 1 16,1-3-4-16,0 0-1 0,0-1-1 0,-1-2 2 15,-2 1 3-15,1-1 3 0,0 1 0 0,1 1-2 16,-6-1-2-16,5 2 0 0,-3 1 2 16,-1 0-1-16,-3 4 2 0,-2-1-1 0,2 4-4 15,0 1 3-15,-3 0-4 0,0 0-11 0,0 1-7 16,0 4 3-16,0-1 12 0,0 3 15 15,0 0 12-15,0 1-6 0,0-1-7 0,0 0-6 16,1-1-5-16,2-1 0 0,2-1 0 0,0-1-3 16,-1 2 0-16,6-4 0 0,-5 2 1 0,5-3 3 15,0 0 4-15,0 0 1 0,-1 0 3 16,2-1 4-16,1-4 2 0,-1 1 2 0,-5-3 3 16,4 1 0-16,-4-2 0 0,1 1 4 0,-3-1 1 15,3-1 3-15,-5 1 3 0,0-1-3 16,-1 1-2-16,0 0-2 0,2 3-5 0,-3-1-4 15,3 4-7-15,-2 1-7 0,0-2-7 0,1 3 2 16,1 0 5-16,2 0 7 0,-1 3 8 0,-3 0 4 16,2 6 0-16,2-1 0 0,-1 2-4 0,-2 1-4 15,3-2-6-15,0 2-4 0,-2-4-6 16,2 1-1-16,2-2-9 0,-3-2-9 0,4 0-8 16,-4-1-15-16,6-1-24 0,-1-2-43 0,-2 0-80 15,2 0-127-15,-1 0-155 0,-3-3-328 0,-2 0 699 16</inkml:trace>
          <inkml:trace contextRef="#ctx0" brushRef="#br0" timeOffset="1.42382E6">2571 10012 0 0,'0'0'0'16,"0"0"0"-16,0 0 236 0,0 0 32 0,0 0-9 16,0 0-57-16,0 0-78 0,0 0-43 0,0 0-13 15,0 0 13-15,0 0 14 0,0 0-6 16,0 0-9-16,0 0-11 0,-16 86-6 0,11-67-8 15,4 2-10-15,-2 0-15 0,3-5-16 0,0 2-12 16,0-2-16-16,0-4-11 0,0 0-31 0,0-2-81 16,0 0-149-16,0-1-192 0,0-1-339 15,0-4 769-15</inkml:trace>
          <inkml:trace contextRef="#ctx0" brushRef="#br0" timeOffset="1.42452E6">3058 10080 97 0,'0'0'151'0,"0"0"-137"16,0 0-37-16,0 0-22 0,0 0-7 16,0 0-3-16,0 0-32 0,0 0 87 0</inkml:trace>
          <inkml:trace contextRef="#ctx0" brushRef="#br0" timeOffset="1.42493E6">3058 10080 0 0,'101'60'0'0,"-85"-60"0"16,-2 0 0-16,1 0 0 0,-4 3 7 0,-4 4 116 15,1 4-6-15,-7 0-1 0,0 1 4 0,-1 2-1 16,0 1-3-16,-1-1-8 0,-6-2 0 16,2 0 0-16,-3-1 1 0,0 0-6 0,-1-4-12 15,4 2-15-15,-3-5-16 0,6 1-10 0,-1-2-11 16,2-3-4-16,1 0 3 0,0 0 0 16,0 0 5-16,0 0-6 0,0-2-9 0,1-4-10 15,0-1-9-15,1 0-2 0,0-2-5 0,4 0 3 16,-2 0-2-16,-3 0-1 0,7 0 1 0,-2 0-4 15,2 0-3-15,-2 0-3 0,5-2 2 16,2 1 3-16,1-1 4 0,2 3 9 0,3 0 2 16,-3-1 2-16,0 2 3 0,0 2-5 0,4 1 1 15,-4 2-1-15,-4 2-3 0,2 0 1 0,-1 0 1 16,-4 6 0-16,-2 3 4 0,3 1 5 16,-6 2 3-16,5 2 1 0,-6 1-1 0,2 0-4 15,-2 0-7-15,-3 0-3 0,1-2-3 0,-1 1-7 16,0-1-3-16,0-1-10 0,0 0-13 15,0-1-17-15,0-3-54 0,0 0-110 0,0-2-198 0,0 0-291 16,0-3 63-16</inkml:trace>
          <inkml:trace contextRef="#ctx0" brushRef="#br0" timeOffset="1.42543E6">3771 10100 110 0,'0'0'184'0,"0"0"-13"0,0 0 39 0,0 0 35 16,0 0 9-16,0 0-42 0,0 0-63 0,0 0-43 16,0 0-21-16,-159 90-3 0,140-68-4 15,3-1-5-15,3-2-7 0,6-1-16 0,-1 1-12 16,6-5-9-16,2 1-12 0,0-2-5 0,9 0-3 15,0-2-3-15,4-4 0 0,6-1 4 0,-1-1 3 16,7-5 1-16,2 0 2 0,2 0-8 16,5-6-1-16,-3-2-4 0,4-1-6 0,-6-1-1 15,-2-2-3-15,0 0-2 0,-2 0-1 0,-3-1 4 16,-5-1 0-16,-1 1 1 0,2 0 4 16,-5-2 0-16,-5 1 3 0,3-1 5 0,-3 0 5 15,-3 1-1-15,-2-1 2 0,2 2 1 0,-3 3-4 16,-2 1 10-16,0 1 1 0,0 5-1 0,-6 0-7 15,2 3-17-15,-5 0-11 0,1 0-3 0,-4 6 9 16,-2 6 13-16,1 0 14 0,-1 2 8 16,1 3 7-16,2-2 3 0,1 1-2 0,6-1-4 15,-3-3-10-15,5 0-8 0,2-4-7 0,0 1-5 16,9 0 0-16,1-3-7 0,4 0-5 0,3-3-6 16,6-1-19-16,2-2-30 0,5 0-93 0,-1-6-217 15,-3 1-318-15,-11 1-458 0</inkml:trace>
        </inkml:traceGroup>
        <inkml:traceGroup>
          <inkml:annotationXML>
            <emma:emma xmlns:emma="http://www.w3.org/2003/04/emma" version="1.0">
              <emma:interpretation id="{9010C3E4-400C-4542-BE6E-69B56AB735D5}" emma:medium="tactile" emma:mode="ink">
                <msink:context xmlns:msink="http://schemas.microsoft.com/ink/2010/main" type="inkWord" rotatedBoundingBox="11810,15489 12719,15383 12764,15763 11855,15869"/>
              </emma:interpretation>
              <emma:one-of disjunction-type="recognition" id="oneOf27">
                <emma:interpretation id="interp132" emma:lang="en-US" emma:confidence="0.5">
                  <emma:literal>UE.</emma:literal>
                </emma:interpretation>
                <emma:interpretation id="interp133" emma:lang="en-US" emma:confidence="0">
                  <emma:literal>UE,</emma:literal>
                </emma:interpretation>
                <emma:interpretation id="interp134" emma:lang="en-US" emma:confidence="0">
                  <emma:literal>UE</emma:literal>
                </emma:interpretation>
                <emma:interpretation id="interp135" emma:lang="en-US" emma:confidence="0">
                  <emma:literal>UI.</emma:literal>
                </emma:interpretation>
                <emma:interpretation id="interp136" emma:lang="en-US" emma:confidence="0.5">
                  <emma:literal>u =</emma:literal>
                </emma:interpretation>
              </emma:one-of>
            </emma:emma>
          </inkml:annotationXML>
          <inkml:trace contextRef="#ctx0" brushRef="#br0" timeOffset="1.42712E6">4483 9904 0 0,'0'0'0'0,"0"0"0"0,0 0 28 0,0 0 80 15,0 0 43-15,0 0 26 0,0 0 0 16,0 0-21-16,0 0-31 0,0 0-27 0,0 0-20 16,0 0-4-16,0 0 1 0,0 0 5 0,-4-9 6 15,6 10 0-15,0 2 4 0,-2 0-9 16,3 0-14-16,2 0-17 0,-2 0-18 0,0-1-8 0,-3 1-8 15,2-2-6-15,4 2-3 0,-5 0-1 16,1-3 0-16,-1 2-1 0,-1-1 3 0,1-1-3 16,-1 3 0-16,0-3 4 0,0 0 3 0,0 1 8 15,0-1 5-15,0 0 3 0,0 0-1 16,0 0 2-16,0 0-1 0,0 0-1 0,0 0 1 16,0 0-4-16,0 0-4 0,0 0-5 0,0 0-2 15,0 0-5-15,0 1-2 0,0-1-1 0,0 0-8 16,0 2 4-16,0-2-2 0,0 0-2 0,0 0 0 15,0 0-4-15,0 0 2 0,0 2 4 16,0-1 2-16,0 0 1 0,0 4 0 0,0-2-1 16,0 4-1-16,0 1 2 0,0 1 0 0,-1 3-1 15,0 1-1-15,-1 2 2 0,-3 1-2 16,3 2 1-16,0 0 3 0,2 0-4 0,0 0 2 16,0-2-1-16,0 2-2 0,0-5 2 0,0 2 0 15,4-5-2-15,3 1 0 0,-3-2 2 0,4-3 1 16,-3-3 2-16,4 0 2 0,2-1 1 15,1-2-1-15,2 0 1 0,0 0 1 0,1-2-1 16,1-4-1-16,4-1-1 0,-1-3 1 0,-2 1 0 16,5-3 2-16,-6-2 2 0,4 0-1 0,-5-2 0 15,-2 3 0-15,-1-4 0 0,-5 1 2 16,4-1 2-16,-5 1-2 0,-2-1 2 0,-1 0 0 16,-1-3 2-16,-2 2-1 0,0 1 1 0,0-2-2 15,-3 3-2-15,0-1 1 0,-5 3-4 0,4 2-2 16,-5 0-2-16,5 4-4 0,-4 0-5 0,4 3-5 15,0 2-5-15,-3-2-7 0,6 4-9 0,-1-1-16 16,1 2-31-16,0 0-52 0,1 0-85 16,-2 0-136-16,-2 0-167 0,3 5-318 0,-1-2 577 0</inkml:trace>
          <inkml:trace contextRef="#ctx0" brushRef="#br0" timeOffset="1.42875E6">5106 9761 25 0,'0'0'107'16,"0"0"-125"-16,0 0-2 0,0 0 46 0,0 0 74 15,0 0 35-15,0 0 7 0,0 0-5 0,0 0-11 16,0 0 2-16,0 0 2 0,0 0-1 0,0 0-3 16,0 0-9-16,-39 45-10 0,36-37-12 0,-1 1-17 15,-1 3-13-15,2 0-15 0,2 0-13 16,1 2-10-16,0-3-7 0,0 3-5 0,0-1-5 15,0 2-2-15,0-2-4 0,0 2-5 0,-2-4-3 16,1 1-6-16,-2-1-2 0,-1-1-4 0,1-1-6 16,2-1-8-16,0 0-11 0,-2-2-11 0,-2 0-16 15,2-1-19-15,0 1-15 0,-5 0-12 16,4-2 7-16,-1 1 19 0,-3-3 25 0,-1 3 24 16,2-2 19-16,-3 1 15 0,1 0 11 0,4-1 11 15,-3-2 9-15,4 2 12 0,0-1 12 16,-3-1 9-16,6 1 13 0,-2-1 14 0,0 1 7 15,2-1 9-15,1-1 7 0,0 0 0 0,0 0 0 16,0 0-6-16,0 0-11 0,0 0-19 16,1 0-18-16,3 0-14 0,0 0-6 0,6 0 3 15,2-3 7-15,1-1 0 0,2-1-9 0,5 1-14 16,-1-1-16-16,-2 0-16 0,6 1-18 0,-3 0-22 16,-1-1-41-16,2 1-65 0,-3 1-91 0,-2 0-87 15,-1 1-37-15,2 1 19 0,-8-2 77 16,3 1 98-16,1 2 72 0,-3 0 55 0,-2 0 27 15,-4 0 21-15,-1 0 31 0,-3 0 56 0,0 0 73 16,0 0 41-16,0 0-7 0,0 0-53 0,0 0-73 16,-1 0-53-16,-1 0-32 0,2 0-51 0,-1 0-119 15,1-1-265-15,0 1 84 0</inkml:trace>
          <inkml:trace contextRef="#ctx0" brushRef="#br0" timeOffset="1.42821E6">4927 9832 0 0,'0'0'0'0,"0"0"0"0,0 0 55 0,0 0 153 16,0 0 44-16,0 0 21 0,0 0-24 0,0 0-41 15,0 0-39-15,0 0-45 0,0 0-45 16,0 0-40-16,0 0-21 0,0 0 8 0,-8-1 17 16,22-2 23-16,-1 0 14 0,10-2-1 0,2-1-11 15,5-1-9-15,1 0-8 0,3 0-5 0,1-3-3 16,-3 1-8-16,-3 2-7 0,-3 1-12 0,-1 0-8 16,-1-1-6-16,-5 3-5 0,1 0-1 0,-4-1-4 15,-2 2-4-15,-1 1-12 0,-1 0-15 16,-3 2-17-16,-5 0-35 0,-3 0-68 0,-1 0-101 15,0 0-124-15,0 0-169 0,-1 0-178 0</inkml:trace>
          <inkml:trace contextRef="#ctx0" brushRef="#br0" timeOffset="1.42898E6">5276 10074 440 0,'0'0'176'0,"0"0"-299"0,0 0-326 0,0 0 405 0</inkml:trace>
        </inkml:traceGroup>
      </inkml:traceGroup>
    </inkml:traceGroup>
    <inkml:traceGroup>
      <inkml:annotationXML>
        <emma:emma xmlns:emma="http://www.w3.org/2003/04/emma" version="1.0">
          <emma:interpretation id="{BFB12207-5DE5-480D-9D5E-C59EE575DC5F}" emma:medium="tactile" emma:mode="ink">
            <msink:context xmlns:msink="http://schemas.microsoft.com/ink/2010/main" type="paragraph" rotatedBoundingBox="2660,16670 13441,15647 13549,16792 2769,178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8540ED9-CCF0-4E89-9A09-A150A73FB034}" emma:medium="tactile" emma:mode="ink">
              <msink:context xmlns:msink="http://schemas.microsoft.com/ink/2010/main" type="line" rotatedBoundingBox="2660,16670 13441,15647 13549,16792 2769,17814">
                <msink:destinationLink direction="with" ref="{320FD271-39AC-4DF9-A97C-510EA2B3F8D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DAB5D02-3357-402A-B5CE-933488C16626}" emma:medium="tactile" emma:mode="ink">
                <msink:context xmlns:msink="http://schemas.microsoft.com/ink/2010/main" type="inkWord" rotatedBoundingBox="2699,17062 2883,17047 2893,17170 2708,17184"/>
              </emma:interpretation>
              <emma:one-of disjunction-type="recognition" id="oneOf28">
                <emma:interpretation id="interp137" emma:lang="en-US" emma:confidence="0.5">
                  <emma:literal>&amp;</emma:literal>
                </emma:interpretation>
                <emma:interpretation id="interp138" emma:lang="en-US" emma:confidence="0">
                  <emma:literal>a</emma:literal>
                </emma:interpretation>
                <emma:interpretation id="interp139" emma:lang="en-US" emma:confidence="0">
                  <emma:literal>.</emma:literal>
                </emma:interpretation>
                <emma:interpretation id="interp140" emma:lang="en-US" emma:confidence="0">
                  <emma:literal>d</emma:literal>
                </emma:interpretation>
                <emma:interpretation id="interp141" emma:lang="en-US" emma:confidence="0">
                  <emma:literal>Q</emma:literal>
                </emma:interpretation>
              </emma:one-of>
            </emma:emma>
          </inkml:annotationXML>
          <inkml:trace contextRef="#ctx0" brushRef="#br0" timeOffset="1.44137E6">-4508 11394 0 0,'0'0'0'16,"0"0"18"-16,0 0 58 0,0 0 28 0,0 0 31 15,0 0 16-15,0 0-22 0,0 0-28 16,0 0-29-16,0 0-25 0,0 0-11 0,0 0-6 16,-62 90 4-16,62-84 11 0,7-1 10 0,-5-2 7 15,7 0 3-15,-5 0 0 0,0-2-4 16,4 1-4-16,-6-2 0 0,6 0-4 0,-4 0 2 16,-2 0 1-16,0 0 0 0,4-3-2 0,-4 0 0 15,0-1-7-15,-1 0-4 0,0-2-1 0,-1 0-4 16,0 0-3-16,0 0 0 0,0 0-3 15,-2 0 2-15,-1 1 4 0,-4 2 1 0,3 0-2 16,-1 2-4-16,-2 1-7 0,2 0-5 0,-3 0-3 16,3 0-5-16,-4 0-4 0,5 1-2 0,-5 2-3 15,4 0-1-15,-3 2 0 0,-3-1 1 16,6 1-2-16,-5-1 0 0,2 2 0 0,1-1-1 16,-1-1 0-16,4-1-2 0,2 2 0 0,-1-3-2 15,3 1-2-15,0-2-2 0,0 1-3 0,0 0 2 16,3-1-1-16,2 2 2 0,4-1 3 0,2 0 0 15,1 0-5-15,3-2-6 0,0 0-16 16,-1 0-29-16,3 0-51 0,3 0-73 0,-3 0-107 16,6 0-131-16,-8 0-206 0,-5 0 141 0</inkml:trace>
        </inkml:traceGroup>
        <inkml:traceGroup>
          <inkml:annotationXML>
            <emma:emma xmlns:emma="http://www.w3.org/2003/04/emma" version="1.0">
              <emma:interpretation id="{41E7F3E2-1F44-4B35-AE88-01508D8DEC96}" emma:medium="tactile" emma:mode="ink">
                <msink:context xmlns:msink="http://schemas.microsoft.com/ink/2010/main" type="inkWord" rotatedBoundingBox="3016,16580 5160,16513 5183,17244 3039,17311"/>
              </emma:interpretation>
              <emma:one-of disjunction-type="recognition" id="oneOf29">
                <emma:interpretation id="interp142" emma:lang="en-US" emma:confidence="0.5">
                  <emma:literal>Salaries</emma:literal>
                </emma:interpretation>
                <emma:interpretation id="interp143" emma:lang="en-US" emma:confidence="0">
                  <emma:literal>salaries</emma:literal>
                </emma:interpretation>
                <emma:interpretation id="interp144" emma:lang="en-US" emma:confidence="0">
                  <emma:literal>Solaris</emma:literal>
                </emma:interpretation>
                <emma:interpretation id="interp145" emma:lang="en-US" emma:confidence="0">
                  <emma:literal>Sedaris</emma:literal>
                </emma:interpretation>
                <emma:interpretation id="interp146" emma:lang="en-US" emma:confidence="0">
                  <emma:literal>salamis</emma:literal>
                </emma:interpretation>
              </emma:one-of>
            </emma:emma>
          </inkml:annotationXML>
          <inkml:trace contextRef="#ctx0" brushRef="#br0" timeOffset="1.44202E6">-3938 11271 981 0,'0'0'108'0,"0"0"-88"0,0 0-5 0,0 0 22 16,0 0 32-16,0 0 17 0,0 0-1 15,0 0-18-15,0 0-25 0,40-154-17 0,-40 143-9 16,4 0 0-16,-4 4 8 0,0 1 11 0,0 0 10 15,0 1 11-15,-4 2 6 0,1 0-4 16,2 0-6-16,-5 0-13 0,-2 3-19 0,-4 0-16 16,-1 0-12-16,-2 4-6 0,-6 3 1 0,2 3 3 15,-4 4 6-15,3-1 2 0,-1 3 2 0,3-1-3 16,-1 1 0-16,9 0-2 0,-1-1-3 0,3-1-6 16,3-1-6-16,-2-1-6 0,7 0-5 15,0 0 4-15,0 1 1 0,8 0 8 0,-1 0 8 16,3-2 3-16,2 3 7 0,2-2 0 15,-1 0 2-15,1 0-2 0,0 0 1 0,-2 1-1 0,2 1 0 16,-2-1 1-16,-1 0 0 0,-5-1 0 0,2 2 0 16,-5-4 1-16,0 2 4 0,1-1 5 15,-4-1 10-15,0 1 11 0,-7 0 8 0,-4-2 6 16,-2 2 1-16,-2-1-1 0,-2-1-2 0,-6 1 1 16,1-1 4-16,0-2 3 0,-4-2 9 15,1-1 3-15,-1-1-4 0,2-3-7 0,5 0-13 16,-2 0-18-16,5 0-5 0,2 0-12 0,2-1-6 15,2-1-7-15,2 2-11 0,2 0-8 0,4 0-13 16,0 3-8-16,2 3-6 0,0 0-1 16,0 3 1-16,3 0-7 0,6 0-18 0,-2 0-30 15,6-3-48-15,2 0-61 0,4-2-85 0,1-1-116 16,-1-2-170-16,-11 1 347 0</inkml:trace>
          <inkml:trace contextRef="#ctx0" brushRef="#br0" timeOffset="1.44272E6">-3681 11436 818 0,'0'0'212'16,"0"0"-145"-16,0 0-23 0,0 0 26 0,0 0 20 16,0 0 19-16,0 0-6 0,0 0-16 0,0 0-18 15,0 0-21-15,0 0-12 0,0 0-7 16,0 0 2-16,-94-70 5 0,83 76 3 0,-1 0 0 15,0 1-3-15,0 1-5 0,0 2-7 0,3 0-4 16,1 2-5-16,-3 1-5 0,6-2-3 16,-3 1-4-16,5-1 1 0,-2-2-4 0,2 0 0 15,2 0-2-15,1-3-4 0,0 0-2 0,1-1-4 16,7 0 1-16,-4-2 3 0,5 0 5 0,-1-3 5 16,0 0 2-16,3 0 3 0,-1 0-2 15,-2 0 1-15,2-2 0 0,0 1-3 0,-4-2 0 16,5 1 0-16,-1-1-1 0,-5 2 0 0,3-1 3 15,-4 0-1-15,4 0 1 0,-5 0 1 16,-1 2 0-16,-2 0 1 0,0 0-1 0,0-2 3 16,0 2-2-16,0 0-1 0,0 0-4 0,0 0-5 15,0 0-7-15,0 0 0 0,0 0 1 0,0 2 4 16,2 1 3-16,3-2 1 0,-4 1 0 0,3 0-3 16,-1-1 1-16,5-1 1 0,-4 0 0 0,6 0 1 15,-2 0 0-15,0-3 2 0,5-5 1 16,-1 1-1-16,2-4 0 0,-1 0-2 0,0-2 1 15,2-2 0-15,1-1-1 0,0-1 0 0,-1-1-3 16,-2-1-2-16,2-3 0 0,-3 1 3 0,0-4-1 16,0 1 3-16,-4-5-1 0,3-4-2 15,-1-2 3-15,-6-2 1 0,4 0 3 0,-6-2 1 16,1 3-1-16,-2 3 0 0,3 3-1 0,-1 5 0 16,-2 6 1-16,-1 5 0 0,0 3 2 15,0 3 3-15,0 5 5 0,0 2 0 0,0 1-3 16,-4 0-14-16,-1 0-9 0,1 0-4 0,-4 4-1 15,3 4 9-15,-5 1 4 0,-1 2 4 0,3 3 0 16,-2 5 2-16,0-3 3 0,1 7-1 16,2 1-1-16,-1 2-1 0,5 2 0 0,-1 1 1 15,3 3 0-15,-2-1 0 0,3 0-2 0,0-2 0 16,3-2-1-16,0-1 2 0,1-3 0 0,4 0-1 16,-4-1-2-16,5-1-2 0,-3-3-3 0,4-2 0 15,1-1-4-15,0-1-6 0,-3-4-6 16,3-1-4-16,1-3-7 0,-2-2-5 0,1-2-16 15,0-2-26-15,0 0-36 0,1 0-63 0,1-5-97 16,-2 2-201-16,-6 0-236 0</inkml:trace>
          <inkml:trace contextRef="#ctx0" brushRef="#br0" timeOffset="1.44362E6">-3076 11281 0 0,'0'0'0'0,"0"0"0"0,0 0 32 0,0 0 150 16,0 0-29-16,0 0-12 0,0 0 2 0,0 0 9 16,0 0 4-16,0 0-1 0,0 0-19 0,0 0-22 15,0 0-24-15,0 0-23 0,-153-21-24 16,138 32-11-16,2-1-8 0,-2 1-9 0,0 5 7 15,-1-3-1-15,0 4-1 0,1-1 3 0,2 2-5 16,1-2-2-16,1-1-4 0,3 0-1 0,0 0-6 16,5-3-2-16,2 0-5 0,1-2-3 0,0-1-2 15,0-3-3-15,3 0 3 0,5-3 0 16,-2 1 6-16,5-4 6 0,-1 0 3 0,2 0 3 16,-2-4-6-16,1 0 3 0,1-2-3 0,0 0 1 15,0-2 5-15,-2 1-1 0,-4-2 2 16,5 2 1-16,-3-2 1 0,-3-1-1 0,1 3-1 15,-1 0-4-15,-2 1-1 0,2 1 0 0,-1 1-1 16,-2 1 0-16,-1 1-4 0,-1 2-4 0,0 0-4 16,0 0-11-16,0 0-4 0,0 0 1 15,0 3 4-15,0 2 4 0,0 1 12 0,0 1 0 16,0 0 0-16,1 3 4 0,-1-3-6 0,2 1 1 16,2-1 0-16,0-1 0 0,0 0 1 0,4 0 2 15,-3 0 1-15,7-3-1 0,2 1 6 0,-1-2 0 16,6-2 4-16,0 0 1 0,1 0-2 15,1-6 0-15,1 0-2 0,-5-3 5 0,0 0-3 16,1-1 5-16,-3-2 3 0,-2 1 2 0,-1-1 8 16,0-1 0-16,-5-1 2 0,2 1-4 0,-5-3 0 15,4 2-3-15,-5-1-2 0,-2 1-2 0,3 2-5 16,-2 1-2-16,0 1-4 0,-2-1-2 16,2 3 0-16,-2 2-2 0,0 2 0 0,0 1-3 15,0 0 2-15,0 3 0 0,0 0-4 0,0 0-2 16,0 0-13-16,0 0-9 0,0 0 0 15,0 4 2-15,0 4 9 0,-2-1 9 0,2 3-1 16,-2 0 2-16,0 0 1 0,2 1 1 0,-2-1 0 16,2-1 1-16,0 1-3 0,0 0-1 15,0 0-1-15,6-2 1 0,-3 2 0 0,0-3 1 16,1 1-1-16,1-2 0 0,-2 0 4 0,0-2-1 16,2-1 2-16,-4 0 2 0,2 0-4 0,0-3 3 15,-3 0-2-15,4 0 1 0,0 0 0 0,0 0-2 16,1 0 0-16,2 0-1 0,-1-3 0 15,2-3 0-15,3 0 2 0,-1-1-1 0,-2-1 1 16,2-2 0-16,1-2 1 0,-3 0 1 0,0 0-2 16,2 0 0-16,-6 0 2 0,4 1-1 0,-6 2 3 15,1-1 0-15,-3 2 0 0,0 3 2 16,0 2 1-16,0 1 0 0,0 2-3 0,0 0-12 16,0 0-8-16,0 0-6 0,-1 5 0 0,-1 4 11 15,1 1 7-15,0 2 6 0,1 1 2 0,0 1 1 16,0 1 0-16,0-1-1 0,1-1-2 0,3-1 0 15,0-2 0-15,3-1-2 0,-1-1-1 16,4-2-2-16,2-4-12 0,0 0-27 0,3-2-55 16,-1 0-112-16,5-4-156 0,-8-2-246 0,-3 1-142 0</inkml:trace>
          <inkml:trace contextRef="#ctx0" brushRef="#br0" timeOffset="1.44384E6">-2611 11076 450 0,'0'0'415'0,"0"0"-373"16,0 0-55-16,0 0-23 0,0 0-8 0,0 0 4 16,0 0-13-16,0 0-49 0,0 0-136 15,0 0-143-15,0 0 381 0</inkml:trace>
          <inkml:trace contextRef="#ctx0" brushRef="#br0" timeOffset="1.44442E6">-2567 11324 160 0,'0'0'420'16,"0"0"-392"-16,0 0-44 0,0 0 28 0,0 0 55 15,0 0 40-15,0 0 20 0,0 0-12 0,0 0-29 16,0 0-28-16,0 0-19 0,0 0-12 16,0 0 1-16,0 0 2 0,132-73 4 0,-127 67 4 15,-2 0 3-15,-1 0-2 0,-2 1-1 0,0 1-1 16,0 0-5-16,0-1-7 0,-4 2-11 15,-2 0-13-15,-2 0-12 0,-2 3-5 0,0 0-3 16,0 0 2-16,-1 0 2 0,-2 6 5 0,-3 0 1 16,3 3 6-16,-4 1 4 0,3 4 1 0,2 1 4 15,-2 2 0-15,2 0-1 0,1 2 0 16,2 3-1-16,1-1-2 0,0 2-1 0,3 1 0 16,3-1-4-16,1 0 0 0,1 0 0 0,0 0-4 15,3-3 0-15,5-2 0 0,1-3 0 0,2-3 3 16,5-3 7-16,1-4 3 0,1-4 4 0,0-1 5 15,4 0-1-15,-1-7-1 0,-3-4 1 16,5-3 0-16,-6-1 3 0,0-1 0 0,2-1 3 16,-4-2-2-16,0 0 4 0,-2 0 1 0,-1-2-2 15,-1 1-1-15,0-1-1 0,-5 1-1 0,5 0 1 16,-2-1 0-16,-3 2-4 0,3 0-1 16,-1-1 1-16,0 2-6 0,2 1 4 0,-5 3-2 15,3 0-2-15,-4 3-1 0,4 3-1 0,-4 0 0 16,-2 2 3-16,-1 2 12 0,-1 2 2 0,0 2 7 15,0 0 2-15,0 0-7 0,-1 0-13 16,-1 3-13-16,-5 2-10 0,2 1-5 0,-3 1 6 16,3 0 4-16,-3 3 3 0,4-1 2 0,0-1-2 15,2 1-2-15,2 2-2 0,0-1 1 16,2 1-4-16,2 1 0 0,4 0 0 0,-3-2-4 16,4 2 7-16,-1-1-1 0,1 0 2 0,1 0 4 15,-2 1-3-15,0-1 4 0,3 0 1 0,-6 0 2 16,2-2 0-16,-4 0-2 0,-2 1 4 0,-1-2-1 15,0-1 9-15,0 1 4 0,-1-1 4 16,-7-1 2-16,1 1 3 0,-4 1 2 0,-2-2 2 16,0 0 1-16,-1 0-6 0,-1-2-3 0,-1 1-7 15,0-1-8-15,-1 0-2 0,2-2-4 0,2-1-5 16,-1 0-7-16,1-1-16 0,1 0-32 0,0 0-66 16,6 0-105-16,-2 0-153 0,6-1-316 15,0 1 9-15</inkml:trace>
        </inkml:traceGroup>
        <inkml:traceGroup>
          <inkml:annotationXML>
            <emma:emma xmlns:emma="http://www.w3.org/2003/04/emma" version="1.0">
              <emma:interpretation id="{3BF6A5A8-8FC6-46FF-B12E-7659E833A9FC}" emma:medium="tactile" emma:mode="ink">
                <msink:context xmlns:msink="http://schemas.microsoft.com/ink/2010/main" type="inkWord" rotatedBoundingBox="5648,16525 8406,16263 8502,17270 5744,17532"/>
              </emma:interpretation>
              <emma:one-of disjunction-type="recognition" id="oneOf30">
                <emma:interpretation id="interp147" emma:lang="en-US" emma:confidence="0.5">
                  <emma:literal>.</emma:literal>
                </emma:interpretation>
                <emma:interpretation id="interp148" emma:lang="en-US" emma:confidence="0">
                  <emma:literal>-</emma:literal>
                </emma:interpretation>
                <emma:interpretation id="interp149" emma:lang="en-US" emma:confidence="0">
                  <emma:literal>~</emma:literal>
                </emma:interpretation>
                <emma:interpretation id="interp150" emma:lang="en-US" emma:confidence="0">
                  <emma:literal>,</emma:literal>
                </emma:interpretation>
                <emma:interpretation id="interp151" emma:lang="en-US" emma:confidence="0">
                  <emma:literal>:</emma:literal>
                </emma:interpretation>
              </emma:one-of>
            </emma:emma>
          </inkml:annotationXML>
          <inkml:trace contextRef="#ctx0" brushRef="#br0" timeOffset="1.44475E6">-1493 11285 1323 0,'0'0'238'0,"0"0"-374"0,0 0-37 16,0 0 24-16,0 0 117 0,0 0 125 0,0 0 35 15,0 0 7-15,0 0-25 0,0 0-38 0,0 0-16 16,0 0 6-16,0 0 15 0,0 0 17 0,-32 33 1 16,31-30-18-16,1-3-22 0,0 0-25 0,0 0-16 15,0 0-6-15,0 0 4 0,0 0 9 16,0 0 15-16,1-2 9 0,-1-2 0 0,0-1-2 15,0 1-10-15,0-2-5 0,0-2-8 0,-4 2-4 16,0 0-8-16,-5 1-12 0,3 4-10 16,-4 1-17-16,-4 0-13 0,-3 9-11 0,-2 5-29 15,-2 6-110-15,3-4-305 0,7-2-952 0</inkml:trace>
        </inkml:traceGroup>
        <inkml:traceGroup>
          <inkml:annotationXML>
            <emma:emma xmlns:emma="http://www.w3.org/2003/04/emma" version="1.0">
              <emma:interpretation id="{C39C9746-2EFC-46D0-AA95-6E6647E3527D}" emma:medium="tactile" emma:mode="ink">
                <msink:context xmlns:msink="http://schemas.microsoft.com/ink/2010/main" type="inkWord" rotatedBoundingBox="6055,16261 8450,16306 8431,17293 6036,17247"/>
              </emma:interpretation>
              <emma:one-of disjunction-type="recognition" id="oneOf31">
                <emma:interpretation id="interp152" emma:lang="en-US" emma:confidence="0.5">
                  <emma:literal>Marketing</emma:literal>
                </emma:interpretation>
                <emma:interpretation id="interp153" emma:lang="en-US" emma:confidence="0">
                  <emma:literal>marketing</emma:literal>
                </emma:interpretation>
                <emma:interpretation id="interp154" emma:lang="en-US" emma:confidence="0">
                  <emma:literal>Marketize</emma:literal>
                </emma:interpretation>
                <emma:interpretation id="interp155" emma:lang="en-US" emma:confidence="0">
                  <emma:literal>Makeline</emma:literal>
                </emma:interpretation>
                <emma:interpretation id="interp156" emma:lang="en-US" emma:confidence="0">
                  <emma:literal>Marketman</emma:literal>
                </emma:interpretation>
              </emma:one-of>
            </emma:emma>
          </inkml:annotationXML>
          <inkml:trace contextRef="#ctx0" brushRef="#br0" timeOffset="1.46577E6">-1137 11121 0 0,'0'0'0'0,"0"0"0"0,0 0 0 16,0 0 0-16,0 0 0 0,0 0 0 0,0 0 0 16,0 0 0-16,0 0 0 0,0 0 0 0,0 0 0 15,0 0 0-15,-10 2 0 0,8-2 0 0,-1 0 0 16,-1 0 0-16,2 0 0 0,-2 0 0 0</inkml:trace>
          <inkml:trace contextRef="#ctx0" brushRef="#br0" timeOffset="1.46984E6">-1249 11021 0 0,'0'0'0'0,"0"0"0"16,0 0 0-16,0 0 0 0,0 0 0 0,0 0 0 15,0 0 0-15,0 0 0 0,0 0 0 0,0 0 0 16,0 0 0-16,0 0 0 0,0 0 0 0,0 0 0 16,18-81 0-16,-18 77 32 0,1 1 142 15,-1-2 7-15,1 2 3 0,-1 2-8 0,0-2-9 16,0 2-22-16,0-2-21 0,0 1-22 0,0 2-21 16,0-1-14-16,0 1-9 0,-1-2-12 15,0 2-7-15,-2 0-6 0,2 0-9 0,-1 0-3 16,2 0-5-16,-2 0-3 0,0 0-3 0,1 0-3 15,1 0-5-15,-1 2-4 0,1 1-3 0,-2-1-1 16,2 1 2-16,0 2 4 0,-2 2-1 16,0 1 2-16,1 2-1 0,1 1 0 0,-4 2-1 15,3 2 0-15,-3 1-1 0,1 2 0 0,2 2 2 16,-3 0 1-16,2 1 0 0,-2 2 3 0,2 0-2 16,-1 0 2-16,1 0-1 0,1-1 1 15,-2-1 0-15,1-2 0 0,-1-2-1 0,0 0 2 16,2-2-2-16,0-4 0 0,-1-1 1 0,2-1-2 15,0-1 0-15,0-4 0 0,0 0 0 0,0-3 1 16,0 1 1-16,0-2 4 0,0 0 3 0,0 0 9 16,0 0 8-16,0 0 7 0,2 0 5 15,-2 0 2-15,1 0 0 0,-1-3-4 0,0-1-3 16,0-2-6-16,0 0-5 0,0-1-2 0,0-2-5 16,0 0 1-16,0-2-3 0,0-1-1 0,-1-2-1 15,-2-3-3-15,-1-1-2 0,3-4-2 16,-2 0 0-16,3-4-6 0,0 1-1 0,0-1-2 15,0 3-2-15,0 0 3 0,0 1-2 0,4 1 0 16,0 5-2-16,0-1 0 0,0 3 0 16,3 1-1-16,-3 1 3 0,4 2-4 0,-1 0-1 15,-3 1 0-15,2 1 0 0,2 1 0 0,0 1 3 16,-1 1-2-16,0 1-1 0,2 0 1 0,-2 3-3 16,2 1-3-16,-2 0-2 0,0 0-1 15,-1 1 2-15,1 5 3 0,0 2 3 0,-1 1 2 16,0 2 2-16,-1 0 0 0,3 3 3 0,-2 1 2 15,2 1 0-15,-2-1 3 0,1 1-4 0,-3 1 2 16,1-2 0-16,1 2-1 0,-3-2 2 0,1-3 0 16,-3 0-2-16,3 1 1 0,-4-3 1 0,1-1 0 15,-1 0 2-15,0-1-2 0,0-4 0 16,0 0 1-16,0-1 0 0,0-1 2 0,0-2 2 16,2 0 7-16,-2 0 7 0,1 0 7 0,2-3 6 15,-3-3-12-15,0-1-7 0,2-2-10 0,2-2-10 16,0-2 6-16,0-2 0 0,3-1-1 15,-2-1 2-15,2 0-4 0,-2-1-1 0,2 2-1 16,0 0 1-16,-2 1-5 0,1 0-1 0,2 1-1 16,0 2 1-16,-2 3 1 0,2-1 0 15,1 3 2-15,0-1-6 0,-1 2 7 0,4 1 0 16,-4 1 0-16,0 1 8 0,3 2-8 0,-4-1 2 16,-1 2 2-16,4 0 0 0,-4 0 1 15,4 3 0-15,-2 3-1 0,0 2 3 0,0 2 2 16,1 1 0-16,-2 2 3 0,1 2-3 0,-3 0 2 15,2 2 1-15,-2 2 0 0,-2 0 5 0,-2 0-4 16,-1 2 0-16,0-2 1 0,0 3-2 0,0-3 3 16,-4 1 1-16,-1-3 0 0,0 1-2 0,-1 0-1 15,2-3-2-15,0-3-2 0,3 0-1 16,-3-3-2-16,3 0-2 0,-2-2-2 0,0 1 0 16,2-1-2-16,1-1-4 0,0 1-5 0,0-1-15 15,0-3-9-15,0 0-16 0,0-2-21 16,0-1-27-16,1 0-43 0,3 0-44 0,0 0-50 15,0 0-52-15,3 0-75 0,-3-2-118 0,-1 0 327 0</inkml:trace>
          <inkml:trace contextRef="#ctx0" brushRef="#br0" timeOffset="1.47099E6">-518 11111 0 0,'0'0'0'0,"0"0"0"0,0 0 0 16,0 0 0-16,0 0 0 0,0 0 0 0,0 0 0 15,0 0 0-15,0 0 0 0,0 0 0 0,0 0 0 16,0 0 68-16,0 0 108 0,0 0-7 0,19-80-21 16,-25 77-10-16,2 0-15 0,0 0-16 0,0 2-17 15,-2 1-27-15,0 0-19 0,0 0-18 16,-1 0-11-16,-1 4-2 0,1 1-2 0,-1 1 2 15,-1 1 2-15,1 3 2 0,-2 0 3 0,-2 1 4 16,0 3 6-16,3-1-3 0,-2 4 2 0,3 0-3 16,-1 0-3-16,1 1 0 0,1 0-6 0,2-1-4 15,1-2-6-15,-1-2-1 0,4-1-4 16,1-3-4-16,0 0-4 0,0-3-4 0,3-1 2 16,4-2 2-16,-1-1 11 0,5-2 10 0,1 0 4 15,1 0 5-15,1-5 0 0,1-3-2 0,-1-3-1 16,2 1 0-16,-2-4-3 0,-2-1-2 15,-1 0 0-15,2-1-1 0,-2 0-2 0,1-2 0 16,-3 3-2-16,-1 0 0 0,2 0 2 0,-4 3 2 16,1 2 3-16,-6-1 3 0,3 3-1 15,-2 2 4-15,-2 3 3 0,0 0 3 0,0 3 4 16,0 0-3-16,0 0-4 0,0 0-10 0,0 0-12 16,-4 3-6-16,2 0-5 0,1 3-2 0,1-1 4 15,-4 3 4-15,3-1 3 0,-2 2 1 0,0-2-1 16,3 1-3-16,0 1-2 0,0-1-2 15,0-2-1-15,4 0-3 0,2 1 1 0,-2-1-1 16,5-2 1-16,-1 1 2 0,0-2 2 0,3-3 0 16,-3 0 3-16,1 0 0 0,1 0 0 0,-1 0 0 15,-2-3 2-15,0-2-2 0,-2 1 2 0,2 1 1 16,-3-2 0-16,-3 1 2 0,2-2 2 16,1 2-2-16,-3-4 0 0,0 2 0 0,2-2 1 15,-3 0-5-15,1 0 3 0,1-1-6 0,-1 3 0 16,2-2 0-16,-1 5-4 0,0-3 1 15,-2 4-4-15,2 2-2 0,-2-1 0 0,0 1-1 16,0 0-3-16,0 0-6 0,0 0-2 0,0 3 3 16,0 1 8-16,0 1 12 0,0 3 8 0,0 1 0 15,0 1 0-15,0 1-2 0,2 1-2 16,-1 0 1-16,0 1-2 0,2-2-1 0,-1-1 2 16,2 2-3-16,-2-1 0 0,4-4 1 0,0 0-1 15,0 0 0-15,0-3 0 0,-2-1-2 0,3 0-2 16,-2-1 3-16,2-1-4 0,0-1-8 15,2 0-9-15,-5 0-16 0,3-1-23 0,0-5-28 16,-1 0-36-16,1-1-41 0,0-1-16 0,-1 0-1 16,4-4 14-16,-6 0 27 0,3 0 3 0,-2 1 3 15,0-1 12-15,-1 0 16 0,-2-2 35 0,0 0 33 16,0-1 25-16,-2 1 14 0,0-3 11 16,0 1 6-16,0-2 5 0,0 0 10 0,0 0 1 15,0-1 2-15,0-2 0 0,0 2-1 0,0-1 6 16,2 2 9-16,0 0 18 0,-2 4 11 0,1 0 23 15,-1 3 25-15,0 2 20 0,0 3 24 16,0 2 6-16,3 2-15 0,-3 2-34 0,1 0-36 16,-1 0-39-16,1 0-29 0,-1 0-7 0,2 6 7 15,0 0 13-15,0 5 14 0,-1 2 11 16,0 0-16-16,2 1-8 0,-3 1-10 0,0 2-9 16,0 1 4-16,0-1-1 0,0 1-2 0,-3 0 0 15,2-2-5-15,-2 1-4 0,1-2-4 0,0-2-2 16,2-1-4-16,-1 1-2 0,1-1-1 15,0-3-6-15,0 1-7 0,1-2-6 0,3 0-9 16,-1-2-16-16,1-1-12 0,-1-1-21 0,1 1-22 16,0-4-28-16,0 1-39 0,3-2-45 0,-1 0-70 15,5 0-121-15,-7-2-149 0,3 1 554 0</inkml:trace>
          <inkml:trace contextRef="#ctx0" brushRef="#br0" timeOffset="1.47127E6">-2 10845 0 0,'0'0'222'0,"0"0"-101"0,0 0-40 0,0 0-19 16,0 0-11-16,0 0-10 0,0 0-1 0,0 0 10 15,0 0 11-15,0 0 12 0,0 0-4 0,0 0-16 16,0 0-9-16,-1 38-8 0,-2-25 3 16,-1-1-1-16,-1 0 5 0,-2-1-1 0,3 3-2 15,-7-2-3-15,3-2-3 0,-2 0-2 0,-2 1-4 16,-2-3 5-16,3 0 0 0,-2-2 2 0,1 0 4 15,1-1-2-15,3-2 1 0,2 0 0 16,0-3-3-16,1 0-3 0,3 0-6 0,1 0-5 16,1 0-9-16,0 0-11 0,0 0-15 0,0 0-18 15,3 0-5-15,1 0 5 0,-2 0 13 0,3 0 15 16,1 0 10-16,0 0 1 0,0 1 3 0,1 2 4 16,0 3 3-16,1 2 8 0,2 0 0 15,-3 1 4-15,1-1 0 0,0 2 1 0,-1 0 2 16,0 0-3-16,-1-1-3 0,1 2-4 0,-2-2-5 15,3 0-2-15,-2-1-4 0,1 0-4 0,-2-1 0 16,2-1-2-16,-1 0-3 0,0-1 1 16,2-2-4-16,-3-2-3 0,2 2-11 0,-3-3-26 15,4 0-38-15,-4 0-74 0,3-4-87 0,-2-2-105 16,0 0-155-16,-2 3-69 0</inkml:trace>
          <inkml:trace contextRef="#ctx0" brushRef="#br0" timeOffset="1.47188E6">56 11071 0 0,'0'0'73'0,"0"0"-30"0,0 0-4 0,0 0 18 15,0 0 26-15,0 0 6 0,0 0-3 16,0 0-9-16,0 0-10 0,0 0-2 0,0 0-5 0,0 0-3 16,0 0-3-16,0 0 0 0,90-24-3 0,-75 16-7 15,-2 0-6-15,-1-1-9 0,1 2-6 16,1-2-4-16,-5 0-2 0,1 0 1 0,-2 2 2 15,-2-3 4-15,1 3 7 0,-6 0 10 0,1 1 6 16,-2 0 6-16,0 0-2 0,0 1-7 16,-3 1-3-16,-1 1-11 0,-3 1-5 0,3 2-9 15,-2 0-10-15,-4 0-4 0,1 2-2 0,-1 2 3 16,1 4 0-16,-3-1 4 0,3 2 4 0,-3 0 4 16,-2 2 9-16,1 1 3 0,2-1 3 15,2 3-2-15,2-1-4 0,-2 2-1 0,6 0-5 16,-3-2-2-16,4 1-4 0,-1-2-4 0,3 0-6 15,0 0-1-15,0 0-3 0,3-3-1 16,1 0-1-16,3-2-4 0,2 1 3 0,0-2 0 16,3-2 3-16,2-4 3 0,5 0 2 0,-1 0-1 15,2-7-3-15,-2-1-4 0,5 1-5 0,-5-1-3 16,3-2-3-16,-5 1-1 0,1-1-7 16,-2-3-18-16,2 2-37 0,-2-3-64 0,1-3-87 15,0 1-110-15,-4 4-145 0,-4 3 87 0</inkml:trace>
          <inkml:trace contextRef="#ctx0" brushRef="#br0" timeOffset="1.47297E6">485 10730 0 0,'0'0'157'0,"0"0"31"0,0 0-17 16,0 0 3-16,0 0 5 0,0 0-4 0,0 0-25 16,0 0-29-16,0 0-24 0,0 0-28 0,0 0-25 15,0 0-23-15,0 0-16 0,-23-23 1 16,23 28 7-16,0 4 17 0,0 1 15 0,-2 4 3 15,0 5-2-15,-2-1-1 0,3 3-5 0,-1 2-1 16,1 0-1-16,0 1-9 0,-2 0-1 16,0 1-6-16,-1-1-5 0,2 0-3 0,0-1-4 15,-2-3-5-15,3 0-2 0,1-2-1 0,0-1-1 16,0-5-1-16,0 1-3 0,1-5-3 16,3 0-1-16,-1-2-1 0,2 0-3 0,1-3 0 15,-2-1 2-15,3-2-1 0,-1 0 5 0,5 0 2 16,-3-2-1-16,0-1 1 0,3-3-3 0,1 2 0 15,-4-4 2-15,1 0-2 0,1 1 4 0,-2-1 1 16,-2-1 0-16,4 1 3 0,-6 0 4 16,3-4 0-16,-2 2 0 0,0-1-1 0,-2 1 0 15,1 1 2-15,-3 2 1 0,2 1 2 0,-3 1 1 16,3 2 4-16,-3 0 4 0,0 3 0 0,0 0 6 16,0 0-10-16,0 0-7 0,0 0-9 0,0 0-12 15,0 0 4-15,0 6 3 0,0 0 4 16,-3 3 6-16,3 1 1 0,0 2 1 0,0 0 1 15,0 1 0-15,0-1-3 0,0 0-1 0,0 1-4 16,3-2 3-16,-1 0-3 0,2-2-1 0,-1 0 0 16,1-1-9-16,1-2 3 0,-3-3-2 15,-1-1-3-15,3 0 3 0,-3-2-5 0,1 0 2 16,2 0 4-16,-3 0 7 0,2-6 3 0,1 0 3 16,1-3-2-16,-2 0-5 0,2-1 2 15,1-2 1-15,-2 1 0 0,4-1 0 0,-4 1-2 16,1 1 0-16,0 0 0 0,0 1 5 0,1 3-7 15,-3 0 2-15,0 0-2 0,2 3-5 0,-1 0 6 16,-3 1-3-16,1 2-3 0,2 0-2 0,-3 0-2 16,0 0 1-16,2 0 3 0,-2 2 5 15,-1 1 4-15,0 1 5 0,0 1 1 0,2 1 2 16,-2 0 1-16,0 1-1 0,0-1-1 0,0 2-5 16,0-2 1-16,0 0-1 0,1-1-2 0,-1 0 2 15,0-2-4-15,1 0 2 0,-1 0-2 0,3 0-1 16,-2 0 1-16,1 0-1 0,0-1 1 15,0-2 1-15,-2 0 0 0,1 0 1 0,0 0 4 16,1 0-1-16,2 0 4 0,0-3 1 0,-3-1 0 16,3 0 2-16,4-2-4 0,-5 1-2 15,2-1-1-15,1 0-1 0,-5-2 2 0,4 0 0 16,-2 2-1-16,2 0-5 0,1 0 1 0,-1 0 0 16,-2 3-2-16,2 0 3 0,1 0-4 0,-5 3-1 15,2 0-2-15,1 0 3 0,-3 0 1 16,0 2 4-16,2 1 2 0,-2 3 1 0,1 0 3 15,0 1 0-15,1 1-1 0,1 1-2 0,-1-1-3 16,-2 1-1-16,6-4-1 0,-2 2 3 0,3-2-6 16,0 1 1-16,3-2-1 0,1-2-3 15,0 0 8-15,0-2-1 0,-1 0 2 0,2 0 0 16,3-6-2-16,-2-2 0 0,1-1 0 0,-2 1 2 16,-1-3-3-16,0-1 2 0,-3 0 0 0,-1 0 2 15,3 0 3-15,-4 0 1 0,0 0 0 0,-3 0 0 16,2 2 6-16,-3-1 3 0,-2 2 6 0,-1 0 4 15,0 0-4-15,0 4 0 0,0-1-1 16,-2 1-3-16,-2 2-1 0,-2 2-4 0,4-1-4 16,0 2-3-16,-2 0-6 0,3 0-2 0,-3 0-2 15,3 0-4-15,-1 2 1 0,2 1 0 16,-1 1 2-16,1 3 1 0,-3-1 2 0,2 3 0 16,1 2 1-16,-1-1 1 0,1 4 0 0,0-1 1 15,0 1-1-15,0 0 2 0,0 3-2 16,0 3 2-16,0-2 0 0,2 5-1 0,2 3 0 15,-2-1-3-15,0 2 0 0,5 1 0 0,-4 0 0 16,-2-1 2-16,4 1-1 0,-3-1-2 0,2 0 2 16,-3-1-1-16,-1 1 0 0,0-2 0 15,0-1-3-15,0 0 0 0,-1-2-2 0,-7 2 2 16,1-3-6-16,-4 0 0 0,-1-1 3 0,-1-2 4 16,-1-4 10-16,1-2 3 0,0-3 0 0,-2 0 1 15,1-6-1-15,2 0 0 0,0-3 0 0,0 0 4 16,1 0-2-16,3-3 2 0,-1-3 2 0,-2-3 0 15,5-1-2-15,-2-5-3 0,2-3-5 16,1-1-5-16,2-4-3 0,3 0-3 0,0-3-1 16,1 0-1-16,9 1-4 0,-5 4-1 0,5 0 0 15,2 3 1-15,-3 2-1 0,0 4 0 0,2 3-2 16,1 3-3-16,-4 2 4 0,0 0 0 16,3 4 2-16,-3 0 3 0,0 0-4 0,2 0 0 15,-6 0 0-15,4 5 0 0,-4 0 2 0,1-1-4 16,-1 1-2-16,-3-1-11 0,1 1-16 15,-2-2-32-15,0 0-50 0,1-2-69 0,-1 1-90 16,0-1-125-16,0-1-281 0,0 0 527 0</inkml:trace>
          <inkml:trace contextRef="#ctx0" brushRef="#br0" timeOffset="1.4732E6">722 10730 921 0,'0'0'369'15,"0"0"-254"-15,0 0-63 0,0 0-17 16,0 0 8-16,0 0 7 0,0 0 2 0,0 0-12 16,0 0-18-16,0 0-12 0,0 0-16 0,0 0-14 15,0 0-15-15,0 0-36 0,-35-84-62 0,35 83-87 16,-4-1-122-16,3 1-224 0,0 1 250 0</inkml:trace>
          <inkml:trace contextRef="#ctx0" brushRef="#br0" timeOffset="1.47349E6">275 10862 690 0,'0'0'696'0,"0"0"-620"16,0 0-105-16,0 0-1 0,0 0 56 0,0 0 35 15,0 0 11-15,0 0 1 0,176-23-8 0,-131 13-15 16,2 0-12-16,0 0-16 0,4-2-14 0,-3 0-14 16,3 0-24-16,-3 0-67 0,0 0-129 0,2 0-193 15,-13 2-381-15,-14 5 560 0</inkml:trace>
        </inkml:traceGroup>
        <inkml:traceGroup>
          <inkml:annotationXML>
            <emma:emma xmlns:emma="http://www.w3.org/2003/04/emma" version="1.0">
              <emma:interpretation id="{613FA13B-172F-427A-8A23-98BB8CED00CC}" emma:medium="tactile" emma:mode="ink">
                <msink:context xmlns:msink="http://schemas.microsoft.com/ink/2010/main" type="inkWord" rotatedBoundingBox="8675,16344 9549,16257 9597,16736 8722,16823"/>
              </emma:interpretation>
              <emma:one-of disjunction-type="recognition" id="oneOf32">
                <emma:interpretation id="interp157" emma:lang="en-US" emma:confidence="0.5">
                  <emma:literal>cost</emma:literal>
                </emma:interpretation>
                <emma:interpretation id="interp158" emma:lang="en-US" emma:confidence="0">
                  <emma:literal>coast</emma:literal>
                </emma:interpretation>
                <emma:interpretation id="interp159" emma:lang="en-US" emma:confidence="0">
                  <emma:literal>crest</emma:literal>
                </emma:interpretation>
                <emma:interpretation id="interp160" emma:lang="en-US" emma:confidence="0">
                  <emma:literal>west</emma:literal>
                </emma:interpretation>
                <emma:interpretation id="interp161" emma:lang="en-US" emma:confidence="0">
                  <emma:literal>Cost</emma:literal>
                </emma:interpretation>
              </emma:one-of>
            </emma:emma>
          </inkml:annotationXML>
          <inkml:trace contextRef="#ctx0" brushRef="#br0" timeOffset="1.47598E6">1452 10867 0 0,'0'0'0'0,"0"0"0"0,0 0 0 0,0 0 0 16,0 0 0-16,0 0 88 0,0 0 34 16,0 0-21-16,0 0-8 0,0 0-15 0,0 0-7 15,0 0-9-15,0 0-9 0,-14-17-7 0,14 17-5 16,0 0-8-16,0 0-6 0,0 0-4 0,0 0-7 16,0 0-1-16,0 0 1 0,0 0 2 0,0 0 5 15,0 0 12-15,0 0 5 0,-1 0 0 16,-3 0-6-16,0 2-18 0,1 1-11 0,1 3-2 15,-4 0 2-15,1 0 6 0,-2 3 2 0,0 2-2 16,-2-1-3-16,4 2 0 0,-3 0-2 0,4 0 0 16,1-2 1-16,-4 2-3 0,5 0-1 0,0-1 0 15,1-1 1-15,1 0-4 0,0 1-2 16,0-2-1-16,0 0-7 0,0-2 5 0,1 0-4 16,1-4 2-16,3 0 2 0,2-1 1 0,-1-2 6 15,1 0 0-15,1 0 3 0,-1 0-3 16,4-2 0-16,-5-2-2 0,2-2 2 0,4 0 1 15,-1 0-1-15,-2-3 1 0,1 2-4 0,1-4 3 16,1 3-1-16,-2-3-1 0,-3 1 2 0,2-1-7 16,2-1 1-16,-5 2-2 0,3-2-1 15,-4 2-2-15,3-1-3 0,-4 1-1 0,4 1 1 16,-5 1 8-16,2 2 4 0,-1 0 3 0,-2 3 4 16,-1 0 2-16,-1 1 4 0,0 2 6 0,0 0 2 15,0 0-5-15,0 0-5 0,0 0-10 0,0 2-8 16,0 1 0-16,0 1-1 0,-3 1 5 15,-1 2 2-15,0 3 0 0,2 0 1 0,-2 1 0 16,-2 0 2-16,4 1-2 0,-1 0 0 0,-1 0-1 16,0-2 2-16,3 0-3 0,-1 0 1 0,2-1-4 15,0-2-1-15,0-1 0 0,3-1 0 16,2-1 1-16,1-2 4 0,-1-1 2 0,2-1 6 16,-1 0 3-16,3 0 2 0,0 0 0 0,-2 0 0 15,3-3-3-15,2-1-3 0,-1-2-1 0,-1 1 1 16,-2-2-2-16,2 4 3 0,-2-3-1 15,-1 0 5-15,0 0 3 0,-2 0 3 0,2 0 0 16,-2 2-1-16,-2-4-1 0,0 2-3 0,1-1 4 16,-2-1-1-16,0 1 3 0,-2 0 1 15,0-1 2-15,0 2 1 0,-2 0 0 0,-2 0-3 16,-1 2-2-16,2 1-4 0,-5-1-3 0,4 3-4 16,1 1-3-16,-5 0-4 0,4 0-2 0,-1 0-1 15,0 1 2-15,1 3 0 0,-4 0 2 0,5 1 3 16,-4 2-2-16,2 1 1 0,-1 1 0 15,0-1-1-15,4 1 2 0,0 0-2 0,-2-1-1 16,4-1-3-16,0 1-3 0,0-2-2 0,1-2-4 16,4 1 2-16,-1-2 3 0,6 0 7 0,-3-2 7 15,1-1 4-15,4 0 4 0,-2 0 2 0,4-3-2 16,-1-1-1-16,1-3 0 0,0 0-1 16,0-2 1-16,0 0 0 0,1 0-3 0,1-1-1 15,-2-2-3-15,2 2-3 0,-5-2-1 0,1 1-3 16,-3 0 3-16,2 3-1 0,-6 0 4 15,2 2 4-15,-6 0 7 0,0 3 8 0,-1 1 8 16,0-1 8-16,0 3-4 0,0-2-1 0,0 2-12 16,0-1-7-16,-1 1-7 0,1 0-9 0,0 0-8 15,0 0-6-15,0 0-9 0,0 0-7 16,0 1 3-16,0 1 3 0,0 2 7 0,0 0 9 16,0 2-1-16,1 1 2 0,3 1 1 0,2-1 3 15,-3 3-2-15,3 0 3 0,0-1-1 0,0 0 1 16,1 1 2-16,-4-1 0 0,5-1-1 0,-6 1 2 15,0-3 0-15,0 0-1 0,-2 0 2 16,0 0 1-16,0 0-1 0,0 0 6 0,-2 0 3 16,-2-1 1-16,-6 1 2 0,4-1 0 0,-4 1-1 15,0-2-1-15,-3 1 2 0,4-1 0 0,-2-1 0 16,2 0 2-16,-2-1-7 0,5-1-2 0,-1-1-1 16,4 0-3-16,-1 0-3 0,0 0-3 15,4-1-13-15,0-4-19 0,0 1-7 0,0-1-12 16,0-2-2-16,0 1 2 0,4-3-13 0,0 3-19 15,-1-1-35-15,4-3-47 0,-2 3-38 16,3 0-38-16,-1-2-52 0,2 0-79 0,-5 3 227 16,1 1 147-16</inkml:trace>
          <inkml:trace contextRef="#ctx0" brushRef="#br0" timeOffset="1.47658E6">1947 10860 728 0,'0'0'278'0,"0"0"-247"15,0 0-63-15,0 0 1 0,0 0 25 0,0 0 16 16,0 0-2-16,0 0-11 0,164-57-28 0,-143 52-42 16,-1 1-53-16,1 1-69 0,-2 0-95 15,-4 1 22-15,-6 1 268 0</inkml:trace>
          <inkml:trace contextRef="#ctx0" brushRef="#br0" timeOffset="1.47634E6">2020 10638 0 0,'0'0'209'0,"0"0"-81"0,0 0-22 0,0 0 16 16,0 0 36-16,0 0-7 0,0 0-11 0,0 0-30 15,0 0-35-15,0 0-12 0,0 0-19 0,0 0-12 16,0 0-10-16,0 0 2 0,12-21 13 0,-12 27 11 16,0 2 10-16,0 1 0 0,0 2-10 15,0 1-5-15,0 1 0 0,0 2-4 0,0 1 4 16,0 4 1-16,0 0-5 0,0 3 2 0,0 1-8 15,-2 1-7-15,-4 2-5 0,1 0-8 0,2-1-4 16,-1-1-5-16,0-1 1 0,3-2-4 16,0-1-2-16,1 0 1 0,0-3-3 0,1-1-2 15,4-5-1-15,2-1 0 0,-2-2-2 0,2-2 3 16,-3-2 2-16,4-1-1 0,-5-2 2 16,3-2-1-16,0 0 0 0,-4 0 3 0,4 0-1 15,-1 0-1-15,-1-3-6 0,3-3-11 0,-4 0-15 16,-1-2-25-16,5 2-34 0,-4-3-47 15,-2 0-71-15,2-2-91 0,3 0-127 0,-3 4-252 16,-2 2 672-16</inkml:trace>
        </inkml:traceGroup>
        <inkml:traceGroup>
          <inkml:annotationXML>
            <emma:emma xmlns:emma="http://www.w3.org/2003/04/emma" version="1.0">
              <emma:interpretation id="{9F71A56E-543E-4EF2-B56F-064EB5138D99}" emma:medium="tactile" emma:mode="ink">
                <msink:context xmlns:msink="http://schemas.microsoft.com/ink/2010/main" type="inkWord" rotatedBoundingBox="9877,16146 12138,15931 12186,16443 9925,16657">
                  <msink:destinationLink direction="with" ref="{5937DDCA-557C-4297-9698-D19D969E1947}"/>
                </msink:context>
              </emma:interpretation>
              <emma:one-of disjunction-type="recognition" id="oneOf33">
                <emma:interpretation id="interp162" emma:lang="en-US" emma:confidence="0.5">
                  <emma:literal>°</emma:literal>
                </emma:interpretation>
                <emma:interpretation id="interp163" emma:lang="en-US" emma:confidence="0">
                  <emma:literal>.</emma:literal>
                </emma:interpretation>
                <emma:interpretation id="interp164" emma:lang="en-US" emma:confidence="0">
                  <emma:literal>o</emma:literal>
                </emma:interpretation>
                <emma:interpretation id="interp165" emma:lang="en-US" emma:confidence="0">
                  <emma:literal>,</emma:literal>
                </emma:interpretation>
                <emma:interpretation id="interp166" emma:lang="en-US" emma:confidence="0">
                  <emma:literal>O</emma:literal>
                </emma:interpretation>
              </emma:one-of>
            </emma:emma>
          </inkml:annotationXML>
          <inkml:trace contextRef="#ctx0" brushRef="#br0" timeOffset="1.47689E6">2594 10794 0 0,'0'0'0'0,"0"0"47"16,0 0 87-16,0 0 67 0,0 0 80 16,0 0 49-16,0 0-22 0,0 0-57 0,0 0-68 15,0 0-57-15,0 0-45 0,0 0-30 0,0 0-17 16,0 0-14-16,-7 13-3 0,2-7-3 0,-3 0 0 16,4 1 3-16,-3-1-3 0,5-3-2 15,0 1-9-15,2-2-3 0,0 1-3 0,3-2 2 16,4 0 5-16,-3-1 4 0,5 0 5 0,-2 0 3 15,4 0 4-15,-1-5-4 0,2-1 1 0,-2-2-1 16,-1-3-4-16,2 1 2 0,-6-2-5 16,-3 1-5-16,-2 1-14 0,-5 1-37 0,-9 5-63 15,-4 2-116-15,-9 2-157 0,3 5-232 0,6 1-277 0</inkml:trace>
        </inkml:traceGroup>
        <inkml:traceGroup>
          <inkml:annotationXML>
            <emma:emma xmlns:emma="http://www.w3.org/2003/04/emma" version="1.0">
              <emma:interpretation id="{ED05E19A-A222-4EFA-B8DB-81CC1385298B}" emma:medium="tactile" emma:mode="ink">
                <msink:context xmlns:msink="http://schemas.microsoft.com/ink/2010/main" type="inkWord" rotatedBoundingBox="10088,16134 12136,15926 12187,16430 10140,16638">
                  <msink:destinationLink direction="with" ref="{5937DDCA-557C-4297-9698-D19D969E1947}"/>
                </msink:context>
              </emma:interpretation>
              <emma:one-of disjunction-type="recognition" id="oneOf34">
                <emma:interpretation id="interp167" emma:lang="en-US" emma:confidence="0.5">
                  <emma:literal>Overhead</emma:literal>
                </emma:interpretation>
                <emma:interpretation id="interp168" emma:lang="en-US" emma:confidence="0">
                  <emma:literal>overhead</emma:literal>
                </emma:interpretation>
                <emma:interpretation id="interp169" emma:lang="en-US" emma:confidence="0">
                  <emma:literal>Overheard</emma:literal>
                </emma:interpretation>
                <emma:interpretation id="interp170" emma:lang="en-US" emma:confidence="0">
                  <emma:literal>overheard</emma:literal>
                </emma:interpretation>
                <emma:interpretation id="interp171" emma:lang="en-US" emma:confidence="0">
                  <emma:literal>overheads</emma:literal>
                </emma:interpretation>
              </emma:one-of>
            </emma:emma>
          </inkml:annotationXML>
          <inkml:trace contextRef="#ctx0" brushRef="#br0" timeOffset="1.52236E6">3141 10767 0 0,'0'0'0'0,"0"0"0"15,0 0 0-15,0 0 0 0,0 0 0 0,0 0 0 16,0 0 0-16,0 0 0 0,0 0 0 0,0 0 0 15,0 0 0-15,0 0 0 0,-25-30 0 16,22 30 0-16,0 0 0 0,-3-3 0 0,2 3 0 16,2 0 0-16,1 0 0 0</inkml:trace>
          <inkml:trace contextRef="#ctx0" brushRef="#br0" timeOffset="1.52303E6">2928 10617 0 0,'0'0'0'0,"0"0"0"0,0 0 0 0,0 0 0 15,0 0 0-15,0 0 0 0,0 0 0 0,0 0 45 16,0 0 91-16,0 0-23 0,0 0-11 16,0 0-13-16,0 0-4 0,0 0-4 0,-17-34 0 15,11 33 2-15,5 1-13 0,0 0-9 0,1 0-13 16,0 0-14-16,-2 0-15 0,2 0-19 15,-1 0-10-15,-2 6-1 0,-4 1 5 0,3 3 10 16,-5 0 3-16,1 3 6 0,0 1 1 0,-3 2 9 16,3 1 6-16,0 1 7 0,-1 2 0 0,2 1 0 15,-2 3-3-15,-1-2-7 0,6 1 0 16,-4 0-8-16,4-3-1 0,3-2-2 0,0 0-6 16,1-3 0-16,0 0-1 0,2-3-3 0,1 0-3 15,6-3 2-15,-5-2 5 0,7 2 6 0,-2-6 14 16,1 0 9-16,1 0 7 0,1-3 8 0,1 0 1 15,3 0-4-15,0 0-4 0,-1-6-10 16,0 0-8-16,-1-3-2 0,0-1-6 0,-1-4-1 16,2 1-1-16,-2-2-3 0,1 0 2 0,-2-1 0 15,0-1 2-15,0 1 3 0,-3-4 2 0,-3 2 2 16,-4-1 0-16,4 3 2 0,-5-4-2 0,-1 2 0 16,0 2 0-16,0-2-6 0,-4 2-1 15,-1-1-3-15,-1 0-4 0,-3 2-4 0,-2 3-4 16,1-1-5-16,-1 1 1 0,1 0-1 0,-2 2-1 15,0 1-2-15,0 2-6 0,-1 2-1 16,1 1-2-16,1 2-2 0,0 1 0 0,2 1-9 16,-2 0-4-16,-1 0-3 0,4 1-5 0,0 4-8 15,-3 1-12-15,5 1-28 0,-1 0-35 16,3 2-51-16,-3-1-72 0,5-1-75 0,2-1-110 16,0 0-147-16,0-2 571 0</inkml:trace>
          <inkml:trace contextRef="#ctx0" brushRef="#br0" timeOffset="1.52363E6">3234 10611 38 0,'0'0'219'0,"0"0"-167"15,0 0-14-15,0 0 35 0,0 0 52 0,0 0 26 16,0 0-16-16,0 0-41 0,0 0-32 0,0 0-21 15,0 0-16-15,0 0-6 0,0 0 0 0,0 0-1 16,-7 50 9-16,7-41 0 0,0 0 3 16,0 2 4-16,0-1-5 0,0 2 3 0,0 0-4 15,0 1-2-15,0-3 1 0,0 3-1 0,1-3 2 16,2 0-1-16,0-1-2 0,3 0-8 16,-2 0 3-16,-1-3-4 0,4 0 2 0,-3 0 5 15,0-2 0-15,3-2 4 0,-3-2 8 0,4 0 8 16,-4 0 3-16,1 0 6 0,2-4 2 0,-3-2-2 15,5 0-4-15,-1-5-5 0,-2 1-12 16,3-2-6-16,-4-1-4 0,5-3-3 0,-5 0-2 16,4 0 2-16,-2-1-6 0,0 1-6 0,-3 0-3 15,5 1-8-15,-6 0-7 0,5 1-5 0,-5 3-14 16,1 3-21-16,2 1-22 0,-3 0-34 0,-2 1-40 16,1 3-38-16,-2 2-41 0,1-1-36 0,-1 2-16 15,0 0-21-15,4 0 2 0,-4 3 156 16,1 2 142-16,-1-1 0 0,2-1 0 0,-2 1 0 0</inkml:trace>
          <inkml:trace contextRef="#ctx0" brushRef="#br0" timeOffset="1.52394E6">3468 10675 0 0,'0'0'0'0,"0"0"0"16,0 0 0-16,0 0 0 0,0 0 0 0,0 0 0 16,0 0 0-16,0 0 0 0,0 0 0 15,0 0 79-15,0 0 50 0,0 0-5 0,0 0-12 16,0 0-12-16,93-49-15 0,-93 43-15 0,0 0-3 15,0 0-4-15,0 0-4 0,0-1-2 0,0 3-2 16,0 1-2-16,0 0 2 0,-1 0 0 16,-1 3-6-16,1 0-9 0,1 0-17 0,-1 0-21 15,-3 1-12-15,1 4-7 0,1 2 6 0,-2 5 14 16,-4-2 11-16,6 4 3 0,-6 1 5 0,5 2-3 16,-2-1-6-16,-2 1 0 0,6-1-6 0,-2 0-5 15,2-1-1-15,-1 0-2 0,2-3-2 16,0 0-3-16,0-3 0 0,3 0-1 0,0-3-1 15,5 0 1-15,-3-2 1 0,3-1 3 0,-1-3 3 16,3 0 3-16,1 0-1 0,1-3 3 0,0-3-1 16,-1 0 3-16,2-3 4 0,2 2-1 15,-5-2 2-15,2-1-1 0,0 1-4 0,0 0-1 16,0-3-2-16,0 1-1 0,-3 1 1 0,-1 1 4 16,2 0-1-16,-1 0 2 0,-3 0 1 15,-2 3 2-15,1 0 7 0,-4 2 3 0,1 1 7 16,-2 1-6-16,0 1-7 0,0 1-6 0,0 0-16 15,-3 0-12-15,-2 0-17 0,3 3-5 0,0 3 4 16,-1 3 14-16,-4 0 18 0,4 2 7 16,2 0 3-16,0 1-6 0,-1-2-4 0,2 0-3 15,0 2-3-15,4-2 1 0,6-3-5 0,1-1-5 16,-3 0-7-16,4-3-10 0,0-2-18 0,1-1-27 16,1 0-41-16,0 0-50 0,0-1-36 0,-1-4-31 15,-1-1-21-15,0-1 116 0,0 0 144 0,-2-1 0 16,-6 3 0-16</inkml:trace>
          <inkml:trace contextRef="#ctx0" brushRef="#br0" timeOffset="1.52547E6">3967 10515 0 0,'0'0'0'0,"0"0"0"0,0 0 0 0,0 0 0 16,0 0 0-16,0 0 66 0,0 0 71 0,0 0-37 16,24-153-20-16,-22 147-27 0,-1 3-15 0,0 2-3 15,-1-1 4-15,0 2 11 0,0 0 10 16,0 0-4-16,0 3-2 0,-2 3-8 0,-5 3-1 15,4 2 7-15,-2 3 7 0,-2 1 0 0,3 4 1 16,-4 0-8-16,5 1-6 0,-2 0-4 16,-2 3-8-16,3-1-4 0,-4-1-4 0,6 1-3 15,-4-1-3-15,0-1-5 0,2-3-4 0,1 0-6 16,-3-2-2-16,5-1-1 0,-2-2-1 0,2-4 1 16,0 0 0-16,1-2 0 0,0-2 0 15,0-2 1-15,0-2 4 0,0 0 10 0,0 0 11 16,0 0 10-16,0 0 6 0,0 0-7 0,0-3 0 15,1 0-11-15,0 0-4 0,2-2-8 0,-2 1-10 16,6 0-7-16,-5 1-8 0,0 1-5 0,0 1-5 16,-1-1-1-16,0 2 0 0,5 0-1 15,-5 0 2-15,2 0 0 0,-2 2 6 0,2 1 0 16,2 0 8-16,-1-1 3 0,-3 1 0 0,6 0 5 16,-2 2-4-16,-1-2 5 0,5 0 2 0,-1 0-1 15,-2-2 5-15,5-1 1 0,-2 0 0 0,1 0 1 16,3 0-3-16,1-4 0 0,3-2 1 15,-2-2-2-15,1 0-1 0,-1-1 1 0,-1-2-7 16,4 1 0-16,-9-2-3 0,3 1 0 0,0 1 0 16,-1 0-1-16,-2-1 2 0,-3 3 2 15,-2-2 5-15,1 1 5 0,-2 1 7 0,-2 2 7 16,-1-1 3-16,0 2 4 0,0-1 1 0,0 4 1 16,0-1 0-16,0 1-6 0,-3 2-9 15,2 0-14-15,-4 0-17 0,2 0-11 0,2 2-6 16,-5 3 1-16,-2 3 11 0,3 2 8 0,-3 1 7 15,-3-1 5-15,6 3 0 0,-3-1 3 0,4-1-2 16,0 1-1-16,-2-2-3 0,5 0-3 0,1 0-3 16,0-2-1-16,0 1-4 0,0-3-1 15,0 0-3-15,8-2 0 0,-3-1 7 0,6-2 1 16,0 1 2-16,1-2-1 0,1 0-2 0,1 0 1 16,-2 0 3-16,1-3 0 0,1 0 4 0,0-1-1 15,1-2 2-15,0 0 1 0,0 0 0 0,-1-2 1 16,5-1-6-16,-4 1-5 0,0 0-9 15,-1-1-11-15,0 1-5 0,-2 0-5 0,0-1 1 16,-1 3 1-16,-5-1 7 0,4 0 9 0,-6 1 10 16,3-2 13-16,-5 2 6 0,1 0 8 0,-3 0 1 15,1-1 10-15,1 3 2 0,-2-1 8 16,0 2 4-16,0 0 0 0,0 2 2 0,0-1-8 16,-3 2-9-16,2 0-13 0,-2 0-16 0,-4 0-12 15,5 0-7-15,-4 5-3 0,-1 1 8 16,2 1 7-16,-3 5 9 0,3-2 9 0,-5 2 4 15,5 0-1-15,-2 1-3 0,2-1-5 0,-3-1-2 16,5 0-3-16,-1-1-2 0,-1-1-3 0,3 0-8 16,2-3-11-16,0 0-14 0,0-1-14 0,0-2-11 15,0-1-6-15,0-2 4 0,0 0 14 16,0 0 20-16,7-2 18 0,-3-3 14 0,0-1 5 16,4-1 2-16,-4-2 1 0,4 0-1 0,-2-1 6 15,0 1 0-15,0 2 1 0,-5-1 1 0,6 2-3 16,-5 0-2-16,0 2-3 0,-1 0-4 0,0 2-3 15,-1 2-1-15,2 0 2 0,-2 0-2 16,0 0 0-16,0 0-12 0,0 0-9 0,0 1 4 16,0 2 6-16,0 1 9 0,0 1 9 0,0-2-2 15,0 3-8-15,0-1 5 0,0-1-1 16,0 1 1-16,1 0 4 0,4-1-5 0,-3-1 0 16,1 1-3-16,-2 0 1 0,6-1-4 0,-3 0-1 15,-2-2 1-15,6 2-1 0,-4-1 3 0,6 1 0 16,-5-2-5-16,6 1-8 0,0-1-13 15,-1 1-19-15,2-2-19 0,-4 1-19 0,6-1-24 16,-2 0-19-16,0 0-12 0,0 0 5 0,-1 0 28 16,-1 0 64-16,-2-1 47 0,3-4 0 0,0 1 0 15,-4-1 0-15,3-1 0 0,0 0 29 16,-4-1 43-16,4 0 14 0,-2 0 1 0,-3 1-13 16,5-2-14-16,-6 2-12 0,4 2-10 0,-4-2-5 15,-3 0 0-15,6 0-7 0,-6 3-2 0,2 0 0 16,-2 2 6-16,-1-1 18 0,0 2 23 0,0 0 25 15,0 0 7-15,0 0-13 0,0 0-27 16,-3 0-35-16,-5 2-17 0,3 2-7 0,-4 2 3 16,-2 0 7-16,4 3 4 0,-4-1 8 0,1 0 1 15,3 1 3-15,-2 2-7 0,1-2-10 0,4 0-9 16,0 0-6-16,-2-1-4 0,4-1-3 16,2-1 0-16,0-1-8 0,0-1 1 0,0-3 0 15,2-1 8-15,5 0 14 0,-2 0 8 0,5 0 10 16,-1-1-2-16,-1-3 0 0,3-4-4 15,2 1-4-15,-2-1-4 0,0-1-2 0,-5 0 0 16,5 0-4-16,-1-1-4 0,-5 0-10 0,4-1-5 16,-3-1-7-16,2 0-2 0,-4-2 2 0,4 1-2 15,-4-1 5-15,-3 1 6 0,6-1 1 16,-6 0 10-16,0-1 4 0,-1-2 2 0,0 1 1 16,0-2 1-16,0 0 0 0,0 0 3 0,-1 1 3 15,-2 0-2-15,-2 3 0 0,2 1 0 0,1 2 2 16,-5 4 2-16,4 0 2 0,2 2-1 0,-2 2-7 15,1 2 1-15,-4-1-2 0,5 1-2 0,0 1 0 16,-1 0-8-16,0 0-4 0,0 3-3 16,-4 3 7-16,4 2 8 0,-2 1 10 0,-3 3 8 15,3 0 0-15,-2 3 6 0,3 1-5 0,2-2-2 16,-2 4-2-16,0 0-4 0,-1 0-2 0,4 1 0 16,0 1-1-16,0 0-4 0,0 0-1 15,0-1-3-15,6 1-3 0,-2-1-2 0,4-5-6 16,-3 0-10-16,3-5-22 0,-1 2-40 0,5-2-54 15,-1-1-66-15,1-2-65 0,1-3-82 16,-2 0-110-16,-6-2 358 0</inkml:trace>
        </inkml:traceGroup>
        <inkml:traceGroup>
          <inkml:annotationXML>
            <emma:emma xmlns:emma="http://www.w3.org/2003/04/emma" version="1.0">
              <emma:interpretation id="{FDE5A863-1BAF-4886-96A1-678925418D57}" emma:medium="tactile" emma:mode="ink">
                <msink:context xmlns:msink="http://schemas.microsoft.com/ink/2010/main" type="inkWord" rotatedBoundingBox="12454,16036 13422,15841 13507,16262 12538,16457">
                  <msink:destinationLink direction="with" ref="{5937DDCA-557C-4297-9698-D19D969E1947}"/>
                </msink:context>
              </emma:interpretation>
              <emma:one-of disjunction-type="recognition" id="oneOf35">
                <emma:interpretation id="interp172" emma:lang="en-US" emma:confidence="0.5">
                  <emma:literal>costs</emma:literal>
                </emma:interpretation>
                <emma:interpretation id="interp173" emma:lang="en-US" emma:confidence="0">
                  <emma:literal>Costs</emma:literal>
                </emma:interpretation>
                <emma:interpretation id="interp174" emma:lang="en-US" emma:confidence="0">
                  <emma:literal>cost</emma:literal>
                </emma:interpretation>
                <emma:interpretation id="interp175" emma:lang="en-US" emma:confidence="0">
                  <emma:literal>coasts</emma:literal>
                </emma:interpretation>
                <emma:interpretation id="interp176" emma:lang="en-US" emma:confidence="0">
                  <emma:literal>Posts</emma:literal>
                </emma:interpretation>
              </emma:one-of>
            </emma:emma>
          </inkml:annotationXML>
          <inkml:trace contextRef="#ctx0" brushRef="#br0" timeOffset="1.52657E6">5260 10407 0 0,'0'0'0'0,"0"0"0"16,0 0 0-16,0 0 41 0,0 0 263 0,0 0-57 16,0 0-49-16,0 0-36 0,0 0-40 15,0 0-21-15,0 0-16 0,0 0-8 0,0 0-4 16,-40-3-9-16,30 9-9 0,6 1-17 0,-4 3-11 15,4-1-11-15,-4 3-9 0,4 1-2 0,0 0-2 16,-3 4 1-16,3-1 3 0,0 2 1 16,-1 0 0-16,3 0-2 0,1 1-3 0,1-1-4 15,0-1-2-15,0 0-2 0,1-2-5 0,6-1 2 16,0-3-6-16,1-2-1 0,-1-3 0 16,3-2-3-16,1 0 0 0,0-3-3 0,-3-1-3 15,4 0 0-15,0 0 0 0,0-1 3 0,-1-3 2 16,0-2 10-16,-5-1 5 0,5-2 5 15,-2 0 6-15,-2-4-2 0,4 2 5 0,-3-2 0 16,-3-2 0-16,5-1-1 0,-5 0-2 0,4-1-1 16,-3 3 0-16,3-2-1 0,-5 4-3 0,4 1 2 15,-4 2-1-15,2 3 2 0,-4 0 6 0,0 4 3 16,-2 1 5-16,0 1 2 0,0 0-11 16,0 0-17-16,0 0-11 0,-2 4-6 0,-5 2 8 15,5 2 17-15,-5 2 10 0,0 1 6 0,-1 1 5 16,3 0-1-16,0 1-3 0,-2 0-6 0,6-1-4 15,-2 2-6-15,2-3-1 0,-1 1-1 0,-2-2-3 16,4-2 0-16,0 1-3 0,0-3-2 16,4 1-1-16,0-1 2 0,0-3 3 0,6 0 8 15,0-2 7-15,1-1 4 0,3 0 2 0,0 0-3 16,1-4-2-16,1-2-3 0,0-2-4 0,4 0-2 16,-4 1-4-16,-2-2-4 0,1 1-3 15,-3-1-2-15,1-2 0 0,-2 0-3 0,-2 1 2 16,-3-1 1-16,2 1 4 0,-4-1 9 0,-3 1 5 15,-1-1 6-15,0 1 1 0,0 1 0 16,-4 2-3-16,-5-1 0 0,3 2-3 0,-3 0-2 16,-2 2-4-16,0 1 2 0,1 1-3 0,0 2 3 15,-2 0 9-15,0 0 2 0,0 3 10 0,0 3 5 16,0 0-1-16,2 0 0 0,1 2-5 0,0 2-8 16,3-4-7-16,-2 3-5 0,6-1-2 0,0 1-2 15,2-2-1-15,0 0-2 0,0 1-3 16,4-2 1-16,0 0 1 0,4-2-1 0,2 1 4 15,-2-2 2-15,4-2 1 0,0-1 7 0,3 0-1 16,1 0 0-16,0-1 4 0,0-4-5 0,0-2 0 16,-1 1-1-16,4-3-4 0,-3 0-1 15,-3 0 0-15,0 0-1 0,1-1-4 0,-2 0 6 16,-1 2-1-16,-5-3 1 0,5 1 4 0,-7-1-1 16,4 3 1-16,-5-1 2 0,0 0 4 15,2 1 1-15,-5 1 2 0,1 2 4 0,-1 1-1 16,0 2 7-16,0 0-2 0,0 2-1 0,0 0-7 15,0 0-11-15,0 0-14 0,0 0-16 0,0 0-15 16,0 0-8-16,0 2 8 0,0 2 14 16,0 1 14-16,0 1 12 0,2 2-1 0,0-2-2 15,5 1 0-15,0 3 3 0,1-4 2 0,-2 3 1 16,5-1 3-16,1-1-2 0,-1 1-2 0,1 0 1 16,-4 0 2-16,3 0-2 0,-1-2-1 0,-3 1-1 15,0-1-6-15,-6-2 4 0,1 2 2 16,-2-1 1-16,0-1 9 0,0 2 7 0,-2 0 2 15,-6 2-6-15,-3 2 1 0,-2-2-6 0,-4 0 3 16,2-2 7-16,0 1-7 0,0-1-3 0,2-2-5 16,0 2-4-16,-1-1-4 0,2-1 4 15,0-1-2-15,4 0 0 0,3 0-3 0,1-3-18 16,0 0-25-16,4 0-37 0,0 0-45 0,0 0-21 16,2-1-3-16,2-2 3 0,3-2-13 0,2 1-32 15,3-4-44-15,1-1-56 0,-1 0-26 16,1-2 147-16,-2 4 175 0,-7 1 0 0</inkml:trace>
          <inkml:trace contextRef="#ctx0" brushRef="#br0" timeOffset="1.5273E6">5725 10543 620 0,'0'0'215'0,"0"0"-197"0,0 0-27 0,0 0 12 16,0 0 42-16,0 0 45 0,0 0 9 0,0 0-10 15,0 0-14-15,0 0-2 0,0 0-1 0,0 0 8 16,0 0 14-16,170-83 8 0,-146 74 12 0,-1 1-2 16,-4-1-9-16,2 0-19 0,-3 1-25 0,-3-2-19 15,1 2-13-15,-3-1-8 0,-2 0-4 16,0-1-1-16,-3 1 0 0,-3 2 0 0,2-1 2 16,-5 2 1-16,0 0 2 0,-2 2 3 0,0 1 1 15,0 0-3-15,0 2-3 0,-2-1-6 0,1 1-7 16,-6 1-8-16,6 0-9 0,-2 0-9 15,-2 0-8-15,1 0-3 0,1 0 0 0,-1 3 4 16,-2 1 3-16,3 2 3 0,-1 0 1 0,-2 0 1 16,5 3 2-16,-2 0 2 0,3 1 2 15,0 3 4-15,0-1 1 0,0 1 3 0,0-2 2 16,4 3 3-16,4-2 0 0,1 0 3 0,-1 0 3 16,4-2 1-16,0-1 3 0,-2 0 2 0,3 0-1 15,-7-3 0-15,4 0-1 0,-6 0-1 16,2-1-1-16,-4-2 2 0,-2 0-1 0,0-2 10 15,0 1 10-15,0-1 9 0,0 1 6 0,-4-1-6 16,-4 1-7-16,-3-1-11 0,-4 2-6 0,-2-3-3 16,-3 6-5-16,-2-3 1 0,-1 1-4 0,1 2 1 15,-4-1 0-15,7 1-3 0,-1 0-2 16,4-2-3-16,4 1-3 0,3-1-4 0,6-3-15 16,3-1-40-16,0 0-38 0,8 0-61 0,5 0-101 15,3-1-126-15,-1-3-220 0,-3 2-117 0</inkml:trace>
          <inkml:trace contextRef="#ctx0" brushRef="#br0" timeOffset="1.52691E6">5864 10282 0 0,'0'0'47'16,"0"0"201"-16,0 0 29 0,0 0 24 0,0 0 4 15,0 0-28-15,0 0-67 0,0 0-43 0,0 0-41 16,0 0-31-16,0 0-20 0,0 0-19 15,0 0-11-15,0 0-8 0,26-61-9 0,-26 61-10 16,0 3-5-16,0 1-1 0,0 5 0 0,0 3 6 16,1 1-1-16,-1 5-1 0,2 1-3 0,-2 3-4 15,0-2-3-15,0 4-2 0,0 1 1 16,-3-2-1-16,-1 1-1 0,0 2 0 0,3-4-3 16,-1 2-2-16,2-2-9 0,0-1-12 0,-1-2-27 15,1 1-34-15,0-2-53 0,-1-2-78 16,-1-3-107-16,-1 0-125 0,1-6-162 0,2-2 62 0</inkml:trace>
        </inkml:traceGroup>
      </inkml:traceGroup>
    </inkml:traceGroup>
    <inkml:traceGroup>
      <inkml:annotationXML>
        <emma:emma xmlns:emma="http://www.w3.org/2003/04/emma" version="1.0">
          <emma:interpretation id="{74E4A36D-725C-48CC-B648-8CA9D3710E7F}" emma:medium="tactile" emma:mode="ink">
            <msink:context xmlns:msink="http://schemas.microsoft.com/ink/2010/main" type="paragraph" rotatedBoundingBox="9626,17025 12672,16938 12706,18124 9660,18212" alignmentLevel="4"/>
          </emma:interpretation>
        </emma:emma>
      </inkml:annotationXML>
      <inkml:traceGroup>
        <inkml:annotationXML>
          <emma:emma xmlns:emma="http://www.w3.org/2003/04/emma" version="1.0">
            <emma:interpretation id="{47DACB9C-33CA-4B96-A3B1-2F7E0A9D0104}" emma:medium="tactile" emma:mode="ink">
              <msink:context xmlns:msink="http://schemas.microsoft.com/ink/2010/main" type="inkBullet" rotatedBoundingBox="9641,17523 9732,17520 9733,17554 9642,17557"/>
            </emma:interpretation>
            <emma:one-of disjunction-type="recognition" id="oneOf36">
              <emma:interpretation id="interp177" emma:lang="en-US" emma:confidence="1">
                <emma:literal>.</emma:literal>
              </emma:interpretation>
              <emma:interpretation id="interp178" emma:lang="en-US" emma:confidence="0">
                <emma:literal>,</emma:literal>
              </emma:interpretation>
              <emma:interpretation id="interp179" emma:lang="en-US" emma:confidence="0">
                <emma:literal>-</emma:literal>
              </emma:interpretation>
              <emma:interpretation id="interp180" emma:lang="en-US" emma:confidence="0">
                <emma:literal>°</emma:literal>
              </emma:interpretation>
              <emma:interpretation id="interp181" emma:lang="en-US" emma:confidence="0">
                <emma:literal>o</emma:literal>
              </emma:interpretation>
            </emma:one-of>
          </emma:emma>
        </inkml:annotationXML>
        <inkml:trace contextRef="#ctx0" brushRef="#br0" timeOffset="1.65246E6">2294 11900 26 0,'0'0'368'0,"0"0"-286"0,0 0-60 0,0 0-13 16,0 0 25-16,0 0 42 0,0 0 38 0,0 0 16 16,0 0-10-16,0 0-25 0,0 0-28 15,0 0-9-15,0 0 1 0,0 0 5 0,-4-3 3 16,4 5-5-16,0-2-8 0,0 0-11 0,0 0-10 15,4 0-13-15,-3 0-8 0,2 0-1 0,4 0 1 16,-3 0 5-16,5 0 6 0,-4 0-3 16,6 0-5-16,-3-2 2 0,-1-1-2 0,4 2 1 15,-7-2 10-15,4 0 0 0,-6 0 14 0,0-1 8 16,0 1 2-16,1-1 4 0,-3 3 0 16,0 0 7-16,0-1 5 0,0 0 5 0,-4 1-7 15,1 1-17-15,-3-1-20 0,0 1-19 0,-1 0-16 16,1 0-11-16,2 0-12 0,1 2-38 0,3 3-45 15,0 3-66-15,5-2-273 0,-2-2-955 0</inkml:trace>
      </inkml:traceGroup>
      <inkml:traceGroup>
        <inkml:annotationXML>
          <emma:emma xmlns:emma="http://www.w3.org/2003/04/emma" version="1.0">
            <emma:interpretation id="{871C6489-CF3E-4193-B25F-CD2CFCEEF908}" emma:medium="tactile" emma:mode="ink">
              <msink:context xmlns:msink="http://schemas.microsoft.com/ink/2010/main" type="line" rotatedBoundingBox="10219,17008 12672,16938 12702,17993 10250,18064">
                <msink:destinationLink direction="with" ref="{320FD271-39AC-4DF9-A97C-510EA2B3F8D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B347E93-192C-4227-A24C-1DEDA7AC679E}" emma:medium="tactile" emma:mode="ink">
                <msink:context xmlns:msink="http://schemas.microsoft.com/ink/2010/main" type="inkWord" rotatedBoundingBox="10219,17008 12672,16938 12702,17993 10250,18064"/>
              </emma:interpretation>
              <emma:one-of disjunction-type="recognition" id="oneOf37">
                <emma:interpretation id="interp182" emma:lang="en-US" emma:confidence="0.5">
                  <emma:literal>operating</emma:literal>
                </emma:interpretation>
                <emma:interpretation id="interp183" emma:lang="en-US" emma:confidence="0.5">
                  <emma:literal>op eating</emma:literal>
                </emma:interpretation>
                <emma:interpretation id="interp184" emma:lang="en-US" emma:confidence="0">
                  <emma:literal>o's eating</emma:literal>
                </emma:interpretation>
                <emma:interpretation id="interp185" emma:lang="en-US" emma:confidence="0">
                  <emma:literal>ops eating</emma:literal>
                </emma:interpretation>
                <emma:interpretation id="interp186" emma:lang="en-US" emma:confidence="0">
                  <emma:literal>of eating</emma:literal>
                </emma:interpretation>
              </emma:one-of>
            </emma:emma>
          </inkml:annotationXML>
          <inkml:trace contextRef="#ctx0" brushRef="#br0" timeOffset="1.64207E6">3037 11675 0 0,'0'0'0'0,"0"0"0"0,0 0 0 0,0 0 0 0,0 0 0 15,0 0 0-15,0 0 0 0,0 0 0 16,0 0 0-16,0 0 0 0,0 0 0 0,0 0 0 15,0 0 0-15,-8-2 0 0,2 5 0 0,4 3 0 16,-8 0 0-16,5 2 0 0,-6 2 0 0,-1 1 0 16,3 3 0-16,-2 0 12 0,-1 1 29 15,0 2 0-15,0-1-1 0,0 1 2 0,2-3-3 16,4 1-4-16,-4-1-6 0,7-1-7 0,1-2-7 16,2-1-2-16,0-1 2 0,0-2-3 0,0 1 5 15,1-4 6-15,3-1 15 0,6 0 21 16,-4-1 25-16,5-2 18 0,2 0 10 0,3 0 0 15,5-6-21-15,-4 0-18 0,6-2-21 0,-6 1-19 16,6-2-5-16,-7 0-5 0,2 0-1 16,-2 0 2-16,-4 0 7 0,-4 0 5 0,2-1 8 15,-4 1 10-15,-1-2 2 0,-2 1 0 0,-3 0 2 16,0-3-5-16,0 3-8 0,0-2-4 0,0 0-11 16,-4 1-9-16,-3 0 2 0,2 0-9 0,-6 1-4 15,0 1-6-15,2 1-16 0,-4 1-5 16,-4 1-3-16,1 2 0 0,2-1 3 0,-2 4 1 15,-3-1 4-15,5 2 0 0,1 0 0 0,5 0 3 16,-2 0-6-16,1 0-6 0,6 0-5 0,1 0-9 16,0 2-9-16,0-1-3 0,2 0-5 0,0 3 2 15,0-3 11-15,2 2 4 0,2-2 16 16,3 1 12-16,1-1 12 0,4-1 9 0,2 0 4 16,0 0 5-16,7 0-3 0,-4-3 0 0,-1-1-4 15,5-2-4-15,-3 0 1 0,2 0-1 16,-3-2-1-16,0 1-1 0,1 0 2 0,-3-1-3 15,-2 1 5-15,0 1 3 0,-1-2 1 0,-4 2 5 16,1 2-1-16,2-2-2 0,-6 2-1 0,6-1-3 16,-3 2-4-16,-3 0-2 0,1 2-4 15,0-1-5-15,-4 2-2 0,0 0 0 0,4 0-3 16,-4 0 0-16,0 0 2 0,-1 2-1 0,0 2 5 16,1 2 5-16,3 2 3 0,-2 0 2 0,-1 4 2 15,1 3-2-15,3 3 1 0,-4 0-3 16,0 1-4-16,-2 4-3 0,1 1-2 0,-1 1 1 15,0 2 1-15,0 0 2 0,0 1-2 0,-1-1 0 16,-1 0 3-16,1-2-5 0,-2-1 1 0,-1 0-3 16,4-5-1-16,-1 4 0 0,-2-2 3 0,3-3-5 15,-3 3-1-15,-1-3-2 0,0-2-4 0,3 1 0 16,0-4-4-16,1-3-3 0,-2-1-6 16,2-1-12-16,-1-4-18 0,1 1-26 0,0-2-30 15,-1-1-45-15,1-2-53 0,0 1-47 0,-3-1-27 16,3 0-34-16,-3 0 150 0,2 0 166 15,1 0 0-15</inkml:trace>
          <inkml:trace contextRef="#ctx0" brushRef="#br0" timeOffset="1.64255E6">3321 11708 0 0,'0'0'0'0,"0"0"0"0,0 0 0 16,0 0 0-16,0 0 0 0,0 0 0 0,0 0 0 15,0 0 73-15,0 0 17 0,0 0-15 0,0 0-9 16,0 0 0-16,0 0 0 0,0 0-3 0,66-125-5 15,-50 114-10-15,1 1-12 0,2 1-13 16,-2 1-6-16,-3 1-5 0,-2 1-3 0,1-1 2 16,-3 3-4-16,-4 1 2 0,2 0-1 0,-4 1-1 15,4 2-3-15,-4 0-2 0,3 0-1 16,-2 0-2-16,0 0 2 0,1 0 1 0,-2 3 1 16,4 3 3-16,-4 0 2 0,0 0 3 0,3 2 2 15,-4 1 0-15,-2-1 1 0,0 1 1 0,2 1 1 16,-3-1 2-16,0 1 6 0,0 2 1 15,-3-1 6-15,-1 2-1 0,-5-3 1 0,4 3 4 16,-6-1 2-16,-1-1 4 0,0 3 0 0,-3-2 0 16,2 0-4-16,-2 2-2 0,-1-3-2 15,-3-1-10-15,3 1-5 0,1-2-6 0,0 0-8 16,3-1-4-16,0-4-6 0,6 2-11 0,0-3-14 16,2 0-31-16,3 0-63 0,-2-1-89 15,3-1-112-15,0 0-143 0,0-1 351 0</inkml:trace>
          <inkml:trace contextRef="#ctx0" brushRef="#br0" timeOffset="1.64749E6">3584 11777 0 0,'0'0'0'0,"0"0"0"0,0 0 0 16,0 0 0-16,0 0 0 0,0 0 0 0,0 0 0 16,0 0 0-16,0 0 0 0,0 0 0 0,0 0 0 15,0 0 0-15,0 0 0 0,0 0 0 0,0 13 0 16,2-13 0-16,1 0 0 0,4 0 0 16,-2 0 6-16,0-1 75 0,2-2-16 0,-3 0-12 15,4-2-5-15,-2-1-3 0,3-1 2 0,2-2 1 16,-1-1-9-16,-1 1 2 0,1-1 0 0,4-3-1 15,-2 1 4-15,0 0-1 0,1-2-4 0,1 2-2 16,-1 1-5-16,2-1-7 0,-2 0 0 16,2 0-4-16,1 0-4 0,-1 1 1 0,-6 0-3 15,2 0-2-15,0 2 2 0,-6 0 3 0,4 0 2 16,-6 0 6-16,2 1 6 0,-2 2 10 0,-3 0 6 16,0 3 5-16,0-1-4 0,0-1-9 15,0 0-6-15,-1-1-14 0,-5 1-1 0,2 1-8 16,2 1-4-16,-6-2-1 0,5 2-8 0,-6 2-5 15,5-1-14-15,-6 2-10 0,3 0-7 16,-3 0-6-16,-4 0 3 0,1 6 5 0,-2 0 7 16,0 3 8-16,-1 3 7 0,-1-2 8 0,2 4 5 15,2 2 2-15,-1 4 3 0,1 0-1 0,1-1-4 16,-2 0-3-16,5 1 1 0,5-1-1 16,-1 0 2-16,-1 1 0 0,5 0-1 0,0-4 1 15,1 0 0-15,0-2 2 0,1-2 2 0,8-2 9 16,-2-1 8-16,5-1 9 0,2-2 4 0,6-4 1 15,-4 0-1-15,8-2-4 0,1 0 2 0,1-2-4 16,2-3-4-16,0-1-2 0,-1-3-5 0,-2 0-3 16,1-2-1-16,-2-1-2 0,-4 0 0 15,3-1 1-15,-6 0 0 0,3-1-2 0,-5 2 4 16,-1 0 2-16,-2 0 1 0,-2 2 3 0,-3-3 4 16,1 3 3-16,-4-2 5 0,3 2 1 0,-3-1-3 15,-3 1-4-15,1 1-3 0,-2 0-6 16,1 2 1-16,-1 1-5 0,0 1-2 0,0 2-4 15,0 1-3-15,0 2-3 0,0 0-6 0,0 0-11 16,0 0-13-16,0 0-19 0,0 0-15 16,0 2 10-16,0 3 10 0,0 1 23 0,0 1 23 15,1 1 0-15,-1 0 4 0,4 1 0 0,-2 2-4 16,-1-1-1-16,2 2 0 0,-3-3 0 0,2 2 2 16,4-1 3-16,-4-1-5 0,1 0 0 15,-2 1-1-15,5-2-5 0,-4 1 4 0,1-3 0 16,-2 1-3-16,1-5 1 0,3 3 0 0,-2-4 0 15,1 3 3-15,3-4 1 0,-2 1 0 0,6-1-4 16,-1 0-12-16,0 0-35 0,2 0-79 0,1-5-113 16,1 3-158-16,-4-2-133 0,0 3 534 0</inkml:trace>
          <inkml:trace contextRef="#ctx0" brushRef="#br0" timeOffset="1.64278E6">3676 11745 1298 0,'0'0'222'0,"0"0"-235"0,0 0-61 15,0 0 0-15,0 0 19 0,0 0 39 0,0 0 23 16,0 0-10-16,0 0-24 0,0 0-38 0,0 0-89 16,0 0-208-16,0 0-322 0</inkml:trace>
          <inkml:trace contextRef="#ctx0" brushRef="#br0" timeOffset="1.64816E6">4501 11586 114 0,'0'0'123'0,"0"0"-84"0,0 0-12 16,0 0 27-16,0 0 32 0,0 0 7 15,0 0-17-15,0 0-37 0,0 0-35 0,0 0-12 16,0 0 2-16,0 0 5 0,0 0 8 0,0 0 7 16,-106 1-1-16,92 8 10 0,1 0 7 15,0 1 3-15,-1 2 2 0,6 0-7 0,-4-3-7 16,3 2-10-16,-1-1-5 0,8-1-8 0,-2 0-8 15,2-3-5-15,2 0-2 0,0-2 2 16,0-1 10-16,4 0 16 0,-1-1 14 0,6-2 17 16,-3 0 5-16,5 0 3 0,1 0-5 0,0-5-10 15,0 1-7-15,-2-2-7 0,3 0-3 0,-7 0 0 16,5 0 2-16,-6 0 1 0,3 0 4 0,-5 0 4 16,0 2 4-16,1-1 1 0,-3 2 2 0,0 0-4 15,-1 1-7-15,0 1-7 0,2 1-10 16,-2 0-6-16,0 0-9 0,0 0-5 0,0 0-8 15,0 0-10-15,0 0-11 0,0 1 2 0,0 3 13 16,-2 0 10-16,2 1 17 0,-1 1 1 0,1 1-4 16,0-1-5-16,0 1-1 0,4-2-1 15,4 1 5-15,-2-3 4 0,7 0 6 0,-1-2-1 16,1-1-5-16,3 0-16 0,3 0-33 0,-1 0-55 16,-4 0-75-16,0-1-69 0,-2-2-59 0,0-2-3 15,-1 1 310-15,-6-2 0 0,2 3 0 0</inkml:trace>
          <inkml:trace contextRef="#ctx0" brushRef="#br0" timeOffset="1.64958E6">4579 11366 572 0,'0'0'133'0,"0"0"-160"0,0 0-34 15,0 0 48-15,0 0 61 0,0 0 21 0,0 0 7 16,189-16-5-16,-148 11-19 0,2 1-14 0,0-1-11 16,4 0-8-16,-4-1-5 0,4 2-8 15,-3 1-12-15,-2-1-20 0,-1-1-44 0,-1-1-103 16,-1 1-187-16,-8 1-29 0,-13 1 389 0</inkml:trace>
          <inkml:trace contextRef="#ctx0" brushRef="#br0" timeOffset="1.64901E6">4679 11339 0 0,'0'0'0'0,"0"0"0"16,0 0 114-16,0 0 22 0,0 0 10 0,0 0-1 15,0 0-24-15,0 0-34 0,0 0-29 16,0 0-26-16,0 0-21 0,0 0-13 0,0 0-13 15,0 0 6-15,-15-39 19 0,14 47 22 0,-4 1 29 16,3 3 8-16,1 1-8 0,-2 2-10 0,1 3-11 16,-4 0-6-16,4 1-1 0,2 2-1 0,0 0-2 15,0-2-4-15,0 3-5 0,0-4-5 16,1 1-2-16,7-2-4 0,-4 0-1 0,7-2 0 16,-5 0-1-16,4-3-2 0,2 0-1 0,-1-3-3 15,-1-2 1-15,-2 0-1 0,4-1-4 16,1-1-3-16,0 0-4 0,-2-2-4 0,1-1 1 15,-6 2 0-15,4-3 1 0,-1-1 0 0,-3 0-3 16,3 0-1-16,-5 0-1 0,5 0-1 0,-5-5-3 16,4 3 4-16,-4-3 4 0,-1 1 4 15,4-2 6-15,-6 0 4 0,1-2 1 0,-1 2-1 16,-1-3 2-16,0 2 1 0,1-1 2 0,-1 2 8 16,0 0 1-16,0 2 3 0,0 0 0 0,0 1-5 15,0 1-4-15,0 1-9 0,0 1-8 16,0 0-11-16,0 0-8 0,0 0-8 0,0 0-12 15,0 0 2-15,0 1 10 0,-1 4 17 0,1 2 21 16,-3 0 10-16,2 2 3 0,-2 0-4 0,-1 0-5 16,3 0-4-16,1 0-1 0,0-2-3 0,0 0 3 15,0-1-8-15,0-2 1 0,0-1 1 0,5 0 2 16,-2-2 5-16,0 1 5 0,-2-2 1 16,2 0 5-16,2 0 5 0,-2 0 3 0,-2-2 1 15,2-2-6-15,3 1-5 0,-2-1-5 0,-1-1-3 16,5 1 1-16,-5-2-2 0,5 0 2 15,-4 1 1-15,-3-1 1 0,6 3 7 0,-4-3 0 16,-2 3-1-16,2 2-1 0,-2-1-6 0,4 1-5 16,-3 1-4-16,0-2-4 0,1 2-1 15,-2 0-4-15,5 0 1 0,-2 0 1 0,0 0 4 16,4 0 3-16,-3 0-2 0,5 0 1 0,-1 0 1 16,-2 2 0-16,3-1 3 0,1 2 1 0,0-1-2 15,-2-1 3-15,5-1 0 0,3 2-1 16,-2-2 2-16,1 0-2 0,-1 0 1 0,5 0 2 15,-2-2 0-15,4-1 0 0,-5-1 1 0,5 1-2 16,-6-3 0-16,0 1 0 0,-3-1 1 0,1 0 2 16,-2 1 2-16,0-3 2 0,-3 2 5 0,-3 0 3 15,0-2 10-15,-3 2 5 0,0 0 4 0,-3 1 4 16,0-1-3-16,0-1-2 0,0 3-6 16,-2-1-7-16,-6 2-10 0,6-1-9 0,-4 0-7 15,-2 3-4-15,4 0 0 0,-2 1-1 0,3 0 1 16,0 0-2-16,2 0-6 0,0 0-7 0,1 4-5 15,0 0 3-15,0 3 4 0,0 0 12 16,0 6 8-16,0 0 6 0,0 4 5 0,0 1 1 16,0 4 1-16,0 3 4 0,0 2 0 0,1 3-1 15,2 2 1-15,-2 2-2 0,2 3 1 16,2 0 1-16,-2 2 0 0,-2 3-3 0,0 0-2 16,1 2-8-16,-2 3-3 0,0-2-2 0,0-2 0 15,0-5 0-15,0-4 1 0,-4-6 0 0,-4-4-1 16,1-3 4-16,-3-3 5 0,-2-2 7 15,2-7 1-15,0 0 12 0,-2-3 4 0,-4-1 2 16,0-4 8-16,0-1-9 0,3 0-2 0,-2-1-1 16,1-5-1-16,1-3 0 0,0-3-2 0,1-2-5 15,-1-1-8-15,1-3-1 0,6-1-4 0,-2-1-2 16,0-2-3-16,4-1-6 0,2 0-6 16,2-4-4-16,0 2 2 0,0-1-4 0,2 2 0 15,0 3-1-15,6 2-6 0,-2 1 10 0,2 3 0 16,-3 0 2-16,3 4 1 0,-3 4-8 0,4 1-2 15,-5 1-3-15,2 1 0 0,-3 3-3 16,-2 1 3-16,2 0-2 0,-2 0-2 0,5 0 3 16,-5 0-2-16,2 0-2 0,-2 0-3 0,2 0-9 15,3 0-27-15,-3 0-75 0,5 0-158 0,-5 0-270 16,-1 0-226-16</inkml:trace>
          <inkml:trace contextRef="#ctx0" brushRef="#br0" timeOffset="1.64927E6">4921 11421 764 0,'0'0'143'0,"0"0"-111"16,0 0-58-16,0 0-25 0,0 0-6 0,0 0 10 15,0 0 20-15,0 0-1 0,0 0-40 0,0 0-85 16,0 0-130-16,0 0 84 0,0 0 199 0</inkml:trace>
        </inkml:traceGroup>
      </inkml:traceGroup>
      <inkml:traceGroup>
        <inkml:annotationXML>
          <emma:emma xmlns:emma="http://www.w3.org/2003/04/emma" version="1.0">
            <emma:interpretation id="{A7FC3277-9558-4442-910E-E3E73515C7B5}" emma:medium="tactile" emma:mode="ink">
              <msink:context xmlns:msink="http://schemas.microsoft.com/ink/2010/main" type="line" rotatedBoundingBox="11105,17813 12380,17627 12442,18047 11166,18233"/>
            </emma:interpretation>
          </emma:emma>
        </inkml:annotationXML>
        <inkml:traceGroup>
          <inkml:annotationXML>
            <emma:emma xmlns:emma="http://www.w3.org/2003/04/emma" version="1.0">
              <emma:interpretation id="{ADF5B56E-B7C8-42F5-A7A2-E3068BD4CA05}" emma:medium="tactile" emma:mode="ink">
                <msink:context xmlns:msink="http://schemas.microsoft.com/ink/2010/main" type="inkWord" rotatedBoundingBox="11105,17813 12380,17627 12442,18047 11166,18233"/>
              </emma:interpretation>
              <emma:one-of disjunction-type="recognition" id="oneOf38">
                <emma:interpretation id="interp187" emma:lang="en-US" emma:confidence="0.5">
                  <emma:literal>costs</emma:literal>
                </emma:interpretation>
                <emma:interpretation id="interp188" emma:lang="en-US" emma:confidence="0">
                  <emma:literal>Costs</emma:literal>
                </emma:interpretation>
                <emma:interpretation id="interp189" emma:lang="en-US" emma:confidence="0">
                  <emma:literal>cost</emma:literal>
                </emma:interpretation>
                <emma:interpretation id="interp190" emma:lang="en-US" emma:confidence="0">
                  <emma:literal>cots</emma:literal>
                </emma:interpretation>
                <emma:interpretation id="interp191" emma:lang="en-US" emma:confidence="0">
                  <emma:literal>Cots</emma:literal>
                </emma:interpretation>
              </emma:one-of>
            </emma:emma>
          </inkml:annotationXML>
          <inkml:trace contextRef="#ctx0" brushRef="#br0" timeOffset="1.65063E6">4006 12193 0 0,'0'0'0'16,"0"0"0"-16,0 0 0 0,0 0 140 16,0 0 59-16,0 0 3 0,0 0-59 0,0 0-63 15,0 0-45-15,0 0-20 0,0 0-9 0,0 0-6 16,0 0 0-16,0 0-4 0,-39-23 8 16,30 32 10-16,2 2 5 0,-2 3 10 0,-3 1-2 15,0 1-4-15,-2 4-3 0,1 0-7 0,-1 1-6 16,1 3-2-16,0-2-4 0,0 4-2 0,0-3-2 15,5-2-3-15,1-1-1 0,3-2-5 16,0-3-3-16,4-2-1 0,0-2-4 0,6-2 8 16,-1-3 9-16,7-3 14 0,0 0 16 0,2-3 6 15,0 0 3-15,6 0-3 0,-1-6-8 0,3-2-4 16,-4-2-8-16,5 1-2 0,-4-1-2 0,2-1 0 16,-2-1-1-16,3 2-1 0,-5-3-2 0,5 1 3 15,-6 2 0-15,0-3 1 0,1 1 5 16,-3 0-2-16,-6 0 3 0,1 2 1 0,0 2 5 15,-5 2 9-15,-2 3 5 0,-1 1 11 0,-1 2 0 16,0 0-3-16,0 0-4 0,0 0-10 0,0 0-9 16,-3 0-8-16,2 0-8 0,-3 4-7 15,-3 0 1-15,2 3-2 0,-3 3 2 0,1-3 5 16,-2 3 2-16,-1 1 3 0,6-2 2 0,-2 0-4 16,2-1-2-16,4-3-3 0,0 2-4 15,0-2 0-15,0 1 1 0,2-1 2 0,6-1 4 16,-2-1 3-16,4 0 5 0,1-1 3 0,1-2 2 15,0 0 2-15,3 0-4 0,0-2 3 0,0-2-3 16,1-1-2-16,2-1 3 0,-3-2-4 16,0 2-1-16,-2 0 0 0,-2-2-6 0,-4 1 1 15,1-3-2-15,-5 0-1 0,-2-1-3 0,-1 0 1 16,0 0-3-16,0 2-3 0,-3 2-2 0,-6-1 0 16,2 4 0-16,-2-1-3 0,-2 2-1 0,3 3-10 15,-4-3 0-15,0 3 1 0,-2 0 2 16,1 3 10-16,-2 3 1 0,-2 0 4 0,3-2 1 15,1 2 2-15,5 2 2 0,-3-1-1 0,2 1-1 16,6-1-9-16,0-1 1 0,2 0-8 0,1-3-2 16,0-1 2-16,3-1 2 0,-1-1 13 15,8 2 11-15,1-2 7 0,-2 0 5 0,8 0 0 16,-1-3-4-16,1-2-3 0,3-2-4 0,-3-1 0 16,-1 1-1-16,4 1-1 0,-4 0 0 0,-2 0-2 15,-1 2 1-15,-1-2 2 0,-5 1 0 16,2-1 0-16,2 3-1 0,-6-3-3 0,2 3 3 15,-3 0-5-15,-1 0 1 0,2 0-2 0,-1 2-5 16,-2-1 0-16,0 1-2 0,4 1 1 16,-4 0-2-16,1 0-1 0,0 0-1 0,3 1 1 15,-3 4 0-15,1-1 3 0,4 2 3 0,-4 0 0 16,6 2 3-16,-2 0-1 0,-2 2 1 0,2 1 0 16,-2 1 0-16,3 2 3 0,-5-1-1 0,3 0 3 15,-6-1 1-15,1-3-3 0,-2 2 4 16,0-2 2-16,0 0 3 0,-7 2 5 0,1-3 1 15,-4 0-5-15,3-2-2 0,-2 0-4 0,-2-3-6 16,6 0-4-16,-3-3-11 0,5 0-19 0,0 0-30 16,-2 0-52-16,3 0-88 0,1 0-109 0,0 0-105 15,-1-3-119-15,1 0 309 0,1 0 224 0</inkml:trace>
          <inkml:trace contextRef="#ctx0" brushRef="#br0" timeOffset="1.65123E6">4651 12405 0 0,'0'0'0'0,"0"0"0"15,0 0 47-15,0 0 181 0,0 0-68 0,0 0-67 16,0 0-39-16,0 0-13 0,0 0 3 0,0 0 0 16,0 0-3-16,0 0-1 0,178-113-1 15,-144 102-5-15,-5 1-5 0,-2-2-6 0,0 2-2 16,-4-1-2-16,-4 0 1 0,-1 1 3 0,-6 1-1 16,-4 0 13-16,0 1 12 0,-5 1 13 0,-3 0 21 15,0 0 2-15,0-1-4 0,-1 2-13 0,-7 0-18 16,2 0-15-16,-4 1-9 0,3 1-4 15,-2 1-7-15,-1 1 0 0,5 1-1 0,-2 1 0 16,4 0-5-16,3 0-17 0,0 0-10 0,0 4-3 16,0 4 11-16,2-1 11 0,4 4 12 0,0 0 4 15,3 0-4-15,2 1 7 0,-2 1-4 0,2 2-1 16,1 1 1-16,0-3-3 0,-1 2 2 16,-6-2 1-16,5-1 2 0,-8 0-3 0,0 0 5 15,-2 1 3-15,0 0 6 0,-2 0 9 0,-4-1 0 16,-6-2-2-16,-2 1-12 0,-5-3-13 15,3-2-13-15,-1-1-14 0,-3-2-18 0,4-2-35 16,0 2-59-16,-3-3-118 0,3 0-189 0,2 0-280 16,9 0 423-16</inkml:trace>
          <inkml:trace contextRef="#ctx0" brushRef="#br0" timeOffset="1.6509E6">4659 12048 0 0,'0'0'0'0,"0"0"0"16,0 0 80-16,0 0 207 0,0 0 1 15,0 0-39-15,0 0-55 0,0 0-54 0,0 0-48 16,0 0-38-16,0 0-27 0,0 0-11 0,0 0 4 16,0 0 16-16,30-28 21 0,-26 39 17 0,0 2 10 15,4 3 2-15,-3 2-8 0,4 5-15 0,-3-1-15 16,3 0-18-16,1 1-8 0,-5-1-8 15,4-1-4-15,-3-1-5 0,3 1-5 0,-1-4-6 16,-3 1-6-16,3 0-6 0,-4-2-14 0,1 1-16 16,0-1-27-16,-4-2-46 0,-1-2-77 15,0 0-95-15,0-3-88 0,-1-1-76 0,-7 0 44 16,4-2 413-16,-3-3 0 0</inkml:trace>
        </inkml:traceGroup>
      </inkml:traceGroup>
    </inkml:traceGroup>
  </inkml:traceGroup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20:15.47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A589794-A21B-4EFB-B336-120366D11081}" emma:medium="tactile" emma:mode="ink">
          <msink:context xmlns:msink="http://schemas.microsoft.com/ink/2010/main" type="inkDrawing" rotatedBoundingBox="7544,6467 11433,5572 11442,5610 7552,6506" semanticType="underline" shapeName="Other">
            <msink:sourceLink direction="with" ref="{B07D535E-435C-41DF-9B7A-653726737C55}"/>
          </msink:context>
        </emma:interpretation>
      </emma:emma>
    </inkml:annotationXML>
    <inkml:trace contextRef="#ctx0" brushRef="#br0">0 919 320 0,'0'0'345'0,"0"0"-227"16,0 0-35-16,0 0-37 0,0 0-53 0,0 0-9 16,0 0-5-16,0 0 1 0,0 0 23 0,0 0 9 15,0 0 7-15,157-52 8 0,-66 28 6 16,13-3 14-16,13-3 8 0,12-2 7 0,9-2 4 16,7-2 0-16,4-1 3 0,7-2 4 0,5 0 7 15,7 0 1-15,2 1-4 0,0 0-8 0,2 1-10 16,0 1-7-16,-3 0-4 0,-7 2-1 0,-4-2-8 15,-5 3-4-15,-15 2-2 0,-7 2-8 16,-11 1-5-16,-6 4-3 0,-16 0-2 0,-8 3-2 16,-10 2-1-16,-8 1 1 0,-14 3 0 0,-10 3 3 15,-13 2-2-15,-5 5 0 0,-13 1 1 16,-8 2 8-16,-6 2 11 0,-3 0 7 0,-1 0-8 16,-9 0-18-16,-4 0-27 0,-8 1-29 0,-3 4-32 15,-5 4-47-15,-6 3-72 0,0 3-130 16,4-6-261-16,12-2-407 0</inkml:trace>
  </inkml:traceGroup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49.75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E259047-2029-4566-AFB5-3E87EAF14327}" emma:medium="tactile" emma:mode="ink">
          <msink:context xmlns:msink="http://schemas.microsoft.com/ink/2010/main" type="inkDrawing" rotatedBoundingBox="3409,7494 3511,8717 3277,8737 3174,7514" semanticType="callout" shapeName="Other">
            <msink:sourceLink direction="with" ref="{F118C45B-15DB-42D8-B0B9-E0EA1454B508}"/>
            <msink:sourceLink direction="with" ref="{FEF12C03-FD48-48C0-BF54-E929BE053892}"/>
          </msink:context>
        </emma:interpretation>
      </emma:emma>
    </inkml:annotationXML>
    <inkml:trace contextRef="#ctx0" brushRef="#br0">361-1197 0 0,'0'0'317'0,"0"0"-83"15,0 0-21-15,0 0-28 0,0 0-60 0,0 0-47 16,0 0-81-16,0 0-48 0,0 0-11 0,0 0 16 15,0 0 45-15,0 0 40 0,0 0 10 16,8 58 6-16,-2-26-3 0,6 0-2 0,0 3-3 16,0-1 2-16,1 2 0 0,0-2-2 0,0-1-3 15,-1 1-11-15,0 1-4 0,1-3-8 16,-5 0-4-16,2-2-3 0,0-4-4 0,-5-3-2 16,3-4-1-16,-4-3-1 0,-3-7-2 0,5-2 4 15,-5-4 1-15,-1-3 18 0,2 0 26 0,-2 0 28 16,0 0 4-16,-2-6-20 0,-6 0-28 15,3-4-35-15,-6-5-6 0,-1-5 3 0,-1-3 2 16,-1-1 6-16,-1-5-4 0,1-4-2 0,-2-1 1 16,-1-5-3-16,3-1 1 0,0-3-2 0,0-5-1 15,0 0-1-15,2-4 1 0,-1-1 0 0,1-2 1 16,5 1-2-16,-2 1-2 0,-1 0 0 16,6 2-2-16,-1 3 4 0,2 2 1 0,3 3-2 15,0 2-1-15,0 3-2 0,5 3 3 0,1 4-2 16,3 1 2-16,2 5 0 0,0 2-3 0,-1 4 2 15,2 2-1-15,2 4-1 0,-1 5-3 16,1 0 1-16,-2 2 0 0,0 5-7 0,1 1-3 16,-2 0-8-16,0 4-4 0,-3 7 6 0,2 3 7 15,1 4 8-15,-1 6 11 0,-5 6 4 0,4 1 0 16,-5 5 7-16,-1 0 2 0,0 2 2 16,-3 2 2-16,0-3-4 0,-4 3-2 0,0 0-4 15,-7-1-1-15,3 0-4 0,0-2-5 0,-3-2-3 16,-1-1-7-16,1-1-8 0,5-2-14 15,-4-2-44-15,5-4-69 0,-3-1-118 0,8-3-170 16,-2-6-160-16,2-5 404 0</inkml:trace>
  </inkml:traceGroup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4:58:47.41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582E449-D294-4EA3-8554-97F4A36FBC5A}" emma:medium="tactile" emma:mode="ink">
          <msink:context xmlns:msink="http://schemas.microsoft.com/ink/2010/main" type="writingRegion" rotatedBoundingBox="1640,5965 5659,5378 7079,15099 3060,15686">
            <msink:destinationLink direction="with" ref="{A25C6DA3-79DD-4902-80B3-3799BEE5F8AB}"/>
          </msink:context>
        </emma:interpretation>
      </emma:emma>
    </inkml:annotationXML>
    <inkml:traceGroup>
      <inkml:annotationXML>
        <emma:emma xmlns:emma="http://www.w3.org/2003/04/emma" version="1.0">
          <emma:interpretation id="{F0769BDD-BA75-40D7-8BC4-C97BCEE52212}" emma:medium="tactile" emma:mode="ink">
            <msink:context xmlns:msink="http://schemas.microsoft.com/ink/2010/main" type="paragraph" rotatedBoundingBox="3334,5679 3566,6507 3185,6614 2953,578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CA2AC01-CE17-429D-853E-D44F8B3A31CB}" emma:medium="tactile" emma:mode="ink">
              <msink:context xmlns:msink="http://schemas.microsoft.com/ink/2010/main" type="line" rotatedBoundingBox="3334,5679 3566,6507 3186,6614 2953,5785"/>
            </emma:interpretation>
          </emma:emma>
        </inkml:annotationXML>
        <inkml:traceGroup>
          <inkml:annotationXML>
            <emma:emma xmlns:emma="http://www.w3.org/2003/04/emma" version="1.0">
              <emma:interpretation id="{A6BC3A06-04F9-4911-9488-0DF2EAFED99E}" emma:medium="tactile" emma:mode="ink">
                <msink:context xmlns:msink="http://schemas.microsoft.com/ink/2010/main" type="inkWord" rotatedBoundingBox="3334,5679 3566,6507 3186,6614 2953,5785"/>
              </emma:interpretation>
              <emma:one-of disjunction-type="recognition" id="oneOf0">
                <emma:interpretation id="interp0" emma:lang="en-US" emma:confidence="0.5">
                  <emma:literal>=</emma:literal>
                </emma:interpretation>
                <emma:interpretation id="interp1" emma:lang="en-US" emma:confidence="0">
                  <emma:literal>x</emma:literal>
                </emma:interpretation>
                <emma:interpretation id="interp2" emma:lang="en-US" emma:confidence="0">
                  <emma:literal>°</emma:literal>
                </emma:interpretation>
                <emma:interpretation id="interp3" emma:lang="en-US" emma:confidence="0">
                  <emma:literal>t</emma:literal>
                </emma:interpretation>
                <emma:interpretation id="interp4" emma:lang="en-US" emma:confidence="0">
                  <emma:literal>c</emma:literal>
                </emma:interpretation>
              </emma:one-of>
            </emma:emma>
          </inkml:annotationXML>
          <inkml:trace contextRef="#ctx0" brushRef="#br0">139-3534 0 0,'0'0'0'0,"0"0"0"0,0 0 0 16,0 0 0-16,0 0 0 0,0 0 30 16,0 0 192-16,0 0-8 0,0 0-8 0,0 0-11 15,0 0-6-15,0 0-25 0,-16-64-24 0,16 64-36 16,0 0-36-16,0 0-33 0,0 0-28 0,0 0-27 15,0 2-5-15,0 6 1 0,6 4 11 0,-1 3 17 16,-1 6 8-16,5 7 0 0,1 1-1 16,-4 5 0-16,5 4 0 0,-1 0 0 0,-4 3 2 15,6 0 0-15,-2 1-2 0,-4-2 3 0,5 2 0 16,-3 0-1-16,-1-2 3 0,1-1-4 16,-4-2 1-16,0 0-1 0,0-5-1 0,-3 0 1 0,-1-4-2 15,2-1 1-15,-2-2-1 0,0-2 0 16,0-6-3-16,0-3 0 0,0-4-3 0,0-2 1 15,0-2-2-15,0-2-3 0,0-3-1 0,0-1-13 16,0 0-21-16,0 0-33 0,0 0-53 16,0-1-70-16,1-4-95 0,-1-5-148 0,3 3-113 15,2 1 459-15</inkml:trace>
          <inkml:trace contextRef="#ctx0" brushRef="#br0" timeOffset="419.778">446-3411 0 0,'0'0'0'0,"0"0"0"15,0 0 0-15,0 0 0 0,0 0 0 0,0 0 59 16,0 0 90-16,0 0-20 0,0 0-26 0,0 0-35 16,0 0-44-16,0 0-46 0,0 0-27 0,0 0 7 15,-5-44 17-15,4 51 35 0,-5 4 30 16,-2 3 3-16,-4 1 0 0,-1 2-4 0,-1 1-6 15,-2 0 0-15,-3 2-1 0,1-3-2 0,2 0 2 16,0-2-3-16,-3-2 0 0,4 1-1 16,0-4-1-16,1-1 1 0,0-2 5 0,2-1 4 15,1 0 7-15,3-3 7 0,2 0 5 0,3-3 2 16,2 2-3-16,1-2-15 0,0 0-15 0,0 0-21 16,0 1-16-16,0-1-18 0,1 2 3 15,3 1 7-15,5 3 12 0,-2 2 19 0,5 1 2 16,3 3 4-16,4 2-1 0,-2 1 3 0,4-1-2 15,0 1 2-15,3 0 3 0,0-1 2 0,0 1 2 16,-4-1 0-16,3-1-2 0,-2 1-5 16,-2-4-2-16,0 2-3 0,-2-2-4 0,-3-1 1 15,-1 1-2-15,-1-2-1 0,-2-1 3 0,-1-1-2 16,2-3 0-16,-1 2-12 0,-4-2-33 16,5-2-64-16,-3-1-125 0,-2 0-197 0,1 0-200 15,-4-1 503-15</inkml:trace>
        </inkml:traceGroup>
      </inkml:traceGroup>
    </inkml:traceGroup>
    <inkml:traceGroup>
      <inkml:annotationXML>
        <emma:emma xmlns:emma="http://www.w3.org/2003/04/emma" version="1.0">
          <emma:interpretation id="{E57E7CB2-F405-4FF0-BC70-2EA532632356}" emma:medium="tactile" emma:mode="ink">
            <msink:context xmlns:msink="http://schemas.microsoft.com/ink/2010/main" type="paragraph" rotatedBoundingBox="4142,5828 4385,6975 3777,7104 3534,5956" alignmentLevel="4"/>
          </emma:interpretation>
        </emma:emma>
      </inkml:annotationXML>
      <inkml:traceGroup>
        <inkml:annotationXML>
          <emma:emma xmlns:emma="http://www.w3.org/2003/04/emma" version="1.0">
            <emma:interpretation id="{9CC66B49-18E2-4861-8C8E-811AC95CCB61}" emma:medium="tactile" emma:mode="ink">
              <msink:context xmlns:msink="http://schemas.microsoft.com/ink/2010/main" type="line" rotatedBoundingBox="4142,5828 4385,6975 3777,7104 3534,5956"/>
            </emma:interpretation>
          </emma:emma>
        </inkml:annotationXML>
        <inkml:traceGroup>
          <inkml:annotationXML>
            <emma:emma xmlns:emma="http://www.w3.org/2003/04/emma" version="1.0">
              <emma:interpretation id="{DAC19383-2711-4AA6-AC7F-ED209E090A93}" emma:medium="tactile" emma:mode="ink">
                <msink:context xmlns:msink="http://schemas.microsoft.com/ink/2010/main" type="inkWord" rotatedBoundingBox="4142,5828 4385,6975 3777,7104 3534,5956"/>
              </emma:interpretation>
              <emma:one-of disjunction-type="recognition" id="oneOf1">
                <emma:interpretation id="interp5" emma:lang="en-US" emma:confidence="0.5">
                  <emma:literal>.</emma:literal>
                </emma:interpretation>
                <emma:interpretation id="interp6" emma:lang="en-US" emma:confidence="0">
                  <emma:literal>@</emma:literal>
                </emma:interpretation>
                <emma:interpretation id="interp7" emma:lang="en-US" emma:confidence="0">
                  <emma:literal>8</emma:literal>
                </emma:interpretation>
                <emma:interpretation id="interp8" emma:lang="en-US" emma:confidence="0">
                  <emma:literal>,</emma:literal>
                </emma:interpretation>
                <emma:interpretation id="interp9" emma:lang="en-US" emma:confidence="0">
                  <emma:literal>B</emma:literal>
                </emma:interpretation>
              </emma:one-of>
            </emma:emma>
          </inkml:annotationXML>
          <inkml:trace contextRef="#ctx0" brushRef="#br0" timeOffset="1343.989">710-3221 0 0,'0'0'0'15,"0"0"0"-15,0 0 0 0,0 0 0 16,0 0 0-16,0 0 0 0,0 0 0 0,0 0 10 15,0 0 29-15,0 0-7 0,0 0 7 0,0 0 24 16,0 0 20-16,0 0 19 0,110-155 14 16,-107 140-3-16,4 2-7 0,-6 1-6 0,-1 3-11 15,0 0-3-15,0 4 1 0,0 1-7 0,-1 2-17 16,-6 2-28-16,6 0-27 0,-3 0-16 0,-4 6-5 16,2 5 2-16,-4 1 6 0,-2 2 6 15,-1 3 6-15,1 2 0 0,-1 1 2 0,0 0-2 16,1-1 0-16,3 0-2 0,-1 1 0 0,0-2 0 15,4-1-2-15,-1 1-1 0,3-2-1 0,3-1-1 16,-2-3 0-16,3 1 0 0,0-4 2 0,3-2-1 16,2-1 2-16,3-1 4 0,-3-4 3 15,7 1 7-15,1-2 6 0,0 0 6 0,0 0 1 16,2-7 2-16,0-1-2 0,5-1-3 0,-3-3-3 16,-1-1-5-16,3 3-2 0,-1-5-2 0,-4 2 0 15,1 1-2-15,0 0 1 0,-4 0 1 0,1 0 2 16,-4 2 3-16,-4-1 2 0,1 4 3 15,-1 1 1-15,-1 0 4 0,-3 1-1 0,0 2-2 16,0 0 0-16,0 2-9 0,0-1-7 0,0 1-8 16,0 1-12-16,0 0-13 0,0 0-18 15,0 0-19-15,0 1 0 0,0 2 10 0,0 3 16 16,1-1 19-16,2 2 5 0,4-1 2 0,-3 3 1 16,4-5 2-16,-3 2 3 0,4-1-1 15,-1-2 2-15,2-1 0 0,1-2 6 0,1 0 4 16,0 0 4-16,1-5 0 0,0-2 0 0,0-1 0 15,0-5 0-15,-1 1 0 0,-1-2 1 0,1 0-5 16,-1-1 1-16,1-1-3 0,-3 3 0 0,-1-2 2 16,-1 4 1-16,-3-1 2 0,1 2-3 15,-2 1 4-15,-2 2-2 0,-1 2 2 0,0 2 2 16,1 0-9-16,-1 3-8 0,0 0-17 0,0 0-24 16,0 0-22-16,0 0 2 0,0 5 10 0,2 2 15 15,2 4 27-15,-1 3 4 0,-2 1 4 0,2 5 4 16,-2 4-1-16,0 0-1 0,2 3 1 15,1 1 2-15,-1 2-3 0,-1 1 0 0,0 3 0 16,2 2-4-16,0 5 6 0,0 2-2 0,0 3 2 16,0 8 2-16,-2 0-6 0,0 3 0 0,-2-1 0 15,1-5-1-15,-1-5 1 0,0-2-1 16,0 2 1-16,0-4-5 0,-3 0 0 0,-6-3 3 16,2-3 0-16,-5-5 3 0,0-3 5 0,-3-6 3 15,1-2 5-15,-2-4 6 0,0-4 7 16,1-3 7-16,1-4 8 0,2-5 4 0,-1 0-2 15,0-2-5-15,-2-8-7 0,-1-4-4 0,-2-3-3 16,1-6-3-16,3-1-5 0,1-4 0 0,0-3-8 16,2-4-3-16,5-2-2 0,1-4-4 0,2-2-6 15,3-1-6-15,7-1-8 0,5-1-6 16,4 2 0-16,2 2 2 0,5 2 0 0,1 6 3 16,1 2 3-16,1 4 0 0,-2 5 1 0,1 2-1 15,-2 7-8-15,1 0-10 0,-1 5-11 0,-4 2-15 16,2 5-27-16,-3 2-37 0,-4 0-59 0,2 4-70 15,-5 7-83-15,0 1-90 0,-6-3 401 16,1-2 29-16</inkml:trace>
        </inkml:traceGroup>
      </inkml:traceGroup>
    </inkml:traceGroup>
    <inkml:traceGroup>
      <inkml:annotationXML>
        <emma:emma xmlns:emma="http://www.w3.org/2003/04/emma" version="1.0">
          <emma:interpretation id="{32EE7831-68C5-4445-A81F-7496E9563EA0}" emma:medium="tactile" emma:mode="ink">
            <msink:context xmlns:msink="http://schemas.microsoft.com/ink/2010/main" type="paragraph" rotatedBoundingBox="3311,7798 5265,7073 5521,7762 3567,848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72E29B3-A88A-4F3F-9790-D09B56FA147F}" emma:medium="tactile" emma:mode="ink">
              <msink:context xmlns:msink="http://schemas.microsoft.com/ink/2010/main" type="line" rotatedBoundingBox="3311,7798 5265,7073 5521,7762 3567,8487">
                <msink:destinationLink direction="with" ref="{F118C45B-15DB-42D8-B0B9-E0EA1454B50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EF12C03-FD48-48C0-BF54-E929BE053892}" emma:medium="tactile" emma:mode="ink">
                <msink:context xmlns:msink="http://schemas.microsoft.com/ink/2010/main" type="inkWord" rotatedBoundingBox="3311,7798 5265,7073 5521,7762 3567,8487">
                  <msink:destinationLink direction="with" ref="{5E259047-2029-4566-AFB5-3E87EAF14327}"/>
                </msink:context>
              </emma:interpretation>
              <emma:one-of disjunction-type="recognition" id="oneOf2">
                <emma:interpretation id="interp10" emma:lang="en-US" emma:confidence="0.5">
                  <emma:literal>atoners</emma:literal>
                </emma:interpretation>
                <emma:interpretation id="interp11" emma:lang="en-US" emma:confidence="0">
                  <emma:literal>artiness</emma:literal>
                </emma:interpretation>
                <emma:interpretation id="interp12" emma:lang="en-US" emma:confidence="0">
                  <emma:literal>atones</emma:literal>
                </emma:interpretation>
                <emma:interpretation id="interp13" emma:lang="en-US" emma:confidence="0">
                  <emma:literal>curtness</emma:literal>
                </emma:interpretation>
                <emma:interpretation id="interp14" emma:lang="en-US" emma:confidence="0">
                  <emma:literal>outness</emma:literal>
                </emma:interpretation>
              </emma:one-of>
            </emma:emma>
          </inkml:annotationXML>
          <inkml:trace contextRef="#ctx0" brushRef="#br0" timeOffset="3667.7922">791-1118 0 0,'0'0'0'0,"0"0"0"0,0 0 0 16,0 0 0-16,0 0 0 0,0 0 0 16,0 0 0-16,0 0 40 0,0 0 142 0,0 0-19 15,0 0-17-15,0 0-14 0,0 0-22 0,0 0-16 16,-86-124-22-16,79 129-19 0,-3 3-19 0,-1 1-15 15,-1 5-11-15,5 3-5 0,-4 1-2 16,1 0 1-16,4 2 0 0,-2 1 2 0,3-2 0 16,-2 2 1-16,6-1 1 0,0-1-4 0,1 1-1 15,0-3-4-15,1 3-1 0,4-5-2 0,3-2-3 16,0-6 0-16,0 1 2 0,3-5 10 0,1-2 10 16,0-1 17-16,0-3 16 0,2-4 14 15,-1-4 9-15,2-3-1 0,-2-3-4 0,-1-1-11 16,0 0-10-16,-1 2-8 0,-4 0-8 0,1 1 6 15,-4 0 2-15,-3 1 2 0,3 1 4 0,-1-1-7 16,-3 3-3-16,0-1-4 0,0 1-4 0,0 0-3 16,0 5-1-16,0 1-4 0,0 2-4 15,0 0-4-15,0 3-10 0,0 0-10 0,0 0-19 16,0 0-19-16,0 0-7 0,0 3 9 0,0 4 16 16,0 0 18-16,0 4 12 0,1 3-1 15,3-2 0-15,-2 1 1 0,6-1-1 0,-4 0 2 16,4-2-2-16,-3-1 1 0,6-1 1 0,-2-2-1 15,-2-3 4-15,5-2 1 0,0-1 4 0,0 0 6 16,2-3 2-16,-1-4 2 0,0-2-1 16,-1-3-1-16,1 0-4 0,-4-3 4 0,-1 1 5 15,0-2 5-15,-4 1 7 0,-3 1-2 0,-1 0-1 16,0 0-2-16,0 4-2 0,0-1-4 0,0 4-5 16,0 1-3-16,-2 0-6 0,0 3-2 0,1 1 0 15,1 2-10-15,-3 0-7 0,3 0-9 16,0 0-17-16,0 0-15 0,0 0 6 0,0 2 5 15,0 4 16-15,4 0 20 0,-1 0 0 0,0 1 5 16,3 2 1-16,0-1-1 0,-2 1 0 0,3 0 2 16,-5-1-2-16,6-3 3 0,-4 1 3 15,2-2-2-15,-1-1 0 0,-2-1 3 0,2-2 1 16,-1 0 4-16,0 0 4 0,0 0 0 0,3-3 0 16,-4-3 3-16,3 0-3 0,0 1-2 0,-4-4-2 15,5-1 1-15,-4 1 0 0,-2-1 0 16,2-2 2-16,-1 0-6 0,1 0 0 0,-2 0-4 15,-1-3-5-15,0 3-1 0,0 0-4 0,0 0-3 16,0 1-2-16,0 0-1 0,0 0 0 16,0 3 2-16,0-1 4 0,0-1-1 0,-1 1 3 15,1 2-2-15,0 0 1 0,0 1-2 0,0 2 3 16,0-1-2-16,0 1-2 0,0 0 4 0,0 1 0 16,0 2 1-16,0-1 6 0,0-1 0 15,0 2 2-15,-3-2 3 0,3 1 0 0,-2-1-1 16,0 2 1-16,1-2-2 0,0 0 1 0,-2 0 0 15,2-1-2-15,-5-1 0 0,4 0-3 0,-1-1 5 16,-2 1-1-16,1-1 1 0,1-2 2 0,-3-1-3 16,1 2-1-16,4-2-2 0,-3 0-2 0,-3 0 1 15,3 0 0-15,-4-1 0 0,3 1 0 16,-5-2-1-16,5 1 0 0,-3-1 1 0,-2 0 0 16,4 1 1-16,-5-1 1 0,3-1-1 0,0-1 4 15,-3 3-4-15,3-2 0 0,0 1 0 16,-1 3-5-16,-1-1 5 0,4 1-2 0,-4 2-2 15,6 0 3-15,-4 0 0 0,5 3 0 0,1 0 2 16,-1 2 2-16,-2-1-1 0,3-1 0 0,1 2 1 16,1-1 0-16,0 2 1 0,0-1 0 15,0-1-1-15,0 2-3 0,0-1 3 0,0 1-1 16,0 0-1-16,0 0 2 0,0 0-5 0,0 0-3 16,0 0-1-16,0 0-5 0,0 0-3 15,0 0-2-15,0 0 0 0,0 0 4 0,1 0 5 16,3 3 5-16,0-2-2 0,-1 2 2 0,-2 0 0 15,2 0-2-15,4 0 2 0,-4 0 1 0,-2 3-2 16,4-3 1-16,-1 2 0 0,0 1-3 0,3 1 3 16,-2 1 0-16,3 2-1 0,-1 2 0 15,5 1 2-15,0 4-2 0,2 2 5 0,-1 2 0 16,2 2-1-16,-2 1 1 0,5 1-2 0,-2 2-1 16,0 1 1-16,0 0 2 0,-1 1-2 0,5-1 2 15,-4 1-1-15,-1-1-1 0,2-1 0 0,-1 0 0 16,0-2 0-16,-1-1 1 0,0 0 1 15,-3-3 1-15,0-4-2 0,-3-1 0 0,-2-6-1 16,2-1-1-16,-5-5 4 0,6 0 2 0,-8-4 6 16,2 0 4-16,2 0 3 0,-4 0 3 15,1-6-5-15,5 0-9 0,-4-5-11 0,4-1-17 16,-4-2-21-16,2 0-34 0,-1-3-52 0,-2 2-93 16,1-1-131-16,0 1-204 0,-2 3-55 0,-2 6 609 0</inkml:trace>
          <inkml:trace contextRef="#ctx0" brushRef="#br0" timeOffset="3887.1024">1064-1417 283 0,'0'0'297'16,"0"0"-108"-16,0 0-75 0,0 0-51 0,0 0-27 15,0 0-11-15,0 0-10 0,0 0-5 16,0 0-3-16,0 0-3 0,0 0-3 0,0 0-4 16,139-155-20-16,-114 139-47 0,-1 0-96 0,2 2-67 15,-2-1-107-15,-5 4 131 0,-6 4 209 0</inkml:trace>
          <inkml:trace contextRef="#ctx0" brushRef="#br0" timeOffset="4513.3147">1456-1445 16 0,'0'0'336'0,"0"0"-69"16,0 0-72-16,0 0-44 0,0 0-45 15,0 0-33-15,0 0-29 0,0 0-24 0,0 0-15 16,0 0-8-16,0 0-3 0,0 0-1 0,0 0 5 16,0 0 0-16,32-39 2 0,-26 47 6 0,3 0 1 15,-4 5 5-15,6 1 4 0,-4 3 3 16,1 1-1-16,-2 1-1 0,0 1 0 0,-3-1-3 16,3-1 2-16,-3-3-3 0,-2 3-3 0,1-3-2 15,-2-2 0-15,0-2 1 0,0-4 3 0,0-2 5 16,0-3 7-16,0-2 18 0,0 0 20 0,0 0 22 15,0 0 22-15,2 0-2 0,-2-4-19 0,0-2-24 16,0-6-29-16,0 0-17 0,0-3 0 16,-2-1-7-16,2-2 0 0,0-1-4 0,0-2-2 15,0-4 0-15,0 2-4 0,0-1 1 0,0 0-5 16,4 3-4-16,1-1 5 0,-1 4-6 16,5 3 1-16,-5 0 5 0,6 3-1 0,-4 3 8 15,3 2 1-15,0 1-2 0,-4 1-5 0,5 3-4 16,-2 2-4-16,0 0 0 0,2 5 3 0,1 3-1 15,-1 2 3-15,0 4-2 0,2 1 5 16,-1 1 0-16,-2 0 2 0,1 2 3 0,-1-1-6 16,1-1 2-16,-5-1-11 0,6-2-20 0,-2-1-47 15,-4 1-113-15,6-2-172 0,-5-7-278 16,-2 1 49-16</inkml:trace>
          <inkml:trace contextRef="#ctx0" brushRef="#br0" timeOffset="5319.9261">1890-1543 0 0,'0'0'146'0,"0"0"9"15,0 0-43-15,0 0-1 0,0 0 8 0,0 0 3 16,0 0-17-16,0 0-27 0,0 0-24 0,0 0-15 16,0 0-10-16,0 0-1 0,0 0-1 15,55-140 4-15,-49 127 9 0,-2-2 15 0,0 2 3 16,0 1 1-16,-3 1 0 0,-1 1-6 0,0 4-1 15,0 0-4-15,-5 3-8 0,1 2-23 16,-2 1-20-16,0 0-17 0,0 3-15 0,-2 4 9 16,0 5 5-16,2 3 11 0,-5 4 9 0,4 2 5 15,-2 3 4-15,2 0 1 0,2 2 0 0,1-2-2 16,2 2 1-16,0-3 2 0,2-1-3 16,0-1 3-16,4-3-4 0,0-4-3 0,4-1-1 15,-3-5 0-15,3-2 5 0,-3-1 2 0,5-4 8 16,-5-1 4-16,7 0 7 0,-1-1 6 0,1-6 1 15,0-3-2-15,2-1-2 0,-1-3-9 0,2 1-2 16,-2-4-1-16,2 1-6 0,-2 0 0 16,1-1-2-16,-1-1-3 0,-1 0 2 0,-1-1-2 15,0-2 3-15,-6 1-3 0,6-2-2 0,-5 1-1 16,4 0-3-16,-2 0 1 0,-3 2-3 0,3 4 0 16,-2 3 1-16,-4 3 2 0,2 2 1 0,-2 2 0 15,-1 4-3-15,-1-1-9 0,0 2-10 16,0 0-19-16,0 0-4 0,0 3 2 0,1 3 7 15,2 1 18-15,-3 3 7 0,4 0 3 0,-1 2 4 16,-1 1-1-16,1 1 0 0,1-2 0 16,0 1 2-16,0-4 0 0,-1 0 1 0,5-3-2 15,-4-1 1-15,1-1-1 0,2-2 2 0,-2-2 5 16,3 0 1-16,0 0 4 0,-1-6 0 16,4-2-3-16,-2-3 1 0,-1 1-4 0,3-3-2 15,-3-1-2-15,0 1 0 0,0-2 0 0,-2 0 1 16,0-1-1-16,-2-1-2 0,0-1 0 0,0 1-3 15,0-2 1-15,-2 0-3 0,0 1-3 0,2 0-5 16,-2 0-3-16,-2 3 0 0,0 0 1 16,0 4 8-16,0 0 1 0,-2 2 5 0,-2 3 4 15,0 1-2-15,2 3 0 0,-4 0-5 0,2 2-10 16,3 0-9-16,-2 0-10 0,-2 0-3 0,1 4 0 16,4 4 6-16,-3 0 4 0,3 2 4 0,0-1 7 15,0 4 4-15,3 1 9 0,6 2 2 16,-1-1 5-16,4 3 4 0,3-2 3 0,1 2 6 15,3-1 4-15,-2 0 5 0,2-3 2 0,1 1 2 16,0-1-2-16,-4-1-4 0,2-1-5 16,-5 0-6-16,-1 0 0 0,-2 0-3 0,-4-3 1 15,-3 1 7-15,-3-1 3 0,0 0 9 0,-7 2 3 16,-3 1-2-16,-5-2-5 0,-2 2-10 0,-2-2-9 16,-5 0-15-16,1-1-20 0,-3-1-38 15,4-1-52-15,-4 1-68 0,5 0-88 0,-3 1-107 16,1-2-160-16,5-1 129 0,6-3 411 0</inkml:trace>
        </inkml:traceGroup>
      </inkml:traceGroup>
    </inkml:traceGroup>
    <inkml:traceGroup>
      <inkml:annotationXML>
        <emma:emma xmlns:emma="http://www.w3.org/2003/04/emma" version="1.0">
          <emma:interpretation id="{B54F98E3-AAF5-4ECC-89AC-F3B58AC781E0}" emma:medium="tactile" emma:mode="ink">
            <msink:context xmlns:msink="http://schemas.microsoft.com/ink/2010/main" type="paragraph" rotatedBoundingBox="2871,9062 5050,8774 5149,9519 2970,980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1A45E9D-481A-46CB-9F6E-3983A3EE0B2A}" emma:medium="tactile" emma:mode="ink">
              <msink:context xmlns:msink="http://schemas.microsoft.com/ink/2010/main" type="inkBullet" rotatedBoundingBox="2911,9363 3035,9347 3046,9427 2922,9443"/>
            </emma:interpretation>
            <emma:one-of disjunction-type="recognition" id="oneOf3">
              <emma:interpretation id="interp15" emma:lang="en-US" emma:confidence="1">
                <emma:literal>.</emma:literal>
              </emma:interpretation>
              <emma:interpretation id="interp16" emma:lang="en-US" emma:confidence="0">
                <emma:literal>@</emma:literal>
              </emma:interpretation>
              <emma:interpretation id="interp17" emma:lang="en-US" emma:confidence="0">
                <emma:literal>°</emma:literal>
              </emma:interpretation>
              <emma:interpretation id="interp18" emma:lang="en-US" emma:confidence="0">
                <emma:literal>&amp;</emma:literal>
              </emma:interpretation>
              <emma:interpretation id="interp19" emma:lang="en-US" emma:confidence="0">
                <emma:literal>$</emma:literal>
              </emma:interpretation>
            </emma:one-of>
          </emma:emma>
        </inkml:annotationXML>
        <inkml:trace contextRef="#ctx0" brushRef="#br0" timeOffset="9414.951">122 29 0 0,'0'0'0'15,"0"0"0"-15,0 0 0 0,0 0 0 0,0 0 47 16,0 0 27-16,0 0 1 0,0 0 8 0,0 0 11 15,0 0 25-15,0 0 29 0,0 0 13 16,-66-21-5-16,63 19-12 0,2 2-31 0,-2 0-24 16,3 0-26-16,0 0-30 0,0 0-23 0,0 0-15 15,0 4-2-15,0-2 2 0,0 2 6 0,0 0 2 16,0 2-1-16,-2-1 1 0,2-1 0 16,0 2-1-16,-2 0 1 0,2 0-2 0,0-2 1 15,0-1 0-15,0 2 0 0,0-2 2 0,0-2-2 16,0 2 0-16,4-1-1 0,-1-1 4 0,0-1-4 15,-2 2 5-15,0-2 4 0,-1 0 2 0,0 0 11 16,2 0 8-16,-2 0 15 0,1 0 12 16,-1 0 4-16,0-3-4 0,0-2-13 0,0-1-10 15,0 0-7-15,0 0-6 0,0-1-2 0,-1 1-6 16,-1-1 0-16,1 1 0 0,-3 0-2 0,-1 1 0 16,2 1-4-16,2 0-5 0,-2 3-2 15,-1 0-2-15,0-1-7 0,3 0-2 0,1 2-4 16,0 0-6-16,0 0-2 0,-2 0-5 0,1 0-4 15,0 0 0-15,-5 4 3 0,5 0 5 0,-2 0 5 16,2 3 5-16,-2-1 0 0,-2 1 2 16,2-1 4-16,2 0 3 0,1 0 1 0,-1-2 3 15,-1 1-2-15,2-2-4 0,0 0 0 0,0-2-4 16,0 1 1-16,0-2 0 0,0 1 6 16,3-1 6-16,-2 0 12 0,2 0 6 0,4 0 6 15,-3 0 1-15,2-3-2 0,0 0-1 0,-4 0 4 16,4 0-1-16,-4 0 1 0,0 0 6 0,-2 0-1 15,1-1 2-15,-1 1 0 0,0 0-3 0,0 0-4 16,0 0-5-16,-1 0-2 0,-3 0-5 16,-2 0-2-16,4 0-5 0,-1 0-9 0,0 3-9 15,-2-1-12-15,2 1-12 0,2 0-12 0,-2 0-14 16,-2 0-18-16,2 3-26 0,2 1-44 0,-2 4-121 16,2-4-340-16,1 2-192 0</inkml:trace>
      </inkml:traceGroup>
      <inkml:traceGroup>
        <inkml:annotationXML>
          <emma:emma xmlns:emma="http://www.w3.org/2003/04/emma" version="1.0">
            <emma:interpretation id="{0538C4C9-764F-4488-98B7-A7B7CDE37C4D}" emma:medium="tactile" emma:mode="ink">
              <msink:context xmlns:msink="http://schemas.microsoft.com/ink/2010/main" type="line" rotatedBoundingBox="3049,9039 5050,8774 5149,9519 3147,9784"/>
            </emma:interpretation>
          </emma:emma>
        </inkml:annotationXML>
        <inkml:traceGroup>
          <inkml:annotationXML>
            <emma:emma xmlns:emma="http://www.w3.org/2003/04/emma" version="1.0">
              <emma:interpretation id="{E5CF989E-05D0-418B-B7E5-6ADDF5A5C6D7}" emma:medium="tactile" emma:mode="ink">
                <msink:context xmlns:msink="http://schemas.microsoft.com/ink/2010/main" type="inkWord" rotatedBoundingBox="3049,9039 5050,8774 5149,9519 3147,9784"/>
              </emma:interpretation>
              <emma:one-of disjunction-type="recognition" id="oneOf4">
                <emma:interpretation id="interp20" emma:lang="en-US" emma:confidence="0.5">
                  <emma:literal>Hotels</emma:literal>
                </emma:interpretation>
                <emma:interpretation id="interp21" emma:lang="en-US" emma:confidence="0.5">
                  <emma:literal>Ho tells</emma:literal>
                </emma:interpretation>
                <emma:interpretation id="interp22" emma:lang="en-US" emma:confidence="0">
                  <emma:literal>Ho tees</emma:literal>
                </emma:interpretation>
                <emma:interpretation id="interp23" emma:lang="en-US" emma:confidence="0">
                  <emma:literal>Hon tells</emma:literal>
                </emma:interpretation>
                <emma:interpretation id="interp24" emma:lang="en-US" emma:confidence="0">
                  <emma:literal>Hon tees</emma:literal>
                </emma:interpretation>
              </emma:one-of>
            </emma:emma>
          </inkml:annotationXML>
          <inkml:trace contextRef="#ctx0" brushRef="#br0" timeOffset="18326.1005">448-186 0 0,'0'0'0'0,"0"0"0"0,0 0 0 0,0 0 0 15,0 0 0-15,0 0 0 0,0 0 149 16,0 0 73-16,0 0-17 0,0 0-12 0,0 0-22 16,0 0-24-16,-8-74-21 0,8 71-14 0,0 0-15 15,0 0-10-15,0 2-11 0,0 1-12 16,0 0-19-16,0 0-16 0,0 0-21 0,0 0-22 15,0 0-15-15,0 1-3 0,0 8 8 0,0 4 12 16,0 5 17-16,0 3 7 0,0 4 1 16,-3 3 4-16,0 2-8 0,-2 1-2 0,1 0 0 15,-3-1-3-15,0 1 4 0,-2 0 0 0,1 0 1 16,-1 2-3-16,-2-1-2 0,-2-1-3 0,0-2-3 16,1 2-3-16,2-3-5 0,-1 0-5 0,-1-2-7 15,0-4-8-15,0-1-21 0,0-2-52 16,0 1-90-16,4-5-121 0,1-1-135 0,-1-4-87 15,5-4 536-15</inkml:trace>
          <inkml:trace contextRef="#ctx0" brushRef="#br0" timeOffset="18725.9955">293 205 0 0,'0'0'0'0,"0"0"40"16,0 0-4-16,0 0-27 0,0 0 5 15,0 0 31-15,0 0 16 0,0 0 2 0,0 0-2 16,0 0-10-16,0 0-13 0,0 0-8 0,167-112-11 16,-148 99 0-16,2-2-1 0,-2 0-4 15,4 0 5-15,-6 1 0 0,6 1-1 0,-7-2 2 16,4 2 1-16,-4-3-1 0,-1 3 3 0,-2 0 1 16,-1-1 3-16,-1 1 4 0,-4-1 2 0,2-1 1 15,-5 1-6-15,4 0-2 0,-4-1-2 16,0 0 2-16,0 2 7 0,-4 1 2 0,2 1 0 15,-2 5 3-15,0 2 8 0,0 2 4 0,0 2 1 16,0 0-12-16,0 0-34 0,0 0-27 0,0 0-21 16,-2 6-8-16,-2 4 11 0,-1 1 12 0,2 6 12 15,-5 2 8-15,4 4 4 0,-5 0 3 0,3 1 2 16,-3 4 1-16,-2-2-2 0,5 3 3 16,-4-1-2-16,-2 2 2 0,5-2 0 0,-2 0 0 15,-2-1-3-15,5 1-1 0,-2-4 0 0,-2 1-4 16,6-5-4-16,0 1-12 0,1-3-31 15,1-3-52-15,2-3-70 0,0-3-78 0,5-4-65 16,0-4 207-16,1-1 110 0,-1 0 0 0</inkml:trace>
          <inkml:trace contextRef="#ctx0" brushRef="#br0" timeOffset="19080.7766">858 29 0 0,'0'0'0'15,"0"0"0"-15,0 0 0 0,0 0 0 0,0 0 0 16,0 0 0-16,0 0 0 0,0 0 0 0,0 0 36 16,0 0 15-16,0 0-3 0,0 0-4 0,0 0-7 15,0 0-6-15,-44 94-3 0,38-82-5 0,2 0-3 16,0-3-5-16,2-1-5 0,2-2-3 16,0-1-2-16,0-2 8 0,0 0 10 0,5-3 11 15,0 0 15-15,1 0 11 0,2 0 3 0,1-3-2 16,3-5-9-16,2 2-14 0,-1-5-10 0,0 0-5 15,2 1-4-15,-1-1-1 0,-2-1 6 16,0 2 3-16,-3 1 6 0,-1-3 8 0,-2 3 9 16,-1 0 12-16,-4 0 6 0,-1 2 4 0,0-2-2 15,-1 1-11-15,-7 2-17 0,1-1-16 16,-4 1-14-16,1 2-8 0,-4 0-3 0,0 3-5 16,-1 1-3-16,0 0-2 0,-2 0-3 0,1 0 0 15,2 0-3-15,1 1-6 0,3 4-14 0,2-2-30 16,-1 1-64-16,5 1-123 0,-2-2-166 15,4 0-30-15,0-1 448 0</inkml:trace>
          <inkml:trace contextRef="#ctx0" brushRef="#br0" timeOffset="19530.2303">1086-8 189 0,'0'0'376'0,"0"0"-368"0,0 0-57 0,0 0-19 15,0 0 0-15,0 0 47 0,0 0 18 0,0 0-9 16,0 0-57-16,0 0-162 0,170-107 179 0,-155 100 52 16</inkml:trace>
          <inkml:trace contextRef="#ctx0" brushRef="#br0" timeOffset="19358.3366">1255-413 573 0,'0'0'221'0,"0"0"-141"16,0 0-34-16,0 0-13 0,0 0-14 16,0 0 5-16,0 0-5 0,0 0-21 0,0 0-15 15,0 0-1-15,0 0 6 0,0 0 20 0,0 0 22 16,0 0 7-16,-1 55 4 0,-8-31 2 16,5 4-2-16,-6 1 1 0,4 4-7 0,-3-1-6 15,1-3-4-15,1 2-7 0,-2-4-5 0,5-1-4 16,-4-3-3-16,5-1-1 0,0-1-4 15,1 1-3-15,2-3-4 0,0-1-13 0,0-3-15 16,0 1-59-16,0-2-126 0,0-1-212 0,1-7-114 16,-1 0 545-16</inkml:trace>
          <inkml:trace contextRef="#ctx0" brushRef="#br0" timeOffset="19933.9808">1416-42 0 0,'0'0'0'15,"0"0"0"-15,0 0 8 0,0 0 57 0,0 0 10 16,0 0 4-16,0 0-8 0,0 0-5 0,0 0 3 15,0 0 2-15,0 0 1 0,0 0 7 0,0 0-3 16,0 0-6-16,103-68-10 0,-88 56-12 16,2 0-10-16,-1-1-7 0,-2 1-2 0,-5-2-6 15,-1 2 0-15,-3 0 0 0,1 1 4 0,-5 0 6 16,-1 1-3-16,0 2-7 0,0 2-13 0,-7 2-20 16,2 1-18-16,-6 3-14 0,1 0-7 15,-4 0 1-15,-2 6 9 0,-3 6 14 0,-2 1 13 16,2 5 8-16,-2 0 10 0,-1 4 3 0,3-1-1 15,2 0 3-15,-2 0-3 0,9 0 0 0,0 0 3 16,2-2-3-16,4-2-4 0,0-1-2 16,4-2-4-16,0-4-2 0,7-1 5 0,4-3 4 15,2 0 0-15,3-6 9 0,3 0 5 0,2 0 0 16,6-6 2-16,3-4-7 0,2-3-13 16,-1 0-12-16,3-2-25 0,-1-2-46 0,3 1-74 15,-1-1-135-15,-3-2-133 0,-7 5 314 0,-10 4 110 0</inkml:trace>
          <inkml:trace contextRef="#ctx0" brushRef="#br0" timeOffset="20432.673">2000-567 0 0,'0'0'0'16,"0"0"0"-16,0 0 289 0,0 0-15 0,0 0-43 16,0 0-55-16,0 0-51 0,0 0-42 0,0 0-38 15,0 0-27-15,0 0-16 0,0 0-2 16,0 0 4-16,0 0 6 0,-71 30 4 0,59-7 1 15,2 1 2-15,-3 5 0 0,3 1 1 0,-4 1 0 16,2 5-1-16,2-5-3 0,-1 2-4 16,3 0-2-16,2 0-3 0,2-3 0 0,3-3-1 15,1-3-2-15,0-5-3 0,0-3-2 0,3-2-2 16,-1-4 0-16,4-2 1 0,0-4 0 0,0 1 3 16,2-4 2-16,1-1 4 0,1 0 7 15,3 0 5-15,0-1 1 0,5-5 2 0,-1-3-5 16,1 0-2-16,3-3-1 0,-2 0-3 0,0-3-2 15,-3-1 1-15,4-2-5 0,-5-3 1 0,-1 2 2 16,1-4-1-16,-3 2 1 0,0 1 1 16,0 0 1-16,-4 3-3 0,0 3 3 0,-2 1 0 15,-1 4 0-15,-2 5 11 0,-3 1 7 0,0 3 6 16,0 0-6-16,0 0-16 0,0 0-24 16,0 0-24-16,0 2-2 0,0 3 5 0,-1 3 12 0,-1 4 20 15,1 1 1-15,-2 2 3 0,3 1 1 16,0-1 0-16,0 2 3 0,4 1 2 0,0 0 0 15,2 0 0-15,0 0 1 0,0-3-1 0,0 0 2 16,-3-2-1-16,5-3 0 0,-4 1 1 0,-3-1 1 16,2 0 3-16,-2-2 5 0,-1 0 13 15,0-1 8-15,-5 3 7 0,-4-3-1 0,-3 1-8 16,-3 0-10-16,-3-1-10 0,-3 0-8 0,0-1-9 16,-2 0-12-16,-3-3-31 0,3 1-64 15,-1-1-129-15,2 0-226 0,4 0-250 0,7-2 351 0</inkml:trace>
        </inkml:traceGroup>
      </inkml:traceGroup>
    </inkml:traceGroup>
    <inkml:traceGroup>
      <inkml:annotationXML>
        <emma:emma xmlns:emma="http://www.w3.org/2003/04/emma" version="1.0">
          <emma:interpretation id="{764BA043-7370-4486-8D5E-C690B8D78D2B}" emma:medium="tactile" emma:mode="ink">
            <msink:context xmlns:msink="http://schemas.microsoft.com/ink/2010/main" type="paragraph" rotatedBoundingBox="2933,9951 6043,9640 6187,11075 3077,1138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3180498-EFD7-480B-BB40-98343550D5BD}" emma:medium="tactile" emma:mode="ink">
              <msink:context xmlns:msink="http://schemas.microsoft.com/ink/2010/main" type="inkBullet" rotatedBoundingBox="2971,10326 3067,10317 3076,10412 2981,10421"/>
            </emma:interpretation>
            <emma:one-of disjunction-type="recognition" id="oneOf5">
              <emma:interpretation id="interp25" emma:lang="en-US" emma:confidence="1">
                <emma:literal>.</emma:literal>
              </emma:interpretation>
              <emma:interpretation id="interp26" emma:lang="en-US" emma:confidence="0">
                <emma:literal>°</emma:literal>
              </emma:interpretation>
              <emma:interpretation id="interp27" emma:lang="en-US" emma:confidence="0">
                <emma:literal>o</emma:literal>
              </emma:interpretation>
              <emma:interpretation id="interp28" emma:lang="en-US" emma:confidence="0">
                <emma:literal>,</emma:literal>
              </emma:interpretation>
              <emma:interpretation id="interp29" emma:lang="en-US" emma:confidence="0">
                <emma:literal>-</emma:literal>
              </emma:interpretation>
            </emma:one-of>
          </emma:emma>
        </inkml:annotationXML>
        <inkml:trace contextRef="#ctx0" brushRef="#br0" timeOffset="20943.5351">111 977 69 0,'0'0'98'0,"0"0"-116"0,0 0-34 0,0 0 10 16,0 0 31-16,0 0 24 0,0 0 14 15,0 0 7-15,0 0-1 0,0 0 6 0,0 0 0 0,0 0-2 16,0 0 5-16,0 0 5 0,-27 82 11 15,30-82 22-15,4 0 31 0,-3 0 22 0,4-2 13 16,-4-1-8-16,5-5-19 0,-3-1-21 0,3-1-16 16,-4-1-9-16,2 2-4 0,-4 0 9 15,-2 0 4-15,-1 3 0 0,0-1-6 0,-5 2-21 16,-3 1-22-16,0 2-25 0,0 1-21 0,-3 1-14 16,3 0-9-16,-2 0-5 0,1 3-9 0,0 1-15 15,3 2-41-15,2 0-85 0,-3 3-166 16,7-3-236-16,-1-2 196 0</inkml:trace>
      </inkml:traceGroup>
      <inkml:traceGroup>
        <inkml:annotationXML>
          <emma:emma xmlns:emma="http://www.w3.org/2003/04/emma" version="1.0">
            <emma:interpretation id="{8B400FEB-BCC3-4735-9B96-330B62CF5B33}" emma:medium="tactile" emma:mode="ink">
              <msink:context xmlns:msink="http://schemas.microsoft.com/ink/2010/main" type="line" rotatedBoundingBox="3333,9911 6043,9640 6187,11075 3477,11347"/>
            </emma:interpretation>
          </emma:emma>
        </inkml:annotationXML>
        <inkml:traceGroup>
          <inkml:annotationXML>
            <emma:emma xmlns:emma="http://www.w3.org/2003/04/emma" version="1.0">
              <emma:interpretation id="{489BE836-7878-4FDE-8A17-BEAB3863021C}" emma:medium="tactile" emma:mode="ink">
                <msink:context xmlns:msink="http://schemas.microsoft.com/ink/2010/main" type="inkWord" rotatedBoundingBox="3333,9911 6043,9640 6187,11075 3477,11347"/>
              </emma:interpretation>
              <emma:one-of disjunction-type="recognition" id="oneOf6">
                <emma:interpretation id="interp30" emma:lang="en-US" emma:confidence="0.5">
                  <emma:literal>Transport</emma:literal>
                </emma:interpretation>
                <emma:interpretation id="interp31" emma:lang="en-US" emma:confidence="0.5">
                  <emma:literal>Trans port</emma:literal>
                </emma:interpretation>
                <emma:interpretation id="interp32" emma:lang="en-US" emma:confidence="0.5">
                  <emma:literal>Transport t</emma:literal>
                </emma:interpretation>
                <emma:interpretation id="interp33" emma:lang="en-US" emma:confidence="0">
                  <emma:literal>Transpose t</emma:literal>
                </emma:interpretation>
                <emma:interpretation id="interp34" emma:lang="en-US" emma:confidence="0">
                  <emma:literal>Transports</emma:literal>
                </emma:interpretation>
              </emma:one-of>
            </emma:emma>
          </inkml:annotationXML>
          <inkml:trace contextRef="#ctx0" brushRef="#br0" timeOffset="21334.2944">442 827 566 0,'0'0'159'0,"0"0"-98"0,0 0-28 0,0 0-12 16,0 0 4-16,0 0 0 0,0 0 5 0,0 0 10 16,0 0 13-16,0 0 16 0,0 0 9 0,0 0 1 15,0 0-1-15,83-30-10 0,-52 17-11 16,0 1-9-16,5-1-5 0,1-2-4 0,-5 2-4 16,1 1-8-16,-3 0-8 0,-3 6-9 0,-1 2-6 15,-2-1-6-15,-3 2-4 0,-3 1-5 16,-3 2-11-16,-1-1-26 0,-5 1-62 0,-4 0-106 15,2 0-180-15,-4 0-216 0,-3 0 368 0</inkml:trace>
          <inkml:trace contextRef="#ctx0" brushRef="#br0" timeOffset="21580.0605">721 758 505 0,'0'0'204'0,"0"0"-83"15,0 0-24-15,0 0 0 0,0 0 8 16,0 0-8-16,0 0-36 0,0 0-32 0,0 0-18 16,0 0-5-16,0 0 7 0,0 0 11 0,0 0 5 15,0 0 5-15,-13 99 1 0,7-71 4 16,-2-2 2-16,0 0 3 0,-1 5 0 0,1-1-5 16,0 0-7-16,-2-1-10 0,5 0-8 0,-4 0-10 15,5-1-6-15,-3-1-17 0,4-2-25 16,-1-1-58-16,0-2-105 0,0-2-151 0,4-2-215 15,0-6 131-15,0-4 442 0</inkml:trace>
          <inkml:trace contextRef="#ctx0" brushRef="#br0" timeOffset="23140.4148">680 1318 437 0,'0'0'297'0,"0"0"-167"0,0 0-63 0,0 0-19 0,0 0 1 15,0 0 16-15,0 0 0 0,0 0 2 16,0 0 1-16,0 0 3 0,0 0-1 0,131-163-7 16,-110 143-12-16,-3 0-11 0,2-1-12 0,-5-1-7 15,0 4-1-15,-3-2 0 0,0 1-3 0,-2 0 1 16,-4 3-4-16,3 3-5 0,-5-1 3 16,2 4-1-16,-2 1 2 0,-4 2 0 0,0 2 4 15,0 0-3-15,0 2-4 0,-4 3-11 0,-2-1-17 16,2 1-10-16,-4 0-8 0,4 1-2 15,-5 6 7-15,3 0 4 0,-3 2 7 0,1 1 8 16,3 2 1-16,-2 2 2 0,1-1-4 0,6 0 0 16,-1 3-1-16,1-3 0 0,0-1 3 0,0 2 1 15,1-3 3-15,2 1 3 0,4 0-1 0,-3 0 3 16,0 0 0-16,1-1 2 0,-1 0 2 16,-2 0-1-16,3-2 1 0,-2 1 3 0,-2 1 2 15,-1-2 1-15,1 1 6 0,-1 1 3 0,0-1 4 16,0 0 6-16,0 1 5 0,-2-2 2 0,-1 0 1 15,0-2-4-15,1 1-3 0,0-2-8 16,2-3-3-16,0-1-5 0,0 0-4 0,0-2 2 16,0 1 2-16,4-1 6 0,2 0 9 0,-1 0 3 15,4 0 1-15,2-3-2 0,1-2-4 0,2-4-6 16,-1-2-7-16,2 0-9 0,0 0-11 16,-2-3-15-16,0 2-13 0,-1 2-24 0,-1 0-23 15,-1 1-24-15,-1 0-34 0,2 3-25 0,1 0-36 16,0 0-48-16,1 1-66 0,-1-1-71 0,2 2 130 15,-2-1 257-15,1 1 0 0,-2 0 0 16,2-1 0-16,-3-1 0 0,2 2 0 0,-3-1 0 16,-1-1 0-16,0 2 0 0,-2-3 0 0,-1 1 0 15,-2-2 0-15,2 1 0 0,0 0 0 0,-2-1 0 16,-2 0 198-16,3-1 76 0,-4 0-28 16,3 1-24-16,-3 1-26 0,0 1-24 0,0 0-31 15,0 1-31-15,-4 1-29 0,0 1-19 0,0 0-17 16,-4 2-12-16,4-1-15 0,-7 2-8 0,3 0-10 15,-3 2-3-15,-1 2 1 0,0 3 1 16,-1 1 4-16,-1 1 1 0,0 2 2 0,0 0 0 16,2 2-3-16,0-1 0 0,1 2 0 0,-1-1-3 15,7 1 1-15,-3 0-2 0,4-2-3 0,0-2-1 16,1-1-2-16,3 0-1 0,0-3 0 0,0 0 1 16,3-3-2-16,4 0 2 0,-3-3 7 15,5 0 5-15,0 0 6 0,-2-3 4 0,5-3-3 16,2 0-1-16,-1-2-3 0,-1-1 0 0,1 2-2 15,-2 0-1-15,-3-1 0 0,0 4-2 16,-2-2 0-16,0 3-2 0,0 0 0 0,-2 0-1 16,-2 1-6-16,0 1 0 0,-1 1-7 0,-1 0-5 15,0 0 1-15,0 0-1 0,1 3 6 0,5 3 3 16,-3 1 4-16,-2 1 3 0,0 0-2 16,2 0 3-16,0 1-2 0,1-1-2 0,-2-4 3 15,0 2 1-15,-1-2 0 0,3-2 1 0,-1 1 0 16,-1-3 0-16,0 0 9 0,-1 0 1 0,0 0 8 15,2 0 7-15,-2-3 2 0,5-3 0 16,-5 0-6-16,0-2-6 0,5-1-6 0,-2-3-4 16,0 2-2-16,-3-3-3 0,6 1 0 0,-2-1-3 15,2 2-6-15,-2 1 0 0,-1 4-5 0,3-2 1 16,-4 2-2-16,2 1 0 0,-1 4-2 0,-1-1-5 16,-2 2-4-16,3 0-4 0,0 0 1 15,-1 0 3-15,0 3 4 0,1 2 7 0,0-1 4 16,-2 3 2-16,1-1 1 0,-2-1 1 0,5 1 1 15,-5 1 0-15,-1-1 1 0,1 0 0 0,-1 1 2 16,0-1 3-16,0-3 2 0,0 0 3 16,0 0 3-16,0-2 4 0,0-1 10 0,0 0 11 15,0 0 11-15,0 0 10 0,0 0-8 0,2-4-15 16,-1-2-17-16,0-4-16 0,3 0-4 16,2-1 2-16,-2-1 1 0,5-1-1 0,-1 0 1 15,2 0-6-15,2-1 0 0,1 0 1 0,0 3-2 16,1 2 1-16,-2 1-1 0,-1 5-7 0,-5 2-2 15,0 1-7-15,-4 0-6 0,0 0 3 16,2 1 5-16,0 4 7 0,-3 2 10 0,-1 1 3 16,0 2 2-16,0 0 3 0,0 2 1 0,0 1 3 15,-3-3-2-15,-2 2 1 0,4-1-3 0,-2-4-1 16,2 3 3-16,-1-3-3 0,2-1 0 0,0 1-1 16,0-4 0-16,0 0-1 0,0-2 5 15,0-1-1-15,0 2 0 0,2-2 7 0,0 0-1 16,0 0 1-16,4 0 0 0,-2 0-5 0,1 0-1 15,3 0 0-15,-4-2 1 0,5-1-1 0,-2 0 2 16,2 0-2-16,-1-2-4 0,-3 2 4 0,5-1-3 16,-5-2 2-16,5 0 2 0,-6 0-2 15,2-1 1-15,-2-2 1 0,0 0 0 0,2-2 2 16,-4-1 2-16,1 2 0 0,1-2 0 0,0 0 0 16,-1 0-1-16,-2 2 1 0,3-2-4 15,0 0 0-15,-1 4-1 0,0-1-2 0,-3 2 5 16,4 2-2-16,-3 1 2 0,-1 1-1 0,3 2-3 15,-3 1-3-15,0 0-8 0,1 0-8 16,-1 0-7-16,0 0 2 0,1 0 4 0,1 3 7 16,-1 0 8-16,0 1 1 0,5 0 1 0,-4 2 1 15,1 1 3-15,-2 0 0 0,6 2 1 0,-2 0-1 16,-1 3-3-16,3 0 3 0,-3 0-1 0,6 4 1 16,-8 1 1-16,4 3-7 0,-2 2 1 15,-3-1-1-15,-1-2 3 0,0-3 4 0,0-3 4 16,-3-2 5-16,-3-1 6 0,0 1 6 0,-3-2 3 15,1-2-2-15,0 1-5 0,-3-4-2 0,-1 1-4 16,3-2-1-16,1-3 1 0,-2 0-2 0,2 0-6 16,3-3-13-16,1-3-32 0,-2-3-61 15,4-2-83-15,2-1-139 0,0-1-210 0,0 1-174 16,4 5 653-16</inkml:trace>
          <inkml:trace contextRef="#ctx0" brushRef="#br0" timeOffset="23776.6489">1864 1103 0 0,'0'0'0'0,"0"0"0"0,0 0 0 15,0 0 0-15,0 0 0 0,0 0 0 16,0 0 0-16,116-166 0 0,-98 156 0 0,0 0 34 16,-1 4 17-16,-3 2 2 0,1 3 8 0,1 1 5 15,0 0 5-15,-5 4 0 0,1 5-2 0,-3 0-7 16,-3 3 0-16,-2 0-4 0,-4 1-1 15,0 2 2-15,-4-2 0 0,-3 2 1 0,-5 0-3 16,-1-1-6-16,-4 0-10 0,0-4-5 0,0 2-8 16,2-2-4-16,1-2-7 0,1-1-10 15,1-2-14-15,3-2-27 0,3-2-46 0,2 1-71 16,2-2-125-16,2 0-160 0,0-3 266 0,0 0 170 0</inkml:trace>
          <inkml:trace contextRef="#ctx0" brushRef="#br0" timeOffset="23522.8059">1953 553 0 0,'0'0'244'0,"0"0"-14"16,0 0-53-16,0 0-42 0,0 0-29 0,0 0-32 16,0 0-36-16,0 0-36 0,0 0-6 0,0 0 5 15,0 0 20-15,0 0 40 0,0 0 12 16,0 0 11-16,-20 90 2 0,23-51-5 0,-3 4 0 16,0 4-3-16,1 3-4 0,-1 2-9 0,0 2-3 15,0 1-10-15,-5 3-5 0,0 4-10 16,-5-1-9-16,4 1-9 0,-5 1-6 0,0-2-4 15,2 2-4-15,1 0-7 0,0 0-8 0,1-3-2 16,-1-4-2-16,1-7 0 0,2-8 1 0,3-5-13 16,1-10-21-16,0-3-21 0,-1-8-38 15,2-3-49-15,0-8-51 0,0-4-50 0,0 0-55 16,0-4-114-16,0-2 111 0,0 0 314 0</inkml:trace>
          <inkml:trace contextRef="#ctx0" brushRef="#br0" timeOffset="24480.5234">2252 835 0 0,'0'0'0'0,"0"0"0"15,0 0 0-15,0 0 64 0,0 0 131 0,0 0-8 16,0 0-30-16,0 0-13 0,0 0-30 0,0 0-26 16,0 0-15-16,0 0-6 0,0 0-5 0,0 0-1 15,-61 130-8-15,50-115-5 0,7-2-10 0,-3 1-11 16,3-2-6-16,3-3-10 0,1-2-3 0,0 1 0 15,1-3 4-15,5-2 7 0,2-2 9 16,2-1 8-16,4 0 2 0,2-4 0 0,0-3-6 16,4-2-8-16,-2-1-4 0,3-2-4 0,-4-2-2 15,0 1 0-15,-3 0-3 0,2-1 0 16,-5 1 1-16,0-1 2 0,-2 1 3 0,1 1-1 16,-6-1 1-16,-3 1-4 0,-1 0-4 0,0-2 0 15,0 3-5-15,-5 2-2 0,-6 0-2 16,0 1-1-16,3 0 1 0,0 4 1 0,-3 1 0 15,-1 3-2-15,3 0-1 0,1 0-1 0,-2 0 1 16,2 1 0-16,2 4-2 0,-2 1-1 0,2 0-3 16,2 2 0-16,0 0 0 0,2 0 2 0,2 3-1 15,0 2 1-15,0-3-1 0,0 1 3 16,6-2 3-16,0 0-2 0,2-1 3 0,0-1 0 16,2-1 1-16,3-4 3 0,-1 0 3 0,2-2 2 15,0 0-1-15,2 0 2 0,1-4-3 0,-2-2 3 16,0-2 1-16,1 1-1 0,-3-4 0 0,3 1-1 15,2-1-3-15,-3-3 2 0,-2 2-1 16,-1 0 0-16,-4 0-3 0,3-1 0 0,-2-1-1 16,-2 0-1-16,2 0 1 0,-3 1-3 0,-1 1-2 15,-4 3 3-15,1 0 1 0,-2 2 2 0,0 1 5 16,0 4-5-16,0 1-9 0,-2 1-5 16,0 0-12-16,-2 0-4 0,2 3 2 0,1 3 3 15,-3 1 5-15,3 2 6 0,-2 0 7 0,-1 3-1 16,1-3 1-16,2 3 0 0,-1-2-1 15,2 1 1-15,0-1 2 0,0 3-3 0,0-3 1 16,0 1 1-16,0 1-3 0,0 4 5 0,0-3 2 16,0 1-1-16,0-1 2 0,0 2-2 15,0 0 0-15,0 0 2 0,0 1-2 0,0-1 1 16,0-2-2-16,0-2 0 0,0-2 1 0,0-1-5 16,0-3-1-16,3-2-1 0,1 0-1 0,3-1 8 15,-2-2 3-15,3 0 5 0,2 0 4 0,-2-5-7 16,2-2-7-16,3-2-8 0,-1 0-13 0,1-3-17 15,-1 0-34-15,1-1-68 0,0-2-90 16,0 0-111-16,0-1-166 0,-2 2 83 0,-6 7 425 0</inkml:trace>
          <inkml:trace contextRef="#ctx0" brushRef="#br0" timeOffset="24800.0962">2916 302 168 0,'0'0'356'15,"0"0"-83"-15,0 0-77 0,0 0-57 16,0 0-28-16,0 0-42 0,0 0-33 0,0 0-18 16,0 0-6-16,0 0 4 0,0 0 5 0,0 0 11 15,0 0 16-15,0 0 9 0,-64 130 14 16,50-94 6-16,4 3-1 0,-1 1 0 0,0 3-6 16,0 0-4-16,2 2-7 0,0-1-10 0,2-1-12 15,-1-3-9-15,3-2-8 0,2 2-6 0,-1-6-5 16,3-4-4-16,1-1-1 0,0-6-4 0,0-3 2 15,5-4 0-15,0-2-1 0,1-6 6 16,2-2-2-16,0-3 4 0,1-3 7 0,5 0 0 16,3-1 1-16,0-7-2 0,2-3-7 0,4-3-7 15,-3-1-9-15,-3-3-7 0,1 1-13 0,-5-1-15 16,-1-3-20-16,-2 5-33 0,-1-4-42 0,-5 2-45 16,2 0-65-16,-2-2-93 0,-2 3-140 15,0 5-108-15,-2 3 510 0</inkml:trace>
          <inkml:trace contextRef="#ctx0" brushRef="#br0" timeOffset="24980.0013">2789 661 1221 0,'0'0'247'16,"0"0"-136"-16,0 0-79 0,0 0-33 0,0 0 6 15,0 0-2-15,0 0-2 0,0 0-4 0,0 0-1 16,177-99-3-16,-148 88 1 0,1 2-3 0,-6 1-7 15,3 2-13-15,-4 1-46 0,-5 4-85 0,-4 1-137 16,-4 0-212-16,-6 0 5 0,0 0 504 0</inkml:trace>
        </inkml:traceGroup>
      </inkml:traceGroup>
    </inkml:traceGroup>
    <inkml:traceGroup>
      <inkml:annotationXML>
        <emma:emma xmlns:emma="http://www.w3.org/2003/04/emma" version="1.0">
          <emma:interpretation id="{A1D0639C-0BC5-4F9D-9473-4DF9C8CEA338}" emma:medium="tactile" emma:mode="ink">
            <msink:context xmlns:msink="http://schemas.microsoft.com/ink/2010/main" type="paragraph" rotatedBoundingBox="3071,11005 6124,10716 6195,11470 3142,1175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8179044-9664-41DC-81C1-FB172D963EC6}" emma:medium="tactile" emma:mode="ink">
              <msink:context xmlns:msink="http://schemas.microsoft.com/ink/2010/main" type="line" rotatedBoundingBox="3071,11005 6124,10716 6195,11470 3142,11759"/>
            </emma:interpretation>
          </emma:emma>
        </inkml:annotationXML>
        <inkml:traceGroup>
          <inkml:annotationXML>
            <emma:emma xmlns:emma="http://www.w3.org/2003/04/emma" version="1.0">
              <emma:interpretation id="{DA04367F-D453-4699-913A-34552C3FB99B}" emma:medium="tactile" emma:mode="ink">
                <msink:context xmlns:msink="http://schemas.microsoft.com/ink/2010/main" type="inkWord" rotatedBoundingBox="3106,11383 3260,11368 3272,11496 3119,11511"/>
              </emma:interpretation>
              <emma:one-of disjunction-type="recognition" id="oneOf7">
                <emma:interpretation id="interp35" emma:lang="en-US" emma:confidence="0.5">
                  <emma:literal>.</emma:literal>
                </emma:interpretation>
                <emma:interpretation id="interp36" emma:lang="en-US" emma:confidence="0">
                  <emma:literal>,</emma:literal>
                </emma:interpretation>
                <emma:interpretation id="interp37" emma:lang="en-US" emma:confidence="0">
                  <emma:literal>a</emma:literal>
                </emma:interpretation>
                <emma:interpretation id="interp38" emma:lang="en-US" emma:confidence="0">
                  <emma:literal>o</emma:literal>
                </emma:interpretation>
                <emma:interpretation id="interp39" emma:lang="en-US" emma:confidence="0">
                  <emma:literal>x</emma:literal>
                </emma:interpretation>
              </emma:one-of>
            </emma:emma>
          </inkml:annotationXML>
          <inkml:trace contextRef="#ctx0" brushRef="#br0" timeOffset="25579.6312">283 2015 0 0,'0'0'0'16,"0"0"0"-16,0 0 23 0,0 0 67 15,0 0 37-15,0 0 18 0,0 0 1 0,0 0-10 16,0 0-17-16,0 0-13 0,0 0-13 0,0 0-12 15,0 0-9-15,0 0-7 0,-36 104-6 0,36-101-4 16,0 0 9-16,4-3 8 0,0 0 15 0,1 0 18 16,3 0 6-16,1-4 0 0,3-4-8 15,1-2-16-15,-4-3-19 0,3 1-14 0,-1 0-9 16,-3 1-9-16,-6 3 12 0,-2 0 3 0,0 2-4 16,-1 1-6-16,-8 2-25 0,-2 3-19 15,-2 0-16-15,-2 5-8 0,0 7-4 0,-1 3-2 0,-4 4-14 16,5 2-40-16,2 4-126 0,1-6-318 15,8-8-905-15</inkml:trace>
        </inkml:traceGroup>
        <inkml:traceGroup>
          <inkml:annotationXML>
            <emma:emma xmlns:emma="http://www.w3.org/2003/04/emma" version="1.0">
              <emma:interpretation id="{473C64C3-A8BC-4FCA-A279-25DB473648AB}" emma:medium="tactile" emma:mode="ink">
                <msink:context xmlns:msink="http://schemas.microsoft.com/ink/2010/main" type="inkWord" rotatedBoundingBox="3398,10974 6124,10716 6195,11470 3469,11728"/>
              </emma:interpretation>
              <emma:one-of disjunction-type="recognition" id="oneOf8">
                <emma:interpretation id="interp40" emma:lang="en-US" emma:confidence="0.5">
                  <emma:literal>Restraints</emma:literal>
                </emma:interpretation>
                <emma:interpretation id="interp41" emma:lang="en-US" emma:confidence="0">
                  <emma:literal>Restrains</emma:literal>
                </emma:interpretation>
                <emma:interpretation id="interp42" emma:lang="en-US" emma:confidence="0">
                  <emma:literal>Restraints'</emma:literal>
                </emma:interpretation>
                <emma:interpretation id="interp43" emma:lang="en-US" emma:confidence="0">
                  <emma:literal>Restaurants</emma:literal>
                </emma:interpretation>
                <emma:interpretation id="interp44" emma:lang="en-US" emma:confidence="0">
                  <emma:literal>Restraint</emma:literal>
                </emma:interpretation>
              </emma:one-of>
            </emma:emma>
          </inkml:annotationXML>
          <inkml:trace contextRef="#ctx0" brushRef="#br0" timeOffset="46166.4536">700 1963 0 0,'0'0'0'0,"0"0"0"0,0 0 0 15,0 0 0-15,0 0 0 0,0 0 0 0,0 0 0 16,0 0 0-16,0 0 0 0,0 0 99 16,0 0 56-16,0 0 11 0,1-68 8 0,-1 64 1 15,0 1-4-15,0-2-7 0,0 2-8 0,0 0-11 16,1 0-12-16,-1 1-19 0,0-1-23 0,0 1-23 15,0 1-22-15,0 1-16 0,0 0-13 0,0 0-11 16,0 0-7-16,0 0-11 0,0 0-14 16,0 0-18-16,0 1-15 0,0 2-2 0,0 0 10 15,0 1 21-15,0 4 20 0,-1 1 12 0,-2 1 4 16,-1 4-2-16,0 2-1 0,2 0-1 0,-2 2 0 16,-3 2 0-16,3 1 0 0,-3-2 0 15,2 2-2-15,-3-1 1 0,4 1-2 0,-6 1-1 16,5-3 1-16,-4-1 0 0,5 1-1 0,-6-2 0 15,5-3-2-15,-3 2-1 0,0-2 0 16,2-2-2-16,1-1-1 0,-2 2-1 0,6-5-5 16,-3 0-4-16,0 1-14 0,0-2-15 0,3-1-27 15,-1 2-30-15,1-4-45 0,0 2-51 16,-3-4-33-16,1 3-28 0,3-3-16 0,0-1 91 0,0-1 186 16,0 0 0-16,0 0 0 0,0 0 0 0</inkml:trace>
          <inkml:trace contextRef="#ctx0" brushRef="#br0" timeOffset="46740.5462">626 1984 0 0,'0'0'0'0,"0"0"0"0,0 0 0 0,0 0 0 16,0 0 24-16,0 0 96 0,0 0-18 16,0 0-13-16,20-157-8 0,-15 137-14 0,8 0-11 15,-3-1-13-15,2-1-6 0,0 2 2 0,0 0 1 16,-1 3 1-16,3 0 4 0,-4 2 1 0,2 2 1 16,0 1-3-16,1 1-6 0,-1 1-6 15,-2 4-5-15,0 0 2 0,-2 2-3 0,4 2-4 16,-3 0-5-16,1 2-8 0,-2 0-6 0,1 0-1 15,-4 4-6-15,5 2-3 0,-6 1-4 0,4 0-4 16,-4 4-2-16,4 1 6 0,-4 1 4 0,-3 2 3 16,3 3 8-16,-4 0 0 0,0 0 3 15,0 1 2-15,-4 0 0 0,-1 0 2 0,-4-1 1 16,-4 1 3-16,0-1 2 0,0-3 2 0,-2 3 1 16,-1-4 0-16,-3 0 5 0,4-2 4 0,1-2-1 15,1-2 3-15,0-1 0 0,0-1-1 16,2-1 4-16,4-2 5 0,-2-1 3 0,3-2 3 15,0 1 0-15,3-1-5 0,2 0-2 0,-1 0-7 16,2 0-9-16,0 0-18 0,0 0-18 16,0 0-22-16,0 0-19 0,2 0 4 0,0 3 6 15,0 2 14-15,6 1 16 0,-3 2 4 0,5 2 1 16,-2 4 3-16,0 1 5 0,4 2-3 0,-3 2 1 16,0 0 2-16,0 2 0 0,1 1 6 15,1-1 0-15,-4 2-3 0,2-2 0 0,-1-3-2 16,0 1-1-16,0-1 1 0,-2-1-1 0,0-1 0 15,0-1-2-15,-4-3-4 0,6 0-7 0,-4-3-21 16,4 0-51-16,-4-4-88 0,6-2-115 16,-5-2-164-16,5-1 100 0,-8 0 354 0</inkml:trace>
          <inkml:trace contextRef="#ctx0" brushRef="#br0" timeOffset="47453.55">1004 2155 0 0,'0'0'0'15,"0"0"0"-15,0 0 0 0,0 0 0 0,0 0 0 16,0 0 0-16,0 0 0 0,0 0 0 0,0 0 0 16,0 0 0-16,149-94 0 0,-129 81 0 15,-3-1 11-15,-3 1 28 0,1 0 0 0,1-1 5 16,-6 0 5-16,1-1 4 0,0 3-1 0,-4-1 7 15,-2 1 8-15,-2 2 13 0,-3 2 17 0,0 1 15 16,0 2-4-16,-4 2-13 0,-4 0-27 0,4 3-35 16,-6 0-17-16,-1 0-11 0,5 0 3 15,-5 0 7-15,-1 5 6 0,0 1 1 0,-2 1-4 16,1 2-3-16,1 0-11 0,0 3 1 0,1 1 0 16,3 3 2-16,-1 3 5 0,-2-1 0 15,6 3-1-15,-3-1-6 0,4 2 0 0,0 0-3 16,-2 0-3-16,5 1-1 0,1-4-7 0,0-1-5 15,0-2-2-15,8-1 1 0,-3-4 9 0,7-3 9 16,-1-2 11-16,1-3 10 0,3-3 13 0,0 0 9 16,-2 0 5-16,6-6 0 0,0-2-6 0,-2-1-9 15,6-3-7-15,-3 0-6 0,1-2-7 16,1 0-4-16,-3-2-1 0,2-1-1 0,-3 0-1 16,-1-2 2-16,0 0-2 0,-1 1-3 0,-1-2-1 15,-1 3-1-15,0 0-2 0,1 0-1 16,-4 4-2-16,1-1-2 0,0 5 3 0,-3-2-2 15,-3 3 3-15,2 4 2 0,-6 1 2 0,0 0 4 16,-2 3 4-16,0 0 4 0,0 0-1 16,0 0-5-16,-3 0-16 0,0 0-16 0,-2 0-19 15,2 0-12-15,-3 3-3 0,0 2 1 0,2-1 6 16,-1 3 2-16,1 1 5 0,3-1 3 0,-1 3 1 16,2-2 5-16,0 2 4 0,4 1 2 0,4 0 7 15,0-1 4-15,2 1 0 0,0-1 4 16,3 1 1-16,-3 2-6 0,1 0-1 0,-2 1 3 15,3-1 3-15,-2 0 7 0,-2-1 4 0,-1 0-2 16,-5 2 0-16,2-1 2 0,-4 0 6 0,0-1 5 16,-2-2 11-16,-4 1 7 0,-6 2 3 0,-3-3 7 15,-2 2 0-15,-2-4 4 0,0 2 4 16,-1-1 1-16,3-3 3 0,-1 0-4 0,2-3-2 16,3 0-6-16,2-3-4 0,2 0-5 0,-1 0-6 15,4 0-17-15,0-6-38 0,4 0-66 0,0-3-114 16,1-2-134-16,1-2-140 0,0 4 64 15,0 2 421-15</inkml:trace>
          <inkml:trace contextRef="#ctx0" brushRef="#br0" timeOffset="48072.1676">1692 1903 0 0,'0'0'46'0,"0"0"217"0,0 0-9 0,0 0-13 15,0 0-19-15,0 0-40 0,0 0-65 16,0 0-56-16,0 0-44 0,0 0-26 0,0 0-6 16,0 0-4-16,0 0 1 0,0 0-11 0,131-106-16 15,-105 97-41-15,-3 0-68 0,-5 2-84 0,4 4-107 16,-7 1-100-16,-6 1 445 0</inkml:trace>
          <inkml:trace contextRef="#ctx0" brushRef="#br0" timeOffset="47888.2812">1789 1563 0 0,'0'0'11'0,"0"0"142"0,0 0-4 15,0 0 5-15,0 0 23 0,0 0 13 0,0 0-9 0,0 0-22 16,0 0-32-16,0 0-29 0,0 0-22 16,0 0-9-16,0 0-3 0,0 0-4 0,9-52-11 15,-9 52-12-15,0 0-21 0,0 2-20 0,0 0-8 16,0 3-1-16,0 4 10 0,0 4 11 15,3 3 6-15,-3 4 2 0,0 5 2 0,0 5-2 16,0 1-2-16,0 4-2 0,-3 1-1 0,0-1-1 16,1 1 1-16,-4-3-1 0,1 3 0 0,1-1-3 15,-3-1 1-15,6-1-3 0,-2-1 1 16,-1-2-3-16,3 0-1 0,1-5 1 0,0 2 0 16,0-6 1-16,0-3-4 0,0-4 1 0,4-2-1 15,-2-5-2-15,1 1 3 0,1-3-3 16,0-2-2-16,0-1 0 0,0-2 1 0,2 0 2 0,-2 0 2 15,0 0 0-15,1 0-1 0,-1-3-4 16,0-1-1-16,3-2-4 0,-3 0-13 0,4-1-15 16,-4-1-34-16,4-1-57 0,-3-2-75 0,3-1-88 15,-2-2-96-15,0 1-104 0,-2 2 224 16,-2 2 267-16</inkml:trace>
          <inkml:trace contextRef="#ctx0" brushRef="#br0" timeOffset="48495.9061">1912 2097 0 0,'0'0'178'0,"0"0"-103"0,0 0-39 16,0 0-7-16,0 0 7 0,0 0 3 0,0 0-10 15,0 0-4-15,0 0-3 0,0 0 0 16,0 0 8-16,0 0 10 0,0 0 5 0,0 0 4 16,100-130-7-16,-90 112-10 0,-1 2-14 0,-1 0-19 15,-1 0-11-15,-2 3-7 0,1-1 1 0,-4 4 13 16,0 3 9-16,-2-1 6 0,0 4-1 16,0 2-16-16,-3 1-26 0,-4 1-22 0,3 0-5 15,-4 0 8-15,3 3 19 0,0 3 16 0,-2 1 5 16,1 4-5-16,-2-1 3 0,6 0-3 15,-4 2 1-15,5 0 4 0,0 0-1 0,1 1 2 16,0-2 2-16,0-1 5 0,0-1 0 0,5 2 8 16,-1-3 6-16,0 1 6 0,3-2 19 0,-3 2 19 15,4-1 15-15,-4 0 13 0,4 1 4 0,-3 1 0 16,5-2 3-16,-5 3-5 0,3-1-17 16,-4 4-26-16,1 2-14 0,-1-1-11 0,-1-3-3 15,-1-2 6-15,-2-4-5 0,2-1-4 0,-2-2 0 16,2 0-1-16,0-1-2 0,0-2 2 0,0 1-4 15,0-1-3-15,-1 0 0 0,3 0-9 0,1-1-19 16,-1-4-31-16,6-1-64 0,-2-2-82 16,2-2-93-16,4-2-125 0,-5 1 357 0,-1 4 64 0</inkml:trace>
          <inkml:trace contextRef="#ctx0" brushRef="#br0" timeOffset="49860.2802">2531 1930 0 0,'0'0'0'0,"0"0"0"15,0 0 0-15,0 0 0 0,0 0 0 0,0 0 0 16,0 0 0-16,0 0 0 0,0 0 0 0,0 0 43 16,0 0 113-16,0 0 12 0,0 0 6 15,0 0-3-15,-98-100-8 0,92 95-10 0,-4-1-7 16,0 2-10-16,2-1-13 0,-4 1-18 0,1 0-25 16,-1 3-28-16,0 1-29 0,1 0-23 15,-2 0-12-15,-4 6-1 0,4 2 8 0,-2 2 7 16,1 1 7-16,-3 2 0 0,0 2 3 0,1 0 2 15,3 1 1-15,0 1 2 0,4-1-3 16,2 0-6-16,1-1-6 0,2-1-6 0,1 0-4 16,2-2-5-16,1 0-3 0,0-2-4 0,0-1-2 15,1-2 1-15,4-1-2 0,2-1 2 0,1-2 6 16,1-1 4-16,4-2 7 0,0 0 6 16,3-2-4-16,1-4 2 0,1 0-3 0,-3-2-1 15,3 0 3-15,-2-1 3 0,-1 0 6 0,-1-2 3 16,-2 2 2-16,-3 0-1 0,-1-2-1 0,3 2 5 15,-4 1-3-15,-2 0 1 0,-2 4-1 16,-2-1-6-16,-1 4 0 0,0-1-4 0,0 2-12 16,0 0-17-16,0 0-34 0,0 2-12 0,0 2 7 15,0 4 18-15,0-1 33 0,0 3 14 0,0-2 1 16,0 1-1-16,0-1-3 0,0 1-1 0,0-2 1 16,0 1-7-16,4-2-5 0,3-2-8 15,-2 1-16-15,2-3-18 0,1 0-30 0,0-2-36 16,4 0-29-16,0 0-26 0,1-4-25 0,-1-2-33 15,2-2-40-15,-2-1 268 0,-3-1 8 0,-1-1 0 16,2 0 0-16,-6 2 0 0,0-3 0 16,1-1 0-16,-2 3 0 0,-2-2 0 0,3 1 0 15,0 1 0-15,-1-1 0 0,1 1 0 0,-4 1 0 16,3 2 0-16,-1-2 0 0,0 6 76 16,-1 0 132-16,-1 0-14 0,1 3-13 0,-1 0-24 15,0 0-43-15,0 0-60 0,0 0-68 0,0 3-12 16,0 1 11-16,0 4 31 0,0 1 41 0,-1 1-9 15,0 2-7-15,-1 0-13 0,2 1-8 16,-2 1-5-16,2-2-7 0,0 0-5 0,0-4-2 16,0 1-1-16,4-3-3 0,0 0-2 0,1-3-4 15,2 0-6-15,-1-1-1 0,2-2-1 0,2 0-4 16,-2 0-15-16,0-3-17 0,1-3-20 0,-2 0-14 16,-2-2 4-16,1 2 11 0,-4-2 23 0,1-1 24 15,1 1 20-15,-3-1 15 0,-1 2 10 16,0-1 4-16,2 1 4 0,-2-1 3 0,0 2 4 15,0 0 4-15,0 2 4 0,0 0 2 0,1 1-3 16,-1 0-2-16,0 1-1 0,0 2-7 0,0 0-10 16,0 0-22-16,0 0-32 0,0 2-3 15,0 1 8-15,0 3 21 0,0-1 29 0,0 1 3 16,0 2-5-16,0-1-7 0,0 1-4 0,0-1-5 16,0 1-3-16,0-1-2 0,3-1-4 15,0 0-5-15,-1-2-11 0,1-1-19 0,0-1-28 16,1-1-25-16,1-1-27 0,-1 0-22 0,0 0-16 15,3 0-28-15,-2-2-25 0,2-2 205 16,-2-2 5-16,2-2 0 0,-3 2 0 0,1-1 0 16,1-1 0-16,-4 0 0 0,2 1 0 0,0 1 0 15,-1-2 0-15,-2 2 0 0,-1 1 0 0,2-3 0 16,-2 1 0-16,4 1 0 0,0-3 0 0,-2 3 0 16,1 0 0-16,0 0 0 0,2-2 0 0,2 1 0 15,-2 0 0-15,-1 2 0 0,2 1 0 16,-1 1 0-16,-1 0 0 0,0 1 0 0,0 2 0 15,-3 0 1-15,1 0 5 0,-1 3 3 0,-1 2 15 16,1 2 13-16,-1 0 15 0,0 2 7 0,0 2-1 16,0-2-2-16,0 3-2 0,0-2-2 15,-1 1-2-15,0-3 3 0,-1 1 2 0,1-1-4 16,1-1-3-16,0-2-9 0,0-1-9 0,0-1 3 16,0 0 3-16,0-3 14 0,0 0 20 0,0 0 21 15,1 0 20-15,1 0 15 0,-2 0 5 16,1-3-12-16,0-1-17 0,3-2-22 0,0-2-21 15,-1 1-13-15,0-3-8 0,-1 4-10 0,1-3-13 16,3 1-8-16,-4-1-10 0,6 2-8 0,-4 1 3 16,2 1-7-16,-1 1-1 0,-2 2-1 15,2 1-4-15,-1 1 0 0,0 0 2 0,0 0 0 16,1 1 2-16,-1 4 7 0,1 0 0 0,1-1-1 16,-3 2-1-16,2 0-4 0,-1 1 1 15,-1 2 2-15,1-1 4 0,-3-2 0 0,3 1 1 0,-1 0-2 16,-2-1-8-16,2-1-8 0,-2-2-21 0,1 0-28 15,2-2-44-15,-3-1-52 0,0 0-55 16,1 0-53-16,2 0-55 0,0 0 43 0,-3-4 291 16,1 2 0-16</inkml:trace>
          <inkml:trace contextRef="#ctx0" brushRef="#br0" timeOffset="50136.1206">3046 1555 0 0,'0'0'0'0,"0"0"0"15,0 0 0-15,0 0 0 0,0 0 0 0,0 0 0 16,0 0 283-16,16-160 29 0,-16 150-16 0,0 6-27 16,0-1-41-16,0 2-43 0,0 1-39 15,0 2-41-15,0 0-51 0,0 0-54 0,0 0-36 16,0 6-9-16,0 2 9 0,0 7 23 0,0 1 20 16,0 5 4-16,0 3 1 0,0 3-1 0,0 0 0 15,0 4 0-15,0 0-2 0,0 1-1 16,0 1-3-16,0-2-2 0,0-1-3 0,0-2-4 15,0 1-3-15,-2-4-4 0,0 0-3 0,-2 1-7 16,2-2-33-16,-1 1-31 0,-1-1-12 0,0-2-32 16,1-4-66-16,0-5-69 0,2-4-72 0,0-3-66 15,1-1 185-15,-2-3 217 0,2-1 0 0</inkml:trace>
          <inkml:trace contextRef="#ctx0" brushRef="#br0" timeOffset="50658.516">3054 1779 0 0,'0'0'0'0,"0"0"0"16,0 0 0-16,0 0 0 0,0 0 81 0,0 0 150 16,0 0-5-16,0 0-13 0,0 0-28 15,0 0-41-15,0 0-38 0,0 0-36 0,0 0-28 16,0 0-21-16,-9-40-16 0,13 38-7 0,0 0-1 16,3-4 1-16,-1 3 1 0,4-3-3 0,-1 0-2 15,0-1-2-15,1 1 1 0,-1-1 3 0,2 1 1 16,-3-2 3-16,0 1 2 0,1-1 2 15,-3 1 3-15,2 0 2 0,-1 2 1 0,-3-1-1 16,2 0 0-16,0 2 1 0,-1-1 1 0,0 2 2 16,-2 0 3-16,1 2 1 0,-1-2 3 0,-3 3 0 15,1 0 1-15,-1 0 5 0,0 0 4 16,0 0 3-16,0 0 0 0,0 0-7 0,0 0-11 16,0 0-14-16,0 0-16 0,0 0-17 0,0 4 6 15,0 1 9-15,0 4 13 0,0 0 14 0,0 4 1 16,0 0-3-16,0 1-2 0,0-1 1 0,0 1-5 15,3 0 0-15,2-2-1 0,-2-2 0 16,0 3 2-16,1-4-1 0,0 0 2 0,0 0-1 16,-2-1 3-16,1-3 1 0,2 1 0 0,-3 0 0 15,2 1 0-15,-4-3-2 0,0 0 2 16,0 1-1-16,0 1 2 0,0-3 9 0,0 3 10 16,-3 0 9-16,0-2 13 0,-3 1 5 0,0-1 4 15,0-1 7-15,-1 2 0 0,-1-3 4 0,0 1-2 16,0-1 0-16,0 1-8 0,1-2-10 15,0-1-9-15,5 0-13 0,-2 0-4 0,1 0-8 16,0 0-9-16,3-3-13 0,0-3-14 0,0 1-26 16,0-4-22-16,3 0-20 0,1-3-34 15,0 4-36-15,1 0-58 0,-1 0-80 0,-1 0-56 0,-3 3-38 16,0 2-15-16,0 3 140 0,0 0 266 16,-3 0 0-16,1 2 0 0</inkml:trace>
        </inkml:traceGroup>
      </inkml:traceGroup>
    </inkml:traceGroup>
    <inkml:traceGroup>
      <inkml:annotationXML>
        <emma:emma xmlns:emma="http://www.w3.org/2003/04/emma" version="1.0">
          <emma:interpretation id="{49ABD9BD-E366-4A29-AC4F-73A2A0C66C3A}" emma:medium="tactile" emma:mode="ink">
            <msink:context xmlns:msink="http://schemas.microsoft.com/ink/2010/main" type="paragraph" rotatedBoundingBox="3045,12023 5363,11628 5520,12551 3202,1294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C02377D-E56E-49E0-92D2-FCA925C1A2C0}" emma:medium="tactile" emma:mode="ink">
              <msink:context xmlns:msink="http://schemas.microsoft.com/ink/2010/main" type="line" rotatedBoundingBox="3045,12023 5363,11628 5520,12551 3202,12945"/>
            </emma:interpretation>
          </emma:emma>
        </inkml:annotationXML>
        <inkml:traceGroup>
          <inkml:annotationXML>
            <emma:emma xmlns:emma="http://www.w3.org/2003/04/emma" version="1.0">
              <emma:interpretation id="{97F09B53-D345-4B7D-9818-79E2064504AD}" emma:medium="tactile" emma:mode="ink">
                <msink:context xmlns:msink="http://schemas.microsoft.com/ink/2010/main" type="inkWord" rotatedBoundingBox="3045,12023 5363,11628 5520,12551 3202,12945"/>
              </emma:interpretation>
              <emma:one-of disjunction-type="recognition" id="oneOf9">
                <emma:interpretation id="interp45" emma:lang="en-US" emma:confidence="0.5">
                  <emma:literal>-Guides</emma:literal>
                </emma:interpretation>
                <emma:interpretation id="interp46" emma:lang="en-US" emma:confidence="0">
                  <emma:literal>-guides</emma:literal>
                </emma:interpretation>
                <emma:interpretation id="interp47" emma:lang="en-US" emma:confidence="0.5">
                  <emma:literal>'vid gas</emma:literal>
                </emma:interpretation>
                <emma:interpretation id="interp48" emma:lang="en-US" emma:confidence="0.5">
                  <emma:literal>o Guides</emma:literal>
                </emma:interpretation>
                <emma:interpretation id="interp49" emma:lang="en-US" emma:confidence="0">
                  <emma:literal>'vid Gas</emma:literal>
                </emma:interpretation>
              </emma:one-of>
            </emma:emma>
          </inkml:annotationXML>
          <inkml:trace contextRef="#ctx0" brushRef="#br0" timeOffset="69244.1841">1059 2892 0 0,'0'0'0'15,"0"0"0"-15,0 0 0 0,0 0 0 16,0 0 0-16,0 0 0 0,0 0 40 0,0 0 41 16,0 0-3-16,0 0-4 0,0 0-13 0,0 0 1 15,0 0 7-15,-12 38 0 0,9-21-5 0,1 1-9 16,-2 0-7-16,1-1-7 0,2 1-6 0,1 1-5 16,0-3-4-16,1 0-5 0,6-2-1 15,-3 0 0-15,4-1-1 0,-3-4-3 0,3-2 1 16,-2-2 2-16,3-2 2 0,-4-3 13 0,6 0 11 15,0 0 7-15,-1 0 8 0,1-5-7 0,1-2-8 16,2-2-10-16,-1-2-13 0,0-2-3 16,0 0-6-16,-3 0-4 0,2 0-2 0,-1-2-1 15,-2 0 3-15,-3 1 1 0,-1-1 5 16,1 2 2-16,-4 0 1 0,0-1 6 0,-2 2 1 16,1 2 0-16,-1-1-3 0,0 4-5 0,0 1-7 15,3 0-3-15,-3 2-2 0,0 1-3 0,0 1 0 16,0 1-3-16,0 1-5 0,0 0-5 0,0 0-10 15,0 0-10-15,0 0-7 0,0 1 3 0,0 4 7 16,0-1 12-16,0 2 10 0,0 2 4 0,0-2 2 16,0 2 0-16,4 1 0 0,-2-1-1 15,1-1 4-15,5 1-1 0,-3-1 0 0,6-1-1 16,0 0-4-16,-3-1 3 0,3-2-2 0,1-1 1 16,0-1 0-16,1-1 1 0,1 0 0 15,-1-1 4-15,-1-4 1 0,1-1-1 0,-1 0-2 16,1-3-2-16,-3 2-2 0,-3-4 0 0,4 2 0 15,-3 0 2-15,-2-2-1 0,1 1 4 0,-3 1 4 16,-2-1 5-16,2 2 7 0,-4 0 5 16,0 2 0-16,0 0 1 0,0 3 2 0,0-3-5 15,-3 6 0-15,2-3-5 0,1 3-9 0,-2 0-5 16,1 0-8-16,0 0-7 0,-1 0-4 16,-1 3 1-16,-1 3 2 0,3 0 7 0,0 2 6 15,-2 1 2-15,-1 3 2 0,1-1 0 0,3 1-1 16,0 1 1-16,0-1-2 0,0 0 2 0,0 0-5 15,0-2 2-15,6-1-1 0,-2-1-6 16,-2 0-6-16,5-2-29 0,-3-1-52 0,2-2-87 16,2-3-122-16,-3 0-184 0,2 0 30 0,-5 0 456 0</inkml:trace>
          <inkml:trace contextRef="#ctx0" brushRef="#br0" timeOffset="69395.0907">1492 2744 255 0,'0'0'737'0,"0"0"-516"16,0 0-72-16,0 0-63 0,0 0-60 16,0 0-25-16,0 0-15 0,0 0-9 0,0 0-20 15,0 0-45-15,0 0-46 0,0 0-89 0,0 0-190 16,0 0-124-16,-16-35 537 0</inkml:trace>
          <inkml:trace contextRef="#ctx0" brushRef="#br0" timeOffset="69982.7283">1831 2886 0 0,'0'0'0'16,"0"0"0"-16,0 0 0 0,0 0 0 0,0 0 135 15,0 0 67-15,0 0-3 0,0 0-10 16,0 0-25-16,0 0-22 0,0 0-33 0,0 0-21 15,0 0-14-15,11-61-15 0,-18 59 2 0,-3 0 0 16,3 2-3-16,-2 0-10 0,-3 0-16 0,2 0-14 16,-2 0-10-16,3 4-2 0,-5 0-5 15,1 3 0-15,-3 2 1 0,1 1-1 0,-1-1 4 16,3 2 0-16,-1 0 3 0,5-1-3 0,-1 2 0 16,1-2-3-16,0 2-1 0,5 1 1 15,0-3-3-15,-2 0-2 0,5 1-1 0,1-2-4 16,0-1 0-16,0 0-1 0,1-1 0 0,7-1 1 15,-4 0-1-15,6-3 5 0,0-1 6 0,0-2 6 16,3 0 5-16,2 0 1 0,4-3-5 16,-5-5 2-16,5 1-6 0,1-4-2 0,-4 1 0 15,3-2-3-15,-1-1 2 0,-4-3 1 0,1-1 1 16,4-2 2-16,-4-1 2 0,-1-2 0 0,1 0 0 16,-1 0 0-16,-2-3 2 0,0-2-4 0,-4-1 0 15,0-4-1-15,-3 1-4 0,1-2 0 0,-4 2 0 16,0 1-1-16,-2 3 2 0,0 2 3 15,0 2 3-15,-3 4 2 0,-1 4 2 0,-3 5-1 16,4 1 0-16,1 4 3 0,-2 1-2 0,0 2-2 16,2 2-5-16,0 0-9 0,-1 0-5 0,-1 0-6 15,1 3 1-15,-1 2 1 0,-1 2 4 16,1 3 4-16,0 2 4 0,-1 3 3 0,0 3 1 16,3 2 1-16,-1-2 3 0,0 5-1 0,3 0 3 15,0-1 2-15,0 2-1 0,0 0-1 16,4-2 0-16,0 1-3 0,5 1-1 0,-4-2-2 15,0-1-10-15,3 1-16 0,2-2-41 0,-2-1-70 16,0-2-106-16,1 1-157 0,-3-6-195 0,-2-6 162 16</inkml:trace>
          <inkml:trace contextRef="#ctx0" brushRef="#br0" timeOffset="70642.3339">2098 2836 445 0,'0'0'258'0,"0"0"-178"0,0 0-60 16,0 0-17-16,0 0 32 0,0 0 40 0,0 0 9 15,0 0-4-15,0 0-15 0,0 0-15 16,0 0-15-16,0 0-7 0,0 0 0 0,0 0 2 16,137-104 5-16,-130 95 6 0,-5-2 2 0,0 2 4 15,0 1 0-15,-2 0 0 0,0 1-2 0,0-2-4 16,-2 3-8-16,-2-2-6 0,-2 4-10 15,1-2-9-15,-2 2-6 0,2 1-7 0,0 2-6 16,-3 1-6-16,2 0-5 0,-2 0 2 0,-1 2 3 16,2 4 8-16,-4 3 6 0,-1-2 4 15,3 4 4-15,-3-1-1 0,2 3 2 0,-2 1 2 16,0 2 1-16,2-1 0 0,0 2 1 0,3-5-1 16,1 4-4-16,2-1-1 0,2-2-2 0,2 1-2 15,0-3-1-15,0 0 0 0,2-3 0 0,6 0 0 16,0-4 7-16,1 0 7 0,2-2 11 0,1-2 9 15,3 0 7-15,1 0-2 0,1-7-1 16,3 0-2-16,0-1-8 0,5-5 0 0,-1 1-5 16,1-1-3-16,1-1-3 0,-1 1-2 0,-1-2 0 15,-1 0-1-15,-1 0 1 0,-1 1 0 0,-4-3 0 16,-3 2 3-16,-1 0 1 0,1 0-1 16,-5 0 0-16,-2-2 0 0,-1 5-1 0,-2-2 4 15,-4 2 1-15,0 3 1 0,0 0 0 0,0 3-2 16,-4 0-7-16,-2 1-7 0,0 2-6 15,0 2-11-15,-1-1-4 0,-1 2-1 0,1 0-3 16,-2 0 4-16,5 0-3 0,-2 2-1 0,2 1-5 16,2 3-2-16,-1 0 0 0,3 0 2 0,0 3 5 15,0 0 4-15,0 2 6 0,4 0 3 16,3 1 3-16,1 1 1 0,3 0 2 0,-1-3 2 16,0 2-2-16,-1-3 4 0,0 0-1 0,-1-2-1 15,-1 1 2-15,-1-1-2 0,-2-1 0 0,-2 2 1 16,-2-2-1-16,0 1 2 0,0 2 2 0,-1-1 3 15,-8 3 2-15,-1 0 4 0,-3 1 1 16,-3 0 0-16,0-2-2 0,-3 3-3 0,0-2-3 16,0 1-5-16,-2-2-4 0,-1 3-21 0,2-4-36 15,-3 0-75-15,1-2-120 0,-1 1-169 0,3-5-262 16,6 0 28-16</inkml:trace>
          <inkml:trace contextRef="#ctx0" brushRef="#br0" timeOffset="95739.8585">213 3017 0 0,'0'0'0'0,"0"0"0"0,0 0 0 0,0 0 0 0,0 0 0 15,0 0 0-15,0 0 0 0,0 0 0 0,0 0 166 16,0 0-8-16,0 0-35 0,0 0-40 16,-25 0-30-16,25 0-22 0,0 0-20 0,0 0-6 15,0 0-1-15,0 0-2 0,0 0 0 0,0 0-2 16,0 0 0-16,0 0 1 0,0 1 5 0,0 1 2 16,0 1-2-16,0 0 2 0,0-2-2 15,1 2 3-15,0-1 2 0,6-1 2 0,-4-1 5 16,-1 2 6-16,6-2 12 0,-2 0 10 0,2 0 14 15,-3-3 3-15,5 0 0 0,-5-3-3 16,3 1-6-16,-4-2 0 0,0 1 1 0,0 0 7 16,-3-2-1-16,-1 3-2 0,0-1-1 0,0 0-11 15,0 0-6-15,-1 1-7 0,-3 1-11 16,-1 1-4-16,1 0-3 0,-3 0-1 0,3 0-1 16,-4 3 0-16,5-2-4 0,0 2-4 0,-1 0-4 15,-1 0-5-15,4 0-3 0,1 0-5 0,-2 0-3 16,1 2-4-16,1-2-2 0,0 2 1 15,0-1 3-15,0 0 5 0,1-1 4 0,1 2 4 16,0-2 5-16,4 2 6 0,-2-2 6 0,-2 0 7 16,7 0 7-16,-5 0 3 0,4 0 1 0,-4-2-1 15,1-1-3-15,-1 0 0 0,-1 0 4 0,-2 2 4 16,-1 1 8-16,0 0 9 0,0 0-1 16,0 0-3-16,0 0-11 0,0 0-16 0,0-2-9 15,-1 2-8-15,-1 0-7 0,1 0 0 0,0 0-3 16,1-2 0-16,0 2-2 0,0 0-6 0,0-1-9 15,0 1-22-15,0-2-19 0,0 2-18 0,4 0-34 16,2-1-60-16,2-1-138 0,6 1-254 16,-3-1-122-16,-7 2 633 0</inkml:trace>
          <inkml:trace contextRef="#ctx0" brushRef="#br0" timeOffset="68570.2804">936 2686 0 0,'0'0'0'0,"0"0"0"16,0 0 0-16,0 0 0 0,0 0 0 0,0 0 153 15,0 0 53-15,0 0 7 0,0 0-20 0,0 0-31 16,0 0-37-16,0 0-29 0,0 0-14 0,0 0-18 16,-50-131-15-16,43 128-12 0,2 0-19 0,0 1-11 15,-3 1-10-15,0 1-5 0,0 0 2 16,-2 0 4-16,-2 0 2 0,3 1 6 0,-1 4 2 16,0 1 2-16,-2 0 0 0,-1 2 1 0,1 2-5 15,0 3 0-15,2 0-2 0,-4 4-1 0,1 1-2 16,-3 2-1-16,2 1 0 0,1 1-1 0,1 3 2 15,-2-2 0-15,6 2 1 0,-2 1 1 16,-1-1-1-16,0 2 2 0,6 0-1 0,-2 0 3 16,4-2-4-16,3-2-2 0,0 2-1 0,0-4-2 15,2-2 1-15,7 0 0 0,-3-3 2 16,4-2-2-16,0-5 1 0,0 0 3 0,1-1 0 16,0-2 6-16,2-3 3 0,5 0 4 0,-4-3 8 15,1 0 1-15,0 0 5 0,0-1 1 0,-2-5 0 16,0-3-1-16,0 1 2 0,0 0-1 15,-1-5-2-15,0 3-1 0,-1-3-5 0,-4 0-1 16,5 1-1-16,-4 0-3 0,-3 0-2 0,3 2-1 16,-4 1 2-16,-1 2-1 0,2-2 4 0,-5 5 1 15,1-2-2-15,-1 1-1 0,0 2 1 0,0 1-1 16,0 2-4-16,0 0-4 0,0 0-14 16,0 0-15-16,0 0-13 0,0 0-8 0,0 4 6 15,0 3 8-15,-4 2 14 0,2 6 8 0,-1 0 5 16,2 4 2-16,-2 2-2 0,-1 1 2 0,0 2-2 15,3 2 2-15,-1-1 0 0,-2 2 1 16,-1 1-2-16,2 1 1 0,-1 0 0 0,0 0-1 16,0 0 2-16,3-3 0 0,-2 1-1 0,2-5-1 15,-2-1 1-15,3-1-2 0,0-4 2 0,0-3 0 16,0-1-2-16,0-3 0 0,0-1-1 16,0-2-3-16,0-2-9 0,3 1-25 0,-2-4-45 15,0 1-65-15,1 0-72 0,-1-2-87 0,3 0-115 16,0 0-112-16,-1 0 398 0,-2 0 136 0</inkml:trace>
        </inkml:traceGroup>
      </inkml:traceGroup>
    </inkml:traceGroup>
    <inkml:traceGroup>
      <inkml:annotationXML>
        <emma:emma xmlns:emma="http://www.w3.org/2003/04/emma" version="1.0">
          <emma:interpretation id="{EE394591-A67F-4452-9AAD-857804D86BA2}" emma:medium="tactile" emma:mode="ink">
            <msink:context xmlns:msink="http://schemas.microsoft.com/ink/2010/main" type="paragraph" rotatedBoundingBox="3046,12771 5323,12540 5403,13325 3126,1355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9437ECA-C553-486F-ABE3-4DB0EDF3AB12}" emma:medium="tactile" emma:mode="ink">
              <msink:context xmlns:msink="http://schemas.microsoft.com/ink/2010/main" type="line" rotatedBoundingBox="3046,12771 5323,12540 5403,13325 3126,13556"/>
            </emma:interpretation>
          </emma:emma>
        </inkml:annotationXML>
        <inkml:traceGroup>
          <inkml:annotationXML>
            <emma:emma xmlns:emma="http://www.w3.org/2003/04/emma" version="1.0">
              <emma:interpretation id="{694BC08B-424B-4845-92FE-BD5B42449C53}" emma:medium="tactile" emma:mode="ink">
                <msink:context xmlns:msink="http://schemas.microsoft.com/ink/2010/main" type="inkWord" rotatedBoundingBox="3080,13108 3174,13098 3181,13163 3087,13173"/>
              </emma:interpretation>
              <emma:one-of disjunction-type="recognition" id="oneOf10">
                <emma:interpretation id="interp50" emma:lang="en-US" emma:confidence="0.5">
                  <emma:literal>.</emma:literal>
                </emma:interpretation>
                <emma:interpretation id="interp51" emma:lang="en-US" emma:confidence="0">
                  <emma:literal>x</emma:literal>
                </emma:interpretation>
                <emma:interpretation id="interp52" emma:lang="en-US" emma:confidence="0">
                  <emma:literal>,</emma:literal>
                </emma:interpretation>
                <emma:interpretation id="interp53" emma:lang="en-US" emma:confidence="0">
                  <emma:literal>a</emma:literal>
                </emma:interpretation>
                <emma:interpretation id="interp54" emma:lang="en-US" emma:confidence="0">
                  <emma:literal>X</emma:literal>
                </emma:interpretation>
              </emma:one-of>
            </emma:emma>
          </inkml:annotationXML>
          <inkml:trace contextRef="#ctx0" brushRef="#br0" timeOffset="71177.0031">162 3751 613 0,'0'0'104'0,"0"0"-147"16,0 0-51-16,0 0-3 0,0 0 50 16,0 0 68-16,0 0 26 0,0 0 7 0,0 0-6 15,0 0-8-15,0 0-11 0,0 0-3 0,0 0 4 16,0 0 7-16,22 31 8 0,-18-28 23 15,-3 0 23-15,7-3 26 0,-4 0 20 0,0 0 7 16,4 0 0-16,-3 0-11 0,5-3-17 0,-2-3-16 16,-3 0-19-16,1 0-15 0,0 0-13 0,-4 2-6 15,-1-2-2-15,-1 2-2 0,0 2-7 0,0-1-7 16,-1 2-15-16,-2 1-23 0,-6 0-20 16,2 1-32-16,-5 8-38 0,-2 5-67 0,-6 6-153 15,7-4-312-15,6-3-332 0</inkml:trace>
        </inkml:traceGroup>
        <inkml:traceGroup>
          <inkml:annotationXML>
            <emma:emma xmlns:emma="http://www.w3.org/2003/04/emma" version="1.0">
              <emma:interpretation id="{E8A87336-4944-4D50-B211-CEFBFE19EBCD}" emma:medium="tactile" emma:mode="ink">
                <msink:context xmlns:msink="http://schemas.microsoft.com/ink/2010/main" type="inkWord" rotatedBoundingBox="3170,12759 5323,12540 5403,13325 3250,13543"/>
              </emma:interpretation>
              <emma:one-of disjunction-type="recognition" id="oneOf11">
                <emma:interpretation id="interp55" emma:lang="en-US" emma:confidence="0.5">
                  <emma:literal>Tourist</emma:literal>
                </emma:interpretation>
                <emma:interpretation id="interp56" emma:lang="en-US" emma:confidence="0">
                  <emma:literal>tourist</emma:literal>
                </emma:interpretation>
                <emma:interpretation id="interp57" emma:lang="en-US" emma:confidence="0">
                  <emma:literal>Touristy</emma:literal>
                </emma:interpretation>
                <emma:interpretation id="interp58" emma:lang="en-US" emma:confidence="0">
                  <emma:literal>Tourists</emma:literal>
                </emma:interpretation>
                <emma:interpretation id="interp59" emma:lang="en-US" emma:confidence="0">
                  <emma:literal>touristy</emma:literal>
                </emma:interpretation>
              </emma:one-of>
            </emma:emma>
          </inkml:annotationXML>
          <inkml:trace contextRef="#ctx0" brushRef="#br0" timeOffset="102282.1225">595 3607 0 0,'0'0'0'15,"0"0"0"-15,0 0 0 0,0 0 0 0,0 0 0 16,0 0 0-16,0 0 0 0,0 0 105 0,0 0 93 16,0 0-19-16,0 0-29 0,0 0 3 0,3-45-1 15,-3 44 7-15,0-2-7 0,0 1-9 16,0 1-16-16,0-1-16 0,0 2-10 0,0 0-20 16,0 0-14-16,0 0-14 0,0 0-15 0,0 0-8 15,0 0-7-15,0 0-5 0,0 0-3 0,0 0-3 16,0 0-5-16,0 0-1 0,0 0-4 15,0 0-4-15,0 2-5 0,0-1-1 0,-1 4 3 16,1 2 4-16,-2 4 8 0,1 0 0 0,-1 4 0 16,0 2-2-16,-1 1-2 0,3-2 0 0,0 1-2 15,0 2 0-15,0 0-2 0,0 0 3 16,0 2-1-16,5 1 1 0,-2 0 0 0,-1 0-1 16,-1 4 1-16,-1-1-1 0,0 0 0 0,1 2 0 15,-1-1-1-15,0-1 2 0,0-1-2 16,0 0 2-16,2-3-2 0,-2 0 2 0,0-3 0 0,4-2-1 15,-4-3 1-15,1 0 1 0,0-2 0 0,1-3-1 16,-1-2-3-16,0-2-1 0,-1-1-5 16,0-1-10-16,2-1-25 0,-2-1-38 0,0 0-38 15,2 0-39-15,-2 0-29 0,0 0-31 0,3-1-36 16,-3-2-89-16,1 0-134 0,1 0 250 16,-2 1 226-16</inkml:trace>
          <inkml:trace contextRef="#ctx0" brushRef="#br0" timeOffset="102994.6813">268 3558 0 0,'0'0'0'0,"0"0"0"16,0 0 0-16,0 0 0 0,0 0 0 16,0 0 57-16,0 0 76 0,0 0-51 0,0 0-47 15,0 0-31-15,0 0-3 0,0 0 3 0,0 0 8 16,3-6 8-16,2 3 3 0,-1 3 7 0,-3 0 5 15,2 0 7-15,4 0 8 0,-5-2 7 0,0 2-1 16,5 0 2-16,-2-1-3 0,3-2-4 16,-3 2-2-16,7-2-3 0,2 0-2 0,-1 0-5 15,3-1 2-15,7-2 5 0,1-2 5 0,4 0 12 16,3-4 4-16,7 0 1 0,3 0 2 16,5-2-6-16,-5-1-7 0,2 1-11 0,-4 0-12 15,0 1-9-15,-3 1-9 0,-5 1-5 0,-3 2-4 16,-1 1-2-16,-4 3-2 0,-4-1-1 15,-3 3-6-15,-8 2-5 0,1-1-9 0,-6 2-22 16,-2 0-30-16,-1 0-55 0,0 0-31 0,-1 2-31 16,-3 2-87-16,-5 4-150 0,3-3 72 0,-2 0 352 0</inkml:trace>
          <inkml:trace contextRef="#ctx0" brushRef="#br0" timeOffset="104434.5155">883 3741 0 0,'0'0'88'16,"0"0"8"-16,0 0-90 0,0 0-13 0,0 0 3 16,0 0 25-16,0 0 38 0,0 0 21 0,0 0 1 15,0 0-10-15,0 0-24 0,0 0-14 0,0 0-2 16,-1-18-5-16,-2 18 6 0,-1 0 4 0,3 3 4 16,-2-1 9-16,-2 0 4 0,0 1-3 15,2 0-4-15,-2 2-14 0,1 1-11 0,0 0-12 16,-4 2-6-16,5 2 0 0,-1 1-1 0,-3 1 2 15,4 0-1-15,1 2-1 0,-2 0 3 0,1 1 1 16,3-2 0-16,0 2 2 0,0-2-2 0,0 1 1 16,7-2 1-16,-3 0 3 0,1-3 1 15,3 0 5-15,0-1 2 0,-1-2 3 0,4 0-1 16,-2-3-2-16,0 0 1 0,1-3-1 0,2 0 3 16,1 0 6-16,1-1 0 0,-1-5 8 15,2-2-2-15,-2-1-2 0,3-2 0 0,-1 0-2 16,-4-2 2-16,-2-1 0 0,2-1 2 0,-4 1-3 15,-3-3 1-15,-3 1-6 0,-1-1-6 0,0 0-5 16,-8 2-13-16,0-2-7 0,-3 3-5 16,-2-2-3-16,-2 3 4 0,-1 1 2 0,-1 3-2 15,0 1 3-15,1 4 3 0,-1-1 6 0,-1 4 4 16,5 1 2-16,-2 0-5 0,1 0-9 0,1 1-5 16,1 5-5-16,0 2-1 0,2 1 3 15,3 0 3-15,-2-1 4 0,5 0 3 0,-3-1 1 16,5-1-3-16,2 2-3 0,0-4 1 0,0 3-1 15,2-4 5-15,7 1 2 0,1-1 2 0,0-1 2 16,4-2 5-16,3 0-1 0,1 0 1 0,6-2 0 16,-1-5-2-16,-1 0 0 0,1-2 0 15,3 0 1-15,-1-1-1 0,-2 0 1 0,-3-1-1 16,1 2-2-16,-4 0 0 0,0 2-2 0,-1-1-1 16,-3 2 1-16,1 1-4 0,-5 3 0 0,1 0-4 15,0 2-3-15,-3 0-6 0,0 0-2 16,-5 0-5-16,5 2 3 0,-4 4 5 0,-1 1 4 15,0 1 6-15,1 2 2 0,-3 1 4 0,0-1 1 16,0 2 3-16,0 0 0 0,0-2-2 16,0 3 0-16,0-3 0 0,0-1-2 0,0 0 1 15,0-2 0-15,4-1 0 0,-2 0-1 0,1-1 1 16,2-4-2-16,1 1 4 0,-2-2 2 0,4 0 4 16,0 0 5-16,1 0 0 0,1-5 1 0,0-1-2 15,1 0-2-15,-2 1-2 0,3-3-2 16,0 1 1-16,-1-1 0 0,0-1 1 0,-6-1 1 15,6 3-1-15,-7-2 2 0,4 0 2 0,-4 3 2 16,-3-2 1-16,2 2 1 0,-2 1-4 0,2 1-2 16,-3 1-4-16,2 3-3 0,-2-2-4 0,0 2-6 15,0 0-7-15,0 0-11 0,0 0-10 16,0 0-11-16,0 3 3 0,0 2 11 0,0 0 13 16,0 1 16-16,0 1 2 0,-2 1 0 0,2 1-1 15,0 0-3-15,0 0 1 0,0-1-2 16,0 1 1-16,0-1 2 0,0-1 1 0,2-1 2 15,2-1 1-15,2-2 2 0,0 0 2 0,-1-1 1 16,2-2 2-16,-1 0 2 0,1 0 0 0,-2 0 2 16,3 0 3-16,-2-2 1 0,1-1 0 15,-1-3 0-15,1 1 2 0,-4-1 1 0,5-3-1 16,-3-1 3-16,2 2-6 0,-2-4-4 0,0 0-1 16,2-1-4-16,0 1 0 0,0-2-3 15,-1 1-2-15,2-1-3 0,2 2-1 0,-2 1 0 16,1-1-2-16,-1 0 0 0,0 1 1 0,0 2-1 15,-2 2-1-15,0-1 1 0,-3 3-3 0,-2 2-5 16,3 3-4-16,-1-1-9 0,-3 1-5 0,1 0-7 16,1 0-1-16,-1 1 1 0,0 6 8 15,-1 0 9-15,2 2 5 0,-2 2 9 0,2 1-3 16,-2 0 4-16,0 1 2 0,0 0-3 0,0 1 5 16,0-1-1-16,2-1-1 0,0 2 1 0,1-4 2 15,0 0 0-15,-2-1 2 0,5 0-1 0,-2-3 1 16,0-1 2-16,4-3-1 0,-4 2 3 15,4-2-3-15,-3-2 0 0,4 0 2 0,-2 0-1 16,1 0 7-16,2-3 1 0,-5-3 0 0,6-1 2 16,-5 1-5-16,2-4 0 0,-2 1-2 0,1-1-1 15,-1-1-1-15,0 1-1 0,-2-1 1 16,2 1 1-16,-2-3 1 0,-2 3 0 0,2-1-2 16,1-1-4-16,-2 1 0 0,-2 1 0 0,3-1-2 15,0 1 3-15,-3 0-5 0,2 4 0 16,-2 1 0-16,-1 2-4 0,0 2 4 0,3 1-4 15,-3 0-4-15,0 0-6 0,0 0-11 0,0 0-7 16,0 3 3-16,0 2 10 0,0 1 11 0,0 5 12 16,0-1 1-16,0 1 3 0,0 1-5 15,0-2 0-15,0 1-2 0,2-3-3 0,2 1 6 16,-2-1 1-16,0-1 1 0,2-2 4 0,1 1-7 16,-2-3-9-16,-1 0-25 0,5-2-62 0,-2-1-115 15,-1 0-155-15,3 0-192 0,-4 0 20 0,1-3 536 16</inkml:trace>
          <inkml:trace contextRef="#ctx0" brushRef="#br0" timeOffset="104561.4371">1872 3431 458 0,'0'0'186'0,"0"0"-170"16,0 0-72-16,0 0-33 0,0 0-6 0,0 0 23 15,0 0-9-15,0 0-113 0,0 0 121 16,0 0 73-16</inkml:trace>
          <inkml:trace contextRef="#ctx0" brushRef="#br0" timeOffset="104988.7447">2034 3431 0 0,'0'0'6'0,"0"0"-9"0,0 0 6 0,0 0 29 16,0 0 27-16,0 0 12 0,0 0 5 0,0 0-2 15,0 0 7-15,0 0-1 0,0 0-11 16,0 0-7-16,0 0-6 0,0 0 4 0,-5 46 11 16,-5-34 24-16,-1 0 15 0,2-1 3 0,0 1-5 15,-1-1-24-15,0 0-19 0,4-1-20 0,-2-1-16 16,7-1-13-16,-2-2-8 0,3-1-5 16,0 1-1-16,0-1 2 0,0-1 0 0,3 1 0 15,5-1 1-15,-3-1-3 0,6 1 5 0,0-2-1 16,-3 0 2-16,2 1-3 0,1 0-1 15,-1 0-3-15,-5 0-3 0,6 1-1 0,-5 2-1 16,2 0 0-16,-2 0 1 0,0 0 1 0,-3 1 3 16,1 0 3-16,-3 3 6 0,-1-1 5 0,0 0 6 15,0 0 7-15,-1-2 4 0,-4 2 6 16,-3 0 3-16,0 1 0 0,-4-4 1 0,0 3 0 16,-2-2-1-16,-1-1 2 0,2 1-4 0,-2-2-7 15,2-2-4-15,1 0-7 0,1 0-3 0,3 0-5 16,3-3-8-16,-1 0-14 0,5 0-23 15,-2 0-32-15,3-5-44 0,0-1-55 0,3-1-61 16,5-2-62-16,1-4-61 0,3 1-70 0,2-3 5 16,-3 1 412-16,-3 6 0 0</inkml:trace>
          <inkml:trace contextRef="#ctx0" brushRef="#br0" timeOffset="105502.4265">2179 3506 505 0,'0'0'427'0,"0"0"-298"0,0 0-64 16,0 0-3-16,0 0-10 0,0 0-6 0,0 0-15 15,0 0-16-15,0 0-1 0,0 0 0 16,0 0-1-16,0 0-8 0,0 0-6 0,0 0-17 16,162-101-57-16,-135 93-132 0,0 0-191 0,-9 2-142 15,-6 3 401-15</inkml:trace>
          <inkml:trace contextRef="#ctx0" brushRef="#br0" timeOffset="105321.5384">2222 3297 0 0,'0'0'264'0,"0"0"-104"16,0 0-79-16,0 0-12 0,0 0 12 0,0 0 32 16,0 0 23-16,0 0-3 0,0 0-15 0,0 0-32 15,0 0-30-15,0 0-24 0,0 0-13 16,0 0-3-16,40-101-7 0,-39 101-1 0,3 0-3 16,-2 0-1-16,-1 5 5 0,0 2 10 0,-1 2 8 15,0 4 7-15,0 2 3 0,0 3-2 0,0 3-2 16,0 1-1-16,-5 4 1 0,-2 0 2 15,2 2 0-15,-3 0-1 0,0 0-1 0,1-1-3 16,-1 2-1-16,3 0-7 0,1-4-3 0,-3 0-5 16,6-3-4-16,1-2-1 0,0-4-1 0,0-1-1 15,1-3 3-15,6-2-2 0,-3-1 2 0,0-3-1 16,2 0 1-16,-2-1 3 0,4-4-1 0,-2 1-3 16,4-2-6-16,3 0-8 0,-1-2-11 15,2-4-25-15,2-1-41 0,2-2-71 0,1-2-113 16,-3 0-175-16,-3 0-184 0,-2 4 236 0</inkml:trace>
        </inkml:traceGroup>
      </inkml:traceGroup>
    </inkml:traceGroup>
    <inkml:traceGroup>
      <inkml:annotationXML>
        <emma:emma xmlns:emma="http://www.w3.org/2003/04/emma" version="1.0">
          <emma:interpretation id="{A2D98437-0B16-4D52-A389-274F9B4B6958}" emma:medium="tactile" emma:mode="ink">
            <msink:context xmlns:msink="http://schemas.microsoft.com/ink/2010/main" type="paragraph" rotatedBoundingBox="4471,13328 5987,13056 6081,13581 4565,1385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906EF71-358E-40D0-BC14-4E7F5C5FA427}" emma:medium="tactile" emma:mode="ink">
              <msink:context xmlns:msink="http://schemas.microsoft.com/ink/2010/main" type="line" rotatedBoundingBox="4471,13328 5987,13056 6081,13581 4565,13852"/>
            </emma:interpretation>
          </emma:emma>
        </inkml:annotationXML>
        <inkml:traceGroup>
          <inkml:annotationXML>
            <emma:emma xmlns:emma="http://www.w3.org/2003/04/emma" version="1.0">
              <emma:interpretation id="{A9498B58-2A39-4E03-B88D-192C92FD0819}" emma:medium="tactile" emma:mode="ink">
                <msink:context xmlns:msink="http://schemas.microsoft.com/ink/2010/main" type="inkWord" rotatedBoundingBox="4471,13328 5987,13056 6081,13581 4565,13852"/>
              </emma:interpretation>
              <emma:one-of disjunction-type="recognition" id="oneOf12">
                <emma:interpretation id="interp60" emma:lang="en-US" emma:confidence="0.5">
                  <emma:literal>places</emma:literal>
                </emma:interpretation>
                <emma:interpretation id="interp61" emma:lang="en-US" emma:confidence="0">
                  <emma:literal>placers</emma:literal>
                </emma:interpretation>
                <emma:interpretation id="interp62" emma:lang="en-US" emma:confidence="0">
                  <emma:literal>place's</emma:literal>
                </emma:interpretation>
                <emma:interpretation id="interp63" emma:lang="en-US" emma:confidence="0">
                  <emma:literal>plates</emma:literal>
                </emma:interpretation>
                <emma:interpretation id="interp64" emma:lang="en-US" emma:confidence="0">
                  <emma:literal>palaces</emma:literal>
                </emma:interpretation>
              </emma:one-of>
            </emma:emma>
          </inkml:annotationXML>
          <inkml:trace contextRef="#ctx0" brushRef="#br0" timeOffset="106780.4693">1646 4161 11 0,'0'0'170'0,"0"0"-142"0,0 0-26 15,0 0 29-15,0 0 45 0,0 0 35 0,0 0 1 16,0 0-25-16,0 0-33 0,0 0-21 0,0 0-10 15,0 0 2-15,0 0 10 0,31-47 3 0,-31 47 7 16,0 0-6-16,0 0-8 0,0 0-10 0,0 3-2 16,0 1 6-16,0 1 9 0,0 3 12 15,0 1-3-15,0 3-4 0,0 3-7 0,0 1-5 16,0 3 0-16,0 1 0 0,0 3 3 0,-1-1-5 16,0 1-2-16,1 0-4 0,-2-1-3 0,2-1 0 15,0 0-2-15,0-3 2 0,0 0-3 16,0-3 2-16,0-1 3 0,0-1-1 0,0-2 5 15,0-5-4-15,0 0-5 0,0-1-6 0,0-3-6 16,0-1-9-16,0-1-3 0,0 0 0 0,0 0-1 16,-2 0-8-16,0-3-10 0,-2-3-6 15,3 0-1-15,-2-2 14 0,-1-1 14 0,-1 0 9 16,2-2 4-16,-2-1-4 0,1 0 3 0,1 0-2 16,-1-1-2-16,-3-2 4 0,6 0 0 15,-3-2 2-15,0-1 3 0,0 1 1 0,3-3 0 16,-1 1 2-16,2 0 1 0,0 1 1 0,0-1-4 15,3 1-2-15,1 0-3 0,4 2-6 0,1 1-1 16,1 0-3-16,2 0 0 0,-2 2 7 0,7 1 2 16,-1 0 3-16,-2 2 5 0,1 1-4 15,1 0-1-15,-2 1-2 0,0 3-4 0,3 1 2 16,-4 2-2-16,0 1-1 0,-1 1-2 0,-2 0-3 16,1 1-3-16,-5 4-2 0,1 1 0 0,-4 3 4 15,1 0 4-15,0 1 3 0,-3 0 11 0,-1 2-3 16,0-1 3-16,0 1 0 0,-7 3-1 15,1 0 6-15,-4 0 1 0,-3 1 2 0,-1-2-1 16,1 2 0-16,0-3-1 0,-1-1 1 0,2-2-2 16,-1 0-4-16,5-3-5 0,1 1-9 15,-1-2-19-15,4 0-40 0,0 0-58 0,0-3-74 16,4 0-111-16,0-1-137 0,0-2-75 0,0 0 515 16,2 0 1-16</inkml:trace>
          <inkml:trace contextRef="#ctx0" brushRef="#br0" timeOffset="107105.1237">1967 3919 311 0,'0'0'87'0,"0"0"-107"0,0 0-9 16,0 0 13-16,0 0 61 0,0 0 76 0,0 0 50 15,0 0 9-15,0 0-38 0,0 0-50 16,0 0-53-16,0 0-28 0,0 0-8 0,0 0-3 16,1-24 13-16,-1 30 12 0,2 3 15 0,-2 1 6 15,2 5 1-15,-2 1-2 0,0 2-4 16,0 2 3-16,0 1-3 0,0 1 2 0,0 1-2 16,-2-2-8-16,0-2-5 0,2 0-8 0,0-1-3 15,0 0 0-15,0-1 3 0,0-3-2 16,0 0-2-16,2-2-6 0,0-1-8 0,0-2-7 15,0-2-15-15,0-2-28 0,-1-1-42 0,0 1-73 16,1-4-118-16,2 1-175 0,0-2-135 0,-3 2 501 0</inkml:trace>
          <inkml:trace contextRef="#ctx0" brushRef="#br0" timeOffset="107701.0969">2321 4069 0 0,'0'0'0'0,"0"0"0"0,0 0 0 16,0 0 0-16,0 0 0 0,0 0 0 0,0 0 0 15,0 0 0-15,0 0 0 0,0 0 86 0,0 0 117 16,0 0-27-16,0 0 1 0,24-29-10 15,-31 27-2-15,3-1-7 0,-5 1-9 0,5 1-16 16,-3-2-23-16,2 1-32 0,-2 1-28 0,2 0-21 16,-2 1-16-16,2 0-6 0,-1 0-2 0,-2 0-5 15,3 0 0-15,-5 0-2 0,0 0-4 16,0 2-1-16,1 1-2 0,-4 3 0 0,0 1 5 16,0 0 2-16,0 2 2 0,-1 2 4 0,1-2-2 15,1 4 2-15,-2 0 0 0,2 1-2 0,0 1 4 16,2-2-3-16,1 1 1 0,3 0-2 0,2-2 2 15,-3 0-4-15,6-2 0 0,1 0 0 16,0-2 0-16,0-4 0 0,4 1 1 0,1-2 1 16,-1 0 0-16,5-2 5 0,-2-1 5 0,3 0 4 15,0 0 4-15,2-3-1 0,0-3-3 0,-1 0-2 16,1-3-3-16,0 1-1 0,-2-2-1 16,0 1 0-16,-3-2 1 0,1 0 0 0,-1 0-1 15,0 1 0-15,-2-1-3 0,0 2-3 0,-1 0-3 16,0 2 0-16,0-1 2 0,-1 4 0 0,0 1-2 15,-3 2-2-15,2-1-4 0,0 2-1 16,-2 0-4-16,0 0-5 0,2 0-4 0,-2 0 0 16,0 0 1-16,0 0 7 0,2 0 4 0,0 3 4 15,1 1 2-15,0 1 1 0,1 1 2 16,-1 0 1-16,-1 0-1 0,4-2 2 0,-1 2-3 16,-2-1 2-16,2 1-2 0,0-2-2 0,1 1-9 15,-1-2-30-15,-1 0-59 0,-3 1-88 0,3 0-111 16,0-1-136-16,-1 0-96 0,-1-1 356 0,-2-1 175 15</inkml:trace>
          <inkml:trace contextRef="#ctx0" brushRef="#br0" timeOffset="108620.9668">2565 3997 0 0,'0'0'0'0,"0"0"0"0,0 0 0 15,0 0 91-15,0 0 181 0,0 0 13 0,0 0-58 16,0 0-59-16,0 0-57 0,0 0-42 16,0 0-31-16,0 0-20 0,0 0-7 0,0 0-5 15,-86 28 1-15,81-21 4 0,-1 2 4 0,2 2 4 16,-1-2 4-16,1 1 1 0,0 1-3 0,0-1 0 15,0 0-9-15,4 2-1 0,0-1-3 0,0-1 0 16,0 1 4-16,3-1 3 0,3-1 1 16,1-1-5-16,2-3-1 0,1 0-1 0,2-1-1 15,1-2 4-15,2-2 1 0,1 0 1 0,-1 0 3 16,5 0-1-16,-1-5-1 0,2-1-3 16,-2 0-3-16,4-3-5 0,-5-2 0 0,1 0 0 15,-1-1-3-15,-1-2 0 0,-2 3-5 0,1-1-1 16,-3-1-2-16,1-1 1 0,-5-1-2 0,2 1 0 15,-4 2 2-15,-3-2 1 0,0 1 1 0,0 1-3 16,-3 2-2-16,0 0-5 0,-1 1 8 16,0 1 3-16,0 0 6 0,0 2 4 0,-1 1-6 15,-3 2 0-15,3 0-10 0,-3 2-4 0,2 1-5 16,0 0-5-16,-2 0 3 0,1 0 1 16,0 0-1-16,-1 0 2 0,0 1 0 0,0 4 3 15,0 1 10-15,-3 1 5 0,3 3 4 0,-2-1 7 16,0 3-4-16,2 0 1 0,-1 1 0 0,1 3-5 15,1-3 2-15,1 2-2 0,-3-1-1 16,4 0-1-16,1-1 1 0,0-1 1 0,0-2-1 16,0 0 4-16,1-3-2 0,5 1-3 0,-2-2 0 15,4 0-2-15,-3-3 2 0,6 0 3 0,-3 0 1 16,3-1 1-16,1-2 0 0,-1 0 1 0,2 0 0 16,3 0-1-16,-1 0-2 0,1-2 1 0,-1-1 5 15,-1-1 5-15,2-4 0 0,2 0-3 16,-1-2-3-16,1 1-5 0,-2-1 1 0,-1 0-1 15,-1-2 0-15,2-2 0 0,-1 1-3 0,-1-3-2 16,-4 4 2-16,0-3 0 0,0-1 1 16,-6 3 0-16,3 1 0 0,-4-2 3 0,-2 2-1 15,-1 1 3-15,0 0 0 0,0 4-3 0,0-1 1 16,-1 2-4-16,-2 3-6 0,1 0 0 0,-4 0-8 16,3 2-3-16,1 1-3 0,-2 0-3 15,0 0 1-15,0 0 4 0,0 0 5 0,-2 0 6 16,1 4 3-16,1-1 4 0,-4 1 0 0,5 3-1 15,1-1 0-15,-2 0-1 0,2 1-1 16,-1 2 2-16,3 0-2 0,0 2-1 0,0 0 1 16,0 1-2-16,0-3 4 0,3 1 0 0,3 0 2 15,-2-2 1-15,0 1-2 0,-2-3-1 0,4 2 0 16,-5 0 0-16,0-1 0 0,-1 1-1 0,3 1 3 16,-3-1 4-16,0-1 10 0,0-1 11 0,-3 0 10 15,-2 0 9-15,-3 1 3 0,-1-1-2 16,-4 1-5-16,1-1-5 0,-2 0-5 0,-1 2-4 15,-1-4 1-15,1 2-5 0,-1-1-3 0,-1-2-8 16,2 0-19-16,-1 0-43 0,2-2-84 0,0-1-171 16,1 0-355-16,4 0-165 0</inkml:trace>
        </inkml:traceGroup>
      </inkml:traceGroup>
    </inkml:traceGroup>
    <inkml:traceGroup>
      <inkml:annotationXML>
        <emma:emma xmlns:emma="http://www.w3.org/2003/04/emma" version="1.0">
          <emma:interpretation id="{86E4E6F3-EC08-4E24-8795-F0E69ADB1216}" emma:medium="tactile" emma:mode="ink">
            <msink:context xmlns:msink="http://schemas.microsoft.com/ink/2010/main" type="paragraph" rotatedBoundingBox="2960,14054 6619,13519 6708,14129 3049,146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7E7607C-84A3-42F3-A51E-B36E948E77A6}" emma:medium="tactile" emma:mode="ink">
              <msink:context xmlns:msink="http://schemas.microsoft.com/ink/2010/main" type="inkBullet" rotatedBoundingBox="2997,14307 3057,14298 3075,14416 3014,14425"/>
            </emma:interpretation>
            <emma:one-of disjunction-type="recognition" id="oneOf13">
              <emma:interpretation id="interp65" emma:lang="en-US" emma:confidence="0">
                <emma:literal>.</emma:literal>
              </emma:interpretation>
              <emma:interpretation id="interp66" emma:lang="en-US" emma:confidence="0">
                <emma:literal>°</emma:literal>
              </emma:interpretation>
              <emma:interpretation id="interp67" emma:lang="en-US" emma:confidence="0">
                <emma:literal>o</emma:literal>
              </emma:interpretation>
              <emma:interpretation id="interp68" emma:lang="en-US" emma:confidence="0">
                <emma:literal>9</emma:literal>
              </emma:interpretation>
              <emma:interpretation id="interp69" emma:lang="en-US" emma:confidence="0">
                <emma:literal>)</emma:literal>
              </emma:interpretation>
            </emma:one-of>
          </emma:emma>
        </inkml:annotationXML>
        <inkml:trace contextRef="#ctx0" brushRef="#br0" timeOffset="1.19408E6">104 5065 114 0,'0'0'174'0,"0"0"-88"15,0 0-50-15,0 0-23 0,0 0 9 0,0 0 31 16,0 0 25-16,0 0 23 0,0 0-2 16,0 0-18-16,0 0-30 0,0 0-29 0,0 0-21 15,0 0-12-15,0-38 5 0,0 39 12 0,0 1 22 16,0-1 23-16,0 2 16 0,2-1 5 0,-1-1-4 15,2 1-2-15,-3-2-10 0,2 1 4 0,4-1 1 16,-3 0 6-16,-1 0 5 0,6 0-3 16,-4-4-4-16,-1-2-9 0,2-2-6 0,-2 1-3 15,-3-1 3-15,0-1 3 0,0-1-4 0,-7 1-9 16,2 2-10-16,-6 0-13 0,3 0-11 0,0 3-8 16,-3 1-9-16,6 1-9 0,-3 1 3 15,5 1-4-15,2 0-13 0,0 0-41 0,1 0-26 16,0 0-8-16,5 1-23 0,6 4-158 0,-3-1-451 15,-2-1 174-15</inkml:trace>
      </inkml:traceGroup>
      <inkml:traceGroup>
        <inkml:annotationXML>
          <emma:emma xmlns:emma="http://www.w3.org/2003/04/emma" version="1.0">
            <emma:interpretation id="{10119B77-FD14-44D7-BCAE-05A3E6A6D49C}" emma:medium="tactile" emma:mode="ink">
              <msink:context xmlns:msink="http://schemas.microsoft.com/ink/2010/main" type="line" rotatedBoundingBox="3234,14014 6619,13519 6708,14129 3323,14623"/>
            </emma:interpretation>
          </emma:emma>
        </inkml:annotationXML>
        <inkml:traceGroup>
          <inkml:annotationXML>
            <emma:emma xmlns:emma="http://www.w3.org/2003/04/emma" version="1.0">
              <emma:interpretation id="{52602753-9680-43C9-A21D-F244F43B2B3C}" emma:medium="tactile" emma:mode="ink">
                <msink:context xmlns:msink="http://schemas.microsoft.com/ink/2010/main" type="inkWord" rotatedBoundingBox="3234,14014 4083,13890 4172,14499 3323,14623"/>
              </emma:interpretation>
              <emma:one-of disjunction-type="recognition" id="oneOf14">
                <emma:interpretation id="interp70" emma:lang="en-US" emma:confidence="0.5">
                  <emma:literal>in.</emma:literal>
                </emma:interpretation>
                <emma:interpretation id="interp71" emma:lang="en-US" emma:confidence="0">
                  <emma:literal>in</emma:literal>
                </emma:interpretation>
                <emma:interpretation id="interp72" emma:lang="en-US" emma:confidence="0">
                  <emma:literal>tin.</emma:literal>
                </emma:interpretation>
                <emma:interpretation id="interp73" emma:lang="en-US" emma:confidence="0">
                  <emma:literal>fin.</emma:literal>
                </emma:interpretation>
                <emma:interpretation id="interp74" emma:lang="en-US" emma:confidence="0">
                  <emma:literal>mins</emma:literal>
                </emma:interpretation>
              </emma:one-of>
            </emma:emma>
          </inkml:annotationXML>
          <inkml:trace contextRef="#ctx0" brushRef="#br0" timeOffset="1.18838E6">381 5101 20 0,'0'0'16'0,"0"0"-52"0,0 0 36 16,0 0 0-16,0 0 0 0,0 0 0 0,0 0 0 15,0 0 0-15,0 0 0 0,0 0 4 0,0 0 54 16,0 0-6-16,0 0-9 0,0 0-5 15,138-109 1-15,-126 105 3 0,0 0 6 0,0 1 0 16,0-1-5-16,0 0-9 0,-1 2-8 0,-2 0-9 16,3 0-5-16,-4 2-5 0,-4 0-4 0,4 0-1 15,-2 0-2-15,-4 0 2 0,5 0 6 16,-4 4 9-16,-2-2 7 0,5 3 11 0,-2 1 9 16,-2-2 2-16,0 3 4 0,-1-1-3 0,3 2-7 15,-1-1-7-15,-1 0-4 0,0 3-7 0,-1-1-2 16,-1 0-1-16,0 0-3 0,0-1-3 15,1 1-4-15,-1-1-3 0,0-2-4 0,2 1-7 16,2-1-16-16,-2 1-38 0,0-1-68 0,0 0-94 16,-2-2-119-16,4 1 115 0,-4-4 225 0</inkml:trace>
          <inkml:trace contextRef="#ctx0" brushRef="#br0" timeOffset="1.18851E6">664 4887 611 0,'0'0'137'0,"0"0"-134"0,0 0-78 16,0 0-62-16,0 0-52 0,0 0-33 0,0 0 94 15,0 0 128-15,0 0 0 0</inkml:trace>
          <inkml:trace contextRef="#ctx0" brushRef="#br0" timeOffset="1.18902E6">798 4917 212 0,'0'0'32'0,"0"0"-142"16,0 0-19-16,0 0 124 0,0 0 5 0,0 0 0 15,0 0 0-15,0 0 0 0,0 0 10 0,0 0 55 16,0 0 15-16,0 0 5 0,0 0 3 0,0 0-7 15,47 44-11-15,-46-33-1 0,2 1-2 16,-3-1 0-16,1 3-2 0,-1-1-2 0,0 2-5 16,0-1-12-16,0 0-6 0,0-3-10 0,0 1-7 15,0-2-2-15,0-1-5 0,0-1 2 0,0-2-2 16,0-1 3-16,0-2 4 0,-1-3 7 16,1 1 13-16,0-1 12 0,0 0 14 0,0 0 8 15,0 0 5-15,0 0 1 0,0 0-7 0,0-3-25 16,0-1-24-16,0-2-22 0,1-4-20 0,4 0 5 15,-2-2 1-15,0 0 5 0,5-3 0 16,-3 0-1-16,3 0-2 0,-3 0-2 0,6 0 2 16,-3 1-4-16,0 1 0 0,4-1-2 0,-1 2-2 15,0 1 0-15,-3 2 2 0,3 1 2 16,-1 0-2-16,1 2 4 0,-4 2 0 0,3 1 1 16,0 0 4-16,-3 1-5 0,2 1 3 0,-2 1-1 15,-1 0-1-15,0 0 3 0,-1 3-2 0,-1 1 7 16,0 2 2-16,0 2 9 0,-1 0 3 0,0 1 1 15,-3 0-1-15,4 2-2 0,0-1-1 0,-2 1-2 16,1-1 1-16,1 1-6 0,-1-3-3 16,-1 1-2-16,1 0-7 0,-3-2-3 0,3 1-21 15,-1 0-46-15,1-2-94 0,0 1-126 0,-1-2-156 16,-2-1-69-16,2-2 523 0</inkml:trace>
          <inkml:trace contextRef="#ctx0" brushRef="#br0" timeOffset="1.18917E6">1217 4991 1046 0,'0'0'205'0,"0"0"-116"15,0 0-63-15,0 0-54 0,0 0-30 0,0 0-7 16,0 0 6-16,0 0 11 0,0 0 4 16,0 0-12-16,0 0-55 0,0 0-134 0,0 0-220 15,0 0 278-15</inkml:trace>
          <inkml:trace contextRef="#ctx0" brushRef="#br0" timeOffset="1.188E6">480 4702 0 0,'0'0'0'0,"0"0"0"0,0 0 0 0,0 0 0 16,0 0 0-16,0 0 0 0,0 0 0 0,0 0 0 16,0 0 0-16,0 0 0 0,0 0 0 15,0 0 25-15,0 0 109 0,-14-33 5 0,14 33 0 0,0 0-6 16,0 0-19-16,0 0-29 0,0 0-31 15,0 0-26-15,0 0-26 0,0 0-25 0,0 0-27 16,0 0 2-16,-1 6 11 0,0 0 24 0,-1 4 31 16,1 1 5-16,-4 6 4 0,3 0 0 15,1 2 2-15,1 2 3 0,0 0 2 0,0 3-3 16,0 1-1-16,0 0-4 0,0 1-4 0,0 0-3 16,0 2-3-16,0-1-2 0,-1 1-2 0,-2-1-2 15,0 0 1-15,-1-2-4 0,2-1-1 0,0-1 0 16,1-3-3-16,0 0 1 0,-1-4 0 15,0 1-1-15,2-6-1 0,0 0-3 0,-3-2-7 16,3-4-14-16,0 1-23 0,0-1-38 0,0-2-62 16,0 0-78-16,0-1-97 0,0-1 69 15,0-1 251-15</inkml:trace>
          <inkml:trace contextRef="#ctx0" brushRef="#br0" timeOffset="1.18723E6">453 4734 0 0,'0'0'0'0,"0"0"0"15,0 0 0-15,0 0 0 0,0 0 0 16,0 0 0-16,0 0 0 0,0 0 28 0,0 0 230 15,0 0-20-15,0 0-44 0,0 0-51 0,0 0-30 16,0 0-26-16,47-67-16 0,-32 59-6 0,2-1-8 16,5 2-4-16,-4-2-6 0,7 1-9 15,-3 2-7-15,-4-1-9 0,3 1-8 0,-3 3-5 16,-4 0-5-16,4 0-5 0,-2 3-2 0,-3 0-1 16,-2 0-1-16,1 0 1 0,-1 0 0 15,1 0-1-15,0 0 1 0,-1 3-2 0,-3-1-1 16,1 1-3-16,2-2-5 0,-2 3-5 0,1-2-23 15,-2 0-41-15,1 0-70 0,-2 1-111 0,1-1-146 16,-6 1-16-16,1-2 427 0</inkml:trace>
        </inkml:traceGroup>
        <inkml:traceGroup>
          <inkml:annotationXML>
            <emma:emma xmlns:emma="http://www.w3.org/2003/04/emma" version="1.0">
              <emma:interpretation id="{B1804D0C-1389-4BFE-A91D-709485A7E15B}" emma:medium="tactile" emma:mode="ink">
                <msink:context xmlns:msink="http://schemas.microsoft.com/ink/2010/main" type="inkWord" rotatedBoundingBox="4460,13892 6627,13576 6702,14088 4535,14405"/>
              </emma:interpretation>
              <emma:one-of disjunction-type="recognition" id="oneOf15">
                <emma:interpretation id="interp75" emma:lang="en-US" emma:confidence="0.5">
                  <emma:literal>institutions</emma:literal>
                </emma:interpretation>
                <emma:interpretation id="interp76" emma:lang="en-US" emma:confidence="0">
                  <emma:literal>institution</emma:literal>
                </emma:interpretation>
                <emma:interpretation id="interp77" emma:lang="en-US" emma:confidence="0">
                  <emma:literal>institutors</emma:literal>
                </emma:interpretation>
                <emma:interpretation id="interp78" emma:lang="en-US" emma:confidence="0">
                  <emma:literal>instituting</emma:literal>
                </emma:interpretation>
                <emma:interpretation id="interp79" emma:lang="en-US" emma:confidence="0">
                  <emma:literal>institution's</emma:literal>
                </emma:interpretation>
              </emma:one-of>
            </emma:emma>
          </inkml:annotationXML>
          <inkml:trace contextRef="#ctx0" brushRef="#br0" timeOffset="1.18971E6">1599 4737 495 0,'0'0'113'0,"0"0"-68"0,0 0-71 16,0 0-78-16,0 0-76 0,0 0-121 15,0 0 259-15,0 0 42 0</inkml:trace>
          <inkml:trace contextRef="#ctx0" brushRef="#br0" timeOffset="1.19014E6">1679 4846 172 0,'0'0'206'0,"0"0"-292"0,0 0-42 16,0 0 41-16,0 0 98 0,0 0 32 0,0 0 19 15,0 0 13-15,0 0 6 0,0 0 0 0,0 0-8 16,0 0-8-16,0 0-7 0,0 0-3 0,127 53-2 16,-124-43-2-16,-2 0 2 0,-1 0 1 15,1 1-8-15,-1 0 0 0,0-1-6 0,0 0-3 16,0-2 4-16,0 0-2 0,-1-3 2 0,0 0-2 16,-1-2-4-16,2 0-7 0,0-3-4 0,0 0-2 15,0 0 5-15,0 0 11 0,0 0 14 16,0 0 8-16,0-5-9 0,0-1-13 0,2-2-17 15,-1-3-14-15,-1 1 0 0,4-2-1 0,-3-2-2 16,3 2-2-16,-2-1 1 0,0 1-3 16,0-1-2-16,4 3-2 0,0-2-4 0,-1 2-2 15,2 1-3-15,2 0-6 0,-1 2-3 0,2-1 1 16,0 4-1-16,1-1 2 0,-1 2 9 0,-1 3 1 16,0 0 5-16,-1 0 7 0,0 0-2 0,-2 2 2 15,-1 2 0-15,-2 4-2 0,-2-1 1 16,2 3 3-16,-2-2 2 0,-1 2-1 0,0 2 2 15,0-3-4-15,0 2-2 0,0-2-2 0,0 0-1 16,0-1-3-16,3 0-3 0,-2-2-10 0,2 0-22 16,0 0-28-16,3-1-41 0,0-2-49 0,2 0-50 15,-3-2-75-15,4-1-85 0,-2 0 124 16,-3 0 244-16</inkml:trace>
          <inkml:trace contextRef="#ctx0" brushRef="#br0" timeOffset="1.1905E6">2184 4749 0 0,'0'0'0'0,"0"0"0"0,0 0 116 0,0 0-1 16,0 0-38-16,0 0-6 0,0 0-1 15,0 0-4-15,0 0-1 0,0 0-9 0,0 0-12 16,0 0-10-16,0 0-10 0,0 0-5 0,-54-48 8 16,42 54 9-16,3 0 10 0,-2 2 6 15,1-1-4-15,1-1-9 0,3 2-14 0,2-1-11 16,-3-1-14-16,6 2-7 0,1-3-4 0,0 3-4 15,0-2 2-15,0-1 1 0,5 1 1 0,2 0 3 16,-2 1 5-16,5-1 2 0,0 0 3 0,1-2 7 16,2 2-3-16,1 0 4 0,-1 1 0 0,2-2 1 15,-2 2-2-15,-1-1-2 0,0 0-2 0,-3 0-5 16,-1 0 5-16,-4 0 1 0,-2-2 7 16,-2 2 13-16,0 1 11 0,0 1 18 0,-6-1 6 15,-6 0-1-15,2 2-4 0,-3-1-11 0,-1-1-3 16,-2-1-9-16,3 0-1 0,-1 1-4 15,2-5-9-15,3 3-6 0,2-4-8 0,-1 3-8 16,4-4-9-16,0 0-21 0,0 0-44 0,3 0-67 16,-2 0-94-16,3 0-119 0,0-2-182 15,0-1 374-15</inkml:trace>
          <inkml:trace contextRef="#ctx0" brushRef="#br0" timeOffset="1.19126E6">2223 4801 1525 0,'0'0'144'0,"0"0"-115"0,0 0-51 16,0 0-21-16,0 0-1 0,0 0 29 0,0 0 18 15,0 0 7-15,0 0 0 0,0 0-5 0,0 0-6 16,0 0-5-16,0 0-4 0,0 0-5 0,92-85-7 15,-82 82-8-15,-1 0-13 0,2 0-20 16,-4 1-41-16,5-1-63 0,-3 2-85 0,0-1-78 16,2 2-64-16,0-1 229 0,-3 1 165 0,0-2 0 15,1 1 0-15,-1 1 0 0,-2-1 0 0,2 0 0 16,-3-1 0-16,1 2 0 0,-1-1 0 16,-2-1 0-16,1 2 0 0,0-1 0 0,-3 1 0 15,-1-2 0-15,1 2 0 0,-1 0 90 0,0 0 192 16,0 0-19-16,0 0-32 0,0 0-41 15,0 0-36-15,0 0-34 0,0 0-30 0,0 0-33 16,0 2-27-16,0 1-15 0,0 0-6 0,0 0 0 16,0 2 10-16,0 1 2 0,2 2 0 0,-1-1 2 15,2 2-1-15,1 1 2 0,-2-2 4 16,1 3-2-16,-2-1-4 0,3 0-5 0,1 1-6 16,-4-1-5-16,2-1-4 0,-3 2-5 0,0-2-7 15,2 0-11-15,-2-2-27 0,0-1-63 0,0 0-105 16,0-3-133-16,0 0-183 0,0-3 40 0</inkml:trace>
          <inkml:trace contextRef="#ctx0" brushRef="#br0" timeOffset="1.19078E6">2238 4612 301 0,'0'0'600'0,"0"0"-483"0,0 0-60 15,0 0-26-15,0 0-16 0,0 0 12 0,0 0 19 16,0 0 12-16,0 0 6 0,0 0-6 16,0 0-13-16,0 0-17 0,0 0-12 0,24-53-4 15,-23 59 3-15,-1 4 11 0,3 1 6 0,-2 3 7 16,2-1 7-16,-2 3-1 0,3 2 0 15,2 1-1-15,-4 0-9 0,2 0-5 0,2 1-5 16,-1-1-7-16,-1-1-4 0,1 0-2 0,-1-2-5 16,0 1 0-16,2-2-3 0,-3 1-4 0,1-3-6 15,0 2-15-15,-3-3-22 0,2-2-48 16,-1 2-100-16,1-3-151 0,1-3-244 0,-3-3-53 0</inkml:trace>
          <inkml:trace contextRef="#ctx0" brushRef="#br0" timeOffset="1.19209E6">2432 4771 581 0,'0'0'-79'0,"0"0"-56"0,0 0-1 0,0 0 75 15,0 0 40-15,0 0 16 0,0 0 13 0,0 0 8 16,166-84 7-16,-151 76 8 0,-1 2 6 0,-2 2 3 16,0-2 4-16,-4 4 0 0,0 0 0 15,0 2-1-15,-3 0-5 0,-1 0-2 0,0 0-4 16,-1 0 0-16,-2 4 2 0,1 2 2 0,0 1 6 15,0 2-2-15,-2 0 0 0,1 1-1 0,-1 1-5 16,0-1-2-16,0 1-4 0,0 0-1 16,0-3-2-16,0 1-1 0,0 0-5 0,0-3-5 15,0 0-1-15,4-2-3 0,-3-1 1 0,2 0-2 16,0-1 1-16,1-2 3 0,0 0 4 16,-2 0 6-16,5 0-3 0,1 0-3 0,0-4-7 15,3 0-10-15,-2-2-8 0,3-1-9 0,2-1-7 16,-2-2-8-16,-1 1-2 0,1-1 1 0,-2-1 9 15,-3-1 17-15,0 1 20 0,-5 2 22 16,0 1 21-16,-2 1 18 0,0 1 11 0,0 0 3 16,0 4-2-16,0-2-14 0,0 4-16 0,-2 0-21 15,2 0-24-15,-1 0-22 0,1 0-20 0,-1 0-1 16,-1 3 10-16,0 0 16 0,0 6 18 0,1-2 4 16,-2 1-3-16,3-2-4 0,0 2-5 0,0-2-4 15,0 0-3-15,0 0-4 0,0 0-5 16,4-1-9-16,3-2-9 0,-2 0-20 0,2-2-38 15,1-1-81-15,3 0-117 0,-3 0-122 0,-1 0-101 16,-2-1 509-16</inkml:trace>
          <inkml:trace contextRef="#ctx0" brushRef="#br0" timeOffset="1.19135E6">2456 4604 1622 0,'0'0'83'0,"0"0"-81"16,0 0-64-16,0 0-53 0,0 0-20 0,0 0 6 15,0 0-2-15,0 0-55 0,0 0-144 16,0 0-235-16,0 0 511 0</inkml:trace>
          <inkml:trace contextRef="#ctx0" brushRef="#br0" timeOffset="1.19161E6">2572 4481 549 0,'0'0'117'0,"0"0"-116"16,0 0-31-16,0 0 1 0,0 0 37 0,0 0 38 16,0 0 31-16,0 0 23 0,0 0 25 0,0 0 0 15,0 0-21-15,0 0-26 0,0 0-19 0,0 0-5 16,42-14 8-16,-42 25 10 0,0 5-5 0,0 2-7 16,0 1-9-16,0 3-7 0,-1 4-5 15,-2-2-6-15,-1 1-3 0,2 0-4 0,-2-2-3 16,-3 0-6-16,2 0-6 0,2-2-3 0,0 0-12 15,-1-3-8-15,3-1-16 0,1 2-32 16,0-4-64-16,0-1-123 0,0 0-174 0,3-4-286 16,1-4 383-16</inkml:trace>
          <inkml:trace contextRef="#ctx0" brushRef="#br0" timeOffset="1.19258E6">2912 4632 654 0,'0'0'303'0,"0"0"-196"16,0 0-88-16,0 0-52 0,0 0-20 0,0 0 12 15,0 0 37-15,0 0 27 0,0 0 18 0,0 0 19 16,0 0 15-16,0 0 10 0,0 0 11 16,95-90 3-16,-81 88-1 0,-2 2-7 0,0 0-8 15,0 0-11-15,-3 0-13 0,1 5-15 0,-1 2-18 16,-2 0-11-16,0 2-8 0,-2 3-3 0,0 0 0 16,-2 0-1-16,0 1 1 0,-1-2-4 0,-2-1 2 15,0 1-2-15,0-1-2 0,0-2 1 0,2 0-12 16,-1-2-14-16,3-3-43 0,0 1-126 15,0-2-264-15,0-1-714 0</inkml:trace>
          <inkml:trace contextRef="#ctx0" brushRef="#br0" timeOffset="1.19234E6">3015 4402 0 0,'0'0'0'0,"0"0"240"0,0 0-37 16,0 0-42-16,0 0-27 0,0 0 2 0,0 0-8 15,0 0-4-15,0 0-9 0,0 0-16 0,0 0-12 16,0 0-13-16,0 0-15 0,-18-81-16 16,16 85-5-16,1 2 2 0,0 1 18 0,-1 4 13 15,2 1 3-15,-2 1-3 0,2 4-6 0,0 0-5 16,0 4-5-16,0 1-7 0,5-1-7 0,-2 2-13 16,2 1-9-16,2-1-9 0,-2-2-4 0,2 4-4 15,-3-4-8-15,2-2-11 0,-2 0-23 16,-1-3-34-16,0-1-47 0,0-2-75 0,-3-2-106 15,0 0-127-15,0-3-169 0,0-4 92 0</inkml:trace>
          <inkml:trace contextRef="#ctx0" brushRef="#br0" timeOffset="1.19338E6">3211 4469 1989 0,'0'0'-14'0,"0"0"-77"15,0 0-9-15,0 0 7 0,0 0 53 0,0 0 43 16,0 0 8-16,0 0 2 0,0 0-6 0,0 0-4 16,0 0-4-16,0 0 0 0,0 0 2 15,0 0 2-15,54 32 6 0,-50-21 5 0,0 0 3 16,-2 0 3-16,0 2-2 0,2 2-6 0,-3 2-1 16,-1-1-4-16,0 0-3 0,0-2 2 15,0 1-4-15,-4-2-2 0,1 0 1 0,-2-3 1 16,0 1 2-16,2-4 0 0,-2 0-1 0,-1-1 0 15,4-3 6-15,-2 0 7 0,1-1 8 0,-1-2 6 16,3 0 4-16,-1 0 1 0,-2 0-1 0,2-2 2 16,-2-4-6-16,2 0-7 0,0-2-10 15,2-3-14-15,0-2-3 0,0 0-4 0,4-2-2 16,2-3-1-16,1 1-1 0,4-1 0 0,-3-2-1 16,0 4 2-16,2 0-3 0,-1 3-1 0,-1 0 1 15,0 4-1-15,2 2 2 0,-3 1 4 0,4 1 0 16,-3 3 1-16,0 2 6 0,3 0 0 15,-3 0 2-15,0 0 6 0,1 2-5 0,0 3 0 16,0 1 0-16,1 0 0 0,-2 1-1 0,2 1 0 16,-5 1 1-16,3-2-5 0,-4 1 7 15,1-1 0-15,2 0 1 0,-3 1 4 0,0-4-5 16,2 0 0-16,-2 1 2 0,-3-5 2 0,0 1 2 16,-1-1 9-16,2 0 12 0,-2 0 12 0,0 0 5 15,0-6-5-15,2-1-15 0,0-2-16 16,-1-1-7-16,0 0-4 0,2 0-2 0,2-1-1 15,-2 2-3-15,0 0-3 0,1 0-3 0,1 1-3 16,2 3-3-16,-4 0-1 0,3 2-2 0,0 0-4 16,0 3 1-16,0 0 2 0,2 0 2 15,-3 0 3-15,2 3 2 0,-1 2 4 0,1 0 2 16,-1 4 5-16,-1-1 4 0,0 1 0 0,1 1 2 16,0-1-2-16,0 1 2 0,0-3 0 0,0 0 1 15,0-1 1-15,1 0 1 0,3-2 1 0,-2-2 3 16,0-1 2-16,0-1 1 0,-2 0 0 15,2-4-1-15,-1-4-3 0,0 0-2 0,-2-4-3 16,2 0-3-16,-2-3-7 0,-2 0 0 0,1-1-1 16,-1-1 2-16,-3-1 5 0,2 1 1 0,-2 2 1 15,0 1 3-15,0 0 2 0,0 4 1 16,0 1 1-16,0 1-1 0,0 2-3 0,0 3-2 16,0 1-3-16,0 2-8 0,0 0-8 0,0 0-14 15,0 4 3-15,2 2 13 0,-1 1 17 16,3 4 15-16,-3 2 4 0,2 3-2 0,0 1-4 15,-2 1-1-15,-1 2-1 0,0-1 0 0,0 0-1 16,0 1-4-16,-5 0-5 0,-3 0-8 0,-3 0-13 16,-2 2-40-16,-4-2-87 0,-1 0-149 0,3-4-219 15,4-8-414-15</inkml:trace>
          <inkml:trace contextRef="#ctx0" brushRef="#br0" timeOffset="1.18954E6">1649 4828 1258 0,'0'0'88'15,"0"0"-109"-15,0 0-60 0,0 0-30 0,0 0 11 16,0 0 34-16,0 0 46 0,0 0 39 0,0 0 22 15,0 0 6-15,0 0-6 0,0 0-6 0,0 0-5 16,0 0-2-16,-23 98 3 0,19-84 0 16,2-2-1-16,-4 1-6 0,5-1-8 0,1-2-12 15,0-2-7-15,0 1-6 0,0 0-14 0,0-1-25 16,4-4-42-16,1 1-61 0,-1-4-78 0,3-1-62 16,-2 0-53-16,1 0 208 0,-2 0 136 0</inkml:trace>
        </inkml:traceGroup>
      </inkml:traceGroup>
    </inkml:traceGroup>
    <inkml:traceGroup>
      <inkml:annotationXML>
        <emma:emma xmlns:emma="http://www.w3.org/2003/04/emma" version="1.0">
          <emma:interpretation id="{6705A1B5-592E-4EDE-B347-E84F000565D8}" emma:medium="tactile" emma:mode="ink">
            <msink:context xmlns:msink="http://schemas.microsoft.com/ink/2010/main" type="paragraph" rotatedBoundingBox="2939,14923 6948,14239 7091,15077 3082,157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78F230B-4BEF-4589-9E1E-A18313FF903B}" emma:medium="tactile" emma:mode="ink">
              <msink:context xmlns:msink="http://schemas.microsoft.com/ink/2010/main" type="line" rotatedBoundingBox="2939,14923 6948,14239 7091,15077 3082,15761"/>
            </emma:interpretation>
          </emma:emma>
        </inkml:annotationXML>
        <inkml:traceGroup>
          <inkml:annotationXML>
            <emma:emma xmlns:emma="http://www.w3.org/2003/04/emma" version="1.0">
              <emma:interpretation id="{E833C912-D23A-470A-AC41-5E8338553D54}" emma:medium="tactile" emma:mode="ink">
                <msink:context xmlns:msink="http://schemas.microsoft.com/ink/2010/main" type="inkWord" rotatedBoundingBox="2994,15245 3025,15240 3032,15284 3002,15289"/>
              </emma:interpretation>
              <emma:one-of disjunction-type="recognition" id="oneOf16">
                <emma:interpretation id="interp80" emma:lang="en-US" emma:confidence="0.5">
                  <emma:literal>.</emma:literal>
                </emma:interpretation>
                <emma:interpretation id="interp81" emma:lang="en-US" emma:confidence="0">
                  <emma:literal>o</emma:literal>
                </emma:interpretation>
                <emma:interpretation id="interp82" emma:lang="en-US" emma:confidence="0">
                  <emma:literal>°</emma:literal>
                </emma:interpretation>
                <emma:interpretation id="interp83" emma:lang="en-US" emma:confidence="0">
                  <emma:literal>@</emma:literal>
                </emma:interpretation>
                <emma:interpretation id="interp84" emma:lang="en-US" emma:confidence="0">
                  <emma:literal>p</emma:literal>
                </emma:interpretation>
              </emma:one-of>
            </emma:emma>
          </inkml:annotationXML>
          <inkml:trace contextRef="#ctx0" brushRef="#br0" timeOffset="1.19482E6">94 5900 0 0,'0'0'0'0,"0"0"0"16,0 0 0-16,0 0 0 0,0 0 0 0,0 0 0 15,0 0 0-15,0 0 0 0,0 0 87 0,0 0 82 16,0 0-13-16,0 0-23 0,0 0-16 0,0 0-19 16,-11 30 1-16,11-30 8 0,0 0 10 15,0 0 8-15,3 0 5 0,-2-1-2 0,3-3-7 16,-3 0-14-16,1 0-18 0,-1-1-20 0,0 1-14 15,-1-1-8-15,0 2 2 0,0 0 0 0,0 0 2 16,0 0-3-16,0 0-4 0,0 2-6 16,0-1-5-16,0 2-5 0,-1 0-6 0,1 0-5 15,-1 0-7-15,1 0-7 0,-2 0-11 0,2 0-2 16,0-1-5-16,0 1-4 0,0 0-4 0,0 0-19 16,0 0-19-16,0 0-19 0,0 0-1 15,0 0 8-15,0 0 8 0,2 1-14 0,2 2-102 16,2 0-244-16,-2-1-500 0</inkml:trace>
        </inkml:traceGroup>
        <inkml:traceGroup>
          <inkml:annotationXML>
            <emma:emma xmlns:emma="http://www.w3.org/2003/04/emma" version="1.0">
              <emma:interpretation id="{98B36515-4227-48A6-B976-4F1BA027C4FA}" emma:medium="tactile" emma:mode="ink">
                <msink:context xmlns:msink="http://schemas.microsoft.com/ink/2010/main" type="inkWord" rotatedBoundingBox="3147,14907 4036,14756 4110,15191 3221,15343"/>
              </emma:interpretation>
              <emma:one-of disjunction-type="recognition" id="oneOf17">
                <emma:interpretation id="interp85" emma:lang="en-US" emma:confidence="0.5">
                  <emma:literal>Law</emma:literal>
                </emma:interpretation>
                <emma:interpretation id="interp86" emma:lang="en-US" emma:confidence="0">
                  <emma:literal>Lan</emma:literal>
                </emma:interpretation>
                <emma:interpretation id="interp87" emma:lang="en-US" emma:confidence="0">
                  <emma:literal>Lane</emma:literal>
                </emma:interpretation>
                <emma:interpretation id="interp88" emma:lang="en-US" emma:confidence="0">
                  <emma:literal>Saw</emma:literal>
                </emma:interpretation>
                <emma:interpretation id="interp89" emma:lang="en-US" emma:confidence="0">
                  <emma:literal>Lawn</emma:literal>
                </emma:interpretation>
              </emma:one-of>
            </emma:emma>
          </inkml:annotationXML>
          <inkml:trace contextRef="#ctx0" brushRef="#br0" timeOffset="1.19745E6">519 5519 0 0,'0'0'11'0,"0"0"47"0,0 0-39 16,0 0-23-16,0 0-3 0,0 0 14 0,0 0 27 15,0 0 27-15,0 0 12 0,0 0-2 0,0 0-22 16,0 0-34-16,0 0-27 0,1-20-5 16,-1 26 13-16,0 1 22 0,0 5 21 0,-1 1 5 15,1 5-4-15,-2-2-8 0,2 1-6 0,-1 3-2 16,0-1-2-16,-1 3-2 0,-3 1 2 15,2-1-4-15,-2 4 2 0,-3-1 3 0,-3 3 5 16,0-2 0-16,1 0 2 0,-8 2-2 0,2-4-4 16,3-2 5-16,-2-2 2 0,0-1 2 0,3-4 9 15,0-5 7-15,0-1 7 0,4-5 9 0,0-1 7 16,0-1-4-16,4-2-2 0,0 0-8 16,-3 0-9-16,6-3-11 0,-2-3-16 0,1-2-15 15,-2 1-18-15,2-3-5 0,2 1-8 0,0-2-3 16,0 2 5-16,2 0-8 0,4 0 2 15,-2 2-2-15,4 1-4 0,-4 3 2 0,6 0-3 0,-6 1-1 16,5 2 1-16,-4 0 4 0,3 0 8 16,-2 1 7-16,3 1 9 0,-3 4 4 0,3 0 4 15,0 0 3-15,-2-1 2 0,4 1-2 0,0-2 1 16,1 0 0-16,0 0 0 0,2-2 7 0,1-2-1 16,0 0 2-16,6 0 0 0,-2 0-4 15,4-6-1-15,1 0-5 0,-4-1-3 0,4-2-6 16,2-1-2-16,-3 0-6 0,-3-2-5 0,3 0-1 15,-6 1-1-15,3-1 3 0,-5-2 7 16,-2 2 11-16,-2 0 12 0,-6-1 15 0,3 3 16 16,-5-1 13-16,-3 1 10 0,0 1 1 0,0 0-7 15,-1 0-6-15,-7 0-12 0,2 0-7 16,-3 1-9-16,2 2-11 0,-2 2-8 0,-2 0-10 16,-1 2-8-16,5 1-9 0,-3 1-7 0,-1 0-6 15,-1 4 5-15,2 3 2 0,1 3 12 0,-2 0 7 16,1 1 2-16,-3 2 7 0,7 0-1 0,-2 1 1 15,0-1 0-15,2 3-4 0,4-3-2 16,0 1-4-16,1-3-1 0,1 0-5 0,0-2 0 16,1-3-1-16,2 0-1 0,0-2 3 0,5-2 4 15,-4 0 6-15,5-2 10 0,-4 0 10 0,6 0 3 16,-4-5 4-16,1-3-3 0,0 1-1 0,-3-2-3 16,5 1 0-16,-6-3 1 0,4 2-5 15,-4 0 1-15,-3 1-5 0,3 1-4 0,-1 2-1 16,-2 3-2-16,1-2-2 0,-2 4-6 0,0 0-16 15,0 0-23-15,0 0-20 0,0 1 0 0,0 6 15 16,0-1 22-16,0 4 23 0,-2 1 3 16,2 0 2-16,0-1-1 0,0 0-1 0,0-1 2 15,0-2 1-15,0 1 0 0,0-2-1 0,3-2 2 16,-2 0 0-16,2-2 8 0,4-1 5 0,-3-1 7 16,-2 0 5-16,5 0 3 0,-3 0 5 15,0-1 0-15,1-3-2 0,-1-2-5 0,0 0-7 16,3 0-7-16,-3-2-3 0,4 1-4 15,-2-2-1-15,4 1-1 0,0-1-3 0,-4-2-1 0,5 2-1 16,-1 0-2-16,-2-1-2 0,0 4-3 16,0-1-4-16,-3 1-2 0,0 3-5 0,1 1-4 15,-4 2-7-15,0 0-6 0,-1 0-5 0,2 0 1 16,-3 2 7-16,3 2 8 0,-3 1 9 0,0 2 8 16,0-1 7-16,0 4 4 0,0-1 5 15,0 2-1-15,0-1-1 0,0 0-3 0,0-1 0 16,0-2 0-16,0-1-1 0,0-1 1 0,0-1 0 15,0-2 3-15,0-2 1 0,1 1 4 0,2-1 7 16,-2 0 8-16,3 0 7 0,1 0 5 16,-1-4-4-16,3-2-5 0,-2 0-8 0,1 0-5 15,0-2-3-15,-2 0-2 0,4 1-1 0,-5 1 1 16,3-2-2-16,-2 2 0 0,-2-3-3 0,0 3-4 16,0 2 0-16,1 0-6 0,0 2-2 15,-2-2-2-15,-1 2-6 0,0 2-6 0,1 0-11 16,-1 0-10-16,0 0-7 0,2 0-1 0,-2 2 7 15,1 2 10-15,-1 2 9 0,1-2 8 16,2 2 6-16,-2 3 3 0,2-3 3 0,0 2 2 16,-1-2 2-16,0 0-2 0,4 0-2 0,0-3 4 15,1 0 0-15,-2 0 4 0,0-3 7 0,3 0 3 16,0 0 3-16,-2 0 3 0,2 0 2 0,-3-4 0 16,6-2 1-16,-4-1-4 0,2 0-2 0,0-1-2 15,-3-1-4-15,3 0-1 0,-2 1-7 16,1 0 0-16,0-1-1 0,-3 0 1 0,3 2 5 15,-2 1-4-15,0 0-1 0,-2 0 0 0,-1 2-1 16,-2 1 8-16,2 0 6 0,0 3 11 0,-3 0 12 16,0 0 3-16,0-2 0 0,0 2-5 15,0 0-15-15,-6-1-7 0,5 1-8 0,0-2-5 16,-2 1 3-16,-2-1-3 0,1 1-1 0,2-1-1 16,0 1-8-16,-4-1 0 0,2 1-9 15,2-1-17-15,-4 0-29 0,1 1-56 0,1 1-80 16,-3-1-81-16,3 1-112 0,1 0-161 0,-1 0 345 0</inkml:trace>
        </inkml:traceGroup>
        <inkml:traceGroup>
          <inkml:annotationXML>
            <emma:emma xmlns:emma="http://www.w3.org/2003/04/emma" version="1.0">
              <emma:interpretation id="{91C94571-BC6A-4A1D-9C00-4CCA298656EF}" emma:medium="tactile" emma:mode="ink">
                <msink:context xmlns:msink="http://schemas.microsoft.com/ink/2010/main" type="inkWord" rotatedBoundingBox="4156,14716 5782,14438 5882,15025 4256,15302"/>
              </emma:interpretation>
              <emma:one-of disjunction-type="recognition" id="oneOf18">
                <emma:interpretation id="interp90" emma:lang="en-US" emma:confidence="0.5">
                  <emma:literal>border</emma:literal>
                </emma:interpretation>
                <emma:interpretation id="interp91" emma:lang="en-US" emma:confidence="0">
                  <emma:literal>Horde</emma:literal>
                </emma:interpretation>
                <emma:interpretation id="interp92" emma:lang="en-US" emma:confidence="0">
                  <emma:literal>Hordes</emma:literal>
                </emma:interpretation>
                <emma:interpretation id="interp93" emma:lang="en-US" emma:confidence="0">
                  <emma:literal>fondue</emma:literal>
                </emma:interpretation>
                <emma:interpretation id="interp94" emma:lang="en-US" emma:confidence="0">
                  <emma:literal>Jorden</emma:literal>
                </emma:interpretation>
              </emma:one-of>
            </emma:emma>
          </inkml:annotationXML>
          <inkml:trace contextRef="#ctx0" brushRef="#br0" timeOffset="1.19799E6">1598 5669 45 0,'0'0'100'0,"0"0"-194"0,0 0 43 0,0 0 51 16,0 0 0-16,0 0 0 0,0 0 4 15,0 0 8-15,0 0 8 0,0 0 2 0,0 0 1 16,0 0 1-16,0 0 0 0,-129 155 2 0,109-143 9 16,-1-1 13-16,2-4 13 0,-1-1 12 0,5-1 4 15,0-2-4-15,5-3-5 0,0 0-7 16,4 0-2-16,0-3-16 0,2-5-7 0,3 1-15 15,0-4-18-15,1-3-6 0,0 1-11 0,2-4-1 16,8 1 4-16,0-3 5 0,0-1 3 0,3 1 3 16,1-1 1-16,-1 0 2 0,3 0 4 15,-3 0 2-15,-2 0 4 0,-1-1 2 0,0 1 6 16,-2-1 7-16,-1 1 5 0,-3 0 11 0,-1 3 5 16,-2 2 5-16,-1 3 4 0,0 2 3 0,0 3 2 15,-4 1-2-15,0 2-4 0,0 1-10 16,-4 0-14-16,5 3-14 0,-3 0-12 0,0 0-9 15,2 0-6-15,-1 1-3 0,-1 4 0 0,2 4 2 16,-2-1 3-16,3 6 8 0,-1 1 4 0,1 3 5 16,1 0 6-16,2 3 3 0,0-1 0 15,8 0 1-15,0 1-3 0,0 0-3 0,3 1-2 16,-1-1-3-16,2 2-3 0,-4-1-7 0,4-1-4 16,-1 0-4-16,-1-1-2 0,-4 1-3 0,5-3-10 15,-4 1-19-15,-1-4-47 0,2 0-76 16,-2-2-95-16,-3-3-113 0,3-2-148 0,-3-4 472 0</inkml:trace>
          <inkml:trace contextRef="#ctx0" brushRef="#br0" timeOffset="1.19949E6">1835 5465 1559 0,'0'0'139'0,"0"0"-82"0,0 0-43 0,0 0-34 16,0 0-15-16,0 0-3 0,0 0 14 0,0 0 19 16,0 0 19-16,0 0 11 0,0 0 0 15,0 0 1-15,0 0 0 0,0 0 2 0,-91 141 0 16,82-121-4-16,2-2-5 0,4-2-6 0,-1-1-9 16,4-1-5-16,0-2-7 0,2-1-4 0,3-2-2 15,2-3 1-15,2-1 4 0,2-1 4 0,2-4 9 16,2 0 7-16,0 0 8 0,5-6 2 15,-3-1-1-15,5-4-3 0,-3-1-4 0,2-1-2 16,-2-4 1-16,2 0-1 0,-3-1-1 0,-3-2 0 16,1 0-2-16,-4 0 0 0,-2-3 3 15,-2-1 2-15,-4 1 4 0,-2-3 4 0,-2 4 2 16,0 0 1-16,0 2 0 0,-4 1-1 0,-6 2-7 16,0 2-3-16,-5 4-11 0,0 2-7 0,0 0-10 15,-2 5-9-15,-2 1-6 0,2 3 0 16,-2 0 1-16,2 3 6 0,-1 5 4 0,-1 0 4 15,2 4 4-15,1 0 4 0,0 2 3 0,0 3 3 16,4 1 1-16,1-1 1 0,3 1 2 0,2 0-2 16,2 0-1-16,2-1-1 0,2-3-2 0,0 0-2 15,2-1-2-15,5-3-1 0,1 2-1 16,2-5-2-16,3-2 1 0,3-2 2 0,2 1 1 16,-2-3 4-16,0-1 5 0,5 0 0 0,-3 0 3 15,2-5 1-15,-2 2-1 0,1-5 1 0,3 1 1 16,-2-2 1-16,-3-1-2 0,1 1-1 0,0 0-1 15,-3 0-3-15,0 2 0 0,-2 1 0 16,-2 3 0-16,-3 0-1 0,-1 2-3 0,-4 1-2 16,-1 0-4-16,-2 0-1 0,0 0 5 0,0 4 8 15,0 3 8-15,0 4 8 0,-4 1 1 16,1 3-5-16,-2-1-1 0,0 1-3 0,1-1-2 16,-3 0 0-16,4-1-3 0,-1 2-1 0,-2-1-3 15,3-1 0-15,0-1-1 0,2-2 0 16,1-1-3-16,0-2-6 0,0 0-5 0,4-3-9 15,1 1-5-15,3-4-7 0,2-1-9 0,0 0-22 16,7 0-57-16,-1-1-72 0,0-7-78 0,4 0-71 16,-1-2-21-16,2 0-10 0,-2-2 202 0,4 2 172 15,-1-4 0-15,-3 2 0 0,5 0 0 16,-4 2 0-16,1-3 0 0,-1 1 0 0,-2 1 0 16,1-1 0-16,-1 0 0 0,-4-2 0 0,0 2 0 15,-2 2 0-15,-3 0 0 0,-2 1 0 0,-2 1 0 16,-1 1 73-16,-2 1 169 0,-2 0-14 0,0 1-25 15,-2 1-43-15,-4 1-46 0,-2 0-37 16,1 1-30-16,-2 1-24 0,-2 1-20 0,0 0-15 16,-2 1-5-16,-3 5-1 0,-2 3 14 0,3 1 13 15,-1 6 14-15,-1-1 16 0,-1 2 11 0,4 1 6 16,-1 2-1-16,0-2-1 0,3-2-8 16,0-1-7-16,1 0-8 0,3-3-14 0,3 0-11 15,2-3-8-15,2 0-9 0,1-2-8 0,0-2 5 16,4-1 1-16,4-1 8 0,-3-2 13 15,7-1 0-15,-1 0 8 0,3-2-2 0,-1-6-3 16,0 1 1-16,2-2-3 0,0-1 1 0,-2-2-2 16,3-2 1-16,-1-1-2 0,1-2-2 0,0 0 0 15,-1-2-4-15,-2-4-4 0,4 0-5 0,-4 1-5 16,-2 0-12-16,1-2-6 0,-3 2-6 16,-4-2-3-16,4-1 9 0,-5 2 4 0,1-1 8 15,-1 0 11-15,0 0 3 0,-4 0 7 0,4 2 3 16,-3 1 5-16,2 2 3 0,-2 1 6 0,-1 4 5 15,0 3-2-15,2 4 4 0,-2 3-2 0,0 3-5 16,0-1-8-16,0 2-15 0,0 0-25 16,0 0-17-16,-2 5 6 0,-2 4 11 0,-1 5 26 15,1 3 21-15,-5 5 5 0,-1 0 5 0,-2 4 0 16,3 1 6-16,-3-1-1 0,0 5 1 16,1-4-1-16,3 2-6 0,1 0-3 0,3-3-8 15,-3 1-5-15,7 0-4 0,0-3-5 0,0-2-1 16,3 0-2-16,4-6-3 0,3-3 1 0,1-2 0 15,5-4 0-15,0-2 5 0,0-2 1 16,1-3 9-16,0 0 5 0,0 0 1 0,-2-6 3 16,5-2-5-16,-2-1 0 0,-4-1 0 0,0-2-3 15,-1-1 4-15,2-1-2 0,-6-1 2 16,1-2 1-16,-1 1-3 0,1-2-2 0,-1-2-6 16,-1 3-5-16,0-1-2 0,1 0-1 0,-2 0-3 15,-1 1 1-15,-2 2-3 0,-3 0 1 0,3 3 4 16,-3 4 0-16,-1 0 6 0,0 5-1 0,0 0-1 15,0 3-9-15,0 0-16 0,0 0-21 16,0 0-20-16,-2 6 3 0,-1 0 16 0,-1 4 22 16,-3 5 23-16,0-1 7 0,-2 4-1 0,0 2 1 15,1-1-1-15,-2 0 1 0,2 1 3 0,3-3-2 16,1 2-2-16,0-5 1 0,4 0-6 0,0-2 0 16,0-2-2-16,4-1 1 0,1-5 7 15,1-1 6-15,2-2 6 0,4-1 5 0,0 0 2 16,1-6-4-16,1-2-6 0,-1-5-6 0,0 1-3 15,-1-2-4-15,2 0-1 0,-2-1 1 16,1-2-4-16,1 1 1 0,-2 0-1 0,0-1-1 16,0 1 3-16,-4 1 0 0,0 1-1 0,-1 4 3 15,-2 0 0-15,-2 4 1 0,-2 0 1 0,-1 3 1 16,3 1 4-16,-3 2-1 0,0 0-8 16,0 0-17-16,0 0-24 0,0 2-16 0,-3 2 6 15,2 4 13-15,-2 1 22 0,-2 2 15 0,1 1 1 16,0 3 0-16,0 0 0 0,1 1 0 0,3-2-3 15,-3-1 0-15,3-1-4 0,0 0-5 16,0-3-5-16,6 0-12 0,2-1-35 0,1-2-83 16,0-4-141-16,-1 0-208 0,1-1-212 0</inkml:trace>
        </inkml:traceGroup>
        <inkml:traceGroup>
          <inkml:annotationXML>
            <emma:emma xmlns:emma="http://www.w3.org/2003/04/emma" version="1.0">
              <emma:interpretation id="{CD3F737F-461F-481A-B583-63EDEC819C01}" emma:medium="tactile" emma:mode="ink">
                <msink:context xmlns:msink="http://schemas.microsoft.com/ink/2010/main" type="inkWord" rotatedBoundingBox="5941,14467 6957,14293 7091,15077 6075,15251"/>
              </emma:interpretation>
              <emma:one-of disjunction-type="recognition" id="oneOf19">
                <emma:interpretation id="interp95" emma:lang="en-US" emma:confidence="0.5">
                  <emma:literal>Depth</emma:literal>
                </emma:interpretation>
                <emma:interpretation id="interp96" emma:lang="en-US" emma:confidence="0">
                  <emma:literal>Depths</emma:literal>
                </emma:interpretation>
                <emma:interpretation id="interp97" emma:lang="en-US" emma:confidence="0">
                  <emma:literal>Depot</emma:literal>
                </emma:interpretation>
                <emma:interpretation id="interp98" emma:lang="en-US" emma:confidence="0">
                  <emma:literal>pipit</emma:literal>
                </emma:interpretation>
                <emma:interpretation id="interp99" emma:lang="en-US" emma:confidence="0">
                  <emma:literal>sepal</emma:literal>
                </emma:interpretation>
              </emma:one-of>
            </emma:emma>
          </inkml:annotationXML>
          <inkml:trace contextRef="#ctx0" brushRef="#br0" timeOffset="1.20079E6">3190 5179 912 0,'0'0'54'15,"0"0"-104"-15,0 0-32 0,0 0-1 0,0 0 58 16,0 0 44-16,0 0 24 0,0 0 33 16,0 0 21-16,0 0 3 0,0 0-13 0,0 0-18 15,0 0-19-15,0 152-14 0,-7-129-7 0,0-1-7 16,1-1-5-16,0 1-4 0,0-4-4 0,1 0-4 15,1 0-3-15,0-3-1 0,0-1-8 0,4-4-5 16,-1-3-8-16,1-2-7 0,0-2 3 16,0-3-2-16,0 0-7 0,0-3-18 0,0-6-28 15,0-3-10-15,0-3 6 0,1-3 20 0,2 0 27 16,0-1 13-16,-1-2 2 0,-2 0 2 0,2 0-1 16,-2-2 7-16,0 3 9 0,0-3 4 0,0 3 11 15,-2-1 2-15,0 1 0 0,0 1 5 16,2 4-8-16,0 1-2 0,0 0-3 0,0 5-10 15,0 1-1-15,4 2-6 0,0 1-4 0,2 2 1 16,1 3-1-16,-1 0 4 0,5 0 5 0,-3 0 2 16,0 5 9-16,0 1 5 0,4 3 5 15,-1 0 5-15,-2 3-2 0,1 0-3 0,-1 0-1 16,-2 3-3-16,-1 0 0 0,0 1 1 0,-2-1 2 16,-3 1 1-16,-1 1 1 0,0-1 5 15,0 0 1-15,-7 0 5 0,1 0 3 0,-5 1-1 16,-2-2 0-16,-3 0 0 0,-3-2 0 0,1-3 2 15,0-1 5-15,2-1-1 0,-1-3 0 16,4-1-6-16,2-2-10 0,1 2-10 0,2-4-5 16,1 0-7-16,3 0-7 0,2 0 0 0,1 0-12 15,1 0-18-15,0 0-28 0,0-2-11 0,5-1 8 16,-1 0 19-16,7 0 32 0,1-3 13 0,-1 0 6 16,5 0 3-16,0-1 2 0,4 0 4 15,2-2-3-15,-3 0 1 0,3-2 1 0,-2-1 1 16,3 0 3-16,-4 0 1 0,4 1 0 0,-4-4-5 15,-2 5 0-15,0-2 1 0,-2-3-1 0,-1 3 5 16,-4 2-3-16,-2 0 6 0,-2 1 9 0,-5 3 8 16,0 0 13-16,-1 2 8 0,0 2-7 15,-1 0-8-15,-3 2-9 0,0 0-13 0,-3 0-8 16,3 0-7-16,-4 0-3 0,3 3-1 0,-3 3 3 16,0 2 9-16,-2 1-3 0,1 1 1 0,1 0-2 15,-1 1-5-15,-1 1 5 0,5-2-3 16,-2 1-3-16,6-3-2 0,1 2-5 0,0-1 0 15,0-2 3-15,0-1 1 0,6 0 3 0,1-1 3 16,1-2 5-16,-1-2 11 0,2-1 4 16,3 0 3-16,-1 0-4 0,1-6-9 0,0 0-4 15,-1-2-8-15,2 2-5 0,-1-3-3 0,1 0-12 16,-1-2-5-16,-2 0-8 0,1-1 0 0,-3 0 3 16,0 2 5-16,0-2 7 0,-1-1 7 0,0 1 6 15,-3-2 6-15,1-1 1 0,2 2 0 0,-3-1 1 16,0-3 0-16,1 2 1 0,-1-1 4 15,-3 2-3-15,3 1 1 0,-1 0 0 0,-1 1-1 16,-1 3 4-16,-1 3 1 0,3 3-1 0,-3 2-3 16,0 1-3-16,0 0-14 0,0 0-20 0,0 0 0 15,0 3 7-15,0 4 22 0,0 4 27 16,-4 3 13-16,1 4 2 0,-1 2 0 0,1 4 1 16,-1 4-1-16,-1-1 3 0,1 5 2 0,-2 0-1 15,0 3-4-15,-1 0-4 0,-1 3-8 16,-3 1-5-16,-1-1-4 0,1 3-6 0,-6 0-4 15,2-3-4-15,-1 0-5 0,0-1-3 0,-1-3-4 16,2-3-7-16,1-2-9 0,4-3-12 0,3-4-15 16,0-6-16-16,5-4-19 0,-1-4-30 15,2-2-25-15,1-3-14 0,0-3 11 0,0 0 17 16,5-8 20-16,2-2 13 0,-1-6 0 0,5 0 9 16,-3-4 10-16,4-2 12 0,-2-2 20 15,0 1 14-15,0-3 16 0,0 1 13 0,-3-1 7 16,3-2 10-16,-5-1 7 0,2 0 5 0,-3 0 10 15,0 0 5-15,1 0 9 0,-1 2 9 0,4 3-4 16,-3 2-1-16,3 2-10 0,1 3-13 0,1 1-11 16,4 0-13-16,-1 3-6 0,2 1-5 15,1 1-2-15,-3 4 2 0,2 1 3 0,-3 2 5 16,-1 2 10-16,1 1 5 0,-1 1 8 0,-2 0 3 16,-2 4 3-16,2 4 8 0,-5 2 5 0,3 0-1 15,-2 2 4-15,-1 3-6 0,-2-2-3 0,-2 2 0 16,0-1-2-16,0 3-2 0,-7-1-1 15,0 1-2-15,-4-1-3 0,-1-1-1 0,-1 0-1 16,0-2-2-16,-2 1-1 0,1-2-7 0,0-4-6 16,-1 0-8-16,3-2-9 0,0-3-9 15,4-2-20-15,-2-1-36 0,6 0-67 0,2-4-81 16,0-5-66-16,2-3-54 0,0-1 20 0,4-2 315 16,6-3 0-16,-4 4 0 0,0 5 0 0</inkml:trace>
          <inkml:trace contextRef="#ctx0" brushRef="#br0" timeOffset="1.20153E6">3647 5209 491 0,'0'0'329'0,"0"0"-238"15,0 0-114-15,0 0-29 0,0 0 0 16,0 0 14-16,0 0 49 0,0 0 2 0,0 0-4 16,0 0-7-16,0 0-2 0,166-71-3 0,-130 60-15 15,-2 1-35-15,-2 0-69 0,-2 4-77 0,-1 0-56 16,-6 2 124-16,0 2 131 0,-5 2 0 0,-4 0 0 15,-5 3 0-15,-3 6 0 0,-5 1 0 0,-1 2 0 16,0-2 0-16,-1 1 0 0,-3-2 337 16,-4 1 253-16,2-1-130 0,-1-2-149 0,1 1-101 15,-2 0-55-15,1-1-68 0,-1 0-42 0,-1 0-36 16,1 2-39-16,-2 3-80 0,1-4-265 16,5-2-993-16</inkml:trace>
          <inkml:trace contextRef="#ctx0" brushRef="#br0" timeOffset="1.20102E6">3809 5107 0 0,'0'0'0'16,"0"0"0"-16,0 0 0 0,0 0 0 15,0 0 0-15,0 0 144 0,0 0 30 0,0 0-21 16,0 0-20-16,0 0-34 0,0 0-43 0,0 0-37 16,0 0-18-16,0 0 4 0,8-16 20 0,-13 26 23 15,1 4 18-15,-4 4 3 0,1 1 2 0,3 2-4 16,-5 3-6-16,2 0-8 0,0 0-12 0,1 0-9 15,-1-2-9-15,3-1-7 0,-2-2-4 16,2-3-11-16,2-1-10 0,-1-4-18 0,3-2-26 16,0-1-36-16,0-5-41 0,0-2-30 0,3-1-19 15,2 0-41-15,3-6-80 0,-1 0 98 16,-2 0 202-16</inkml:trace>
          <inkml:trace contextRef="#ctx0" brushRef="#br0" timeOffset="1.20127E6">3938 4952 0 0,'0'0'0'0,"0"0"0"16,0 0 0-16,0 0 62 0,0 0 75 0,0 0-36 15,0 0-36-15,0 0-28 0,0 0 17 16,0 0 29-16,0 0 38 0,0 0 26 0,0 0 8 16,0 0-2-16,-35 99-10 0,30-74-12 0,2 2-18 15,-4 2-21-15,2 0-20 0,0 1-21 0,-2 0-16 16,1-2-16-16,-2-1-8 0,3 0-7 0,-2-3-6 15,3-4-3-15,-2 0-13 0,0-3-10 16,5-5-9-16,-2-2-15 0,3-4-9 0,0-3-19 16,0-1-4-16,0-2-3 0,4 0-13 0,3-8-34 15,1-1-71-15,3-1-84 0,2-4-107 0,-3 4 188 16,-5 3 208-16</inkml:trace>
        </inkml:traceGroup>
      </inkml:traceGroup>
    </inkml:traceGroup>
  </inkml:traceGroup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22:12.97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2E50704-971C-426E-A1FE-FB8DDE952FC5}" emma:medium="tactile" emma:mode="ink">
          <msink:context xmlns:msink="http://schemas.microsoft.com/ink/2010/main" type="inkDrawing" rotatedBoundingBox="7330,11940 11088,11146 11103,11216 7345,12011" semanticType="underline" shapeName="Other">
            <msink:sourceLink direction="with" ref="{7F4342D1-007D-45C8-8E2C-F422F2D0A99F}"/>
          </msink:context>
        </emma:interpretation>
      </emma:emma>
    </inkml:annotationXML>
    <inkml:trace contextRef="#ctx0" brushRef="#br0">0 791 144 0,'0'0'40'0,"0"0"-43"16,0 0-23-16,0 0 15 0,0 0 48 15,0 0 10-15,0 0 5 0,160-19 2 0,-92 3 0 16,12-4 5-16,17-4-1 0,12-2-6 0,12-4-2 16,13-1-15-16,8-2-8 0,9-2-8 15,1-3-8-15,8 1 3 0,2-1 4 0,3-3 11 16,1 2 21-16,3-1 19 0,0 1 16 0,2-1 12 15,-3 4 1-15,-5 4-6 0,-6 0-9 0,-6 4-12 16,-15 4-8-16,-13 2-5 0,-10 2-5 16,-17 6-5-16,-11 0-6 0,-20 4-4 0,-16 4 1 15,-13 0 0-15,-11 4 0 0,-13 1 6 0,-9 1 14 16,-3 0 19-16,0 0 8 0,-5 0-15 0,-6 3-27 16,-3 3-35-16,-6 0-30 0,0 3-24 0,-3 0-40 15,-3 0-76-15,0 1-140 0,7-1-254 16,2-3-493-16</inkml:trace>
  </inkml:traceGroup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27:26.78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CB5C501-46CD-45E3-92B5-B601E188F261}" emma:medium="tactile" emma:mode="ink">
          <msink:context xmlns:msink="http://schemas.microsoft.com/ink/2010/main" type="inkDrawing" rotatedBoundingBox="16994,6631 21520,6032 21525,6073 16999,6671" semanticType="underline" shapeName="Other">
            <msink:sourceLink direction="with" ref="{A696F3D6-E8B8-4689-9673-0405FE024742}"/>
          </msink:context>
        </emma:interpretation>
      </emma:emma>
    </inkml:annotationXML>
    <inkml:trace contextRef="#ctx0" brushRef="#br0">0 592 0 0,'0'0'0'16,"0"0"103"-16,0 0 92 0,0 0-39 0,0 0-35 15,0 0-60-15,0 0-70 0,0 0-33 16,0 0-17-16,0 0 20 0,0 0 35 0,0 0 8 15,0 0 3-15,114-32 1 0,-64 26-1 0,10-2-3 16,6 0 2-16,9-5-7 0,12 2 0 16,5-1 3-16,9-1 4 0,10 1 16 0,9-3 18 15,12 0 20-15,8-4 14 0,10 1 9 0,8-3 5 16,14 0-6-16,2-3-7 0,12 1-11 0,3-5-17 16,2 0-8-16,5-1-8 0,1 0-1 15,-7-1-4-15,-5 1-2 0,-7 1-4 0,-7 5-5 16,-13 0 0-16,-11 5-1 0,-11 1-2 0,-14 6-1 15,-16 0-3-15,-14 2-4 0,-13 5 0 16,-14 2-3-16,-13-1-10 0,-13 2-30 0,-12 1-73 16,-11 0-118-16,-13 0-102 0,-3 0-137 0,0 0 246 15,-4 0 223-15</inkml:trace>
  </inkml:traceGroup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01:18.76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598BF7C-9AE2-476D-84FC-F50C09D29C04}" emma:medium="tactile" emma:mode="ink">
          <msink:context xmlns:msink="http://schemas.microsoft.com/ink/2010/main" type="inkDrawing" rotatedBoundingBox="15508,2822 17296,2345 17310,2399 15523,2876" shapeName="Other"/>
        </emma:interpretation>
      </emma:emma>
    </inkml:annotationXML>
    <inkml:trace contextRef="#ctx0" brushRef="#br0">0 523 514 0,'0'0'96'0,"0"0"20"16,0 0-6-16,0 0-15 0,0 0-7 15,0 0-27-15,0 0-52 0,0 0-76 0,0 0-26 0,0 0 7 16,0 0 29-16,0 0 55 0,37-64 11 16,-7 53 1-16,6 3 2 0,5-4 2 0,6 1 4 15,7-2 3-15,6-3 5 0,7 0 0 0,3-1 1 16,4 0-3-16,1 0-4 0,-1-1-4 15,-1 0-1-15,1 1-3 0,-3-1-4 0,-2 0-2 16,-4 2 0-16,-2 1 0 0,-4 1 3 0,-5 0 2 16,-2 2 2-16,1-1-2 0,-6-1 0 0,-2 1 2 15,1 0 0-15,-3-1 6 0,-2 0 2 16,-5 0-1-16,1 2 0 0,-4 2-5 0,-3-1-1 16,-4 4-3-16,-1-1-3 0,-5 2-4 0,-3 2-4 15,-3 0-4-15,-6 2-6 0,-2 1-10 16,-4 1-12-16,-1 0-19 0,-1-1-25 0,0 1-29 15,0 0-35-15,0 0-53 0,0 0-64 0,-1 0-62 16,-1 0 253-16,-3 1 66 0,4 2 0 0</inkml:trace>
  </inkml:traceGroup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36:00.60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3715172-97CC-4CD4-8953-3EF0F8845B9F}" emma:medium="tactile" emma:mode="ink">
          <msink:context xmlns:msink="http://schemas.microsoft.com/ink/2010/main" type="inkDrawing" rotatedBoundingBox="17000,11273 20623,10966 20630,11050 17007,11356" semanticType="underline" shapeName="Other">
            <msink:sourceLink direction="with" ref="{DB02AD8E-C2CC-402F-9AE5-B6F41D261EEA}"/>
          </msink:context>
        </emma:interpretation>
      </emma:emma>
    </inkml:annotationXML>
    <inkml:trace contextRef="#ctx0" brushRef="#br0">0 356 119 0,'0'0'114'0,"0"0"-74"16,0 0 0-16,0 0 33 0,0 0 43 0,173-33 34 15,-117 25 16-15,6 0 7 0,9-1-3 16,12 0-1-16,5-3-5 0,12 0-12 0,12 0-14 16,12-2-10-16,8-1-17 0,8 0-9 0,10-2-11 15,7 1-14-15,5 0-11 0,7 1-10 16,1-2-9-16,2 3-11 0,-3 0-11 0,-8 2-10 15,-3 0-9-15,-13 0 2 0,-11 1-1 0,-9 1-1 16,-16-1 4-16,-7 1-7 0,-16 3 1 0,-8 1-2 16,-12 1-2-16,-11 2 3 0,-10 3-2 15,-15-1 1-15,-9 1-3 0,-13 0 2 0,-2 0 3 16,-6 0 5-16,0 0 4 0,-7 1 1 0,-4 4-2 16,-2 2-5-16,-3 2-1 0,-2-1-10 0,-3 2-5 15,3-1-6-15,-2-2-17 0,4 1-33 0,3-2-72 16,-1 2-119-16,5-3-239 0,5-2-983 0</inkml:trace>
  </inkml:traceGroup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01:20.03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D88EDBE-9CF5-49CB-B475-DDB062A57095}" emma:medium="tactile" emma:mode="ink">
          <msink:context xmlns:msink="http://schemas.microsoft.com/ink/2010/main" type="writingRegion" rotatedBoundingBox="15555,2912 24500,1531 24697,2808 15753,4189"/>
        </emma:interpretation>
      </emma:emma>
    </inkml:annotationXML>
    <inkml:traceGroup>
      <inkml:annotationXML>
        <emma:emma xmlns:emma="http://www.w3.org/2003/04/emma" version="1.0">
          <emma:interpretation id="{844CC6CF-34C5-4E9C-97B3-58222331329B}" emma:medium="tactile" emma:mode="ink">
            <msink:context xmlns:msink="http://schemas.microsoft.com/ink/2010/main" type="paragraph" rotatedBoundingBox="15555,2912 24500,1531 24697,2808 15753,41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A05EF1-DB98-4B32-934C-02BEB345C2BC}" emma:medium="tactile" emma:mode="ink">
              <msink:context xmlns:msink="http://schemas.microsoft.com/ink/2010/main" type="line" rotatedBoundingBox="15555,2912 24500,1531 24697,2808 15753,4189"/>
            </emma:interpretation>
          </emma:emma>
        </inkml:annotationXML>
        <inkml:traceGroup>
          <inkml:annotationXML>
            <emma:emma xmlns:emma="http://www.w3.org/2003/04/emma" version="1.0">
              <emma:interpretation id="{0C123A62-E402-48C7-9757-7247839993AA}" emma:medium="tactile" emma:mode="ink">
                <msink:context xmlns:msink="http://schemas.microsoft.com/ink/2010/main" type="inkWord" rotatedBoundingBox="15555,2912 21495,1995 21692,3272 15753,4189">
                  <msink:destinationLink direction="with" ref="{9CB0655F-6A33-4826-91D2-2B60B808C9BD}"/>
                </msink:context>
              </emma:interpretation>
              <emma:one-of disjunction-type="recognition" id="oneOf0">
                <emma:interpretation id="interp0" emma:lang="en-US" emma:confidence="0.5">
                  <emma:literal>incredible</emma:literal>
                </emma:interpretation>
                <emma:interpretation id="interp1" emma:lang="en-US" emma:confidence="0">
                  <emma:literal>Incredible</emma:literal>
                </emma:interpretation>
                <emma:interpretation id="interp2" emma:lang="en-US" emma:confidence="0">
                  <emma:literal>incredibly</emma:literal>
                </emma:interpretation>
                <emma:interpretation id="interp3" emma:lang="en-US" emma:confidence="0">
                  <emma:literal>Incredibly</emma:literal>
                </emma:interpretation>
                <emma:interpretation id="interp4" emma:lang="en-US" emma:confidence="0">
                  <emma:literal>Incredibles</emma:literal>
                </emma:interpretation>
              </emma:one-of>
            </emma:emma>
          </inkml:annotationXML>
          <inkml:trace contextRef="#ctx0" brushRef="#br0">1601 926 0 0,'0'0'136'0,"0"0"39"0,0 0-24 0,0 0-31 16,0 0-26-16,0 0-39 0,0 0-44 0,0 0-66 16,0 0-70-16,0 0-30 0,0 0 24 15,0 0 43-15,0 0 66 0,-8 8 39 0,8 12 2 16,0 8 1-16,0 1 1 0,-3 5 0 0,0 6 0 15,-3-4-1-15,-1 4 0 0,0-2-4 0,-1 1-6 16,-1-2 3-16,1-2-1 0,0-1 0 16,-3-4 1-16,4-5-2 0,0-4-3 0,5-5-2 15,-1-6-4-15,2-4-4 0,1-5 10 0,0 1 13 16,0-2 20-16,0 0 39 0,5-5 21 16,5-3 7-16,2-8-9 0,5-3-33 0,6-6-25 15,2-5-21-15,3-2-6 0,3-2-7 0,1-2-6 16,1 0-3-16,-4-1-5 0,3-2-4 0,-1-2-2 15,-4 0-6-15,0 0 4 0,1 3 2 0,-3 3 4 16,0 3 5-16,0 3 2 0,-2 2 3 16,-3 3-1-16,0 4 0 0,-3 4 0 0,-3 5-10 15,-1 3-10-15,-1 4-16 0,-4 3-14 0,-2 1 5 16,0 0 4-16,1 7 13 0,-4 3 15 0,1 3 7 16,-1 5 10-16,-1 3 9 0,-2 5 7 0,0 3 1 15,-2 3-1-15,-6 4-4 0,-1 1-3 16,-1 2-3-16,-1 3-3 0,-1-4-2 0,0 0-7 15,-2-4-2-15,4-1-8 0,3-4-10 0,0-1-13 16,5-4-31-16,2-2-43 0,0-3-71 16,0-2-75-16,2-3 121 0,5-6 134 0,-3-2 0 0</inkml:trace>
          <inkml:trace contextRef="#ctx0" brushRef="#br0" timeOffset="955.4435">2747 799 0 0,'0'0'0'0,"0"0"0"15,0 0 0-15,0 0 0 0,0 0 21 0,0 0 6 16,0 0 0-16,0 0-3 0,0 0-3 0,0 0-7 16,0 0-4-16,0 0-7 0,0 0-6 15,0 0-7-15,-86-52-3 0,78 55-4 0,-4 5 1 16,0 0 4-16,-1 6 10 0,-3 2 7 0,-2 2 8 16,1 4 5-16,1 1 0 0,-2 2 4 15,2 1 0-15,-1 2 1 0,3 0 1 0,1 2-2 16,-1 1-5-16,6-1-1 0,3 1-7 0,0-7-4 15,3-2-1-15,2-1-6 0,2-2 1 0,4-4-1 16,6 0 5-16,2-3 5 0,-1-2 7 0,6-1 8 16,1-2 4-16,0-2 4 0,2-4-1 15,2-1 2-15,1 0-2 0,1 0 1 0,1-1-3 16,-2-7-4-16,-1 1 1 0,0-2-5 0,2-2 3 16,-5-3 1-16,3-1-3 0,-2-2 3 0,-2-2-2 15,4-2 1-15,-2-3-1 0,-1-2 2 0,2-6 0 16,-4-1 3-16,3 0 2 0,-7 0-1 15,0 1 4-15,-2-2-3 0,-2 3 1 0,0 1 0 16,-7 3-2-16,0 4 0 0,0 3 3 0,-4 2 6 16,0 4 2-16,0 5 0 0,-4 0-7 15,-2 1-10-15,4 4-9 0,-4 1-9 0,2 0-17 16,2 3-26-16,-1 0-32 0,-4 0-27 0,3 6-9 16,-5 4 11-16,1 4 26 0,0 0 22 0,0 3 14 15,2 0 1-15,0 0-6 0,3-1-3 16,3 1-5-16,0-1 4 0,3-1 9 0,3 0 7 15,5 0 5-15,-2 0 4 0,4-2 0 0,-3 4 1 16,4-2 4-16,-2 1 1 0,0 1 4 0,0 1 2 16,-4 0 3-16,0-1-2 0,0 2 2 15,-3 0-1-15,3-3 3 0,-4 3 2 0,2-5-2 16,-1-2 1-16,2 0 1 0,-2-4 2 0,-1 1 2 16,4-3 0-16,-5-2 3 0,4-1 5 15,-1 0 7-15,1-3 8 0,3 0 8 0,2 0 3 16,2-4 1-16,8-4-8 0,2-5-10 0,4 0-7 15,0-5-13-15,6-2-6 0,-2-4-7 0,0-1-9 16,-1 2-6-16,-3 0-5 0,-2-2-2 0,-5 1 4 16,-1 2 11-16,-5 1 12 0,0-2 14 15,-5 4 14-15,1-2 13 0,-7 2 7 0,0 1 7 16,0-1 1-16,-4 2-4 0,0 1-6 0,0 1-6 16,-1 2-6-16,-6-1-4 0,3 4 1 0,-4-2-1 15,3 5-5-15,-5 1-3 0,2 3-9 16,2-1-8-16,-5 4-10 0,5 0-13 0,-4 0-10 15,0 0-7-15,4 7-6 0,-6 4 1 0,0 3 4 16,-1 2 12-16,-1 5 7 0,-1 1 8 0,-1 4 6 16,-2 1 1-16,5 4 1 0,-2-1 4 15,3-1-1-15,4 0-1 0,0-2-2 0,7-2-3 16,1-1-3-16,1-2 2 0,7-3 7 0,6-2 10 16,4 0 10-16,5-6 10 0,1-5 4 15,7-1 1-15,3-5-2 0,0 0-14 0,5-3-26 0,0-5-44 16,1-3-79-16,1-4-146 0,-10 4 114 15,-11 3 166-15</inkml:trace>
          <inkml:trace contextRef="#ctx0" brushRef="#br0" timeOffset="1737.9602">4383 576 0 0,'0'0'0'0,"0"0"0"0,0 0 0 16,0 0 0-16,0 0 0 0,0 0 0 0,0 0 0 16,-170 4 0-16,143 4 0 0,-1 1 0 0,1 3 0 15,1 0 0-15,0 4 0 0,-3-1 0 16,3 5 0-16,-3 1 0 0,0 2 0 0,2 2 0 16,2 0 0-16,2-1 0 0,1 0 0 0,8-2 0 15,2-4 0-15,6-2 0 0,-1-1 0 16,6-4 0-16,1 0 0 0,0-2 0 0,5-3 0 15,2 0 0-15,4-3 0 0,1-2 22 0,1-1 25 16,2 0 2-16,0-3 2 0,1-3-6 0,5-3-6 16,-3-1-3-16,6 0-9 0,-4-3-2 0,2 1-1 15,0-1-1-15,0-2-2 0,-2 0 3 16,3-3 4-16,-5-1 0 0,5-4 3 0,-3-1-2 16,2-2-5-16,3-4-4 0,-1 1-1 0,-2-4-4 15,-1 0-2-15,1-2 0 0,-5-1-4 0,-3 0 0 16,-1-2 0-16,-1 0-1 0,-2 0 3 0,-5 3 4 15,0 0 2-15,-1 4 4 0,-4 0 3 16,0 3 5-16,0 0 1 0,-4 3 1 0,-2 0 3 16,-1 2-1-16,0 2-3 0,-5 2-1 0,4 1-4 15,0 3-3-15,-3 2-2 0,3 2-7 16,0 3-8-16,-1 4-8 0,5 2-3 0,-4-1-6 16,5 3-11-16,0 0-20 0,-3 0-29 0,3 0-28 15,-2 7-10-15,-5 8 14 0,-2 3 27 16,1 5 36-16,2 6 20 0,0 4 11 0,-2 1 3 15,2 4-2-15,4 0 1 0,-1 3-2 0,2 2 1 16,2 1 4-16,2 3 1 0,0-2-1 0,0 5 0 16,2-3 0-16,4-3-4 0,0 0 0 0,5-2 1 15,2-3-6-15,2-4 2 0,3-2 3 16,4-3-1-16,2-3 7 0,2-3-1 0,-1-1 1 16,1-4 3-16,-1-3 0 0,-4-2 3 0,2-6-2 15,0 0 0-15,-6-4 1 0,2-2 3 0,-3-2 5 16,-1 0 3-16,0-5-1 0,-2-3 2 0,-1-1-1 15,2-5-2-15,-2-2 4 0,1-3-12 16,1-2-3-16,-2-1-4 0,0-3-7 0,-2 1 9 16,-2-2 0-16,3 0 3 0,-5 0 4 0,2 3-2 15,-6 0 5-15,2 3 4 0,0 6 9 0,-4 2 1 16,2 3 5-16,-2 4 2 0,0 2 4 16,0 2-13-16,0 1-28 0,0 0-43 0,0 0-82 15,-2 0-7-15,-2 7 16 0,-1 2 35 0,0 5 66 16,-3 0 15-16,-2 4 2 0,3 1-1 15,-2 0 2-15,5-3-3 0,-4 1-3 0,7-2-6 16,1-1-20-16,0-4-48 0,5-3-98 0,3-1-46 16,-5-3 221-16</inkml:trace>
          <inkml:trace contextRef="#ctx0" brushRef="#br0" timeOffset="1892.8643">4938 316 0 0,'0'0'0'0,"0"0"0"0,0 0 0 0</inkml:trace>
          <inkml:trace contextRef="#ctx0" brushRef="#br0" timeOffset="2349.5843">5134-82 538 0,'0'0'143'0,"0"0"-58"0,0 0-84 0,0 0-98 15,0 0-52-15,0 0 19 0,0 0 37 0,0 0 65 16,0 0 48-16,0 0-5 0,0 0 0 0,0 0-3 15,-39 179-1-15,27-138-2 0,-2 3-6 0,1 0 1 16,1 3-2-16,-2 1 3 0,4 1-1 0,-1 2 1 16,2 2 1-16,-2-4-4 0,7-2 4 15,-3-2-2-15,6-5-1 0,1-2 0 0,0-4 0 16,7-3 1-16,-3-5 0 0,5-4 1 0,-2-2 1 16,3-5 1-16,0-3 4 0,-1-3 6 15,1-2 9-15,2-4 7 0,1 0 11 0,0-3 7 16,2 0 5-16,4-2 5 0,-3-5 0 0,-1-1-3 15,2-3-4-15,3-1-6 0,-4-3-2 16,-2-2-1-16,1 0-2 0,-3-3-3 0,0 1-4 16,-3-2-6-16,-4 0-1 0,5 2 1 0,-7-1 1 15,-1 2 5-15,2 0 2 0,-4 2 2 0,0 1-5 16,-4 0-7-16,-1 3-6 0,-5 0-12 0,1 3-7 16,-2 0-7-16,-6 2-10 0,1 1-7 15,0 1-7-15,-3 2-9 0,0 2-6 0,2 1-6 16,-2 0-8-16,4 1-7 0,2 2-18 0,6 2-33 15,-1-2-74-15,5 0-135 0,3 0-82 0,0-3 349 16,0 2 57-16</inkml:trace>
          <inkml:trace contextRef="#ctx0" brushRef="#br0" timeOffset="2896.2459">5501-76 0 0,'0'0'0'0,"0"0"0"0,0 0 0 0,0 0 148 16,0 0 51-16,0 0-45 0,0 0-54 16,0 0-52-16,0 0-51 0,0 0-78 0,0 0-88 15,0 0-13-15,0 0 25 0,0 0 100 0,10-33 57 16,-10 52 0-16,0 7 0 0,-9 7 4 16,-1 6 26-16,-4 4 2 0,-2 5 1 0,1 1-2 15,-1 0-4-15,-2-1-6 0,3 1-5 0,1-1-2 16,8 0 0-16,-2-2-1 0,4 2 0 0,2-3-5 15,2-5-4-15,0-3-1 0,7-1-2 16,4-5 1-16,0-2 2 0,2-2-4 0,-1-6 0 16,1-1-4-16,2-6 0 0,0-2 0 0,0-5 4 15,-2-1 4-15,3-5 4 0,3-1 7 0,-2 0 1 16,5-2 0-16,-2-7 4 0,5-1-2 0,0-4 2 16,1-2 1-16,0-2-5 0,-1-4-2 15,-1 2 1-15,2-2 0 0,-6-3 1 0,4 2 5 16,-6-1-1-16,2-2 3 0,-6 1 3 0,-1 0 1 15,-3-1 4-15,-3 1 8 0,1 1 3 0,-4 0 3 16,-4 4 5-16,0 1-1 0,0 4-1 0,0 1 0 16,-4 4-5-16,-3 3-9 0,3 0-7 15,0 2-12-15,-4 2-15 0,6 2-17 0,-7 1-26 16,5 0-24-16,-5 6-11 0,1 4 1 0,-4 5 23 16,-3 3 27-16,-2 4 24 0,1 3 15 15,2 6 5-15,0-3 2 0,1 2-8 0,3 0-6 16,6-2-3-16,1-1-10 0,3-3-1 0,3-1-3 15,9-2-1-15,3-2 0 0,2-3 2 16,7-2 3-16,0-4 4 0,4-3-1 0,-1-2-10 16,3-4-18-16,3-1-30 0,-3 0-38 0,3-4-48 15,-2-4-60-15,0-3 102 0,2 0 107 0,-7 1 0 16,-10 1 0-16</inkml:trace>
          <inkml:trace contextRef="#ctx0" brushRef="#br0" timeOffset="-499.6916">230 1836 773 0,'0'0'110'16,"0"0"-67"-16,0 0-66 0,0 0-34 0,0 0 1 15,0 0 50-15,0 0 46 0,0 0 10 0,172-125-9 16,-122 100-16-16,2 3-15 0,0-1-12 0,0 0-6 15,2 5-5-15,1-2-6 0,-3 2-11 16,2 0-15-16,-2 2-26 0,-2-1-31 0,-2 1-45 16,-1 1-77-16,0 1-65 0,-13 6 289 0,-10 2 0 0</inkml:trace>
          <inkml:trace contextRef="#ctx0" brushRef="#br0" timeOffset="-717.5565">1017 466 528 0,'0'0'85'15,"0"0"23"-15,0 0-11 0,0 0-4 0,0 0 9 16,0 0 7-16,0 0-8 0,0 0-21 0,0 0-36 15,0 0-48-15,0 0-52 0,0 0-63 16,0 0-24-16,0 0 17 0,-63-49 35 0,61 66 55 16,-1 5 35-16,-2 6 5 0,-2 5 4 0,0 4 5 15,-1 5 3-15,1 4-1 0,-1 2 0 0,0 3-1 16,0 1-3-16,3 2 0 0,0 1 1 16,-1 2 0-16,0 1 2 0,0 2 0 0,5-5-2 15,-5-1-4-15,2-2-6 0,3-4-2 0,0-4-6 16,1-1-1-16,0-5-4 0,0-3-4 15,0-3-2-15,0-3-12 0,0-1-28 0,0-3-49 16,0 0-83-16,0-1-117 0,-4-5 97 0,2-7 209 0</inkml:trace>
        </inkml:traceGroup>
        <inkml:traceGroup>
          <inkml:annotationXML>
            <emma:emma xmlns:emma="http://www.w3.org/2003/04/emma" version="1.0">
              <emma:interpretation id="{04C28F85-D5B7-4D93-AD5B-DA5E33C33200}" emma:medium="tactile" emma:mode="ink">
                <msink:context xmlns:msink="http://schemas.microsoft.com/ink/2010/main" type="inkWord" rotatedBoundingBox="21892,2055 24518,1650 24677,2679 22051,3085">
                  <msink:destinationLink direction="with" ref="{9CB0655F-6A33-4826-91D2-2B60B808C9BD}"/>
                </msink:context>
              </emma:interpretation>
              <emma:one-of disjunction-type="recognition" id="oneOf1">
                <emma:interpretation id="interp5" emma:lang="en-US" emma:confidence="0.5">
                  <emma:literal>Indic</emma:literal>
                </emma:interpretation>
                <emma:interpretation id="interp6" emma:lang="en-US" emma:confidence="0">
                  <emma:literal>Fundi</emma:literal>
                </emma:interpretation>
                <emma:interpretation id="interp7" emma:lang="en-US" emma:confidence="0">
                  <emma:literal>Fundic</emma:literal>
                </emma:interpretation>
                <emma:interpretation id="interp8" emma:lang="en-US" emma:confidence="0">
                  <emma:literal>fundic</emma:literal>
                </emma:interpretation>
                <emma:interpretation id="interp9" emma:lang="en-US" emma:confidence="0">
                  <emma:literal>fundi</emma:literal>
                </emma:interpretation>
              </emma:one-of>
            </emma:emma>
          </inkml:annotationXML>
          <inkml:trace contextRef="#ctx0" brushRef="#br0" timeOffset="3598.8208">6646 714 0 0,'0'0'0'15,"0"0"0"-15,0 0 0 0,0 0 0 0,0 0 0 16,0 0 0-16,0 0 0 0,0 0 0 0,0 0 0 16,0 0 0-16,0 0 0 0,0 0 0 0,0 0 0 15,0 0 0-15,-119-9 0 0,116 9 0 0,3 0 0 16,0 0 0-16,0 0 0 0,2 0 0 16,3 0 0-16,6 0 0 0,3-1 0 0,6-4 0 15,1-2 0-15,5-1 0 0,0-2 0 0,2 0 0 16,0-3 0-16,4 0 0 0,-3-2 0 15,-1 1 0-15,-3-1 0 0,1 1 0 0,-10 4 0 16,-4 3 0-16</inkml:trace>
          <inkml:trace contextRef="#ctx0" brushRef="#br0" timeOffset="3400.9426">6538-154 0 0,'0'0'0'0,"0"0"0"0,0 0 66 15,0 0 115-15,0 0-24 0,0 0-51 16,0 0-77-16,0 0-66 0,0 0-34 0,0 0-2 15,0 0 31-15,0 0 23 0,0 0 8 0,0 0 5 16,179-133 4-16,-129 117-2 0,-2-3 0 16,-1 4 0-16,0 0-5 0,-5 1-4 0,-5 2-8 15,-6 2-10-15,-6 2-1 0,-2 3-1 0,-7 0 1 16,-4 2 5-16,-5 2 0 0,0 1 0 0,-6 0 13 16,-1 0 14-16,0 0 0 0,0 0 0 0,0 0 0 15,-3 0 0-15,-2 0 0 0,0 1 0 16,-5 4 0-16,4 1 0 0,-5 1 0 0,-1 0 0 15,-2 1 0-15,1 1 0 0,-2-2 0 0,-1 2 0 16,-3 0 0-16,3 0 0 0,0-1 0 0,0 0 0 16,-3-1 0-16,5 0 0 0,2-1 0 0,-2-2 0 15,3 4 0-15,3-2 0 0,-1 1 0 16,-2 3 0-16,5 0 0 0,-2 0 0 0,2 3 0 16,-2 3 0-16,3 2 0 0,-3 0 0 0,4 4 0 15,-4 2 0-15,2 1 0 0,-2 3 0 16,4 4 0-16,-5 0 0 0,5 6 0 0,-6-1 0 15,5 2 0-15,-3-1 0 0,4 4 0 0,-3-4 0 16,5 1 0-16,2 1 0 0,-2 1 0 0,2 0 0 16,0-1 0-16,0 1 0 0,0-4 0 15,2-4 0-15,-1-1 0 0,2-4 0 0,1-4 0 16,-4-1 0-16,0-8 0 0,0-6 0 0</inkml:trace>
          <inkml:trace contextRef="#ctx0" brushRef="#br0" timeOffset="4667.6158">6980 351 0 0,'0'0'0'16,"0"0"0"-16,0 0 0 0,0 0 0 0,0 0 0 15,0 0 0-15,0 0 0 0,0 0 0 0,0 0 0 16,0 0 0-16,0 0 0 0,0 0 0 15,0 0 0-15,0 0 0 0,105-110 0 0,-93 110 0 16,-3 0 0-16,-4 0 0 0,4 3 0 0,-5 1 0 16,-3 4 0-16,0 1 0 0,-1 2 0 0,0 3 0 15,-2 2 0-15,-4 2 0 0,-2 0 0 0,4-2 0 16,-4 2 0-16,4-1 0 0,1-2 0 16,-2-1 0-16,4-2 0 0,1-3 0 0,0 2 0 15,1-6 0-15,6-2 0 0,-3 1 0 0,6-2 0 16,-2-2 0-16,2 0 0 0,2 0 0 0,0-2 0 15,0-4 26-15,-1 0 16 0,-2-2 4 16,1-1 4-16,0 0-5 0,1 0-1 0,-6 0-8 16,6-1-7-16,-3 3-5 0,-2-1-6 0,-1 4-9 15,2 1-11-15,-6 0-10 0,2 1-10 16,2 2-8-16,-4 0-9 0,1 0-6 0,-1 0 1 16,0 0 6-16,2 2 13 0,2 2 12 0,1 2 9 15,2 0 6-15,-1 0 4 0,5 2 2 0,0 0-2 16,1-2-1-16,2-1-2 0,5-1-2 15,-1-1 0-15,3-3-1 0,1 0-2 0,0 0-3 16,5 0-1-16,2-4-1 0,-1-2-3 0,-1 1 1 16,-1-3-5-16,1-1 2 0,2 0 3 0,-1 0 1 15,0-2 5-15,-3 1 1 0,-2-2 3 16,-5 0 3-16,3 2 4 0,-6-2 6 0,-3 0 9 0,-1 1 8 16,-5-1 10-16,0 2 6 0,-5-2 5 15,-2 2-2-15,0-1-3 0,0 1-7 0,0 2-5 16,-5 0-5-16,-3 1-7 0,4 1-8 0,-5 4-10 15,2-1-9-15,-3 3-12 0,0 0-8 16,-2 0-8-16,0 4-2 0,-2 6 6 0,-1 2 12 16,-1 2 8-16,0 2 9 0,-4 2 4 0,5 1-5 15,1 1 0-15,0-1-5 0,3-1-3 0,3 0-1 16,4-2 1-16,3-2-6 0,1 0 0 16,1-4 2-16,9-2 2 0,1 0 10 0,1-4 6 15,-2-2 8-15,4-2 3 0,2 0 9 0,-3 0 4 16,2-6 2-16,-2 0 5 0,1-2 0 15,-1-3 0-15,2-1-4 0,-2-2-4 0,2 1-2 16,-1-4-4-16,0 1-3 0,0-1-5 0,2-3-5 16,-3-1-6-16,-1 0 0 0,2-1-2 0,-4-3-3 15,2 0 3-15,1-2-3 0,-3 0 2 16,1-2 1-16,-6-3-3 0,5-2-1 0,-6-1 0 16,-4 2 0-16,1-2 3 0,-1 4 6 0,0 0 1 15,-3 2 1-15,-5-1 7 0,-1 5-3 0,-3 3 4 16,0 1 3-16,-2 2-3 0,1 4 1 0,1 0-4 15,-1 3-2-15,-1 2-7 0,1 3-3 16,1-1-7-16,0 4-6 0,0 2-7 0,5 1-12 16,-3 1-11-16,1 0-15 0,4 3-14 0,-3 6-8 15,2 3 2-15,-2 4 16 0,4 5 21 0,-4 6 23 16,4 2 13-16,0 6 6 0,-1 4 0 16,3 1 2-16,2 3-2 0,0 2-3 0,0 2 6 15,4-3-3-15,4 1 1 0,1-5-1 0,-1-1-1 16,5-3 2-16,3-3 3 0,3-3 1 0,-2-3 2 15,5-3 3-15,-1-4-1 0,1-2 1 16,2-3 0-16,0-3-6 0,0-1 2 0,-3-5-4 16,5-3 2-16,-1-3-1 0,1 0-5 0,-3 0 0 15,-6-6-3-15,1-3 9 0,-5-2 7 16,-2 1 3-16,-1-4 4 0,-2 1-4 0,-2-2 1 0,-2 0 2 16,1 1 3-16,-3-2 3 0,-1 3 5 15,-1 0 3-15,0 2 2 0,0 2 2 0,0 2-1 16,0 2-3-16,0 1-4 0,0 2-5 0,0 0-10 15,0 2-20-15,-1 0-36 0,-1 0-54 0,-2 0-6 16,0 7 2-16,0 0 24 0,-4 4 47 16,4-1 6-16,-3 3 12 0,3 1 2 0,0-1-1 15,3 1-1-15,0-1-5 0,1-1-7 0,0 0-17 16,1 0-32-16,3-3-60 0,4-2-2 0,-1-1 133 16,2-3 0-16,-5-1 0 0</inkml:trace>
          <inkml:trace contextRef="#ctx0" brushRef="#br0" timeOffset="5166.9927">8615 145 0 0,'0'0'0'16,"0"0"0"-16,0 0 78 0,0 0 40 15,0 0-37-15,0 0-60 0,0 0-48 0,0 0-32 16,0 0-28-16,0 0 15 0,0 0 19 0,0 0 53 15,0 0 0-15,0 0 0 0,-96 12 0 0,76-6 0 16,1 0 0-16,-2 3 26 0,4-1 6 16,-1 1 1-16,1-1-2 0,1 2-3 0,5-1-9 15,3-3-11-15,0-2-11 0,6 0-18 0,2-2-1 16,0 1 13-16,4-3 29 0,10 0 34 16,5 0 14-16,6 0-6 0,5-3-16 0,6-3-18 15,1-1-11-15,0 0-4 0,-1 1-2 0,-1 0 2 16,-4 1 4-16,-5 2 0 0,1 2 3 0,-4 1 2 15,-7 0 3-15,0 0 3 0,-2 0-1 0,-4 0-8 16,1 3-5-16,-2 1-4 0,1 2 1 16,3-3 4-16,5 3 1 0,3-1 1 0,6-1-2 15,9 0-6-15,3-4-27 0,9 0-71 0,0 0-182 16,-11 0-87-16,-12 0 358 0</inkml:trace>
          <inkml:trace contextRef="#ctx0" brushRef="#br0" timeOffset="4796.5364">8399 93 0 0,'0'0'0'0,"0"0"0"15,0 0 0-15,0 0 0 0,0 0 0 0,0 0 0 16,0 0 0-16,0 0 0 0,0 0 0 0,0 0 0 16,0 0 0-16,0 0 0 0,0 0 0 0</inkml:trace>
        </inkml:traceGroup>
      </inkml:traceGroup>
    </inkml:traceGroup>
  </inkml:traceGroup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39:31.91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9EFB7EB-79B8-4D2B-832F-F8BB7261E567}" emma:medium="tactile" emma:mode="ink">
          <msink:context xmlns:msink="http://schemas.microsoft.com/ink/2010/main" type="inkDrawing" rotatedBoundingBox="21930,7073 26217,6424 26224,6471 21937,7121" semanticType="underline" shapeName="Other"/>
        </emma:interpretation>
      </emma:emma>
    </inkml:annotationXML>
    <inkml:trace contextRef="#ctx0" brushRef="#br0">0 637 1288 0,'0'0'52'0,"0"0"-73"0,0 0-63 0,0 0-7 15,0 0 10-15,0 0 38 0,0 0 57 0,0 0 10 16,0 0 1-16,205-37 2 0,-129 25 6 15,15 0 8-15,10-1 3 0,10-2 3 0,8 0-1 16,12-1-5-16,4-2 0 0,7 2 2 0,6-2 3 16,7-2 9-16,3 0 4 0,10 2 4 0,-2-5-4 15,6-1 1-15,-1 0-8 0,4 0-8 16,-4-3-7-16,-3 1-10 0,-4-3-6 0,-6 0-2 16,-7 2-1-16,-6-1-1 0,-8 3 5 0,-10 2 10 15,-9 1 7-15,-10 3 3 0,-11 2-1 16,-13 4-7-16,-16 4-9 0,-9 2-5 0,-15 2-7 15,-12 2-4-15,-10 0 0 0,-14 3-1 0,-4 0 8 0,-4 0 7 16,-7 0-12-16,-5 0-25 0,-7 0-51 16,-7 0-68-16,-5 2-65 0,-6 4-93 0,-5 1-175 15,7-1-406-15,11-1 544 0</inkml:trace>
  </inkml:traceGroup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39:26.36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326A1F4-8455-4CB8-979A-16C8561DAC64}" emma:medium="tactile" emma:mode="ink">
          <msink:context xmlns:msink="http://schemas.microsoft.com/ink/2010/main" type="writingRegion" rotatedBoundingBox="21978,5214 24866,4028 25878,6490 22989,7677">
            <msink:destinationLink direction="with" ref="{43427568-66D2-4124-B313-C12C8518E539}"/>
          </msink:context>
        </emma:interpretation>
      </emma:emma>
    </inkml:annotationXML>
    <inkml:traceGroup>
      <inkml:annotationXML>
        <emma:emma xmlns:emma="http://www.w3.org/2003/04/emma" version="1.0">
          <emma:interpretation id="{5CF3727A-7210-4EB0-897B-CB6337636D03}" emma:medium="tactile" emma:mode="ink">
            <msink:context xmlns:msink="http://schemas.microsoft.com/ink/2010/main" type="paragraph" rotatedBoundingBox="22065,5079 24646,4732 24730,5363 22150,57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4FF741-B97B-4FC5-9BEB-36141B190FCD}" emma:medium="tactile" emma:mode="ink">
              <msink:context xmlns:msink="http://schemas.microsoft.com/ink/2010/main" type="line" rotatedBoundingBox="22065,5079 24646,4732 24730,5363 22150,5710"/>
            </emma:interpretation>
          </emma:emma>
        </inkml:annotationXML>
        <inkml:traceGroup>
          <inkml:annotationXML>
            <emma:emma xmlns:emma="http://www.w3.org/2003/04/emma" version="1.0">
              <emma:interpretation id="{A8EE2E69-21D6-4707-956D-A1C72B5B0F9E}" emma:medium="tactile" emma:mode="ink">
                <msink:context xmlns:msink="http://schemas.microsoft.com/ink/2010/main" type="inkWord" rotatedBoundingBox="22065,5079 24646,4732 24730,5363 22150,5710"/>
              </emma:interpretation>
              <emma:one-of disjunction-type="recognition" id="oneOf0">
                <emma:interpretation id="interp0" emma:lang="en-US" emma:confidence="0.5">
                  <emma:literal>Customer</emma:literal>
                </emma:interpretation>
                <emma:interpretation id="interp1" emma:lang="en-US" emma:confidence="0">
                  <emma:literal>customer</emma:literal>
                </emma:interpretation>
                <emma:interpretation id="interp2" emma:lang="en-US" emma:confidence="0">
                  <emma:literal>Customers</emma:literal>
                </emma:interpretation>
                <emma:interpretation id="interp3" emma:lang="en-US" emma:confidence="0">
                  <emma:literal>customers</emma:literal>
                </emma:interpretation>
                <emma:interpretation id="interp4" emma:lang="en-US" emma:confidence="0">
                  <emma:literal>Eutomer</emma:literal>
                </emma:interpretation>
              </emma:one-of>
            </emma:emma>
          </inkml:annotationXML>
          <inkml:trace contextRef="#ctx0" brushRef="#br0">381 128 0 0,'0'0'0'0,"0"0"0"16,0 0 0-16,0 0 0 0,0 0 0 0,0 0 0 16,0 0 0-16,0 0 0 0,0 0 56 0,0 0 84 15,0 0 2-15,0 0 0 0,8-83-4 16,-13 77-7-16,2-1-16 0,0 1 0 0,-1 2-12 15,-2-2-10-15,2 0-12 0,-4 3-24 0,2 0-12 16,-2 0-19-16,2 3-14 0,-5 0-6 0,-1 0-11 16,-2 0 0-16,0 5-1 0,-4 1 4 0,1 4 1 15,2-2 3-15,0 3-3 0,0 0 1 16,1 3-2-16,-4 1-4 0,4 1 1 0,-1 4-2 16,1-1 2-16,1 3-1 0,0 2-1 0,1 1 3 15,-2 4-4-15,3 2 2 0,3 1 5 16,-2 1-3-16,-1-2 1 0,-1 2 0 0,5-2-5 15,-1 0-2-15,3-3-4 0,-1-4-5 0,6 1-8 16,0-2-6-16,6-6 1 0,0 2 5 0,5-5 17 16,1-1 16-16,0-1 10 0,2-2 11 15,0-2 3-15,1-2 3 0,-1-2 4 0,2-2 0 16,2-2-1-16,-3 0-1 0,1-2-1 0,-2-4 1 16,0-1-1-16,0-2 2 0,-1 0-1 15,-1-3-1-15,2 0-1 0,-4 0-1 0,0-1-1 16,-3-2-3-16,2-1-3 0,-5-1-4 0,4 0 1 15,-4 2-3-15,3 0-2 0,-3 1-3 0,-2 1-4 16,1 0-2-16,2 1-3 0,-2 2-1 16,0 2-2-16,-2 3 0 0,1 0-1 0,-2 2-1 15,4 2-3-15,-4-1-5 0,0 2-6 0,0 0-10 16,0 0-10-16,0 0-12 0,0 2 5 0,0 2 11 16,0 2 13-16,0 1 17 0,0 4 2 0,0-1 2 15,0 4-3-15,0-2 1 0,0 2 0 16,0-1-2-16,1 0 2 0,0-1-4 0,2 0 1 15,0-1 1-15,5-2-4 0,-3-1 2 0,4-2 0 16,2-3-2-16,0 0 4 0,-2-1 1 0,6-2 9 16,1 0 4-16,0-3 4 0,0-4 1 0,-1-2-4 15,4 0 1-15,-6-2 0 0,1 1 2 16,-6-1 3-16,2 0 2 0,-2 1-2 0,-2-1-1 16,0 1-1-16,-2-1-5 0,-2 0 5 0,1 0-6 15,2 2 0-15,-4 2 0 0,-1 2-1 16,2 0 1-16,-2 3-1 0,0 1-4 0,0 1-7 15,0 0-7-15,0 0-13 0,0 0-15 0,0 1-12 16,-2 2 1-16,2 1 9 0,-1 4 13 16,-2 1 18-16,1 1 1 0,2 2 2 0,-2-1 2 15,2 1-4-15,0-1 3 0,0-3 0 0,0 1-1 16,4 0 1-16,2-1-2 0,-2-2 0 0,4-2-4 16,-3-1 1-16,6 0-1 0,-2-3 5 0,-1 0 8 15,3 0 4-15,1-1 5 0,1-5 2 0,-1 0 0 16,-1-2 1-16,1 0-1 0,-5-2 1 15,4-1 1-15,-2 2-1 0,-5-5 4 0,4 2-2 16,-4-2 0-16,-1-1-1 0,2 1-5 0,-2 0-1 16,0 1-4-16,-2-1-3 0,2 4-1 0,1 1 0 15,-3 1-2-15,0 3 0 0,-1 1-3 16,2 0-2-16,-2 3-7 0,0 1-7 0,1 0-12 16,0 0-2-16,1 0 3 0,4 0 6 0,0 0 12 15,2 1 3-15,-2 4 4 0,5 0 0 0,1 0 1 16,0 1 2-16,0 0-2 0,2 1 4 15,-1 2-3-15,-1 0 0 0,2 0-1 0,-4 0 0 16,-3 0 0-16,4 0-1 0,-7 0 0 0,3-2-2 16,-5 1 3-16,0-2 2 0,-2-2 5 15,0 2 1-15,0-2 9 0,-2 0 5 0,-4 1 1 16,0-2 6-16,-5 3-9 0,5-2-2 0,-4 1-3 16,0-3-8-16,0 1 2 0,1 2-6 0,-2-3-8 15,0 1-11-15,1-1-26 0,3 1-32 0,-2-2-46 16,1 3-76-16,1-3-110 0,3 0-140 15,-2 1-220-15,5-2 499 0</inkml:trace>
          <inkml:trace contextRef="#ctx0" brushRef="#br0" timeOffset="253.843">1159-27 0 0,'0'0'0'0,"0"0"47"15,0 0 233-15,0 0-56 0,0 0-33 0,0 0-30 16,0 0-36-16,0 0-29 0,0 0-33 0,0 0-38 16,0 0-35-16,0 0-27 0,0 0-22 0,0 0 4 15,-4-42 18-15,4 54 26 0,-2 5 21 16,-2 3 5-16,0 4 2 0,3 4 1 0,-4 4-4 16,-2 3 1-16,2-1-2 0,-3 2 2 0,0 1 4 15,1 3 0-15,-3-2-1 0,5-4-7 16,-3 0-12-16,4-4-18 0,-3 0-34 0,3-3-63 0,0-1-111 15,-2-7-168-15,3-8 19 0</inkml:trace>
          <inkml:trace contextRef="#ctx0" brushRef="#br0" timeOffset="747.5405">1124 343 0 0,'0'0'0'0,"0"0"0"15,0 0 0-15,0 0 0 0,0 0 10 16,0 0 17-16,0 0-8 0,0 0-3 0,0 0 4 16,0 0 0-16,0 0 8 0,0 0 7 0,0 0 5 15,79 51 4-15,-83-40-5 0,1 0-4 0,-3-2-7 16,2 0-8-16,-2 0-6 0,0 2-4 0,4-3-3 15,0 0-4-15,0-4-5 0,2 2-12 16,0-3-5-16,0 0 1 0,3-3 13 0,2 0 29 16,5 0 25-16,-1 0 22 0,4 0 10 0,1-6-3 15,2 0-6-15,-1-2-13 0,5 1-7 0,-4-3-6 16,-1 0-2-16,-1 1 0 0,-2-2 5 0,-1 3 7 16,-4-3 10-16,-2 2 9 0,-3-2-1 15,-1 3-2-15,-1-1-7 0,0-2-11 0,-5 2-14 16,-5 1-12-16,-1 1-18 0,-2-1-12 0,0 3-5 15,-2 1-4-15,-3 1 0 0,-2 1 1 16,3 2-2-16,-2 0 0 0,3 0-1 0,3 0-7 16,6 0-23-16,-1 2-40 0,4 1-89 0,4-2-124 15,0 1-162-15,0-2 42 0</inkml:trace>
          <inkml:trace contextRef="#ctx0" brushRef="#br0" timeOffset="1351.1673">1330 291 0 0,'0'0'0'0,"0"0"0"15,0 0 0-15,0 0 0 0,0 0 150 0,0 0-23 16,0 0-31-16,0 0-26 0,0 0-24 0,0 0-16 16,0 0-11-16,0 0-5 0,0 0 6 0,0 0 6 15,144 38 8-15,-144-25 5 0,0 2 4 16,-5 1 1-16,-2-1-3 0,0 0-2 0,-2-2-8 15,-1 1-9-15,6-2-4 0,-4-2-9 0,6-2-3 16,-2 0-3-16,2-4-2 0,0 1-2 16,2-4 2-16,0-1 5 0,0 0 10 0,0 0 26 15,0 0 25-15,0 0 30 0,2-1-1 0,1-4-16 16,0-1-22-16,-1-1-27 0,6-3-6 16,-4-2-3-16,7 0-4 0,-3 1-4 0,0-3-7 15,4-1-4-15,0 2-4 0,0-2-3 0,2 0 0 16,-1 1-1-16,1 0-6 0,-2 0-2 0,0 4 0 15,-2-1 2-15,0 3 10 0,-1 4 5 16,1-1 0-16,-2 5 1 0,-2 0-6 0,-2 0-5 16,4 0 0-16,-4 4 1 0,1 3 1 0,0 0 2 15,-1 3 4-15,-3-1 0 0,5 1 4 0,-5-1 1 16,0 2 1-16,-1-2-3 0,2-1 4 16,-2 1-3-16,0-3 0 0,0 0 3 0,0-1-7 15,0-1 3-15,0-4-2 0,0 2 0 0,0-2 7 16,1 0 6-16,-1 0 6 0,1 0 8 0,3 0 5 15,0-2 4-15,0-1 1 0,3-3-4 0,0 0-6 16,2-3-8-16,2-1-5 0,0 0-4 16,1-4-3-16,-2 2-2 0,2 0-2 0,2 0-7 15,-3 0 3-15,-1 4-1 0,-3 0-2 0,4 2 3 16,-6 2-3-16,2 2 1 0,-2 2-2 0,-1 0 2 16,-1 0-4-16,0 0-1 0,-3 4-2 15,1 4 1-15,2 0 1 0,-1 1 4 0,-2 2 3 16,0 1 2-16,0 0 6 0,0 0 0 0,0 0-1 15,0-1-3-15,-2-1-6 0,2-1-5 16,0 1-8-16,0-4-8 0,0 0-14 0,6-2-32 16,-2 3-37-16,8-3-72 0,-1-1-88 0,3-1-123 15,-4-1-171-15,-4-1 332 0</inkml:trace>
          <inkml:trace contextRef="#ctx0" brushRef="#br0" timeOffset="1847.8601">2059 294 0 0,'0'0'0'0,"0"0"0"0,0 0 139 0,0 0 119 15,0 0-45-15,0 0-37 0,0 0-35 0,0 0-37 16,0 0-30-16,0 0-22 0,0 0-15 0,0 0-1 16,0 0 8-16,0 0 11 0,45-54 8 15,-34 48 5-15,0-3-3 0,1 0-8 0,1 0-4 16,0 0-10-16,1 1-4 0,-1-3-6 0,-1 1-4 16,-1-1 0-16,1 1-3 0,-1-1-1 0,-2 1-2 15,-3 0-3-15,-1-1-2 0,2 2 0 16,-5 0-2-16,2 3 3 0,-1 0 5 0,-3 0 5 15,0 3 2-15,0 0-6 0,-3 0-10 0,-1 2-10 16,2 1-16-16,-5 0-12 0,2 0-11 16,-1 0-5-16,-3 4 4 0,-3 4 5 0,0 2 11 15,-2 1 3-15,1 2 4 0,1 0 1 0,1 1 1 16,2-1-1-16,1-1 1 0,1-1-1 0,3-1-4 16,3 1-5-16,1-4 0 0,0 0 1 15,0-1 2-15,5-1 6 0,2-2 2 0,-2-2 5 16,3-1 6-16,1 0 9 0,0 0 7 0,0 0 8 15,2-4 3-15,-3-2-3 0,1-3-3 0,3 1-4 16,0-3-5-16,0-1-4 0,2-1-1 0,-2-1-5 16,1-1 0-16,2 0-2 0,-2 0-2 15,1 0 0-15,-2 1-1 0,0 2 1 0,-1 1-1 16,-5 1 2-16,5-1-1 0,-3 4-1 0,-1 0-1 16,-3 3-4-16,-2 2-7 0,0 2-11 0,-1 0-5 15,-1 0-4-15,1 6 4 0,-1 2 10 16,2 3 5-16,-2-1 6 0,0 3 8 0,0 1 2 15,0-1 2-15,0 2 0 0,0-1-2 0,0-3-1 16,0 0 1-16,0-2-1 0,0 0 0 0,4-2 1 16,1-2 1-16,1-1 1 0,3-1 6 15,-1-3 6-15,3 0 5 0,-1 0 4 0,3 0-4 16,-1-3-7-16,-2-3-7 0,2-3-17 0,-2 0-25 16,-1 0-45-16,2 0-55 0,-2 1-83 15,-2 0-97-15,0 2-138 0,-5 3-174 0</inkml:trace>
          <inkml:trace contextRef="#ctx0" brushRef="#br0" timeOffset="15336.8685">647 51 0 0,'0'0'0'15,"0"0"0"-15,0 0 0 0,0 0 0 16,0 0 0-16,0 0 0 0,0 0 0 0,0 0 0 16,0 0 0-16,0 0 0 0,0 0 0 0,0 0 0 15,147 4 0-15,-104-4 0 0,7 0 0 0,11 0 0 16,12-9 23-16,10-1 43 0,12-4-22 0,14-4-31 16,6 0-102-16,-24 5 32 0,-28 4 57 0</inkml:trace>
        </inkml:traceGroup>
      </inkml:traceGroup>
    </inkml:traceGroup>
    <inkml:traceGroup>
      <inkml:annotationXML>
        <emma:emma xmlns:emma="http://www.w3.org/2003/04/emma" version="1.0">
          <emma:interpretation id="{03233B36-0C54-4444-91DA-6FC257508297}" emma:medium="tactile" emma:mode="ink">
            <msink:context xmlns:msink="http://schemas.microsoft.com/ink/2010/main" type="paragraph" rotatedBoundingBox="22685,6236 25328,5151 25878,6490 23235,75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8984AF2-418A-481C-B73C-3D45E02038EA}" emma:medium="tactile" emma:mode="ink">
              <msink:context xmlns:msink="http://schemas.microsoft.com/ink/2010/main" type="line" rotatedBoundingBox="22685,6236 25328,5151 25878,6490 23235,7575"/>
            </emma:interpretation>
          </emma:emma>
        </inkml:annotationXML>
        <inkml:traceGroup>
          <inkml:annotationXML>
            <emma:emma xmlns:emma="http://www.w3.org/2003/04/emma" version="1.0">
              <emma:interpretation id="{FAC6E220-997C-4045-8889-37BD1DA9D279}" emma:medium="tactile" emma:mode="ink">
                <msink:context xmlns:msink="http://schemas.microsoft.com/ink/2010/main" type="inkWord" rotatedBoundingBox="22685,6236 25328,5151 25878,6490 23235,7575"/>
              </emma:interpretation>
              <emma:one-of disjunction-type="recognition" id="oneOf1">
                <emma:interpretation id="interp5" emma:lang="en-US" emma:confidence="0.5">
                  <emma:literal>Segments</emma:literal>
                </emma:interpretation>
                <emma:interpretation id="interp6" emma:lang="en-US" emma:confidence="0">
                  <emma:literal>segments</emma:literal>
                </emma:interpretation>
                <emma:interpretation id="interp7" emma:lang="en-US" emma:confidence="0">
                  <emma:literal>Segment's</emma:literal>
                </emma:interpretation>
                <emma:interpretation id="interp8" emma:lang="en-US" emma:confidence="0">
                  <emma:literal>Symports</emma:literal>
                </emma:interpretation>
                <emma:interpretation id="interp9" emma:lang="en-US" emma:confidence="0">
                  <emma:literal>Symens</emma:literal>
                </emma:interpretation>
              </emma:one-of>
            </emma:emma>
          </inkml:annotationXML>
          <inkml:trace contextRef="#ctx0" brushRef="#br0" timeOffset="2563.4166">1084 1295 0 0,'0'0'0'0,"0"0"0"0,0 0 0 0,0 0 0 0,0 0 0 15,0 0 107-15,0 0 56 0,0 0-15 16,88-157-14-16,-80 139-13 0,-2 0-8 0,2 0 0 16,-4 2-3-16,-3 0 3 0,0 3 5 0,-1 1-5 15,0 0-13-15,0 4-14 0,-2-1-21 16,-4 3-20-16,-2 0-16 0,-2 3-18 0,-1 1-11 16,-5 1-8-16,0 1-6 0,-7 1-1 0,1 7 3 15,-2 1 6-15,-1 2 4 0,-1 3 5 16,2 2-2-16,0 1-4 0,5 1-4 0,-2-1-4 15,6 1-4-15,3 0-7 0,7 1-7 0,-2 0-8 16,6-2-3-16,1 2 1 0,1-1 11 0,10-1 11 16,1 0 11-16,2-2 8 0,7-1 4 0,-3 0 5 15,2-1 2-15,1 1 4 0,-4-1 1 16,2 1-1-16,-4 0 2 0,-1-2-5 0,-2 2-1 16,-1-2-1-16,-3 0-2 0,-1 0 0 0,-4 0 4 15,-3-1 7-15,0-1 5 0,-2 2 7 16,-9 0 1-16,-2 3-1 0,-2-1-1 0,-2 0-7 15,-5-1-3-15,0 1-5 0,-1-2-2 0,-3-1-2 16,2-1-1-16,0-2-1 0,5-2-4 0,1-1-6 16,4-2-10-16,6-2-19 0,1-1-23 0,6 0-46 15,1 0-84-15,0-4-113 0,1-1-129 0,7-1-207 16,-2 2 483-16</inkml:trace>
          <inkml:trace contextRef="#ctx0" brushRef="#br0" timeOffset="3786.4755">1157 1446 0 0,'0'0'0'0,"0"0"0"0,0 0 0 16,0 0 155-16,0 0-20 0,0 0-27 15,0 0-30-15,164-122-20 0,-134 103-17 0,-5 0-14 16,-5-1-7-16,3-1-3 0,-8 6 0 0,-2-2 8 16,-4 5 13-16,-4 3 23 0,-4 1 25 0,-1 4 14 15,0 2-9-15,-4 1-27 0,-7 1-37 16,-1 0-28-16,-3 3-7 0,-2 5 0 0,-3 3 5 15,-2 3 5-15,1 3 0 0,-2 0-2 0,0 2-2 16,3-1-3-16,1 2-1 0,2-3-1 0,2 1 0 16,3-1-1-16,1-3-6 0,9-2-12 0,0 1-9 15,2-4-4-15,0-1 3 0,7-2 13 0,2-1 14 16,4 0 16-16,1-5 10 0,2 0 9 16,3 0 8-16,-1-3 6 0,4-5 8 0,1-1 6 15,1-1 4-15,4-3 7 0,-1 1 3 0,1-1-2 16,1-3-7-16,-3 2-13 0,-1-1-10 0,-7 2-9 15,2-1-3-15,-6 1-2 0,-2 1 4 16,-7 0 4-16,1 0 6 0,-1 3 6 0,-4-2 0 16,-1 3-1-16,0 2-5 0,0 2-7 0,0-1-2 15,0 2-7-15,0 2-5 0,-1 1-7 16,0 0-10-16,-1 0-6 0,0 0-9 0,2 0-13 16,-2 0-13-16,0 0-6 0,0 4-1 0,2 1 10 15,-1 2 14-15,0 2 10 0,-2 2 8 0,-1 0 3 16,0 4 2-16,3 3 3 0,-4-2 1 15,-1 4 0-15,2 4 1 0,-6 4-1 0,6 2-1 16,-5 5 4-16,4 2 3 0,-3 6-2 0,0 0 0 16,2 5-1-16,1 0-4 0,-2 4 5 0,4 2-1 15,1 4-1-15,2-2 3 0,-2 5 2 0,-3 1 0 16,1 2-2-16,-7 3-1 0,-2-7-6 16,-1-4 1-16,1-10 3 0,-2-5-1 0,-1-7 5 15,-5-3 2-15,2-4 6 0,-5-5 6 0,-2-2 7 16,1-5 4-16,-3-4-1 0,0-4 3 0,-2-3 3 15,1-4 3-15,2-2 1 0,1-10-2 16,5-5-11-16,-2-4-10 0,0-5-9 0,7-2-9 16,0-5-1-16,3-2-2 0,2-6-5 0,2-4-1 15,6-3-4-15,2-2-3 0,1-4 2 0,2 1 3 16,8-1-3-16,3 0 0 0,3 3 1 16,3 3 0-16,2 0 0 0,6 5 3 0,-1 1 0 15,4 4 3-15,1 0 5 0,0 4 4 0,4 2 1 16,-3 1 2-16,7 3-3 0,-1-2-1 0,2 3-1 15,0 2-3-15,2 1 2 0,-1 0-1 16,-1 3-2-16,-5 0 1 0,3 2-1 0,-9 4-1 16,3 1 1-16,-7 4-2 0,-4 4-2 0,1 3-6 15,-8 3-3-15,-3 0 1 0,-4 4 0 0,-1 5 3 16,-2 0 5-16,-2 3 1 0,-2 0 8 0,0 3 2 16,0 0 1-16,0 0 2 0,-3 2-1 15,-2 0 0-15,1-2 0 0,0 0-2 0,-4-1-3 16,5-2-2-16,-2 0-3 0,-2-3-3 0,6-4 0 15,-2 1 1-15,0-4 2 0,0-1 5 0,3-1 13 16,0 0 11-16,0 0 4 0,0 0-4 16,0-6-12-16,0 1-13 0,0-4-1 0,0-2-1 15,0-3 3-15,5 0 0 0,-3-1-1 0,2-1-2 16,4-2-2-16,-4 1 0 0,7-1-3 16,-2 0 0-16,-2 2 0 0,5 2-1 0,-1-2 2 15,0 2 2-15,-2 4 2 0,2 0 4 0,-1 2 1 16,1 2 0-16,-4 3-1 0,2 0-4 0,-1 2-1 15,-1 1-5-15,2 0 0 0,-2 0-1 16,1 1 0-16,-2 5 3 0,0 2-1 0,0 1 3 16,-1-1 1-16,-1 3 3 0,-3-1 0 0,3-1 3 15,0 0-1-15,-2 0 0 0,-1-3 1 16,0 0 2-16,-1-1 1 0,0-2 5 0,0-3 2 0,0 1 9 16,0-1 9-16,0 0 11 0,2 0 9 0,0 0 2 15,0 0-6-15,2-4-13 0,-2-2-13 16,1-4-12-16,5 0-4 0,-2-5 0 0,4 0 0 15,1-1-1-15,1-2 0 0,0 2 1 0,2 1-3 16,-1-1-2-16,0 4 0 0,-1 0-3 0,-2 2 0 16,1 1 1-16,-3 3-3 0,-3 3-1 15,3 0-1-15,-4 3-1 0,0 0-1 0,1 0 2 16,-2 2 1-16,-2 2 2 0,3 4 3 0,0 1 1 16,-2 4 1-16,0-3 2 0,-2 3 0 15,2-1 1-15,-2-1-1 0,0 2 0 0,0-1-1 16,0-2-3-16,0-1-1 0,3 0-7 0,1-2-6 15,-2-1-11-15,2-1-17 0,0-2-13 0,3-2-19 16,0-1-24-16,1 0-47 0,4 0-86 16,1-4-147-16,-2-1-289 0,-4 1 325 0</inkml:trace>
          <inkml:trace contextRef="#ctx0" brushRef="#br0" timeOffset="4662.9329">2431 1094 0 0,'0'0'0'0,"0"0"8"0,0 0 204 0,0 0-37 15,0 0-42-15,0 0-35 0,0 0-29 0,0 0-11 16,0 0-3-16,0 0 5 0,0 0 7 16,0 0 9-16,0 0 2 0,0 0-4 0,82-77-3 15,-70 67-6-15,0-1-1 0,-4 1-1 0,2-2 1 16,-5 0-1-16,2 1-5 0,-5-1-7 0,2 1-5 16,-1 1-1-16,-3-1-1 0,0 0-2 0,0 2-5 15,-7 1-7-15,5 1-6 0,-6 2-8 16,1 2-11-16,-2 2-11 0,1 1-11 0,-1 0-6 15,-1 4-2-15,-2 2 3 0,-2 5 3 0,-2 1 3 16,0 4 4-16,-1 0 0 0,1 3 4 16,1-2-3-16,1 2 0 0,5-1-8 0,4-4-1 15,3 1-1-15,2-1 3 0,0-4 1 0,3 0-1 16,5 0 4-16,1-3 6 0,5-3 12 16,-1 1 10-16,2-4 9 0,2-1 6 0,-2 0 3 15,-1 0 3-15,-1-6 3 0,-1 1 2 0,0-1 2 16,-2-4 0-16,0 2-4 0,1 0-4 0,-2-5-4 15,-1 1-6-15,2 0-6 0,-2 0-5 0,-1 0-4 16,1 2-3-16,-3-1-4 0,2 2 0 16,-3 0-6-16,2 2 0 0,-2 2-3 0,-1 1-4 15,0 3-5-15,1-2-7 0,-2 3-3 0,1 0-3 16,-2 0 3-16,4 4 3 0,0 1 5 0,-2 1 5 16,1 2 1-16,0 1 6 0,0-1 2 0,0 1 3 15,-2-2 2-15,4 1 0 0,-4-2-1 16,2 0 0-16,0-2 1 0,0-1 0 0,-2 0 2 15,4-2 1-15,-3 1 0 0,1-2 7 0,0 0 4 16,2 0 3-16,-2 0 1 0,4-5 0 0,-3 0-2 16,3-1-3-16,-4-2 1 0,5-1-3 15,-2 0-1-15,1 0-2 0,-2 0-4 0,2 2-1 16,-3-1-4-16,2 2-2 0,-3 2-2 0,4 0-2 16,-2 1-1-16,-3 0-2 0,4 3-4 15,-2 0-2-15,1 0 2 0,-2 0 0 0,4 4 7 16,-4 1 2-16,4 0 1 0,-3 0 5 0,3-1-4 15,-1 2 3-15,2-1 0 0,-1-1 1 0,0-1 2 16,0-2-2-16,-2-1 1 0,4 0-1 0,0 0 0 16,1-1-2-16,-1-5-5 0,0-1-4 15,0-2-9-15,2-4-8 0,-2 1-15 0,-1-2-11 16,2-3-4-16,-4 1 8 0,3-2 18 0,-4 0 16 16,-1 3 15-16,0-4 5 0,-1 0 1 0,-1 1 5 15,-1-4 1-15,0 1 1 0,1 0 3 0,0-1 0 16,-2 0 1-16,0 0 3 0,-1-2 3 15,0 1 4-15,0 2 2 0,0 2 5 0,0 1 4 16,-1 1 2-16,-3 6 5 0,1 1 1 0,1 1-3 16,2 6-3-16,0 0-11 0,-2 3-9 15,2 0-9-15,0 0-10 0,-1 0-11 0,1 0-12 16,0 0-10-16,-2 6 0 0,1 3 8 0,-2 3 12 16,2 7 10-16,0 2 4 0,1 5 0 0,-3 3-1 15,2 1 1-15,-1 2 0 0,1 0-1 16,1 1 1-16,0-3-1 0,0 0 1 0,1-2 0 15,5-1-2-15,-1-2-2 0,1-1-5 0,-1-3-9 16,2-1-27-16,-2-5-41 0,2 0-55 0,-2-3-83 16,0-1-124-16,-2-3-221 0,-2-5-177 0</inkml:trace>
          <inkml:trace contextRef="#ctx0" brushRef="#br0" timeOffset="5083.673">2933 809 184 0,'0'0'531'0,"0"0"-434"0,0 0-59 16,0 0 10-16,0 0 22 0,0 0 9 0,0 0-6 15,0 0-15-15,166-75 2 0,-138 65-1 16,-1-1 7-16,1 2 8 0,-4-1 5 0,-2 0 8 16,1 1 2-16,-3-2-5 0,-2 2-10 0,-1-1-18 15,-4 2-13-15,-1-3-10 0,-5 1-4 16,-1 2 2-16,-2 0 2 0,-4-1 2 0,0 3-2 15,0 0-8-15,-6 2-12 0,-1 1-10 0,0 0-16 16,-1 1-2-16,4 2-6 0,-2 0-4 0,2 0 1 16,1 0-11-16,1 0-10 0,2 2-7 0,0 2 0 15,0 1 12-15,0 2 12 0,5 2 13 16,1 0 7-16,2 2 8 0,4 2 6 0,2 0 4 16,-1 2 0-16,3 2 0 0,-2 0 0 0,0-2 2 15,2 4 3-15,-5-3-4 0,1 1 1 0,0-2 2 16,-4 0-1-16,0-2 4 0,-1-1-1 0,-3 1 1 15,-3-5 3-15,-1 0 6 0,0-1 10 16,0 0 8-16,-5 0 7 0,-7-1-6 0,1 0-7 16,-5 0-9-16,-1 0-13 0,-3-1-13 0,-4-2-23 15,2 0-33-15,-1-2-42 0,1 2-38 16,0 0-43-16,-2 4-37 0,0 1-43 0,-2 0-49 16,0 3-43-16,3-1-71 0,9-3 145 0</inkml:trace>
        </inkml:traceGroup>
      </inkml:traceGroup>
    </inkml:traceGroup>
  </inkml:traceGroup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43:24.43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BE1584B-A082-480B-ADDF-795D5CF9F891}" emma:medium="tactile" emma:mode="ink">
          <msink:context xmlns:msink="http://schemas.microsoft.com/ink/2010/main" type="inkDrawing" rotatedBoundingBox="3125,16568 7914,15814 7930,15914 3141,16669" semanticType="underline" shapeName="Other">
            <msink:sourceLink direction="with" ref="{5341BEAA-87F3-4B1C-89BF-392187C56B91}"/>
            <msink:sourceLink direction="with" ref="{A83A620B-8136-40C1-8F74-E5965271F71B}"/>
          </msink:context>
        </emma:interpretation>
      </emma:emma>
    </inkml:annotationXML>
    <inkml:trace contextRef="#ctx0" brushRef="#br0">0 793 226 0,'0'0'35'0,"0"0"-66"0,0 0 38 15,0 0 70-15,0 0 70 0,203-51 54 0,-141 36 42 16,7-1 6-16,9-2-20 0,7-1-26 0,10-3-38 15,5 0-32-15,13-1-25 0,4-2-17 16,9-2-13-16,10 0-13 0,7-1-9 0,11 0-8 16,4-2-6-16,5 0-3 0,9 1-5 0,1 0-5 15,7-1-5-15,-5 3-3 0,2-1-3 16,-2 1 0-16,-1 0-1 0,-2-1-1 0,-2 3-3 16,-5 0-5-16,-7 1-1 0,-6 4-6 0,-9 1-2 15,-10 3-3-15,-11 1-2 0,-12 5 3 16,-12 0 3-16,-14 2 0 0,-11 4 3 0,-17-1 0 15,-8 2 3-15,-17 2 3 0,-7-1 3 0,-12 2 2 16,-8 0 9-16,-4 0 7 0,0 0 3 0,-4 2-3 16,-8 1-16-16,-3 0-21 0,-6-2-28 0,-2 2-20 15,-2-1-26-15,-2-2-34 0,1 0-56 16,-2 1-111-16,1 1-154 0,7-1-220 0,4 1-286 0</inkml:trace>
  </inkml:traceGroup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47:19.53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3427568-66D2-4124-B313-C12C8518E539}" emma:medium="tactile" emma:mode="ink">
          <msink:context xmlns:msink="http://schemas.microsoft.com/ink/2010/main" type="inkDrawing" rotatedBoundingBox="22010,4168 26929,4408 26783,7404 21863,7164" semanticType="enclosure" shapeName="Other">
            <msink:sourceLink direction="with" ref="{A326A1F4-8455-4CB8-979A-16C8561DAC64}"/>
            <msink:destinationLink direction="to" ref="{C013245E-3159-4EE6-985A-E8256B7325FE}"/>
          </msink:context>
        </emma:interpretation>
      </emma:emma>
    </inkml:annotationXML>
    <inkml:trace contextRef="#ctx0" brushRef="#br0">3461 326 40 0,'0'0'60'0,"0"0"-26"0,0 0-6 16,0 0-10-16,0 0 0 0,0 0 3 15,0 0-5-15,0 0-3 0,0 0-10 0,0 0-10 16,0 0-8-16,0 0-3 0,-83-156-7 0,63 147 1 16,-2 0 2-16,-3 0 0 0,-1 2 7 15,-1 0 2-15,1 2-4 0,-3-1 2 0,-1 0-3 16,-1 2 0-16,0-2 6 0,-4 0 2 0,-1 2 10 16,-2-2 0-16,-1-1 0 0,-2 1 0 0,-2-2 0 15,0 1 0-15,-5-1 0 0,0 0 7 16,-1-1 9-16,-2 0 0 0,-1 1-2 0,0 2-5 15,1 2-6-15,-2 0-3 0,4 4 1 0,1 0-2 16,-3 0-2-16,0 0-4 0,0 0-1 16,4 5-1-16,-4 0-1 0,-3 1 3 0,2 1-2 15,0 1 0-15,-2-1 6 0,2 1 3 0,-2-1 0 16,-1 2 0-16,-1 0 0 0,2 0 0 0,2 2 0 16,0-2 0-16,2 1 0 0,3 1 0 15,-1-2 0-15,4 4 0 0,1-1 0 0,-3 0 0 16,4 1 0-16,0 1 0 0,-5 0 0 0,2 1 0 15,-3 2 0-15,3 1 0 0,-2-1 0 0,2 3 0 16,-2-1 0-16,4 0 0 0,1-1 0 0,1 4 0 16,2-1 0-16,3 0 0 0,1-1 0 15,6-1 0-15,-1 3 0 0,1-3 0 0,-1 0 0 16,8 3 0-16,-4-4 0 0,2 3 0 0,1 1 0 16,-1 0 0-16,5 2 0 0,-2 1 0 0,5 2 0 15,0 1 0-15,0 2 0 0,-5 4 0 16,4-2 0-16,-3 6 0 0,3-1 0 0,-4 3 0 15,5 2 0-15,2-1 0 0,-1 0 0 0,0-1 0 16,3-2 0-16,0-1 0 0,0 1 0 0,0-3 0 16,5 1 0-16,-4 0 0 0,2-2 0 15,5 0 0-15,-4 1 0 0,7 0 0 0,-2-3 0 16,2 1 0-16,1 0 0 0,0-1 0 0,0 3 0 16,0-2 0-16,2 1 0 0,0-1 0 0,4 0 0 15,0 1 0-15,-2-1 0 0,5 1 0 0,-5 3 0 16,5 1 0-16,-5 0 0 0,6-3 0 15,-2 1 0-15,-1-3 0 0,3 1 0 0,1-4 0 16,0 2 0-16,2-2 0 0,2 1 0 0,0 0 0 16,1-1 0-16,5 0 0 0,-2-1 0 15,6 0 0-15,0 1 0 0,-1 0 0 0,3 0 0 16,1 3 0-16,1-2 0 0,1 1 0 0,5-4 0 16,-5-1 0-16,7-2 0 0,-3-1 0 0,-1 0 0 15,4-2 0-15,-1 2 0 0,2 0 0 0,2 0 0 16,0-2 0-16,2 0 0 0,1 0 0 15,5-6 0-15,-2-1 0 0,6-2 0 0,2-1 0 16,3-3 0-16,1 0 0 0,0-1 0 0,2-1 0 16,2-3 0-16,-2 2 0 0,4-1 0 15,-1-2 0-15,2 0 0 0,-4-2 0 0,4 1 0 16,-2-2 0-16,1 0 0 0,-1 0 0 0,0 0 0 16,-2-2 0-16,4-1 0 0,1-1 0 0,0-2 0 15,3 0 0-15,0 0 0 0,-1 0 0 16,2-2 0-16,-3 4 0 0,3-5 0 0,1 2 0 15,-4-1 0-15,0 2 0 0,0-1 0 0,-2 1 0 16,1 0 0-16,-3 2 0 0,0-2 0 0,-4 0 0 16,2-2 0-16,-4 2 0 0,0-1 0 15,-4 1 0-15,3-2 0 0,-2-1 0 0,1 0 0 16,-1 1 0-16,-1-1 0 0,0-2 0 0,-1 0 0 16,0-1 0-16,-1 2 0 0,0-4 0 0,-3 3 0 15,-1-5 0-15,-1 3 0 0,-2-3 0 0,-2 1 0 16,-1-1 0-16,1-1 0 0,-5 0 0 0,0 0 0 15,-3-2 0-15,4-1 0 0,-4-3 0 16,-1 1 0-16,2-2 0 0,-3-1 0 0,-1 1 0 16,0-1 0-16,-4-2 0 0,-3-2 0 0,0 0 0 15,0-2 0-15,-3 2 0 0,0-4 0 16,-3 2 0-16,2 1 0 0,-3-1 0 0,-3 2 0 16,0 0 0-16,-5 0 0 0,-1-1 0 0,2 0 0 15,-6-1 0-15,2-2 0 0,0 2 0 16,-1-3 0-16,0 2 0 0,-2-1 0 0,1 0 0 15,-1 0 0-15,1-1 0 0,-4 0 0 0,0-1 0 16,0-2 0-16,0 2 0 0,0 1 0 0,-2 1 0 16,-2-1 0-16,-2 1 0 0,0 0 0 0,0 0 0 15,-2 2 9-15,0 0 21 0,-5 0-9 16,3 1-2-16,-4 2-8 0,0-2 4 0,-4 2-1 16,1 1-3-16,-2 0-1 0,-1-1-5 0,-3 1 0 15,2-2-2-15,-4-3-1 0,1 0-3 0,-3 3-2 16,-2-3 1-16,-3 1-2 0,-3 0-1 0,0-2 1 15,-4 1 1-15,-1-5-5 0,-4 0 2 16,-1-3 3-16,-3-4-4 0,-4 0-10 0,0 0-30 16,-2 2 2-16,-2 3 45 0,-5 4 0 0,16 9 0 15,14 9 0-15</inkml:trace>
  </inkml:traceGroup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39:51.72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F773AA0-55FD-494B-BBA5-0EDF67AED2FC}" emma:medium="tactile" emma:mode="ink">
          <msink:context xmlns:msink="http://schemas.microsoft.com/ink/2010/main" type="writingRegion" rotatedBoundingBox="20670,7786 25798,6741 27222,13728 22094,14773"/>
        </emma:interpretation>
      </emma:emma>
    </inkml:annotationXML>
    <inkml:traceGroup>
      <inkml:annotationXML>
        <emma:emma xmlns:emma="http://www.w3.org/2003/04/emma" version="1.0">
          <emma:interpretation id="{5A44E78C-2F69-4553-9478-E867C6BE0C62}" emma:medium="tactile" emma:mode="ink">
            <msink:context xmlns:msink="http://schemas.microsoft.com/ink/2010/main" type="paragraph" rotatedBoundingBox="21923,7450 25599,6981 25678,7607 22003,807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53AE17B-6E4B-4B57-8547-37CCC6798C68}" emma:medium="tactile" emma:mode="ink">
              <msink:context xmlns:msink="http://schemas.microsoft.com/ink/2010/main" type="line" rotatedBoundingBox="21923,7450 25598,6982 25678,7607 22003,8075"/>
            </emma:interpretation>
          </emma:emma>
        </inkml:annotationXML>
        <inkml:traceGroup>
          <inkml:annotationXML>
            <emma:emma xmlns:emma="http://www.w3.org/2003/04/emma" version="1.0">
              <emma:interpretation id="{25035D88-0EC9-41D7-A7C9-29AC3003B75B}" emma:medium="tactile" emma:mode="ink">
                <msink:context xmlns:msink="http://schemas.microsoft.com/ink/2010/main" type="inkWord" rotatedBoundingBox="21955,7698 22026,7689 22035,7762 21964,7771"/>
              </emma:interpretation>
              <emma:one-of disjunction-type="recognition" id="oneOf0">
                <emma:interpretation id="interp0" emma:lang="en-US" emma:confidence="0.5">
                  <emma:literal>@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°</emma:literal>
                </emma:interpretation>
                <emma:interpretation id="interp3" emma:lang="en-US" emma:confidence="0">
                  <emma:literal>D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-134 2706 0 0,'0'0'0'16,"0"0"0"-16,0 0 0 0,0 0 0 0,0 0 0 15,0 0 0-15,0 0 0 0,0 0 0 0,0 0 0 16,0 0 0-16,0 0 0 0,0 0 68 15,-19-9-3-15,15 9-15 0,4 0-12 0,-1 2-2 16,0 2 3-16,1 3 4 0,-2-1-4 0,0 0-10 16,0-2-10-16,2 2-12 0,-1-3-1 15,1 1-8-15,0-4 0 0,0 1 8 0,0-1 14 16,3 0 23-16,1 0 20 0,2 0 11 0,0 0 0 16,-2-1-6-16,5-6-11 0,-5 1-10 0,4-1-4 15,-4 2 0-15,3-1 5 0,-4 0 9 0,-2 1 4 16,-1 1 4-16,1-3 2 0,-1 3-2 15,0 1-4-15,0-2-10 0,0 2-11 0,-1 2-9 16,0-2-16-16,-3 3-11 0,-2-2-11 0,4 2-13 16,-4 0 0-16,0 0 1 0,2 0 3 15,-6 0 4-15,6 2 2 0,-4-1 2 0,4 2 1 16,0 0 1-16,-3-1-2 0,6 1-3 0,0-2-7 16,-1 1-3-16,2-2-4 0,0 0-2 0,0 0-3 15,0 0-4-15,0 0 2 0,2 0 5 0,-1 0 14 16,0 0 17-16,1 0 9 0,3-2 9 15,-2 2-3-15,-1-1 1 0,0-1-1 0,0 1-1 16,2-1 3-16,-2 2 3 0,-2-1 10 0,0 1 9 16,0 0 8-16,0 0-2 0,0 0-15 0,0 0-17 15,0 0-24-15,0 0-21 0,-2 0-22 16,-2 0-24-16,3 0-14 0,0 3-10 0,1 0 1 16,-3 1 10-16,2 1-6 0,-1-2-18 0,1 2-38 15,1-2-48-15,0 1-61 0,0 1 40 16,0-2 218-16,1 0 0 0</inkml:trace>
        </inkml:traceGroup>
        <inkml:traceGroup>
          <inkml:annotationXML>
            <emma:emma xmlns:emma="http://www.w3.org/2003/04/emma" version="1.0">
              <emma:interpretation id="{846F4C6D-80A5-4576-87AA-BE68BC73A5FF}" emma:medium="tactile" emma:mode="ink">
                <msink:context xmlns:msink="http://schemas.microsoft.com/ink/2010/main" type="inkWord" rotatedBoundingBox="22144,7422 25599,6982 25678,7607 22224,8047"/>
              </emma:interpretation>
              <emma:one-of disjunction-type="recognition" id="oneOf1">
                <emma:interpretation id="interp5" emma:lang="en-US" emma:confidence="0.5">
                  <emma:literal>Domestic</emma:literal>
                </emma:interpretation>
                <emma:interpretation id="interp6" emma:lang="en-US" emma:confidence="0">
                  <emma:literal>Domestic/</emma:literal>
                </emma:interpretation>
                <emma:interpretation id="interp7" emma:lang="en-US" emma:confidence="0">
                  <emma:literal>Domestics</emma:literal>
                </emma:interpretation>
                <emma:interpretation id="interp8" emma:lang="en-US" emma:confidence="0">
                  <emma:literal>Dormered</emma:literal>
                </emma:interpretation>
                <emma:interpretation id="interp9" emma:lang="en-US" emma:confidence="0">
                  <emma:literal>Domed</emma:literal>
                </emma:interpretation>
              </emma:one-of>
            </emma:emma>
          </inkml:annotationXML>
          <inkml:trace contextRef="#ctx0" brushRef="#br0" timeOffset="3139.0506">362 2425 0 0,'0'0'0'0,"0"0"0"0,0 0 0 0,0 0 0 15,0 0 0-15,0 0 0 0,0 0 0 0,0 0 0 16,0 0 0-16,0 0 0 0,0 0 0 16,0 0 0-16,0 0 0 0,0 0 0 0,-100 126 14 15,89-100 82-15,6 4 6 0,-5 0-4 0,4 3-15 16,-4 0-18-16,1 1-21 0,3-3-15 0,-3 2-15 15,4-3-9-15,-2-1-4 0,3-3-7 16,1-2-3-16,-2 0-7 0,5-8-7 0,-1 1-7 16,1-4-7-16,0-2-12 0,0-3-10 0,0-2-8 15,0-3-22-15,0-3-9 0,0 0 30 0,1 0 68 16,-1-3 0-16,0-6 0 0,0-2 0 0,0-2 0 16,0-3 0-16,0 0 0 0,0-1 0 15,-1-3 0-15,1-1 0 0,-2 0 0 0,2 0 0 16,-1-4 0-16,0 1 0 0,1-1 0 0,-2-2 0 15,2-1 0-15,0-1 0 0,0 0 0 0,0 1 0 16,0 0 0-16,3 1 0 0,0 1 0 16,-2 4 0-16,4 1 0 0,-2 4 0 0,0 2 0 15,-2 2 99-15,2 3-9 0,3 1-9 0,-3 1-9 16,-3 4-8-16,3 0-11 0,3 2-8 0,-3 1-8 16,1-1-7-16,6 2 1 0,-2 0 3 15,0 0 7-15,5 5 4 0,0 1-1 0,5 0-3 16,-2 2-5-16,1 3-4 0,4-1-5 0,-3 3-3 15,4 0-6-15,-3 0-4 0,3 2-4 16,-4 3-6-16,1 0-8 0,-3 1-4 0,-4 2-6 16,-6 3-1-16,1-2-2 0,-6 2 8 0,-1 2 7 15,-2 0 6-15,-9 2 10 0,-2-3 1 0,-7-1 2 16,2 1 4-16,-6-1-1 0,0 0 3 0,-3-3 1 16,0-2 2-16,-1-2 4 0,0-2 6 0,0-5 4 15,2-1 0-15,2-3 1 0,1-3-2 16,6-1-2-16,1-2-1 0,2 0-4 0,2 0-7 15,2-5-8-15,0-3-15 0,6 1-18 0,0-1-15 16,-3 0-11-16,6-1-13 0,1 1-6 0,0 1 2 16,0-1-9-16,0 2 4 0,3 0-1 15,5 2-8-15,-4-2 1 0,5 1 5 0,2 1 6 16,0-1 13-16,2 3 11 0,2-3 6 0,0 0 12 16,1 3 9-16,0-3 6 0,7-1 5 15,-2 0 1-15,-1 0 1 0,6-1 3 0,-1-2 2 16,1 0 1-16,-1 0-1 0,2-1 4 0,0-3-1 15,1 3 3-15,0-2 4 0,1 1-5 0,0 2-1 16,-7-1-3-16,3 0-3 0,-1 1 0 16,-3 0 2-16,-3 0-2 0,-4 1 1 0,1 2 0 15,-1 0-1-15,-2 4 1 0,-4-2-1 0,-4 2-2 16,-3 2 10-16,-1 0 14 0,0 0 22 0,0 0 19 16,-1 2 1-16,-5 4-3 0,-2 3-15 0,-4 0-12 15,0 5-8-15,-3 0-10 0,2 3-3 16,0 0-5-16,-1-1-2 0,1 2-4 0,1-1-1 15,1-3-7-15,6 0-3 0,-3-1-5 0,5-2-6 16,3-3-2-16,0 0-8 0,0-2-4 0,0-1 1 16,9-1 8-16,-3-1 12 0,6-2 14 0,0-1 10 15,1 0 2-15,2 0 2 0,5-1-5 16,-1-5-2-16,1-2-4 0,-1 1-5 0,2-2 1 16,-2 0-4-16,1-1 1 0,-4 1 4 0,-3-2 2 15,0 1 8-15,-7 1 5 0,4 0 9 16,-9-2 3-16,2 1 5 0,-3 0 1 0,0-1-5 15,0 0 0-15,-3 1-6 0,-2 0-5 0,-5 1-2 16,0 1-6-16,0 2-9 0,1 2-2 16,-3 1-11-16,1 1-5 0,-2 2 0 0,0 0-4 15,0 0 0-15,2 0 0 0,6 2-1 0,-3 1-3 16,5 0-6-16,1-2-15 0,0-1-27 0,2 2-16 16,0-2-5-16,3 0 15 0,0 1 28 15,7-1 28-15,1 0 17 0,2 0 5 0,2-3 9 16,4-1-7-16,4-2-4 0,0 1 1 0,1-1-5 15,-4 2 3-15,4 1 1 0,-3 0-1 0,-2 0-3 16,-4 3 0-16,-2 0-1 0,-1 0-3 0,0 0 4 16,-2 4-7-16,-3 2 2 0,1 0 0 0,-4 2 0 15,2-1 7-15,-3 2 6 0,-2 2 4 16,-1 1-1-16,0-1 5 0,0 3-3 0,0-2 1 16,0 1 4-16,-4 1-4 0,-2-2 3 0,3 1-6 15,-5-2 3-15,5-1-2 0,-1-2-1 0,-3-1 0 16,5-2-2-16,2-4 4 0,0 2 6 15,0-3 11-15,0 0 12 0,0 0 8 0,0 0 4 16,0-4-8-16,6-2-8 0,-3-2-13 0,1-2-8 16,4-2-2-16,-2-3-6 0,0 3 1 15,1-3-4-15,1-1 1 0,1-1-4 0,1 2-6 16,2-1 1-16,1 1-4 0,1 3-2 0,-1 1 0 16,1 2 1-16,-1 2 1 0,0 1 6 0,1 2 2 15,-2 0-2-15,0 3 1 0,-1 1-9 16,-1 0 3-16,-3 0-4 0,4 0-1 0,-2 5 5 15,-3 1-6-15,3 1 3 0,-5 1-1 0,4-1-4 16,-5 2 1-16,-1 0-4 0,-2 2 0 0,0-1 6 16,0 1 2-16,-1-2 9 0,-2 0 4 0,-2 1 1 15,0-1 2-15,1-2 2 0,0-1 0 16,0-2 4-16,4 0-3 0,0-1-4 0,0-2-1 16,0-1-7-16,0 2 1 0,1-2 4 0,4 0 3 15,1 0 7-15,-1 0 1 0,4 0-1 0,5-5-5 16,-1 0-5-16,6-1-10 0,0-1-6 15,2-2-2-15,-2 0-5 0,6-2 2 0,1-1 1 16,-1 0 2-16,1-2 6 0,-1 0 5 0,-3 1 4 16,-2 1 3-16,-4 1 3 0,-3 1 1 0,1 4-1 15,-3 0 1-15,-5 0 0 0,0 5-2 16,-4-1-2-16,-2 2-3 0,0 0-5 0,0 0 5 16,0 3 7-16,0 3 8 0,0 0 9 0,-1 3-2 15,-2 2-9-15,-1-1-7 0,-1 0-8 16,4-1-2-16,-4 2-1 0,-1-2-3 0,4 2-1 15,0-2 1-15,-1-3-2 0,0 3 0 0,3-1-1 16,0-2-8-16,0 0-5 0,0-1-3 0,3-2-3 16,1 1 8-16,-1-2 7 0,5 0 4 0,-4 0 7 15,4-2 4-15,-3 0 2 0,3 0 0 16,-2 0 4-16,4 0 1 0,0 0-2 0,-4-4 3 16,8-1-3-16,-2-2-5 0,1 1-5 0,1-2-11 15,3-1-12-15,3 0-16 0,-1-2-15 0,1 0-18 16,0 0-8-16,0-1 5 0,1 0 11 0,-3-1 24 15,0-1 20-15,1 0 16 0,-6 0 12 16,-2 2 5-16,1 0 8 0,-3 2 5 0,0 1 5 16,-4 2 7-16,1-1 4 0,-3 2 6 0,-2 2 6 15,-1 0 6-15,0 2-1 0,0 0-5 16,0 1-10-16,-2-2-13 0,-5 1-12 0,3 2-13 16,-3 0-7-16,-1 0-9 0,-1 0 1 0,-5 5 4 15,2-1 2-15,1 2 7 0,-3 1 3 0,-1 1 5 16,2 3 2-16,1-1 2 0,1 2-2 15,1 1-3-15,1 1-1 0,0-1-6 0,6 0-3 16,-1 0-5-16,3-3-4 0,1 0-3 0,0-1-5 16,0 0-1-16,5-2 4 0,3-3 6 0,0-1 14 15,4 0 5-15,0-3 4 0,6 0 2 16,2 0-1-16,-4-1 0 0,7-4-3 0,-3-2-1 16,3-1-3-16,-2 0 1 0,-2-1-1 0,5 0-1 15,-5-1 2-15,2-2-3 0,1 0 1 0,-4-1 2 16,0-1 0-16,1 1-1 0,-3-1 0 0,-2 3 1 15,2-3-1-15,-2 0 2 0,-2 3 3 0,-1-2 0 16,-1 1 4-16,0 3 2 0,-5 0 0 16,2 0 0-16,-3 2-1 0,-1 1-2 0,-3 2 5 15,0 2 6-15,0 2 6 0,0 0 4 0,0 0-7 16,0 0-13-16,0 0-18 0,0 0-17 16,0 0-22-16,0 0-23 0,0 0-3 0,0 3 5 15,0 2 18-15,0 1 27 0,0 0 8 0,0 2 2 16,0 1-1-16,4-3-1 0,0 3 2 15,-2 2 5-15,1-2 1 0,4 0 4 0,-2 0 3 16,-1 2 1-16,1-2-2 0,-2-2 2 0,-2 2 3 16,-1 0 1-16,0-2 8 0,-1 1 7 0,-6-1 4 15,2 2 7-15,-4-3-3 0,1 2-3 16,-2-2-3-16,-2 0-7 0,7-3-8 0,-3-1-4 16,2 2-9-16,0-2-14 0,2 0-18 0,1 0-31 15,-4-1-42-15,5 2-48 0,-2-2-61 0,-3 1-43 16,4-1-55-16,0-1 46 0,2 0 268 0,1 0 0 15,0 0 0-15</inkml:trace>
          <inkml:trace contextRef="#ctx0" brushRef="#br0" timeOffset="3724.1997">2356 2525 0 0,'0'0'60'0,"0"0"79"0,0 0-61 0,0 0-37 16,0 0-27-16,0 0-7 0,0 0-6 16,0 0-4-16,0 0 1 0,0 0-2 0,0 0-2 15,170-154 1-15,-144 144-2 0,-1-2 0 0,-3 6 2 16,1-1 4-16,-1 1 5 0,-4 1 8 16,5 2 11-16,-7 2 10 0,4-1 12 0,-4 2 14 15,-1 0 12-15,-2 0 7 0,-1 2-2 0,0 2-10 16,-4 2-10-16,0 2-5 0,-2 0 2 0,-1 0 3 15,-2 2 1-15,-1-1-2 0,-2 3-4 16,0 0-6-16,0-3-3 0,-6 2-10 0,-2-2-8 16,1-1-10-16,-1 3-14 0,-1-2-2 0,-1 0-9 15,1 0-5-15,-2-1-8 0,3-2-20 0,0 0-27 16,-1-1-45-16,2 1-46 0,-1-3-44 0,2 0-40 16,0-2-49-16,3-1 185 0,2 2 110 0</inkml:trace>
          <inkml:trace contextRef="#ctx0" brushRef="#br0" timeOffset="3446.8615">2541 2144 0 0,'0'0'0'0,"0"0"0"15,0 0 0-15,0 0 103 0,0 0 82 16,0 0-15-16,0 0-17 0,0 0-28 0,0 0-34 16,0 0-28-16,0 0-29 0,0 0-22 0,0 0-9 15,0 0-3-15,53-49 11 0,-53 66 15 16,0 2 19-16,0 5 3 0,0 3-2 0,-2 2-7 16,-5 1-13-16,1 1-4 0,-4 1-7 0,5 0-6 15,-3-1-2-15,4 0-5 0,-1 0-5 0,1-2-4 16,4 0-10-16,0-5-14 0,0 2-22 0,4-3-40 15,1-1-69-15,-1-3-94 0,-1 2-136 0,-2-9 171 16,2-4 221-16</inkml:trace>
          <inkml:trace contextRef="#ctx0" brushRef="#br0" timeOffset="4029.0124">3012 2281 0 0,'0'0'0'0,"0"0"0"0,0 0 0 16,0 0 0-16,0 0 16 0,0 0 63 15,0 0-8-15,0 0 1 0,0 0 5 0,0 0 11 16,0 0 8-16,0 0 3 0,0 0-16 0,0 0-23 15,17-19-22-15,-25 21-19 0,0 2 4 16,-1-1 5-16,-5 3 7 0,4 0 5 0,-2 3-1 16,0 0 0-16,-2 2-4 0,3 1-5 0,1 0-6 15,-1-1-10-15,3 3-6 0,1-2-8 0,2 1-5 16,4-1-6-16,1-3-3 0,0 2 1 0,5-2 4 16,3-2 6-16,1-1 9 0,5 0 6 0,-1-3 1 15,9-2 2-15,-2 1-9 0,1-2-8 16,5 0-16-16,0-2-31 0,3-2-47 0,0-2-64 15,-1 0-69-15,3-1-79 0,-3-2 60 0,-8 3 248 16,-6 0 0-16</inkml:trace>
          <inkml:trace contextRef="#ctx0" brushRef="#br0" timeOffset="4232.9756">3457 2109 0 0,'0'0'0'15,"0"0"0"-15,0 0 0 0,0 0 0 0,0 0 0 16,0 0 47-16,0 0 163 0,0 0-10 0,0 0-15 15,8-155-22-15,-8 154-23 0,0 1-33 0,0 0-40 16,0 0-53-16,-3 1-25 0,1 7-3 16,-6 5 11-16,-2 5 29 0,-3 8 5 0,-5 5-2 15,-2 5-3-15,-1 6-5 0,-1 1-6 0,2 0-4 16,2 1-8-16,1-4-7 0,3-1-10 0,2-2-19 16,1 1-38-16,4-1-82 0,-1 1-144 0,3-10-241 15,1-11 381-15</inkml:trace>
        </inkml:traceGroup>
      </inkml:traceGroup>
    </inkml:traceGroup>
    <inkml:traceGroup>
      <inkml:annotationXML>
        <emma:emma xmlns:emma="http://www.w3.org/2003/04/emma" version="1.0">
          <emma:interpretation id="{E2943E1E-97D0-4072-B2CE-0C94C333B813}" emma:medium="tactile" emma:mode="ink">
            <msink:context xmlns:msink="http://schemas.microsoft.com/ink/2010/main" type="paragraph" rotatedBoundingBox="21539,8512 25975,7608 26387,9630 21951,105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E019CC-81F2-43E9-8CE6-18EEF4F844C6}" emma:medium="tactile" emma:mode="ink">
              <msink:context xmlns:msink="http://schemas.microsoft.com/ink/2010/main" type="inkBullet" rotatedBoundingBox="23065,8298 23791,7940 23971,8304 23245,8662"/>
            </emma:interpretation>
            <emma:one-of disjunction-type="recognition" id="oneOf2">
              <emma:interpretation id="interp10" emma:lang="en-US" emma:confidence="1">
                <emma:literal>&gt;</emma:literal>
              </emma:interpretation>
              <emma:interpretation id="interp11" emma:lang="en-US" emma:confidence="0">
                <emma:literal>.</emma:literal>
              </emma:interpretation>
              <emma:interpretation id="interp12" emma:lang="en-US" emma:confidence="0">
                <emma:literal>-</emma:literal>
              </emma:interpretation>
              <emma:interpretation id="interp13" emma:lang="en-US" emma:confidence="0">
                <emma:literal>,</emma:literal>
              </emma:interpretation>
              <emma:interpretation id="interp14" emma:lang="en-US" emma:confidence="0">
                <emma:literal>?</emma:literal>
              </emma:interpretation>
            </emma:one-of>
          </emma:emma>
        </inkml:annotationXML>
        <inkml:trace contextRef="#ctx0" brushRef="#br0" timeOffset="4856.1245">932 3270 718 0,'0'0'170'15,"0"0"-127"-15,0 0-48 0,0 0-21 0,0 0 1 16,0 0 19-16,0 0 1 0,0 0 5 0,0 0 3 15,0 0-4-15,0 0 0 0,173-86-2 0,-143 78-2 16,5 2 0-16,-5 0 2 0,7 1 0 0,-5 0 5 16,3 1 5-16,-1-1 8 0,1-1 7 15,0 1 2-15,0 1 1 0,-4-1-5 0,0 1-3 16,-2-2-6-16,-5 1-4 0,-2 2-4 0,1-1-2 16,-6 1 2-16,1 0-1 0,-2 0-1 0,-2 0-2 15,-2 1-2-15,0-1 0 0,-3 1 2 0,1 0-3 16,0-1-8-16,-5 0-11 0,2 3-25 15,-5-3-31-15,0 3-37 0,-2-1-57 0,0 1-41 16,-4 0-16-16,-3 0 131 0,-2 0 99 0,1 0 0 16,-2 0 0-16,1 0 0 0,1 1 0 15,-2 2 0-15,2-1 0 0,2-1 0 0,-4 0 0 16,6 1 0-16,-2 0 0 0,0-1 0 0,1-1 0 16,-2 1 0-16,3-1 0 0,-1 2 0 15,-1-2 0-15,2 0 0 0,0 1 0 0,0 1 0 16,3 0 0-16,0-1 0 0,-2 4 0 0,0-3 14 15,-1 4 38-15,3 2 2 0,0 1 3 0,-2 0 0 16,1 3 1-16,-3 1-2 0,2-1-7 0,1 5-9 16,-4-1-11-16,2 1-12 0,2 0-8 0,-1 0-4 15,-1 1-6-15,0-2-1 0,3 2-4 16,-2-1-11-16,-2 2-15 0,1-3-23 0,1 1-34 16,-4-1-43-16,0 1-31 0,-3 1 163 0,2-5 0 15,2-4 0-15</inkml:trace>
      </inkml:traceGroup>
      <inkml:traceGroup>
        <inkml:annotationXML>
          <emma:emma xmlns:emma="http://www.w3.org/2003/04/emma" version="1.0">
            <emma:interpretation id="{C3E7C601-4E2A-4D43-8486-82BC377CAE15}" emma:medium="tactile" emma:mode="ink">
              <msink:context xmlns:msink="http://schemas.microsoft.com/ink/2010/main" type="line" rotatedBoundingBox="21688,9370 25013,7729 25273,8257 21948,9897"/>
            </emma:interpretation>
          </emma:emma>
        </inkml:annotationXML>
        <inkml:traceGroup>
          <inkml:annotationXML>
            <emma:emma xmlns:emma="http://www.w3.org/2003/04/emma" version="1.0">
              <emma:interpretation id="{DD652DCC-3321-4B5F-BDD1-74882B7E0E5B}" emma:medium="tactile" emma:mode="ink">
                <msink:context xmlns:msink="http://schemas.microsoft.com/ink/2010/main" type="inkWord" rotatedBoundingBox="21694,9382 21809,9325 21850,9407 21734,9464"/>
              </emma:interpretation>
              <emma:one-of disjunction-type="recognition" id="oneOf3">
                <emma:interpretation id="interp15" emma:lang="en-US" emma:confidence="0.5">
                  <emma:literal>O</emma:literal>
                </emma:interpretation>
                <emma:interpretation id="interp16" emma:lang="en-US" emma:confidence="0">
                  <emma:literal>.</emma:literal>
                </emma:interpretation>
                <emma:interpretation id="interp17" emma:lang="en-US" emma:confidence="0">
                  <emma:literal>o</emma:literal>
                </emma:interpretation>
                <emma:interpretation id="interp18" emma:lang="en-US" emma:confidence="0">
                  <emma:literal>D</emma:literal>
                </emma:interpretation>
                <emma:interpretation id="interp19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8301.4608">-360 4375 0 0,'0'0'0'16,"0"0"0"-16,0 0 0 0,0 0 0 0,0 0 0 15,0 0 0-15,0 0 83 0,0 0 16 0,0 0-8 16,0 0-7-16,0 0-1 0,0 0 2 15,0 0 0-15,5-34-10 0,-6 34-15 0,-1 1-19 16,0 4-11-16,-1-1-5 0,-4 2 7 0,5 2 4 16,-2-2 3-16,-3 3 0 0,4 0-8 0,-1 0-1 15,-3-2-4-15,6-1-7 0,-2 0 1 16,2 0-6-16,1-3-7 0,0 0-1 0,0-2 2 16,1-1 7-16,2 0 16 0,0 0 16 0,3 0 9 15,0-3 3-15,5-2-8 0,-2-3-16 0,-1 1-11 16,3-4-10-16,-1 2-4 0,-4 0-1 0,2 2 3 15,-5-2 3-15,-1 2 5 0,-2-1 3 0,0 1-1 16,0-1 2-16,0 2-2 0,0 0-2 16,0 2-1-16,-2-1-2 0,0 2-3 0,-2 2-6 15,-1 1-5-15,2 0-10 0,-2 0-8 0,-2 0-3 16,2 1-1-16,-3 4 5 0,4 1 6 16,-6 1 2-16,5-1 2 0,-3 2-1 0,5-1-4 15,-1-1-5-15,0-2-7 0,3 0-9 0,1-2-6 16,0 0 3-16,5-2 5 0,-1 0 10 0,0 0 9 15,6 0-2-15,-5 0-5 0,4-3-16 16,5-2-33-16,-5 1-53 0,-2 1-79 0,2-1-80 16,-5 0-103-16,3 3 52 0,-4 0 328 0</inkml:trace>
        </inkml:traceGroup>
        <inkml:traceGroup>
          <inkml:annotationXML>
            <emma:emma xmlns:emma="http://www.w3.org/2003/04/emma" version="1.0">
              <emma:interpretation id="{41191EC6-EA6E-4A28-8DC3-546378D5AA93}" emma:medium="tactile" emma:mode="ink">
                <msink:context xmlns:msink="http://schemas.microsoft.com/ink/2010/main" type="inkWord" rotatedBoundingBox="22061,9296 22515,9072 22732,9510 22278,9734"/>
              </emma:interpretation>
              <emma:one-of disjunction-type="recognition" id="oneOf4">
                <emma:interpretation id="interp20" emma:lang="en-US" emma:confidence="0.5">
                  <emma:literal>x</emma:literal>
                </emma:interpretation>
                <emma:interpretation id="interp21" emma:lang="en-US" emma:confidence="0">
                  <emma:literal>&gt;</emma:literal>
                </emma:interpretation>
                <emma:interpretation id="interp22" emma:lang="en-US" emma:confidence="0">
                  <emma:literal>X</emma:literal>
                </emma:interpretation>
                <emma:interpretation id="interp23" emma:lang="en-US" emma:confidence="0">
                  <emma:literal>.</emma:literal>
                </emma:interpretation>
                <emma:interpretation id="interp24" emma:lang="en-US" emma:confidence="0">
                  <emma:literal>y</emma:literal>
                </emma:interpretation>
              </emma:one-of>
            </emma:emma>
          </inkml:annotationXML>
          <inkml:trace contextRef="#ctx0" brushRef="#br0" timeOffset="9266.8728">65 4221 0 0,'0'0'0'0,"0"0"0"16,0 0 0-16,0 0 19 0,0 0 100 0,0 0 24 16,0 0 9-16,0 0 3 0,0 0-18 15,0 0-29-15,0 0-28 0,0 0-36 0,0 0-25 16,0 0-19-16,-7-18-2 0,7 18 3 0,0 2 11 15,0-1 8-15,4 2 11 0,0 0 13 0,7-1 12 16,1-1 14-16,3-1 0 0,5 0 1 16,0 0-6-16,5-1-9 0,2-5-2 0,3 1-6 15,2 0-10-15,-1-1-7 0,-5 1-15 0,1 2-10 16,-3 0-8-16,-8 0-5 0,-1 2-4 0,-3-1-3 16,-1 1 0-16,-6 1-5 0,1 0-8 0,-4 0-15 15,-2 0-15-15,2 0-22 0,-1 0-30 16,3 0-43-16,-4-2-67 0,1 2-89 0,1-1-137 15,-1-1 287-15,-1 2 158 0</inkml:trace>
          <inkml:trace contextRef="#ctx0" brushRef="#br0" timeOffset="9695.649">311 4208 0 0,'0'0'86'0,"0"0"23"16,0 0-4-16,0 0 20 0,0 0 30 16,0 0 19-16,0 0-4 0,0 0-11 0,0 0-16 15,0 0-26-15,0 0-29 0,0 0-23 0,0 0-21 16,0 0-14-16,-2 3-7 0,-2 1 0 16,2 4 7-16,1 2 11 0,-3 4 7 0,-4 1-3 0,3 4-4 15,-5 1-7-15,5 2-9 0,-3 4-2 16,-3-1-5-16,6 0-5 0,-5 2-3 0,5 0-3 15,-3-2-4-15,3 0-1 0,-3 1-2 0,3-3-2 16,-4-1-3-16,5-1-5 0,-5-2-4 0,3-1-6 16,-2-2-2-16,-1-2-6 0,5-1-6 0,0-2-9 15,-3-4-9-15,6-1-16 0,1-1-24 16,0-3-34-16,0-2-22 0,0 0-18 0,7-4-44 16,-1-3-52-16,5-2-81 0,0-3 32 0,-5 3 311 15,2 1 0-15</inkml:trace>
        </inkml:traceGroup>
        <inkml:traceGroup>
          <inkml:annotationXML>
            <emma:emma xmlns:emma="http://www.w3.org/2003/04/emma" version="1.0">
              <emma:interpretation id="{F375D05E-92D4-40E9-A95A-99A1FC285C3B}" emma:medium="tactile" emma:mode="ink">
                <msink:context xmlns:msink="http://schemas.microsoft.com/ink/2010/main" type="inkWord" rotatedBoundingBox="23294,8577 25013,7729 25258,8226 23539,9073"/>
              </emma:interpretation>
              <emma:one-of disjunction-type="recognition" id="oneOf5">
                <emma:interpretation id="interp25" emma:lang="en-US" emma:confidence="0.5">
                  <emma:literal>-ne.</emma:literal>
                </emma:interpretation>
                <emma:interpretation id="interp26" emma:lang="en-US" emma:confidence="0">
                  <emma:literal>-nth.</emma:literal>
                </emma:interpretation>
                <emma:interpretation id="interp27" emma:lang="en-US" emma:confidence="0">
                  <emma:literal>en</emma:literal>
                </emma:interpretation>
                <emma:interpretation id="interp28" emma:lang="en-US" emma:confidence="0">
                  <emma:literal>-nite</emma:literal>
                </emma:interpretation>
                <emma:interpretation id="interp29" emma:lang="en-US" emma:confidence="0">
                  <emma:literal>-ate.</emma:literal>
                </emma:interpretation>
              </emma:one-of>
            </emma:emma>
          </inkml:annotationXML>
          <inkml:trace contextRef="#ctx0" brushRef="#br0" timeOffset="5110.9669">1263 3560 0 0,'0'0'0'0,"0"0"0"0,0 0 0 15,0 0 0-15,0 0 0 0,0 0 0 16,0 0 0-16,0 0 0 0,0 0 0 0,0 0 0 16,0 0 0-16,0 0 0 0,0 0 0 0,0 0 0 15,-95 0 0-15,95 0 0 0,0 3 31 16,4 0 24-16,0 0 9 0,4-2 4 0,0 2-5 15,3-1-2-15,4-2-5 0,1 0-4 0,1 0-5 16,3 0-7-16,-1-5-5 0,5-1-9 0,-1 0-9 16,0-1-6-16,0-1-5 0,4 1-8 0,-2-1-5 15,1 1-9-15,-2-2-6 0,-3 2-7 16,1-2-6-16,-1 0-12 0,-2 0-14 0,1 0-21 16,-1 0-23-16,2 0-37 0,-2 0 58 0,1 0 84 15,-7 2 0-15,-3 2 0 0</inkml:trace>
          <inkml:trace contextRef="#ctx0" brushRef="#br0" timeOffset="5550.2186">1934 3279 0 0,'0'0'10'0,"0"0"151"15,0 0-81-15,0 0-48 0,0 0-22 0,0 0-7 16,0 0-5-16,0 0-3 0,0 0-2 15,0 0 4-15,0 0 5 0,0 0 0 0,0 0-1 16,27 57 1-16,-27-41-2 0,-4 0-3 0,-3-1 5 16,0-1 0-16,-2 1 3 0,-2-1 6 15,2-2 1-15,1 0 5 0,-2-3 5 0,1-2 7 16,2-4 13-16,0 1 17 0,3-2 18 0,2-2 8 16,-1 0 1-16,0 0-16 0,1-6-28 0,2 0-23 15,0-3-23-15,0-1-15 0,8-2-3 0,-2-3 1 16,5-1 1-16,1-1 11 0,2 1 2 0,-1-3 3 15,2 0 2-15,4 2 1 0,-3 1-2 16,0 1 3-16,4 0 2 0,-1 2 0 0,-1 1 2 16,1 2 3-16,-3 2 0 0,4 2 1 0,-2 2 3 15,-3 0 0-15,2 3 2 0,0 1 6 0,-3 0-1 16,-1 1 1-16,-3 5-1 0,-2 2-4 16,-3 3 5-16,0-1 9 0,-3 2 9 0,-2 1 6 15,0 2 1-15,0 0-7 0,-7 2-6 0,2 0-8 16,-3 1-7-16,1-2-7 0,0-1-10 15,2-3-5-15,0 1-11 0,1-3-10 0,-1-1-22 16,4-2-47-16,0-1-59 0,-1-1-74 0,2-2-67 16,0-3-19-16,0 0 315 0,0 0 0 0</inkml:trace>
          <inkml:trace contextRef="#ctx0" brushRef="#br0" timeOffset="6292.7604">2282 3297 0 0,'0'0'0'0,"0"0"0"0,0 0 2 16,0 0 225-16,0 0-30 0,0 0-56 16,0 0-59-16,0 0-51 0,0 0-23 0,0 0-9 15,0 0 1-15,0 0 6 0,0 0 2 0,0 0 3 16,102-81 6-16,-78 71 3 0,3 1 7 0,0-1 5 16,0-1 0-16,1-1-1 0,-2-1-7 15,0-1-4-15,3-1-2 0,-3-2-1 0,-2-2 3 16,5 3 2-16,-5-3 0 0,3-1 0 0,-2 1-1 15,-1-1 0-15,-1 1-2 0,-4-1 2 16,0 2 0-16,-2 0 4 0,-1-2 4 0,-3 4-1 16,-2-1 0-16,-3 3 0 0,0 1 0 0,-4 1 6 15,0 3 10-15,-1 0 9 0,-3 3 9 0,0 0 3 16,0 2-2-16,0 1-10 0,-1 0-10 16,-5 0-13-16,0 2-17 0,-2 1-11 0,-4 0-6 15,-2 0-4-15,1 0 3 0,-3 1 3 0,1 4 0 16,-1-1 6-16,-2 2 1 0,1 3-1 0,3 1 4 15,-2 1-1-15,2 2 0 0,-1 2 1 0,1 3 0 16,1 1 1-16,-2 4-2 0,5 0 1 16,-2 3-3-16,1 1-2 0,0 1 2 0,6 2-3 15,-3 0-1-15,2 0 1 0,2-3-2 0,0-2-1 16,4-2 3-16,0-3 1 0,0 0 0 0,0-2 2 16,4-2 0-16,2-1 4 0,0 2 1 0,4-3-3 15,-1 1-2-15,3 0 1 0,2 0 7 16,-1-4 3-16,2-3 3 0,-2-4-7 0,2-1-15 15,-2-1-12-15,-1-2-17 0,2-2-30 0,-2-4-69 16,1-3-161-16,1-3-243 0,-4 1-296 16,-4 5 779-16</inkml:trace>
          <inkml:trace contextRef="#ctx0" brushRef="#br0" timeOffset="5812.0566">2474 2901 0 0,'0'0'0'0,"0"0"107"0,0 0 169 0,0 0-48 15,0 0-50-15,0 0-59 0,0 0-55 0,0 0-38 16,0 0-11-16,0 0 0 0,0 0 9 16,0 0 15-16,0 0 8 0,16 11 4 0,-16 3 1 15,0 1-2-15,-2 5-4 0,-5 1-3 0,2 2-7 16,-4 0-7-16,3 3-2 0,-5-1-9 0,6 1-6 15,-2-1-6-15,0-1-11 0,1-2-11 16,2-1-9-16,-3-2-21 0,3 1-24 0,1-5-47 16,0 3-67-16,-1-3-72 0,2-2-73 0,0 0-67 15,2-5 332-15,0-2 64 0</inkml:trace>
          <inkml:trace contextRef="#ctx0" brushRef="#br0" timeOffset="6479.3578">2934 3153 236 0,'0'0'432'16,"0"0"-136"-16,0 0-112 0,0 0-51 0,0 0-42 15,0 0-30-15,0 0-34 0,0 0-27 16,0 0-13-16,0 0-16 0,0 0-23 0,0 0-65 16,0 0-230-16,0 0-555 0</inkml:trace>
        </inkml:traceGroup>
      </inkml:traceGroup>
      <inkml:traceGroup>
        <inkml:annotationXML>
          <emma:emma xmlns:emma="http://www.w3.org/2003/04/emma" version="1.0">
            <emma:interpretation id="{70DAA8A2-303F-4260-933F-DEC2DCE1EA3C}" emma:medium="tactile" emma:mode="ink">
              <msink:context xmlns:msink="http://schemas.microsoft.com/ink/2010/main" type="line" rotatedBoundingBox="21895,9365 26156,8497 26387,9630 22126,10498"/>
            </emma:interpretation>
          </emma:emma>
        </inkml:annotationXML>
        <inkml:traceGroup>
          <inkml:annotationXML>
            <emma:emma xmlns:emma="http://www.w3.org/2003/04/emma" version="1.0">
              <emma:interpretation id="{8FD86B8A-A445-4806-8DAF-1C8DBCFA8B7C}" emma:medium="tactile" emma:mode="ink">
                <msink:context xmlns:msink="http://schemas.microsoft.com/ink/2010/main" type="inkWord" rotatedBoundingBox="21895,9365 23606,9016 23837,10150 22126,10498"/>
              </emma:interpretation>
              <emma:one-of disjunction-type="recognition" id="oneOf6">
                <emma:interpretation id="interp30" emma:lang="en-US" emma:confidence="0.5">
                  <emma:literal>ype</emma:literal>
                </emma:interpretation>
                <emma:interpretation id="interp31" emma:lang="en-US" emma:confidence="0">
                  <emma:literal>Type</emma:literal>
                </emma:interpretation>
                <emma:interpretation id="interp32" emma:lang="en-US" emma:confidence="0">
                  <emma:literal>ye</emma:literal>
                </emma:interpretation>
                <emma:interpretation id="interp33" emma:lang="en-US" emma:confidence="0">
                  <emma:literal>say</emma:literal>
                </emma:interpretation>
                <emma:interpretation id="interp34" emma:lang="en-US" emma:confidence="0">
                  <emma:literal>ay</emma:literal>
                </emma:interpretation>
              </emma:one-of>
            </emma:emma>
          </inkml:annotationXML>
          <inkml:trace contextRef="#ctx0" brushRef="#br0" timeOffset="10302.0613">364 4386 0 0,'0'0'84'0,"0"0"43"0,0 0-57 16,0 0-1-16,0 0 16 0,0 0 0 15,0 0-13-15,0 0-17 0,0 0-10 0,0 0-6 0,0 0-6 16,0 0-7-16,0 0-6 0,29 70-6 15,-29-60-4-15,0-2-4 0,0 0-2 0,2-2-2 16,0-3 1-16,5 0 1 0,-3-2 7 0,5-1 6 16,-3 0 6-16,4 0 2 0,4-6-4 15,-1-1-3-15,3-4-8 0,3-1-3 0,-3-2-1 16,-1 1-1-16,0 1 5 0,-2-4 2 0,-1 2 7 16,-1 1 4-16,-2 1 4 0,-3 0 3 0,2 1 9 15,-4 1 9-15,-3 3 10 0,2 1 18 0,1 0 4 16,-4 3 5-16,1 1 0 0,-1 1-8 15,0 1-7-15,0 0-15 0,0 0-17 0,0 0-21 16,0 0-24-16,1 0-13 0,-1 3-3 0,0 4 6 16,0 4 11-16,0 2 9 0,0 5 3 15,0 3-2-15,-2 4 0 0,-2 3-2 0,1 4 0 16,2 3 2-16,-1 3-3 0,0 3-3 0,-4-1 1 16,4 3-3-16,0 1 0 0,-4 0 1 0,-1 1-3 15,-5 0-3-15,0-1-5 0,-3 3-16 16,-2 1-2-16,-5 1 4 0,3 0 8 0,-3 1 21 15,-3-4 6-15,1 3 2 0,-1-7-4 0,-2-3 0 16,-1-7 3-16,0-3 6 0,-3-6 7 0,-4-5 7 16,-1-2 13-16,2-4 11 0,-1-3 0 15,3-5 6-15,0-2 3 0,5-2-1 0,7-6 7 0,0-9-11 16,7-5-17-16,2-5-20 0,8-5-19 16,3-6-11-16,3-3-6 0,10-2-3 0,9-3-4 15,1-1-2-15,5 0-3 0,3 1 2 0,2 0 2 16,2 4 0-16,4 2 0 0,5 1 1 15,-2 6 0-15,-1 0-2 0,1 3-2 0,-1 1-9 16,4 3-15-16,-4-1-8 0,1 5-8 0,-1 0 7 16,-2 1 11-16,-1 1 10 0,-6 2 7 0,3 1 3 15,-7 1-5-15,3 2-2 0,-8 0 1 16,1 2-6-16,-7-2-13 0,2 3-42 0,-6 0-66 16,-3 0-57-16,-2 0-50 0,1 1-50 0,-5-1 109 15,3 3 211-15,-5 1 0 0</inkml:trace>
          <inkml:trace contextRef="#ctx0" brushRef="#br0" timeOffset="10537.916">987 4110 0 0,'0'0'74'0,"0"0"135"0,0 0-36 15,0 0-8-15,0 0-18 0,0 0-21 0,0 0-22 16,0 0-26-16,0 0-20 0,0 0-19 0,0 0-18 15,0 0-19-15,0 0 3 0,-1-23 23 16,1 35 24-16,-1 5 29 0,-2 2 10 0,-3 9-5 16,4 2-7-16,-2 6-7 0,-4 5-5 0,5 2-5 15,-1 3-4-15,-1 3-5 0,3 3-16 16,0 0-9-16,-1 1-13 0,-1 1-11 0,0-4-4 16,0 0-4-16,-4-1-5 0,2-4-6 0,-3-2-7 15,-2-4-15-15,1-3-25 0,-1-2-8 0,-1-2 6 16,0-6 5-16,1-2 14 0,-1-6-9 15,5-3-34-15,-3-3-46 0,0-6-63 0,-1-3-71 16,5-3-69-16,-2 0-107 0,4-2 339 0,1-1 105 0</inkml:trace>
          <inkml:trace contextRef="#ctx0" brushRef="#br0" timeOffset="11412.9237">948 4457 0 0,'0'0'0'0,"0"0"0"0,0 0 0 16,0 0 0-16,0 0 0 0,0 0 0 16,0 0 0-16,0 0 36 0,0 0 51 0,165-110-13 15,-150 110-10-15,-2 4-10 0,-1 6 1 0,-2 0 7 16,-1 2 8-16,-2 1 4 0,-3 5-1 16,-3-2-8-16,-1 3-9 0,0 0-6 0,-5 1-6 15,-6-2-3-15,-2 2 0 0,-2-2-3 0,-4 0-3 16,2-1 0-16,-3-3-4 0,2-2 3 15,1-1-1-15,2-2-1 0,2-3 1 0,2-2 2 16,0-1 4-16,6-3-1 0,-2 0 1 0,3 0-6 16,3 0-13-16,-1-3-12 0,2-1-21 0,0-2-18 15,0 1-9-15,2-1-4 0,3 2 1 16,2-2 8-16,0 1 7 0,3 1 8 0,1-2 12 16,2 2 4-16,2-1 2 0,1-1 2 0,4 2 2 15,-1-2 2-15,3 0 0 0,-4-2 3 0,5-1-4 16,-1 0 0-16,-2-2 1 0,1 1 0 0,-2-2 4 15,-3 2 1-15,3-4 1 0,-3 1 4 16,-1 0-1-16,-1-3 0 0,0 3 0 0,2-3 1 16,-3-1-2-16,1 1 1 0,-4 1 3 0,3 1 0 15,-5 1 5-15,-3 1 3 0,-1 3 2 0,0 2 0 16,-3 2 4-16,-1 0-2 0,0 4-2 0,0-1-2 16,0 1-8-16,0 1-4 0,0 0-7 15,0 0-8-15,0 0-8 0,-1 0-6 0,0 0-6 16,-2 0-6-16,0 0 0 0,2 0 0 0,1 0 2 15,0 0 1-15,-1 0-5 0,1 0-5 16,0 1-9-16,0 1 0 0,0-1 8 0,0 1 6 16,0-1 8-16,0 2-3 0,0-1-11 0,0 0-8 15,0 1-10-15,0-2-5 0,0 2 5 16,0-1 2-16,0-1 8 0,0 1 12 0,0-1 9 16,0 1 11-16,0-2 6 0,0 0 4 0,0 0 4 15,0 0 5-15,0 0 10 0,1 0 11 0,-1 0 10 16,0 0 13-16,0 0 8 0,0 0 6 0,0 0 4 15,0 0-12-15,0 0-15 0,1-2-14 16,-1-1-18-16,3-1-4 0,0 1 1 0,-2-2-2 16,2 0 1-16,-2 1 2 0,0 1 0 0,2-2 1 15,-3 2 6-15,1 0 4 0,-1 1 3 0,0-1 8 16,0 2 1-16,0-2 2 0,0 1 2 0,0 2-7 16,-5-1-8-16,4 1-10 0,-6 0-12 15,2 0-5-15,-3 0 2 0,0 4 3 0,-2 2 6 16,-2 1 7-16,4 2 1 0,-3 2-1 0,1 2-4 15,-1 2-2-15,1 0-4 0,4 3-1 0,-4 0 4 16,8 0-2-16,-1 1 4 0,2-1 3 16,1 0 0-16,0-3 5 0,0-1 2 0,5-1 2 15,3-3 3-15,1-1 1 0,1-2 2 0,2 0 4 16,1-3 3-16,2-1 3 0,1-1 4 16,2-2 2-16,-2 0 2 0,-2 0 3 0,7 0-4 15,-7-3-5-15,0-2-11 0,-5 1-9 0,-1-3-7 16,-2 1-5-16,-1-3-5 0,-2 1-19 0,5-2-25 15,-4-1-40-15,1-1-63 0,0 1-90 0,-1 1-117 16,-2-1-123-16,3 4-94 0,-5 4 573 0</inkml:trace>
        </inkml:traceGroup>
        <inkml:traceGroup>
          <inkml:annotationXML>
            <emma:emma xmlns:emma="http://www.w3.org/2003/04/emma" version="1.0">
              <emma:interpretation id="{8DDAB782-D4D5-46FE-9495-2BBCBA3B0B7F}" emma:medium="tactile" emma:mode="ink">
                <msink:context xmlns:msink="http://schemas.microsoft.com/ink/2010/main" type="inkWord" rotatedBoundingBox="23911,9061 24239,8994 24402,9796 24075,9863"/>
              </emma:interpretation>
              <emma:one-of disjunction-type="recognition" id="oneOf7">
                <emma:interpretation id="interp35" emma:lang="en-US" emma:confidence="0.5">
                  <emma:literal>of</emma:literal>
                </emma:interpretation>
                <emma:interpretation id="interp36" emma:lang="en-US" emma:confidence="0">
                  <emma:literal>off</emma:literal>
                </emma:interpretation>
                <emma:interpretation id="interp37" emma:lang="en-US" emma:confidence="0">
                  <emma:literal>If</emma:literal>
                </emma:interpretation>
                <emma:interpretation id="interp38" emma:lang="en-US" emma:confidence="0">
                  <emma:literal>if</emma:literal>
                </emma:interpretation>
                <emma:interpretation id="interp39" emma:lang="en-US" emma:confidence="0">
                  <emma:literal>Of</emma:literal>
                </emma:interpretation>
              </emma:one-of>
            </emma:emma>
          </inkml:annotationXML>
          <inkml:trace contextRef="#ctx0" brushRef="#br0" timeOffset="12521.2649">2037 4251 0 0,'0'0'109'16,"0"0"23"-16,0 0-26 0,0 0 8 0,0 0-4 15,0 0-14-15,0 0-29 0,0 0-15 0,0 0-9 16,0 0-12-16,0 0 2 0,0 0 6 0,0 0 13 16,0 0 27-16,-25-70 13 0,22 69 9 15,0-1-4-15,-1 2-14 0,2 0-12 0,-5 0-17 16,1 0-7-16,-2 2-8 0,0 4-2 0,-1 4-1 16,-3-3 0-16,3 5-4 0,-2 0-7 15,-1 2-4-15,0-1-8 0,1 3-5 0,0-4-5 16,5 3-5-16,-3-1-6 0,5-2-4 0,3-1-7 15,-2-1-3-15,3-3 1 0,0-2-1 0,0 0 1 16,3-3 1-16,0 0 4 0,1-2 6 16,3 0 10-16,-2 0 11 0,3 0 3 0,1-3 2 15,1-3-3-15,3 0-6 0,-1-3 2 0,-1 0-6 16,-4 0-2-16,-1 0 4 0,-2 0 0 0,-1 0 0 16,1 0 4-16,-3-1-2 0,-1 3-3 0,0-2-3 15,0-1-4-15,0 1-4 0,-1 0 2 16,-3-1 1-16,0 1 4 0,-1-2 3 0,-2 4 2 15,3-5-3-15,-1 2 1 0,1-1-2 0,4-1-6 16,0 2-3-16,0-4-4 0,0 1-1 0,0 0 0 16,8-2-1-16,-3-1-1 0,2 1-1 0,-1 3 0 15,4-1 1-15,-2 3 2 0,0-1 0 16,4 4 5-16,-3 0 3 0,1 2 3 0,-2 0 5 16,1 2 3-16,-4 0 3 0,5 2 1 0,-6-1 1 15,4 2-2-15,-4 0-3 0,4 0-3 16,-3 0-2-16,2 2 0 0,-2 4 2 0,3 1 2 15,-1 4 0-15,0 4 1 0,-3 2 3 0,-1 2 1 16,-3 8 4-16,0 1 0 0,0 2-2 16,0 4-2-16,-7 2-1 0,-3 1 2 0,-2 3-1 15,-1 5 2-15,-3 0-4 0,-2 2-3 0,0 0-1 16,0-2-2-16,1-1 0 0,1-3-1 0,6-2-2 16,2-8-2-16,-1 1 0 0,6-6-1 15,-1-1-2-15,2-4 0 0,2-5-4 0,0-1-2 16,0-3 2-16,0-5-3 0,2-2 0 0,2-2 4 15,-1-3-2-15,1 0 5 0,0 0 8 0,-1-3 2 16,-1-3 4-16,2 0-16 0,2-1-5 0,-4-1 2 16,2-3-1-16,2-1 8 0,-5-2-8 15,2-1-20-15,-3-2-13 0,0 1-12 0,0-1-3 16,0 1 1-16,-6-2 3 0,-2 1 13 0,0 3 13 16,2 0 11-16,-5 2 17 0,2 2 5 0,-2 1 8 15,0 1 6-15,2 1 2 0,1 1 9 0,1 2 3 16,3-2 6-16,-3 1 6 0,6-1 0 15,0 0-4-15,1 0-8 0,0 0-12 0,2-3-11 16,8 0-2-16,3-2 0 0,2 2 3 0,1-2 3 16,5 0-9-16,1 2-2 0,-1-1-3 15,5 1-6-15,-1 0 3 0,-1 0-10 0,-2 0-21 16,-2 2-34-16,-4-1-67 0,3 1-119 0,-5-1-158 16,-4 2-205-16,-2 3 538 0</inkml:trace>
        </inkml:traceGroup>
        <inkml:traceGroup>
          <inkml:annotationXML>
            <emma:emma xmlns:emma="http://www.w3.org/2003/04/emma" version="1.0">
              <emma:interpretation id="{046FF81C-D7D6-4B80-83C4-C5BD3D28874C}" emma:medium="tactile" emma:mode="ink">
                <msink:context xmlns:msink="http://schemas.microsoft.com/ink/2010/main" type="inkWord" rotatedBoundingBox="24320,9022 26186,8641 26295,9179 24429,9559"/>
              </emma:interpretation>
              <emma:one-of disjunction-type="recognition" id="oneOf8">
                <emma:interpretation id="interp40" emma:lang="en-US" emma:confidence="0.5">
                  <emma:literal>tourism</emma:literal>
                </emma:interpretation>
                <emma:interpretation id="interp41" emma:lang="en-US" emma:confidence="0">
                  <emma:literal>Tourism</emma:literal>
                </emma:interpretation>
                <emma:interpretation id="interp42" emma:lang="en-US" emma:confidence="0">
                  <emma:literal>truism</emma:literal>
                </emma:interpretation>
                <emma:interpretation id="interp43" emma:lang="en-US" emma:confidence="0">
                  <emma:literal>monism</emma:literal>
                </emma:interpretation>
                <emma:interpretation id="interp44" emma:lang="en-US" emma:confidence="0">
                  <emma:literal>tourisms</emma:literal>
                </emma:interpretation>
              </emma:one-of>
            </emma:emma>
          </inkml:annotationXML>
          <inkml:trace contextRef="#ctx0" brushRef="#br0" timeOffset="12757.1207">2472 3935 845 0,'0'0'220'16,"0"0"-118"-16,0 0-46 0,0 0-22 15,0 0-14-15,0 0-16 0,0 0-27 0,0 0-17 16,0 0 15-16,0 0 23 0,0 0 36 0,0 0 29 16,0 0 4-16,0 0-2 0,-19 88-7 0,11-64-5 15,-2 1-7-15,0 2-5 0,-1 0-6 16,1-2-10-16,0 2-9 0,-1-2-10 0,-1-1-12 16,4-1-13-16,-1 0-15 0,-1-3-18 0,1 0-34 15,2-3-51-15,-2 2-79 0,2-5-103 16,-1 0-106-16,1-4 19 0,3-4 406 0</inkml:trace>
          <inkml:trace contextRef="#ctx0" brushRef="#br0" timeOffset="14256.3474">3480 3917 0 0,'0'0'0'16,"0"0"170"-16,0 0-40 0,0 0-58 0,0 0-69 15,0 0-58-15,0 0-60 0,0 0-85 0,0 0 195 16,0 0 5-16</inkml:trace>
          <inkml:trace contextRef="#ctx0" brushRef="#br0" timeOffset="15252.7322">3605 3968 42 0,'0'0'210'0,"0"0"-123"16,0 0-32-16,0 0-4 0,0 0 14 0,0 0 13 16,0 0 8-16,0 0 17 0,0 0 18 15,0 0 7-15,0 0-8 0,0 0-15 0,0 0-22 16,0 0-16-16,-3-17-2 0,-5 17-4 0,0 9 2 15,-4-6-6-15,4 6-8 0,-3-5-10 0,2 4-11 16,2-1-7-16,-1 1-10 0,4-2-7 16,0 0-8-16,2 0-9 0,2-2-4 0,0 1-6 15,0-1 1-15,4 3 4 0,0-3 6 0,2 1 7 16,0-1 5-16,1 1 4 0,1 0 1 0,0 1 1 16,0-2 0-16,-1 2 2 0,0-1-4 15,1 0-2-15,0 1 0 0,0-2-4 0,0 2 3 16,-1 0-3-16,-5 0-2 0,2 0 0 0,-2 0-3 15,-2 0 6-15,0 0 2 0,0 0 4 0,-2 0 2 16,-4 0 1-16,-1 1 0 0,-2 1 3 0,-1-2 1 16,-1 0 0-16,1 1-1 0,-2-1-4 15,0-2 0-15,1 1-4 0,-1-2-5 0,2 0-3 16,4 0-10-16,-1-2-17 0,3 1-21 0,1-2-26 16,1 0-25-16,-1 0-32 0,3 0-47 0,0-2-60 15,0-1-47-15,0-3-31 0,5 0 10 16,2-1 290-16,1-2 21 0,1 0 0 0,-1 0 0 15,5-1 0-15,-4-2 0 0,2 1 0 0,-3-2 0 16,1-1 0-16,2 1 0 0,-3-2 0 16,3 0 0-16,-3 2 0 0,2 3 0 0,0-1 0 15,2 2 0-15,0 0 0 0,-3 1 0 0,2 2 0 16,-2 0 115-16,1 2 20 0,-1 1 8 0,2 0-4 16,-3 1-4-16,4 1-10 0,-3 1-22 0,3 0-24 15,-1 0-25-15,-3 0-19 0,2 4-11 16,-2 2-5-16,-3 2 1 0,-2 1 8 0,-2 0 8 15,-1 3 11-15,0 2 4 0,0-2-4 0,0 2-7 16,-1 1-12-16,-5-1-6 0,1-3-4 0,0 1-1 16,-1-1 1-16,1-2-2 0,1-2 1 0,-2-1-3 15,4-1-3-15,0-2-5 0,0 0 0 16,0-3 0-16,2 1 5 0,0-1 12 0,0 0 13 16,0 0 19-16,0 0 16 0,0 0 3 0,0 0-13 15,0-4-21-15,2-2-22 0,2 0-13 0,-2-3-3 16,4 0-1-16,-1-2 0 0,5 1 0 15,-1-3-3-15,-1-1-1 0,4 0-1 0,-3 0-4 16,2 5-1-16,-1-1 0 0,-1 2 1 0,2 0 2 16,-3 2 3-16,0 2-1 0,1 1-2 15,-2 1-1-15,4 2-1 0,-5 0 1 0,1 0 0 16,1 0 0-16,-3 4-3 0,3 0 1 0,-4 2-3 16,3 0-1-16,-3 1 2 0,-1 3-3 0,0-1 2 15,-1-1 1-15,-2 2 3 0,0 1 5 16,0-2 1-16,0 0 4 0,-4-1 1 0,3-2 0 15,-2 0 3-15,1-2 1 0,-1-1 2 0,0 0 1 16,3-2-2-16,0-1 1 0,0 0 3 0,0 0 5 16,0 0 9-16,0 0 11 0,0 0 2 0,0-2-6 15,0-3-10-15,0-1-12 0,3 0-6 0,0-1-1 16,-1-2 3-16,2-2 1 0,3-1-3 16,-2-2 1-16,2 2-8 0,1-1-4 0,3 0-1 15,-2 1 1-15,2 2 1 0,-3-1 0 0,5 2-1 16,-2 0-3-16,-2 3 3 0,-1-1 0 15,2 2 2-15,-2 2 3 0,-1 0 1 0,-1 3-1 16,0 0 0-16,-5 0-5 0,3 0-5 0,-3 2 0 16,1 4 2-16,-2 4 7 0,1-1 9 15,-1 4 3-15,0 1 2 0,0 2 2 0,-1 1-6 16,-5 1 1-16,4-1 1 0,-2 0-2 0,0 0 2 16,-2-3-1-16,4-1-4 0,0-3-5 0,1-1-2 15,0-2-8-15,1-2-17 0,-3-2-33 0,3 0-90 16,0-2-323-16,0 1-843 0</inkml:trace>
          <inkml:trace contextRef="#ctx0" brushRef="#br0" timeOffset="14062.4674">2246 4287 0 0,'0'0'0'16,"0"0"0"-16,0 0 0 0,0 0 0 0,0 0 0 15,0 0 115-15,0 0 6 0,0 0-28 0,0 0-22 16,0 0-15-16,0 0-10 0,0 0 1 0,156-133 3 15,-136 126 5-15,-1 1 7 0,-1 0 1 16,-1 2 3-16,-3 0-6 0,0 3-8 0,-2 1-11 16,-2 0-10-16,-1 0-7 0,-1 3-5 0,-4 3-2 15,1 0-2-15,-2 0 0 0,-3 4 1 16,0 1 7-16,0 1-1 0,-3 0 0 0,-6 2-3 16,1 0-1-16,-1-1-4 0,0-1 0 0,2 1 0 15,1-3-5-15,2-2-5 0,2-2-4 0,2 0-13 16,0-3-6-16,0 0 6 0,3-1 2 15,2-2 16-15,3 0 11 0,2 0 3 0,-1 0 4 16,3-3-3-16,3-2-3 0,-2-2-4 0,5 1-2 16,-3-1 0-16,-1-2 0 0,1 0 2 0,-2 0 0 15,1-1 2-15,1-1 0 0,-5 0 4 16,-2 0 5-16,-2 0 5 0,-4 2 3 0,0-1-3 16,-2 1-4-16,0-3-7 0,-4 4-6 0,-2 1-3 15,-3 0-4-15,0-1-2 0,-3 2-3 0,2 3-4 16,-1 0-2-16,1 0-4 0,-2 3 0 0,2 0-1 15,2 0-3-15,-1 0 6 0,1 0-1 16,1 2 1-16,0-1 2 0,3 2-7 0,3-1-9 16,1-1-15-16,0-1-17 0,0 0 0 0,0 1 13 15,5-1 19-15,2 0 27 0,2 0 10 0,1 0 4 16,2-1-2-16,3-4-3 0,1 1-5 16,0 0 1-16,0-1-2 0,0-1 3 0,1 2-2 15,0-3 0-15,-1 3-4 0,-3-1-5 0,0 2 0 16,-2 2-4-16,-1-1-4 0,-4 2-4 15,-2 0-3-15,0 0-3 0,-1 2 1 0,0 2 0 16,-3 2 4-16,0 1 6 0,0 0 3 0,0 2 5 16,0 0 2-16,0 2 1 0,0-2 1 0,0 1-1 15,0-1 2-15,0 1-3 0,0-2 0 16,0 1 0-16,0-2-1 0,0 1-1 0,4-2 0 16,0 0-1-16,-2-4 1 0,2 1 3 0,-1-3 4 15,1 2 3-15,0-2 7 0,2 0 3 0,-1 0-1 16,0 0 3-16,2 0-2 0,0-3-4 0,1-1 0 15,1-1-6-15,-2 2-3 0,2-4-3 16,-2 1 1-16,1 1-2 0,-3-1-1 0,3-1 3 16,-2 1-3-16,2-2 3 0,0 1 2 0,-1 1-3 15,-1 0 4-15,-2 0-2 0,0 3-2 0,-4 2-2 16,0-1-1-16,0 2-4 0,0 0-6 0,0 0-11 16,0 0-15-16,0 4 4 0,0 1 12 15,-2 3 10-15,-1-1 16 0,-2 2-5 0,1 1-3 16,-1 1-1-16,3-1-3 0,-1-1-1 0,3 0-5 15,0-2 0-15,0-1-4 0,4 0 2 16,2-1 5-16,0-2 8 0,2 0 8 0,0-3 5 16,3 0 6-16,-2 0 1 0,1 0 2 0,3-1-3 15,-2-4-1-15,0 0 0 0,-3-1-3 0,4 2-1 16,-4-3 0-16,0 1-2 0,0-3-2 16,0 1-2-16,-3-2-2 0,5 1-3 0,-2-2-2 15,0 1-1-15,1 0-1 0,-2-1 1 0,1-1-1 16,0 2 4-16,0-1-3 0,-1 0 1 0,-1 1-1 15,-2 2-2-15,2 2-1 0,-1 1 0 0,-5 4-1 16,0-1 1-16,0 2-2 0,0 0-3 16,0 0-10-16,0 0-15 0,0 0-14 0,-4 0 0 15,-3 5 5-15,2-1 14 0,-3 2 10 0,1 1 3 16,1 0 1-16,0 1-4 0,2-2-2 16,0 2-4-16,3-1-2 0,-2 1 2 0,1-1 0 15,0 0 0-15,2 1 1 0,0-2-3 0,0 1-1 16,0-2 4-16,3 1 2 0,-2-2 6 0,2 2 7 15,0-1 2-15,1 1 4 0,-2-2 3 0,0 2 0 16,0 0 3-16,0 3 5 0,2-5 0 16,-3 4-1-16,0-2 1 0,1 0-4 0,-1 0-1 15,3 0 1-15,0-2 1 0,0-1 2 0,1 2 3 16,2-4 5-16,-1 1-1 0,2-1 5 16,-2-1 1-16,2 0-2 0,2 0 4 0,-4-3-1 15,2-1-1-15,2-1-1 0,-2-2-2 0,0-1-4 16,0-1-3-16,3-1 1 0,-2 0-7 15,-2-1 1-15,1-1-1 0,3 2-4 0,-5-2 4 16,5 0 0-16,-4-1 0 0,-1 1-1 0,2-2 2 16,-2 1-1-16,1 0 2 0,-1 1 4 0,-3 4-2 15,1-1 6-15,-1 3 1 0,-2 1 2 0,-1 2 5 16,0 2 2-16,3-1 2 0,-3 2-4 16,0 0-5-16,0 0-13 0,0 0-13 0,0 2-7 15,0 1-1-15,0 2 6 0,-3 2 7 0,0 2 7 16,-2 1-2-16,2 2 0 0,1 0-3 0,-1-1-2 15,2-1 2-15,1 1-5 0,0-4-3 0,0 1-6 16,0-1-8-16,0-1-10 0,0-3-17 16,0 1-16-16,0-1-43 0,1 0-84 0,2-1-130 15,-1-2-177-15,-2 0 121 0</inkml:trace>
        </inkml:traceGroup>
      </inkml:traceGroup>
    </inkml:traceGroup>
    <inkml:traceGroup>
      <inkml:annotationXML>
        <emma:emma xmlns:emma="http://www.w3.org/2003/04/emma" version="1.0">
          <emma:interpretation id="{695563D6-912F-4065-B447-F554766727F3}" emma:medium="tactile" emma:mode="ink">
            <msink:context xmlns:msink="http://schemas.microsoft.com/ink/2010/main" type="paragraph" rotatedBoundingBox="21667,10673 25410,9866 25669,11070 21926,118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88AA2A-4FEF-4E42-A476-4D19EADFEC5B}" emma:medium="tactile" emma:mode="ink">
              <msink:context xmlns:msink="http://schemas.microsoft.com/ink/2010/main" type="inkBullet" rotatedBoundingBox="22174,10784 23251,10552 23465,11546 22388,11778"/>
            </emma:interpretation>
            <emma:one-of disjunction-type="recognition" id="oneOf9">
              <emma:interpretation id="interp45" emma:lang="en-US" emma:confidence="1">
                <emma:literal>ye</emma:literal>
              </emma:interpretation>
              <emma:interpretation id="interp46" emma:lang="en-US" emma:confidence="0">
                <emma:literal>Fe</emma:literal>
              </emma:interpretation>
              <emma:interpretation id="interp47" emma:lang="en-US" emma:confidence="0">
                <emma:literal>Jo</emma:literal>
              </emma:interpretation>
              <emma:interpretation id="interp48" emma:lang="en-US" emma:confidence="0">
                <emma:literal>go</emma:literal>
              </emma:interpretation>
              <emma:interpretation id="interp49" emma:lang="en-US" emma:confidence="0">
                <emma:literal>He</emma:literal>
              </emma:interpretation>
            </emma:one-of>
          </emma:emma>
        </inkml:annotationXML>
        <inkml:trace contextRef="#ctx0" brushRef="#br0" timeOffset="26223.383">124 5907 0 0,'0'0'0'0,"0"0"89"0,0 0 81 16,0 0-23-16,0 0-33 0,0 0-43 0,0 0-43 15,0 0-9-15,0 0 21 0,0 0 36 0,0 0 26 16,0 0 22-16,0 0 4 0,0 0-7 16,122-64-10-16,-93 56-18 0,1 2-14 0,5-2-17 15,-1 0-14-15,-1 0-13 0,0 2-10 0,-1-2-5 16,-4 0-5-16,1 1-2 0,-4-1-2 0,-1 2-2 15,-4 1-3-15,-2-3-2 0,-3 2 0 0,-2 0-1 16,-1 0 2-16,-3 2 3 0,-2-2 3 16,1 0 1-16,-4 2 3 0,4-1 1 0,-4-1-1 15,-1 0 1-15,4 0-7 0,-5 0 0 0,1 2-2 16,-2-2-4-16,5 1 3 0,-5 1-1 0,2-1-1 16,-2 2-1-16,-1-1 1 0,0 1 2 0,0 0 0 15,0 1 6-15,0 1 1 0,0-3 0 16,0 3-2-16,-1-2-6 0,-2 1-9 0,-4-1-7 15,6 1-2-15,-3 0-6 0,1 0 5 0,-3 0 0 16,3 1-3-16,-1 1 1 0,-1 0-8 16,2 0-2-16,0 0-2 0,-4 0 2 0,5 0 0 15,-2 5 4-15,-3-1 5 0,4 1 0 0,-1-1 3 16,-2 1-1-16,3 1-4 0,2-1-4 0,-1 1-3 16,2 0 0-16,0-2 1 0,0 1 8 15,2-2 0-15,0-1 4 0,6 2 6 0,-4-2 0 16,6 0 8-16,-5 1 5 0,4 0-1 0,-3 0 4 15,3 0-3-15,-5 2 1 0,4-1-1 0,-5 2 0 16,1 4 3-16,1 2 6 0,-3 2 6 16,-1 2 4-16,-1 3-4 0,0 1-4 0,0 4-4 15,0-3-6-15,-3 4 1 0,1 1 0 0,-4 1-2 16,5 1 2-16,-2 1-2 0,1 2 0 0,-4 2 5 16,4-1 1-16,-4 1 1 0,-2 3 0 0,3 1 0 15,-3 2-2-15,-3 3 4 0,6-1 3 16,-5-1-3-16,5-5 2 0,-4 0 0 0,-4 0-3 15,0 0 3-15,0-3 1 0,-6-1-3 0,-3-2 0 16,-2-2-1-16,4-3-1 0,-4-2-1 0,1-4 0 16,-1-1 1-16,7-4 0 0,-5-2 3 15,6-3 3-15,1-5 1 0,-1-1 1 0,2-2 1 16,-5 0 0-16,4-9 1 0,0-1-3 0,1-3-4 16,0-4-2-16,2-1-5 0,1-3-2 0,1-1-3 15,6-2-3-15,0-3-2 0,-2 2-2 16,5-3 0-16,1 2-2 0,0-3-1 0,8-2-3 15,-3 0-3-15,7-1 0 0,2 3-4 0,0-2 3 16,7 2 1-16,-4 1 2 0,4-1 2 16,0 2-3-16,3 2 4 0,1-1 0 0,1 3 2 15,2-1 2-15,-1 0 1 0,3 1 1 0,3 1 1 16,-5-2 1-16,1 2-1 0,4-1 0 0,-5 3-1 16,-2 0-1-16,3 2 2 0,-3 2 0 0,3-1 0 15,0 0 0-15,-1 3 0 0,-5 2 1 0,1-2-1 16,0 2 0-16,-6 3 0 0,1 0 1 15,-5 3 0-15,-2 0 2 0,-5 0-1 0,2 2 1 16,-5-2 1-16,5 2 0 0,-7 1 3 0,1-2 1 16,2 1-1-16,-2-2 1 0,-2 0-5 0,1 0 1 15,-1 0 0-15,2 0 1 0,-1-2-1 16,-2 2 0-16,2-1-2 0,-1 1-1 0,-1-1 0 16,1-1 0-16,-1 2-2 0,0 0 3 0,2 2 2 15,-2-1-1-15,0 2 4 0,0 0 3 16,0 1-3-16,0 1 0 0,0 1-10 0,-3 0-9 15,0 0-10-15,-3 0-4 0,-1 0 4 0,-4 0 3 16,0 3 7-16,-2 3 3 0,-2 2 3 0,2 1 2 16,-3 1 0-16,-2 2-1 0,4 1 1 15,0 2 0-15,-1 2 2 0,2-1-1 0,1 2-2 16,1 0-2-16,5-1 0 0,-1-3 0 0,4 1 0 16,3-2 2-16,0-3 0 0,2 0 5 15,8-1 5-15,1-1 7 0,4-1 5 0,1-4 5 16,8-1 3-16,0-2 0 0,3 0 2 0,0-2 1 0,1-4-1 15,-1 0-1-15,-1-2-4 0,-1 1-4 16,-3 1-3-16,-3-2-2 0,-5 2-2 0,-1 3 4 16,-4-3-4-16,-5 1 2 0,3 0-3 15,-6-1-10-15,-1 1-8 0,2 0-16 0,-2-1-22 16,0 1-44-16,1 1-55 0,0-1-90 0,1 1-109 16,2-1-127-16,0 2-153 0,-1 2 281 0</inkml:trace>
      </inkml:traceGroup>
      <inkml:traceGroup>
        <inkml:annotationXML>
          <emma:emma xmlns:emma="http://www.w3.org/2003/04/emma" version="1.0">
            <emma:interpretation id="{EA28F1FE-C53C-4FC5-BCE7-5046A0B8EFC5}" emma:medium="tactile" emma:mode="ink">
              <msink:context xmlns:msink="http://schemas.microsoft.com/ink/2010/main" type="line" rotatedBoundingBox="21667,10673 25410,9866 25659,11021 21916,11828"/>
            </emma:interpretation>
          </emma:emma>
        </inkml:annotationXML>
        <inkml:traceGroup>
          <inkml:annotationXML>
            <emma:emma xmlns:emma="http://www.w3.org/2003/04/emma" version="1.0">
              <emma:interpretation id="{28876301-1EC0-4435-AD2B-B98F783E8A5E}" emma:medium="tactile" emma:mode="ink">
                <msink:context xmlns:msink="http://schemas.microsoft.com/ink/2010/main" type="inkWord" rotatedBoundingBox="21737,10998 21832,10977 21855,11081 21759,11102"/>
              </emma:interpretation>
              <emma:one-of disjunction-type="recognition" id="oneOf10">
                <emma:interpretation id="interp50" emma:lang="en-US" emma:confidence="0.5">
                  <emma:literal>O</emma:literal>
                </emma:interpretation>
                <emma:interpretation id="interp51" emma:lang="en-US" emma:confidence="0">
                  <emma:literal>.</emma:literal>
                </emma:interpretation>
                <emma:interpretation id="interp52" emma:lang="en-US" emma:confidence="0">
                  <emma:literal>@</emma:literal>
                </emma:interpretation>
                <emma:interpretation id="interp53" emma:lang="en-US" emma:confidence="0">
                  <emma:literal>A</emma:literal>
                </emma:interpretation>
                <emma:interpretation id="interp54" emma:lang="en-US" emma:confidence="0">
                  <emma:literal>D</emma:literal>
                </emma:interpretation>
              </emma:one-of>
            </emma:emma>
          </inkml:annotationXML>
          <inkml:trace contextRef="#ctx0" brushRef="#br0" timeOffset="24294.4587">-323 6000 0 0,'0'0'0'15,"0"0"0"-15,0 0 0 0,0 0 0 0,0 0 0 0,0 0 0 16,0 0 0-16,0 0 92 0,0 0 67 16,0 0-12-16,0 0 2 0,0 0-9 0,-5-39-2 15,3 38-14-15,1-1-25 0,1 2-14 0,-3 0-29 16,2 0-16-16,-2 0-18 0,-1 0-21 0,2 0-10 15,-1 2-4-15,0 4 4 0,-2 0 3 16,2 0 8-16,1 2 0 0,-5 0 0 0,4 2-1 16,2-1 2-16,-2 1-2 0,2-2 0 0,0-2 2 15,1 2-7-15,0-3 3 0,0 1-3 16,0-3-3-16,0 0 5 0,0 0 2 0,1 0 5 16,3-3 13-16,0 0 8 0,5 0 14 0,-1 0 4 15,0-3 0-15,3-3-5 0,1 1-7 0,-2-3-4 16,-5 2 1-16,3-1 4 0,-4-1 9 15,-4 2 8-15,1-1 1 0,-1 2 1 0,0-1-11 16,0 2-8-16,-1 1-9 0,-2-2-7 0,-3 4-9 16,2-1-7-16,0 1-7 0,-4 1-7 15,1 0-1-15,-1 0-1 0,-2 0 2 0,4 1 3 0,-2 2 3 16,4 0-2-16,-3 0-1 0,3 2-1 16,3-2-9-16,-1 0-4 0,1 0-8 0,1 1-7 15,0 0 4-15,0 0 3 0,0-1 7 0,3 0 9 16,-1-1 6-16,5 0 1 0,-3 0 1 0,-1-2-4 15,3 1-26-15,0-1-41 0,-4 0-53 16,6 0-61-16,-4 0-57 0,5 0-85 0,-5 0-105 16,-2 0 408-16</inkml:trace>
        </inkml:traceGroup>
        <inkml:traceGroup>
          <inkml:annotationXML>
            <emma:emma xmlns:emma="http://www.w3.org/2003/04/emma" version="1.0">
              <emma:interpretation id="{0255E4D6-0EC0-4970-91C5-7A455D98AB6A}" emma:medium="tactile" emma:mode="ink">
                <msink:context xmlns:msink="http://schemas.microsoft.com/ink/2010/main" type="inkWord" rotatedBoundingBox="22029,10595 22507,10492 22624,11033 22146,11136"/>
              </emma:interpretation>
              <emma:one-of disjunction-type="recognition" id="oneOf11">
                <emma:interpretation id="interp55" emma:lang="en-US" emma:confidence="0.5">
                  <emma:literal>^</emma:literal>
                </emma:interpretation>
                <emma:interpretation id="interp56" emma:lang="en-US" emma:confidence="0">
                  <emma:literal>.</emma:literal>
                </emma:interpretation>
                <emma:interpretation id="interp57" emma:lang="en-US" emma:confidence="0">
                  <emma:literal>r</emma:literal>
                </emma:interpretation>
                <emma:interpretation id="interp58" emma:lang="en-US" emma:confidence="0">
                  <emma:literal>n</emma:literal>
                </emma:interpretation>
                <emma:interpretation id="interp59" emma:lang="en-US" emma:confidence="0">
                  <emma:literal>M</emma:literal>
                </emma:interpretation>
              </emma:one-of>
            </emma:emma>
          </inkml:annotationXML>
          <inkml:trace contextRef="#ctx0" brushRef="#br0" timeOffset="25013.0148">51 6010 0 0,'0'0'210'15,"0"0"31"-15,0 0-27 0,0 0-45 0,0 0-31 16,0 0-28-16,0 0-29 0,0 0-17 0,0 0-23 15,0 0-24-15,0 0-19 0,0 0-5 16,0 0 2-16,0 0 12 0,-13 8 14 0,9 1 5 16,-3 0 4-16,4 0-3 0,1 2-1 0,-1-2-2 15,-2-1-2-15,3-1-3 0,2-1-2 16,0 1-3-16,0-3-2 0,0-1-4 0,0 0 1 16,0-1 1-16,2-2 5 0,3 0 14 0,-2 0 10 15,-1-2 11-15,7-4 0 0,-4-3-8 0,6-5-12 16,-2-1-10-16,-2 0-6 0,3-5-3 0,0-1-4 15,-3-1 1-15,2 1-4 0,-2-2-2 16,2 2 1-16,0-1 0 0,-3 0 1 0,4-1-2 16,0 0 2-16,-2-4-2 0,3-2 2 0,1 1 0 15,-2-1 1-15,1 0-1 0,-3-1-2 0,3 1-1 16,2 1 0-16,-1 4 1 0,0 1-1 0,1 6-1 16,-3 0 2-16,2 5 0 0,-5-1 3 15,4 7 4-15,-6 0-2 0,3 2 1 0,-4 2-4 16,4 0-3-16,-4 2 2 0,4 0-5 0,-4 5 2 15,6 4 2-15,-5 0 2 0,3 4 3 16,-4 1 2-16,4 2 2 0,-4 0 1 0,-2 4-1 16,0 1 0-16,4 0-3 0,-4 4 0 0,0-1-2 15,-1 1-3-15,0 1 0 0,2 1-2 0,-3-2 0 16,0 1-1-16,0-1-2 0,0-2-4 16,0 2-7-16,0-4-8 0,-3-2-15 0,2-1-14 15,1-3-19-15,-1 1-24 0,1-2-39 0,-2-2-57 16,1-4-69-16,0 1-104 0,1 0-116 0,0-4 145 15,0 0 333-15</inkml:trace>
        </inkml:traceGroup>
        <inkml:traceGroup>
          <inkml:annotationXML>
            <emma:emma xmlns:emma="http://www.w3.org/2003/04/emma" version="1.0">
              <emma:interpretation id="{8B71762C-382F-4DA7-84F1-9CDDBDF54F94}" emma:medium="tactile" emma:mode="ink">
                <msink:context xmlns:msink="http://schemas.microsoft.com/ink/2010/main" type="inkWord" rotatedBoundingBox="23210,10523 25447,10040 25659,11021 23422,11504"/>
              </emma:interpretation>
              <emma:one-of disjunction-type="recognition" id="oneOf12">
                <emma:interpretation id="interp60" emma:lang="en-US" emma:confidence="0.5">
                  <emma:literal>groups</emma:literal>
                </emma:interpretation>
                <emma:interpretation id="interp61" emma:lang="en-US" emma:confidence="0">
                  <emma:literal>group's</emma:literal>
                </emma:interpretation>
                <emma:interpretation id="interp62" emma:lang="en-US" emma:confidence="0">
                  <emma:literal>groups'</emma:literal>
                </emma:interpretation>
                <emma:interpretation id="interp63" emma:lang="en-US" emma:confidence="0">
                  <emma:literal>grownups</emma:literal>
                </emma:interpretation>
                <emma:interpretation id="interp64" emma:lang="en-US" emma:confidence="0">
                  <emma:literal>Groups</emma:literal>
                </emma:interpretation>
              </emma:one-of>
            </emma:emma>
          </inkml:annotationXML>
          <inkml:trace contextRef="#ctx0" brushRef="#br0" timeOffset="28053.8959">1620 5651 0 0,'0'0'0'15,"0"0"0"-15,0 0 0 0,0 0 0 16,0 0 0-16,0 0 0 0,0 0 0 0,0 0 149 16,0 0 5-16,0 0-1 0,0 0-4 0,0 0-8 15,34-154-10-15,-37 146-16 0,-1 1-18 0,-1 1-25 16,-4 1-18-16,5 2-20 0,-5 0-12 15,2 2-12-15,-2 1-10 0,-3 0-3 0,0 0-2 16,0 0 5-16,-2 3 7 0,2 1 8 0,2 2 4 16,0 2-2-16,-1-2-4 0,2 3-8 0,4 0-6 15,-3-2-5-15,5 1-2 0,2-2-3 16,1 1-2-16,0-3 2 0,0 1-1 0,4-1 5 16,4-2 10-16,0 1 8 0,1-3 7 0,1 0 7 15,0 0 4-15,1 0 1 0,-2-3 5 16,2-2 4-16,-2 1 5 0,-2-1 5 0,1 1 2 15,-4 1 0-15,0 0-3 0,0 2-3 0,-4 1-12 16,2 0-9-16,-2 0-14 0,0 0-15 0,0 0-9 16,0 0-1-16,0 6 5 0,1 1 10 0,0 3 10 15,1 4 3-15,-2 3 2 0,1 2 1 16,2 1-4-16,-1 5 1 0,0 0 0 0,-2 5 0 16,0 1 2-16,0 5-1 0,0 3-1 0,0 4-4 15,0 1 0-15,0 0 1 0,-4 2-2 0,0 1 5 16,0-4-4-16,-4-1 0 0,2-2 0 0,-4-1 1 15,-3-3 1-15,0-2 2 0,-2-1-1 16,-3-3-3-16,-1-4 2 0,-3-1 0 0,1-4 2 16,-2-5-2-16,2 0 0 0,2-2 1 0,0-5 0 15,0-3 7-15,6-3-1 0,-1-2 1 16,2-1 1-16,4 0-2 0,-1-1 3 0,0-7 1 16,5-1-4-16,-5-4-4 0,7-2-4 0,-1-1-5 15,2-2-4-15,1-2 0 0,0 0-3 0,4-1-2 16,5-1 1-16,2 0-1 0,2-2 0 15,2 2 2-15,3-4 1 0,0 3-5 0,4-2 7 16,5-3-2-16,-2 2 0 0,3-4 5 0,4 1-3 16,-3 0 0-16,-1-5 0 0,0 2 1 0,-3-1 0 15,1-1 1-15,-2 0-1 0,-3 2-4 16,2-1 5-16,0 0-1 0,-3 2 2 0,2-1-1 16,-4 3-2-16,1 0 0 0,-3 3 0 0,-1 0 2 15,1 5-2-15,0 3-1 0,-5 2 1 0,-2 2-3 16,1 4 1-16,-6 1 2 0,4 1-1 0,-4 2 0 15,0 2 2-15,0 1-4 0,-3 1 0 0,-1 2-6 16,1 0-9-16,-1 0-17 0,0 0-10 16,0 0 3-16,2 7 8 0,-1 1 18 0,3 4 13 15,0 3 2-15,-1 2 5 0,-2 2 1 0,1 0-1 16,-1 2 1-16,2 1-4 0,-1-4 0 16,0 4-2-16,-1-4 0 0,2-2-1 0,-2-1-1 15,3-3-3-15,0-2 2 0,0-2-1 0,-3-2 2 16,6-2 3-16,-3-2-2 0,1-1 3 15,3-1 2-15,1 0 3 0,-1-6 3 0,4-1-2 16,1-2-2-16,3-3-2 0,-1 0-2 0,0-3-1 16,-1 0 3-16,0 0 0 0,-2-2-2 0,-1-1 1 15,1 3 1-15,-3-2-1 0,2 0 1 16,-5 1 1-16,4 1 0 0,-2 2 0 0,-3-1 0 16,2 4-2-16,-3 2-1 0,-1 2 0 0,-1 2-2 15,0 2 3-15,-2 1-2 0,2 1-4 0,-2 0-10 16,0 0-7-16,0 3-1 0,0 3 7 0,0 0 16 15,-4 6 4-15,2 0 1 0,-1 0-2 0,-1 1-7 16,1 2 3-16,-1-1 2 0,4-2-2 16,0-1-2-16,0 0 0 0,4-3-2 0,3 1 2 15,0-3 1-15,1 0 3 0,4-3 1 0,0 0 4 16,1-1 1-16,1-2 2 0,0 0 2 0,0-3-1 16,-1-2 0-16,1-2-1 0,-4-1 1 15,-3 0 0-15,0-1 1 0,-5 0-4 0,-2-1-3 16,0 0-4-16,0 0-2 0,0-1-4 0,-5 2 2 15,-3-1 0-15,3 1 1 0,-3 2 2 16,1-2 1-16,-1 0 3 0,1 3-3 0,2 0 0 16,3 0-2-16,1 0-5 0,1 0 2 0,0-1-10 15,0 1-5-15,1-2-4 0,2 1-4 16,7-2 4-16,-1 0 4 0,0-1 3 0,2 1 3 16,1 2 1-16,-1 1 2 0,-3 2 0 0,1 1 1 15,1 2-3-15,-4 1-2 0,2 0-3 0,-2 3 2 16,0 2 4-16,-3 2 3 0,5 2 3 0,-5 2 1 15,0 1 4-15,-3-1 2 0,0 1 1 16,0-1-2-16,0 2-1 0,0-3-1 0,0 2-1 16,0-2 0-16,0-1-3 0,0-1-2 0,0-2 2 15,8 0-2-15,-3-2 4 0,4-1 1 0,2-3 2 16,-2 0 3-16,4 0-1 0,1 0 0 0,0-6-2 16,2 0-1-16,-1-1-1 0,-2-2-1 15,0 0 0-15,-1-2 0 0,-2 1 0 0,1 0 4 16,-3-1 0-16,-2 1 0 0,1 1 0 0,-2 0 0 15,2 1 1-15,-4 1 2 0,-2 2 2 0,2 2 1 16,-2 0 3-16,-1 3 2 0,0 0-3 16,0 0-4-16,0 0-10 0,0 0-10 0,0 0-6 15,0 1 3-15,0 4 5 0,0 1 8 0,0 0 8 16,-1 2-2-16,1-1-1 0,0-1-1 16,0 1-2-16,0-1-1 0,4-1 1 0,0 1-2 15,1-2 2-15,3 1 2 0,-1-2 0 0,4-3 2 16,-2 0-2-16,2 0-6 0,-3 0-4 0,1 0-9 15,-1 0-16-15,-2-3-16 0,0-3-24 16,0 1-28-16,-2-1-25 0,2-1-15 0,0-2-4 16,0 2 11-16,-2-4 27 0,5 1 28 0,-4-1 27 15,4-3 24-15,-1 2 13 0,2-2 10 0,-2-1 6 16,0 0 2-16,0-2 4 0,-1 1 4 0,-1-2 3 16,0 0 6-16,-1 2 9 0,-1-2 10 0,-1 0 11 15,1 2 9-15,-2-3 12 0,0 4 7 16,-1 3 14-16,-1-2 12 0,0 3 8 0,0 4 0 15,0-1-4-15,0 4-9 0,0 2-13 0,0-1-8 16,0 3-19-16,-1 0-15 0,1 0-21 16,0 0-15-16,-2 0-14 0,2 0-12 0,-1 3 2 15,0 5 3-15,-3 5 7 0,1 4 8 0,-1 5 3 16,-1 7 0-16,1 1 1 0,0 1 2 0,-3 8-3 16,2-1 3-16,-1 3-1 0,1 2-1 15,-1 2 3-15,-2 1-3 0,-1 0 0 0,1 1-2 16,-1-1-1-16,-4 1 1 0,5-4-3 0,-1-3-5 15,-2-1-9-15,1-5-12 0,3-2-17 0,-2-6-15 16,-2 0-36-16,4-4-55 0,-2-4-93 16,1-2-112-16,-3-4-143 0,6-4-130 0,1-4 609 0</inkml:trace>
          <inkml:trace contextRef="#ctx0" brushRef="#br0" timeOffset="28657.0303">2764 5489 0 0,'0'0'0'0,"0"0"0"0,0 0 0 16,0 0 0-16,0 0 0 0,95-152 0 15,-75 132 0-15,2 3 77 0,-4 2 5 0,1 0 9 16,1 4 9-16,-2 4 6 0,-1 1-2 0,-2 3-7 16,-2 3-10-16,1 0-11 0,-4 1-13 15,-2 6-7-15,-1 1-4 0,-2 3-2 0,-2 2 5 16,-1 1-7-16,-2 1-1 0,0 1-6 0,-6 2-7 15,-5 0-4-15,-1 0-8 0,-1-1-6 0,-2 0-6 16,-2 1-2-16,1-1-2 0,2-4-2 16,0 0 2-16,3-2-1 0,3-2-4 0,2-3 0 15,4-3-10-15,0-2-10 0,2 1-12 0,0-2-8 16,0 0 3-16,2 0 14 0,4 0 16 0,1-3 11 16,2-3 6-16,6 0-4 0,0-3-4 15,1 0-1-15,3-2-3 0,-2 1 2 0,1 0 0 16,0-2 3-16,0 1 3 0,-1-1 0 0,2-2 3 15,-3 2-3-15,0-2-2 0,-1-1 8 0,1-2-1 16,-1 2 2-16,-2-1 3 0,-1 1-6 0,-1 0-2 16,0 2 1-16,-2 0-3 0,1 2 0 0,-4 1 4 15,0 2-1-15,-4 1 6 0,0 2 3 16,-2 2 2-16,0 0 1 0,0 2 0 0,0-1 0 16,0 2 0-16,0 0-5 0,0 0-7 0,0 0-19 15,0 0-22-15,0 0-33 0,0 0-5 16,0 2 11-16,0 4 22 0,0 0 30 0,0 3 9 15,4-1 0-15,1 3-2 0,0 1 0 0,3 0 2 16,1 0 1-16,0 0 0 0,0 0 1 16,-1 1-1-16,2-1-2 0,0 0 1 0,-2 0-1 15,3-2-3-15,-3 3 4 0,-1-3 2 0,-2-2 2 16,-2 1 5-16,-3-1 5 0,0-2 11 0,-1 2 12 16,-10-2 9-16,-2 0-1 0,-6-2-9 0,-3 2-7 15,-3-1-7-15,1-1 3 0,-2-1 2 16,2 0 0-16,1-3-2 0,3 0-4 0,0 0-7 15,4 0-5-15,1 0-15 0,6-1-61 0,-2-1-183 16,3 0-405-16,3 2-191 0</inkml:trace>
        </inkml:traceGroup>
      </inkml:traceGroup>
    </inkml:traceGroup>
    <inkml:traceGroup>
      <inkml:annotationXML>
        <emma:emma xmlns:emma="http://www.w3.org/2003/04/emma" version="1.0">
          <emma:interpretation id="{78A9C020-5485-4C28-97CE-3CFB67A5AE15}" emma:medium="tactile" emma:mode="ink">
            <msink:context xmlns:msink="http://schemas.microsoft.com/ink/2010/main" type="paragraph" rotatedBoundingBox="21771,11856 25227,11558 25348,12962 21891,132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50573E-4187-4C79-A339-E7AFBEA55AC0}" emma:medium="tactile" emma:mode="ink">
              <msink:context xmlns:msink="http://schemas.microsoft.com/ink/2010/main" type="inkBullet" rotatedBoundingBox="21802,12224 21932,12213 21944,12349 21814,12360"/>
            </emma:interpretation>
            <emma:one-of disjunction-type="recognition" id="oneOf13">
              <emma:interpretation id="interp65" emma:lang="en-US" emma:confidence="1">
                <emma:literal>@</emma:literal>
              </emma:interpretation>
              <emma:interpretation id="interp66" emma:lang="en-US" emma:confidence="0">
                <emma:literal>.</emma:literal>
              </emma:interpretation>
              <emma:interpretation id="interp67" emma:lang="en-US" emma:confidence="0">
                <emma:literal>°</emma:literal>
              </emma:interpretation>
              <emma:interpretation id="interp68" emma:lang="en-US" emma:confidence="0">
                <emma:literal>o</emma:literal>
              </emma:interpretation>
              <emma:interpretation id="interp69" emma:lang="en-US" emma:confidence="0">
                <emma:literal>I</emma:literal>
              </emma:interpretation>
            </emma:one-of>
          </emma:emma>
        </inkml:annotationXML>
        <inkml:trace contextRef="#ctx0" brushRef="#br0" timeOffset="98977.0581">-245 7321 0 0,'0'0'0'16,"0"0"0"-16,0 0 0 0,0 0 0 0,0 0 0 15,0 0 0-15,0 0 0 0,0 0 71 0,0 0 77 16,0 0 1-16,0 0-9 0,0 0-16 15,-31-56-12-15,31 53 0 0,0 0 2 0,0-2 3 16,0 0 0-16,0 1-11 0,0 2-22 0,0-1-25 16,0 1-26-16,0 1-21 0,0 1-11 15,0 0-7-15,0 0-5 0,0 0-1 0,0 0 0 16,0 0 1-16,-1 0 1 0,1 1 6 0,-2 2 4 16,2 1 7-16,-1 2 3 0,-2 0 0 0,2 0-2 15,1 2-5-15,-4-2 0 0,4 2-2 0,0-1 1 16,0 0 0-16,0-1-3 0,0 0 0 15,0 0 3-15,5-2-2 0,-2-1 2 0,-2 0 2 16,1-3-1-16,3 0 8 0,-1 0 6 0,-1 0 6 16,0 0 6-16,5-4 0 0,-4-2-2 0,5-1-3 15,-5-1-4-15,5-1-4 0,-5 2-2 0,4-2 3 16,-5 1-5-16,1-1-1 0,2 2 6 16,-4-1-4-16,0 3 1 0,-2-1 1 0,0 0-2 15,0 0 0-15,0 0 1 0,0 1-1 0,-3 1-5 16,0-2-1-16,-4 4-3 0,3-2-2 15,-2 2 0-15,2 0-1 0,-2 2-1 0,0-2 1 16,0 2 0-16,-2 0-2 0,4 0 0 0,-4 4 0 16,3 0-4-16,-3 2 4 0,4 1 0 0,-6-1 0 15,5 1 4-15,-3 1-2 0,3-1-3 16,-3-2 1-16,6 3 0 0,0-2-2 0,-1 0 2 16,3 0-4-16,0-1 1 0,0-2-3 0,0 0 1 15,1-2 3-15,3 1-1 0,-1-2 8 0,5 0 3 16,-3 0 4-16,3-2 5 0,-2-2-3 0,3 0-1 15,-5-3-1-15,4 3-1 0,-5-2 2 16,0-1 4-16,2 3 0 0,-4 0-1 0,1 1 0 16,-2-1-1-16,0 1 0 0,0 0-2 0,0 1-4 15,0 2-7-15,0-1-11 0,-2 1-10 0,0 0-20 16,-4 0-23-16,4 0-31 0,-3 0-62 16,-1 0-81-16,4 0-131 0,1 3-199 0,0-2 83 0</inkml:trace>
      </inkml:traceGroup>
      <inkml:traceGroup>
        <inkml:annotationXML>
          <emma:emma xmlns:emma="http://www.w3.org/2003/04/emma" version="1.0">
            <emma:interpretation id="{7253B818-BD1F-4D6D-89DB-AB7E661142FB}" emma:medium="tactile" emma:mode="ink">
              <msink:context xmlns:msink="http://schemas.microsoft.com/ink/2010/main" type="line" rotatedBoundingBox="22077,11830 25100,11569 25151,12151 22127,12412"/>
            </emma:interpretation>
          </emma:emma>
        </inkml:annotationXML>
        <inkml:traceGroup>
          <inkml:annotationXML>
            <emma:emma xmlns:emma="http://www.w3.org/2003/04/emma" version="1.0">
              <emma:interpretation id="{C19ACA21-637D-424A-998A-22FB5DDFC47B}" emma:medium="tactile" emma:mode="ink">
                <msink:context xmlns:msink="http://schemas.microsoft.com/ink/2010/main" type="inkWord" rotatedBoundingBox="22077,11830 25100,11569 25151,12151 22127,12412"/>
              </emma:interpretation>
              <emma:one-of disjunction-type="recognition" id="oneOf14">
                <emma:interpretation id="interp70" emma:lang="en-US" emma:confidence="0.5">
                  <emma:literal>Economic</emma:literal>
                </emma:interpretation>
                <emma:interpretation id="interp71" emma:lang="en-US" emma:confidence="0">
                  <emma:literal>Economics</emma:literal>
                </emma:interpretation>
                <emma:interpretation id="interp72" emma:lang="en-US" emma:confidence="0">
                  <emma:literal>Economise</emma:literal>
                </emma:interpretation>
                <emma:interpretation id="interp73" emma:lang="en-US" emma:confidence="0">
                  <emma:literal>Economies</emma:literal>
                </emma:interpretation>
                <emma:interpretation id="interp74" emma:lang="en-US" emma:confidence="0">
                  <emma:literal>Economist</emma:literal>
                </emma:interpretation>
              </emma:one-of>
            </emma:emma>
          </inkml:annotationXML>
          <inkml:trace contextRef="#ctx0" brushRef="#br0" timeOffset="100102.37">420 6955 0 0,'0'0'0'0,"0"0"0"0,0 0 0 0,0 0 0 16,0 0 0-16,0 0 0 0,0 0 125 0,0 0 17 15,0 0-12-15,0 0-29 0,0 0-11 0,0 0-2 16,0 0 0-16,0 0 16 0,25-89 4 0,-23 82 3 16,-2-2 2-16,0 0-4 0,1-1-11 15,-1 0-11-15,0 0-16 0,0 2-16 0,0 0-8 16,0 0-14-16,-1 2-3 0,-2 2-9 0,-1-1-7 15,-3 2-7-15,-1 0-6 0,0 2-5 0,-2 1-4 16,-2 0 3-16,-2 0 1 0,-1 0 4 16,2 1 3-16,-3 2-1 0,1 3 0 0,-4 0 0 15,5 2 1-15,-2-1-1 0,-1 3 1 0,-1 1-2 16,3 1-2-16,2 0 1 0,-2 0 0 0,3 0 0 16,0-1 0-16,1 0 0 0,6-1-1 15,1 1-2-15,-2-2 0 0,5 0-2 0,1 1-3 16,0-2 0-16,1 0 1 0,6 1 2 0,-2-5 4 15,6 2 2-15,0 0 2 0,1 0 0 16,-4-2 0-16,4 2 0 0,0-1-2 0,0-1 0 16,-3 2-1-16,-2-1 0 0,4 1 0 0,-6-1-1 15,2 0 1-15,-3-1 0 0,3-1 0 0,-5 2 1 16,0-2 1-16,0 2-2 0,4-3 2 16,-5 0-2-16,0 0 0 0,1-1 0 0,-1 0-1 15,-1 1 1-15,1-2 1 0,1 2 1 0,2-1-1 16,-3-1 1-16,0 0 1 0,-1 1-2 0,0-1 1 15,2 0 1-15,-2 0 3 0,0 0 3 0,0 0 6 16,0 0 5-16,0 0 5 0,0 0 6 0,0 0 5 16,0 0 3-16,0 0-1 0,0 0-5 15,0 0-9-15,0 0-8 0,-3 0-6 0,-2-1-7 16,2 0-4-16,-2 1-7 0,-5 0-2 0,0 0-1 16,-3 0-1-16,0 0 6 0,-2 0 1 15,2 2 2-15,-3 3 3 0,0 1-1 0,-3-2 2 16,4 2-2-16,0 2 1 0,1-1 0 0,-1 1-1 15,0 2 1-15,2 0 0 0,1 1 0 0,0 1 2 16,0 0 0-16,0 1 0 0,-1 1 3 16,3 2 1-16,3-1 0 0,-1 2 1 0,4-1-1 15,1 0-1-15,-1 0 0 0,4-2-1 0,0 1 4 16,7-4 1-16,-2 2 3 0,7-4 2 0,0-2 6 16,5-1 6-16,3-3 5 0,-3 1 6 15,9-4 2-15,-2 0-1 0,4 0 0 0,-1 0-3 16,1-5-6-16,0-1-4 0,0 0-3 0,-4-2-7 15,0 1 2-15,-2-1-4 0,-5 0 0 0,-2 2 0 16,-2-2-3-16,0 1 1 0,0 1-1 0,-4-1-2 16,-3 2-4-16,2 0-1 0,-6 1-3 15,0 1-6-15,-1 0-5 0,-1 0-11 0,4 1-19 16,-4-1-27-16,0 0-36 0,0 0-48 0,0 0-63 16,0 1-91-16,0-1-136 0,0 3-223 0,1-2 139 15</inkml:trace>
          <inkml:trace contextRef="#ctx0" brushRef="#br0" timeOffset="100830.9201">750 7027 0 0,'0'0'0'15,"0"0"0"-15,0 0 6 0,0 0 152 0,0 0 24 16,0 0 30-16,0 0-21 0,0 0-1 0,0 0-32 16,0 0-26-16,0 0-27 0,0 0-26 0,0 0-11 15,0 0-15-15,-58-31-8 0,50 31-8 16,4 0-5-16,-4 3-7 0,3 2-4 0,-5 1-2 16,5 1-5-16,-4 1 2 0,-2 3 2 0,-3 3 2 15,2-1 5-15,0 2 3 0,2 0 3 0,0-1-2 16,1 2-1-16,-2-1-7 0,6 2-6 15,-5-3-3-15,8 2-7 0,-2-4 1 0,0 4-2 16,4-4-1-16,0 0-2 0,4-3 2 0,0-1-1 16,0 0 1-16,6-2 4 0,0 0 2 15,-1-3 6-15,2 0 4 0,2-3 5 0,6 0-3 16,-1 0 0-16,-2-3-3 0,5-3-6 0,-5 0 2 16,6-2-5-16,-5-1-2 0,3-1 1 0,-2-2-5 15,-2 0 0-15,1-1-2 0,-1 0 1 16,-1 0 0-16,0 0-1 0,-2 0 1 0,-1-1-1 15,0 0 1-15,0 0 0 0,-5 2 0 0,4 1-1 16,-3 2 2-16,-2-1 1 0,-1 6-1 0,-3-1 4 16,0 2-1-16,-1 1 2 0,-1 2 2 0,0 0-2 15,0 0-1-15,0 0-8 0,0 0-5 16,0 0-10-16,-3 0-1 0,-2 5 3 0,1 2 3 16,-4 1 9-16,2 1 0 0,-3 1 3 0,5 0 0 15,-4 1 0-15,5-1-2 0,2-1-1 0,0 0-1 16,1 2-1-16,0-4 2 0,0 1-2 15,1-3-1-15,2 1 0 0,5-1 0 0,-3-1 3 16,6-2 2-16,1-1 4 0,0-1 0 0,3 0 1 16,-1 0-1-16,1-1-1 0,4-4-1 0,-4 2-1 15,-1-6-1-15,0 4 1 0,-2-3 3 16,0 1 4-16,-5 0 1 0,3-1 3 0,-2-1 0 16,-4 1 1-16,-1-1 2 0,-2 1 2 0,2 2 0 15,-3-2-3-15,0 1-2 0,-4-2-6 16,-1 1-2-16,-5 2-5 0,-2 0-7 0,-1 0-4 15,-1 5-5-15,-2 1 0 0,-2 0 2 0,-2 0 1 16,-3 1 1-16,5 4-7 0,0 0-7 0,0-3-13 16,5 2-23-16,5 0-33 0,0-1-50 0,2 0-57 15,2 0-66-15,4 0-71 0,0-2-61 16,0 2-83-16,0-1 343 0,2-2 141 0</inkml:trace>
          <inkml:trace contextRef="#ctx0" brushRef="#br0" timeOffset="101326.614">1108 7044 0 0,'0'0'0'0,"0"0"0"0,0 0 68 15,0 0 18-15,0 0-5 0,0 0 6 16,0 0-5-16,0 0-10 0,0 0-5 0,0 0-11 16,0 0-8-16,0 0-7 0,0 0-10 0,90-12 1 15,-81 18-3-15,-4 0 1 0,6 3 2 0,-3 0-2 16,-2-2-2-16,-1 4-2 0,0-2-2 15,-2 1 0-15,-2 0 0 0,-1-1 2 0,0 2-3 16,0-2-2-16,0 0 2 0,0 0-4 0,0 0 1 16,0-4 0-16,-1 1 1 0,-2 0 3 15,2-3 5-15,0 0 10 0,-2-2 10 0,0 1 16 16,2-2 13-16,1 0 5 0,0 0 0 0,-1 0-14 16,1 0-13-16,0-2-15 0,0-2-17 0,0-2-9 15,0 0-12-15,2-2-6 0,5-1 0 0,-3-2 3 16,1 1 0-16,2-2 3 0,-3 0 2 0,5 0-1 15,-5 0 0-15,6 0 3 0,-2 0-3 16,-1 2 2-16,3-4 1 0,1 4 1 0,2 1 1 16,1 0 3-16,1 0 2 0,1 2-1 0,1-1 2 15,2 0-4-15,-3 4-5 0,1-1-1 0,0 4-3 16,-4-1-3-16,-5 2 1 0,3 0-3 16,-6 2 0-16,2 4 0 0,-5 2 2 0,3 1 2 15,-1 1 5-15,-4 4 2 0,0-1 2 0,0 2 0 16,0 2 0-16,0-1-2 0,-2-3-2 15,-2 2 1-15,0-3-2 0,1 0-1 0,1 0 1 16,-2-3-4-16,1 0 2 0,2 0-2 0,1-4-4 16,0 1-3-16,0-3-16 0,0 0-32 0,0-3-57 15,4 0-76-15,2 0-104 0,1 0-130 16,0 0-154-16,-4-3 213 0</inkml:trace>
          <inkml:trace contextRef="#ctx0" brushRef="#br0" timeOffset="102404.961">1706 6987 0 0,'0'0'71'0,"0"0"151"16,0 0-36-16,0 0-20 0,0 0-2 0,0 0-17 15,0 0-21-15,0 0-28 0,0 0-40 0,0 0-21 16,0 0-21-16,0 0-4 0,0 0 5 16,0 0 10-16,-12 15 8 0,4-1 8 0,4-3 4 15,-4 3-1-15,4 1-1 0,-2-2-11 0,1 1-9 16,5-2-9-16,-1 0-6 0,1 1-2 0,0-3-3 15,2-1 1-15,6 1-3 0,-2-4 1 16,4-1 5-16,1-1 1 0,1-2 4 0,3-2 2 16,1 0 3-16,1 0-2 0,4-1 0 0,-4-4-2 15,3 0-3-15,-4-1 0 0,-2 0 0 16,0-2 1-16,-4 0-2 0,-2 1 3 0,-1-1 0 16,-5 1-1-16,2-3 5 0,-4 2-6 0,0 1-4 15,0-2-7-15,-5 1-9 0,-3 0-1 0,-2-2-1 16,0 3 1-16,-4-1 0 0,1 0 2 15,1 3 2-15,1-2 2 0,-2 1 4 0,6-2-2 16,-2 1 1-16,2 1 0 0,2-2-2 0,1 2 1 16,2-2-2-16,-1 2-4 0,3 0-12 0,0-1-3 15,3 3-8-15,3-1 1 0,2 1 7 0,-2 1 3 16,5 0 7-16,0 1 4 0,2 2 4 0,1 0-1 16,0 0 2-16,2 2 1 0,-2 4-4 15,-1 1 6-15,3 1 1 0,-2 0-1 0,-1 3 2 16,-2-1-3-16,1 1 0 0,-1 0-1 0,-5 1 3 15,2-2 0-15,-2 2 0 0,0-2 0 0,-4 2 2 16,2-1 1-16,-4-2 3 0,0 0 1 16,0-2-1-16,0-1 4 0,0 0 1 0,-3-2 0 15,2-1 7-15,-2 0 2 0,2-1 6 0,-1-2 9 16,2 0 6-16,-2 0 6 0,2 0 0 16,0 0-6-16,0-2-12 0,0-4-13 0,2-2-10 15,2 2-7-15,5-5-2 0,-3 1-1 0,5-1-1 16,0-2 0-16,2 1 2 0,0 1-4 0,2 1 0 15,0 3 0-15,-2-1-2 0,1 2 2 16,-1 2 1-16,-1-1 1 0,0 3-3 0,-1-1-1 16,-3 3-1-16,0 0 0 0,-2 0 2 0,-1 0-2 15,-2 0-1-15,-1 1 0 0,-2 3-1 0,0-1 6 16,3 2 4-16,-3-1 3 0,0 1 3 0,0 1 2 16,0-2 0-16,0 1 0 0,-3-1 2 15,3-1-5-15,-1-1-1 0,1 1-1 0,0-1-1 16,0 0-1-16,0-2 2 0,0 0 1 0,0 0 1 15,0 0 7-15,0 0 7 0,0 0 5 0,1 0 0 16,3-4-2-16,2-1-8 0,-2-1-3 16,5-3-1-16,-2 0-4 0,1-1 0 0,1-1-2 15,1 0-4-15,-1 2 1 0,2-4 0 0,-1 3-2 16,0-1 0-16,-1 4-1 0,3-1 0 0,-1 2-1 16,-2 2 0-16,-2 1-2 0,4 1-2 15,-6 2-3-15,2 0-4 0,-3 0 0 0,0 3 1 16,1 3 3-16,-3 2 3 0,-1-1 4 0,3 4 4 15,-3-1 0-15,2 3 2 0,-2-4-2 0,1 3 0 16,0-1 0-16,1-2-2 0,1 0 2 16,0-3 0-16,-1 0 0 0,1 0 0 0,1-3 1 15,-1-1 2-15,4 1 0 0,-2-1 1 0,2-2 3 16,0 0-1-16,0 0 2 0,1 0-2 0,-1 0-1 16,0-5 0-16,2 3-1 0,-4-4 0 0,2 0-1 15,-2-1 1-15,2-2 2 0,-3-2 0 16,2 0 0-16,-2 2 0 0,-1-6-1 0,0 4 0 15,-1-1 0-15,-2 0-1 0,1 0 2 0,-2 1 1 16,0 0-1-16,0 3 3 0,2 1-2 16,-2 1 0-16,0 1-2 0,0 4-4 0,0-2-2 15,0 3-7-15,0 0-8 0,0 0-9 0,0 0 1 16,-2 6 4-16,2 1 10 0,-3 2 10 0,0 3 4 16,-1 0-2-16,0 1 1 0,4 0-1 15,-1-1-2-15,1 1 1 0,0-2-2 0,0-2 0 16,1 0-1-16,7-1-2 0,-2-3-6 0,2-1-17 15,0-2-40-15,2-2-83 0,4 0-147 0,-5 0-258 16,-3-2-418-16</inkml:trace>
          <inkml:trace contextRef="#ctx0" brushRef="#br0" timeOffset="102861.7154">2807 6757 0 0,'0'0'175'0,"0"0"-148"0,0 0-49 15,0 0 32-15,0 0 50 0,0 0 49 0,0 0 47 16,0 0 27-16,0 0 2 0,0 0-8 0,0 0-20 16,0 0-21-16,0 0-10 0,-94 112-9 0,82-94-20 15,-2-2-19-15,6 2-20 0,2-3-20 16,2-2-13-16,1-1-9 0,3-3-6 0,0-2 1 15,4 0 1-15,4-4 5 0,5-1 4 0,6-2-2 16,3 0 2-16,3-3-4 0,6-6-6 16,-2 1-3-16,0 0-9 0,0-4-8 0,-3 1-11 15,-4-1-13-15,-3 0-21 0,0 1-33 0,-6 2-57 16,-1 2-124-16,-8 2-266 0,2 2-371 0</inkml:trace>
          <inkml:trace contextRef="#ctx0" brushRef="#br0" timeOffset="102610.8707">2695 6595 566 0,'0'0'260'0,"0"0"-58"15,0 0-38-15,0 0-50 0,0 0-49 0,0 0-35 16,0 0-37-16,0 0-27 0,0 0-21 0,0 0-23 16,0 0-35-16,0 0-83 0,0 0-172 15,0 0-182-15,-33-4 550 0</inkml:trace>
        </inkml:traceGroup>
      </inkml:traceGroup>
      <inkml:traceGroup>
        <inkml:annotationXML>
          <emma:emma xmlns:emma="http://www.w3.org/2003/04/emma" version="1.0">
            <emma:interpretation id="{84C7B07F-D496-418E-80D6-BD644EBC27B1}" emma:medium="tactile" emma:mode="ink">
              <msink:context xmlns:msink="http://schemas.microsoft.com/ink/2010/main" type="line" rotatedBoundingBox="23192,12477 25213,12052 25354,12721 23333,13145"/>
            </emma:interpretation>
          </emma:emma>
        </inkml:annotationXML>
        <inkml:traceGroup>
          <inkml:annotationXML>
            <emma:emma xmlns:emma="http://www.w3.org/2003/04/emma" version="1.0">
              <emma:interpretation id="{3827CA2F-CCCB-4161-B9BA-F12836036831}" emma:medium="tactile" emma:mode="ink">
                <msink:context xmlns:msink="http://schemas.microsoft.com/ink/2010/main" type="inkWord" rotatedBoundingBox="23192,12477 25213,12052 25354,12721 23333,13145"/>
              </emma:interpretation>
              <emma:one-of disjunction-type="recognition" id="oneOf15">
                <emma:interpretation id="interp75" emma:lang="en-US" emma:confidence="0.5">
                  <emma:literal>factors</emma:literal>
                </emma:interpretation>
                <emma:interpretation id="interp76" emma:lang="en-US" emma:confidence="0">
                  <emma:literal>factor</emma:literal>
                </emma:interpretation>
                <emma:interpretation id="interp77" emma:lang="en-US" emma:confidence="0">
                  <emma:literal>Factors</emma:literal>
                </emma:interpretation>
                <emma:interpretation id="interp78" emma:lang="en-US" emma:confidence="0">
                  <emma:literal>factory</emma:literal>
                </emma:interpretation>
                <emma:interpretation id="interp79" emma:lang="en-US" emma:confidence="0">
                  <emma:literal>Factor</emma:literal>
                </emma:interpretation>
              </emma:one-of>
            </emma:emma>
          </inkml:annotationXML>
          <inkml:trace contextRef="#ctx0" brushRef="#br0" timeOffset="104015.4446">1159 7926 90 0,'0'0'112'0,"0"0"-70"0,0 0-6 0,0 0 16 16,0 0 14-16,0 0 1 0,167-104-21 15,-140 92-17-15,1 0-14 0,1 1-3 0,-3-1-3 16,4 2 0-16,1 0-3 0,-3-1-2 0,-1 1-2 16,0 1 0-16,-2-2-4 0,0 2-2 0,-3 0-4 15,-1 1-4-15,2-1 0 0,-4 0 1 0,1-2 5 16,-3 1 6-16,1 2 6 0,-1-3 4 15,-1 2 8-15,-1 0 12 0,0 0 17 0,4-1 22 16,-1 1 16-16,-3 0 5 0,1 2-19 0,-5-1-17 16,1 3-19-16,-4 1-14 0,-2 1 7 0,-5 2 0 15,2 1 20-15,-3 0 26 0,0 0 23 0,0 0 14 16,-4 0-11-16,1 0-30 0,-7 0-36 16,4 2-17-16,-6 3-11 0,-2 0-1 0,0 1 1 15,-5 1 0-15,1 1-1 0,0 1-1 0,0 0 6 16,1 1-4-16,-5 2 0 0,5 1 1 15,-6-1-5-15,7 1 5 0,-2 0 3 0,5-2 0 16,1-3 0-16,3 0-3 0,2-2-6 0,3-2-3 16,3-1-1-16,1-1-5 0,0-2-7 15,0 0 4-15,1 0 7 0,10 0 8 0,-1-5 9 16,5-2 1-16,1-1-11 0,2-2 0 0,3 0-3 16,-1-2-2-16,-1 0 8 0,-3 2-5 0,3 1 0 15,-6 0 1-15,1 3-4 0,-2 1 2 0,-4-1 2 16,2 3-2-16,-1 1-2 0,-4 1 2 15,-4 1 0-15,3 0-2 0,-4 0 0 0,3 0-2 16,-3 0 1-16,0 3 4 0,0 0 8 0,0 1-1 16,0 2 0-16,0 0-1 0,0 1-7 0,0-1 4 15,0 2-4-15,0-2 0 0,0 2 0 0,0-2-4 16,3 1-2-16,-1-1-5 0,4-1-7 16,0-1-17-16,2-1-22 0,-1-1-27 0,4 1-28 15,0-3-26-15,-2 0-35 0,0 0-38 0,3 0-40 16,2-1-33-16,1-3-24 0,1-2 179 0,-4 3 129 15,-3 0 0-15</inkml:trace>
          <inkml:trace contextRef="#ctx0" brushRef="#br0" timeOffset="103586.7095">1773 7397 359 0,'0'0'197'0,"0"0"-54"16,0 0-15-16,0 0-12 0,0 0-2 0,0 0-4 15,0 0-15-15,0 0-14 0,0 0-23 0,0 0-23 16,0 0-17-16,0 0-8 0,0 0-3 0,-66-81 5 16,54 81 8-16,0 1 10 0,1 3 11 0,-1 2 9 15,3 2-4-15,1-1-3 0,-2 4-6 0,4 3-5 16,-2-1-2-16,-3 4-3 0,6 3-6 16,-6 3-5-16,0 2-3 0,2 3-2 0,-1 4-1 15,0 0-2-15,-1 4 2 0,-1 1 1 16,3 3 1-16,-2-3-1 0,-1 0-4 0,0 0 3 0,-2 1-3 15,2-3 0-15,-1 0 1 0,1-4-4 16,1-2-2-16,-2-2-3 0,3-4-6 0,-1-2-15 16,-2-1-28-16,-2-4-53 0,2-3-80 0,-3-1-96 15,1-4-111-15,0-2-136 0,3-4 80 16,1 1 446-16</inkml:trace>
          <inkml:trace contextRef="#ctx0" brushRef="#br0" timeOffset="104513.1373">2286 7464 0 0,'0'0'0'0,"0"0"0"16,0 0 316-16,0 0-46 0,0 0-27 0,0 0-26 15,0 0-29-15,0 0-38 0,0 0-41 0,0 0-39 16,0 0-25-16,0 0-17 0,0 0-10 0,-38-33-2 15,23 40 5-15,-5 4 7 0,4 1 13 16,-4 1 11-16,1 2 6 0,-1 1 3 0,2 1-2 16,3-2-8-16,1-1-10 0,3 0-13 0,3-2-9 15,3 0-10-15,3 0-6 0,2-1-1 0,0-2-7 16,3-1-1-16,5-1 1 0,1-2-3 0,7-4 11 16,1-1 3-16,0 0 1 0,6 0-1 15,0-3-7-15,-1-3-9 0,1-4-7 0,-1 1-10 16,-4 0-10-16,4-1-5 0,-5 1-3 0,1-2 0 15,0-1 2-15,-3 0-5 0,0-1-7 16,-2-2-3-16,3 2 1 0,-2-4 8 0,-3 1 10 16,2 0 9-16,-1-2 6 0,0-1 4 0,-2 1 3 15,-5-2 2-15,3-1 4 0,-4 0 9 0,0 0 4 16,0 0 5-16,-1 2 4 0,-1 2 5 16,0 2 8-16,-2 2 8 0,2 4 14 0,-2 2 15 15,0 2 13-15,2 2 14 0,-2 2-8 0,0 1-17 16,0 0-22-16,0 0-25 0,0 0-7 0,0 6-1 15,0 0 7-15,0 4 7 0,-2 3 6 16,0 2 3-16,0 2-3 0,0 1-5 0,-1 1-9 16,0 0-2-16,-1 2-6 0,4-1 1 0,0-3-2 15,0 1-3-15,0-3-1 0,0 2-3 0,0-3-1 16,0 0 2-16,0 0-1 0,0-2-2 0,0 0-1 16,0 1-8-16,0-2-13 0,0-2-23 15,-1 1-29-15,0-4-32 0,1 0-31 0,-2-3-44 16,2 0-51-16,0 0-82 0,0-2-101 0,0 1-126 15,0-1 461-15</inkml:trace>
          <inkml:trace contextRef="#ctx0" brushRef="#br0" timeOffset="105328.6329">2370 7560 0 0,'0'0'53'16,"0"0"125"-16,0 0-81 0,0 0-28 0,0 0-1 15,0 0 17-15,0 0 10 0,0 0-4 0,0 0-12 16,0 0-13-16,0 0-10 0,0 0-5 0,0 0 1 15,155-141 5-15,-137 135 2 0,3 2-8 16,-4 0-11-16,-3 2-15 0,-2 2-17 0,-5 0-6 16,-2 0-4-16,-2 0 1 0,-3 6 8 0,0 0 9 15,0 4 9-15,0 2 5 0,-4 1 3 0,-6 1 0 16,5 2-3-16,-4-1 3 0,0 1-4 0,1-1-3 16,0 0-5-16,4-3-7 0,-2 0-4 0,3-3-6 15,2-2 0-15,1 1-4 0,0-4 0 16,0 0 3-16,0-3 3 0,4 0 11 0,4-1 9 15,1 0 7-15,2 0 1 0,2-4-4 0,5-2-5 16,-1-3-6-16,3 0-5 0,-2-2-2 0,-4-1 1 16,2-1-5-16,-2 1 1 0,-3 0-3 15,-3 2-4-15,-4-2 5 0,-3 1-2 0,-1 0 1 16,0 2 3-16,-3 0-3 0,-5-2-1 0,0 2-1 16,-4 1-4-16,0-1-2 0,-1 3 0 15,-2 3 1-15,2-3 0 0,-2 2 0 0,1 2-1 16,2 1-1-16,0 1 0 0,0 0 1 0,3 0 2 15,3 0 0-15,1 0 1 0,2 0-3 0,3 0-10 16,0 0-10-16,0 0-2 0,4 0 4 16,4 0 10-16,2 0 12 0,2 0 5 0,3 0-1 15,1 0 0-15,1 0-2 0,2-1-1 0,-2-2-2 16,3 1 0-16,-2 1 0 0,-3-1 0 0,-2 2 0 16,0 0-1-16,1 0 1 0,-1 2-1 15,-2 4 0-15,1-1 1 0,-4 4 0 0,0-3 4 16,-2 3-1-16,0 0 3 0,-4 1-2 0,2 0 3 15,-4-1 0-15,0 1 1 0,0 1 3 0,0-1-2 16,0 1 1-16,0-4-1 0,0 1-5 0,0-1-2 16,0-1 0-16,0-1-1 0,0-2 0 15,0 0 3-15,2 0 1 0,2-3 3 0,2 0 4 16,2 0 3-16,2 0 1 0,0 0-3 0,2-2-4 16,0-2-5-16,1-1 2 0,1-1-2 0,3 0 1 15,-2-1 3-15,-2-2-4 0,2 0 1 16,0-2-1-16,-2-1-2 0,1 1-1 0,-2-3 0 15,0-1-1-15,-1-1-2 0,-3 2 0 0,1-1-3 16,-4 0 0-16,2 2-1 0,-3 4 5 16,-4 0 1-16,0 2 4 0,0 5 2 0,0-2-1 15,0 2 0-15,0 0-3 0,0 2-4 0,0 0-7 16,0 0-10-16,0 0-3 0,0 2 1 16,-3 2 7-16,3 4 7 0,0-1 6 0,0 4 2 15,3 1 1-15,2 2 3 0,3-2 2 0,-1 2 5 16,3-1-4-16,-2 1-4 0,2-2-2 0,-3 0-6 15,0-1 7-15,-5-1 2 0,-2-1 5 0,0-2 14 16,0 1 6-16,-2-2 10 0,-9 0 1 16,-2-2-7-16,-1 1-10 0,-3-1-14 0,-5 1-11 15,1-2-22-15,-2-2-38 0,0 1-90 0,-2-2-179 16,9 0-461-16,4 0-135 0</inkml:trace>
        </inkml:traceGroup>
      </inkml:traceGroup>
    </inkml:traceGroup>
    <inkml:traceGroup>
      <inkml:annotationXML>
        <emma:emma xmlns:emma="http://www.w3.org/2003/04/emma" version="1.0">
          <emma:interpretation id="{CE8ADACF-4334-4DB4-B99D-2C3C5B88BA01}" emma:medium="tactile" emma:mode="ink">
            <msink:context xmlns:msink="http://schemas.microsoft.com/ink/2010/main" type="paragraph" rotatedBoundingBox="21810,13134 26012,12730 26157,14238 21955,146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0CA968-FBAA-4199-830D-E750D0D91151}" emma:medium="tactile" emma:mode="ink">
              <msink:context xmlns:msink="http://schemas.microsoft.com/ink/2010/main" type="line" rotatedBoundingBox="21810,13134 26012,12730 26070,13331 21868,13736"/>
            </emma:interpretation>
          </emma:emma>
        </inkml:annotationXML>
        <inkml:traceGroup>
          <inkml:annotationXML>
            <emma:emma xmlns:emma="http://www.w3.org/2003/04/emma" version="1.0">
              <emma:interpretation id="{B8E682AA-F26F-4E1A-8F45-BDCEBDD3C55D}" emma:medium="tactile" emma:mode="ink">
                <msink:context xmlns:msink="http://schemas.microsoft.com/ink/2010/main" type="inkWord" rotatedBoundingBox="21851,13564 22019,13548 22036,13720 21868,13736"/>
              </emma:interpretation>
              <emma:one-of disjunction-type="recognition" id="oneOf16">
                <emma:interpretation id="interp80" emma:lang="en-US" emma:confidence="0.5">
                  <emma:literal>.</emma:literal>
                </emma:interpretation>
                <emma:interpretation id="interp81" emma:lang="en-US" emma:confidence="0">
                  <emma:literal>,</emma:literal>
                </emma:interpretation>
                <emma:interpretation id="interp82" emma:lang="en-US" emma:confidence="0">
                  <emma:literal>°</emma:literal>
                </emma:interpretation>
                <emma:interpretation id="interp83" emma:lang="en-US" emma:confidence="0">
                  <emma:literal>@</emma:literal>
                </emma:interpretation>
                <emma:interpretation id="interp84" emma:lang="en-US" emma:confidence="0">
                  <emma:literal>O</emma:literal>
                </emma:interpretation>
              </emma:one-of>
            </emma:emma>
          </inkml:annotationXML>
          <inkml:trace contextRef="#ctx0" brushRef="#br0" timeOffset="184000.8212">-108 8618 0 0,'0'0'0'0,"0"0"0"0,0 0 21 0,0 0 110 16,0 0-13-16,0 0-14 0,0 0-25 15,0 0-8-15,0 0-4 0,0 0-4 0,0 0-1 16,0 0 0-16,-22-48 4 0,21 48 11 0,0 0 2 15,-1 0-10-15,0 0-10 0,-6 3-11 0,4 0 1 16,-6 1 3-16,3 3 9 0,-3 1-2 16,-1 3-9-16,-1-1-3 0,5 3-11 0,-1-3-7 15,3 2-11-15,-1-2-6 0,5-2-8 0,1 0-3 16,0-2-5-16,0 0 3 0,0-1 2 0,7-1 6 16,-2-2 11-16,3-2 9 0,-2 0 11 0,4 0 10 15,1-3 0-15,-3-5-2 0,3-2-9 16,2-1-8-16,-2-2-3 0,-2 0-5 0,-3-2 0 15,0 3 2-15,-3 0 2 0,-2 0 3 0,-1 1 3 16,0 3 8-16,0-1 3 0,-8 0 4 0,4 0-3 16,-5 3-10-16,2 2-8 0,-3 1-9 15,-1 2-7-15,-3-1-4 0,1 2 1 0,0 0-5 16,-1 0 1-16,1 3-4 0,-1 2-2 0,2-3-2 16,2 3-6-16,4-1-10 0,-2-1-19 15,5-3-33-15,3 3-51 0,0 0-83 0,0 1-136 16,0-1-210-16,0 0-384 0</inkml:trace>
        </inkml:traceGroup>
        <inkml:traceGroup>
          <inkml:annotationXML>
            <emma:emma xmlns:emma="http://www.w3.org/2003/04/emma" version="1.0">
              <emma:interpretation id="{A16CC74E-F48A-4C51-8EB9-2B74D00753AA}" emma:medium="tactile" emma:mode="ink">
                <msink:context xmlns:msink="http://schemas.microsoft.com/ink/2010/main" type="inkWord" rotatedBoundingBox="22169,13100 26012,12730 26070,13326 22226,13696"/>
              </emma:interpretation>
              <emma:one-of disjunction-type="recognition" id="oneOf17">
                <emma:interpretation id="interp85" emma:lang="en-US" emma:confidence="0.5">
                  <emma:literal>Socio-demo</emma:literal>
                </emma:interpretation>
                <emma:interpretation id="interp86" emma:lang="en-US" emma:confidence="0">
                  <emma:literal>socio-demo</emma:literal>
                </emma:interpretation>
                <emma:interpretation id="interp87" emma:lang="en-US" emma:confidence="0">
                  <emma:literal>Socio-demon</emma:literal>
                </emma:interpretation>
                <emma:interpretation id="interp88" emma:lang="en-US" emma:confidence="0">
                  <emma:literal>socio-demon</emma:literal>
                </emma:interpretation>
                <emma:interpretation id="interp89" emma:lang="en-US" emma:confidence="0">
                  <emma:literal>Socio-domo</emma:literal>
                </emma:interpretation>
              </emma:one-of>
            </emma:emma>
          </inkml:annotationXML>
          <inkml:trace contextRef="#ctx0" brushRef="#br0" timeOffset="186719.03">2002 8238 887 0,'0'0'372'0,"0"0"-184"0,0 0-69 15,0 0-11-15,0 0-17 0,0 0-15 0,0 0-33 16,0 0-32-16,0 0-24 0,0 0-33 0,0 0-17 16,0 0-7-16,0 0-7 0,0 0-4 15,54-55-37-15,-33 53-92 0,-3-2-156 0,-5 3-274 16,-2 0 429-16</inkml:trace>
          <inkml:trace contextRef="#ctx0" brushRef="#br0" timeOffset="187285.2434">2635 8189 0 0,'0'0'199'0,"0"0"-20"0,0 0-27 15,0 0 5-15,0 0 14 0,0 0 10 0,0 0-22 16,0 0-21-16,0 0-23 0,0 0-16 0,0 0-10 16,0 0-3-16,0 0 2 0,-161-22-2 0,137 31-7 15,1 0-11-15,2 4-11 0,-3 0-12 16,1 2-9-16,5 0-7 0,2 0-13 0,0 0-1 16,4 3-9-16,5-2-6 0,1-4-2 0,2 4-6 15,4-3-4-15,0-2-8 0,0 0-9 16,6 0-4-16,0-4 1 0,6-2 6 0,0-1 10 15,3-2 6-15,2-2 1 0,3 0-2 0,0 0-6 16,2-5-3-16,1-2-6 0,-3-4-4 0,0 0 4 16,-3-1-2-16,-3-2 4 0,2-2 6 15,-4 0 2-15,-1 0 7 0,2-3 0 0,-4-2-2 16,-1-1 1-16,0 1 1 0,-2-2 1 0,1-1 3 16,-3 0 1-16,-3-1 5 0,0-1 2 0,-1 2 3 15,0 1 3-15,0-1-2 0,0 1 2 0,-2 4-3 16,-1 1 0-16,0 3 6 0,0 2 4 0,-1 3 5 15,2 2 11-15,0 4 6 0,0 1 8 16,0 1-1-16,-2 2-11 0,3 0-15 0,-2 3-8 16,2 5-3-16,-3 3 5 0,-1 3 8 0,1 4 2 15,0 1 0-15,0 3-1 0,2 1 2 16,2 1-1-16,0-1-1 0,0 1-1 0,2 1-4 16,4-1-5-16,0 1-4 0,2-1-2 0,-2-1-5 15,4-2-3-15,-2 0-3 0,0 0-8 0,1-2-11 16,-1-1-19-16,0-1-20 0,2-2-25 15,-1-3-30-15,-1-1-33 0,3-1-55 0,1-3-82 16,0-2-148-16,-3-2-280 0,-3-3 532 0</inkml:trace>
          <inkml:trace contextRef="#ctx0" brushRef="#br0" timeOffset="188228.834">2792 8247 0 0,'0'0'292'0,"0"0"-184"15,0 0-62-15,0 0 3 0,0 0 10 16,0 0 12-16,0 0-10 0,0 0-20 0,0 0-12 16,0 0-6-16,0 0 1 0,0 0 2 0,0 0 7 15,133-95 5-15,-125 85 8 0,-6 1 3 0,0 0-2 16,-2-2-2-16,0 1-1 0,0 2 1 16,-3 0 5-16,-4 2 7 0,2 0 9 0,-3 2 6 15,0 2-4-15,-1 2-6 0,-4 0-11 0,0 0-11 16,-2 6 1-16,-1 0 6 0,-3 4 7 15,2 5 4-15,0-2 1 0,-1 1-7 0,2 3-12 16,4 0-8-16,3-1-10 0,2-1-9 0,4 0-5 16,2-1-4-16,1 0-3 0,3 1-2 0,3-1 0 15,5-2-3-15,6-1 4 0,2 1 1 16,4-6-3-16,1-2-6 0,2 0-12 0,0-4-21 16,0 0-28-16,-3 0-25 0,4 0-29 0,-5-6-29 15,-2 0-30-15,1-2-25 0,-5 1-14 0,-2-4 6 16,0 1 18-16,-3 0 34 0,-3-2 37 15,-3 0 38-15,-1 0 43 0,0-2 32 0,-4 1 27 16,0 0 25-16,0 1 22 0,0 0 22 0,0 0 18 16,-4 1 23-16,0 4 12 0,3 0 16 0,-2 2 15 15,-1 1-5-15,3 1-6 0,-1 1-24 0,2 1-36 16,0 1-42-16,0 0-36 0,0 0-26 16,2 0-7-16,3 0 10 0,-1 0 13 0,5 3 13 15,-2 1 4-15,2 4-3 0,2 1-3 0,-3 0-7 16,3 4-6-16,-2-1-2 0,1 2-2 0,-5-1 1 15,4 0 1-15,-5 0-1 0,3 1 3 16,-3-2-3-16,0 0 1 0,-1-1 0 0,0-2 1 16,-2-1 2-16,0-2 3 0,-1-2 4 0,0-1 7 15,0-3 15-15,0 0 16 0,0 0 18 16,0 0 16-16,0 0 7 0,0 0 2 0,0 0-16 16,0-6-19-16,0 0-24 0,0-2-16 0,2-1-6 15,-1-3-6-15,2 1 1 0,-1-2-5 0,4 0-4 16,-1 2-2-16,0-1-2 0,1-1-2 15,3 4-1-15,-1-2-2 0,3 2-1 0,-2 2 1 16,1 2-2-16,-2 0-2 0,1 4-4 0,-2-1-5 16,0 2 0-16,-2 0 1 0,3 0 5 0,-3 0 3 15,2 3-2-15,-3 4 2 0,3-1-2 0,-3 1 4 16,0 1 5-16,1 1 4 0,-2-2 2 0,1 2 1 16,-3-1-1-16,0-1 1 0,-1 0 2 15,3-1-1-15,-3 0 1 0,0-1-1 0,0-1 4 16,0-1-3-16,0-1 0 0,0-1 1 0,0-1-4 15,2 0 9-15,-1 0 4 0,-1 0 8 0,1 0 7 16,3 0 3-16,-2-4-5 0,2-1-5 16,1-1-5-16,0-3-9 0,5-1 1 0,-4 0-2 15,2-2-2-15,0 0 1 0,-1-2 0 0,1 1-1 16,0 0-6-16,0 4 0 0,0-2-2 16,0 1-3-16,2 3 6 0,-3 2-4 0,-1 1 0 15,2 4 0-15,-2-3-4 0,0 3 1 0,1 0 3 16,-4 0 1-16,1 5 3 0,0 1 4 15,-2 2 3-15,4 1 3 0,-4 0 2 0,3 1-2 16,-3 1-4-16,2 0-3 0,-1 1-2 0,1-1-1 16,-1-2-3-16,1 1-5 0,0-1-11 0,-2 0-5 15,0-2-12-15,2-1-10 0,-2 0-16 0,1-1-23 16,0-2-33-16,-1 0-45 0,2-2-47 16,0 1-65-16,2-2-67 0,1 0-99 0,-3 0-120 15,1 0 562-15</inkml:trace>
          <inkml:trace contextRef="#ctx0" brushRef="#br0" timeOffset="188541.641">3704 8087 0 0,'0'0'0'0,"0"0"232"15,0 0 56-15,0 0-26 0,0 0-23 0,0 0-22 16,0 0-22-16,0 0-23 0,0 0-40 0,0 0-36 16,0 0-38-16,0 0-25 0,0 0-8 15,1-22 2-15,-2 29 3 0,-5 2 8 0,2 1-4 16,2 2-6-16,0 0-3 0,-2 0-10 0,4-1-6 15,0 0 0-15,0 1-7 0,2-2 0 16,3 1 0-16,3-2-4 0,1 0-2 0,1-2-1 16,2-3 0-16,0 1 4 0,3-4 5 0,-1 1 2 15,4-2 3-15,1 0 1 0,-5-5 2 0,5-1 2 16,-4-4 4-16,0 0 2 0,-3-2-1 16,0-2 3-16,-4 1 4 0,-1-1 1 0,-3 3 4 15,-4-1-2-15,0 0-1 0,0 1-2 0,-6 0-6 16,-2 2-7-16,-4 2-7 0,-3 1-11 0,-1 3-8 15,-4 1-7-15,-1 0-8 0,-1 2-10 0,-3 0-27 16,1 2-58-16,2 2-157 0,6 1-320 0,5-2-721 16</inkml:trace>
          <inkml:trace contextRef="#ctx0" brushRef="#br0" timeOffset="186216.5338">1511 8128 1159 0,'0'0'242'15,"0"0"-86"-15,0 0-55 0,0 0-27 0,0 0-39 16,0 0-42-16,0 0-50 0,0 0-35 0,0 0-15 15,0 0-14-15,0 0-36 0,0 0-99 0,0 0-268 16,0 0 78-16</inkml:trace>
          <inkml:trace contextRef="#ctx0" brushRef="#br0" timeOffset="185027.165">454 8246 0 0,'0'0'0'16,"0"0"0"-16,0 0 0 0,0 0 0 0,0 0 0 15,0 0 0-15,0 0 0 0,0 0 107 0,0 0 43 16,0 0 1-16,0 0-11 0,0 0-2 15,0 0 3-15,0 0-22 0,72-91-9 0,-64 78-11 16,-4 1-15-16,-3 1-4 0,-1 1-8 0,0-2-6 16,0 2-5-16,-2 1-5 0,-8 2-6 0,5-1-6 15,-4 3-2-15,-2-1-5 0,0 1-3 16,0 3-10-16,-2-2-8 0,-4 1-7 0,0 3-6 16,3 0-6-16,-4 0 0 0,-2 0-2 0,3 2 0 15,-3 4 3-15,2 0-2 0,1 0-1 0,-3 1-1 16,5 3-1-16,0-4-1 0,2 3-4 15,2-2-2-15,2 3-2 0,5-1-4 0,1 0 2 16,3-1 2-16,0 3-1 0,0 1 8 0,4 0 3 16,4 2 6-16,-1-1 6 0,5 2 1 15,0 0 3-15,1 1 0 0,2 1-2 0,0 1-3 16,-2 1-2-16,5-1 0 0,-8 2 0 0,1-1 1 16,0 0-1-16,-2 2-1 0,-4-4 2 0,2 4 2 15,-4-4 2-15,-2 1 3 0,-1 0 2 0,0-1 6 16,-1 0 3-16,-9 1 8 0,4-2 3 0,-6 0 4 15,-3-2 2-15,-4 0 6 0,3-2 4 16,-7-1 6-16,6-2 2 0,-6-1-3 0,4-4-3 16,-2-1-6-16,5 0-4 0,0-3-8 0,-3 0-6 15,5 0-6-15,1 0-5 0,5-2-4 0,-3-1-3 16,2 0-4-16,4 1-1 0,-2-2-6 16,4 3-3-16,2 0-11 0,1 1-15 0,0 0-25 15,0 0-27-15,0 0-29 0,0 0-12 0,0 0-1 16,0 1-13-16,3 4-13 0,-2 0-35 15,6 1-53-15,-3 0-59 0,0 0-103 0,2-2-99 16,-3-1 500-16</inkml:trace>
          <inkml:trace contextRef="#ctx0" brushRef="#br0" timeOffset="185496.9777">728 8355 0 0,'0'0'0'0,"0"0"0"16,0 0 0-16,0 0 29 0,0 0 259 0,0 0-6 15,0 0-50-15,0 0-22 0,0 0-41 0,0 0-25 16,0 0-11-16,0 0-5 0,0 0-11 0,0 0-17 16,4-44-26-16,-8 44-27 0,-1 0-25 15,0 0-15-15,-3 3-3 0,-3 2 3 0,6 3 3 16,-5-1 5-16,-2 4-1 0,5-1-1 0,-2 3-2 15,-2 1-3-15,5-1 1 0,-4 1-3 16,1 2 3-16,5-1-5 0,0 0 0 0,-2 0-2 16,5 0-4-16,1-1 2 0,0-3-3 0,0 1-3 15,0-3-2-15,0-1-5 0,7-2-2 16,-2 0 0-16,3-2 6 0,-1-1 7 0,2-1 8 16,2-2 6-16,-3 0 0 0,4 0 3 0,0-2-2 15,2-5 1-15,-2-1-2 0,0-3 2 0,-2 1-1 16,3-4-1-16,-1 3 4 0,-6-4-6 15,5 1-1-15,-2-1 1 0,-2 0-1 0,2 2 2 16,-6 0-2-16,0 1 2 0,0 0 2 0,-3 1 3 16,0 0 3-16,-4 2 4 0,-1 3-5 0,-3 0 0 15,2 1-8-15,-4 1-11 0,0 1-2 16,3 1-12-16,-5 1-3 0,1 1-3 0,0 0-13 0,5 0-10 16,-4 0-24-16,1 0-44 0,4 1-59 15,-2 4-88-15,4-1-86 0,2 2-129 0,-1-1-206 16,2-2 575-16</inkml:trace>
          <inkml:trace contextRef="#ctx0" brushRef="#br0" timeOffset="186008.6624">1192 8278 0 0,'0'0'291'0,"0"0"-52"0,0 0-18 16,0 0-18-16,0 0-10 0,0 0-26 0,0 0-35 16,0 0-27-16,0 0-28 0,0 0-14 0,0 0-1 15,0 0 0-15,0 0 1 0,-116-25 0 0,102 31 0 16,1 0-7-16,1 2-11 0,1 0-8 16,0 3-12-16,5-1-5 0,-2 3-6 0,-3 2-1 15,4 0-1-15,-2-1-3 0,1 3 0 0,1-2-3 16,3 1 1-16,-3-1-1 0,7 0-3 0,0-2-1 15,0-1-2-15,0 0-1 0,8 0-2 0,-1-3 0 16,4 1 1-16,0-5 2 0,1 1 4 16,2-3 5-16,1-2 4 0,4-1 1 0,1 0 0 15,1-6-3-15,-2 0-4 0,3 0-2 0,-5-3-1 16,-1-1-1-16,3 1 1 0,-3-1-1 0,-1-3 0 16,0 2-1-16,-2-2 0 0,0 1 2 15,-1-2 0-15,-1 1 1 0,-3-2 1 0,0-1 1 16,2 2 1-16,-5 1 1 0,3-2 0 0,-4 5 1 15,0 4-1-15,1-3 4 0,-2 5-4 16,-2 2 0-16,-1 0-2 0,0 2-5 0,0 0-1 16,0 0-5-16,0 0-5 0,0 2-3 0,0 4 3 15,0 3 9-15,0 0 8 0,0 3 3 0,0 4 0 16,0-1-4-16,0-1-4 0,0 0 0 16,2-1-3-16,6 0-3 0,-4-5-3 0,5 1-8 15,2 0-15-15,-2-3-19 0,5-2-31 0,2-2-55 16,0-2-91-16,1 0-164 0,2 0-389 0,-11 0 5 15</inkml:trace>
          <inkml:trace contextRef="#ctx0" brushRef="#br0" timeOffset="186511.6944">1655 8164 361 0,'0'0'350'0,"0"0"-190"0,0 0-57 0,0 0-4 16,0 0-6-16,0 0 13 0,0 0-4 0,0 0-6 16,0 0-1-16,0 0-18 0,0 0-24 15,0 0-11-15,0 0-4 0,-51 100 1 0,46-85 1 16,1 5-1-16,2-5-6 0,0 2-8 0,0 1-9 16,2-4-5-16,0 3-5 0,0-5-2 0,3 1-2 15,2-5 0-15,3 0 2 0,2-2 3 16,-1-3 8-16,5-1 9 0,-1 0 7 0,3-2 4 15,-1 0 1-15,-1-3-5 0,3-3-5 0,-4-1-2 16,3-2-1-16,-3 0-3 0,-3-2 4 16,2-1 1-16,-4 0-1 0,-4 1 5 0,-1-1 0 15,-3 1 1-15,0-1-1 0,0 0-3 0,-3 0-5 16,-6 1-5-16,2 0-4 0,-2 2-8 0,-4 0-6 16,1 1-7-16,3 2-9 0,-2 0-7 15,-1 2-10-15,0 0-11 0,1 2-21 0,-1-2-31 16,4 3-60-16,0 0-110 0,0 1-142 0,6 0-234 15,0 0-113-15</inkml:trace>
        </inkml:traceGroup>
      </inkml:traceGroup>
      <inkml:traceGroup>
        <inkml:annotationXML>
          <emma:emma xmlns:emma="http://www.w3.org/2003/04/emma" version="1.0">
            <emma:interpretation id="{9E6365C6-B87B-47B9-972D-52B83D36788A}" emma:medium="tactile" emma:mode="ink">
              <msink:context xmlns:msink="http://schemas.microsoft.com/ink/2010/main" type="line" rotatedBoundingBox="22686,13881 24949,13484 25075,14199 22811,14596"/>
            </emma:interpretation>
          </emma:emma>
        </inkml:annotationXML>
        <inkml:traceGroup>
          <inkml:annotationXML>
            <emma:emma xmlns:emma="http://www.w3.org/2003/04/emma" version="1.0">
              <emma:interpretation id="{A4252D9A-2DB1-4264-99E5-6DEA8B0C06D7}" emma:medium="tactile" emma:mode="ink">
                <msink:context xmlns:msink="http://schemas.microsoft.com/ink/2010/main" type="inkWord" rotatedBoundingBox="22686,13881 24949,13484 25075,14199 22811,14596"/>
              </emma:interpretation>
              <emma:one-of disjunction-type="recognition" id="oneOf18">
                <emma:interpretation id="interp90" emma:lang="en-US" emma:confidence="0.5">
                  <emma:literal>graphic.</emma:literal>
                </emma:interpretation>
                <emma:interpretation id="interp91" emma:lang="en-US" emma:confidence="0">
                  <emma:literal>graphic.'</emma:literal>
                </emma:interpretation>
                <emma:interpretation id="interp92" emma:lang="en-US" emma:confidence="0">
                  <emma:literal>graphics.</emma:literal>
                </emma:interpretation>
                <emma:interpretation id="interp93" emma:lang="en-US" emma:confidence="0">
                  <emma:literal>graphic'.</emma:literal>
                </emma:interpretation>
                <emma:interpretation id="interp94" emma:lang="en-US" emma:confidence="0">
                  <emma:literal>graphic...</emma:literal>
                </emma:interpretation>
              </emma:one-of>
            </emma:emma>
          </inkml:annotationXML>
          <inkml:trace contextRef="#ctx0" brushRef="#br0" timeOffset="193565.2878">1053 8909 0 0,'0'0'0'15,"0"0"0"-15,0 0 0 0,0 0 0 0,0 0 17 16,0 0 75-16,0 0-28 0,0 0-23 0,0 0-16 15,0 0 4-15,0 0 2 0,0 0 3 0,3-85 8 16,-5 79-3-16,0 1-3 0,-2 0 5 16,-5 1 2-16,5 2 5 0,-4-1 4 0,2 1-6 15,-4 1-7-15,0 1-11 0,-4 0-9 0,-1 0-10 16,-2 1-4-16,-3 4-7 0,1 3-2 16,-2 3 1-16,-1-1-3 0,2 4 3 0,-3 0-1 15,6 0 3-15,-5 1 2 0,5 1 4 0,1-1 5 16,1-1 7-16,3-2 3 0,3-2-1 15,-1-1-10-15,9-2-9 0,0-1-2 0,1 0 6 16,0-4 22-16,5-1 34 0,3-1 26 0,3 0 20 16,0 0 1-16,3-3-16 0,0-3-17 0,2-3-20 15,-3 0-13-15,2 0-9 0,4 1-5 0,-5-3-5 16,1 1-1-16,-1 1 0 0,-1 0-1 0,-1-2 0 16,0 4-1-16,-5-1-1 0,4 3 1 15,-3-1 3-15,-3 1-1 0,0 1 0 0,1 1-1 16,-2 0-6-16,2 1-4 0,-2 1-3 0,-1 1-4 15,4 0-4-15,-3 0-4 0,-1 3-3 0,2 3-5 16,-1 3 4-16,-1 4 4 0,1 1 6 16,1 8 6-16,-2-1 1 0,-2 2-3 0,6 4 0 15,-5 1-1-15,2 1-2 0,0 1 2 0,2 1-4 16,-4 1-2-16,-2 1-2 0,0-1-4 0,0-1-6 16,0 0-4-16,-4 1-6 0,-5-3-4 15,-3-1-4-15,0-1 2 0,-3-2 7 0,-1-1 7 16,-3-2 11-16,-1-4 6 0,-3-3 2 0,3-1 1 15,-2-5 2-15,-3-1 2 0,0-4 3 16,2-1 3-16,0-3 2 0,-1 0 5 0,3-6 2 16,3-3 3-16,2-3 0 0,3-2-5 0,1 2 3 15,2-5-7-15,8 0-3 0,0 1-4 0,2-4-6 16,2 3 3-16,6-4 2 0,2 0 0 0,8 0 4 16,-1-2-1-16,3 0 2 0,5-2 4 15,0 1 0-15,2-1-3 0,0 1-4 0,1 1-4 16,1-1-3-16,-2 0-2 0,-1 2 0 0,0-2 0 15,-4 1-3-15,2 1 1 0,-1-1-1 16,-4 2 1-16,2 3 2 0,-5-1-1 0,2 4 1 0,-5 2 0 16,-2 1-1-16,-1 1 0 0,0 6-2 15,-6-1-2-15,4 4-4 0,-5 1-6 0,-1 1-8 16,-2 0-5-16,0 1 3 0,2 5 7 0,-2 3 15 16,2 2 10-16,1 5 7 0,-2-1 1 15,2 2-2-15,-2-2-2 0,1 2-3 0,2-1-3 16,1 0-2-16,-2-1 0 0,5-1-3 0,-3 0-3 15,3-2-1-15,-1 0-9 0,4-3-7 0,-1 0-12 16,1-3-10-16,-3-2-7 0,3 0-9 16,1-2-13-16,0-1-27 0,0-1-43 0,1 0-61 15,1 0-57-15,-1-4-47 0,2-2-36 0,-2 0 4 16,1-2 282-16,-1 0 54 0,1-3 0 0,-1 1 0 16,2-2 0-16,1-4 0 0,0 4 0 15,-1-3 0-15,-2-1 0 0,-1 0 0 0,0 1 0 16,-4 0 0-16,3 0 0 0,-2 0 183 0,-3 0 32 15,0 2 9-15,-3 3-21 0,0 1-11 0,-3 2-17 16,0 2-18-16,0 2-18 0,-1 0-23 0,-4 1-23 16,-1 1-31-16,0 1-27 0,-2 0-23 15,2 0-12-15,-4 1-2 0,-2 6 2 0,0 0 6 16,0 2 5-16,-1 1 2 0,-1 0 1 0,2 0-3 16,1 2-1-16,2-2-4 0,1-1-1 15,3 0-5-15,-1-3-5 0,5 0-8 0,1-3-4 16,0 1-5-16,0-3-2 0,0 2 8 0,7-1 5 15,-2-2 10-15,3 0 10 0,-1 0 2 0,5 0 3 16,-1 0 0-16,-1-3-3 0,0 0 0 16,-1 1-5-16,-1-1-1 0,-4 1-6 0,4 2 1 15,-5 0-2-15,0 0-1 0,-2 0 0 0,4 0-2 16,-3 5 2-16,0 0 3 0,1 1 7 0,-2 1 0 16,5 2 1-16,-2 0-2 0,-2-2-4 0,8 3 1 15,-5-4-4-15,6 0-1 0,0-3-4 16,-1 0 0-16,4-3 1 0,-1 0 0 0,2 0-1 15,0-4-10-15,-1-4-15 0,0-2-17 0,-1 0-22 16,-1-2-18-16,-1 0-19 0,-3-1-22 16,0 0-17-16,-3-2 0 0,1 0 9 0,-4-3 27 0,0 0 28 15,3 2 18-15,-5-2 18 0,2 1 14 16,-2 0 12-16,0 0 18 0,0 1 12 0,0-3 14 16,0 3 7-16,0 0 14 0,0 1 13 0,0 0 16 15,0 1 15-15,0 2 13 0,0 2 8 16,0 4 7-16,1 0 13 0,-1 5 5 0,1-1-1 15,-1 2-21-15,0 0-31 0,0 0-33 0,0 0-29 16,0 3-19-16,0 2 0 0,0 0 8 0,0 6 13 16,0 0 12-16,0 6 4 0,0 1-2 15,2 3 3-15,-1 4-1 0,-1 3 2 0,4 1 1 16,-1 5-2-16,-1-1-3 0,0 3-5 0,0 1-5 16,-2-1-7-16,0-1-6 0,0 1-5 0,0 0-1 15,0-3-2-15,-1 2-3 0,-2-4-2 16,1 0-6-16,-1-5-3 0,-1 0-9 0,4-3-10 15,0-4-10-15,-1-2-16 0,-1-2-16 0,1-4-23 16,0-2-32-16,-4-5-29 0,3-1-24 0,0-3-8 16,2 0-4-16,-1 0-25 0,-2-4-47 15,2-5-116-15,-3 0 11 0,1 1 367 0</inkml:trace>
          <inkml:trace contextRef="#ctx0" brushRef="#br0" timeOffset="194374.6539">1698 9023 0 0,'0'0'0'0,"0"0"0"16,0 0 0-16,0 0 0 0,0 0 0 15,0 0 0-15,0 0 73 0,0 0 31 0,0 0 8 16,0 0-9-16,114-156-10 0,-101 152-14 0,-1 4-18 16,2 0-19-16,-4 0-13 0,0 4-13 15,1 4-9-15,-5 0 3 0,1 2 8 0,-4 2 7 16,1 1 8-16,-4-1 2 0,0 0 2 0,0 1-2 16,-4 0 1-16,-2 2 5 0,-4-1 0 0,-3 1-2 15,1-3-3-15,-1-2-6 0,0-1-10 16,3 0-2-16,2-3-13 0,0-1-12 0,4-1-10 15,-1-2-11-15,2-2-3 0,3 0 1 0,0 0-8 16,0-2-9-16,7-5 1 0,1-2 1 0,1-2 15 16,5-3 17-16,-1 0 7 0,7-1 2 15,-1-2 2-15,0-1 2 0,2 1 0 0,-1-1 1 16,-2-4 2-16,-2 0 1 0,3 2 3 0,-3-3 3 16,0 2 2-16,-2-1 2 0,-1 0 3 0,-1 0 3 15,-2 1 5-15,-2 1 7 0,0 0 9 0,-2 3 13 16,-2 4 15-16,-2 0 15 0,-2 3 11 15,0 2 4-15,0 1-4 0,0 2-6 0,0 2-12 16,-2 0-11-16,0 3-12 0,0 0-17 0,0 0-22 16,0 0-19-16,0 2-10 0,0 4-4 0,-4 3 10 15,2 3 8-15,-1 1 6 0,-3 3 2 16,4 1 0-16,-1 2 0 0,1 1-1 0,-1 0-1 16,0 1-1-16,2 2 0 0,-1-1-1 0,2-1-4 15,-2 0 1-15,1 0-4 0,2-4 0 16,-1 0-1-16,1-3-1 0,1-4 1 0,0-2 1 15,0-2 0-15,0-4 2 0,0 0 0 0,0-2 5 16,0 0 11-16,0 0 11 0,0 0 7 0,1-2-1 16,2-1-8-16,5-5-9 0,-3 0-10 0,6-2-1 15,0-1-3-15,0-1-4 0,-3 3 0 16,4 2-2-16,-3 1-2 0,-1 2-2 0,0-1 0 16,-2 4-2-16,2 1 1 0,-3 0 3 0,2 0 2 15,-2 4 3-15,2 1 1 0,-2-1 4 16,2 2 1-16,-3 0 1 0,5 0 2 0,-2 1-1 15,1-1-2-15,-1-1-1 0,1-1-1 0,2-1-1 16,0 0 0-16,-3 0-1 0,5-3-1 0,-3 0 3 16,0 0 0-16,3 0 2 0,-2-6-1 0,2 0 1 15,-1-1-1-15,-3-3 2 0,1 2 3 0,-2-3-1 16,-2 0 3-16,0-1 1 0,1-2 1 16,-3 2 3-16,-2 0 2 0,2 0 0 0,-3 2 1 15,0 1 3-15,0 2 4 0,0 1 3 0,0 0 2 16,0 4-1-16,0 0-2 0,0 0-7 15,0 2-3-15,0 0-10 0,0 0-8 0,0 0-8 16,0 0-10-16,0 0-2 0,0 0 3 0,0 5 5 16,0 2 9-16,0-1 6 0,0 1 2 0,0 1-3 15,0-2-2-15,0 3-3 0,0-1-6 16,1 1-12-16,3-1-17 0,-1-1-23 0,-2 1-28 16,3-2-34-16,0 0-45 0,0-3-49 0,-3 0-61 15,3-3-62-15,0 0-40 0,-1 0-50 0,-2-3 375 16,1 0 56-16</inkml:trace>
          <inkml:trace contextRef="#ctx0" brushRef="#br0" timeOffset="194591.546">2431 8728 0 0,'0'0'0'0,"0"0"90"0,0 0 212 15,0 0-63-15,0 0-37 0,0 0-44 0,0 0-56 16,0 0-50-16,0 0-55 0,0 0-38 16,0 0-13-16,0 0-9 0,0 0-10 0,19-79-37 15,-8 79-85-15,-5 0-162 0,1 3 108 0,-4-2 249 16</inkml:trace>
          <inkml:trace contextRef="#ctx0" brushRef="#br0" timeOffset="194850.3847">2682 8697 304 0,'0'0'124'15,"0"0"-118"-15,0 0-20 0,0 0 24 16,0 0 25-16,0 0 26 0,0 0 8 0,0 0 6 15,0 0 3-15,0 0-13 0,0 0 9 0,0 0 9 16,0 0 26-16,0 0 22 0,-99 124 5 0,85-109-10 16,5 0-28-16,2-2-35 0,3-2-33 15,0-1-17-15,4-3-12 0,0 0-3 0,4-1 4 16,3-2 7-16,4-3 10 0,1-1 3 0,3 0 1 16,2 0-12-16,3-5-16 0,0-2-27 0,2 1-42 15,-1-3-48-15,-1 1-75 0,2-1-84 0,-5 0-103 16,5 0-126-16,-8 3 354 0,-6 3 156 0</inkml:trace>
          <inkml:trace contextRef="#ctx0" brushRef="#br0" timeOffset="194856.3809">2866 8813 0 0,'0'0'370'16,"0"0"87"-16,0 0-87 0,0 0-66 0,0 0-49 15,0 0-47-15,0 0-58 0,0 0-50 0,0 0-44 16,0 0-37-16,0 0-41 0,0 0-64 16,0 0-71-16,10-3-161 0,-10 6-549 0,3 0 28 15</inkml:trace>
        </inkml:traceGroup>
      </inkml:traceGroup>
    </inkml:traceGroup>
  </inkml:traceGroup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47:35.84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937DDCA-557C-4297-9698-D19D969E1947}" emma:medium="tactile" emma:mode="ink">
          <msink:context xmlns:msink="http://schemas.microsoft.com/ink/2010/main" type="inkDrawing" rotatedBoundingBox="10110,16399 13504,16167 13506,16193 10112,16426" semanticType="strikethrough" shapeName="Other">
            <msink:sourceLink direction="with" ref="{FDE5A863-1BAF-4886-96A1-678925418D57}"/>
            <msink:sourceLink direction="with" ref="{9F71A56E-543E-4EF2-B56F-064EB5138D99}"/>
            <msink:sourceLink direction="with" ref="{ED05E19A-A222-4EFA-B8DB-81CC1385298B}"/>
          </msink:context>
        </emma:interpretation>
      </emma:emma>
    </inkml:annotationXML>
    <inkml:trace contextRef="#ctx0" brushRef="#br0">0 251 0 0,'0'0'0'0,"0"0"0"0,0 0 0 16,0 0 0-16,0 0 0 0,0 0 0 15,0 0 0-15,0 0 0 0,0 0 0 0,0 0 0 16,0 0 0-16,0 0 0 0,116-20 0 0,-108 18 0 16,-2 2 0-16,5-2 0 0,-1 2 0 15,-2 0 0-15,4 0 0 0,0 0 0 0,3 0 0 16,5 0 0-16,-2-2 0 0,9-1 0 0,8 0 0 15,4 0 0-15,7-1 42 0,11-2 16 0,9-2-14 16,5 1-5-16,11-1-11 0,10 2 4 16,8-4 2-16,4 3 4 0,5-1 4 0,1 2 7 15,5 0 4-15,2 0 2 0,1 1 5 0,2 1-6 16,1-2-1-16,8 0 3 0,-2 0-1 0,-1 1 8 16,3-4-1-16,-6 1-4 0,1 0-11 0,-6-2-8 15,-7 1-12-15,-7 1-9 0,-7-1-2 16,-10 2-6-16,-10 1 1 0,-13 0-2 0,-9 0 4 15,-11 1 2-15,-5 3 5 0,-12-2 12 0,-6 3 7 16,-7 0 12-16,-9-1 5 0,2 2 8 0,-7 0 12 16,0 0 6-16,0 0-1 0,0 0-16 15,-3 0-22-15,0 0-30 0,2 0-20 0,1 0-21 16,-1 0-21-16,1 0-15 0,0 0-16 0,-3 0-12 16,2 0-23-16,-7 0-63 0,4 0-98 0,-7 4-148 15,3 0-65-15,2-2 489 0</inkml:trace>
  </inkml:traceGroup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47:45.41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67788C4-6891-490B-92A8-A73F4DA50D3D}" emma:medium="tactile" emma:mode="ink">
          <msink:context xmlns:msink="http://schemas.microsoft.com/ink/2010/main" type="writingRegion" rotatedBoundingBox="14115,15980 18170,14767 18554,16050 14498,17263"/>
        </emma:interpretation>
      </emma:emma>
    </inkml:annotationXML>
    <inkml:traceGroup>
      <inkml:annotationXML>
        <emma:emma xmlns:emma="http://www.w3.org/2003/04/emma" version="1.0">
          <emma:interpretation id="{78663076-E730-49F9-8956-35385AEA6B0E}" emma:medium="tactile" emma:mode="ink">
            <msink:context xmlns:msink="http://schemas.microsoft.com/ink/2010/main" type="paragraph" rotatedBoundingBox="14115,15980 16949,15133 17168,15866 14334,167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B981BD-9222-438E-8B96-6A6C6FE53349}" emma:medium="tactile" emma:mode="ink">
              <msink:context xmlns:msink="http://schemas.microsoft.com/ink/2010/main" type="line" rotatedBoundingBox="14115,15980 16949,15133 17168,15866 14334,16713"/>
            </emma:interpretation>
          </emma:emma>
        </inkml:annotationXML>
        <inkml:traceGroup>
          <inkml:annotationXML>
            <emma:emma xmlns:emma="http://www.w3.org/2003/04/emma" version="1.0">
              <emma:interpretation id="{5516A7F8-E83D-4526-90A1-983EFA168B32}" emma:medium="tactile" emma:mode="ink">
                <msink:context xmlns:msink="http://schemas.microsoft.com/ink/2010/main" type="inkWord" rotatedBoundingBox="14115,15980 16949,15133 17168,15866 14334,16713"/>
              </emma:interpretation>
              <emma:one-of disjunction-type="recognition" id="oneOf0">
                <emma:interpretation id="interp0" emma:lang="en-US" emma:confidence="0.5">
                  <emma:literal>Revenue</emma:literal>
                </emma:interpretation>
                <emma:interpretation id="interp1" emma:lang="en-US" emma:confidence="0">
                  <emma:literal>Revenuer</emma:literal>
                </emma:interpretation>
                <emma:interpretation id="interp2" emma:lang="en-US" emma:confidence="0">
                  <emma:literal>Revenues</emma:literal>
                </emma:interpretation>
                <emma:interpretation id="interp3" emma:lang="en-US" emma:confidence="0">
                  <emma:literal>Revenge</emma:literal>
                </emma:interpretation>
                <emma:interpretation id="interp4" emma:lang="en-US" emma:confidence="0">
                  <emma:literal>Reenie</emma:literal>
                </emma:interpretation>
              </emma:one-of>
            </emma:emma>
          </inkml:annotationXML>
          <inkml:trace contextRef="#ctx0" brushRef="#br0">42 57 484 0,'0'0'213'16,"0"0"-59"-16,0 0-10 0,0 0-5 16,0 0 7-16,0 0 7 0,0 0-8 0,0 0-9 15,0 0-23-15,0 0-29 0,0 0-20 0,0 0-5 16,-27-58 1-16,27 58 5 0,0 0-2 0,0 0-11 16,0 0-13-16,0 0-14 0,0 0-7 0,0 0-10 15,0 0-5-15,0 0-1 0,0 4-5 16,0 4 7-16,0 1 4 0,-1 5 5 0,1 4 2 15,-2 2 1-15,1 4 1 0,1 1 1 0,0 2 2 16,0 1-6-16,0 0 0 0,0 1-3 0,0-1-6 16,0 2 3-16,0 0-3 0,0-2 1 0,-1 1 3 15,-2-1-2-15,2-1 2 0,-2-3-3 16,3-2 1-16,-1-2-3 0,-1-3 0 0,2-1 0 16,0-3-1-16,0-4-1 0,0 0-1 0,0-5 0 15,0 1-3-15,0-2 2 0,0-3 0 16,0 0-4-16,0 0-1 0,0 0-12 0,0 0-9 15,0 0-13-15,0 0-18 0,0 0-20 0,0-3-25 16,0-2-33-16,3-1-55 0,-3-4-76 0,7 1-89 16,-5-1-64-16,1-4-42 0,1-1 19 15,1 0 442-15,-3 3 0 0,-1 6 0 0</inkml:trace>
          <inkml:trace contextRef="#ctx0" brushRef="#br0" timeOffset="675.2313">2 220 0 0,'0'0'0'15,"0"0"0"-15,0 0 0 0,0 0 65 0,0 0 172 16,0 0-3-16,0 0-4 0,0 0-21 0,0 0-25 16,-28-153-22-16,28 137-21 0,0-2-24 0,0 2-13 15,0-2-19-15,4-2-14 0,6 0-9 16,1 2-13-16,2-4-6 0,3 1-6 0,-1 2-9 16,7 0-5-16,-5 1-4 0,3 1-5 0,-2 1-3 15,-1 1 1-15,2 0-6 0,-3 3-1 0,-1 3-3 16,-2 3-4-16,3 1-1 0,-1 5-2 15,-3 0-3-15,1 0-3 0,-3 5-1 0,3 6-2 16,-2 1 2-16,-2 5 1 0,-2-2 4 0,2 3 4 16,-5 1 1-16,3 3 4 0,-6 0 0 15,-1 2 0-15,0 0 0 0,-5-1 1 0,-3 3 3 16,-4 0-2-16,-3-1 1 0,-5 0 1 0,1-1-1 16,-3 0 3-16,-4-3 1 0,3 1 1 0,1-6 0 15,-3-2 2-15,3-2-1 0,-4-3 2 0,7-1 4 16,-2-4-1-16,5-1 2 0,1-3 2 15,2 0 4-15,2 0 2 0,0 0 0 0,7-3-2 16,1 2-6-16,-2-1-8 0,5 2-12 0,0 0-9 16,0 0-11-16,0 0-1 0,7 0 6 0,-2 0 8 15,7 2 13-15,2 2 6 0,0 4 4 0,8 1 4 16,-3 0-3-16,6 1 0 0,-1 2-4 16,2-2-2-16,-2 2-2 0,-1 3-1 0,-1-3 2 15,4 0-2-15,-2 0-1 0,-4-2-1 0,2 2-2 16,-1 1 0-16,-3-3 2 0,-1 2-2 15,-1-2 1-15,-1-1 1 0,-3 0-7 0,-3 0 4 16,1-1-3-16,-1-2-2 0,-5 0-3 0,4 0-6 16,-4-2-11-16,0-1-17 0,0 1-27 0,0-3-52 15,-1 0-95-15,4-1-192 0,-3 0-269 16,-2 0-179-16</inkml:trace>
          <inkml:trace contextRef="#ctx0" brushRef="#br0" timeOffset="1390.7891">572 238 606 0,'0'0'102'16,"0"0"-79"-16,0 0 4 0,0 0 32 0,0 0 41 16,0 0 20-16,0 0-9 0,0 0-31 0,0 0-33 15,0 0-20-15,0 0-12 0,0 0 4 0,0 0 3 16,0 0 6-16,144-160 2 0,-134 146 6 0,-5 1 3 15,0 1 7-15,-3 1 6 0,-2 3 1 16,0-1-2-16,-2 3-7 0,-4 0-9 0,-1 1-9 16,-2 2-13-16,-3 2-8 0,1 1-10 0,-3 0-2 15,1 0 1-15,-3 4 5 0,-1 4 10 16,-5-1 6-16,5 4 7 0,-2-1 2 0,1 2 2 16,5 1-1-16,0 2-3 0,1 0-3 0,2 0-5 15,5 0-4-15,-2 0-1 0,6 1-1 0,1 0-2 16,0-1 0-16,0-1 1 0,6-2 1 15,1-1 5-15,3-1 0 0,2-1 2 0,1-3 5 16,0 1 2-16,1-5 5 0,3 1 1 0,2-3-1 16,-3 0-5-16,-2 0-1 0,2 0-3 0,-2-3-2 15,0-3-2-15,-1 0-5 0,1 0-1 16,-2-3-4-16,0 0 2 0,1 0-3 0,-2-1 1 16,1-1-1-16,-1 1-5 0,-3 0 7 0,0 0 1 15,-3-3 2-15,2 2 5 0,-6-1-4 0,3 2 2 16,0 0-1-16,-2 1 2 0,-2 1 0 0,1 1 0 15,-1-1-2-15,0 4 0 0,0-1 1 0,0 2-1 16,1 2-1-16,-1 1-6 0,0 0-2 16,0 0-7-16,0 0-5 0,0 0 1 0,0 0-5 15,2 0 4-15,0 3 2 0,0 3 3 0,3-2 6 16,-1 4-2-16,0-1 2 0,1 1 0 16,-1 1 0-16,4-2 1 0,-2 2 2 0,2-2 1 15,0 1-3-15,0-2 1 0,-1-2 0 0,1 1 4 16,1-1-1-16,-2-4 2 0,1 0 6 0,-3 0 2 15,2 0 11-15,0-3 7 0,-1-3 5 16,1-1-1-16,2-2-2 0,-1-3-3 0,0 0-6 16,1 0-2-16,-3-1-5 0,2-2-6 0,-2 0-1 15,2 0-3-15,-3-1-2 0,2 1-2 0,-2-2-3 16,3 1-4-16,-2-3 0 0,0 4-3 16,1-2-3-16,1 2-6 0,-3 1-11 0,2 4-14 15,-3 1-15-15,1 2-18 0,-1 2-30 0,-2 1-35 16,0 2-49-16,1 0-63 0,0 2-100 0,0 0-113 15,-2 4-85-15,0 3 23 0,-1-2 524 0,0-1 0 16</inkml:trace>
          <inkml:trace contextRef="#ctx0" brushRef="#br0" timeOffset="1970.5657">1166-10 0 0,'0'0'0'0,"0"0"0"15,0 0 0-15,0 0 3 0,0 0 211 0,0 0-40 16,0 0-44-16,0 0-37 0,0 0-25 0,0 0-3 15,156-95-5-15,-149 83-3 0,0 1 1 16,-5 0 1-16,2 0 4 0,-4 3 8 0,0-1 1 16,0 0-1-16,0 1 4 0,-5 2-2 0,0 0-3 15,1 2-2-15,-4 2-15 0,2-2-9 0,-2 4-12 16,0 0-11-16,2 0-5 0,-5 2-6 16,3 2-2-16,0 3 0 0,0 1 2 0,-3 2 0 15,3 1 0-15,0 2-3 0,0 1 2 0,1 2 0 16,2 0 2-16,-1 1 5 0,4 0-4 15,-1-2 2-15,3 2 0 0,0-2-3 0,0 2 1 0,0-4-2 16,5 1 1-16,3-3-1 0,3-2 2 0,3-1 5 16,0-4 7-16,2-2 6 0,3-2 5 15,4 0-3-15,-2-2-7 0,0-2-8 0,0-4-11 16,-4-1-9-16,1 0-6 0,-5-2-6 0,-2 0-1 16,0-1-4-16,-3 0-6 0,-3 1-5 15,2-1-6-15,-2 3-2 0,-3-3 2 0,-1 2 3 16,2-2 5-16,-2 2 5 0,0-1 3 0,1-1 7 15,-1 2 4-15,-1-2 8 0,3 1 4 0,-3 3 3 16,0-1 3-16,1 1 4 0,0 2 5 16,-1-1 2-16,3 3 2 0,0-2-1 0,-1 2-4 15,1 0-3-15,2 1-4 0,-1 0-5 0,0 3-3 16,3 0-3-16,-2 0 0 0,0 0-1 16,0 0 2-16,0 5 1 0,1 2-2 0,0 1 3 15,-3 0 3-15,2 4 3 0,1-1 2 0,-5 2 1 16,3 1 0-16,-1-1 0 0,-1 0 1 0,-2 1-1 15,3-2-2-15,0-2 0 0,-1 0-1 16,1-4 0-16,-1 0-1 0,-1 0 3 0,3-3 0 16,-3 1 2-16,2-4 12 0,-3 0 16 0,0 0 26 15,1 0 22-15,-1 0-1 0,2-7-15 0,-1 1-25 16,2-4-23-16,-2-2-6 0,2-3-2 0,1 2 0 16,-2-2-2-16,2-1-4 0,2 1-1 0,-2-2-1 15,4 1-4-15,0 0-2 0,0-1-1 16,3 1 0-16,-1-1-1 0,2 2 1 0,2 1 1 15,-1 5-3-15,3-1 2 0,-2 3 0 0,0 2-1 16,-1 2 0-16,-1 2 0 0,-3 1 0 16,0 0-2-16,1 1 0 0,-4 4 0 0,1 2-1 15,0 3 0-15,-2 2-1 0,2 2 5 0,-6 1 0 16,3 3 2-16,-1-1 0 0,-2-1 0 0,1-1 0 16,-2-2 0-16,0 1 1 0,2-2-1 15,-2 0-1-15,0-1-1 0,0-2-3 0,0-1-3 16,3-1-9-16,1-2-16 0,-1-1-23 0,1-1-27 15,1-1-35-15,0-1-34 0,1-1-59 0,1 0-124 16,-2-1-166-16,0-4-183 0,-2 4 328 0</inkml:trace>
          <inkml:trace contextRef="#ctx0" brushRef="#br0" timeOffset="2772.0708">1915-355 0 0,'0'0'0'15,"0"0"0"-15,0 0 0 0,0 0 0 0,0 0 259 16,0 0 11-16,0 0-24 0,0 0-55 0,0 0-52 16,0 0-42-16,0 0-21 0,0 0-11 15,0 0-3-15,0 0 7 0,52-33-1 0,-52 45-3 16,0 3 0-16,0 0-7 0,0 1-2 0,0 2-3 16,0-1-3-16,0 1-5 0,0-2-8 15,0-1-5-15,0 0-6 0,0-3-8 0,0-1-1 16,4-3 0-16,0-2-5 0,2 0 5 0,-4-2-3 15,5-1 0-15,-3 0 4 0,3-3-3 0,-3 0 2 16,1 0 1-16,2 0 0 0,-3 0 2 16,1 0-1-16,-1-4-2 0,0-1-3 0,3-1-4 15,-2-1-3-15,2-3-5 0,0-2 1 0,-3-2-5 16,3-3 1-16,-2 1 1 0,2-1-1 0,-1-2 0 16,0 1 0-16,-1 0 0 0,-4 1 0 15,3 1 3-15,-2 2 0 0,-1 2 1 0,0 0 1 16,2 4 1-16,-2-2 1 0,-1 3-1 0,0 1 4 15,0 1-7-15,0 2 3 0,2 0-3 0,-2 2-5 16,0-1 5-16,0 2-5 0,0 0-1 0,0 0-3 16,0 0-6-16,0 0-7 0,0 2 2 0,0 2 5 15,0 2 6-15,0 2 11 0,0 3 3 16,0-2-2-16,1 3 1 0,2 0-3 0,-2 0 0 16,2 0-5-16,0 0 4 0,1 0 0 0,2-3-2 15,0 0 5-15,2 0-3 0,1-5 1 16,-1 1 3-16,3-2 3 0,-2-2-1 0,3-1 0 15,0 0 0-15,-1 0-6 0,4-1 4 0,0-5-4 16,-1 0-2-16,0-2 0 0,0 1-1 16,-1-1 2-16,0 0 0 0,-1-1 3 0,-1-2-4 15,-1-1 2-15,3 2-2 0,-3-4-2 0,1 2 4 16,0-1 0-16,-1 0 0 0,-1-2-2 0,0-2 2 16,0 1 0-16,-2 0 0 0,-3-1 2 0,0 2-1 15,-1 1-1-15,-1 1 2 0,-2 3 3 16,0-1-4-16,0 2 1 0,0 1 0 0,0 2-2 15,-2 2 4-15,-1 0-1 0,-2 1-1 0,2 0 1 16,-2 0-5-16,-2 1 0 0,2 2-2 0,-3 0 0 16,1 0-4-16,-1 0 2 0,-3 3 1 0,3 5-1 15,-1 0 2-15,-1 2 1 0,4 2 0 16,-1 0 1-16,1 1 1 0,0 0 2 0,4 1 0 16,1-1 2-16,1 0-1 0,0 0 0 0,0-3 3 15,4 0 0-15,5-2 5 0,0-2 4 0,0-1 7 16,3-2 3-16,1-2 9 0,5-1 4 15,1 0 3-15,-2 0 4 0,7-4-4 0,2-2-1 16,-1-4-9-16,2 1-7 0,0-1-8 0,-4 2-9 16,-1-3-3-16,-2 3-5 0,-3-2-6 15,0-1-10-15,-2 1-21 0,-2 1-36 0,-2 0-47 16,-3 0-69-16,-1 2-109 0,-2 1-233 0,-4 1-270 16,1 2 28-16</inkml:trace>
        </inkml:traceGroup>
      </inkml:traceGroup>
    </inkml:traceGroup>
    <inkml:traceGroup>
      <inkml:annotationXML>
        <emma:emma xmlns:emma="http://www.w3.org/2003/04/emma" version="1.0">
          <emma:interpretation id="{EE846E09-047A-409D-BE9C-52740A63EFAE}" emma:medium="tactile" emma:mode="ink">
            <msink:context xmlns:msink="http://schemas.microsoft.com/ink/2010/main" type="paragraph" rotatedBoundingBox="15963,16213 18296,15303 18527,15893 16194,1680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59E894C-5937-4B57-A276-F5542EDF8E50}" emma:medium="tactile" emma:mode="ink">
              <msink:context xmlns:msink="http://schemas.microsoft.com/ink/2010/main" type="line" rotatedBoundingBox="15963,16213 18296,15303 18527,15893 16194,16803"/>
            </emma:interpretation>
          </emma:emma>
        </inkml:annotationXML>
        <inkml:traceGroup>
          <inkml:annotationXML>
            <emma:emma xmlns:emma="http://www.w3.org/2003/04/emma" version="1.0">
              <emma:interpretation id="{66871CA7-267D-4011-A44E-F0BB13CEFAE2}" emma:medium="tactile" emma:mode="ink">
                <msink:context xmlns:msink="http://schemas.microsoft.com/ink/2010/main" type="inkWord" rotatedBoundingBox="15963,16213 18296,15303 18527,15893 16194,16803"/>
              </emma:interpretation>
              <emma:one-of disjunction-type="recognition" id="oneOf1">
                <emma:interpretation id="interp5" emma:lang="en-US" emma:confidence="0.5">
                  <emma:literal>streams</emma:literal>
                </emma:interpretation>
                <emma:interpretation id="interp6" emma:lang="en-US" emma:confidence="0">
                  <emma:literal>Streams</emma:literal>
                </emma:interpretation>
                <emma:interpretation id="interp7" emma:lang="en-US" emma:confidence="0">
                  <emma:literal>steams</emma:literal>
                </emma:interpretation>
                <emma:interpretation id="interp8" emma:lang="en-US" emma:confidence="0.5">
                  <emma:literal>s teams</emma:literal>
                </emma:interpretation>
                <emma:interpretation id="interp9" emma:lang="en-US" emma:confidence="0">
                  <emma:literal>s Teams</emma:literal>
                </emma:interpretation>
              </emma:one-of>
            </emma:emma>
          </inkml:annotationXML>
          <inkml:trace contextRef="#ctx0" brushRef="#br0" timeOffset="5860.7752">2430 258 0 0,'0'0'0'0,"0"0"0"0,0 0 175 0,0 0 142 16,0 0 52-16,0 0-22 0,0 0-87 15,0 0-87-15,0 0-64 0,0 0-40 0,0 0-18 16,158-29-6-16,-143 17-2 0,0 1-2 0,-1-2-8 15,-3 1-3-15,0-1-5 0,-2-1-3 0,-2 0 2 16,0-1-6-16,-5 2-1 0,1 0-1 16,1-1-2-16,-4 2 1 0,0 3 1 0,0-3-1 15,0 3-5-15,0 2 1 0,-3-1-2 0,2 3 0 16,0 0 1-16,-1 1-4 0,2 1-2 16,0 1-2-16,0 1 0 0,0 1-4 0,0 0-5 15,0 0-10-15,0 0-11 0,0 0-5 0,0 3 3 16,0 1 8-16,0 3 11 0,0-1 8 0,0 5 4 15,0 1 1-15,0 1 3 0,0-1-3 0,0 3 1 16,2-3-1-16,0 3-3 0,2-3 3 16,2-2 0-16,-1-2 0 0,3 0-2 0,-1-2 3 15,2-3 1-15,5 0 2 0,-1-3 3 0,4 0-4 16,1 0 1-16,-2-2-2 0,1-4-2 0,2-1-1 16,-3-3-2-16,2 0-1 0,-2-1 0 0,1-2 4 15,-3 0 1-15,-1-3 3 0,0 3 1 16,1-2 0-16,-2 0 0 0,-4 1 1 0,-1-1-2 15,-1 0 0-15,-2 1-1 0,-2-1-1 0,-2 1 2 16,0 2-1-16,0-4-1 0,0 3 0 16,-6-1-2-16,0 1-1 0,0 3 0 0,-2 1-1 15,2 1 0-15,-1 3-1 0,0 1-4 0,0 1 1 16,1 2-1-16,-1-1-1 0,2 2 0 0,-2 0-3 16,0 0 0-16,-1 3 2 0,2 4 1 15,-5 3 5-15,1 0 1 0,-2 3 0 0,2 2 1 16,2 0 0-16,0 4 0 0,-2-3 2 0,6 1 0 15,1 0 1-15,2 0 0 0,1-2 0 0,1-2 2 16,9-3 2-16,-1 1 3 0,7-4 3 16,0-1 5-16,3-1 2 0,5-3 2 0,-1 0-2 15,3-2-3-15,-4 0-4 0,4-2-5 0,-2-2-4 16,1-2-4-16,2 2-6 0,-1-4-7 0,-3 2-11 16,1-3-12-16,-3 1-15 0,2-1-22 0,-6-2-29 15,3 2-41-15,-2 0-53 0,-2 0-64 16,0 0-71-16,-5-1-42 0,1 1-19 0,-1-1 2 15,-2 1 340-15,-2-1 49 0,2-2 0 0,-5 2 0 16,4-2 0-16,-5 2 0 0,2 1 0 0,-2-2 0 16,1 2 0-16,-3-1 0 0,2-1 0 15,0 1 0-15,-3-1 0 0,1 1 0 0,-1-2 0 16,0 2 8-16,0-2 196 0,0 2-1 0,0 1-14 16,-4 2-20-16,3 2-31 0,-2 2-23 15,-1 0-16-15,1 0-15 0,-2 3-7 0,-2 0-8 16,-1 0-4-16,-3 0 0 0,2 6 1 0,-6 1 3 15,2 1-2-15,-3 5-4 0,1 2 1 0,-5 0 2 16,1 1 5-16,0 0-1 0,2-1-3 16,2 2-10-16,2-4-12 0,2 2-13 0,7-3-9 15,-1 0-10-15,3-3-3 0,2 0-2 0,0-2-3 16,6 0 3-16,-1-4 2 0,4 0 2 0,1 0 8 16,2-3 3-16,1 0 0 0,5 0-4 0,-2 0-7 15,1-6-5-15,2 0-3 0,-4-1 1 0,-2 0-3 16,1-1 0-16,-2 1 1 0,0-2-2 15,-4 1 4-15,-2 1 1 0,-3 1 3 0,2 2 2 16,-2 1 4-16,-2 1 1 0,-1 1 1 0,0 1 1 16,0 0-6-16,0 0-4 0,0 0-8 0,0 0-9 15,0 0-8-15,0 0-9 0,0 0 2 16,0 3 3-16,0 0 8 0,0 1 9 0,0 2 0 16,3-3 1-16,7 3-6 0,-2-3-4 0,1 0-9 15,4-2-12-15,5-1-25 0,-1 0-44 16,-1 0-59-16,0 0-80 0,2 0-81 0,-2 0-60 15,-7-4-15-15,-1-1 34 0,2-1 69 0,-8 2 274 16,1-3 21-16,1 1 0 0,-3-2 0 16,2-1 0-16,-3 0 0 0,0-1 0 0,2-1 0 15,-2 0 0-15,0-3 0 0,0-1 64 0,0-2 42 16,0 2 2-16,0 0 6 0,0 1 7 0,0 0 11 16,0 4 17-16,1 2 5 0,2-1 0 0,1 3-9 15,1 2-19-15,0-2-20 0,1 5-26 0,-2-1-24 16,2 1-22-16,0 1-15 0,-1 0-7 15,2 0-5-15,-5 3 0 0,4 1-1 0,-2 3 1 16,-3 1 0-16,2 4 2 0,-2 1 3 0,-1-1-1 16,0 2 5-16,0 1-2 0,0 0-2 0,0 0 0 15,0-2 4-15,0-1 0 0,0-3 4 16,0 0 3-16,0-3-5 0,0 0 1 0,0-3-3 16,3 0 1-16,-3-3 10 0,0 0 14 0,0 0 18 15,0 0 15-15,1 0 15 0,-1 0 0 0,2 0-10 16,0-3-17-16,0-2-24 0,-1-1-16 15,3-1-9-15,1-3-4 0,-2-1-2 0,2-1 0 16,1-3-3-16,-2 1-2 0,2 0 2 0,0-1-4 16,1 1-3-16,-1-1 0 0,1 2-2 15,-2 2 0-15,2 4 1 0,0 0 0 0,-5 2 0 16,6 1 0-16,-5 1 1 0,2 1-2 0,1 2 0 16,-3 0 0-16,-1 0-1 0,4 0 1 0,-2 2 1 15,-3 1 0-15,2 1 1 0,-1 1 0 0,0-1-1 16,-2 2 1-16,0-2 0 0,1 2 1 15,-1 0 2-15,0 0 0 0,0-1 0 0,0-2-2 16,0 0 2-16,0 1 0 0,0-2-2 0,0-1 2 16,0 2-3-16,3-2 2 0,-2-1-2 0,2 0 0 15,2 0 2-15,0 0 0 0,-1 0 4 0,6-1-1 16,-2-3-2-16,0-1-1 0,1-1-3 16,-1 0 1-16,-1 0 2 0,0 0-1 0,-2 0 1 15,-1-1 1-15,3 1-3 0,-4-1 1 0,1 1-1 16,2-2 0-16,-3 2 3 0,-2 0 0 15,3 0 2-15,-2 0 0 0,-1 0 0 0,2 2 1 16,-2 1-1-16,-1 0 0 0,1 1 2 0,-1 1-1 16,0 1 0-16,0 0-3 0,0 0-7 0,0 0-5 15,0 0-5-15,0 0-5 0,0 0 3 16,0 3 4-16,0 0 7 0,0 0 6 0,0 0 3 16,0 1 0-16,2-1 0 0,2 0 2 0,-3 0-3 15,3-2 1-15,-3 1 1 0,1 0-1 16,0-1 3-16,2-1 0 0,2 0 3 0,-2 0 3 15,5 0 2-15,-1 0 0 0,2-3-1 0,2-1-1 16,-2-1-7-16,4-1 1 0,-3 0-4 0,-2 0 0 16,-1 0 2-16,3 1-3 0,-5-3 1 0,1 2 1 15,-4-1 0-15,1-1 1 0,-3-1 2 0,-1 0 0 16,0 0-1-16,0 0 5 0,0 1 0 16,0-1 2-16,-2 0-1 0,-2 2 1 0,2-2 1 15,-1 5-1-15,1-1 2 0,0 2 0 0,2 2-1 16,-2 1-3-16,2 0-2 0,0 0-5 0,0 0-6 15,0 0-5-15,0 0-4 0,0 0 1 16,0 1 4-16,0 4 6 0,6 1 7 0,-3 0 1 16,5 2 3-16,-1 1 2 0,4 0 2 0,-2 0 1 15,2 0-1-15,-1 2-1 0,1-2-1 16,0 0-2-16,-4 0 0 0,-1-1-1 0,-3-2 0 16,-2-2 5-16,-1 0 5 0,0 1 6 0,-1 1 5 15,-6 0-2-15,-1 0-3 0,-4-2-5 0,1 2-5 16,1 0-6-16,-2-1-3 0,2-1-10 15,0 1-7-15,-1-1-13 0,1 2-24 0,-2 0-34 16,2 0-36-16,-2 0-51 0,-2 0-76 0,-2 3-138 16,-1 3-188-16,6-2-189 0,3-3 377 0</inkml:trace>
          <inkml:trace contextRef="#ctx0" brushRef="#br0" timeOffset="3978.3272">2245 197 1005 0,'0'0'237'0,"0"0"-103"0,0 0-3 0,0 0 17 16,0 0 2-16,0 0-28 0,0 0-50 0,0 0-44 15,0 0-27-15,0 0-19 0,0 0-23 16,145-164-30-16,-118 151-47 0,-1 1-78 0,2 1-142 16,-2 1-163-16,-6 3-234 0,-8 3 725 0</inkml:trace>
          <inkml:trace contextRef="#ctx0" brushRef="#br0" timeOffset="3716.4882">2280-143 1030 0,'0'0'243'0,"0"0"-61"0,0 0 7 16,0 0 25-16,0 0 7 0,0 0-32 0,0 0-59 15,0 0-62-15,0 0-43 0,0 0-25 0,0 0-11 16,0 0 8-16,0 0 8 0,0 0 12 15,-27 16 8-15,28 3 0 0,3 4 2 0,-2 0 1 16,3 3 1-16,0 1 3 0,-1 2 0 0,6 0 2 16,-4 2-1-16,3 2-3 0,0 2-2 0,0-1-5 15,-1 1-8-15,3-3-2 0,-3-2-5 0,-1 2-2 16,1-6 1-16,-3 0-4 0,3-3-2 0,-4 0-1 16,3-4 1-16,-4-2 0 0,1-3-1 15,-4-2 0-15,1-4-6 0,-1 0 1 0,1-5-6 16,-1 0-11-16,0-2-16 0,0-1-23 0,0 0-30 15,0-1-32-15,0-5-74 0,0-3-144 16,3-4-228-16,-3 2-247 0,1 4 196 0</inkml:trace>
          <inkml:trace contextRef="#ctx0" brushRef="#br0" timeOffset="3354.7113">1912 215 0 0,'0'0'0'0,"0"0"51"0,0 0 192 0,0 0 68 16,0 0 30-16,0 0-16 0,0 0-71 0,0 0-78 15,0 0-54-15,0 0-30 0,0 0-17 0,0 0-9 16,0 0-4-16,0 0-12 0,37-115-12 15,-41 115-17-15,1 0-17 0,-3 0-9 0,-2 7-7 16,-4 2 5-16,-2 3 6 0,-4 3 3 0,-2 1 3 16,1 1 0-16,-2 1 3 0,2 0-1 0,3-1 1 15,3 0 1-15,2-3-6 0,3-2 0 0,2 0-3 16,5-2-1-16,1 0 1 0,0 0 2 16,3-3 0-16,8-1 7 0,1 1 7 0,5-1 7 15,2-1 6-15,5-2-1 0,3 0-3 0,0 0-5 16,1 0-4-16,3 1-3 0,-2 1-6 0,1-1-2 15,-4 3-4-15,0-2 1 0,-6 2-1 16,0-1-3-16,-7 0-2 0,0 2-1 0,-5-2 2 16,-6 1 2-16,1 1 5 0,-3 1 6 0,-7 2 4 15,-6 1 5-15,-6 1 0 0,-2 0 1 16,-5 1-3-16,-5-2 0 0,3 0 1 0,-5-2 0 16,3 1 1-16,5-4-3 0,2 2-3 0,3-3-7 15,6-2 0-15,1-1-3 0,6-1-4 0,2-1 2 16,4-1-16-16,1 0-18 0,0 0-22 15,0 0-15-15,0 0-2 0,2 0-4 0,4 2-5 16,0-2-32-16,2 0-52 0,3 0-100 0,1 0-158 16,-4-5-199-16,0 4-46 0</inkml:trace>
        </inkml:traceGroup>
      </inkml:traceGroup>
    </inkml:traceGroup>
  </inkml:traceGroup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27:19.4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4C9E944-E112-43ED-9C6E-0312B74E508C}" emma:medium="tactile" emma:mode="ink">
          <msink:context xmlns:msink="http://schemas.microsoft.com/ink/2010/main" type="writingRegion" rotatedBoundingBox="16114,5370 23584,4694 24634,16298 17164,16974"/>
        </emma:interpretation>
      </emma:emma>
    </inkml:annotationXML>
    <inkml:traceGroup>
      <inkml:annotationXML>
        <emma:emma xmlns:emma="http://www.w3.org/2003/04/emma" version="1.0">
          <emma:interpretation id="{A036B1E1-38D6-42F6-BA9B-1930A2FA29FB}" emma:medium="tactile" emma:mode="ink">
            <msink:context xmlns:msink="http://schemas.microsoft.com/ink/2010/main" type="paragraph" rotatedBoundingBox="16812,5352 19239,4900 19352,5509 16925,59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68069A-7163-48CC-9879-351AC0750981}" emma:medium="tactile" emma:mode="ink">
              <msink:context xmlns:msink="http://schemas.microsoft.com/ink/2010/main" type="line" rotatedBoundingBox="16812,5352 19239,4900 19352,5509 16925,5961"/>
            </emma:interpretation>
          </emma:emma>
        </inkml:annotationXML>
        <inkml:traceGroup>
          <inkml:annotationXML>
            <emma:emma xmlns:emma="http://www.w3.org/2003/04/emma" version="1.0">
              <emma:interpretation id="{F547BE64-4EA7-4725-AA66-6E6FA0BD37CE}" emma:medium="tactile" emma:mode="ink">
                <msink:context xmlns:msink="http://schemas.microsoft.com/ink/2010/main" type="inkWord" rotatedBoundingBox="16812,5352 19239,4900 19352,5509 16925,5961"/>
              </emma:interpretation>
              <emma:one-of disjunction-type="recognition" id="oneOf0">
                <emma:interpretation id="interp0" emma:lang="en-US" emma:confidence="0.5">
                  <emma:literal>customer</emma:literal>
                </emma:interpretation>
                <emma:interpretation id="interp1" emma:lang="en-US" emma:confidence="0">
                  <emma:literal>customers</emma:literal>
                </emma:interpretation>
                <emma:interpretation id="interp2" emma:lang="en-US" emma:confidence="0">
                  <emma:literal>Customer</emma:literal>
                </emma:interpretation>
                <emma:interpretation id="interp3" emma:lang="en-US" emma:confidence="0">
                  <emma:literal>Customers</emma:literal>
                </emma:interpretation>
                <emma:interpretation id="interp4" emma:lang="en-US" emma:confidence="0">
                  <emma:literal>customary</emma:literal>
                </emma:interpretation>
              </emma:one-of>
            </emma:emma>
          </inkml:annotationXML>
          <inkml:trace contextRef="#ctx0" brushRef="#br0">1353 3340 0 0,'0'0'0'0,"0"0"0"16,0 0 0-16,0 0 0 0,0 0 0 0,0 0 0 15,0 0 0-15,0 0 77 0,0 0 54 16,0 0 21-16,0 0-2 0,0 0 3 0,24-70-18 16,-23 70-35-16,-1 0-30 0,0 0-39 0,0 0-32 15,0 0-23-15,0 3 5 0,0 3 13 0,0 3 14 16,0 3 19-16,0 3 0 0,0 0-5 16,0 1-3-16,0 3-2 0,0-4-8 0,0 4 2 15,0-4-2-15,0 0-3 0,0-2 1 0,4-2-3 16,-1-2 0-16,2-4-3 0,-2 0 1 0,2-2 7 15,-1-3 12-15,-1 0 23 0,4 0 23 16,-1 0 20-16,5-6 6 0,-3-4-9 0,4-2-17 16,0-5-19-16,-2-1-10 0,2-1-8 0,0-2 2 15,-4 0-3-15,0-2-2 0,3 0 0 16,-5-2-7-16,1 0 1 0,2-1-6 0,1-3-4 16,-1-1-2-16,2 2-8 0,2-2-4 0,2 0-3 15,2 2-2-15,0 1-1 0,0 2 1 0,3 2-2 16,-4 4 4-16,2 2 0 0,-4 6-1 0,2 1 2 15,-2 4-8-15,-1 1-2 0,-2 4-3 0,0 1-5 16,-1 0 4-16,-4 0-2 0,2 0 2 16,-4 4 3-16,1 0 0 0,-1 1 6 0,-2 2 2 15,-1-2 5-15,-1-2 2 0,1 2 2 0,-1-1 3 16,0 0 3-16,0-2-1 0,0 0 5 0,0-1 6 16,0-1 3-16,0 0 12 0,0 0 5 15,0 0 7-15,0 0 5 0,0 0-3 0,0 0-8 16,0 0-12-16,0-1-12 0,-2-2-11 0,0 0 0 15,-2 1-1-15,-1 0-2 0,1-1 1 16,-4 2-9-16,2-2-5 0,-4 3-6 0,2 0-9 16,-3 0-6-16,-1 3-6 0,1 3-1 0,-1 5 4 15,-1 4 9-15,-2 3 10 0,-1 5 8 0,0 2 7 16,-3 5 2-16,2 2 1 0,-2 5 0 16,1 0 0-16,1 2 0 0,-1 1-1 0,2 0-2 15,3-1-2-15,1 0 1 0,2-3-1 0,5-5 0 16,-2-3 0-16,6-1-5 0,1-7-4 0,0-1-2 15,0-3-5-15,7-4 3 0,-1-3 8 16,4-4 14-16,2-2 17 0,0-2 15 0,1-1 7 16,4-3 2-16,1-6-6 0,1-1-7 0,3-4-10 15,-2-2-6-15,2 1-2 0,-1-3-5 0,-1 0 0 16,-4 1 2-16,2-3 0 0,-3-1 4 16,0 2 2-16,-4-2 2 0,-3 2 2 0,1-1-2 0,1 0-2 15,-4 1 0-15,1-1-7 0,-2 4-1 16,1 1-2-16,-1 6-3 0,-4 1 3 0,1 2 0 15,-2 4 0-15,0 2-4 0,0 0-16 0,0 0-13 16,0 0-22-16,0 6 5 0,-2 2 9 16,2 3 15-16,-4 6 20 0,2-1-1 0,-4 4 3 15,4-1-1-15,-2 0 0 0,1 0-2 0,0-4 0 16,2 2 0-16,1-2-3 0,0 0 4 16,0-3-4-16,5-1-1 0,1-4 2 0,0 0-3 15,1-5 4-15,0 0 5 0,1-2 5 0,4 0 5 16,1-3 4-16,1-5-1 0,-1-2-6 0,3-4-2 15,2 1-3-15,-4-2 1 0,2-1 2 16,-2-1 0-16,-2-1 1 0,-3 3-1 0,-1 0 1 16,2 0-1-16,-6 3 0 0,1 3 0 0,-1 3 0 15,-3 0 3-15,-1 3 0 0,0 2-2 0,0 1-8 16,0 0-15-16,0 0-16 0,0 0-15 16,0 4 1-16,-1 2 7 0,-3 0 12 0,0 4 14 15,0 1 5-15,3 0 2 0,-3 0 0 0,0 0 1 16,4-1 0-16,-2-1-1 0,2 0-3 0,0-5-3 15,2 0-2-15,6-2 3 0,-3-2 8 0,6 0 9 16,1 0 5-16,1-2 3 0,2-5-3 0,2-4-1 16,-2 0-1-16,0-1-2 0,-3 0 1 15,0-1 2-15,-4 1 2 0,3-2 3 0,-3 4-1 16,-3-5-3-16,2 3-3 0,-2 3-2 0,-3-4-1 16,0 3-1-16,2 1-1 0,0 1-3 15,-2 0 0-15,-1 1-2 0,-1 1 0 0,1 0-2 16,-1 1 1-16,2 2-3 0,-2-2-2 0,2 1-4 15,1 2-6-15,1 0-7 0,-1 0-6 16,2 0-1-16,1 2 1 0,0 0 2 0,1 0 2 16,1 0 1-16,1 2-1 0,2 2 2 0,1 4 1 15,2-2 3-15,-1 5 5 0,-1 1 4 0,0 2 3 16,-2 1 0-16,-2 0 3 0,2 1 0 0,-4 0 0 16,0 1 1-16,-3-3 2 0,1 2-1 0,-3-2 2 15,-1 0 3-15,0-1 5 0,0 0 3 16,-5-3 4-16,-2 1 5 0,-2-3-1 0,-3 1 4 15,-1-3-2-15,-2 0-1 0,-1 0-4 0,1-3 0 16,2 0-1-16,-1-3-4 0,3 0-8 0,2 0-27 16,2 0-39-16,2-3-55 0,2 0-89 15,1-3-107-15,2-1-135 0,0 1-178 0,0 1 445 0</inkml:trace>
          <inkml:trace contextRef="#ctx0" brushRef="#br0" timeOffset="2561.51">2472 2854 0 0,'0'0'64'0,"0"0"150"0,0 0-1 16,0 0-23-16,0 0-5 0,0 0-30 0,0 0-57 0,0 0-47 15,0 0-41-15,0 0-12 0,0 0 7 16,0 0 20-16,0 0 24 0,0 0 15 0,27 29 3 15,-23-5-6-15,0 7-9 0,-3-1-7 0,-1 2-10 16,0 1-5-16,0-2-6 0,0-1-7 0,0 0 1 16,0 0-3-16,-1-4-7 0,-3 2-9 15,0-2-24-15,3-3-68 0,-2-1-114 0,-1-1-144 16,0-5-190-16,3-5 66 0</inkml:trace>
          <inkml:trace contextRef="#ctx0" brushRef="#br0" timeOffset="2565.5073">2471 3184 0 0,'0'0'0'15,"0"0"0"-15,0 0 0 0,0 0 0 0,0 0 0 16,0 0 0-16,0 0 0 0,0 0 49 0,0 0 92 16,0 0 19-16,0 0 3 0,0 0-23 15,0 0-36-15,151-129-39 0,-137 128-26 0,-1 1-23 16,-5 0-7-16,3 1-7 0,-6 5-6 0,1 2 10 15,-4 2 9-15,-2 3 15 0,0 1 13 0,0 2 5 16,-1 2 2-16,-6-2-4 0,2 3-7 0,-2-3-11 16,1 2-7-16,-1-3-8 0,1-1-6 15,5-4-9-15,1-3-7 0,0-1-5 0,0-1-4 16,3-1 9-16,5-4 9 0,-3 0 13 0,6 0 11 16,0 0 2-16,2-4-1 0,0-4-5 0,1-1-2 15,1 0-1-15,-3-4 2 0,0 3 3 0,-4-2 8 16,-1 1 5-16,-6 1 4 0,0-1 0 15,-1 3-4-15,0-3-11 0,-4 3-11 0,-7-2-14 16,1 2-11-16,-4 1-5 0,0 1-1 0,-1 1 3 16,-3 2 2-16,4 2 3 0,0 1 3 15,1 0 2-15,2 0 4 0,3 0 1 0,0 0 0 16,3 0 0-16,5 0-2 0,-2 0-5 0,2 0-17 16,0-2-42-16,0-1-53 0,2 0-31 0,4 0-29 15,4-2-27-15,2-3-30 0,5 1-72 16,2-4 127-16,-2 1 181 0,0 2 0 0,-8 2 0 0</inkml:trace>
          <inkml:trace contextRef="#ctx0" brushRef="#br0" timeOffset="2569.5047">2834 2951 0 0,'0'0'0'16,"0"0"0"-16,0 0 0 0,0 0 0 0,0 0 0 15,0 0 0-15,0 0 0 0,0 0 0 16,0 0 0-16,0 0 0 0,0 0 0 0,0 0 0 16,0 0 0-16,0 0 0 0,83 49 0 0,-83-32 0 15,0-1 45-15,-1 3 14 0,-4-2 5 0,-1 2-3 16,1-1-1-16,-3 0-6 0,3-1-4 0,-2-2-5 15,0 0-4-15,0-1-6 0,2-3-6 16,0-4 3-16,3-1 15 0,1-4 33 0,1-2 37 16,0 0 26-16,0 0 21 0,0 0-9 0,1-5-35 15,5-1-34-15,-1-3-43 0,-1-3-29 16,5-2-6-16,0 2-4 0,0-5 1 0,3 2 0 16,-1-2-1-16,1 3 0 0,0-1-4 0,-3 1-2 15,1 1-2-15,2 2-4 0,-2 2-4 16,1 2-1-16,-2 3 2 0,0 1 1 0,3 1 7 15,-3 2 4-15,-4 0 3 0,6 0-4 0,-4 4-3 16,-1-1-3-16,0 3-1 0,-3 0 5 0,-1 0 6 16,0 3 6-16,-2-1 6 0,0-1 6 0,-2 1 0 15,-3-1 2-15,-1-1 1 0,1 0-4 16,-2 0-2-16,5-3-6 0,-2 0-5 0,2 0-4 16,2-3-2-16,0 0-4 0,0 0-4 0,0 0-2 15,0 0 2-15,6 0 14 0,-5-3 11 0,6-2 12 16,-1-2 7-16,1 0-5 0,1-2-8 0,3-1-4 15,-4 0-3-15,1 0-3 0,1-1-3 16,-4 2-2-16,5 1-4 0,-5-1-1 0,5 1-4 16,-2 1 1-16,-2 2-2 0,4 1-1 0,-8 2 0 15,5 2-1-15,-3 0-2 0,-1 0 1 0,0 3-2 16,1 3-2-16,0 0 4 0,-3 4 3 16,0 0 4-16,1 0 6 0,-2 3 0 0,0-1-1 15,0 1 1-15,0 0-3 0,0-3-3 0,0 0-4 16,0-1-6-16,1-1-10 0,2-2-16 15,1 0-55-15,-2-2-91 0,0-1-126 0,0 1-149 16,2-3-151-16,-1-1 346 0</inkml:trace>
          <inkml:trace contextRef="#ctx0" brushRef="#br0" timeOffset="2573.5024">3328 3092 0 0,'0'0'0'0,"0"0"0"16,0 0 0-16,0 0 0 0,0 0 0 0,0 0 177 15,0 0 65-15,0 0-16 0,0 0-27 0,0 0-46 16,0 0-34-16,0 0-25 0,0 0-20 0,0 0-7 15,68-124-9-15,-61 112-5 0,-3 1-10 0,5-2-10 16,-2 1-9-16,2-1-6 0,-2 3-4 16,0 1-1-16,-1-2 0 0,0 4 2 0,-4 0-1 15,2 1 4-15,-2 1 9 0,-2 4 6 0,0-1 5 16,0 2-9-16,0 0-26 0,0 0-26 16,-2 5-14-16,-3 1-2 0,2 2 21 0,-6 3 14 15,1 2 8-15,0 5 4 0,-3 1-4 0,3-2 0 16,0 1-1-16,-1-1-1 0,5-1-1 0,-4-2 0 15,5-3-2-15,2-2-1 0,-1-1-4 16,2-1-7-16,0-5-1 0,0 2 2 0,2-4 11 16,0 2 11-16,6-2 12 0,-4 0 11 0,6 0-1 15,-4-5 2-15,5-1-3 0,-1 0-4 0,-4-1 0 16,5-2-4-16,0 0-1 0,-1-1-3 16,0-2-3-16,-2-2-2 0,4-1-3 0,-1 0-2 15,-1-1 0-15,1-2-1 0,0 0-2 0,0 1 1 16,-1 0-3-16,-2 0 1 0,-1 2 3 15,-3 0-3-15,3 2 3 0,-5 3-2 0,0 1 0 0,-2 1 2 16,0 4 3-16,0 2 1 0,0 1-3 16,0 1-9-16,0 0-21 0,0 0-21 0,0 0-26 15,0 3 0-15,0 3 8 0,0 1 19 0,-2 4 26 16,2 0 7-16,-1 1 7 0,0 3 0 16,-2-1-2-16,-1 2 2 0,3-1-3 0,-1 1 3 15,1-1 2-15,0 2 0 0,-1 0 1 0,2-5 4 16,0 2 1-16,0-3 1 0,0-2 5 0,0-3 2 15,0 1 2-15,3-2 6 0,-2 1 3 16,5-1 4-16,-2-3 2 0,-2 1 0 0,1 0-3 16,-2-2-1-16,5 1 0 0,-3-1-4 0,-2 1 0 15,4-2 1-15,1 0 1 0,-2 0 1 0,6 0 5 16,1-3-9-16,2-3-7 0,2-1-12 16,1-3-22-16,3-1-16 0,0-3-28 0,-4 1-52 15,-1-1-69-15,0 0-108 0,-4 6-136 0,-4 0-201 16,-2 4 124-16</inkml:trace>
        </inkml:traceGroup>
      </inkml:traceGroup>
    </inkml:traceGroup>
    <inkml:traceGroup>
      <inkml:annotationXML>
        <emma:emma xmlns:emma="http://www.w3.org/2003/04/emma" version="1.0">
          <emma:interpretation id="{BE077731-D7FB-44FE-A8C3-01F52773F010}" emma:medium="tactile" emma:mode="ink">
            <msink:context xmlns:msink="http://schemas.microsoft.com/ink/2010/main" type="paragraph" rotatedBoundingBox="17992,5752 21231,4954 21425,5741 18186,653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696F3D6-E8B8-4689-9673-0405FE024742}" emma:medium="tactile" emma:mode="ink">
              <msink:context xmlns:msink="http://schemas.microsoft.com/ink/2010/main" type="line" rotatedBoundingBox="17992,5752 21231,4954 21425,5741 18186,6539">
                <msink:destinationLink direction="with" ref="{5CB5C501-46CD-45E3-92B5-B601E188F26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BC4E91C-761E-40C7-8538-38DD9934BEB3}" emma:medium="tactile" emma:mode="ink">
                <msink:context xmlns:msink="http://schemas.microsoft.com/ink/2010/main" type="inkWord" rotatedBoundingBox="17992,5752 21231,4954 21425,5741 18186,6539"/>
              </emma:interpretation>
              <emma:one-of disjunction-type="recognition" id="oneOf1">
                <emma:interpretation id="interp5" emma:lang="en-US" emma:confidence="0.5">
                  <emma:literal>Relationships</emma:literal>
                </emma:interpretation>
                <emma:interpretation id="interp6" emma:lang="en-US" emma:confidence="0.5">
                  <emma:literal>Relationship n</emma:literal>
                </emma:interpretation>
                <emma:interpretation id="interp7" emma:lang="en-US" emma:confidence="0">
                  <emma:literal>Relationship .</emma:literal>
                </emma:interpretation>
                <emma:interpretation id="interp8" emma:lang="en-US" emma:confidence="0">
                  <emma:literal>Relationship ,</emma:literal>
                </emma:interpretation>
                <emma:interpretation id="interp9" emma:lang="en-US" emma:confidence="0">
                  <emma:literal>Relationship' n</emma:literal>
                </emma:interpretation>
              </emma:one-of>
            </emma:emma>
          </inkml:annotationXML>
          <inkml:trace contextRef="#ctx0" brushRef="#br0" timeOffset="2758.3896">2705 3776 205 0,'0'0'481'0,"0"0"-498"16,0 0-31-16,0 0-4 0,0 0 15 15,0 0 22-15,0 0 9 0,0 0-3 0,0 0-14 16,0 0-14-16,0 0-1 0,0 0 12 0,0 0 31 15,53-37 34-15,-53 49 26 0,-8 0 20 0,2 4 8 16,-4 1 0-16,-1 3-9 0,-1-2-12 16,-3 4-8-16,2 0-9 0,-2-1-5 0,3 0-7 15,0-3-11-15,2-5-8 0,2-1-2 0,0-4 0 16,6-2 7-16,0-3 20 0,1-3 26 0,1 0 31 16,0 0 12-16,0-2-21 0,0-5-37 15,0-6-37-15,0 0-27 0,0-5 2 0,0-3 1 16,3-2 4-16,-2-2 2 0,4 1 0 0,2-2 1 15,-2-1-3-15,2-3-1 0,4 0-2 16,-2-3 0-16,5 1-6 0,-1-1-3 0,4 0-2 16,0 1-2-16,3 3 1 0,0 2-2 0,0 6 1 15,-1 2 2-15,-1 4 1 0,0 3 2 0,-3 1 2 16,-2 5-1-16,-1 2-5 0,-2 2-3 0,-2 2-5 16,1 0-4-16,-5 6 4 0,4 3 2 15,-5 2 10-15,-2 2 9 0,-1 3 9 0,0 1 6 16,-1 2 6-16,-10 2 0 0,-1 3-4 0,-4-2-2 15,0 2-6-15,-6-5 0 0,3 2 2 0,-5-2-5 16,0-1 2-16,3-2-2 0,1-3-2 0,0-2 4 16,3-4 1-16,8-1 4 0,2-4 9 15,2-1 12-15,4-1 4 0,1 0-6 0,0 0-12 16,0 0-27-16,1-3-20 0,3 3-11 0,-3-4 1 16,5 2 3-16,0-1 10 0,1 2 9 15,1 1 5-15,0 0 12 0,0 1 5 0,2 4 4 16,2 2 5-16,-3 2 1 0,3 0 2 0,0 2-3 15,-2 0-1-15,2 0-5 0,0 1-3 0,-4-2-1 16,0 0-5-16,1-1-3 0,-2-2-5 16,1-1-11-16,0-1-13 0,-1 0-42 0,2-2-71 15,-4 0-101-15,5-3-117 0,-2 0-117 0,-3 0-37 16,-2 0 515-16</inkml:trace>
          <inkml:trace contextRef="#ctx0" brushRef="#br0" timeOffset="3940.1277">2990 3772 0 0,'0'0'0'15,"0"0"0"-15,0 0 0 0,0 0 0 0,0 0 51 16,0 0 106-16,0 0-54 0,0 0-46 0,0 0-25 16,0 0 4-16,0 0 15 0,0 0 27 0,0 0 28 15,0 0 8-15,44-30 10 0,-31 20-8 16,1 2-13-16,1-5-16 0,-2 1-22 0,-1 0-15 16,0 0-5-16,-5 0 0 0,2 0 6 0,-5 0 4 15,3 0-1-15,-4 2-4 0,-2 0-4 16,0 1-1-16,-1 3-3 0,0 0 3 0,0 1-1 15,0 2-6-15,0 0-1 0,-2 3-10 0,2 0-16 16,-3 0-15-16,-4 0-16 0,3 3-9 16,-1 3 2-16,-3 2 9 0,1 2 9 0,-2 3 9 15,-1 4 2-15,0-1-1 0,2 4-1 0,-1-3-2 16,7 1-1-16,-2-1-4 0,1-4 1 0,3 1 1 16,0-2-1-16,7-2 6 0,-2-3 1 0,6-1 7 15,1-3 11-15,1-1 5 0,1-2 7 16,-1 0 2-16,6-2-2 0,0-5-5 0,-2-1-3 15,6-3-4-15,-3-1-6 0,2-2-3 0,2-1-3 16,-3-1 0-16,-1-2-1 0,0-1 0 0,-1-2-1 16,-5 0 1-16,0-4-2 0,1 3 1 0,-3-3 0 15,0 0 1-15,-1-1-1 0,-6 2 2 16,5-1 0-16,-8 0 0 0,5-1 1 0,-4 3-1 16,-2 0 0-16,-1 3-1 0,0 2 3 0,0 5 3 15,0 4 3-15,0 1 3 0,0 4-1 0,-3 1-6 16,-1 2-6-16,0 1-12 0,2 0-12 15,0 0-10-15,-3 0-11 0,1 2-2 0,1 6 6 16,-3 1 8-16,0 3 11 0,-2 3 7 0,0 3 2 16,-1 2 3-16,1 4 3 0,1-1 2 15,-2 4 1-15,3 0 2 0,-2 0-2 0,4-1 1 16,-1 3 0-16,1-2 0 0,2-3-3 0,2-1-2 16,0-2 0-16,0-2-3 0,8-3 0 15,-4-3 1-15,3-1 3 0,0-3 0 0,0 0 2 0,-2-3-1 16,2-2 1-16,-1 1 1 0,-3-2-1 15,5-1-1-15,-4-1-1 0,4 0-2 0,-4-1-2 16,3 0-1-16,0 0-1 0,2-1 1 16,-1-2 0-16,0-3-5 0,4 0-7 0,-4 0-8 15,0-3-6-15,3 0-3 0,-3 0-1 0,1 1-1 16,1-1-2-16,2-2 3 0,-1 1 1 0,-2-3 7 16,0 3 10-16,3 1 6 0,-1 0 7 0,0 1 2 15,-4-2 3-15,3 0 0 0,1 1 0 0,-3 0 1 16,0 1-1-16,3 1 1 0,-6-1 0 15,5 0 0-15,-1 0 0 0,-4 1 1 0,3 1-1 16,-4 0-1-16,6 0 2 0,-6 0-2 0,1 0 1 16,1 0 0-16,-4 0-4 0,1 1-4 0,4 1-1 15,-6-1 0-15,0 1 2 0,2 0 7 16,-2-2 2-16,5 1 2 0,-5 1 1 0,2-2-2 16,-3 0 1-16,1 0 2 0,0-2 2 0,-1 2 0 15,2 2 5-15,-2-2 4 0,0 1 0 16,0 2 5-16,0 0 0 0,0 1-5 0,-3 2-9 15,0 0-23-15,-2 0-23 0,-2 0-13 0,1 5-5 16,-2 4 12-16,-3 3 17 0,-1 0 11 0,0 3 6 16,-2 2 7-16,2-1 1 0,1 2 1 0,2 0 1 15,0 0-3-15,1-1-1 0,2-3-4 16,4-1 3-16,-2-2-5 0,4-2-3 0,0-3-1 16,0 0-3-16,2-4 6 0,2 2 6 0,-1-4 8 15,5 0 10-15,-3 0 8 0,5-4 1 0,-2-2 0 16,1 2-3-16,2-6-6 0,1 1 1 0,-3 0-2 15,-2-2 1-15,2 1 3 0,-2 0-2 16,1 1-1-16,-2 1-7 0,0 0-5 0,-3 4-4 16,4 1-3-16,-6 2-6 0,0 1-6 0,1 0-10 15,-2 0-14-15,0 0 4 0,0 0 7 16,0 4 14-16,0 2 19 0,0 0 5 0,0 0 1 16,0 2-3-16,-2-3-2 0,2 3-1 0,0-2-2 15,0-3-1-15,2 0 0 0,-1-2-1 0,4-1-4 16,2 0-2-16,-2 0-9 0,3 0-12 15,2 0-21-15,-3-6-31 0,3 0-26 0,2-3-21 16,0 1 0-16,2-1 20 0,-2-3 26 0,0 0 30 16,-1 0 19-16,-2-2 5 0,2 3-2 0,0-3-5 15,-3 1-2-15,0-3-5 0,0 0 0 0,-4-1 3 16,2-1 2-16,0-2 9 0,-4-1 8 16,2 0 7-16,0-2 9 0,-1 1 12 0,-1-1 8 15,-2 0 12-15,0 2 15 0,0 1 16 0,0 5 23 16,0 1 24-16,0 3 26 0,0 4 17 15,0 1 9-15,0 3 1 0,0 1-16 0,0 2-24 0,0 0-30 16,0 0-35-16,0 0-36 0,0 0-31 16,0 3 0-16,0 3 8 0,0 3 16 0,0 4 19 15,0 5 1-15,-2 2-4 0,2 6-2 0,-1 2 1 16,-1 6-4-16,-2-2 1 0,0 3-5 16,2 0 0-16,-1-1-2 0,-1-2-5 0,0-3-7 15,4 0-11-15,0-4-17 0,0 0-49 0,0-4-83 16,0 0-134-16,1-7-186 0,3-4-248 15,0-3 692-15</inkml:trace>
          <inkml:trace contextRef="#ctx0" brushRef="#br0" timeOffset="4195.5558">3893 3432 134 0,'0'0'520'0,"0"0"-499"0,0 0-43 0,0 0-17 16,0 0 33-16,0 0 41 0,0 0 19 0,0 0 11 16,0 0 17-16,0 0 23 0,0 0 26 0,152-89 15 15,-135 85-4-15,0 1-9 0,-4 1-25 0,0 2-27 16,-2 0-21-16,0 0-25 0,-6 3-18 0,3 3-10 16,-4 3-10-16,-2 1-2 0,-1 2 4 15,-1 0 3-15,0 2 0 0,-1 1-11 0,-3 0-43 16,-3-1-71-16,3-2-89 0,0-1-101 0,-2-2-110 15,5-1-150-15,1-5 474 0</inkml:trace>
          <inkml:trace contextRef="#ctx0" brushRef="#br0" timeOffset="5045.0311">4230 3249 0 0,'0'0'11'16,"0"0"-22"-16,0 0 11 0,0 0 0 0,0 0 0 16,0 0 0-16,0 0 0 0,0 0 0 0,0 0 0 15,0 0 0-15,0 0 0 0,0 0 0 0,0 0 0 16,0 0 0-16,83 75 0 0,-80-62 31 0,-2 1 15 16,3 0 2-16,-2-1-4 0,0 0-7 15,-2-1-2-15,0 1 1 0,0-2 5 0,0 0 6 16,0-1-3-16,-6 0 1 0,3-1-2 0,-4-1 1 15,0 1 8-15,3-3 2 0,-5 0 3 0,2-2 1 16,1-2 2-16,-4-1 4 0,6-1 10 16,0 0 10-16,-3 0 5 0,6 0-1 0,0-3-14 15,-1-3-25-15,2-3-30 0,0-1-25 0,3-2-13 16,2-1-3-16,4-2 3 0,3-2 6 16,0 0 4-16,0 0 0 0,0 3-1 0,1-2-1 15,-1 4-1-15,-1 3 7 0,0 0 10 0,-1 1 11 16,1 5 7-16,-3-1 2 0,0 3-2 0,3 1-5 15,-4 0-3-15,1 0-2 0,-3 5-5 0,2 0-2 16,-4 2-7-16,1 1-1 0,0-1 1 16,-3 1 3-16,-1 2 6 0,0-3 7 0,0 2 5 15,0-3 1-15,0 2 1 0,-1-2-3 0,-3 0-1 16,0 0-1-16,2-3-3 0,2 0-1 0,0-3-1 16,0 2 7-16,0-2 6 0,0 0 9 0,0 0-1 15,2-4-1-15,4-1-1 0,-2-1-6 16,6-4-2-16,-4 1-3 0,5 0-4 0,0-3-3 15,0 1-1-15,-3 0-3 0,2 1-4 0,0 2-1 16,-5 2-4-16,3 1-1 0,-5 2-2 16,-1 0-2-16,1 3-3 0,0 0-4 0,-2 0-2 15,0 0-1-15,1 4 2 0,-1 3 2 0,-1-1 2 16,2 3 3-16,-1-1 4 0,2 1 4 0,-1-2-1 16,0 1 0-16,0-2 0 0,0 0-1 15,0-1 2-15,5-2 2 0,-3 0 4 0,5-2 4 16,-2-1 4-16,5 0 0 0,0-4-2 0,2-2-3 15,0-2-4-15,5-3-3 0,-4-1 1 0,0 0 0 16,-2-1 2-16,-2 0-1 0,-2-1 1 16,-1-1-6-16,-2 2 1 0,0-1-2 0,-3 1-2 15,4 0 2-15,-5-1 1 0,0 2-1 0,-1 0 1 16,-1 3 3-16,0 0 2 0,0 2 3 16,0 3 4-16,0-2 0 0,0 6 0 0,-1 0-9 0,1 0-15 15,0 0-23-15,0 0-32 0,0 0 5 0,0 3 11 16,0 0 23-16,2 3 30 0,4 1 3 15,-2-1 1-15,-2 1-4 0,5 1 0 0,-3 1 0 16,-1 0-2-16,4 1 2 0,-3 1-2 0,-3-2 1 16,0 1 2-16,-1 0 1 0,0 2 5 15,0-3 2-15,-2 3 3 0,-8-1 2 0,2 0 1 16,-3-2-4-16,1 0-8 0,-2-1-6 0,6-2-15 16,-2-2-33-16,4-2-52 0,3-2-99 15,1 0-118-15,0 0-113 0,0-2-164 0,0 1 460 0</inkml:trace>
          <inkml:trace contextRef="#ctx0" brushRef="#br0" timeOffset="5805.2986">4894 3046 0 0,'0'0'0'0,"0"0"0"0,0 0 0 0,0 0 0 16,0 0 0-16,29-161 0 0,-27 142 1 16,-2 1 201-16,1 4 4 0,-1 2-11 0,0 2-15 15,0 2-20-15,0 4-22 0,0 1-21 0,0 0-23 16,0 3-24-16,4 0-28 0,-4 0-30 0,0 0-35 15,0 0-12-15,0 7 10 0,0 4 19 0,0 5 31 16,1 2 11-16,-1 4 0 0,0 7-2 0,0 3-7 16,0 0-2-16,-6 1-3 0,3 0-4 15,0 0 0-15,-3-1-2 0,1 0-3 0,3-2-5 16,-2 0 1-16,0-2-3 0,2-2-3 0,1-4 1 16,0-3-7-16,-1 1-2 0,2-3-13 0,0-2 1 15,0-3-4-15,0-4 3 0,0-4 16 16,0-4 7-16,0 0 13 0,0 0 18 0,3 0 12 15,0-6 0-15,5-3-6 0,-1-1-13 0,2-4-12 16,2 0-4-16,-1-2-2 0,-3 3-1 16,4 0-4-16,-5 1-2 0,3 2-1 0,-1 2-2 15,-4 1-2-15,0 2-4 0,1 2 2 0,-1 2 0 16,-4-1 1-16,3 2 7 0,-2 0-5 0,4 0 0 16,-3 0 0-16,0 0-3 0,0 2 3 15,2 1 1-15,1-2 1 0,-2 1 0 0,-2-1 0 16,3 1 2-16,0-1-3 0,-1-1 0 0,0 2 2 15,3-2 1-15,-3 0 1 0,0 0 3 0,-1 0-3 16,4 0 1-16,-4 0 1 0,1 0-3 0,0 0 4 16,3-3 0-16,-3 1-2 0,1-1 0 0,4 0 0 15,-4 0-3-15,6 0 1 0,-4 2 0 16,2-2-2-16,0 1 0 0,-2 1-1 0,2 1-1 16,-3 0-1-16,3 0-1 0,-4 0-4 0,6 0-1 15,-6 0 2-15,-2 0 0 0,4 0 3 0,-2 0 3 16,0 0-5-16,4 0 0 0,-4 0-1 15,4 0-3-15,-3 0 1 0,5 0 1 0,-5 0-3 16,4-3-6-16,-1 0-5 0,-2-2-10 0,2 0-7 16,-3 1-6-16,3-1-13 0,-2-1-12 15,2 0-14-15,-3 0-11 0,4-3-6 0,-5 1 12 16,4 0 20-16,-2-1 23 0,0 0 22 0,0 0 14 16,-3 0 8-16,2 1 5 0,-2-1 5 0,-1 1 1 15,-2-1 4-15,0 1 6 0,2 4 3 16,-2-2 11-16,0 0 4 0,0 3 3 0,0 2 5 15,0-1 1-15,0 2 2 0,0 0 0 0,0 0-3 16,0 0-8-16,0 0-12 0,0 6-4 0,-2 2-5 16,1 2 4-16,-2 5 7 0,-1 2 2 0,0 2-1 15,3 0 0-15,0 3-2 0,-1 3-6 16,2 2-1-16,0 3-4 0,0-1-3 0,0 4 0 16,0-3-4-16,0 0-6 0,0 0-10 0,0-4-20 15,-1 2-44-15,-5-3-90 0,4-1-145 0,-1-2-170 16,-1-5-215-16,0-8 512 0</inkml:trace>
          <inkml:trace contextRef="#ctx0" brushRef="#br0" timeOffset="6351.9607">5380 3197 0 0,'0'0'27'0,"0"0"251"0,0 0-34 16,0 0-45-16,0 0-27 0,0 0-25 0,0 0-38 15,0 0-34-15,33-155-26 0,-23 143-17 0,1 0-15 16,1 0-4-16,-1 2-4 0,-2 1 5 0,2 1 9 16,1 1 12-16,-3 2 10 0,-2 4 3 0,1 1 1 15,-2 0-8-15,2 0-6 0,-6 2-8 0,6 6-11 16,-4 1-4-16,0 2-5 0,2-1-1 16,-4 3 4-16,-2-1 0 0,0 3 0 0,0-3 0 15,-4 2-3-15,-4-1-4 0,-2 0-4 0,-2-1-5 16,2 0 1-16,-2 1 3 0,-1-4 3 0,2 0 2 15,0-3-2-15,2 0 0 0,5-1 0 16,1-2-5-16,0-1-3 0,3-2-8 0,0 0-12 16,0 0-14-16,0 0 1 0,4 0 9 0,1-5 16 15,4 0 18-15,2-4 4 0,2 3-2 16,0-4-1-16,2-3 1 0,0-1 2 0,-2-1 1 16,3 1 3-16,5-4 1 0,-5 0 1 0,-2 0 1 15,2-2-1-15,3-2-1 0,-3 1-3 0,-1 0 0 16,-1 1 0-16,-1 1 1 0,-2 3-1 15,-2 2 2-15,-4 5 0 0,2 1 1 0,-3 2 2 16,-3 3-1-16,1 1-2 0,-2 1-3 0,1 1-8 16,-1 0-8-16,0 0-9 0,0 0-6 0,0 0 6 15,0 3 7-15,1 1 8 0,5 2 7 16,-2 1-2-16,-1-1 1 0,3 3-1 0,-2 0-2 16,0 3 2-16,4 1 1 0,-4 0 2 0,4 0 3 15,-5-1-1-15,4 1 3 0,-5 1 1 0,0 0 1 16,-2-2 1-16,0-1 1 0,-2 1 1 15,-6 0 3-15,-2-1-4 0,0-1-14 0,-7-1-46 16,1 0-77-16,-4-3-88 0,-3 0-104 0,0-5-103 16,6 1-176-16,5-2 377 0</inkml:trace>
          <inkml:trace contextRef="#ctx0" brushRef="#br0" timeOffset="6488.8764">5394 2883 0 0,'0'0'531'16,"0"0"-102"-16,0 0-68 0,0 0-69 15,0 0-84-15,0 0-65 0,0 0-56 0,0 0-44 16,0 0-23-16,0 0-23 0,0 0-48 0,0 0-144 16,0 0-246-16,-62-58-343 0,61 58 144 0</inkml:trace>
        </inkml:traceGroup>
      </inkml:traceGroup>
    </inkml:traceGroup>
    <inkml:traceGroup>
      <inkml:annotationXML>
        <emma:emma xmlns:emma="http://www.w3.org/2003/04/emma" version="1.0">
          <emma:interpretation id="{A634D291-881C-41EE-9CC7-50A4F4FE800A}" emma:medium="tactile" emma:mode="ink">
            <msink:context xmlns:msink="http://schemas.microsoft.com/ink/2010/main" type="paragraph" rotatedBoundingBox="17012,6710 19342,6451 19442,7352 17112,76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DB7F27-CDA7-4740-AA07-71411C5A609A}" emma:medium="tactile" emma:mode="ink">
              <msink:context xmlns:msink="http://schemas.microsoft.com/ink/2010/main" type="inkBullet" rotatedBoundingBox="17049,7049 17127,7040 17135,7114 17058,7123"/>
            </emma:interpretation>
            <emma:one-of disjunction-type="recognition" id="oneOf2">
              <emma:interpretation id="interp10" emma:lang="en-US" emma:confidence="0">
                <emma:literal>.</emma:literal>
              </emma:interpretation>
              <emma:interpretation id="interp11" emma:lang="en-US" emma:confidence="0">
                <emma:literal>,</emma:literal>
              </emma:interpretation>
              <emma:interpretation id="interp12" emma:lang="en-US" emma:confidence="0">
                <emma:literal>a</emma:literal>
              </emma:interpretation>
              <emma:interpretation id="interp13" emma:lang="en-US" emma:confidence="0">
                <emma:literal>@</emma:literal>
              </emma:interpretation>
              <emma:interpretation id="interp14" emma:lang="en-US" emma:confidence="0">
                <emma:literal>)</emma:literal>
              </emma:interpretation>
            </emma:one-of>
          </emma:emma>
        </inkml:annotationXML>
        <inkml:trace contextRef="#ctx0" brushRef="#br0" timeOffset="12310.3142">1568 4727 0 0,'0'0'0'0,"0"0"0"0,0 0 0 0,0 0 0 15,0 0 0-15,0 0 0 0,0 0 0 0,0 0 0 16,0 0 0-16,0 0 0 0,0 0 31 0,0 0 6 16,-14-5 2-16,11 7-11 0,2-2-1 0,-1 3 0 15,1-1-4-15,1 1-4 0,0 0-6 16,0 0-1-16,0 2-2 0,0-2 4 0,0 0 4 16,0 1 1-16,0-1 5 0,0-1 1 0,1 0 3 15,2 0 0-15,1 0 9 0,0-1 7 0,-3-1 12 16,2 0 19-16,1 0 9 0,1 0 10 0,0 0 3 15,0-3-8-15,0-3-6 0,1 0-12 16,-4 0-7-16,2-2-5 0,-2 2-4 0,-2 0-3 16,0 2 4-16,0-1-2 0,0 0-6 0,0 1-5 15,-2-1-11-15,-3 2-6 0,0 0-13 16,-1 1-8-16,2 2-9 0,-1 0-12 0,-1 0-1 16,1 0-3-16,1 0-1 0,-1 3 4 0,-2 2 1 15,3-2 4-15,-1 1 0 0,2 0 7 16,2-2-2-16,-2 0-2 0,2 0 0 0,1 0-6 15,0-1-1-15,0 0-3 0,0-1 2 0,0 2-1 16,0-2 3-16,0 0 2 0,1 2 0 0,3-1 5 16,-1 1 1-16,3-1 3 0,0 1 4 0,3-1 4 15,-4 1 3-15,5-2 2 0,-2 0-3 16,-1 0-3-16,1 0 1 0,-3 0 0 0,0 0 4 16,-2 0 6-16,-3 0 5 0,0 0 8 0,0 0-8 15,0 0-18-15,0 0-40 0,-4 1-46 16,-1 4-61-16,-3 4-110 0,2 0-200 0,1-3-36 0</inkml:trace>
      </inkml:traceGroup>
      <inkml:traceGroup>
        <inkml:annotationXML>
          <emma:emma xmlns:emma="http://www.w3.org/2003/04/emma" version="1.0">
            <emma:interpretation id="{FDDBDA2D-781F-47BD-8294-9F763CBB20FC}" emma:medium="tactile" emma:mode="ink">
              <msink:context xmlns:msink="http://schemas.microsoft.com/ink/2010/main" type="line" rotatedBoundingBox="17360,6671 19342,6451 19442,7352 17460,7572"/>
            </emma:interpretation>
          </emma:emma>
        </inkml:annotationXML>
        <inkml:traceGroup>
          <inkml:annotationXML>
            <emma:emma xmlns:emma="http://www.w3.org/2003/04/emma" version="1.0">
              <emma:interpretation id="{A430A1EE-4C48-475D-A3D0-64B299F14F31}" emma:medium="tactile" emma:mode="ink">
                <msink:context xmlns:msink="http://schemas.microsoft.com/ink/2010/main" type="inkWord" rotatedBoundingBox="17360,6671 19342,6451 19442,7352 17460,7572"/>
              </emma:interpretation>
              <emma:one-of disjunction-type="recognition" id="oneOf3">
                <emma:interpretation id="interp15" emma:lang="en-US" emma:confidence="0.5">
                  <emma:literal>Guides</emma:literal>
                </emma:interpretation>
                <emma:interpretation id="interp16" emma:lang="en-US" emma:confidence="0.5">
                  <emma:literal>quid is</emma:literal>
                </emma:interpretation>
                <emma:interpretation id="interp17" emma:lang="en-US" emma:confidence="0">
                  <emma:literal>quid es</emma:literal>
                </emma:interpretation>
                <emma:interpretation id="interp18" emma:lang="en-US" emma:confidence="0">
                  <emma:literal>quid as</emma:literal>
                </emma:interpretation>
                <emma:interpretation id="interp19" emma:lang="en-US" emma:confidence="0">
                  <emma:literal>guides</emma:literal>
                </emma:interpretation>
              </emma:one-of>
            </emma:emma>
          </inkml:annotationXML>
          <inkml:trace contextRef="#ctx0" brushRef="#br0" timeOffset="24145.0641">2267 4411 0 0,'0'0'0'0,"0"0"0"0,0 0 0 16,0 0 0-16,0 0 0 0,0 0 0 0,0 0 0 15,0 0 0-15,0 0 0 0,0 0 7 0,0 0 67 16,-15-106 9-16,11 102-5 0,3 1-5 16,-2 0-16-16,-2-1 1 0,0 1 12 0,2 2 6 15,-5-2 8-15,4 1-5 0,-3 1-8 0,0 1-16 16,-3 0-19-16,2 0-13 0,0 0-14 16,-5 1-5-16,1 4-2 0,-1 3-2 0,-2-1-1 15,-1 3-2-15,0 1-3 0,0 3 1 0,1 1 1 16,0 1-1-16,2 2 6 0,0 1 3 0,-2 2-1 15,0 3 0-15,0 2-3 0,1 0-3 16,0 2 2-16,2 3-3 0,0-2 3 0,3 3 1 16,-2-3-1-16,4 0 3 0,1-1-5 0,4-4-2 15,1-1-5-15,1-4-7 0,1-1-3 0,5-5-3 16,3-1 3-16,3-1 7 0,0-4 13 0,2-2 13 16,-1-1 10-16,2-4 11 0,-1 0 2 0,3 0 1 15,-1-6 3-15,1-3-1 0,-4 0-1 16,2-1-3-16,3-2-5 0,-4 0-5 0,1-3-6 15,-1 0-3-15,2 0-4 0,-3 0-5 0,0 1 2 16,1-3-1-16,-2 3 0 0,-1 1 4 0,-2 1-6 16,-1 2-2-16,0 0 1 0,-1 3-6 15,-2 4 2-15,-3 0 1 0,0 2-2 0,0 1-1 16,-2 0-2-16,0 4 3 0,0 2 8 0,0 6 9 16,0 4 10-16,-2 4 2 0,-6 6-2 15,4 0-2-15,-5 2-9 0,1 4-4 0,0-2-4 16,2-2-7-16,0 2 3 0,0-3-1 0,1 0-1 15,2-2 3-15,2-1-3 0,-3 0-2 0,1 0 3 16,-1-2-1-16,3 1-1 0,-2-2-3 16,0-2-6-16,2-1-7 0,0-1-18 0,1-4-31 15,0-3-35-15,0-3-40 0,0-1-34 0,1-2-26 16,4-3-26-16,2-1-45 0,3 0 44 16,-1-5 226-16,-5 1 0 0</inkml:trace>
          <inkml:trace contextRef="#ctx0" brushRef="#br0" timeOffset="24769.7373">2483 4690 0 0,'0'0'0'0,"0"0"0"0,0 0 0 0,0 0 0 15,0 0 168-15,0 0 1 0,0 0-24 16,0 0-30-16,0 0-31 0,0 0-37 0,0 0-38 15,0 0-21-15,0 0-5 0,0 0 5 0,-7-1 13 16,3 10 9-16,3 3 2 0,0 0-2 0,-4-1-2 16,4 3-1-16,0-2-1 0,1 0 1 15,0 0-1-15,0-3-1 0,0 0 0 0,1-3 1 16,5 0 1-16,-4-3 4 0,4 0 5 0,0-3 9 16,0 0 8-16,0 0 5 0,-2 0 1 15,4-3-4-15,-4-2-6 0,4-1-4 0,-4 0-3 16,6-1-3-16,-6-2-1 0,1 0-2 0,2-1-2 15,-2 1 1-15,1 0-4 0,-4-1 0 0,4 1 0 16,-1 2-2-16,-2-3-1 0,-1 3-2 0,2 0-1 16,0 1-2-16,-1 2-1 0,1-1-4 0,-1 4-6 15,0-2-5-15,-1 1-10 0,-2 2-10 16,0 0-2-16,2 0-3 0,-1 0 8 0,3 3 10 16,-3 3 10-16,2 0 8 0,-2 2 5 0,1 0 2 15,-1 0-1-15,0 0 1 0,3 0 0 16,-2 0-1-16,2 1 0 0,-3-1 0 0,4-3-2 15,1 0 1-15,-1 0 2 0,3-2 2 0,0 0 6 16,0-3 3-16,4 0 1 0,2 0 1 0,-1-2-4 16,2-4-7-16,2 0-9 0,1-1-10 15,-2-2-9-15,0-2-12 0,1 0-7 0,-1 1-4 16,-2-1 2-16,-3-2 7 0,1 1 11 0,-3 2 11 16,2-1 6-16,0 1 5 0,-3 1-1 15,-2 0 1-15,2 3-2 0,-2 0-2 0,-5 3-2 16,3 3-7-16,-4-3-7 0,0 3-15 0,0 0 0 15,0 3 8-15,0 3 15 0,0 0 19 0,0 3 8 16,-3 3-2-16,1 0-3 0,-1 1-2 0,-1 1-1 16,0 0-1-16,1-2-3 0,3 0 0 15,-1-4 4-15,1 3-7 0,0-4-26 0,0 1-55 16,0-2-82-16,1-2-99 0,5-2 70 0,-1-1 194 16,-2-1 0-16</inkml:trace>
          <inkml:trace contextRef="#ctx0" brushRef="#br0" timeOffset="24912.6489">2984 4546 0 0,'0'0'0'0,"0"0"0"0,0 0 0 15,0 0 125-15,0 0 68 0,0 0-57 0,0 0-50 16,0 0-46-16,0 0-29 0,0 0-43 0,0 0-75 16,0 0-75-16,0 0-88 0,0 0 270 0,-16-52 0 0</inkml:trace>
          <inkml:trace contextRef="#ctx0" brushRef="#br0" timeOffset="25451.28">3314 4614 0 0,'0'0'0'0,"0"0"0"0,0 0 0 16,0 0 0-16,0 0 0 0,0 0 0 0,0 0 0 15,0 0 0-15,0 0 28 0,0 0 72 16,0 0 5-16,0 0 4 0,0 0 3 0,0 0-3 16,-67-59 0-16,55 59-16 0,1 0-15 0,-1 0-19 15,2 0-16-15,-6 4-7 0,2 4-5 16,-1-1-1-16,1 2-3 0,0 1-3 0,1 2-2 16,-1 0-5-16,2 1-5 0,0 1-6 0,6-1-4 15,-1-1-5-15,4 0-1 0,2 0-4 16,1-1 1-16,0-1 0 0,0-2 1 0,2-1 4 15,5-1 0-15,0 0 0 0,1-3 6 0,0-1 3 16,3-2 6-16,1 0 6 0,0-2 1 0,0-3-2 16,-1-2 2-16,3-1-3 0,1 0 0 0,-1 0 0 15,0-5-5-15,0 1-1 0,-1-3-4 16,-1 0-1-16,0-3-2 0,0 0-2 0,-1 0 1 16,-2-1-6-16,1-2 4 0,1 0 0 0,-6 0 0 15,3 0 6-15,-4-3-5 0,4 2-3 0,-4-1 0 16,5 1-5-16,-3 1 4 0,2 2 3 0,-5 1 0 15,-1 3 2-15,2 3 1 0,-2 2-1 16,0 4-1-16,-2 1-4 0,0 4-7 0,0 1-15 16,0 0-12-16,0 0-3 0,0 3 8 0,0 2 17 15,0 6 18-15,-2 1 9 0,-2 5 4 0,0 0-1 16,-2 3-1-16,1 1-5 0,-1 0-3 16,-2-1-1-16,4 3 0 0,-5-1 2 0,5-3-4 15,-4 2-7-15,5-1-9 0,1 0-19 0,0-3-35 16,2 0-63-16,0-1-73 0,0-2-83 15,4-2-84-15,2-2 194 0,0-4 175 0,-4-2 0 0</inkml:trace>
          <inkml:trace contextRef="#ctx0" brushRef="#br0" timeOffset="26082.8901">3471 4629 0 0,'0'0'0'15,"0"0"0"-15,0 0 0 0,0 0 0 0,0 0 0 16,0 0 105-16,0 0 6 0,0 0-11 0,0 0-14 15,0 0-16-15,0 0-19 0,0 0-19 0,0 0-17 16,0 0-10-16,26-61-2 0,-21 54 2 16,4 1 3-16,-5 0 0 0,4-1 8 0,-4 3 4 15,3-2 3-15,-4 2 2 0,-2-1 0 0,2 1-2 16,1-1-1-16,-1-1 0 0,-2 1-6 16,-1 2-2-16,0 0 1 0,1-2-4 0,-1 3 5 15,0-2-1-15,0 2 2 0,0 0 1 0,0 0-5 16,0 1-4-16,-2 1-5 0,-2 0-7 0,-1 0-10 15,3 0-4-15,-4 1-3 0,0 5 4 16,0 0 10-16,-2 2 6 0,-2 0 3 0,0 3 1 16,1 0-1-16,-2 3 2 0,0 0 0 0,3 1 3 15,2-1-4-15,0 1-1 0,1 0-1 0,4-2-4 16,-1 1 2-16,2-3 0 0,0-3 0 16,0 1 1-16,4-3 2 0,3 0-3 0,-3-3 3 15,4 0 2-15,-3-1 3 0,5-2 7 0,-1 0 3 16,1-3 2-16,3-3-2 0,0-2-2 0,3-1-4 15,1-1 0-15,-1-2-1 0,-2-2 1 0,2 0 1 16,3-1 0-16,-4-2 0 0,1 1-2 16,-3 1 0-16,2-2-3 0,3 1-5 0,0-1 0 15,-1 0-6-15,4 0 2 0,-5 2 2 0,0 2-2 16,0-1 2-16,-5 4-1 0,1-1 0 16,-1 4 0-16,-2 1 0 0,-5 3 0 0,2-1 2 15,-5 2 4-15,2 2 3 0,-3 0 6 0,0 0-2 16,0 0 0-16,0 0-7 0,-4 2-5 0,0 2 0 15,2 4-2-15,-5-1 4 0,2 4-2 16,2 0-1-16,-2 1 0 0,2 0-4 0,2 0 3 16,1 2-1-16,0 1 1 0,0-4 1 0,4 3 0 15,0-3 0-15,-1-1 1 0,-2-1 1 0,2-1 1 16,-1-1-1-16,1-1 2 0,-3-1 6 16,0-2 14-16,-3 1 17 0,-3 0 12 0,-5 1 4 15,-1-1-6-15,-1 1-13 0,-4-1-9 0,1 1-7 16,-5-2-4-16,4-2-9 0,-5 2-18 15,6-3-48-15,-3 0-75 0,0 0-107 0,5 2-143 16,0-1-191-16,4 2 431 0</inkml:trace>
        </inkml:traceGroup>
      </inkml:traceGroup>
    </inkml:traceGroup>
    <inkml:traceGroup>
      <inkml:annotationXML>
        <emma:emma xmlns:emma="http://www.w3.org/2003/04/emma" version="1.0">
          <emma:interpretation id="{D09650AE-C505-4E22-B1C2-E263B4FD2883}" emma:medium="tactile" emma:mode="ink">
            <msink:context xmlns:msink="http://schemas.microsoft.com/ink/2010/main" type="paragraph" rotatedBoundingBox="17031,7523 21129,7030 21229,7864 17131,83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FB5E706-8B2C-48B3-902B-0A218235E6A6}" emma:medium="tactile" emma:mode="ink">
              <msink:context xmlns:msink="http://schemas.microsoft.com/ink/2010/main" type="line" rotatedBoundingBox="17031,7523 21128,7030 21229,7864 17131,8358"/>
            </emma:interpretation>
          </emma:emma>
        </inkml:annotationXML>
        <inkml:traceGroup>
          <inkml:annotationXML>
            <emma:emma xmlns:emma="http://www.w3.org/2003/04/emma" version="1.0">
              <emma:interpretation id="{61DB6FE0-7AA3-4B14-870B-F1E2C0A45026}" emma:medium="tactile" emma:mode="ink">
                <msink:context xmlns:msink="http://schemas.microsoft.com/ink/2010/main" type="inkWord" rotatedBoundingBox="17063,7795 17245,7773 17271,7991 17090,8013"/>
              </emma:interpretation>
              <emma:one-of disjunction-type="recognition" id="oneOf4">
                <emma:interpretation id="interp20" emma:lang="en-US" emma:confidence="0.5">
                  <emma:literal>.</emma:literal>
                </emma:interpretation>
                <emma:interpretation id="interp21" emma:lang="en-US" emma:confidence="0">
                  <emma:literal>,</emma:literal>
                </emma:interpretation>
                <emma:interpretation id="interp22" emma:lang="en-US" emma:confidence="0">
                  <emma:literal>@</emma:literal>
                </emma:interpretation>
                <emma:interpretation id="interp23" emma:lang="en-US" emma:confidence="0">
                  <emma:literal>¢</emma:literal>
                </emma:interpretation>
                <emma:interpretation id="interp24" emma:lang="en-US" emma:confidence="0">
                  <emma:literal>$</emma:literal>
                </emma:interpretation>
              </emma:one-of>
            </emma:emma>
          </inkml:annotationXML>
          <inkml:trace contextRef="#ctx0" brushRef="#br0" timeOffset="26760.2755">1727 5460 0 0,'0'0'0'0,"0"0"0"0,0 0 0 15,0 0 0-15,0 0 0 0,0 0 45 0,0 0 40 16,0 0-13-16,0 0-3 0,0 0-14 16,0 0-9-16,0 0-9 0,0 0-2 0,0 0 8 15,-79 50 10-15,75-41 1 0,1 2-2 0,2-4-5 16,1 2-6-16,0-2-6 0,0-2-4 0,0-1 8 16,0-1 10-16,1-3 16 0,4 0 27 0,1 0 12 15,-2 0 5-15,5-1-1 0,-2-6-17 16,1-4-19-16,1 1-12 0,-2-4-12 0,2-1-5 15,-5 2 3-15,2-2 1 0,-6 2 0 0,0-1-5 16,0 4-8-16,-3 0-9 0,-4 5-16 0,1 3-17 16,-5 2-18-16,1 3-12 0,-2 11 0 15,-2 5 7-15,-4 8 11 0,1 7-1 0,1 2-93 16,2 8-223-16,1-11-423 0,6-8 223 0</inkml:trace>
        </inkml:traceGroup>
        <inkml:traceGroup>
          <inkml:annotationXML>
            <emma:emma xmlns:emma="http://www.w3.org/2003/04/emma" version="1.0">
              <emma:interpretation id="{D2552671-8C3C-4314-ADD8-52E2CB60C966}" emma:medium="tactile" emma:mode="ink">
                <msink:context xmlns:msink="http://schemas.microsoft.com/ink/2010/main" type="inkWord" rotatedBoundingBox="17356,7554 19477,7298 19533,7762 17411,8017"/>
              </emma:interpretation>
              <emma:one-of disjunction-type="recognition" id="oneOf5">
                <emma:interpretation id="interp25" emma:lang="en-US" emma:confidence="0.5">
                  <emma:literal>Customers</emma:literal>
                </emma:interpretation>
                <emma:interpretation id="interp26" emma:lang="en-US" emma:confidence="0">
                  <emma:literal>customers</emma:literal>
                </emma:interpretation>
                <emma:interpretation id="interp27" emma:lang="en-US" emma:confidence="0">
                  <emma:literal>Customer</emma:literal>
                </emma:interpretation>
                <emma:interpretation id="interp28" emma:lang="en-US" emma:confidence="0">
                  <emma:literal>customer</emma:literal>
                </emma:interpretation>
                <emma:interpretation id="interp29" emma:lang="en-US" emma:confidence="0">
                  <emma:literal>Customary</emma:literal>
                </emma:interpretation>
              </emma:one-of>
            </emma:emma>
          </inkml:annotationXML>
          <inkml:trace contextRef="#ctx0" brushRef="#br0" timeOffset="79492.0943">2722 5415 0 0,'0'0'0'0,"0"0"0"0,0 0 0 0,0 0 0 16,0 0 0-16,0 0 0 0,0 0 0 16,0 0 0-16,0 0 0 0,0 0 0 0,0 0 81 15,0 0 32-15,0 0-18 0,158-121-8 0,-145 119-18 16,-1-1-14-16,2 3-10 0,-4 0-19 0,-2 0-4 15,0 0-11-15,-2 3 1 0,-1 3-3 16,-3-2-8-16,-2 2 3 0,0 2-9 0,0-1 10 16,0 3 8-16,-7-2 5 0,0 1 5 0,-2 2-4 15,3 0-3-15,-3-2-3 0,5 0 0 16,-4-1-5-16,5-2-4 0,2 0-3 0,1 0-4 16,0-3 5-16,0 2-1 0,0-4 1 0,0 2 5 15,1-1 7-15,1-2 13 0,4 0 15 0,0 0 9 16,2 0 1-16,0 0-2 0,4-3-10 15,0-3-7-15,3-2-3 0,-3 2-8 0,0 0-2 16,1-2 2-16,-3 2-1 0,-5 0 9 0,0 0 5 16,-1 0 4-16,-2-1 4 0,-2 1-4 0,0 2-4 15,0-1-3-15,0 1-15 0,-3-1-5 0,-5 1-13 16,3 1-12-16,-5 0-2 0,-1 0-9 16,1 3-4-16,-2 0 2 0,-4 0 0 0,2 0 4 15,3 0 2-15,1 2 0 0,2 0-5 0,2 0-12 16,4 0-12-16,2-1-7 0,0 0-1 0,0 1 7 15,0-1 14-15,2-1 10 0,4 2 14 16,0-2 13-16,2 0 5 0,4 0 4 0,1-2-1 16,0-1-1-16,-1-3-1 0,1 2-2 0,0-2 0 15,0 0-1-15,0 0 2 0,-1 0-3 0,-1 3 1 16,1-3 0-16,-4 0-3 0,4 2 2 16,-5 1-3-16,1 0 1 0,1 0-2 0,-5 1-3 15,5 2-2-15,-4 0 0 0,3 0-2 0,-4 0-1 16,1 0-1-16,2 5-4 0,-6-1-2 15,3 4 2-15,0-1 2 0,-2 2 7 0,-2 0 6 16,0 1 4-16,0 0 2 0,-2-2 0 0,-4 1 0 16,3 2 1-16,-4-2 0 0,1 0 2 0,3-1 0 15,-4-3-3-15,3 1 0 0,4-3 1 0,-2-2 1 16,2 1 11-16,0-2 13 0,0 0 13 0,0 0 15 16,0 0 9-16,0 0 1 0,0 0-24 15,0-3-22-15,1-3-25 0,2 1-18 0,3-3 4 16,1 1 3-16,4-3 5 0,-1 1 3 0,0-1 0 15,1 1 0-15,2-1 0 0,-1 1-1 0,1-1 0 16,-1 2-2-16,1 2-2 0,0 0-2 16,-1 1-3-16,1 2-3 0,-2 3-6 0,-3 0-6 15,0 0-2-15,2 2-3 0,-6 2 3 0,-2 4 2 16,2-1 5-16,-1 2 9 0,-3 0 7 16,0 0 9-16,0 1 5 0,-8 2 1 0,4 0 0 15,-5 1-1-15,1-1 1 0,1-1 1 0,-3-2 0 16,6 0 1-16,-1-3-1 0,4-1-3 0,-2-2 0 15,3-2 0-15,0 0 2 0,0-1 13 16,0 0 11-16,0 0 14 0,3 0 8 0,2-1 0 16,0-2-10-16,5-3-13 0,1 0-10 0,-2-2-6 15,0-1-2-15,2 2 1 0,0-4-4 0,-2 2 0 16,1-2-1-16,2 2-4 0,-2-2-1 0,4 3-1 16,-2-2-3-16,0 3-2 0,-3 1 2 15,2 2-1-15,-3-1 1 0,-1 2 0 0,-1 3-4 16,-3 0-2-16,1 0-4 0,0 0-2 0,-2 0-2 15,-1 4 0-15,-1 2 0 0,1 0 1 0,-1 3 3 16,0 1 3-16,0-3 5 0,0 2 1 16,0 0 2-16,-1-2-3 0,0 3 0 0,-1-3-1 15,-2-1-5-15,3-1-4 0,1 3-9 0,0-4-18 16,0 2-20-16,0-1-30 0,0 0-31 0,4-1-33 16,0-1-24-16,1 0-12 0,2-2-1 15,0-1 13-15,1 0 18 0,1 0 147 0,-1 0 12 16,0-1 0-16,4-3 0 0,-4-2 0 0,0-2 0 15,4 0 0-15,-2-2 0 0,-5 3 0 16,6-3 0-16,-2-1 0 0,-2 0 0 0,4 1 0 16,-1-1 30-16,0-1 30 0,-1 1-3 0,1-1 3 15,0 0 2-15,0 0-5 0,-2 0-5 0,1 1-8 16,-1 1-11-16,0 1-5 0,-2 2-2 16,-1-1-3-16,-4 3 1 0,1 1 6 0,-2 2 2 15,0 2 2-15,0 0-3 0,0 0-12 0,0 0-16 16,-3 0-15-16,-5 5-4 0,3 2 4 0,-6 3 17 15,-3 2 11-15,1 1 8 0,0 0 2 0,0 4-8 16,1-2-2-16,0-1-7 0,6 1-3 16,-4-1-1-16,4-2 0 0,0 0-2 0,5-3-4 15,0 1 0-15,1-4 1 0,0-3 3 0,0 3 9 16,2-5 10-16,6 1 12 0,-2-2 12 0,4 0 4 16,-2 0-2-16,4-2-5 0,-1-2-14 15,1-2-4-15,-1 0 0 0,2-2-5 0,-1 0 1 16,-1-1-2-16,-1 0-3 0,0 0-4 0,1-1-3 15,1-1-1-15,0 1-5 0,0-4 0 0,-4 2-1 16,3 0-3-16,-2 2 1 0,3-1 0 16,-4 4 0-16,-1 1-3 0,-4 2 0 0,4 2-4 15,-6 1-7-15,0 1-9 0,-1 0-22 0,2 0-9 16,-2 0-3-16,0 6 8 0,0 1 16 16,0 3 13-16,0 1 10 0,-3 2 4 0,-2 1 8 15,-1-1 1-15,3 1-3 0,-3-2 5 0,2-1-3 16,2 0-2-16,1-2 0 0,1-1-2 0,0-4 5 15,3 1 6-15,1-2 9 0,5-3 7 0,5 0 6 16,-2 0-1-16,2-8-11 0,2 1-25 16,6-4-43-16,-6 0-70 0,5-1-94 0,-4-1-92 15,-4 3-69-15,-1 2 374 0</inkml:trace>
          <inkml:trace contextRef="#ctx0" brushRef="#br0" timeOffset="77778.4059">2140 5276 0 0,'0'0'0'0,"0"0"0"0,0 0 0 0,0 0 0 16,0 0 0-16,0 0 0 0,0 0 0 0,0 0 0 15,0 0 0-15,0 0 0 0,0 0 0 16,0 0 0-16,0 0 0 0,8-70 34 0,-8 67 7 15,0 1 0-15,0-1-10 0,0 2-4 0,0-2-2 16,0 1 0-16,0 1 4 0,0-3 5 16,0 1-4-16,0 2-3 0,-2-2-5 0,0 1-4 15,0 1 3-15,1-2 0 0,1 1 6 0,-4 2-2 16,1-1-3-16,2-1-3 0,-3 2-12 16,3 0-5-16,-3 0-5 0,1 0-6 0,-2 0-6 0,2 0-8 15,-5 0-7-15,2 0 1 0,-4 3 6 16,2 2 6-16,-3 1 6 0,3-2 7 0,-4 4 1 15,1 0 1-15,2 1-2 0,1-1 1 0,-4 5-4 16,1-3 3-16,1 5 3 0,-2 0 0 16,3 1 3-16,-3 2 0 0,1 0 3 0,3 0 1 15,0 1-1-15,-3 0-2 0,3 1-3 0,2 0 0 16,-1-1-3-16,0 1-2 0,3-3 0 0,2 3 2 16,-1-1 0-16,2-4 5 0,1 3-1 0,0-3-1 15,0 0 4-15,0-3 1 0,5 0 5 16,0-1 5-16,3-3 5 0,0-1 3 0,3-1 8 15,-3-1 7-15,4-3 7 0,-2-1 9 0,3-1 10 16,2 0 0-16,-2 0 2 0,1-4-3 0,-1-4-9 16,2 0-4-16,-2-1-3 0,1 1-6 15,-1-2-3-15,0-3-5 0,1 0-6 0,-2 0 0 16,-3-1-4-16,1 1 2 0,-1 1-2 0,-2-2-1 16,1 1-2-16,-4-1-2 0,2 0-2 15,0 0-1-15,-4 1 0 0,3 1-2 0,-1-1 0 16,-3 4-2-16,0 2-6 0,1 2 1 0,-2 3-7 15,1 1-9-15,-1 1-14 0,0 0-25 0,0 0-27 16,0 1-12-16,0 3 10 0,0 6 25 0,-1 1 34 16,-2 4 24-16,-2 3 9 0,-1 0-3 15,2 1-4-15,-4-1-4 0,5 3-5 0,-2-5 0 16,2 1-1-16,1-1 0 0,2-2-1 0,0 0 1 16,0-5 1-16,4-1 2 0,2-2 4 0,0-3 5 15,0 0 9-15,1-3 8 0,1 0 8 16,4 0-1-16,0-2-5 0,2-5-2 0,1 0-6 15,-2-3-4-15,0-3 2 0,2 0-2 0,-2-1 1 16,1 1-2-16,-1-2-3 0,1 3-3 0,-2-3-2 16,0 3 0-16,0 2-5 0,-1-2 0 15,-3 5-4-15,-2-1 0 0,-3 2 0 0,2 3-5 16,-3 2-6-16,-2 1-7 0,0 0-13 0,0 0-12 16,0 0-7-16,0 0 2 0,0 4 11 0,0 2 20 15,-2 2 17-15,-2-1 10 0,2 2 0 16,-1 0-1-16,-1-2-3 0,0 2-5 0,3 0 0 15,1-3-2-15,0-2 0 0,0 1 0 0,0-2-2 16,0 0 7-16,1-2 6 0,4-1 7 16,1 0 11-16,0 0 3 0,1 0 1 0,4-1-1 0,-3-5-6 15,1 0-6-15,3 0-1 0,0-3-4 16,1 2 2-16,-4-4-1 0,3 2 0 0,-3-3 0 16,2 1-4-16,1-3 1 0,-4 2-3 0,0-1 1 15,3 0 1-15,-6 0-1 0,2 4 1 0,-3-1-2 16,1 1-1-16,-1 1-2 0,-2 4-1 15,0-1-5-15,1 4-5 0,-2 1-7 0,-1 0-15 16,0 0-13-16,3 0-14 0,-3 0 2 0,1 0 8 16,1 3 9-16,1 0 19 0,1 3 5 0,0 0 6 15,-2 0 6-15,1 2 0 0,2-1 2 16,1 3 2-16,-4-3-1 0,6 3 1 0,-5-3-2 16,2 2 1-16,1 0-1 0,-4-1 1 0,1 1 1 15,0-2 1-15,-3-1 0 0,0 1 9 16,0-1 8-16,-6 0 10 0,1 2 14 0,-3-1 1 15,-5 1 3-15,1-1-4 0,-2 0-9 0,1-1-2 16,1-1-8-16,2-2-4 0,4 0-6 0,-1-1-8 16,2-2-9-16,3 0-6 0,1 1-7 15,1-1-8-15,0 0-7 0,0 0-18 0,0 0-37 16,0 0-46-16,0 0-60 0,0 0-78 0,0-3-44 16,0 0-45-16,1 1 330 0,1 0 27 0</inkml:trace>
          <inkml:trace contextRef="#ctx0" brushRef="#br0" timeOffset="78017.2585">2807 5089 0 0,'0'0'0'0,"0"0"0"16,0 0 49-16,0 0 161 0,0 0-46 0,0 0-56 15,0 0-51-15,0 0-48 0,0 0-26 0,0 0-2 16,0 0 14-16,0 0 16 0,0 0 25 15,10 28 20-15,-10-11 10 0,-2 3 5 0,-3 1-3 16,-4 4-12-16,-2 2-8 0,2 1-9 0,-3 0-14 16,2-1-9-16,-2-2-8 0,5-1-6 15,1-1-4-15,3-3-10 0,-4 2-12 0,5-2-31 16,-1 0-64-16,-5-1-100 0,4 1-117 0,-2-5 45 16,2-7 291-16</inkml:trace>
        </inkml:traceGroup>
        <inkml:traceGroup>
          <inkml:annotationXML>
            <emma:emma xmlns:emma="http://www.w3.org/2003/04/emma" version="1.0">
              <emma:interpretation id="{BAB555EC-0578-48FD-BFA1-AFAD74CA52BC}" emma:medium="tactile" emma:mode="ink">
                <msink:context xmlns:msink="http://schemas.microsoft.com/ink/2010/main" type="inkWord" rotatedBoundingBox="19570,7217 21129,7030 21229,7864 19671,8052"/>
              </emma:interpretation>
              <emma:one-of disjunction-type="recognition" id="oneOf6">
                <emma:interpretation id="interp30" emma:lang="en-US" emma:confidence="0.5">
                  <emma:literal>support</emma:literal>
                </emma:interpretation>
                <emma:interpretation id="interp31" emma:lang="en-US" emma:confidence="0">
                  <emma:literal>Support</emma:literal>
                </emma:interpretation>
                <emma:interpretation id="interp32" emma:lang="en-US" emma:confidence="0">
                  <emma:literal>supports</emma:literal>
                </emma:interpretation>
                <emma:interpretation id="interp33" emma:lang="en-US" emma:confidence="0">
                  <emma:literal>Supports</emma:literal>
                </emma:interpretation>
                <emma:interpretation id="interp34" emma:lang="en-US" emma:confidence="0">
                  <emma:literal>supported</emma:literal>
                </emma:interpretation>
              </emma:one-of>
            </emma:emma>
          </inkml:annotationXML>
          <inkml:trace contextRef="#ctx0" brushRef="#br0" timeOffset="81029.6932">4537 5343 0 0,'0'0'0'0,"0"0"0"0,0 0 0 16,0 0 0-16,0 0 0 0,0 0 0 0,75-156 0 16,-63 143 0-16,-1 1 0 0,2 1 0 0,-1 1 0 15,0 3 0-15,1 2 0 0,-4 4 0 0,-2-1 0 16,3 2 25-16,-4 0 33 0,0 3-19 16,-2 5-9-16,2 0-7 0,-3 1-1 0,-1 1 3 15,-2 0 11-15,0 2 3 0,0 2-1 0,0-2 3 16,-1 1-4-16,-6-1 5 0,-1 0 2 15,-3 1 5-15,-2-1 4 0,0 0-7 0,-1-3 0 16,2 0-12-16,1-3-14 0,6 0-2 0,2-3-17 16,-2 0-9-16,5-3-8 0,0 0-6 0,0 0 5 15,0 0 22-15,7 0 18 0,-2-4 9 16,7-4 1-16,1-1-10 0,1 0-7 0,3-4-7 16,1-1 5-16,-3-2-4 0,-1 1 2 0,1-3 0 15,0 0-4-15,4-3 4 0,-2 1-2 0,-2-3 3 16,1-1 6-16,1 2-2 0,-3-1 1 15,-4 2-3-15,0 2-2 0,0 0-2 0,0 2 0 16,-6 1 3-16,0 2 1 0,3 2 7 0,-6 3 5 16,0-1 6-16,-1 2 3 0,0 4 1 0,0-1 4 15,0 4-6-15,0-1-4 0,0 2-14 0,0 0-19 16,0 0-19-16,0 0-18 0,0 2-7 0,0 4 9 16,-4 5 17-16,-4 2 16 0,2 6 19 15,-7 4 0-15,0 4 3 0,0 2 1 0,-6 3-4 16,4 2 3-16,0 2-1 0,2 1 2 0,-2 0 0 15,0 2-1-15,1 0-1 0,-4-2-5 16,2-1 1-16,3 1-9 0,-3-1-6 0,0-3-11 16,-3 0-13-16,4-3-17 0,2-2-31 0,1-4-34 15,2-2-18-15,5-7-2 0,1-4 14 16,1-5 21-16,3-3 11 0,0-3 4 0,4 0-15 16,0-3-64-16,8-6-98 0,-4 1 250 0,-2 4 5 0</inkml:trace>
          <inkml:trace contextRef="#ctx0" brushRef="#br0" timeOffset="80505.479">4292 5119 0 0,'0'0'0'0,"0"0"0"0,0 0 0 16,0 0 0-16,0 0 83 0,0 0 17 15,0 0 0-15,0 0 5 0,0 0-10 0,0 0-26 16,0 0-34-16,0 0-31 0,0 0-19 0,0 0 1 15,-4-20 2-15,-8 20 11 0,-2 4 10 0,-1 0 8 16,1 3 5-16,-2 1 0 0,2 1 5 0,1 0-5 16,5 0-5-16,-2 0-6 0,6 1-10 15,3-3-3-15,-2 2 0 0,3-1 1 0,0 0 1 16,0-2 5-16,6 0 1 0,-4 1 3 0,6-1 2 16,-2 0-2-16,3 2-1 0,-1-4-1 0,-1 5 1 15,2-2-2-15,-5 1 1 0,3-1-3 0,-2 1-3 16,-3-1 4-16,-1 2 1 0,-1-3 2 15,0 0 7-15,0 0 3 0,-3 0 11 0,-6 0 10 16,0 0 6-16,-2 0-1 0,-1 0-3 0,-2-2-8 16,1 2-4-16,1-3-5 0,0 0-1 15,0-1-1-15,2-2 2 0,5 0-9 0,2 0-20 16,-2 0-38-16,5-3-67 0,0-2-74 0,3-1-79 16,5-1-66-16,1-2 70 0,1 0 259 15,3-2 0-15,0 1 0 0,3 0 0 0,-1-2 0 16,0 1 0-16,-2 1 0 0,2-2 0 0,0 3 0 15,1-1 0-15,-5-1 0 0,1 2 0 0,-2-1 0 16,1 1 0-16,-5-1 0 0,2 4 0 0,-4 0 0 16,2 1 0-16,-3 3 0 0,-2-2 45 15,1 1 74-15,-2 3-6 0,0 0-22 0,0 0-31 16,0 0-43-16,0 0-51 0,0 0-12 0,0 5 10 16,0 3 27-16,-2-1 42 0,1 2 12 0,-2 4 3 15,-2-2-3-15,2 1-3 0,2 1-5 0,0-3-6 16,-1 2-7-16,2-3-6 0,0 0-3 15,0 0 0-15,0-3 2 0,2 0 5 0,0-2 6 16,4-1 7-16,0-2 12 0,1-1 5 0,1 0 1 16,4 0-4-16,-1-1-10 0,1-5-11 0,-3 0-5 15,-1-1 0-15,3-2 0 0,-3 1 0 16,0-1 0-16,0 2-5 0,-4 0-3 0,3-1-4 16,-2 2-8-16,-2 3-5 0,1 0-3 0,0 1-8 15,-3 2-9-15,-1 0-15 0,2 0-14 16,-2 0 3-16,0 4 9 0,0 0 14 0,0 2 17 15,1 0 5-15,-1 0 3 0,0-3 1 0,1 4 1 16,3-2 0-16,0-2 4 0,0 0 2 0,2 0 4 16,2-3 2-16,1 0-4 0,3 0-16 0,2-3-38 15,2-3-52-15,-1-3-51 0,1 0-40 16,2-1-22-16,-3-3-4 0,-1 1 108 0,-2-1 105 16,0-1 0-16,-4 1 0 0,2-1 0 15,1-2 0-15,-1 1 0 0,-4-1 0 0,4-1 0 0,-6 1 0 16,4-2 0-16,-4 2 0 0,-3-2 0 15,0 2 0-15,-1-1 58 0,0 2 75 0,0 0 9 16,0 2-2-16,0 3-3 0,0 1-4 0,-1 2-16 16,0 3-11-16,-2 1-21 0,0 3-25 0,1 0-24 15,-1 0-27-15,0 0-15 0,1 4-10 16,-6 6 4-16,1 2 9 0,-5 3 8 0,-2 5 6 16,1 4 2-16,-2 3 0 0,-1 3-2 0,1 1 1 15,1 2-2-15,0 3 2 0,0 0 3 0,0-2-4 16,2 2 3-16,-1-2-1 0,-1 0-2 15,1-1-3-15,1 0-5 0,2-1-7 0,1-4-13 16,0-1-9-16,2-5-19 0,2-1-27 0,3-1-28 16,2-4-38-16,0-3-26 0,0-2-25 0,0-3-30 15,3-4-22-15,4-2 175 0,-3-2 66 16,-3 0 0-16,3 0 0 0</inkml:trace>
          <inkml:trace contextRef="#ctx0" brushRef="#br0" timeOffset="82153.6003">4883 5129 0 0,'0'0'0'0,"0"0"0"0,0 0 0 0,0 0 0 16,0 0 0-16,0 0 0 0,0 0 0 15,0 0 0-15,0 0 0 0,0 0 0 0,0 0 0 16,0 0 0-16,0 0 0 0,0 0 0 0,99-20 1 15,-99 28 49-15,-6 3 10 0,-5 1 11 0,3 0-2 16,-6 0-11-16,-3-1-14 0,2 0-14 16,2 1-7-16,-2-2-7 0,3 0-1 0,3-3-6 15,1 1-5-15,-2-4 0 0,7 1-9 0,-1-4-8 16,-1 3-21-16,4-2-24 0,1-2-22 16,0 0-31-16,0 0-18 0,2-2 105 0,8-3 24 15,1-1 0-15,1-3 0 0,1 0 0 0,2-2 0 16,-2 1 0-16,2-1 0 0,-2 0 0 15,1 2 0-15,-1-2 0 0,1 2 0 0,-2 0 0 16,0 0 0-16,-3 1 0 0,-2 1 0 0,3-2 0 16,-6 2 0-16,6-2 0 0,-6 1 0 0,3 2 0 15,-3 2 0-15,-2-1 0 0,4 2 0 0,-6 3 43 16,0 0 42-16,0 0-17 0,0 0-41 16,0 0-34-16,0 2-10 0,-2 2 6 0,-3 4 21 15,1 2 22-15,-4 1 2 0,3 1 0 0,-5-1-5 16,5 3-5-16,-5-2-5 0,6 0-6 0,-1-1-2 15,2-2 1-15,2 0-2 0,1-1 2 0,0-2 1 16,0-1-2-16,3-3 8 0,3 2 12 16,-2-4 12-16,7 0 13 0,-3 0 0 0,6 0 1 15,2-5-8-15,1-1-6 0,-1-3-9 0,6 0-8 16,-6-2-1-16,4 2 0 0,-4-5 5 0,-3 2 0 16,-2-2-2-16,-6 1-3 0,3 0-4 15,-5-2-4-15,-3 1-4 0,0 1-3 0,-1-1-4 16,-7 4-6-16,1 0 2 0,-2 2-4 0,-2 2-2 15,-1 3 1-15,5 0-4 0,-4 2-6 16,1 1-8-16,-1 0-7 0,4 0-3 0,-3 4 5 16,-2 2 6-16,2 0 6 0,3 3 3 0,-3 0 3 15,4 0 0-15,0 1 0 0,2-1 2 0,0-1 1 16,1-1-2-16,3-1 2 0,0 0 2 0,0-1 5 16,5-2 7-16,1-1 10 0,2-2 6 15,-2 0 4-15,5 0 0 0,3 0-3 0,-1-2-1 16,0-5-3-16,2 1-2 0,0-1-1 0,5 0-6 15,-4-1-2-15,0 1-3 0,3-1-3 0,-3-1-1 16,-1 2 1-16,-2 1-3 0,-2 2-2 0,0-1-3 16,-6 4-5-16,2-1-7 0,-3 2-9 15,-3 0-4-15,2 0-5 0,-2 0 3 0,3 2 7 16,-4 2 2-16,0 0 7 0,0 2 7 0,0 2 3 16,0-1 8-16,-7 2 3 0,3 2 1 15,-4-1-2-15,3 2 0 0,-4 0-3 0,1 0 0 16,1-2 0-16,0 1-4 0,2-2-3 0,3-1-1 15,1-2-1-15,1 0-3 0,0 0 2 0,1-3-2 16,2-1-3-16,5 1 5 0,-1-3-2 16,4 0-9-16,-2 0-24 0,3-3-43 0,0-2-32 15,1-3-19-15,1-1 6 0,-1-2 29 0,-1-1 29 16,2-1 28-16,-5-2 9 0,6 0 7 0,-2 0-2 16,3-3-5-16,-1 0 6 0,0-1 29 15,0 0 0-15,-2-2 0 0,0-1 0 0,1 1 0 16,-3-2 0-16,-2 0 0 0,-2 1 0 0,3-2 0 15,-3 0 0-15,1 1 0 0,0-2 0 0,-2 6 0 16,0-1 0-16,0 7 0 0,-4-1 0 0,4 4 0 16,-4 4 109-16,-2 2 48 0,2 2-26 15,-2 1-37-15,0 1-62 0,0 0-56 0,0 0-30 16,0 4 2-16,-3 4 28 0,-5 3 39 0,3 4 23 16,-3 3 5-16,-4 4 0 0,2 5 6 0,-1-1 6 15,-1 4 2-15,-1 0 4 0,-2 1 1 16,2 0-5-16,-5-2-6 0,5 0-12 0,5-4-13 15,0 0-10-15,4-1-7 0,-2-4-3 0,6-1 1 16,0-3 0-16,0-2 1 0,7-2-1 16,-3-3-1-16,-1-1-2 0,5-4-8 0,-4 0-5 15,5-3-11-15,1-1-21 0,-4 0-33 0,5-1-55 16,-1-5-73-16,-4-2-70 0,5-1-12 0,-3-1 284 16,-3-2 0-16,-2 3 0 0,2 4 0 0</inkml:trace>
          <inkml:trace contextRef="#ctx0" brushRef="#br0" timeOffset="82296.4244">5539 4989 0 0,'0'0'0'0,"0"0"0"0,0 0 0 16,0 0 0-16,0 0 0 0,0 0 0 0,0 0 0 16,0 0 0-16,0 0 0 0,0 0 0 0,0 0 0 15,0 0 0-15,0 0 0 0,0 0 0 16,90-91 0-16</inkml:trace>
        </inkml:traceGroup>
      </inkml:traceGroup>
    </inkml:traceGroup>
    <inkml:traceGroup>
      <inkml:annotationXML>
        <emma:emma xmlns:emma="http://www.w3.org/2003/04/emma" version="1.0">
          <emma:interpretation id="{D49A14E7-B9B3-4F9C-8D8D-0EE8AE802F31}" emma:medium="tactile" emma:mode="ink">
            <msink:context xmlns:msink="http://schemas.microsoft.com/ink/2010/main" type="paragraph" rotatedBoundingBox="16981,8262 21154,7839 21279,9071 17106,94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C92D8DD-7B2D-4C5C-A276-7109E6952A57}" emma:medium="tactile" emma:mode="ink">
              <msink:context xmlns:msink="http://schemas.microsoft.com/ink/2010/main" type="inkBullet" rotatedBoundingBox="17006,8512 17115,8501 17128,8629 17019,8640"/>
            </emma:interpretation>
            <emma:one-of disjunction-type="recognition" id="oneOf7">
              <emma:interpretation id="interp35" emma:lang="en-US" emma:confidence="0">
                <emma:literal>.</emma:literal>
              </emma:interpretation>
              <emma:interpretation id="interp36" emma:lang="en-US" emma:confidence="0">
                <emma:literal>@</emma:literal>
              </emma:interpretation>
              <emma:interpretation id="interp37" emma:lang="en-US" emma:confidence="0">
                <emma:literal>8</emma:literal>
              </emma:interpretation>
              <emma:interpretation id="interp38" emma:lang="en-US" emma:confidence="0">
                <emma:literal>q</emma:literal>
              </emma:interpretation>
              <emma:interpretation id="interp39" emma:lang="en-US" emma:confidence="0">
                <emma:literal>Y</emma:literal>
              </emma:interpretation>
            </emma:one-of>
          </emma:emma>
        </inkml:annotationXML>
        <inkml:trace contextRef="#ctx0" brushRef="#br0" timeOffset="73953.7565">1542 6164 0 0,'0'0'0'0,"0"0"0"0,0 0 0 16,0 0 0-16,0 0 0 0,0 0 0 0,0 0 0 15,0 0 0-15,0 0 0 0,0 0 0 0,0 0 0 16,0 0 0-16,-46 20 0 0,45-19 0 15,1 2 0-15,0-3 0 0,0 2 11 0,0-1 18 16,0 2-7-16,0-3 3 0,0 3 4 0,0 0 2 16,0 0 1-16,1 0-2 0,3 0-1 0,-1-2 6 15,1 2 3-15,-2-1 3 0,4 1 1 0,1-2-4 16,-2 1 3-16,-1-2-4 0,1 0-2 0,2 0 2 16,-3 0-5-16,3 0 1 0,-2-2 0 15,-1-1 0-15,1 0 1 0,1-1 3 0,-3-1-3 16,2 1 1-16,-1-2-3 0,-3 0-2 0,2 0-1 15,0 2-1-15,-3-2-3 0,0 1 1 0,0 2-1 16,0 0-4-16,0 0-2 0,0 0-5 16,0 2-8-16,-4 1-9 0,2-3-6 0,-2 3-8 15,2 0-8-15,-4 0-5 0,1 0-2 0,-2 4 4 16,3 2 8-16,-5 0 5 0,1 2 1 0,1-1 1 16,-1 2 1-16,3 0-1 0,-2 0 0 15,0 1 6-15,3 1-5 0,0-2 4 0,1 0 1 16,2 0-3-16,1 0 2 0,0-3 1 0,0 0 1 15,0-3 3-15,4-1 6 0,0 0 10 16,0-2 13-16,3 0 9 0,0 0 6 0,1-2-2 16,-2-3-4-16,2-1-7 0,-1-1-6 0,1-1-3 15,-3 0 1-15,1 1-3 0,-1 1 4 0,-1 0 4 16,-1 0 2-16,-3 0 6 0,0 1-5 0,0 1-2 16,0-1-5-16,0 3-7 0,-1 0-4 15,-1 2-10-15,0-3-8 0,-1 3-14 0,3 0-15 16,-2 0-13-16,0 0-15 0,0 0-9 0,2 3-29 15,0 1-88-15,0 2-169 0,0-1-29 0,0-2 389 16</inkml:trace>
      </inkml:traceGroup>
      <inkml:traceGroup>
        <inkml:annotationXML>
          <emma:emma xmlns:emma="http://www.w3.org/2003/04/emma" version="1.0">
            <emma:interpretation id="{20BEA13D-26BA-4E7E-A1E7-8BBAC5509C4D}" emma:medium="tactile" emma:mode="ink">
              <msink:context xmlns:msink="http://schemas.microsoft.com/ink/2010/main" type="line" rotatedBoundingBox="17267,8233 21154,7839 21279,9071 17392,9466"/>
            </emma:interpretation>
          </emma:emma>
        </inkml:annotationXML>
        <inkml:traceGroup>
          <inkml:annotationXML>
            <emma:emma xmlns:emma="http://www.w3.org/2003/04/emma" version="1.0">
              <emma:interpretation id="{28114860-9A93-4696-AD1A-EB2774069DCC}" emma:medium="tactile" emma:mode="ink">
                <msink:context xmlns:msink="http://schemas.microsoft.com/ink/2010/main" type="inkWord" rotatedBoundingBox="17267,8233 18818,8076 18943,9308 17392,9466"/>
              </emma:interpretation>
              <emma:one-of disjunction-type="recognition" id="oneOf8">
                <emma:interpretation id="interp40" emma:lang="en-US" emma:confidence="0.5">
                  <emma:literal>Ratings</emma:literal>
                </emma:interpretation>
                <emma:interpretation id="interp41" emma:lang="en-US" emma:confidence="0">
                  <emma:literal>Ratings.</emma:literal>
                </emma:interpretation>
                <emma:interpretation id="interp42" emma:lang="en-US" emma:confidence="0">
                  <emma:literal>Ragtop</emma:literal>
                </emma:interpretation>
                <emma:interpretation id="interp43" emma:lang="en-US" emma:confidence="0">
                  <emma:literal>Ragtops</emma:literal>
                </emma:interpretation>
                <emma:interpretation id="interp44" emma:lang="en-US" emma:confidence="0">
                  <emma:literal>Katipo</emma:literal>
                </emma:interpretation>
              </emma:one-of>
            </emma:emma>
          </inkml:annotationXML>
          <inkml:trace contextRef="#ctx0" brushRef="#br0" timeOffset="91039.8401">2305 6022 0 0,'0'0'0'15,"0"0"0"-15,0 0 25 0,0 0 85 0,0 0-17 16,0 0-40-16,0 0-37 0,0 0-32 0,0 0-17 16,0 0 6-16,0 0 15 0,0 0 41 15,22-12 33-15,3 12 19 0,1 0 8 0,4 0-1 16,6-1-8-16,2-1-8 0,0 0-11 0,3-2-12 16,0 2-20-16,-1-3-17 0,5 0-41 0,-4 1-128 15,-9-1-294-15,-10 3 227 0</inkml:trace>
          <inkml:trace contextRef="#ctx0" brushRef="#br0" timeOffset="85313.1399">1885 6176 0 0,'0'0'0'16,"0"0"0"-16,0 0 0 0,0 0 0 15,0 0 0-15,0 0 0 0,0 0 0 0,0 0 23 16,0 0 152-16,0 0-18 0,0 0-6 0,0 0-21 16,0 0-18-16,0 0-3 0,21-86-15 0,-17 83-10 15,-1 3-19-15,-3 0-36 0,0 0-36 16,0 0-30-16,0 4-8 0,0 4 10 0,0 3 22 16,-4 5 24-16,-1 3 8 0,-2 2 2 0,0 4-6 15,-3 0-1-15,3 2-1 0,-3 1 0 16,1-4 0-16,2 2-6 0,-2-3-2 0,4-1-2 15,-2-3-1-15,2 1 0 0,1-5-1 0,-1-2-2 16,4-4 1-16,0-3 1 0,-2-1 3 0,2-4 10 16,1-1 16-16,0 0 19 0,0 0 25 0,0 0 11 15,-2-1-19-15,2-5-23 0,-2-2-33 16,0-4-20-16,2-3 0 0,0-3 6 0,0-1 3 16,0 0-1-16,0-3 3 0,0 2 0 0,2-5-2 15,6 2 3-15,-1-3-3 0,1-2-2 0,5-2-3 16,0-1-4-16,1 0-3 0,5-1 0 0,-1 4 3 15,0 1 2-15,3 1 2 0,-3 4 0 16,2 4-2-16,-3 2-2 0,2 2-3 0,-4 2 0 16,2 2-5-16,-3 6-3 0,0 1-7 0,-2 1-2 15,0 2 1-15,-1 0 1 0,-3 2 5 16,2 3 2-16,-4 3 2 0,-3-2 0 0,1 4 4 16,-4 1 5-16,0 1 2 0,-4 1 6 0,-4 0 1 15,-4 2 2-15,-2 2 1 0,0-2 1 0,-2 2 1 16,-3-3 0-16,0 1-1 0,0 0 0 15,1-3 0-15,3 0 1 0,0-1-2 0,2-1-2 16,-1-1 0-16,2 0-1 0,0-2 2 0,4-1-1 16,1 0-2-16,-2-1 0 0,6-2 0 0,-1 1 0 15,3-4 0-15,1 0-11 0,0 0-13 0,0 3-4 16,0 2-3-16,0 1 13 0,5 2 16 16,-2 3 5-16,4 2 8 0,-2 1 2 0,3 1 3 15,-1 0-1-15,2-1 2 0,-2 2 4 0,0-1-4 16,2 0 1-16,-2 0-2 0,2-1-4 0,-2 1-3 15,1-1-2-15,-2-1-4 0,1-1-2 16,0-2 3-16,0-1-1 0,-1-1 1 0,0-2-2 16,2 0-9-16,-2-3-15 0,5 0-40 0,-1-3-49 15,2 0-60-15,1 0-57 0,2-3-29 0,1-3 6 16,-1-3 241-16,1 0 12 0,0-3 0 16,0 0 0-16,-3-1 0 0,3-2 0 0,-1 1 0 15,-1 0 0-15,-1-1 0 0,0 0 0 0,-1 0 0 16,2-1 0-16,-3 3 0 0,-2 0 0 15,-1-2 12-15,1 3 128 0,-6 0 8 0,2 2-15 16,-3 0-12-16,-2 3-16 0,0 1-16 0,0 0-14 16,-2 0-14-16,-3 2-19 0,-3 1-11 0,0 1-7 15,-3 2-6-15,-1 0-3 0,0 0 1 0,-3 5 4 16,2 2 2-16,0 4 2 0,-2 0 0 16,-1 1-3-16,2 3 0 0,4 0-2 0,-1-1-5 15,0 0-6-15,7-2-4 0,-1 1-9 0,1-1 0 16,2-2 2-16,2-1-2 0,0-1 5 0,2-2 3 15,3-2 0-15,0-1 8 0,3-2 5 0,0-1 5 16,3 0 6-16,1 0 0 0,2-4-1 16,-2-2-5-16,0-1-2 0,-3 1-3 0,-2 0-5 15,1 0 5-15,-4 0-2 0,-1 1 0 0,1 2 1 16,-3 2-9-16,-1-1-4 0,1 2-11 16,-1 0-11-16,0 0-7 0,3 0-2 0,-2 2 2 15,-1 1 11-15,3 1 6 0,1 2 6 0,1-1 1 16,-3 0 1-16,3 0 1 0,2 0 0 0,-3-2 3 15,4 0 5-15,0-2-1 0,1-1 5 16,2 0-2-16,3 0-3 0,0-1-5 0,0-5-7 16,0 0-6-16,3-3-6 0,-3 0-6 0,0-2-8 15,2-1-9-15,-1 0-5 0,-2-2-4 0,-1-2 1 16,0 0 8-16,-4-2 10 0,1 0 11 16,1-3 8-16,-2 0 7 0,0-1-3 0,0-1 6 0,-1-2 3 15,2-2 2-15,-4 2 4 0,3-4-3 16,-3 3 1-16,3-1 2 0,-6 0 3 0,4 3 0 15,-1 0 2-15,-2 2 2 0,-3 3-1 0,2 4 4 16,-2 1-1-16,0 5 2 0,0 3 0 16,0 3 0-16,0 1-5 0,0 2-15 0,0 0-18 15,-2 3-14-15,-1 6 3 0,-5 4 14 0,3 4 15 16,-6 1 11-16,-3 3 1 0,2 3-1 0,0 0 0 16,3 3 1-16,-3 1 1 0,2 1 2 15,0 2 2-15,-2 0-6 0,4-1-2 0,1 0 0 16,0-2-4-16,2-1-2 0,4-3 1 0,-1-1-4 15,2-3 0-15,0-3 1 0,0-2-1 16,2-5 0-16,0-3 2 0,5-1 0 0,-2-1 3 16,2-2 3-16,0-1 6 0,3-2 1 0,-2 0 4 15,0 0-3-15,5-3-2 0,-1-4-3 0,0 1-2 16,1-1-1-16,-1-1 1 0,-1-3 2 0,1-1-2 16,0 0 4-16,-3-2-1 0,2-1-1 15,-3 2 3-15,0 1-1 0,0-1 1 0,-4 1 1 16,0 1-1-16,-1 1-1 0,0 1 1 0,-2 6 3 15,-1 0-1-15,0 2 0 0,0 1-6 0,0 0-15 16,0 0-20-16,0 0-13 0,0 1 3 0,0 5 7 16,0 6 20-16,-1-2 13 0,-5 4 0 15,1-1-1-15,2 1 0 0,-3-1-2 0,3 1-1 16,2-3 1-16,-1 1-1 0,1-1 0 0,1-2 0 16,0-1-2-16,0-3-3 0,0-2 3 0,1 0 0 15,1-3 9-15,0 0 8 0,6 0 4 16,-4 0 2-16,7-6-1 0,-4 1-9 0,2-3-2 15,2-1-3-15,-2 0-1 0,2 0 2 0,-3 0 1 16,3-2 1-16,-3 2-4 0,0 1-2 16,1 0-1-16,-3-2 1 0,3 2 1 0,-5 2 2 15,4 0-1-15,-5 3-2 0,-1 0-2 0,2 0-5 16,0 3-2-16,-2 0-4 0,-1 0-2 0,0 0-2 16,1 0-1-16,0 0 1 0,0 0 2 0,0 2 3 15,-2 1 1-15,2 0 1 0,-2 0 5 16,1 0-2-16,-1 0 7 0,0 0-1 0,2 0-5 15,-1 1 4-15,2-2-3 0,-1-1 5 16,2 2 4-16,-1-3 2 0,2 0 5 0,2 0 0 16,1 0 4-16,3 0-3 0,-1 0-1 0,4-3-3 0,2-3-4 15,-1 2-3-15,1-2 1 0,-1 1-3 16,-2-1-2-16,0 2 1 0,-1-1-2 0,-2 1 4 16,-2-2 1-16,1 0 0 0,-2 3 2 0,0-3 0 15,-3 2 1-15,2-1 1 0,-3 0 1 16,-2 1 3-16,2 0-1 0,0 1 1 0,-2-2 0 15,-1 2 0-15,3 0 1 0,-3 2-1 0,0-1-1 16,0 2-2-16,0 0-4 0,0 0-8 0,0 0-11 16,0 0-9-16,-4 0-4 0,0 6 5 15,0 0 7-15,-4 5 10 0,2 1 3 0,-4 1 1 16,2 5 0-16,1 1-4 0,-4 5 3 0,3-1 0 16,0 5 0-16,-3 1 4 0,-1 2 0 0,3 2 0 15,-3 2 1-15,0 4-3 0,2 0-1 16,-2 3-5-16,-1 0-6 0,-1 0-10 0,2 2-15 15,-4 6-54-15,-6 1-225 0,0 1-47 0,-5-2 9 16,3-5 176-16,1-8 179 0,2-8 0 16,5-4 0-16,1-5 0 0,-2-2 0 0,-1-4 0 15,3-3 0-15,1-3 0 0,0-6 0 0,2-2 0 16,4 0 0-16,1-4 0 0,3-6 0 0,2-4 0 16,2-4 0-16,0-2 0 0,1-2 0 0,4-3 0 15,3-2 0-15,3-3 34 0,3-3 26 16,0-1 1-16,4-3 0 0,-1 0-8 0,5-1-6 15,-1 0-2-15,2 1-2 0,2 3 7 0,2 1 5 16,0-2 1-16,4 1 0 0,0 2 3 0,-2-1 2 16,5 0-3-16,-2 2 5 0,4-1-7 15,-5 3-7-15,4 0-4 0,-6 0-9 0,-2 2-6 16,1 2-1-16,-2 1-5 0,-2 2-3 0,0 3-3 16,-5 1-4-16,1 2-3 0,-4 4-3 0,-3 3-1 15,1 1-3-15,-3 5-3 0,-6 0-6 16,2 3-8-16,-5 0-6 0,0 0-1 0,-2 2 5 15,0 4 7-15,0 0 12 0,0 3 5 0,0 3 4 16,0 1 3-16,-3 2-4 0,-5 0-2 16,1-1-1-16,-2 3-4 0,-3 1 0 0,1 0-1 15,2 1 0-15,-1-1 0 0,0 0-1 0,1 0 2 16,1-3-5-16,-1-1 5 0,2 0 2 0,-1-2-1 16,2 0 4-16,-1-2-3 0,-2 0 0 0,3-3-1 15,-3-1-2-15,5-2-4 0,-6 1-6 0,6-2-23 16,-4-3-55-16,4 0-96 0,-1 0-208 15,1 0-215-15</inkml:trace>
          <inkml:trace contextRef="#ctx0" brushRef="#br0" timeOffset="85631.9438">2500 6073 0 0,'0'0'0'15,"0"0"0"-15,0 0 0 0,0 0 0 0,0 0 0 16,0 0 0-16</inkml:trace>
          <inkml:trace contextRef="#ctx0" brushRef="#br0" timeOffset="85458.0513">2964 5909 82 0,'0'0'249'0,"0"0"-39"16,0 0-78-16,0 0-69 0,0 0-41 0,0 0-36 15,0 0-52-15,0 0-132 0,0 0-252 0,0 0 420 0</inkml:trace>
        </inkml:traceGroup>
        <inkml:traceGroup>
          <inkml:annotationXML>
            <emma:emma xmlns:emma="http://www.w3.org/2003/04/emma" version="1.0">
              <emma:interpretation id="{3F3486CB-A241-40F8-A510-8D2C90FD5E20}" emma:medium="tactile" emma:mode="ink">
                <msink:context xmlns:msink="http://schemas.microsoft.com/ink/2010/main" type="inkWord" rotatedBoundingBox="18929,8175 19260,8141 19327,8800 18996,8834"/>
              </emma:interpretation>
              <emma:one-of disjunction-type="recognition" id="oneOf9">
                <emma:interpretation id="interp45" emma:lang="en-US" emma:confidence="0.5">
                  <emma:literal>.</emma:literal>
                </emma:interpretation>
                <emma:interpretation id="interp46" emma:lang="en-US" emma:confidence="0">
                  <emma:literal>4</emma:literal>
                </emma:interpretation>
                <emma:interpretation id="interp47" emma:lang="en-US" emma:confidence="0">
                  <emma:literal>I</emma:literal>
                </emma:interpretation>
                <emma:interpretation id="interp48" emma:lang="en-US" emma:confidence="0">
                  <emma:literal>&amp;</emma:literal>
                </emma:interpretation>
                <emma:interpretation id="interp49" emma:lang="en-US" emma:confidence="0">
                  <emma:literal>9</emma:literal>
                </emma:interpretation>
              </emma:one-of>
            </emma:emma>
          </inkml:annotationXML>
          <inkml:trace contextRef="#ctx0" brushRef="#br0" timeOffset="86191.609">3706 6200 0 0,'0'0'0'0,"0"0"165"16,0 0 23-16,0 0-62 0,0 0-56 0,0 0-39 15,0 0-20-15,0 0-14 0,0 0 5 0,0 0 5 16,0 0 1-16,0 0 2 0,0 0 0 16,-130 80-5-16,106-69 5 0,3 1-2 0,3-1-2 15,3-2 2-15,2-2-4 0,0-1 0 0,7-3 6 16,-1 0 11-16,7-3 22 0,0 0 18 0,0 0 9 15,0 0-20-15,1-6-25 0,7-4-23 16,2-2-16-16,3-2 5 0,6-3 4 0,-2 0 2 16,8-4 1-16,-3-1 3 0,-2-1 3 0,3-1-2 15,1-1 3-15,-5 3-1 0,3-4 1 16,-8 0 1-16,2 3-1 0,-2-1-2 0,-5-1-2 16,1 2-1-16,-8 2 1 0,0 0 0 0,-2 0 2 15,0 2-1-15,-7 1 4 0,0 0-1 0,-3 1 1 16,4 4 0-16,-3 0-2 0,-2 2-2 0,4 5-4 15,-2 2-5-15,0 1-11 0,2 3-7 16,-3 0-6-16,0 6 2 0,0 3 12 0,1 5 3 16,-3 0 12-16,0 6 4 0,0 2 4 0,0 5 7 15,0 3 3-15,5 1 1 0,-2 4-3 0,1 2 1 16,2-2-5-16,2 4-5 0,-3-1 1 0,6-2-3 16,0-1 1-16,1-2 0 0,0-2 0 15,0 0-3-15,0-4-3 0,0-1-12 0,0-2-29 16,0-1-61-16,0-4-113 0,5-3-167 0,0-4 182 15,-2-4 202-15</inkml:trace>
        </inkml:traceGroup>
        <inkml:traceGroup>
          <inkml:annotationXML>
            <emma:emma xmlns:emma="http://www.w3.org/2003/04/emma" version="1.0">
              <emma:interpretation id="{68200131-B9E4-4530-BA62-87FF6D224AEC}" emma:medium="tactile" emma:mode="ink">
                <msink:context xmlns:msink="http://schemas.microsoft.com/ink/2010/main" type="inkWord" rotatedBoundingBox="19410,8142 21167,7964 21213,8425 19457,8604"/>
              </emma:interpretation>
              <emma:one-of disjunction-type="recognition" id="oneOf10">
                <emma:interpretation id="interp50" emma:lang="en-US" emma:confidence="0.5">
                  <emma:literal>Reviews</emma:literal>
                </emma:interpretation>
                <emma:interpretation id="interp51" emma:lang="en-US" emma:confidence="0">
                  <emma:literal>Renews</emma:literal>
                </emma:interpretation>
                <emma:interpretation id="interp52" emma:lang="en-US" emma:confidence="0">
                  <emma:literal>Recrews</emma:literal>
                </emma:interpretation>
                <emma:interpretation id="interp53" emma:lang="en-US" emma:confidence="0">
                  <emma:literal>Resews</emma:literal>
                </emma:interpretation>
                <emma:interpretation id="interp54" emma:lang="en-US" emma:confidence="0">
                  <emma:literal>Review's</emma:literal>
                </emma:interpretation>
              </emma:one-of>
            </emma:emma>
          </inkml:annotationXML>
          <inkml:trace contextRef="#ctx0" brushRef="#br0" timeOffset="86786.5986">3963 6062 0 0,'0'0'134'15,"0"0"97"-15,0 0-69 0,0 0-56 16,0 0-34-16,0 0-24 0,0 0-21 0,0 0-19 16,0 0-8-16,0 0 2 0,0 0 5 0,0 0 7 15,0 0 4-15,0 0-2 0,39 70-2 0,-46-54-3 16,-2 0-1-16,0 1 0 0,2-1-1 16,-2-3-3-16,0 1 1 0,4-4-3 0,1-2 2 15,0-2 5-15,0-3 10 0,3-3 27 0,1 0 26 16,0 0 13-16,0 0-10 0,0-6-24 0,0-3-32 15,0-2-19-15,0-4 1 0,0-1-3 0,2-3-1 16,8-1 0-16,-4 0-4 0,3-1 0 16,1-2 5-16,-2 0 3 0,2 0 0 0,0-1 3 15,2-2-2-15,-1 3-1 0,0-4-1 0,1 1-1 16,-1 1-1-16,2 3-3 0,-1-1-2 16,2 4-2-16,-2 2-4 0,0 2-1 0,0 3-2 15,0 3-2-15,-1 2 6 0,-5 2-2 0,5 1 3 16,-6 4-8-16,2 0-12 0,-4 0-4 0,3 3-1 15,-3 6 8-15,0 0 11 0,-3 4 10 16,0 1 6-16,0 1 5 0,-6 1 2 0,-2 0-1 16,-4 1-2-16,0-2 1 0,-1 2-1 0,-2-1 0 15,2 0-1-15,-2-1 0 0,-1 0-2 16,2-2 0-16,-2 1-2 0,6-3-2 0,0 0 2 0,0-2 0 16,4 0 0-16,-2-2 3 0,5-1-2 15,1-3-3-15,-2 0 1 0,4-2-2 0,0-1-3 16,0 2-2-16,0 0-2 0,4 0 1 0,-2 0 1 15,1 3 3-15,5 2 3 0,-4 1 1 0,3 1 2 16,0 0 2-16,1 0 2 0,-4 2 0 0,0 1 0 16,4-2-1-16,-4-1-1 0,2 3-1 15,-1-3-3-15,-3 0-4 0,5-2-4 0,-3 1-18 16,-1-2-42-16,1 0-77 0,1-1-110 0,-2 0-138 16,3-2 200-16,-3-1 194 0</inkml:trace>
          <inkml:trace contextRef="#ctx0" brushRef="#br0" timeOffset="87403.2181">4237 6142 0 0,'0'0'0'15,"0"0"0"-15,0 0 0 0,0 0 0 0,0 0 3 16,0 0 60-16,0 0-16 0,0 0-4 0,0 0 7 16,0 0 3-16,0 0 1 0,0 0-2 0,0 0-6 15,0 0-5-15,91-65-4 0,-82 56 2 16,-3 1-2-16,-1 1 1 0,-1-2 3 0,-1-1-3 15,-2 3-4-15,-1-2-4 0,0 0-5 0,0 3 0 16,0 0-2-16,0 2 0 0,-3-1 2 16,2 2-2-16,-6 0-2 0,5 3-7 0,-2 0-9 15,-4 0-6-15,2 0-2 0,-3 3 1 0,-5 5 5 16,2-1-1-16,-1 3 2 0,0 4-1 0,-1-1-4 16,2 3 3-16,1-2-2 0,3 1 1 0,-1-1 0 15,2 0-2-15,2-1-2 0,2-3 1 16,2 0-2-16,1-2 0 0,0-1 1 0,0-1 3 15,4 0 4-15,1-1 1 0,2-2 6 0,4-2 2 16,1-1 4-16,-2 0 3 0,2 0-1 16,5-3-2-16,-4-3-2 0,3-1-4 0,-1-2 0 15,0 0-5-15,-1 0 2 0,2-1-2 0,1-1 3 16,-3-1 1-16,0 0-3 0,-2 1 1 16,-3-1 3-16,-1 2 0 0,2-1 9 0,-6 0 6 15,4 0 2-15,-4 2 6 0,-2 0-7 0,2 2 1 16,0 2-3-16,-2 4-4 0,-1 0-5 0,-1 1-12 15,0 0-12-15,0 0-18 0,0 0-1 0,0 2 6 16,0 6 11-16,0-1 14 0,0 5 6 16,-1 0 2-16,-2 1-2 0,-1 0 1 0,-1 0-4 15,2-1 0-15,-1 0-3 0,0 0-2 0,3-3-1 16,1 0-1-16,0-3 1 0,0 0-3 0,0-3 2 16,0 0 2-16,1-3 4 0,3 0 10 0,3 0 7 15,-2 0 3-15,3 0 0 0,3-6-6 16,0-1-2-16,-1-2-6 0,4 0-1 0,-4-2-4 15,2 1-1-15,1-1 2 0,-1-1-2 0,-2 2 0 16,-2 0-2-16,0-1-4 0,-2 0-8 0,0 2-15 16,1-1-38-16,0 1-54 0,-2 2-46 15,2-1-45-15,-3 2-17 0,4 3-4 0,-5 0-3 16,-1 2-3-16,4 1 178 0,-4 0 55 0,0 0 0 16,-1 0 0-16,-1 0 0 0,0 0 0 0</inkml:trace>
          <inkml:trace contextRef="#ctx0" brushRef="#br0" timeOffset="87586.1046">4725 5937 0 0,'0'0'0'16,"0"0"0"-16,0 0 0 0,0 0 0 0,0 0 0 15,0 0 197-15,0 0-22 0,0 0-37 0,0 0-34 16,0 0-26-16,0 0-15 0,0 0-4 0,0 0-7 16,67 6-9-16,-67 3-6 0,0 3-4 0,0 0-3 15,0-3-7-15,-2 3-1 0,-2-2-4 0,-2 4-3 16,3-4-3-16,-1 0-7 0,-3-1-6 15,5 0-12-15,0-4-35 0,1 1-76 0,1 0-125 16,0-3-183-16,0-2 195 0</inkml:trace>
          <inkml:trace contextRef="#ctx0" brushRef="#br0" timeOffset="88874.6004">4854 5945 0 0,'0'0'0'16,"0"0"0"-16,0 0 0 0,0 0 0 0,0 0 0 15,0 0 0-15,0 0 0 0,0 0 0 0,0 0 0 16,0 0 0-16,0 0 0 0,0 0 0 0,0 0 0 16,0 0 0-16,-7-24 0 0,7 30 0 15,0-2 0-15,0 2 0 0,4 0 0 0,-4 0 0 16,0-1 0-16,0 1 0 0,1-2 0 0,2-1 0 16,-2 0 0-16,2-3 0 0,4 2 0 0,-3-2 0 15,1 0 0-15,3 0 0 0,1-2 0 0,-2-1 0 16,5 0 0-16,0-4 0 0,0 2 0 15,2-1 0-15,-1 0 0 0,1 0 0 0,-1-1 20 16,-1 1 29-16,0 0 5 0,-3 0 12 0,-2 0 12 16,4 0 5-16,-4-1 2 0,-1-1-5 0,-2 2-10 15,4 0-12-15,-6 0-8 0,0 0-3 16,0 1 2-16,-2 1 0 0,0 1-2 0,0 0-10 16,-2 1-17-16,-2 1-20 0,-5 1-17 0,4 0-6 15,-6 0 2-15,-3 6 12 0,1 1 10 16,0 3 7-16,-2-1 1 0,0 1 0 0,-1 2-3 15,3 2-2-15,-3-1-2 0,1 3 0 0,1 1 1 16,1-1-1-16,0 0 1 0,-1 1 0 0,2 1-7 16,5-3 2-16,-1 0-2 0,4-4-1 15,2 0 2-15,2-4-3 0,0 1 1 0,4-3 4 16,1-4 8-16,4 1 6 0,2-2 8 0,1 0 2 16,-1-3-2-16,5-3 0 0,-1-2-6 0,0-1 0 15,-1 0-4-15,1-1 0 0,-2 0 0 0,2-1-2 16,-1-1 6-16,-2 0-3 0,0 1 2 15,0 1-1-15,-3 1-4 0,1-3 1 0,-2 2-1 16,1 1-3-16,-2 0 0 0,2 3 1 0,-5 0-4 16,4 1 2-16,-6 1-4 0,0 4-6 0,4 0-9 15,-6 0-11-15,1 0-7 0,-1 0 6 16,0 4 10-16,0 2 12 0,0 2 10 0,0 2 6 16,-4 1-1-16,-1-1 2 0,0 2-4 0,-3 0-5 15,4 0 0-15,-4 0-4 0,6 0 2 0,-1-3-2 16,2 0-3-16,1-1-1 0,0-2-2 15,0-3 6-15,1-1 6 0,2-2 10 0,6 0 9 16,-1 0 2-16,4-2-1 0,2-4-5 0,2-3-5 16,0-1-7-16,0 1-1 0,-1-3-1 15,-1 2-2-15,1 0 0 0,3-3 3 0,-9 3-1 16,2 1 0-16,-2 0 2 0,-5 0-1 0,3 2 3 16,-3-2 2-16,-3 3-3 0,0 3 3 0,1 0-3 15,1 1 0-15,-3 1-2 0,0 1-12 0,0 0-16 16,0 0-15-16,0 0-5 0,0 3 8 0,0 3 16 15,-3 0 14-15,0 4 9 0,0-1 0 16,-5 2-3-16,6-2 3 0,-1 1-3 0,-4-2-1 16,5-1 0-16,0-1-4 0,2 0 1 0,-1-2-1 15,1-1-1-15,0 0 4 0,0 2 3 0,3-4 7 16,5-1 9-16,-3 0 7 0,7 0-2 16,-1 0-4-16,1-6-5 0,0 2-5 0,0 0-2 15,-4-2 0-15,4-2 1 0,0 1-3 0,-1-1 3 16,0-1-1-16,-3 0-2 0,1 0 3 0,2 0-2 15,-6-1 2-15,3 1 2 0,-5 0 1 16,2-1 1-16,-1 0 0 0,-2 2-1 0,-2-3-1 16,0 1-2-16,0 0-2 0,0 1-1 0,-3 2-6 15,-5 0-6-15,4 1-1 0,-5 2-6 16,3-1-4-16,-2 2 1 0,3 1-1 0,-2 2-3 16,2 0 1-16,-2 0-5 0,6 0-4 0,-2 3 4 15,0 1 1-15,-2-1 6 0,2 0 3 0,3 1-3 16,0 1 2-16,0-1-4 0,0 0 1 0,0-1 5 15,3 0 7-15,5-2 8 0,-3 1 8 16,6-2 6-16,1 0-2 0,2 0-1 0,0-2-6 16,6-4 0-16,-2 1-3 0,-2-1-1 0,4 0 1 15,-3-1-4-15,0 0 0 0,3 0 0 0,-6-1 1 16,1 1 3-16,-1 0-2 0,-1-1 2 0,0 0 1 16,-2 3 0-16,-6-1 1 0,5 4-2 15,-7-4-1-15,2 6-1 0,-2-3 0 0,-2 3-1 16,-1 0-6-16,1 0-7 0,-1 0-5 0,0 0 1 15,0 3 0-15,2 3 10 0,-1-2 4 16,3 4 1-16,-1 3 4 0,-2-1-4 0,2 2 2 16,-3-2-1-16,1 1 3 0,0 0-1 0,3-2-1 15,-4 0 1-15,2 0-1 0,-2 1 4 0,0-1 2 16,1-2 4-16,-1 1 6 0,0-1 5 16,0-2 11-16,0 1 8 0,-3-2 8 0,-3-1 8 15,3 1 1-15,-5 1-3 0,3-2-6 0,-6-3-9 16,1 4-13-16,1-1-7 0,-4-1-7 0,-1-2-3 15,-3 1-2-15,2-1-3 0,2 0-4 16,-1 0-3-16,1 0-5 0,1 0-9 0,-2 0-12 16,1 0-19-16,-2 0-28 0,3 3-50 0,-3 0-86 15,-1 3-110-15,2 0-129 0,2-1-140 0,2-1 390 16</inkml:trace>
        </inkml:traceGroup>
      </inkml:traceGroup>
    </inkml:traceGroup>
    <inkml:traceGroup>
      <inkml:annotationXML>
        <emma:emma xmlns:emma="http://www.w3.org/2003/04/emma" version="1.0">
          <emma:interpretation id="{2F3E60FF-B9A6-4388-B2C1-C2B8C6371557}" emma:medium="tactile" emma:mode="ink">
            <msink:context xmlns:msink="http://schemas.microsoft.com/ink/2010/main" type="paragraph" rotatedBoundingBox="16888,9001 20082,8681 20147,9331 16953,96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EBC46B1-C12D-4CD4-9D1F-0F8910B605BF}" emma:medium="tactile" emma:mode="ink">
              <msink:context xmlns:msink="http://schemas.microsoft.com/ink/2010/main" type="line" rotatedBoundingBox="16888,9001 20082,8681 20147,9331 16953,9651"/>
            </emma:interpretation>
          </emma:emma>
        </inkml:annotationXML>
        <inkml:traceGroup>
          <inkml:annotationXML>
            <emma:emma xmlns:emma="http://www.w3.org/2003/04/emma" version="1.0">
              <emma:interpretation id="{62EAEA4A-FFD4-412D-B9C5-EE945BDCDA08}" emma:medium="tactile" emma:mode="ink">
                <msink:context xmlns:msink="http://schemas.microsoft.com/ink/2010/main" type="inkWord" rotatedBoundingBox="16911,9227 16998,9218 17013,9371 16926,9380"/>
              </emma:interpretation>
              <emma:one-of disjunction-type="recognition" id="oneOf11">
                <emma:interpretation id="interp55" emma:lang="en-US" emma:confidence="0.5">
                  <emma:literal>.</emma:literal>
                </emma:interpretation>
                <emma:interpretation id="interp56" emma:lang="en-US" emma:confidence="0">
                  <emma:literal>O</emma:literal>
                </emma:interpretation>
                <emma:interpretation id="interp57" emma:lang="en-US" emma:confidence="0">
                  <emma:literal>&amp;</emma:literal>
                </emma:interpretation>
                <emma:interpretation id="interp58" emma:lang="en-US" emma:confidence="0">
                  <emma:literal>°</emma:literal>
                </emma:interpretation>
                <emma:interpretation id="interp59" emma:lang="en-US" emma:confidence="0">
                  <emma:literal>0</emma:literal>
                </emma:interpretation>
              </emma:one-of>
            </emma:emma>
          </inkml:annotationXML>
          <inkml:trace contextRef="#ctx0" brushRef="#br0" timeOffset="223709.4669">1477 6885 0 0,'0'0'0'0,"0"0"0"0,0 0 0 16,0 0 0-16,0 0 0 0,0 0 0 0,0 0 0 15,0 0 0-15,0 0 0 0,0 0 0 0,0 0 108 16,0 0 98-16,-2-19-5 0,2 19-11 16,0 0-5-16,0 0-31 0,0 0-28 0,0 0-32 15,0 0-31-15,0 0-28 0,0 0-22 0,-3 0-15 16,3 2-16-16,-1 2-8 0,-2-1 5 15,-1 3 8-15,-3 3 12 0,0 3 10 0,-1 1 0 16,-2 1-3-16,2-2-1 0,1-1-3 0,2 1-4 16,-1-3 0-16,4 1-3 0,0-1-1 0,2-2-2 15,0-1-2-15,0-1-3 0,0-1 1 16,3 0 4-16,1-2-2 0,1 1 9 0,-3-3-1 16,0 2 5-16,4-2 6 0,-5 0 3 0,3 0 12 15,-4 0 7-15,1-2 8 0,3-3-1 0,-2 1-5 16,0-4-8-16,2 1-6 0,-4 0-3 0,2-2 0 15,-1 1-2-15,-1-1 1 0,3 0 1 0,-3 1-1 16,0-3-4-16,0 2-1 0,0 0 0 16,0 1 1-16,0-1 0 0,0 2 0 0,0 1-1 15,-3 1-2-15,2 1 3 0,1 2-2 0,-2 1-2 16,2 1-5-16,0 0-9 0,0 0-12 16,-1 0-13-16,-2 0-11 0,2 1-3 0,0 4 5 15,-1-1 9-15,-2 1 12 0,3 1 5 0,1-2-4 16,0 1-6-16,0-1-8 0,0-1-14 0,0 2-15 15,0-4-39-15,5 2-87 0,-1 0-152 16,0-1-156-16,2-1 380 0</inkml:trace>
        </inkml:traceGroup>
        <inkml:traceGroup>
          <inkml:annotationXML>
            <emma:emma xmlns:emma="http://www.w3.org/2003/04/emma" version="1.0">
              <emma:interpretation id="{473BB202-F773-42AA-A585-4AAC08C05950}" emma:medium="tactile" emma:mode="ink">
                <msink:context xmlns:msink="http://schemas.microsoft.com/ink/2010/main" type="inkWord" rotatedBoundingBox="17068,8983 18716,8818 18781,9468 17133,9633"/>
              </emma:interpretation>
              <emma:one-of disjunction-type="recognition" id="oneOf12">
                <emma:interpretation id="interp60" emma:lang="en-US" emma:confidence="0.5">
                  <emma:literal>Loyalty</emma:literal>
                </emma:interpretation>
                <emma:interpretation id="interp61" emma:lang="en-US" emma:confidence="0">
                  <emma:literal>loyalty</emma:literal>
                </emma:interpretation>
                <emma:interpretation id="interp62" emma:lang="en-US" emma:confidence="0">
                  <emma:literal>royalty</emma:literal>
                </emma:interpretation>
                <emma:interpretation id="interp63" emma:lang="en-US" emma:confidence="0">
                  <emma:literal>Royalty</emma:literal>
                </emma:interpretation>
                <emma:interpretation id="interp64" emma:lang="en-US" emma:confidence="0">
                  <emma:literal>Loyally</emma:literal>
                </emma:interpretation>
              </emma:one-of>
            </emma:emma>
          </inkml:annotationXML>
          <inkml:trace contextRef="#ctx0" brushRef="#br0" timeOffset="224786.8259">1886 6652 0 0,'0'0'0'0,"0"0"0"16,0 0 0-16,0 0 0 0,0 0 0 0,0 0 0 15,0 0 0-15,0 0 0 0,0 0 62 0,0 0 62 16,0 0-22-16,0 0-16 0,0 0-21 16,0 0-37-16,4-53-30 0,-8 53-18 0,2 4-5 15,-4 4 11-15,1 4 20 0,-5 4 15 0,1 2 11 16,0 3 6-16,-5 1-3 0,0 4-4 0,-3-1-6 16,3 2-2-16,-1 0-5 0,-3 0 1 0,2-3-2 15,-1-1-6-15,2 0-1 0,-1-2-3 16,1-1-4-16,2-3 0 0,0 0 0 0,1-2-1 15,2-3 5-15,-2-2-2 0,5 1 0 0,1-4 2 16,0-2 0-16,1-1 3 0,4-4 5 16,-1 3 9-16,2-2 7 0,0-1 9 0,0 0 6 15,0 0-4-15,0 0-4 0,0 0-7 0,0 0-5 16,0 0-2-16,0 0-5 0,0 0-7 16,0-1-11-16,0-2-10 0,0 3-13 0,3-2-5 15,1 0-1-15,-1 0-5 0,-1 2 7 0,0 0 0 16,0-2 5-16,1 2 7 0,0 0 1 0,-2 0 2 15,2 0 1-15,-2 0 2 0,-1 0 0 0,1 0-2 16,1 0-2-16,0 0-4 0,0 0 2 16,0 0-5-16,1 2 4 0,0 1 5 0,1 0 3 15,1 1 8-15,-2-2 1 0,4 2 3 0,-2-2-3 16,3-1 5-16,-1 1 1 0,3-2 3 16,-2 0-1-16,1 0 0 0,1 0 3 0,4-5-3 15,-5-1 3-15,4 0-2 0,-1-2-3 0,2 0 0 16,-1-3-2-16,1 3 0 0,-1-1-4 0,-1-2-1 15,0 2-1-15,-2-2-1 0,0 0 1 0,-2 2 1 16,-2 0 2-16,5-2 0 0,-9 2 0 0,5 2 3 16,-2 0-1-16,1-1 2 0,-4 2 1 15,2 0-5-15,-2 1-2 0,-1 3-4 0,0 0-5 16,2-1-1-16,-3 3-4 0,1 0-8 0,-1 0-5 16,0 0-7-16,0 0-10 0,0 0-6 15,0 0 12-15,0 3 10 0,0 1 22 0,0 1 17 16,0 2-2-16,0 0 0 0,0 1-3 0,-4 1-2 15,3 0-2-15,0 0 0 0,-1 1-3 16,2-3-1-16,0-1-2 0,0 1-1 0,0-1 2 16,2-2-1-16,-1-1 3 0,3 1 3 0,0-1 0 15,1 0 4-15,2-2 2 0,-2-1 4 0,4 0 5 16,-3 0 0-16,4 0-1 0,-2 0-2 0,-2-3-3 16,4 0 1-16,-4-2-1 0,1 1 2 15,0-1 3-15,-2-1-1 0,1-1 4 0,-1 0-1 16,-2 0 0-16,1-1-1 0,-2 0-4 0,2-1 0 15,-1 2-1-15,0-2-2 0,-2 0 1 0,0 1 1 16,-1 1-1-16,0 1 2 0,0-3 2 0,0 3-5 16,0 0-3-16,-1 2-12 0,-3-1-11 15,-3 2-18-15,1 3-15 0,-4 0-10 0,-2 0-5 16,-1 0 5-16,-1 0 1 0,1 5-8 0,0-2-24 16,3 1-54-16,5 1-86 0,1-2 13 0,0 0 216 15,4-3 0-15</inkml:trace>
          <inkml:trace contextRef="#ctx0" brushRef="#br0" timeOffset="225301.5189">2095 6760 0 0,'0'0'0'16,"0"0"0"-16,0 0 0 0,0 0 0 0,0 0 0 15,0 0 0-15,0 0 0 0,0 0 0 0,0 0 0 16,0 0 0-16,0 0 0 0,0 0 0 0,0 0 0 16,19 11 0-16,-19-4 0 0,2 1 0 15,-2 0 0-15,0 1 0 0,0-1 0 0,0 2 0 16,0-1 0-16,0-1 0 0,0-1 1 0,0-1 9 16,0-1 2-16,1-1 1 0,4-2 9 0,1-2 20 15,-1 0 15-15,2 0 21 0,-3 0 11 16,5-5 0-16,-2-1-11 0,1-3-17 0,3 0-12 15,-3-1-13-15,0-2-3 0,0 2-1 0,-2-4-6 16,5 2-6-16,-4-1-2 0,0 0-3 0,1 1-3 16,-3 1 2-16,2 2-7 0,-2 2 2 15,-2 0-1-15,1 3-2 0,-2 1 1 0,1 1-5 16,-3 2-6-16,0 0-7 0,1 0-10 0,-1 0-11 16,0 2-5-16,0 2 14 0,0 2 15 15,0 5 22-15,-1 1 12 0,-4 4-1 0,-2 4-7 16,0 1-6-16,-1 1-2 0,-2 0-5 0,-1 2 0 15,0 0 1-15,0 0-4 0,-1 0 1 0,3 0-1 16,-3 1-1-16,4 1 0 0,-3-2 1 0,3-2 0 16,0 3 0-16,-1-4-2 0,2 0-2 0,3-3 1 15,-4 0-1-15,5-3-2 0,2-3 2 16,1 1-2-16,0-4-4 0,0-1-3 0,0-2-11 16,0-2-13-16,4-1-30 0,1 0-48 0,-1-3-66 15,3 0-80-15,0 0 120 0,-2 0 139 0,-1 0 0 16,0-1 0-16</inkml:trace>
          <inkml:trace contextRef="#ctx0" brushRef="#br0" timeOffset="226055.053">2522 6826 0 0,'0'0'0'15,"0"0"0"-15,0 0 0 0,0 0 0 0,0 0 0 16,0 0 0-16,0 0 0 0,0 0 0 0,0 0 0 16,0 0 0-16,0 0 0 0,0 0 0 0,0 0 0 15,55-89 0-15,-55 88 0 0,-6 1 0 16,-2 0 0-16,-2 0 0 0,0 3 0 0,-3 6 0 16,-5 0 0-16,4 5 0 0,-2-1 0 0,-2 4 0 15,1-3 0-15,3 1 0 0,2 0 0 0,3 0 0 16,2-3 0-16,-1 0 0 0,3-1 0 0,2-3 0 15,0 1 0-15,2-3 0 0,1-1 0 16,0-2 0-16,0-2 0 0,1-1 0 0,5 0 0 16,-1 0 0-16,3 0 0 0,0-6 0 0,0 0 0 15,3-2 0-15,0 0 0 0,-3-1 0 16,-2 0 0-16,1 2 21 0,-1-1 0 0,-5 2 1 16,2 2-2-16,-1-1 0 0,-2 4 1 0,0 1-8 15,0 0-15-15,0 0-29 0,0 0-19 16,0 0 4-16,0 4 37 0,0 2 9 0,0 2 0 15,0 0 0-15,-2 1 0 0,2-1 0 0,0 1 0 16,0-3 0-16,0 0 0 0,5-2 0 0,0-1 0 16,3 0 0-16,-1-3 0 0,4 0 0 0,-1 0 4 15,1 0 1-15,0-1-4 0,0-4-3 0,-1-1-2 16,2 1 1-16,-4-3 2 0,1 0 1 16,1-1 0-16,-3 1 0 0,0 0 0 0,-1-5 0 15,1 1 0-15,1 0 0 0,-1-3 0 0,4 0 0 16,-3-3 0-16,2 0 0 0,1-2 0 0,0 2 0 15,2-2 0-15,-2 0 0 0,-2 1 0 16,1 1 0-16,-1-1 0 0,2 2 0 0,-6 2 0 16,3 1 0-16,-5 0 0 0,2 2 0 0,-2 2 0 15,1 1 0-15,-3-1 0 0,-1 4 0 0,0 2 0 16,0-1 0-16,0 2 0 0,0 2 0 16,0-1 0-16,0 2 0 0,0 0 0 0,0 0 0 15,-2 0 0-15,-2 0 0 0,0 5 0 0,1-1 0 16,-2 5 0-16,-1 1 0 0,1 3 0 15,-3 2 0-15,0 3 0 0,0 0 0 0,-2 6 0 16,1 1 61-16,1 2 1 0,-3 0-8 0,3 0-9 16,0 3-7-16,-1-2-11 0,3-4-11 0,0 1-5 15,3-4-7-15,2-2-3 0,1-2-4 16,0-2-4-16,0-3-6 0,0-2-5 0,0 0-6 16,2-3-9-16,2-3-7 0,2-2-17 0,-2 0-22 15,5-2 34-15,-1 0 45 0,1-2 0 0,4-2 0 16,-3-1 0-16,-3 1 0 0</inkml:trace>
          <inkml:trace contextRef="#ctx0" brushRef="#br0" timeOffset="226272.9194">2951 6528 0 0,'0'0'0'0,"0"0"0"0,0 0 0 0,0 0 0 15,0 0 0-15,0 0 0 0,0 0 0 0,0 0 0 16,0 0 0-16,0 0 0 0,0 0 0 0,0 0 0 15,0 0 0-15,-7 14 34 0,-4 2 27 16,3 4 3-16,-4 1-7 0,3 1-10 0,-3 5-11 16,-2-6-7-16,2 3-7 0,4-1-7 0,0-3-4 15,0 1-5-15,6-3-7 0,-1-1-3 16,0-2-21-16,3-2-46 0,0-3-89 0,0 1 39 16,0-5 121-16,0-3 0 0</inkml:trace>
          <inkml:trace contextRef="#ctx0" brushRef="#br0" timeOffset="226783.4191">2799 6760 0 0,'0'0'0'16,"0"0"0"-16,0 0 0 0,0 0 0 15,0 0 0-15,0 0 0 0,0 0 0 0,0 0 0 16,0 0 0-16,0 0 0 0,0 0 0 0,0 0 0 15,0 0 0-15,0 0 0 0,152-89 0 16,-144 85 0-16,1 3 0 0,-3 1 0 0,-2 0 0 16,0 0 0-16,-3 0 0 0,0 0 0 0,-1 1 0 15,0 4 0-15,0 0 0 0,0 2 0 0,0 0 0 16,0 2 0-16,0 2 0 0,-1 0 0 16,-3-2 0-16,3 0 0 0,-2 0 0 0,3-1 0 15,0-2 0-15,0-3 0 0,9-1 0 0,-1-2 0 16,6 0 0-16,2-5 0 0,-1-4 0 0,2 0 0 15,3-2 0-15,-2 0 0 0,0-1 0 16,0-2 0-16,-3 2 0 0,-2 0 0 0,-1 0 0 16,0 1 0-16,-4 0 0 0,-1 2 0 0,0 2 0 15,-3 2 0-15,-2 4 0 0,-2-1 0 0,0 2 24 16,0 0-11-16,0 0-16 0,0 0-6 0,0 3 9 16,-1 3 15-16,-4 6 22 0,-2-3 13 0,0 4 2 15,-1 4-2-15,-3-1 1 0,-1 4-2 16,0 0 2-16,-1 5-1 0,-1-1-1 0,0 1-1 15,0-1-2-15,1 0-6 0,-2-1-4 0,2 0-8 16,-1-1-8-16,2 1-4 0,0-3-6 16,1 0-3-16,3-2-3 0,0 2-1 0,-1-4-3 15,5 0-2-15,-5 1-2 0,5-4-8 0,-3-1-9 16,1 0-15-16,4-1-24 0,-2-3-32 16,2 0-64-16,0-2-95 0,2-2 148 0,0-1 103 15,0-3 0-15</inkml:trace>
        </inkml:traceGroup>
        <inkml:traceGroup>
          <inkml:annotationXML>
            <emma:emma xmlns:emma="http://www.w3.org/2003/04/emma" version="1.0">
              <emma:interpretation id="{5816F91D-AA44-4637-B2C2-C021F65D6A97}" emma:medium="tactile" emma:mode="ink">
                <msink:context xmlns:msink="http://schemas.microsoft.com/ink/2010/main" type="inkWord" rotatedBoundingBox="18822,8818 20083,8692 20133,9195 18873,9322"/>
              </emma:interpretation>
              <emma:one-of disjunction-type="recognition" id="oneOf13">
                <emma:interpretation id="interp65" emma:lang="en-US" emma:confidence="0.5">
                  <emma:literal>Points</emma:literal>
                </emma:interpretation>
                <emma:interpretation id="interp66" emma:lang="en-US" emma:confidence="0">
                  <emma:literal>Pants</emma:literal>
                </emma:interpretation>
                <emma:interpretation id="interp67" emma:lang="en-US" emma:confidence="0">
                  <emma:literal>Pont's</emma:literal>
                </emma:interpretation>
                <emma:interpretation id="interp68" emma:lang="en-US" emma:confidence="0">
                  <emma:literal>Paints</emma:literal>
                </emma:interpretation>
                <emma:interpretation id="interp69" emma:lang="en-US" emma:confidence="0">
                  <emma:literal>Parents</emma:literal>
                </emma:interpretation>
              </emma:one-of>
            </emma:emma>
          </inkml:annotationXML>
          <inkml:trace contextRef="#ctx0" brushRef="#br0" timeOffset="227453.0502">3564 6611 0 0,'0'0'0'0,"0"0"0"0,0 0 0 15,0 0 0-15,0 0 0 0,0 0 190 16,0 0 13-16,0 0-16 0,0 0-36 0,0 0-46 15,0 0-36-15,0 0-43 0,0 0-24 0,0 0-4 16,-26-9 0-16,23 19 11 0,-6 4 16 16,-2 4 3-16,1-1 1 0,-6 6 5 0,1-1-3 15,0 3-1-15,-4 3 0 0,2-3-5 0,1 0-6 16,2-2-3-16,2-1-7 0,2-2-4 0,4-4-4 16,1 1-5-16,-1-4-1 0,5-1-4 0,0-1-2 15,1-4-6-15,0-4-8 0,0 2-18 16,0-2-30-16,-2 0-46 0,2 0-77 0,0-3-96 15,0 2-99-15,0-2 356 0,0 0 35 0,0 0 0 0</inkml:trace>
          <inkml:trace contextRef="#ctx0" brushRef="#br0" timeOffset="227765.8577">3452 6587 0 0,'0'0'0'0,"0"0"0"0,0 0 0 16,0 0 0-16,0 0 0 0,0 0 0 0,0 0 0 16,0 0 0-16,0 0 0 0,0 0 0 15,0 0 0-15,0 0 0 0,0 0 0 0,152-145 0 16,-147 142 0-16,1 0 0 0,-4 1 0 0,4 1 0 16,-1 1 0-16,-2 0 0 0,2 0 0 15,0 0 0-15,-2 3 0 0,0 1 0 0,-1 4 0 16,0 2 0-16,-2 4 0 0,0 1 0 0,-2 3 0 15,-4 1 21-15,-5 2 31 0,2 0-1 0,-3 0-8 16,-5 1-1-16,3 5-7 0,-1-6-8 0,0 1 0 16,2-1-3-16,-2 1-6 0,3-4-5 15,1 1-5-15,-1-3-4 0,7-3-14 0,-5 0-30 16,8-3-83-16,-2-1-69 0,2-6 192 0,0 3 0 0</inkml:trace>
          <inkml:trace contextRef="#ctx0" brushRef="#br0" timeOffset="228317.1146">3653 6733 0 0,'0'0'0'16,"0"0"64"-16,0 0-7 0,0 0-34 0,0 0-3 15,0 0 2-15,0 0-1 0,0 0-6 16,0 0 2-16,0 0 0 0,0 0 3 0,0 0-2 15,0 0-2-15,0 0-7 0,-56 60-2 0,44-50-2 16,3-2-5-16,-1 2-2 0,6-1-3 0,0 0-4 16,3-1 3-16,1-1 0 0,0-1 3 15,0 0 5-15,4 0 0 0,0-3 7 0,3-2 6 16,-1 1 6-16,5-2 8 0,1 0 0 0,0-2-5 16,2-2 1-16,-1-2-1 0,2 0 3 0,-2-1 3 15,1-1 0-15,-2 1 2 0,0-1-1 0,-3-1 5 16,-1 2 5-16,-1 0 6 0,-2-1 7 15,-2 1 2-15,-2-1-2 0,-1 1-13 0,0-1-13 16,0 1-15-16,-4-3-6 0,-1 3-11 0,-2-1-3 16,-1 0-2-16,-1 4-3 0,-1-1 2 0,0 1 0 15,3 2-2-15,-2 1-7 0,-1 1 0 16,6 0-5-16,-3 0-3 0,2 0 1 0,4 0-7 16,-2 0-6-16,0 0-14 0,3 0-10 0,0 0 2 15,0 0 16-15,4 0 22 0,-1 0 24 16,6 0 14-16,-3 0 1 0,5 0-1 0,2-3-3 15,0-2-5-15,1 0-5 0,-1 1-2 0,-1 1 1 16,2 0 1-16,-1 1 4 0,-2 1 6 0,-2 1-3 16,-2 0 0-16,0 1 0 0,-1 4-2 0,0 1 2 15,0 1 3-15,-3 3 2 0,1 0 5 0,-1 1 5 16,-2 1 2-16,-1 2 2 0,0 0-4 16,0-3-2-16,0 2-5 0,0-3-4 0,0 0-2 15,1-1-5-15,1 0-4 0,-1-3-6 0,2 2-12 16,2-4-43-16,-4 2-115 0,2-1-201 0,-1-1 142 15,-1-4 233-15</inkml:trace>
          <inkml:trace contextRef="#ctx0" brushRef="#br0" timeOffset="228846.7872">3947 6679 0 0,'95'-12'0'16,"-87"17"0"-16,-2 1 0 0,2 0 0 0,-3 1 0 16,2 1 0-16,-6 1 0 0,-1 0 0 0,0 2 0 15,-5-2 19-15,-3 2 27 0,-3 1-8 0,-1 0-11 16,3-2-8-16,-3 0 1 0,2-3-2 16,-1-1-3-16,2-2-3 0,5-2-4 0,1 2-5 15,2-2 4-15,1-2 3 0,0 0 6 0,0 0 9 16,3 0 1-16,1-6 0 0,6-2-4 15,2-2-9-15,2-3-7 0,1-2-2 0,-1-2 1 16,6 0 0-16,-5 0-1 0,1 0 1 0,-2 3-4 16,0 0 1-16,1 2-3 0,0 3 0 0,-4 3 1 15,1 0 9-15,-2 2 6 0,1 2 2 16,-5 2 3-16,3 0-4 0,-4 6 4 0,3 2 10 16,-5 0 10-16,1 4 14 0,-3 3 1 0,-1 2-3 15,0 1-8-15,-1 2-9 0,-6 0-11 0,-2 0-3 16,4-4-7-16,-5-1-6 0,6-3-6 15,-2 0-12-15,3-3-18 0,3-2-58 0,0-1-129 16,0-1-224-16,0-2 341 0</inkml:trace>
          <inkml:trace contextRef="#ctx0" brushRef="#br0" timeOffset="228470.0197">3947 6679 0 0,'0'0'0'0,"0"0"0"0,0 0 0 15,0 0 0-15,0 0 0 0</inkml:trace>
          <inkml:trace contextRef="#ctx0" brushRef="#br0" timeOffset="229088.6376">4359 6427 797 0,'0'0'111'0,"0"0"-56"0,0 0-53 0,0 0-2 15,0 0 11-15,0 0 3 0,0 0-10 16,0 0-12-16,0 0-2 0,0 0 3 0,0 0 6 16,0 0 11-16,0 0 6 0,20 51-1 0,-31-33 2 15,-1 1-2-15,-1 4-6 0,-2-3-5 0,1 1-2 16,2 2-6-16,-1-2-8 0,1 1-17 0,0 0-41 15,2 1-79-15,1 0-101 0,0-2-137 16,2-1 232-16,2-6 155 0,3-5 0 0</inkml:trace>
          <inkml:trace contextRef="#ctx0" brushRef="#br0" timeOffset="229515.3736">4250 6808 0 0,'0'0'0'16,"0"0"0"-16,0 0 0 0,0 0 0 15,0 0 0-15,0 0 0 0,0 0 0 0,0 0 0 16,0 0 0-16,0 0 0 0,0 0 0 0,138-153 0 15,-120 140 0-15,-2-5 0 0,3 5 0 0,-1-2 0 16,-3 2 0-16,1 0 0 0,0 0 51 16,-2 0 9-16,-5 1-8 0,2-1-1 0,-2 3-6 15,-5 2-1-15,-1 0 8 0,0 4 10 0,-3 1 14 16,0-1 12-16,0 4-2 0,0 0-28 16,0 0-35-16,0 0-48 0,0 0-25 0,0 4 2 15,0 2 10-15,0 1 26 0,0 1 10 0,0 1 2 16,0 0-2-16,0 2 0 0,0 0-1 0,2-1 2 15,1 2 6-15,0 0 4 0,-2 0 9 16,6 0 7-16,-5 1 9 0,1-1 4 0,2 3 2 16,1-2-2-16,-4 0-6 0,0-1-3 0,-1 1-4 15,-1-1 0-15,0 0 11 0,-1-1 8 0,-5 3 6 16,-3-2 5-16,-4 0-1 0,2-3-4 0,-3 0-3 16,2-3-10-16,4 0-13 0,-2-2-9 0,2 0-8 15,4-3-5-15,1-1-9 0,3 0-23 16,-1 0-49-16,1 0-73 0,0-1-90 0,0-3-73 15,0 0-43-15,0-1 237 0,2 1 121 0,1 0 0 16,2 0 0-16,1 0 0 0,-2 1 0 16,4 0 0-16,-6 2 0 0,5-1 0 0,-2 2 0 15,-3 0 0-15,-2 0 0 0,0 0 0 0,0 2 33 16,0 1 19-16,0 1-88 0,-2 0-13 0,1 0 49 0</inkml:trace>
        </inkml:traceGroup>
      </inkml:traceGroup>
    </inkml:traceGroup>
    <inkml:traceGroup>
      <inkml:annotationXML>
        <emma:emma xmlns:emma="http://www.w3.org/2003/04/emma" version="1.0">
          <emma:interpretation id="{D58383D7-E4D0-45CE-933B-588CBED1448B}" emma:medium="tactile" emma:mode="ink">
            <msink:context xmlns:msink="http://schemas.microsoft.com/ink/2010/main" type="paragraph" rotatedBoundingBox="16922,10233 20384,10098 20411,10791 16949,109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02AD8E-C2CC-402F-9AE5-B6F41D261EEA}" emma:medium="tactile" emma:mode="ink">
              <msink:context xmlns:msink="http://schemas.microsoft.com/ink/2010/main" type="line" rotatedBoundingBox="16922,10233 20384,10098 20411,10791 16949,10926">
                <msink:destinationLink direction="with" ref="{83715172-97CC-4CD4-8953-3EF0F8845B9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ADE0615-A83F-4BF7-966A-37A9B6FC25B3}" emma:medium="tactile" emma:mode="ink">
                <msink:context xmlns:msink="http://schemas.microsoft.com/ink/2010/main" type="inkWord" rotatedBoundingBox="16922,10233 20384,10098 20411,10791 16949,10926"/>
              </emma:interpretation>
              <emma:one-of disjunction-type="recognition" id="oneOf14">
                <emma:interpretation id="interp70" emma:lang="en-US" emma:confidence="0.5">
                  <emma:literal>Channels</emma:literal>
                </emma:interpretation>
                <emma:interpretation id="interp71" emma:lang="en-US" emma:confidence="0">
                  <emma:literal>Channel</emma:literal>
                </emma:interpretation>
                <emma:interpretation id="interp72" emma:lang="en-US" emma:confidence="0">
                  <emma:literal>channels</emma:literal>
                </emma:interpretation>
                <emma:interpretation id="interp73" emma:lang="en-US" emma:confidence="0">
                  <emma:literal>Channers</emma:literal>
                </emma:interpretation>
                <emma:interpretation id="interp74" emma:lang="en-US" emma:confidence="0">
                  <emma:literal>Charnels</emma:literal>
                </emma:interpretation>
              </emma:one-of>
            </emma:emma>
          </inkml:annotationXML>
          <inkml:trace contextRef="#ctx0" brushRef="#br0" timeOffset="517932.4004">1873 8087 0 0,'0'0'0'0,"0"0"0"0,0 0 0 0,0 0 0 16,0 0 0-16,0 0 0 0,0 0 0 0,0 0 0 16,0 0 0-16,0 0 0 0,0 0 0 0,0 0 0 15,31-30 91-15,-31 24 69 0,0-2-13 16,1 0-9-16,3 0-16 0,-1-2-7 0,1 0-20 16,-3-1-24-16,2 1-15 0,-1-2-21 0,1 2-9 15,0 1-6-15,-3 1-1 0,0 1 0 16,0 1 4-16,0 0-3 0,-3 0-4 0,-4 1-2 15,1 0-6-15,-2 1-2 0,-6 2-7 0,1-1 0 16,-5 3 0-16,0 0 2 0,-4 0 10 16,-1 1 2-16,-2 5 8 0,-2 1 8 0,0 4 4 15,-2-2 6-15,-1 6 2 0,1 0 3 0,1 1-5 16,1 2 0-16,0 2-5 0,2 0-3 0,0 2-4 16,7 1-5-16,0 4-2 0,2 0-5 15,7 3 4-15,1 0-4 0,0 1-4 0,5 0 1 16,3 2-6-16,0-1 0 0,8-1 1 0,4-1-2 15,1-2 2-15,5-3 0 0,3-1 0 0,1-3 2 16,3-1 1-16,2-5 3 0,0-2-1 16,4-2 0-16,0-4 1 0,-3-2-2 0,1-2 3 15,2-3 2-15,-3 0 1 0,2-2 2 0,-3-4 0 16,-2-3-2-16,1 0 0 0,-6 0-1 0,1-2-6 16,-1 3-4-16,-1-3-10 0,0 1-15 0,-2 0-20 15,1-3-32-15,-4 3-60 0,1-2-90 0,3-1-156 16,-6 4-280-16,-4 1 186 0</inkml:trace>
          <inkml:trace contextRef="#ctx0" brushRef="#br0" timeOffset="519238.1325">2353 7889 378 0,'0'0'161'0,"0"0"-73"0,0 0-18 0,0 0-36 16,0 0-18-16,0 0 10 0,0 0 9 16,0 0 14-16,0 0 4 0,0 0-11 0,0 0-16 15,0 0-19-15,0 0-5 0,0 0 0 0,-54-32 9 0,53 43 11 16,0 3 9-16,-2 2 8 0,2 3 4 16,-1 5 3-16,-2 3-1 0,3 4-3 0,-3 3-6 15,-2 2-2-15,2 2-6 0,0-1-1 16,-1 2-4-16,1-2-3 0,0 0-3 0,1-4-3 15,-2 1 0-15,4-4-5 0,-3-3 2 0,1-5-1 16,0-3-1-16,1-3 0 0,2-5 1 0,-2-4 0 16,2-4 11-16,0-1 26 0,0-2 32 0,0 0 37 15,0 0-1-15,0-6-23 0,0-5-33 16,0 0-40-16,0-4-10 0,0-3-4 0,0 1 0 16,0-2-1-16,0 1-3 0,0 0 0 0,0 0-1 15,2 3-2-15,0 4-4 0,4 0-4 16,-1 3-6-16,0 4-4 0,2 1 0 0,1 2-1 15,0 1 7-15,4 0-1 0,2 2 7 0,0 4 4 16,4 2 1-16,1 0 4 0,-5 0-1 16,5 2 0-16,0-1-1 0,-3 1 2 0,7-3 1 15,-3 1 1-15,1-1 2 0,3-1-2 0,-1 0 1 16,1-2 1-16,-1-2-1 0,3 0 0 0,-1-2-2 16,-1 0-2-16,-2 0-4 0,-2-2 3 0,1-4-1 15,-3-1-1-15,0-2 3 0,1-3-1 0,-3-2 1 16,-2-1 1-16,0 1-2 0,-1-5 0 15,-1 2 0-15,0-2 1 0,-6 2 3 0,2-1 1 16,-6 3 0-16,-1 0 0 0,-1 5 1 0,0 2 3 16,-3 2-1-16,-5 3-1 0,0 1-6 0,-2 2-6 15,-2 0 1-15,-2 2 1 0,-1 4 4 16,-2 0 2-16,1 3-1 0,-3 0 1 0,3 0 0 16,-1 4 0-16,0-2-1 0,4 1 0 0,0-2 1 15,3 0-2-15,4 1 1 0,-4 0-2 0,6-1-2 16,3-1-3-16,-2 2-1 0,3-3-1 15,0-1-2-15,0 2 2 0,4-1 1 0,4-2 2 16,0-1 2-16,3-2 6 0,2-3 2 0,2 0 2 16,3 0 5-16,0-8-7 0,0 0-1 0,1-2-2 15,-2-1-4-15,-4 2 0 0,1-1-1 16,-2 3 1-16,-4 0 0 0,-1 1 3 0,-5 1 2 16,2 4-2-16,-4-1 1 0,0 2-2 0,0 0-4 15,0 0-6-15,0 0-3 0,0 3 0 0,0 3 0 16,-1 1 7-16,-2 1-1 0,3 0 6 0,0 1-1 15,0-3 0-15,0 1 3 0,3-1-3 16,2 1 2-16,1-3 0 0,3 1 1 0,-1-2 0 16,1 0 0-16,4-3 0 0,0 0-2 0,0 0-2 15,1 0-4-15,-1-6-8 0,1 0-8 0,-1 0-4 16,-1-2-7-16,0 0-7 0,-1 4-3 16,-3-4-5-16,-1 0 0 0,-1 1 6 0,0-2-1 15,0 1 1-15,0-1-3 0,-4 2-5 0,1-1-5 16,1-1 8-16,-1 2 5 0,-2 1 11 15,0 0 15-15,-1 0 6 0,0 2 4 0,0 1 6 16,2 0-1-16,-2 0-12 0,1 0-5 0,2 0-12 16,-2 0-10-16,1 1 8 0,2 1 4 0,-3-2 7 15,2 1 15-15,1 1 3 0,1 0 10 16,-4-1 8-16,5 2 8 0,-1 0 8 0,-2 0 3 16,3 0 3-16,0 0-4 0,2 0-4 0,-1 0-5 15,3 4-9-15,-3 1-7 0,0 1 0 16,-3 1-1-16,4 2 1 0,-6 0 4 0,1 0-2 15,0 1-2-15,1 2 3 0,-4 0-3 0,1 1 0 16,-1-2 1-16,1 3-4 0,-1-3 0 0,2-1-1 16,-2 0 0-16,1-1-2 0,3-1-1 0,-2-2 2 15,2-2-1-15,-3-1 2 0,-1-1 4 0,0-2 7 16,1 1 18-16,-1-1 25 0,0 0 15 16,0 0-2-16,2-4-16 0,-2-1-24 0,1-2-18 15,2-3-4-15,-2 1-3 0,3 0 1 0,-3 0 0 16,2-3-3-16,1 1 0 0,1-1-1 0,-1-2 0 15,4 2-1-15,-2 0-1 0,5 1-3 16,-2 0-1-16,-2-1-1 0,5 2-2 0,0 1 3 16,1 1 1-16,1 2 3 0,-2 2 0 0,1 2 2 15,-2 1 1-15,-2 1-1 0,3 0-1 16,-2 0 0-16,0 0-5 0,2 3 2 0,-4 1 2 16,0 2-1-16,3 2 1 0,-3 1 0 0,-1 0-2 15,1 1 3-15,-4 2-1 0,1 0 2 0,-1 0 2 16,-2 0 0-16,-1 2 2 0,0-3-1 0,-1 2 0 15,0-1-1-15,2-3-2 0,-2 0 0 16,1 0-4-16,3 1-6 0,-1-3-14 0,1 1-36 16,-1-2-58-16,3 0-80 0,-2-3-118 0,-1-1-177 15,1 0-54-15</inkml:trace>
          <inkml:trace contextRef="#ctx0" brushRef="#br0" timeOffset="519744.819">3615 8167 220 0,'0'0'403'16,"0"0"-267"-16,0 0-33 0,0 0-48 16,0 0-19-16,0 0-1 0,0 0-8 0,0 0 3 15,0 0-8-15,0 0-26 0,0 0-20 0,0 0-8 16,0 0 9-16,0 0 19 0,0-14 17 15,5 22 3-15,6 1-1 0,-5 0 1 0,1 1-4 16,2 1 0-16,-5 1-2 0,3-2-1 0,-3 2 0 16,-2-1-1-16,0-1-2 0,-2-1 2 0,2 0 1 15,-2-1-2-15,0-2-1 0,0-3 0 0,0 0-2 16,0-1 11-16,0-1 21 0,0-1 31 16,0 0 37-16,0 0 13 0,0 0-13 0,0-5-26 15,-2 1-31-15,1-2-21 0,0-4-2 0,-1 1-2 16,1-1 0-16,-2-1-6 0,3 1-3 0,0-2-7 15,0 2-6-15,4-2 0 0,-1-2-3 0,6 2-2 16,-3 0 0-16,4 2 0 0,4-1 0 16,-2 4 0-16,1 0 2 0,1 2-1 0,0 2 3 15,0 2 1-15,-1 1 1 0,1 0 1 0,-2 1-2 16,0 5 2-16,1 2-1 0,-1 0 1 0,-1 3 1 16,-4 1-2-16,3 0 4 0,0 1 2 15,-5 1 1-15,3-2 3 0,-4 1-2 0,2 0 0 16,-2 1 1-16,-3-1 3 0,-1 1-1 0,0-2 2 15,0 0-1-15,0 1-1 0,0-2-1 16,0-2-6-16,0-2-5 0,0-1-10 0,0 0-12 16,0-1-26-16,1-3-38 0,5 1-49 0,2-1-76 15,2-2-109-15,-4 0-196 0,2 0-94 0</inkml:trace>
          <inkml:trace contextRef="#ctx0" brushRef="#br0" timeOffset="520686.2391">4072 8214 461 0,'0'0'85'0,"0"0"-97"0,0 0-39 16,0 0 14-16,0 0 62 0,0 0 28 15,0 0 5-15,0 0 3 0,0 0-8 0,0 0-10 16,0 0-1-16,0 0 2 0,0 0 15 0,0 0 9 16,83-5 0-16,-79 0-6 0,1 1-7 15,2-2-8-15,-2 0-6 0,1-2-2 0,-4 1-3 16,0-2 4-16,-1 2 1 0,2-3 1 0,-3 3-5 15,0-1-5-15,0 3-4 0,-4-1-8 0,2 0-1 16,-4 1-4-16,-1 1-8 0,3 1-6 16,-5 3-6-16,-1 0-4 0,2 0 3 0,-3 0 1 15,-1 3 5-15,0 4 4 0,-1 4 0 0,1-1 3 16,-3 3 1-16,2 1 2 0,-1 4 2 0,1-2-3 16,1 2 3-16,1-2-3 0,6 1-2 15,-2-1-2-15,6 1-6 0,1-3-1 0,0 1 2 16,10-2 1-16,1-3 7 0,4-1 4 0,1-1 5 15,5-4 3-15,2-1 1 0,3-3 0 0,-2 0 1 16,4-3-1-16,1-4 1 0,0-2-1 0,-1-3-1 16,-1-2 1-16,-1-1-3 0,0-1-2 15,-2-2-1-15,-4 0-4 0,3 0 2 0,-7-1 1 16,4-2 1-16,-5 0 0 0,-2 0 0 0,-2-3 0 16,-6 0 0-16,3 0-2 0,-4-1-1 0,-2 0-3 15,-1-3-4-15,-1 3 3 0,0-2-2 16,0 2-1-16,0 1 1 0,0 0-4 0,-3 4 4 15,2 3 1-15,-2 2-2 0,-3 2 4 0,3 2-1 16,0 2-2-16,-1 1 0 0,0 2 1 16,3 5-2-16,0-3 1 0,-1 2 1 0,0 2-4 15,-1 0-4-15,0 0-8 0,1 0-6 0,0 3-5 16,0 4 6-16,-6 5 6 0,3 2 5 0,-3 2 7 16,4 4-2-16,-5 0 0 0,5 8 0 15,-5-2 1-15,5 3 2 0,-3 1 1 0,2-1 0 16,1 3-3-16,-3 0 3 0,4-2-2 0,2 1 1 15,1-3-1-15,0-1-2 0,0-2 0 0,0-4-2 16,2-3 3-16,8-3-1 0,-5-2 2 0,5-2 0 16,-1-3 0-16,-2 0 4 0,5-4 4 0,0-2 2 15,1-2 4-15,2 0 2 0,5-2-3 16,-1-4 0-16,2 0-1 0,-2-5-2 0,3 0 2 16,-5-1-1-16,2-1-1 0,0-2 1 0,-5 0 1 15,0-1-1-15,-1-2 1 0,0 0-2 16,-2-2-3-16,0 1 1 0,-4-2-3 0,2 1-2 15,-2 3-1-15,-1 0-3 0,-3 2 2 0,1 3-3 16,-1 3 3-16,-2 2 1 0,-1 1-5 0,0 1 5 16,0 3-1-16,-1 0-6 0,-6 2-4 15,4 0-11-15,-6 0-6 0,2 0 2 0,-2 3 1 16,0 3 2-16,3 1 5 0,1 1-3 0,2 3 0 16,3 1 2-16,0-1 2 0,6 5 6 0,0-3 0 15,6 3 3-15,0 1 2 0,2-1-2 16,1 0 4-16,2-1 0 0,0-1 0 0,-1 2 3 15,1-2 0-15,3-2 1 0,-6-1 2 0,0 0 0 16,-3-1-1-16,-6 0 0 0,3-2 0 16,-5 0 4-16,-3-2 3 0,0 2 5 0,0-2 6 15,-2 2 2-15,-7 0 2 0,0 0-1 0,-6 2-4 16,0-3-5-16,0 1-5 0,-2-1-7 0,-6-2-4 16,3-1-7-16,0 0-10 0,-6 0-19 0,2 0-31 15,-1-3-39-15,1 2-52 0,-2-1-64 16,2-1-99-16,-1 3-161 0,3-3-388 0,9 0 515 0</inkml:trace>
        </inkml:traceGroup>
      </inkml:traceGroup>
    </inkml:traceGroup>
    <inkml:traceGroup>
      <inkml:annotationXML>
        <emma:emma xmlns:emma="http://www.w3.org/2003/04/emma" version="1.0">
          <emma:interpretation id="{8F758FE4-A3FD-4EF7-9A15-BD6B81DE485F}" emma:medium="tactile" emma:mode="ink">
            <msink:context xmlns:msink="http://schemas.microsoft.com/ink/2010/main" type="paragraph" rotatedBoundingBox="16867,11133 21228,10976 21268,12082 16907,122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A97691D-F613-45B4-8EA5-F70438A15DE8}" emma:medium="tactile" emma:mode="ink">
              <msink:context xmlns:msink="http://schemas.microsoft.com/ink/2010/main" type="inkBullet" rotatedBoundingBox="16886,11665 17054,11659 17059,11785 16890,11791"/>
            </emma:interpretation>
            <emma:one-of disjunction-type="recognition" id="oneOf15">
              <emma:interpretation id="interp75" emma:lang="en-US" emma:confidence="1">
                <emma:literal>.</emma:literal>
              </emma:interpretation>
              <emma:interpretation id="interp76" emma:lang="en-US" emma:confidence="0">
                <emma:literal>@</emma:literal>
              </emma:interpretation>
              <emma:interpretation id="interp77" emma:lang="en-US" emma:confidence="0">
                <emma:literal>,</emma:literal>
              </emma:interpretation>
              <emma:interpretation id="interp78" emma:lang="en-US" emma:confidence="0">
                <emma:literal>-</emma:literal>
              </emma:interpretation>
              <emma:interpretation id="interp79" emma:lang="en-US" emma:confidence="0">
                <emma:literal>$</emma:literal>
              </emma:interpretation>
            </emma:one-of>
          </emma:emma>
        </inkml:annotationXML>
        <inkml:trace contextRef="#ctx0" brushRef="#br0" timeOffset="538024.3514">1535 9401 0 0,'0'0'0'0,"0"0"0"0,0 0 0 15,0 0 0-15,0 0 52 0,0 0 161 0,0 0-31 16,0 0-34-16,0 0-27 0,0 0-14 16,0 0-16-16,0 0-15 0,-20-73 1 0,20 72-1 15,0 1 0-15,-2 0-1 0,2 0-11 0,0 0-19 16,-2 0-17-16,0 0-11 0,1 0-9 16,0 0-4-16,-5 4 2 0,1 4-4 0,0-1 5 15,-2 2-1-15,2 2-1 0,1 0 0 0,-2-3-2 16,5 1 0-16,-3 0-2 0,1-2 2 0,1 0-1 15,2-1 0-15,0-1-2 0,0-2 0 16,0-1 0-16,0-2 3 0,0 2 0 0,0-2 3 16,0 0 8-16,2 0 8 0,2-2 7 0,2-2 5 15,0-2-8-15,2 0-5 0,2 2-8 0,-2-5 0 16,-3 1-2-16,2 0 1 0,-2 1 2 0,-3-1-4 16,-1 1 2-16,-1-1-1 0,0-1-3 0,0 2 0 15,0-1-2-15,-1 1-2 0,-5 1 0 16,-1 2 0-16,2-1-4 0,-3 4-2 0,3-1-4 15,-3 2-1-15,0 0 0 0,1 0-1 0,-5 2 4 16,4 2 0-16,-3 2 2 0,2 0 2 0,-3 0-1 16,1 0 5-16,1 0-2 0,1 0-2 15,1 0 0-15,5-2-1 0,-2 2-1 0,4-1-1 16,-2-2-2-16,3 1-3 0,0 0 2 0,0-2 1 16,5 3 3-16,1-3 3 0,0 0 2 15,1 0 0-15,3-2 2 0,-1 0 4 0,0 0-1 16,2 0-2-16,-3-2 2 0,0 0-3 0,1-3 2 15,-4 1 3-15,0-1 1 0,-1 2 4 16,-1-1 3-16,-2-1-1 0,-1 2 2 0,0 0 3 16,0 0 0-16,0 0-3 0,-3 1-6 0,2 1-9 15,-6 1-11-15,2 0-6 0,-3 0-4 0,-2 6-4 16,1 1-4-16,-4 2-27 0,-1 2-73 0,2 1-146 16,1-4-341-16,7-2-196 0</inkml:trace>
      </inkml:traceGroup>
      <inkml:traceGroup>
        <inkml:annotationXML>
          <emma:emma xmlns:emma="http://www.w3.org/2003/04/emma" version="1.0">
            <emma:interpretation id="{146178F7-38E7-4247-9CE2-DD51588C7F42}" emma:medium="tactile" emma:mode="ink">
              <msink:context xmlns:msink="http://schemas.microsoft.com/ink/2010/main" type="line" rotatedBoundingBox="17247,11119 21228,10976 21268,12082 17287,12225"/>
            </emma:interpretation>
          </emma:emma>
        </inkml:annotationXML>
        <inkml:traceGroup>
          <inkml:annotationXML>
            <emma:emma xmlns:emma="http://www.w3.org/2003/04/emma" version="1.0">
              <emma:interpretation id="{B5E0E966-4766-4338-A5D6-C76DF3811D8B}" emma:medium="tactile" emma:mode="ink">
                <msink:context xmlns:msink="http://schemas.microsoft.com/ink/2010/main" type="inkWord" rotatedBoundingBox="17247,11119 20013,11019 20053,12126 17287,12225"/>
              </emma:interpretation>
              <emma:one-of disjunction-type="recognition" id="oneOf16">
                <emma:interpretation id="interp80" emma:lang="en-US" emma:confidence="0.5">
                  <emma:literal>website/</emma:literal>
                </emma:interpretation>
                <emma:interpretation id="interp81" emma:lang="en-US" emma:confidence="0">
                  <emma:literal>website</emma:literal>
                </emma:interpretation>
                <emma:interpretation id="interp82" emma:lang="en-US" emma:confidence="0">
                  <emma:literal>website)</emma:literal>
                </emma:interpretation>
                <emma:interpretation id="interp83" emma:lang="en-US" emma:confidence="0">
                  <emma:literal>website,</emma:literal>
                </emma:interpretation>
                <emma:interpretation id="interp84" emma:lang="en-US" emma:confidence="0">
                  <emma:literal>websites</emma:literal>
                </emma:interpretation>
              </emma:one-of>
            </emma:emma>
          </inkml:annotationXML>
          <inkml:trace contextRef="#ctx0" brushRef="#br0" timeOffset="539746.4042">1877 9220 0 0,'0'0'0'0,"0"0"0"0,0 0 0 0,0 0 0 15,0 0 106-15,0 0 35 0,0 0-31 16,0 0-27-16,0 0-19 0,0 0-9 0,0 0 1 16,0 0 5-16,0 0 8 0,0 0 3 0,4-120 6 15,0 116 0-15,0-2 1 0,-3 1 2 16,2 2-7-16,1 0-8 0,-1 2-14 0,-1-2-16 15,0 3-16-15,-2 0-15 0,0 0-10 0,0 0-3 16,0 0 2-16,0 4 5 0,0 2 8 0,0 3 3 16,-2 1-1-16,-3 5 2 0,0-1-3 15,2 1-2-15,-2 1 2 0,-1 3-2 0,4-3 3 16,-8 5 2-16,6 0 2 0,-5 1 0 0,2 0 1 16,-1 2 0-16,-4-2-2 0,3 2 0 0,-2-1-1 15,1-2 0-15,-2-3-3 0,6 1 0 0,-1-2-1 16,0-2 0-16,2-4-1 0,1 1-4 0,2-2 1 15,1-2-1-15,1 0 0 0,0-2 0 16,0-2-2-16,0-1 2 0,0 0-2 0,0-1 2 16,0-2 1-16,0 1 1 0,0-1 0 0,0 0-1 15,0 0 3-15,0 0 1 0,1 0 4 0,4 2 1 16,-4-2-1-16,0 0 2 0,5 0-2 16,-4 0 2-16,4 0 2 0,0-2-1 0,1-1 0 15,2-3-2-15,-1 0-3 0,2-4-1 0,1 4 0 16,1-5-3-16,-3 2-1 0,2-2 0 15,-2 2-2-15,3-3 1 0,0 0-1 0,-2-1 0 16,2 1 0-16,0-1 1 0,0 0 1 0,-1-2 0 16,1 1 2-16,-2-1-1 0,4 2-1 0,-5 0 1 15,1 1-2-15,-2 0 0 0,0 1-1 16,-2 1 0-16,1 1 0 0,-2 3-1 0,1-1 0 16,-4 2 0-16,2 1-1 0,-2 1-1 0,2 0 1 15,-3 1 1-15,1 1 1 0,-1 1-2 0,-1 0-1 16,3 0 0-16,-3 0-2 0,0 0 2 0,0 0-2 15,0 0-4-15,0 0-3 0,0 0-3 16,1 0 1-16,-1 0 2 0,1 1 5 0,3 2 2 16,-1 3 0-16,1 1 4 0,-1 4-1 0,2-1 0 15,2 2 1-15,-2 0-2 0,2 0 0 0,-3 0 2 16,4 1 1-16,-3 1-2 0,5-1 1 16,-4 1 0-16,1-1-2 0,4 0 2 0,-3-1-1 15,0-4 0-15,3-1 2 0,-2 1 0 0,0-3 0 16,1-2 2-16,0-2 0 0,-2-1 3 0,1 0 4 15,-4 0 3-15,2 0 5 0,-5 0 6 16,4-4 5-16,-1-4 1 0,-4 0-1 0,5-2-2 16,-1-2-3-16,-2 1-3 0,3-4-2 0,0-2-1 15,-1 0-2-15,1-2 0 0,-2 0 0 16,2-2-1-16,0-2-1 0,-4 0-3 0,4-3-1 16,-1 0 0-16,0 0-4 0,1 0-2 0,-4-1 0 15,4 1-4-15,-1 2 0 0,-2 1 2 0,0 4-2 16,1 1 0-16,-2 3-1 0,0 2-2 0,-2 5 0 15,1 1-3-15,-1 3-3 0,0 0-11 16,0 2-17-16,0 2-20 0,0 0-27 0,-3 0-29 16,-1 0-32-16,-1 2-32 0,2 5-41 0,-5 1-69 15,4 0-95-15,0 0-137 0,1-2 343 0</inkml:trace>
          <inkml:trace contextRef="#ctx0" brushRef="#br0" timeOffset="541475.9194">2484 9233 0 0,'0'0'0'0,"0"0"0"0,0 0 74 16,0 0 28-16,0 0 7 0,0 0 10 16,0 0-17-16,0 0-22 0,0 0-17 0,0 0-14 15,0 0-8-15,0 0-5 0,160-56-5 0,-145 49-1 16,-3 0 0-16,0-1 1 0,0 0-2 0,-2 0 0 15,-1-1 1-15,-3 0-2 0,-3 1 7 0,2-2 2 16,-2 3 4-16,-3-1 7 0,0 2 1 16,0-1 0-16,0 4 4 0,-3 0-4 0,-2 0-7 15,2 0-6-15,-3 3-15 0,0 0-10 0,-5 0-8 16,2 0-2-16,-3 0-4 0,1 6 4 0,-5 0 1 16,1 1 0-16,-1 2 3 0,2 2-2 15,-1 0 0-15,1 3 1 0,1-2-1 0,1 3 0 16,0 0 1-16,4-1 0 0,0 2 0 0,-2 2 0 15,8 0 3-15,-4-1-3 0,5 2 2 0,-2-3-2 16,3 0-1-16,0-1 2 0,3-2 2 16,2 1 0-16,2-4-1 0,1 1 2 0,4-4 0 15,0-1 3-15,-1-1 4 0,5-4-2 0,-1 1-1 16,1-2 0-16,3 0 1 0,-2-2-2 16,3-4 1-16,-1 0-1 0,-3-3-4 0,3 0 3 15,0 0-1-15,-5 0 0 0,1-1-1 0,1-2-3 16,-2 0 0-16,-4 0-2 0,1-1-1 0,0-2-1 15,-4 0 2-15,1-1 0 0,0-2 1 16,-2-3 2-16,5 2 1 0,-4-2 0 0,-1-2-5 16,1-3 3-16,0 4-4 0,1 0-2 0,0 1 3 15,1 2-1-15,-2 1-1 0,1 2 1 0,-1 1-1 16,-1 3 0-16,1 3 0 0,0-1 1 0,-2 3 0 16,2-1-1-16,-3 1 2 0,3 2-2 0,-5-1 1 15,1 3 0-15,0 0 1 0,-2 2 0 16,0-1 4-16,-1 2-1 0,0 0-2 0,0 0-2 15,0 0-8-15,0 0-3 0,0 0-3 0,0 3 4 16,-1 5 5-16,-3 2 5 0,1 1 3 16,2 4-1-16,-4-1 2 0,-1 2-4 0,5 3 2 15,-6 1 0-15,3-1 1 0,2 3-1 0,0 2 1 16,-2 0-1-16,0 1-3 0,3-2 1 0,1 1-1 16,0-2 0-16,0 1 4 0,0-1-1 15,0-3-1-15,0 1-2 0,0-4 0 0,4-1 2 16,0-2-2-16,-1-1 2 0,-2-1-2 0,2-1 1 15,1-2 2-15,1-3-2 0,-4-1 3 0,5-1 0 16,-1-3 2-16,-2 0 5 0,3 0 5 16,1 0 1-16,3 0 0 0,-5-3-2 0,6-3-6 15,-2-2 2-15,0 1 1 0,-1-2 0 0,2-2 0 16,-2 1-2-16,0 0-2 0,3-1-1 0,-6-2 1 16,6 0-2-16,-5-1-1 0,1 1 0 0,0-1-2 15,-2 1 2-15,3-3-1 0,-2 2 0 16,-1 4 0-16,-2-3 1 0,1 1-2 0,-3 2 0 15,0 1 3-15,-1 0-1 0,0 1 0 0,0 1 0 16,0 2 1-16,0-1-2 0,-1 4-2 0,-4 0-1 16,-1 1-12-16,2 1 3 0,-5 0-2 15,1 0-1-15,0 0 5 0,-4 3-1 0,1 2 1 16,2 1 2-16,-1 0 1 0,-1 0-2 0,1 2 0 16,2-1-2-16,0 2 1 0,1 0 1 15,2-1 1-15,2 1 1 0,-1-1-1 0,3 0 0 16,1-1 0-16,0 0 0 0,1 2 3 0,4-3-1 15,2 1 2-15,0-2 2 0,5-1-1 0,0-1 1 16,1-1 2-16,2-2-1 0,0 0 0 16,1 0-1-16,5 0 1 0,-3-5-1 0,4 1 1 15,-1-2 0-15,0 0-1 0,3-2-1 0,-2-1 3 16,-1-1 0-16,2 2 1 0,-6-2 1 0,1-2-1 16,-1 0 1-16,-3 0-1 0,-2 0 1 15,-4 0-1-15,0-1 1 0,-3 2-1 0,0 2 1 16,-2 2 4-16,-3-1-2 0,0 4 1 0,0 0 0 15,0 0-4-15,0 2 1 0,0 0-2 0,-3 0-5 16,-1 2-6-16,-1-1 0 0,2 1-3 0,-2 0 0 16,0 0 3-16,3 0-2 0,0 0-2 15,-2 1 0-15,2 3-3 0,0-2-3 0,2 3 3 16,0-2 1-16,0 3 1 0,0 3 6 0,2-2 2 16,2 2 2-16,0 0 2 0,3 1-1 0,0-2-1 15,-2 1 0-15,2 0 4 0,0 0-4 16,-1 0 2-16,-3 2 0 0,5-2-3 0,-5 3 3 15,2-4 0-15,-1 2 0 0,-3 0 1 0,1-1-1 16,-2 0 1-16,0 1 0 0,0-2 1 16,-3 0 1-16,-5 2 1 0,1-2 0 0,-1 0 1 15,-4-2 2-15,-1 0 0 0,-1-2 0 0,0 1 2 16,-1-1-3-16,-1-1-1 0,-2 0 1 0,4 0-2 16,0-1-1-16,2-2 1 0,3 1-2 15,2-1 0-15,2 0 1 0,-1 0-1 0,5 0 1 16,1 0-3-16,0 0-2 0,0 0-8 0,0 0-13 15,3-3-4-15,6 0-1 0,2-1 6 0,2-2 9 16,3 1 3-16,-1-1 1 0,2 0 1 0,1-1-2 16,-2 1 0-16,0-1-1 0,1-1 1 15,2 0 1-15,-3 0 2 0,4 0 2 0,-2 1-1 16,-2 1 3-16,4-2-2 0,-4 2 3 0,3-1-1 16,-2 1 2-16,-3 2 0 0,-2 1 1 0,-3 0 3 15,-1-3 1-15,-1 3 2 0,-2 0 2 0,-3 3 1 16,0-2 1-16,1 1 3 0,-3-1 1 15,0 2 3-15,0 0 3 0,0 0-3 0,0 0 2 16,0 0-6-16,0 0-4 0,0-2 0 0,0 2-6 16,0-1 1-16,0 0-2 0,0 1-2 15,0-2-2-15,0 0-3 0,0 1-1 0,0-2-1 16,0 0 3-16,1 1 0 0,2 0 0 0,-2 0 0 16,1 0 1-16,-2 1 3 0,1 0 0 15,-1-1 2-15,0 2-2 0,0-2 0 0,0 2 1 16,1 0 0-16,-1 0 1 0,0 0-2 0,0 0 2 15,0 0 0-15,0 0-1 0,0 0 1 0,0 0 0 16,0 0 0-16,0 0-1 0,0 0 0 0,0 0-2 16,0 0-2-16,0 0-2 0,0 0-7 15,0 0-2-15,0 0 1 0,0 0 4 0,2 4 6 16,-2 0 3-16,2 2 2 0,0 0-2 0,2 1 2 16,-3 2 0-16,0 1 4 0,-1-2-3 0,0 0-1 15,2 4 2-15,-2-5-5 0,1 2 2 0,2-1 1 16,-2-1-4-16,2 0-1 0,0-1-2 15,-3 2-4-15,2-4-14 0,0 2-23 0,3-2-49 16,-2-2-57-16,-2-2-70 0,2 0-77 0,1 0-76 16,0 0-104-16,-3 0 251 0</inkml:trace>
          <inkml:trace contextRef="#ctx0" brushRef="#br0" timeOffset="542620.2639">3637 8948 0 0,'0'0'0'0,"0"0"0"0,0 0 0 15,0 0 164-15,0 0 39 0,0 0-55 0,0 0-40 16,0 0-23-16,0 0-18 0,0 0-12 0,0 0-8 16,0 0-3-16,0 0 5 0,0 0 16 15,-13 64 18-15,18-64 16 0,-2-3 1 0,1-4-10 16,-3-4-15-16,2-1-18 0,-3-2-13 0,0 2-11 15,-7-2-9-15,2 4-14 0,-6 0-19 0,1 6-35 16,-5 4-63-16,1 0-111 0,1 4-251 16,2 1-334-16</inkml:trace>
          <inkml:trace contextRef="#ctx0" brushRef="#br0" timeOffset="542084.5965">3801 8916 0 0,'0'0'0'16,"0"0"0"-16,0 0 110 0,0 0 163 0,0 0-17 16,0 0-20-16,0 0-30 0,0 0-25 15,0 0-24-15,0 0-32 0,0 0-25 0,0 0-26 16,0 0-28-16,23-95-12 0,-23 95-18 0,0 0-15 16,0 0-7-16,0 0-6 0,0 6 8 0,0 2 6 15,0 2 7-15,0 5 3 0,0 3-1 0,-3 2 2 16,-1 3-2-16,1 1 3 0,3 0-4 0,-2 4-2 15,-2-2 0-15,0 0-2 0,2 0 2 16,2-2-1-16,0 1-2 0,0-1-1 0,0-3 0 16,0-1 1-16,0-2 1 0,0-1 1 0,0-3-3 15,0-1-1-15,3-4-1 0,4 0-2 16,-5-3 1-16,2-3-1 0,4-2 1 0,-4-1 1 16,4 0 2-16,-2 0 1 0,5-2-1 0,-2-6-2 15,0-1-3-15,2-3-3 0,1 0-2 0,2 0-3 16,-1-2-6-16,0 1-6 0,-1-1-2 15,1 0-3-15,-1 0 4 0,-2-1 3 0,-3 0 4 16,2 2 7-16,1-3 1 0,-6 2 5 0,3 1 2 16,-1 1 2-16,-3 0 1 0,4 1-1 15,-5 4 3-15,0 0 1 0,-2 2 2 0,1 2 1 16,-1 0 2-16,0 3 0 0,0 0 4 0,0 0-3 16,0 0-6-16,-1 0-5 0,-1 0-10 0,-3 3-3 15,-2 5 4-15,1 1 2 0,-3 2 7 0,0 3 2 16,2 1 2-16,-2 1-2 0,5 1 2 0,-4 2 0 15,5-1 0-15,-2 0 3 0,1-1-3 16,3-2 0-16,1-1 0 0,0 1-1 0,0-3-1 16,0 0-1-16,1-2 1 0,6-2 0 0,-3-1 4 15,6-2 3-15,0 0 4 0,2-4 3 0,1-1 2 16,2 0-1-16,2 0-5 0,1 0-1 16,-1-3-5-16,1-1 0 0,-2-3-1 0,-2 1-3 15,0 0-4-15,-1-1-3 0,-1 1-7 0,-1-1-10 16,-2-1-12-16,-3 1-19 0,2-1-28 15,-4 0-40-15,-1 0-67 0,1 1-80 0,-4 1-117 16,0 3-198-16,0 0 277 0</inkml:trace>
          <inkml:trace contextRef="#ctx0" brushRef="#br0" timeOffset="542424.3848">3809 9021 995 0,'0'0'157'0,"0"0"-112"15,0 0-47-15,0 0-15 0,0 0 19 0,0 0 10 16,0 0 1-16,0 0-2 0,164-71-4 0,-138 65-1 16,-1-1-1-16,-1 3-3 0,0 0-3 15,-3-1-8-15,1 2-18 0,-6 1-38 0,-1 1-73 16,-2 1-96-16,-2 0-143 0,-9 0-8 0,2 0 385 0</inkml:trace>
          <inkml:trace contextRef="#ctx0" brushRef="#br0" timeOffset="555618.0659">4493 8735 0 0,'0'0'0'16,"0"0"0"-16,0 0 0 0,0 0 0 0,0 0 0 0,0 0 145 15,0 0 65-15,0 0-13 0,0 0-22 0,0 0-24 16,0 0-28-16,0 0-13 0,-3-65-15 16,3 63-16-16,0 1-14 0,0 1-12 0,0 0-11 15,0 0-13-15,0 0-12 0,0 0-14 0,0 0-11 16,0 0-6-16,0 1 2 0,0 7 2 0,0 2 8 15,0 5 6-15,0 4 0 0,0 2 4 16,-3 5 2-16,3 3 4 0,-4 4 1 0,0 4 4 16,-1 1-2-16,1 4 0 0,-4 3 0 0,4 1-6 15,-5 2-1-15,1 4-2 0,1-3-3 16,-3 3 1-16,4-3-3 0,-4-2 2 0,5-2-4 16,-3-2 4-16,1-2 1 0,1-3 1 0,-4-1 7 15,5-3-3-15,-6 1 4 0,3-5 0 16,0 1-4-16,-3-6 4 0,3-3-3 0,0-2-1 15,-1-5 0-15,3-3-2 0,0-5 3 0,3-1-1 16,2-2-1-16,1-2-3 0,-2-1-3 0,2-1-6 16,0 0-17-16,0 0-41 0,0 0-77 15,3-3-147-15,0-1-270 0,1 0-198 0</inkml:trace>
        </inkml:traceGroup>
        <inkml:traceGroup>
          <inkml:annotationXML>
            <emma:emma xmlns:emma="http://www.w3.org/2003/04/emma" version="1.0">
              <emma:interpretation id="{B1459EEB-2B45-4056-904A-3BA64492831B}" emma:medium="tactile" emma:mode="ink">
                <msink:context xmlns:msink="http://schemas.microsoft.com/ink/2010/main" type="inkWord" rotatedBoundingBox="20083,11170 21233,11129 21262,11926 20112,11968"/>
              </emma:interpretation>
              <emma:one-of disjunction-type="recognition" id="oneOf17">
                <emma:interpretation id="interp85" emma:lang="en-US" emma:confidence="0.5">
                  <emma:literal>App</emma:literal>
                </emma:interpretation>
                <emma:interpretation id="interp86" emma:lang="en-US" emma:confidence="0">
                  <emma:literal>APP</emma:literal>
                </emma:interpretation>
                <emma:interpretation id="interp87" emma:lang="en-US" emma:confidence="0">
                  <emma:literal>app</emma:literal>
                </emma:interpretation>
                <emma:interpretation id="interp88" emma:lang="en-US" emma:confidence="0">
                  <emma:literal>P</emma:literal>
                </emma:interpretation>
                <emma:interpretation id="interp89" emma:lang="en-US" emma:confidence="0">
                  <emma:literal>PPP</emma:literal>
                </emma:interpretation>
              </emma:one-of>
            </emma:emma>
          </inkml:annotationXML>
          <inkml:trace contextRef="#ctx0" brushRef="#br0" timeOffset="556746.3699">4579 9323 849 0,'0'0'62'0,"0"0"-59"16,0 0-23-16,0 0 10 0,0 0 37 0,0 0 27 15,0 0 14-15,159-109 6 0,-124 93-5 0,-1 1-11 16,2 1-7-16,3-1-7 0,0 0-4 0,-3-2-6 16,-3 2-9-16,3-1-3 0,-6 0-4 15,2 4-3-15,-4 2 0 0,-2 0-4 0,-6 4-4 16,3 0 1-16,-7 4-2 0,-3-1 0 0,-2 1 0 15,0 1-1-15,-9 1-2 0,0 0 0 16,-1 0 3-16,-1 3 5 0,0 2 9 0,0 3 12 16,0 2 4-16,-3 4 4 0,1 2-3 0,-6 4-7 15,5 2-2-15,-6 0-6 0,5 3 0 0,-6-1-2 16,5 4-2-16,-5 0-3 0,6 2-2 16,-4-2-3-16,4-1 0 0,-4 1-3 0,6-2-1 15,0 0-1-15,1-3-1 0,0-2 2 0,-1-1-3 16,1 0 0-16,1-3 0 0,0-1-5 0,0-2 0 15,0-3-3-15,0 1-7 0,0-3-8 16,0-1-11-16,0-4-16 0,0 1-18 0,0-3-14 16,0-2-2-16,0 0 8 0,0-2 6 0,0-4 3 15,0-5-2-15,0-2 4 0,0-3 14 0,0-2 19 16,0-3 19-16,-4-5 6 0,2 0 6 0,1-5 4 16,0 0 2-16,1-3 5 0,0-2 4 0,0-1 4 15,0 3 6-15,2 2 8 0,5 0 9 16,-3 4 2-16,7 0-1 0,-6 2-6 0,6 1-9 15,1 4-5-15,0 0-2 0,2 5-5 0,0 1-1 16,0 2-3-16,0 2-4 0,1 1-4 16,3 3-1-16,-4 4-3 0,0 0-1 0,1 3 0 15,-3 0-1-15,0 3-3 0,0 3 0 0,-3 5 1 16,2 1 0-16,1 3 2 0,-3 2 1 16,-2 0 0-16,2 3 1 0,-5 2 3 0,3 0 2 15,-4 1 2-15,-3 0 2 0,0 1 2 0,-2-2 3 16,-7 3 0-16,1-1 3 0,-7 0-5 0,-1-3 1 15,0 3-2-15,1-5-2 0,-2-3 4 0,-3 1-7 16,5-5 1-16,2-1-2 0,1-2-4 16,0-6-8-16,6 2-21 0,-1-4-42 0,5 2-68 15,-1-3-126-15,2 0-258 0,1 0-296 0</inkml:trace>
          <inkml:trace contextRef="#ctx0" brushRef="#br0" timeOffset="556130.7496">4687 9204 791 0,'0'0'-6'0,"0"0"-56"16,0 0-21-16,0 0 13 0,0 0 41 0,0 0 32 15,0 0 29-15,0 0 14 0,0 0 5 0,0 0-1 16,0 0-5-16,0 0-6 0,0 0-2 15,-41 157 3-15,37-139-2 0,0-1-1 0,0-3-3 16,2-1-7-16,1-1-5 0,1-3-7 0,0-3-1 16,0-2 0-16,0-2 4 0,0-2 13 15,0 0 15-15,0 0 22 0,1 0 4 0,1-5-6 0,2-4-16 16,1-2-21-16,-2-4-13 0,6-3-5 16,-5-5 1-16,4-1-4 0,-3-4 2 0,1-2-3 15,-1 1-1-15,-2-2-1 0,0-1-1 0,3 1 2 16,-3-2-1-16,2 0 1 0,2 1-1 15,-3 0-1-15,4 1 0 0,-3-1 1 0,6 3 1 16,-1 2 4-16,-1 1 5 0,2 6 1 0,1 2 6 16,1 3-1-16,1 4-4 0,-2 3 0 0,1 0-6 15,-1 3-1-15,0 2 1 0,2 3 0 0,-4 0 1 16,-2 0-1-16,0 0-3 0,2 5-3 16,-5 4 0-16,5 3 1 0,-5 3 1 0,3 4 3 15,-4 3 0-15,4 4 0 0,-4 1 1 0,3 2 2 16,-5 2-3-16,1-2 1 0,-2 3-3 0,1-1-2 15,0 0 2-15,-2-2-2 0,0-4 1 16,0 1-1-16,0-1-1 0,0 0-17 0,0 1-43 16,0-2-92-16,-2-2-179 0,-1-4-391 0,3-8 53 0</inkml:trace>
          <inkml:trace contextRef="#ctx0" brushRef="#br0" timeOffset="557261.0523">5502 9036 791 0,'0'0'160'0,"0"0"-119"15,0 0-67-15,0 0-3 0,0 0 25 0,0 0 31 16,0 0 12-16,0 0 3 0,0 0 4 0,0 0-1 16,0 0-6-16,0 0-2 0,-10 153 4 15,4-128 3-15,-2 2 7 0,3 1-1 0,-3-4-6 16,4 4-7-16,-4-3-11 0,4 1-3 0,-2-2-4 15,0-3-3-15,4 0-2 0,-2-5-4 0,-1-1 1 16,2-3 0-16,3-2-1 0,-2 0-1 16,0-3-4-16,1-4-3 0,-4 3-5 0,3-6-1 15,2 0 0-15,-1 0 3 0,1 0 1 0,0 0-4 16,0-6-6-16,-1 0-7 0,1-5-3 0,0-2 0 16,0-3 5-16,0-4 7 0,0-3 4 0,0-1 5 15,1-2 0-15,-1-3 0 0,1 0-1 16,-1-1 3-16,2-1-1 0,-2 2 4 0,0 0-1 15,2 3 5-15,2-1 3 0,0 1 3 0,3 1 1 16,0 1-6-16,2 4 0 0,2 0-4 0,-2 2-3 16,6 2 2-16,0 0-4 0,0 4 2 15,-1 1-1-15,2 2-3 0,-2 1 2 0,2 2 0 16,1 4 0-16,-2 0-3 0,0 2 1 0,-2 0-2 16,1 3 1-16,-1 4 4 0,0 2-2 0,-2 1 1 15,-3 3 1-15,2 3 0 0,-1 1 2 16,-5-1 2-16,3 2 1 0,-6 0-2 0,-1 1 8 15,0 2 4-15,-8 0 4 0,-1-2 5 0,-1 0-6 16,-7-2-1-16,1 2 0 0,-4-4-1 16,-2 4 1-16,-2-4 0 0,5-1-5 0,-2 0-6 15,3-2-4-15,-2-3-14 0,5 3-35 0,2-5-84 16,0-1-176-16,3-1-413 0,6-2 5 0</inkml:trace>
        </inkml:traceGroup>
      </inkml:traceGroup>
    </inkml:traceGroup>
    <inkml:traceGroup>
      <inkml:annotationXML>
        <emma:emma xmlns:emma="http://www.w3.org/2003/04/emma" version="1.0">
          <emma:interpretation id="{4AFF4A89-044E-4DE6-B4CA-D9D0B9C98E25}" emma:medium="tactile" emma:mode="ink">
            <msink:context xmlns:msink="http://schemas.microsoft.com/ink/2010/main" type="paragraph" rotatedBoundingBox="16845,12319 21138,11931 21201,12626 16908,130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8DC2464-9A1F-4E98-82A7-879F545A6649}" emma:medium="tactile" emma:mode="ink">
              <msink:context xmlns:msink="http://schemas.microsoft.com/ink/2010/main" type="line" rotatedBoundingBox="16845,12319 21138,11931 21201,12626 16908,13015"/>
            </emma:interpretation>
          </emma:emma>
        </inkml:annotationXML>
        <inkml:traceGroup>
          <inkml:annotationXML>
            <emma:emma xmlns:emma="http://www.w3.org/2003/04/emma" version="1.0">
              <emma:interpretation id="{1A6A1F85-6FC8-4CFD-A8B1-50A0E365ECB6}" emma:medium="tactile" emma:mode="ink">
                <msink:context xmlns:msink="http://schemas.microsoft.com/ink/2010/main" type="inkWord" rotatedBoundingBox="16864,12524 17016,12511 17031,12669 16878,12683"/>
              </emma:interpretation>
              <emma:one-of disjunction-type="recognition" id="oneOf18">
                <emma:interpretation id="interp90" emma:lang="en-US" emma:confidence="0.5">
                  <emma:literal>o</emma:literal>
                </emma:interpretation>
                <emma:interpretation id="interp91" emma:lang="en-US" emma:confidence="0">
                  <emma:literal>°</emma:literal>
                </emma:interpretation>
                <emma:interpretation id="interp92" emma:lang="en-US" emma:confidence="0">
                  <emma:literal>@</emma:literal>
                </emma:interpretation>
                <emma:interpretation id="interp93" emma:lang="en-US" emma:confidence="0">
                  <emma:literal>O</emma:literal>
                </emma:interpretation>
                <emma:interpretation id="interp94" emma:lang="en-US" emma:confidence="0">
                  <emma:literal>0</emma:literal>
                </emma:interpretation>
              </emma:one-of>
            </emma:emma>
          </inkml:annotationXML>
          <inkml:trace contextRef="#ctx0" brushRef="#br0" timeOffset="558076.0321">1418 10233 205 0,'0'0'197'0,"0"0"-4"15,0 0 18-15,0 0 11 0,0 0-8 0,0 0-38 16,0 0-61-16,0 0-45 0,0 0-31 16,0 0-22-16,0 0-3 0,0 0-1 0,0 0 3 15,0 0 2-15,-67 47-1 0,71-38 3 0,4-1 4 16,0 0 2-16,0-1 4 0,4-2 3 0,1-1 2 15,-1-2-1-15,1-2 0 0,-1 0 1 16,-3-4-3-16,2 0 2 0,-3-6-1 0,2 1-3 16,-4 1 1-16,0-5-4 0,-2 1-3 0,-2-3-2 15,-2 2-3-15,0-3 0 0,0 4 0 16,0 0-2-16,-4 2-2 0,-4 2-3 0,2 2-4 16,-4 1-4-16,0 4-8 0,-1 1-5 0,-3 0-1 15,-2 0-2-15,0 6 2 0,3 2 2 16,-3-1-5-16,5 0-14 0,2 2-36 0,6 0-57 15,3 1-100-15,0 0-165 0,7-2-289 0,-2-3-125 0</inkml:trace>
        </inkml:traceGroup>
        <inkml:traceGroup>
          <inkml:annotationXML>
            <emma:emma xmlns:emma="http://www.w3.org/2003/04/emma" version="1.0">
              <emma:interpretation id="{15988A9D-BE19-40F6-B431-44DF00535A65}" emma:medium="tactile" emma:mode="ink">
                <msink:context xmlns:msink="http://schemas.microsoft.com/ink/2010/main" type="inkWord" rotatedBoundingBox="16902,12314 19140,12112 19201,12789 16963,12991"/>
              </emma:interpretation>
              <emma:one-of disjunction-type="recognition" id="oneOf19">
                <emma:interpretation id="interp95" emma:lang="en-US" emma:confidence="0.5">
                  <emma:literal>Social</emma:literal>
                </emma:interpretation>
                <emma:interpretation id="interp96" emma:lang="en-US" emma:confidence="0">
                  <emma:literal>social</emma:literal>
                </emma:interpretation>
                <emma:interpretation id="interp97" emma:lang="en-US" emma:confidence="0">
                  <emma:literal>Sociol</emma:literal>
                </emma:interpretation>
                <emma:interpretation id="interp98" emma:lang="en-US" emma:confidence="0">
                  <emma:literal>Sofia</emma:literal>
                </emma:interpretation>
                <emma:interpretation id="interp99" emma:lang="en-US" emma:confidence="0">
                  <emma:literal>sociol</emma:literal>
                </emma:interpretation>
              </emma:one-of>
            </emma:emma>
          </inkml:annotationXML>
          <inkml:trace contextRef="#ctx0" brushRef="#br0" timeOffset="559016.4514">2165 10250 446 0,'0'0'767'0,"0"0"-583"0,0 0-100 0,0 0-44 16,0 0-1-16,0 0 8 0,0 0 9 0,0 0-7 16,0 0-8-16,0 0-12 0,0 0-8 15,0 0-4-15,0 0 4 0,0 0 11 0,8-11 5 16,-21 34 7-16,-5-1-2 0,4 3 0 0,-7 0 3 15,3 2-5-15,2-2-1 0,0-1-7 16,2-2-10-16,6-3-7 0,3-2-4 0,3-2-5 16,2-5-1-16,2 0 1 0,4-5 1 0,6 0 8 15,5-4 8-15,4-1 6 0,2 0 1 0,2-4-4 16,3-5-5-16,-1-2-8 0,1-1-1 16,-1 0 0-16,-4-1 0 0,-2-1 0 0,2 0-1 15,-7 0 0-15,-1 0-2 0,-3-2 6 0,-2 2-2 16,-8 0 1-16,2-1 0 0,-4 1-5 0,-2 1 3 15,-6 1-4-15,-6 3-4 0,-1 0-5 16,-3 2-4-16,-7 2-3 0,4 1-2 0,-2 2 2 16,-1 1-3-16,0 1-5 0,7 0-10 0,-1 0-16 15,5 0-32-15,5 0-38 0,2 0-50 0,5 0-102 16,1 0-110-16,1 0-146 0,6 0-289 0,-2 0 660 16</inkml:trace>
          <inkml:trace contextRef="#ctx0" brushRef="#br0" timeOffset="558645.6794">2022 9980 678 0,'0'0'134'0,"0"0"-73"0,0 0-40 0,0 0-4 16,0 0 15-16,0 0 36 0,0 0 26 0,0 0 11 16,0 0-7-16,0 0-21 0,0 0-21 15,0 0-9-15,0 0-2 0,0 0-8 0,-83-69 0 16,68 75-5-16,-3 2-7 0,1 3-4 0,-6 3-4 16,2 1 1-16,-3 4 1 0,-1 0 3 0,0 2 4 15,-1 0 0-15,6 1 2 0,0-1-2 0,7 1-3 16,1-4-5-16,1-1-4 0,8 1-7 15,2-1-3-15,1-1 0 0,1 1-1 0,11-3 3 16,2 3 0-16,1-2 1 0,3 0 1 0,2 1 0 16,3 0-1-16,0 2-1 0,-3 2 0 0,0 0-3 15,-1-3 3-15,-6 3-2 0,1-1 1 0,-6 0-1 16,-3-1-1-16,-2 0 3 0,-3 0 0 16,-1-1 7-16,-10 0 3 0,-4-3 6 0,-4 0 3 15,-3-2 1-15,-5 0 0 0,-3-3-2 0,1 1 0 16,-5-4-2-16,3-2 1 0,-2-1 1 0,2-3 0 15,2 0 0-15,-1 0 0 0,6-6-5 16,0-1-1-16,2 0-6 0,6 1-1 0,3 0-4 16,3 1-5-16,5 1-4 0,2 1-18 0,3 1-29 15,0 2-14-15,7-1-8 0,2 1-2 16,6-2-8-16,4 1-44 0,5-1-94 0,3-2-153 16,-3 4-207-16,-9-3-184 0</inkml:trace>
          <inkml:trace contextRef="#ctx0" brushRef="#br0" timeOffset="559474.168">2746 10198 698 0,'0'0'185'0,"0"0"-71"0,0 0-14 16,0 0 13-16,0 0 2 0,0 0-12 0,0 0-37 15,0 0-22-15,0 0-8 0,0 0-12 0,0 0 2 16,-156 12-3-16,141 2 2 0,-2 3 9 0,1 2 3 15,-2 2 3-15,4 1 2 0,0 2 0 0,1 4-7 16,0-3-5-16,0-1-8 0,7 0-9 16,0-4-2-16,5 0-3 0,1-4-3 0,1-1 1 15,9-2-1-15,0-4 0 0,4-1 3 0,3-2 2 16,2-5 4-16,3-1 1 0,3 0 0 0,2-1-1 16,2-5-5-16,5-5 0 0,-5 1 0 0,4-1-3 15,-3-5 1-15,-1 1-3 0,-3-2-5 16,-2 0 0-16,-2-2-8 0,-2 3-3 0,-4-4 0 15,-1 1-4-15,0-4 3 0,-6 3 3 0,0 1 2 16,-6 0 5-16,-2 2 5 0,-1-1 2 16,0 5 4-16,-1 0 3 0,-4 4 3 0,-2 3 0 15,3 1 1-15,-4 2 1 0,4 3-5 0,-4 0-4 16,4 0-5-16,1 5-7 0,-1 4 0 0,-1 2 3 16,3 2 1-16,0 4 4 0,-2 2 1 15,0-2-2-15,2 2 1 0,2 2 0 0,0 1-1 16,0-4 1-16,0 2-1 0,0-3-1 0,6-1 0 15,0-1-3-15,-2-2-3 0,5-1-12 0,-4-1-26 16,4-2-55-16,2-2-98 0,-2-2-148 16,-2-2-216-16,-2-2-332 0</inkml:trace>
          <inkml:trace contextRef="#ctx0" brushRef="#br0" timeOffset="560226.7042">3365 10186 0 0,'0'0'107'0,"0"0"-7"0,0 0-6 0,0 0 24 15,0 0 28-15,0 0 10 0,0 0-24 0,0 0-29 16,0 0-20-16,0 0-9 0,0 0-5 16,0 0-4-16,0 0 3 0,-167-17 5 0,150 33 1 15,1 1-2-15,-1 0-11 0,0 3-12 0,2 0-12 0,3 1-7 16,0-2-7-16,4 1-5 0,1 1-3 15,2-3-5-15,5-4-2 0,0 0-1 0,0-3-4 16,6-4 0-16,6-2 6 0,2-3 3 0,-1-2 4 16,3 0 1-16,4 0-4 0,-4-6-2 15,1-1-3-15,0-2-1 0,-1 0-2 0,-5-2 1 16,1 1 1-16,-4-2-1 0,3 0 2 0,-7 0 1 16,4 4 0-16,-7-2 0 0,2 2-1 0,1 4-2 15,-3 1-2-15,-1 2-1 0,0 0-5 16,0 1-5-16,0 0-7 0,0 0-5 0,0 2 5 15,0 4 3-15,0 3 9 0,-1 1 3 0,-2-1 0 16,3 2-1-16,0 0 0 0,4-4 1 16,4 1-3-16,3-2 1 0,2 1 0 0,1-3-3 15,0-1 2-15,5-3-2 0,0 0-3 0,0 0-1 16,1-4-1-16,-3-4 1 0,3 0-1 0,-2-4 4 16,1-5-4-16,-1 2 3 0,-2-5 4 15,2 2 2-15,-1-4 2 0,-2 0 1 0,-2-2-1 16,0-1-4-16,-3-1 6 0,-4 0 1 0,3-3 2 15,-6-1 4-15,-2 0-4 0,0-1 1 0,-1 0-1 16,0 1-1-16,-1 2 3 0,-3 4-2 0,-4 2 2 16,4 6 4-16,-3 4 1 0,2 5 2 15,1 1-1-15,-3 4-5 0,4 2-5 0,-2 0-5 16,0 4-3-16,-1 4 2 0,-3 7 1 0,2 3 6 16,-1 3 5-16,-1 4 4 0,3 3 6 0,-2 3 4 15,6 0 4-15,-4 2 0 0,5-1 1 0,1 0-4 16,0-1-4-16,1 1-2 0,5-2-6 15,3 1-3-15,1-1-1 0,3-1-6 0,0-2-11 16,2 1-30-16,4-6-51 0,-3-4-102 0,7-3-177 16,-9-6-324-16,-1-3-184 0</inkml:trace>
          <inkml:trace contextRef="#ctx0" brushRef="#br0" timeOffset="559635.0692">3058 10100 623 0,'0'0'197'0,"0"0"-67"0,0 0-59 0,0 0-25 16,0 0-20-16,0 0-26 0,0 0-49 0,0 0-54 16,0 0-111-16,0 0-191 0,0 0 83 0</inkml:trace>
        </inkml:traceGroup>
        <inkml:traceGroup>
          <inkml:annotationXML>
            <emma:emma xmlns:emma="http://www.w3.org/2003/04/emma" version="1.0">
              <emma:interpretation id="{9F76126D-E2EA-4B4B-84FE-95174EFE12EC}" emma:medium="tactile" emma:mode="ink">
                <msink:context xmlns:msink="http://schemas.microsoft.com/ink/2010/main" type="inkWord" rotatedBoundingBox="19398,12156 21144,11998 21201,12626 19455,12785"/>
              </emma:interpretation>
              <emma:one-of disjunction-type="recognition" id="oneOf20">
                <emma:interpretation id="interp100" emma:lang="en-US" emma:confidence="0.5">
                  <emma:literal>Media</emma:literal>
                </emma:interpretation>
                <emma:interpretation id="interp101" emma:lang="en-US" emma:confidence="0">
                  <emma:literal>Median</emma:literal>
                </emma:interpretation>
                <emma:interpretation id="interp102" emma:lang="en-US" emma:confidence="0">
                  <emma:literal>Medias</emma:literal>
                </emma:interpretation>
                <emma:interpretation id="interp103" emma:lang="en-US" emma:confidence="0">
                  <emma:literal>Medea</emma:literal>
                </emma:interpretation>
                <emma:interpretation id="interp104" emma:lang="en-US" emma:confidence="0">
                  <emma:literal>Medeia</emma:literal>
                </emma:interpretation>
              </emma:one-of>
            </emma:emma>
          </inkml:annotationXML>
          <inkml:trace contextRef="#ctx0" brushRef="#br0" timeOffset="560846.3206">3962 10196 909 0,'0'0'57'0,"0"0"-55"0,0 0 15 0,0 0 33 16,0 0 30-16,0 0 20 0,0 0 4 0,0 0-9 15,-23 160-17-15,19-142-22 0,3-2-21 16,-1-2-11-16,2-2-7 0,0-5-1 0,0-1-2 16,0-3 3-16,0-3 6 0,0 0 15 0,0 0 8 15,0-4-1-15,2-5-8 0,-1-5-21 0,4-4-12 16,1-5-2-16,-4 2-2 0,4-7 3 15,-2 1-1-15,-1-2-1 0,2-3 2 0,-1 0-2 16,-1-1 1-16,1-1 0 0,2 0-1 0,-3 2-1 16,1-1 0-16,4 1-1 0,-5 4 1 0,5 1-1 15,-3 4-3-15,5 2-1 0,-2 2-6 16,0 3 5-16,4 4 0 0,0 2 3 0,1 2 3 16,1 2-1-16,-1 2 2 0,2 1-1 0,-3 3 3 15,1 0-1-15,1 1-2 0,-2 7 2 16,0 1-2-16,-4 1 4 0,0 3 1 0,1 1 2 15,-5 3 1-15,4 1 2 0,-4 1 3 0,-1 1 0 16,1 0 5-16,-4 3-3 0,0 0 0 0,0 1-1 16,0 1-2-16,-3-4 1 0,1-1-4 0,-1-2-4 15,0-3-4-15,-2-3-4 0,4-3-1 16,-1-5 0-16,2-1 2 0,0-1 3 0,0-2 6 16,0 0 7-16,0 0-1 0,0-6-5 0,6-3-5 15,0-3-7-15,1-3 0 0,1-3 7 0,4-2-2 16,0-2 2-16,0-1 3 0,0-3-5 0,2-1-1 15,-1 2 0-15,2-1-1 0,-2 3-1 16,1 2-2-16,-1 2 0 0,1 4-2 0,-2 2 0 16,-2 3 1-16,-3 3-2 0,2 3-3 0,-6 2-1 15,4 2-1-15,-6 0 1 0,0 4 6 16,1 5 4-16,-2 4 5 0,0 3 2 0,0 4 1 16,0 4 0-16,-7 1 0 0,2 2 0 0,-1 2-3 15,-2 0 2-15,3 0-2 0,-3 0 1 0,0-3 1 16,3 1-1-16,1-2 0 0,-3 1-2 15,5-2 0-15,1-1-5 0,1 0-15 0,0-2-40 16,0-2-72-16,4-3-113 0,6-4-154 0,-8-2-172 16,5-6-83-16</inkml:trace>
          <inkml:trace contextRef="#ctx0" brushRef="#br0" timeOffset="561794.8138">4553 10250 0 0,'0'0'348'0,"0"0"-138"0,0 0-54 16,0 0-18-16,0 0-3 0,0 0-19 0,0 0-30 15,0 0-24-15,0 0-20 0,0 0-6 0,0 0-9 16,106-153-2-16,-98 143 1 0,-4 2 2 16,-3-2 5-16,1 5 8 0,-2 0 7 0,0 2 2 15,0 2 3-15,0 1-7 0,-2 0-8 0,0 0-14 16,-6 0-16-16,2 0-16 0,-4 0-12 16,-1 2 5-16,-2 6 8 0,-1 0 7 0,-1 6 8 15,1-1-2-15,-1 1-1 0,1 1 0 0,4-1-3 16,0 2 4-16,6-1-3 0,3 0-1 15,1-3 0-15,0 0-2 0,1-2-2 0,10-3-2 16,1 1-6-16,3-4-2 0,1-1 2 0,8-1 3 16,0-2 2-16,3 0-2 0,0 0-4 0,1-3-3 15,-1-3-2-15,0 1 2 0,-1-3 2 16,3 1 4-16,3 0 2 0,-3-2 4 0,1-1 1 16,-2-1 3-16,1 1 0 0,0-2-3 0,-8-1-2 15,2 2-1-15,-8-1-5 0,-3 0 0 0,-3 0 1 16,-6 1-1-16,-3-1 4 0,0 3 5 0,-10 1 2 15,2 0 1-15,-9 4 0 0,1 1-1 0,0 2 5 16,-7 1 9-16,1 0 10 0,1 4 6 16,-2 4 3-16,6-1-6 0,-3 3-8 0,4 0-8 15,2 2-6-15,1 2-1 0,-1 1-3 0,4 0 1 16,3 0-2-16,-1 3 0 0,5-2-1 0,1 1-2 16,2-2 1-16,0 1-6 0,2-4-4 15,4-2-6-15,4-2-10 0,4-4 0 0,0-2-5 16,5-2 4-16,-3 0 0 0,0-3 2 0,1-6 4 15,0-2 2-15,-2-4 10 0,-2-1 8 16,-1-2 5-16,0-4 7 0,-5-1 1 0,4 0-4 16,-7-3 0-16,4 0 2 0,-4-3-1 0,2-1 1 15,-3 0 0-15,0-1-4 0,-2-1-1 0,3 0-1 16,0 0 0-16,-1 2-2 0,-2 2 0 16,2 0 0-16,0 7 0 0,1 3 3 0,-4 1 4 15,1 7 6-15,-1 2 11 0,0 3 10 0,0 4 2 16,0 1-5-16,0 0-17 0,-1 0-13 0,-3 3-6 15,0 5 0-15,1 2 6 0,-1 7 1 0,-3-2 1 16,4 3-1-16,1 1-1 0,-2 3 3 16,1 2 1-16,0 1 1 0,3 4 1 0,-1 3-2 15,0-1-2-15,-1 2 1 0,1-1-2 0,-3 0-1 16,4-3-2-16,0-4 1 0,5 0 1 0,-1-6 1 16,6-1 0-16,-4-1 1 0,5-4 3 15,1-2 2-15,0-2 2 0,0-3 1 0,0-1 1 16,1-4-4-16,-3-1 2 0,1 0 1 0,0 0-2 15,2-7 2-15,-1-1-1 0,3-4-2 0,0-1-1 16,-2-3-1-16,5 0-1 0,-5-2 1 16,-4-1-5-16,3-2 0 0,-1-1 0 0,0 0-2 15,-6 1 4-15,3 2-2 0,-5 2 2 0,0 4 0 16,1 1 0-16,-3 5 2 0,-1 1 1 16,0 5-1-16,0-1-5 0,-1 2-11 0,-6 0-8 15,2 8 0-15,-6 2 5 0,-1 5 6 0,-2 2 9 16,2 3 2-16,0 1 1 0,7 0 1 15,-3-1-2-15,8 0 0 0,0-2 0 0,0 0 0 16,0-2-2-16,11-2-4 0,-2 0-7 0,4-4-18 16,2-1-37-16,1-3-74 0,2-3-120 0,3-3-188 15,-6 0-296-15,-4 0 283 0</inkml:trace>
          <inkml:trace contextRef="#ctx0" brushRef="#br0" timeOffset="562228.5468">5620 10012 516 0,'0'0'144'0,"0"0"-118"15,0 0-35-15,0 0 5 0,0 0 19 0,0 0 21 16,0 0 18-16,0 0 13 0,0 0 4 0,0 0 1 16,0 0-12-16,0 0-10 0,0 0-12 15,0 0-2-15,-22-62 7 0,7 71 11 0,-3 1 13 16,-3 2 1-16,2 2 1 0,-4 3-5 0,-1 0-9 15,6 1-10-15,-3 0-8 0,5-2-9 0,3-2-6 16,5 2-3-16,3-4-7 0,3 0-6 0,2-4-4 16,0 0-3-16,2-3 1 0,7-2 3 15,0-3 6-15,2 0 5 0,8-2 5 0,-3-7 2 16,0 1 3-16,4-4 6 0,-2 0 6 0,-2-1 12 16,-2-1 9-16,4 4 12 0,-6-2 3 15,-5 4-1-15,2 2-7 0,-5 3-17 0,-4 2-13 16,1 1-15-16,-1 0-8 0,0 4 1 0,0 5 5 15,0 2 3-15,2 4 0 0,3 0 0 0,-1 4-5 16,4-3-3-16,-1 2-3 0,6-1-21 16,2-1-79-16,-3-3-200 0,-1-4-828 0</inkml:trace>
          <inkml:trace contextRef="#ctx0" brushRef="#br0" timeOffset="562004.6844">5431 9855 0 0,'0'0'122'0,"0"0"-9"0,0 0-57 0,0 0-25 16,0 0-20-16,0 0-8 0,0 0-14 16,0 0-24-16,0 0-63 0,0 0-94 0,0 0 192 0</inkml:trace>
        </inkml:traceGroup>
      </inkml:traceGroup>
    </inkml:traceGroup>
    <inkml:traceGroup>
      <inkml:annotationXML>
        <emma:emma xmlns:emma="http://www.w3.org/2003/04/emma" version="1.0">
          <emma:interpretation id="{212BC1C3-0E9E-4946-BB84-CD9064E35A77}" emma:medium="tactile" emma:mode="ink">
            <msink:context xmlns:msink="http://schemas.microsoft.com/ink/2010/main" type="paragraph" rotatedBoundingBox="16875,13211 20983,12756 21088,13702 16980,141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56AFC1-4EF0-409B-A3F3-A0483455121E}" emma:medium="tactile" emma:mode="ink">
              <msink:context xmlns:msink="http://schemas.microsoft.com/ink/2010/main" type="inkBullet" rotatedBoundingBox="16916,13575 17040,13561 17051,13663 16927,13676"/>
            </emma:interpretation>
            <emma:one-of disjunction-type="recognition" id="oneOf21">
              <emma:interpretation id="interp105" emma:lang="en-US" emma:confidence="0">
                <emma:literal>o</emma:literal>
              </emma:interpretation>
              <emma:interpretation id="interp106" emma:lang="en-US" emma:confidence="0">
                <emma:literal>°</emma:literal>
              </emma:interpretation>
              <emma:interpretation id="interp107" emma:lang="en-US" emma:confidence="0">
                <emma:literal>.</emma:literal>
              </emma:interpretation>
              <emma:interpretation id="interp108" emma:lang="en-US" emma:confidence="0">
                <emma:literal>0</emma:literal>
              </emma:interpretation>
              <emma:interpretation id="interp109" emma:lang="en-US" emma:confidence="0">
                <emma:literal>O</emma:literal>
              </emma:interpretation>
            </emma:one-of>
          </emma:emma>
        </inkml:annotationXML>
        <inkml:trace contextRef="#ctx0" brushRef="#br0" timeOffset="566821.0006">1442 11249 0 0,'0'0'0'0,"0"0"0"0,0 0 0 16,0 0 179-16,0 0 51 0,0 0-37 0,0 0-38 16,0 0-24-16,0 0-21 0,0 0-23 15,0 0-24-15,0 0-16 0,-42-1-16 0,42 1-10 16,0 0-5-16,0 0-10 0,0 0-2 0,0 4 2 15,0 0 1-15,0 3 3 0,0 1 2 0,0-2-2 16,0 2 0-16,2-1 2 0,2 0 4 16,4-3 4-16,-4 0 10 0,3 1 6 0,2-2 6 15,-1-2 4-15,4-1 0 0,-2 0-4 0,1 0-4 16,-3-3-5-16,2-3-3 0,-2 2 1 16,-1-4-1-16,-2 2 2 0,-2-1 0 0,1-1 0 15,-2 1 0-15,-2-1 0 0,0 3 0 0,0-1-3 16,-2 0-1-16,-2 0-2 0,-1 1-2 0,1 1-3 15,-2-2 1-15,0 4-4 0,2-2-3 0,-2 3-2 16,4 1-7-16,-2 0-5 0,1 0-3 16,-1 0-5-16,0 1-2 0,1 3 0 0,1 1 0 15,0-2 2-15,-2 3 2 0,3-2 0 0,1 1 1 16,0-1 0-16,0-1 2 0,0 0 3 0,0 0-2 16,0-2 1-16,0 0-2 0,0-1-2 0,0 0-4 15,0 0-6-15,0 0-10 0,0 0-22 16,0 0-41-16,0 0-85 0,0 0-117 0,0 0-149 15,0 0-227-15,0 0 302 0</inkml:trace>
      </inkml:traceGroup>
      <inkml:traceGroup>
        <inkml:annotationXML>
          <emma:emma xmlns:emma="http://www.w3.org/2003/04/emma" version="1.0">
            <emma:interpretation id="{89F43A4C-B128-4B30-BB9F-FDFABE34C516}" emma:medium="tactile" emma:mode="ink">
              <msink:context xmlns:msink="http://schemas.microsoft.com/ink/2010/main" type="line" rotatedBoundingBox="17306,13164 20983,12756 21088,13702 17410,14110"/>
            </emma:interpretation>
          </emma:emma>
        </inkml:annotationXML>
        <inkml:traceGroup>
          <inkml:annotationXML>
            <emma:emma xmlns:emma="http://www.w3.org/2003/04/emma" version="1.0">
              <emma:interpretation id="{ECC3F7FF-19AF-4906-A7ED-80DDDFD56076}" emma:medium="tactile" emma:mode="ink">
                <msink:context xmlns:msink="http://schemas.microsoft.com/ink/2010/main" type="inkWord" rotatedBoundingBox="17306,13164 18937,12983 19042,13929 17410,14110"/>
              </emma:interpretation>
              <emma:one-of disjunction-type="recognition" id="oneOf22">
                <emma:interpretation id="interp110" emma:lang="en-US" emma:confidence="0.5">
                  <emma:literal>Agents</emma:literal>
                </emma:interpretation>
                <emma:interpretation id="interp111" emma:lang="en-US" emma:confidence="0">
                  <emma:literal>Tyan's</emma:literal>
                </emma:interpretation>
                <emma:interpretation id="interp112" emma:lang="en-US" emma:confidence="0">
                  <emma:literal>Teen's</emma:literal>
                </emma:interpretation>
                <emma:interpretation id="interp113" emma:lang="en-US" emma:confidence="0">
                  <emma:literal>Agar's</emma:literal>
                </emma:interpretation>
                <emma:interpretation id="interp114" emma:lang="en-US" emma:confidence="0">
                  <emma:literal>Tau's</emma:literal>
                </emma:interpretation>
              </emma:one-of>
            </emma:emma>
          </inkml:annotationXML>
          <inkml:trace contextRef="#ctx0" brushRef="#br0" timeOffset="572239.9304">1959 11050 0 0,'0'0'0'0,"0"0"0"0,0 0 0 0,0 0 0 16,0 0 0-16,0 0 45 0,0 0 55 16,0 0 1-16,0 0 13 0,0 0-5 0,0 0-11 15,0 0-14-15,26-55-15 0,-23 53-12 0,-2 2 0 16,-1 0-1-16,0-2 3 0,2 2 4 0,-2 0-4 16,0-1-7-16,0 1-12 0,0 0-12 15,0 0-11-15,0 0-10 0,0 0-5 0,0 0-11 16,0 0 0-16,0 5 1 0,0 1 4 0,-3 2 7 15,0-1 2-15,1 4-3 0,-2-2 0 0,0 4 0 16,-2-1-1-16,2 2 1 0,-1 0 0 16,1 1-2-16,0 1 0 0,-1 2 0 0,1 0 0 15,0 1 2-15,-2-4 2 0,3 3-2 0,-3-1 1 16,0-2 0-16,4-1 1 0,-4-1-1 0,2-1 0 16,2 0-1-16,-2-3 0 0,1 0 2 0,-1-3 1 15,1 0 4-15,2-2 0 0,-3-1 3 16,0 0 5-16,1-2 2 0,2 1 6 0,-5-1-3 15,0-1 0-15,3 0-6 0,-1 0-3 0,0 0-2 16,1 0-2-16,2 0-2 0,-2-1-3 0,2-2-4 16,0 1-4-16,-1-2-2 0,0 1-3 15,0-3-3-15,2 2 1 0,-1-3-1 0,1-1 2 16,0-1 2-16,0-2 0 0,0 1 0 0,0-2 0 16,0-1-1-16,0-2 0 0,0-1 5 15,0 0 1-15,0-1 2 0,1-2 4 0,1 1-4 16,2-2 0-16,-2 2-1 0,2-3-3 0,2 1-1 15,-1 0-3-15,-1 2-3 0,6-3-3 0,-6 2-3 16,5 1 0-16,-2 1-1 0,1 0 5 16,4 2 2-16,-3 0 1 0,2 0 2 0,2 1-4 15,-2 0 2-15,5 2 0 0,-1-1 2 0,1 2 7 16,-1 0 2-16,1 3 4 0,0 1 4 16,-3 1-2-16,1 1 1 0,-1 1-3 0,-4-1 0 0,4 4-2 15,-3-2-2-15,-2 3 2 0,0 0-1 0,-1 0 0 16,-2 0-1-16,2 4-2 0,-3 1 2 15,-1 1-1-15,-1 1 3 0,1 2 2 0,0 1-1 16,0 2 1-16,-2 2 0 0,-1 1 0 0,0-2 0 16,0 2 0-16,0-1-2 0,0 2 1 0,0 0-1 15,0 0 0-15,0 1 0 0,0-2-2 16,0 1 2-16,0 0-1 0,0 0 2 0,0-2 1 16,0 3-1-16,0-2 1 0,-1 2-2 0,-2-2 1 15,2-2-1-15,1 2 0 0,-2-2 1 16,-1 1-2-16,3-1 1 0,-1-1-5 0,1-2 5 15,0 2-2-15,0-6 1 0,0 0 4 0,-1 1-7 16,1-1-2-16,0-2-7 0,0-1-11 16,0 2-27-16,0-2-58 0,-2 0-94 0,2-2-142 15,-1 2-152-15,1-3 495 0</inkml:trace>
          <inkml:trace contextRef="#ctx0" brushRef="#br0" timeOffset="573716.1784">1877 11155 0 0,'0'0'0'0,"0"0"0"15,0 0 0-15,0 0 0 0,0 0 0 0,0 0 0 16,0 0 0-16,0 0 0 0,0 0 0 0,161-32 0 16,-130 28 0-16,-1-2 0 0,0 0 0 15,3 0 0-15,-2-1 10 0,3-2 31 0,-2 3 0 16,2-3-3-16,-1-2 5 0,-3 1-2 0,-1-3-9 16,-3 4-1-16,-5-3-6 0,2 0-2 0,-7 0 1 15,0 2 1-15,-4 0 0 0,0 1 4 0,-3-1 6 16,-3 3 6-16,2 0 5 0,-5 1 6 15,-2 2 3-15,-1 1 3 0,0 0 1 0,0 0 2 16,0 1-8-16,-1 1-10 0,-5-1-17 0,-1 1-15 16,-1 1-8-16,0 0-5 0,-4 0 2 0,2 0 1 15,0 3 0-15,2-2-1 0,-3 1-1 0,5-1 1 16,-1 1-7-16,6-1-1 0,-5 2-3 16,2-1-5-16,3-1 1 0,0 2-4 0,1 0 2 15,0 2 2-15,0 0 4 0,0 1 4 0,0 1 3 16,0 1 2-16,0 3 1 0,0-1 2 15,1 4 0-15,0 1 1 0,3 2 0 0,0 3 1 16,-1 3 1-16,-2-1 3 0,5 3 2 0,-2 2 1 16,-2 1 3-16,1 1-2 0,2 3 1 0,1-1 0 15,-5 0-3-15,3 2 4 0,-1-2-2 16,-3 3 0-16,0-2-5 0,0 0-6 0,-1 0-6 16,-6 0-3-16,-1-4-2 0,-3 0-1 0,-2-2 2 15,-1-6 0-15,-3 0 5 0,-1-2 5 16,-2-4 2-16,0-2 3 0,-4-4 2 0,3-1 1 15,0-2 1-15,-1-2 2 0,2-1 0 0,-1-2-1 16,7 0 2-16,-4-3 0 0,5-5 1 0,2 0 0 16,-1-3 0-16,1-2-3 0,5-3-2 15,0-2-3-15,4 0 1 0,2-4 0 0,0 0-2 16,1-4 0-16,10 2-4 0,-2-2-4 0,4 1-1 16,4 2 0-16,-3-1 0 0,6 1 0 0,1 1 1 15,3 0 0-15,-3-1 1 0,1 3 2 0,3-1-1 16,-1 0 0-16,-1-1 1 0,-2 4-1 0,2-4 2 15,1 1 0-15,-2 3 0 0,-1-5-2 16,5 1 1-16,-2 2-2 0,0 1 0 0,4 0 2 16,-4-1 0-16,0 1-1 0,-2 5 1 0,1-1-1 15,-7 4 1-15,-3 2 0 0,-2 3 4 16,-6 0 1-16,3 0 3 0,-6 3 3 0,-1 0 4 16,-1 2 5-16,0-1 0 0,0-1 3 0,0 1-3 15,-3 2-5-15,-5 0-4 0,0 0-10 0,-1 0-3 16,-3 2-3-16,-2 3 0 0,0 2 2 15,-4 2 2-15,-1 3-1 0,2 1 0 0,-2-1-2 16,0 3-1-16,5-3-1 0,0 2 0 0,2 0-3 16,3-2 0-16,5 0-4 0,0-2 1 0,4-1-5 15,0-1-1-15,0 0 2 0,5-2 2 16,3-1 10-16,3-4 3 0,0 1 5 0,1-2 0 16,2 0 2-16,4 0 0 0,-1-5 2 0,-2-1 1 15,1 0 0-15,2-1 1 0,-1-1-2 0,-2 0 1 16,1 0 0-16,0-2-2 0,-1 2 1 0,-2-1-2 15,-1 2 1-15,0-1-3 0,-2 2 0 16,0 1-3-16,-3 2-3 0,-2 3-2 0,-2 0-4 16,0 0-1-16,-1 0 1 0,0 2 5 0,0 3 2 15,-2 2 3-15,2 1 2 0,-2 1-2 0,1 0 2 16,-1 1-1-16,0-1-1 0,2 1-2 16,-1-2-1-16,2 1 2 0,-1-2-2 0,2 1 2 15,-2-4 0-15,4 1 0 0,1-2 5 0,1-2 3 16,0-1 1-16,1 0 2 0,2-3 1 15,-1-3-2-15,-2-1 4 0,2-3-3 0,0 2 0 16,-2-3 0-16,1 3-2 0,-1-3 4 0,-1 1 1 16,5 1 4-16,-5-2 2 0,1 2-3 0,1 0-4 15,-4 1-7-15,4 3-5 0,-5 2-3 16,4 0-3-16,-4 2-1 0,-3 1-1 0,3 0-1 16,-4 0 3-16,1 4 5 0,-1 2 2 0,0 1 6 15,3 2 2-15,-3 0-2 0,0 0 0 0,0 1-3 16,1-2-3-16,1 0 0 0,0-2 2 0,4 0-3 15,-1-1-3-15,2-2-1 0,-1 0-7 0,5-3-3 16,-3 0-8-16,0 0-15 0,3-3-19 16,-3-2-24-16,-1-4-16 0,4-3-9 0,-6 2 12 15,4-4 25-15,-5-3 27 0,4 1 26 0,-5-2 12 16,-2-2 9-16,3 2 5 0,-4-2 12 0,0-1 12 16,0 0 13-16,0-2 10 0,0 1 1 15,-2 0 2-15,-1-1-2 0,0 1 0 0,-5 1 2 16,6 1 3-16,-5 4 7 0,2 2 6 0,3 3 2 15,0 2 1-15,-1 4-5 0,1 2-7 16,2 2-13-16,0 1-19 0,0 0-20 0,0 0-16 16,0 0-6-16,0 4 3 0,0 2 5 0,0 5 5 15,0 1 1-15,0 2-1 0,5 4 3 0,-3 5 2 16,0 0 1-16,0 5 2 0,2 0 1 16,2 2-1-16,-5 0 1 0,3 0-2 0,1 2 0 15,-2-3-4-15,2-1-4 0,2-1 0 0,-3-3-14 16,4-2-10-16,-4-2-21 0,4-2-42 0,-5-2-45 15,0-3-61-15,-2-2-57 0,-1-4-41 0,0-1-35 16,-3-3-45-16,1-1 77 0,-4-1 287 0</inkml:trace>
          <inkml:trace contextRef="#ctx0" brushRef="#br0" timeOffset="574091.5272">3030 11113 0 0,'0'0'0'16,"0"0"88"-16,0 0 131 0,0 0-72 15,0 0-58-15,0 0-41 0,0 0-14 0,0 0-9 16,0 0-2-16,0 0 2 0,0 0-3 0,0 0 1 15,0 0 4-15,0 0 6 0,154-145 6 0,-130 137 9 16,3-1 0-16,-1-1-8 0,-1 1-5 16,-5 0-8-16,0 0-9 0,-5 0 4 0,-3 0 0 15,-4 2 3-15,-2 0 10 0,-4 1 5 0,0 1 7 16,-2 1 10-16,0 1-1 0,0 0-8 16,-4 1-7-16,1 1-17 0,-5 1-12 0,4 0-4 15,-4 0-4-15,2 0-4 0,-2 1-1 0,6 1-3 16,-2 4-4-16,1-2-3 0,3 2 2 0,0 1 0 15,0 1 3-15,5 2 4 0,2 2 6 0,1 0 2 16,4 0 3-16,2 2 4 0,-2 0-4 0,1 1 6 16,2-3-2-16,-2 2-2 0,-1-2 2 15,-1 0-7-15,-3 1 0 0,0-2 0 0,-5 1 1 16,-1-2 3-16,-2 1 4 0,-4-1 7 0,-4 0 2 16,-5-1 3-16,-6 0-3 0,-1 0-3 15,-1-1-5-15,-4-2-2 0,1 0-3 0,4-2-2 16,-1-1-2-16,6 0-3 0,4-1-5 0,7-2-14 15,4 0-43-15,0 0-66 0,3-8-74 0,10-1-116 16,3-3-119-16,1 3-173 0,-5 1 605 0</inkml:trace>
        </inkml:traceGroup>
        <inkml:traceGroup>
          <inkml:annotationXML>
            <emma:emma xmlns:emma="http://www.w3.org/2003/04/emma" version="1.0">
              <emma:interpretation id="{E0D22C84-95A7-4F6A-B71D-7C7E4FABE96A}" emma:medium="tactile" emma:mode="ink">
                <msink:context xmlns:msink="http://schemas.microsoft.com/ink/2010/main" type="inkWord" rotatedBoundingBox="19119,13010 20020,12911 20096,13597 19195,13697"/>
              </emma:interpretation>
              <emma:one-of disjunction-type="recognition" id="oneOf23">
                <emma:interpretation id="interp115" emma:lang="en-US" emma:confidence="0.5">
                  <emma:literal>Bed</emma:literal>
                </emma:interpretation>
                <emma:interpretation id="interp116" emma:lang="en-US" emma:confidence="0">
                  <emma:literal>Bid</emma:literal>
                </emma:interpretation>
                <emma:interpretation id="interp117" emma:lang="en-US" emma:confidence="0">
                  <emma:literal>bed</emma:literal>
                </emma:interpretation>
                <emma:interpretation id="interp118" emma:lang="en-US" emma:confidence="0">
                  <emma:literal>(3rd</emma:literal>
                </emma:interpretation>
                <emma:interpretation id="interp119" emma:lang="en-US" emma:confidence="0">
                  <emma:literal>Beed</emma:literal>
                </emma:interpretation>
              </emma:one-of>
            </emma:emma>
          </inkml:annotationXML>
          <inkml:trace contextRef="#ctx0" brushRef="#br0" timeOffset="574388.3444">3702 10763 0 0,'0'0'351'0,"0"0"-160"15,0 0-23-15,0 0-30 0,0 0-15 16,0 0-7-16,0 0-18 0,0 0-12 0,0 0-6 16,0 0-15-16,0 0-12 0,0 0-14 0,0 0-14 15,0 0-8-15,-59-64-6 0,59 66-2 0,1 4-2 16,2 1 6-16,3 6 2 0,-2 1 4 0,2 5 6 16,1 4 0-16,-5 3-1 0,6 5-3 0,-5 2 1 15,0 1-3-15,-1 2 3 0,0 2-1 16,-2-1-3-16,0 0 1 0,0-3-3 0,0 0-1 15,-2-2 0-15,-2-1-3 0,3-3 0 0,-2 0-3 16,-1-5-5-16,2-2-6 0,0-4-14 0,2-2-29 16,0-5-51-16,0-1-81 0,0-5-121 15,2-2-166-15,3-1-343 0</inkml:trace>
          <inkml:trace contextRef="#ctx0" brushRef="#br0" timeOffset="574908.6266">3758 10865 99 0,'0'0'101'15,"0"0"-68"-15,0 0-14 0,0 0 18 0,0 0 31 16,0 0 28-16,0 0 5 0,0 0-8 0,162-77-13 16,-138 75-20-16,-6 2-12 0,3 0-6 0,-5 0-5 15,-2 6-1-15,-2 0-6 0,-1 3-3 16,-6 1-3-16,2 1 0 0,-5 2 2 0,-2-1 2 15,0 2 4-15,-1-1 4 0,-8 0-1 0,-3-1 0 16,-2 0-5-16,-1 0-7 0,-2-1-2 0,-3-2-4 16,2-1 0-16,0-2-3 0,0 0-1 15,5-3 0-15,2 0-1 0,6-1-1 0,1-2-4 16,2 1-10-16,2-1-17 0,0 0-11 0,2 0-2 16,4 0 7-16,2 0 17 0,3 3 10 0,5-1 5 15,0 2 1-15,0 0-1 0,6 5 1 16,-5-2-1-16,5 2 1 0,-5 0-2 0,-2-1 0 15,-2 3-1-15,1-2-1 0,-3 2 1 0,-2-2-2 16,-5 0-1-16,-3 1 3 0,-1-1 2 16,0 1 7-16,0-1 8 0,-2 2 7 0,-8-2 5 15,1 1 2-15,-7-2 0 0,0 1-5 0,0-3-2 16,-6 0-7-16,3-4-3 0,-2 1-3 0,5-1-1 16,0-2-2-16,2 0-5 0,2 0-6 0,1 0-18 15,5-3-30-15,0-1-50 0,5 0-81 0,0-2-95 16,1-1-122-16,0 3-159 0,0 1 427 0</inkml:trace>
          <inkml:trace contextRef="#ctx0" brushRef="#br0" timeOffset="575185.4558">4135 10916 429 0,'0'0'182'0,"0"0"-91"0,0 0-51 15,0 0-7-15,0 0-2 0,0 0-2 0,0 0-5 16,0 0-6-16,0 0-3 0,0 0 0 0,0 0-2 16,0 0 0-16,0 0 4 0,112-144 0 15,-112 138 1-15,0-1 0 0,-1 2 1 0,-6 2 2 16,3-3-4-16,-4 3 0 0,4 0-5 0,-5 2-8 16,4-1 4-16,-5 2-4 0,6-2 0 15,-4 0 2-15,5 2-6 0,1 0-2 0,0 0-5 16,0 0-11-16,2 0-15 0,0 0-6 0,0 0 4 15,0 4 11-15,2-1 18 0,1 2 7 0,-2 2 2 16,2-1 4-16,2 0 3 0,-1 3 5 0,-2 1 0 16,3-1 4-16,1 3-3 0,-2-3-3 0,2 4-2 15,-2 0-5-15,3-2 2 0,-2 1 0 16,-1-2-2-16,3-1 0 0,-3 0-4 0,-3-3-5 16,3 0-5-16,1 0-7 0,-3-3-13 0,0 0-21 15,-1 0-39-15,3-2-45 0,0-1-48 0,0 0-68 16,1 0-69-16,1 0 293 0,-5 0 25 0</inkml:trace>
          <inkml:trace contextRef="#ctx0" brushRef="#br0" timeOffset="575583.2098">4449 10828 0 0,'0'0'0'0,"0"0"0"16,0 0 0-16,0 0 214 0,0 0-13 0,0 0-19 16,0 0-32-16,0 0-29 0,0 0-21 0,0 0-18 15,0 0-16-15,0 0-15 0,0 0-13 16,0 0-11-16,-14-59-5 0,3 59-5 0,3 0 0 15,-4 0-1-15,0 7-1 0,0-1 3 0,-1 0-1 16,-1 1-1-16,2 2-4 0,0-1-4 0,4 0-3 16,3 1-6-16,1-1-1 0,1-1-3 0,3 1-1 15,0-3-1-15,3-1-3 0,2 0-3 16,6-1 0-16,-2-3 4 0,2 0-3 0,0 0 4 16,1 0-2-16,0-7-2 0,1 3 3 0,-1-6 1 15,0 0 5-15,-1-1 2 0,-4-3 4 0,2 3 1 16,1-2 2-16,-5-3 1 0,3 1-2 0,-4 2 2 15,1-2-2-15,1 0 2 0,-4-1-2 16,0-1 1-16,2 1 2 0,-1 0-2 0,-3 0 2 16,1-1-1-16,-1 2-2 0,0 1 0 0,0 3-1 15,0 2 1-15,0 4-1 0,0 2 2 16,0 2-1-16,0 1-1 0,0 0-2 0,0 0-2 16,-4 4 0-16,0 4 4 0,0 2 6 0,-4 4 6 15,4 2 4-15,-3 1-3 0,2 0-4 0,-2 1-4 16,2-1-3-16,3 3-3 0,1 0-4 15,1-3-14-15,0 4-32 0,0-6-81 0,1 4-153 16,1-7-232-16,-1-4 10 0</inkml:trace>
        </inkml:traceGroup>
        <inkml:traceGroup>
          <inkml:annotationXML>
            <emma:emma xmlns:emma="http://www.w3.org/2003/04/emma" version="1.0">
              <emma:interpretation id="{7432A1C9-1F95-4EEF-A38F-AE801404EDA1}" emma:medium="tactile" emma:mode="ink">
                <msink:context xmlns:msink="http://schemas.microsoft.com/ink/2010/main" type="inkWord" rotatedBoundingBox="19914,12990 20995,12870 21068,13529 19987,13648"/>
              </emma:interpretation>
              <emma:one-of disjunction-type="recognition" id="oneOf24">
                <emma:interpretation id="interp120" emma:lang="en-US" emma:confidence="0.5">
                  <emma:literal>party</emma:literal>
                </emma:interpretation>
                <emma:interpretation id="interp121" emma:lang="en-US" emma:confidence="0">
                  <emma:literal>panty</emma:literal>
                </emma:interpretation>
                <emma:interpretation id="interp122" emma:lang="en-US" emma:confidence="0">
                  <emma:literal>patty</emma:literal>
                </emma:interpretation>
                <emma:interpretation id="interp123" emma:lang="en-US" emma:confidence="0">
                  <emma:literal>part</emma:literal>
                </emma:interpretation>
                <emma:interpretation id="interp124" emma:lang="en-US" emma:confidence="0">
                  <emma:literal>parts</emma:literal>
                </emma:interpretation>
              </emma:one-of>
            </emma:emma>
          </inkml:annotationXML>
          <inkml:trace contextRef="#ctx0" brushRef="#br0" timeOffset="576080.4365">4593 10931 862 0,'0'0'202'0,"0"0"-194"15,0 0-54-15,0 0 0 0,0 0 20 0,0 0 26 16,0 0 12-16,0 0 5 0,0 0 0 16,0 0 1-16,0 0-5 0,-26 163-1 0,20-144-1 15,-2 1-4-15,0 2 5 0,1-2 0 0,-3-2-1 16,4 0 1-16,-3-2-2 0,0 0-2 15,5-3-3-15,-3-1 1 0,1-3-4 0,2-1-2 16,-2-2 0-16,3-3-4 0,2-2 8 0,-1-1 2 16,1 0-3-16,-2 0-4 0,2-6-12 0,-2-1-8 15,3-4 0-15,-1-3 4 0,0-1 7 0,1-6 4 16,-2 1 3-16,1-5-1 0,0-2 5 16,1-3 0-16,0-1 2 0,0-1-1 0,0-2 0 15,1-1 0-15,2 2-4 0,3-1 0 0,1 4-5 16,5 4-6-16,-1 3-2 0,1 2-7 15,-1 5 1-15,2 4-1 0,2 2 3 0,-2 0 5 0,1 5 8 16,-4 1 11-16,1 4 8 0,2-3 9 16,0 3 6-16,-1 0 7 0,0 0 5 0,-2 5-1 15,1-1-6-15,-6 4-7 0,5 0-7 0,-5 1-6 16,3 3-1-16,-5-1-1 0,-2 1 2 16,1 3 2-16,-2-1-1 0,0 1 4 0,-4-1 0 15,-6 1 2-15,1-1-2 0,-1 1-2 0,-3-1-5 16,0-2-7-16,1 0-10 0,0-3-17 0,-1 0-34 15,4-1-61-15,2-2-105 0,1-1-191 16,3-2-108-16</inkml:trace>
          <inkml:trace contextRef="#ctx0" brushRef="#br0" timeOffset="576919.6535">4925 10892 0 0,'0'0'105'16,"0"0"-3"-16,0 0-3 0,0 0 6 16,0 0 21-16,0 0 1 0,0 0-13 0,0 0-17 15,0 0-28-15,0 0-22 0,0 0-17 0,0 0-8 16,0 0 0-16,0 0 4 0,-96-15 2 0,83 27 5 16,1 0-1-16,0 1-6 0,2 2-4 15,2-1-9-15,0 0-3 0,4 0-4 0,2-1-4 16,2-1-3-16,0-2-1 0,0-3-2 0,1-1-5 15,3-1-3-15,5-4 2 0,-1 1 5 16,0-2 8-16,3 0 12 0,0-5-1 0,-3-1 1 16,4-3 0-16,-1-1-4 0,1 0 4 0,-1-2-2 15,-5 0 2-15,5-2 6 0,-2 2-1 0,-3 0 4 16,3 3 0-16,-5 0-3 0,3 1-2 16,-4 2-3-16,-2 3-6 0,-1 2-6 0,0-1-3 15,0 2-10-15,0 0-6 0,0 0-6 0,0 0 6 16,0 3 7-16,0 2 7 0,0-1 10 0,0 2-7 15,-1 0 0-15,1 0 0 0,0-1-6 0,0 1 5 16,0-2 0-16,0 1 1 0,0-1 1 16,1 0 0-16,7-3 1 0,-3 0 1 0,3-1 1 15,-2 0 0-15,4 0 0 0,-2 0-1 0,1-1 4 16,0-2-4-16,-4-2 0 0,5 1-1 0,-5 1-4 16,3-2 4-16,-1 1 0 0,-1-1-3 0,-2 1 2 15,5-1-2-15,-7 0-2 0,1 3 0 16,2-2 2-16,-2 2-1 0,-3 0 2 0,1 1 0 15,-1-1-1-15,0 2 1 0,0 0-2 0,0 0-6 16,0 0-12-16,0 0-9 0,0 0-2 16,0 0 3-16,0 3 12 0,0 1 6 0,0 2 4 15,0 1 0-15,0-1 0 0,0 1 1 0,0-1 1 16,2 0-4-16,-1 0-3 0,6-2-4 16,-3-2-1-16,0-2 2 0,4 0 3 0,-3 0 0 15,5 0-1-15,-1 0 0 0,-2-1 2 0,3-5-4 16,0 1-4-16,-4-2-15 0,4 1-26 0,1-3-22 15,-5-2-40-15,5 1-45 0,-3-3-36 0,-3-1-40 16,2 0-5-16,-2-2 131 0,-2 1 114 16,4-2 0-16,-4 0 0 0,-2-3 0 0,0 1 0 15,-1 0 0-15,0-2 0 0,0 1 0 0,0-1 0 16,0 2 0-16,-1 0 0 0,1-1 73 0,-3 3 136 16,0 5-15-16,2 0-12 0,-4 4-17 15,3 4-27-15,2 1-18 0,-1 0-14 0,0 2-18 16,1 1-23-16,-2 0-19 0,2 0-23 0,0 0-15 15,-1 7 2-15,-2 2 6 0,-1 4 12 0,3 1 10 16,1 3 3-16,-1 2 0 0,1 0 1 0,0 1-5 16,0 1-1-16,0 0-6 0,1-1-5 15,2 0-4-15,3-1-4 0,-2 0-3 0,3 1-3 16,-3-4-7-16,-1 0-4 0,0-1-13 0,2-1-19 16,-2-4-35-16,-2-1-66 0,-1-3-87 15,0-2-119-15,0-1-126 0,0-3-94 0,0 2 559 0</inkml:trace>
          <inkml:trace contextRef="#ctx0" brushRef="#br0" timeOffset="577344.3902">5162 10820 0 0,'0'0'0'0,"0"0"74"15,0 0 195-15,0 0-50 0,0 0-44 0,0 0-50 16,0 0-47-16,0 0-33 0,0 0-27 0,0 0-7 16,0 0 3-16,0 0 8 0,0 0 4 15,0 0 4-15,66-66 3 0,-46 63 1 0,-3-1 0 16,-3 1 2-16,0 0-4 0,0 3 0 0,-2 0 3 15,0 0 0-15,-1 0 1 0,-2 0-2 0,-2 0-8 16,-1 0-8-16,-3 0-4 0,-2 1-4 0,1 1-1 16,-2-1 2-16,0 1 5 0,0 2 3 15,0-2 3-15,-2 2-3 0,0-2-6 0,0 2-6 16,-3-1-4-16,4 0-6 0,1 0-2 0,0 1-3 16,0-4-4-16,0 1-2 0,1-1-1 0,7 0 2 15,-3 0 2-15,6 0 5 0,0-1 1 16,1-6 1-16,0 1 3 0,0 0-1 0,-3-3 2 15,2 0 3-15,0 1 1 0,-2-2 2 0,-3-1 1 16,-1 0 3-16,0 2 4 0,-2 0 5 16,-3 3 11-16,0 2 7 0,0-1 11 0,0 2 2 15,0 2-3-15,-1 1-14 0,-2 0-16 0,-4 0-12 16,3 6-8-16,-5 4 3 0,2 4 5 0,-5 2 8 16,1 5 4-16,-1 1 0 0,2 4 0 0,4 1-2 15,-3 0-1-15,6 1-3 0,-1 0-2 16,-1-1-1-16,2 0 1 0,3 0 0 0,0-2-1 15,-1 1-6-15,1-3-20 0,-2 2-43 0,2-4-72 16,-1-2-118-16,1-1-192 0,-1-6-399 0,1-5 574 16</inkml:trace>
        </inkml:traceGroup>
      </inkml:traceGroup>
    </inkml:traceGroup>
    <inkml:traceGroup>
      <inkml:annotationXML>
        <emma:emma xmlns:emma="http://www.w3.org/2003/04/emma" version="1.0">
          <emma:interpretation id="{ADB37CC1-8C60-484C-AB60-1F6E43CA69F7}" emma:medium="tactile" emma:mode="ink">
            <msink:context xmlns:msink="http://schemas.microsoft.com/ink/2010/main" type="paragraph" rotatedBoundingBox="16963,13864 21344,13541 21420,14581 17040,149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8B19EB-0DF3-47E5-9938-25B2E3D7B2EB}" emma:medium="tactile" emma:mode="ink">
              <msink:context xmlns:msink="http://schemas.microsoft.com/ink/2010/main" type="line" rotatedBoundingBox="16963,13864 21344,13541 21420,14581 17040,14904"/>
            </emma:interpretation>
          </emma:emma>
        </inkml:annotationXML>
        <inkml:traceGroup>
          <inkml:annotationXML>
            <emma:emma xmlns:emma="http://www.w3.org/2003/04/emma" version="1.0">
              <emma:interpretation id="{B2739D82-2D10-4D9D-90C7-708C4ED85363}" emma:medium="tactile" emma:mode="ink">
                <msink:context xmlns:msink="http://schemas.microsoft.com/ink/2010/main" type="inkWord" rotatedBoundingBox="16984,14166 17106,14118 17121,14157 16999,14205"/>
              </emma:interpretation>
              <emma:one-of disjunction-type="recognition" id="oneOf25">
                <emma:interpretation id="interp125" emma:lang="en-US" emma:confidence="0.5">
                  <emma:literal>.</emma:literal>
                </emma:interpretation>
                <emma:interpretation id="interp126" emma:lang="en-US" emma:confidence="0">
                  <emma:literal>o</emma:literal>
                </emma:interpretation>
                <emma:interpretation id="interp127" emma:lang="en-US" emma:confidence="0">
                  <emma:literal>(</emma:literal>
                </emma:interpretation>
                <emma:interpretation id="interp128" emma:lang="en-US" emma:confidence="0">
                  <emma:literal>,</emma:literal>
                </emma:interpretation>
                <emma:interpretation id="interp129" emma:lang="en-US" emma:confidence="0">
                  <emma:literal>°</emma:literal>
                </emma:interpretation>
              </emma:one-of>
            </emma:emma>
          </inkml:annotationXML>
          <inkml:trace contextRef="#ctx0" brushRef="#br0" timeOffset="578166.0272">1479 11812 225 0,'0'0'165'0,"0"0"-66"0,0 0 22 16,0 0 24-16,0 0 10 0,0 0-21 0,0 0-65 15,0 0-43-15,0 0-25 0,0 0-11 0,0 0 2 16,0 0 5-16,0 0 5 0,0 0 3 0,-16 1 4 15,17 1-1-15,-1 1-1 0,1-2 3 16,-1 1-2-16,0-1 2 0,3 1 2 0,-3-2 2 16,0 1 3-16,0 2 0 0,0-1-1 0,0-1-3 15,0-1-2-15,1 2 1 0,1-1 2 16,3-1 9-16,0 0 6 0,-1 0 6 0,6 0 3 16,-2 0 1-16,2-3-4 0,1-1-4 0,1-2-4 15,-1 0-7-15,1 0-1 0,-4 0 1 16,-1 1-1-16,0 0 0 0,-2 3 4 0,-4-1 2 15,1 0 4-15,-2 1 7 0,0 1 1 0,0-1 0 16,-2 2-4-16,-2 0-10 0,-2 0-7 0,1 0-8 16,-4 0-2-16,1 2-1 0,0 2 0 0,-3 2-1 15,2 0 0-15,0 0-2 0,-1 2 0 16,2-2-2-16,3 0-2 0,-2-3-8 0,4 0-21 16,3 0-34-16,3-2-77 0,5 1-172 0,4-1-399 15,-5-1 37-15</inkml:trace>
        </inkml:traceGroup>
        <inkml:traceGroup>
          <inkml:annotationXML>
            <emma:emma xmlns:emma="http://www.w3.org/2003/04/emma" version="1.0">
              <emma:interpretation id="{42BD43AE-0E89-4EE8-A7C6-610E26192563}" emma:medium="tactile" emma:mode="ink">
                <msink:context xmlns:msink="http://schemas.microsoft.com/ink/2010/main" type="inkWord" rotatedBoundingBox="17310,13714 18850,13877 18760,14740 17219,14578"/>
              </emma:interpretation>
              <emma:one-of disjunction-type="recognition" id="oneOf26">
                <emma:interpretation id="interp130" emma:lang="en-US" emma:confidence="0.5">
                  <emma:literal>Expos,</emma:literal>
                </emma:interpretation>
                <emma:interpretation id="interp131" emma:lang="en-US" emma:confidence="0">
                  <emma:literal>Expos/</emma:literal>
                </emma:interpretation>
                <emma:interpretation id="interp132" emma:lang="en-US" emma:confidence="0">
                  <emma:literal>Expose</emma:literal>
                </emma:interpretation>
                <emma:interpretation id="interp133" emma:lang="en-US" emma:confidence="0">
                  <emma:literal>Expos</emma:literal>
                </emma:interpretation>
                <emma:interpretation id="interp134" emma:lang="en-US" emma:confidence="0">
                  <emma:literal>epos,</emma:literal>
                </emma:interpretation>
              </emma:one-of>
            </emma:emma>
          </inkml:annotationXML>
          <inkml:trace contextRef="#ctx0" brushRef="#br0" timeOffset="631476.5566">3308 11564 415 0,'0'0'249'0,"0"0"-69"16,0 0-23-16,0 0-7 0,0 0 4 0,0 0-8 15,0 0-31-15,0 0-20 0,0 0-28 0,0 0-24 16,0 0-16-16,0 0-17 0,0 0-2 0,0 0 2 16,20-40 7-16,-22 56 5 0,0 5 4 0,-2 4-3 15,-2 2-3-15,2 1 2 0,-5 3-2 16,2-1 3-16,0 2 3 0,-2 1 2 0,4-1 0 16,-3 3-2-16,4 1-2 0,-2 0-7 15,2 0-3-15,2 1-2 0,0-1-7 0,0-2 4 0,-1-3-2 16,-1 2-1-16,2-7 0 0,1 1-8 15,1-5-9-15,-1-1-8 0,1-6-10 0,0-5-23 16,0-1-32-16,0-5-68 0,0-2-88 0,2-2-137 16,4 0-267-16,-2 0 47 0</inkml:trace>
          <inkml:trace contextRef="#ctx0" brushRef="#br0" timeOffset="630034.4475">2137 11724 0 0,'0'0'231'15,"0"0"126"-15,0 0-57 0,0 0-51 0,0 0-48 16,0 0-54-16,0 0-63 0,0 0-44 0,0 0-21 16,0 0-5-16,0 0 10 0,0 0 10 15,0 0 8-15,5 36 3 0,7-24-1 0,-1-2-4 16,3 0-5-16,-1 1-6 0,2-1-4 0,-2 1-5 15,3-4-5-15,3 1-2 0,-2-2-4 16,-1-2-10-16,3 0-11 0,-3-1-25 0,-5-1-30 16,0-2-40-16,-4 0-39 0,-3 0-23 0,-2 0-13 15,-2-2-4-15,0-4 9 0,0-1 8 16,-5-2 27-16,-2-1 34 0,-2-1 42 0,-2 1 37 16,-2-1 27-16,-2 1 31 0,1 0 31 0,-2-1 27 15,3 3 26-15,2 0 19 0,1 3 13 0,-3 1 10 16,5 2-3-16,2 2-15 0,-1 0-29 0,2 0-32 15,2 0-24-15,-2 6-17 0,1 2-9 16,1 4-4-16,-2 1-3 0,-1 3-2 0,2 4-4 16,-4 1 0-16,5-2-2 0,-3 2-2 0,-1 0-2 15,0-1 1-15,1-3-1 0,0 1-1 0,1-3-4 16,2-1-14-16,3-2-21 0,0-2-41 0,0-1-72 16,2-2-113-16,6-2-162 0,-3-2-300 15,0-2 529-15</inkml:trace>
          <inkml:trace contextRef="#ctx0" brushRef="#br0" timeOffset="630292.2877">2471 11543 450 0,'0'0'256'16,"0"0"-137"-16,0 0-25 0,0 0 7 0,0 0 20 15,0 0 9-15,0 0-26 0,0 0-42 0,0 0-31 16,0 0-16-16,0 0 3 0,0 0 10 0,0 0 4 15,-55 86 5-15,50-56 5 0,-1 2-2 16,5 2 3-16,-3 4-3 0,1 0-5 0,-2 3-6 16,3 0-7-16,-2 1-5 0,-1-1-3 0,4-1-2 15,-1-1-3-15,2-1-5 0,0-1-1 0,0-5-8 16,0-2-9-16,0-1-17 0,0-6-31 0,0-4-48 16,0-2-57-16,2-5-81 0,-1-3-85 0,-1-5-114 15,3-2-44-15,-3-1 491 0</inkml:trace>
          <inkml:trace contextRef="#ctx0" brushRef="#br0" timeOffset="631178.7411">2326 11966 0 0,'0'0'0'15,"0"0"0"-15,0 0 0 0,0 0 0 0,0 0 0 16,0 0 114-16,0 0-9 0,82-154-11 0,-63 145-11 16,-1 1-14-16,2 5-13 0,-1 0-20 15,-3 3-13-15,2 0-6 0,-5 3-11 0,-1 3 0 16,-2 1 1-16,-1 3 1 0,-2 0 7 0,-2 2 12 15,-4 0 17-15,-1 0 17 0,0 1 13 16,-9 2 1-16,0-1-8 0,-3 1-5 0,-3-2-9 16,-4 2-3-16,3-1-6 0,-5-2-6 0,4-1-7 15,-1-4-2-15,3-1-1 0,3-4-3 0,4-2 3 16,1 0-2-16,3 0-12 0,3-1-23 16,1-6-18-16,1-4-16 0,6-1 3 0,4-1 13 15,2-2 7-15,2-1 7 0,3-1 1 0,1 2 3 16,1-2-1-16,2 2 2 0,-2 1 2 0,3 0 0 15,-2 2 3-15,-1 2-1 0,0-1 2 0,-1 2-1 16,-3 2 1-16,-2 1 1 0,-1 0-2 16,-2 3 2-16,-1 0-2 0,-5 0 0 0,-1 3-1 15,-3 0-2-15,-1 0 4 0,0 0 10 0,0 3 10 16,0 3 9-16,-5 1 5 0,0 4-3 0,-4 0-7 16,1 2-2-16,0 0-5 0,-3-1-1 15,5 0-2-15,-1-2-4 0,4 1-4 0,-1-2-4 16,3-2-4-16,1 0-3 0,0-1 1 0,1 0-1 15,6-3-1-15,2 0 1 0,-1-2 2 0,2-1 2 16,2 0 4-16,1 0 2 0,1-1-1 16,-1-5 1-16,0 0 3 0,1-2-2 0,-2 0 6 15,1-2 0-15,-3 1-3 0,-5-3 5 0,3 0-3 16,-5 0 2-16,-1-1 4 0,0 1 1 16,0-2 2-16,-2 4 4 0,0 0 2 0,0 1-1 15,-2 0 0-15,-2 1-4 0,2 2-1 0,-6 3-3 16,4 0-5-16,-2 2-6 0,-2 1-7 0,-2 0-5 15,1 0 0-15,1 4 2 0,-3 1 4 0,2-1 0 16,3 2 2-16,-2-1-3 0,6 0-6 0,0-1-3 16,2 0-6-16,0-1-1 0,2 0-1 15,4-2 4-15,2 1 9 0,4-2 7 0,2 0 8 16,1 0 1-16,1 0-3 0,1-4-3 0,-2-2-3 16,0 1 2-16,-1-1 2 0,0 0 1 0,0 0 1 15,0 0-2-15,-3 2 0 0,1-2 1 16,-4 1-1-16,-2 1 1 0,1-1 1 0,-2 2-2 15,1 0 0-15,-2 0-1 0,-1 1-1 0,-2 1-1 16,2 0-1-16,-1 1-1 0,0 0-2 16,-2 0-1-16,0 0-2 0,0 0-3 0,0 0-3 15,0 0 3-15,0 2 1 0,0 3 3 0,5 3 5 16,-4 1-1-16,5 0 0 0,-1 3 1 0,2-2 0 16,1 2 0-16,0 0-1 0,3 0 0 15,-1 1 1-15,1 1 1 0,1-2 2 0,0 0-2 16,-4-1 0-16,0-2-1 0,2 0-1 0,-6-1 2 15,0-2 1-15,0 0 1 0,-4 0 6 0,0 2 10 16,0-2 11-16,-10 1 11 0,-2 0 0 0,-3 0-4 16,-3 0-8-16,-4-1-6 0,-3-2-4 15,-1 1-5-15,-1-2 1 0,2 0-5 0,4-3-2 16,0 0-2-16,3 0-5 0,3 0-6 0,4-3-11 16,3-2-17-16,5-1-34 0,1 2-51 0,2-4-55 15,2 0-57-15,7 2-57 0,4-2-67 0,-2 2-94 16,-1 2 380-16</inkml:trace>
          <inkml:trace contextRef="#ctx0" brushRef="#br0" timeOffset="629688.6603">1995 11609 0 0,'0'0'0'16,"0"0"0"-16,0 0 0 0,0 0 0 0,0 0 0 15,0 0 158-15,0 0-8 0,0 0-23 0,0 0-17 16,0 0-14-16,0 0-5 0,0 0-3 0,35-86-4 15,-34 79-3-15,-1 1-11 0,0 2-6 16,0-2-3-16,0 0-2 0,-1 1-2 0,-3 0-4 16,0 1-10-16,-3 2-12 0,0-1-9 0,-3 1-12 15,0 2-8-15,-2 0-6 0,-4 0-2 16,3 3-1-16,-2 2 1 0,0 3 3 0,0 1 0 16,-1 2 3-16,3 1 1 0,-2 2 2 0,3-1 0 15,3 0 2-15,-3-1 0 0,5 1 1 0,1-2 0 16,4-2-5-16,-1 0 0 0,3 0-4 15,0-2-2-15,0-1 4 0,4 0 0 0,4 0 5 16,0-2 3-16,3 2 3 0,2-3 3 0,-1 2 2 16,5 0-1-16,-1-2-2 0,-2 1-3 0,4 2-3 15,-5-3 1-15,2 3-3 0,-3-1-1 16,-3-2-1-16,2 2-1 0,-3 1 0 0,-5-1 0 16,2-2 0-16,-1 1 1 0,-2-1 1 0,-2-1 2 15,1 1 5-15,-1-2 3 0,0 1 9 16,0-1 8-16,0-1 7 0,0 2 6 0,0-2 0 15,-1 0-4-15,1 0-4 0,-3 0-7 0,-1 0-2 16,0-2-7-16,1-2-6 0,-1 1-2 0,-3-2-6 16,1 2 1-16,-4 0-4 0,1 0-1 0,1 0-2 15,-1 1-2-15,-4 2-2 0,1 0 0 0,0 0 1 16,-1 4-2-16,0 3 4 0,-2 1 0 16,1 2 1-16,1 1 2 0,0 2 0 0,-5 0 1 15,3 2-2-15,2 2 1 0,0-1 2 0,2 1-1 16,1-1 1-16,4-1-1 0,-1-2-1 15,7 0-1-15,-1-4 0 0,1 1-1 0,0-3 2 16,2 2 0-16,6-3 2 0,3 0 3 0,1-3 2 16,2 0 2-16,2 0 3 0,1-3-1 0,2 0-1 15,-2 0-2-15,1 0 1 0,3 0-1 16,-3-1-2-16,0-2-1 0,1 0-6 0,-4 0-6 16,1-2-11-16,1-1-17 0,-2 0-25 0,3 1-28 15,-5-4-35-15,3 0-40 0,2-3-52 0,-4 2-70 16,2-2-83-16,-5 0-90 0,-3 2 222 0,0 3 235 15</inkml:trace>
        </inkml:traceGroup>
        <inkml:traceGroup>
          <inkml:annotationXML>
            <emma:emma xmlns:emma="http://www.w3.org/2003/04/emma" version="1.0">
              <emma:interpretation id="{C0E00AF5-36D1-4131-AA6B-DCC2C12235CC}" emma:medium="tactile" emma:mode="ink">
                <msink:context xmlns:msink="http://schemas.microsoft.com/ink/2010/main" type="inkWord" rotatedBoundingBox="18931,13544 20250,13647 20166,14707 18847,14603"/>
              </emma:interpretation>
              <emma:one-of disjunction-type="recognition" id="oneOf27">
                <emma:interpretation id="interp135" emma:lang="en-US" emma:confidence="0.5">
                  <emma:literal>fair/</emma:literal>
                </emma:interpretation>
                <emma:interpretation id="interp136" emma:lang="en-US" emma:confidence="0">
                  <emma:literal>fain/</emma:literal>
                </emma:interpretation>
                <emma:interpretation id="interp137" emma:lang="en-US" emma:confidence="0">
                  <emma:literal>fairs/</emma:literal>
                </emma:interpretation>
                <emma:interpretation id="interp138" emma:lang="en-US" emma:confidence="0">
                  <emma:literal>fair)</emma:literal>
                </emma:interpretation>
                <emma:interpretation id="interp139" emma:lang="en-US" emma:confidence="0">
                  <emma:literal>fails/</emma:literal>
                </emma:interpretation>
              </emma:one-of>
            </emma:emma>
          </inkml:annotationXML>
          <inkml:trace contextRef="#ctx0" brushRef="#br0" timeOffset="631976.2478">3356 11852 0 0,'0'0'0'16,"0"0"23"-16,0 0 14 0,0 0 30 0,0 0 24 16,0 0 5-16,0 0-30 0,166-79-31 0,-138 73-18 15,0 0-14-15,1 0-20 0,0 2-27 16,-1 0-36-16,2-1-37 0,-3 0-40 0,-2 1 137 0,0-1 20 15,-7 1 0-15,-5 2 0 0</inkml:trace>
          <inkml:trace contextRef="#ctx0" brushRef="#br0" timeOffset="631792.3614">3733 11617 603 0,'0'0'252'0,"0"0"-222"0,0 0-23 0,0 0-2 15,0 0 12-15,0 0 10 0,0 0 12 16,91-163 12-16,-89 148 7 0,-2 5 12 0,0 3-3 16,-5-1-5-16,-3 4-12 0,-3 1-12 0,-2 1-3 15,-2 2 2-15,-1 0 12 0,-4 3 8 0,4 5 9 16,-4-1 1-16,1 2-8 0,3 3-11 0,-2 2-12 15,2 3-10-15,2 0-5 0,0 4 2 16,1 3 0-16,2 1 5 0,2 5 3 0,1 1-1 16,-2-1 0-16,6 2-7 0,-1-1-5 0,-1 1-5 15,5-1-2-15,-2 0-2 0,-1 1 0 16,0-3-3-16,3-1-3 0,0-2-9 0,-1-2-18 16,-2-1-31-16,3-2-52 0,-3-4-88 0,1 0-126 15,1-5-179-15,-1-5-337 0,-1-2 748 0</inkml:trace>
          <inkml:trace contextRef="#ctx0" brushRef="#br0" timeOffset="632823.7237">3943 11644 0 0,'0'0'0'0,"0"0"178"0,0 0 148 16,0 0-53-16,0 0-50 0,0 0-48 16,0 0-49-16,0 0-44 0,0 0-30 0,0 0-19 15,0 0-9-15,0 0-2 0,0 0-1 0,0 0-1 16,-135 43 2-16,119-28-1 0,2 1 0 15,1 0-1-15,3 1-4 0,1-2-3 0,0-1-5 16,5-1-5-16,0-1-5 0,1 1-3 0,3-3 0 16,0-1-5-16,0-1-4 0,7-3-11 0,-2 0-6 15,6-4-6-15,-1-1-1 0,2 0 4 16,3 0 4-16,0-3 5 0,0-3 5 0,3-2 9 16,1-1 5-16,-3-2 4 0,2 1 4 0,-2-1 0 15,-3 2 1-15,-3 0 1 0,-2 2 2 0,-2 3 4 16,-2 1 8-16,-2 0 10 0,-2 3 13 15,0 0 6-15,0 0-6 0,0 0-13 0,-2 0-18 16,-3 1-12-16,0 4-2 0,2 0 1 0,-5 1 4 16,5 2 0-16,-1 1 0 0,-1-2-1 0,4 1-3 15,-1-1-3-15,2-1-1 0,0 0-1 0,0 0-1 16,8 0-2-16,-4-1 2 0,7-3 2 16,-2 0 5-16,3-2 3 0,2 0 4 0,2 0 1 15,-1-4 0-15,-2-2 1 0,2-2-1 0,-3-1 2 16,0 0 0-16,0-3 4 0,-1 1 2 0,-3-2 5 15,1 2 5-15,-3-3 1 0,3 1 1 16,-6-1-1-16,5 1 1 0,-6 0-2 0,1 4 0 16,-2 1-4-16,5 2-3 0,-5 2-4 0,-1 1-3 15,0 0-1-15,1 3-6 0,-1 0-4 16,0 0-5-16,0 0-4 0,0 3 4 0,2 3 2 16,-2 0 6-16,1 3 3 0,0-1-1 0,4 2 2 15,-3 1-2-15,1 0-1 0,-2-1 0 0,2 0-1 16,1-2 0-16,1 1-2 0,-2-2-1 15,2-2 0-15,2-1-2 0,0-1-1 0,-1-1 2 16,4-2 1-16,-3 0 1 0,2 0 2 0,3-3 0 16,-4-3 0-16,1 0-1 0,2 0 0 0,-3-3 0 15,-2 2-1-15,-4-2 2 0,4 0 0 0,-4 0 3 16,0 0-2-16,-2 1 2 0,0 0 0 0,0 2 0 16,0 1 5-16,0 1 0 0,0 2 1 15,-2 1-2-15,1 1-2 0,0 0-7 0,1 0-7 16,-3 0-10-16,3 0-5 0,-3 4 2 0,2 4 6 15,0-2 9-15,1 3 3 0,0 2 1 16,0-2 2-16,0 0-7 0,0 2 5 0,0-3-1 16,1 0 0-16,3-2 3 0,3 0-4 0,-5-3 0 15,6 0 1-15,-2-3 0 0,2 0 1 0,-4 0 0 16,5 0 0-16,-6-3 0 0,4-3 3 16,-2 0 1-16,-2-1 2 0,3-2-1 0,-3-2 0 15,0 1 2-15,-3-2-2 0,1-1 5 0,-1 1-5 16,1 0-2-16,-1 0 0 0,3-1-3 15,0 3 3-15,-2-1-1 0,0 4 0 0,2 2-1 16,-3 0-1-16,3 1 0 0,2 0-2 0,-2 3 1 16,-1 1-2-16,7 0 1 0,-5 0-1 0,5 0 2 15,-2 0 0-15,3 5 0 0,0 1 2 0,-1 0-3 16,1 3 2-16,0 0 1 0,0 0 1 0,-4 0 2 16,4 1-3-16,-4 2 1 0,0-2-1 15,-5-2 0-15,-1 2 1 0,0 0-2 0,-1-2-3 16,-9 1-9-16,1 0-17 0,-3-1-38 0,-1-3-75 15,-1 1-127-15,3-2-213 0,3-1-389 0</inkml:trace>
          <inkml:trace contextRef="#ctx0" brushRef="#br0" timeOffset="632988.6233">4163 11588 1126 0,'0'0'493'0,"0"0"-433"0,0 0-56 15,0 0-19-15,0 0 3 0,0 0 15 16,0 0-10-16,0 0-19 0,0 0-50 0,0 0-88 16,0 0-120-16,0 0-195 0,0 0-144 0</inkml:trace>
          <inkml:trace contextRef="#ctx0" brushRef="#br0" timeOffset="633380.2843">4727 11295 1087 0,'0'0'217'0,"0"0"-75"0,0 0-23 0,0 0-1 16,0 0-12-16,0 0-28 0,0 0-43 16,0 0-27-16,0 0-9 0,0 0 2 0,0 0 3 15,0 0 3-15,0 0 6 0,0 0 4 0,-81 180 5 16,69-137 4-16,2 1 1 0,-2 4-2 0,1 1-3 16,-1-3-3-16,0 3-2 0,0 1-3 0,0 1-4 15,0 2-3-15,1-3-7 0,3-1-9 16,-1-4-6-16,-2-3-5 0,6-4-7 0,-5-6-5 15,6 1-8-15,-5-5-10 0,5-2-9 0,-4-4-19 16,5-2 0-16,-5-6 0 0,4-2-38 0,-2-4-54 16,-1-2-135-16,3-2-219 0,-2-4-15 0</inkml:trace>
        </inkml:traceGroup>
        <inkml:traceGroup>
          <inkml:annotationXML>
            <emma:emma xmlns:emma="http://www.w3.org/2003/04/emma" version="1.0">
              <emma:interpretation id="{BB93DC55-9286-44F5-919E-F2F9888595EC}" emma:medium="tactile" emma:mode="ink">
                <msink:context xmlns:msink="http://schemas.microsoft.com/ink/2010/main" type="inkWord" rotatedBoundingBox="20238,13623 21358,13574 21381,14100 20261,14148"/>
              </emma:interpretation>
              <emma:one-of disjunction-type="recognition" id="oneOf28">
                <emma:interpretation id="interp140" emma:lang="en-US" emma:confidence="0.5">
                  <emma:literal>Events</emma:literal>
                </emma:interpretation>
                <emma:interpretation id="interp141" emma:lang="en-US" emma:confidence="0">
                  <emma:literal>Evarts</emma:literal>
                </emma:interpretation>
                <emma:interpretation id="interp142" emma:lang="en-US" emma:confidence="0">
                  <emma:literal>Evats</emma:literal>
                </emma:interpretation>
                <emma:interpretation id="interp143" emma:lang="en-US" emma:confidence="0">
                  <emma:literal>Everts</emma:literal>
                </emma:interpretation>
                <emma:interpretation id="interp144" emma:lang="en-US" emma:confidence="0">
                  <emma:literal>Erects</emma:literal>
                </emma:interpretation>
              </emma:one-of>
            </emma:emma>
          </inkml:annotationXML>
          <inkml:trace contextRef="#ctx0" brushRef="#br0" timeOffset="639640.1689">4996 11432 0 0,'0'0'0'0,"0"0"0"0,0 0 0 0,0 0 0 16,0 0 0-16,0 0 0 0,0 0 0 0,0 0 86 16,0 0 42-16,0 0-33 0,0 0-28 15,0 0-25-15,-10-35-5 0,10 32 6 0,2-2 7 16,-2-1 5-16,2 2 3 0,4-4 2 0,-2 1 0 15,-3-1-1-15,3-1-4 0,3 0-8 0,-5 0-6 16,1 1-9-16,2 0-3 0,-5 1 0 16,2 0 0-16,-2-1-1 0,0 0-4 0,0 2-5 15,-2 2-3-15,-4-1-3 0,3 2-3 0,-5 0-5 16,3 1-1-16,-5 2-2 0,5 0-3 16,-6 0 0-16,-1 0-1 0,-1 0-7 0,-1 3 5 15,0 2-2-15,-3 1-1 0,-3 2 8 0,6 1-7 16,-4 0 0-16,-1 2 0 0,3 0-3 0,2 1 3 15,-1 1 3-15,3-1 1 0,0 0 2 16,2 0 1-16,6-2-1 0,0-1 1 0,2-1-10 16,-1-1 3-16,3 1-3 0,0-1-4 0,0 0 10 15,8-1-3-15,-3 3 6 0,7-3 3 0,0 1-5 16,3 1 6-16,1-2-2 0,0 2 0 0,-1-2-1 16,0 2 1-16,-3-1-1 0,0 1 0 0,-5-2 3 15,2 1-3-15,-2-2 0 0,-2 1-1 16,-4-2-3-16,2 1 4 0,-3-3 0 0,2 1 2 15,-2-1 0-15,0-1 5 0,0-1 3 0,0 2 7 16,0-2 8-16,0 0 6 0,0 0 7 0,0 0-1 16,0 0-4-16,0 0-2 0,-3 0-10 15,1-2 0-15,1 1-7 0,-2-2-2 0,-2 1-3 16,2 1-4-16,3 0-2 0,-2-1-6 0,-4 2-5 16,1 0-5-16,2 0-4 0,-6 0-2 15,4 3 1-15,-5 4 2 0,-1 2 3 0,3 2 3 16,-4 1 4-16,0 0 2 0,0 0 3 0,0 1-2 15,0 0 4-15,0 2 2 0,4-2 3 16,3 2-1-16,-1-2 1 0,1-2 2 0,2 2-1 16,3 0-1-16,0-2-3 0,0-1 0 0,0-1-4 15,0-1 2-15,0-3-1 0,3 1 5 0,4-1 6 16,-3-2 4-16,5-2 10 0,-2 0 9 0,3-1 10 16,2 0 3-16,2 0 0 0,-2-1-8 15,1-3-10-15,-1-1-5 0,1-1-3 0,-1 1-3 16,-3-3-3-16,-1 1-3 0,4-1-7 0,-3-1-8 15,-2 0-13-15,3 0-21 0,-1 0-26 0,-4 0-33 16,3 1-31-16,-2-1-31 0,-4 0-22 0,5 0-26 16,-3-1-29-16,-1 1-22 0,4 0-17 15,-3 2 96-15,-3-1 177 0,6 0 0 0,-6 2 0 16,2 0 0-16,-2 0 0 0,0 0 0 0,1 0 0 16,2-1 0-16,-2 1 0 0,0 2 0 0,-1 1 37 15,-1 0 150-15,0 2-17 0,1-1-24 16,2 1-29-16,1 1-27 0,-3 0-28 0,1 0-25 15,-1 0-22-15,-1 0-12 0,1 1-1 0,-1 5 5 16,0 0 7-16,0 6 10 0,0 0 2 16,0 0 1-16,0 4-2 0,0-4-1 0,0 3 2 15,-1-1 6-15,0 0 5 0,-2-1 3 0,-1-2 1 16,3 2-4-16,-1-4-1 0,2-2-7 16,0 1-5-16,0-3-3 0,0-4-4 0,0 0 1 15,0-1 8-15,0 0 13 0,2 0 23 0,-1 0 18 16,3 0 9-16,-1 0-4 0,-1-4-14 0,0-2-18 15,4-3-17-15,0 0-12 0,-1-4-8 0,3 2-4 16,-2-1-5-16,2 0-2 0,0 0-4 16,-3 0-5-16,6 0-7 0,-2-1-14 0,-2 1-24 15,4 1-29-15,-2 1-40 0,-2 0-44 0,2 2-47 16,-4 2-67-16,5 3-76 0,-6 0-124 0,1 3 259 0</inkml:trace>
          <inkml:trace contextRef="#ctx0" brushRef="#br0" timeOffset="640446.6719">5234 11650 0 0,'0'0'0'0,"0"0"0"0,0 0 0 15,0 0 0-15,0 0 90 0,0 0 39 0,0 0-16 16,0 0-16-16,0 0-11 0,0 0-9 0,0 0-15 16,0 0-8-16,0 0-7 0,0 0-1 15,112-89-1-15,-107 84 3 0,-5 2 5 0,0 1 5 16,0-1 14-16,0 1 2 0,0 2 0 0,-4-1-12 15,1 1-23-15,-1 0-20 0,-4 0-20 0,1 1-7 16,-2 5 0-16,-3 1 5 0,0 3 5 16,0 4 3-16,0-2 4 0,4 2 0 0,-3-4 3 15,0 2-1-15,6 0-1 0,-3-2-3 0,4-1-4 16,-1 1-4-16,3-1-3 0,2-2 1 0,0-1-1 16,7 0 2-16,-3-1 2 0,4-2 3 0,-1-1 8 15,5-1 4-15,0-1 9 0,0 0 1 0,0-1-1 16,0-4-2-16,1 0-3 0,-5-1 1 15,3-1 0-15,0-1-1 0,-2 1 0 0,-3-3-1 16,3 3 0-16,-5-2-2 0,3 1 0 0,-3 2-6 16,-3 0-1-16,2 1-3 0,-2 2-1 15,-1 0-1-15,4 1-1 0,-4 1 0 0,0 1-5 16,0 0-6-16,0 0-11 0,0 0-17 0,0 0-9 16,0 3 4-16,0 1 11 0,0 3 17 0,0-2 14 15,0 2-2-15,0 1-1 0,0-1 0 16,0-1-3-16,0 0 1 0,3-2-2 0,0 2-2 15,5-3 0-15,-3 0-1 0,0-2 0 0,2-1 0 16,1 0 3-16,-3 0 2 0,3 0 4 0,-2-1 4 16,-2-5 4-16,4 0 3 0,-4-1 2 15,3 1 1-15,-3-1-2 0,-3-1 3 0,3 1 1 16,0-1-2-16,-4 3 3 0,1 2-7 0,-1 0-1 16,0 1-3-16,0 2-8 0,0 0-6 0,0 0-17 15,0 0-16-15,0 2 2 0,0 2 8 0,0 3 13 16,0 2 18-16,0 2 2 0,2-1-1 15,0 1 1-15,5 0 0 0,-2-2 0 0,5-2 2 16,-3-1 0-16,3-1 1 0,2-2 1 0,0-1 1 16,0-2 3-16,2 0-3 0,-1-5-7 0,1-1-10 15,-2-5-17-15,0-2-18 0,-5 0-9 16,2-2-10-16,-5-3 9 0,3 1 12 0,-5-3 12 16,-2-1 16-16,0 1 8 0,0 0 7 0,0 1 2 15,0-1 3-15,0 0 5 0,-1-1 4 16,0-1 7-16,1 1 7 0,0 1 3 0,0-1-1 15,1 3-6-15,2 0-3 0,5 2-7 0,-3 4-4 16,2 1-3-16,-3 4-5 0,-1 4-1 0,-3 1-5 16,0 2-1-16,0 0 0 0,0 0 7 15,0 3 15-15,0 5 16 0,0 1 12 0,-3 3 0 16,-1 3-7-16,-3 1-10 0,4 0-8 0,1 2-7 16,-4 2-3-16,4-3-4 0,2 4 2 0,0-1-2 15,0 0-1-15,0-1 0 0,0 0-7 0,0-1-7 16,0 2-25-16,2-3-46 0,5 3-83 0,-3-5-136 15,-3-5-231-15,5-4 32 0</inkml:trace>
          <inkml:trace contextRef="#ctx0" brushRef="#br0" timeOffset="640911.8437">5591 11589 205 0,'0'0'281'15,"0"0"-152"-15,0 0-47 0,0 0-15 0,0 0-12 16,0 0-11-16,0 0-17 0,0 0-8 15,0 0-2-15,0 0-1 0,0 0 3 0,0 0 3 16,0 0 10-16,0 0 14 0,107-111 17 0,-91 103 2 16,6-1-2-16,-6-1-16 0,-1 2-17 0,-1 0-9 15,-2 2-5-15,1-1-2 0,-4 1-3 16,-5 1 3-16,3 2 4 0,-5 2 5 0,-2-1 13 16,0 2 6-16,0 0 0 0,0 0-10 0,-2 0-21 15,-4 3-15-15,2 0-9 0,-4 2-3 0,3 1 3 16,-3 1 3-16,4-1 1 0,-4 3 0 0,5 1-1 15,2-1-4-15,-1 1 3 0,2-2 0 16,0 3 3-16,0 1 2 0,2-1 3 0,2-1 1 16,4 1 2-16,0-2 2 0,-1 1 0 0,2 0 3 15,-2-1-1-15,2 0 1 0,-1-1-1 0,-3-4 0 16,-2 1 0-16,-2-1 0 0,3-1 3 16,-4 0 3-16,0 0 11 0,0 1 10 0,-6-2 5 15,-5 2 3-15,2-1-7 0,-9-3-2 0,2 2 5 16,0-1 11-16,1 1 12 0,1-1 7 0,0 1-1 15,5-2-10-15,-1 1-15 0,6-1-12 16,3 0-12-16,0 2-8 0,1-2-6 0,0 0-3 16,0 0-3-16,0 0 0 0,0 0-5 0,0 0 1 15,0 0-2-15,0 0 2 0,0 0 3 16,0 0 2-16,0 0 2 0,0 3 2 0,0 1 1 16,0 1 2-16,0 1-1 0,0 4-13 0,0 0-98 15,0-1-263-15,0-3-1031 0</inkml:trace>
        </inkml:traceGroup>
      </inkml:traceGroup>
    </inkml:traceGroup>
    <inkml:traceGroup>
      <inkml:annotationXML>
        <emma:emma xmlns:emma="http://www.w3.org/2003/04/emma" version="1.0">
          <emma:interpretation id="{03730622-A6AF-4790-8A09-662EBB805DE5}" emma:medium="tactile" emma:mode="ink">
            <msink:context xmlns:msink="http://schemas.microsoft.com/ink/2010/main" type="paragraph" rotatedBoundingBox="16947,14405 21104,14259 21126,14892 16969,150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0FB7BF-0808-4244-9370-3B375A08987E}" emma:medium="tactile" emma:mode="ink">
              <msink:context xmlns:msink="http://schemas.microsoft.com/ink/2010/main" type="line" rotatedBoundingBox="16947,14405 21104,14259 21126,14892 16969,15038"/>
            </emma:interpretation>
          </emma:emma>
        </inkml:annotationXML>
        <inkml:traceGroup>
          <inkml:annotationXML>
            <emma:emma xmlns:emma="http://www.w3.org/2003/04/emma" version="1.0">
              <emma:interpretation id="{82DC6A73-8D5B-4EAE-8B21-06DE621D5250}" emma:medium="tactile" emma:mode="ink">
                <msink:context xmlns:msink="http://schemas.microsoft.com/ink/2010/main" type="inkWord" rotatedBoundingBox="17094,14632 17104,14754 16963,14765 16954,14642"/>
              </emma:interpretation>
              <emma:one-of disjunction-type="recognition" id="oneOf29">
                <emma:interpretation id="interp145" emma:lang="en-US" emma:confidence="0.5">
                  <emma:literal>.</emma:literal>
                </emma:interpretation>
                <emma:interpretation id="interp146" emma:lang="en-US" emma:confidence="0">
                  <emma:literal>7</emma:literal>
                </emma:interpretation>
                <emma:interpretation id="interp147" emma:lang="en-US" emma:confidence="0">
                  <emma:literal>,</emma:literal>
                </emma:interpretation>
                <emma:interpretation id="interp148" emma:lang="en-US" emma:confidence="0">
                  <emma:literal>-</emma:literal>
                </emma:interpretation>
                <emma:interpretation id="interp149" emma:lang="en-US" emma:confidence="0">
                  <emma:literal>@</emma:literal>
                </emma:interpretation>
              </emma:one-of>
            </emma:emma>
          </inkml:annotationXML>
          <inkml:trace contextRef="#ctx0" brushRef="#br0" timeOffset="655709.3053">1575 12322 0 0,'0'0'109'15,"0"0"-29"-15,0 0-34 0,0 0 4 0,0 0 26 16,0 0 28-16,0 0 22 0,0 0 12 16,0 0-3-16,0 0-8 0,0 0-21 0,0 0-21 15,-5-21-16-15,5 21-12 0,-2 0-5 0,2 0-10 16,-1 3-7-16,-2 0-11 0,2 2-10 0,-2 1-6 16,-1 1-3-16,-1 2 1 0,1-2 0 15,0 3 0-15,-3-2-1 0,5 1-2 0,-4 0-3 16,2-1 2-16,2 0-2 0,0-2 0 0,2-2-2 15,-2-2-5-15,2-1-1 0,0-1-9 0,0 0-7 16,2 0 1-16,0 0 5 0,3 0 13 0,2-4 11 16,-3-2 5-16,2-2 0 0,0 0-4 15,0 0 1-15,-2-2 1 0,-1 1 3 0,1-3 3 16,-3 2 3-16,-1 0 1 0,0-1 1 0,0 2-2 16,-5 3-1-16,1 1-4 0,-5 0-4 15,1 4-3-15,0 1-4 0,-4 0-2 0,1 0-2 16,0 3-1-16,0 1-1 0,-1 2-1 0,3 0 1 15,-2-2-13-15,3 2-48 0,1 0-122 0,2 0-257 16,2-4-438-16</inkml:trace>
        </inkml:traceGroup>
        <inkml:traceGroup>
          <inkml:annotationXML>
            <emma:emma xmlns:emma="http://www.w3.org/2003/04/emma" version="1.0">
              <emma:interpretation id="{1D796060-A5B6-4FF0-B243-F623AC199376}" emma:medium="tactile" emma:mode="ink">
                <msink:context xmlns:msink="http://schemas.microsoft.com/ink/2010/main" type="inkWord" rotatedBoundingBox="17329,14387 18583,14369 18591,14941 17337,14959"/>
              </emma:interpretation>
              <emma:one-of disjunction-type="recognition" id="oneOf30">
                <emma:interpretation id="interp150" emma:lang="en-US" emma:confidence="0.5">
                  <emma:literal>Print</emma:literal>
                </emma:interpretation>
                <emma:interpretation id="interp151" emma:lang="en-US" emma:confidence="0">
                  <emma:literal>Paint</emma:literal>
                </emma:interpretation>
                <emma:interpretation id="interp152" emma:lang="en-US" emma:confidence="0">
                  <emma:literal>Point</emma:literal>
                </emma:interpretation>
                <emma:interpretation id="interp153" emma:lang="en-US" emma:confidence="0">
                  <emma:literal>Prints</emma:literal>
                </emma:interpretation>
                <emma:interpretation id="interp154" emma:lang="en-US" emma:confidence="0">
                  <emma:literal>print</emma:literal>
                </emma:interpretation>
              </emma:one-of>
            </emma:emma>
          </inkml:annotationXML>
          <inkml:trace contextRef="#ctx0" brushRef="#br0" timeOffset="656568.7738">1917 12207 287 0,'0'0'210'0,"0"0"-53"0,0 0 12 16,0 0 26-16,0 0 2 0,0 0-13 0,0 0-50 16,0 0-39-16,0 0-34 0,0 0-26 0,0 0-24 15,0 0-13-15,0 0 0 0,-17-37 2 16,17 42 4-16,0-1 6 0,0 4 3 0,0 2 3 16,0 2 2-16,0 1 1 0,0 2-2 0,0 1-1 15,-2 3 0-15,0-1-4 0,-4 1 4 16,5 0-2-16,-4 0-3 0,-2 2 1 0,1 1-3 15,-2-1 0-15,3 1 0 0,-2-3 0 0,2 2-3 16,0-1-2-16,2-1 0 0,-1-3-2 0,3 1 0 16,-1-4-3-16,1 0-1 0,-2-1-4 15,3-5-2-15,0-1-5 0,0-2-9 0,0-1-4 16,0-2-14-16,0 1-7 0,0-2-3 0,0 0 0 16,0 0 7-16,0 0 1 0,0-6-4 15,0 0-7-15,0-2-2 0,0-4 8 0,0-4 14 16,0-2 18-16,0-1 10 0,-1-2 5 0,0-3 2 15,-3 0 1-15,1 1 0 0,2-3 2 0,-4-1 0 16,4 2 3-16,1-1 3 0,0 1 4 0,0 0 1 16,0 2-2-16,0 1-1 0,6 1-2 15,0-1-6-15,1 2 4 0,1 2-8 0,0 2-1 16,4 0 2-16,1 2 2 0,5 0 9 0,-3 2 4 16,3 1 2-16,3 2-2 0,-4 1-4 0,4 1-4 15,0 2-4-15,-1 1-1 0,-3 2-2 0,2 2-1 16,-2 0-1-16,-1 0 1 0,0 5-2 15,-2 2 3-15,-1 1 1 0,-5 1-3 0,3 2 7 16,-7 0 4-16,0 1 6 0,-3 1 10 0,-1 1 0 16,-1 0 3-16,-6 1-1 0,-5 2-2 15,-1 0-2-15,-2 2-3 0,-2-1-3 0,-3-2-4 16,0 0 0-16,-2 0-4 0,2-1-5 0,1-2-4 16,2-1-2-16,2 0-9 0,2-2-17 0,-1-2-28 15,2 0-61-15,3 1-62 0,-3 0-67 16,4-1-60-16,2 2-29 0,0-2-22 0,0 1 75 15,5-3 280-15,0-1 0 0</inkml:trace>
          <inkml:trace contextRef="#ctx0" brushRef="#br0" timeOffset="657138.4223">1925 12515 0 0,'0'0'0'16,"0"0"0"-16,0 0 0 0,0 0 212 0,0 0 19 16,0 0-25-16,0 0-26 0,0 0-23 0,0 0-23 15,0 0-19-15,0 0-22 0,0 0-16 0,164-57-18 16,-143 42-15-16,-1-1-11 0,3 1-8 15,-6-1-2-15,6 0-3 0,-4 2-3 0,0-1-4 16,-3 3-4-16,-4 0-1 0,1 1 1 0,-5 2 2 16,-2 0 3-16,1 2 5 0,-6 1 5 0,2 0 10 15,-3 2 5-15,0 1-2 0,-3 0-4 16,0 0-14-16,-2 3-13 0,-2 0-10 0,0 0-7 16,-3 0-3-16,0 1 0 0,0 7 2 0,0-1 4 15,-2 2 2-15,1 1 1 0,3 2 1 16,0 0 0-16,2-3 1 0,0 2-2 0,5 0-2 15,0-1-2-15,1-2-5 0,0 3-1 0,4-2 1 16,2 2 1-16,2 1 6 0,2-2 3 0,0 1 2 16,0-1 1-16,-2 2 0 0,1-2 1 0,-1 2-2 15,-1-1 2-15,-3 1 0 0,0-2 1 16,0 0 2-16,-4 1 1 0,0-4-1 0,0-1 3 16,0 0 1-16,0-4-1 0,0 2 1 0,0-4-3 15,0 0 1-15,0 0-4 0,1 0-7 0,2 0 2 16,1 0 0-16,3 0 1 0,0-3 7 0,1 0-2 15,4-1-1-15,-2-1-2 0,0-1-1 16,2 0-2-16,-3-3 0 0,3 2-1 0,0-3 1 16,2 1 2-16,-2-2-1 0,-3-1 2 0,3 2-4 15,-1-2 1-15,-3-1 0 0,3 1 3 16,-3 0 0-16,-1 0 1 0,-3 3 1 0,0 0 0 16,0 4 5-16,-3 2 4 0,-1 1 6 0,0 2 4 15,0 0 3-15,0 0-6 0,0 0-8 0,0 3-7 16,0 2-6-16,0 3 4 0,0 2 2 15,-1 1 3-15,-2 1 2 0,2 0-3 0,-1-1 0 16,2 1-2-16,0-2-1 0,0 0 0 0,0-1-1 16,0 0-2-16,6-3-6 0,-4 0-7 0,6-3-16 15,-1-2-36-15,4-1-62 0,-1 0-98 16,1-1-124-16,1-7-139 0,-4 2-35 0,-1 0 525 0</inkml:trace>
          <inkml:trace contextRef="#ctx0" brushRef="#br0" timeOffset="657313.3153">2602 12261 0 0,'0'0'73'0,"0"0"95"0,0 0-41 0,0 0 9 16,0 0 8-16,0 0-9 0,0 0-45 0,0 0-47 15,0 0-37-15,0 0-27 0,0 0-27 0,0 0-30 16,0 0-45-16,0 0-64 0,-64-10-90 16,64 14 89-16,0-1 188 0</inkml:trace>
          <inkml:trace contextRef="#ctx0" brushRef="#br0" timeOffset="657819.7036">2602 12261 0 0,'8'49'0'0,"-2"-49"0"15,0 0 23-15,1 2 166 0,0 2-17 0,-2 5-42 16,2-3-34-16,0 4-27 0,-5 0-18 16,6 1-13-16,-5 0-9 0,0-1-3 0,1 3-4 15,-3-3 0-15,2-1-2 0,-3 1 5 0,0-3-5 16,0 0 0-16,0-1 3 0,0-2-3 0,0-1 9 15,0-1 7-15,0-2 10 0,0 0 11 0,0 0 6 16,0 0-7-16,0-3-19 0,1-3-24 16,0 0-21-16,5-2-9 0,-1-2 1 0,-1 1 7 15,3 0 0-15,0 0 2 0,-1 2 1 0,0 0-5 16,0 3 3-16,0 1-5 0,-4 2-1 0,2 1 2 16,0 0-2-16,-1 0 8 0,-2 0 6 15,1 2 8-15,2 4 10 0,0 2 2 0,-3 1 1 16,0-1 0-16,1 1-3 0,2-2-3 0,-1 1-2 15,1-2-5-15,-2 0-3 0,4-1-2 16,-1-2-6-16,-2 0 1 0,6-3-2 0,-4 0 2 16,6 0 2-16,3-6-4 0,0-2-12 0,2-1-25 15,3-3-34-15,-4 0-42 0,1-3-24 0,0 1-9 16,-3 0 7-16,-3-1 34 0,1-1 32 16,-3 1 36-16,-2 0 32 0,0-1 18 0,-2 0 14 15,-3-1 13-15,-1 1 17 0,0-2 14 0,0 1 11 16,0-2 7-16,-1 1 1 0,-6 1-2 0,3 3 1 15,1 2 2-15,-1 4 0 0,0 2 9 16,3 0-9-16,0 6-6 0,1 0-19 0,0 0-27 16,0 0-12-16,0 3-11 0,-2 6 1 0,1 1 10 15,-2 6 10-15,-1 1 4 0,3 3 2 0,1 3 0 16,0-1-5-16,0 2 0 0,0-2-4 0,0 1-2 16,1-3-8-16,6 1-5 0,-3-5-6 15,5 0-9-15,1-3 3 0,-1-2-7 0,2-1-9 16,1-2-21-16,0-2-61 0,-4-2-105 0,1-2-183 15,-1-1-298-15,-5-1 160 0</inkml:trace>
          <inkml:trace contextRef="#ctx0" brushRef="#br0" timeOffset="657990.5998">2865 12290 989 0,'0'0'347'0,"0"0"-197"0,0 0-49 0,0 0-23 16,0 0-20-16,0 0-20 0,0 0-30 0,0 0-6 15,0 0 1-15,0 0-3 0,0 0-17 16,0 0-36-16,0 0-75 0,158-69-139 0,-134 66-210 16,-8 0-355-16</inkml:trace>
        </inkml:traceGroup>
        <inkml:traceGroup>
          <inkml:annotationXML>
            <emma:emma xmlns:emma="http://www.w3.org/2003/04/emma" version="1.0">
              <emma:interpretation id="{836DE5BB-FE78-4B9D-942F-D1041AB32F2D}" emma:medium="tactile" emma:mode="ink">
                <msink:context xmlns:msink="http://schemas.microsoft.com/ink/2010/main" type="inkWord" rotatedBoundingBox="18796,14371 21105,14290 21126,14892 18817,14973"/>
              </emma:interpretation>
              <emma:one-of disjunction-type="recognition" id="oneOf31">
                <emma:interpretation id="interp155" emma:lang="en-US" emma:confidence="0.5">
                  <emma:literal>medial</emma:literal>
                </emma:interpretation>
                <emma:interpretation id="interp156" emma:lang="en-US" emma:confidence="0.5">
                  <emma:literal>Media ,</emma:literal>
                </emma:interpretation>
                <emma:interpretation id="interp157" emma:lang="en-US" emma:confidence="0">
                  <emma:literal>Media /</emma:literal>
                </emma:interpretation>
                <emma:interpretation id="interp158" emma:lang="en-US" emma:confidence="0">
                  <emma:literal>Media .</emma:literal>
                </emma:interpretation>
                <emma:interpretation id="interp159" emma:lang="en-US" emma:confidence="0">
                  <emma:literal>Media 1</emma:literal>
                </emma:interpretation>
              </emma:one-of>
            </emma:emma>
          </inkml:annotationXML>
          <inkml:trace contextRef="#ctx0" brushRef="#br0" timeOffset="659348.0669">3314 12345 302 0,'0'0'283'0,"0"0"-147"0,0 0-33 15,0 0 9-15,0 0 4 0,0 0-8 0,0 0-30 16,0 0-30-16,0 0-25 0,0 0-15 16,0 0-9-16,0 0 6 0,0 0 12 0,0 0 13 15,-28 31 6-15,32-37-1 0,4-1-2 0,-2 0-3 16,2-4 0-16,-3 0 1 0,2-1 2 0,-3 0 2 16,1-1 1-16,0-3-1 0,-2-1-8 15,0-1-6-15,3-1-7 0,-3 0-8 0,1-4-2 16,4 2-3-16,-2 2-4 0,3 1-2 0,-2 4-3 15,-1-1-1-15,4 6-3 0,-5 3 0 16,3 2-4-16,-4 2-1 0,2 1 0 0,-1 1 2 16,-4 0 3-16,3 1 6 0,0 4 5 0,2 1 1 15,-5 1 6-15,3 5 1 0,0-2 1 0,-1 2 1 16,-2 3-1-16,-1 0 0 0,0 1 0 0,0-1-3 16,0 2 0-16,0-3-2 0,0-1-2 0,1 0-1 15,1-2-1-15,2-5-2 0,0 0 1 16,-2-4 0-16,4-1-2 0,-1-1 2 0,-1 0 2 15,4 0 3-15,-2-3 4 0,4-3 1 0,-2-1 2 16,-1-3-2-16,4 0 0 0,-4-2 0 0,-1 1 2 16,1-1-1-16,0-2-1 0,-3 2-1 15,4 2-2-15,-4-3-1 0,5 2-3 0,-5 2-1 16,4-1-1-16,-4 4-2 0,2-1 2 0,-1 4-2 16,-2-1-1-16,-2 2 1 0,2 2-3 15,-2 0-2-15,-1 0 3 0,0 0 4 0,0 3 9 16,0 6 8-16,-5 1 6 0,1 3-1 0,-4 0-3 15,4 4-5-15,-6-2-3 0,6 1-1 0,-1-1-3 16,-1-2 0-16,6 1-3 0,-1-2-1 16,1 0-1-16,0-2-2 0,0-1-1 0,1-1 0 15,5-3-1-15,-1 1-3 0,-1-1 1 0,4-1-1 16,-4-1 1-16,4-1 3 0,-2-2 2 0,3 0 3 16,-1 0 3-16,0 0-1 0,3-2 1 0,-2-4-2 15,3 0-1-15,0 0-2 0,-1-1-1 16,2-2-2-16,0 0 1 0,0-1 0 0,-1-1 0 15,0-1 2-15,0 2 2 0,-4-2 3 0,-1 0 0 16,-2 2 4-16,-1 2 2 0,-2 4 0 0,-2 1 4 16,0 0-1-16,0 3-2 0,0 0-10 0,-4 0-10 15,-3 0-8-15,0 1-3 0,0 4 5 16,-5 2 4-16,2 4 10 0,2-1 0 0,-7 2 2 16,4 1 0-16,-1 0-4 0,1 1 1 0,-1 0-1 15,8-2-2-15,-4-1-3 0,6-2-2 16,2-1-5-16,0-1-6 0,0-2-2 0,9-1-1 15,0 2 0-15,2-6 5 0,5 0 2 0,2 0-2 16,-1 0-1-16,4 0-3 0,0-6-7 16,1 0 2-16,4 0-3 0,-5 0-5 0,-1-1-1 15,3-1 0-15,-5 1 1 0,0-2 8 0,1 0 11 16,-4-1 4-16,0 0 6 0,-2 0 5 0,-2 1-2 16,1 2 7-16,-5-2 3 0,-2 3 8 0,-2 1 10 15,-2-1 10-15,0 2 10 0,-1 1 1 16,0 2-7-16,-1 1-13 0,-2 0-15 0,-3 0-12 15,-2 0-3-15,-3 8-1 0,-3 0 1 0,0 1 3 16,-1 3 0-16,-3 0 7 0,2-1-1 0,2 2 2 16,0-3 2-16,3 2-8 0,5-2 0 0,-4-1-4 15,6 2-4-15,0-4 1 0,2 1-6 16,2 0-8-16,0-4-13 0,0 1-5 0,8-2 0 16,0-3 7-16,1 0 9 0,5 0 10 0,-1 0 4 15,3-6 2-15,1 0 3 0,0-1-8 0,-4 0-2 16,2-2 1-16,-2-2-4 0,1 1 7 15,-2 0 3-15,-2-2 2 0,1 0 3 0,-4 0 1 16,4-2 1-16,-5 1 0 0,1 0 4 0,-2-1-1 16,2-2 2-16,-3 1-1 0,3-4-1 15,-3 1 1-15,-2-1-4 0,4 0 0 0,-2-1-3 16,-2 3 5-16,3 0 2 0,-1 2-2 0,-2 3 5 16,-2 3-6-16,0 4 3 0,0 0 5 0,0 4 4 15,0-1 5-15,0 2 1 0,0 0-4 16,0 0-5-16,0 5-4 0,-4 0-4 0,-4 4 0 15,3 2 1-15,-5 0 1 0,0 2 1 0,2 2 3 16,-2 1 3-16,0 0 1 0,0 4 2 16,3 0 2-16,-2 1-2 0,5 1 3 0,-4-3-2 0,5 4-1 15,1-4-2-15,-1 0-2 0,2-1-1 0,1-1-5 16,0-3 0-16,0-2-7 0,5 0-2 16,0-6-1-16,5 0-1 0,-1-2 2 0,2 0 0 15,1-4 2-15,-1 0 2 0,2 0 0 0,0-1-2 16,1-6-1-16,-1 1-1 0,-1-3 1 15,2 0 1-15,-2-1 2 0,0-2 1 0,0 0-1 16,-3 0 3-16,-3-2 2 0,2 4 1 0,-4-2 4 16,-3 2 2-16,-1 1 3 0,1 2 5 0,-1 1 2 15,0 0 2-15,0 3-2 0,0 1-4 16,0 2-5-16,0 0-8 0,0 0-8 0,0 0-7 16,0 0-4-16,0 3 2 0,0 7 4 0,0-2 5 15,0 3 6-15,0 2-2 0,-1 0 1 0,1 1 0 16,-1 1-5-16,1-2-1 0,0-1-7 15,0-2-10-15,0-1-19 0,0-1-27 0,1-2-38 16,3 0-49-16,1-4-76 0,-1 1-134 0,3-2-228 16,-4-1 204-16</inkml:trace>
          <inkml:trace contextRef="#ctx0" brushRef="#br0" timeOffset="659839.6115">4451 12236 0 0,'0'0'0'0,"0"0"0"16,0 0 0-16,0 0 56 0,0 0 41 0,0 0 18 16,0 0-7-16,0 0-24 0,0 0-26 15,0 0-16-15,0 0 4 0,0 0 15 0,0 0 18 16,-45-8 15-16,30 17 8 0,-1 1 4 0,0 1 2 16,1 1-3-16,2 0-5 0,-1 0-19 0,6-2-20 15,0-1-22-15,3-1-23 0,1-2-11 0,2 0-17 16,2-2-17-16,0-2-5 0,3 0 1 15,6-2 10-15,1 0 15 0,1 0 7 0,3-4 2 16,0-2 2-16,0 0-2 0,0-4 0 0,-2 1 0 16,-3 0 1-16,-1 0 3 0,2 2 2 0,-6 1 10 15,-3 1 8-15,0 4 17 0,-1 1 14 0,0 0 2 16,0 0-3-16,0 0-20 0,-2 3-19 16,-1 4-12-16,-2 1-6 0,-1 0 3 0,2 3 3 15,0-2-3-15,0 1-1 0,3-4-5 0,1 0-7 16,0-2-3-16,1 2-9 0,7-2-10 15,-2-2-23-15,6-2-53 0,1 0-103 0,-2 0-188 16,-6 0-430-16</inkml:trace>
          <inkml:trace contextRef="#ctx0" brushRef="#br0" timeOffset="659531.9527">4289 12197 212 0,'0'0'357'0,"0"0"-374"0,0 0-98 0,0 0-34 16,0 0-31-16,0 0 72 0,0 0 108 0,0 0 0 0</inkml:trace>
          <inkml:trace contextRef="#ctx0" brushRef="#br0" timeOffset="660107.4454">4785 11988 770 0,'0'0'189'0,"0"0"-88"0,0 0-17 0,0 0 10 15,0 0 9-15,0 0-13 0,0 0-34 0,0 0-24 16,0 0-10-16,0 0 1 0,0 0 6 0,0 0 3 16,0 0-2-16,0 0-4 0,-32 103 2 15,20-71 3-15,-2-2 5 0,4 5 4 0,-1 1-4 16,-2 0-6-16,-5-2-6 0,5 0-5 0,-2 0-5 15,2-2-2-15,-1 1-8 0,3-3-5 16,5-4-10-16,-4-1-17 0,8-5-38 0,-1-3-59 16,3-4-96-16,0-3-156 0,0-7-271 0,0 1 170 0</inkml:trace>
        </inkml:traceGroup>
        <inkml:traceGroup>
          <inkml:annotationXML>
            <emma:emma xmlns:emma="http://www.w3.org/2003/04/emma" version="1.0">
              <emma:interpretation id="{62E65530-6B58-4524-926D-AD3FC8B95163}" emma:medium="tactile" emma:mode="ink">
                <msink:context xmlns:msink="http://schemas.microsoft.com/ink/2010/main" type="inkWord" rotatedBoundingBox="20378,14560 20760,14265 21104,14712 20722,15006"/>
              </emma:interpretation>
              <emma:one-of disjunction-type="recognition" id="oneOf32">
                <emma:interpretation id="interp160" emma:lang="en-US" emma:confidence="0.5">
                  <emma:literal>TV.</emma:literal>
                </emma:interpretation>
                <emma:interpretation id="interp161" emma:lang="en-US" emma:confidence="0">
                  <emma:literal>TVs.</emma:literal>
                </emma:interpretation>
                <emma:interpretation id="interp162" emma:lang="en-US" emma:confidence="0">
                  <emma:literal>TVV.</emma:literal>
                </emma:interpretation>
                <emma:interpretation id="interp163" emma:lang="en-US" emma:confidence="0">
                  <emma:literal>TVS.</emma:literal>
                </emma:interpretation>
                <emma:interpretation id="interp164" emma:lang="en-US" emma:confidence="0">
                  <emma:literal>TVD.</emma:literal>
                </emma:interpretation>
              </emma:one-of>
            </emma:emma>
          </inkml:annotationXML>
          <inkml:trace contextRef="#ctx0" brushRef="#br0" timeOffset="660436.2431">4904 12170 1420 0,'0'0'244'0,"0"0"-184"0,0 0-39 0,0 0 14 16,0 0 43-16,0 0 22 0,0 0-11 15,0 0-26-15,0 0-27 0,0 0-11 0,0 0-8 16,0 0-3-16,172-66-5 0,-152 65-4 0,4-1-4 15,-4 2-2-15,-1-3-10 0,-3 2-15 0,0-1-24 16,-5 2-38-16,0 0-28 0,-3 0-37 16,-4 0-43-16,-3 0-51 0,-1 0-71 0,0 0-63 15,0 0-98-15,-1 0 328 0</inkml:trace>
          <inkml:trace contextRef="#ctx0" brushRef="#br0" timeOffset="660657.1451">4989 12126 607 0,'0'0'143'0,"0"0"-129"0,0 0-11 16,0 0 44-16,0 0 60 0,0 0 13 0,0 0-10 15,0 0-18-15,0 0-25 0,0 0-19 0,0 0-12 16,0 0-7-16,44 153-5 0,-44-134-3 0,0 1-8 16,-4-4-16-16,1 0-11 0,1-3-19 0,-5-2-31 15,4 2-56-15,3-4-94 0,-1-2-157 16,1-2-291-16,0-2 662 0</inkml:trace>
          <inkml:trace contextRef="#ctx0" brushRef="#br0" timeOffset="660859.6669">5262 12175 925 0,'0'0'194'0,"0"0"-136"0,0 0-35 16,0 0 9-16,0 0 27 0,0 0 21 0,0 0-4 15,0 0-15-15,0 0-17 0,0 0-9 0,0 0-9 16,0 0-2-16,0 0 2 0,0 0-2 16,-49 116 4-16,45-97 3 0,-4-1-3 0,5 1-2 15,2-1-9-15,1-3-7 0,0 1-5 0,0-4-2 16,2 0-5-16,5-5-4 0,-3-1-3 0,0-3 1 16,4-1 4-16,-4-2 9 0,4 0 8 15,-1-7 1-15,4-4 2 0,-2-4-3 0,3-2-4 16,-4-1-1-16,4-1-3 0,-1-1 1 0,1-2 0 15,-3 0 1-15,0-1-1 0,1 1-3 0,-2 1-5 16,-1 2-11-16,4-1-16 0,-3 4-33 0,-2 2-57 16,4 3-112-16,-7 2-212 0,2 4-575 0</inkml:trace>
          <inkml:trace contextRef="#ctx0" brushRef="#br0" timeOffset="661039.5545">5582 12359 1903 0,'0'0'196'0,"0"0"-169"16,0 0-42-16,0 0-3 0,0 0 13 0,0 0 1 15,0 0-76-15,0 0-238 0,0 0-1098 0</inkml:trace>
        </inkml:traceGroup>
      </inkml:traceGroup>
    </inkml:traceGroup>
    <inkml:traceGroup>
      <inkml:annotationXML>
        <emma:emma xmlns:emma="http://www.w3.org/2003/04/emma" version="1.0">
          <emma:interpretation id="{D9C56016-18BC-445C-8D0B-BC5BAC8996D8}" emma:medium="tactile" emma:mode="ink">
            <msink:context xmlns:msink="http://schemas.microsoft.com/ink/2010/main" type="paragraph" rotatedBoundingBox="20735,14974 23567,14973 23568,15963 20736,1596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09924BF-A191-4983-80B0-11A022811664}" emma:medium="tactile" emma:mode="ink">
              <msink:context xmlns:msink="http://schemas.microsoft.com/ink/2010/main" type="inkBullet" rotatedBoundingBox="20735,15434 20861,15433 20862,15501 20736,15502"/>
            </emma:interpretation>
            <emma:one-of disjunction-type="recognition" id="oneOf33">
              <emma:interpretation id="interp165" emma:lang="en-US" emma:confidence="0">
                <emma:literal>•</emma:literal>
              </emma:interpretation>
            </emma:one-of>
          </emma:emma>
        </inkml:annotationXML>
        <inkml:trace contextRef="#ctx0" brushRef="#br0" timeOffset="1.23324E6">5339 13081 0 0,'0'0'89'0,"0"0"54"0,0 0 24 15,0 0 49-15,0 0 38 0,0 0 1 0,0 0-58 16,0 0-78-16,0 0-71 0,0 0-45 0,0 0-20 15,0 0 8-15,0 0 21 0,0 0 16 0,-36 30 8 16,26-23 1-16,6 1-4 0,0-2-4 16,-1-2-4-16,4 1-3 0,1-3-4 0,0 2-1 15,0-3 0-15,0-1 9 0,0 1 9 0,0-1 15 16,2 0 11-16,5 0 2 0,-3 0-4 0,4-4-10 16,-3 1-11-16,3-1-9 0,-2-1-6 0,2-1-4 15,-4 2-2-15,-1-2 0 0,2 1 1 16,-5 2 5-16,0-2 3 0,0 0 1 0,0 1 0 15,-3-1-4-15,-2 2-8 0,2 0-5 0,-5 2-7 16,4-1-1-16,-5 2-3 0,3 0-1 0,-3 0 1 16,-2 3-1-16,5 0 0 0,-4 3 0 15,-1-1 1-15,5 2-1 0,-4-1 2 0,0 0 1 16,4 0 0-16,0-2-3 0,3-1-3 0,3 0-3 16,0 0-1-16,0-1 2 0,0-1 3 15,0-1 7-15,7 0 6 0,-2 0 6 0,-1 0 5 16,5 0-1-16,-5 0-1 0,4 0-7 0,-4-3-5 15,2 2-4-15,-2-1-4 0,-3 1-4 16,0-2-3-16,1 1-6 0,-2 1-9 0,3-1-20 0,-3 1-39 16,0 1-55-16,4-2-65 0,-2 1-115 15,6 1-149-15,-2 0-229 0,-4 0 245 0</inkml:trace>
      </inkml:traceGroup>
      <inkml:traceGroup>
        <inkml:annotationXML>
          <emma:emma xmlns:emma="http://www.w3.org/2003/04/emma" version="1.0">
            <emma:interpretation id="{90E29C65-A8AD-4FE2-B1B8-239C6AA8463F}" emma:medium="tactile" emma:mode="ink">
              <msink:context xmlns:msink="http://schemas.microsoft.com/ink/2010/main" type="line" rotatedBoundingBox="21234,14974 23567,14973 23568,15963 21235,15964"/>
            </emma:interpretation>
          </emma:emma>
        </inkml:annotationXML>
        <inkml:traceGroup>
          <inkml:annotationXML>
            <emma:emma xmlns:emma="http://www.w3.org/2003/04/emma" version="1.0">
              <emma:interpretation id="{AA813E45-C0C1-4D63-92F9-E40F77E4AA72}" emma:medium="tactile" emma:mode="ink">
                <msink:context xmlns:msink="http://schemas.microsoft.com/ink/2010/main" type="inkWord" rotatedBoundingBox="21234,14974 23567,14973 23568,15963 21235,15964"/>
              </emma:interpretation>
              <emma:one-of disjunction-type="recognition" id="oneOf34">
                <emma:interpretation id="interp166" emma:lang="en-US" emma:confidence="0.5">
                  <emma:literal>Bookings</emma:literal>
                </emma:interpretation>
                <emma:interpretation id="interp167" emma:lang="en-US" emma:confidence="0.5">
                  <emma:literal>Booking s</emma:literal>
                </emma:interpretation>
                <emma:interpretation id="interp168" emma:lang="en-US" emma:confidence="0">
                  <emma:literal>Booking S</emma:literal>
                </emma:interpretation>
                <emma:interpretation id="interp169" emma:lang="en-US" emma:confidence="0">
                  <emma:literal>Booking ,</emma:literal>
                </emma:interpretation>
                <emma:interpretation id="interp170" emma:lang="en-US" emma:confidence="0">
                  <emma:literal>Booking's</emma:literal>
                </emma:interpretation>
              </emma:one-of>
            </emma:emma>
          </inkml:annotationXML>
          <inkml:trace contextRef="#ctx0" brushRef="#br0" timeOffset="1.23609E6">5748 12841 1012 0,'0'0'211'0,"0"0"-76"0,0 0-2 16,0 0 25-16,0 0 8 0,0 0-17 0,0 0-47 15,0 0-57-15,0 0-40 0,0 0-20 16,0 0 0-16,0 0 10 0,0 0 14 0,0 0 12 15,-8 13 0-15,5 4-2 0,0 2-2 0,-3 0-2 16,4 1 0-16,0 1-1 0,-1-2 0 16,-2 0-3-16,2 2-4 0,3-5-1 0,-1-1-3 15,1 0-1-15,0-2 2 0,0-3-1 0,0-1 0 16,0-3 0-16,0-1 2 0,0-2 1 0,0-3 0 16,0 2 5-16,0-2 12 0,0 0 15 0,0 0 24 15,0 0 5-15,0-2-11 0,0-2-16 16,0-3-20-16,0-2-12 0,0-1-5 0,0-2 3 15,0-1-5-15,0-1 1 0,0-2 3 0,0-1-5 16,1-3 2-16,-1 0 2 0,3-1-5 0,1 0 0 16,0-2 1-16,-2 0-1 0,5 0 0 0,-2 0 1 15,5-1-2-15,-3 2-2 0,5 0-2 16,0 3 0-16,0 2-2 0,1 2-2 0,-1 2 1 16,0 2 0-16,-1 2 3 0,-3 2-1 0,1 2 1 15,-3 0 1-15,2 2-1 0,-4 1 2 16,3 2-1-16,-3 0-1 0,-3 0-1 0,6 0-1 15,-3 5 5-15,-2 1-1 0,6 1 2 0,-4 2 0 16,-1 1-3-16,2 2-2 0,-2 0-1 0,-3 2 2 16,0-1 1-16,0 0 3 0,0 2-1 15,-8 0 2-15,4-2 2 0,-5 3 0 0,2-3 1 16,-2 0-2-16,2-2 2 0,-2 0-2 0,-1-2 1 16,5-2 2-16,-2-1-3 0,6-1 1 0,-1-1-5 15,1-3-1-15,1 2-1 0,0 0-1 16,0-1-4-16,0 1-3 0,1 0 0 0,2 0-1 0,5 1 7 15,-3 1 4-15,8-1 3 0,0 0 3 16,6 4 0-16,-2-2 1 0,2 3-1 0,4-1 1 16,1 2 0-16,-1-1-3 0,-5 1 0 0,3 1 0 15,-4-1-5-15,-4 0 1 0,-2-1-2 16,-4 1-2-16,-2-3 4 0,-3 2 3 0,-2-1 1 16,0 1 8-16,-10-2 0 0,-1 2 3 0,-2-1 1 15,-2 1-1-15,-4-1 3 0,-3-2-1 0,-2 0 1 16,-3 0 1-16,0-1 0 0,1-2 1 15,2 0 0-15,4-2 1 0,-1-1 0 0,7 0-1 16,1 0-2-16,8 0-1 0,-3 0-7 0,6 0-2 16,1 0-8-16,1 0-10 0,0 0-11 15,0 0-20-15,0 0-15 0,0 0-1 0,3 0 0 16,-1 0 7-16,8 0 2 0,0 3-7 0,4-3-20 16,0 0-23-16,4 0-42 0,5 0-62 0,-2 0-62 15,-2-3-48-15,4-3 2 0,-5 0 47 16,4 0 76-16,-6-1 72 0,5 0 51 0,-4-1 33 15,-1-1 18-15,4 0 14 0,-1 0 9 0,1-2 5 16,0 2 14-16,1-3 7 0,-3 3 14 0,4-5 15 16,-4 2 21-16,3-2 25 0,-3 2 27 0,-2 0 22 15,1 2 15-15,-7 3 6 0,-1 1 1 16,-1 1-7-16,-4 2-7 0,-3 2-9 0,-1 1-20 16,0 0-29-16,0 0-30 0,0 0-35 0,0 0-24 15,-2 0-12-15,-5 4-6 0,3 1 5 0,-5 2 6 16,2 1 4-16,-2 0 1 0,-2 0 1 0,4-1-1 15,-2 1-4-15,3-1 1 0,-2 1-4 16,6-3-6-16,-1 0-2 0,3-1-3 0,0-4 0 16,0 4 3-16,4-2 4 0,1 1 4 0,5 0 5 15,0-2-1-15,1-1-3 0,-3 0-6 16,3 0-5-16,-2 0-1 0,-3 0-1 0,2-3 3 16,-6 2 2-16,1-2 3 0,2 1 3 0,-5-2 4 15,0 1 0-15,0-2-1 0,0-1-1 16,0 1-5-16,0-1-2 0,0 2 0 0,0-1 0 15,0 1-3-15,0-2 0 0,0 0-2 0,0 0-1 16,0 0 0-16,5 0-2 0,-3 2-2 0,8-2 2 16,-1 0-3-16,-1 1 4 0,5-1 0 0,2 1 0 15,4 3 2-15,-2-1 1 0,-1 0 1 0,3 1 0 16,-1 1 2-16,-5 1-2 0,0 0-3 16,0 0-3-16,-5 3-2 0,-4 1-1 0,-2 2 0 15,-2 0 2-15,0 2 4 0,0 1 6 0,0 0 6 16,-5 1 2-16,-3 2 3 0,3-2-3 0,-5 2-1 15,1-3-2-15,5 1-4 0,-2-3 0 16,0-1-1-16,6 0-1 0,0-3-1 0,0 1 3 16,0-2 0-16,0 0 9 0,9 0 6 0,-2-1 7 15,3-1 4-15,4 0-1 0,2 0 0 0,4-1-10 16,-2-2-5-16,2-2-5 0,-4 3-5 16,-2-2 1-16,0 1 1 0,-2-3 1 0,-1 4 1 15,-6-2 0-15,3 0 5 0,-5-2 5 0,-2 0 5 16,-1-1 2-16,0-1-5 0,-3 1-4 15,-6-2-9-15,2-1-2 0,-5 2-5 0,-2-1 1 16,-4 2-1-16,2 0 0 0,1 3 0 0,1 0-2 16,-1 0 0-16,4 2-2 0,2 0-3 0,5 1-6 15,1-1-7-15,2 1-16 0,1 1-19 0,0-2-32 16,0 2-19-16,2 0-9 0,2-1-1 16,8-1 6-16,0-1-4 0,3 0-10 0,1 0-10 15,4-1 0-15,-4-2 17 0,5 0 25 0,-5 0 28 16,1 0 28-16,-2-1 14 0,4-2 11 0,-5 0 8 15,0 0 8-15,-3-2 7 0,-5-2 10 0,4 0 15 16,-6 0 12-16,4-3 18 0,-6 4 14 16,0 0 6-16,-1 2 10 0,0 2 6 0,1 1 9 15,2 2 16-15,-4 1 8 0,1 2 1 0,-1 0-10 16,0 2-24-16,0 0-30 0,0 0-29 16,0 0-30-16,0 0-18 0,0 0-12 0,0 4 4 15,0 3 6-15,0 2 9 0,-1 4 7 0,-5 1-4 16,4 2 5-16,0 3-3 0,-2-1 1 0,-2 2-1 15,3 0-1-15,-5-2-1 0,5 2 1 16,-2-3 0-16,-3 0-1 0,5 0-2 0,0-2-2 16,-2 0 1-16,4-2-2 0,-1-2-1 0,2-1-2 15,0 0-11-15,0-4-5 0,0 0-16 0,0-3-21 16,2 0-17-16,3-3-26 0,-2 0-8 0,1 0-9 16,-2-3-14-16,7-3-17 0,-5-3-14 15,4-1 5-15,-3-2 17 0,4 0 35 0,-3-2 28 16,3-1 25-16,0-1 20 0,-2 0 11 0,4 0 13 15,2 2 5-15,-2-2 8 0,2 3 2 0,0 1 0 16,-1 3 4-16,1 1 3 0,-1 2 12 0,0 1 10 16,-2 2 14-16,2 0 11 0,0 3 9 15,0 0 16-15,0 0 11 0,-3 0 1 0,-2 1-6 16,2 3-22-16,-5 1-22 0,3-1-15 0,-6 0-7 16,-1 3 1-16,0-1 6 0,0 1 3 15,-9 2 6-15,-2 0-3 0,-2 0-5 0,-3 1-1 16,-2-4-4-16,-3 2-2 0,1-1 2 0,-2-2-1 15,2 1-1-15,3-4-4 0,2 2-1 16,3-2-7-16,5 0-1 0,1-2-5 0,4 2-4 16,2-2-7-16,0 0-5 0,0 0-7 0,0 0-5 15,2 0 1-15,0 0 0 0,4 0 8 0,-1 0 8 16,3 2 2-16,-1 2 5 0,3 0-1 16,0 1-1-16,-4-1-4 0,5 4 1 0,-1-1 0 15,-4 2 1-15,5 1 2 0,0-1-4 0,-2 0 1 16,-2 1-1-16,4-1-2 0,-1-3 4 0,1 3-1 15,-3-4 0-15,4 1-3 0,2-2 2 0,-4-2-1 16,2-1-1-16,0-1 0 0,2 0-4 16,-1 0-6-16,2 0-2 0,0-3-2 0,-1-2-7 15,5-1-7-15,-4-1-6 0,0-2-7 0,-1 0 1 16,0-1-2-16,-1 0 1 0,-1-1-2 0,-1 1 3 16,-6 0 12-16,5 1 10 0,-6-2 13 0,4 2 6 15,-4 0 3-15,-3 0 2 0,6 0 3 16,-4 2 3-16,-1-1 3 0,0 3 5 0,2 0-3 15,-2 1 4-15,1 1-1 0,-3 2-1 0,1 1 2 16,-1 0-7-16,0 0-6 0,0 0-8 16,0 0-13-16,0 0-5 0,-1 4 5 0,-2 0 8 15,-3 3 14-15,3 1 6 0,-1 1 1 0,-3-2 2 16,6 0-3-16,-2 1 0 0,1 0-1 16,-1-1-2-16,3 1 3 0,-3-2-5 0,3 0-4 15,0-2 0-15,0 0-9 0,0 1 6 0,0-4 0 16,0 2-2-16,6-1 4 0,-2-1 0 0,0-1 5 15,2 0 6-15,0 0 4 0,3 0-2 0,0-1-3 16,0-4-4-16,3-1 0 0,1-1-2 0,-1 0-3 16,1-1 1-16,1 1-9 0,-1-3 7 15,-2 3 0-15,-2 0 0 0,-2 1 7 0,1 0-7 16,-4 1-1-16,2 2 0 0,-2 0-3 0,-2 2 1 16,0-1-1-16,-2 2-1 0,0 0-3 0,0 0 0 15,0 0-1-15,0 0 0 0,0 0-1 16,0 2 2-16,0 1 3 0,0 0 4 0,0 1 6 15,0 1-3-15,0-1-1 0,0 1 0 0,0-1-6 16,2 0 7-16,5 1 2 0,0-2 6 0,3 0 6 16,4-1 3-16,6-1 0 0,0-1-5 15,4 0-2-15,2 0-4 0,0 0-5 0,0-1-1 16,-2-2-4-16,-1-1-2 0,-2 0-2 0,-1 0 2 16,-3-2 0-16,-3 0 5 0,-2 0 3 15,-2-2 2-15,-5 2 9 0,-2 0-2 0,-1 0 4 16,1-2-1-16,-3 2-1 0,0-2-3 0,0 1-4 15,-5 1-3-15,2-2-5 0,-2 2-1 0,-2 0-2 16,3 0-1-16,-3 3-1 0,5-1-1 0,-1 1 0 16,0 3-3-16,-2 0-3 0,4 0-6 15,1 0-4-15,0 2 1 0,-2 4 6 0,1 2 4 16,0 3 8-16,-2-1 3 0,-3 4-2 0,5 1 3 16,-3 2 1-16,1 1-2 0,-3 3 2 0,3 2-1 15,0 2-2-15,-3 0-2 0,4 4-2 0,0 0 4 16,-1 5 3-16,-2-2 4 0,2 4 1 15,3 1-1-15,-1 2 3 0,-1-3-3 0,1 0 0 16,0 0-4-16,-5 0-2 0,3-4 0 0,-1 4-5 16,-4-8 4-16,3 0-1 0,-4-3 0 15,-3-4 4-15,1-3-1 0,1-3 4 0,-2-5 1 16,-4-1 7-16,3-4 1 0,-3-4 3 0,1-1 3 16,2 0 0-16,-1-1 1 0,2-6-2 0,0-1-1 15,0-3-5-15,5-1-1 0,-2-3 1 16,2-2-4-16,1-3 0 0,4-4-4 0,1 1-5 15,1-5-2-15,0 0-1 0,0 3-3 0,3-1 0 16,6 4-2-16,-2 3-2 0,5 1-3 16,0 1-1-16,1 3 0 0,2 2-1 0,2 1 3 15,-2 1 4-15,0 4 2 0,0-2 4 0,-3 3-3 16,-2 2-3-16,-3 2 0 0,3-1-3 0,-5 2 4 16,4 0 2-16,-1 0 0 0,-1 0 0 0,0 2 0 15,-1 1-2-15,1-2-1 0,-2 2 0 16,4-1-9-16,-4 2-5 0,2-3-11 0,-2 0-17 15,0-1-21-15,1 0-40 0,-2 2-56 0,-3-2-107 16,4 0-171-16,-5 0-224 0,2 0-69 0</inkml:trace>
          <inkml:trace contextRef="#ctx0" brushRef="#br0" timeOffset="1.23634E6">7255 12682 1237 0,'0'0'247'0,"0"0"-77"16,0 0-22-16,0 0-9 0,0 0-19 15,0 0-36-15,0 0-51 0,0 0-39 0,0 0-25 16,0 0-16-16,0 0-12 0,0 0-13 0,0 0-29 16,0 0-37-16,71-61-87 0,-52 67-185 0,-6-1-292 15,-1-2 315-15</inkml:trace>
          <inkml:trace contextRef="#ctx0" brushRef="#br0" timeOffset="1.23764E6">7995 12903 0 0,'0'0'0'0,"0"0"0"16,0 0 0-16,0 0 0 0,0 0 230 0,0 0 46 16,0 0-18-16,0 0-52 0,0 0-61 0,0 0-39 15,0 0-14-15,0 0-6 0,0 0 0 0,35-93-10 16,-31 88-19-16,3 1-14 0,-5 2-14 16,0 2-4-16,-2-1 8 0,0 1 10 0,0 0 12 15,0 0 4-15,-2 0-5 0,1 0-14 0,-3 0-16 16,0 1-17-16,0 1-10 0,-4 1-6 0,3 1 1 15,-6 3 3-15,-1 0 3 0,0 1 3 0,-2 1 1 16,2 0 1-16,1 0 0 0,1 0-3 16,-1 2 2-16,2-2-3 0,3-1 0 0,2 1-3 15,4 0-2-15,0-2 1 0,0 1 1 0,6 0 7 16,-1-2 4-16,6 1 5 0,-2-2 0 0,0 1 2 16,2-1-1-16,0 0-3 0,0 1 1 15,-5 0-7-15,0-2-1 0,-5 1-1 0,0 1 2 16,-1-2 6-16,0 2 5 0,0 1 6 0,-2-1 2 15,-8 3 1-15,5-2-2 0,-4 0-1 16,-2-1-3-16,-1 1 2 0,1-2 1 0,2 1-2 16,-3-1 2-16,2-2-9 0,2 0-3 0,3-2-4 15,1 1-8-15,0-2-12 0,0 1-24 0,4-1-60 16,-3 2-234-16,0-2-592 0,2 0-10 0</inkml:trace>
        </inkml:traceGroup>
      </inkml:traceGroup>
    </inkml:traceGroup>
    <inkml:traceGroup>
      <inkml:annotationXML>
        <emma:emma xmlns:emma="http://www.w3.org/2003/04/emma" version="1.0">
          <emma:interpretation id="{2C3D1506-6B2F-4837-8DF8-24D0C9758E42}" emma:medium="tactile" emma:mode="ink">
            <msink:context xmlns:msink="http://schemas.microsoft.com/ink/2010/main" type="paragraph" rotatedBoundingBox="20617,15711 24585,15598 24606,16337 20638,1645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DC3FC50-5516-4C87-AA04-DD1C4CA0AC7F}" emma:medium="tactile" emma:mode="ink">
              <msink:context xmlns:msink="http://schemas.microsoft.com/ink/2010/main" type="line" rotatedBoundingBox="20617,15711 24585,15598 24606,16337 20638,16450"/>
            </emma:interpretation>
          </emma:emma>
        </inkml:annotationXML>
        <inkml:traceGroup>
          <inkml:annotationXML>
            <emma:emma xmlns:emma="http://www.w3.org/2003/04/emma" version="1.0">
              <emma:interpretation id="{04205ED6-505C-4844-BEF3-89099583512E}" emma:medium="tactile" emma:mode="ink">
                <msink:context xmlns:msink="http://schemas.microsoft.com/ink/2010/main" type="inkWord" rotatedBoundingBox="20630,16122 20789,16123 20788,16206 20629,16205"/>
              </emma:interpretation>
              <emma:one-of disjunction-type="recognition" id="oneOf35">
                <emma:interpretation id="interp171" emma:lang="en-US" emma:confidence="0.5">
                  <emma:literal>.</emma:literal>
                </emma:interpretation>
                <emma:interpretation id="interp172" emma:lang="en-US" emma:confidence="0">
                  <emma:literal>@</emma:literal>
                </emma:interpretation>
                <emma:interpretation id="interp173" emma:lang="en-US" emma:confidence="0">
                  <emma:literal>°</emma:literal>
                </emma:interpretation>
                <emma:interpretation id="interp174" emma:lang="en-US" emma:confidence="0">
                  <emma:literal>o</emma:literal>
                </emma:interpretation>
                <emma:interpretation id="interp175" emma:lang="en-US" emma:confidence="0">
                  <emma:literal>(</emma:literal>
                </emma:interpretation>
              </emma:one-of>
            </emma:emma>
          </inkml:annotationXML>
          <inkml:trace contextRef="#ctx0" brushRef="#br0" timeOffset="1.26682E6">5254 13804 0 0,'0'0'0'15,"0"0"0"-15,0 0 0 0,0 0 0 0,0 0 0 16,0 0 0-16,0 0 0 0,0 0 0 16,0 0 0-16,0 0 0 0,0 0 49 0,0 0 33 15,-21-34-14-15,21 34-1 0,0 0 3 0,0 0 1 16,0 0-2-16,0 0-6 0,0 0-11 16,0 0-13-16,0 0-15 0,0 0-14 0,0 0-14 15,0 0-9-15,-4 0 2 0,1 3 7 0,2 0 13 16,-4 2 11-16,-2 0 4 0,1 2 2 0,-2-1-3 15,3 2-2-15,-3-2 0 0,4 0-5 0,0 0-6 16,0 0-3-16,3-2-5 0,1-1-3 16,0 0 0-16,0-1 2 0,0 1 5 0,0-2 4 15,1 1 9-15,3-1 2 0,1 1 3 16,-2-2 2-16,5 1-3 0,-4-1 1 0,4 0 2 16,-2 0 1-16,2 0 0 0,-3-3-1 0,4-1-1 15,-3-1-2-15,3-1-1 0,-5 0-1 0,4 0 3 16,-5 0 5-16,-2 0 7 0,0 0 10 0,-1 0-2 15,0 2-4-15,-1-1-7 0,-2-1-8 0,-5 2-5 16,4 1-6-16,-4 1-6 0,3-2-6 16,-6 3-4-16,5 1-2 0,-5 0 2 0,-1 0 0 15,1 0-1-15,-2 0 0 0,-1 1 0 0,2 4 3 16,1-3 1-16,3 3 1 0,0-2-3 0,3 0 0 16,-2 0-4-16,6-2-8 0,1 1-7 15,0-1-8-15,0-1-2 0,0 2 0 0,1 1 3 16,6-2-16-16,-3 2-54 0,3 0-146 0,-1-1-282 15,-2-1 123-15</inkml:trace>
        </inkml:traceGroup>
        <inkml:traceGroup>
          <inkml:annotationXML>
            <emma:emma xmlns:emma="http://www.w3.org/2003/04/emma" version="1.0">
              <emma:interpretation id="{42D259A0-8459-4EE8-AF32-C6AA6AEC42E7}" emma:medium="tactile" emma:mode="ink">
                <msink:context xmlns:msink="http://schemas.microsoft.com/ink/2010/main" type="inkWord" rotatedBoundingBox="21131,15680 23448,15744 23428,16474 21110,16410"/>
              </emma:interpretation>
              <emma:one-of disjunction-type="recognition" id="oneOf36">
                <emma:interpretation id="interp176" emma:lang="en-US" emma:confidence="0.5">
                  <emma:literal>Adison</emma:literal>
                </emma:interpretation>
                <emma:interpretation id="interp177" emma:lang="en-US" emma:confidence="0">
                  <emma:literal>Adson</emma:literal>
                </emma:interpretation>
                <emma:interpretation id="interp178" emma:lang="en-US" emma:confidence="0">
                  <emma:literal>Adelson</emma:literal>
                </emma:interpretation>
                <emma:interpretation id="interp179" emma:lang="en-US" emma:confidence="0">
                  <emma:literal>Addition</emma:literal>
                </emma:interpretation>
                <emma:interpretation id="interp180" emma:lang="en-US" emma:confidence="0">
                  <emma:literal>Arson</emma:literal>
                </emma:interpretation>
              </emma:one-of>
            </emma:emma>
          </inkml:annotationXML>
          <inkml:trace contextRef="#ctx0" brushRef="#br0" timeOffset="1.31143E6">5807 13683 0 0,'0'0'0'0,"0"0"0"0,0 0 0 16,0 0 0-16,0 0 0 0,0 0 0 0,0 0 0 16,0 0 0-16,0 0 0 0,0 0 0 0,0 0 75 15,0 0 56-15,28-61 9 0,-20 58-4 0,-5 0-10 16,3 0-24-16,-3 1-23 0,0 1-26 0,-3 1-18 15,0 0-16-15,0 0-12 0,0 0-5 16,0 0-10-16,0 0 0 0,0 4 0 0,-2 2 7 16,1 2 10-16,-6 2 5 0,5 3 3 0,-2 2 0 15,-4 2 3-15,2 3 0 0,-3 2 3 16,2 0-1-16,-4 4-3 0,2-3-1 0,-3 2-5 16,1 1 3-16,3-1 0 0,-1-1-2 0,-2-1 0 15,6-2-4-15,-5-2 0 0,6-1-1 0,-4-3 0 16,4-2-1-16,-4-1 2 0,6-1 2 15,-2-2 8-15,-4-2 3 0,3 0 6 0,-1-3 3 16,2-2 1-16,0 0 3 0,-2-2 6 0,4 0 2 16,-1 0 0-16,0 0 4 0,2 0-5 0,-3-2-6 15,3-2-11-15,-1-4-16 0,2 0-10 16,0-3-5-16,0-2 1 0,0-1 0 0,0-6 4 16,3-2 1-16,4-1-1 0,-3-4 0 0,2-2-1 15,1-2-3-15,1-2 1 0,-2-1-4 0,4 0-2 16,0-1 1-16,-2 1 0 0,2 1 2 0,4 2 3 15,-3 1 2-15,-1 0-1 0,-2 0 2 16,3 3 1-16,1 1-2 0,0 0 1 0,-1 3-3 16,0 4 1-16,-2 3 0 0,2 2 4 0,1 2 2 15,-1 3 1-15,-1 2 3 0,-3 1-2 0,4 4 0 16,-3 2-3-16,-2 0-2 0,2 2-2 16,-2 5 0-16,3 4 4 0,-3 4 0 0,3 3 3 15,-1 4 1-15,-1 3-1 0,-1 4 3 0,0-1-2 16,-2 2 0-16,3 0-1 0,-3 0-1 15,-3-2 0-15,4 2 1 0,-2 0 1 0,-3-1 0 16,0 0 0-16,0 0 0 0,0-3-1 0,0 1 0 16,-1 0 1-16,-5-3 2 0,4 0-4 0,-2-1 1 15,1-3-3-15,-3 0 0 0,4-2-4 16,-1-3-3-16,0 0-5 0,-3-2-8 0,3-1-8 16,-1-3-12-16,-3 1-20 0,3-6-34 0,-2 4-65 15,3-5-93-15,0 0-105 0,2-1-133 0,1-2 202 16,0 0 285-16</inkml:trace>
          <inkml:trace contextRef="#ctx0" brushRef="#br0" timeOffset="1.31266E6">5592 13906 0 0,'0'0'0'16,"0"0"0"-16,0 0 0 0,0 0 0 0,0 0 0 15,0 0 0-15,0 0 0 0,0 0 53 16,0 0-9-16,0 0-21 0,157-69-12 0,-127 63-8 16,-1 0-6-16,6 0-4 0,-5 0-5 0,2 0-6 15,-1 1-7-15,-3 1-4 0,-1-1 4 16,-1 1 10-16,0-1 15 0,-1 2 0 0,1 0 0 16,-3 1 0-16,-3 1 0 0,2-1 0 0,-4 0 0 15,1 1 0-15,-6-1 0 0,-1 2 0 0,-4-1 0 16,3-1 18-16,1 1 18 0,-3-1 9 0,-2-1 15 15,1 2 12-15,-3-2 7 0,2 0 13 0,-1 0 0 16,-5 0-4-16,4 0-2 0,-5 0-4 16,2 1-5-16,-2 1-3 0,0 1-2 0,0 0-18 15,-2 0-24-15,-4 0-27 0,2 0-21 0,-6 0-11 16,-1 3 7-16,-2 1 6 0,-2 4 9 0,2-1 10 16,-5 4 4-16,-3 0 7 0,2 3 4 15,-4-1 0-15,-1 4 4 0,6 2 0 0,-4 0 6 16,6 2 2-16,0 2 0 0,2-1-2 0,1-1-6 15,4-1-2-15,-1-1-6 0,6-3-4 16,3-1-3-16,1-3-4 0,0-1 0 0,4-1 3 16,7-4 8-16,1-3 5 0,2-3 5 0,1 0 6 15,5 0 2-15,-1-7-2 0,5-4-2 0,0 1-4 16,-3-4-10-16,3 1 3 0,-3-2-1 16,-3-1-3-16,-2-3 1 0,2 2-4 0,-2-4-2 15,-1 1 2-15,-3-2 3 0,-1 1 1 0,-4-2 2 16,2 1-1-16,-5 0-1 0,3-2 3 0,-4 0-1 15,-2-1-2-15,2 0-4 0,1 2-4 0,-3-1-4 16,-1 0 0-16,1 1 3 0,-1 4-4 16,0 0 0-16,0 3 1 0,0 1-4 0,0 1 3 15,0 2 2-15,0 2-1 0,0 2 0 0,0 3-1 16,0 2-1-16,0 0-5 0,0 3-6 0,0 0-13 16,0 0-15-16,0 4-1 0,-1 3 7 0,0 3 16 15,-6 5 14-15,6 2 8 0,-5 4 1 16,-1 0 1-16,3 4 2 0,-4 1 1 0,6 0 4 15,-1 1 0-15,-2 1 2 0,2-1 1 0,3 1-2 16,0-2-1-16,0 1-4 0,0-3-2 16,3 0-3-16,3-2 0 0,-2 1-1 0,4-3-1 15,-4 0-5-15,6-4-4 0,-3 1-10 0,3-3-14 16,-2-2-17-16,-1-4-35 0,2 0-49 0,-3-2-55 16,2-2-58-16,-4-1-36 0,1-1 0 15,-2-2 27-15,-2 0 89 0,1 0 164 0,-2-3 0 16,0-3 0-16,1-3 0 0,0 0 0 0,5-3 0 15,-2 0 0-15,-2-1 0 0,8-1 0 0,-5-1 0 16,6-2 0-16,0 3 0 0,1-1 0 16,-2 1 0-16,-2 1 0 0,3 0 0 0,0 2 0 15,-2 1 0-15,-2 2 0 0,2 2 0 0,-5 0 0 16,3 2 0-16,-3 2 0 0,-1 1 40 0,3 1 205 16,-2 0-51-16,-1 0-54 0,4 0-53 0,-3 1-31 15,-3 2-16-15,2 3-8 0,2 1 2 16,-3 3-2-16,-2 2-1 0,0-1 3 0,0 3 0 15,0 1 5-15,0 1 1 0,-2-2-2 0,-3 2-6 16,2-3 2-16,3 1-4 0,-1-2-2 16,1-1 1-16,0-2-8 0,0-2-3 0,0-1 2 15,0 0-1-15,0-3 2 0,1 1 5 0,1-1 0 16,3-1 12-16,-2-1 12 0,-1-1 10 0,0 0 13 16,4-1 0-16,0-4-5 0,-2-2-9 15,5 0-12-15,-1-2-10 0,-3-2-4 0,6-2-3 16,-1-1-4-16,-4-3-4 0,5 0-5 0,0-3-6 15,-5-2-4-15,5-1-3 0,0 1-5 0,0 0-3 16,-3 1-2-16,4 0-6 0,0 2-8 16,-1 1-11-16,-1 1-16 0,-2 3-22 0,2 1-36 15,0 1-51-15,0 0-71 0,-3 3-92 0,1 2-110 16,-3-1-123-16,-2 1 455 0,2 5 97 0</inkml:trace>
          <inkml:trace contextRef="#ctx0" brushRef="#br0" timeOffset="1.31297E6">6992 13372 0 0,'0'0'0'0,"0"0"0"15,0 0 0-15,0 0 0 0,0 0 144 0,0 0 31 16,0 0-71-16,0 0-66 0,0 0-28 0,0 0-8 16,0 0 12-16,0 0 15 0,0 0 9 0,0 0 4 15,-13 58 5-15,9-34 8 0,-3-1 7 16,3 0 5-16,0 2 0 0,-1-3-4 0,2 2-7 15,2 2-10-15,-1 2-1 0,2 3-1 0,-1 1 1 16,1 0-2-16,0 1-12 0,0 0-10 16,0-2-12-16,0-1-9 0,1 0-13 0,1 0-32 15,-1-3-68-15,0-2-115 0,1-2-182 0,-2-6-78 16,2-8 488-16</inkml:trace>
          <inkml:trace contextRef="#ctx0" brushRef="#br0" timeOffset="1.31324E6">6967 13915 0 0,'0'0'0'0,"0"0"0"0,0 0 0 16,0 0 0-16,0 0 0 0,0 0 0 0,0 0 0 15,0 0 0-15,0 0 0 0,0 0 0 16,155-102 0-16,-147 93 0 0,-1-2 0 0,0 1 0 15,-2-2 0-15,-4 2 0 0,6-2 0 0,-6 0 0 16,2 1 0-16,-3 1 0 0,1 0 0 0,-1 4 0 16,0-3 0-16,0 3 0 0,-1 2 2 15,-2-2 32-15,-5 0-10 0,6 3-7 0,-6 2-11 16,2-1-1-16,-2 2 3 0,3 0 4 0,-5 0 0 16,5 2 3-16,-4 2 3 0,3 2 4 15,-2 1 8-15,-1 0 3 0,5 1 4 0,0 1-3 16,3 2-4-16,-3-1-4 0,4 1-3 0,0 1 0 15,4-1 1-15,2 1 4 0,2-2 0 0,-1 2 0 16,4 0 2-16,-3-2-1 0,-2 0 5 0,4 1 3 16,-5 1-1-16,5 0-2 0,-6 0-6 0,4 0-3 15,-6 1-5-15,1 1-2 0,1-2-1 16,-3-1-2-16,-1 2 0 0,0-3 3 0,-5 1 8 16,1-2 4-16,-7 0 13 0,3 0 6 0,-7-2 1 15,-2 0-1-15,1-1-3 0,-7 0-4 0,6 0-2 16,-6-1-4-16,6-2-6 0,-5 1-8 15,6-2-4-15,1-2-6 0,2 1-10 0,1-1-7 16,1 0-11-16,0 0-19 0,6 0-27 0,-4 0-71 16,5 0-96-16,-2 0-109 0,2 1-152 15,3 1 428-15,1-2 62 0</inkml:trace>
          <inkml:trace contextRef="#ctx0" brushRef="#br0" timeOffset="1.3143E6">7433 13755 0 0,'0'0'0'0,"0"0"0"0,0 0 0 0,0 0 0 15,0 0 0-15,0 0 0 0,0 0 0 16,0 0 0-16,0 0 0 0,0 0 32 0,0 0 22 15,0 0-2-15,0 0 6 0,0 0 10 0,4-17 1 16,-4 17-2-16,0 0-5 0,0 0-6 0,0 0-3 16,0 0-2-16,0 0-6 0,0 0-7 0,0 0-9 15,0 0-14-15,0 0-13 0,0 0-9 16,0 0-9-16,0 0-6 0,0 0 6 0,-1 3 8 16,-2 2 5-16,-2 2 12 0,2 2 1 0,-1 2 1 15,-4-1 5-15,5 3 1 0,-5 2 3 0,4 1 4 16,0 1 2-16,-2 1-2 0,2 1 1 0,-3-1-3 15,4-2-3-15,1 1-4 0,-1 0-3 16,2-4-1-16,1-1 2 0,0 0 8 0,0-3 4 16,2 0 7-16,2-2 7 0,4-1 8 0,-2-1 10 15,3-1 8-15,-1-1 7 0,2-1 1 0,2-2-5 16,1 0-8-16,0-2-9 0,5-4-11 16,-1-1-10-16,1-1-8 0,-2 0-2 0,3-3-2 15,-3 1 1-15,-3-2 2 0,-1 0 1 0,-3-2 0 16,-3 0 3-16,-5 2-2 0,-1-4 0 15,0 0-4-15,0 1-6 0,-5 0-6 0,-5 0-5 16,-2 2-2-16,-2 2-3 0,-2 1 2 0,-6 1 0 16,1 1 0-16,-1 1 2 0,-1 3-3 0,-1-1 2 15,5 2 2-15,-2 0-2 0,4 2 4 0,-1-1-2 16,6 2 2-16,1-1 1 0,3-1 0 16,7 1 2-16,1-1-6 0,0 1-12 0,1-2-8 15,9 0-5-15,2-3 3 0,3 0 10 0,6-2 5 16,-1 2 2-16,3-1 4 0,2 2-1 0,-1-1 1 15,1 4 0-15,-1-1 1 0,0 0 3 0,0 3 1 16,-3 0 4-16,0 0-2 0,-4 0-1 16,2 8-1-16,-3-1-1 0,-3 4-1 0,1-1 0 15,-1 3-1-15,-3-1 0 0,-5 1 4 0,2 0 1 16,-5 1 1-16,0 1 2 0,-2-2 0 16,0 2 0-16,-3 0 1 0,-5-2 0 0,4 1-1 15,-6-2 0-15,5 0 0 0,-3-1-2 0,3-4-1 16,-3 0 0-16,4-1-3 0,0-2 1 0,0 0 1 15,2-4-1-15,2 0 2 0,0 0 0 16,0 0-3-16,2 0-1 0,6-2-1 0,-2-4 0 16,4-2 0-16,3-1-2 0,1 0 2 0,0-4-2 15,4 1 3-15,-4-1-2 0,0 1 1 16,-1 2-1-16,-1-1-1 0,-4 2 2 0,3 0-1 16,-1 0 0-16,-5 2 0 0,4-1-2 0,-2 2 0 15,1 2 0-15,-3-1-1 0,2 2-2 0,-3 0-1 16,3 2-2-16,-5 0-3 0,1 1 2 0,-2 0 0 15,5 1 2-15,-5 5 2 0,1 1 4 16,-2 2 4-16,0 2 0 0,0 0 3 0,0 3-1 16,0 0-3-16,0 0 0 0,-2 1 0 0,1-1 1 15,-2 1-2-15,0-3-1 0,2-1-1 0,0 0 0 16,1-2 0-16,0 0-2 0,0-1-7 0,0-1-12 16,0-1-23-16,0-1-36 0,0-2-55 15,0-2-78-15,1-1-92 0,3 0-104 0,3 0-148 16,-2 0 300-16,-1-1 257 0</inkml:trace>
          <inkml:trace contextRef="#ctx0" brushRef="#br0" timeOffset="1.33582E6">6855 13731 0 0,'0'0'0'0,"0"0"0"15,0 0 0-15,0 0 0 0,0 0 2 16,0 0 19-16,0 0 31 0,0 0 33 0,0 0 18 16,0 0 2-16,0 0-12 0,152-49-18 0,-116 42-10 15,0-2-8-15,3 2-7 0,1-1-11 0,-1 2-11 16,-4 0-17-16,1 3-26 0,-2-1-58 15,-3 2-123-15,-7 1-222 0,-8 1 334 0</inkml:trace>
        </inkml:traceGroup>
        <inkml:traceGroup>
          <inkml:annotationXML>
            <emma:emma xmlns:emma="http://www.w3.org/2003/04/emma" version="1.0">
              <emma:interpretation id="{3F20D1B2-2C2E-4242-BADE-E2230730A527}" emma:medium="tactile" emma:mode="ink">
                <msink:context xmlns:msink="http://schemas.microsoft.com/ink/2010/main" type="inkWord" rotatedBoundingBox="23751,15854 24591,15830 24605,16302 23765,16326"/>
              </emma:interpretation>
              <emma:one-of disjunction-type="recognition" id="oneOf37">
                <emma:interpretation id="interp181" emma:lang="en-US" emma:confidence="0.5">
                  <emma:literal>UF</emma:literal>
                </emma:interpretation>
                <emma:interpretation id="interp182" emma:lang="en-US" emma:confidence="0">
                  <emma:literal>VF</emma:literal>
                </emma:interpretation>
                <emma:interpretation id="interp183" emma:lang="en-US" emma:confidence="0">
                  <emma:literal>OF</emma:literal>
                </emma:interpretation>
                <emma:interpretation id="interp184" emma:lang="en-US" emma:confidence="0">
                  <emma:literal>07</emma:literal>
                </emma:interpretation>
                <emma:interpretation id="interp185" emma:lang="en-US" emma:confidence="0">
                  <emma:literal>03</emma:literal>
                </emma:interpretation>
              </emma:one-of>
            </emma:emma>
          </inkml:annotationXML>
          <inkml:trace contextRef="#ctx0" brushRef="#br0" timeOffset="1.31486E6">8275 13607 0 0,'0'0'0'16,"0"0"0"-16,0 0 0 0,0 0 0 0,0 0 54 16,0 0 110-16,0 0 8 0,0 0-30 0,0 0-34 15,0 0-27-15,0 0-11 0,0 0-2 0,0 0-3 16,0 0 0-16,8-29-10 0,-8 29-12 0,0 0-13 16,0 2-12-16,0 1-6 0,0 0-9 15,0 0 1-15,0 1 2 0,0-1 1 0,0 2 4 16,0 1-3-16,0 1 1 0,0 1-2 0,0 2 1 15,0 0 4-15,-2 4 1 0,0-1 1 0,-3 5 0 16,1-2 1-16,1 1 2 0,-2 1 0 16,1 0-4-16,-1 2-1 0,-2-4-4 0,5 2-4 15,0-2 2-15,0-1-5 0,2 0 1 0,0-2-3 16,0-1 2-16,0 0 5 0,3-3-2 16,3 1 5-16,0-3-3 0,-2-1 5 0,6-1 3 15,-1 0 5-15,0-2 3 0,1 0 0 0,2-2-2 16,0-1-1-16,1 0-2 0,-1 0 0 0,2 0 0 15,-1 0-1-15,-1-6-1 0,2-1 2 16,-2-1 1-16,1-2-1 0,-1-2-1 0,0-1 1 16,-4-2 1-16,4 0 2 0,-4-1 6 0,-2-3-6 15,3 2-1-15,-2-3-4 0,0 0-6 0,-1 0 3 16,0-1-2-16,-2 1-1 0,2 4-5 0,-2-3 3 16,-1 2-3-16,-2 2 2 0,2 2 5 15,-3 1-6-15,0 2 3 0,0 2-4 0,0-2-1 16,0 4-4-16,-4-2-10 0,-1 4-5 0,-3-1-11 15,0 1-1-15,0 0-4 0,-2 1-3 0,-1 0-4 16,3 0-17-16,-1 1-22 0,-2 1-48 0,6 1-78 16,-4 0-105-16,5 0-129 0,-2 0-49 15,2 0 487-15</inkml:trace>
          <inkml:trace contextRef="#ctx0" brushRef="#br0" timeOffset="1.31577E6">8640 13944 0 0,'0'0'0'0,"0"0"0"16,0 0 0-16,0 0 0 0,0 0 123 15,0 0 86-15,0 0-13 0,0 0-26 0,0 0-40 16,0 0-35-16,0 0-17 0,0 0-9 0,0 0 6 16,0 0-1-16,43-19-5 0,-26 18-8 0,1 1-4 15,1 0-3-15,1 0-5 0,-2 0-5 0,4 0-8 16,-1 0-6-16,-2 0 2 0,4 0 0 15,-2 0 0-15,1 3-3 0,3-3-2 0,-2 2-9 16,-4 1-2-16,4-1-3 0,-7 0-7 0,1 0-2 16,-3 0-8-16,-5-1-9 0,-1 0-12 0,-4-1-16 15,0 0-33-15,-3 2-49 0,-1-2-65 16,0 2-87-16,0-1-121 0,0 1-149 0,-1-1 401 0</inkml:trace>
          <inkml:trace contextRef="#ctx0" brushRef="#br0" timeOffset="1.31553E6">8679 13500 0 0,'0'0'67'0,"0"0"104"0,0 0-56 0,0 0 8 16,0 0 19-16,0 0 26 0,0 0-8 0,0 0-24 15,0 0-34-15,0 0-32 0,0 0-16 16,0 0-11-16,0 0-4 0,0 0-2 0,158 0-2 15,-136 0-5-15,-1 0-4 0,2 0-3 0,-2 0-5 16,-2 0-3-16,4 0-3 0,-3 0-4 0,-1-3 1 16,-3 2 0-16,-1-1-2 0,-3 1-1 15,-3-2-3-15,-5 0-7 0,1 2-7 0,-2-3-12 16,-3 4-16-16,0-3-27 0,0 3-38 0,0 0-45 16,-8 0-46-16,3 0-30 0,-5 0-13 0,-2 0 1 15,-3 0 16-15,1 0 105 0,-4 3 116 16,1-1 0-16,2 1 0 0,0-2 0 0,1 1 0 15,0 0 0-15,2-2 0 0,1 0 0 0,3 0 0 16,2 0 0-16,2 0 0 0,0 0 0 16,1 0 0-16,3 0 73 0,0 0 79 0,0 0-1 15,0 0-5-15,0 0-14 0,0 0-8 0,0 0-15 16,3 0-18-16,-2 0-17 0,2 2-21 0,-2 0-13 16,2 1-11-16,-2 0-7 0,0 2-4 0,-1-1-4 15,0 4 1-15,0-1 0 0,0 2-3 16,0 1-1-16,-2 0-3 0,-1 1-2 0,-1 0-1 15,0 1-1-15,1 0-2 0,2-2 0 0,0 2 0 16,-1 0-2-16,2 0 0 0,0 1 1 0,0 2-1 16,0-2 1-16,0 2-2 0,0-2-1 0,0 2-1 15,0-2-2-15,0 1-7 0,0-2-16 16,-2 1-29-16,-2 2-55 0,1-2-71 0,-4 1-75 16,0-1-68-16,-3 1 1 0,0-1 325 0,-2 0 0 15,3-4 0-15,1-1 0 0</inkml:trace>
        </inkml:traceGroup>
      </inkml:traceGroup>
    </inkml:traceGroup>
  </inkml:traceGroup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47:51.64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50FD671-0F70-4E3B-B20B-5EBB822B02A3}" emma:medium="tactile" emma:mode="ink">
          <msink:context xmlns:msink="http://schemas.microsoft.com/ink/2010/main" type="inkDrawing" rotatedBoundingBox="17166,16704 19312,15720 19353,15809 17207,16793" semanticType="callout" shapeName="Other">
            <msink:sourceLink direction="with" ref="{27BFA260-FD6D-4A9A-A66D-73E5003FAB78}"/>
          </msink:context>
        </emma:interpretation>
      </emma:emma>
    </inkml:annotationXML>
    <inkml:trace contextRef="#ctx0" brushRef="#br0">0 970 129 0,'0'0'178'0,"0"0"-131"0,0 0-3 0,0 0 53 15,0 0 67-15,0 0 60 0,0 0 25 0,0 0-9 16,0 0-17-16,0 0-27 0,0 0-25 16,0 0-30-16,0 0-29 0,0 0-20 0,140-13-21 15,-85-11-2-15,10-1-6 0,7-3-4 0,7-2 0 16,7-3-8-16,5-3-4 0,4-1-3 15,7-4-2-15,3-2-4 0,2-1-3 0,2-4-4 16,2-2-5-16,2 0-5 0,-3-1-10 0,-4 2-3 16,-7 3-7-16,-8 0 0 0,-7 6-1 0,-10 3-3 15,-8 6-2-15,-13 2-8 0,-8 5-10 0,-12 4-4 16,-6 3 1-16,-8 2-3 0,-8 4 2 0,-2-1-8 16,-6 5-22-16,-3-2-41 0,0 2-70 15,-4-1-162-15,-4 2-377 0,5 3-729 0</inkml:trace>
  </inkml:traceGroup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49:24.6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FB7896E-BE6C-4137-B0D3-E26A32D17142}" emma:medium="tactile" emma:mode="ink">
          <msink:context xmlns:msink="http://schemas.microsoft.com/ink/2010/main" type="writingRegion" rotatedBoundingBox="24275,16948 25216,15307 25668,15567 24727,17207"/>
        </emma:interpretation>
      </emma:emma>
    </inkml:annotationXML>
    <inkml:traceGroup>
      <inkml:annotationXML>
        <emma:emma xmlns:emma="http://www.w3.org/2003/04/emma" version="1.0">
          <emma:interpretation id="{71C0FBC7-029C-4B42-9B3C-6B4D819000C0}" emma:medium="tactile" emma:mode="ink">
            <msink:context xmlns:msink="http://schemas.microsoft.com/ink/2010/main" type="paragraph" rotatedBoundingBox="24275,16948 25216,15307 25668,15567 24727,172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9D031F-485C-4A89-A78E-E89167DA11B5}" emma:medium="tactile" emma:mode="ink">
              <msink:context xmlns:msink="http://schemas.microsoft.com/ink/2010/main" type="line" rotatedBoundingBox="24275,16948 25216,15307 25668,15567 24727,17207"/>
            </emma:interpretation>
          </emma:emma>
        </inkml:annotationXML>
        <inkml:traceGroup>
          <inkml:annotationXML>
            <emma:emma xmlns:emma="http://www.w3.org/2003/04/emma" version="1.0">
              <emma:interpretation id="{0E92BCA1-1F33-456E-A7B5-1C0404D34DF4}" emma:medium="tactile" emma:mode="ink">
                <msink:context xmlns:msink="http://schemas.microsoft.com/ink/2010/main" type="inkWord" rotatedBoundingBox="24275,16948 25216,15307 25668,15567 24727,17207"/>
              </emma:interpretation>
              <emma:one-of disjunction-type="recognition" id="oneOf0">
                <emma:interpretation id="interp0" emma:lang="en-US" emma:confidence="0.5">
                  <emma:literal>G</emma:literal>
                </emma:interpretation>
                <emma:interpretation id="interp1" emma:lang="en-US" emma:confidence="0">
                  <emma:literal>F</emma:literal>
                </emma:interpretation>
                <emma:interpretation id="interp2" emma:lang="en-US" emma:confidence="0">
                  <emma:literal>&amp;</emma:literal>
                </emma:interpretation>
                <emma:interpretation id="interp3" emma:lang="en-US" emma:confidence="0">
                  <emma:literal>¢</emma:literal>
                </emma:interpretation>
                <emma:interpretation id="interp4" emma:lang="en-US" emma:confidence="0">
                  <emma:literal>:</emma:literal>
                </emma:interpretation>
              </emma:one-of>
            </emma:emma>
          </inkml:annotationXML>
          <inkml:trace contextRef="#ctx0" brushRef="#br0">2925 10577 0 0,'0'0'0'0,"0"0"0"0,0 0 0 0,0 0 0 16,0 0 0-16,0 0 0 0,0 0 0 0,0 0 0 15,0 0 0-15,0 0 0 0,0 0 0 0,0 0 0 16,25-44 0-16,-25 41 0 0,0 0 0 15,0 2 0-15,0-1 0 0,0 1 17 0,0-1 46 16,0 2 4-16,0-1-8 0,0 1-7 0,0-2-12 16,0 2-5-16,0-1 4 0,0 1 0 15,0 0-5-15,0-2-4 0,0 2-4 0,0 0-3 16,0 0 3-16,0 0-1 0,0 0-5 0,0 0-3 16,0 0-4-16,0 0-6 0,0 0-3 0,0 0-4 15,0 0-3-15,0 0-2 0,0 0 1 16,0 0-1-16,0 0 2 0,0 0 0 0,0 0 1 15,0 0 1-15,0 0 2 0,-3 0 3 0,3 2 0 16,-1-1 2-16,1 1-5 0,-1-1 0 16,1 1 0-16,0-1-2 0,-3 2 2 0,3-1-2 15,-1 1-1-15,-2 1 2 0,3 1 1 0,-3 1 0 16,2 1 0-16,-4 2 1 0,1 1 0 0,0 1 0 16,-6 4-1-16,6 2 0 0,-2 1-1 0,-2 1 2 15,-1 3 1-15,0 2 0 0,2 3 0 0,-3 4-3 16,0 3 0-16,-2 1-1 0,0 4 0 15,1 1 1-15,-5 2 0 0,2 6-1 0,-4 4-2 16,-3 5-1-16,-1 3-4 0,-2 5-8 0,0-2-11 16,-2 1-15-16,2 2-15 0,3-4-8 15,-1-3-1-15,4-4 7 0,-2-4 17 0,6-4 16 16,1-3 13-16,1-5 9 0,2-5 4 0,2-4 4 16,-1-3 4-16,4-5 1 0,-4 0 3 0,5-4 4 15,-1-1 0-15,1-2 6 0,0-3-2 16,0 0-4-16,0-2-3 0,3-1-7 0,-2 0-3 15,0-3-3-15,-1 0-2 0,2-1-2 0,-1-1-5 16,-1-1-2-16,-3 0-11 0,3-1-11 0,-1 0-16 16,-1 0-18-16,1-2-17 0,-2 2 8 15,5-2 76-15,-1 0 0 0,-1 0 0 0,0 0 0 0</inkml:trace>
          <inkml:trace contextRef="#ctx0" brushRef="#br0" timeOffset="3198.5789">3204 10677 0 0,'0'0'0'0,"0"0"0"0,0 0 0 0,0 0 0 16,0 0 0-16,0 0 0 0,0 0 0 0,0 0 0 15,0 0 0-15,0 0 0 0,0 0 32 16,0 0-1-16,0 0-20 0,28-55-9 0,-27 53-1 15,2 1 3-15,-2 1 3 0,-1-2 4 0,1 2 8 16,-1-1 12-16,0 1 10 0,0 0 6 16,0-2-6-16,0 1-10 0,0-1-13 0,-1 0-10 15,-3 1-2-15,-1 0-3 0,3-1 1 0,-2 0-3 16,-1 1 1-16,1 1-2 0,0 0-2 0,-1 0 3 16,-2 0-4-16,0 0 2 0,2 1-3 0,-5 3 0 15,1 2-1-15,-3 0 1 0,-1 1 2 16,-1 2-1-16,-1 2-1 0,-1 0-1 0,3 1 0 15,0 0-1-15,2 2 0 0,-3 1-1 0,4-2 0 16,3 2 1-16,0-2 0 0,3 2 1 0,2-3-1 16,0 1 0-16,2-4 1 0,0-1-3 0,2-2 4 15,3 0 3-15,2-2 4 0,-3-1 5 16,5 1 1-16,-1-3 2 0,3-1-2 0,-2 1-1 16,1-1 1-16,-1 0-3 0,0 0 3 0,3-1-1 15,-1-4-1-15,0-1-2 0,-2 2 1 0,1-3 0 16,0 0 0-16,1-1 0 0,-3 0-3 15,4-2 0-15,-2-1-3 0,-1-2 0 0,-1 1-2 16,1-1-3-16,1-2 0 0,-5-1-2 0,3-1 3 16,-1-1 4-16,-6-1 1 0,1-1 3 15,0 0 2-15,-2-1 0 0,2 3-1 0,-2-4 2 16,0 3 2-16,0 0-1 0,0 2 2 0,0 1-2 16,-2 1-1-16,-2 0-1 0,3 2 2 0,-2 1 1 15,1 3-1-15,-1 0 2 0,-1 0-2 16,1 3 2-16,0-1 4 0,1 3-1 0,-2 1 0 15,2 0-1-15,0 1 1 0,2 1 0 0,0 0 2 16,0 1-6-16,0 0-7 0,0 0-9 0,0 0-11 16,0 0-4-16,0 0 3 0,0 2 8 0,-2 3 9 15,1 2 9-15,-2 2 1 0,1 2 1 0,-1 1-1 16,-1 2-3-16,1 2-2 0,2 0 0 16,-3 2-3-16,3 0 3 0,-2 3-1 0,2-2-1 15,-2 2-1-15,2-1 1 0,1-4-1 0,0 0 0 16,0 1 4-16,0-3-3 0,0 1 1 15,0-4 2-15,0 1-3 0,2-1 2 0,4-3 0 16,-5 0 0-16,4 0-2 0,2-2 2 0,-4 0 1 16,3-3 1-16,0 0 1 0,2 0 1 0,0 0-1 15,0-2-2-15,-3-1 0 0,3 0-6 16,-5 0-3-16,2 0-2 0,1 0-5 0,-5 0 7 16,3 0 1-16,-1-1 2 0,-1-2 4 0,1-2 0 15,-2 1 2-15,3-2-1 0,-2 0 3 0,1 0-3 16,-2-2-2-16,2 1 2 0,-1 1-1 15,2-2 0-15,-1 2-2 0,-2 0-2 0,3 3-1 16,0-2 1-16,-1 2 1 0,1 0-5 0,-3 2 2 16,3 1-7-16,-1 0-2 0,0 0-4 0,-1 0 1 15,-2 0 6-15,2 4 4 0,-1 2 8 0,2 1 2 16,-2 2 0-16,-1 0 2 0,0 1-2 16,0 2 1-16,0-1-1 0,0-1-1 0,1-1-1 15,-1 0-2-15,2 0-2 0,2 0-2 0,-2-3-4 16,4 0-16-16,-1-2-38 0,2-1-75 0,-3 0-115 15,1-3 205-15,-1 1 47 0</inkml:trace>
        </inkml:traceGroup>
      </inkml:traceGroup>
    </inkml:traceGroup>
  </inkml:traceGroup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49:29.08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7A9246B-6994-4BD5-9034-E7AB82224661}" emma:medium="tactile" emma:mode="ink">
          <msink:context xmlns:msink="http://schemas.microsoft.com/ink/2010/main" type="writingRegion" rotatedBoundingBox="25535,16090 25579,15302 26027,15327 25983,16115"/>
        </emma:interpretation>
      </emma:emma>
    </inkml:annotationXML>
    <inkml:traceGroup>
      <inkml:annotationXML>
        <emma:emma xmlns:emma="http://www.w3.org/2003/04/emma" version="1.0">
          <emma:interpretation id="{17F585CE-50CE-4F8A-9968-43C0C8F6D497}" emma:medium="tactile" emma:mode="ink">
            <msink:context xmlns:msink="http://schemas.microsoft.com/ink/2010/main" type="paragraph" rotatedBoundingBox="25535,16090 25579,15302 26027,15327 25983,161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A18463-80F6-4F19-9B13-93EFDCABFAC5}" emma:medium="tactile" emma:mode="ink">
              <msink:context xmlns:msink="http://schemas.microsoft.com/ink/2010/main" type="line" rotatedBoundingBox="25535,16090 25579,15302 26027,15327 25983,16115"/>
            </emma:interpretation>
          </emma:emma>
        </inkml:annotationXML>
        <inkml:traceGroup>
          <inkml:annotationXML>
            <emma:emma xmlns:emma="http://www.w3.org/2003/04/emma" version="1.0">
              <emma:interpretation id="{497155B9-0BF2-44F6-ABEB-3DC6C754C45C}" emma:medium="tactile" emma:mode="ink">
                <msink:context xmlns:msink="http://schemas.microsoft.com/ink/2010/main" type="inkWord" rotatedBoundingBox="25535,16090 25579,15302 26027,15327 25983,16115"/>
              </emma:interpretation>
              <emma:one-of disjunction-type="recognition" id="oneOf0">
                <emma:interpretation id="interp0" emma:lang="en-US" emma:confidence="0.5">
                  <emma:literal>.</emma:literal>
                </emma:interpretation>
                <emma:interpretation id="interp1" emma:lang="en-US" emma:confidence="0">
                  <emma:literal>*</emma:literal>
                </emma:interpretation>
                <emma:interpretation id="interp2" emma:lang="en-US" emma:confidence="0">
                  <emma:literal>T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8</emma:literal>
                </emma:interpretation>
              </emma:one-of>
            </emma:emma>
          </inkml:annotationXML>
          <inkml:trace contextRef="#ctx0" brushRef="#br0">17 289 0 0,'0'0'0'16,"0"0"0"-16,0 0 0 0,0 0 29 15,0 0 50-15,0 0-10 0,0 0-39 0,0 0-19 16,0 0-10-16,0 0-14 0,0 0-7 0,0 0-8 16,0 0-5-16,0 0-5 0,9-87-16 0,3 81 21 15,-1 0 33-15,4-1 0 0,-2 1 0 0,1-2 0 16,-1 1 0-16,-2-2 0 0,1 1 0 0,-3-4 0 16,-1 1 0-16,-1-1 0 0,-2-1 0 15,-2 1 0-15,1 1 0 0,-3 1 0 0,-1-1 0 16,0 3 0-16,0-2 0 0,0 2 65 0,0 4 39 15,-2-1-2-15,-4 1-12 0,2 2-6 16,0-1-5-16,-1 3-11 0,2 0-4 0,1 0-23 16,0 0-15-16,0 2-13 0,0 4-11 0,1 3 3 15,0 1 5-15,-2 3 1 0,0 2 8 0,-1 1 1 16,1 5 4-16,3 0 2 0,-2 4 4 16,0 2 0-16,1 1 0 0,0 2-3 0,-1 1-3 15,-2 0-6-15,3 0-4 0,-3-1 0 0,0 1-4 16,-1 0-1-16,-1-1-3 0,1 1-2 15,0-2-3-15,1-4-2 0,-2-2-1 0,5-4-3 16,-3-1-1-16,1-5-5 0,0-1-5 0,2 0-9 16,0-8-7-16,1 1-8 0,0-2-6 0,0-3-1 15,0 0-9-15,0 0-17 0,0 0-42 0,-3-4-58 16,3-2-63-16,-3-3 50 0,1 1 186 16,-4-1 0-16,1 0 0 0,-2 1 0 0,2-1 0 15,-2 0 0-15,2 0 0 0,2 0 0 0,0-2 0 16,1 2 0-16,2-1 0 0,0 0 0 0,0-2 0 15,4 1 0-15,0-1 0 0,4-2 0 0,0 4 0 16,3-3 0-16,2 1 0 0,2-1 0 16,-2 1 0-16,2 1 0 0,0-1 0 0,2 1 27 15,-2-1 23-15,0-1-6 0,1 0-2 0,-3-1-5 16,2-1-1-16,-2 1-2 0,-1-4-6 0,0-1-2 16,-4 1 0-16,1-1-3 0,-1 0-1 15,-3-1-1-15,2-1-5 0,-3 2 0 0,-2 0 1 16,2-1 1-16,-2 4 4 0,-1 0 5 0,-1 3 2 15,0 1 6-15,0 0 3 0,0 5 12 16,0-1 2-16,0 4-2 0,0 1 1 0,0 0-10 16,-1 1-5-16,-1 2-9 0,2 0-13 0,0 0-17 15,0 0-18-15,0 0-3 0,0 3 2 16,0 5 12-16,-1 1 14 0,-2 3 7 0,1 3 0 16,2 2 1-16,-4 3-2 0,2 3 5 0,1 3 6 15,0 0 3-15,-3 4 6 0,2 1-2 0,-2 3-5 16,0 1-1-16,0-1-3 0,0 1 0 0,0 2 2 15,-1-1-3-15,1 2 0 0,0-1-3 16,-2-4-2-16,5 1-2 0,-3-6-4 0,1 0-1 0,2-4-1 16,-2 0-2-16,3-3 3 0,0-2-3 15,0-5-2-15,0-1-1 0,0-1-2 0,0-3 4 16,0-1-1-16,3-2-1 0,-2-2 1 0,1-1 0 16,-1-3 1-16,-1 0 2 0,1 0 5 15,2 0 5-15,-2 0 4 0,5-3 0 0,-2-3-5 16,1-3-10-16,3 0-13 0,0-2-16 0,-2 0-29 15,-2-1-24-15,0-2-30 0,-3 1-16 0,-1-1 2 16,0-2 11-16,-5 4 27 0,-1-1 21 16,-3 1 27-16,-2 0 13 0,2 3 13 0,-3-2 11 15,1 3 8-15,2 0 13 0,-4-1 5 0,5 2 9 16,-1-1 4-16,4 1 4 0,-1-1 7 16,1 0 1-16,2 2 11 0,1-1-11 0,2 2-5 15,0-1-17-15,0 0-17 0,4 0-1 0,2 0-4 16,5-1 3-16,2 0-3 0,4-1-4 0,1-1-6 15,2 3-13-15,5 0-42 0,-1-1-126 0,-6 4-252 16,-4 0 147-16</inkml:trace>
          <inkml:trace contextRef="#ctx0" brushRef="#br0" timeOffset="2.9979">443 361 328 0,'0'0'169'16,"0"0"-97"-16,0 0-12 0,0 0-1 0,0 0-9 15,0 0-18-15,0 0-43 0,0 0-38 0,0 0-57 16,0 0-111-16,0 0-170 0,0 0 387 0</inkml:trace>
        </inkml:traceGroup>
      </inkml:traceGroup>
    </inkml:traceGroup>
  </inkml:traceGroup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2-04T05:49:29.72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9862605-000C-4654-894D-B8178E401C55}" emma:medium="tactile" emma:mode="ink">
          <msink:context xmlns:msink="http://schemas.microsoft.com/ink/2010/main" type="writingRegion" rotatedBoundingBox="24778,16126 26349,15821 26510,16652 24939,16957"/>
        </emma:interpretation>
      </emma:emma>
    </inkml:annotationXML>
    <inkml:traceGroup>
      <inkml:annotationXML>
        <emma:emma xmlns:emma="http://www.w3.org/2003/04/emma" version="1.0">
          <emma:interpretation id="{6FF1D73D-4936-42A0-A2A2-5C4BB1541661}" emma:medium="tactile" emma:mode="ink">
            <msink:context xmlns:msink="http://schemas.microsoft.com/ink/2010/main" type="paragraph" rotatedBoundingBox="24778,16126 26349,15821 26510,16652 24939,169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601D774-A4FE-4BCE-88F0-6D50EF273225}" emma:medium="tactile" emma:mode="ink">
              <msink:context xmlns:msink="http://schemas.microsoft.com/ink/2010/main" type="line" rotatedBoundingBox="24778,16126 26349,15821 26510,16652 24939,16957"/>
            </emma:interpretation>
          </emma:emma>
        </inkml:annotationXML>
        <inkml:traceGroup>
          <inkml:annotationXML>
            <emma:emma xmlns:emma="http://www.w3.org/2003/04/emma" version="1.0">
              <emma:interpretation id="{8253A71C-7A17-4D1F-B353-36DC2053FA46}" emma:medium="tactile" emma:mode="ink">
                <msink:context xmlns:msink="http://schemas.microsoft.com/ink/2010/main" type="inkWord" rotatedBoundingBox="24778,16126 26349,15821 26510,16652 24939,16957"/>
              </emma:interpretation>
              <emma:one-of disjunction-type="recognition" id="oneOf0">
                <emma:interpretation id="interp0" emma:lang="en-US" emma:confidence="0.5">
                  <emma:literal>places.</emma:literal>
                </emma:interpretation>
                <emma:interpretation id="interp1" emma:lang="en-US" emma:confidence="0">
                  <emma:literal>places,</emma:literal>
                </emma:interpretation>
                <emma:interpretation id="interp2" emma:lang="en-US" emma:confidence="0">
                  <emma:literal>placers.</emma:literal>
                </emma:interpretation>
                <emma:interpretation id="interp3" emma:lang="en-US" emma:confidence="0">
                  <emma:literal>paces.</emma:literal>
                </emma:interpretation>
                <emma:interpretation id="interp4" emma:lang="en-US" emma:confidence="0">
                  <emma:literal>places</emma:literal>
                </emma:interpretation>
              </emma:one-of>
            </emma:emma>
          </inkml:annotationXML>
          <inkml:trace contextRef="#ctx0" brushRef="#br0">3029 11285 0 0,'0'0'0'0,"0"0"0"16,0 0 0-16,0 0 0 0,0 0 3 0,0 0 128 16,0 0-26-16,0 0-27 0,0 0-23 15,0 0-10-15,0 0-11 0,0 0 4 0,0 0 5 16,0 0 7-16,-94 147 8 0,86-119-1 0,2 0-2 15,-4 2-8-15,6 1-8 0,-2 0-6 0,-1 2-10 16,-1 0-1-16,2 0-3 0,-2 0-8 16,6-2 2-16,-5-1-6 0,3-5 0 0,-1 0 0 15,-1-4-2-15,1-1 0 0,-2-2-2 0,2-3-2 16,-2-3-2-16,4-4-1 0,-2-2 1 0,2-3 1 16,-1-1 9-16,2-2 10 0,2 0 2 0,0 0-1 15,-2-3-14-15,2-5-14 0,0-2-6 0,0-5-2 16,0-3 4-16,0-3 4 0,2-3 1 15,0-4 0-15,4-2 2 0,0-6 1 0,-3 0 1 16,4-1 0-16,-2 0 2 0,2-2-4 0,-2 2 1 16,2 1 1-16,-3 0 1 0,3 3 4 0,-2 0 3 15,0 3-3-15,2 1-1 0,-1 3 0 16,0 3-3-16,1 0 6 0,2 2 5 0,1 1 0 16,0 4 1-16,0-2 4 0,3 2 3 0,-1 3 2 15,2 2 5-15,-4 3-7 0,4 2-3 16,-2 4-3-16,-1 2-7 0,-3 0-7 0,2 0-1 15,-4 8-2-15,-1 2 3 0,-1 3 6 0,0 2 6 16,-3 3 1-16,-1 2 1 0,0-2-1 16,0 2-2-16,-4 0 0 0,2-1 1 0,-5 0-3 15,0 2 1-15,-3 0-1 0,0 2-1 0,0-4 1 16,-1-1-2-16,-3 0-2 0,5-4 0 0,-3 1-4 16,3-3-2-16,-1 1-6 0,-2-5-12 0,7 0-29 15,-3-2-56-15,5-3-97 0,0 0-162 16,1-3-82-16,2 2 448 0</inkml:trace>
          <inkml:trace contextRef="#ctx0" brushRef="#br0" timeOffset="287.8223">3261 10978 319 0,'0'0'95'15,"0"0"-71"-15,0 0-18 0,0 0 4 0,0 0 12 16,0 0 10-16,0 0 2 0,0 0-3 0,0 0-2 16,0 0 3-16,0 0 7 0,0 0 14 15,0 0 14-15,0 0 7 0,-33 110 3 0,31-85-6 16,1 3-12-16,-2-1-9 0,1 1-12 0,-1 1-9 16,3-3-13-16,-4 2-5 0,3-1-6 0,-2-4-3 15,0 1 1-15,2 0-5 0,0-3 0 16,-2 0-7-16,-1-5-5 0,0 2-9 0,1-5-22 15,-1-4-34-15,1 2-51 0,-1-2-71 0,0-3-91 16,3-2-106-16,0 0 365 0,1-4 33 0</inkml:trace>
          <inkml:trace contextRef="#ctx0" brushRef="#br0" timeOffset="804.5033">3487 11294 0 0,'0'0'0'0,"0"0"0"0,0 0 0 0,0 0 0 15,0 0 0-15,0 0 0 0,0 0 0 16,0 0 66-16,0 0-7 0,0 0-3 0,0 0-4 16,0 0 0-16,0 0 0 0,0 0-4 0,-97 3-3 15,85 10-4-15,-2 1-5 0,1 0-6 16,0 3-2-16,2-1-6 0,-1 2-6 0,1-3-4 15,3 3-3-15,4-5-5 0,1-1 0 0,2 0 0 16,1-5 0-16,0-4 5 0,1 2 8 0,6-4 10 16,-2-1 11-16,4 0 6 0,0 0 2 0,3-3-3 15,1-6-6-15,1 0-7 0,-1-4-6 0,-1 0-4 16,0-2-2-16,0 0-2 0,-4 0 2 16,2-1 2-16,-2 2 2 0,-3 1 1 0,1-1 2 15,0 4 1-15,-2 0 1 0,-1 2 6 0,0 1 3 16,-2 2 1-16,0 2 6 0,-1 3 1 0,2 0 2 15,-2 0 1-15,0 0-13 0,0 0-12 16,0 0-14-16,0 0-6 0,0 3-2 0,0 2 3 16,0 1 4-16,1 0-2 0,-1 1 2 0,3 1-1 15,-1 0-3-15,2 1 0 0,2 0-1 16,-4 0 1-16,5 0-1 0,-1 0 0 0,2 3-5 16,-2-3-7-16,2-3-15 0,0 4-23 0,0-2-27 15,0-1-39-15,-1-1-39 0,1 0-39 0,-2-3-26 16,0 0-10-16,0 0 12 0,-1-3 21 15,-1 0 107-15,-1 0 88 0,2 0 0 0,0-1 0 16,4-4 0-16,-1-1 0 0,4-1 0 0,-2-2 0 16,4 0 0-16,-4 0 0 0,-3 5 0 0</inkml:trace>
          <inkml:trace contextRef="#ctx0" brushRef="#br0" timeOffset="1556.0392">3824 11225 0 0,'0'0'0'0,"0"0"0"0,0 0 69 0,0 0 181 16,0 0-52-16,0 0-46 0,0 0-35 0,0 0-38 15,0 0-30-15,0 0-14 0,0 0-9 0,0 0 1 16,0 0 4-16,-44-26 3 0,35 32 0 16,1 0 0-16,-2 2-4 0,-2 2-2 0,2 0-1 15,-4 2 2-15,-2 1 4 0,1 2 3 0,1 0-1 16,0 1 0-16,1 0-8 0,1 1-7 16,4-1-5-16,-2 2-7 0,8-3-2 0,-4-3-4 15,5 0 0-15,1-3-2 0,0-2 3 0,3-1 2 16,3-3 4-16,4 0 5 0,3-1 3 15,0-2 2-15,2 0-1 0,5 0-5 0,0-5-2 16,2-1-4-16,1 0-2 0,-2-1-2 0,1-2-1 16,-1 0-4-16,0 0 0 0,-2 0-1 0,-1-2-1 15,-2 1 4-15,0 0-2 0,0-1 2 0,-3 1 1 16,-1-1 3-16,-2 0 0 0,-2 2 2 16,-3-2 5-16,-1 0 2 0,-1 3 6 0,-2-3-1 15,-1 0-1-15,0 2-4 0,0 0-3 0,-2 1 0 16,-4 2-2-16,1 0 1 0,1 3-3 15,-2 0-3-15,1 0-3 0,-2 3-3 0,3 0-3 16,-2 0-4-16,2 0 0 0,-3 6-1 0,2 0 2 16,-6 1 3-16,4 3 2 0,-2 2 3 0,1 1 0 15,-2 0-4-15,1 2 0 0,2 2-1 0,1-1 2 16,0 2 5-16,2-2-2 0,3 0 0 16,-1 1-2-16,2-2 0 0,0-3-1 0,2-2 1 15,6-1 0-15,1-3 3 0,3-1 6 0,3-1 5 16,2-2 2-16,2-2-1 0,4 0-2 0,4 0-4 15,-2-6 1-15,-1 0-1 0,2 0-1 16,1-3 0-16,-4 0-4 0,-3-3 2 0,0 0 0 16,-4 0 2-16,0-3 2 0,-3 2 0 0,-3-1 0 15,-1 2 3-15,-1-2 0 0,-5 2 1 16,1-2 6-16,-4 2-3 0,0 0 1 0,0 2 0 0,0 0-8 16,-5 2-1-16,-1 0-2 0,2 2-2 15,-1 2-2-15,-2-1-2 0,2 2 0 0,1 0-1 16,0 2 1-16,0 1-1 0,2 0-4 0,2 0-7 15,0 0-11-15,0 0-10 0,0 0 4 16,0 1 7-16,0 4 12 0,0-1 10 0,0 4-1 16,0 2 2-16,0 0 1 0,0 0 0 0,2 1-2 15,2 2 0-15,-2-1 1 0,2 0-2 0,-2 1 7 16,2-2 0-16,0-1-2 0,-3 0 4 0,2-1-4 16,-3 0 0-16,0-1 3 0,0 0 2 15,0-3 5-15,0 0 3 0,-6-1 3 0,4-1 0 16,-4 0 3-16,1 0-4 0,0-3-2 0,2 0-2 15,-2 0-6-15,3 0-1 0,0 0-5 0,2 0-10 16,0-3-36-16,0-3-52 0,4 2-91 16,2-4-112-16,4 0-132 0,-1 4-194 0,-2 1 462 0</inkml:trace>
          <inkml:trace contextRef="#ctx0" brushRef="#br0" timeOffset="1809.11">4318 11321 0 0,'0'0'203'0,"0"0"52"0,0 0 1 16,0 0 4-16,0 0-21 0,0 0-53 0,0 0-69 15,0 0-56-15,0 0-36 0,0 0-26 16,0 0-17-16,0 0-17 0,0 0-28 0,0 0-61 0,-15-6-269 16,12 9-575-16</inkml:trace>
        </inkml:traceGroup>
      </inkml:traceGroup>
    </inkml:traceGroup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2E41-B937-4754-97AD-F380A2696351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749F-B3F1-4561-AF37-E1A39DAED9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893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2E41-B937-4754-97AD-F380A2696351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749F-B3F1-4561-AF37-E1A39DAED9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2455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2E41-B937-4754-97AD-F380A2696351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749F-B3F1-4561-AF37-E1A39DAED9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5477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2E41-B937-4754-97AD-F380A2696351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749F-B3F1-4561-AF37-E1A39DAED9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8485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2E41-B937-4754-97AD-F380A2696351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749F-B3F1-4561-AF37-E1A39DAED9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4006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2E41-B937-4754-97AD-F380A2696351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749F-B3F1-4561-AF37-E1A39DAED9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724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2E41-B937-4754-97AD-F380A2696351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749F-B3F1-4561-AF37-E1A39DAED9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9369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2E41-B937-4754-97AD-F380A2696351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749F-B3F1-4561-AF37-E1A39DAED9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3082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2E41-B937-4754-97AD-F380A2696351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749F-B3F1-4561-AF37-E1A39DAED9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320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2E41-B937-4754-97AD-F380A2696351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749F-B3F1-4561-AF37-E1A39DAED9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9895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92E41-B937-4754-97AD-F380A2696351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4749F-B3F1-4561-AF37-E1A39DAED9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9896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92E41-B937-4754-97AD-F380A2696351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4749F-B3F1-4561-AF37-E1A39DAED9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677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13" Type="http://schemas.openxmlformats.org/officeDocument/2006/relationships/image" Target="../media/image12.emf"/><Relationship Id="rId18" Type="http://schemas.openxmlformats.org/officeDocument/2006/relationships/customXml" Target="../ink/ink15.xml"/><Relationship Id="rId3" Type="http://schemas.openxmlformats.org/officeDocument/2006/relationships/image" Target="../media/image7.emf"/><Relationship Id="rId21" Type="http://schemas.openxmlformats.org/officeDocument/2006/relationships/image" Target="../media/image16.emf"/><Relationship Id="rId7" Type="http://schemas.openxmlformats.org/officeDocument/2006/relationships/image" Target="../media/image9.emf"/><Relationship Id="rId12" Type="http://schemas.openxmlformats.org/officeDocument/2006/relationships/customXml" Target="../ink/ink12.xml"/><Relationship Id="rId17" Type="http://schemas.openxmlformats.org/officeDocument/2006/relationships/image" Target="../media/image14.emf"/><Relationship Id="rId2" Type="http://schemas.openxmlformats.org/officeDocument/2006/relationships/customXml" Target="../ink/ink7.xml"/><Relationship Id="rId16" Type="http://schemas.openxmlformats.org/officeDocument/2006/relationships/customXml" Target="../ink/ink14.xml"/><Relationship Id="rId20" Type="http://schemas.openxmlformats.org/officeDocument/2006/relationships/customXml" Target="../ink/ink1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.xml"/><Relationship Id="rId11" Type="http://schemas.openxmlformats.org/officeDocument/2006/relationships/image" Target="../media/image11.emf"/><Relationship Id="rId5" Type="http://schemas.openxmlformats.org/officeDocument/2006/relationships/image" Target="../media/image8.emf"/><Relationship Id="rId15" Type="http://schemas.openxmlformats.org/officeDocument/2006/relationships/image" Target="../media/image13.emf"/><Relationship Id="rId10" Type="http://schemas.openxmlformats.org/officeDocument/2006/relationships/customXml" Target="../ink/ink11.xml"/><Relationship Id="rId19" Type="http://schemas.openxmlformats.org/officeDocument/2006/relationships/image" Target="../media/image15.emf"/><Relationship Id="rId4" Type="http://schemas.openxmlformats.org/officeDocument/2006/relationships/customXml" Target="../ink/ink8.xml"/><Relationship Id="rId9" Type="http://schemas.openxmlformats.org/officeDocument/2006/relationships/image" Target="../media/image10.emf"/><Relationship Id="rId14" Type="http://schemas.openxmlformats.org/officeDocument/2006/relationships/customXml" Target="../ink/ink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.xml"/><Relationship Id="rId13" Type="http://schemas.openxmlformats.org/officeDocument/2006/relationships/image" Target="../media/image22.emf"/><Relationship Id="rId18" Type="http://schemas.openxmlformats.org/officeDocument/2006/relationships/customXml" Target="../ink/ink25.xml"/><Relationship Id="rId26" Type="http://schemas.openxmlformats.org/officeDocument/2006/relationships/customXml" Target="../ink/ink29.xml"/><Relationship Id="rId3" Type="http://schemas.openxmlformats.org/officeDocument/2006/relationships/image" Target="../media/image17.emf"/><Relationship Id="rId21" Type="http://schemas.openxmlformats.org/officeDocument/2006/relationships/image" Target="../media/image26.emf"/><Relationship Id="rId7" Type="http://schemas.openxmlformats.org/officeDocument/2006/relationships/image" Target="../media/image19.emf"/><Relationship Id="rId12" Type="http://schemas.openxmlformats.org/officeDocument/2006/relationships/customXml" Target="../ink/ink22.xml"/><Relationship Id="rId17" Type="http://schemas.openxmlformats.org/officeDocument/2006/relationships/image" Target="../media/image24.emf"/><Relationship Id="rId25" Type="http://schemas.openxmlformats.org/officeDocument/2006/relationships/image" Target="../media/image28.emf"/><Relationship Id="rId2" Type="http://schemas.openxmlformats.org/officeDocument/2006/relationships/customXml" Target="../ink/ink17.xml"/><Relationship Id="rId16" Type="http://schemas.openxmlformats.org/officeDocument/2006/relationships/customXml" Target="../ink/ink24.xml"/><Relationship Id="rId20" Type="http://schemas.openxmlformats.org/officeDocument/2006/relationships/customXml" Target="../ink/ink26.xml"/><Relationship Id="rId29" Type="http://schemas.openxmlformats.org/officeDocument/2006/relationships/image" Target="../media/image30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9.xml"/><Relationship Id="rId11" Type="http://schemas.openxmlformats.org/officeDocument/2006/relationships/image" Target="../media/image21.emf"/><Relationship Id="rId24" Type="http://schemas.openxmlformats.org/officeDocument/2006/relationships/customXml" Target="../ink/ink28.xml"/><Relationship Id="rId5" Type="http://schemas.openxmlformats.org/officeDocument/2006/relationships/image" Target="../media/image18.emf"/><Relationship Id="rId15" Type="http://schemas.openxmlformats.org/officeDocument/2006/relationships/image" Target="../media/image23.emf"/><Relationship Id="rId23" Type="http://schemas.openxmlformats.org/officeDocument/2006/relationships/image" Target="../media/image27.emf"/><Relationship Id="rId28" Type="http://schemas.openxmlformats.org/officeDocument/2006/relationships/customXml" Target="../ink/ink30.xml"/><Relationship Id="rId10" Type="http://schemas.openxmlformats.org/officeDocument/2006/relationships/customXml" Target="../ink/ink21.xml"/><Relationship Id="rId19" Type="http://schemas.openxmlformats.org/officeDocument/2006/relationships/image" Target="../media/image25.emf"/><Relationship Id="rId31" Type="http://schemas.openxmlformats.org/officeDocument/2006/relationships/image" Target="../media/image31.emf"/><Relationship Id="rId4" Type="http://schemas.openxmlformats.org/officeDocument/2006/relationships/customXml" Target="../ink/ink18.xml"/><Relationship Id="rId9" Type="http://schemas.openxmlformats.org/officeDocument/2006/relationships/image" Target="../media/image20.emf"/><Relationship Id="rId14" Type="http://schemas.openxmlformats.org/officeDocument/2006/relationships/customXml" Target="../ink/ink23.xml"/><Relationship Id="rId22" Type="http://schemas.openxmlformats.org/officeDocument/2006/relationships/customXml" Target="../ink/ink27.xml"/><Relationship Id="rId27" Type="http://schemas.openxmlformats.org/officeDocument/2006/relationships/image" Target="../media/image29.emf"/><Relationship Id="rId30" Type="http://schemas.openxmlformats.org/officeDocument/2006/relationships/customXml" Target="../ink/ink3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3" Type="http://schemas.openxmlformats.org/officeDocument/2006/relationships/image" Target="../media/image32.emf"/><Relationship Id="rId7" Type="http://schemas.openxmlformats.org/officeDocument/2006/relationships/image" Target="../media/image34.emf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4.xml"/><Relationship Id="rId11" Type="http://schemas.openxmlformats.org/officeDocument/2006/relationships/image" Target="../media/image36.emf"/><Relationship Id="rId5" Type="http://schemas.openxmlformats.org/officeDocument/2006/relationships/image" Target="../media/image33.emf"/><Relationship Id="rId10" Type="http://schemas.openxmlformats.org/officeDocument/2006/relationships/customXml" Target="../ink/ink36.xml"/><Relationship Id="rId4" Type="http://schemas.openxmlformats.org/officeDocument/2006/relationships/customXml" Target="../ink/ink33.xml"/><Relationship Id="rId9" Type="http://schemas.openxmlformats.org/officeDocument/2006/relationships/image" Target="../media/image3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0.xml"/><Relationship Id="rId13" Type="http://schemas.openxmlformats.org/officeDocument/2006/relationships/image" Target="../media/image42.emf"/><Relationship Id="rId18" Type="http://schemas.openxmlformats.org/officeDocument/2006/relationships/customXml" Target="../ink/ink45.xml"/><Relationship Id="rId3" Type="http://schemas.openxmlformats.org/officeDocument/2006/relationships/image" Target="../media/image37.emf"/><Relationship Id="rId21" Type="http://schemas.openxmlformats.org/officeDocument/2006/relationships/image" Target="../media/image46.emf"/><Relationship Id="rId7" Type="http://schemas.openxmlformats.org/officeDocument/2006/relationships/image" Target="../media/image39.emf"/><Relationship Id="rId12" Type="http://schemas.openxmlformats.org/officeDocument/2006/relationships/customXml" Target="../ink/ink42.xml"/><Relationship Id="rId17" Type="http://schemas.openxmlformats.org/officeDocument/2006/relationships/image" Target="../media/image44.emf"/><Relationship Id="rId2" Type="http://schemas.openxmlformats.org/officeDocument/2006/relationships/customXml" Target="../ink/ink37.xml"/><Relationship Id="rId16" Type="http://schemas.openxmlformats.org/officeDocument/2006/relationships/customXml" Target="../ink/ink44.xml"/><Relationship Id="rId20" Type="http://schemas.openxmlformats.org/officeDocument/2006/relationships/customXml" Target="../ink/ink4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9.xml"/><Relationship Id="rId11" Type="http://schemas.openxmlformats.org/officeDocument/2006/relationships/image" Target="../media/image41.emf"/><Relationship Id="rId5" Type="http://schemas.openxmlformats.org/officeDocument/2006/relationships/image" Target="../media/image38.emf"/><Relationship Id="rId15" Type="http://schemas.openxmlformats.org/officeDocument/2006/relationships/image" Target="../media/image43.emf"/><Relationship Id="rId23" Type="http://schemas.openxmlformats.org/officeDocument/2006/relationships/image" Target="../media/image47.emf"/><Relationship Id="rId10" Type="http://schemas.openxmlformats.org/officeDocument/2006/relationships/customXml" Target="../ink/ink41.xml"/><Relationship Id="rId19" Type="http://schemas.openxmlformats.org/officeDocument/2006/relationships/image" Target="../media/image45.emf"/><Relationship Id="rId4" Type="http://schemas.openxmlformats.org/officeDocument/2006/relationships/customXml" Target="../ink/ink38.xml"/><Relationship Id="rId9" Type="http://schemas.openxmlformats.org/officeDocument/2006/relationships/image" Target="../media/image40.emf"/><Relationship Id="rId14" Type="http://schemas.openxmlformats.org/officeDocument/2006/relationships/customXml" Target="../ink/ink43.xml"/><Relationship Id="rId22" Type="http://schemas.openxmlformats.org/officeDocument/2006/relationships/customXml" Target="../ink/ink4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1.xml"/><Relationship Id="rId13" Type="http://schemas.openxmlformats.org/officeDocument/2006/relationships/image" Target="../media/image53.emf"/><Relationship Id="rId18" Type="http://schemas.openxmlformats.org/officeDocument/2006/relationships/customXml" Target="../ink/ink56.xml"/><Relationship Id="rId26" Type="http://schemas.openxmlformats.org/officeDocument/2006/relationships/customXml" Target="../ink/ink60.xml"/><Relationship Id="rId3" Type="http://schemas.openxmlformats.org/officeDocument/2006/relationships/image" Target="../media/image48.emf"/><Relationship Id="rId21" Type="http://schemas.openxmlformats.org/officeDocument/2006/relationships/image" Target="../media/image57.emf"/><Relationship Id="rId7" Type="http://schemas.openxmlformats.org/officeDocument/2006/relationships/image" Target="../media/image50.emf"/><Relationship Id="rId12" Type="http://schemas.openxmlformats.org/officeDocument/2006/relationships/customXml" Target="../ink/ink53.xml"/><Relationship Id="rId17" Type="http://schemas.openxmlformats.org/officeDocument/2006/relationships/image" Target="../media/image55.emf"/><Relationship Id="rId25" Type="http://schemas.openxmlformats.org/officeDocument/2006/relationships/image" Target="../media/image59.emf"/><Relationship Id="rId2" Type="http://schemas.openxmlformats.org/officeDocument/2006/relationships/customXml" Target="../ink/ink48.xml"/><Relationship Id="rId16" Type="http://schemas.openxmlformats.org/officeDocument/2006/relationships/customXml" Target="../ink/ink55.xml"/><Relationship Id="rId20" Type="http://schemas.openxmlformats.org/officeDocument/2006/relationships/customXml" Target="../ink/ink57.xml"/><Relationship Id="rId29" Type="http://schemas.openxmlformats.org/officeDocument/2006/relationships/image" Target="../media/image61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0.xml"/><Relationship Id="rId11" Type="http://schemas.openxmlformats.org/officeDocument/2006/relationships/image" Target="../media/image52.emf"/><Relationship Id="rId24" Type="http://schemas.openxmlformats.org/officeDocument/2006/relationships/customXml" Target="../ink/ink59.xml"/><Relationship Id="rId5" Type="http://schemas.openxmlformats.org/officeDocument/2006/relationships/image" Target="../media/image49.emf"/><Relationship Id="rId15" Type="http://schemas.openxmlformats.org/officeDocument/2006/relationships/image" Target="../media/image54.emf"/><Relationship Id="rId23" Type="http://schemas.openxmlformats.org/officeDocument/2006/relationships/image" Target="../media/image58.emf"/><Relationship Id="rId28" Type="http://schemas.openxmlformats.org/officeDocument/2006/relationships/customXml" Target="../ink/ink61.xml"/><Relationship Id="rId10" Type="http://schemas.openxmlformats.org/officeDocument/2006/relationships/customXml" Target="../ink/ink52.xml"/><Relationship Id="rId19" Type="http://schemas.openxmlformats.org/officeDocument/2006/relationships/image" Target="../media/image56.emf"/><Relationship Id="rId31" Type="http://schemas.openxmlformats.org/officeDocument/2006/relationships/image" Target="../media/image62.emf"/><Relationship Id="rId4" Type="http://schemas.openxmlformats.org/officeDocument/2006/relationships/customXml" Target="../ink/ink49.xml"/><Relationship Id="rId9" Type="http://schemas.openxmlformats.org/officeDocument/2006/relationships/image" Target="../media/image51.emf"/><Relationship Id="rId14" Type="http://schemas.openxmlformats.org/officeDocument/2006/relationships/customXml" Target="../ink/ink54.xml"/><Relationship Id="rId22" Type="http://schemas.openxmlformats.org/officeDocument/2006/relationships/customXml" Target="../ink/ink58.xml"/><Relationship Id="rId27" Type="http://schemas.openxmlformats.org/officeDocument/2006/relationships/image" Target="../media/image60.emf"/><Relationship Id="rId30" Type="http://schemas.openxmlformats.org/officeDocument/2006/relationships/customXml" Target="../ink/ink62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8.emf"/><Relationship Id="rId18" Type="http://schemas.openxmlformats.org/officeDocument/2006/relationships/customXml" Target="../ink/ink71.xml"/><Relationship Id="rId26" Type="http://schemas.openxmlformats.org/officeDocument/2006/relationships/customXml" Target="../ink/ink75.xml"/><Relationship Id="rId39" Type="http://schemas.openxmlformats.org/officeDocument/2006/relationships/image" Target="../media/image81.emf"/><Relationship Id="rId21" Type="http://schemas.openxmlformats.org/officeDocument/2006/relationships/image" Target="../media/image72.emf"/><Relationship Id="rId34" Type="http://schemas.openxmlformats.org/officeDocument/2006/relationships/customXml" Target="../ink/ink79.xml"/><Relationship Id="rId42" Type="http://schemas.openxmlformats.org/officeDocument/2006/relationships/customXml" Target="../ink/ink83.xml"/><Relationship Id="rId7" Type="http://schemas.openxmlformats.org/officeDocument/2006/relationships/image" Target="../media/image65.emf"/><Relationship Id="rId2" Type="http://schemas.openxmlformats.org/officeDocument/2006/relationships/customXml" Target="../ink/ink63.xml"/><Relationship Id="rId16" Type="http://schemas.openxmlformats.org/officeDocument/2006/relationships/customXml" Target="../ink/ink70.xml"/><Relationship Id="rId29" Type="http://schemas.openxmlformats.org/officeDocument/2006/relationships/image" Target="../media/image76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65.xml"/><Relationship Id="rId11" Type="http://schemas.openxmlformats.org/officeDocument/2006/relationships/image" Target="../media/image67.emf"/><Relationship Id="rId24" Type="http://schemas.openxmlformats.org/officeDocument/2006/relationships/customXml" Target="../ink/ink74.xml"/><Relationship Id="rId32" Type="http://schemas.openxmlformats.org/officeDocument/2006/relationships/customXml" Target="../ink/ink78.xml"/><Relationship Id="rId37" Type="http://schemas.openxmlformats.org/officeDocument/2006/relationships/image" Target="../media/image80.emf"/><Relationship Id="rId40" Type="http://schemas.openxmlformats.org/officeDocument/2006/relationships/customXml" Target="../ink/ink82.xml"/><Relationship Id="rId45" Type="http://schemas.openxmlformats.org/officeDocument/2006/relationships/image" Target="../media/image84.emf"/><Relationship Id="rId5" Type="http://schemas.openxmlformats.org/officeDocument/2006/relationships/image" Target="../media/image64.emf"/><Relationship Id="rId15" Type="http://schemas.openxmlformats.org/officeDocument/2006/relationships/image" Target="../media/image69.emf"/><Relationship Id="rId23" Type="http://schemas.openxmlformats.org/officeDocument/2006/relationships/image" Target="../media/image73.emf"/><Relationship Id="rId28" Type="http://schemas.openxmlformats.org/officeDocument/2006/relationships/customXml" Target="../ink/ink76.xml"/><Relationship Id="rId36" Type="http://schemas.openxmlformats.org/officeDocument/2006/relationships/customXml" Target="../ink/ink80.xml"/><Relationship Id="rId10" Type="http://schemas.openxmlformats.org/officeDocument/2006/relationships/customXml" Target="../ink/ink67.xml"/><Relationship Id="rId19" Type="http://schemas.openxmlformats.org/officeDocument/2006/relationships/image" Target="../media/image71.emf"/><Relationship Id="rId31" Type="http://schemas.openxmlformats.org/officeDocument/2006/relationships/image" Target="../media/image77.emf"/><Relationship Id="rId44" Type="http://schemas.openxmlformats.org/officeDocument/2006/relationships/customXml" Target="../ink/ink84.xml"/><Relationship Id="rId4" Type="http://schemas.openxmlformats.org/officeDocument/2006/relationships/customXml" Target="../ink/ink64.xml"/><Relationship Id="rId9" Type="http://schemas.openxmlformats.org/officeDocument/2006/relationships/image" Target="../media/image66.emf"/><Relationship Id="rId14" Type="http://schemas.openxmlformats.org/officeDocument/2006/relationships/customXml" Target="../ink/ink69.xml"/><Relationship Id="rId22" Type="http://schemas.openxmlformats.org/officeDocument/2006/relationships/customXml" Target="../ink/ink73.xml"/><Relationship Id="rId27" Type="http://schemas.openxmlformats.org/officeDocument/2006/relationships/image" Target="../media/image75.emf"/><Relationship Id="rId30" Type="http://schemas.openxmlformats.org/officeDocument/2006/relationships/customXml" Target="../ink/ink77.xml"/><Relationship Id="rId35" Type="http://schemas.openxmlformats.org/officeDocument/2006/relationships/image" Target="../media/image79.emf"/><Relationship Id="rId43" Type="http://schemas.openxmlformats.org/officeDocument/2006/relationships/image" Target="../media/image83.emf"/><Relationship Id="rId8" Type="http://schemas.openxmlformats.org/officeDocument/2006/relationships/customXml" Target="../ink/ink66.xml"/><Relationship Id="rId3" Type="http://schemas.openxmlformats.org/officeDocument/2006/relationships/image" Target="../media/image63.emf"/><Relationship Id="rId12" Type="http://schemas.openxmlformats.org/officeDocument/2006/relationships/customXml" Target="../ink/ink68.xml"/><Relationship Id="rId17" Type="http://schemas.openxmlformats.org/officeDocument/2006/relationships/image" Target="../media/image70.emf"/><Relationship Id="rId25" Type="http://schemas.openxmlformats.org/officeDocument/2006/relationships/image" Target="../media/image74.emf"/><Relationship Id="rId33" Type="http://schemas.openxmlformats.org/officeDocument/2006/relationships/image" Target="../media/image78.emf"/><Relationship Id="rId38" Type="http://schemas.openxmlformats.org/officeDocument/2006/relationships/customXml" Target="../ink/ink81.xml"/><Relationship Id="rId20" Type="http://schemas.openxmlformats.org/officeDocument/2006/relationships/customXml" Target="../ink/ink72.xml"/><Relationship Id="rId41" Type="http://schemas.openxmlformats.org/officeDocument/2006/relationships/image" Target="../media/image82.emf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0.emf"/><Relationship Id="rId18" Type="http://schemas.openxmlformats.org/officeDocument/2006/relationships/customXml" Target="../ink/ink93.xml"/><Relationship Id="rId26" Type="http://schemas.openxmlformats.org/officeDocument/2006/relationships/customXml" Target="../ink/ink97.xml"/><Relationship Id="rId39" Type="http://schemas.openxmlformats.org/officeDocument/2006/relationships/image" Target="../media/image103.emf"/><Relationship Id="rId21" Type="http://schemas.openxmlformats.org/officeDocument/2006/relationships/image" Target="../media/image94.emf"/><Relationship Id="rId34" Type="http://schemas.openxmlformats.org/officeDocument/2006/relationships/customXml" Target="../ink/ink101.xml"/><Relationship Id="rId42" Type="http://schemas.openxmlformats.org/officeDocument/2006/relationships/customXml" Target="../ink/ink105.xml"/><Relationship Id="rId47" Type="http://schemas.openxmlformats.org/officeDocument/2006/relationships/image" Target="../media/image107.emf"/><Relationship Id="rId7" Type="http://schemas.openxmlformats.org/officeDocument/2006/relationships/image" Target="../media/image87.emf"/><Relationship Id="rId2" Type="http://schemas.openxmlformats.org/officeDocument/2006/relationships/customXml" Target="../ink/ink85.xml"/><Relationship Id="rId16" Type="http://schemas.openxmlformats.org/officeDocument/2006/relationships/customXml" Target="../ink/ink92.xml"/><Relationship Id="rId29" Type="http://schemas.openxmlformats.org/officeDocument/2006/relationships/image" Target="../media/image98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7.xml"/><Relationship Id="rId11" Type="http://schemas.openxmlformats.org/officeDocument/2006/relationships/image" Target="../media/image89.emf"/><Relationship Id="rId24" Type="http://schemas.openxmlformats.org/officeDocument/2006/relationships/customXml" Target="../ink/ink96.xml"/><Relationship Id="rId32" Type="http://schemas.openxmlformats.org/officeDocument/2006/relationships/customXml" Target="../ink/ink100.xml"/><Relationship Id="rId37" Type="http://schemas.openxmlformats.org/officeDocument/2006/relationships/image" Target="../media/image102.emf"/><Relationship Id="rId40" Type="http://schemas.openxmlformats.org/officeDocument/2006/relationships/customXml" Target="../ink/ink104.xml"/><Relationship Id="rId45" Type="http://schemas.openxmlformats.org/officeDocument/2006/relationships/image" Target="../media/image106.emf"/><Relationship Id="rId5" Type="http://schemas.openxmlformats.org/officeDocument/2006/relationships/image" Target="../media/image86.emf"/><Relationship Id="rId15" Type="http://schemas.openxmlformats.org/officeDocument/2006/relationships/image" Target="../media/image91.emf"/><Relationship Id="rId23" Type="http://schemas.openxmlformats.org/officeDocument/2006/relationships/image" Target="../media/image95.emf"/><Relationship Id="rId28" Type="http://schemas.openxmlformats.org/officeDocument/2006/relationships/customXml" Target="../ink/ink98.xml"/><Relationship Id="rId36" Type="http://schemas.openxmlformats.org/officeDocument/2006/relationships/customXml" Target="../ink/ink102.xml"/><Relationship Id="rId10" Type="http://schemas.openxmlformats.org/officeDocument/2006/relationships/customXml" Target="../ink/ink89.xml"/><Relationship Id="rId19" Type="http://schemas.openxmlformats.org/officeDocument/2006/relationships/image" Target="../media/image93.emf"/><Relationship Id="rId31" Type="http://schemas.openxmlformats.org/officeDocument/2006/relationships/image" Target="../media/image99.emf"/><Relationship Id="rId44" Type="http://schemas.openxmlformats.org/officeDocument/2006/relationships/customXml" Target="../ink/ink106.xml"/><Relationship Id="rId4" Type="http://schemas.openxmlformats.org/officeDocument/2006/relationships/customXml" Target="../ink/ink86.xml"/><Relationship Id="rId9" Type="http://schemas.openxmlformats.org/officeDocument/2006/relationships/image" Target="../media/image88.emf"/><Relationship Id="rId14" Type="http://schemas.openxmlformats.org/officeDocument/2006/relationships/customXml" Target="../ink/ink91.xml"/><Relationship Id="rId22" Type="http://schemas.openxmlformats.org/officeDocument/2006/relationships/customXml" Target="../ink/ink95.xml"/><Relationship Id="rId27" Type="http://schemas.openxmlformats.org/officeDocument/2006/relationships/image" Target="../media/image97.emf"/><Relationship Id="rId30" Type="http://schemas.openxmlformats.org/officeDocument/2006/relationships/customXml" Target="../ink/ink99.xml"/><Relationship Id="rId35" Type="http://schemas.openxmlformats.org/officeDocument/2006/relationships/image" Target="../media/image101.emf"/><Relationship Id="rId43" Type="http://schemas.openxmlformats.org/officeDocument/2006/relationships/image" Target="../media/image105.emf"/><Relationship Id="rId8" Type="http://schemas.openxmlformats.org/officeDocument/2006/relationships/customXml" Target="../ink/ink88.xml"/><Relationship Id="rId3" Type="http://schemas.openxmlformats.org/officeDocument/2006/relationships/image" Target="../media/image85.emf"/><Relationship Id="rId12" Type="http://schemas.openxmlformats.org/officeDocument/2006/relationships/customXml" Target="../ink/ink90.xml"/><Relationship Id="rId17" Type="http://schemas.openxmlformats.org/officeDocument/2006/relationships/image" Target="../media/image92.emf"/><Relationship Id="rId25" Type="http://schemas.openxmlformats.org/officeDocument/2006/relationships/image" Target="../media/image96.emf"/><Relationship Id="rId33" Type="http://schemas.openxmlformats.org/officeDocument/2006/relationships/image" Target="../media/image100.emf"/><Relationship Id="rId38" Type="http://schemas.openxmlformats.org/officeDocument/2006/relationships/customXml" Target="../ink/ink103.xml"/><Relationship Id="rId46" Type="http://schemas.openxmlformats.org/officeDocument/2006/relationships/customXml" Target="../ink/ink107.xml"/><Relationship Id="rId20" Type="http://schemas.openxmlformats.org/officeDocument/2006/relationships/customXml" Target="../ink/ink94.xml"/><Relationship Id="rId41" Type="http://schemas.openxmlformats.org/officeDocument/2006/relationships/image" Target="../media/image104.emf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3.emf"/><Relationship Id="rId18" Type="http://schemas.openxmlformats.org/officeDocument/2006/relationships/customXml" Target="../ink/ink116.xml"/><Relationship Id="rId26" Type="http://schemas.openxmlformats.org/officeDocument/2006/relationships/customXml" Target="../ink/ink120.xml"/><Relationship Id="rId39" Type="http://schemas.openxmlformats.org/officeDocument/2006/relationships/image" Target="../media/image126.emf"/><Relationship Id="rId21" Type="http://schemas.openxmlformats.org/officeDocument/2006/relationships/image" Target="../media/image117.emf"/><Relationship Id="rId34" Type="http://schemas.openxmlformats.org/officeDocument/2006/relationships/customXml" Target="../ink/ink124.xml"/><Relationship Id="rId42" Type="http://schemas.openxmlformats.org/officeDocument/2006/relationships/customXml" Target="../ink/ink128.xml"/><Relationship Id="rId47" Type="http://schemas.openxmlformats.org/officeDocument/2006/relationships/image" Target="../media/image130.emf"/><Relationship Id="rId50" Type="http://schemas.openxmlformats.org/officeDocument/2006/relationships/customXml" Target="../ink/ink132.xml"/><Relationship Id="rId55" Type="http://schemas.openxmlformats.org/officeDocument/2006/relationships/image" Target="../media/image134.emf"/><Relationship Id="rId7" Type="http://schemas.openxmlformats.org/officeDocument/2006/relationships/image" Target="../media/image110.emf"/><Relationship Id="rId2" Type="http://schemas.openxmlformats.org/officeDocument/2006/relationships/customXml" Target="../ink/ink108.xml"/><Relationship Id="rId16" Type="http://schemas.openxmlformats.org/officeDocument/2006/relationships/customXml" Target="../ink/ink115.xml"/><Relationship Id="rId29" Type="http://schemas.openxmlformats.org/officeDocument/2006/relationships/image" Target="../media/image121.emf"/><Relationship Id="rId11" Type="http://schemas.openxmlformats.org/officeDocument/2006/relationships/image" Target="../media/image112.emf"/><Relationship Id="rId24" Type="http://schemas.openxmlformats.org/officeDocument/2006/relationships/customXml" Target="../ink/ink119.xml"/><Relationship Id="rId32" Type="http://schemas.openxmlformats.org/officeDocument/2006/relationships/customXml" Target="../ink/ink123.xml"/><Relationship Id="rId37" Type="http://schemas.openxmlformats.org/officeDocument/2006/relationships/image" Target="../media/image125.emf"/><Relationship Id="rId40" Type="http://schemas.openxmlformats.org/officeDocument/2006/relationships/customXml" Target="../ink/ink127.xml"/><Relationship Id="rId45" Type="http://schemas.openxmlformats.org/officeDocument/2006/relationships/image" Target="../media/image129.emf"/><Relationship Id="rId53" Type="http://schemas.openxmlformats.org/officeDocument/2006/relationships/image" Target="../media/image133.emf"/><Relationship Id="rId58" Type="http://schemas.openxmlformats.org/officeDocument/2006/relationships/customXml" Target="../ink/ink136.xml"/><Relationship Id="rId5" Type="http://schemas.openxmlformats.org/officeDocument/2006/relationships/image" Target="../media/image109.emf"/><Relationship Id="rId61" Type="http://schemas.openxmlformats.org/officeDocument/2006/relationships/image" Target="../media/image137.emf"/><Relationship Id="rId19" Type="http://schemas.openxmlformats.org/officeDocument/2006/relationships/image" Target="../media/image116.emf"/><Relationship Id="rId14" Type="http://schemas.openxmlformats.org/officeDocument/2006/relationships/customXml" Target="../ink/ink114.xml"/><Relationship Id="rId22" Type="http://schemas.openxmlformats.org/officeDocument/2006/relationships/customXml" Target="../ink/ink118.xml"/><Relationship Id="rId27" Type="http://schemas.openxmlformats.org/officeDocument/2006/relationships/image" Target="../media/image120.emf"/><Relationship Id="rId30" Type="http://schemas.openxmlformats.org/officeDocument/2006/relationships/customXml" Target="../ink/ink122.xml"/><Relationship Id="rId35" Type="http://schemas.openxmlformats.org/officeDocument/2006/relationships/image" Target="../media/image124.emf"/><Relationship Id="rId43" Type="http://schemas.openxmlformats.org/officeDocument/2006/relationships/image" Target="../media/image128.emf"/><Relationship Id="rId48" Type="http://schemas.openxmlformats.org/officeDocument/2006/relationships/customXml" Target="../ink/ink131.xml"/><Relationship Id="rId56" Type="http://schemas.openxmlformats.org/officeDocument/2006/relationships/customXml" Target="../ink/ink135.xml"/><Relationship Id="rId8" Type="http://schemas.openxmlformats.org/officeDocument/2006/relationships/customXml" Target="../ink/ink111.xml"/><Relationship Id="rId51" Type="http://schemas.openxmlformats.org/officeDocument/2006/relationships/image" Target="../media/image132.emf"/><Relationship Id="rId3" Type="http://schemas.openxmlformats.org/officeDocument/2006/relationships/image" Target="../media/image108.emf"/><Relationship Id="rId12" Type="http://schemas.openxmlformats.org/officeDocument/2006/relationships/customXml" Target="../ink/ink113.xml"/><Relationship Id="rId17" Type="http://schemas.openxmlformats.org/officeDocument/2006/relationships/image" Target="../media/image115.emf"/><Relationship Id="rId25" Type="http://schemas.openxmlformats.org/officeDocument/2006/relationships/image" Target="../media/image119.emf"/><Relationship Id="rId33" Type="http://schemas.openxmlformats.org/officeDocument/2006/relationships/image" Target="../media/image123.emf"/><Relationship Id="rId38" Type="http://schemas.openxmlformats.org/officeDocument/2006/relationships/customXml" Target="../ink/ink126.xml"/><Relationship Id="rId46" Type="http://schemas.openxmlformats.org/officeDocument/2006/relationships/customXml" Target="../ink/ink130.xml"/><Relationship Id="rId59" Type="http://schemas.openxmlformats.org/officeDocument/2006/relationships/image" Target="../media/image136.emf"/><Relationship Id="rId20" Type="http://schemas.openxmlformats.org/officeDocument/2006/relationships/customXml" Target="../ink/ink117.xml"/><Relationship Id="rId41" Type="http://schemas.openxmlformats.org/officeDocument/2006/relationships/image" Target="../media/image127.emf"/><Relationship Id="rId54" Type="http://schemas.openxmlformats.org/officeDocument/2006/relationships/customXml" Target="../ink/ink13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10.xml"/><Relationship Id="rId15" Type="http://schemas.openxmlformats.org/officeDocument/2006/relationships/image" Target="../media/image114.emf"/><Relationship Id="rId23" Type="http://schemas.openxmlformats.org/officeDocument/2006/relationships/image" Target="../media/image118.emf"/><Relationship Id="rId28" Type="http://schemas.openxmlformats.org/officeDocument/2006/relationships/customXml" Target="../ink/ink121.xml"/><Relationship Id="rId36" Type="http://schemas.openxmlformats.org/officeDocument/2006/relationships/customXml" Target="../ink/ink125.xml"/><Relationship Id="rId49" Type="http://schemas.openxmlformats.org/officeDocument/2006/relationships/image" Target="../media/image131.emf"/><Relationship Id="rId57" Type="http://schemas.openxmlformats.org/officeDocument/2006/relationships/image" Target="../media/image135.emf"/><Relationship Id="rId10" Type="http://schemas.openxmlformats.org/officeDocument/2006/relationships/customXml" Target="../ink/ink112.xml"/><Relationship Id="rId31" Type="http://schemas.openxmlformats.org/officeDocument/2006/relationships/image" Target="../media/image122.emf"/><Relationship Id="rId44" Type="http://schemas.openxmlformats.org/officeDocument/2006/relationships/customXml" Target="../ink/ink129.xml"/><Relationship Id="rId52" Type="http://schemas.openxmlformats.org/officeDocument/2006/relationships/customXml" Target="../ink/ink133.xml"/><Relationship Id="rId60" Type="http://schemas.openxmlformats.org/officeDocument/2006/relationships/customXml" Target="../ink/ink137.xml"/><Relationship Id="rId4" Type="http://schemas.openxmlformats.org/officeDocument/2006/relationships/customXml" Target="../ink/ink109.xml"/><Relationship Id="rId9" Type="http://schemas.openxmlformats.org/officeDocument/2006/relationships/image" Target="../media/image11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1.xml"/><Relationship Id="rId13" Type="http://schemas.openxmlformats.org/officeDocument/2006/relationships/image" Target="../media/image143.emf"/><Relationship Id="rId3" Type="http://schemas.openxmlformats.org/officeDocument/2006/relationships/image" Target="../media/image138.emf"/><Relationship Id="rId7" Type="http://schemas.openxmlformats.org/officeDocument/2006/relationships/image" Target="../media/image140.emf"/><Relationship Id="rId12" Type="http://schemas.openxmlformats.org/officeDocument/2006/relationships/customXml" Target="../ink/ink143.xml"/><Relationship Id="rId2" Type="http://schemas.openxmlformats.org/officeDocument/2006/relationships/customXml" Target="../ink/ink13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0.xml"/><Relationship Id="rId11" Type="http://schemas.openxmlformats.org/officeDocument/2006/relationships/image" Target="../media/image142.emf"/><Relationship Id="rId5" Type="http://schemas.openxmlformats.org/officeDocument/2006/relationships/image" Target="../media/image139.emf"/><Relationship Id="rId10" Type="http://schemas.openxmlformats.org/officeDocument/2006/relationships/customXml" Target="../ink/ink142.xml"/><Relationship Id="rId4" Type="http://schemas.openxmlformats.org/officeDocument/2006/relationships/customXml" Target="../ink/ink139.xml"/><Relationship Id="rId9" Type="http://schemas.openxmlformats.org/officeDocument/2006/relationships/image" Target="../media/image14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7.xml"/><Relationship Id="rId13" Type="http://schemas.openxmlformats.org/officeDocument/2006/relationships/image" Target="../media/image149.emf"/><Relationship Id="rId18" Type="http://schemas.openxmlformats.org/officeDocument/2006/relationships/customXml" Target="../ink/ink152.xml"/><Relationship Id="rId3" Type="http://schemas.openxmlformats.org/officeDocument/2006/relationships/image" Target="../media/image144.emf"/><Relationship Id="rId21" Type="http://schemas.openxmlformats.org/officeDocument/2006/relationships/image" Target="../media/image153.emf"/><Relationship Id="rId7" Type="http://schemas.openxmlformats.org/officeDocument/2006/relationships/image" Target="../media/image146.emf"/><Relationship Id="rId12" Type="http://schemas.openxmlformats.org/officeDocument/2006/relationships/customXml" Target="../ink/ink149.xml"/><Relationship Id="rId17" Type="http://schemas.openxmlformats.org/officeDocument/2006/relationships/image" Target="../media/image151.emf"/><Relationship Id="rId2" Type="http://schemas.openxmlformats.org/officeDocument/2006/relationships/customXml" Target="../ink/ink144.xml"/><Relationship Id="rId16" Type="http://schemas.openxmlformats.org/officeDocument/2006/relationships/customXml" Target="../ink/ink151.xml"/><Relationship Id="rId20" Type="http://schemas.openxmlformats.org/officeDocument/2006/relationships/customXml" Target="../ink/ink15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6.xml"/><Relationship Id="rId11" Type="http://schemas.openxmlformats.org/officeDocument/2006/relationships/image" Target="../media/image148.emf"/><Relationship Id="rId5" Type="http://schemas.openxmlformats.org/officeDocument/2006/relationships/image" Target="../media/image145.emf"/><Relationship Id="rId15" Type="http://schemas.openxmlformats.org/officeDocument/2006/relationships/image" Target="../media/image150.emf"/><Relationship Id="rId10" Type="http://schemas.openxmlformats.org/officeDocument/2006/relationships/customXml" Target="../ink/ink148.xml"/><Relationship Id="rId19" Type="http://schemas.openxmlformats.org/officeDocument/2006/relationships/image" Target="../media/image152.emf"/><Relationship Id="rId4" Type="http://schemas.openxmlformats.org/officeDocument/2006/relationships/customXml" Target="../ink/ink145.xml"/><Relationship Id="rId9" Type="http://schemas.openxmlformats.org/officeDocument/2006/relationships/image" Target="../media/image147.emf"/><Relationship Id="rId14" Type="http://schemas.openxmlformats.org/officeDocument/2006/relationships/customXml" Target="../ink/ink15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7.xml"/><Relationship Id="rId13" Type="http://schemas.openxmlformats.org/officeDocument/2006/relationships/image" Target="../media/image159.emf"/><Relationship Id="rId18" Type="http://schemas.openxmlformats.org/officeDocument/2006/relationships/customXml" Target="../ink/ink162.xml"/><Relationship Id="rId3" Type="http://schemas.openxmlformats.org/officeDocument/2006/relationships/image" Target="../media/image154.emf"/><Relationship Id="rId21" Type="http://schemas.openxmlformats.org/officeDocument/2006/relationships/image" Target="../media/image163.emf"/><Relationship Id="rId7" Type="http://schemas.openxmlformats.org/officeDocument/2006/relationships/image" Target="../media/image156.emf"/><Relationship Id="rId12" Type="http://schemas.openxmlformats.org/officeDocument/2006/relationships/customXml" Target="../ink/ink159.xml"/><Relationship Id="rId17" Type="http://schemas.openxmlformats.org/officeDocument/2006/relationships/image" Target="../media/image161.emf"/><Relationship Id="rId2" Type="http://schemas.openxmlformats.org/officeDocument/2006/relationships/customXml" Target="../ink/ink154.xml"/><Relationship Id="rId16" Type="http://schemas.openxmlformats.org/officeDocument/2006/relationships/customXml" Target="../ink/ink161.xml"/><Relationship Id="rId20" Type="http://schemas.openxmlformats.org/officeDocument/2006/relationships/customXml" Target="../ink/ink16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6.xml"/><Relationship Id="rId11" Type="http://schemas.openxmlformats.org/officeDocument/2006/relationships/image" Target="../media/image158.emf"/><Relationship Id="rId5" Type="http://schemas.openxmlformats.org/officeDocument/2006/relationships/image" Target="../media/image155.emf"/><Relationship Id="rId15" Type="http://schemas.openxmlformats.org/officeDocument/2006/relationships/image" Target="../media/image160.emf"/><Relationship Id="rId23" Type="http://schemas.openxmlformats.org/officeDocument/2006/relationships/image" Target="../media/image164.emf"/><Relationship Id="rId10" Type="http://schemas.openxmlformats.org/officeDocument/2006/relationships/customXml" Target="../ink/ink158.xml"/><Relationship Id="rId19" Type="http://schemas.openxmlformats.org/officeDocument/2006/relationships/image" Target="../media/image162.emf"/><Relationship Id="rId4" Type="http://schemas.openxmlformats.org/officeDocument/2006/relationships/customXml" Target="../ink/ink155.xml"/><Relationship Id="rId9" Type="http://schemas.openxmlformats.org/officeDocument/2006/relationships/image" Target="../media/image157.emf"/><Relationship Id="rId14" Type="http://schemas.openxmlformats.org/officeDocument/2006/relationships/customXml" Target="../ink/ink160.xml"/><Relationship Id="rId22" Type="http://schemas.openxmlformats.org/officeDocument/2006/relationships/customXml" Target="../ink/ink16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8.xml"/><Relationship Id="rId3" Type="http://schemas.openxmlformats.org/officeDocument/2006/relationships/image" Target="../media/image165.emf"/><Relationship Id="rId7" Type="http://schemas.openxmlformats.org/officeDocument/2006/relationships/image" Target="../media/image167.emf"/><Relationship Id="rId2" Type="http://schemas.openxmlformats.org/officeDocument/2006/relationships/customXml" Target="../ink/ink16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67.xml"/><Relationship Id="rId11" Type="http://schemas.openxmlformats.org/officeDocument/2006/relationships/image" Target="../media/image169.emf"/><Relationship Id="rId5" Type="http://schemas.openxmlformats.org/officeDocument/2006/relationships/image" Target="../media/image166.emf"/><Relationship Id="rId10" Type="http://schemas.openxmlformats.org/officeDocument/2006/relationships/customXml" Target="../ink/ink169.xml"/><Relationship Id="rId4" Type="http://schemas.openxmlformats.org/officeDocument/2006/relationships/customXml" Target="../ink/ink166.xml"/><Relationship Id="rId9" Type="http://schemas.openxmlformats.org/officeDocument/2006/relationships/image" Target="../media/image16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emf"/><Relationship Id="rId2" Type="http://schemas.openxmlformats.org/officeDocument/2006/relationships/customXml" Target="../ink/ink17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1.emf"/><Relationship Id="rId4" Type="http://schemas.openxmlformats.org/officeDocument/2006/relationships/customXml" Target="../ink/ink17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emf"/><Relationship Id="rId7" Type="http://schemas.openxmlformats.org/officeDocument/2006/relationships/image" Target="../media/image174.emf"/><Relationship Id="rId2" Type="http://schemas.openxmlformats.org/officeDocument/2006/relationships/customXml" Target="../ink/ink17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74.xml"/><Relationship Id="rId5" Type="http://schemas.openxmlformats.org/officeDocument/2006/relationships/image" Target="../media/image173.emf"/><Relationship Id="rId4" Type="http://schemas.openxmlformats.org/officeDocument/2006/relationships/customXml" Target="../ink/ink17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emf"/><Relationship Id="rId7" Type="http://schemas.openxmlformats.org/officeDocument/2006/relationships/image" Target="../media/image177.emf"/><Relationship Id="rId2" Type="http://schemas.openxmlformats.org/officeDocument/2006/relationships/customXml" Target="../ink/ink17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77.xml"/><Relationship Id="rId5" Type="http://schemas.openxmlformats.org/officeDocument/2006/relationships/image" Target="../media/image176.emf"/><Relationship Id="rId4" Type="http://schemas.openxmlformats.org/officeDocument/2006/relationships/customXml" Target="../ink/ink17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emf"/><Relationship Id="rId7" Type="http://schemas.openxmlformats.org/officeDocument/2006/relationships/image" Target="../media/image180.emf"/><Relationship Id="rId2" Type="http://schemas.openxmlformats.org/officeDocument/2006/relationships/customXml" Target="../ink/ink17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80.xml"/><Relationship Id="rId5" Type="http://schemas.openxmlformats.org/officeDocument/2006/relationships/image" Target="../media/image179.emf"/><Relationship Id="rId4" Type="http://schemas.openxmlformats.org/officeDocument/2006/relationships/customXml" Target="../ink/ink17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4.xml"/><Relationship Id="rId13" Type="http://schemas.openxmlformats.org/officeDocument/2006/relationships/image" Target="../media/image186.emf"/><Relationship Id="rId3" Type="http://schemas.openxmlformats.org/officeDocument/2006/relationships/image" Target="../media/image181.emf"/><Relationship Id="rId7" Type="http://schemas.openxmlformats.org/officeDocument/2006/relationships/image" Target="../media/image183.emf"/><Relationship Id="rId12" Type="http://schemas.openxmlformats.org/officeDocument/2006/relationships/customXml" Target="../ink/ink186.xml"/><Relationship Id="rId2" Type="http://schemas.openxmlformats.org/officeDocument/2006/relationships/customXml" Target="../ink/ink18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83.xml"/><Relationship Id="rId11" Type="http://schemas.openxmlformats.org/officeDocument/2006/relationships/image" Target="../media/image185.emf"/><Relationship Id="rId5" Type="http://schemas.openxmlformats.org/officeDocument/2006/relationships/image" Target="../media/image182.emf"/><Relationship Id="rId10" Type="http://schemas.openxmlformats.org/officeDocument/2006/relationships/customXml" Target="../ink/ink185.xml"/><Relationship Id="rId4" Type="http://schemas.openxmlformats.org/officeDocument/2006/relationships/customXml" Target="../ink/ink182.xml"/><Relationship Id="rId9" Type="http://schemas.openxmlformats.org/officeDocument/2006/relationships/image" Target="../media/image184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0.xml"/><Relationship Id="rId3" Type="http://schemas.openxmlformats.org/officeDocument/2006/relationships/image" Target="../media/image187.emf"/><Relationship Id="rId7" Type="http://schemas.openxmlformats.org/officeDocument/2006/relationships/image" Target="../media/image189.emf"/><Relationship Id="rId2" Type="http://schemas.openxmlformats.org/officeDocument/2006/relationships/customXml" Target="../ink/ink18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89.xml"/><Relationship Id="rId5" Type="http://schemas.openxmlformats.org/officeDocument/2006/relationships/image" Target="../media/image188.emf"/><Relationship Id="rId4" Type="http://schemas.openxmlformats.org/officeDocument/2006/relationships/customXml" Target="../ink/ink188.xml"/><Relationship Id="rId9" Type="http://schemas.openxmlformats.org/officeDocument/2006/relationships/image" Target="../media/image190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4.xml"/><Relationship Id="rId13" Type="http://schemas.openxmlformats.org/officeDocument/2006/relationships/image" Target="../media/image196.emf"/><Relationship Id="rId18" Type="http://schemas.openxmlformats.org/officeDocument/2006/relationships/customXml" Target="../ink/ink199.xml"/><Relationship Id="rId26" Type="http://schemas.openxmlformats.org/officeDocument/2006/relationships/customXml" Target="../ink/ink203.xml"/><Relationship Id="rId3" Type="http://schemas.openxmlformats.org/officeDocument/2006/relationships/image" Target="../media/image191.emf"/><Relationship Id="rId21" Type="http://schemas.openxmlformats.org/officeDocument/2006/relationships/image" Target="../media/image200.emf"/><Relationship Id="rId7" Type="http://schemas.openxmlformats.org/officeDocument/2006/relationships/image" Target="../media/image193.emf"/><Relationship Id="rId12" Type="http://schemas.openxmlformats.org/officeDocument/2006/relationships/customXml" Target="../ink/ink196.xml"/><Relationship Id="rId17" Type="http://schemas.openxmlformats.org/officeDocument/2006/relationships/image" Target="../media/image198.emf"/><Relationship Id="rId25" Type="http://schemas.openxmlformats.org/officeDocument/2006/relationships/image" Target="../media/image202.emf"/><Relationship Id="rId2" Type="http://schemas.openxmlformats.org/officeDocument/2006/relationships/customXml" Target="../ink/ink191.xml"/><Relationship Id="rId16" Type="http://schemas.openxmlformats.org/officeDocument/2006/relationships/customXml" Target="../ink/ink198.xml"/><Relationship Id="rId20" Type="http://schemas.openxmlformats.org/officeDocument/2006/relationships/customXml" Target="../ink/ink200.xml"/><Relationship Id="rId29" Type="http://schemas.openxmlformats.org/officeDocument/2006/relationships/image" Target="../media/image204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93.xml"/><Relationship Id="rId11" Type="http://schemas.openxmlformats.org/officeDocument/2006/relationships/image" Target="../media/image195.emf"/><Relationship Id="rId24" Type="http://schemas.openxmlformats.org/officeDocument/2006/relationships/customXml" Target="../ink/ink202.xml"/><Relationship Id="rId5" Type="http://schemas.openxmlformats.org/officeDocument/2006/relationships/image" Target="../media/image192.emf"/><Relationship Id="rId15" Type="http://schemas.openxmlformats.org/officeDocument/2006/relationships/image" Target="../media/image197.emf"/><Relationship Id="rId23" Type="http://schemas.openxmlformats.org/officeDocument/2006/relationships/image" Target="../media/image201.emf"/><Relationship Id="rId28" Type="http://schemas.openxmlformats.org/officeDocument/2006/relationships/customXml" Target="../ink/ink204.xml"/><Relationship Id="rId10" Type="http://schemas.openxmlformats.org/officeDocument/2006/relationships/customXml" Target="../ink/ink195.xml"/><Relationship Id="rId19" Type="http://schemas.openxmlformats.org/officeDocument/2006/relationships/image" Target="../media/image199.emf"/><Relationship Id="rId4" Type="http://schemas.openxmlformats.org/officeDocument/2006/relationships/customXml" Target="../ink/ink192.xml"/><Relationship Id="rId9" Type="http://schemas.openxmlformats.org/officeDocument/2006/relationships/image" Target="../media/image194.emf"/><Relationship Id="rId14" Type="http://schemas.openxmlformats.org/officeDocument/2006/relationships/customXml" Target="../ink/ink197.xml"/><Relationship Id="rId22" Type="http://schemas.openxmlformats.org/officeDocument/2006/relationships/customXml" Target="../ink/ink201.xml"/><Relationship Id="rId27" Type="http://schemas.openxmlformats.org/officeDocument/2006/relationships/image" Target="../media/image20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emf"/><Relationship Id="rId7" Type="http://schemas.openxmlformats.org/officeDocument/2006/relationships/image" Target="../media/image207.emf"/><Relationship Id="rId2" Type="http://schemas.openxmlformats.org/officeDocument/2006/relationships/customXml" Target="../ink/ink20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07.xml"/><Relationship Id="rId5" Type="http://schemas.openxmlformats.org/officeDocument/2006/relationships/image" Target="../media/image206.emf"/><Relationship Id="rId4" Type="http://schemas.openxmlformats.org/officeDocument/2006/relationships/customXml" Target="../ink/ink20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1.xml"/><Relationship Id="rId13" Type="http://schemas.openxmlformats.org/officeDocument/2006/relationships/image" Target="../media/image213.emf"/><Relationship Id="rId3" Type="http://schemas.openxmlformats.org/officeDocument/2006/relationships/image" Target="../media/image208.emf"/><Relationship Id="rId7" Type="http://schemas.openxmlformats.org/officeDocument/2006/relationships/image" Target="../media/image210.emf"/><Relationship Id="rId12" Type="http://schemas.openxmlformats.org/officeDocument/2006/relationships/customXml" Target="../ink/ink213.xml"/><Relationship Id="rId2" Type="http://schemas.openxmlformats.org/officeDocument/2006/relationships/customXml" Target="../ink/ink20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10.xml"/><Relationship Id="rId11" Type="http://schemas.openxmlformats.org/officeDocument/2006/relationships/image" Target="../media/image212.emf"/><Relationship Id="rId5" Type="http://schemas.openxmlformats.org/officeDocument/2006/relationships/image" Target="../media/image209.emf"/><Relationship Id="rId10" Type="http://schemas.openxmlformats.org/officeDocument/2006/relationships/customXml" Target="../ink/ink212.xml"/><Relationship Id="rId4" Type="http://schemas.openxmlformats.org/officeDocument/2006/relationships/customXml" Target="../ink/ink209.xml"/><Relationship Id="rId9" Type="http://schemas.openxmlformats.org/officeDocument/2006/relationships/image" Target="../media/image211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7.xml"/><Relationship Id="rId13" Type="http://schemas.openxmlformats.org/officeDocument/2006/relationships/image" Target="../media/image219.emf"/><Relationship Id="rId18" Type="http://schemas.openxmlformats.org/officeDocument/2006/relationships/customXml" Target="../ink/ink222.xml"/><Relationship Id="rId3" Type="http://schemas.openxmlformats.org/officeDocument/2006/relationships/image" Target="../media/image214.emf"/><Relationship Id="rId21" Type="http://schemas.openxmlformats.org/officeDocument/2006/relationships/image" Target="../media/image223.emf"/><Relationship Id="rId7" Type="http://schemas.openxmlformats.org/officeDocument/2006/relationships/image" Target="../media/image216.emf"/><Relationship Id="rId12" Type="http://schemas.openxmlformats.org/officeDocument/2006/relationships/customXml" Target="../ink/ink219.xml"/><Relationship Id="rId17" Type="http://schemas.openxmlformats.org/officeDocument/2006/relationships/image" Target="../media/image221.emf"/><Relationship Id="rId25" Type="http://schemas.openxmlformats.org/officeDocument/2006/relationships/image" Target="../media/image225.emf"/><Relationship Id="rId2" Type="http://schemas.openxmlformats.org/officeDocument/2006/relationships/customXml" Target="../ink/ink214.xml"/><Relationship Id="rId16" Type="http://schemas.openxmlformats.org/officeDocument/2006/relationships/customXml" Target="../ink/ink221.xml"/><Relationship Id="rId20" Type="http://schemas.openxmlformats.org/officeDocument/2006/relationships/customXml" Target="../ink/ink22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16.xml"/><Relationship Id="rId11" Type="http://schemas.openxmlformats.org/officeDocument/2006/relationships/image" Target="../media/image218.emf"/><Relationship Id="rId24" Type="http://schemas.openxmlformats.org/officeDocument/2006/relationships/customXml" Target="../ink/ink225.xml"/><Relationship Id="rId5" Type="http://schemas.openxmlformats.org/officeDocument/2006/relationships/image" Target="../media/image215.emf"/><Relationship Id="rId15" Type="http://schemas.openxmlformats.org/officeDocument/2006/relationships/image" Target="../media/image220.emf"/><Relationship Id="rId23" Type="http://schemas.openxmlformats.org/officeDocument/2006/relationships/image" Target="../media/image224.emf"/><Relationship Id="rId10" Type="http://schemas.openxmlformats.org/officeDocument/2006/relationships/customXml" Target="../ink/ink218.xml"/><Relationship Id="rId19" Type="http://schemas.openxmlformats.org/officeDocument/2006/relationships/image" Target="../media/image222.emf"/><Relationship Id="rId4" Type="http://schemas.openxmlformats.org/officeDocument/2006/relationships/customXml" Target="../ink/ink215.xml"/><Relationship Id="rId9" Type="http://schemas.openxmlformats.org/officeDocument/2006/relationships/image" Target="../media/image217.emf"/><Relationship Id="rId14" Type="http://schemas.openxmlformats.org/officeDocument/2006/relationships/customXml" Target="../ink/ink220.xml"/><Relationship Id="rId22" Type="http://schemas.openxmlformats.org/officeDocument/2006/relationships/customXml" Target="../ink/ink224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1.emf"/><Relationship Id="rId18" Type="http://schemas.openxmlformats.org/officeDocument/2006/relationships/customXml" Target="../ink/ink234.xml"/><Relationship Id="rId26" Type="http://schemas.openxmlformats.org/officeDocument/2006/relationships/customXml" Target="../ink/ink238.xml"/><Relationship Id="rId39" Type="http://schemas.openxmlformats.org/officeDocument/2006/relationships/image" Target="../media/image244.emf"/><Relationship Id="rId21" Type="http://schemas.openxmlformats.org/officeDocument/2006/relationships/image" Target="../media/image235.emf"/><Relationship Id="rId34" Type="http://schemas.openxmlformats.org/officeDocument/2006/relationships/customXml" Target="../ink/ink242.xml"/><Relationship Id="rId42" Type="http://schemas.openxmlformats.org/officeDocument/2006/relationships/customXml" Target="../ink/ink246.xml"/><Relationship Id="rId7" Type="http://schemas.openxmlformats.org/officeDocument/2006/relationships/image" Target="../media/image228.emf"/><Relationship Id="rId2" Type="http://schemas.openxmlformats.org/officeDocument/2006/relationships/customXml" Target="../ink/ink226.xml"/><Relationship Id="rId16" Type="http://schemas.openxmlformats.org/officeDocument/2006/relationships/customXml" Target="../ink/ink233.xml"/><Relationship Id="rId29" Type="http://schemas.openxmlformats.org/officeDocument/2006/relationships/image" Target="../media/image239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28.xml"/><Relationship Id="rId11" Type="http://schemas.openxmlformats.org/officeDocument/2006/relationships/image" Target="../media/image230.emf"/><Relationship Id="rId24" Type="http://schemas.openxmlformats.org/officeDocument/2006/relationships/customXml" Target="../ink/ink237.xml"/><Relationship Id="rId32" Type="http://schemas.openxmlformats.org/officeDocument/2006/relationships/customXml" Target="../ink/ink241.xml"/><Relationship Id="rId37" Type="http://schemas.openxmlformats.org/officeDocument/2006/relationships/image" Target="../media/image243.emf"/><Relationship Id="rId40" Type="http://schemas.openxmlformats.org/officeDocument/2006/relationships/customXml" Target="../ink/ink245.xml"/><Relationship Id="rId45" Type="http://schemas.openxmlformats.org/officeDocument/2006/relationships/image" Target="../media/image247.emf"/><Relationship Id="rId5" Type="http://schemas.openxmlformats.org/officeDocument/2006/relationships/image" Target="../media/image227.emf"/><Relationship Id="rId15" Type="http://schemas.openxmlformats.org/officeDocument/2006/relationships/image" Target="../media/image232.emf"/><Relationship Id="rId23" Type="http://schemas.openxmlformats.org/officeDocument/2006/relationships/image" Target="../media/image236.emf"/><Relationship Id="rId28" Type="http://schemas.openxmlformats.org/officeDocument/2006/relationships/customXml" Target="../ink/ink239.xml"/><Relationship Id="rId36" Type="http://schemas.openxmlformats.org/officeDocument/2006/relationships/customXml" Target="../ink/ink243.xml"/><Relationship Id="rId10" Type="http://schemas.openxmlformats.org/officeDocument/2006/relationships/customXml" Target="../ink/ink230.xml"/><Relationship Id="rId19" Type="http://schemas.openxmlformats.org/officeDocument/2006/relationships/image" Target="../media/image234.emf"/><Relationship Id="rId31" Type="http://schemas.openxmlformats.org/officeDocument/2006/relationships/image" Target="../media/image240.emf"/><Relationship Id="rId44" Type="http://schemas.openxmlformats.org/officeDocument/2006/relationships/customXml" Target="../ink/ink247.xml"/><Relationship Id="rId4" Type="http://schemas.openxmlformats.org/officeDocument/2006/relationships/customXml" Target="../ink/ink227.xml"/><Relationship Id="rId9" Type="http://schemas.openxmlformats.org/officeDocument/2006/relationships/image" Target="../media/image229.emf"/><Relationship Id="rId14" Type="http://schemas.openxmlformats.org/officeDocument/2006/relationships/customXml" Target="../ink/ink232.xml"/><Relationship Id="rId22" Type="http://schemas.openxmlformats.org/officeDocument/2006/relationships/customXml" Target="../ink/ink236.xml"/><Relationship Id="rId27" Type="http://schemas.openxmlformats.org/officeDocument/2006/relationships/image" Target="../media/image238.emf"/><Relationship Id="rId30" Type="http://schemas.openxmlformats.org/officeDocument/2006/relationships/customXml" Target="../ink/ink240.xml"/><Relationship Id="rId35" Type="http://schemas.openxmlformats.org/officeDocument/2006/relationships/image" Target="../media/image242.emf"/><Relationship Id="rId43" Type="http://schemas.openxmlformats.org/officeDocument/2006/relationships/image" Target="../media/image246.emf"/><Relationship Id="rId8" Type="http://schemas.openxmlformats.org/officeDocument/2006/relationships/customXml" Target="../ink/ink229.xml"/><Relationship Id="rId3" Type="http://schemas.openxmlformats.org/officeDocument/2006/relationships/image" Target="../media/image226.emf"/><Relationship Id="rId12" Type="http://schemas.openxmlformats.org/officeDocument/2006/relationships/customXml" Target="../ink/ink231.xml"/><Relationship Id="rId17" Type="http://schemas.openxmlformats.org/officeDocument/2006/relationships/image" Target="../media/image233.emf"/><Relationship Id="rId25" Type="http://schemas.openxmlformats.org/officeDocument/2006/relationships/image" Target="../media/image237.emf"/><Relationship Id="rId33" Type="http://schemas.openxmlformats.org/officeDocument/2006/relationships/image" Target="../media/image241.emf"/><Relationship Id="rId38" Type="http://schemas.openxmlformats.org/officeDocument/2006/relationships/customXml" Target="../ink/ink244.xml"/><Relationship Id="rId20" Type="http://schemas.openxmlformats.org/officeDocument/2006/relationships/customXml" Target="../ink/ink235.xml"/><Relationship Id="rId41" Type="http://schemas.openxmlformats.org/officeDocument/2006/relationships/image" Target="../media/image245.emf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60.xml"/><Relationship Id="rId21" Type="http://schemas.openxmlformats.org/officeDocument/2006/relationships/image" Target="../media/image257.emf"/><Relationship Id="rId42" Type="http://schemas.openxmlformats.org/officeDocument/2006/relationships/customXml" Target="../ink/ink268.xml"/><Relationship Id="rId47" Type="http://schemas.openxmlformats.org/officeDocument/2006/relationships/image" Target="../media/image270.emf"/><Relationship Id="rId63" Type="http://schemas.openxmlformats.org/officeDocument/2006/relationships/image" Target="../media/image278.emf"/><Relationship Id="rId68" Type="http://schemas.openxmlformats.org/officeDocument/2006/relationships/customXml" Target="../ink/ink281.xml"/><Relationship Id="rId16" Type="http://schemas.openxmlformats.org/officeDocument/2006/relationships/customXml" Target="../ink/ink255.xml"/><Relationship Id="rId11" Type="http://schemas.openxmlformats.org/officeDocument/2006/relationships/image" Target="../media/image252.emf"/><Relationship Id="rId32" Type="http://schemas.openxmlformats.org/officeDocument/2006/relationships/customXml" Target="../ink/ink263.xml"/><Relationship Id="rId37" Type="http://schemas.openxmlformats.org/officeDocument/2006/relationships/image" Target="../media/image265.emf"/><Relationship Id="rId53" Type="http://schemas.openxmlformats.org/officeDocument/2006/relationships/image" Target="../media/image273.emf"/><Relationship Id="rId58" Type="http://schemas.openxmlformats.org/officeDocument/2006/relationships/customXml" Target="../ink/ink276.xml"/><Relationship Id="rId74" Type="http://schemas.openxmlformats.org/officeDocument/2006/relationships/customXml" Target="../ink/ink284.xml"/><Relationship Id="rId79" Type="http://schemas.openxmlformats.org/officeDocument/2006/relationships/image" Target="../media/image286.emf"/><Relationship Id="rId5" Type="http://schemas.openxmlformats.org/officeDocument/2006/relationships/image" Target="../media/image249.emf"/><Relationship Id="rId61" Type="http://schemas.openxmlformats.org/officeDocument/2006/relationships/image" Target="../media/image277.emf"/><Relationship Id="rId82" Type="http://schemas.openxmlformats.org/officeDocument/2006/relationships/customXml" Target="../ink/ink288.xml"/><Relationship Id="rId19" Type="http://schemas.openxmlformats.org/officeDocument/2006/relationships/image" Target="../media/image256.emf"/><Relationship Id="rId14" Type="http://schemas.openxmlformats.org/officeDocument/2006/relationships/customXml" Target="../ink/ink254.xml"/><Relationship Id="rId22" Type="http://schemas.openxmlformats.org/officeDocument/2006/relationships/customXml" Target="../ink/ink258.xml"/><Relationship Id="rId27" Type="http://schemas.openxmlformats.org/officeDocument/2006/relationships/image" Target="../media/image260.emf"/><Relationship Id="rId30" Type="http://schemas.openxmlformats.org/officeDocument/2006/relationships/customXml" Target="../ink/ink262.xml"/><Relationship Id="rId35" Type="http://schemas.openxmlformats.org/officeDocument/2006/relationships/image" Target="../media/image264.emf"/><Relationship Id="rId43" Type="http://schemas.openxmlformats.org/officeDocument/2006/relationships/image" Target="../media/image268.emf"/><Relationship Id="rId48" Type="http://schemas.openxmlformats.org/officeDocument/2006/relationships/customXml" Target="../ink/ink271.xml"/><Relationship Id="rId56" Type="http://schemas.openxmlformats.org/officeDocument/2006/relationships/customXml" Target="../ink/ink275.xml"/><Relationship Id="rId64" Type="http://schemas.openxmlformats.org/officeDocument/2006/relationships/customXml" Target="../ink/ink279.xml"/><Relationship Id="rId69" Type="http://schemas.openxmlformats.org/officeDocument/2006/relationships/image" Target="../media/image281.emf"/><Relationship Id="rId77" Type="http://schemas.openxmlformats.org/officeDocument/2006/relationships/image" Target="../media/image285.emf"/><Relationship Id="rId8" Type="http://schemas.openxmlformats.org/officeDocument/2006/relationships/customXml" Target="../ink/ink251.xml"/><Relationship Id="rId51" Type="http://schemas.openxmlformats.org/officeDocument/2006/relationships/image" Target="../media/image272.emf"/><Relationship Id="rId72" Type="http://schemas.openxmlformats.org/officeDocument/2006/relationships/customXml" Target="../ink/ink283.xml"/><Relationship Id="rId80" Type="http://schemas.openxmlformats.org/officeDocument/2006/relationships/customXml" Target="../ink/ink287.xml"/><Relationship Id="rId3" Type="http://schemas.openxmlformats.org/officeDocument/2006/relationships/image" Target="../media/image248.emf"/><Relationship Id="rId12" Type="http://schemas.openxmlformats.org/officeDocument/2006/relationships/customXml" Target="../ink/ink253.xml"/><Relationship Id="rId17" Type="http://schemas.openxmlformats.org/officeDocument/2006/relationships/image" Target="../media/image255.emf"/><Relationship Id="rId25" Type="http://schemas.openxmlformats.org/officeDocument/2006/relationships/image" Target="../media/image259.emf"/><Relationship Id="rId33" Type="http://schemas.openxmlformats.org/officeDocument/2006/relationships/image" Target="../media/image263.emf"/><Relationship Id="rId38" Type="http://schemas.openxmlformats.org/officeDocument/2006/relationships/customXml" Target="../ink/ink266.xml"/><Relationship Id="rId46" Type="http://schemas.openxmlformats.org/officeDocument/2006/relationships/customXml" Target="../ink/ink270.xml"/><Relationship Id="rId59" Type="http://schemas.openxmlformats.org/officeDocument/2006/relationships/image" Target="../media/image276.emf"/><Relationship Id="rId67" Type="http://schemas.openxmlformats.org/officeDocument/2006/relationships/image" Target="../media/image280.emf"/><Relationship Id="rId20" Type="http://schemas.openxmlformats.org/officeDocument/2006/relationships/customXml" Target="../ink/ink257.xml"/><Relationship Id="rId41" Type="http://schemas.openxmlformats.org/officeDocument/2006/relationships/image" Target="../media/image267.emf"/><Relationship Id="rId54" Type="http://schemas.openxmlformats.org/officeDocument/2006/relationships/customXml" Target="../ink/ink274.xml"/><Relationship Id="rId62" Type="http://schemas.openxmlformats.org/officeDocument/2006/relationships/customXml" Target="../ink/ink278.xml"/><Relationship Id="rId70" Type="http://schemas.openxmlformats.org/officeDocument/2006/relationships/customXml" Target="../ink/ink282.xml"/><Relationship Id="rId75" Type="http://schemas.openxmlformats.org/officeDocument/2006/relationships/image" Target="../media/image284.emf"/><Relationship Id="rId83" Type="http://schemas.openxmlformats.org/officeDocument/2006/relationships/image" Target="../media/image288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50.xml"/><Relationship Id="rId15" Type="http://schemas.openxmlformats.org/officeDocument/2006/relationships/image" Target="../media/image254.emf"/><Relationship Id="rId23" Type="http://schemas.openxmlformats.org/officeDocument/2006/relationships/image" Target="../media/image258.emf"/><Relationship Id="rId28" Type="http://schemas.openxmlformats.org/officeDocument/2006/relationships/customXml" Target="../ink/ink261.xml"/><Relationship Id="rId36" Type="http://schemas.openxmlformats.org/officeDocument/2006/relationships/customXml" Target="../ink/ink265.xml"/><Relationship Id="rId49" Type="http://schemas.openxmlformats.org/officeDocument/2006/relationships/image" Target="../media/image271.emf"/><Relationship Id="rId57" Type="http://schemas.openxmlformats.org/officeDocument/2006/relationships/image" Target="../media/image275.emf"/><Relationship Id="rId10" Type="http://schemas.openxmlformats.org/officeDocument/2006/relationships/customXml" Target="../ink/ink252.xml"/><Relationship Id="rId31" Type="http://schemas.openxmlformats.org/officeDocument/2006/relationships/image" Target="../media/image262.emf"/><Relationship Id="rId44" Type="http://schemas.openxmlformats.org/officeDocument/2006/relationships/customXml" Target="../ink/ink269.xml"/><Relationship Id="rId52" Type="http://schemas.openxmlformats.org/officeDocument/2006/relationships/customXml" Target="../ink/ink273.xml"/><Relationship Id="rId60" Type="http://schemas.openxmlformats.org/officeDocument/2006/relationships/customXml" Target="../ink/ink277.xml"/><Relationship Id="rId65" Type="http://schemas.openxmlformats.org/officeDocument/2006/relationships/image" Target="../media/image279.emf"/><Relationship Id="rId73" Type="http://schemas.openxmlformats.org/officeDocument/2006/relationships/image" Target="../media/image283.emf"/><Relationship Id="rId78" Type="http://schemas.openxmlformats.org/officeDocument/2006/relationships/customXml" Target="../ink/ink286.xml"/><Relationship Id="rId81" Type="http://schemas.openxmlformats.org/officeDocument/2006/relationships/image" Target="../media/image287.emf"/><Relationship Id="rId4" Type="http://schemas.openxmlformats.org/officeDocument/2006/relationships/customXml" Target="../ink/ink249.xml"/><Relationship Id="rId9" Type="http://schemas.openxmlformats.org/officeDocument/2006/relationships/image" Target="../media/image251.emf"/><Relationship Id="rId13" Type="http://schemas.openxmlformats.org/officeDocument/2006/relationships/image" Target="../media/image253.emf"/><Relationship Id="rId18" Type="http://schemas.openxmlformats.org/officeDocument/2006/relationships/customXml" Target="../ink/ink256.xml"/><Relationship Id="rId39" Type="http://schemas.openxmlformats.org/officeDocument/2006/relationships/image" Target="../media/image266.emf"/><Relationship Id="rId34" Type="http://schemas.openxmlformats.org/officeDocument/2006/relationships/customXml" Target="../ink/ink264.xml"/><Relationship Id="rId50" Type="http://schemas.openxmlformats.org/officeDocument/2006/relationships/customXml" Target="../ink/ink272.xml"/><Relationship Id="rId55" Type="http://schemas.openxmlformats.org/officeDocument/2006/relationships/image" Target="../media/image274.emf"/><Relationship Id="rId76" Type="http://schemas.openxmlformats.org/officeDocument/2006/relationships/customXml" Target="../ink/ink285.xml"/><Relationship Id="rId7" Type="http://schemas.openxmlformats.org/officeDocument/2006/relationships/image" Target="../media/image250.emf"/><Relationship Id="rId71" Type="http://schemas.openxmlformats.org/officeDocument/2006/relationships/image" Target="../media/image282.emf"/><Relationship Id="rId2" Type="http://schemas.openxmlformats.org/officeDocument/2006/relationships/customXml" Target="../ink/ink248.xml"/><Relationship Id="rId29" Type="http://schemas.openxmlformats.org/officeDocument/2006/relationships/image" Target="../media/image261.emf"/><Relationship Id="rId24" Type="http://schemas.openxmlformats.org/officeDocument/2006/relationships/customXml" Target="../ink/ink259.xml"/><Relationship Id="rId40" Type="http://schemas.openxmlformats.org/officeDocument/2006/relationships/customXml" Target="../ink/ink267.xml"/><Relationship Id="rId45" Type="http://schemas.openxmlformats.org/officeDocument/2006/relationships/image" Target="../media/image269.emf"/><Relationship Id="rId66" Type="http://schemas.openxmlformats.org/officeDocument/2006/relationships/customXml" Target="../ink/ink2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241041" y="420159"/>
              <a:ext cx="6213600" cy="52506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0241" y="411519"/>
                <a:ext cx="6233760" cy="527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8" name="Ink 97"/>
              <p14:cNvContentPartPr/>
              <p14:nvPr/>
            </p14:nvContentPartPr>
            <p14:xfrm>
              <a:off x="785001" y="4344879"/>
              <a:ext cx="2143800" cy="116280"/>
            </p14:xfrm>
          </p:contentPart>
        </mc:Choice>
        <mc:Fallback xmlns="">
          <p:pic>
            <p:nvPicPr>
              <p:cNvPr id="98" name="Ink 9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6001" y="4332639"/>
                <a:ext cx="216468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5" name="Ink 104"/>
              <p14:cNvContentPartPr/>
              <p14:nvPr/>
            </p14:nvContentPartPr>
            <p14:xfrm>
              <a:off x="2493201" y="3557919"/>
              <a:ext cx="820080" cy="431280"/>
            </p14:xfrm>
          </p:contentPart>
        </mc:Choice>
        <mc:Fallback xmlns="">
          <p:pic>
            <p:nvPicPr>
              <p:cNvPr id="105" name="Ink 10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84921" y="3547119"/>
                <a:ext cx="839520" cy="44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6" name="Ink 105"/>
              <p14:cNvContentPartPr/>
              <p14:nvPr/>
            </p14:nvContentPartPr>
            <p14:xfrm>
              <a:off x="3020961" y="3864639"/>
              <a:ext cx="63360" cy="26244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13761" y="3859239"/>
                <a:ext cx="7812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8" name="Ink 107"/>
              <p14:cNvContentPartPr/>
              <p14:nvPr/>
            </p14:nvContentPartPr>
            <p14:xfrm>
              <a:off x="7801401" y="3664839"/>
              <a:ext cx="2094480" cy="157968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93481" y="3659079"/>
                <a:ext cx="2108880" cy="159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2" name="Ink 131"/>
              <p14:cNvContentPartPr/>
              <p14:nvPr/>
            </p14:nvContentPartPr>
            <p14:xfrm>
              <a:off x="4855161" y="5752479"/>
              <a:ext cx="1472760" cy="118800"/>
            </p14:xfrm>
          </p:contentPart>
        </mc:Choice>
        <mc:Fallback xmlns="">
          <p:pic>
            <p:nvPicPr>
              <p:cNvPr id="132" name="Ink 13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850121" y="5742039"/>
                <a:ext cx="1488960" cy="13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6868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40681" y="345639"/>
              <a:ext cx="8992080" cy="4650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3121" y="333759"/>
                <a:ext cx="9008640" cy="46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1" name="Ink 70"/>
              <p14:cNvContentPartPr/>
              <p14:nvPr/>
            </p14:nvContentPartPr>
            <p14:xfrm>
              <a:off x="655401" y="2287119"/>
              <a:ext cx="6324480" cy="47124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1801" y="2274879"/>
                <a:ext cx="6340320" cy="48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4" name="Ink 73"/>
              <p14:cNvContentPartPr/>
              <p14:nvPr/>
            </p14:nvContentPartPr>
            <p14:xfrm>
              <a:off x="365601" y="2171919"/>
              <a:ext cx="192600" cy="57924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9121" y="2165439"/>
                <a:ext cx="201240" cy="58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6" name="Ink 75"/>
              <p14:cNvContentPartPr/>
              <p14:nvPr/>
            </p14:nvContentPartPr>
            <p14:xfrm>
              <a:off x="5654361" y="909759"/>
              <a:ext cx="3810600" cy="8352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47521" y="898599"/>
                <a:ext cx="383004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4" name="Ink 93"/>
              <p14:cNvContentPartPr/>
              <p14:nvPr/>
            </p14:nvContentPartPr>
            <p14:xfrm>
              <a:off x="1370361" y="3764919"/>
              <a:ext cx="2332440" cy="231480"/>
            </p14:xfrm>
          </p:contentPart>
        </mc:Choice>
        <mc:Fallback xmlns="">
          <p:pic>
            <p:nvPicPr>
              <p:cNvPr id="94" name="Ink 9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65321" y="3762039"/>
                <a:ext cx="234540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5" name="Ink 94"/>
              <p14:cNvContentPartPr/>
              <p14:nvPr/>
            </p14:nvContentPartPr>
            <p14:xfrm>
              <a:off x="4331001" y="3641799"/>
              <a:ext cx="645480" cy="79200"/>
            </p14:xfrm>
          </p:contentPart>
        </mc:Choice>
        <mc:Fallback xmlns="">
          <p:pic>
            <p:nvPicPr>
              <p:cNvPr id="95" name="Ink 9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322361" y="3633519"/>
                <a:ext cx="66348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9" name="Ink 98"/>
              <p14:cNvContentPartPr/>
              <p14:nvPr/>
            </p14:nvContentPartPr>
            <p14:xfrm>
              <a:off x="7151961" y="3340839"/>
              <a:ext cx="3691440" cy="130032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41521" y="3330399"/>
                <a:ext cx="3714120" cy="132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3" name="Ink 122"/>
              <p14:cNvContentPartPr/>
              <p14:nvPr/>
            </p14:nvContentPartPr>
            <p14:xfrm>
              <a:off x="2570241" y="2967519"/>
              <a:ext cx="1740960" cy="101376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561601" y="2959239"/>
                <a:ext cx="1760760" cy="10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" name="Ink 4"/>
              <p14:cNvContentPartPr/>
              <p14:nvPr/>
            </p14:nvContentPartPr>
            <p14:xfrm>
              <a:off x="952401" y="5387439"/>
              <a:ext cx="59400" cy="540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45561" y="5378439"/>
                <a:ext cx="7596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" name="Ink 6"/>
              <p14:cNvContentPartPr/>
              <p14:nvPr/>
            </p14:nvContentPartPr>
            <p14:xfrm>
              <a:off x="3309184" y="4284246"/>
              <a:ext cx="2264760" cy="12952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300184" y="4273806"/>
                <a:ext cx="2279520" cy="131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1922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46744" y="360246"/>
              <a:ext cx="3786120" cy="24760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8824" y="350166"/>
                <a:ext cx="3805560" cy="249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2" name="Ink 51"/>
              <p14:cNvContentPartPr/>
              <p14:nvPr/>
            </p14:nvContentPartPr>
            <p14:xfrm>
              <a:off x="7597144" y="2585766"/>
              <a:ext cx="3648960" cy="101736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88504" y="2577486"/>
                <a:ext cx="3665520" cy="10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4" name="Ink 63"/>
              <p14:cNvContentPartPr/>
              <p14:nvPr/>
            </p14:nvContentPartPr>
            <p14:xfrm>
              <a:off x="7517944" y="3182286"/>
              <a:ext cx="1382400" cy="16884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08944" y="3180126"/>
                <a:ext cx="139356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6" name="Ink 65"/>
              <p14:cNvContentPartPr/>
              <p14:nvPr/>
            </p14:nvContentPartPr>
            <p14:xfrm>
              <a:off x="2408824" y="4257246"/>
              <a:ext cx="4712400" cy="20376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04504" y="4249686"/>
                <a:ext cx="4726800" cy="21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5" name="Ink 104"/>
              <p14:cNvContentPartPr/>
              <p14:nvPr/>
            </p14:nvContentPartPr>
            <p14:xfrm>
              <a:off x="2103904" y="4251126"/>
              <a:ext cx="74880" cy="429480"/>
            </p14:xfrm>
          </p:contentPart>
        </mc:Choice>
        <mc:Fallback xmlns="">
          <p:pic>
            <p:nvPicPr>
              <p:cNvPr id="105" name="Ink 10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98864" y="4241046"/>
                <a:ext cx="90000" cy="44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6" name="Ink 105"/>
              <p14:cNvContentPartPr/>
              <p14:nvPr/>
            </p14:nvContentPartPr>
            <p14:xfrm>
              <a:off x="1864144" y="4454166"/>
              <a:ext cx="762120" cy="2376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858384" y="4448406"/>
                <a:ext cx="77004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7" name="Ink 106"/>
              <p14:cNvContentPartPr/>
              <p14:nvPr/>
            </p14:nvContentPartPr>
            <p14:xfrm>
              <a:off x="2124064" y="4480446"/>
              <a:ext cx="49680" cy="972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121904" y="4478286"/>
                <a:ext cx="54000" cy="1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8" name="Ink 107"/>
              <p14:cNvContentPartPr/>
              <p14:nvPr/>
            </p14:nvContentPartPr>
            <p14:xfrm>
              <a:off x="5922784" y="3481806"/>
              <a:ext cx="689040" cy="39816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913424" y="3472446"/>
                <a:ext cx="700560" cy="41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7" name="Ink 126"/>
              <p14:cNvContentPartPr/>
              <p14:nvPr/>
            </p14:nvContentPartPr>
            <p14:xfrm>
              <a:off x="4716064" y="3880326"/>
              <a:ext cx="1982880" cy="828000"/>
            </p14:xfrm>
          </p:contentPart>
        </mc:Choice>
        <mc:Fallback xmlns="">
          <p:pic>
            <p:nvPicPr>
              <p:cNvPr id="127" name="Ink 12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709584" y="3872766"/>
                <a:ext cx="1997640" cy="84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9" name="Ink 128"/>
              <p14:cNvContentPartPr/>
              <p14:nvPr/>
            </p14:nvContentPartPr>
            <p14:xfrm>
              <a:off x="6085504" y="4067526"/>
              <a:ext cx="77400" cy="667800"/>
            </p14:xfrm>
          </p:contentPart>
        </mc:Choice>
        <mc:Fallback xmlns="">
          <p:pic>
            <p:nvPicPr>
              <p:cNvPr id="129" name="Ink 12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074704" y="4057086"/>
                <a:ext cx="98280" cy="68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0" name="Ink 129"/>
              <p14:cNvContentPartPr/>
              <p14:nvPr/>
            </p14:nvContentPartPr>
            <p14:xfrm>
              <a:off x="6418504" y="4069686"/>
              <a:ext cx="95040" cy="492480"/>
            </p14:xfrm>
          </p:contentPart>
        </mc:Choice>
        <mc:Fallback xmlns="">
          <p:pic>
            <p:nvPicPr>
              <p:cNvPr id="130" name="Ink 12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408064" y="4060326"/>
                <a:ext cx="114480" cy="51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3" name="Ink 132"/>
              <p14:cNvContentPartPr/>
              <p14:nvPr/>
            </p14:nvContentPartPr>
            <p14:xfrm>
              <a:off x="5195584" y="4042686"/>
              <a:ext cx="172800" cy="870480"/>
            </p14:xfrm>
          </p:contentPart>
        </mc:Choice>
        <mc:Fallback xmlns="">
          <p:pic>
            <p:nvPicPr>
              <p:cNvPr id="133" name="Ink 13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187664" y="4036206"/>
                <a:ext cx="186840" cy="88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38" name="Ink 137"/>
              <p14:cNvContentPartPr/>
              <p14:nvPr/>
            </p14:nvContentPartPr>
            <p14:xfrm>
              <a:off x="3674944" y="3856206"/>
              <a:ext cx="1550160" cy="74520"/>
            </p14:xfrm>
          </p:contentPart>
        </mc:Choice>
        <mc:Fallback xmlns="">
          <p:pic>
            <p:nvPicPr>
              <p:cNvPr id="138" name="Ink 137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669544" y="3852966"/>
                <a:ext cx="155880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39" name="Ink 138"/>
              <p14:cNvContentPartPr/>
              <p14:nvPr/>
            </p14:nvContentPartPr>
            <p14:xfrm>
              <a:off x="3031264" y="3708966"/>
              <a:ext cx="907920" cy="974520"/>
            </p14:xfrm>
          </p:contentPart>
        </mc:Choice>
        <mc:Fallback xmlns="">
          <p:pic>
            <p:nvPicPr>
              <p:cNvPr id="139" name="Ink 138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020104" y="3705726"/>
                <a:ext cx="922680" cy="9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40" name="Ink 139"/>
              <p14:cNvContentPartPr/>
              <p14:nvPr/>
            </p14:nvContentPartPr>
            <p14:xfrm>
              <a:off x="1704304" y="4745766"/>
              <a:ext cx="5291640" cy="946800"/>
            </p14:xfrm>
          </p:contentPart>
        </mc:Choice>
        <mc:Fallback xmlns="">
          <p:pic>
            <p:nvPicPr>
              <p:cNvPr id="140" name="Ink 13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694584" y="4736406"/>
                <a:ext cx="5306400" cy="95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1920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594921" y="267159"/>
              <a:ext cx="2811240" cy="812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5201" y="259239"/>
                <a:ext cx="2823480" cy="82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590961" y="931359"/>
              <a:ext cx="2916720" cy="9144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5201" y="921999"/>
                <a:ext cx="2924640" cy="1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Ink 14"/>
              <p14:cNvContentPartPr/>
              <p14:nvPr/>
            </p14:nvContentPartPr>
            <p14:xfrm>
              <a:off x="1060401" y="2878239"/>
              <a:ext cx="5478480" cy="11736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57161" y="2867799"/>
                <a:ext cx="549036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/>
              <p14:cNvContentPartPr/>
              <p14:nvPr/>
            </p14:nvContentPartPr>
            <p14:xfrm>
              <a:off x="1318521" y="2746839"/>
              <a:ext cx="1460520" cy="134712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14201" y="2738559"/>
                <a:ext cx="1467000" cy="13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9" name="Ink 38"/>
              <p14:cNvContentPartPr/>
              <p14:nvPr/>
            </p14:nvContentPartPr>
            <p14:xfrm>
              <a:off x="4241721" y="2220159"/>
              <a:ext cx="1881360" cy="170748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34161" y="2210079"/>
                <a:ext cx="1891080" cy="172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1856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" name="Ink 40"/>
              <p14:cNvContentPartPr/>
              <p14:nvPr/>
            </p14:nvContentPartPr>
            <p14:xfrm>
              <a:off x="4748961" y="2397999"/>
              <a:ext cx="1317600" cy="151020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40321" y="2388279"/>
                <a:ext cx="1330920" cy="15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2" name="Ink 41"/>
              <p14:cNvContentPartPr/>
              <p14:nvPr/>
            </p14:nvContentPartPr>
            <p14:xfrm>
              <a:off x="4390761" y="2840439"/>
              <a:ext cx="334080" cy="160200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80321" y="2830359"/>
                <a:ext cx="354600" cy="161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3" name="Ink 42"/>
              <p14:cNvContentPartPr/>
              <p14:nvPr/>
            </p14:nvContentPartPr>
            <p14:xfrm>
              <a:off x="1839801" y="2527959"/>
              <a:ext cx="1123920" cy="138348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31881" y="2519679"/>
                <a:ext cx="1134000" cy="139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4" name="Ink 43"/>
              <p14:cNvContentPartPr/>
              <p14:nvPr/>
            </p14:nvContentPartPr>
            <p14:xfrm>
              <a:off x="596721" y="284799"/>
              <a:ext cx="3340800" cy="652320"/>
            </p14:xfrm>
          </p:contentPart>
        </mc:Choice>
        <mc:Fallback xmlns="">
          <p:pic>
            <p:nvPicPr>
              <p:cNvPr id="44" name="Ink 4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7001" y="275799"/>
                <a:ext cx="3360960" cy="67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5" name="Ink 44"/>
              <p14:cNvContentPartPr/>
              <p14:nvPr/>
            </p14:nvContentPartPr>
            <p14:xfrm>
              <a:off x="1919721" y="2527599"/>
              <a:ext cx="3536640" cy="15948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11801" y="2517159"/>
                <a:ext cx="355536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6" name="Ink 45"/>
              <p14:cNvContentPartPr/>
              <p14:nvPr/>
            </p14:nvContentPartPr>
            <p14:xfrm>
              <a:off x="2808561" y="4201959"/>
              <a:ext cx="243720" cy="31896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800281" y="4195119"/>
                <a:ext cx="258480" cy="33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7" name="Ink 46"/>
              <p14:cNvContentPartPr/>
              <p14:nvPr/>
            </p14:nvContentPartPr>
            <p14:xfrm>
              <a:off x="2874801" y="4287999"/>
              <a:ext cx="1699200" cy="9648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66161" y="4276119"/>
                <a:ext cx="171972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8" name="Ink 47"/>
              <p14:cNvContentPartPr/>
              <p14:nvPr/>
            </p14:nvContentPartPr>
            <p14:xfrm>
              <a:off x="1650081" y="3005319"/>
              <a:ext cx="4519080" cy="186840"/>
            </p14:xfrm>
          </p:contentPart>
        </mc:Choice>
        <mc:Fallback xmlns="">
          <p:pic>
            <p:nvPicPr>
              <p:cNvPr id="48" name="Ink 4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46121" y="2993799"/>
                <a:ext cx="4526640" cy="20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9" name="Ink 48"/>
              <p14:cNvContentPartPr/>
              <p14:nvPr/>
            </p14:nvContentPartPr>
            <p14:xfrm>
              <a:off x="1536321" y="3608319"/>
              <a:ext cx="666360" cy="588600"/>
            </p14:xfrm>
          </p:contentPart>
        </mc:Choice>
        <mc:Fallback xmlns="">
          <p:pic>
            <p:nvPicPr>
              <p:cNvPr id="49" name="Ink 4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529121" y="3601479"/>
                <a:ext cx="680760" cy="60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2" name="Ink 51"/>
              <p14:cNvContentPartPr/>
              <p14:nvPr/>
            </p14:nvContentPartPr>
            <p14:xfrm>
              <a:off x="3851121" y="708879"/>
              <a:ext cx="491400" cy="4572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842841" y="698799"/>
                <a:ext cx="50184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3" name="Ink 52"/>
              <p14:cNvContentPartPr/>
              <p14:nvPr/>
            </p14:nvContentPartPr>
            <p14:xfrm>
              <a:off x="431121" y="792759"/>
              <a:ext cx="2702160" cy="21204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27881" y="783399"/>
                <a:ext cx="2707560" cy="22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7870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758001" y="95079"/>
              <a:ext cx="2617200" cy="5040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0441" y="87879"/>
                <a:ext cx="2631960" cy="51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7" name="Ink 46"/>
              <p14:cNvContentPartPr/>
              <p14:nvPr/>
            </p14:nvContentPartPr>
            <p14:xfrm>
              <a:off x="867081" y="634359"/>
              <a:ext cx="2098440" cy="6120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0241" y="624639"/>
                <a:ext cx="211536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1" name="Ink 50"/>
              <p14:cNvContentPartPr/>
              <p14:nvPr/>
            </p14:nvContentPartPr>
            <p14:xfrm>
              <a:off x="995961" y="766839"/>
              <a:ext cx="1757880" cy="1872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89121" y="757839"/>
                <a:ext cx="177624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5" name="Ink 54"/>
              <p14:cNvContentPartPr/>
              <p14:nvPr/>
            </p14:nvContentPartPr>
            <p14:xfrm>
              <a:off x="683121" y="2073639"/>
              <a:ext cx="2580840" cy="16092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8801" y="2065359"/>
                <a:ext cx="259344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7" name="Ink 56"/>
              <p14:cNvContentPartPr/>
              <p14:nvPr/>
            </p14:nvContentPartPr>
            <p14:xfrm>
              <a:off x="490881" y="1455159"/>
              <a:ext cx="2095560" cy="16200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8721" y="1450119"/>
                <a:ext cx="2102760" cy="16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0" name="Ink 109"/>
              <p14:cNvContentPartPr/>
              <p14:nvPr/>
            </p14:nvContentPartPr>
            <p14:xfrm>
              <a:off x="415641" y="1099479"/>
              <a:ext cx="4663440" cy="4232880"/>
            </p14:xfrm>
          </p:contentPart>
        </mc:Choice>
        <mc:Fallback xmlns="">
          <p:pic>
            <p:nvPicPr>
              <p:cNvPr id="110" name="Ink 10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8801" y="1090119"/>
                <a:ext cx="4681080" cy="425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4" name="Ink 123"/>
              <p14:cNvContentPartPr/>
              <p14:nvPr/>
            </p14:nvContentPartPr>
            <p14:xfrm>
              <a:off x="2471961" y="5046519"/>
              <a:ext cx="2977560" cy="73800"/>
            </p14:xfrm>
          </p:contentPart>
        </mc:Choice>
        <mc:Fallback xmlns="">
          <p:pic>
            <p:nvPicPr>
              <p:cNvPr id="124" name="Ink 12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461521" y="5038599"/>
                <a:ext cx="2998800" cy="9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6" name="Ink 125"/>
              <p14:cNvContentPartPr/>
              <p14:nvPr/>
            </p14:nvContentPartPr>
            <p14:xfrm>
              <a:off x="7343481" y="3053919"/>
              <a:ext cx="193320" cy="2604240"/>
            </p14:xfrm>
          </p:contentPart>
        </mc:Choice>
        <mc:Fallback xmlns="">
          <p:pic>
            <p:nvPicPr>
              <p:cNvPr id="126" name="Ink 12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337361" y="3048519"/>
                <a:ext cx="204840" cy="261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8" name="Ink 127"/>
              <p14:cNvContentPartPr/>
              <p14:nvPr/>
            </p14:nvContentPartPr>
            <p14:xfrm>
              <a:off x="6905721" y="5090079"/>
              <a:ext cx="3269880" cy="109440"/>
            </p14:xfrm>
          </p:contentPart>
        </mc:Choice>
        <mc:Fallback xmlns="">
          <p:pic>
            <p:nvPicPr>
              <p:cNvPr id="128" name="Ink 12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00681" y="5082519"/>
                <a:ext cx="328572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30" name="Ink 129"/>
              <p14:cNvContentPartPr/>
              <p14:nvPr/>
            </p14:nvContentPartPr>
            <p14:xfrm>
              <a:off x="7668201" y="3363159"/>
              <a:ext cx="2256120" cy="1505880"/>
            </p14:xfrm>
          </p:contentPart>
        </mc:Choice>
        <mc:Fallback xmlns="">
          <p:pic>
            <p:nvPicPr>
              <p:cNvPr id="130" name="Ink 12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665681" y="3354879"/>
                <a:ext cx="2260800" cy="151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2" name="Ink 131"/>
              <p14:cNvContentPartPr/>
              <p14:nvPr/>
            </p14:nvContentPartPr>
            <p14:xfrm>
              <a:off x="9281361" y="3407079"/>
              <a:ext cx="357480" cy="474120"/>
            </p14:xfrm>
          </p:contentPart>
        </mc:Choice>
        <mc:Fallback xmlns="">
          <p:pic>
            <p:nvPicPr>
              <p:cNvPr id="132" name="Ink 13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273081" y="3403839"/>
                <a:ext cx="369000" cy="48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4" name="Ink 133"/>
              <p14:cNvContentPartPr/>
              <p14:nvPr/>
            </p14:nvContentPartPr>
            <p14:xfrm>
              <a:off x="7500801" y="5454759"/>
              <a:ext cx="3395160" cy="1053360"/>
            </p14:xfrm>
          </p:contentPart>
        </mc:Choice>
        <mc:Fallback xmlns="">
          <p:pic>
            <p:nvPicPr>
              <p:cNvPr id="134" name="Ink 13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491081" y="5445039"/>
                <a:ext cx="3413880" cy="107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55" name="Ink 154"/>
              <p14:cNvContentPartPr/>
              <p14:nvPr/>
            </p14:nvContentPartPr>
            <p14:xfrm>
              <a:off x="7531761" y="6160359"/>
              <a:ext cx="662040" cy="105480"/>
            </p14:xfrm>
          </p:contentPart>
        </mc:Choice>
        <mc:Fallback xmlns="">
          <p:pic>
            <p:nvPicPr>
              <p:cNvPr id="155" name="Ink 154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524561" y="6156399"/>
                <a:ext cx="67140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0" name="Ink 159"/>
              <p14:cNvContentPartPr/>
              <p14:nvPr/>
            </p14:nvContentPartPr>
            <p14:xfrm>
              <a:off x="4981161" y="5892879"/>
              <a:ext cx="1563840" cy="345240"/>
            </p14:xfrm>
          </p:contentPart>
        </mc:Choice>
        <mc:Fallback xmlns="">
          <p:pic>
            <p:nvPicPr>
              <p:cNvPr id="160" name="Ink 159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970721" y="5882079"/>
                <a:ext cx="1582920" cy="36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66" name="Ink 165"/>
              <p14:cNvContentPartPr/>
              <p14:nvPr/>
            </p14:nvContentPartPr>
            <p14:xfrm>
              <a:off x="5184921" y="6322719"/>
              <a:ext cx="1335960" cy="91800"/>
            </p14:xfrm>
          </p:contentPart>
        </mc:Choice>
        <mc:Fallback xmlns="">
          <p:pic>
            <p:nvPicPr>
              <p:cNvPr id="166" name="Ink 16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174841" y="6310479"/>
                <a:ext cx="1357200" cy="11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8417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457761" y="173559"/>
              <a:ext cx="4065120" cy="2247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0921" y="163119"/>
                <a:ext cx="4079880" cy="226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/>
              <p14:cNvContentPartPr/>
              <p14:nvPr/>
            </p14:nvContentPartPr>
            <p14:xfrm>
              <a:off x="603201" y="604839"/>
              <a:ext cx="2507400" cy="15156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0681" y="595839"/>
                <a:ext cx="251856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8" name="Ink 57"/>
              <p14:cNvContentPartPr/>
              <p14:nvPr/>
            </p14:nvContentPartPr>
            <p14:xfrm>
              <a:off x="3179361" y="2620839"/>
              <a:ext cx="4869720" cy="88236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77201" y="2613639"/>
                <a:ext cx="4878720" cy="89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0" name="Ink 59"/>
              <p14:cNvContentPartPr/>
              <p14:nvPr/>
            </p14:nvContentPartPr>
            <p14:xfrm>
              <a:off x="3111681" y="2763399"/>
              <a:ext cx="50760" cy="185292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09161" y="2761239"/>
                <a:ext cx="58320" cy="18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2" name="Ink 61"/>
              <p14:cNvContentPartPr/>
              <p14:nvPr/>
            </p14:nvContentPartPr>
            <p14:xfrm>
              <a:off x="3046161" y="4563399"/>
              <a:ext cx="3297600" cy="19404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41481" y="4561239"/>
                <a:ext cx="3304440" cy="20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4" name="Ink 63"/>
              <p14:cNvContentPartPr/>
              <p14:nvPr/>
            </p14:nvContentPartPr>
            <p14:xfrm>
              <a:off x="6319281" y="3466119"/>
              <a:ext cx="1796040" cy="118116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317121" y="3461799"/>
                <a:ext cx="1801800" cy="11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6" name="Ink 65"/>
              <p14:cNvContentPartPr/>
              <p14:nvPr/>
            </p14:nvContentPartPr>
            <p14:xfrm>
              <a:off x="3924921" y="2739279"/>
              <a:ext cx="124920" cy="213588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916641" y="2734599"/>
                <a:ext cx="136440" cy="21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9" name="Ink 68"/>
              <p14:cNvContentPartPr/>
              <p14:nvPr/>
            </p14:nvContentPartPr>
            <p14:xfrm>
              <a:off x="4771641" y="2657199"/>
              <a:ext cx="200520" cy="205488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763361" y="2652879"/>
                <a:ext cx="213120" cy="20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0" name="Ink 69"/>
              <p14:cNvContentPartPr/>
              <p14:nvPr/>
            </p14:nvContentPartPr>
            <p14:xfrm>
              <a:off x="5505321" y="2671599"/>
              <a:ext cx="256680" cy="2043000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497041" y="2668359"/>
                <a:ext cx="268200" cy="20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2" name="Ink 71"/>
              <p14:cNvContentPartPr/>
              <p14:nvPr/>
            </p14:nvContentPartPr>
            <p14:xfrm>
              <a:off x="6317121" y="2601399"/>
              <a:ext cx="322200" cy="210312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09561" y="2599239"/>
                <a:ext cx="333720" cy="211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5" name="Ink 74"/>
              <p14:cNvContentPartPr/>
              <p14:nvPr/>
            </p14:nvContentPartPr>
            <p14:xfrm>
              <a:off x="3326601" y="4922679"/>
              <a:ext cx="226080" cy="101196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323721" y="4919079"/>
                <a:ext cx="236520" cy="10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8" name="Ink 77"/>
              <p14:cNvContentPartPr/>
              <p14:nvPr/>
            </p14:nvContentPartPr>
            <p14:xfrm>
              <a:off x="3017361" y="4669239"/>
              <a:ext cx="3296880" cy="93888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011961" y="4663119"/>
                <a:ext cx="3311640" cy="9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3" name="Ink 82"/>
              <p14:cNvContentPartPr/>
              <p14:nvPr/>
            </p14:nvContentPartPr>
            <p14:xfrm>
              <a:off x="2975961" y="5526039"/>
              <a:ext cx="3216600" cy="559440"/>
            </p14:xfrm>
          </p:contentPart>
        </mc:Choice>
        <mc:Fallback xmlns="">
          <p:pic>
            <p:nvPicPr>
              <p:cNvPr id="83" name="Ink 8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972001" y="5522799"/>
                <a:ext cx="3224160" cy="56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6" name="Ink 85"/>
              <p14:cNvContentPartPr/>
              <p14:nvPr/>
            </p14:nvContentPartPr>
            <p14:xfrm>
              <a:off x="3501561" y="3672759"/>
              <a:ext cx="10800" cy="239040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493281" y="3664839"/>
                <a:ext cx="2808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9" name="Ink 88"/>
              <p14:cNvContentPartPr/>
              <p14:nvPr/>
            </p14:nvContentPartPr>
            <p14:xfrm>
              <a:off x="4269801" y="3663399"/>
              <a:ext cx="218520" cy="22428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261881" y="3655479"/>
                <a:ext cx="22860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0" name="Ink 89"/>
              <p14:cNvContentPartPr/>
              <p14:nvPr/>
            </p14:nvContentPartPr>
            <p14:xfrm>
              <a:off x="5033361" y="3649359"/>
              <a:ext cx="197640" cy="234360"/>
            </p14:xfrm>
          </p:contentPart>
        </mc:Choice>
        <mc:Fallback xmlns="">
          <p:pic>
            <p:nvPicPr>
              <p:cNvPr id="90" name="Ink 8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026881" y="3642519"/>
                <a:ext cx="21132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3" name="Ink 92"/>
              <p14:cNvContentPartPr/>
              <p14:nvPr/>
            </p14:nvContentPartPr>
            <p14:xfrm>
              <a:off x="5874681" y="3643959"/>
              <a:ext cx="195120" cy="213840"/>
            </p14:xfrm>
          </p:contentPart>
        </mc:Choice>
        <mc:Fallback xmlns="">
          <p:pic>
            <p:nvPicPr>
              <p:cNvPr id="93" name="Ink 92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867481" y="3637119"/>
                <a:ext cx="210960" cy="22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94" name="Ink 93"/>
              <p14:cNvContentPartPr/>
              <p14:nvPr/>
            </p14:nvContentPartPr>
            <p14:xfrm>
              <a:off x="6931281" y="3580959"/>
              <a:ext cx="394560" cy="275040"/>
            </p14:xfrm>
          </p:contentPart>
        </mc:Choice>
        <mc:Fallback xmlns="">
          <p:pic>
            <p:nvPicPr>
              <p:cNvPr id="94" name="Ink 9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922641" y="3571959"/>
                <a:ext cx="412560" cy="2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99" name="Ink 98"/>
              <p14:cNvContentPartPr/>
              <p14:nvPr/>
            </p14:nvContentPartPr>
            <p14:xfrm>
              <a:off x="8243841" y="2280639"/>
              <a:ext cx="3072240" cy="437976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233041" y="2271279"/>
                <a:ext cx="3093840" cy="439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54" name="Ink 153"/>
              <p14:cNvContentPartPr/>
              <p14:nvPr/>
            </p14:nvContentPartPr>
            <p14:xfrm>
              <a:off x="8706081" y="2752599"/>
              <a:ext cx="1984680" cy="68760"/>
            </p14:xfrm>
          </p:contentPart>
        </mc:Choice>
        <mc:Fallback xmlns="">
          <p:pic>
            <p:nvPicPr>
              <p:cNvPr id="154" name="Ink 153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699241" y="2743239"/>
                <a:ext cx="199368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64" name="Ink 163"/>
              <p14:cNvContentPartPr/>
              <p14:nvPr/>
            </p14:nvContentPartPr>
            <p14:xfrm>
              <a:off x="202881" y="3097479"/>
              <a:ext cx="1783800" cy="114120"/>
            </p14:xfrm>
          </p:contentPart>
        </mc:Choice>
        <mc:Fallback xmlns="">
          <p:pic>
            <p:nvPicPr>
              <p:cNvPr id="164" name="Ink 163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94961" y="3087039"/>
                <a:ext cx="180216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96" name="Ink 195"/>
              <p14:cNvContentPartPr/>
              <p14:nvPr/>
            </p14:nvContentPartPr>
            <p14:xfrm>
              <a:off x="44121" y="2705799"/>
              <a:ext cx="3034080" cy="3081960"/>
            </p14:xfrm>
          </p:contentPart>
        </mc:Choice>
        <mc:Fallback xmlns="">
          <p:pic>
            <p:nvPicPr>
              <p:cNvPr id="196" name="Ink 195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4761" y="2696439"/>
                <a:ext cx="3045600" cy="310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7369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/>
              <p14:cNvContentPartPr/>
              <p14:nvPr/>
            </p14:nvContentPartPr>
            <p14:xfrm>
              <a:off x="462081" y="271479"/>
              <a:ext cx="3124440" cy="8755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7401" y="260679"/>
                <a:ext cx="3139560" cy="89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Ink 19"/>
              <p14:cNvContentPartPr/>
              <p14:nvPr/>
            </p14:nvContentPartPr>
            <p14:xfrm>
              <a:off x="462441" y="1436439"/>
              <a:ext cx="3605760" cy="13104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3801" y="1424559"/>
                <a:ext cx="362628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/>
              <p14:cNvContentPartPr/>
              <p14:nvPr/>
            </p14:nvContentPartPr>
            <p14:xfrm>
              <a:off x="1907841" y="6258639"/>
              <a:ext cx="7987680" cy="18648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03881" y="6248919"/>
                <a:ext cx="8001360" cy="20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7" name="Ink 36"/>
              <p14:cNvContentPartPr/>
              <p14:nvPr/>
            </p14:nvContentPartPr>
            <p14:xfrm>
              <a:off x="6588921" y="2544159"/>
              <a:ext cx="77040" cy="293508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6761" y="2541999"/>
                <a:ext cx="82440" cy="29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9" name="Ink 38"/>
              <p14:cNvContentPartPr/>
              <p14:nvPr/>
            </p14:nvContentPartPr>
            <p14:xfrm>
              <a:off x="8187321" y="2525439"/>
              <a:ext cx="257040" cy="288612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81921" y="2523279"/>
                <a:ext cx="264600" cy="28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1" name="Ink 40"/>
              <p14:cNvContentPartPr/>
              <p14:nvPr/>
            </p14:nvContentPartPr>
            <p14:xfrm>
              <a:off x="3040041" y="4147599"/>
              <a:ext cx="1355040" cy="8280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37881" y="4143279"/>
                <a:ext cx="136152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3" name="Ink 42"/>
              <p14:cNvContentPartPr/>
              <p14:nvPr/>
            </p14:nvContentPartPr>
            <p14:xfrm>
              <a:off x="6662001" y="4028439"/>
              <a:ext cx="1584720" cy="2232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59841" y="4025199"/>
                <a:ext cx="159444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2" name="Ink 51"/>
              <p14:cNvContentPartPr/>
              <p14:nvPr/>
            </p14:nvContentPartPr>
            <p14:xfrm>
              <a:off x="3212841" y="4359999"/>
              <a:ext cx="132120" cy="20052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207081" y="4354239"/>
                <a:ext cx="144360" cy="21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7" name="Ink 56"/>
              <p14:cNvContentPartPr/>
              <p14:nvPr/>
            </p14:nvContentPartPr>
            <p14:xfrm>
              <a:off x="4508481" y="2714439"/>
              <a:ext cx="156960" cy="26136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01281" y="2707239"/>
                <a:ext cx="17172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8" name="Ink 57"/>
              <p14:cNvContentPartPr/>
              <p14:nvPr/>
            </p14:nvContentPartPr>
            <p14:xfrm>
              <a:off x="6847761" y="2586279"/>
              <a:ext cx="261360" cy="6480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840561" y="2579079"/>
                <a:ext cx="27072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2" name="Ink 61"/>
              <p14:cNvContentPartPr/>
              <p14:nvPr/>
            </p14:nvContentPartPr>
            <p14:xfrm>
              <a:off x="8551281" y="2598159"/>
              <a:ext cx="200160" cy="30564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543001" y="2589519"/>
                <a:ext cx="216360" cy="3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3" name="Ink 62"/>
              <p14:cNvContentPartPr/>
              <p14:nvPr/>
            </p14:nvContentPartPr>
            <p14:xfrm>
              <a:off x="6754881" y="4138599"/>
              <a:ext cx="141840" cy="19332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746961" y="4132119"/>
                <a:ext cx="15696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5" name="Ink 64"/>
              <p14:cNvContentPartPr/>
              <p14:nvPr/>
            </p14:nvContentPartPr>
            <p14:xfrm>
              <a:off x="6833361" y="2675199"/>
              <a:ext cx="64800" cy="10764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825081" y="2665839"/>
                <a:ext cx="81360" cy="1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6" name="Ink 65"/>
              <p14:cNvContentPartPr/>
              <p14:nvPr/>
            </p14:nvContentPartPr>
            <p14:xfrm>
              <a:off x="2050761" y="5630799"/>
              <a:ext cx="119520" cy="19080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048601" y="5622879"/>
                <a:ext cx="129600" cy="2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7" name="Ink 66"/>
              <p14:cNvContentPartPr/>
              <p14:nvPr/>
            </p14:nvContentPartPr>
            <p14:xfrm>
              <a:off x="6132441" y="5525679"/>
              <a:ext cx="168840" cy="17712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124161" y="5518119"/>
                <a:ext cx="18432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4" name="Ink 73"/>
              <p14:cNvContentPartPr/>
              <p14:nvPr/>
            </p14:nvContentPartPr>
            <p14:xfrm>
              <a:off x="3013041" y="2732439"/>
              <a:ext cx="142200" cy="279864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010881" y="2727399"/>
                <a:ext cx="151200" cy="28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2" name="Ink 101"/>
              <p14:cNvContentPartPr/>
              <p14:nvPr/>
            </p14:nvContentPartPr>
            <p14:xfrm>
              <a:off x="-11319" y="1615719"/>
              <a:ext cx="3385800" cy="4479840"/>
            </p14:xfrm>
          </p:contentPart>
        </mc:Choice>
        <mc:Fallback xmlns="">
          <p:pic>
            <p:nvPicPr>
              <p:cNvPr id="102" name="Ink 101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-20679" y="1607439"/>
                <a:ext cx="3403800" cy="449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12" name="Ink 111"/>
              <p14:cNvContentPartPr/>
              <p14:nvPr/>
            </p14:nvContentPartPr>
            <p14:xfrm>
              <a:off x="2389161" y="2823159"/>
              <a:ext cx="993240" cy="264960"/>
            </p14:xfrm>
          </p:contentPart>
        </mc:Choice>
        <mc:Fallback xmlns="">
          <p:pic>
            <p:nvPicPr>
              <p:cNvPr id="112" name="Ink 11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383041" y="2815599"/>
                <a:ext cx="1001520" cy="2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4" name="Ink 123"/>
              <p14:cNvContentPartPr/>
              <p14:nvPr/>
            </p14:nvContentPartPr>
            <p14:xfrm>
              <a:off x="1997121" y="2514279"/>
              <a:ext cx="7998120" cy="3909960"/>
            </p14:xfrm>
          </p:contentPart>
        </mc:Choice>
        <mc:Fallback xmlns="">
          <p:pic>
            <p:nvPicPr>
              <p:cNvPr id="124" name="Ink 123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994241" y="2507439"/>
                <a:ext cx="8004600" cy="392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41" name="Ink 140"/>
              <p14:cNvContentPartPr/>
              <p14:nvPr/>
            </p14:nvContentPartPr>
            <p14:xfrm>
              <a:off x="5825721" y="5455839"/>
              <a:ext cx="58320" cy="850320"/>
            </p14:xfrm>
          </p:contentPart>
        </mc:Choice>
        <mc:Fallback xmlns="">
          <p:pic>
            <p:nvPicPr>
              <p:cNvPr id="141" name="Ink 140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817081" y="5446839"/>
                <a:ext cx="75600" cy="86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48" name="Ink 147"/>
              <p14:cNvContentPartPr/>
              <p14:nvPr/>
            </p14:nvContentPartPr>
            <p14:xfrm>
              <a:off x="10156161" y="2562159"/>
              <a:ext cx="1938960" cy="1930320"/>
            </p14:xfrm>
          </p:contentPart>
        </mc:Choice>
        <mc:Fallback xmlns="">
          <p:pic>
            <p:nvPicPr>
              <p:cNvPr id="148" name="Ink 147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146441" y="2554239"/>
                <a:ext cx="1956960" cy="19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75" name="Ink 174"/>
              <p14:cNvContentPartPr/>
              <p14:nvPr/>
            </p14:nvContentPartPr>
            <p14:xfrm>
              <a:off x="9985161" y="4662399"/>
              <a:ext cx="1880640" cy="1805400"/>
            </p14:xfrm>
          </p:contentPart>
        </mc:Choice>
        <mc:Fallback xmlns="">
          <p:pic>
            <p:nvPicPr>
              <p:cNvPr id="175" name="Ink 174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975081" y="4651959"/>
                <a:ext cx="1892880" cy="18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78" name="Ink 177"/>
              <p14:cNvContentPartPr/>
              <p14:nvPr/>
            </p14:nvContentPartPr>
            <p14:xfrm>
              <a:off x="1955361" y="2772759"/>
              <a:ext cx="114120" cy="3574080"/>
            </p14:xfrm>
          </p:contentPart>
        </mc:Choice>
        <mc:Fallback xmlns="">
          <p:pic>
            <p:nvPicPr>
              <p:cNvPr id="178" name="Ink 177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945281" y="2769519"/>
                <a:ext cx="131040" cy="358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2757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/>
              <p14:cNvContentPartPr/>
              <p14:nvPr/>
            </p14:nvContentPartPr>
            <p14:xfrm>
              <a:off x="1301961" y="2571159"/>
              <a:ext cx="236880" cy="387648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95121" y="2568999"/>
                <a:ext cx="245880" cy="388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/>
              <p14:cNvContentPartPr/>
              <p14:nvPr/>
            </p14:nvContentPartPr>
            <p14:xfrm>
              <a:off x="1341201" y="5216079"/>
              <a:ext cx="8303760" cy="26100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39041" y="5210319"/>
                <a:ext cx="8308080" cy="2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k 12"/>
              <p14:cNvContentPartPr/>
              <p14:nvPr/>
            </p14:nvContentPartPr>
            <p14:xfrm>
              <a:off x="5406321" y="5247399"/>
              <a:ext cx="50040" cy="100908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00201" y="5241999"/>
                <a:ext cx="61920" cy="10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/>
              <p14:cNvContentPartPr/>
              <p14:nvPr/>
            </p14:nvContentPartPr>
            <p14:xfrm>
              <a:off x="2793081" y="2483319"/>
              <a:ext cx="198720" cy="284616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85161" y="2478639"/>
                <a:ext cx="208800" cy="28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 16"/>
              <p14:cNvContentPartPr/>
              <p14:nvPr/>
            </p14:nvContentPartPr>
            <p14:xfrm>
              <a:off x="4334601" y="2486559"/>
              <a:ext cx="108360" cy="289332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28481" y="2481159"/>
                <a:ext cx="116640" cy="29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" name="Ink 18"/>
              <p14:cNvContentPartPr/>
              <p14:nvPr/>
            </p14:nvContentPartPr>
            <p14:xfrm>
              <a:off x="6317841" y="2470359"/>
              <a:ext cx="297000" cy="289152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312441" y="2467839"/>
                <a:ext cx="304560" cy="28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2" name="Ink 21"/>
              <p14:cNvContentPartPr/>
              <p14:nvPr/>
            </p14:nvContentPartPr>
            <p14:xfrm>
              <a:off x="7780161" y="2469279"/>
              <a:ext cx="378000" cy="285120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775841" y="2466759"/>
                <a:ext cx="384840" cy="28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4" name="Ink 23"/>
              <p14:cNvContentPartPr/>
              <p14:nvPr/>
            </p14:nvContentPartPr>
            <p14:xfrm>
              <a:off x="2768601" y="3918279"/>
              <a:ext cx="1683360" cy="6876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766441" y="3916119"/>
                <a:ext cx="169272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5" name="Ink 24"/>
              <p14:cNvContentPartPr/>
              <p14:nvPr/>
            </p14:nvContentPartPr>
            <p14:xfrm>
              <a:off x="6482721" y="3938439"/>
              <a:ext cx="1319760" cy="2700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80561" y="3934119"/>
                <a:ext cx="132408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0" name="Ink 59"/>
              <p14:cNvContentPartPr/>
              <p14:nvPr/>
            </p14:nvContentPartPr>
            <p14:xfrm>
              <a:off x="2893881" y="2469999"/>
              <a:ext cx="1478520" cy="268488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886681" y="2464239"/>
                <a:ext cx="1493280" cy="269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7" name="Ink 96"/>
              <p14:cNvContentPartPr/>
              <p14:nvPr/>
            </p14:nvContentPartPr>
            <p14:xfrm>
              <a:off x="4678401" y="4051839"/>
              <a:ext cx="1383840" cy="13860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676241" y="4045719"/>
                <a:ext cx="139104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7" name="Ink 106"/>
              <p14:cNvContentPartPr/>
              <p14:nvPr/>
            </p14:nvContentPartPr>
            <p14:xfrm>
              <a:off x="1322121" y="5632959"/>
              <a:ext cx="1127160" cy="8064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13841" y="5622519"/>
                <a:ext cx="114624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46" name="Ink 145"/>
              <p14:cNvContentPartPr/>
              <p14:nvPr/>
            </p14:nvContentPartPr>
            <p14:xfrm>
              <a:off x="5552481" y="2483679"/>
              <a:ext cx="2391480" cy="3030840"/>
            </p14:xfrm>
          </p:contentPart>
        </mc:Choice>
        <mc:Fallback xmlns="">
          <p:pic>
            <p:nvPicPr>
              <p:cNvPr id="146" name="Ink 14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542761" y="2476479"/>
                <a:ext cx="2408400" cy="30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55" name="Ink 154"/>
              <p14:cNvContentPartPr/>
              <p14:nvPr/>
            </p14:nvContentPartPr>
            <p14:xfrm>
              <a:off x="7995081" y="2593119"/>
              <a:ext cx="1733760" cy="2711880"/>
            </p14:xfrm>
          </p:contentPart>
        </mc:Choice>
        <mc:Fallback xmlns="">
          <p:pic>
            <p:nvPicPr>
              <p:cNvPr id="155" name="Ink 15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986801" y="2584119"/>
                <a:ext cx="1749600" cy="27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69" name="Ink 168"/>
              <p14:cNvContentPartPr/>
              <p14:nvPr/>
            </p14:nvContentPartPr>
            <p14:xfrm>
              <a:off x="6855321" y="2893719"/>
              <a:ext cx="1027800" cy="12600"/>
            </p14:xfrm>
          </p:contentPart>
        </mc:Choice>
        <mc:Fallback xmlns="">
          <p:pic>
            <p:nvPicPr>
              <p:cNvPr id="169" name="Ink 168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848121" y="2886519"/>
                <a:ext cx="104112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17" name="Ink 216"/>
              <p14:cNvContentPartPr/>
              <p14:nvPr/>
            </p14:nvContentPartPr>
            <p14:xfrm>
              <a:off x="1718121" y="2974719"/>
              <a:ext cx="985320" cy="110520"/>
            </p14:xfrm>
          </p:contentPart>
        </mc:Choice>
        <mc:Fallback xmlns="">
          <p:pic>
            <p:nvPicPr>
              <p:cNvPr id="217" name="Ink 21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712361" y="2966079"/>
                <a:ext cx="99972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43" name="Ink 242"/>
              <p14:cNvContentPartPr/>
              <p14:nvPr/>
            </p14:nvContentPartPr>
            <p14:xfrm>
              <a:off x="1636401" y="3480879"/>
              <a:ext cx="986040" cy="76680"/>
            </p14:xfrm>
          </p:contentPart>
        </mc:Choice>
        <mc:Fallback xmlns="">
          <p:pic>
            <p:nvPicPr>
              <p:cNvPr id="243" name="Ink 242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634241" y="3473679"/>
                <a:ext cx="99540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62" name="Ink 261"/>
              <p14:cNvContentPartPr/>
              <p14:nvPr/>
            </p14:nvContentPartPr>
            <p14:xfrm>
              <a:off x="1417881" y="2594199"/>
              <a:ext cx="1501920" cy="2969280"/>
            </p14:xfrm>
          </p:contentPart>
        </mc:Choice>
        <mc:Fallback xmlns="">
          <p:pic>
            <p:nvPicPr>
              <p:cNvPr id="262" name="Ink 26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409241" y="2584839"/>
                <a:ext cx="1515600" cy="29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88" name="Ink 287"/>
              <p14:cNvContentPartPr/>
              <p14:nvPr/>
            </p14:nvContentPartPr>
            <p14:xfrm>
              <a:off x="3059841" y="2756559"/>
              <a:ext cx="1357200" cy="99360"/>
            </p14:xfrm>
          </p:contentPart>
        </mc:Choice>
        <mc:Fallback xmlns="">
          <p:pic>
            <p:nvPicPr>
              <p:cNvPr id="288" name="Ink 287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057681" y="2750799"/>
                <a:ext cx="13658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36" name="Ink 335"/>
              <p14:cNvContentPartPr/>
              <p14:nvPr/>
            </p14:nvContentPartPr>
            <p14:xfrm>
              <a:off x="2824401" y="4216359"/>
              <a:ext cx="1496880" cy="68040"/>
            </p14:xfrm>
          </p:contentPart>
        </mc:Choice>
        <mc:Fallback xmlns="">
          <p:pic>
            <p:nvPicPr>
              <p:cNvPr id="336" name="Ink 335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819721" y="4207719"/>
                <a:ext cx="150912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76" name="Ink 375"/>
              <p14:cNvContentPartPr/>
              <p14:nvPr/>
            </p14:nvContentPartPr>
            <p14:xfrm>
              <a:off x="6591801" y="4253079"/>
              <a:ext cx="975960" cy="12960"/>
            </p14:xfrm>
          </p:contentPart>
        </mc:Choice>
        <mc:Fallback xmlns="">
          <p:pic>
            <p:nvPicPr>
              <p:cNvPr id="376" name="Ink 375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583521" y="4242639"/>
                <a:ext cx="99504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24" name="Ink 423"/>
              <p14:cNvContentPartPr/>
              <p14:nvPr/>
            </p14:nvContentPartPr>
            <p14:xfrm>
              <a:off x="4485081" y="2484759"/>
              <a:ext cx="437400" cy="272520"/>
            </p14:xfrm>
          </p:contentPart>
        </mc:Choice>
        <mc:Fallback xmlns="">
          <p:pic>
            <p:nvPicPr>
              <p:cNvPr id="424" name="Ink 423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480401" y="2476839"/>
                <a:ext cx="44964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425" name="Ink 424"/>
              <p14:cNvContentPartPr/>
              <p14:nvPr/>
            </p14:nvContentPartPr>
            <p14:xfrm>
              <a:off x="4436481" y="2855199"/>
              <a:ext cx="598320" cy="23760"/>
            </p14:xfrm>
          </p:contentPart>
        </mc:Choice>
        <mc:Fallback xmlns="">
          <p:pic>
            <p:nvPicPr>
              <p:cNvPr id="425" name="Ink 424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430001" y="2847279"/>
                <a:ext cx="61416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37" name="Ink 436"/>
              <p14:cNvContentPartPr/>
              <p14:nvPr/>
            </p14:nvContentPartPr>
            <p14:xfrm>
              <a:off x="7966641" y="2699679"/>
              <a:ext cx="52560" cy="94320"/>
            </p14:xfrm>
          </p:contentPart>
        </mc:Choice>
        <mc:Fallback xmlns="">
          <p:pic>
            <p:nvPicPr>
              <p:cNvPr id="437" name="Ink 436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958001" y="2691039"/>
                <a:ext cx="7092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38" name="Ink 437"/>
              <p14:cNvContentPartPr/>
              <p14:nvPr/>
            </p14:nvContentPartPr>
            <p14:xfrm>
              <a:off x="8360841" y="3113679"/>
              <a:ext cx="1159920" cy="42480"/>
            </p14:xfrm>
          </p:contentPart>
        </mc:Choice>
        <mc:Fallback xmlns="">
          <p:pic>
            <p:nvPicPr>
              <p:cNvPr id="438" name="Ink 437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353641" y="3105759"/>
                <a:ext cx="117720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54" name="Ink 453"/>
              <p14:cNvContentPartPr/>
              <p14:nvPr/>
            </p14:nvContentPartPr>
            <p14:xfrm>
              <a:off x="8188761" y="3603999"/>
              <a:ext cx="1098000" cy="13320"/>
            </p14:xfrm>
          </p:contentPart>
        </mc:Choice>
        <mc:Fallback xmlns="">
          <p:pic>
            <p:nvPicPr>
              <p:cNvPr id="454" name="Ink 453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183001" y="3597879"/>
                <a:ext cx="111204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485" name="Ink 484"/>
              <p14:cNvContentPartPr/>
              <p14:nvPr/>
            </p14:nvContentPartPr>
            <p14:xfrm>
              <a:off x="4389321" y="2845839"/>
              <a:ext cx="1968840" cy="1842120"/>
            </p14:xfrm>
          </p:contentPart>
        </mc:Choice>
        <mc:Fallback xmlns="">
          <p:pic>
            <p:nvPicPr>
              <p:cNvPr id="485" name="Ink 484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380321" y="2836839"/>
                <a:ext cx="1987200" cy="18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498" name="Ink 497"/>
              <p14:cNvContentPartPr/>
              <p14:nvPr/>
            </p14:nvContentPartPr>
            <p14:xfrm>
              <a:off x="1332561" y="2437239"/>
              <a:ext cx="8793360" cy="4008240"/>
            </p14:xfrm>
          </p:contentPart>
        </mc:Choice>
        <mc:Fallback xmlns="">
          <p:pic>
            <p:nvPicPr>
              <p:cNvPr id="498" name="Ink 497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328241" y="2429679"/>
                <a:ext cx="8799840" cy="402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542" name="Ink 541"/>
              <p14:cNvContentPartPr/>
              <p14:nvPr/>
            </p14:nvContentPartPr>
            <p14:xfrm>
              <a:off x="1562241" y="5312199"/>
              <a:ext cx="7652520" cy="1105200"/>
            </p14:xfrm>
          </p:contentPart>
        </mc:Choice>
        <mc:Fallback xmlns="">
          <p:pic>
            <p:nvPicPr>
              <p:cNvPr id="542" name="Ink 541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555041" y="5303919"/>
                <a:ext cx="7668720" cy="111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560" name="Ink 559"/>
              <p14:cNvContentPartPr/>
              <p14:nvPr/>
            </p14:nvContentPartPr>
            <p14:xfrm>
              <a:off x="8203521" y="5445039"/>
              <a:ext cx="680040" cy="179280"/>
            </p14:xfrm>
          </p:contentPart>
        </mc:Choice>
        <mc:Fallback xmlns="">
          <p:pic>
            <p:nvPicPr>
              <p:cNvPr id="560" name="Ink 559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201361" y="5435319"/>
                <a:ext cx="689400" cy="19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82575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/>
              <p14:cNvContentPartPr/>
              <p14:nvPr/>
            </p14:nvContentPartPr>
            <p14:xfrm>
              <a:off x="606441" y="631479"/>
              <a:ext cx="2748960" cy="107280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9241" y="624279"/>
                <a:ext cx="2758320" cy="10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/>
              <p14:cNvContentPartPr/>
              <p14:nvPr/>
            </p14:nvContentPartPr>
            <p14:xfrm>
              <a:off x="754041" y="1069959"/>
              <a:ext cx="2751840" cy="31032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1161" y="1064919"/>
                <a:ext cx="2759040" cy="31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/>
              <p14:cNvContentPartPr/>
              <p14:nvPr/>
            </p14:nvContentPartPr>
            <p14:xfrm>
              <a:off x="663681" y="1695999"/>
              <a:ext cx="4129560" cy="275760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1521" y="1690599"/>
                <a:ext cx="4139280" cy="27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7" name="Ink 46"/>
              <p14:cNvContentPartPr/>
              <p14:nvPr/>
            </p14:nvContentPartPr>
            <p14:xfrm>
              <a:off x="4781721" y="2332119"/>
              <a:ext cx="0" cy="216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0" y="0"/>
                <a:ext cx="0" cy="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6" name="Ink 65"/>
              <p14:cNvContentPartPr/>
              <p14:nvPr/>
            </p14:nvContentPartPr>
            <p14:xfrm>
              <a:off x="6265641" y="3103599"/>
              <a:ext cx="3912480" cy="157284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260241" y="3096759"/>
                <a:ext cx="3927240" cy="159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3" name="Ink 92"/>
              <p14:cNvContentPartPr/>
              <p14:nvPr/>
            </p14:nvContentPartPr>
            <p14:xfrm>
              <a:off x="6920121" y="4527759"/>
              <a:ext cx="3479400" cy="234000"/>
            </p14:xfrm>
          </p:contentPart>
        </mc:Choice>
        <mc:Fallback xmlns="">
          <p:pic>
            <p:nvPicPr>
              <p:cNvPr id="93" name="Ink 9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917961" y="4516959"/>
                <a:ext cx="3492360" cy="24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4726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4" name="Ink 83"/>
              <p14:cNvContentPartPr/>
              <p14:nvPr/>
            </p14:nvContentPartPr>
            <p14:xfrm>
              <a:off x="559281" y="61239"/>
              <a:ext cx="1800000" cy="1081080"/>
            </p14:xfrm>
          </p:contentPart>
        </mc:Choice>
        <mc:Fallback xmlns="">
          <p:pic>
            <p:nvPicPr>
              <p:cNvPr id="84" name="Ink 8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9921" y="51159"/>
                <a:ext cx="1819800" cy="10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9" name="Ink 138"/>
              <p14:cNvContentPartPr/>
              <p14:nvPr/>
            </p14:nvContentPartPr>
            <p14:xfrm>
              <a:off x="3728721" y="2314839"/>
              <a:ext cx="671040" cy="335160"/>
            </p14:xfrm>
          </p:contentPart>
        </mc:Choice>
        <mc:Fallback xmlns="">
          <p:pic>
            <p:nvPicPr>
              <p:cNvPr id="139" name="Ink 13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20441" y="2307279"/>
                <a:ext cx="687600" cy="35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0" name="Ink 219"/>
              <p14:cNvContentPartPr/>
              <p14:nvPr/>
            </p14:nvContentPartPr>
            <p14:xfrm>
              <a:off x="1186401" y="639039"/>
              <a:ext cx="334080" cy="779040"/>
            </p14:xfrm>
          </p:contentPart>
        </mc:Choice>
        <mc:Fallback xmlns="">
          <p:pic>
            <p:nvPicPr>
              <p:cNvPr id="220" name="Ink 21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77761" y="631479"/>
                <a:ext cx="350280" cy="79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1" name="Ink 220"/>
              <p14:cNvContentPartPr/>
              <p14:nvPr/>
            </p14:nvContentPartPr>
            <p14:xfrm>
              <a:off x="501321" y="333759"/>
              <a:ext cx="4232520" cy="1785240"/>
            </p14:xfrm>
          </p:contentPart>
        </mc:Choice>
        <mc:Fallback xmlns="">
          <p:pic>
            <p:nvPicPr>
              <p:cNvPr id="221" name="Ink 22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2681" y="325479"/>
                <a:ext cx="4245840" cy="180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2" name="Ink 221"/>
              <p14:cNvContentPartPr/>
              <p14:nvPr/>
            </p14:nvContentPartPr>
            <p14:xfrm>
              <a:off x="2176401" y="1137279"/>
              <a:ext cx="1841760" cy="268200"/>
            </p14:xfrm>
          </p:contentPart>
        </mc:Choice>
        <mc:Fallback xmlns="">
          <p:pic>
            <p:nvPicPr>
              <p:cNvPr id="222" name="Ink 22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71001" y="1126839"/>
                <a:ext cx="185724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23" name="Ink 222"/>
              <p14:cNvContentPartPr/>
              <p14:nvPr/>
            </p14:nvContentPartPr>
            <p14:xfrm>
              <a:off x="270561" y="1365519"/>
              <a:ext cx="5266800" cy="5322240"/>
            </p14:xfrm>
          </p:contentPart>
        </mc:Choice>
        <mc:Fallback xmlns="">
          <p:pic>
            <p:nvPicPr>
              <p:cNvPr id="223" name="Ink 22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64441" y="1356159"/>
                <a:ext cx="5281920" cy="533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25" name="Ink 224"/>
              <p14:cNvContentPartPr/>
              <p14:nvPr/>
            </p14:nvContentPartPr>
            <p14:xfrm>
              <a:off x="5510001" y="795999"/>
              <a:ext cx="286920" cy="5850360"/>
            </p14:xfrm>
          </p:contentPart>
        </mc:Choice>
        <mc:Fallback xmlns="">
          <p:pic>
            <p:nvPicPr>
              <p:cNvPr id="225" name="Ink 22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02441" y="788799"/>
                <a:ext cx="301320" cy="586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29" name="Ink 228"/>
              <p14:cNvContentPartPr/>
              <p14:nvPr/>
            </p14:nvContentPartPr>
            <p14:xfrm>
              <a:off x="5828601" y="498279"/>
              <a:ext cx="6387480" cy="6225840"/>
            </p14:xfrm>
          </p:contentPart>
        </mc:Choice>
        <mc:Fallback xmlns="">
          <p:pic>
            <p:nvPicPr>
              <p:cNvPr id="229" name="Ink 22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21041" y="493239"/>
                <a:ext cx="6401520" cy="62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73" name="Ink 272"/>
              <p14:cNvContentPartPr/>
              <p14:nvPr/>
            </p14:nvContentPartPr>
            <p14:xfrm>
              <a:off x="5948841" y="943599"/>
              <a:ext cx="3153600" cy="178920"/>
            </p14:xfrm>
          </p:contentPart>
        </mc:Choice>
        <mc:Fallback xmlns="">
          <p:pic>
            <p:nvPicPr>
              <p:cNvPr id="273" name="Ink 27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946681" y="934239"/>
                <a:ext cx="316584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35" name="Ink 334"/>
              <p14:cNvContentPartPr/>
              <p14:nvPr/>
            </p14:nvContentPartPr>
            <p14:xfrm>
              <a:off x="8990121" y="2901639"/>
              <a:ext cx="1085760" cy="578160"/>
            </p14:xfrm>
          </p:contentPart>
        </mc:Choice>
        <mc:Fallback xmlns="">
          <p:pic>
            <p:nvPicPr>
              <p:cNvPr id="335" name="Ink 33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982921" y="2892279"/>
                <a:ext cx="1101600" cy="59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6905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510401" y="609519"/>
              <a:ext cx="630000" cy="15634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00321" y="607359"/>
                <a:ext cx="646560" cy="157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" name="Ink 101"/>
              <p14:cNvContentPartPr/>
              <p14:nvPr/>
            </p14:nvContentPartPr>
            <p14:xfrm>
              <a:off x="32601" y="3746559"/>
              <a:ext cx="693360" cy="822240"/>
            </p14:xfrm>
          </p:contentPart>
        </mc:Choice>
        <mc:Fallback xmlns="">
          <p:pic>
            <p:nvPicPr>
              <p:cNvPr id="102" name="Ink 10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041" y="3739356"/>
                <a:ext cx="708120" cy="8362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6" name="Ink 105"/>
              <p14:cNvContentPartPr/>
              <p14:nvPr/>
            </p14:nvContentPartPr>
            <p14:xfrm>
              <a:off x="230241" y="1509879"/>
              <a:ext cx="1287720" cy="94788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8081" y="1500519"/>
                <a:ext cx="1296360" cy="9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7" name="Ink 106"/>
              <p14:cNvContentPartPr/>
              <p14:nvPr/>
            </p14:nvContentPartPr>
            <p14:xfrm>
              <a:off x="194241" y="328719"/>
              <a:ext cx="4758120" cy="646848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7041" y="324039"/>
                <a:ext cx="4775760" cy="64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8" name="Ink 177"/>
              <p14:cNvContentPartPr/>
              <p14:nvPr/>
            </p14:nvContentPartPr>
            <p14:xfrm>
              <a:off x="5389401" y="182559"/>
              <a:ext cx="522360" cy="6656400"/>
            </p14:xfrm>
          </p:contentPart>
        </mc:Choice>
        <mc:Fallback xmlns="">
          <p:pic>
            <p:nvPicPr>
              <p:cNvPr id="178" name="Ink 17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80041" y="176079"/>
                <a:ext cx="538200" cy="667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9" name="Ink 178"/>
              <p14:cNvContentPartPr/>
              <p14:nvPr/>
            </p14:nvContentPartPr>
            <p14:xfrm>
              <a:off x="1612281" y="912639"/>
              <a:ext cx="2782080" cy="230040"/>
            </p14:xfrm>
          </p:contentPart>
        </mc:Choice>
        <mc:Fallback xmlns="">
          <p:pic>
            <p:nvPicPr>
              <p:cNvPr id="179" name="Ink 17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08321" y="905079"/>
                <a:ext cx="278964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3" name="Ink 182"/>
              <p14:cNvContentPartPr/>
              <p14:nvPr/>
            </p14:nvContentPartPr>
            <p14:xfrm>
              <a:off x="6155121" y="212799"/>
              <a:ext cx="2639520" cy="1541880"/>
            </p14:xfrm>
          </p:contentPart>
        </mc:Choice>
        <mc:Fallback xmlns="">
          <p:pic>
            <p:nvPicPr>
              <p:cNvPr id="183" name="Ink 18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146481" y="205599"/>
                <a:ext cx="2654640" cy="155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8" name="Ink 187"/>
              <p14:cNvContentPartPr/>
              <p14:nvPr/>
            </p14:nvContentPartPr>
            <p14:xfrm>
              <a:off x="6500721" y="619959"/>
              <a:ext cx="2279160" cy="147240"/>
            </p14:xfrm>
          </p:contentPart>
        </mc:Choice>
        <mc:Fallback xmlns="">
          <p:pic>
            <p:nvPicPr>
              <p:cNvPr id="188" name="Ink 18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496401" y="609519"/>
                <a:ext cx="229428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4" name="Ink 263"/>
              <p14:cNvContentPartPr/>
              <p14:nvPr/>
            </p14:nvContentPartPr>
            <p14:xfrm>
              <a:off x="5832921" y="2564679"/>
              <a:ext cx="5556240" cy="2203920"/>
            </p14:xfrm>
          </p:contentPart>
        </mc:Choice>
        <mc:Fallback xmlns="">
          <p:pic>
            <p:nvPicPr>
              <p:cNvPr id="264" name="Ink 26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822841" y="2558919"/>
                <a:ext cx="5571360" cy="221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68" name="Ink 267"/>
              <p14:cNvContentPartPr/>
              <p14:nvPr/>
            </p14:nvContentPartPr>
            <p14:xfrm>
              <a:off x="10415001" y="3981999"/>
              <a:ext cx="884160" cy="434520"/>
            </p14:xfrm>
          </p:contentPart>
        </mc:Choice>
        <mc:Fallback xmlns="">
          <p:pic>
            <p:nvPicPr>
              <p:cNvPr id="268" name="Ink 26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405641" y="3973719"/>
                <a:ext cx="901080" cy="45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05" name="Ink 304"/>
              <p14:cNvContentPartPr/>
              <p14:nvPr/>
            </p14:nvContentPartPr>
            <p14:xfrm>
              <a:off x="5739321" y="5449719"/>
              <a:ext cx="5682960" cy="1287720"/>
            </p14:xfrm>
          </p:contentPart>
        </mc:Choice>
        <mc:Fallback xmlns="">
          <p:pic>
            <p:nvPicPr>
              <p:cNvPr id="305" name="Ink 30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31041" y="5439999"/>
                <a:ext cx="5701680" cy="130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8217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/>
              <p14:cNvContentPartPr/>
              <p14:nvPr/>
            </p14:nvContentPartPr>
            <p14:xfrm>
              <a:off x="517521" y="1034679"/>
              <a:ext cx="2219400" cy="3744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5361" y="1025319"/>
                <a:ext cx="223164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/>
              <p14:cNvContentPartPr/>
              <p14:nvPr/>
            </p14:nvContentPartPr>
            <p14:xfrm>
              <a:off x="180561" y="415119"/>
              <a:ext cx="8191080" cy="645624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7321" y="407559"/>
                <a:ext cx="8201160" cy="64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5" name="Ink 94"/>
              <p14:cNvContentPartPr/>
              <p14:nvPr/>
            </p14:nvContentPartPr>
            <p14:xfrm>
              <a:off x="7720401" y="4888119"/>
              <a:ext cx="3348360" cy="858960"/>
            </p14:xfrm>
          </p:contentPart>
        </mc:Choice>
        <mc:Fallback xmlns="">
          <p:pic>
            <p:nvPicPr>
              <p:cNvPr id="95" name="Ink 9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08881" y="4882719"/>
                <a:ext cx="3371400" cy="87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7" name="Ink 106"/>
              <p14:cNvContentPartPr/>
              <p14:nvPr/>
            </p14:nvContentPartPr>
            <p14:xfrm>
              <a:off x="7548681" y="3773199"/>
              <a:ext cx="4299840" cy="120456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43281" y="3765639"/>
                <a:ext cx="4307400" cy="12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9" name="Ink 158"/>
              <p14:cNvContentPartPr/>
              <p14:nvPr/>
            </p14:nvContentPartPr>
            <p14:xfrm>
              <a:off x="691761" y="1949799"/>
              <a:ext cx="4011840" cy="253440"/>
            </p14:xfrm>
          </p:contentPart>
        </mc:Choice>
        <mc:Fallback xmlns="">
          <p:pic>
            <p:nvPicPr>
              <p:cNvPr id="159" name="Ink 15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9601" y="1945479"/>
                <a:ext cx="4018320" cy="25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4332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157961" y="667119"/>
              <a:ext cx="6061680" cy="25156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52921" y="657759"/>
                <a:ext cx="6075720" cy="252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4" name="Ink 43"/>
              <p14:cNvContentPartPr/>
              <p14:nvPr/>
            </p14:nvContentPartPr>
            <p14:xfrm>
              <a:off x="1030161" y="1503759"/>
              <a:ext cx="875520" cy="80640"/>
            </p14:xfrm>
          </p:contentPart>
        </mc:Choice>
        <mc:Fallback xmlns="">
          <p:pic>
            <p:nvPicPr>
              <p:cNvPr id="44" name="Ink 4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5841" y="1495119"/>
                <a:ext cx="888480" cy="9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4088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7" name="Ink 26"/>
              <p14:cNvContentPartPr/>
              <p14:nvPr/>
            </p14:nvContentPartPr>
            <p14:xfrm>
              <a:off x="587001" y="739839"/>
              <a:ext cx="5769360" cy="23652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0881" y="731559"/>
                <a:ext cx="578556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7" name="Ink 86"/>
              <p14:cNvContentPartPr/>
              <p14:nvPr/>
            </p14:nvContentPartPr>
            <p14:xfrm>
              <a:off x="637761" y="156999"/>
              <a:ext cx="7588440" cy="637524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0561" y="149799"/>
                <a:ext cx="7603200" cy="63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5" name="Ink 134"/>
              <p14:cNvContentPartPr/>
              <p14:nvPr/>
            </p14:nvContentPartPr>
            <p14:xfrm>
              <a:off x="6829401" y="3135999"/>
              <a:ext cx="5209920" cy="3597480"/>
            </p14:xfrm>
          </p:contentPart>
        </mc:Choice>
        <mc:Fallback xmlns="">
          <p:pic>
            <p:nvPicPr>
              <p:cNvPr id="135" name="Ink 13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19321" y="3128079"/>
                <a:ext cx="5224320" cy="360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4462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Ink 22"/>
              <p14:cNvContentPartPr/>
              <p14:nvPr/>
            </p14:nvContentPartPr>
            <p14:xfrm>
              <a:off x="226641" y="212439"/>
              <a:ext cx="6847920" cy="653292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7641" y="204879"/>
                <a:ext cx="6866640" cy="65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5" name="Ink 114"/>
              <p14:cNvContentPartPr/>
              <p14:nvPr/>
            </p14:nvContentPartPr>
            <p14:xfrm>
              <a:off x="8161041" y="2830719"/>
              <a:ext cx="3436920" cy="3959280"/>
            </p14:xfrm>
          </p:contentPart>
        </mc:Choice>
        <mc:Fallback xmlns="">
          <p:pic>
            <p:nvPicPr>
              <p:cNvPr id="115" name="Ink 11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52041" y="2820279"/>
                <a:ext cx="3450960" cy="398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1" name="Ink 180"/>
              <p14:cNvContentPartPr/>
              <p14:nvPr/>
            </p14:nvContentPartPr>
            <p14:xfrm>
              <a:off x="776721" y="664599"/>
              <a:ext cx="3826800" cy="230040"/>
            </p14:xfrm>
          </p:contentPart>
        </mc:Choice>
        <mc:Fallback xmlns="">
          <p:pic>
            <p:nvPicPr>
              <p:cNvPr id="181" name="Ink 18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2761" y="658119"/>
                <a:ext cx="3832920" cy="24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8094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6" name="Ink 25"/>
              <p14:cNvContentPartPr/>
              <p14:nvPr/>
            </p14:nvContentPartPr>
            <p14:xfrm>
              <a:off x="682761" y="588999"/>
              <a:ext cx="4209480" cy="16056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9161" y="582519"/>
                <a:ext cx="4222800" cy="17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2" name="Ink 61"/>
              <p14:cNvContentPartPr/>
              <p14:nvPr/>
            </p14:nvContentPartPr>
            <p14:xfrm>
              <a:off x="4299321" y="675399"/>
              <a:ext cx="1539360" cy="43020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96801" y="666039"/>
                <a:ext cx="1551960" cy="44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2" name="Ink 71"/>
              <p14:cNvContentPartPr/>
              <p14:nvPr/>
            </p14:nvContentPartPr>
            <p14:xfrm>
              <a:off x="660801" y="104079"/>
              <a:ext cx="9585000" cy="604980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1441" y="96879"/>
                <a:ext cx="9605880" cy="606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4566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8" name="Ink 27"/>
              <p14:cNvContentPartPr/>
              <p14:nvPr/>
            </p14:nvContentPartPr>
            <p14:xfrm>
              <a:off x="448041" y="126759"/>
              <a:ext cx="9170640" cy="569916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9041" y="124599"/>
                <a:ext cx="9184320" cy="57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1" name="Ink 130"/>
              <p14:cNvContentPartPr/>
              <p14:nvPr/>
            </p14:nvContentPartPr>
            <p14:xfrm>
              <a:off x="3814401" y="1365159"/>
              <a:ext cx="1552680" cy="456480"/>
            </p14:xfrm>
          </p:contentPart>
        </mc:Choice>
        <mc:Fallback xmlns="">
          <p:pic>
            <p:nvPicPr>
              <p:cNvPr id="131" name="Ink 13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05761" y="1355079"/>
                <a:ext cx="1563480" cy="47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0" name="Ink 189"/>
              <p14:cNvContentPartPr/>
              <p14:nvPr/>
            </p14:nvContentPartPr>
            <p14:xfrm>
              <a:off x="5158281" y="3814959"/>
              <a:ext cx="2543760" cy="495000"/>
            </p14:xfrm>
          </p:contentPart>
        </mc:Choice>
        <mc:Fallback xmlns="">
          <p:pic>
            <p:nvPicPr>
              <p:cNvPr id="190" name="Ink 18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51081" y="3807399"/>
                <a:ext cx="2561760" cy="51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2" name="Ink 191"/>
              <p14:cNvContentPartPr/>
              <p14:nvPr/>
            </p14:nvContentPartPr>
            <p14:xfrm>
              <a:off x="8860161" y="4364319"/>
              <a:ext cx="408960" cy="806760"/>
            </p14:xfrm>
          </p:contentPart>
        </mc:Choice>
        <mc:Fallback xmlns="">
          <p:pic>
            <p:nvPicPr>
              <p:cNvPr id="192" name="Ink 19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849361" y="4355679"/>
                <a:ext cx="427680" cy="82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8" name="Ink 197"/>
              <p14:cNvContentPartPr/>
              <p14:nvPr/>
            </p14:nvContentPartPr>
            <p14:xfrm>
              <a:off x="9205761" y="4500399"/>
              <a:ext cx="2093400" cy="497880"/>
            </p14:xfrm>
          </p:contentPart>
        </mc:Choice>
        <mc:Fallback xmlns="">
          <p:pic>
            <p:nvPicPr>
              <p:cNvPr id="198" name="Ink 19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195321" y="4489959"/>
                <a:ext cx="2107080" cy="5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3" name="Ink 202"/>
              <p14:cNvContentPartPr/>
              <p14:nvPr/>
            </p14:nvContentPartPr>
            <p14:xfrm>
              <a:off x="11003241" y="4456119"/>
              <a:ext cx="473040" cy="844560"/>
            </p14:xfrm>
          </p:contentPart>
        </mc:Choice>
        <mc:Fallback xmlns="">
          <p:pic>
            <p:nvPicPr>
              <p:cNvPr id="203" name="Ink 20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001081" y="4448919"/>
                <a:ext cx="485280" cy="85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5163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368121" y="96879"/>
              <a:ext cx="8825040" cy="552420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9841" y="87519"/>
                <a:ext cx="8835480" cy="55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3" name="Ink 72"/>
              <p14:cNvContentPartPr/>
              <p14:nvPr/>
            </p14:nvContentPartPr>
            <p14:xfrm>
              <a:off x="2099361" y="2579799"/>
              <a:ext cx="2779920" cy="5940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93961" y="2568999"/>
                <a:ext cx="279612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5" name="Ink 74"/>
              <p14:cNvContentPartPr/>
              <p14:nvPr/>
            </p14:nvContentPartPr>
            <p14:xfrm>
              <a:off x="2423361" y="2692839"/>
              <a:ext cx="2197080" cy="3096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21201" y="2682039"/>
                <a:ext cx="221004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7" name="Ink 76"/>
              <p14:cNvContentPartPr/>
              <p14:nvPr/>
            </p14:nvContentPartPr>
            <p14:xfrm>
              <a:off x="6460401" y="2777079"/>
              <a:ext cx="344160" cy="2859840"/>
            </p14:xfrm>
          </p:contentPart>
        </mc:Choice>
        <mc:Fallback xmlns="">
          <p:pic>
            <p:nvPicPr>
              <p:cNvPr id="77" name="Ink 7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51401" y="2773119"/>
                <a:ext cx="357120" cy="287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28226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1055001" y="41079"/>
              <a:ext cx="8403840" cy="489240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7081" y="32799"/>
                <a:ext cx="8417880" cy="4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4" name="Ink 33"/>
              <p14:cNvContentPartPr/>
              <p14:nvPr/>
            </p14:nvContentPartPr>
            <p14:xfrm>
              <a:off x="294321" y="258519"/>
              <a:ext cx="704880" cy="1522800"/>
            </p14:xfrm>
          </p:contentPart>
        </mc:Choice>
        <mc:Fallback xmlns="">
          <p:pic>
            <p:nvPicPr>
              <p:cNvPr id="34" name="Ink 3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6761" y="248799"/>
                <a:ext cx="722160" cy="153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8" name="Ink 87"/>
              <p14:cNvContentPartPr/>
              <p14:nvPr/>
            </p14:nvContentPartPr>
            <p14:xfrm>
              <a:off x="10334361" y="3606159"/>
              <a:ext cx="1670760" cy="489600"/>
            </p14:xfrm>
          </p:contentPart>
        </mc:Choice>
        <mc:Fallback xmlns="">
          <p:pic>
            <p:nvPicPr>
              <p:cNvPr id="88" name="Ink 8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27161" y="3597519"/>
                <a:ext cx="1686960" cy="50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0" name="Ink 99"/>
              <p14:cNvContentPartPr/>
              <p14:nvPr/>
            </p14:nvContentPartPr>
            <p14:xfrm>
              <a:off x="9308721" y="3876519"/>
              <a:ext cx="1110600" cy="1181520"/>
            </p14:xfrm>
          </p:contentPart>
        </mc:Choice>
        <mc:Fallback xmlns="">
          <p:pic>
            <p:nvPicPr>
              <p:cNvPr id="100" name="Ink 9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297201" y="3865719"/>
                <a:ext cx="1134720" cy="119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2" name="Ink 101"/>
              <p14:cNvContentPartPr/>
              <p14:nvPr/>
            </p14:nvContentPartPr>
            <p14:xfrm>
              <a:off x="9557121" y="4170999"/>
              <a:ext cx="624960" cy="358560"/>
            </p14:xfrm>
          </p:contentPart>
        </mc:Choice>
        <mc:Fallback xmlns="">
          <p:pic>
            <p:nvPicPr>
              <p:cNvPr id="102" name="Ink 10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547041" y="4160559"/>
                <a:ext cx="645480" cy="37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9" name="Ink 108"/>
              <p14:cNvContentPartPr/>
              <p14:nvPr/>
            </p14:nvContentPartPr>
            <p14:xfrm>
              <a:off x="9660081" y="5068839"/>
              <a:ext cx="2323080" cy="68868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651441" y="5060199"/>
                <a:ext cx="2333880" cy="70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5" name="Ink 134"/>
              <p14:cNvContentPartPr/>
              <p14:nvPr/>
            </p14:nvContentPartPr>
            <p14:xfrm>
              <a:off x="7954401" y="3633519"/>
              <a:ext cx="1334520" cy="657000"/>
            </p14:xfrm>
          </p:contentPart>
        </mc:Choice>
        <mc:Fallback xmlns="">
          <p:pic>
            <p:nvPicPr>
              <p:cNvPr id="135" name="Ink 13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949721" y="3624519"/>
                <a:ext cx="1342080" cy="66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0" name="Ink 139"/>
              <p14:cNvContentPartPr/>
              <p14:nvPr/>
            </p14:nvContentPartPr>
            <p14:xfrm>
              <a:off x="8607801" y="4080999"/>
              <a:ext cx="711720" cy="174600"/>
            </p14:xfrm>
          </p:contentPart>
        </mc:Choice>
        <mc:Fallback xmlns="">
          <p:pic>
            <p:nvPicPr>
              <p:cNvPr id="140" name="Ink 13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602041" y="4075239"/>
                <a:ext cx="72576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2" name="Ink 141"/>
              <p14:cNvContentPartPr/>
              <p14:nvPr/>
            </p14:nvContentPartPr>
            <p14:xfrm>
              <a:off x="4536561" y="5521359"/>
              <a:ext cx="1285200" cy="690480"/>
            </p14:xfrm>
          </p:contentPart>
        </mc:Choice>
        <mc:Fallback xmlns="">
          <p:pic>
            <p:nvPicPr>
              <p:cNvPr id="142" name="Ink 14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27561" y="5514159"/>
                <a:ext cx="1301760" cy="70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7" name="Ink 146"/>
              <p14:cNvContentPartPr/>
              <p14:nvPr/>
            </p14:nvContentPartPr>
            <p14:xfrm>
              <a:off x="5854521" y="5622159"/>
              <a:ext cx="218160" cy="306360"/>
            </p14:xfrm>
          </p:contentPart>
        </mc:Choice>
        <mc:Fallback xmlns="">
          <p:pic>
            <p:nvPicPr>
              <p:cNvPr id="147" name="Ink 14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845881" y="5612799"/>
                <a:ext cx="235440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8" name="Ink 147"/>
              <p14:cNvContentPartPr/>
              <p14:nvPr/>
            </p14:nvContentPartPr>
            <p14:xfrm>
              <a:off x="6106161" y="5729079"/>
              <a:ext cx="583560" cy="140040"/>
            </p14:xfrm>
          </p:contentPart>
        </mc:Choice>
        <mc:Fallback xmlns="">
          <p:pic>
            <p:nvPicPr>
              <p:cNvPr id="148" name="Ink 14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098961" y="5719719"/>
                <a:ext cx="59292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9" name="Ink 148"/>
              <p14:cNvContentPartPr/>
              <p14:nvPr/>
            </p14:nvContentPartPr>
            <p14:xfrm>
              <a:off x="6717441" y="5697399"/>
              <a:ext cx="360" cy="360"/>
            </p14:xfrm>
          </p:contentPart>
        </mc:Choice>
        <mc:Fallback xmlns="">
          <p:pic>
            <p:nvPicPr>
              <p:cNvPr id="149" name="Ink 14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708801" y="5688759"/>
                <a:ext cx="17640" cy="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50" name="Ink 149"/>
              <p14:cNvContentPartPr/>
              <p14:nvPr/>
            </p14:nvContentPartPr>
            <p14:xfrm>
              <a:off x="6739041" y="5777679"/>
              <a:ext cx="220680" cy="86040"/>
            </p14:xfrm>
          </p:contentPart>
        </mc:Choice>
        <mc:Fallback xmlns="">
          <p:pic>
            <p:nvPicPr>
              <p:cNvPr id="150" name="Ink 14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730041" y="5768679"/>
                <a:ext cx="23184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51" name="Ink 150"/>
              <p14:cNvContentPartPr/>
              <p14:nvPr/>
            </p14:nvContentPartPr>
            <p14:xfrm>
              <a:off x="6884481" y="5568519"/>
              <a:ext cx="298440" cy="619920"/>
            </p14:xfrm>
          </p:contentPart>
        </mc:Choice>
        <mc:Fallback xmlns="">
          <p:pic>
            <p:nvPicPr>
              <p:cNvPr id="151" name="Ink 15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882321" y="5560599"/>
                <a:ext cx="310680" cy="63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4122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497361" y="99759"/>
              <a:ext cx="9060120" cy="57538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7281" y="92919"/>
                <a:ext cx="9079560" cy="57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3" name="Ink 42"/>
              <p14:cNvContentPartPr/>
              <p14:nvPr/>
            </p14:nvContentPartPr>
            <p14:xfrm>
              <a:off x="518601" y="1254999"/>
              <a:ext cx="136440" cy="25848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7441" y="1243839"/>
                <a:ext cx="158040" cy="28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5" name="Ink 44"/>
              <p14:cNvContentPartPr/>
              <p14:nvPr/>
            </p14:nvContentPartPr>
            <p14:xfrm>
              <a:off x="242481" y="1051959"/>
              <a:ext cx="671040" cy="62388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3121" y="1042599"/>
                <a:ext cx="690840" cy="64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97283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509081" y="1057719"/>
              <a:ext cx="282240" cy="12045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97921" y="1047999"/>
                <a:ext cx="304200" cy="12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3" name="Ink 42"/>
              <p14:cNvContentPartPr/>
              <p14:nvPr/>
            </p14:nvContentPartPr>
            <p14:xfrm>
              <a:off x="5571921" y="2535519"/>
              <a:ext cx="2510280" cy="1836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67601" y="2527599"/>
                <a:ext cx="25243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7" name="Ink 76"/>
              <p14:cNvContentPartPr/>
              <p14:nvPr/>
            </p14:nvContentPartPr>
            <p14:xfrm>
              <a:off x="705441" y="278679"/>
              <a:ext cx="11135160" cy="4577040"/>
            </p14:xfrm>
          </p:contentPart>
        </mc:Choice>
        <mc:Fallback xmlns="">
          <p:pic>
            <p:nvPicPr>
              <p:cNvPr id="77" name="Ink 7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8601" y="269679"/>
                <a:ext cx="11151360" cy="45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9" name="Ink 98"/>
              <p14:cNvContentPartPr/>
              <p14:nvPr/>
            </p14:nvContentPartPr>
            <p14:xfrm>
              <a:off x="3402201" y="5679759"/>
              <a:ext cx="2974680" cy="13500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94641" y="5668239"/>
                <a:ext cx="299376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4" name="Ink 103"/>
              <p14:cNvContentPartPr/>
              <p14:nvPr/>
            </p14:nvContentPartPr>
            <p14:xfrm>
              <a:off x="3714681" y="5320119"/>
              <a:ext cx="2261160" cy="41544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05681" y="5313999"/>
                <a:ext cx="2276640" cy="43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9" name="Ink 108"/>
              <p14:cNvContentPartPr/>
              <p14:nvPr/>
            </p14:nvContentPartPr>
            <p14:xfrm>
              <a:off x="8451921" y="4550799"/>
              <a:ext cx="3106800" cy="167688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442201" y="4540359"/>
                <a:ext cx="3127320" cy="168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9346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/>
              <p14:cNvContentPartPr/>
              <p14:nvPr/>
            </p14:nvContentPartPr>
            <p14:xfrm>
              <a:off x="1067601" y="853599"/>
              <a:ext cx="1221480" cy="52056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9321" y="846759"/>
                <a:ext cx="1239840" cy="5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/>
              <p14:cNvContentPartPr/>
              <p14:nvPr/>
            </p14:nvContentPartPr>
            <p14:xfrm>
              <a:off x="948801" y="1406559"/>
              <a:ext cx="7408800" cy="44928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6641" y="1397199"/>
                <a:ext cx="7420680" cy="46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/>
              <p14:cNvContentPartPr/>
              <p14:nvPr/>
            </p14:nvContentPartPr>
            <p14:xfrm>
              <a:off x="1133481" y="1832439"/>
              <a:ext cx="7661520" cy="142920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25921" y="1827399"/>
                <a:ext cx="7678440" cy="143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2" name="Ink 61"/>
              <p14:cNvContentPartPr/>
              <p14:nvPr/>
            </p14:nvContentPartPr>
            <p14:xfrm>
              <a:off x="1020441" y="3547479"/>
              <a:ext cx="8974440" cy="43164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17201" y="3538839"/>
                <a:ext cx="8985960" cy="44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4" name="Ink 63"/>
              <p14:cNvContentPartPr/>
              <p14:nvPr/>
            </p14:nvContentPartPr>
            <p14:xfrm>
              <a:off x="1159401" y="4094319"/>
              <a:ext cx="1287720" cy="42192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1481" y="4087479"/>
                <a:ext cx="1302840" cy="43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8" name="Ink 67"/>
              <p14:cNvContentPartPr/>
              <p14:nvPr/>
            </p14:nvContentPartPr>
            <p14:xfrm>
              <a:off x="4285641" y="3742959"/>
              <a:ext cx="4388400" cy="202068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79521" y="3735399"/>
                <a:ext cx="4403880" cy="20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1" name="Ink 80"/>
              <p14:cNvContentPartPr/>
              <p14:nvPr/>
            </p14:nvContentPartPr>
            <p14:xfrm>
              <a:off x="7178241" y="2534439"/>
              <a:ext cx="1566360" cy="11412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72121" y="2526159"/>
                <a:ext cx="158184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6" name="Ink 85"/>
              <p14:cNvContentPartPr/>
              <p14:nvPr/>
            </p14:nvContentPartPr>
            <p14:xfrm>
              <a:off x="6581361" y="2797599"/>
              <a:ext cx="2283480" cy="736560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575601" y="2788599"/>
                <a:ext cx="2298600" cy="75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7" name="Ink 116"/>
              <p14:cNvContentPartPr/>
              <p14:nvPr/>
            </p14:nvContentPartPr>
            <p14:xfrm>
              <a:off x="3999441" y="2262279"/>
              <a:ext cx="4641840" cy="321120"/>
            </p14:xfrm>
          </p:contentPart>
        </mc:Choice>
        <mc:Fallback xmlns="">
          <p:pic>
            <p:nvPicPr>
              <p:cNvPr id="117" name="Ink 11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994761" y="2254359"/>
                <a:ext cx="465444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9" name="Ink 118"/>
              <p14:cNvContentPartPr/>
              <p14:nvPr/>
            </p14:nvContentPartPr>
            <p14:xfrm>
              <a:off x="766641" y="395679"/>
              <a:ext cx="1477800" cy="717840"/>
            </p14:xfrm>
          </p:contentPart>
        </mc:Choice>
        <mc:Fallback xmlns="">
          <p:pic>
            <p:nvPicPr>
              <p:cNvPr id="119" name="Ink 11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60521" y="387759"/>
                <a:ext cx="1486080" cy="73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0" name="Ink 119"/>
              <p14:cNvContentPartPr/>
              <p14:nvPr/>
            </p14:nvContentPartPr>
            <p14:xfrm>
              <a:off x="4287801" y="730479"/>
              <a:ext cx="2544840" cy="620280"/>
            </p14:xfrm>
          </p:contentPart>
        </mc:Choice>
        <mc:Fallback xmlns="">
          <p:pic>
            <p:nvPicPr>
              <p:cNvPr id="120" name="Ink 11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281321" y="721839"/>
                <a:ext cx="2554920" cy="63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2" name="Ink 121"/>
              <p14:cNvContentPartPr/>
              <p14:nvPr/>
            </p14:nvContentPartPr>
            <p14:xfrm>
              <a:off x="7050441" y="3060759"/>
              <a:ext cx="2175120" cy="102960"/>
            </p14:xfrm>
          </p:contentPart>
        </mc:Choice>
        <mc:Fallback xmlns="">
          <p:pic>
            <p:nvPicPr>
              <p:cNvPr id="122" name="Ink 12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048281" y="3052479"/>
                <a:ext cx="2185560" cy="11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7582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792201" y="426279"/>
              <a:ext cx="6892200" cy="9468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3561" y="417999"/>
                <a:ext cx="6911280" cy="9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Ink 23"/>
              <p14:cNvContentPartPr/>
              <p14:nvPr/>
            </p14:nvContentPartPr>
            <p14:xfrm>
              <a:off x="4996641" y="901479"/>
              <a:ext cx="2905920" cy="6012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90881" y="893919"/>
                <a:ext cx="292392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/>
              <p14:cNvContentPartPr/>
              <p14:nvPr/>
            </p14:nvContentPartPr>
            <p14:xfrm>
              <a:off x="7361841" y="1195959"/>
              <a:ext cx="2147040" cy="73296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54281" y="1187679"/>
                <a:ext cx="2162160" cy="75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7" name="Ink 36"/>
              <p14:cNvContentPartPr/>
              <p14:nvPr/>
            </p14:nvContentPartPr>
            <p14:xfrm>
              <a:off x="1075881" y="2883279"/>
              <a:ext cx="1754640" cy="55044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67961" y="2873559"/>
                <a:ext cx="1772280" cy="56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4" name="Ink 43"/>
              <p14:cNvContentPartPr/>
              <p14:nvPr/>
            </p14:nvContentPartPr>
            <p14:xfrm>
              <a:off x="2311401" y="950439"/>
              <a:ext cx="1882440" cy="134280"/>
            </p14:xfrm>
          </p:contentPart>
        </mc:Choice>
        <mc:Fallback xmlns="">
          <p:pic>
            <p:nvPicPr>
              <p:cNvPr id="44" name="Ink 4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305281" y="941799"/>
                <a:ext cx="189720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5" name="Ink 44"/>
              <p14:cNvContentPartPr/>
              <p14:nvPr/>
            </p14:nvContentPartPr>
            <p14:xfrm>
              <a:off x="1093881" y="3394119"/>
              <a:ext cx="1990440" cy="31752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89921" y="3389799"/>
                <a:ext cx="1996560" cy="3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7" name="Ink 46"/>
              <p14:cNvContentPartPr/>
              <p14:nvPr/>
            </p14:nvContentPartPr>
            <p14:xfrm>
              <a:off x="2752041" y="1303599"/>
              <a:ext cx="238680" cy="53892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749881" y="1297479"/>
                <a:ext cx="246960" cy="54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9" name="Ink 48"/>
              <p14:cNvContentPartPr/>
              <p14:nvPr/>
            </p14:nvContentPartPr>
            <p14:xfrm>
              <a:off x="2516961" y="1358319"/>
              <a:ext cx="439560" cy="1092240"/>
            </p14:xfrm>
          </p:contentPart>
        </mc:Choice>
        <mc:Fallback xmlns="">
          <p:pic>
            <p:nvPicPr>
              <p:cNvPr id="49" name="Ink 4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507241" y="1351119"/>
                <a:ext cx="456480" cy="11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0" name="Ink 49"/>
              <p14:cNvContentPartPr/>
              <p14:nvPr/>
            </p14:nvContentPartPr>
            <p14:xfrm>
              <a:off x="2541081" y="1274439"/>
              <a:ext cx="492120" cy="349200"/>
            </p14:xfrm>
          </p:contentPart>
        </mc:Choice>
        <mc:Fallback xmlns="">
          <p:pic>
            <p:nvPicPr>
              <p:cNvPr id="50" name="Ink 4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534601" y="1272279"/>
                <a:ext cx="500760" cy="35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2" name="Ink 51"/>
              <p14:cNvContentPartPr/>
              <p14:nvPr/>
            </p14:nvContentPartPr>
            <p14:xfrm>
              <a:off x="4773441" y="2923239"/>
              <a:ext cx="1662480" cy="42264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764801" y="2915679"/>
                <a:ext cx="1679760" cy="43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6" name="Ink 55"/>
              <p14:cNvContentPartPr/>
              <p14:nvPr/>
            </p14:nvContentPartPr>
            <p14:xfrm>
              <a:off x="4655721" y="3418599"/>
              <a:ext cx="2112840" cy="13716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647441" y="3408159"/>
                <a:ext cx="2129400" cy="1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8" name="Ink 57"/>
              <p14:cNvContentPartPr/>
              <p14:nvPr/>
            </p14:nvContentPartPr>
            <p14:xfrm>
              <a:off x="5503521" y="1166799"/>
              <a:ext cx="684720" cy="166428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497761" y="1157079"/>
                <a:ext cx="700200" cy="167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0" name="Ink 59"/>
              <p14:cNvContentPartPr/>
              <p14:nvPr/>
            </p14:nvContentPartPr>
            <p14:xfrm>
              <a:off x="8508081" y="1704999"/>
              <a:ext cx="903240" cy="14472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500161" y="1694559"/>
                <a:ext cx="92232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2" name="Ink 61"/>
              <p14:cNvContentPartPr/>
              <p14:nvPr/>
            </p14:nvContentPartPr>
            <p14:xfrm>
              <a:off x="6940281" y="1923879"/>
              <a:ext cx="1868040" cy="121788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931641" y="1914519"/>
                <a:ext cx="1886760" cy="123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4" name="Ink 63"/>
              <p14:cNvContentPartPr/>
              <p14:nvPr/>
            </p14:nvContentPartPr>
            <p14:xfrm>
              <a:off x="7230081" y="1022079"/>
              <a:ext cx="1282320" cy="104580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220361" y="1013079"/>
                <a:ext cx="1302480" cy="10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65" name="Ink 64"/>
              <p14:cNvContentPartPr/>
              <p14:nvPr/>
            </p14:nvContentPartPr>
            <p14:xfrm>
              <a:off x="6563361" y="1365519"/>
              <a:ext cx="512280" cy="71748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554001" y="1355799"/>
                <a:ext cx="525240" cy="73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67" name="Ink 66"/>
              <p14:cNvContentPartPr/>
              <p14:nvPr/>
            </p14:nvContentPartPr>
            <p14:xfrm>
              <a:off x="9207201" y="3672399"/>
              <a:ext cx="1656720" cy="44352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198201" y="3665919"/>
                <a:ext cx="1674000" cy="45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72" name="Ink 71"/>
              <p14:cNvContentPartPr/>
              <p14:nvPr/>
            </p14:nvContentPartPr>
            <p14:xfrm>
              <a:off x="9126921" y="4363959"/>
              <a:ext cx="2040840" cy="7092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119361" y="4353159"/>
                <a:ext cx="205884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74" name="Ink 73"/>
              <p14:cNvContentPartPr/>
              <p14:nvPr/>
            </p14:nvContentPartPr>
            <p14:xfrm>
              <a:off x="5459961" y="187959"/>
              <a:ext cx="4328280" cy="228852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452401" y="179679"/>
                <a:ext cx="4346280" cy="230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76" name="Ink 75"/>
              <p14:cNvContentPartPr/>
              <p14:nvPr/>
            </p14:nvContentPartPr>
            <p14:xfrm>
              <a:off x="9320961" y="2021079"/>
              <a:ext cx="615960" cy="146700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311241" y="2011359"/>
                <a:ext cx="635040" cy="147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78" name="Ink 77"/>
              <p14:cNvContentPartPr/>
              <p14:nvPr/>
            </p14:nvContentPartPr>
            <p14:xfrm>
              <a:off x="9267321" y="2038719"/>
              <a:ext cx="255960" cy="23652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257241" y="2028279"/>
                <a:ext cx="269640" cy="25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80" name="Ink 79"/>
              <p14:cNvContentPartPr/>
              <p14:nvPr/>
            </p14:nvContentPartPr>
            <p14:xfrm>
              <a:off x="59961" y="4779399"/>
              <a:ext cx="11964240" cy="372600"/>
            </p14:xfrm>
          </p:contentPart>
        </mc:Choice>
        <mc:Fallback xmlns="">
          <p:pic>
            <p:nvPicPr>
              <p:cNvPr id="80" name="Ink 79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7801" y="4771119"/>
                <a:ext cx="11968560" cy="38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3473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/>
              <p14:cNvContentPartPr/>
              <p14:nvPr/>
            </p14:nvContentPartPr>
            <p14:xfrm>
              <a:off x="581241" y="202359"/>
              <a:ext cx="4454280" cy="66708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7641" y="195519"/>
                <a:ext cx="4465800" cy="68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/>
              <p14:cNvContentPartPr/>
              <p14:nvPr/>
            </p14:nvContentPartPr>
            <p14:xfrm>
              <a:off x="567921" y="727599"/>
              <a:ext cx="4605840" cy="38484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1081" y="718959"/>
                <a:ext cx="4622400" cy="4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/>
              <p14:cNvContentPartPr/>
              <p14:nvPr/>
            </p14:nvContentPartPr>
            <p14:xfrm>
              <a:off x="851601" y="1649559"/>
              <a:ext cx="8441280" cy="38052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9081" y="1642359"/>
                <a:ext cx="845208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5" name="Ink 24"/>
              <p14:cNvContentPartPr/>
              <p14:nvPr/>
            </p14:nvContentPartPr>
            <p14:xfrm>
              <a:off x="867081" y="1983279"/>
              <a:ext cx="120600" cy="425880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64921" y="1981119"/>
                <a:ext cx="127800" cy="426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" name="Ink 26"/>
              <p14:cNvContentPartPr/>
              <p14:nvPr/>
            </p14:nvContentPartPr>
            <p14:xfrm>
              <a:off x="932241" y="5926719"/>
              <a:ext cx="8655120" cy="33192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30081" y="5918439"/>
                <a:ext cx="8659440" cy="34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/>
              <p14:cNvContentPartPr/>
              <p14:nvPr/>
            </p14:nvContentPartPr>
            <p14:xfrm>
              <a:off x="9308361" y="1577199"/>
              <a:ext cx="376560" cy="437832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306201" y="1573959"/>
                <a:ext cx="386640" cy="438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Ink 30"/>
              <p14:cNvContentPartPr/>
              <p14:nvPr/>
            </p14:nvContentPartPr>
            <p14:xfrm>
              <a:off x="1012881" y="5118519"/>
              <a:ext cx="8560440" cy="486360"/>
            </p14:xfrm>
          </p:contentPart>
        </mc:Choice>
        <mc:Fallback xmlns="">
          <p:pic>
            <p:nvPicPr>
              <p:cNvPr id="31" name="Ink 3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10361" y="5109159"/>
                <a:ext cx="8571600" cy="4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3" name="Ink 32"/>
              <p14:cNvContentPartPr/>
              <p14:nvPr/>
            </p14:nvContentPartPr>
            <p14:xfrm>
              <a:off x="2486721" y="1940439"/>
              <a:ext cx="105840" cy="360216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82041" y="1935759"/>
                <a:ext cx="115920" cy="36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5" name="Ink 34"/>
              <p14:cNvContentPartPr/>
              <p14:nvPr/>
            </p14:nvContentPartPr>
            <p14:xfrm>
              <a:off x="4048401" y="1854039"/>
              <a:ext cx="60120" cy="363564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044081" y="1850799"/>
                <a:ext cx="69480" cy="36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7" name="Ink 36"/>
              <p14:cNvContentPartPr/>
              <p14:nvPr/>
            </p14:nvContentPartPr>
            <p14:xfrm>
              <a:off x="5963241" y="1757559"/>
              <a:ext cx="70560" cy="353628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957121" y="1754319"/>
                <a:ext cx="83880" cy="354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9" name="Ink 38"/>
              <p14:cNvContentPartPr/>
              <p14:nvPr/>
            </p14:nvContentPartPr>
            <p14:xfrm>
              <a:off x="7702041" y="1754319"/>
              <a:ext cx="171360" cy="344448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696281" y="1748919"/>
                <a:ext cx="179280" cy="345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1" name="Ink 40"/>
              <p14:cNvContentPartPr/>
              <p14:nvPr/>
            </p14:nvContentPartPr>
            <p14:xfrm>
              <a:off x="5036241" y="5228679"/>
              <a:ext cx="129960" cy="92484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031201" y="5224719"/>
                <a:ext cx="137520" cy="9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3" name="Ink 42"/>
              <p14:cNvContentPartPr/>
              <p14:nvPr/>
            </p14:nvContentPartPr>
            <p14:xfrm>
              <a:off x="2541081" y="3620919"/>
              <a:ext cx="1509840" cy="15156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538921" y="3614799"/>
                <a:ext cx="1516680" cy="1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5" name="Ink 44"/>
              <p14:cNvContentPartPr/>
              <p14:nvPr/>
            </p14:nvContentPartPr>
            <p14:xfrm>
              <a:off x="6016161" y="3529479"/>
              <a:ext cx="1793520" cy="11124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014001" y="3522999"/>
                <a:ext cx="1802520" cy="1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9" name="Ink 58"/>
              <p14:cNvContentPartPr/>
              <p14:nvPr/>
            </p14:nvContentPartPr>
            <p14:xfrm>
              <a:off x="1075161" y="2954199"/>
              <a:ext cx="1269360" cy="264600"/>
            </p14:xfrm>
          </p:contentPart>
        </mc:Choice>
        <mc:Fallback xmlns="">
          <p:pic>
            <p:nvPicPr>
              <p:cNvPr id="59" name="Ink 58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69041" y="2945199"/>
                <a:ext cx="1284480" cy="2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13" name="Ink 112"/>
              <p14:cNvContentPartPr/>
              <p14:nvPr/>
            </p14:nvContentPartPr>
            <p14:xfrm>
              <a:off x="4198521" y="1929279"/>
              <a:ext cx="1558800" cy="718200"/>
            </p14:xfrm>
          </p:contentPart>
        </mc:Choice>
        <mc:Fallback xmlns="">
          <p:pic>
            <p:nvPicPr>
              <p:cNvPr id="113" name="Ink 112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189881" y="1919559"/>
                <a:ext cx="1574280" cy="73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40" name="Ink 139"/>
              <p14:cNvContentPartPr/>
              <p14:nvPr/>
            </p14:nvContentPartPr>
            <p14:xfrm>
              <a:off x="6866481" y="1278039"/>
              <a:ext cx="2154240" cy="230400"/>
            </p14:xfrm>
          </p:contentPart>
        </mc:Choice>
        <mc:Fallback xmlns="">
          <p:pic>
            <p:nvPicPr>
              <p:cNvPr id="140" name="Ink 13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864321" y="1273719"/>
                <a:ext cx="215856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41" name="Ink 140"/>
              <p14:cNvContentPartPr/>
              <p14:nvPr/>
            </p14:nvContentPartPr>
            <p14:xfrm>
              <a:off x="4260441" y="2444439"/>
              <a:ext cx="1412280" cy="295920"/>
            </p14:xfrm>
          </p:contentPart>
        </mc:Choice>
        <mc:Fallback xmlns="">
          <p:pic>
            <p:nvPicPr>
              <p:cNvPr id="141" name="Ink 140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254321" y="2434719"/>
                <a:ext cx="1428840" cy="31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72" name="Ink 171"/>
              <p14:cNvContentPartPr/>
              <p14:nvPr/>
            </p14:nvContentPartPr>
            <p14:xfrm>
              <a:off x="128721" y="3098559"/>
              <a:ext cx="697320" cy="1086840"/>
            </p14:xfrm>
          </p:contentPart>
        </mc:Choice>
        <mc:Fallback xmlns="">
          <p:pic>
            <p:nvPicPr>
              <p:cNvPr id="172" name="Ink 171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22241" y="3093519"/>
                <a:ext cx="708120" cy="109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96" name="Ink 195"/>
              <p14:cNvContentPartPr/>
              <p14:nvPr/>
            </p14:nvContentPartPr>
            <p14:xfrm>
              <a:off x="198201" y="3591399"/>
              <a:ext cx="693360" cy="158760"/>
            </p14:xfrm>
          </p:contentPart>
        </mc:Choice>
        <mc:Fallback xmlns="">
          <p:pic>
            <p:nvPicPr>
              <p:cNvPr id="196" name="Ink 195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96041" y="3587439"/>
                <a:ext cx="697680" cy="16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98" name="Ink 197"/>
              <p14:cNvContentPartPr/>
              <p14:nvPr/>
            </p14:nvContentPartPr>
            <p14:xfrm>
              <a:off x="974721" y="1861599"/>
              <a:ext cx="3883320" cy="4678560"/>
            </p14:xfrm>
          </p:contentPart>
        </mc:Choice>
        <mc:Fallback xmlns="">
          <p:pic>
            <p:nvPicPr>
              <p:cNvPr id="198" name="Ink 197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65721" y="1854039"/>
                <a:ext cx="3901320" cy="469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12" name="Ink 211"/>
              <p14:cNvContentPartPr/>
              <p14:nvPr/>
            </p14:nvContentPartPr>
            <p14:xfrm>
              <a:off x="2719281" y="2011359"/>
              <a:ext cx="1398600" cy="331200"/>
            </p14:xfrm>
          </p:contentPart>
        </mc:Choice>
        <mc:Fallback xmlns="">
          <p:pic>
            <p:nvPicPr>
              <p:cNvPr id="212" name="Ink 211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714241" y="2001999"/>
                <a:ext cx="1412640" cy="34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32" name="Ink 231"/>
              <p14:cNvContentPartPr/>
              <p14:nvPr/>
            </p14:nvContentPartPr>
            <p14:xfrm>
              <a:off x="1153281" y="2700039"/>
              <a:ext cx="92520" cy="440280"/>
            </p14:xfrm>
          </p:contentPart>
        </mc:Choice>
        <mc:Fallback xmlns="">
          <p:pic>
            <p:nvPicPr>
              <p:cNvPr id="232" name="Ink 231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145361" y="2692119"/>
                <a:ext cx="108360" cy="45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69" name="Ink 268"/>
              <p14:cNvContentPartPr/>
              <p14:nvPr/>
            </p14:nvContentPartPr>
            <p14:xfrm>
              <a:off x="1051041" y="2074359"/>
              <a:ext cx="1464840" cy="3448440"/>
            </p14:xfrm>
          </p:contentPart>
        </mc:Choice>
        <mc:Fallback xmlns="">
          <p:pic>
            <p:nvPicPr>
              <p:cNvPr id="269" name="Ink 268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44201" y="2067519"/>
                <a:ext cx="1473840" cy="346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81" name="Ink 280"/>
              <p14:cNvContentPartPr/>
              <p14:nvPr/>
            </p14:nvContentPartPr>
            <p14:xfrm>
              <a:off x="2642601" y="4028799"/>
              <a:ext cx="1352880" cy="285480"/>
            </p14:xfrm>
          </p:contentPart>
        </mc:Choice>
        <mc:Fallback xmlns="">
          <p:pic>
            <p:nvPicPr>
              <p:cNvPr id="281" name="Ink 280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639721" y="4019799"/>
                <a:ext cx="1364400" cy="29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36" name="Ink 335"/>
              <p14:cNvContentPartPr/>
              <p14:nvPr/>
            </p14:nvContentPartPr>
            <p14:xfrm>
              <a:off x="6119841" y="2187039"/>
              <a:ext cx="1627200" cy="213480"/>
            </p14:xfrm>
          </p:contentPart>
        </mc:Choice>
        <mc:Fallback xmlns="">
          <p:pic>
            <p:nvPicPr>
              <p:cNvPr id="336" name="Ink 335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115881" y="2180559"/>
                <a:ext cx="163548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53" name="Ink 352"/>
              <p14:cNvContentPartPr/>
              <p14:nvPr/>
            </p14:nvContentPartPr>
            <p14:xfrm>
              <a:off x="5588481" y="847119"/>
              <a:ext cx="639360" cy="188640"/>
            </p14:xfrm>
          </p:contentPart>
        </mc:Choice>
        <mc:Fallback xmlns="">
          <p:pic>
            <p:nvPicPr>
              <p:cNvPr id="353" name="Ink 352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583081" y="841719"/>
                <a:ext cx="65052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86" name="Ink 385"/>
              <p14:cNvContentPartPr/>
              <p14:nvPr/>
            </p14:nvContentPartPr>
            <p14:xfrm>
              <a:off x="6122361" y="3952839"/>
              <a:ext cx="1303200" cy="128520"/>
            </p14:xfrm>
          </p:contentPart>
        </mc:Choice>
        <mc:Fallback xmlns="">
          <p:pic>
            <p:nvPicPr>
              <p:cNvPr id="386" name="Ink 385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118761" y="3942759"/>
                <a:ext cx="131688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451" name="Ink 450"/>
              <p14:cNvContentPartPr/>
              <p14:nvPr/>
            </p14:nvContentPartPr>
            <p14:xfrm>
              <a:off x="5671281" y="699879"/>
              <a:ext cx="3207960" cy="808560"/>
            </p14:xfrm>
          </p:contentPart>
        </mc:Choice>
        <mc:Fallback xmlns="">
          <p:pic>
            <p:nvPicPr>
              <p:cNvPr id="451" name="Ink 450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666241" y="697359"/>
                <a:ext cx="3215160" cy="8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459" name="Ink 458"/>
              <p14:cNvContentPartPr/>
              <p14:nvPr/>
            </p14:nvContentPartPr>
            <p14:xfrm>
              <a:off x="7895361" y="2319519"/>
              <a:ext cx="1544400" cy="229680"/>
            </p14:xfrm>
          </p:contentPart>
        </mc:Choice>
        <mc:Fallback xmlns="">
          <p:pic>
            <p:nvPicPr>
              <p:cNvPr id="459" name="Ink 458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7889241" y="2310159"/>
                <a:ext cx="155988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475" name="Ink 474"/>
              <p14:cNvContentPartPr/>
              <p14:nvPr/>
            </p14:nvContentPartPr>
            <p14:xfrm>
              <a:off x="7968441" y="1785639"/>
              <a:ext cx="1254240" cy="922680"/>
            </p14:xfrm>
          </p:contentPart>
        </mc:Choice>
        <mc:Fallback xmlns="">
          <p:pic>
            <p:nvPicPr>
              <p:cNvPr id="475" name="Ink 474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962321" y="1780239"/>
                <a:ext cx="1269000" cy="9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534" name="Ink 533"/>
              <p14:cNvContentPartPr/>
              <p14:nvPr/>
            </p14:nvContentPartPr>
            <p14:xfrm>
              <a:off x="1130961" y="5715399"/>
              <a:ext cx="1722240" cy="285840"/>
            </p14:xfrm>
          </p:contentPart>
        </mc:Choice>
        <mc:Fallback xmlns="">
          <p:pic>
            <p:nvPicPr>
              <p:cNvPr id="534" name="Ink 533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127361" y="5704959"/>
                <a:ext cx="1736280" cy="2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584" name="Ink 583"/>
              <p14:cNvContentPartPr/>
              <p14:nvPr/>
            </p14:nvContentPartPr>
            <p14:xfrm>
              <a:off x="7894641" y="1541199"/>
              <a:ext cx="1774080" cy="1072800"/>
            </p14:xfrm>
          </p:contentPart>
        </mc:Choice>
        <mc:Fallback xmlns="">
          <p:pic>
            <p:nvPicPr>
              <p:cNvPr id="584" name="Ink 583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7892481" y="1539039"/>
                <a:ext cx="1778400" cy="10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585" name="Ink 584"/>
              <p14:cNvContentPartPr/>
              <p14:nvPr/>
            </p14:nvContentPartPr>
            <p14:xfrm>
              <a:off x="7823721" y="2514279"/>
              <a:ext cx="1629000" cy="2724120"/>
            </p14:xfrm>
          </p:contentPart>
        </mc:Choice>
        <mc:Fallback xmlns="">
          <p:pic>
            <p:nvPicPr>
              <p:cNvPr id="585" name="Ink 584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7817961" y="2508519"/>
                <a:ext cx="1643040" cy="27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592" name="Ink 591"/>
              <p14:cNvContentPartPr/>
              <p14:nvPr/>
            </p14:nvContentPartPr>
            <p14:xfrm>
              <a:off x="3640521" y="5823039"/>
              <a:ext cx="1221120" cy="90720"/>
            </p14:xfrm>
          </p:contentPart>
        </mc:Choice>
        <mc:Fallback xmlns="">
          <p:pic>
            <p:nvPicPr>
              <p:cNvPr id="592" name="Ink 591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638361" y="5815479"/>
                <a:ext cx="1230840" cy="1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602" name="Ink 601"/>
              <p14:cNvContentPartPr/>
              <p14:nvPr/>
            </p14:nvContentPartPr>
            <p14:xfrm>
              <a:off x="5146041" y="5571399"/>
              <a:ext cx="1493640" cy="436320"/>
            </p14:xfrm>
          </p:contentPart>
        </mc:Choice>
        <mc:Fallback xmlns="">
          <p:pic>
            <p:nvPicPr>
              <p:cNvPr id="602" name="Ink 601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5136681" y="5561679"/>
                <a:ext cx="1513440" cy="45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613" name="Ink 612"/>
              <p14:cNvContentPartPr/>
              <p14:nvPr/>
            </p14:nvContentPartPr>
            <p14:xfrm>
              <a:off x="6074481" y="1843239"/>
              <a:ext cx="2778840" cy="4067640"/>
            </p14:xfrm>
          </p:contentPart>
        </mc:Choice>
        <mc:Fallback xmlns="">
          <p:pic>
            <p:nvPicPr>
              <p:cNvPr id="613" name="Ink 612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065841" y="1834599"/>
                <a:ext cx="2794320" cy="408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614" name="Ink 613"/>
              <p14:cNvContentPartPr/>
              <p14:nvPr/>
            </p14:nvContentPartPr>
            <p14:xfrm>
              <a:off x="6180321" y="5664279"/>
              <a:ext cx="777960" cy="349560"/>
            </p14:xfrm>
          </p:contentPart>
        </mc:Choice>
        <mc:Fallback xmlns="">
          <p:pic>
            <p:nvPicPr>
              <p:cNvPr id="614" name="Ink 613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170961" y="5658879"/>
                <a:ext cx="797760" cy="36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630" name="Ink 629"/>
              <p14:cNvContentPartPr/>
              <p14:nvPr/>
            </p14:nvContentPartPr>
            <p14:xfrm>
              <a:off x="8822001" y="5541159"/>
              <a:ext cx="369000" cy="608040"/>
            </p14:xfrm>
          </p:contentPart>
        </mc:Choice>
        <mc:Fallback xmlns="">
          <p:pic>
            <p:nvPicPr>
              <p:cNvPr id="630" name="Ink 629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819841" y="5537199"/>
                <a:ext cx="373320" cy="61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638" name="Ink 637"/>
              <p14:cNvContentPartPr/>
              <p14:nvPr/>
            </p14:nvContentPartPr>
            <p14:xfrm>
              <a:off x="9198201" y="5514159"/>
              <a:ext cx="159840" cy="283320"/>
            </p14:xfrm>
          </p:contentPart>
        </mc:Choice>
        <mc:Fallback xmlns="">
          <p:pic>
            <p:nvPicPr>
              <p:cNvPr id="638" name="Ink 637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9196041" y="5509119"/>
                <a:ext cx="166320" cy="29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640" name="Ink 639"/>
              <p14:cNvContentPartPr/>
              <p14:nvPr/>
            </p14:nvContentPartPr>
            <p14:xfrm>
              <a:off x="8978241" y="5762559"/>
              <a:ext cx="545040" cy="342360"/>
            </p14:xfrm>
          </p:contentPart>
        </mc:Choice>
        <mc:Fallback xmlns="">
          <p:pic>
            <p:nvPicPr>
              <p:cNvPr id="640" name="Ink 639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8972841" y="5757879"/>
                <a:ext cx="557640" cy="35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0210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Pc</cp:lastModifiedBy>
  <cp:revision>26</cp:revision>
  <dcterms:created xsi:type="dcterms:W3CDTF">2022-11-27T03:27:54Z</dcterms:created>
  <dcterms:modified xsi:type="dcterms:W3CDTF">2022-12-05T07:32:53Z</dcterms:modified>
</cp:coreProperties>
</file>